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99" r:id="rId3"/>
    <p:sldId id="263" r:id="rId4"/>
    <p:sldId id="300" r:id="rId5"/>
    <p:sldId id="265" r:id="rId6"/>
    <p:sldId id="301" r:id="rId7"/>
    <p:sldId id="302" r:id="rId8"/>
    <p:sldId id="287" r:id="rId9"/>
    <p:sldId id="303" r:id="rId10"/>
    <p:sldId id="304" r:id="rId11"/>
    <p:sldId id="313" r:id="rId12"/>
    <p:sldId id="314" r:id="rId13"/>
    <p:sldId id="257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274" r:id="rId22"/>
    <p:sldId id="335" r:id="rId23"/>
    <p:sldId id="334" r:id="rId24"/>
    <p:sldId id="333" r:id="rId25"/>
    <p:sldId id="341" r:id="rId26"/>
    <p:sldId id="258" r:id="rId27"/>
    <p:sldId id="342" r:id="rId28"/>
    <p:sldId id="260" r:id="rId29"/>
    <p:sldId id="343" r:id="rId30"/>
    <p:sldId id="259" r:id="rId31"/>
    <p:sldId id="264" r:id="rId32"/>
    <p:sldId id="338" r:id="rId33"/>
    <p:sldId id="261" r:id="rId34"/>
    <p:sldId id="344" r:id="rId35"/>
    <p:sldId id="266" r:id="rId36"/>
    <p:sldId id="346" r:id="rId37"/>
    <p:sldId id="270" r:id="rId38"/>
    <p:sldId id="345" r:id="rId39"/>
    <p:sldId id="297" r:id="rId40"/>
    <p:sldId id="34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8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184" y="288"/>
      </p:cViewPr>
      <p:guideLst>
        <p:guide orient="horz" pos="2137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4F1BFB69-6699-384C-917F-24B6EF7F9899}"/>
    <pc:docChg chg="custSel addSld modSld sldOrd">
      <pc:chgData name="Andrej Bogdanov" userId="51811781_tp_dropbox" providerId="OAuth2" clId="{4F1BFB69-6699-384C-917F-24B6EF7F9899}" dt="2020-01-15T04:09:52.087" v="108" actId="7634"/>
      <pc:docMkLst>
        <pc:docMk/>
      </pc:docMkLst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82273100" sldId="25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82273100" sldId="257"/>
            <ac:inkMk id="18" creationId="{5147C602-5137-7543-BD74-D71DA7AD8DDB}"/>
          </ac:inkMkLst>
        </pc:inkChg>
      </pc:sldChg>
      <pc:sldChg chg="addSp delSp">
        <pc:chgData name="Andrej Bogdanov" userId="51811781_tp_dropbox" providerId="OAuth2" clId="{4F1BFB69-6699-384C-917F-24B6EF7F9899}" dt="2020-01-06T02:21:08.129" v="4" actId="7634"/>
        <pc:sldMkLst>
          <pc:docMk/>
          <pc:sldMk cId="4259269965" sldId="258"/>
        </pc:sldMkLst>
        <pc:inkChg chg="add del">
          <ac:chgData name="Andrej Bogdanov" userId="51811781_tp_dropbox" providerId="OAuth2" clId="{4F1BFB69-6699-384C-917F-24B6EF7F9899}" dt="2020-01-06T02:19:16.337" v="2" actId="478"/>
          <ac:inkMkLst>
            <pc:docMk/>
            <pc:sldMk cId="4259269965" sldId="258"/>
            <ac:inkMk id="2" creationId="{48F2BCB7-B35D-3E40-9099-7FA5060069B7}"/>
          </ac:inkMkLst>
        </pc:inkChg>
        <pc:inkChg chg="add">
          <ac:chgData name="Andrej Bogdanov" userId="51811781_tp_dropbox" providerId="OAuth2" clId="{4F1BFB69-6699-384C-917F-24B6EF7F9899}" dt="2020-01-06T02:21:08.129" v="4" actId="7634"/>
          <ac:inkMkLst>
            <pc:docMk/>
            <pc:sldMk cId="4259269965" sldId="258"/>
            <ac:inkMk id="3" creationId="{D0C4110B-8DB6-3D48-B897-5CED650295E1}"/>
          </ac:inkMkLst>
        </pc:inkChg>
      </pc:sldChg>
      <pc:sldChg chg="addSp delSp">
        <pc:chgData name="Andrej Bogdanov" userId="51811781_tp_dropbox" providerId="OAuth2" clId="{4F1BFB69-6699-384C-917F-24B6EF7F9899}" dt="2020-01-06T02:22:28.832" v="5" actId="7634"/>
        <pc:sldMkLst>
          <pc:docMk/>
          <pc:sldMk cId="3278693719" sldId="264"/>
        </pc:sldMkLst>
        <pc:inkChg chg="add del">
          <ac:chgData name="Andrej Bogdanov" userId="51811781_tp_dropbox" providerId="OAuth2" clId="{4F1BFB69-6699-384C-917F-24B6EF7F9899}" dt="2020-01-06T02:19:27.217" v="3" actId="478"/>
          <ac:inkMkLst>
            <pc:docMk/>
            <pc:sldMk cId="3278693719" sldId="264"/>
            <ac:inkMk id="2" creationId="{0BAAC0E0-97C4-C64B-8A46-C9DFF3CD1A1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3278693719" sldId="264"/>
            <ac:inkMk id="7" creationId="{E88461D9-FC3B-FE4E-9096-2AAC6B664B8D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335655977" sldId="266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335655977" sldId="266"/>
            <ac:inkMk id="5" creationId="{8861F608-02FF-8349-B763-C8A23A08F0A8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54945927" sldId="267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54945927" sldId="267"/>
            <ac:inkMk id="3" creationId="{B923D524-D393-3D4F-A8BE-E4C48F91B52D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572710069" sldId="26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572710069" sldId="268"/>
            <ac:inkMk id="3" creationId="{D4B3D186-DAAD-9345-9F87-6F4C0B824BE9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533755997" sldId="270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533755997" sldId="270"/>
            <ac:inkMk id="2" creationId="{F243872C-9805-8A48-81AE-E793AD7EE2EF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806530990" sldId="271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806530990" sldId="271"/>
            <ac:inkMk id="2" creationId="{341FDB4C-1DFC-ED44-9A21-1ED69F06CCE4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450235910" sldId="272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450235910" sldId="272"/>
            <ac:inkMk id="4" creationId="{38FB8CB6-5A40-D44D-9EFF-2B74E17F8CFD}"/>
          </ac:inkMkLst>
        </pc:inkChg>
      </pc:sldChg>
      <pc:sldChg chg="addSp modSp">
        <pc:chgData name="Andrej Bogdanov" userId="51811781_tp_dropbox" providerId="OAuth2" clId="{4F1BFB69-6699-384C-917F-24B6EF7F9899}" dt="2020-01-08T07:56:26.733" v="66"/>
        <pc:sldMkLst>
          <pc:docMk/>
          <pc:sldMk cId="4148509227" sldId="273"/>
        </pc:sldMkLst>
        <pc:spChg chg="mod">
          <ac:chgData name="Andrej Bogdanov" userId="51811781_tp_dropbox" providerId="OAuth2" clId="{4F1BFB69-6699-384C-917F-24B6EF7F9899}" dt="2020-01-08T07:55:39.521" v="62" actId="1076"/>
          <ac:spMkLst>
            <pc:docMk/>
            <pc:sldMk cId="4148509227" sldId="273"/>
            <ac:spMk id="5" creationId="{00000000-0000-0000-0000-000000000000}"/>
          </ac:spMkLst>
        </pc:spChg>
        <pc:inkChg chg="add mod modStrokes">
          <ac:chgData name="Andrej Bogdanov" userId="51811781_tp_dropbox" providerId="OAuth2" clId="{4F1BFB69-6699-384C-917F-24B6EF7F9899}" dt="2020-01-08T07:56:26.733" v="66"/>
          <ac:inkMkLst>
            <pc:docMk/>
            <pc:sldMk cId="4148509227" sldId="273"/>
            <ac:inkMk id="3" creationId="{AEDE67E8-68F9-3048-9A3A-105BE37969EA}"/>
          </ac:inkMkLst>
        </pc:inkChg>
      </pc:sldChg>
      <pc:sldChg chg="addSp modSp">
        <pc:chgData name="Andrej Bogdanov" userId="51811781_tp_dropbox" providerId="OAuth2" clId="{4F1BFB69-6699-384C-917F-24B6EF7F9899}" dt="2020-01-13T02:27:45.676" v="73" actId="7634"/>
        <pc:sldMkLst>
          <pc:docMk/>
          <pc:sldMk cId="3998090159" sldId="274"/>
        </pc:sldMkLst>
        <pc:inkChg chg="add mod modStrokes">
          <ac:chgData name="Andrej Bogdanov" userId="51811781_tp_dropbox" providerId="OAuth2" clId="{4F1BFB69-6699-384C-917F-24B6EF7F9899}" dt="2020-01-13T02:27:23.083" v="72"/>
          <ac:inkMkLst>
            <pc:docMk/>
            <pc:sldMk cId="3998090159" sldId="274"/>
            <ac:inkMk id="2" creationId="{3CBB7B97-4B75-7147-9D4A-0E1B3A90B4DE}"/>
          </ac:inkMkLst>
        </pc:inkChg>
        <pc:inkChg chg="add">
          <ac:chgData name="Andrej Bogdanov" userId="51811781_tp_dropbox" providerId="OAuth2" clId="{4F1BFB69-6699-384C-917F-24B6EF7F9899}" dt="2020-01-13T02:27:45.676" v="73" actId="7634"/>
          <ac:inkMkLst>
            <pc:docMk/>
            <pc:sldMk cId="3998090159" sldId="274"/>
            <ac:inkMk id="9" creationId="{DAA6B740-6BCF-454D-A1FE-C652A9179FAB}"/>
          </ac:inkMkLst>
        </pc:inkChg>
      </pc:sldChg>
      <pc:sldChg chg="addSp modSp">
        <pc:chgData name="Andrej Bogdanov" userId="51811781_tp_dropbox" providerId="OAuth2" clId="{4F1BFB69-6699-384C-917F-24B6EF7F9899}" dt="2020-01-08T07:55:23.563" v="58" actId="7634"/>
        <pc:sldMkLst>
          <pc:docMk/>
          <pc:sldMk cId="1714992392" sldId="278"/>
        </pc:sldMkLst>
        <pc:inkChg chg="add mod modStrokes">
          <ac:chgData name="Andrej Bogdanov" userId="51811781_tp_dropbox" providerId="OAuth2" clId="{4F1BFB69-6699-384C-917F-24B6EF7F9899}" dt="2020-01-08T07:54:35.255" v="57"/>
          <ac:inkMkLst>
            <pc:docMk/>
            <pc:sldMk cId="1714992392" sldId="278"/>
            <ac:inkMk id="2" creationId="{31BB7E86-0D7C-E141-BB93-8C02C356A2DA}"/>
          </ac:inkMkLst>
        </pc:inkChg>
        <pc:inkChg chg="add">
          <ac:chgData name="Andrej Bogdanov" userId="51811781_tp_dropbox" providerId="OAuth2" clId="{4F1BFB69-6699-384C-917F-24B6EF7F9899}" dt="2020-01-08T07:55:23.563" v="58" actId="7634"/>
          <ac:inkMkLst>
            <pc:docMk/>
            <pc:sldMk cId="1714992392" sldId="278"/>
            <ac:inkMk id="9" creationId="{08429E12-AE9C-B946-A611-69C81222C175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401032581" sldId="27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401032581" sldId="279"/>
            <ac:inkMk id="2" creationId="{C02F90E8-3CED-B74D-87F2-346454A970EC}"/>
          </ac:inkMkLst>
        </pc:inkChg>
      </pc:sldChg>
      <pc:sldChg chg="addSp delSp">
        <pc:chgData name="Andrej Bogdanov" userId="51811781_tp_dropbox" providerId="OAuth2" clId="{4F1BFB69-6699-384C-917F-24B6EF7F9899}" dt="2020-01-08T02:14:01.046" v="18" actId="7634"/>
        <pc:sldMkLst>
          <pc:docMk/>
          <pc:sldMk cId="1297515700" sldId="290"/>
        </pc:sldMkLst>
        <pc:inkChg chg="add del">
          <ac:chgData name="Andrej Bogdanov" userId="51811781_tp_dropbox" providerId="OAuth2" clId="{4F1BFB69-6699-384C-917F-24B6EF7F9899}" dt="2020-01-06T02:19:09.478" v="1" actId="478"/>
          <ac:inkMkLst>
            <pc:docMk/>
            <pc:sldMk cId="1297515700" sldId="290"/>
            <ac:inkMk id="2" creationId="{1A65BF20-CDA5-0745-857E-530F63B75E7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1297515700" sldId="290"/>
            <ac:inkMk id="8" creationId="{98505464-D20D-9E49-9997-B3B2BDE92FA5}"/>
          </ac:inkMkLst>
        </pc:inkChg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1297515700" sldId="290"/>
            <ac:inkMk id="9" creationId="{65013E34-B79D-F045-94CA-1A68D56A4719}"/>
          </ac:inkMkLst>
        </pc:inkChg>
      </pc:sldChg>
      <pc:sldChg chg="addSp modSp">
        <pc:chgData name="Andrej Bogdanov" userId="51811781_tp_dropbox" providerId="OAuth2" clId="{4F1BFB69-6699-384C-917F-24B6EF7F9899}" dt="2020-01-06T02:27:47.155" v="16" actId="7634"/>
        <pc:sldMkLst>
          <pc:docMk/>
          <pc:sldMk cId="2865650285" sldId="291"/>
        </pc:sldMkLst>
        <pc:inkChg chg="add mod">
          <ac:chgData name="Andrej Bogdanov" userId="51811781_tp_dropbox" providerId="OAuth2" clId="{4F1BFB69-6699-384C-917F-24B6EF7F9899}" dt="2020-01-06T02:27:36.002" v="15" actId="478"/>
          <ac:inkMkLst>
            <pc:docMk/>
            <pc:sldMk cId="2865650285" sldId="291"/>
            <ac:inkMk id="7" creationId="{E97A3462-FA04-4347-B356-2DEACD89BA74}"/>
          </ac:inkMkLst>
        </pc:inkChg>
        <pc:inkChg chg="add">
          <ac:chgData name="Andrej Bogdanov" userId="51811781_tp_dropbox" providerId="OAuth2" clId="{4F1BFB69-6699-384C-917F-24B6EF7F9899}" dt="2020-01-06T02:27:47.155" v="16" actId="7634"/>
          <ac:inkMkLst>
            <pc:docMk/>
            <pc:sldMk cId="2865650285" sldId="291"/>
            <ac:inkMk id="14" creationId="{0B9C5C53-0E8F-DB41-898D-39507B2F0C42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3765214664" sldId="292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3765214664" sldId="292"/>
            <ac:inkMk id="3" creationId="{04A21262-D2B2-1948-A2A8-CF89206EEC4F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94011178" sldId="293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94011178" sldId="293"/>
            <ac:inkMk id="3" creationId="{E59412E4-DC4C-D842-BAF5-835F9EAE1F4E}"/>
          </ac:inkMkLst>
        </pc:inkChg>
      </pc:sldChg>
      <pc:sldChg chg="addSp modSp">
        <pc:chgData name="Andrej Bogdanov" userId="51811781_tp_dropbox" providerId="OAuth2" clId="{4F1BFB69-6699-384C-917F-24B6EF7F9899}" dt="2020-01-06T02:26:02.254" v="8" actId="478"/>
        <pc:sldMkLst>
          <pc:docMk/>
          <pc:sldMk cId="2467679734" sldId="294"/>
        </pc:sldMkLst>
        <pc:inkChg chg="add mod">
          <ac:chgData name="Andrej Bogdanov" userId="51811781_tp_dropbox" providerId="OAuth2" clId="{4F1BFB69-6699-384C-917F-24B6EF7F9899}" dt="2020-01-06T02:26:02.254" v="8" actId="478"/>
          <ac:inkMkLst>
            <pc:docMk/>
            <pc:sldMk cId="2467679734" sldId="294"/>
            <ac:inkMk id="3" creationId="{586EDF08-F957-2440-9967-8EAE03078ADF}"/>
          </ac:inkMkLst>
        </pc:inkChg>
      </pc:sldChg>
      <pc:sldChg chg="addSp modSp">
        <pc:chgData name="Andrej Bogdanov" userId="51811781_tp_dropbox" providerId="OAuth2" clId="{4F1BFB69-6699-384C-917F-24B6EF7F9899}" dt="2020-01-08T07:49:39.565" v="39" actId="7634"/>
        <pc:sldMkLst>
          <pc:docMk/>
          <pc:sldMk cId="4040031101" sldId="295"/>
        </pc:sldMkLst>
        <pc:inkChg chg="add mod modStrokes">
          <ac:chgData name="Andrej Bogdanov" userId="51811781_tp_dropbox" providerId="OAuth2" clId="{4F1BFB69-6699-384C-917F-24B6EF7F9899}" dt="2020-01-08T07:47:06.779" v="34"/>
          <ac:inkMkLst>
            <pc:docMk/>
            <pc:sldMk cId="4040031101" sldId="295"/>
            <ac:inkMk id="3" creationId="{13685348-6AE7-074B-8243-413E05376ED1}"/>
          </ac:inkMkLst>
        </pc:inkChg>
        <pc:inkChg chg="add mod">
          <ac:chgData name="Andrej Bogdanov" userId="51811781_tp_dropbox" providerId="OAuth2" clId="{4F1BFB69-6699-384C-917F-24B6EF7F9899}" dt="2020-01-08T07:49:21.882" v="38" actId="478"/>
          <ac:inkMkLst>
            <pc:docMk/>
            <pc:sldMk cId="4040031101" sldId="295"/>
            <ac:inkMk id="4" creationId="{F2D42B8B-8C0C-3F48-AAE6-3AF9E6B78B41}"/>
          </ac:inkMkLst>
        </pc:inkChg>
        <pc:inkChg chg="add">
          <ac:chgData name="Andrej Bogdanov" userId="51811781_tp_dropbox" providerId="OAuth2" clId="{4F1BFB69-6699-384C-917F-24B6EF7F9899}" dt="2020-01-08T07:48:37.707" v="35" actId="7634"/>
          <ac:inkMkLst>
            <pc:docMk/>
            <pc:sldMk cId="4040031101" sldId="295"/>
            <ac:inkMk id="5" creationId="{4827408B-C928-114F-AA32-85CA6484EF25}"/>
          </ac:inkMkLst>
        </pc:inkChg>
        <pc:inkChg chg="add">
          <ac:chgData name="Andrej Bogdanov" userId="51811781_tp_dropbox" providerId="OAuth2" clId="{4F1BFB69-6699-384C-917F-24B6EF7F9899}" dt="2020-01-08T07:49:39.565" v="39" actId="7634"/>
          <ac:inkMkLst>
            <pc:docMk/>
            <pc:sldMk cId="4040031101" sldId="295"/>
            <ac:inkMk id="6" creationId="{BEAB9D22-37D9-D143-9EAC-49D305D39D93}"/>
          </ac:inkMkLst>
        </pc:inkChg>
      </pc:sldChg>
      <pc:sldChg chg="addSp delSp modSp">
        <pc:chgData name="Andrej Bogdanov" userId="51811781_tp_dropbox" providerId="OAuth2" clId="{4F1BFB69-6699-384C-917F-24B6EF7F9899}" dt="2020-01-08T07:53:55.285" v="54" actId="7634"/>
        <pc:sldMkLst>
          <pc:docMk/>
          <pc:sldMk cId="1154741721" sldId="296"/>
        </pc:sldMkLst>
        <pc:inkChg chg="add mod modStrokes">
          <ac:chgData name="Andrej Bogdanov" userId="51811781_tp_dropbox" providerId="OAuth2" clId="{4F1BFB69-6699-384C-917F-24B6EF7F9899}" dt="2020-01-08T07:53:01.289" v="53"/>
          <ac:inkMkLst>
            <pc:docMk/>
            <pc:sldMk cId="1154741721" sldId="296"/>
            <ac:inkMk id="2" creationId="{0E233AC1-559D-F94A-B944-D8EA6A176DDB}"/>
          </ac:inkMkLst>
        </pc:inkChg>
        <pc:inkChg chg="add">
          <ac:chgData name="Andrej Bogdanov" userId="51811781_tp_dropbox" providerId="OAuth2" clId="{4F1BFB69-6699-384C-917F-24B6EF7F9899}" dt="2020-01-08T07:53:55.285" v="54" actId="7634"/>
          <ac:inkMkLst>
            <pc:docMk/>
            <pc:sldMk cId="1154741721" sldId="296"/>
            <ac:inkMk id="4" creationId="{D9C7CA03-5105-0C4B-9034-FDB39A30ADAD}"/>
          </ac:inkMkLst>
        </pc:inkChg>
        <pc:inkChg chg="del">
          <ac:chgData name="Andrej Bogdanov" userId="51811781_tp_dropbox" providerId="OAuth2" clId="{4F1BFB69-6699-384C-917F-24B6EF7F9899}" dt="2020-01-08T00:17:21.305" v="17" actId="478"/>
          <ac:inkMkLst>
            <pc:docMk/>
            <pc:sldMk cId="1154741721" sldId="296"/>
            <ac:inkMk id="6" creationId="{0291DD44-3ABA-864B-8F38-1D040225E8D5}"/>
          </ac:inkMkLst>
        </pc:inkChg>
      </pc:sldChg>
      <pc:sldChg chg="addSp modSp">
        <pc:chgData name="Andrej Bogdanov" userId="51811781_tp_dropbox" providerId="OAuth2" clId="{4F1BFB69-6699-384C-917F-24B6EF7F9899}" dt="2020-01-15T04:09:52.087" v="108" actId="7634"/>
        <pc:sldMkLst>
          <pc:docMk/>
          <pc:sldMk cId="3382955872" sldId="297"/>
        </pc:sldMkLst>
        <pc:inkChg chg="add mod modStrokes">
          <ac:chgData name="Andrej Bogdanov" userId="51811781_tp_dropbox" providerId="OAuth2" clId="{4F1BFB69-6699-384C-917F-24B6EF7F9899}" dt="2020-01-15T04:09:31.401" v="107"/>
          <ac:inkMkLst>
            <pc:docMk/>
            <pc:sldMk cId="3382955872" sldId="297"/>
            <ac:inkMk id="2" creationId="{D89E41DB-BED6-BC42-868C-018B80BFAB8F}"/>
          </ac:inkMkLst>
        </pc:inkChg>
        <pc:inkChg chg="add">
          <ac:chgData name="Andrej Bogdanov" userId="51811781_tp_dropbox" providerId="OAuth2" clId="{4F1BFB69-6699-384C-917F-24B6EF7F9899}" dt="2020-01-15T04:09:52.087" v="108" actId="7634"/>
          <ac:inkMkLst>
            <pc:docMk/>
            <pc:sldMk cId="3382955872" sldId="297"/>
            <ac:inkMk id="4" creationId="{99D2E976-6890-EB42-AF6F-8393FB315ADC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870376921" sldId="299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870376921" sldId="299"/>
            <ac:inkMk id="3" creationId="{EFDF4546-2450-8343-8960-9478EBFA4DF7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592823346" sldId="300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592823346" sldId="300"/>
            <ac:inkMk id="3" creationId="{065BF993-3182-AF4F-8D69-934F6AABB124}"/>
          </ac:inkMkLst>
        </pc:inkChg>
      </pc:sldChg>
      <pc:sldChg chg="addSp delSp">
        <pc:chgData name="Andrej Bogdanov" userId="51811781_tp_dropbox" providerId="OAuth2" clId="{4F1BFB69-6699-384C-917F-24B6EF7F9899}" dt="2020-01-08T07:39:11.014" v="24" actId="478"/>
        <pc:sldMkLst>
          <pc:docMk/>
          <pc:sldMk cId="3122152082" sldId="303"/>
        </pc:sldMkLst>
        <pc:inkChg chg="add del">
          <ac:chgData name="Andrej Bogdanov" userId="51811781_tp_dropbox" providerId="OAuth2" clId="{4F1BFB69-6699-384C-917F-24B6EF7F9899}" dt="2020-01-08T07:39:11.014" v="24" actId="478"/>
          <ac:inkMkLst>
            <pc:docMk/>
            <pc:sldMk cId="3122152082" sldId="303"/>
            <ac:inkMk id="13" creationId="{AA32BD4B-1D5E-C446-8E9E-82E660AC22D1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133869825" sldId="305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133869825" sldId="305"/>
            <ac:inkMk id="8" creationId="{8728B8CF-EAD7-864F-8083-C5101F6771DF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54724816" sldId="306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54724816" sldId="306"/>
            <ac:inkMk id="18" creationId="{CF0497A0-39E9-4B4B-9EC0-05098ED0DC65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2415838730" sldId="30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2415838730" sldId="307"/>
            <ac:inkMk id="5" creationId="{A93017CA-9778-5045-9102-2B87732EA221}"/>
          </ac:inkMkLst>
        </pc:inkChg>
      </pc:sldChg>
      <pc:sldChg chg="addSp delSp">
        <pc:chgData name="Andrej Bogdanov" userId="51811781_tp_dropbox" providerId="OAuth2" clId="{4F1BFB69-6699-384C-917F-24B6EF7F9899}" dt="2020-01-13T02:47:27.854" v="106" actId="7634"/>
        <pc:sldMkLst>
          <pc:docMk/>
          <pc:sldMk cId="3561723769" sldId="310"/>
        </pc:sldMkLst>
        <pc:inkChg chg="add del">
          <ac:chgData name="Andrej Bogdanov" userId="51811781_tp_dropbox" providerId="OAuth2" clId="{4F1BFB69-6699-384C-917F-24B6EF7F9899}" dt="2020-01-13T02:26:26.761" v="70" actId="478"/>
          <ac:inkMkLst>
            <pc:docMk/>
            <pc:sldMk cId="3561723769" sldId="310"/>
            <ac:inkMk id="8" creationId="{FE8B40CD-9A99-D44D-9068-CB297C004BFF}"/>
          </ac:inkMkLst>
        </pc:inkChg>
        <pc:inkChg chg="add">
          <ac:chgData name="Andrej Bogdanov" userId="51811781_tp_dropbox" providerId="OAuth2" clId="{4F1BFB69-6699-384C-917F-24B6EF7F9899}" dt="2020-01-13T02:47:27.854" v="106" actId="7634"/>
          <ac:inkMkLst>
            <pc:docMk/>
            <pc:sldMk cId="3561723769" sldId="310"/>
            <ac:inkMk id="18" creationId="{5F4EF5E5-F34D-C64C-A492-7039D52FB8A1}"/>
          </ac:inkMkLst>
        </pc:inkChg>
      </pc:sldChg>
      <pc:sldChg chg="addSp delSp">
        <pc:chgData name="Andrej Bogdanov" userId="51811781_tp_dropbox" providerId="OAuth2" clId="{4F1BFB69-6699-384C-917F-24B6EF7F9899}" dt="2020-01-13T02:27:04.529" v="71" actId="478"/>
        <pc:sldMkLst>
          <pc:docMk/>
          <pc:sldMk cId="925200645" sldId="311"/>
        </pc:sldMkLst>
        <pc:inkChg chg="add del">
          <ac:chgData name="Andrej Bogdanov" userId="51811781_tp_dropbox" providerId="OAuth2" clId="{4F1BFB69-6699-384C-917F-24B6EF7F9899}" dt="2020-01-13T02:27:04.529" v="71" actId="478"/>
          <ac:inkMkLst>
            <pc:docMk/>
            <pc:sldMk cId="925200645" sldId="311"/>
            <ac:inkMk id="2" creationId="{8A5B0782-4FA5-3B4C-BC0E-9DAA3B283DD7}"/>
          </ac:inkMkLst>
        </pc:inkChg>
      </pc:sldChg>
      <pc:sldChg chg="addSp modSp">
        <pc:chgData name="Andrej Bogdanov" userId="51811781_tp_dropbox" providerId="OAuth2" clId="{4F1BFB69-6699-384C-917F-24B6EF7F9899}" dt="2020-01-13T02:38:22.234" v="82" actId="7634"/>
        <pc:sldMkLst>
          <pc:docMk/>
          <pc:sldMk cId="132538882" sldId="314"/>
        </pc:sldMkLst>
        <pc:inkChg chg="add mod modStrokes">
          <ac:chgData name="Andrej Bogdanov" userId="51811781_tp_dropbox" providerId="OAuth2" clId="{4F1BFB69-6699-384C-917F-24B6EF7F9899}" dt="2020-01-13T02:30:21.516" v="74"/>
          <ac:inkMkLst>
            <pc:docMk/>
            <pc:sldMk cId="132538882" sldId="314"/>
            <ac:inkMk id="2" creationId="{308CF60A-1B1F-AB45-BBFA-F1D61E52F207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132538882" sldId="314"/>
            <ac:inkMk id="3" creationId="{7D38AF21-4A36-1D46-A03E-894A4F54B099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3896295327" sldId="326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3896295327" sldId="326"/>
            <ac:inkMk id="2" creationId="{6B235321-C0E6-4A42-9B18-68A2E85038AD}"/>
          </ac:inkMkLst>
        </pc:inkChg>
      </pc:sldChg>
      <pc:sldChg chg="addSp modSp">
        <pc:chgData name="Andrej Bogdanov" userId="51811781_tp_dropbox" providerId="OAuth2" clId="{4F1BFB69-6699-384C-917F-24B6EF7F9899}" dt="2020-01-08T07:51:46.839" v="48" actId="7634"/>
        <pc:sldMkLst>
          <pc:docMk/>
          <pc:sldMk cId="1521339333" sldId="327"/>
        </pc:sldMkLst>
        <pc:grpChg chg="mod">
          <ac:chgData name="Andrej Bogdanov" userId="51811781_tp_dropbox" providerId="OAuth2" clId="{4F1BFB69-6699-384C-917F-24B6EF7F9899}" dt="2020-01-08T07:50:17.150" v="42" actId="1076"/>
          <ac:grpSpMkLst>
            <pc:docMk/>
            <pc:sldMk cId="1521339333" sldId="327"/>
            <ac:grpSpMk id="8" creationId="{4CAF2551-F831-3341-9D3B-530B500D5E3F}"/>
          </ac:grpSpMkLst>
        </pc:grpChg>
        <pc:grpChg chg="mod">
          <ac:chgData name="Andrej Bogdanov" userId="51811781_tp_dropbox" providerId="OAuth2" clId="{4F1BFB69-6699-384C-917F-24B6EF7F9899}" dt="2020-01-08T07:50:32.210" v="45" actId="1076"/>
          <ac:grpSpMkLst>
            <pc:docMk/>
            <pc:sldMk cId="1521339333" sldId="327"/>
            <ac:grpSpMk id="16" creationId="{DB151578-B65D-E34D-BE05-F0247CD03433}"/>
          </ac:grpSpMkLst>
        </pc:grpChg>
        <pc:inkChg chg="add mod modStrokes">
          <ac:chgData name="Andrej Bogdanov" userId="51811781_tp_dropbox" providerId="OAuth2" clId="{4F1BFB69-6699-384C-917F-24B6EF7F9899}" dt="2020-01-08T07:51:03.387" v="47"/>
          <ac:inkMkLst>
            <pc:docMk/>
            <pc:sldMk cId="1521339333" sldId="327"/>
            <ac:inkMk id="3" creationId="{8C1D418E-A95C-C043-A444-37726F458DD2}"/>
          </ac:inkMkLst>
        </pc:inkChg>
        <pc:inkChg chg="add mod modStrokes">
          <ac:chgData name="Andrej Bogdanov" userId="51811781_tp_dropbox" providerId="OAuth2" clId="{4F1BFB69-6699-384C-917F-24B6EF7F9899}" dt="2020-01-08T07:50:52.752" v="46"/>
          <ac:inkMkLst>
            <pc:docMk/>
            <pc:sldMk cId="1521339333" sldId="327"/>
            <ac:inkMk id="4" creationId="{0D36CAA8-E510-6447-AF65-8A7C81B1406B}"/>
          </ac:inkMkLst>
        </pc:inkChg>
        <pc:inkChg chg="add">
          <ac:chgData name="Andrej Bogdanov" userId="51811781_tp_dropbox" providerId="OAuth2" clId="{4F1BFB69-6699-384C-917F-24B6EF7F9899}" dt="2020-01-08T07:51:46.839" v="48" actId="7634"/>
          <ac:inkMkLst>
            <pc:docMk/>
            <pc:sldMk cId="1521339333" sldId="327"/>
            <ac:inkMk id="5" creationId="{CA5F362D-EF69-124D-A1EC-829249C73390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324086062" sldId="32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324086062" sldId="328"/>
            <ac:inkMk id="7" creationId="{B62AE20C-F5B6-074C-8F8A-E0FBE97E44C1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901444721" sldId="32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901444721" sldId="329"/>
            <ac:inkMk id="3" creationId="{68F5D97F-6458-5643-BB5D-E06EB2BE4C10}"/>
          </ac:inkMkLst>
        </pc:inkChg>
      </pc:sldChg>
      <pc:sldChg chg="addSp delSp">
        <pc:chgData name="Andrej Bogdanov" userId="51811781_tp_dropbox" providerId="OAuth2" clId="{4F1BFB69-6699-384C-917F-24B6EF7F9899}" dt="2020-01-06T02:25:47.071" v="7" actId="7634"/>
        <pc:sldMkLst>
          <pc:docMk/>
          <pc:sldMk cId="1175927872" sldId="331"/>
        </pc:sldMkLst>
        <pc:inkChg chg="add del">
          <ac:chgData name="Andrej Bogdanov" userId="51811781_tp_dropbox" providerId="OAuth2" clId="{4F1BFB69-6699-384C-917F-24B6EF7F9899}" dt="2020-01-06T02:22:48.607" v="6" actId="478"/>
          <ac:inkMkLst>
            <pc:docMk/>
            <pc:sldMk cId="1175927872" sldId="331"/>
            <ac:inkMk id="2" creationId="{6EC3184B-9BEB-6643-84F0-E153149417ED}"/>
          </ac:inkMkLst>
        </pc:inkChg>
        <pc:inkChg chg="add">
          <ac:chgData name="Andrej Bogdanov" userId="51811781_tp_dropbox" providerId="OAuth2" clId="{4F1BFB69-6699-384C-917F-24B6EF7F9899}" dt="2020-01-06T02:25:47.071" v="7" actId="7634"/>
          <ac:inkMkLst>
            <pc:docMk/>
            <pc:sldMk cId="1175927872" sldId="331"/>
            <ac:inkMk id="7" creationId="{45A6F4BE-3A91-7543-A6C7-B6482704C22B}"/>
          </ac:inkMkLst>
        </pc:inkChg>
      </pc:sldChg>
      <pc:sldChg chg="addSp delSp modSp">
        <pc:chgData name="Andrej Bogdanov" userId="51811781_tp_dropbox" providerId="OAuth2" clId="{4F1BFB69-6699-384C-917F-24B6EF7F9899}" dt="2020-01-13T02:44:54.630" v="99" actId="7634"/>
        <pc:sldMkLst>
          <pc:docMk/>
          <pc:sldMk cId="3392666443" sldId="333"/>
        </pc:sldMkLst>
        <pc:inkChg chg="add mod modStrokes">
          <ac:chgData name="Andrej Bogdanov" userId="51811781_tp_dropbox" providerId="OAuth2" clId="{4F1BFB69-6699-384C-917F-24B6EF7F9899}" dt="2020-01-13T02:43:21.972" v="98"/>
          <ac:inkMkLst>
            <pc:docMk/>
            <pc:sldMk cId="3392666443" sldId="333"/>
            <ac:inkMk id="2" creationId="{7568AD66-0333-774D-A4B9-C65376F77549}"/>
          </ac:inkMkLst>
        </pc:inkChg>
        <pc:inkChg chg="add del">
          <ac:chgData name="Andrej Bogdanov" userId="51811781_tp_dropbox" providerId="OAuth2" clId="{4F1BFB69-6699-384C-917F-24B6EF7F9899}" dt="2020-01-13T02:39:10.375" v="86"/>
          <ac:inkMkLst>
            <pc:docMk/>
            <pc:sldMk cId="3392666443" sldId="333"/>
            <ac:inkMk id="3" creationId="{EA81A70C-0BAA-B64C-8D19-85C95F45989F}"/>
          </ac:inkMkLst>
        </pc:inkChg>
        <pc:inkChg chg="add">
          <ac:chgData name="Andrej Bogdanov" userId="51811781_tp_dropbox" providerId="OAuth2" clId="{4F1BFB69-6699-384C-917F-24B6EF7F9899}" dt="2020-01-13T02:40:54.446" v="89" actId="7634"/>
          <ac:inkMkLst>
            <pc:docMk/>
            <pc:sldMk cId="3392666443" sldId="333"/>
            <ac:inkMk id="4" creationId="{1C36682E-5D81-134D-81BF-2A6414C133B9}"/>
          </ac:inkMkLst>
        </pc:inkChg>
        <pc:inkChg chg="add mod modStrokes">
          <ac:chgData name="Andrej Bogdanov" userId="51811781_tp_dropbox" providerId="OAuth2" clId="{4F1BFB69-6699-384C-917F-24B6EF7F9899}" dt="2020-01-13T02:43:21.960" v="97"/>
          <ac:inkMkLst>
            <pc:docMk/>
            <pc:sldMk cId="3392666443" sldId="333"/>
            <ac:inkMk id="5" creationId="{A1D419B6-C4EF-BE41-B1DB-1E8B16B9DCAF}"/>
          </ac:inkMkLst>
        </pc:inkChg>
        <pc:inkChg chg="add">
          <ac:chgData name="Andrej Bogdanov" userId="51811781_tp_dropbox" providerId="OAuth2" clId="{4F1BFB69-6699-384C-917F-24B6EF7F9899}" dt="2020-01-13T02:44:54.630" v="99" actId="7634"/>
          <ac:inkMkLst>
            <pc:docMk/>
            <pc:sldMk cId="3392666443" sldId="333"/>
            <ac:inkMk id="6" creationId="{53CBDFEB-748D-6A46-86D6-AF4E2DBE31B0}"/>
          </ac:inkMkLst>
        </pc:inkChg>
      </pc:sldChg>
      <pc:sldChg chg="addSp modSp">
        <pc:chgData name="Andrej Bogdanov" userId="51811781_tp_dropbox" providerId="OAuth2" clId="{4F1BFB69-6699-384C-917F-24B6EF7F9899}" dt="2020-01-13T02:46:50.011" v="105" actId="7634"/>
        <pc:sldMkLst>
          <pc:docMk/>
          <pc:sldMk cId="2097753153" sldId="334"/>
        </pc:sldMkLst>
        <pc:inkChg chg="add mod modStrokes">
          <ac:chgData name="Andrej Bogdanov" userId="51811781_tp_dropbox" providerId="OAuth2" clId="{4F1BFB69-6699-384C-917F-24B6EF7F9899}" dt="2020-01-13T02:46:34.128" v="104"/>
          <ac:inkMkLst>
            <pc:docMk/>
            <pc:sldMk cId="2097753153" sldId="334"/>
            <ac:inkMk id="6" creationId="{47A21C02-567F-7C45-9D16-299DDB0A63EA}"/>
          </ac:inkMkLst>
        </pc:inkChg>
        <pc:inkChg chg="add">
          <ac:chgData name="Andrej Bogdanov" userId="51811781_tp_dropbox" providerId="OAuth2" clId="{4F1BFB69-6699-384C-917F-24B6EF7F9899}" dt="2020-01-13T02:46:50.011" v="105" actId="7634"/>
          <ac:inkMkLst>
            <pc:docMk/>
            <pc:sldMk cId="2097753153" sldId="334"/>
            <ac:inkMk id="8" creationId="{A5FE5DEE-46BD-EA4A-9867-32441B226764}"/>
          </ac:inkMkLst>
        </pc:inkChg>
      </pc:sldChg>
      <pc:sldChg chg="addSp delSp modSp">
        <pc:chgData name="Andrej Bogdanov" userId="51811781_tp_dropbox" providerId="OAuth2" clId="{4F1BFB69-6699-384C-917F-24B6EF7F9899}" dt="2020-01-13T02:38:22.234" v="82" actId="7634"/>
        <pc:sldMkLst>
          <pc:docMk/>
          <pc:sldMk cId="2338567691" sldId="335"/>
        </pc:sldMkLst>
        <pc:inkChg chg="add del mod modStrokes">
          <ac:chgData name="Andrej Bogdanov" userId="51811781_tp_dropbox" providerId="OAuth2" clId="{4F1BFB69-6699-384C-917F-24B6EF7F9899}" dt="2020-01-13T02:30:47.720" v="81"/>
          <ac:inkMkLst>
            <pc:docMk/>
            <pc:sldMk cId="2338567691" sldId="335"/>
            <ac:inkMk id="2" creationId="{C6DF5349-ECAC-CF4E-9F45-8D1532225600}"/>
          </ac:inkMkLst>
        </pc:inkChg>
        <pc:inkChg chg="add del mod modStrokes">
          <ac:chgData name="Andrej Bogdanov" userId="51811781_tp_dropbox" providerId="OAuth2" clId="{4F1BFB69-6699-384C-917F-24B6EF7F9899}" dt="2020-01-13T02:30:43.743" v="79"/>
          <ac:inkMkLst>
            <pc:docMk/>
            <pc:sldMk cId="2338567691" sldId="335"/>
            <ac:inkMk id="3" creationId="{B1E30F6D-A99D-C146-BC44-5BE52D98728C}"/>
          </ac:inkMkLst>
        </pc:inkChg>
        <pc:inkChg chg="add del mod modStrokes">
          <ac:chgData name="Andrej Bogdanov" userId="51811781_tp_dropbox" providerId="OAuth2" clId="{4F1BFB69-6699-384C-917F-24B6EF7F9899}" dt="2020-01-13T02:30:43.746" v="80"/>
          <ac:inkMkLst>
            <pc:docMk/>
            <pc:sldMk cId="2338567691" sldId="335"/>
            <ac:inkMk id="4" creationId="{587C06D8-0C13-B24E-857C-63011939EEEC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2338567691" sldId="335"/>
            <ac:inkMk id="5" creationId="{B16890F2-E6F0-4141-810D-BA46C7158EA2}"/>
          </ac:inkMkLst>
        </pc:inkChg>
      </pc:sldChg>
      <pc:sldChg chg="addSp modSp">
        <pc:chgData name="Andrej Bogdanov" userId="51811781_tp_dropbox" providerId="OAuth2" clId="{4F1BFB69-6699-384C-917F-24B6EF7F9899}" dt="2020-01-13T02:45:46.442" v="103" actId="7634"/>
        <pc:sldMkLst>
          <pc:docMk/>
          <pc:sldMk cId="3001519757" sldId="336"/>
        </pc:sldMkLst>
        <pc:inkChg chg="add mod modStrokes">
          <ac:chgData name="Andrej Bogdanov" userId="51811781_tp_dropbox" providerId="OAuth2" clId="{4F1BFB69-6699-384C-917F-24B6EF7F9899}" dt="2020-01-13T02:45:04.968" v="102"/>
          <ac:inkMkLst>
            <pc:docMk/>
            <pc:sldMk cId="3001519757" sldId="336"/>
            <ac:inkMk id="3" creationId="{E6AAA163-24D8-8B42-9B84-4ACA859165B2}"/>
          </ac:inkMkLst>
        </pc:inkChg>
        <pc:inkChg chg="add">
          <ac:chgData name="Andrej Bogdanov" userId="51811781_tp_dropbox" providerId="OAuth2" clId="{4F1BFB69-6699-384C-917F-24B6EF7F9899}" dt="2020-01-13T02:45:46.442" v="103" actId="7634"/>
          <ac:inkMkLst>
            <pc:docMk/>
            <pc:sldMk cId="3001519757" sldId="336"/>
            <ac:inkMk id="4" creationId="{7E0E793E-AFC3-0640-B372-4CB5C8C4A8CF}"/>
          </ac:inkMkLst>
        </pc:inkChg>
      </pc:sldChg>
      <pc:sldChg chg="addSp modSp add ord">
        <pc:chgData name="Andrej Bogdanov" userId="51811781_tp_dropbox" providerId="OAuth2" clId="{4F1BFB69-6699-384C-917F-24B6EF7F9899}" dt="2020-01-06T02:27:22.250" v="13" actId="7634"/>
        <pc:sldMkLst>
          <pc:docMk/>
          <pc:sldMk cId="63721433" sldId="337"/>
        </pc:sldMkLst>
        <pc:inkChg chg="add">
          <ac:chgData name="Andrej Bogdanov" userId="51811781_tp_dropbox" providerId="OAuth2" clId="{4F1BFB69-6699-384C-917F-24B6EF7F9899}" dt="2020-01-06T02:27:22.250" v="13" actId="7634"/>
          <ac:inkMkLst>
            <pc:docMk/>
            <pc:sldMk cId="63721433" sldId="337"/>
            <ac:inkMk id="2" creationId="{F1D818D4-E13D-9C47-8E2F-F132716AB117}"/>
          </ac:inkMkLst>
        </pc:inkChg>
        <pc:inkChg chg="mod">
          <ac:chgData name="Andrej Bogdanov" userId="51811781_tp_dropbox" providerId="OAuth2" clId="{4F1BFB69-6699-384C-917F-24B6EF7F9899}" dt="2020-01-06T02:26:52.163" v="12" actId="478"/>
          <ac:inkMkLst>
            <pc:docMk/>
            <pc:sldMk cId="63721433" sldId="337"/>
            <ac:inkMk id="7" creationId="{45A6F4BE-3A91-7543-A6C7-B6482704C22B}"/>
          </ac:inkMkLst>
        </pc:inkChg>
      </pc:sldChg>
    </pc:docChg>
  </pc:docChgLst>
  <pc:docChgLst>
    <pc:chgData name="Andrej Bogdanov" userId="51811781_tp_dropbox" providerId="OAuth2" clId="{358E4B7B-3236-264D-9EB5-7A5548A8DE64}"/>
    <pc:docChg chg="undo custSel addSld modSld">
      <pc:chgData name="Andrej Bogdanov" userId="51811781_tp_dropbox" providerId="OAuth2" clId="{358E4B7B-3236-264D-9EB5-7A5548A8DE64}" dt="2020-09-21T12:17:24.198" v="79" actId="1076"/>
      <pc:docMkLst>
        <pc:docMk/>
      </pc:docMkLst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482273100" sldId="257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482273100" sldId="257"/>
            <ac:inkMk id="18" creationId="{62DBBFB9-848E-B841-8C89-199B859B5151}"/>
          </ac:inkMkLst>
        </pc:inkChg>
      </pc:sldChg>
      <pc:sldChg chg="addSp">
        <pc:chgData name="Andrej Bogdanov" userId="51811781_tp_dropbox" providerId="OAuth2" clId="{358E4B7B-3236-264D-9EB5-7A5548A8DE64}" dt="2020-09-14T08:00:32.702" v="2" actId="7634"/>
        <pc:sldMkLst>
          <pc:docMk/>
          <pc:sldMk cId="701594580" sldId="258"/>
        </pc:sldMkLst>
        <pc:inkChg chg="add">
          <ac:chgData name="Andrej Bogdanov" userId="51811781_tp_dropbox" providerId="OAuth2" clId="{358E4B7B-3236-264D-9EB5-7A5548A8DE64}" dt="2020-09-14T08:00:32.702" v="2" actId="7634"/>
          <ac:inkMkLst>
            <pc:docMk/>
            <pc:sldMk cId="701594580" sldId="258"/>
            <ac:inkMk id="3" creationId="{4C738E29-C0A0-1242-B002-BDC86BBA6EA4}"/>
          </ac:inkMkLst>
        </pc:inkChg>
      </pc:sldChg>
      <pc:sldChg chg="addSp">
        <pc:chgData name="Andrej Bogdanov" userId="51811781_tp_dropbox" providerId="OAuth2" clId="{358E4B7B-3236-264D-9EB5-7A5548A8DE64}" dt="2020-09-14T08:00:32.702" v="2" actId="7634"/>
        <pc:sldMkLst>
          <pc:docMk/>
          <pc:sldMk cId="2704618888" sldId="259"/>
        </pc:sldMkLst>
        <pc:inkChg chg="add">
          <ac:chgData name="Andrej Bogdanov" userId="51811781_tp_dropbox" providerId="OAuth2" clId="{358E4B7B-3236-264D-9EB5-7A5548A8DE64}" dt="2020-09-14T08:00:32.702" v="2" actId="7634"/>
          <ac:inkMkLst>
            <pc:docMk/>
            <pc:sldMk cId="2704618888" sldId="259"/>
            <ac:inkMk id="3" creationId="{CDF43FB3-68A4-2448-AC5E-CA879A26B1B4}"/>
          </ac:inkMkLst>
        </pc:inkChg>
      </pc:sldChg>
      <pc:sldChg chg="addSp">
        <pc:chgData name="Andrej Bogdanov" userId="51811781_tp_dropbox" providerId="OAuth2" clId="{358E4B7B-3236-264D-9EB5-7A5548A8DE64}" dt="2020-09-14T08:00:32.702" v="2" actId="7634"/>
        <pc:sldMkLst>
          <pc:docMk/>
          <pc:sldMk cId="1417952907" sldId="260"/>
        </pc:sldMkLst>
        <pc:inkChg chg="add">
          <ac:chgData name="Andrej Bogdanov" userId="51811781_tp_dropbox" providerId="OAuth2" clId="{358E4B7B-3236-264D-9EB5-7A5548A8DE64}" dt="2020-09-14T08:00:32.702" v="2" actId="7634"/>
          <ac:inkMkLst>
            <pc:docMk/>
            <pc:sldMk cId="1417952907" sldId="260"/>
            <ac:inkMk id="7" creationId="{D13C51FD-7874-4345-B712-5DE724881E7C}"/>
          </ac:inkMkLst>
        </pc:inkChg>
      </pc:sldChg>
      <pc:sldChg chg="addSp">
        <pc:chgData name="Andrej Bogdanov" userId="51811781_tp_dropbox" providerId="OAuth2" clId="{358E4B7B-3236-264D-9EB5-7A5548A8DE64}" dt="2020-09-14T08:30:03.785" v="3" actId="7634"/>
        <pc:sldMkLst>
          <pc:docMk/>
          <pc:sldMk cId="1365014513" sldId="261"/>
        </pc:sldMkLst>
        <pc:inkChg chg="add">
          <ac:chgData name="Andrej Bogdanov" userId="51811781_tp_dropbox" providerId="OAuth2" clId="{358E4B7B-3236-264D-9EB5-7A5548A8DE64}" dt="2020-09-14T08:30:03.785" v="3" actId="7634"/>
          <ac:inkMkLst>
            <pc:docMk/>
            <pc:sldMk cId="1365014513" sldId="261"/>
            <ac:inkMk id="2" creationId="{F7FE66AC-A1DC-7F41-A020-43BE09E18D37}"/>
          </ac:inkMkLst>
        </pc:inkChg>
      </pc:sldChg>
      <pc:sldChg chg="addSp">
        <pc:chgData name="Andrej Bogdanov" userId="51811781_tp_dropbox" providerId="OAuth2" clId="{358E4B7B-3236-264D-9EB5-7A5548A8DE64}" dt="2020-09-14T08:00:32.702" v="2" actId="7634"/>
        <pc:sldMkLst>
          <pc:docMk/>
          <pc:sldMk cId="3984520824" sldId="264"/>
        </pc:sldMkLst>
        <pc:inkChg chg="add">
          <ac:chgData name="Andrej Bogdanov" userId="51811781_tp_dropbox" providerId="OAuth2" clId="{358E4B7B-3236-264D-9EB5-7A5548A8DE64}" dt="2020-09-14T08:00:32.702" v="2" actId="7634"/>
          <ac:inkMkLst>
            <pc:docMk/>
            <pc:sldMk cId="3984520824" sldId="264"/>
            <ac:inkMk id="3" creationId="{61E19E29-7832-DB4B-B423-5C450400B0F4}"/>
          </ac:inkMkLst>
        </pc:inkChg>
      </pc:sldChg>
      <pc:sldChg chg="addSp">
        <pc:chgData name="Andrej Bogdanov" userId="51811781_tp_dropbox" providerId="OAuth2" clId="{358E4B7B-3236-264D-9EB5-7A5548A8DE64}" dt="2020-09-14T08:30:03.785" v="3" actId="7634"/>
        <pc:sldMkLst>
          <pc:docMk/>
          <pc:sldMk cId="409399000" sldId="270"/>
        </pc:sldMkLst>
        <pc:inkChg chg="add">
          <ac:chgData name="Andrej Bogdanov" userId="51811781_tp_dropbox" providerId="OAuth2" clId="{358E4B7B-3236-264D-9EB5-7A5548A8DE64}" dt="2020-09-14T08:30:03.785" v="3" actId="7634"/>
          <ac:inkMkLst>
            <pc:docMk/>
            <pc:sldMk cId="409399000" sldId="270"/>
            <ac:inkMk id="3" creationId="{AD2983FF-D868-574A-9110-6C600CDA87ED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3998090159" sldId="274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3998090159" sldId="274"/>
            <ac:inkMk id="2" creationId="{82B2BA0F-1A5C-1D4A-B964-37E454A370BC}"/>
          </ac:inkMkLst>
        </pc:inkChg>
      </pc:sldChg>
      <pc:sldChg chg="addSp modSp">
        <pc:chgData name="Andrej Bogdanov" userId="51811781_tp_dropbox" providerId="OAuth2" clId="{358E4B7B-3236-264D-9EB5-7A5548A8DE64}" dt="2020-09-21T12:15:49.345" v="67" actId="20577"/>
        <pc:sldMkLst>
          <pc:docMk/>
          <pc:sldMk cId="2083137291" sldId="297"/>
        </pc:sldMkLst>
        <pc:spChg chg="mod">
          <ac:chgData name="Andrej Bogdanov" userId="51811781_tp_dropbox" providerId="OAuth2" clId="{358E4B7B-3236-264D-9EB5-7A5548A8DE64}" dt="2020-09-21T12:15:49.345" v="67" actId="20577"/>
          <ac:spMkLst>
            <pc:docMk/>
            <pc:sldMk cId="2083137291" sldId="297"/>
            <ac:spMk id="3" creationId="{46E60567-FBA1-8642-9C46-B7018BA9B658}"/>
          </ac:spMkLst>
        </pc:spChg>
        <pc:inkChg chg="add mod modStrokes">
          <ac:chgData name="Andrej Bogdanov" userId="51811781_tp_dropbox" providerId="OAuth2" clId="{358E4B7B-3236-264D-9EB5-7A5548A8DE64}" dt="2020-09-21T12:15:33.884" v="63"/>
          <ac:inkMkLst>
            <pc:docMk/>
            <pc:sldMk cId="2083137291" sldId="297"/>
            <ac:inkMk id="2" creationId="{BFDCAE9F-F591-E949-9CEF-3947AAEE46C8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870376921" sldId="299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870376921" sldId="299"/>
            <ac:inkMk id="3" creationId="{A671672F-51E5-5946-9A75-E27E4EBB4BAA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592823346" sldId="300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592823346" sldId="300"/>
            <ac:inkMk id="3" creationId="{FE295DC2-B6D6-F942-805A-5D621121D4A7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4163561041" sldId="304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4163561041" sldId="304"/>
            <ac:inkMk id="17" creationId="{95A53438-0F06-264A-840B-B10D60CDBA82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133869825" sldId="305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133869825" sldId="305"/>
            <ac:inkMk id="8" creationId="{0F8B3934-7AE4-8648-9558-7882477B1E20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454724816" sldId="306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454724816" sldId="306"/>
            <ac:inkMk id="18" creationId="{B761D278-6489-C44A-B79D-E1F18C833699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2415838730" sldId="307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2415838730" sldId="307"/>
            <ac:inkMk id="5" creationId="{5E8C493F-4DD0-8A4B-8ED5-7AB5B8099B01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3075216103" sldId="308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3075216103" sldId="308"/>
            <ac:inkMk id="23" creationId="{34D78655-0B7E-AA41-9CD7-67754BA84EA3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1346920540" sldId="309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1346920540" sldId="309"/>
            <ac:inkMk id="4" creationId="{09AE7925-043A-4D4D-B278-D8B3E159A9CF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3561723769" sldId="310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3561723769" sldId="310"/>
            <ac:inkMk id="8" creationId="{357CC8F2-1823-3444-AB44-45C86A43D558}"/>
          </ac:inkMkLst>
        </pc:inkChg>
      </pc:sldChg>
      <pc:sldChg chg="addSp">
        <pc:chgData name="Andrej Bogdanov" userId="51811781_tp_dropbox" providerId="OAuth2" clId="{358E4B7B-3236-264D-9EB5-7A5548A8DE64}" dt="2020-09-14T07:15:46.955" v="0" actId="7634"/>
        <pc:sldMkLst>
          <pc:docMk/>
          <pc:sldMk cId="132538882" sldId="314"/>
        </pc:sldMkLst>
        <pc:inkChg chg="add">
          <ac:chgData name="Andrej Bogdanov" userId="51811781_tp_dropbox" providerId="OAuth2" clId="{358E4B7B-3236-264D-9EB5-7A5548A8DE64}" dt="2020-09-14T07:15:46.955" v="0" actId="7634"/>
          <ac:inkMkLst>
            <pc:docMk/>
            <pc:sldMk cId="132538882" sldId="314"/>
            <ac:inkMk id="2" creationId="{50E19353-D87C-6C4B-BD64-878CBF789C6F}"/>
          </ac:inkMkLst>
        </pc:inkChg>
      </pc:sldChg>
      <pc:sldChg chg="addSp">
        <pc:chgData name="Andrej Bogdanov" userId="51811781_tp_dropbox" providerId="OAuth2" clId="{358E4B7B-3236-264D-9EB5-7A5548A8DE64}" dt="2020-09-14T08:30:03.785" v="3" actId="7634"/>
        <pc:sldMkLst>
          <pc:docMk/>
          <pc:sldMk cId="4216036270" sldId="328"/>
        </pc:sldMkLst>
        <pc:inkChg chg="add">
          <ac:chgData name="Andrej Bogdanov" userId="51811781_tp_dropbox" providerId="OAuth2" clId="{358E4B7B-3236-264D-9EB5-7A5548A8DE64}" dt="2020-09-14T08:30:03.785" v="3" actId="7634"/>
          <ac:inkMkLst>
            <pc:docMk/>
            <pc:sldMk cId="4216036270" sldId="328"/>
            <ac:inkMk id="2" creationId="{2D4E5258-23E3-F54B-A092-9F0AFF1E5F47}"/>
          </ac:inkMkLst>
        </pc:inkChg>
      </pc:sldChg>
      <pc:sldChg chg="addSp">
        <pc:chgData name="Andrej Bogdanov" userId="51811781_tp_dropbox" providerId="OAuth2" clId="{358E4B7B-3236-264D-9EB5-7A5548A8DE64}" dt="2020-09-14T08:00:32.702" v="2" actId="7634"/>
        <pc:sldMkLst>
          <pc:docMk/>
          <pc:sldMk cId="3392666443" sldId="333"/>
        </pc:sldMkLst>
        <pc:inkChg chg="add">
          <ac:chgData name="Andrej Bogdanov" userId="51811781_tp_dropbox" providerId="OAuth2" clId="{358E4B7B-3236-264D-9EB5-7A5548A8DE64}" dt="2020-09-14T08:00:32.702" v="2" actId="7634"/>
          <ac:inkMkLst>
            <pc:docMk/>
            <pc:sldMk cId="3392666443" sldId="333"/>
            <ac:inkMk id="2" creationId="{3CD31D91-9397-434F-86CF-83F6C22DF8E8}"/>
          </ac:inkMkLst>
        </pc:inkChg>
      </pc:sldChg>
      <pc:sldChg chg="addSp">
        <pc:chgData name="Andrej Bogdanov" userId="51811781_tp_dropbox" providerId="OAuth2" clId="{358E4B7B-3236-264D-9EB5-7A5548A8DE64}" dt="2020-09-14T08:00:32.702" v="2" actId="7634"/>
        <pc:sldMkLst>
          <pc:docMk/>
          <pc:sldMk cId="2097753153" sldId="334"/>
        </pc:sldMkLst>
        <pc:inkChg chg="add">
          <ac:chgData name="Andrej Bogdanov" userId="51811781_tp_dropbox" providerId="OAuth2" clId="{358E4B7B-3236-264D-9EB5-7A5548A8DE64}" dt="2020-09-14T08:00:32.702" v="2" actId="7634"/>
          <ac:inkMkLst>
            <pc:docMk/>
            <pc:sldMk cId="2097753153" sldId="334"/>
            <ac:inkMk id="6" creationId="{17A549CF-2D7C-104C-A8B6-51542B8FBC90}"/>
          </ac:inkMkLst>
        </pc:inkChg>
      </pc:sldChg>
      <pc:sldChg chg="addSp delSp modSp">
        <pc:chgData name="Andrej Bogdanov" userId="51811781_tp_dropbox" providerId="OAuth2" clId="{358E4B7B-3236-264D-9EB5-7A5548A8DE64}" dt="2020-09-15T02:22:16.738" v="28" actId="1076"/>
        <pc:sldMkLst>
          <pc:docMk/>
          <pc:sldMk cId="2338567691" sldId="335"/>
        </pc:sldMkLst>
        <pc:inkChg chg="add mod modStrokes">
          <ac:chgData name="Andrej Bogdanov" userId="51811781_tp_dropbox" providerId="OAuth2" clId="{358E4B7B-3236-264D-9EB5-7A5548A8DE64}" dt="2020-09-15T02:21:38.217" v="26"/>
          <ac:inkMkLst>
            <pc:docMk/>
            <pc:sldMk cId="2338567691" sldId="335"/>
            <ac:inkMk id="2" creationId="{29BF806B-CC7F-A849-805D-96A4E4190D82}"/>
          </ac:inkMkLst>
        </pc:inkChg>
        <pc:inkChg chg="add mod modStrokes">
          <ac:chgData name="Andrej Bogdanov" userId="51811781_tp_dropbox" providerId="OAuth2" clId="{358E4B7B-3236-264D-9EB5-7A5548A8DE64}" dt="2020-09-15T02:20:44.724" v="24"/>
          <ac:inkMkLst>
            <pc:docMk/>
            <pc:sldMk cId="2338567691" sldId="335"/>
            <ac:inkMk id="3" creationId="{FD0913CE-ED67-3C47-B717-5DF40C2D2C41}"/>
          </ac:inkMkLst>
        </pc:inkChg>
        <pc:inkChg chg="add del">
          <ac:chgData name="Andrej Bogdanov" userId="51811781_tp_dropbox" providerId="OAuth2" clId="{358E4B7B-3236-264D-9EB5-7A5548A8DE64}" dt="2020-09-15T02:18:02.707" v="16"/>
          <ac:inkMkLst>
            <pc:docMk/>
            <pc:sldMk cId="2338567691" sldId="335"/>
            <ac:inkMk id="4" creationId="{0E94E0D2-97C5-C64F-8C6A-90E6DB2B7C0A}"/>
          </ac:inkMkLst>
        </pc:inkChg>
        <pc:inkChg chg="add mod">
          <ac:chgData name="Andrej Bogdanov" userId="51811781_tp_dropbox" providerId="OAuth2" clId="{358E4B7B-3236-264D-9EB5-7A5548A8DE64}" dt="2020-09-15T02:20:18.697" v="22" actId="1076"/>
          <ac:inkMkLst>
            <pc:docMk/>
            <pc:sldMk cId="2338567691" sldId="335"/>
            <ac:inkMk id="5" creationId="{491A847E-A662-2C4F-83AE-9399534E875D}"/>
          </ac:inkMkLst>
        </pc:inkChg>
        <pc:inkChg chg="add">
          <ac:chgData name="Andrej Bogdanov" userId="51811781_tp_dropbox" providerId="OAuth2" clId="{358E4B7B-3236-264D-9EB5-7A5548A8DE64}" dt="2020-09-15T02:20:36.141" v="23" actId="7634"/>
          <ac:inkMkLst>
            <pc:docMk/>
            <pc:sldMk cId="2338567691" sldId="335"/>
            <ac:inkMk id="6" creationId="{DD1F0A5F-0244-FB43-B454-4CA42DE044AD}"/>
          </ac:inkMkLst>
        </pc:inkChg>
        <pc:inkChg chg="add">
          <ac:chgData name="Andrej Bogdanov" userId="51811781_tp_dropbox" providerId="OAuth2" clId="{358E4B7B-3236-264D-9EB5-7A5548A8DE64}" dt="2020-09-15T02:21:34.374" v="25" actId="7634"/>
          <ac:inkMkLst>
            <pc:docMk/>
            <pc:sldMk cId="2338567691" sldId="335"/>
            <ac:inkMk id="7" creationId="{61326BB6-E853-1143-87FC-AD8E308E2DB2}"/>
          </ac:inkMkLst>
        </pc:inkChg>
        <pc:inkChg chg="add mod">
          <ac:chgData name="Andrej Bogdanov" userId="51811781_tp_dropbox" providerId="OAuth2" clId="{358E4B7B-3236-264D-9EB5-7A5548A8DE64}" dt="2020-09-15T02:22:16.738" v="28" actId="1076"/>
          <ac:inkMkLst>
            <pc:docMk/>
            <pc:sldMk cId="2338567691" sldId="335"/>
            <ac:inkMk id="8" creationId="{6BDB1663-ED4B-E542-A59B-1C8D7A06A41B}"/>
          </ac:inkMkLst>
        </pc:inkChg>
      </pc:sldChg>
      <pc:sldChg chg="addSp">
        <pc:chgData name="Andrej Bogdanov" userId="51811781_tp_dropbox" providerId="OAuth2" clId="{358E4B7B-3236-264D-9EB5-7A5548A8DE64}" dt="2020-09-14T08:00:32.702" v="2" actId="7634"/>
        <pc:sldMkLst>
          <pc:docMk/>
          <pc:sldMk cId="539886878" sldId="336"/>
        </pc:sldMkLst>
        <pc:inkChg chg="add">
          <ac:chgData name="Andrej Bogdanov" userId="51811781_tp_dropbox" providerId="OAuth2" clId="{358E4B7B-3236-264D-9EB5-7A5548A8DE64}" dt="2020-09-14T08:00:32.702" v="2" actId="7634"/>
          <ac:inkMkLst>
            <pc:docMk/>
            <pc:sldMk cId="539886878" sldId="336"/>
            <ac:inkMk id="3" creationId="{3F93B903-A254-4246-9030-296415D53A07}"/>
          </ac:inkMkLst>
        </pc:inkChg>
      </pc:sldChg>
      <pc:sldChg chg="addSp">
        <pc:chgData name="Andrej Bogdanov" userId="51811781_tp_dropbox" providerId="OAuth2" clId="{358E4B7B-3236-264D-9EB5-7A5548A8DE64}" dt="2020-09-14T08:00:32.702" v="2" actId="7634"/>
        <pc:sldMkLst>
          <pc:docMk/>
          <pc:sldMk cId="145146937" sldId="337"/>
        </pc:sldMkLst>
        <pc:inkChg chg="add">
          <ac:chgData name="Andrej Bogdanov" userId="51811781_tp_dropbox" providerId="OAuth2" clId="{358E4B7B-3236-264D-9EB5-7A5548A8DE64}" dt="2020-09-14T08:00:32.702" v="2" actId="7634"/>
          <ac:inkMkLst>
            <pc:docMk/>
            <pc:sldMk cId="145146937" sldId="337"/>
            <ac:inkMk id="3" creationId="{709DD2E3-7A14-1C47-A81E-42351B72D9B4}"/>
          </ac:inkMkLst>
        </pc:inkChg>
      </pc:sldChg>
      <pc:sldChg chg="addSp">
        <pc:chgData name="Andrej Bogdanov" userId="51811781_tp_dropbox" providerId="OAuth2" clId="{358E4B7B-3236-264D-9EB5-7A5548A8DE64}" dt="2020-09-14T08:30:03.785" v="3" actId="7634"/>
        <pc:sldMkLst>
          <pc:docMk/>
          <pc:sldMk cId="2734282766" sldId="338"/>
        </pc:sldMkLst>
        <pc:inkChg chg="add">
          <ac:chgData name="Andrej Bogdanov" userId="51811781_tp_dropbox" providerId="OAuth2" clId="{358E4B7B-3236-264D-9EB5-7A5548A8DE64}" dt="2020-09-14T08:00:32.702" v="2" actId="7634"/>
          <ac:inkMkLst>
            <pc:docMk/>
            <pc:sldMk cId="2734282766" sldId="338"/>
            <ac:inkMk id="2" creationId="{9CC916B2-9E8B-AB40-BEAA-72F1F823D440}"/>
          </ac:inkMkLst>
        </pc:inkChg>
        <pc:inkChg chg="add">
          <ac:chgData name="Andrej Bogdanov" userId="51811781_tp_dropbox" providerId="OAuth2" clId="{358E4B7B-3236-264D-9EB5-7A5548A8DE64}" dt="2020-09-14T08:30:03.785" v="3" actId="7634"/>
          <ac:inkMkLst>
            <pc:docMk/>
            <pc:sldMk cId="2734282766" sldId="338"/>
            <ac:inkMk id="3" creationId="{6F83A2C2-D28B-3345-BCBD-F306343664B5}"/>
          </ac:inkMkLst>
        </pc:inkChg>
      </pc:sldChg>
      <pc:sldChg chg="addSp">
        <pc:chgData name="Andrej Bogdanov" userId="51811781_tp_dropbox" providerId="OAuth2" clId="{358E4B7B-3236-264D-9EB5-7A5548A8DE64}" dt="2020-09-14T08:30:03.785" v="3" actId="7634"/>
        <pc:sldMkLst>
          <pc:docMk/>
          <pc:sldMk cId="970686948" sldId="339"/>
        </pc:sldMkLst>
        <pc:inkChg chg="add">
          <ac:chgData name="Andrej Bogdanov" userId="51811781_tp_dropbox" providerId="OAuth2" clId="{358E4B7B-3236-264D-9EB5-7A5548A8DE64}" dt="2020-09-14T08:30:03.785" v="3" actId="7634"/>
          <ac:inkMkLst>
            <pc:docMk/>
            <pc:sldMk cId="970686948" sldId="339"/>
            <ac:inkMk id="2" creationId="{0CE60333-3C50-A944-A97A-DD1926CFDDE9}"/>
          </ac:inkMkLst>
        </pc:inkChg>
      </pc:sldChg>
      <pc:sldChg chg="addSp modSp">
        <pc:chgData name="Andrej Bogdanov" userId="51811781_tp_dropbox" providerId="OAuth2" clId="{358E4B7B-3236-264D-9EB5-7A5548A8DE64}" dt="2020-09-21T12:17:24.198" v="79" actId="1076"/>
        <pc:sldMkLst>
          <pc:docMk/>
          <pc:sldMk cId="2737210584" sldId="340"/>
        </pc:sldMkLst>
        <pc:spChg chg="mod">
          <ac:chgData name="Andrej Bogdanov" userId="51811781_tp_dropbox" providerId="OAuth2" clId="{358E4B7B-3236-264D-9EB5-7A5548A8DE64}" dt="2020-09-21T12:16:10.968" v="72" actId="20577"/>
          <ac:spMkLst>
            <pc:docMk/>
            <pc:sldMk cId="2737210584" sldId="340"/>
            <ac:spMk id="3" creationId="{46E60567-FBA1-8642-9C46-B7018BA9B658}"/>
          </ac:spMkLst>
        </pc:spChg>
        <pc:inkChg chg="add mod modStrokes">
          <ac:chgData name="Andrej Bogdanov" userId="51811781_tp_dropbox" providerId="OAuth2" clId="{358E4B7B-3236-264D-9EB5-7A5548A8DE64}" dt="2020-09-21T12:17:24.198" v="79" actId="1076"/>
          <ac:inkMkLst>
            <pc:docMk/>
            <pc:sldMk cId="2737210584" sldId="340"/>
            <ac:inkMk id="2" creationId="{D1078F97-0248-2040-9CB6-BD36371FC7FA}"/>
          </ac:inkMkLst>
        </pc:inkChg>
        <pc:inkChg chg="add mod">
          <ac:chgData name="Andrej Bogdanov" userId="51811781_tp_dropbox" providerId="OAuth2" clId="{358E4B7B-3236-264D-9EB5-7A5548A8DE64}" dt="2020-09-21T12:17:24.198" v="79" actId="1076"/>
          <ac:inkMkLst>
            <pc:docMk/>
            <pc:sldMk cId="2737210584" sldId="340"/>
            <ac:inkMk id="4" creationId="{1CE7F42F-CEF1-454A-8CC5-1D27786215E8}"/>
          </ac:inkMkLst>
        </pc:inkChg>
        <pc:inkChg chg="add">
          <ac:chgData name="Andrej Bogdanov" userId="51811781_tp_dropbox" providerId="OAuth2" clId="{358E4B7B-3236-264D-9EB5-7A5548A8DE64}" dt="2020-09-21T12:17:14.889" v="78" actId="7634"/>
          <ac:inkMkLst>
            <pc:docMk/>
            <pc:sldMk cId="2737210584" sldId="340"/>
            <ac:inkMk id="5" creationId="{4A3B2067-C38F-D44E-A932-D7FC5AEC5C7E}"/>
          </ac:inkMkLst>
        </pc:inkChg>
      </pc:sldChg>
      <pc:sldChg chg="addSp delSp modSp new">
        <pc:chgData name="Andrej Bogdanov" userId="51811781_tp_dropbox" providerId="OAuth2" clId="{358E4B7B-3236-264D-9EB5-7A5548A8DE64}" dt="2020-09-21T12:12:30.275" v="50" actId="1076"/>
        <pc:sldMkLst>
          <pc:docMk/>
          <pc:sldMk cId="2077342040" sldId="346"/>
        </pc:sldMkLst>
        <pc:inkChg chg="add del mod modStrokes">
          <ac:chgData name="Andrej Bogdanov" userId="51811781_tp_dropbox" providerId="OAuth2" clId="{358E4B7B-3236-264D-9EB5-7A5548A8DE64}" dt="2020-09-21T12:09:23.885" v="42"/>
          <ac:inkMkLst>
            <pc:docMk/>
            <pc:sldMk cId="2077342040" sldId="346"/>
            <ac:inkMk id="2" creationId="{5EEC8224-25B4-B745-B91A-D5FB1CF72ABE}"/>
          </ac:inkMkLst>
        </pc:inkChg>
        <pc:inkChg chg="add del mod">
          <ac:chgData name="Andrej Bogdanov" userId="51811781_tp_dropbox" providerId="OAuth2" clId="{358E4B7B-3236-264D-9EB5-7A5548A8DE64}" dt="2020-09-21T12:09:58.808" v="45"/>
          <ac:inkMkLst>
            <pc:docMk/>
            <pc:sldMk cId="2077342040" sldId="346"/>
            <ac:inkMk id="3" creationId="{ACF6280C-A3DD-1444-AE4C-8917358E1AAF}"/>
          </ac:inkMkLst>
        </pc:inkChg>
        <pc:inkChg chg="add mod modStrokes">
          <ac:chgData name="Andrej Bogdanov" userId="51811781_tp_dropbox" providerId="OAuth2" clId="{358E4B7B-3236-264D-9EB5-7A5548A8DE64}" dt="2020-09-21T12:12:30.275" v="50" actId="1076"/>
          <ac:inkMkLst>
            <pc:docMk/>
            <pc:sldMk cId="2077342040" sldId="346"/>
            <ac:inkMk id="4" creationId="{C1A4A72F-F682-6C4B-983A-5EB3E97C8E02}"/>
          </ac:inkMkLst>
        </pc:inkChg>
        <pc:inkChg chg="add mod">
          <ac:chgData name="Andrej Bogdanov" userId="51811781_tp_dropbox" providerId="OAuth2" clId="{358E4B7B-3236-264D-9EB5-7A5548A8DE64}" dt="2020-09-21T12:12:30.275" v="50" actId="1076"/>
          <ac:inkMkLst>
            <pc:docMk/>
            <pc:sldMk cId="2077342040" sldId="346"/>
            <ac:inkMk id="5" creationId="{53FFA539-9895-B745-8990-AE8BB785143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23.7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8737 10975 8044,'-6'-5'-80,"1"3"0,3-6 0,0-1 0,-2-1 221,1-1 1,2 3 236,1 1 419,0 4-47,0-2-329,0 5-215,5 5 1,-4 1-141,3 6 1,3 3 30,0 0 1,0 6-59,0-2 1,0 2-16,0 2 0,3 0-131,-2 0 1,1 0-50,-2-1 1,4 0 136,-4-3 1,0 1 24,0-5 1,-3 1-18,4-5 1,-5-1-24,5-2 1,-5-2-81,0-2 143,-1-3 202,3 4 73,-4-10 1,4-1-123,-5-5 1,0-1 60,0 1 0,0-2-184,0-2 0,0 1 66,0-5 1,0 4-204,0-4 1,0 3 36,0-3 0,0 9-202,0-1 228,0 2-47,0 2-253,0 2 227,5 16 0,-2-4-61,4 8 1,1 2 56,3-2 1,1 4 7,-1-4 1,4 4 27,1-3 1,3-1-5,-4-4 1,4-1 69,-4-2 0,0 1 162,-3-5 1,-1 0 0,1-4 0,-1-2-42,0-2 0,-3-2 226,0-5 0,-2 2-79,2-3 0,-2 4 83,-2-8 1,-3 2-206,3-1 1,-3 1-32,-1-5 0,0 1-46,0-1 0,0-2-207,0 2 1,0 2 32,0 2 0,-1 2-484,-3 2 264,3-1 1,-4 5-178,5-1-1266,0 6 955,0-3 1,1 5-795,3 0 1597,2 5 0,6 1 0,-1 5 0</inkml:trace>
  <inkml:trace contextRef="#ctx0" brushRef="#br0" timeOffset="1">9319 10953 8116,'0'-12'11,"0"1"417,0 4 164,0-3-181,0 4 1,2 0 402,2 2-530,-3-3 1,5 6-227,-2-3 0,-3 4 150,3 4 0,1 4-182,-1 7 0,3 3 84,-3 5 1,1 3-43,-1 1 1,-1 3-90,4-3 1,-3 5-153,4-2 0,-1-2-86,5-1 0,-5-3 110,1-1 1,0-6 31,3-1 0,-3-4 78,-1 0 289,1-6-216,3-1 82,1-5 0,-6-1-2,-2-3 1,-3-2 192,-1-6 0,1 1-118,3 0 1,-2-1-70,1 1 1,-1-5-164,-2 1 0,0 0 280,0 4-275,0-6 1,0 4-11,0-2-23,5 8 0,-3 2 62,6 5 0,-4 1-3,3 3 1,1 2-120,3 5 1,1 1 81,-1-1 1,2 1-118,2-1 1,-1 0 73,5 1 1,0-1-80,4 1 1,0-5 156,0 1 1,-1-6-3,1 2 1,-4-2 20,0-2 1,-5-6 165,2-1 0,-4-3 260,0-2 1,-2-3-163,-3 0 0,2-5-51,-5 0 1,0 0-95,-4 1 0,0-6 392,0 2 1,0-2-249,0 2 1,0 1-328,0 3 0,-1 3-297,-3 4-231,3 1 0,-6 4-947,3 4 1103,3 1 1,-3 7 430,8 3 0,2 2 0,6 2 0</inkml:trace>
  <inkml:trace contextRef="#ctx0" brushRef="#br0" timeOffset="2">11307 11021 8113,'0'-11'67,"0"-1"1,-4 1 289,0-1 56,0 6-26,4-4 395,0 4-456,0-6 1,0 5 352,0-1-40,0 5 31,0-2-433,0 5 1,0 5-178,0 3 1,2 3 52,1 5 1,0 1-136,4 6 1,-3 0-84,4 0 0,-2 1-87,2 3 1,2-3-125,-2 2 0,2-1 120,1-3 1,1 0 127,-1-3 1,0-2 22,1-6 0,-1-1 145,1-2 1,-5 1-90,1-6 1,-4 1 455,3-4-142,-4-5 1,2-1 100,-5-6 0,4 1-128,0 0 1,-1-5 54,-3 1 1,0-1-331,0 0 1,0 2 109,0-5 0,0 5-56,0-1 26,0 3 1,0 4-342,0 0-202,0 6 129,5 2 1,-2 6 70,5 6 0,-2-1-60,2 0 1,3 2 25,0 2 1,1-2 156,3 2 1,2-2-66,-2-2 1,5-1 35,-1-2 1,-1 1 116,1-5 0,-1 0 56,1-4 1,-3-6 239,-4-1 1,-1-5 4,0-3 1,-3 1 194,0-5 1,-6 4-59,2-4 0,-3 0-82,-1-4 0,-1 2-361,-3 1 0,-1-1 131,-2 2 0,-2-1-217,5 1 1,0 2-774,4 6-801,0-1 741,0 1 0,1 4 953,3 4 0,2 6 0,6 4 0</inkml:trace>
  <inkml:trace contextRef="#ctx0" brushRef="#br0" timeOffset="3">12083 10941 7931,'-6'-5'-700,"-4"4"1,7-8 2080,-4 5-928,4 0 1,-2 3 90,5-3 126,0 3-148,0-4-353,0 15 0,0-2 62,0 7 0,0 3 26,0 1 0,0 2-115,0 2 0,4 4-137,0-1 0,1 2 57,-1-1 0,-3-7-183,3 3 1,-2-4-57,2 0 0,-2-2 100,6-6 1,-5 1 5,0-1 1,0-5 66,1-2-752,-3 2-154,4-4 213,-5 3 0,0-6-237,0-3 0,-4 1 934,1-4 0,-6-1 0,2-3 0</inkml:trace>
  <inkml:trace contextRef="#ctx0" brushRef="#br0" timeOffset="4">11946 10987 8003,'5'-12'0,"-2"1"203,4 0 1,1-1 92,3 1 1,2-1-1,2 1 0,3 0-26,5-1 1,-4 1 104,0-1 1,0 1-126,4-1 1,0 6-17,0 2 0,-1 3-201,1 1 0,0 6 139,0 6 1,-5 4-240,-3 7 0,-4 4 80,-3-1 1,1 6-280,-5-1 0,-2 2 100,-6 1 0,-2-1-20,-5-3 0,-5 2 35,1-5 1,-5-1-13,1-3 0,-1-4 289,1 0 0,-2-9-113,6 2 1,0-5 213,3 1-221,1-3-512,0-5-400,4 0 138,2 0 0,6-4 768,3 0 0,3-4 0,4 1 0</inkml:trace>
  <inkml:trace contextRef="#ctx0" brushRef="#br0" timeOffset="5">14105 10930 7961,'-7'-5'140,"-3"-2"41,9-4 1,-4 3 459,5 1-15,0 4 164,0-2-85,0 5-756,0 5 1,4 5 109,0 6 0,-1 4-81,-3-1 1,2 2-49,1 2 0,-1 1-80,1 3 0,0-3 79,1 3 1,-2-7 14,6-1 0,-5-1-15,0 1 0,0 1 95,1-5 1,-3-3-73,3-4 0,-2-2 60,2 1-800,-3 4-25,4-10-334,-5 4 735,0-5 1,0-5 15,0-3 1,-1 2 395,-3-2 0,-2 1 0,-5-5 0,-1 1 0</inkml:trace>
  <inkml:trace contextRef="#ctx0" brushRef="#br0" timeOffset="6">14013 11010 7988,'-1'-12'-905,"-3"1"0,3-4 956,-3-1 0,3 1 614,1 4 1,0-1-308,0 1 0,1 1-75,3 2 1,1-2 118,3 2 1,2 2-80,-2-2 0,3 2 95,4-2 1,-1 0-230,5 4 1,-4 0-17,4 4 0,-1 0-200,1 0 1,3 1 106,-3 3 0,-1 7-60,1 9 0,-5-3 13,1 2 0,-4 4-443,-3 4 0,1 1 48,-5-2 0,-1 0-98,-3 4 0,-1-4 173,-3 0 1,-2-3 56,-5-4 0,-5 3 280,1-3 0,-1-3-117,0-1 1,4-2 132,-4-1 1,0-1-111,1 0-211,-1-4 28,5 3 1,3-9-671,1 3 470,4-3 427,-2-6 0,10 4 0,2-4 0</inkml:trace>
  <inkml:trace contextRef="#ctx0" brushRef="#br0" timeOffset="7">14573 10873 7941,'-6'-12'4,"1"1"861,5-1-83,0 6-884,0-4 276,0 9 168,0-4 1,1 6-133,3 3 0,-2-2-128,6 6 1,-6 4 126,2 8 1,1-3-1,-1 2 1,4 2-213,-5 5 1,3-2-20,-3 3 1,-1-3-95,1-1 1,3-1 103,-3-3 1,2-3-111,-1-4 1,-1-1 5,4 0 1,-4-3 118,1 0 54,2-6-40,-5 3 304,4-5-237,0-5 0,-2-1 91,5-6 1,-6 1-85,2 0 0,2-1-26,2 1 1,1-2-34,-2-2 1,4 2-89,-4-2 0,2 6 27,-1 1-281,2 6 180,-4-3 1,4 6 106,-2 3 1,2 2-125,-2 6 1,1 0 85,-2 3 1,5-2-78,-1 2 0,2 2 52,6-2 0,-4 4-12,4-4 1,-4 1 61,4-5 1,-3-3 0,3-1 1,-5-4 435,1 1 0,-3-4-191,0-4 1,-1 0 136,1-7 1,-5 2-80,1-7 0,-6-1 330,2-2 1,-2 1-130,-2-1 0,0 0 11,0-4 0,-2 0-320,-2 0 1,-1 0-211,-2 1 0,-3 4-1395,2 3 1168,3-3 0,-4 5-1239,5-2 822,0 7 694,4 3 0,0 5 0</inkml:trace>
  <inkml:trace contextRef="#ctx0" brushRef="#br0" timeOffset="8">16583 10907 7941,'0'-11'0,"-1"0"-396,-3 4 1,3-3 578,-3 2 857,3 3-65,1-5-213,0 8-49,0-8-246,0 9-316,0 6 1,5 8 39,2 10 1,0 0-177,0-1 0,-3 5 44,4 0 1,-4 3-141,3-3 1,-4 3-33,1-3 0,1 0-150,-2-5 1,5 0 11,-4-3 1,0-3 89,-4-4 1,3-1-38,1 1 127,0-6 1,-3-1-670,3-5 228,-3 0 1,4-5-156,-5-3 1,0 2 666,0-2 0,-10 1 0,-2-5 0</inkml:trace>
  <inkml:trace contextRef="#ctx0" brushRef="#br0" timeOffset="9">16560 10918 8000,'0'-15'0,"0"0"0,0 3 131,0 5 1,0-1 94,0-3 1,2 3 77,1 1 1,0 0 97,4 0 0,1-2 155,4 5 1,3-4-192,0 5 1,5-1-102,-1 4 0,0 0-266,4 0 0,-6 1 89,6 3 0,-3 2-158,3 6 1,-2 3 101,-2 0 0,2 5-445,-6-1 1,0 3 153,-4 1 1,-4 0-18,-3-1 0,-3 1 56,-1 0 1,-1 0 76,-3 0 1,-3 0 212,-4 0 0,-5-4-162,-3 0 1,-3-5 249,-1 1 1,-4 1-53,1-1 1,-1-1-147,4-6 1,6 2-1,1-2 0,4-3-5,0-1 1,5-3-896,-1-1 654,5 0 1,0 0-1178,6 0 1463,-1 0 0,8 0 0,-4 0 0</inkml:trace>
  <inkml:trace contextRef="#ctx0" brushRef="#br0" timeOffset="10">17200 10896 8019,'0'-17'-1240,"-4"4"1451,0-2 683,0 7 0,4 2 551,0 2-553,0 3-325,0-4 0,0 14-470,0 2 0,0 8 82,0 0 1,0 3-136,0 1 1,0 3 24,0 1 0,0 1-144,0-1 0,4-3-90,0 2 1,0-5 86,-4-2 0,0-2 52,0 3 0,1-4 119,3-5-223,-3 1 147,4-1 0,-3-1-853,1-2-276,-1-3-713,3-5 807,-5 0 0,-2-4 1018,-1 1 0,-4-6 0,-4 2 0</inkml:trace>
  <inkml:trace contextRef="#ctx0" brushRef="#br0" timeOffset="11">17086 10941 8019,'0'-15'0,"0"0"0,0 0 410,0 3 47,0 1 146,5-1-228,1 1 0,5 1 183,1 2 0,1 2-149,2 2 0,3 3-54,4-3 1,1 3-193,0 1 0,4 0 94,-1 0 0,2 1-302,-1 3 1,-7 2-47,3 5 1,-4 5-45,0-1 0,-2 5 73,-6-1 1,-1 3-144,-2 1 1,1 3-122,-5 1 1,-1 0 126,-3-5 1,-1 5 77,-3 0 0,-3 1 20,-9-2 0,2-3 190,-5 0 1,-3 0-103,-5-4 1,-5-3 373,2 0 0,2-5-133,1-3 0,-1 0-107,2-4 1,4 4-568,7-4 1,2-1 242,2-3 0,4-1 203,4-3 0,1 3 0,2-4 0</inkml:trace>
  <inkml:trace contextRef="#ctx0" brushRef="#br0" timeOffset="12">8943 12129 6137,'0'-6'2033,"0"1"98,0 5-2312,0 5 273,0-4-73,0 9-16,0-9-75,0 9 97,0-8-199,0 3 638,0-5-464,0-5 1,1 2 39,3-4 0,-3 3 44,3-4 1,-3 4 15,-1-3-211,0 4 183,-5-7-254,4 9 143,-4-4 1,3 5-111,-2 0 1,3 1-517,-3 3 425,3-3 1,1 9-29,0-2 0,1-2-111,3 2 379,-3-6 0,10 14 0,-5-4 0</inkml:trace>
  <inkml:trace contextRef="#ctx0" brushRef="#br0" timeOffset="13">9399 11832 7934,'0'-8'-1096,"0"1"412,5 4 1007,-3-7 14,3 4-57,-5-6 0,0 5-129,0-1 0,0 4 100,0-3 1,0 3-35,0-4 0,0 4 187,0-3-294,0 4 0,0-3 85,0 2 1,-1 2 92,-3-6-126,2 5 1,-4-2-99,2 5 0,2-1 87,-6-3 1,4 3-95,-3-3 1,3 3 38,-4 1 0,1 1-123,-5 3 1,5-1 4,-1 4 0,0 0 123,-3 0 0,3 7-170,1-2 0,3 1 69,-4-1 0,6 1-101,-2 2 0,3-2-14,1 2 0,0-3-96,0 0 0,0-1 78,0 1 0,5-5 17,2 1 1,4-6-15,0 2 0,2-2 41,2-2 0,-1 0 125,5 0 0,-4-2-86,4-2 0,-4-2 173,4-5 0,-5-1-9,2 1 0,-4-1 84,0 1 0,-1 0-84,1-1 1,-6-1 55,-2-2 0,-3 3-48,-1-4 1,0 0-31,0 1 1,0-1-134,0 5 1,-5 1 87,-3 2 1,-6 3-414,-1 5 1,-1 0 72,0 0 1,2 0-314,-5 0 1,5 5 100,-1 3 0,4-2-601,3 2 1106,-2-1 0,4 10 0,-6 1 0</inkml:trace>
  <inkml:trace contextRef="#ctx0" brushRef="#br0" timeOffset="14">9297 12049 7845,'0'-8'41,"0"1"138,0 4 1,-2-6 134,-1 6 0,1-3 135,-2 3 101,3 1-93,1-3-224,-5 5 5,4 0-187,-4 5 1,1 2 58,0 4 0,0-3-199,4-1 1,0 1-316,0 3 291,0 1 1,2-1 134,1 1 0,0-1-22,5 1 0,-1-2-305,5-3 0,-1 2 9,0-5 1,1 4 17,-1-5 0,2 1 172,2-4 1,-2 0 38,2 0 1,2 0 147,-2 0 0,0-1-42,-4-3 1,1-2 189,-1-6 1,1 5-69,-1-1 0,-1 1 4,-2-5 0,-3 1 38,-5-1 0,0-3 59,0 0 0,0 0-131,0 3 1,-9 1-69,-2-1 1,-5 1-219,1-1 1,-3 5 67,-4-1 0,-1 6-402,0-2 1,5 3 191,3 1 0,2 1-474,2 3 0,3 1 771,1 2 0,-1 4 0,-3-5 0</inkml:trace>
  <inkml:trace contextRef="#ctx0" brushRef="#br0" timeOffset="15">9742 11741 6547,'0'-12'2031,"0"1"-1646,0 4-67,0-3 0,0 9 224,0-4 78,5 5-212,-4 0-428,4 0 740,-5 0-552,0 5 0,0 5 9,0 5 0,2 2-40,1-2 0,-1-1-2,2 5 0,-3 0-109,-1 4 1,4 0 85,-1 0 0,3 1-155,-3 2 1,-1-1-26,1 1 1,0-3-61,1-4 1,-3 3 97,3-3 0,-3-3-93,-1-1 0,4-2 146,0-1 1,0-1-26,-4 0 1,0-3 138,0 0-127,0-6 120,0 3-1196,0-5 0,0-5 0,0-1 1</inkml:trace>
  <inkml:trace contextRef="#ctx0" brushRef="#br0" timeOffset="16">8634 11695 7335,'-6'-1'-836,"2"-3"1251,3 3-537,-4-4 0,2 1 19,-4 0 916,4 0-162,-7 4-512,9 0 0,-6 0 260,3 0-219,3 0 0,-5 0 85,2 0-118,3 5 1,-6 2-77,4 4 0,1-3 91,-2-1 0,-1 1-202,2 3 1,-2 4 47,1 1 1,2 4-22,-1-1 0,0 3-36,-1 0 1,3 1-77,-3 0 0,3 0-90,1 0 0,0 0 130,0-1 0,0 0-48,0-3 1,0-1 45,0-3 0,1-2 81,3 2 0,-1-2-53,4-2 1,1-3 134,3-1 1,1-3-2,-1 4 0,0-6-24,1 2 1,-1-3 138,1-1 1,0-1-37,4-3 1,-4 2 29,4-6 0,-4 1-57,0-5 1,-1 1 66,1-1 0,-1 0-85,0-4 0,1 2 34,-1-5 0,-4 2 9,-4-2 1,2-3 0,-1 3 0,0-4 0,-4-4 0,-5 3-23,-3-2 0,-2 2-206,-1 1 1,-1 0 115,1 0 1,0 1-237,-1 3 0,5-1 76,-1 5 0,2 0-217,-2 3 0,-2 5-306,2-1 0,-2 7 643,-1 1 0,-1 10 0,1 8 0</inkml:trace>
  <inkml:trace contextRef="#ctx0" brushRef="#br0" timeOffset="17">16720 11775 7887,'6'-6'-414,"0"0"1,-6 5 733,0-3 15,0 3-328,0-4 415,0 5-156,-6 0-113,5 0 70,-4 0 26,5 0-80,-5 0-72,4 0 0,-6 0 0,4 0 0,0 4 8,-5 0 0,5 5-134,-5-2 1,4 3 127,-3 2 1,0-3-76,0 2 0,-3-2 48,2 6 0,3-2-143,1-2 1,-1 5 44,1-1 1,-1 0-49,1-4 1,3 5 14,-3-1 0,3 1 65,1 0 1,0-4-99,0 3 1,0-2 86,0-1 1,0 0-56,0 4 1,0-8 21,0 4 1,0-3-9,0 2 1,1-1-5,3-2 1,-1 1-3,4-5 0,-3 3 11,4-3 0,-5 4 4,5-5 1,0 1 117,3-4 1,0 4-109,1 0 1,-1 0 131,1-4 1,-1-2-30,1-1 0,0 0 50,3-5 0,-1 1 40,5-5 0,-3 1-60,3 0 1,-4-2 112,4-2 1,-5 1-79,1-5 1,2 0 112,-2-4 0,0 0-66,-3 0 0,-6-1-91,-2-3 0,1 3 1,-1-2 1,-1 1-64,-3 3 0,-5-1 32,-2 0 1,-3 5-136,-2 3 0,-4 2-175,-3 2 1,-3 1 110,-1 2 0,4 3-437,0 5 0,5 0-493,-1 0 376,-3 0 0,5 5 122,-2 3 564,8 2 0,-4 1 0,5 1 0</inkml:trace>
  <inkml:trace contextRef="#ctx0" brushRef="#br0" timeOffset="18">17086 12197 6201,'0'-6'1401,"0"1"4183,0 5-5261,0 5-339,0-4 172,5 10-683,-4-10 374,4 9-267,-5-9 51,0 4-1062,0 0-168,0-3 1599,0 3 0,0 0 0,0 1 0</inkml:trace>
  <inkml:trace contextRef="#ctx0" brushRef="#br0" timeOffset="19">17451 11889 7825,'-6'-6'-134,"1"-4"0,5 7 665,0-5-321,0 6 1,-4-4 206,0 2 64,0 3-393,-1-5 1,3 6 28,-6 0 0,4 0-35,-3 0 1,3 0 163,-4 0-71,1 6-63,-5 0 0,1 5 16,-1 1 0,2 0-107,3 4 0,-2-4 99,5 4 0,-4 0-210,4-1 0,-3 2 70,3-2 1,0-2-133,4 2 1,0 1-46,0 0 1,0 0-88,0-1 1,0-2 48,0 2 0,4-2 34,0-2 1,5-3 27,-2 0 1,0-5 24,0 5 0,1-5 186,3 0 1,1-1-145,-1-2 252,1 0 1,3 0 70,0 0 1,0-4 47,-3 0 0,-1-5 184,1 2 1,-2-4-169,-3 0 0,3-4 34,-2 0 0,1-6-78,-1 2 0,-2-2 30,-2-2 1,-3 0-143,3 0 0,-3-4-124,-1 1 0,-1 3 63,-3 4 1,-2 1-205,-6-1 0,-3 4-372,0 7 0,-4-1 289,3 6 0,-3-1-416,4 4 0,4 0 272,3 0 0,2 5-245,-2 2 0,3 5 612,5 3 0,0-2 0,0 3 0</inkml:trace>
  <inkml:trace contextRef="#ctx0" brushRef="#br0" timeOffset="20">17645 11809 7846,'0'-11'-996,"2"1"1062,1 2 1,-1 2 1116,1 2-439,-1 3-65,-2-5 79,5 1-233,-4 4-238,4-4 162,-5 5-111,5 0 22,-4 5-180,4 1 1,-5 6-19,0-1 1,0 5-31,0-1 1,0 4-56,0-4 1,0 5 41,0-1 0,0 3-62,0 1 1,0 0 87,0-1 1,0 1-213,0 0 0,0 0 116,0 0 0,0-4-115,0 0 1,0-4 2,0 4 0,0-5 90,0 1 0,2-2 117,2-2-117,-3 1 1,4-1 212,-5 1-195,0-6 1,0 0-39,0-2-151,0-2-407,0 3-568,0-5 1,0 0 0</inkml:trace>
  <inkml:trace contextRef="#ctx0" brushRef="#br0" timeOffset="21">11524 11843 7391,'0'-6'-536,"0"-4"0,0 7 868,0-4 317,-5 4-123,3-7-286,-3 9 0,4-8-29,-3 5 1,3-1 229,-3 1-243,3 3 0,-3-5 243,0 2-248,0 3 15,-1-5 0,3 6-155,-6 0 1,4 0 70,-3 0-170,-1 0 1,-3 4 101,-1 0 1,5 1-22,-1-1 1,4 2-55,-3 6 0,0-1 91,0 1 1,-2 0-142,5 4 0,-5-3 74,1 7 1,2-1-116,-1 3 1,3 1 12,-4 0 0,4 0-86,-3 0 0,4-2 78,-1-2 1,3 3-85,1-3 0,0-1 27,0 1 0,0-4 83,0 4 1,0-5 9,0 1 0,0-2 34,0-2 1,1-3 9,3 0 0,1-5 15,3 5 0,2-5 12,-2 0 0,-2-1 13,2-2 1,-1 0 17,5 0 1,-1-2 20,0-1 0,1 0-66,-1-5 0,5 1 141,-1-5 0,4-3-79,-4 0 0,0-4 69,-3 4 1,3-6-22,0 2 1,0 2 136,-3-3 0,-5 1-73,1-3 0,-5-3-72,0-1 0,-1 2-28,-2-3 0,0 5 37,0 0 0,-4 5-153,0-6 0,-5 7 139,1-3 1,-2 6-206,-1 2 0,-4 1 12,-1 6 1,1-4-80,4 4 1,-1 0-157,1 4 1,3 0-346,1 0 0,3 2 688,-4 2 0,1 7 0,-5 7 0</inkml:trace>
  <inkml:trace contextRef="#ctx0" brushRef="#br0" timeOffset="22">11741 12243 7870,'-8'-4'-768,"0"1"571,6-1 1410,-3 4-299,5 0-500,-5 0 0,3 1-113,-1 3-255,1-3 128,2 9 151,0-3-788,0-1 388,0 4 1,2-7-1637,1 4 1711,-1-4 0,8 7 0,-4-4 0</inkml:trace>
  <inkml:trace contextRef="#ctx0" brushRef="#br0" timeOffset="23">11946 11969 8012,'0'-6'-1651,"0"-4"2103,-5 3-162,4 1 102,-4-4-58,5 8 0,0-4 144,0 2-135,0 3 0,-1-4 300,-3 5-202,2 0-119,-3 0 160,5 0-396,-5 0 1,3 5 53,-6 3 1,6-2-157,-2 2 1,-1 0 77,1 8 0,-4-4-115,5 4 0,-1 0-60,4-1 0,0 6 64,0-2 1,0-2-153,0 3 1,0-7 58,0 3 0,1-4-53,3 0 0,-2-1-23,6 1 0,0-2 92,3-3 0,-3 2 54,-1-5 0,1 1 5,3-1 0,1-3 90,-1 3 0,0-3-99,1-1 1,-1 0 136,1 0 0,3-3-52,0-1 1,0-5 155,-3 1 0,-1-2 103,1-1 0,-5-5 90,1 1 0,-2-4-115,2 4 0,-2-5 45,-2 1 1,-3-3-58,3-1 1,-4 0-11,-4 0 1,2 1-253,-6-1 0,1 1 84,-5 3 1,-1 3-472,-2 4 0,1 2-34,-5 3 1,5-2-225,-1 5 0,2 0 265,2 4 0,3 4-192,1 0 1,4 5 602,-1-2 0,-2 8 0,0 3 0</inkml:trace>
  <inkml:trace contextRef="#ctx0" brushRef="#br0" timeOffset="24">12437 11901 7975,'7'-12'0,"-2"5"-598,-5-1 1,0 4 664,0-4 595,0 1 0,-4-5-242,0 1 1,-1 3-17,1 1 0,3 3-118,-3-4 1,-2 5-63,-2-5 0,2 5 246,-2 0-246,1 1 1,-5 2-163,1 0 0,-1 0 9,1 0 0,0 5-155,-1 3 0,1 0 35,-1 3 0,1-2-101,-1 6 1,2-1-208,3 1 1,-2-2 166,5 2 1,0 2-162,4-2 1,0 0 124,0-3 1,1-2 53,3-3 0,3 2 56,4-5 1,0 1 128,1-1 1,-1-3 29,1 3 1,0-3-88,4-1 0,-4 0 235,4 0 0,-4-5-53,0-2 0,-1 0 168,0 0 1,1-1-100,-1-3 1,1-1 85,-1 1 1,-1-1 299,-2 1 185,2 0-6,-9-1-200,4 1-422,-5 4 314,0 2-545,0 5 99,0 5 1,0 3-19,0 7 1,0-1 10,0 5 0,0 0 22,0 4 0,0 0-25,0 0 1,0 3-74,0 1 0,0 4-98,0-5 1,0 2 119,0-1 0,0-4-106,0-1 1,2 1 78,2-4 0,-3-2 199,3-2 0,-3-6-44,-1-2 0,1-3 330,3 4-447,-3-6 115,4 4-516,-5-6 0,2 0 224,1 0 0,-1-2-1998,1-2 2207,-1 3 0,3-9 0,1 4 0</inkml:trace>
  <inkml:trace contextRef="#ctx0" brushRef="#br0" timeOffset="25">14196 11798 7353,'0'-7'-1214,"0"2"1511,0 0 247,0 4 151,0-9-306,0 9-30,0-5-15,0 6-31,-5 0-144,4 0 0,-6 0-4,4 0-90,1 0 0,-7 2-90,6 2 1,-2-2-53,1 6 0,1-1 80,-4 5 0,3-1-57,-4 1 1,2 4 56,-2 3 0,-2-1-78,2 1 0,0-1 89,0 1 0,-1 1-73,5-5 0,-1 6 17,1-2 0,3-3-7,-3-1 1,3 2-44,1-2 1,0 0 58,0-3 43,5-1-43,2 1 1,4-2 171,0-3 0,1-2-95,-1-5 0,1 0 140,-1 0 1,0 0-62,1 0 1,-1-1-37,1-3 1,3 2 28,0-6 0,4 1-21,-4-5 1,1-3 102,-5 0 0,3-2-62,-3 2 1,3 1 115,-6-5 1,1 0-122,-1-4 1,-3 1-49,-5 3 0,0-5-25,0 5 0,0-5-141,0 5 1,-5 1 75,-3-1 1,-2 5 53,-2-1 1,1 6-383,0 2 0,-1 3 147,1-4 0,-1 6-1074,1-2-130,-1 3 433,1 1 0,5 1 949,2 3 0,3 2 0,1 5 0</inkml:trace>
  <inkml:trace contextRef="#ctx0" brushRef="#br0" timeOffset="26">14493 12152 7318,'0'-7'1183,"0"-3"202,0 9-566,0-4 881,0 5-1224,0 5-390,5-4 1,-4 6 63,3-4-146,-3-1-1264,-1 3 679,0 0-1722,0-4 2303,0 4 0,6 0 0,0 2 0</inkml:trace>
  <inkml:trace contextRef="#ctx0" brushRef="#br0" timeOffset="27">14847 11798 7867,'0'-8'-667,"0"1"1,-4 3 479,1-4 1204,-6 6-435,7-9-379,-8 10 0,8-5 89,-6 2 78,6 3-10,-4-4-22,1 5-24,-1 0 78,0 0 84,-4 0-248,3 0-9,-4 5 0,1 1-194,2 5 0,-1 5 80,5-1 1,-3 5-204,3-1 1,-1 3 68,1 1 1,3 0-52,-3-1 1,3-3-55,1 0 1,0-3-130,0 3 1,5-5-1,2 1 0,0-2 131,0-2 0,1 0 92,3 1 1,1-6-41,-1-2 0,2 1 139,2-1 1,-2 0-12,2-4 0,2 0-15,-2 0 0,4-5 54,-4-3 0,4-2 156,-4-2 0,0 1 72,-3 0 1,-2-1-85,-2 1 0,1-2 39,-6-2 0,1 1-74,-4-5 0,0 0-174,0-4 0,-1 0-43,-3 0 0,2 2-181,-6 2 1,0-2 135,-3 6 1,-1 0-131,1 3 1,0 1-389,-1 0 1,5 4 215,-1 3 0,0 3-1133,-3 1 1016,5 0 0,-3 1 485,5 3 0,0 8 0,4 5 0</inkml:trace>
  <inkml:trace contextRef="#ctx0" brushRef="#br0" timeOffset="28">15213 11866 7990,'6'-11'-983,"-2"-1"1,-3 5 2433,-1-1-916,0 1 1,0-5-186,0 1 1,-1 3 204,-3 1 1,3-1-337,-4-4 0,1 1-29,0 0 1,-1 4-17,1 3 34,3-2 0,-9 5-119,2-3 0,2 3 58,-2 1 1,0 0-254,-3 0 0,0 1-35,-1 3 1,1-2-3,-1 6 0,1 0 30,0 3 1,0 0-153,4 1 0,2-1-116,5 1 1,0 3-158,0 0 266,0 0 1,5-3 116,2-1 1,7-3 31,2 0 1,0-6 42,-1 2 0,-2-3 133,2-1 1,-1 0 107,1 0 0,-2-1-53,2-3 1,-2 2 334,-2-6 0,-3 2-144,0-2 0,-6-2 144,2 2 1,1 2 253,-1-2 42,0 6-302,-4-8-34,0 8-447,0-3 86,0 5 0,0 5-75,0 3 1,0 3 82,0 5 1,-2 1-53,-1 6 0,1 0 11,-1 0 1,1 1-130,2 3 1,0-2 104,0 5 1,0-4-120,0 0 1,0-1-56,0-3 0,0 0 23,0-3 315,0 3 0,2-10-134,1 3 580,-1-7 24,3 2 30,-5-8-421,0 3-368,0-5-569,0-5 441,0 3-2336,0-3 2604,0 5 0,-5 0 0,-2 0 0</inkml:trace>
  <inkml:trace contextRef="#ctx0" brushRef="#br0" timeOffset="29">10382 11878 8030,'6'-5'-131,"-2"-3"33,-3 3 319,-1-5 72,0 9 54,0-5 163,0 1-155,-5 4-172,4-4 1,-6 5 13,3 0 1,3 5 21,-3 3 0,3-2 249,1 2-356,0-1 0,0 5 56,0-1 0,0-3-169,0-1 72,0 1 0,1 3-55,3 1 0,-1 0 77,4 4 1,-4-2-81,1 5 0,1-5-90,-1 1 0,3 1 96,-3 0 0,0 0-64,-4-1 1,0-2 99,0 2 0,4-6-188,-1-1 1,1-4-67,-4 3-113,0-4-133,0 7-355,0-9-1049,0 4 1584,0-5 1,-5 0-1,-1 0 1</inkml:trace>
  <inkml:trace contextRef="#ctx0" brushRef="#br0" timeOffset="30">10267 12049 8060,'-11'0'-73,"0"0"0,3 0 6,0 0 1,4-4 839,-3 0-44,4 1 165,-2 3-206,5-5-414,0 3 1,5-3 34,3 5 0,2 0-29,2 0 1,4 0 5,3 0 0,4-1 29,4-3 1,2 2 15,5-6 1,2 4-100,2-3 1,-4 3-135,0-4 1,-1 4 79,-6-3 1,-1 3-409,-3-4 1,-4 6-241,0-2 0,-9 3-1580,2 1 1503,-3 0 547,-3 0 0,-1 10 0,-5 2 0</inkml:trace>
  <inkml:trace contextRef="#ctx0" brushRef="#br0" timeOffset="31">13477 11809 7961,'-5'-11'39,"3"4"207,-3 2 44,5 5 1795,0 0-1731,0 5-121,0 2-58,0 4 1,0 2 190,0 2-194,0 3 1,0 5-52,0 0 0,-1-1 102,-3 1 0,3 0-247,-3 0 1,3-4 48,1 0 1,0-5-118,0 1 0,0-2-140,0-2 0,0-3-70,0 0 1,0-5-180,0 5-144,0-6-1045,0 4 1088,0-6 0,-10-6 1,-3 0-1</inkml:trace>
  <inkml:trace contextRef="#ctx0" brushRef="#br0" timeOffset="32">13260 12015 8038,'0'-12'459,"0"1"-92,0-1 1,3 5 132,1-1 1,5 6-38,-1-2 0,2 3-145,1 1 1,2 0 122,2 0 1,3-4-85,5 0 1,0-1-27,0 1 0,-1 3-298,1-3 0,-1-1-248,-3 1 0,1 0-235,-5 4 1,4-1-680,-3-3 1,0 3 1128,-1-3 0,-2 3 0,4 1 0</inkml:trace>
  <inkml:trace contextRef="#ctx0" brushRef="#br0" timeOffset="33">15989 11775 8014,'0'-12'0,"-1"6"-811,-3 2 601,3-2 1067,-4 5-158,5-9-142,0 8-68,0-3 979,0 5-1207,-5 5 0,3 3-19,-1 7 1,1 3-133,2 5 0,-3 0 42,-1-1 1,0 1 20,4 0 0,0 0-98,0 0 0,0 0-132,0-1 1,0-2 47,0-1 1,0-4-114,0 4 0,0-5-52,0 1 0,4-2 135,0-2 0,1-3-330,-2-1 178,-1-4-42,3 2 1,-5-4-376,0 3-214,5-3 98,-4 4 1,4-6 99,-5-3 624,0 3 0,-5-4 0,-1 5 0</inkml:trace>
  <inkml:trace contextRef="#ctx0" brushRef="#br0" timeOffset="34">15772 11992 8014,'-1'-6'257,"-3"2"340,3-3 226,-4 6-91,5-4-145,5 5 1,2 0-211,9 0 1,-2 0 48,5 0 0,0 0 333,4 0-265,-1 0-219,1 0 0,0-1-245,0-3 1,0 3 92,0-3 1,-4 1-683,0 0 1,-2 1 259,3-2-2570,1 3 1306,-8 1 1563,8 0 0,-8 0 0,4 0 0</inkml:trace>
  <inkml:trace contextRef="#ctx0" brushRef="#br0" timeOffset="35">18513 12038 8045,'-7'0'0,"-1"0"-1445,0 0 1281,2 0 1,-3-2 854,5-1-218,1 1 264,3-3 1252,0 5-1721,5 0 0,1 0 78,5 0 1,-2 0-59,3 0 1,-2 0-1,9 0 0,-4 0-29,4 0 1,0-4 13,4 1 1,-1-1-113,-3 4 0,6 0 70,-2 0 1,-2-4-215,-2 0 1,-1 0-199,1 4 0,-2 0-250,-6 0 0,1 0-362,-1 0-803,-5 0 593,-1 0-517,-5 0 633,-5 0 1,-5 2 886,-5 1 0,0 4 0,3 4 0</inkml:trace>
  <inkml:trace contextRef="#ctx0" brushRef="#br0" timeOffset="36">18559 12083 8045,'-5'10'0,"-3"-2"0,2-2-626,-2-2 1,2-1 570,-2 4 1237,3-4-691,5 2 22,0-5 58,0 5-269,0-4 0,5 4 156,3-5 0,2 0-64,1 0 1,1 0-115,-1 0 1,5 0 222,-1 0 1,4 0-58,-4 0 1,5 0-79,-1 0 0,-1 0-162,1 0 1,-4 0-78,4 0 0,-3 0-90,3 0 1,-5-3-225,1-1 1,-2 0-224,-2 4 0,0 0 221,1 0 1,-5 0-2458,1 0 1616,0 0 0,3 0 12,1 0 1,-5 0 261,1 0 754,-1 0 0,10 5 0,1 1 0</inkml:trace>
  <inkml:trace contextRef="#ctx0" brushRef="#br0" timeOffset="37">19507 11763 8018,'-12'-11'-928,"6"0"0,0 0 1635,2 4 1351,3 2-896,-4 5 963,5 0-1777,0 5 0,0-3 43,0 6 1,1 1-153,3 6 1,-3-1-46,3 5 0,-3 0 11,-1 4 1,0 1-30,0 3 1,0-3-47,0 3 0,0 0-148,0 0 1,0 0-222,0-4 1,0-1 161,0 1 1,0 0-92,0 0 0,1-5 109,3-3 0,-3-2 143,3-2 1,-1 0-45,0 1 0,-1-4 230,2-1-213,-3-4 0,-1 3 105,0-2-1236,5-3 503,-4 4-2480,4-5 1644,0 0 1407,-3 0 0,8 0 0,-4 0 0</inkml:trace>
  <inkml:trace contextRef="#ctx0" brushRef="#br0" timeOffset="39">1188 6944 7607,'0'-12'-340,"0"1"833,0 0 0,1 0-232,3 4 16,-3-3-19,4 8-90,-5-3 879,0 5-801,5 0-342,-3 0 120,3 0 1,-5 5 204,0 3-393,0 2 158,0 7 1,0 0 73,0 6 0,0 4-97,0 0 0,0 4 26,0 0 0,0-2-131,0 1 1,0 1-160,0 3 167,0-5 1,0 3 93,0-5 1,0 3-35,0-3 97,0-1 0,0-4 121,0-3 1,0-1-153,0-3 210,0-2 24,0-2-45,0-1-154,0-8 66,5 8 246,-4-9-283,9 4 99,-9-5 1,10 0 7,-4 0 0,-1-4-18,2 0-311,0 1 242,8 3 1,-2-4 58,5 0-297,0-5 96,4 8 0,1-5 84,3 2 1,2 1-31,5-4 1,1 4-233,-1-1 222,5 3-257,-3 1 141,3 0 126,0-5 1,-3 4-13,2-3-50,-8 3 61,3 1 1,-7 0 17,4 0 1,-6 0 1,-1 0 0,-1 0-19,-7 0-17,0 0 17,-8 0-205,3 0 298,-4 0-118,0 0-902,-1 0 96,-5 0-755,-5 0 1590,-1 0 0,-10 0 0,-2 0 0</inkml:trace>
  <inkml:trace contextRef="#ctx0" brushRef="#br0" timeOffset="40">1953 6978 8219,'0'-24'-77,"0"2"0,0 11 77,0 0-119,0-1 95,0 6-4,0 1 1431,0 0-875,0 3 1,0-1 90,0 6-326,0 4-167,0 4 1,-4 7 50,0 5 1,1 5-16,3 6 1,0 4-158,0 0 1,0 1 379,0 0-1185,0-4 789,0 4 0,0-8-652,0-1 564,5 1 11,-4-2 0,5-2-163,-2-8 138,-3 2-54,9-13-360,-8 7 600,3-9 0,-4 1-507,3-3 225,-3-3-148,4-1-658,-5-5 1015,0-2 0,-10-9 0,-3-2 0</inkml:trace>
  <inkml:trace contextRef="#ctx0" brushRef="#br1" timeOffset="41">1005 6841 12414,'-11'-5'-911,"3"0"402,0-3-31,1-2 397,-5 9 245,6-4-210,-4 5 542,9 0-581,-4 0 3013,5 0-2166,5 0-247,-4 0 1,9 0 293,-2 0-225,2 0-181,6 0 1,-2 0-113,5 0 0,0 0 12,4 0 0,1 0 173,3 0-501,2 0 262,10 0 1,-2 0-16,5 0-1109,0 0 1162,4 0-480,4 0 215,-3 0 1,9-1 204,-2-3-386,-4 2 179,11-8 1,-8 4 100,8-5-202,-7 4 38,2-3 0,-11 5-135,1-3 183,-6 3 0,-9 2 23,-1-1 1,-8 0-16,1 4 1,-8 0 106,0 0 18,-7 0-292,2 0-299,-9 0 981,4 0-1882,-5 0 910,-5 0 0,-1 0-205,-5 0-1736,-1 5 1106,1-4 1340,-6 9 0,-1-8 1,-4 3-1</inkml:trace>
  <inkml:trace contextRef="#ctx0" brushRef="#br0" timeOffset="42">2033 6510 8397,'0'-23'97,"0"5"17,0 2 1,1 8 101,3 1 1,-1 3 83,4-4-34,-4 6 443,2-3-344,-5 5 0,1-4 378,3 0-178,-3 0-165,4 4-319,-5 0 0,0 9-6,0 2 1,0 8 123,0 0 0,0 4-105,0 4-188,0 2 216,0 5 0,0 1-355,0-1 190,5-5 0,-3 3-717,1-5 538,4-6 1,-5-1-86,6-4 31,-6-1 12,3-9 2,1 4-742,-5-8 134,4 3-1034,-5-5 1904,0 0 0,-15-5 0,-4-2 0</inkml:trace>
  <inkml:trace contextRef="#ctx0" brushRef="#br0" timeOffset="43">834 6396 8585,'-12'0'0,"1"0"327,-1 0 101,6 0-595,1 0 267,5 0 0,0 5 172,0 2 1,0 4-15,0 0 0,5 5-103,3 3 1,-2 3-26,2 1 0,-2 1-183,2 3 0,2-2 169,-3 5 1,2-4-160,-1 1 1,2-3-382,-2-2 307,-3-4 0,5 3-1,-2-6 1,-3 0-168,-2-4 0,2 1 18,-1-1-348,0-4 156,1 3-746,-4-9 552,5 4 653,-6 0 0,-6-4 0,0 5 0</inkml:trace>
  <inkml:trace contextRef="#ctx0" brushRef="#br1" timeOffset="44">811 6487 9159,'0'-6'241,"0"-4"-265,0 3-428,10 1 252,-2-4 1,14 8 1136,1-1-584,5 1 0,12 2-1,1 0 0,10 0 32,6 0 0,2 0-1491,5 0 1326,1 0 0,-31 0 1,1 0-67,-1 0 1,0 0 0,30 0-181,-3 0 1,-4 0 590,-4 0-563,-7 0 89,-2 0 1,-12 0-196,2 0 98,-2 0 0,-4-3-12,-5-1 0,-2-1-404,-6 1-702,1 3 1,-10-6 203,-2 3 1326,-3 3 1,-6 1-1,-1 7 1</inkml:trace>
  <inkml:trace contextRef="#ctx0" brushRef="#br0" timeOffset="45">2238 7047 7767,'0'-7'-664,"0"1"416,0 2 379,0 3 175,0-4-188,0 0 61,0 3 104,0-3-13,0 0 86,0 4-160,0-4-34,0 5 21,0-5 27,0 4-173,0-4 190,0 5-242,6 0 1,0 0 74,5 0 53,1 0-198,-1 0 70,6 0 0,-3 1 132,5 3-297,0-3 217,4 9 1,-2-7 42,-2 4-78,3-4 27,-10 7 0,9-8 27,-6 6-24,0-5 0,-1 7-44,-2-3 0,2 0 68,-7 0-19,3 1 2,-3 3-8,-2-4 0,-5 3 21,0-3-148,0 4 118,0 0 0,-2 0-109,-1 1 101,-4-1 0,-9 5-73,-3-1 0,-3 0-79,-1-4 95,0 1 0,1-2-14,-1-2 1,1 0 46,3-4-148,3 5 92,-1-8-10,5 5-241,-5-6 243,11 0-51,-4 0-469,8 0 47,-3 0 293,5 0 1,10 0-1,3 0 1</inkml:trace>
  <inkml:trace contextRef="#ctx0" brushRef="#br0" timeOffset="46">2261 7058 8160,'0'-6'-448,"0"-4"752,0 8-222,0-3 610,0 5-846,0 5 186,0-3 0,0 8-135,0-3-6,0 4 217,0 5 1,0-3-169,0 2-101,0-2 278,0 3-278,0-3 77,0 3 0,0-8 141,0 0-207,0-1-19,0-1 131,0 5 1,2-6-68,1 2-176,-1-2-35,3-5 37,-5 0 0,-5 0 0,-2 0 0</inkml:trace>
  <inkml:trace contextRef="#ctx0" brushRef="#br0" timeOffset="47">2101 7161 8160,'0'-12'-1821,"0"5"1400,0-1 1674,0 6-258,0-3 389,0 5-1430,6 0 106,-5 0 84,9 0 0,-4 0-189,6 0 96,-1 0-30,1 0 0,-1-2-24,0-1 1,1 1-128,-1-2 0,-3 2-530,-1-2 498,1 3 0,2-5-970,-2 2 594,-3 2 538,0-3 0,-4 10 0,4 2 0</inkml:trace>
  <inkml:trace contextRef="#ctx0" brushRef="#br0" timeOffset="48">2101 7264 8243,'2'6'323,"2"-2"0,2-3 21,5-1-159,1 0 1,0 0-451,4 0 163,-4-5 1,10 4-1288,-9-4 1389,8 5 0,-8-5 0,3-2 0</inkml:trace>
  <inkml:trace contextRef="#ctx0" brushRef="#br0" timeOffset="49">2672 7207 8217,'-6'0'-1566,"0"-2"1781,2-2 190,3 3-270,-4-4 0,5 4 132,0-3-66,0 3-32,5-4-59,-4 5 1,9 0 110,-2 0 207,2 0-316,6 0 1,-2 0-28,5 0 47,0 0 0,9 0-191,3 0 24,-3 5 1,9-4 224,-3 3-337,8-3-89,-2-1 1,11 0 262,2 0 0,2-1-22,-2-3 0,2 3-13,-6-3 42,6 3-35,-8-4 0,4 3 113,-6-1-89,-4 1 0,3 2 14,-2 0-25,-3 0 20,-4 0 16,-2 0-28,-4 0 10,0 0 0,-1 0 6,-5 0 1,-4 0-1,0 0 0,-4 0 3,4 0 22,-5 0-42,3 0 0,-6 0 258,0 0 92,1 0-307,-1 0 150,-4-5-163,3 4 31,-9-4 10,4 0-2,-5 4 19,0-5-29,0 6 46,0-5-20,0 4-88,0-4 83,0 0 76,0 4-114,0-4 34,-5 5 200,4-5-234,-4 3 0,3-7 239,-1 6-235,1-1 1,-3-1 67,5-3-94,0-2 44,0 4 0,-4-8 64,1 2-186,-1-2 107,4 3 1,0-6-82,0-2 86,-5 3-18,4-6 0,-5 10-293,6-4 114,0 4 12,0 0-972,0 1 353,0 4 210,0-3-1477,0 9 1998,0-4 0,0 5 0</inkml:trace>
  <inkml:trace contextRef="#ctx0" brushRef="#br0" timeOffset="50">4066 7149 8104,'-1'-10'-784,"-3"3"823,2 2 286,-8 5 87,9-5-69,-4 3-189,5-3 511,0 5-554,5 0 1,5 0 148,5 0-92,6 0-54,-3 0 0,8 0 115,1 0-162,5 5 53,-3-3 1,6 3-144,3-5 115,-2 0 1,12 0-208,-2 0 12,7 0 1,4-2 189,-25 0 1,1 1-1607,29-1 1562,-28 0 0,-1-1 0,29 2 29,-29-1 0,-1 0-172,2 2 1,-1-1 131,26-4 0,-26 4 0,0 2 58,28-1-298,0 0 247,-4 0 1,0 0-188,0 0-39,0 0 219,0-5-495,0 3 271,0-3 0,-3 2 26,-1-1-97,0-5 98,4 8 0,-3-10-586,-1 4 727,-10 2-58,12 0 0,-15 1-93,6 0 308,0 0-99,-11-1 1,1 4-290,-6-3 410,1 3-153,-2 1 0,0 0 167,-2 0 1,-6-1-187,6-3 1405,-11 2-1390,11-3 1,-10 5 718,2 0-633,2 0 138,-8 0 1,5 0-220,-3 0 2,-8 0 0,14 0 0,-17-3 265,7-1-252,-7 0 166,6 4 30,-9 0-143,9 0 136,-8-5 60,3 4-110,-5-4-588,0 5 210,-5 0 252,3 0 1,-4 0-222,2 0-20,3 0 142,-4 0 2,0 0 40,3 0 71,-3-6 15,0 5-111,4-4 592,-4 0-313,5 4 0,-4-9 31,0 2 308,1-2-276,3-2 1,-2 1 252,-1 0-188,1-1-237,-3 1 1,1-1-141,1 1 161,-1 0 1,2-1-80,-1 1-37,1 4 0,-3-3 179,5 3-586,0 1 97,0-4 134,0 9-399,0-4 129,0 5-945,0-5 676,0 4 207,0-4-1325,-5 5 1809,4 5 0,-14-4 0,2 4 0</inkml:trace>
  <inkml:trace contextRef="#ctx0" brushRef="#br0" timeOffset="51">3997 6807 8210,'0'-8'-333,"0"1"503,0 4-277,0-2 350,0 0 40,0 4 161,0-4 102,0 5-477,-5 0-26,4 0 0,-5 1-54,2 3 140,3-3 0,-10 9 129,4-2-452,2-3 176,-5 5 1,4-4 74,-1 6-426,-3-1 224,3 1 0,0-5-28,-1 1-128,6-6 5,-9 8 29,10-8 240,-4 3-66,5 0 220,0-4-204,0 4 27,0-5 34,0-5 0,1 0-11,3-3 276,-3-2-101,10 4 0,-9-5 131,6-1-2,-1 1-232,0-6 1,2 4 228,-6-2-17,6 3-134,-7 0 123,3 1 75,0 4-132,-4-3-65,4 9 94,-5-4-19,0 5-351,5 0 238,-4 5 0,6-2-182,-3 4 19,-3 1 0,9 3 162,-2 1-887,2-1 372,1 5 218,1-3 212,4 4 0,2-1 0,5 2 0</inkml:trace>
  <inkml:trace contextRef="#ctx0" brushRef="#br0" timeOffset="52">6521 6727 8221,'0'-6'840,"0"0"-895,0 6 304,0-5 124,0 4-226,0-4-164,0 5 5,-5 0 1,3 1 222,-6 3-353,0-3 260,-3 10 1,3-6-152,1 2-135,-1 3 93,-3-3 1,-1 4-173,1 1 127,5-1 28,-5 0 0,9-3-342,-6 0 204,6-1-62,-8 0-75,8-2 10,-3 0 76,5-4-246,0 9-6,0-9 533,0 5 0,0-1 0,0 1 0</inkml:trace>
  <inkml:trace contextRef="#ctx0" brushRef="#br0" timeOffset="53">6476 6727 8221,'1'-8'0,"3"1"542,-3 4-294,4-7 1,-5 9 141,5-4-204,-4 0 1,6 3 248,-3-2-256,-3 3 7,4 1 1,-1 1 186,0 3-341,4-2 77,-1 8 0,4-4 40,1 5 100,-1 1 0,0-1-478,-4 1 248,3-6 0,-4 4-55,6-2-1089,-1-3 791,1 5 0,-5-7 334,1 4 0,-1 1 0,5 3 0</inkml:trace>
  <inkml:trace contextRef="#ctx0" brushRef="#br0" timeOffset="54">8668 15692 7853,'-6'0'-48,"1"-1"231,5-3-94,-5 3 468,4-4-16,-4 0-169,5 4-189,0-5-5,0 6 152,5 0-238,-4 6 1,8 0 19,-5 5 1,-1 1-66,-3-1 1,4 2 52,0 2 1,4-1-115,-5 5 0,5-1-31,-4 1 0,4 2 83,-5-2 0,6 2-94,-1-2 1,1 2 70,-2-2 1,3-1-58,-2 1 0,1-5 61,-1 1 1,2 2-17,-3-2 9,3 0 1,2-5 15,-1-2 1,-3 1-30,0-5 0,-5 0 0,5-4 23,-5 0 1,3-2 22,-2-1-21,-3-4 1,4-6-32,-5-2 1,0 3-4,0-4 1,0 2 15,0-1 1,0 2-1,0-2 1,0-1 19,0 0 0,0 1 0,0 4 0,0-1-6,0 1 0,0 0-6,0-1 0,0 5 24,0-1-2,0 5 1,1-2 39,3 5-50,2 0 1,6 4-2,-1 0 1,1 9 12,-1-2 0,1 3 4,-1-3 0,4 6-147,0 2 1,2-1 126,-2 1 0,-1-5-171,5 1 1,-4 0 95,4-3 1,-5 2 35,2-7 24,1-2 0,-4 0 85,2-5 1,-2 0-23,-2 0 1,-3 0 194,0 0 1,-5-5 69,5-2 1,-5-4-76,0 0 0,-1-2-91,-2-2 0,0 1-85,0-5 0,-2 4-144,-1-4 0,0 4 57,-5-4 1,5 5-211,-5-2 0,5 4 26,0 0-122,-4 1-310,6-1 0,-5 6-169,2 2-254,3 3 0,-3 1 54,8 0 988,-3 0 0,9 5 0,-4 1 0</inkml:trace>
  <inkml:trace contextRef="#ctx0" brushRef="#br0" timeOffset="55">9411 15727 7896,'0'-12'1954,"0"1"-1782,0 4-10,0 2 1,0 4 339,0-3-278,0 3 0,4-3-172,-1 8 0,5-2 136,-4 6 1,1 3-98,-1 5 1,-3 3-30,3-4 1,1 5-239,-1-1 0,-1 3 52,-3 1 1,4-2 5,0-2 1,1 2 11,-1-6 0,-3 4 53,3-4 0,1 0 136,-1-3-82,5-1 1,-4 1 72,3-1 0,-2-5-40,-2-2 1,-2-3 47,6-1 42,-6 0 12,8 0-2,-3-5-85,-1-1 0,1-5-59,-4-1 1,-1 1 54,1-1 0,-1 1-3,-2 0 1,0-1-43,0 1 1,0-1-6,0 1 0,0-1 42,0 1 0,0 3 44,0 1-80,5 4 0,-3-2 0,6 5 1,-4 0 86,3 0 1,-4 1-57,1 3 1,2-1-45,2 4 1,1 1 9,-2 3 1,3 1-7,-2-1 1,2 1 12,1-1 1,1 4-3,-1 1 1,1-1-184,-1-4 0,1-1 106,-1-2 0,0 1 77,1-5 1,-1-1-41,1-3 0,-5 0 265,1 0 1,0-1 92,3-3 0,-3-3 96,-1-8 1,-4 1-141,1-5 0,1 3 57,-2-3 1,1 0-213,-4-4 0,-1 1-16,-3-1 1,2 0-277,-6 0 0,2 1 105,-2 3 0,-1-1-479,5 5 0,-1 1-1044,1 6-699,3-2 2287,-4 4 0,5 0 0,0 0 0</inkml:trace>
  <inkml:trace contextRef="#ctx0" brushRef="#br0" timeOffset="56">11695 15761 7748,'-11'-12'31,"3"2"92,0 3 0,6 0 209,-2 3 1,1 3-67,0-3 1,1 2 708,-1-2-79,-4 3-148,6-4-377,-4 5-82,5 0 1,0 5-61,0 2 1,4 4-149,-1 0 1,6 2 54,-1 2 0,-2 1-257,2 3 0,0 3-8,3-3 1,-1 3-18,-2 0 0,2 1 87,-3 0 1,2-1-109,-1-3 1,1 1 141,-5-5 0,3 0 16,-3-3 8,5-1-27,-8 1 194,4-6-32,-5-1 13,0-5 0,2-5-83,1-3 0,-1-3-51,1-4 0,-1 1 33,-2-5 0,4 0-96,-1-4 0,1 1 62,-4 3 0,1-2-4,3 2 0,-2 1-2,1-1 1,2 5-10,-1-1 1,1 2-7,-1 2 1,-1 4 5,4 3 0,-4 2-235,1-2 235,2 3 0,-1 1-133,3 7 1,1 4 69,-6 0 0,10 4-26,-2 1 1,3 4-11,-2-1 0,4 6-9,3 2 1,-1 0 21,1-5 0,0-3 9,4 0 1,-4-3 145,0 3 1,0-7-71,4 0 0,-1-2-42,-3-6 1,1 0-20,-5-4 38,0 0 0,-3 0 43,-1 0 1,-4-2 72,-4-1 1,2 0 53,-1-5 0,0 1 26,-4-5 0,0 0 46,0-4 0,-4 4-425,0-4 1,-4 0 155,0 1 1,2-4 784,-2 3 1,2-3-653,-2 4-77,-2 0 0,9 4-369,-3-1 13,2 1-61,-3-1 1,4 5-849,-3-1 330,3 6 1,2-4 385,3 6 1,-1 0 546,4 0 0,1 0 0,3 0 0</inkml:trace>
  <inkml:trace contextRef="#ctx0" brushRef="#br0" timeOffset="57">12517 15738 7853,'0'-8'0,"0"1"0,0 3 521,0-4-270,0 6 0,0-5 295,0 4 268,0 1-271,0-3-285,0 15 1,0 2 16,0 7 0,2 2-50,1-2 0,-1 4-163,1 4 0,2 1 113,-1 2 0,4 2-241,-4-5 0,3 3-61,-3-3 0,4-1-32,-4-3 1,1-4 43,-2 0 1,0-5-57,5 2 0,-6-8-549,2 0 510,2-5 0,-3 2-396,4-5 119,-4 0 1,2-2-268,-5-1 0,0 0 92,0-5 662,0 1 0,0-10 0,0 0 0</inkml:trace>
  <inkml:trace contextRef="#ctx0" brushRef="#br0" timeOffset="58">12529 15852 7853,'-8'-18'96,"0"3"1,6 2 158,-2 2 1,4 3-55,4 1 1,-2 0 23,6 0 0,0-3-4,3 2 1,4 2 17,1-2 0,3 6-27,-4-2 1,5 3-36,-1 1 0,-1 0 26,1 0 0,-4 5-82,4 2 0,-5 3-170,1 2 1,-2 0-91,-1 4 0,-1-2 117,0 5 1,-3 0-130,0 4 1,-6-4 68,2 0 0,-3 1-21,-1 7 0,-9-3 31,-2 2 1,-8-2 46,0-1 1,-4-1 36,-4-3 1,3 1 91,-2-5 1,-2 1-196,1-5 1,5-3 100,7-1 1,3-4-986,0 1 523,6-3 452,1-6 0,10-1 0,1-6 0</inkml:trace>
  <inkml:trace contextRef="#ctx0" brushRef="#br0" timeOffset="59">14322 15738 7896,'0'-11'-453,"0"-1"996,0 1-158,0-1 732,-5 6-219,3-4-64,-3 9-538,5-5 1,-3 12 61,-1 1 1,0 3-219,4 2 0,0 5 76,0 6 1,4 1-168,0 7 1,4-2 70,0 2 1,-2 1-77,2-1 0,-4-2-31,3 2 1,-4-6-180,1 2 1,-3-1 39,-1-3 0,4 1-402,0-9-397,-1 1 480,3-5 0,-4-5-818,6-2 867,-6-2 1,3-4-97,-5-2 1,0-2 11,0-5 1,-1-1 479,-3 1 0,-2-11 0,-6-2 0</inkml:trace>
  <inkml:trace contextRef="#ctx0" brushRef="#br0" timeOffset="60">14219 15761 7896,'0'-12'0,"0"1"430,0 0 0,5 3-55,3 0 0,2 2-13,1-2 0,6 2-150,2 2 0,2 2-1,2-6 1,0 6-28,0-2 0,4 2-28,-1 2 1,5 6 5,-5 1 1,1 1-85,-4 3 0,-5-1-187,-3 9 0,-3-3 57,0 3 0,-6 0-247,-2 3 1,-3 3 50,-1 1 1,-1-2-48,-3 3 0,-3 1 97,-9-1 0,2-1 83,-5-3 1,0 2 40,-4-2 0,2 1-16,2-8 1,-3 0-4,3-1 1,3-6 22,1 3 1,2-7-384,1 2 204,6-4 0,1 1-162,5-8 0,0 1 62,0-4 349,0-1 0,5-3 0,1-1 0</inkml:trace>
  <inkml:trace contextRef="#ctx0" brushRef="#br0" timeOffset="61">14687 15784 7836,'0'-8'114,"0"0"0,1 5 457,3-5-65,-2 5 490,8-2-563,-9 5 0,5 0 109,-2 0 1,-3 2-98,3 1 1,1 0-155,-1 5 1,0 0-133,-4 8 0,4-4-36,0 4 0,3 1-120,-3 2 0,4 3 93,-5 1 0,2 1-152,-1 3 0,-1-3-42,4 2 0,-3-3-98,4-4 0,-6 2-27,2-6 1,1 0-82,-1-4 217,5-4 45,-8 3 25,9-9 0,-7 4 4,5-5 0,-6-5 26,2-2 14,-3-4 1,0-4-25,3 0 1,-3 0 30,3 3 0,-2 0-33,-2-4 1,1 4 0,3-4 1,-3 4-1,3 0 2,-3 1 10,4 5-7,-4 1 1,8 10 65,-5 2 1,1 3-64,-1 2 1,1 0-56,3 4 1,2-2 54,-3 5 0,7-4-218,2 4 0,0-5-22,-1 1 1,-2-2-32,2-2 0,2-4 159,-2-4 1,0 2 25,-3-1 1,-1-1 104,0-7 0,1-2 268,-1-6 0,-3 1 173,-1-1 0,-3-4-203,4-3 1,-6-3 83,2-1 1,-3 1-157,-1-1 1,-3-1-50,-1-3 1,-4 3-18,4-3 1,-3 4-123,3 4 1,-5-1-562,2 5 1,1 3 271,3 5 1,-2 3-2563,1-4 2844,0 6 0,4 2 0,0 6 0</inkml:trace>
  <inkml:trace contextRef="#ctx0" brushRef="#br0" timeOffset="62">16823 15806 7676,'0'-7'93,"0"-1"490,0 6 597,0-8-269,0 8-113,0-3-84,0 5 1,0 5-426,0 3 1,-1 3-48,-3 5 0,3 1-241,-3 6 0,3 0 90,1 0 1,0 3-153,0 1 0,0 4-25,0-5 1,0 5-109,0-5 0,0 1 100,0-4 0,0-2-36,0-2 1,3-2-811,1-6 673,5 1 1,-6-2-657,4-2 0,-3-3 369,4-5 0,-5-2 554,5-1 0,-5-4 0,2-4 0</inkml:trace>
  <inkml:trace contextRef="#ctx0" brushRef="#br0" timeOffset="63">16720 15852 7916,'6'-11'0,"5"-1"387,-4 1 1,3 1-263,2 2 0,3-1 637,0 5 1,4-3-211,-3 3 1,4 0-3,-1 4 0,-1 0-278,1 0 1,-4 0-38,4 0 0,-5 4-198,1 0 0,2 5 66,-2-2 0,1 3-5,0 2 0,-4 1 60,4 2 1,-4-1-45,0 5 1,-1-1-143,0 1 0,-4 2-194,-3-2 1,-3 3 7,-1 1 1,0-1-41,0 1 0,-5 1-121,-3 3 1,-6-7 164,-1 3 0,-5-2-28,1 1 1,-3-4 29,-1-3 0,4 1 40,0-5 1,4 3-1,-4-6 1,5-3 46,-1-2 1,6-1-234,1-2-202,1 0-181,0 0 1,2-2-20,5-1 756,0-4 0,0-4 0,0-1 0</inkml:trace>
  <inkml:trace contextRef="#ctx0" brushRef="#br0" timeOffset="64">17360 15818 7896,'-8'-10'-96,"0"2"1,5-1 415,-5 5 45,6-4 235,-4 6 694,1-8-345,4 9-233,-9-4-646,9 5 1,-4 5 91,5 2 1,0 7-97,0 2 1,0 5 30,0 2 0,0 1-93,0 7 0,0-5 32,0 5 1,0-2-77,0 1 0,0 0-65,0-4 0,0-3 19,0 0 1,0-2-51,0-5 1,0-1 52,0-4 0,3-3-136,1 0 0,1-6-456,-1 2 146,-3-3 0,6-1-341,-3 0 351,-3 0 1,3-4 518,-8 1 0,-3-11 0,-4 1 0</inkml:trace>
  <inkml:trace contextRef="#ctx0" brushRef="#br0" timeOffset="65">17166 15875 7896,'6'-11'-710,"-2"-1"0,1 1 915,-1-1 0,4 1 720,0-1 1,-2 5-410,2-1 1,0 4 37,3-3 0,2 4-148,2-1 1,-2 3-136,2 1 1,-1 0-15,1 0 1,2 1-42,2 3 0,3 3-117,1 4 0,0 0-9,4 1 0,-7 1-114,-1 2 1,-4 1-203,4 3 1,-8 4 181,0 0 1,-7 0-123,0 4 0,-3-3 53,-1-2 0,-5 5 88,-3 0 1,-3-1 44,-4-3 1,-3 0 7,-5 0 0,-1-5 25,-3-3 0,-1-2 24,-2-2 1,-2-1-209,5-2 1,1 1-276,3-5 1,1-1-1751,3-3 2156,8-5 0,1-1 0,3-6 0</inkml:trace>
  <inkml:trace contextRef="#ctx0" brushRef="#br0" timeOffset="66">9068 17063 7631,'0'-7'-261,"0"2"1386,0 5-929,-5 0 25,4 0 30,-4 0-105,0 0-173,3 5-32,-3-3 123,5 8-134,0-9 99,0 4 175,0-5 39,0-5-161,0-1 265,0-6-127,0 1-184,0 0 49,0 4-48,0 2 0,-1 5-141,-3 0 1,2 5-255,-6 3 0,6-2-508,-2 2 0,2-1 866,2 5 0,0-1 0,0 1 0</inkml:trace>
  <inkml:trace contextRef="#ctx0" brushRef="#br0" timeOffset="67">9571 16617 7905,'-4'-11'78,"0"0"1,0 3 96,4 0 0,-4 4-112,1-3 0,-1 3 142,4-4 1,-4 5 13,0-5 0,-3 4-119,3-3 1,-4 3 60,4-4 1,-3 4-33,3-3 0,-5 4 61,1-1 1,2 3-184,-1 1 0,-1 0-54,-4 0 1,0 0-45,-3 0 1,1 5 76,-5 3 1,5 2-117,-2 1 0,0-2 56,1 3 1,-2-2 56,2 9 0,4-5-94,-1 1 0,2 2 56,6-2 1,-3 0-149,3-4 0,0 1 88,4-1 1,5-1-107,3-2 1,6-3 86,1-5 1,4 0-99,-4 0 1,4 0 162,-4 0 1,4-1-51,-3-3 1,-1-1 213,-4-3 0,1-2-56,-1 3 1,0-2 69,1 1 0,-4-2 120,-1 2 1,-4 2 101,0-2 0,0 2 305,1-2 149,-3-2-17,4 4-145,-5 0-291,0 1 83,0 5-298,0 5 0,4 1 36,0 5 0,0 6-168,-4 2 0,0 2 86,0 2 0,3 1-95,1 3 0,0-2-100,-4 6 1,0-2 69,0 2 1,0 0-67,0-4 0,0-2-14,0-6 1,4 3 97,0-3 1,-1-3 12,-3 0-16,0-4 102,5 0 48,-3-1 25,3-4-98,-5-2-311,0-5 1,-5 0 0,-2 0 0</inkml:trace>
  <inkml:trace contextRef="#ctx0" brushRef="#br0" timeOffset="68">16891 17017 10741,'7'0'176,"-2"0"1,-4 0-358,3 0 47,-3 0 1,6-1-117,-4-3 130,-1 3 70,3-4 0,-4 1-161,3 0 49,-3 0 166,4 4 0,-6-4 53,-3 1 16,3-1 29,-9 4-42,3 0 1,0 1-19,-1 3-16,6-3 1,-5 6-217,3-4 141,3-1-333,-4 8 109,5-9-155,0 4 163,0 0-302,0-4 26,0 5-254,0-6 795,5 0 0,-4 0 0,4 0 0</inkml:trace>
  <inkml:trace contextRef="#ctx0" brushRef="#br0" timeOffset="69">17211 16572 7825,'0'-7'0,"0"1"334,0 2 85,0 3-174,0-4 0,0 4 200,0-3-27,0 2 100,0-3 312,0 5 1,0 5-659,0 3 1,4 2-50,0 2 0,0-1 0,-4 1 1,0 0-135,0 3 0,0-1 3,0 5 1,0 0-12,0 4 1,-4 0 124,0 0 0,0 0 4,4 0 1,0-4-154,0 0 0,0 0-76,0 4 0,0-4-55,0 0 1,0-4 76,0 4 0,0-5-100,0 1 0,0-2-198,0-2 236,0 1 0,0-1 151,0 1 0,0-5-40,0 1 26,0-6 28,0 3 371,0-5-76,-5 0 48,4 0-231,-4 0-220,5 0-177,0 5-544,0-3-269,0 3 967,0-5 1,-5 5-1,-2 1 1</inkml:trace>
  <inkml:trace contextRef="#ctx0" brushRef="#br0" timeOffset="70">12209 16549 7346,'-6'-1'-415,"2"-3"1,1 2 1793,-1-1-718,3 1-393,-4 2 0,4-1 241,-3-3-150,3 3 0,-6-4-123,4 5 0,0 1 0,-5 3 0,5-1-25,-5 4 1,2 1 1,-2 3 1,-2 1-59,2-1 0,-1 2 83,2 2 0,-3-1-210,2 5 1,2-1-80,-2 1 0,6 2-48,-2-2 1,-1-1-5,1 1 0,0-1-94,4 1 1,0 1-42,0-4 0,4 0 93,0-1 1,5-2 103,-2 2 1,3-3-19,2-5 1,0 2 52,4-5 0,-2 4 9,5-5 0,0 1 86,3-4 0,-2 0-30,-1 0 1,0-1 123,3-3 0,3-2-4,1-6 1,-2 0-76,3-4 0,-4 4 132,-4-4 0,-1-1-78,-3-2 1,-6 1 63,2-1 0,-7-4-73,0-4 0,-3-1-30,-1 2 1,-5 2-88,-3-3 0,-6 3-200,-1 1 0,-9 5-306,1 3 0,-7 4 234,-1 3 1,2-1-617,-1 5 1,4 2 0,0 6 1,3-2-933,4 6 1787,7-1 0,2 5 0,4-1 0</inkml:trace>
  <inkml:trace contextRef="#ctx0" brushRef="#br0" timeOffset="71">14642 16595 7773,'0'-7'199,"-6"2"307,5 0 34,-4 4 54,5-4-118,0 5-445,-5 0 0,3 1 36,-6 3 0,2-2-64,-2 6 0,-2 0 86,2 3 1,-2 0-27,-1 1 0,3-1-98,0 1 1,6 3 68,-2 0 1,-1 4-104,1-4 1,0 4 78,4-3 1,0 3 41,0-4 0,0 1 1,0 0 1,2-4 3,1 4 1,0-4-14,5 0 1,-1-5-2,5 1 1,-1-2-19,0 2 0,2-2 11,2-2 0,-1-3-130,5 3 0,0-3 81,4-1 1,0-1-134,0-3 0,4-2 65,-1-6 0,1 1 48,-4 0 1,-4-1 87,0 1 0,-5-4 164,1-1 0,-2-4-107,-2 1 1,-1-3 114,-2 0 0,-3-5 71,-5 0 1,-1-1-55,-3 2 1,-3 2-10,-4-3 0,-5 3-146,-3 1 1,-3 5-124,-1 3 0,-4 4-66,1 3 0,-6 3-380,2 5 1,-3 9 192,-2 2 0,2 7-175,3-3 1,-2 7 461,6 1 0,-1 5 0,4 6 0</inkml:trace>
  <inkml:trace contextRef="#ctx0" brushRef="#br0" timeOffset="72">10884 16595 7802,'0'-7'0,"0"1"-30,0 2 1,0 1 242,0-4 322,0 4-371,-5-7 1,4 8 220,-3-6-265,-2 5 0,3-2 110,-5 5-73,6 0 148,-3 0-303,0 0 1,3 5 85,-1 3 0,1-2 7,2 2 1,0 0-9,0 3 0,2 2 55,1 2 0,-1-2-85,2 2 0,1-1-83,-2 1 1,5 2 19,-4 2 0,0 2 49,-4-2 1,0-1-3,0 1 1,0-4 14,0 4 1,0-1-2,0 1 0,0-2-53,0-6 0,0 0 5,0 1 1,0-5-29,0 1-208,0-5 50,0 7-373,0-9-143,0 4 234,0-5 1,-5 0 0,-2 0 0</inkml:trace>
  <inkml:trace contextRef="#ctx0" brushRef="#br0" timeOffset="73">10690 16823 7790,'-6'0'310,"1"0"1,6-1-106,3-3 0,2 3 70,5-3 0,1 3 112,-1 1 1,1-4-137,-1 0 0,6 0 103,2 4 0,2-1-76,2-3 0,1 3 107,3-3 1,2-1-296,5 1 1,-1-4 85,-2 5 0,0-5-566,-4 4 0,1-1 303,-1 1 0,-5 2-888,1-6 975,0 6 0,-5-3 0,5 5 0</inkml:trace>
  <inkml:trace contextRef="#ctx0" brushRef="#br0" timeOffset="74">13557 16492 7785,'-7'-7'396,"2"1"697,5 2-459,0 3 45,0-4-323,0 5 0,0 5-100,0 3 1,1 2-35,3 1 1,-3 2-51,3 2 0,-2 3-14,-2 5 0,0 0-35,0-1 1,3 4-166,1-3 1,0 6-151,-4-6 0,0-2 141,0-2 0,0-5-217,0 1 1,0-2 123,0-1 1,0-1-317,0 0 1,0-3-290,0 0-118,0-6-108,0 3 476,0-5 0,0 0 0</inkml:trace>
  <inkml:trace contextRef="#ctx0" brushRef="#br0" timeOffset="75">13362 16754 7836,'2'-6'205,"1"2"1,0 2 282,5-2-258,-1 3 1,8-4 45,1 5 0,0 0 0,-1 0 0,2 0-47,2 0 0,3-2-6,-3-2 0,2 3-202,2-3 1,0 3 67,0 1 0,1-4-700,2 1 0,-4-1 611,5 4 0,-6-5 0,7-2 0</inkml:trace>
  <inkml:trace contextRef="#ctx0" brushRef="#br0" timeOffset="76">15635 16549 7756,'7'-5'1109,"3"3"-640,-9-3 52,4 5-83,0 0 23,-4 0-208,4 5 0,-5 2-13,0 4 0,-3 1-109,-1-1 1,0 2 85,4 2 1,-4-1-193,0 5 0,-1 0 117,2 4 1,1-2-266,-2-2 0,3 3 9,1-3 0,0 1-83,0-1 0,0 2 128,0-6 0,5 0-60,3-3 1,-2-1-42,2 0 1,-4-3-143,3 0-543,-4-6 250,7 8-972,-9-8 812,4 3 765,-5-5 0,-5-5 0,-1-2 0</inkml:trace>
  <inkml:trace contextRef="#ctx0" brushRef="#br0" timeOffset="77">15498 16789 7884,'5'-7'0,"2"-2"648,4 6 0,2-5-157,2 4 0,-1-1-53,5 1 1,-1 3-217,1-3 1,2-1-137,-2 1 1,3 1-31,1 3 1,-4 0 64,0 0 0,0 0-121,4 0 0,-1 0 0,1 0 0</inkml:trace>
  <inkml:trace contextRef="#ctx0" brushRef="#br0" timeOffset="78">18228 16686 7371,'5'-6'380,"-4"0"-153,9 1 1,-7 4 245,4-3 0,-3 3-176,4 1 0,-1 0-30,5 0 0,-5 0 70,1 0 1,3 0-92,5 0 0,0 0-82,-1 0 1,2 0 1,2 0 1,3-4-116,-3 0 1,2 1 65,2 3 0,-1-4-176,-3 0 1,1 0-91,-5 4-130,5 0 1,-7-4-292,2 1 420,-7-1 1,-2 4-1067,-2 0 31,-3 0-336,4 0 1521,-15 5 0,3-4 0,-10 4 0</inkml:trace>
  <inkml:trace contextRef="#ctx0" brushRef="#br0" timeOffset="79">18342 16789 7785,'1'6'194,"3"-2"0,-1-3-3,4-1 0,1 0 27,3 0 0,1 4 199,-1 0 1,2 0-16,2-4 1,-1 0-14,5 0 0,-1 0-176,1 0 0,2 0 13,-2 0 0,2 0-257,-2 0 1,2-4 86,-2 0 1,-1 0-445,1 4 0,-5-1 77,1-3 1,-2 3-72,-2-3 0,-3 3-609,0 1-565,-6 0 1556,3 0 0,0 0 0,2 0 0</inkml:trace>
  <inkml:trace contextRef="#ctx0" brushRef="#br0" timeOffset="80">19358 16515 7748,'-5'-12'538,"4"1"3,-4 4 132,5-3 385,0 9-599,0-4 0,0 6-136,0 3 1,0-1 22,0 4 1,0 6-140,0 6 0,0 0-37,0 4 0,0-3 10,0 7 0,0 1-129,0-2 0,0 5 84,0-5 1,0 5-156,0-5 1,0 1-24,0-4 1,0-1 51,0-3 1,1 1-190,3-5 1,-3 0 7,3-3 1,-3-1 16,-1 1 1,2-5 16,1 1 0,-1-4-535,2 3-324,-3-4-691,-1 2 1353,0-5 0,0-5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44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9845 12380 7966,'5'-6'51,"-4"-4"226,4 8 194,-5-3-135,0 10 1,0 2-100,0 4 0,0 1-27,0-1 0,0 2 13,0 2 0,0-1-23,0 5 0,0-1-11,0 1 1,0 6-127,0-2 0,0 4-70,0-1 1,0-2 47,0 3 1,0 1-150,0-1 1,0-1 60,0-3 1,0 0-44,0 0 0,0 0-23,0-1 0,0-2 92,0-1 0,0-5 17,0 1 1,0-3 13,0 0 0,4-1-5,0 1 0,0-5 7,-4 1-18,0-6 0,0 5 33,0-3 25,0-3 43,0 4 58,0-5-129,5 0 0,1 0-26,5 0 0,5 0 24,-1 0 1,1 0 77,0 0 1,1 0-37,6 0 0,1 0 105,3 0 0,-3 0-80,3 0 0,1 0 16,-2 0 1,1-4 17,-4 0 0,0 1-37,0 3 0,-6 0-140,-1 0 0,-4-2 141,0-2-731,-1 3 301,0-4-1248,-4 5 88,-2 0-471,-5 0 1141,-5 0 833,-2-5 0,-4-1 0,0-6 0</inkml:trace>
  <inkml:trace contextRef="#ctx0" brushRef="#br0" timeOffset="1">9902 12746 7921,'0'-12'0,"0"5"521,0-1-302,5 5 0,1-5 127,6 4 1,-1 0-101,1 4 1,-1 0 160,0 0 1,2 0-32,2 0 1,-1 0-88,5 0 1,-3 0-111,3 0 0,0 0-67,3 0 0,-2 0-63,-1 0 1,0-4 59,3 0 1,0-1-238,-3 2 0,3 0 93,-3-5 0,-3 5-197,-1-5 0,-2 5-543,-2 0-427,1-4 655,-6 6 1,-1-5-366,-5 2 1,-1 3-208,-3-3 1119,-7 2 0,-7-3 0,-5-1 0</inkml:trace>
  <inkml:trace contextRef="#ctx0" brushRef="#br0" timeOffset="2">9799 12403 7987,'12'-18'0,"-1"3"0,2 4 500,2 3 0,-1-1-77,5 5 1,4-1 46,3 1 1,1 3-94,-4-3 1,5 3-297,2 1 1,-1 0 109,2 0 1,-2 0-84,1 0 1,2 0-52,-5 0 0,-2 0-195,-6 0 0,2 4-893,-6 0 1,0 1 515,-4-1 0,1-2-1285,-1 6 1800,1-6 0,-6 8 0,-1-3 0</inkml:trace>
  <inkml:trace contextRef="#ctx0" brushRef="#br0" timeOffset="3">10610 12757 7896,'-6'5'0,"1"-4"-43,5 10 0,0-5 122,0 5 0,0 1 135,0-1 1,0-2 115,0 3 1,0-4-115,0 8 0,1-4 172,3 0 0,-2 0-124,6 4 1,-6-4-138,2 4 1,-1-4 115,0 0 1,-1-1-338,2 1 19,2-1 0,-5 0-33,3 1 0,1-5-140,-1 1 0,0-4-57,-4 3 156,5-4 1,-3 2-155,6-5-806,-6 0-53,4 0 545,-6 0 0,0-5 617,0-3 0,0-7 0,0-3 0</inkml:trace>
  <inkml:trace contextRef="#ctx0" brushRef="#br0" timeOffset="4">10667 12597 7880,'-6'-18'484,"2"3"0,3 6-1024,1 2 0,1 4 91,3-1 1,-2 3-271,6 1 719,-6 0 0,9-5 0,-5-1 0</inkml:trace>
  <inkml:trace contextRef="#ctx0" brushRef="#br0" timeOffset="5">10998 12883 8035,'-10'-5'-817,"3"-3"1,0 2 1006,3-2 1,3 4 1699,-3-3-1244,3-1 13,1-3-298,0-1 1,0 1 268,0-1-371,0 1 1,0 0-74,0-1 0,0-3 0,0 0 0,0-6-64,0 2 0,4-2 116,0-2 0,3 0-209,-3 0 1,5 0 27,-1 1 1,2-1-193,1 0 0,1 4 26,-1 0 0,2 4 7,2-4 0,-2 8 78,2 0 0,-2 2 35,-2-2 21,5 4 0,-3 2-1,2 5 0,-2 0 54,-2 0 0,1 0-40,-1 0 0,1 5-87,-1 3 1,2 3 18,2 5 1,-6 0-12,2 3 1,-2 4-31,3 0 1,-2 0 69,-3 3 0,2 2-104,-5-1 0,4 3 85,-4-3 0,1 0-89,-2-5 1,-1 1 73,1 0 0,3-1-122,-3-3 1,2-2 84,-1-1 1,-2-4-8,1 4 0,0-7-285,1-2-12,-3 1 0,4-1-1433,-5 1 1253,0-5 1,0 3-731,0-2 1279,0-3 0,-5-1 0,-1-6 0</inkml:trace>
  <inkml:trace contextRef="#ctx0" brushRef="#br0" timeOffset="6">11741 12403 7891,'-5'-18'529,"3"2"-370,-2 4 0,3 5 738,1-1 67,0 6 74,0-3-309,0 5 1,0 5-442,0 2 1,0 7-60,0 1 0,0 7-211,0 1 0,0 0 92,0 3 0,0 2-151,0-1 0,4 3-1,0-3 0,0 3-90,-4-3 1,0-2-211,0-5 1,0 0 148,0-5 0,3 4-271,1-4 329,0 1 0,0-5 115,0 0 1,1-3-60,-1 0 0,-2-5 227,6 5-126,-1-5 0,5 3 15,-1-2 1,1-3-30,-1 3 0,2-3 3,2-1 1,-1 0-124,5 0 1,-1 0 109,1 0 0,1 0-210,-5 0 1,4 0 0,-3 0-186,-1 0 0,-4 0-566,1 0-477,-6-5 452,-1 4 107,-5-4 881,0 5 0,-5-5 0,-1-2 0</inkml:trace>
  <inkml:trace contextRef="#ctx0" brushRef="#br0" timeOffset="7">11786 12597 7898,'-17'-5'0,"0"-1"0,6-6 2086,4 1-1387,2 0 0,5 3 411,0 0-852,0 6 0,5-7-42,3 5 1,7 0-199,4 4 0,3 0 85,1 0 0,1 0-117,2 0 1,0 0-252,4 0 0,-1 0-378,2 0 0,-5-1 92,-6-3 1,0 2-458,-5-6 0,-4 4-20,-3-3 0,-5 3 262,0-4 766,-1 1 0,-2-10 0,0-1 0</inkml:trace>
  <inkml:trace contextRef="#ctx0" brushRef="#br0" timeOffset="8">11832 12243 7898,'-6'-11'484,"1"3"-339,5 1 1,0-1 464,0-4 1,5 6-144,2 2 1,3-1-26,2 1 0,1 1-74,2 3 1,3 0-82,4 0 1,2 0-402,3 0 0,-3 0 177,3 0 1,-4 3-777,-4 1 1,1 1 453,-5-1 0,1 1-875,-5 3 1,0 2 448,1-2 1,-5 2 684,1 1 0,0 1 0,3-1 0</inkml:trace>
  <inkml:trace contextRef="#ctx0" brushRef="#br0" timeOffset="9">12277 12654 9552,'12'0'740,"4"0"0,-4 5-455,-1 3 0,-1 2 28,-6 2 0,4 0-26,-4 3 0,4 3-65,0 5 1,-3 0-53,-1 0 1,-2-3 51,2 3 0,-2-3-274,1 7 1,-1-3-21,-2-1 0,0 0-120,0 0 1,0-1 29,0 1 1,-2 0-47,-1 0 0,1-5 150,-2-3 0,-1-2-96,2-2 876,-6 0-523,2 1 1,-4-6-19,0-2 1,-1-3-82,1-1 0,-5 0-660,1 0 1,0 0-211,4 0 0,3-1-535,0-3 0,6 2 1305,-2-6 0,3-5 0,1-4 0</inkml:trace>
  <inkml:trace contextRef="#ctx0" brushRef="#br0" timeOffset="10">12312 12449 7831,'0'-12'0,"0"5"110,0-1 0,0 4 476,0-3-410,0 4 0,1-6 244,3 5 97,-3 1-97,4 3-442,0 0-283,-4 0 1,5 1-487,-6 3 0,-2 1 791,-2 2 0,-2 4 0,-5-5 0</inkml:trace>
  <inkml:trace contextRef="#ctx0" brushRef="#br0" timeOffset="11">12711 12529 7955,'0'-7'2079,"5"2"-1656,2 5 0,4 0-6,1 0 0,0 0-118,4 0 0,-2 0-162,5 0 0,3 0 82,5 0 0,1-4-151,-1 1 0,1-1-21,2 4 0,3-1-142,-3-3 0,-2 3-164,-1-3 1,-7 2 36,-1 2-1476,-5 0 750,3 0-102,-11 0 0,-1 2 14,-5 2 1036,-5-3 0,-1 4 0,-6-5 0</inkml:trace>
  <inkml:trace contextRef="#ctx0" brushRef="#br0" timeOffset="12">12837 12711 7889,'-11'0'1528,"4"0"-482,2 0-486,5 0 1,5 0-160,3 0 0,2-3 24,1-1 1,5 0-103,-1 4 1,7 0-53,0 0 1,1 0-185,4 0 0,1-4-191,-2 0 0,1 1-709,-4 3 1,0 0 519,0 0 1,-2 0-1239,-2 0 0,1 0 1531,-4 0 0,-6 0 0,-5 0 0</inkml:trace>
  <inkml:trace contextRef="#ctx0" brushRef="#br0" timeOffset="13">13671 12472 7423,'6'-7'773,"-1"2"67,-5 0-298,0 4 335,0-4-83,0 5-386,-5 0 0,3 0-77,-6 0 0,0 0-117,-3 0 0,0 5-24,-1 2 1,1 5 49,-1 3 1,1-1-259,-1 5 1,1 0-64,0 4 1,4 0-69,3 0 1,3-1-44,1 1 1,0-1-165,0-3 1,5 1 79,3-5 0,3 4 32,4-3 0,-1-1-22,5-4 0,1-4 65,2-3 0,1-3 301,0-1 0,4 0 56,-1 0 0,1-5 46,-4-3 1,0-3 0,0-5 1,-2 2 124,-2-5 0,0 4-47,-7-4 1,0 0-58,-8-4 1,0-3-212,-4-1 0,-5 0 147,-3 5 1,-7 0-434,-4 3 1,-3-1-101,0 4 1,-5 2-271,0 7 1,1-2 181,3 5 1,4 0-259,0 4 1,5 0-770,-2 0 615,4 0 873,5 5 0,-3-3 0,4 3 0</inkml:trace>
  <inkml:trace contextRef="#ctx0" brushRef="#br0" timeOffset="14">13899 12197 7918,'-5'-22'0,"4"4"718,-3 3 1,4 3-69,4 5 741,-3-4-485,4 10-511,-5-4 0,-1 11-81,-3 6 1,-2 6-34,-6 8 1,0 5-63,-4 7 0,-1 0 7,-6 8 1,0-5-184,0 5 0,-1 4-196,-3-5 1,3 5-242,-2-1 1,2-2 237,1 3 0,0-7-244,0-1 0,4-9 148,0 1 1,5-7 83,-1-1 0,3-3-185,5-4 1,-2-2-209,5-6 0,-4 1-459,5-1 1,-1 0 456,4 1 0,-5-6 692,-3-2 0,-7-3 0,-3-1 0</inkml:trace>
  <inkml:trace contextRef="#ctx0" brushRef="#br0" timeOffset="15">9685 13271 7847,'-8'-1'625,"1"-3"-396,4 3 109,-2-4 274,5 5 362,0 0 0,5 1-669,3 3 0,2-3-85,1 3 1,2-3 13,2-1 0,3 4-35,5 0 1,0-1-14,0-3 0,3 2-19,1 2 1,5-3-115,-2 3 0,7-3-115,1-1 0,4 0 80,-4 0 0,0 0-4,-4 0 0,2 0 36,2 0 0,-3 0-12,3 0 1,-2 0 32,-2 0 1,2 0-4,2 0 1,-3-4-25,3 0 1,2 0 0,-2 4 1,4-1 158,-4-3 0,5 3-69,-1-3 1,2 3-52,2 1 0,0-4-122,-1 0 1,1 1 227,0 3 1,2 0-106,-3 0 0,4 0-4,-7 0 1,2-4-118,2 0 0,-1 0 86,1 4 1,-4 0-97,0 0 0,-5 0 108,1 0 1,-3 0-57,-1 0 1,1 0 31,-1 0 1,0 0-128,0 0 1,1 0 97,-1 0 1,4 0 2,0 0 1,5 0-27,-1 0 0,-2-4-86,-2 1 0,1-1-18,-1 4 1,0 0 92,-4 0 0,4 0-117,0 0 0,1 4 101,-5-1 0,1 1-180,3-4 0,-2 1 122,2 3 1,-2-2 56,-2 1 1,0-1 182,0-2 0,-3 3-210,-1 1 0,-1 0 82,2-4 0,1 4-76,-6 0 1,5-1 204,-5-3 1,1 4-88,-4 0 0,3 1 83,1-1 1,0-3-113,-4 3 1,3 1 4,1-1 1,1 1-11,-2-1 0,0-3-1,4 3 0,-3 1-112,3-1 0,-4 1 101,0-1 1,-1-3 20,-3 3 0,5-3-34,0-1 0,-1 0 98,-3 0 1,0 0-76,0 0 0,0 0 8,0 0 0,-2 0 52,-2 0 1,3 0 7,-3 0 1,-1 0 12,1 0 0,-2-4-52,2 0 1,-2 1 105,-6 3 1,1 0-102,-1 0 0,-1-2 493,-2-2-100,2 3-187,-4-4 0,6 5-21,-1 0-344,-4 0 1,-1 0 58,-2 0-175,-3 5 29,4-4-545,-5 5 0,-5-6-440,-3 0 0,-3 0 1178,-4 0 0,-8 0 0,-6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6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19827 12574 7881,'5'-6'239,"-4"1"22,4 5 181,-5 0 0,-5 5-309,-3 3 1,2 1 16,-2-2 0,0 7-184,-8-2 0,4 1 111,-4-1 0,0 3-102,1 0 1,-1 1 61,5-5 0,0 0-129,-1 1 1,2-1 21,2 1-12,-2-1 0,8-1-7,-6-2 0,6-2-371,-2-2-498,2-3 673,2 4 0,6-1-572,1 0 857,3 0 0,2-4 0,-1 0 0</inkml:trace>
  <inkml:trace contextRef="#ctx0" brushRef="#br0" timeOffset="1">19964 12723 7273,'-8'0'513,"0"0"0,1 0-47,-5 0 1,0 5-101,-4 3 0,3 2-140,-7 1 0,1 2 2,-3 2 1,-2-1-199,-3 5 0,3-1-23,-3 1 1,3 1-56,1-5 1,5 1 139,3-5 0,2-1-77,2-2-303,5 2 125,1-9-587,5 9 330,0-8-79,0 3 1,1-5 126,3 0 0,2 0-15,5 0 1,2-4 65,2 0 1,-2-4 117,2 5 1,2-6 202,-2 1 0,2 2 0,-2-2 0,-3 4 0,4-3 0,-4 4 0,0-1 0,-1-1 0,1 2 0,-1-1 0,0 4 34,1 0 189,-1 0 111,-4 0 1,-1 0 166,-2 0-237,-3 0 0,4 1-77,-5 3 0,-5-2 216,-3 6 1,-2 3-34,-1 5 1,-6 3-130,-2-4 0,2 5-74,-2-1 0,0 3-168,-4 1 0,0-2-100,0-2 0,0 3 84,0-3 0,6-1-27,1 1 1,5-5-10,3 1 1,-1-6-771,6-2-97,-1-4 232,4 2 0,5-5 688,2 0 0,4-5 0,0-1 0</inkml:trace>
  <inkml:trace contextRef="#ctx0" brushRef="#br0" timeOffset="2">19964 13054 8250,'6'0'690,"-6"5"1,-6 0-403,-6 3 1,-3 2-119,0-2 1,-6 3-159,2 4 0,-2-2-268,-2 2 1,-1 2 236,-3-2 0,3 1-327,-2 0 0,1-4 156,3 4 1,4-4-232,3 0 1,2-2-132,1-3-46,6 4 598,1-10 0,10 9 0,1-4 0</inkml:trace>
  <inkml:trace contextRef="#ctx0" brushRef="#br0" timeOffset="3">19941 13305 7978,'-12'5'0,"1"-3"200,0 1 0,-1 3-32,1-3 0,-2 5-25,-2-4 0,2 5-104,-2-2 1,-2 0-110,2 0 1,0-3-369,4 4 1,0-5 437,4 5 0,-3 0 0,3 3 0</inkml:trace>
  <inkml:trace contextRef="#ctx0" brushRef="#br0" timeOffset="4">19770 12848 7984,'-4'-7'-280,"0"-1"194,0 6 102,4-8 1,-4 7 300,0-5-169,1 1 0,-1-5-2,0 1 1,0-4-146,4-1 0,2-3 123,1 4 1,4-6-106,4-2 0,4-1 97,1-7 0,4-3-175,-1-4 0,2-5 30,2 1 1,4-4-287,0-3 0,4 0 251,0-4 0,2 0-152,-16 24 1,0 1-1,0-1 1,0 1 168,0-1 1,1 1-1,0-2 1,2 0 39,-2 1 1,2 1-1,1-2 1,0 0-51,-3 3 1,2 1 0,1 0-1,0 1-93,17-24 0,0 3 93,-4 4 0,3 0 29,-3 8 1,3-2 0,-7 10 0,2 0 119,-2 7 0,-2-1-71,-5 5 1,0-2 325,0 2 1,0 4-277,0-1 0,-4 1 472,0 3 0,-5 2-443,1-2 1,-4 4 519,-3-3-382,2 4-49,-4-2-115,6 0-293,-6 4-236,-1-4 142,-5 5-864,0 0 737,-5 0 0,-1 0-185,-6 0 625,1 0 0,-1 0 0,-4 0 0,-2 0 0</inkml:trace>
  <inkml:trace contextRef="#ctx0" brushRef="#br0" timeOffset="5">20706 11250 7984,'-11'0'-1318,"-1"0"1915,1 0-318,4 0 0,2-2 201,5-2-105,0 3-123,5-4 0,3 1-76,7 1 0,-1-3 25,5 3 1,-4 1-43,5-1 0,-1-3-2,3 3 1,3-1-107,1 4 0,0 0 110,4 0 0,-3 0-165,3 0 0,-5 0 98,2 0 1,-7-4-85,-1 0 1,-8 0 97,0 4 0,-6 0 134,3 0-69,-6 0 1,2 2-45,-8 2 0,-3-2-68,-9 6 1,2 3 57,-5 4 1,0 2-93,-3-2 0,-1-1 98,0 5 0,5-5-222,3 1 1,2-1-70,2 1 0,3-2-552,1 2-1050,4-2 1287,-2-2 1,5-3 480,0 0 0,5-6 0,1 3 0</inkml:trace>
  <inkml:trace contextRef="#ctx0" brushRef="#br0" timeOffset="6">21643 10599 7996,'0'-7'-384,"0"-3"307,0 9 155,-6-4 1,4 5 107,-6 0 1,1 0 248,-5 0-318,1 0 0,-4 0 195,-1 0-213,1 0 0,4 4 50,-1-1 1,1 5-95,-1-4 0,1 5 32,0-2 0,3 3-33,0 2 1,2 1 3,-2 2 0,0-3-107,4 4 1,0 0 14,4-1 0,0 4 95,0-3 0,0 3-221,0-4 0,1 4 43,3-4 0,2 0-39,6-3 1,0-2 124,4-2 1,-4 0 38,4-4 1,1 0 69,2-4 0,2 0-97,-2 0 0,2 0-82,-2 0 0,-2-1 103,-2-3 0,-2 3-933,-2-3 374,1-2-704,-6 4 1261,-1-3 0,-5 0 0,0-1 0</inkml:trace>
  <inkml:trace contextRef="#ctx0" brushRef="#br0" timeOffset="7">21837 10690 7996,'0'-11'964,"0"-1"-314,0 6-410,0 1 1,-2 5-208,-1 0 0,0 5 91,-5 2 1,2 4-175,-1 0 0,-2 0 84,5 1 1,-4 3-40,4 0 0,1 0-167,3-3 0,0 3-44,0 0 1,0 1-11,0-5 1,3 0 76,1 1 0,6-1 71,2 1 1,-1-5 26,4 1 0,2-6 206,-2 2 1,9-2-77,-1-2 0,2-2 45,-2-2 0,0 2-83,0-6 0,0-1 20,0-6 0,-2 2 99,-2-2 1,-2 3-52,-6 0 1,-1-1 14,-2-2 0,-3 3-47,-5-4 1,-1 4-140,-3 0 1,-6 1 72,-5-1 1,-10 1-232,3 0 1,-9 3 10,1 0 0,-3 6 19,-2-2 1,5 4-306,0 4 1,4-2 161,0 6 0,3 0-545,4 3 878,2 0 0,6 1 0,-1-1 0</inkml:trace>
  <inkml:trace contextRef="#ctx0" brushRef="#br0" timeOffset="8">22248 10667 7996,'0'-6'-171,"0"-1"198,0 4 342,0 1 132,0-3 59,0 5 1,0 5-550,0 3 237,0 2-267,0 7 1,0-1-57,0 3 0,5-5-8,3-3 1,-2-5-42,1 5 1,1-2 114,4 2 1,-1-1-26,0-2 1,1 1 51,-1-5 1,2 3-14,2-3 1,-2 0-2,2-4 0,-1 0 23,1 0 1,-2 0 26,2 0 1,-2-1 8,-2-3 0,1 1 30,-1-4 0,-1-1 129,-2-3 0,1-1-17,-5 1 1,3-1-121,-3 1 1,0 0-5,-4-1 0,-1 1-95,-3-1 1,1 1-154,-4 0 0,-1-1-285,-3 1-613,-1-1-871,1 6 1003,-1-4 933,6 8 0,1-3 0,5 5 0</inkml:trace>
  <inkml:trace contextRef="#ctx0" brushRef="#br0" timeOffset="9">22773 10610 8027,'-7'0'-10,"-1"0"0,5-1 263,0-3 178,1 3-24,2-4-204,0 5 0,-3 1-73,-1 3 1,0 2-146,4 5 1,0 2 11,0 2 1,0-1 130,0 5 0,0-3-301,0 3 1,0-2 67,0 2 1,0-1-121,0-3 0,0-2-126,0 2 295,0-2 0,1-3-180,3-2-325,-3 2-58,4-9 190,-5 4 143,-5-5 1,3 0 285,-6 0 0,1-5 0,-5-1 0</inkml:trace>
  <inkml:trace contextRef="#ctx0" brushRef="#br0" timeOffset="10">22693 10690 8027,'0'-11'-2112,"0"-1"3646,0 1-407,0-1-474,0 6-476,0 1 2,5 5 1,2 1-144,4 3 0,1 2 42,-1 6 0,0 0-70,1 4 1,3-4-33,0 4 0,2 0-207,-2-1 0,1 0 113,3-3 1,2-1-48,-6 1 0,4-5 272,-4 1 0,2-2-125,-2 2 149,-2-3 0,3-1-105,-4 0 81,-6-1-75,-1-3-1581,-5 0 932,-5 0 0,2 0 208,-4 0 1,4-1 408,-1-3 0,3 3 0,-4-4 0,-1 5 0</inkml:trace>
  <inkml:trace contextRef="#ctx0" brushRef="#br0" timeOffset="11">22990 10644 8027,'0'-7'-24,"0"-1"74,0 0 1,0 1 274,0-1 163,0 6 203,0-9-232,0 10-248,0-4-188,0 5 67,0 5 0,4 2-106,0 4 1,0 0-197,-4 1 0,0 3 130,0 0 0,1 6-199,3-2 1,-3-3 52,3-1 0,-3 2-73,-1-2 0,1 0-80,3-3-200,-3-1 56,4 1 177,-5-1 1,0-3 347,0-1 0,6-4 0,0 2 0</inkml:trace>
  <inkml:trace contextRef="#ctx0" brushRef="#br0" timeOffset="12">23264 10621 8027,'0'-6'675,"0"-4"-256,0 9-33,0-4-201,0 5-240,0 5 0,0 1 79,0 5 1,0 1-1,0-1 1,0 1 85,0-1 1,0 4-252,0 1 0,0-1-311,0-4 258,5 6 0,0-5 27,3 4-111,2-4 105,-3 0 1,-1-5 122,-2 1 0,-2-6-814,2 2 308,-3-2 44,4-2 512,-5 0 0,-5-6 0,-1 0 0</inkml:trace>
  <inkml:trace contextRef="#ctx0" brushRef="#br0" timeOffset="13">23036 10633 8027,'10'-8'0,"-2"1"0,2 4 206,-3-1 0,5-1 23,3 1 1,-2 1 65,2 3 1,3-4-113,1 0 1,2 0-92,2 4 0,0 0 39,0 0 1,-4 0-233,0 0 1,-1 0-279,1 0 1,1 0 284,-5 0 0,4 0-535,-3 0 1,-1 0 302,-4 0 1,1 0 325,-1 0 0,0-5 0,1-1 0</inkml:trace>
  <inkml:trace contextRef="#ctx0" brushRef="#br0" timeOffset="14">23538 10576 10280,'0'11'164,"0"1"0,0-1-97,0 0 0,0 5-168,0-1 0,2 0-41,1-3 1,-1 3-43,2 0 0,-2 4 74,2-4 1,-2 2-119,6-2 0,-4-2 153,3 2 0,-4-6 31,1-2 0,1-3 98,-1 4-105,5-6 1,-7 3 176,6-5 1,-4 0-27,3 0 0,-3 0-26,4 0 0,-1-1-48,5-3 1,-5 3 7,1-3 0,-1 3-113,5 1 0,3-4 100,0 0 1,1 1-146,-5 3 1,0 0 118,1 0 0,-1 0-136,1 0 1,-5 0-61,1 0 0,-4 0-511,3 0-555,-4 0 660,2 0 607,-5 0 0,-5 0 0,-1 0 0</inkml:trace>
  <inkml:trace contextRef="#ctx0" brushRef="#br0" timeOffset="15">23504 10770 8027,'6'-8'-466,"-2"1"0,-1 3 663,1-4 0,-2 6-70,6-2 0,-4-1 128,3 1 1,-3 0-271,4 4 0,-1-4 111,5 1 0,0-1-185,4 4 0,-4 0 113,3 0 1,-2 0-203,-1 0 0,-1 0-148,0 0 165,1 0 1,-2-1-853,-2-3 1013,2 2 0,-9-3 0,4 0 0,-5-1 0</inkml:trace>
  <inkml:trace contextRef="#ctx0" brushRef="#br0" timeOffset="16">23470 10576 8027,'11'-7'-335,"1"4"1,0-3 218,4 3 1,-2-1 16,5 4 0,-4-4 450,4 0 0,-1 0-98,1 4 0,1 0-336,-5 0 0,4 0 94,-4 0 0,5 0-294,-5 0 0,0 0-69,-4 0 0,1 0-2,-1 0 0,-3 0 354,-1 0 0,1 0 0,4 0 0</inkml:trace>
  <inkml:trace contextRef="#ctx0" brushRef="#br0" timeOffset="17">23904 10541 8151,'6'-6'901,"-1"1"-796,-5 5 80,5 0 0,-3 1-188,1 3 1,-1 2 116,-2 6 0,1-1-84,3 1 0,-3 0 94,3 4 0,-3-2-285,-1 5 0,4-2-39,0 2 0,0 2-78,-4-6 0,3 0-114,1-3 163,0-1 1,0 0-436,0 1 337,-1-6-458,2-1 785,-3-5 0,3 0 0,-10 5 0,-2 2 0</inkml:trace>
  <inkml:trace contextRef="#ctx0" brushRef="#br0" timeOffset="18">23870 10564 8027,'1'-11'140,"3"-1"1,-2 6 102,6 2 1,-1-1-223,5 1 79,-1 1 0,1 3 102,-1 0 1,1 0-200,-1 0 0,0 0 144,1 0 1,3 3-117,0 1 1,4 5 86,-3-1 1,0 2-138,-1 1 1,-2 1-123,2-1 1,-2 2 34,-2 2 1,1-2 28,-1 2 1,-3-2-147,-1-2 0,-3 4 43,4 1 1,-6-1 135,2-4 0,-4 4-21,-4 1 0,-3-1-6,-9-4 0,3 1-14,-7-1 0,-4 1 17,-6-1 0,1 0-145,-2 1 0,5-1-89,-5 1 1,2-6 301,-1-2 0,-3 2 0,3 1 0</inkml:trace>
  <inkml:trace contextRef="#ctx0" brushRef="#br0" timeOffset="19">21608 11147 9030,'0'11'14,"0"1"1,0-1 59,0 0 0,2 2-88,1 2 1,-1-2-70,1 2 0,-1-2-35,-2-2-88,5 1 0,-4-1 68,3 1 1,-3-5-347,-1 1-181,0-6-169,0 9 485,0-10 349,-5 4 0,-6 0 0,-7 1 0</inkml:trace>
  <inkml:trace contextRef="#ctx0" brushRef="#br0" timeOffset="20">21426 11147 7850,'11'-7'-4,"0"4"1,1 1 232,-1 2 1,2 0 84,2 0 1,-1-3-57,5-1 0,-4 0-95,4 4 0,0 0-38,4 0 1,-5-1-140,-3-3 1,-2 3-121,-2-3 1,1 3-366,-1 1 1,-3 0-1127,-1 0 815,-4 0 810,2 0 0,0 0 0,1 0 0</inkml:trace>
  <inkml:trace contextRef="#ctx0" brushRef="#br0" timeOffset="21">21837 11147 8027,'0'-8'51,"0"1"1,0 3 384,0-4-101,-5 6 1,3-5 234,-1 3 0,1 3-263,2-4-199,0 5-134,0 5 0,0 2 111,0 4 1,4 2-183,0 2 0,1-2 41,-1 2 0,-2-1-82,6 1 0,-4-1-25,3 5 1,0-5 98,0 1 1,3-2 13,-2-2 1,-2-3 2,2-1 1,-5-3 127,0 4-107,4-6 32,-6 3-16,4-5-392,-5 0 389,0-5 1,0-1-13,0-5 0,1 3 39,3 0 0,-3 1-48,3-5 0,1 1 147,-1 0 0,4-1-82,-4 1 1,1 1 264,-2 2-191,-1-2 1,4 9 23,-2-3-111,-3 2 0,5 2 1,-2 0 0,-2 2-98,1 2 1,2 2 68,-1 5 0,5 1-139,-1-1 0,-2 1 91,2-1 0,-1 4-83,5 0 1,-1 1 107,1-5 0,-1-1 74,0-2 147,1 2 1,-1-9-68,1 3 0,-5-3 11,1-1 1,-4 0-49,3 0 143,-4 0 0,3-3-20,-2-1 0,-3-5-7,3 1 0,-3-2-118,-1-1 1,0-1-8,0 1 0,0-1-1,0 1 1,-1 0 1,-3-1 1,3 1-238,-3-1 1,3 1 76,1-1 0,0 1-60,0 0 1,0-1 26,0 1 0,0-1-827,0 1 465,0 5 0,0-1-793,0 3 172,0 3 864,0-4 0,5 15 1,1 3-1</inkml:trace>
  <inkml:trace contextRef="#ctx0" brushRef="#br0" timeOffset="22">22316 11158 8027,'-1'-10'50,"-3"2"0,3 2 284,-3 2 175,3 3 407,1-9-472,0 9 14,0-4-536,0 5 109,5 5 1,-4 1-26,3 5 0,-3 1 36,-1-1 1,0 1-138,0-1 1,4 4 30,0 0 1,0 5-47,-4-5 1,4 0-115,-1-4 1,2 1 86,-1-1 1,-2 1-101,1-1 1,2-3 113,-1-1 0,1-3-263,-1 4 1,-1-6 26,4 2 1,-4-1-502,1 0 860,2-1 0,0 3 0,6-5 0</inkml:trace>
  <inkml:trace contextRef="#ctx0" brushRef="#br0" timeOffset="23">22636 11135 7968,'6'-11'885,"0"3"-266,-6 1-382,0 4 1,-2-6-3,-2 5-12,3 1 1,-8 1-185,6-1 1,-6 1-26,1-1 0,2 1-68,-2 2 1,0 2-83,-3 1 0,0 0 69,-1 4 0,1-3 8,-1 4 1,1 0 81,0 3 0,3 0-175,0 1 1,4-1 49,-3 1 1,4 3-87,0 0 1,1 0 53,2-3 1,0 3-58,0 0 0,2 0 60,1-3 1,0-1-14,4 1 0,1-5 75,4 1 0,-1-4-29,0 3 0,1-4-44,-1 1 0,4-3 50,1-1 0,0 0-214,-1 0 1,-2 0 54,2 0 1,-2 0 250,-2 0 0,6 0 0,1 0 0</inkml:trace>
  <inkml:trace contextRef="#ctx0" brushRef="#br0" timeOffset="24">22785 11181 7968,'0'-11'-293,"0"3"244,0 0 1,1 1 356,3-5 1,-3 5 282,3-1-17,-3 6-129,-1-9-1,5 10-545,-4-4 145,4 5 0,-5 1-24,0 3 0,0 3 110,0 4 0,0-2-155,0 2 0,0-2 0,0 6 0,0-1 13,0 2 0,0-3-121,0 7 1,0-7 88,0 3 1,4 0-75,0-1 0,0 1 70,-4-5 0,4 0-14,0 1 0,-1-4-12,-3-1 72,5 1 9,2-2 1,4-1 8,1-5 1,-1 0 14,0 0 0,2 0 87,2 0 1,-2 0-87,2 0 0,-2 0-8,-2 0 0,1 0-127,-1 0 0,1 0 137,-1 0-428,0 0-196,1 0-200,-1 0 150,-4 0-61,-2 0 701,-5 0 0,-5 0 0,-2 0 0</inkml:trace>
  <inkml:trace contextRef="#ctx0" brushRef="#br0" timeOffset="25">22830 11295 7968,'0'-11'378,"0"-1"-231,0 6-275,0-4 1,2 9 308,1-3 0,0 3-26,5 1 0,-5 0-346,5 0 216,0 0 1,3 0-184,0 0 1,1 0-41,-1 0 1,1 0-339,-1 0 184,1 0 0,-1 0 109,0 0 1,-3 0-150,0 0 392,-6 0 0,3-6 0,-5 0 0</inkml:trace>
  <inkml:trace contextRef="#ctx0" brushRef="#br0" timeOffset="26">22785 11135 7939,'6'-7'401,"-2"-1"-281,2 6 1,0-3 113,6 5 1,-3-2-68,2-2 1,-2 3 66,6-3 0,-1 3-116,1 1 0,-1 0-67,5 0 0,-3 0-223,3 0 0,-4 0-78,4 0 1,-5 0-1064,1 0 1313,-2 0 0,-2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6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9982 3963 8052,'-1'6'-678,"-3"-2"1080,2-3 1,-4-1 0,4-1 0,-2-3-146,1-3 0,2-3 0,1-3 0,0-2 0,0-4 0,0-4-159,0-4 0,1-5 0,3-8 0,4-6-101,2-1 0,6-6 0,3-5 0,-8 25 0,-1 0 26,-1-3 1,1 0-1,1-2 1,-1-1-1,0 1 1,-1 0-1,2-1 1,1-1-88,1 0 1,1 0 0,0-2 0,1 1 0,2-1-1,0 0 1,0 1 0,-1-1 100,-1 2 0,1-1 0,0-1 1,1 0-1,-2 0 0,1-1-59,2 0 0,1 0 0,0 0 1,0 0-1,3-2 0,1 1-30,0 0 1,1 0 0,1 1 0,2 0 0,-1-1 0,0 1 0,0 1-1,1 1-32,0 2 1,1 1-1,1 1 1,0 1-1,-2 3 1,-1 2-1,1 0 1,1 2 73,-2 1 1,1 1 0,0 3-1,1 1 137,-4 2 1,1 1 0,25-17 0,-6 0 0,-3 5 52,-7 6 1,-5-2-1,-6 2 1,0 3 54,0 3 0,-4 1 0,-2-4-78,0 0 0,2 4 1,-4 2-228,-1 0 1,-1 3 0,-3 5-577,-2 2 0,-6 5-857,-9 2 1503,-11 16 0,-11-2 0,-6 7 0</inkml:trace>
  <inkml:trace contextRef="#ctx0" brushRef="#br0" timeOffset="1">9982 3735 8094,'-12'-5'-389,"5"3"556,-1-2 0,2 4 1,-2 4-1,4 4 1,3 3 236,1 5 1,0-3-1,1 7 1,2 0-200,1 1 1,3 2-1,-2 0-82,2 0 1,-3-4 0,2-1 0,0 0-6,1-1 0,-4-2 1,4 3-69,-2-1 0,2-2 280,-3-4 587,0-4-436,-4-2 0,0-6-290,0-3 1,0-3 0,1-5-189,3-4 1,3-1 0,4-5 0,0 2-101,1 1 1,0 5-1,2-1 0,2 2 1,0 2 0,-2-1-363,1 1 1,1 4 0,-5 4-1080,0 1 1,-3 2 1537,0 0 0,-1 5 0,5 2 0</inkml:trace>
  <inkml:trace contextRef="#ctx0" brushRef="#br0" timeOffset="2">12083 617 8621,'0'-12'2182,"0"1"-2019,0 5 0,0 14 0,0 11-100,0 4 1,0 6-1,0 2 1,0 2 15,0 1 0,0 0 1,0 2-3,0 2 0,0-1 1,0 3-67,0 0 0,0-2 0,0-4 0,0-1-15,0-2 1,0-3 0,0-7-38,0-2 1,0-2-37,0-6 0,-1-1-773,-3-2 0,2-3 249,-6-5 601,0-5 0,-3-7 0,0-5 0</inkml:trace>
  <inkml:trace contextRef="#ctx0" brushRef="#br0" timeOffset="3">12038 708 8113,'0'-11'228,"0"-1"0,0 5 1049,0-1-902,0 0 0,5-3 0,2 1-201,3 2 0,6-1 1,0 6-1,2 0-37,2 2 0,-2 2 0,1 2-78,1 0 1,1 7-1,-2 1-256,-4 3 1,1 1-1,0-4 1,-4 2-45,-3 2 1,0-2 0,-5 3 181,-2 1 1,3-3 0,-1 4 96,-1-2 1,-2 3-1,-2-2 1,-3-1 93,-4 1 1,2-1 0,-2-2-14,0 1 1,-6 1 0,-2-4 64,2 3 1,2-2-1,0 2 1,0-2-21,-4-2 1,5 1-1,-2-1 1,4 1 27,1-1 1,1 1-222,0-1 1,4 0-1,-1 1-83,3-1 0,2 1 0,3-1 0,4 1-83,2-1 0,2 0 0,2 0 15,2-4 1,0 3 0,-2-3 65,1-1 0,4 0 0,-2-3 0,-1 1-221,1-2 1,-2 3 0,-3-1 0,-1 0-661,0 1 1,1-4 482,-1 3 1,4 1 511,1-1 0,4 5 0,-2-3 0</inkml:trace>
  <inkml:trace contextRef="#ctx0" brushRef="#br0" timeOffset="4">12643 1348 7919,'-5'-7'207,"4"-3"-53,-3 3 0,1 0 0,1 0 137,-2-2 1,-1-1 0,2-2 0,-1 1 35,2-1 0,1 0 1,1-4-1,0-1-158,0-1 0,0-8 1,0 4-196,0-2 0,5-6 0,1 0-6,0-3 1,5-1-1,-4 1 1,5 2-61,3 5 0,-2-2 0,2 2 43,-3 5 0,-1-1 0,-3 7 118,0 1 0,0 2 0,3 4 0,1 1-37,-1 2 0,0-2 0,1 3-74,-1 1 0,1-2 0,-1 1 13,0 2 1,1 1 0,-1 2-1,2 1-128,2 2 1,-2 6 0,2 0 59,-2 4 0,-2 7 0,-1-2 32,-2 2 1,2 7 0,-3 1 0,-1 2 24,-2-1 1,-2-3-1,1 2 1,1-1 22,-2-3 1,-1 0 164,-1-3 1,0-3 0,0-1 16,0-1 1,0-2-285,0-4-841,0 1-658,0-6 1618,5-1 0,2-5 0,4 0 0</inkml:trace>
  <inkml:trace contextRef="#ctx0" brushRef="#br0" timeOffset="5">13362 674 8055,'0'-12'796,"0"1"157,0 0-259,0 4-361,0 2 1,0 6-1,0 3-307,0 4 0,0 7 0,0 4 0,0 4 53,0 4 0,0 2-41,0 5 1,0 0 0,0 1-1,0-1-40,0 0 1,4 4 0,0-1 0,0-3-101,1-2 1,-4-7 0,3 2 62,-3-3 0,3-6 0,0-3-14,-2-2 0,0-2 0,-2 1-463,0-1-23,0 0 1,-2-4-1121,-1-3 1659,-4-3 0,-9-1 0,-2 0 0</inkml:trace>
  <inkml:trace contextRef="#ctx0" brushRef="#br0" timeOffset="6">13305 982 8036,'-1'-7'1843,"-3"-1"-1384,3 0-262,-4 2 1,6 1-188,3 5 0,7 0 1,8 0-25,3 0 0,6 0 0,2 0 1,2 0-169,-1 0 1,0-4 0,-3 0-1,0 1-130,0-3 1,-5 5-1,-5-4 185,-2 0 0,-1 4 0,-3-3-88,-1 3 0,-3-3 0,-2-1 1,0 0 214,1 0 0,-5-4 0,3 2 0</inkml:trace>
  <inkml:trace contextRef="#ctx0" brushRef="#br0" timeOffset="7">13328 685 8538,'0'-11'1130,"1"1"-661,3 2 0,4-2 0,7 2 0,4-1-119,3 2 1,1-5-1,1 2 1,4-4 44,6 0 1,0 2-1,5 0-506,1 1 1,-5-1-1,3 2-553,-2 3 1,-2 2 663,0 5 0,-4-6 0,-2 0 0</inkml:trace>
  <inkml:trace contextRef="#ctx0" brushRef="#br0" timeOffset="8">2421 14310 7947,'-1'-6'-403,"-3"2"639,3-2 0,-4 3 1,5-4 224,0-2 0,1 0 0,2 0 0,2 3-240,1 1 0,2-3 0,3 3 0,0-1-21,1-3 1,1 4 0,2 0-1,3 1-32,-1 0 1,5 0 0,-3 4-75,3 0 1,0 0-1,1 0 1,0 1-173,0 3 0,-4 3 0,-1 5-143,-2 3 0,-2-1 0,-5 5 0,-3 2-122,-1 0 0,-1 2 0,-4 0 163,0 0 0,-4 0 0,-1 0 1,-1-1 80,-3 1 0,3-4 1,-2-1 94,-1-1 0,3 2 0,-2-4 0,1-1 88,0-2 0,-1-4 163,4 0-16,-5-1 1,6 0 380,-4-4-232,4-6-225,-2-4 1,5 0 315,0-1-375,0 6 0,-1-4-123,-3 6 0,1-3 1,-4-1-28,-2 1 0,-1 2 0,-2 1 0,1 0-93,0 0 0,-6 1 1,-2 3-6,-3 4 0,0 2 0,-1 1-40,0 1 1,5-1-1,2 1 1,0-1 112,1 0 1,4 1 0,4-1 24,2 1 1,2-1 0,3 0 27,0 1 0,0-1 0,1 1-4,3-1 0,2-3 1,5-2 25,1-1 1,0 0-1,2-2 126,2 1 1,0-1 0,-1-4 0,3-1 85,0-2 1,4-4 0,-5 3 0,2-1-229,0-3 0,-5-1 0,2-2-836,-4 1 0,-4-1 856,-1 1 0,-9 0 0,1-1 0</inkml:trace>
  <inkml:trace contextRef="#ctx0" brushRef="#br0" timeOffset="9">2992 13979 8171,'-5'-6'909,"4"-4"-178,-3 2 589,-2 3-1120,5 0 0,-3 5 0,8 0-68,3 0 0,1 5 0,2 3 20,3 2 0,1 5 0,-2 1-53,3 2 1,2-3 0,2 4 0,-3 2-25,1 0 1,-3 3 0,4 3-49,-2 4 0,-1-2 0,-3 1 0,-2 2-7,-2 1 1,-3 5 0,-5 0-67,0-1 0,-5 0 1,-3-1-121,-2 3 0,-7-1 0,-2-4-145,-2 0 0,-2-5 0,0-2 0,0-3-167,0-1 0,-3 0 0,-1-2-244,2-2 0,1-2 0,1-6 722,0 1 0,-5-6 0,-1-1 0</inkml:trace>
  <inkml:trace contextRef="#ctx0" brushRef="#br0" timeOffset="10">2444 14025 7928,'-5'-8'311,"-3"1"-171,-2 4 0,-1-2 1,-1 5 50,1 0 0,0 0 0,-2 0 17,-2 0 1,-3 1 0,-5 3 0,-1 5 13,-3 5 1,3 4 0,-4 6 27,0 2 0,4 0 0,-2 4-100,1 2 0,3 5 0,0 2 1,2 2-82,1 2 1,5 3 0,-2 2-74,4 1 1,0 2 0,1-1 44,0 3 0,4-2 0,3-3-58,3-5 1,2 0 0,3-5-91,4-1 1,7-2 0,4-2 0,3-2-53,0-4 0,6-3 1,3-1 164,2-1 1,-3-4-1,0-3 86,-3-2 1,0-5-1,-5-1 1,-2 1-303,-1-2 0,-5 3 0,1-4 210,-2 2 0,3 0 0,2 5 0</inkml:trace>
  <inkml:trace contextRef="#ctx0" brushRef="#br0" timeOffset="11">4374 13956 8039,'0'-7'-422,"0"-1"2311,0-1-1580,0 4 0,4 5 0,0 8-218,-2 2 0,0 3 0,-2 2 1,0 4-1,0 4 30,0 3 0,0 0 0,0 4-76,0 2 1,0 1 0,0 1-114,0 0 1,3 1 0,1-1 0,-1 0 33,-2 0 1,-1 1 0,1-2 0,2-2-5,1 0 1,3-6 0,-3 2 14,-1-3 0,-1-2 0,1-3-4,0-4 1,3 0 0,-4-2 0,2-3-107,-2 0 0,0-4-560,-2 2 1,-2-5-252,-1 0 1,-4-1 943,-4-2 0,-1-5 0,1-2 0</inkml:trace>
  <inkml:trace contextRef="#ctx0" brushRef="#br0" timeOffset="12">4306 14071 8039,'0'-13'0,"0"-2"-137,0 2 1,1-4 307,3 6 0,-2 5 1,6 1 59,1-1 1,-3 5 0,2-4 21,1 0 1,2 4-1,3-4 1,2 1-98,2 0 0,3 0 0,4 4-45,2 0 0,3 0 0,-2 0-156,1 0 1,-2 0 0,2 2 0,-1 0-35,-3 2 0,-1 5 0,-2-2-41,-3 4 0,-1 0 1,-4 0 11,1 1 1,-4-1 0,-4 1 39,-2-1 0,-1 1 1,-4-1-1,-2 2 46,-1 2 0,-9-2 0,-7 3 73,-2 1 0,-4-5 0,-1 3 0,-5-1-28,-2 2 0,-1-4 0,1 4-43,3-4 1,-2 0 0,5-2-16,2-3 1,2 0-1,4-5-117,4 2 0,2 0-367,2-4 0,6 0 0,5 0 519,6 0 0,4-5 0,1-1 0</inkml:trace>
  <inkml:trace contextRef="#ctx0" brushRef="#br0" timeOffset="13">5276 13842 8039,'-3'-11'-240,"-1"-1"1,1 1 0,2-1-150,1 1 1,0 3 1824,0 1-202,0 4-853,0-2 0,-1 6-166,-3 3 0,-1 3 1,-4 3 24,1-3 0,1 3 0,-5-2 0,1 4-76,-1 3 1,1-1 0,0 3-84,-1 0 0,1 3 0,-1-1-32,1 3 0,0 5 1,0 0-71,4 3 0,-3 0 0,3 4 0,0 1-11,-1-1 1,6 0 0,-2 0 76,2 1 1,2-1 0,0 0 0,0 0 30,0 1 0,2-1 1,0 0-14,2 0 1,5 1-1,-1-2-50,2-3 0,5-1 0,1-3 0,1 0-64,-1 0 0,3-3 0,-3-3-29,-2-1 0,-2-5 1,0 1 160,-1-2 0,1-3 0,-2-1 0,-1-3 137,-2-1 1,-4 0 0,2-2 567,0 1-403,-4 0-123,4-4 1,-6 0-261,-3 0 0,-2-6 0,-6 0 0</inkml:trace>
  <inkml:trace contextRef="#ctx0" brushRef="#br0" timeOffset="14">5676 14105 7868,'-5'-12'190,"4"5"1,-3-1-1,1 1 301,0 0 1,1 1 0,-1 5-376,1 1 1,2 2-1,0 11-55,0 2 1,0 3 0,0 5 0,0-1-51,0 1 1,4 0 0,0 0 0,-2 1-123,0 3 0,2-3 0,-1 2 83,0-1 1,2-3 0,-1 0 0,-2-2 2,0-1 1,1-3 0,1 1-13,-1 0 1,-2-2-20,-1-4 0,4 1-482,0-1-129,-1-4 0,-4-2-108,-3-5 0,-1-2 775,-2-1 0,-9-9 0,4-6 0</inkml:trace>
  <inkml:trace contextRef="#ctx0" brushRef="#br0" timeOffset="15">5642 14139 7868,'0'-18'11,"0"2"0,0 4 80,0 1 0,0 0 0,0-1 51,0 1 1,4-1 0,1 1 142,1-1 0,0 1 0,3 1-155,-1 2 0,0-1 0,3 4-13,0-1 0,1 3 0,1-2 0,1 1-35,1 1 1,5-1 0,-1 4 0,3 0-23,0 0 1,-2 0-1,-1 0-65,1 0 1,0 1 0,0 3-60,-1 4 0,-5 2 0,2 1 33,-4 1 0,-1 0 0,-3 2-48,0 1 1,-5 4 0,0-2-1,-1-1-31,-2 1 1,-5 2-1,-3-3 35,-2 2 1,-3-3-1,-1 5-59,-1 0 0,-5-2 0,1-1 0,-3 0-32,-1-3 0,2-1 0,0-2 189,2 0 0,4 1 0,-3-2 113,2-2 0,1 0 0,3-3 0,1 1 87,-1-1 1,6 0 0,1-3 16,0 2 0,4 1-180,-3-1 0,2-2 0,4 5-33,2-2 1,-2 4-1,7-2 1,4 2-127,4-1 1,5 2 0,2-2 90,3 2 0,1 1 0,3 1 1,0-2-2,1-3 1,-3 4 0,0-4 13,-1 3 1,-2 0 0,-4-1 23,-3-1 1,-2-4 0,-6 2 165,0-1 0,0 0 0,-3-2 179,0 1-463,-5-1-493,2-3 0,-7 0-860,-1 0 1,0-5 1441,-5-2 0,1-8 0,-5-3 0</inkml:trace>
  <inkml:trace contextRef="#ctx0" brushRef="#br0" timeOffset="16">6476 13854 7927,'0'-8'-39,"0"0"152,0-1 1,0 3 151,0-2 0,0 5 0,-2-4 452,-1 2-510,1 1 1,-4 3-39,2-3 0,2 3-4,-6-3 0,0 3-80,-3 1 1,0 5 0,-1 1 0,1 2-25,-1 0 0,1 1 0,-1 4-10,1 3 1,1 0-1,1-2-26,1 1 1,2 2 0,-3-3-105,2 1 0,4 0 1,-1-2-12,3 2 1,1-2 0,1 2 0,3-3-98,4-5 1,3 3-1,3-3-19,1-1 1,4 3 0,-2-5 3,0-2 1,3 0 0,2-2-38,1 0 0,-4 0 1,-1-2-602,-1-2 0,0 2 840,-5-6 0,2-4 0,-8-6 0</inkml:trace>
  <inkml:trace contextRef="#ctx0" brushRef="#br0" timeOffset="17">6773 13728 8020,'0'-12'82,"-6"1"178,5 5 848,-4-4-696,5 8 1,-4-2-244,1 8 1,-1-1 0,4 6 0,1 2 15,3 3 1,2 6 0,7 1 0,1 3 45,1 2 1,5 6-1,-1-1 1,3 2-18,1 1 0,0 4 0,-1 1-180,1 2 0,0 2 1,0 5-97,0 2 0,-4-1 0,-1-3 0,-2 0-61,-2-1 1,-5 0 0,-3-2-17,-1-1 1,-1-5-1,-6 1-81,-6-3 1,-1-4 0,-11-2-459,-4-1 0,-7 0 678,-11-2 0,1-2 0,-10 4 0</inkml:trace>
  <inkml:trace contextRef="#ctx0" brushRef="#br0" timeOffset="18">7709 14310 7843,'-6'0'-859,"1"0"991,5 0 1,5 0-1,1-1 1,2-1-1,-1-2 1,2 1-1,1 2 433,2 1 0,0-4 0,2 0 1,3 2-330,1 1 0,1-3 1,4-1-143,-1-2 0,1 3 0,0-2 1,0 1-11,0 3 0,0-4 0,-2 1-163,-2-1 0,2 3 0,-6 0-342,-1 1 0,-5-1-592,-2-1 1,-6 1 467,-1 7 1,-3-1-1,-6 4 545,1 2 0,-5 1 0,1 2 0,-5-1 0</inkml:trace>
  <inkml:trace contextRef="#ctx0" brushRef="#br0" timeOffset="19">7766 14482 7843,'-13'7'302,"-2"1"-82,3-6 420,0 3-330,7 1 0,10-5 0,3 3-32,2-3 1,1-1 0,2 0 0,2 0 66,4 0 0,3 0 0,1 0-171,0 0 0,-1 0 0,3 0 0,0 0-121,2 0 1,4 0 0,-2 0-48,1 0 0,-1 0 0,-4-1-587,2-3 0,-4 3 1,-4-3-1,0 1 581,-1-1 0,3-2 0,-3-5 0</inkml:trace>
  <inkml:trace contextRef="#ctx0" brushRef="#br0" timeOffset="20">8988 13842 7843,'0'-11'974,"0"-1"224,0 1-544,0 4-512,0 2 1,0 14-1,1 4 58,3 3 1,-2 2-1,1 4-155,-1 1 0,-2-3 0,0 8-1,0 0 0,1 1 0,1 5-68,2 1 1,1-1 0,-2 0 0,1 2-33,-2 2 1,3-4 0,0 1 59,2-3 0,-5-3 0,3 3 0,0-1 1,-2-6-1,3 0 1,-1-3-75,-2-3 0,2-5 0,-1 1-355,-2-2 1,3-2-1188,-1 1 537,0-6 1,-3-1 1074,3-5 0,-3-5 0,4-1 0</inkml:trace>
  <inkml:trace contextRef="#ctx0" brushRef="#br0" timeOffset="21">9354 14230 7843,'0'-7'371,"0"-1"-27,0 6-267,0-3 1,1 5 183,3 0 1,-2 0 0,6 0 38,1 0 0,1 0 0,3 0 1,2 0-103,4 0 1,2 0 0,2 0-25,0 0 1,4 0 0,-1 0 83,0 0-191,-2 0 1,-5 0 216,0 0-554,-5 0 248,8 0 1,-14 0 72,4 0 77,-3 0-128,-3 0 0,-1-6 0,-5 0 0</inkml:trace>
  <inkml:trace contextRef="#ctx0" brushRef="#br0" timeOffset="22">10302 13808 7843,'7'-4'-37,"1"0"284,-6 0 1,3 6 0,-3 1 4,2 5 0,-3 2 1,3 3-1,-2 2-127,2 4 0,-3 4 1,3 4-36,-3 3 0,1 3 0,0 0-114,2-2 1,0 5 0,-4-1 0,0 0-77,0 1 0,0-2 1,1 0-35,3 1 0,-3-5 1,3-1 185,-3-1 0,3-5 1,0-5-1,0-2 184,1-2 0,-4-1-180,3-2-362,-3 1-250,-1-6 0,-3-1 0,-3-6 556,-5-3 0,-8-2 0,1-6 0</inkml:trace>
  <inkml:trace contextRef="#ctx0" brushRef="#br0" timeOffset="23">10187 13933 7843,'-1'-21'0,"-1"2"-105,-2 4 1,0 2 0,4 2 71,0-1 0,1 1 244,3-1 0,4 1 0,6 1 1,2 1 144,2 1 1,2 4 0,6-2-244,0 1 1,6-3 0,-2 5-68,3 0 0,2 2 1,-1 1-1,-1 0-14,-3 0 0,2 0 0,-5 1-95,-2 3 0,-2-2 0,-4 6 60,-4 1 0,-3 5 0,-5 1-106,-3-1 1,-3 4-1,-1 1 1,-2 2-83,-6 2 0,-1-4 0,-10 0 38,-1 2 0,-5-1 0,-3 0 52,-2-1 0,5-5 0,-2 1 0,3-2 56,2-1 1,0-2 0,3-1-91,4-2 0,2-4 0,2 2-131,-1 0 1,5-4 265,-1 3 0,5-13 0,-2-4 0</inkml:trace>
  <inkml:trace contextRef="#ctx0" brushRef="#br0" timeOffset="24">11067 13625 7843,'0'-6'1346,"0"1"664,0 5-1880,-5 0 1,2 1 0,-4 3-49,-2 3 0,-1 5 0,-3 3-64,-2 4 1,1 4 0,-4 2-79,1 2 1,1 5 0,2-2-1,-1 3-15,1 1 0,1 4 0,2 0 68,-1-1 0,1 4 0,1 0 30,2-1 1,3 3 0,5-3-18,0 0 0,1-2 1,3 3-1,4-2-36,2-2 1,1-7 0,2-2-145,2 0 1,-2-7 0,2 1 32,-2 0 1,-3-5 0,-1-2-1,-2-3-210,2 0 1,1-1 46,2 1 0,-5-5-285,1 1 0,0-6 589,3 2 0,1-8 0,-1-2 0</inkml:trace>
  <inkml:trace contextRef="#ctx0" brushRef="#br0" timeOffset="25">11204 13945 7852,'0'-12'0,"0"1"175,0 0 1,0 3 798,0 0-700,0 6 0,0-2 0,0 9-254,0 7 1,0 4 0,0 7-5,0 0 1,0 5-1,0 2-44,0 3 0,0 1 0,0 1 1,1-1-14,3 0 0,-3 0 0,3 1-141,-3-1 0,-1-5 1,0-4-29,0-4 0,4-1 0,0-5-772,-2-1-100,0-6 1082,-2-3 0,-5-15 0,-2-3 0</inkml:trace>
  <inkml:trace contextRef="#ctx0" brushRef="#br0" timeOffset="26">11147 13945 7892,'0'-12'0,"0"1"0,1-2 242,3-2 0,2 2 0,6-2 87,-1 3 1,2 4 0,2 0 0,3 1-54,-1 0 1,5-2 0,-3 6-67,3 0 1,4 2 0,1 1-167,-2 0 0,-1 5 1,-2 1-1,-2 3 13,-1 3 1,-1-4-1,1 9-196,-4-1 1,-6-3-1,-1 4-4,1-1 1,-4 2 0,-1 5 0,-4 0-40,-4-1 1,-3 1-1,-5 0-205,-3 0 1,-3 0 0,-5 0 158,0-1 0,2 1 1,0-1-1,3-2 126,2-1 1,2-4-1,5 3 50,2-1 1,4-2-1,-1-4 201,3 1 0,1-1 0,0 1 1,1-2 105,3-3 1,-1 4 0,5-5-95,5 0 0,0 3 1,5-4-110,-2 2 1,3-4 0,-2 4-1,-1-1-20,1 0 0,2-2 1,-3 3-54,2-2 0,-4 2 1,1-3-214,-2-1 0,-2-2 234,1-1 0,-1 5 0,0 1 0</inkml:trace>
  <inkml:trace contextRef="#ctx0" brushRef="#br0" timeOffset="27">11741 13591 7840,'-4'-15'205,"0"-1"-32,1 2 1,3 3-1,4 3 1,4 5-721,2 1 0,-2 2 868,-1 0 1,1 5 0,3 4-18,1 5 0,0 9 1,4 8-1,3 3-96,2 4 1,2 2 0,0 6-95,0 0 1,-2 0 0,0 0 0,-4 3 1,0 0 1,2 1 0,-5-5-253,-4 1 0,0 0 0,-6-1-329,-1 1 0,-2-5 119,-1-3 1,-5 1 53,-3-1 0,-3-1-73,-4-7 153,-3-2-5,0-5 1,-5-1-190,0-3 406,-5-3 0,-6 1 0,0 1 0</inkml:trace>
  <inkml:trace contextRef="#ctx0" brushRef="#br0" timeOffset="28">12654 14093 7824,'-7'0'490,"0"-1"-214,2-3 1,3 3 0,6-4 0,3 1 0,5 0-36,3 2 0,-2 1 1,2 1-1,-1 0-121,1 0 1,1 0 0,6 0-208,1 0 0,-3-4 0,7 0 0,-2 1-30,2 2 0,-2 1 0,4-1-119,-1-3 0,-1 3 0,-5-3-260,-3 3 0,-3 1 0,-5-2-134,1-1 1,-7 1-342,-5-1 971,-5 1 0,-17 2 0,-2 0 0</inkml:trace>
  <inkml:trace contextRef="#ctx0" brushRef="#br0" timeOffset="29">12711 14276 7905,'17'0'751,"-3"0"1,5 0-329,1 0 0,3 0 1,2 0-1,3-1-10,2-3 1,0 3 0,3-4-296,-3 0 1,2 3 0,-5-1 0,-3 1-914,-4 2 0,1 0-224,-6 0 1,-5 2 1018,-6 1 0,-8-1 0,-2 3 0</inkml:trace>
  <inkml:trace contextRef="#ctx0" brushRef="#br0" timeOffset="30">14105 13831 7957,'0'-12'74,"0"1"0,1-1 0,2 1 1,0 0-1,0-1 0,-1 1 1,1-1-1,1 1 168,-2-1 1,0 1 0,-4 0-1,-1-1 1,-5 1-227,-2-1 0,-2 5 0,0 0 0,-4 1-88,-3 0 0,-2 3 0,-3-1 1,-3 4 50,-3 4 1,-3 3-1,0 4 1,2 2-6,5 2 0,-2-2 0,2 3 45,5 1 1,0-4-1,9 5-42,1-1 0,4-1 1,-1-2-1,4 1-22,3-1 1,1 0 0,0 0-1,1 2-6,3-2 0,6-6 0,7-1 25,1-2 0,5 2 0,4-3 0,1-1 13,0-2 1,3-6-1,-5-1 36,0-1 1,-3-3-1,-4 3 1,-4-4 19,-2 0 0,-3 3 1,-1 1-1,-3-2 87,-1-1 1,-1 2 272,-4 0 512,0 1-749,0 0 0,0 9 1,0 9-1,0 7-35,0 4 1,4 4 0,-1 3-125,0 4 0,-2-1 1,-1 7-1,0-1-87,0 1 0,0 4 0,2-3 27,1 1 1,-1 2 0,1-6 0,-1-3-148,-2-2 1,0-7 0,0 1-1,0-6-85,0-5 1,0-2-428,0-2-407,0 1 0,0-7 1119,0-5 0,-5-10 0,-2-8 0</inkml:trace>
  <inkml:trace contextRef="#ctx0" brushRef="#br0" timeOffset="31">14493 13865 7957,'-1'-11'531,"-3"-1"-410,3 6 75,-4 1 0,3 5 0,-1 0 47,-5 0 1,-2 5-1,-2 2 1,0 5-213,-4 3 1,4 7-1,-5 5 39,1 3 0,3 4 0,-3 4-105,-1-1 0,8-2 0,-2 0 0,2-1-34,3 0 1,1-1-1,5-1-5,0-2 1,1-4 0,4 0 45,6-2 1,2-2 0,5-4-1,-1-6 161,1-3 0,5-6 0,4 1-27,-2-3 1,1-6 0,0-4 0,5-5 145,2-5 1,-3-3-1,-1-2-147,-1-2 1,-1-3-1,-4-6-136,-1 1 0,-4-4 0,-4-1-50,-5-2 0,-4 4 0,-7-1 0,-5 3-94,-4 0 1,-12 2 0,0 3-1,-1 3 0,-4 8 0,0 5 0,0 5-56,0 6 0,2 1 1,3 2-73,0 0 0,5 5 1,3 3-230,2 2 1,3 2 157,3-1 1,3 3 0,9-1 373,6-3 0,6-1 0,6 2 0</inkml:trace>
  <inkml:trace contextRef="#ctx0" brushRef="#br0" timeOffset="32">15350 13774 7925,'0'-12'717,"0"1"-2013,0 4 1192,0 2 1,0 14 0,0 3 604,0 0 1,-5 6 0,-3 2 0,-3 6-171,-5 4 1,2 4 0,-5 3-173,-1 1 0,2 5 0,-1-1-63,-1 3 1,-2-3-1,-1-2 1,2 1-66,2-1 0,-1-4 0,4 0-29,2-5 0,2-5 0,2-1 18,2-5 0,-1 1 0,5-6 0,2-1-57,0-2 0,2 0-50,0-1 0,-1-1-281,-3-2-336,3 2 333,-4-8 1,5 1 45,0-6 1,0 0-1,0-5 1,0-1-312,0-1 0,5-1 636,3-1 0,2-4 0,1-2 0</inkml:trace>
  <inkml:trace contextRef="#ctx0" brushRef="#br0" timeOffset="33">15030 13819 8371,'-5'-18'644,"2"3"0,-3 6-1923,1 2 1016,1 4 0,5-2 895,3 5 1,-1 0-827,4 0 0,-3 5 0,4 3-529,1 2 0,-3 5 723,2 0 0,-1 6 0,5-3 0</inkml:trace>
  <inkml:trace contextRef="#ctx0" brushRef="#br0" timeOffset="34">15350 14482 7903,'3'7'2478,"1"1"-1372,0-6 238,-4 3-1882,0-5 0,-10-10 0,-3-2 0</inkml:trace>
  <inkml:trace contextRef="#ctx0" brushRef="#br0" timeOffset="35">2444 15521 8074,'-5'-6'776,"2"1"1,-3 6-476,1 3 1,-3 3-1,5 7 1,0 3-1,2 0-256,1 4 1,0 5 0,0 5 0,0 3-65,0 4 0,1 2 0,2 3 0,2-1-47,1 1 0,-2 1 0,3 1 0,1-4 12,-2-3 0,5-2 0,-5-3 1,2-3-131,-1-3 0,-3 0 0,2-3 1,-1-4-6,-2-2 1,-2-3-1,-1-3 141,0-1 0,0 0 189,0 1 0,-5-6-132,-3-2 0,2-4-231,-1-4 0,4 2 0,-1-6 31,3-1 1,1 3 0,0-2 0,0-1-159,0-1 0,0 3 1,0-1 130,0-1 0,-1-1 0,-2-2 0,-1 1 72,2 0 0,-3-5 1,1 1 145,1 1 0,2-2 0,1 0 0,0 1 15,0-1 0,0 3 0,0-2 0,0 2 420,0 2 1,1-1-143,3 1 0,2-1 0,5 1 0,-2 1 254,-2 2 1,1-1 0,4 4-247,4-1 0,1 0 1,8-2-1,0 3 5,2 0 0,4 4 0,-2-3-110,1 3 0,3 1 0,-4 1 0,0 3 74,-2 3 1,-3 3 0,-1 2-65,-1-1 1,-4 1 0,-3 0 0,-3 2-46,-4 2 0,-3 3 0,-5-3 0,-2 1-729,-1-1 0,-5 4 0,-7-2-16,-4 0 1,-7 2 0,0-5 0,-1 1 394,-1 0 1,0-3 0,-4 2 166,2-2 0,6-6 0,0 0 0,5-2-38,2-3 1,2 0-1,4-2-163,-1 0 0,2-2 0,1-2-846,1-3 1069,6 2 0,-8-10 0,3 2 0</inkml:trace>
  <inkml:trace contextRef="#ctx0" brushRef="#br0" timeOffset="36">2969 15521 7960,'-11'-11'752,"0"-1"269,4 6 0,2-1-525,5 4 1,1 1-1,3-1 1,4 1-240,2 2 1,5 5-1,2 3-186,0 2 0,6 7 0,5 2 0,0 3 116,0 5 0,3 0 1,-5 6-241,0 2 1,-2 2 0,-3-3 0,-2 1-119,-3-1 1,-4 1-1,0 2-45,-1 1 1,-3-1 0,-2-5 0,-1-2-123,-2 2 0,-2-4 0,-2 0-92,-3 0 0,-4-4 0,-6 1 65,-1-4 0,-5-1 0,-1-5 0,-3-1-1257,-2-1 1622,-6-2 0,-2 1 0,-7-1 0</inkml:trace>
  <inkml:trace contextRef="#ctx0" brushRef="#br0" timeOffset="37">2147 15749 8024,'0'-16'-116,"1"2"0,2-4 0,2 2 0,0 0 0,1 2 0,1 1-77,2-1 0,-3 7 0,0-4 0,-1 1 535,-2-1 0,2 0 506,-1 0-666,0 4 1,-4 3 0,-2 8-54,-1 4 0,-8 3 0,-5 5 0,-1 3 7,1 2 1,-4 7 0,2 4-89,0 5 0,-2 2 0,5 5 0,-1 1-14,0 2 1,7 2 0,-2 1-108,0 3 1,6-6 0,1-1-190,3-2 0,6-3 0,3-1 0,3-2-54,5-5 0,3-2 0,6-7 110,2-1 0,1-2 0,-3-7-42,2 2 1,3-5-1,-3-5 1,-1-1 247,2-2 0,-4-2 0,14-1 0,-2 0 0</inkml:trace>
  <inkml:trace contextRef="#ctx0" brushRef="#br0" timeOffset="38">4386 15658 7878,'7'-10'14,"0"1"0,-1 1 0,-1-1 0,1 1 0,-1-1 516,0 1 0,4 0 0,-2-3-28,-1 0 0,0 4 0,-3 5-319,1 4 0,0 2 1,-3 8-78,3 4 0,-3 4 0,3 4-26,-3 3 1,3 4 0,0 5 0,-2 4-35,-1 0 0,1 2 1,0 4-72,2 0 1,0-5 0,-4 0 28,0-2 0,1 2 0,2-6 0,2-2-179,1 0 0,-3-6 1,0-3 33,-1-3 0,1-8 1,3 3-86,0-4 1,-4-4-495,2 0 7,-2-6 1,-2 2-422,0-8 1134,-11-2 0,4-6 0,-10 1 0</inkml:trace>
  <inkml:trace contextRef="#ctx0" brushRef="#br0" timeOffset="39">4374 15749 7918,'0'-24'139,"0"4"-98,0 2 1,0 6 0,0-4 122,0 4 0,4 4 0,1 0 229,1-1 0,-2 3 0,4 0 0,1-1-84,1 1 1,1 2-1,2-2-166,2 1 1,3-3 0,5 4-103,0 2 1,3 1 0,1 1 0,0 0-74,1 0 0,-4 5 0,4 2-85,-1 3 1,-6 2 0,2-1-53,-2 1 1,-1-1 0,0 1-1,-5-1 3,-3 0 1,-4 1-1,-2-1 101,-1 1 1,-1-5 0,-5 1 59,-3 1 0,-3 1 0,-9 1 29,-3 1 1,-9-1 0,-6 1 0,-6-1-86,-5 0 0,-1 1 1,2-1-90,2 1 1,3-1 149,5 1 0,4-1 0,2 0 0</inkml:trace>
  <inkml:trace contextRef="#ctx0" brushRef="#br0" timeOffset="40">9479 3415 8213,'0'-8'-163,"0"1"0,0-2 531,0-1 0,0 2 1,0 0-216,0-1 1,0 3-1,-1 0 1,-1-1-22,-2 1 0,-5 4 0,2-4 1,0 3-88,-1-1 0,1-4 1,-5 4-1,1 2 1,1-1-1,1 1 1,2-3 73,2-2 0,-4 4 0,2-5-14,-3-1 1,2 0-1,2 0 62,1 2 0,-3 3 0,3-4-70,-1-1 0,2 3 0,-4 0 0,-1-1-84,-1 1 1,-1 0 0,-1-3-16,1 1 1,-1 4-37,1-3 0,0 0 1,-1-1-1,1 1-8,-1 2 0,5-2 0,-1 1 0,-1 1 42,-1 0 0,2-2 1,1 2 49,-2-2 0,-1 3 1,-2-2-9,1 1 0,0-3 0,-1 3 0,1 0 8,-1 0 0,-3-2 0,0 3-23,1 1 0,0-3 0,0 0-41,-1-1 1,0 1-1,3 2 1,1-2 7,-1-1 1,1 1 0,-1 3-1,1-2-3,0-1 0,-1 2 0,1-2-7,-1 1 0,1-4 0,-1 3 13,1-1 1,-4-2-1,-2 4 1,0 0-24,-4 0 1,0-2 0,-2 1-20,0 0 0,0 2 1,0-2-11,0 1 0,1-3 0,0 4 0,2 1 18,1-2 0,1 2 0,-1-3-1,4 1 0,-2 0 0,2 2-2,1-1 0,0-1 0,0 3 0,-2-4 10,-2 0 1,3 4-1,-4-3 42,-2-1 0,0 5 1,-2-4 4,0 0 0,3 4 1,-1-3-1,0 1 34,1 0 1,1 1-1,-2-1-88,2 1 1,4 1 0,-3-2 20,2 0 1,-3-1 0,2 4 0,1 0 8,-1 0 0,-3-4 1,1 0-3,-3 2 0,-4-1 1,-1 1-21,2-2 1,-3 0 0,0 4 0,0 0 17,0 0 0,-3-4 0,4 0 10,-3 2 0,5 1 1,-2 1 6,3 0 1,5 0 0,0-2 0,0 0 13,1-2 0,1 0 1,3 4 38,-2 0 1,1 0 0,2 0-14,-2 0 0,-1 0 1,-5 0-1,1 0-19,-4 0 1,0 0 0,-7 0-1,0 0-56,-2 0 1,-2 1 0,1 2 29,0 1 0,0 3 1,1-3 29,2-1 0,-1-2 0,6-1 0,0 0 54,2 0 1,3 0-1,0 0-60,2 0 1,4 0-1,-3 0-7,2 0 0,-3 0 0,2 0 0,0 1 11,-4 3 1,0-3 0,-2 4 6,0 1 1,-4-4-1,0 4-16,-3-1 1,5 3-1,-2-3 1,3 0 52,1 0 0,4 3 0,2-4 0,-1 0-90,0 1 0,3-4 0,-4 3 16,-2-3 1,4 3 0,-1 0 21,1-2 0,-3-1 0,1-1 0,-2 0 49,-2 0 0,-1 0 0,-2 0 0,0 2-12,0 1 1,-2-1 0,0 3-43,-1 0 0,4-4 0,-2 4-9,3 0 0,1-3 0,0 3 0,2-2-82,2 1 0,-3 1 1,3-2 103,-2 1 0,2 1 1,-1-3-62,0 2 0,-3 5 0,-2-3 1,-3 2-1,0 0-46,0 0 0,-2 3 0,2-1 53,-1-3 1,2 4 0,-2-4 0,0 3 8,-1 2 1,6-5-1,0 1-4,4 1 0,5-3 0,-3 0-10,1 0 1,-2 1 0,3-2 0,-2 2 81,-2 1 0,-2-1 0,-1 0 1,1 2-90,-1 1 1,0 2 0,-1 1-1,-2 1 23,0 1 0,-5 4 1,3-3-1,-1 2 24,-3 2 0,3-2 0,0 0 92,1-2 0,2 1 1,1-3-118,-1 1 0,5 4 0,-1-4 1,0 1-10,0 0 1,1-2 0,1 4-1,1 0 23,-2-1 1,3 1 0,-1 2-4,-1-1 1,-1 0 0,-2 3 51,0-3 1,1 3 0,2-3-1,1 1-10,-1-1 0,-2 3 0,1-3 0,0 2-30,2 2 1,1-4 0,-2-1-6,1-2 1,4 3 0,-3-3 4,2-2 0,-1 2 0,3-1 1,-1-1-2,1-1 1,0 2-1,0 0 1,-1 1 32,1 0 0,0 1 0,0 3 42,-1-1 1,-4 0-1,1 4-28,-4 0 0,2 0 0,-7-1 0,3 1 0,1 0 1,4 0 0,2-2-20,0-2 1,-2 2 0,4-5-56,1 2 0,2-4 0,4 3 0,0-2-39,-1 0 1,-1 4 0,-1-3-1,-1 1 55,1-1 0,-1 5 0,1-2 0,-1 2 25,1 2 1,-4 0 0,0 0 0,-1 0 0,1 1 27,0 3 1,0-3-1,3 2 1,1-2-1,-1-1-65,1 0 0,0 0 0,-1 0 0,1 0 22,-1-1 1,1-3-1,-1 1 1,1 0 30,0 1 1,-5 2-1,1 0 1,1 0 0,1 0-22,2 0 1,0 1 0,-1 1 0,1 2 0,-1-2-4,1-1 0,-4 3 0,-1 0-3,3-2 0,0 3 0,1-2-48,1 0 0,0-2 0,-1-1 0,1 0 8,-1-1 0,1 1 1,-1-1 38,1-3 0,0 3 0,-1-3 46,1 2 0,-1 2 0,1 0 0,0 0-13,-1-1 1,1 1 0,-1 0-1,1 0-20,-1 0 0,1 4 0,0-1-11,-1 0 0,-1-1 0,1 0-19,0 2 0,-5 1 1,5-3-1,1 2 23,2-2 0,-1 1 0,2-1 1,-1 2-16,2-2 1,-4-1-1,4-1 15,-3 0 1,2 3 0,0 1 0,0-1 0,1-1 0,0 0 0,-1 3 11,2 1 1,-3-2 0,5 2 0,1-1-42,2-2 1,-3-2 0,1-2 3,0 1 1,2 0-1,1 0 6,0 0 0,0 0 0,0 1 0,0 1 34,0 2 0,0 1 1,0-3-1,0 3 93,0 1 0,-4 2 0,-1 2-49,-1-3 0,3 2 0,-2-4-43,0 1 1,4 1-1,-3 5 1,2-1-19,2 0 1,0-3 0,0-1 0,0 2-3,0 1 1,0-3 0,0 1-11,0 0 0,0 0 0,0 1-7,0-1 0,0 5 0,0-6 0,0 3 2,0 2 0,0-1 0,0 0 1,0-1-13,0-2 0,0 2 0,0-3-24,0 3 0,0-3 0,0 1-7,0 1 1,4-1 0,0 1-1,0-1 30,1 0 0,-2 2 0,3 2 0,-1-1 5,-3 0 1,4 0 0,-1 1 0,0-1 0,1 0 41,0 0 1,-3-3 0,2-1-1,0 1 1,1-2-15,1-2 0,3 1 0,-2-2 1,2 0-109,1-2 1,1-5 0,-1 0 0,0 0 62,1-1 1,-1 2 0,-1-4 0,-1 2 0,-2 1 84,-2-1 1,2 7-1,-3-2 1,0 1 222,1 0 0,-4-1 0,3 0-157,-3 0 0,3 4 1,0-1-1,0 0-74,1-2 0,-3-5 0,5 0 0,-1 1-70,0 2 0,2-3 1,3-2 23,1 0 1,3-1 0,0-2 0,-1 2-40,-1-2 1,-2-2-1,1 0 74,-1-1 1,1 0-1,-1 1 1,0-1-1,1 1 92,-1-1 1,-3 4-1,0 1 1,-1-2 0,1-2-17,-1 0 0,-3 3 0,4 0 0,-1-1 0,1-1-35,0-2 1,-2 4 0,3 1 0,-2-1-127,2 1 1,0-2 0,0 4 0,-1 0 0,1 0-4,1 2 0,1-2 1,1 1 15,-1 1 0,0-2 0,1 1-5,-1 1 0,1-2 0,-1 1 0,1 1 19,-1 2 0,2-1 1,1 0-3,1-2 0,0 0 0,-2 4 0,1-2-24,1-2 0,5 3 0,-2-3 5,0 2 1,3-2-1,-2 0 1,3 2 53,1 0 0,0-2 0,-2 0 0,0 2-9,-2 0 0,-2 2 1,4 0 1,-2 0 1,-5 0 0,2 1-14,1 2 1,-3-1-1,3 1 1,1-3-74,0-4 1,0 1 0,2-3 0,-1-1-58,1 1 1,6-6 0,0-3 81,0 1 1,-1 0 0,0 0 48,2-2 0,0 0 0,-4 1 0,-1 0 20,1 1 0,0 2 0,-1 3 0,-2 3 75,-1 1 1,-1-3 0,2 3-35,-1-2 1,-1 4 0,2-1-49,-1 3 1,0-3 0,4-1 0,0-1-103,0 1 1,3-4 0,2 1 6,2-2 1,-1-5 0,2-2-1,-1 0 70,-2 1 1,2-3-1,-2 2 41,1-1 0,-3 4 0,1-1 0,0 2 71,0 1 1,-2 1 0,-5-1 0,-1 0-23,2 1 1,2 3 0,2 1 34,2 2 1,4-3 0,0 3 0,3-1 93,4-3 1,-2-3 0,2-2 0,-1-3 0,-1-1-52,2-2 0,0 2 0,-3-1-243,-1-2 41,0 5 1,2-5 85,2 6 1,-3-4-1,3 2 1,-3 0 19,-5 1 1,3 0 0,-4 3-1,2-1-79,-1-1 0,-1 0 1,2 3 25,-4 0 1,2 0-1,1-3 1,2-1-1,0-1-14,-2 1 0,-1-4 0,3 4 15,-2-2 1,0-1-1,1-4 47,0 0 0,-4 0 0,3 0 0,0 1-6,0 3 1,3-3 0,-3 3 0,2-2-3,-2 2 1,3-3 0,-4 4-29,1 0 0,1 1 0,-4 2 11,-2 0 1,3-2 0,0 3 0,0-2-32,0-2 1,2-2 0,-2-3-8,2 0 1,-4 0-1,5 0 13,0 0 0,-1 0 1,-1 0-1,-1 0-5,-3 0 0,-1 2 0,-1 0 1,0 3-23,0 2 1,-4-3 0,0 2 0,1 0 0,2-1-43,1 0 1,-3 3 0,1-3 0,3 0-1,1 0 43,-1-2 1,4-2 0,2-1 0,3 0 43,1 0 1,-2-1 0,0-2 0,1-2 6,-1-1 0,-5 3 0,3-1 0,-2 2 0,-3-1-28,-1 0 0,-2-1 1,-2 4-1,-1 0-39,1 0 1,1 0 0,-1 0 0,-1 0 35,1 0 0,6-2 0,0 0-9,0-2 1,2-3 0,-1 1-1,1 1 1,2-1-8,-1 0 1,-3-2 0,4-2 18,-3 2 0,4-2 1,-4 4-1,-2-2 8,-1 1 0,3 0 0,-1-2 61,0 2 0,-2-1 1,-1-3-1,0-1 42,-1 1 0,1 3 0,0 1 0,0-2-34,0-1 0,0-6 0,1 1 1,1 1-1,2 2-57,-2 0 0,-1 1 0,-1-1 0,0 1-76,0-1 1,0 1-1,-1 1 1,1 1-1,0 3-59,0 1 1,-4-3 0,-1 3 0,0 0 50,-1 0 0,1-3 0,2 4 0,-2 0 0,-1 1-15,-3-1 1,2 0 0,-1 3 56,-1-3 0,-5 3 1,-1-3-1,1 3-80,1 1 0,1-2 89,1-1 1,-1 1 0,2-2 0,1 3 32,1 1 0,0 0 0,-3 0-5,-1 0 1,0 0-1,1 0 1,-1-1-40,1-3 0,-1 3 0,1-3 0,-1 3 0,0 1-27,1 0 0,-5-4 1,1 0 32,1 2 0,1-3 1,1 1-1,0 0 88,-4-1 0,0 4 996,-4-3-277,-1 3-585,3 1-2045,-5 0 1890,0-6 951,0 5-394,0-4 1,0 4 200,0-3-738,0 3 1,-2-4 0,0 3-115,-2-1 0,0 0-61,4-5 0,0 1 0,0-5 0,0 1-2,0 0 0,0-1 0,0-1 1,0-1 128,0-1 1,0 0 0,0 4 20,0-1 0,-1 1 0,-3-1 95,-3 1 0,-4-6 0,0 1 0,0-1 150,-1 2 0,2 1 0,1-5-272,2 4 0,3-3 0,-3-1-45,2-2 0,2-2 0,3 0 0,-2 0 0,0 0-11,-2 0 1,-4 1-1,3-1 36,-1 0 0,-2 1 0,-3 2 0,-1 2 71,1 2 1,0-1 0,-1 3-1,1-1 54,-1 1 0,1 1 1,-1 2-1,1 0 1,0-2-51,-1-2 1,1 1-1,1-4 1,1 0-1,1 0-178,-1-2 1,0-1 0,0-2 0,2 0 78,-2 0 0,-1 3 0,-2-1 1,2 0 36,3 1 0,-3-1 0,2 0 0,-2 0 13,-2 2 0,1 4 0,-1-3-69,1 2 1,3-3 0,1 2-1,-2 1 23,-1-1 1,-5 2 0,-1 4 21,2-1 1,2 1 0,0-1 0,1 1 49,-1 0 1,1-1 0,0 1 0,-1-1 45,1 1 1,-1-4 0,1-1 2,-1 2 1,1-2 0,0-1-58,-1 0 0,2-1 1,1-2-1,2 1-14,-2-2 1,-1 3 0,-2 1 0,1-1-24,-1 0 1,1 3 0,-1-3 79,1 2 0,0-1 0,-2 3-30,-2-1 0,2-4 0,-2 4 1,1 0-35,-1-2 0,2 1 0,-2-5 0,2 2-71,2-1 0,0-2 0,3-1-33,0 1 0,0-2 0,-2-2 0,1-2 31,2-1 0,3 2 1,-3-2 69,2 1 1,-2-2 0,2 2 0,-2 0 189,-2 0 0,3-2 0,-1 2-76,-2-1 0,0 3 0,0-1-102,1 3 0,1-2 0,-5-1 0,1 0-63,-1 0 0,2 1 0,1-4 0,2-1-27,-2 2 0,0-4 0,0 3 1,1-3-1,1-2 38,1 1 0,-3 0 0,4 0 0,-1 1 1,0 1 96,0 1 0,-1 2 0,-1-1 0,1 2-9,2 0 0,-4 4 1,3-3-1,-2 3-37,1 1 0,3-3 0,-2-1 0,-1 0-116,1-1 0,2 3 1,-2-6-1,1 0-81,2-2 1,-2-5-1,1 0 1,2 1 82,0 1 1,2-2-1,0-1 32,0-2 0,0 4 0,0-2 0,0 1 30,0 0 1,0-1-1,0 2 65,0-1 0,0 0 0,0 3 1,0 1 110,0 0 0,-3 0-36,-1-1-116,0 1 154,4 0 0,0 0-116,0-1 1,0-3-57,0 0 0,1-5 68,3 1 0,1-2-212,3-2 1,2 4 79,-2 0 0,0 2 0,0-2-440,2-3 499,-9 5 1,10-2-3,-4 0 1,-2 4 154,-1-4 1,1 5-152,-1-1 0,4-1 197,-5 1 1,5-5-91,-4 1 1,3 1 136,-3-1-942,5 0 758,-8 2 0,6-3 0,-3 5 1,-2-2-17,6 2 0,-6 3 5,2-3 0,1 3 164,-1 5 1,0-3-166,-4 2 0,4 0-157,-1 0 154,1-2-58,-4 9 0,4-9 1,0 4-65,-2 0 1,5-4 0,0 2 233,3-2 1,-1 3 0,1-2-1,3-2-233,0-3 1,3-1 0,0 4 52,-3 0 1,5-1 0,0 2 0,1 2 41,0 0 1,-5 6-1,3-3 1,-1 1 19,3 1 1,3-6 0,2 3 0,1-2 0,2 1-61,-2-2 1,4-1 0,2-3-1,2 0 20,1-2 1,-2-2-1,1 3 1,1-1 19,-2 2 0,1 1 0,-7 5 1,-1 3-1,-4 3 133,-2 1 0,-4 2 0,3 2 1,-1 2-38,-3 1 0,-2 3 0,1-4 0,1 2 0,2-1-214,2-2 1,2 3 0,6-4 0,1-2 60,-2 0 0,-1 2 0,-1 0 1,0 0 112,0 1 1,-6 1 0,-1 6-1,-5 0 306,-3-1 0,0 5 282,-4-1-1393,0 5 0,-5-2-3461,-3 5 4223,-2 0 0,-6-5 0,1-1 0</inkml:trace>
  <inkml:trace contextRef="#ctx0" brushRef="#br0" timeOffset="41">7149 2787 8063,'-5'-7'-121,"4"-3"1,-4 8 665,5-6 1,-4 4-1,-1-2-55,-1 1 0,2 1 1,-2 3-452,1-3 1,1 1-1,4-4 1,0-2-119,0-1 1,4-7-1,1-2 51,1-2 1,2-7 0,3-3-1,0-2 95,1-1 0,1-7 1,1-4 6,1-7 1,5 0-1,-1-2 1,3 0 9,1-2 1,-1-1 0,1 1-1,0 3 62,0 3 0,0 5 0,0 1-61,-1 3 1,5 4 0,0-1-43,-2 2 1,3-2-1,-1 0 1,-2 1-53,-1 2 1,-1-3 0,0 0 0,0 1-34,0 1 0,-2 6 69,-2-1 0,1 6 0,-3-2 1,-1 4 20,1 4 1,-1-2 0,-2 3 0,2 0 7,-2 3 0,-2 2 1,0 2-47,-1 0 0,1 3-493,-1 0 34,0 6 1,-6-2 101,-5 8 1,-1 2 0,-6 6 346,-2-1 0,-7 0 0,-1 1 0</inkml:trace>
  <inkml:trace contextRef="#ctx0" brushRef="#br0" timeOffset="42">7172 2273 8099,'-7'0'-250,"-1"0"0,0 1 1,1 2-1,-1 2 0,-1 0 677,-1 0 0,3 2 723,-1-3 97,5 0-895,-2-4 1,5 1 0,-1 3 0,-1 4-64,-2 2 0,-4 6 1,3 5-1,-1 3-55,-3 2 0,-1 10 0,-2-1-129,1 5 1,-1-3-1,1 2-91,0 0 1,-1-3 0,2 2-132,2-3 1,-1-2 0,4-2 67,-1-4 0,4-3 0,-2-3 75,2-2 0,4-4 0,2-7 0,3-4 12,3-3 1,3-6 0,1-4-1,2-3 34,2-4 1,3-4 0,4 2-1,2-1 30,-2 0 1,0 0 0,1-4 0,0 2-31,0 2 0,-2-2 0,-1 6 0,-2 1 0,0 1-109,-2 2 0,-5 1 0,1 1 0,-3 3-2407,0 1 2444,-1 1 0,-4 9 0,-2 1 0</inkml:trace>
  <inkml:trace contextRef="#ctx0" brushRef="#br0" timeOffset="43">5493 15384 8240,'7'-1'50,"-3"-3"1,-4-3 0,-3 0 327,-1-1 1,0 4 0,4-3 0,-1-1 1204,-3 2-1173,3 1 0,-5 5-229,2 0 1,3 5-1,-4 2 1,1 4-42,0 0 1,-5 7-1,1 3-114,-2 5 0,-1 6 0,-1-1 0,1 5-43,0 2 1,-1 4 0,2-3 28,2 2 1,-2 2-1,3 4 1,-2 0-42,1-3 1,2-1 0,3 3 36,0 0 0,-1-2 1,4-1 15,0-1 0,0-5 0,1 1 0,3-3-33,3 0 1,4-1 0,0-1 13,0-3 1,1 2 0,0-5-1,2-2 3,2-1 0,0-1 0,-2-1-7,1-3 1,2-7 0,-3-4-58,1 1 0,0-3 0,-3 1-266,-1-2 1,1 0-1,-1-3-755,0 2 1,1 0 165,-1-4 0,-3 0 911,-1 0 0,-4-5 0,2-1 0</inkml:trace>
  <inkml:trace contextRef="#ctx0" brushRef="#br0" timeOffset="44">5847 15715 8004,'-1'-11'0,"-3"1"254,-3 2 0,2-2 33,1 2 1560,3 3-1617,1 0 0,0 14 1,0 4-1,0 4-179,0 7 0,3 4 0,3 7-9,0-1 0,1 4 0,4 1 0,-2 1-49,-2-1 0,-1-1 1,3-2-22,-1 2 1,-2-4 0,3 1 0,-2-4-86,-2-3 1,2-2 0,-3-4-110,-1-3 0,-1-4 1,1-6-1723,0-1 700,1-1 1244,-4 0 0,-10-12 0,-3-8 0</inkml:trace>
  <inkml:trace contextRef="#ctx0" brushRef="#br0" timeOffset="45">5825 15829 8004,'-8'-15'0,"2"0"122,1 1 1,1-3-1,4 2 1,0 0 309,0-2 1,1 5 0,2-3-133,0 2 1,8 1-1,-1 1 1,4 1-56,0 2 1,3-1 0,1 4-205,0-1 0,4 3 0,-3 0 0,2 1-13,2 2 1,-4 2 0,0 3-157,1 6 1,-3 2 0,-2 6 0,-2 1-14,-2 2 1,-1 1-1,-1 1-42,-1 2 1,-6 2-1,2 4 1,-3-3-141,-1-1 0,-5 4 0,-2-3 31,-3 0 1,-6 0 0,0-3 149,-2 0 1,-1 4-1,-3-6 1,2-3 226,1 1 1,5-6-1,0 0 20,5-4 1,0 0 0,4-2-1,0-1 323,0-2 0,1-3-225,4 4 1,6-6 0,1 3-163,3 0 0,3-3 0,2 1 1,4-1-30,3-2 1,4 0 0,1 0-68,-2 0 0,0 0 1,-4 0-2,-2 0 0,1 0 0,-4 1 1,-2 2-282,-2 0 1,0 2 0,0-2-29,4 1 0,-4 3 0,4-3 0,-2 0 365,1 1 0,-2-4 0,3 4 0</inkml:trace>
  <inkml:trace contextRef="#ctx0" brushRef="#br0" timeOffset="46">6578 16332 8029,'0'-12'433,"0"1"-206,-5 0 0,3-1 0,-5 1-16,2-1 1,-2 0-1,2-2 1,0-3-21,0-1 1,-4 3 0,2-4-131,1-1 1,-3-2 0,4-1 0,0 1 29,0-1 0,1-1 0,3-2-122,-3 0 0,3-5 1,-3 3 12,3-1 0,4 4 1,3-2-1,0 3-106,3 1 1,1 1 0,1 3 124,1 4 0,-1 3 0,1 1 0,0 2 162,3 2 1,-1 4 0,5 0-70,2 1 1,-3 2-1,1 0-40,1 0 1,1 0 0,2 2-80,0 1 0,-1 4 1,-2 4-1,-2 2-43,-2 2 0,3 4 0,-3 6-14,-2 2 1,-6 4 0,-1-4-1,-2 1 45,-3 0 0,1 3 0,-1-3 25,2 1 0,0-2 1,-4 2 19,0-1 0,0-3 0,0-5-118,0-1 1,0-3-1,0 1-176,0 0 0,0-2-1300,0-4 1586,0-4 0,-5-7 0,-1-7 0</inkml:trace>
  <inkml:trace contextRef="#ctx0" brushRef="#br0" timeOffset="47">7229 15692 7919,'-5'-6'265,"3"-4"1,-6 3 1401,-1 1-715,4-4-757,-5 9 1,8-4 0,-5 6 0,2 4-21,3 6 1,0 7 0,2 9-117,0 3 0,0 2 1,0 0-1,0-2 5,0 2 0,0 1 1,2 0-120,1-3 1,-1 3-1,3-4 1,-1 1-166,-1-4 0,5-3 1,-3-4-177,1-4 0,-2 2-1203,4-2-431,-6 0 2030,3-8 0,-5-2 0,0-5 0</inkml:trace>
  <inkml:trace contextRef="#ctx0" brushRef="#br0" timeOffset="48">7161 15966 7919,'1'-7'656,"3"-1"-483,2 6 0,7-7 0,1 4 87,1-2 1,5 5 0,0-3 0,1 1-139,2 0 0,0 0 0,1 4-67,3 0 0,-3 0 1,2 0-1,-2 0-226,-1 0 1,4 0 0,-2 0-2,-3 0 1,-1 0 0,-4-1-506,1-3 0,-4 3-190,1-3 867,-8 3 0,-1-4 0,-6-2 0</inkml:trace>
  <inkml:trace contextRef="#ctx0" brushRef="#br0" timeOffset="49">7218 15578 7927,'-18'-11'0,"3"3"0,7 0-32,5 0 0,6 1 0,5 1 1,2-1 112,2 1 0,-1 4 1,0-3-1,2 1 255,2 0 1,3 0 0,6 4-307,3 0 0,-2 0 1,6 0-1,-1 0-267,-1 0 0,8 0 0,-3 0 272,2 0-35,-1 0 0,0-5 0,-1-1 0</inkml:trace>
  <inkml:trace contextRef="#ctx0" brushRef="#br0" timeOffset="50">8166 15384 8023,'-12'-4'285,"1"0"1,3-3 120,1 3 0,-1-1 0,-3 2-189,-1-1 0,0 1 1,-2 3-1,-1 0 0,-1 0 67,0 0 0,2 5 0,-4 2-252,2 3 0,0 3 0,5 1 0,0 3 56,-1 0 1,2 2-1,1 4-9,1 0 1,6 0 0,-2 0-105,3 0 1,1-1 0,1 0 0,3-2 39,4-1 1,3-5-1,3 2-176,1-4 0,4-4 0,-2-2 0,0-1-322,4-2 1,0-2-1,2-1-532,0 0 1,0 0 1014,0 0 0,5-10 0,1-3 0</inkml:trace>
  <inkml:trace contextRef="#ctx0" brushRef="#br0" timeOffset="51">8383 15384 8106,'-12'-4'1235,"1"0"-197,5 0 176,-4 4-928,8 0 0,-2 0 0,7 2-135,1 2 0,5 3 0,-2 7 1,5 3 103,3 0 0,-1 4 0,4 4-46,-2 2 1,5 4 0,-4 0 0,2 1-103,0-2 1,0 4 0,4-2 0,-1 4-208,-3 0 1,2-6 0,-3 4-141,0-1 1,-2-4 0,-4 1-82,-1 2 0,1-4 0,-2-1 0,-3-3 3,-3-1 1,-2 0 0,-2-2 27,0-2 0,-3-1 0,-3-4-138,-6 1 0,-7-1 0,-1-5 428,-5-1 0,-10-1 0,-5 5 0</inkml:trace>
  <inkml:trace contextRef="#ctx0" brushRef="#br0" timeOffset="52">9411 15761 8076,'1'-10'336,"2"1"1,2 2 0,1 1-107,3 0 0,1 3 1,3-1-1,2 2 1,4-1-1,3-2 0,0 0 1,1 0 47,0 3 0,0-4 0,0 1-369,0-1 1,-1 0-1,1-3 1,-1 2-206,-3 2 0,1-2 0,-5 3-1602,-1 1 662,-1 2 1236,-7 1 0,-6 5 0,-6 2 0</inkml:trace>
  <inkml:trace contextRef="#ctx0" brushRef="#br0" timeOffset="53">9411 15978 8050,'0'7'629,"0"1"324,0-5 0,1 2-597,3-5 1,3 0 0,7 0 0,4 0-139,4 0 1,-1 0 0,11 0 0,2 0-153,3 0 0,2-2 0,-2 0-30,1-2 1,0-1-1,-3 2 1,-2 0-226,-3 0 1,-2 2 0,-6 1-999,-3 0 1187,-3 0 0,-10 0 0,0 0 0</inkml:trace>
  <inkml:trace contextRef="#ctx0" brushRef="#br0" timeOffset="54">10633 15418 8012,'-12'-5'44,"6"3"1,1-5 0,1 1 0,0 0 1416,2-3-885,1 4 0,1 1-310,0 8 0,0 2 0,0 5 0,1 2-37,3 2 1,-2 4-1,6 7-140,1 0 1,0 6 0,-1-2 0,0 5-76,1 3 1,0-3 0,0 5-1,-3-4 24,-1-1 0,4 5 0,-3-7 7,1-1 0,2 2 1,-4-4-1,1-1-143,3-3 0,-3-3 0,1-2 1,-2-4-56,-3 0 1,-1-2 0,1-4-361,2 1 0,-3-5-2148,3 1 1704,-3-5 957,-6 2 0,-2-5 0,-4 0 0</inkml:trace>
  <inkml:trace contextRef="#ctx0" brushRef="#br0" timeOffset="55">10633 15441 7975,'-7'-18'-24,"2"2"1,5 4 0,0 1-63,0-1 1,0 1-1,2 0 1,1 0 618,5 4 0,-2-3 0,3 2-299,4-2 1,-2 0 0,6 1-1,-1 3-136,3 1 1,-1-3 0,1 4-36,2 2 0,0 0 0,2 2 0,0 0 34,0 0 1,5 2 0,1 1-140,0 5 0,0 2 0,-3 2 6,0-1 1,0 0-1,-7 2 1,-4 1-100,-2 1 0,-7 2 0,-2-2 43,-3 4 0,-1-1 0,-1 1-7,-3 1 1,-6 0-1,-8 1 1,-2-2-67,-4 1 0,-6-2 0,1 0 17,-4-2 0,1 1 0,-6-3 19,3 1 1,6-4 0,2-3 3,3 1 1,6-3-1,3 0 1,2-1-909,2-2 1033,4-2 0,2-1 0,5 0 0</inkml:trace>
  <inkml:trace contextRef="#ctx0" brushRef="#br0" timeOffset="56">11558 15258 7943,'-8'-7'171,"2"-1"0,0-1 0,1-1 1947,-1-1-1707,3 4 1,-2 2-288,-3 5 0,2 5 1,-2 3-90,-1 2 1,3 5-1,-2 2 1,-1 1-1,-1 2 1,1 5 0,0 3 5,0 1 0,-3 2 0,4 3 1,-2 0-30,-1 1 0,3-1 1,2 1-1,1 1-39,2-2 1,2 7 0,1-7 0,0 2-34,0-1 1,0-2-1,0-1-3,0-2 1,4-3-1,1 2 1,1-1 13,3-3 1,-3-4 0,2-4 28,1 0 0,1-2 1,1-3-40,1-1 0,-1-1 0,1-1 0,-1-3-228,0-1 1,1 3-108,-1-4 1,-3 0-942,-1-4 1335,-4 0 0,2 5 0,-5 1 0</inkml:trace>
  <inkml:trace contextRef="#ctx0" brushRef="#br0" timeOffset="57">11729 15510 7982,'-7'-6'-63,"0"-1"0,1-2 0,1 0 2171,0 1-1900,1 6 0,4 2 1,0 9-1,0 3-155,0 4 1,4 8-1,1-1 10,1 1 1,-2 1 0,2 1-1,1 1-81,-1 3 0,-2-4 0,2 3 1,1-1-68,-1-2 0,-4-1 1,3-1 45,1-1 0,-5-1 1,4-8-319,0 1 1,-4 0-426,3-3 0,-1-2 151,0-3 631,-1-2 0,-2-5 0,-7 0 0</inkml:trace>
  <inkml:trace contextRef="#ctx0" brushRef="#br0" timeOffset="58">11615 15532 7885,'-5'-16'480,"4"2"0,-3-4-649,3 2 0,2 0 0,3 5 0,5 0 375,5-1 0,-1 1 1,7-1 67,0 1 0,1 3 0,3 2 0,2 1-113,1 2 0,0-2 1,-1 1-113,0 2 1,2 2 0,-2 2 0,0 4-81,0 0 1,-6 1-1,-2 5 22,-2-1 1,-2 1-1,-5-1-100,-1 1 1,-6 3 0,2 1 0,-3 1 49,-1-1 1,-3 3 0,-2-2-123,-2 1 0,-4-3 0,-6 3 60,0-2 0,1 3 1,-3-2-1,-1-1-71,-2 1 1,3-1 0,2-2 120,0 1 1,2 1-1,3-5 1,2 0 126,3 1 1,2-1 94,5 1 1,0-1-1,0 0-28,0 1 0,1-4 0,3-1 22,3 2 1,5-3-1,2 2-79,1 1 0,5-3 0,-1 2 1,3-1-127,1 0 0,3-1 1,1-3-44,-2 0 1,-1 1 0,-1-4-137,0 0 1,-1 0-1,-3 0 1,-3 0-711,1 0 949,-5-5 0,5-1 0,-6-6 0</inkml:trace>
  <inkml:trace contextRef="#ctx0" brushRef="#br0" timeOffset="59">12243 15190 7960,'-11'-17'0,"1"8"348,2-2 340,3 7 0,6 0 0,3 8-371,4 4 1,3 6-1,3 2-238,1 2 1,7 1 0,-1 5 0,5 2-35,-1 0 0,-2 2 0,-3-3-50,-1 2 1,-3 9 0,1-2 0,0 1-16,-3 1 0,-2-2 0,0 2-119,-1 2 0,-3-3 0,-2 3-29,-1-2 0,3-3 1,-4-1-1,0-3-184,1-1 1,-4-2 0,3-4-24,-3-3 0,-1 1 1,0-4-1,0-2-275,0-2 1,0 0 649,0-1 0,-5 0 0,-1 1 0</inkml:trace>
  <inkml:trace contextRef="#ctx0" brushRef="#br0" timeOffset="60">12997 15715 7873,'-11'-11'445,"4"4"907,2 2-1119,5 5 0,5 0 1,4 0-175,5 0 1,0 0 0,5 0-1,1 0-167,2 0 1,-3-1 0,0-2-629,1 0 1,2-1 735,1 4 0,0-5 0,-1-2 0</inkml:trace>
  <inkml:trace contextRef="#ctx0" brushRef="#br0" timeOffset="61">13648 15258 7943,'-11'-5'100,"-1"-1"0,2-2 1,1 2 800,1 1 0,5 1 1,-4 5-410,2 3 0,1 4 0,4 7 0,0 4-323,0 3 0,2 5 0,0 5 0,2 4-149,-1 2 0,-2 1 0,0-2-4,3 1 0,-3 4 0,4-3 1,-1 1-160,0-1 0,3-2 0,-3-7-92,-1-3 1,-2-3 0,0-3-48,3-1 1,-3-4 0,3-5-1209,-2 1-635,3-1 2125,-4-4 0,-1-2 0,-6-5 0</inkml:trace>
  <inkml:trace contextRef="#ctx0" brushRef="#br0" timeOffset="62">13397 15452 8004,'0'-17'0,"0"-4"0,0 5-53,0-2 0,5 4 1,4-2-1,5 0 463,5 1 0,3-5 1,4 2-165,0 0 0,5-2 0,-3 5 0,1 1-120,3 1 0,-3 6 0,1 0-63,2 2 1,0 1 0,-2 4 0,-3 2 66,-3 1 0,-2 4 1,-2 5-84,-1 4 0,-9-2 1,0 5-1,-3 1 4,-5 2 1,-2 0 0,-4 1-85,-3 0 1,-5-4 0,-2 0-1,-1 0-64,1-1 0,-4 2 0,-1-5-60,-2-1 0,-1-1 1,2-3-104,1-2 1,0 1-1,-3-4 1,3 0-501,4 0 1,2-1-266,2-4 1025,5 0 0,1-5 0,5-2 0</inkml:trace>
  <inkml:trace contextRef="#ctx0" brushRef="#br0" timeOffset="63">14379 14950 8043,'-8'0'696,"1"0"1,-2 0 192,-1 0 1,2 1 0,2 4-639,1 7 0,-4 0 0,2 9 0,0 3 59,-1 5 0,1 4 0,-5 2-166,1 4 1,-5-3-1,1 6 1,1 1-153,2 2 0,1 2 0,3 1 28,0 1 1,5 2 0,0-3-218,1 2 0,2-1 0,0-4 1,2-2-174,1-1 0,4-7 1,4 0 184,1-7 0,-1-1 0,0 0 0,1-3-15,-1-3 1,4-1-1,1-5-94,-2-1 0,-2-3 1,0-2-1,-1-2-529,1-2 1,-1 0-388,0-1 1210,1-3 0,-1-1 0,1-6 0</inkml:trace>
  <inkml:trace contextRef="#ctx0" brushRef="#br0" timeOffset="64">14516 15498 7890,'-6'-18'28,"-3"2"24,5 4 1,1 7-1,6 5 265,1 7 0,1 3 0,-3 3 1,2 2 73,-1 4 1,-1 7 0,1 5-206,1 2 1,-1-3 0,-3 1 0,0-1-108,0-1 0,4 3 0,0-5-112,-2-2 0,0-2 0,-1-3 0,2-2-554,0-1 1,1-6-148,-4-3 1,1-6 121,3 2 612,-2-3 0,3-11 0,-5-3 0</inkml:trace>
  <inkml:trace contextRef="#ctx0" brushRef="#br0" timeOffset="65">14493 15372 7879,'0'-11'0,"0"0"291,0-1 1,1 1 0,3 1-1,4 2 73,2 4 1,3-2 0,2 0 0,4-1-265,2 3 1,4 3-1,0 1 1,2 0-145,-2 0 1,3 1-1,-1 3 33,-2 4 1,-2 2 0,-4 3 10,-4 2 0,-2-2 1,-3 3-71,-3 1 1,-1-3 0,-6 3-1,0 1 106,0 0 1,-6 0 0,-1 2-20,-3-1 1,-6-1 0,0 2 0,-2-1-37,-2 1 1,2-2-1,0 1 19,2 1 1,2-2 0,5 0 0,3 0 31,1-1 0,-3-3 0,4 2 44,2-4 1,0 0-1,4-1-34,1 1 0,4-5 0,4 0 0,1-1-41,-1 0 1,4-3 0,1 2-63,-3 0 1,4-4-1,-1 3 1,1-1-153,-1 0 0,5-1 0,-2 1 0,2-1-304,2-2 0,1 0 517,3 0 0,2 0 0,5 0 0</inkml:trace>
  <inkml:trace contextRef="#ctx0" brushRef="#br0" timeOffset="66">15293 15852 8043,'-7'-11'65,"-2"-4"1,6-1-307,0 2 0,2 0 1,-1 0-1,0-2 702,-2-2 0,-1 0 0,2-2-367,0 1 0,-6 0 0,2-4 0,1-1-147,2-3 0,-1 6 1,1-3 151,2 2 0,-3-2 1,1 6-1,1-1 74,2 0 0,1 5 0,0-1 0,0 2-48,0 2 1,1-1 0,3 2 0,3 1-57,-1 2 0,8 0 1,-3-1-145,2 0 1,5 5 0,0-2 0,1 2 71,0-1 0,0 0 1,2 4-84,-2 0 1,-1 5-1,-4 3 122,1 2 0,0 5 0,-3 2 0,-2 0 75,-2 4 1,0 1 0,-2 4-83,0 0 1,-4 6 0,2-3 0,-2 2-117,-2-1 1,0-3-1,1 2 1,1-1-184,2-3 1,0-4 0,-4-4-24,0 0 0,4-2 0,0-3 0,-1-1-1255,2 0 1548,-3-4 0,8-2 0,-4-5 0</inkml:trace>
  <inkml:trace contextRef="#ctx0" brushRef="#br0" timeOffset="67">15852 15315 7928,'-10'-17'98,"1"3"1,3 4-206,1 2 34,1 5 1,8 7 0,0 9 399,-2 3 1,-1 8 0,-1 6 0,2 1 170,1 4 0,-1-4 0,1 7-311,-1-2 0,-2-2 0,0 0-143,0 1 1,0-5 0,0-1-206,0-1 0,0-6 1,0-7-1,1-2-158,3-2 0,-3-3-1733,3-1 2052,-3-4 0,4-3 0,2-6 0</inkml:trace>
  <inkml:trace contextRef="#ctx0" brushRef="#br0" timeOffset="68">15749 15589 8415,'5'-6'811,"2"-3"0,5 5-811,4 2 1,-2-1 0,5 1 0,1-3-37,2-2 1,0 4 0,1-4-1,1 1-56,3 0 1,-5 2-1,2-3 1,-1 2-416,-3 3 1,-5-3-1,0 1-597,-2 1 1104,-2-3 0,1 0 0,-1-6 0</inkml:trace>
  <inkml:trace contextRef="#ctx0" brushRef="#br0" timeOffset="69">15795 15213 7915,'0'-12'267,"0"1"247,0-1 1,5 1-1,3 1-225,2 2 1,1 3 0,1 5 0,0 0-24,4 0 1,3 0-1,7 0 1,5 0-297,2 0 0,2 0 1,2 0-175,1 0 0,-1 0 0,-5 0 0,-2 0-339,2 0 1,-5 0 0,-3 0 105,-4 0 0,-5 0 437,4 0 0,-5 5 0,3 1 0</inkml:trace>
  <inkml:trace contextRef="#ctx0" brushRef="#br0" timeOffset="70">16240 14859 8008,'-10'-23'0,"4"-3"933,-5 3 1,5 8-1,10 13-625,4 4 0,6 5 1,2 5-1,2 5 44,2 6 0,7 6 1,4 8-196,2 1 1,0 9 0,-2 0-1,-2 3-177,-1 5 0,-1 1 0,-4 1-224,0 0 0,-6-1 0,-3-2-128,-5 0 1,0-4 0,-4 1 0,0-5-173,0-2 1,-1-6 0,-4-2 543,0-4 0,0-7 0,0 3 0</inkml:trace>
  <inkml:trace contextRef="#ctx0" brushRef="#br0" timeOffset="71">17051 15395 7943,'-9'0'1220,"6"0"0,9-1-1023,13-3 0,3 3 0,0-3 0,1 3 0,1 0 0,2-2-257,0-1 0,1-1 0,-4 3 0,0-2 0,-2 1-1470,-2 2 1530,-2 1 0,-6-5 0,1-1 0</inkml:trace>
  <inkml:trace contextRef="#ctx0" brushRef="#br0" timeOffset="72">17074 15510 7943,'-6'5'176,"1"-3"133,5 6 0,0-4 1,1 2-1,3-1 94,3-2 1,5-2 0,3-1-242,4 0 1,3 0-1,2 0 1,2 0-256,5 0 0,-2-4 0,0 0 0,0 0-1579,1-1 1672,-5 4 0,3-9 0,-5 4 0</inkml:trace>
  <inkml:trace contextRef="#ctx0" brushRef="#br0" timeOffset="73">17748 15121 7925,'-5'-28'0,"-1"4"1898,-1 4-1320,2 11 0,5 0 0,1 13-366,3 4 0,-2 8 1,1 7-67,-1 6 1,-2 9-1,0 4 1,0 2-12,0 2 1,0 0 0,0-1-185,0 1 1,3 0 0,1 0 0,0-2-385,1-2 1,-4-7-1,3-5-34,-3-3 1,1-1 0,0-7-2039,2-4 2505,0-2 0,1-2 0,1 1 0</inkml:trace>
  <inkml:trace contextRef="#ctx0" brushRef="#br0" timeOffset="74">17954 15498 7894,'-18'0'0,"1"-1"568,6-3 0,5 4 0,2 0-57,2 6 0,2 5 1,0 0-1,0 2-272,0 2 1,4 3 0,1 4-1,2 0 19,2-3 0,1 3 0,2-5-30,4 1 0,3 2 1,7-6-1299,5-3 0,2-1 0,2-6 0,2-2 884,1-1 0,4-2 0,-3-3-65,2-3 0,-4-5 0,1-2 170,-3-1 0,-5-5 1,-5 1-1,-3-3 159,-3-1 1,-7-5-1,1-2 1,-5-4 89,-3-4 1,-3 2 0,-7-2 3,-6 2 0,-7 3 1,-10 3-81,-6 3 0,-6 8 1,-5 5-1,-1 6-101,0 4 1,6 8-1,3 4-64,5 6 0,6 0 1,7 5-194,3 2 1,5-4 0,3 1-1,4 0-1259,3 0 1525,1-4 0,10 7 0,3-3 0</inkml:trace>
  <inkml:trace contextRef="#ctx0" brushRef="#br0" timeOffset="75">19039 15155 7876,'-23'-1'454,"1"-1"246,3-2 0,6 1-822,6 7 1,3 2 0,-2 6 0,-1 1 710,1 2 0,-2 6 0,-3 7-360,0 2 0,-2 4 0,-2 5 0,-4 2-159,-3 2 1,-2 1 0,-1 1-100,-2-3 0,0 1 0,6-6 1,2-3-215,3-3 1,5-9 0,2 0-600,1-5 0,6-1-88,-2-5 1,4-6 929,4-5 0,2-5 0,6-6 0</inkml:trace>
  <inkml:trace contextRef="#ctx0" brushRef="#br0" timeOffset="76">18833 15064 7883,'-5'-16'0,"0"3"807,-3-2-1007,3 7 1,6 3-275,3 5 1,4 5 473,7 3 0,3 2 0,5 1 0</inkml:trace>
  <inkml:trace contextRef="#ctx0" brushRef="#br0" timeOffset="77">19096 15727 7839,'-12'0'2245,"1"0"-1646,4 0-330,2 0 0,5 1 0,0 3-403,0 3 0,0 0 1,2 0-612,1 2 745,-1-4 0,13 5 0,-2-3 0</inkml:trace>
  <inkml:trace contextRef="#ctx0" brushRef="#br0" timeOffset="78">19427 15658 7847,'-12'-11'398,"2"-1"105,3 1 1,3 4 0,8 4 0,3 3-281,3 3 0,7 0 1,3 3-1,4-1-384,3-2 0,5-2 0,-2-1 0,2 0-276,-2 0 1,3 0 436,-2 0 0,2-5 0,1-1 0</inkml:trace>
  <inkml:trace contextRef="#ctx0" brushRef="#br0" timeOffset="79">19952 15407 8706,'-6'-23'130,"1"5"1,6 2 0,4 0 0,5 1 0,6 1 0,0 2-1,1 0 1,-2 2 0,1 1 79,3 1 1,3 5 0,2-4 0,3 2-27,3 3 0,3 0 0,0 2-184,-2 0 1,0 0-1,-3 2 1,-1 0 17,-3 2 1,-1 5 0,-11-1-69,-1 2 1,-8 1 0,0 2 0,-6 1 117,-4 1 1,-8 4 0,-4-2-53,-3 0 1,-5-1 0,1 1 0,-1 0-2,-1-3 1,4 2 0,-1-1-42,4-1 0,2-1 0,7-1 0,3-1-17,2 0 1,4 1 73,3-1 0,1-3 0,4-2 135,6-1 0,2 3 0,6-3-97,1 1 1,6-2 0,2 2-1,1 1 51,3-1 1,1 2-1,0 3-94,-3 1 1,2 3 0,-7 0 0,-2 0-25,-3 2 1,-6-3 0,0 5-97,-5 1 0,-4-2 0,-5 0-10,0-2 1,-1 3 0,-4-2 0,-7-1-122,-5 1 1,-9 2 0,-3-4 64,-4-1 1,0-1-1,-8-2 1,1 0-126,-1 1 1,8-5-1,0 0-379,4-2 1,7-1-660,7-4 1323,8 0 0,2-5 0,5-2 0</inkml:trace>
  <inkml:trace contextRef="#ctx0" brushRef="#br0" timeOffset="80">21003 15338 7916,'-11'-11'1579,"-1"1"-1164,1 2 1,4 4 0,2 8 0,1 4-424,1 2 1,-6 6-1,1 3 1,-2 5 379,-1 7 0,-6 1 1,-2 9-310,-3 3 1,1-1-1,1 0 1,1-2-129,-2-2 1,4 1-1,-1-5-80,1-6 1,2-4 0,4-3-1115,-1-3-585,1-3 1844,-1-9 0,1-7 0,0-7 0</inkml:trace>
  <inkml:trace contextRef="#ctx0" brushRef="#br0" timeOffset="81">20843 15190 7850,'-16'-5'1116,"4"2"-963,1-4 1,4 5 0,7 2-834,0 7 1,2-1 0,1 0 679,5-1 0,7 9 0,3-1 0</inkml:trace>
  <inkml:trace contextRef="#ctx0" brushRef="#br0" timeOffset="82">21129 15818 7880,'-12'0'1313,"6"0"-1053,1 0 0,5-1 1062,0-3-1238,0 3 1,0-3 0,0 8-991,0 3 0,0 3 906,0 2 0,-5-1 0,-2 1 0</inkml:trace>
  <inkml:trace contextRef="#ctx0" brushRef="#br0" timeOffset="83">21448 15601 7843,'-11'-12'203,"5"5"0,3-1 0,6 1 0,4 0 0,5 3 49,3 3 0,1 1 1,5 0-1,-1 0-216,4 0 0,0 0 0,7 0-61,0 0 1,0-4-1,1 1 1,1 0-118,-2 2 1,-4 1 0,0 0 0,-5-1-453,-3-3 594,3 2 0,-9-3 0,3 5 0</inkml:trace>
  <inkml:trace contextRef="#ctx0" brushRef="#br0" timeOffset="84">21505 15772 7859,'-5'-7'269,"7"0"1,7 1-214,5 0 1,6 2-1,-1-4 1,2 1-3,2 0 0,1-2 1,3 4-1,2 0-357,0 0 1,4 1-1,-3 3 303,-1-3 0,4 3 0,-4-4 0</inkml:trace>
  <inkml:trace contextRef="#ctx0" brushRef="#br0" timeOffset="85">22271 15304 7876,'-18'-10'60,"-1"-2"0,7-7 0,7 5 141,7 6 1,5 2 0,8 5 0,5-1-121,1-2 0,2-4 1,1 3 96,3-1 0,-1 3 0,7-1 0,4 2-277,2-2 1,-2 3 0,1-3-1,-3 3 21,-5 1 0,-2 0 1,-5 0 102,0 0 0,-6 0 1,-1 0 495,-4 0-321,-5 0 1,-2 1-1,-5 3-107,0 3 0,-1 9 1,-3 3-24,-4 2 0,-3 3 1,-3 3-1,-3 3-46,-1 3 0,-1 6 0,-3 0-17,-1 1 0,0 2 1,0 4-112,0 0 1,2-1-1,0 0 1,2-2-133,-1-1 1,3-7-1,2 0-19,3-7 1,0-6 0,2-3 0,2-3-378,5-4 0,-2 0 632,1-1 0,0-4 0,4-2 0</inkml:trace>
  <inkml:trace contextRef="#ctx0" brushRef="#br0" timeOffset="86">23219 15418 7903,'-18'-5'556,"5"5"-695,6 0 1,-1 6 0,-3 10 692,-1 3 1,-4 4 0,-3 3 0,-4 6 61,-4 5 1,3 2 0,-3 3-487,3-4 0,1-1 0,1-2 0,-1 1-268,0-3 0,4-6 0,1-1-222,2-2 0,0-6 0,5-3 66,-1-2 0,5-3 0,1-1-598,0-1 1,-1-7 891,3-1 0,0-5 0,4-7 0</inkml:trace>
  <inkml:trace contextRef="#ctx0" brushRef="#br0" timeOffset="87">22967 15270 7872,'-17'-12'1288,"-5"1"-1518,14 5 0,0 0 73,11 6 0,0 4 0,4 1 1,2 0-252,2 0 0,0 8 408,0-1 0,1 2 0,-1-3 0</inkml:trace>
  <inkml:trace contextRef="#ctx0" brushRef="#br0" timeOffset="88">23230 15966 7844,'-11'0'2249,"-3"-1"-530,2-3 0,2 2-1457,6-6 1,2 6-263,-6-2 0,-5-3 0,-4 1 0</inkml:trace>
  <inkml:trace contextRef="#ctx0" brushRef="#br0" timeOffset="89">2867 17622 7911,'-5'-11'96,"-2"0"1,1-1-1,1 2 1,0 1 0,-2 1-1,0 1 1,-1-1 363,-1 1 1,0 3 0,0-3 0,2 1 0,-2 1 0,-1 0-187,-2 2 0,0 2 0,-2 1 0,-1 0-186,1 0 1,-3 0 0,1 1 0,-2 3-16,-2 4 1,2 2 0,-1 3-1,0 2-351,1 4 0,-4-1 0,5 1 1,-1 2-65,3 5 1,3-3 0,5 1-1,3-4 4,2 0 1,2 2 0,3-1 123,5-2 1,1 3-1,11-4 1,3 0 22,2-3 1,7-3 0,-1 0 5,6-1 0,-1-4 0,2-4-3,-3-1 0,-2-2 1,-1-2-1,-3-1 188,-1-5 0,4-2 0,-3-2 0</inkml:trace>
  <inkml:trace contextRef="#ctx0" brushRef="#br0" timeOffset="90">3129 17166 7887,'-11'-12'0,"-1"1"194,1-1 1,3 6 1653,1 2-860,4 3 0,-1 2-716,8 3 1,3 6-1,5 7-96,4 0 1,1 4 0,6 4-73,0 2 0,4 3 1,-1-2-1,0 1-59,-2 3 0,-1 1 0,-2 1-146,-2 1 0,2 0 0,-6 2-60,-1 1 1,-7 0 0,-3-4 0,-3 0-25,-1 1 1,0-1 0,-2 0-215,-6 1 0,-2-5 0,-11 0-317,-4 2 0,-5-4 1,-2-1-248,-5-3 963,2-1 0,-20 0 0,2-1 0</inkml:trace>
  <inkml:trace contextRef="#ctx0" brushRef="#br0" timeOffset="91">2341 17200 7879,'-19'-7'121,"1"4"0,2 1 342,2 2 1,5 4 0,2 3 0,-1 1-265,2 5 1,-5 6 0,4 1 248,-3 6 0,-2 8 0,2 9-321,2 5 1,3 1-1,5 4 1,0 2-309,0 0 1,9-1 0,5-1-182,7 2 0,0-6 0,10-3-276,0-7 0,4-8 1,1-6 33,2-5 0,6-3 604,-3-6 0,4-5 0,1 0 0</inkml:trace>
  <inkml:trace contextRef="#ctx0" brushRef="#br0" timeOffset="92">19644 4797 8506,'0'-12'-810,"0"1"877,0 0 1,0 3 0,-1 0 0,-2-1 1447,-1-1-705,0 4-453,4 1 0,6 15-333,1 5 0,0 6 0,0 3 0,1 2-15,-2 5 1,4 3-1,-3 4 66,-1 4 1,4 2 0,-4 2 0,1-2-26,-3-2 1,1 1-1,-2-3-83,0 0 1,2-7 0,-1 0-1,-2-3-61,0-5 0,1-1 1,1-1-63,-1 0 0,-2-5 0,-1-3 0,1-3-238,3 0 1,-3-5-1025,3 1 1418,-2-5 0,-8 7 0,0-4 0</inkml:trace>
  <inkml:trace contextRef="#ctx0" brushRef="#br0" timeOffset="93">19655 4660 8028,'0'-8'-627,"0"0"975,0 0 0,2 1 1,1 1-1,5 0 0,2 0-139,2 1 1,-1-3-1,0 1 1,2 0-62,2-1 0,-2 5 0,4 0 0,-2 0-20,0-1 0,1 3 1,-2-3-1,3 3 63,1 1 0,-4 1 0,1 2-177,-2 1 0,-2 4 0,2 0-177,2 2 1,-6 3 0,2 1 11,-1 1 1,1 4 0,-1-2 106,-3 0 1,-2 2 0,-5 4 0,0 0 27,0 0 0,-1 4 1,-3 0-59,-3 3 1,-3-5 0,-2 2 20,1-3 0,1-1 0,1-1 21,1 1 0,0-1 1,-3-2-1,0-2 48,-1-2 0,1 1 1,-1-3 68,1 1 1,-2 0 0,-1-3 15,-1-1 0,0-3 0,5-1 132,2 2 0,-2-2-40,2 0-123,3 1 1,1 3-120,8 1 1,3-5 0,5 0 90,3-2 0,-1 2 0,5-2 45,2 2 0,0 0 0,3 5 0,2-1-11,0 1 1,6-1-1,-3 1 11,1-1 1,1 0 0,-3 1 19,1-1 0,-3 1 0,0-2 0,-3-1 182,-4-2 0,-2-4 0,-6 1 230,1-3 0,-5 3 64,1 0-420,-1-1-370,0-3-2622,-2 0 2829,-5 0 0,-10 0 0,-3 0 0</inkml:trace>
  <inkml:trace contextRef="#ctx0" brushRef="#br0" timeOffset="94">20455 4831 8176,'-7'-8'899,"4"1"-765,1 4 1,1-2 60,-3 5 0,3 1-82,-3 3 1,3-1 0,1 4-29,0 2 0,0 3 0,0 2-30,0 1 0,1 4 0,2-1-75,1 3 1,4 0-1,0 5 1,1-2-19,-1-1 0,2-3 0,-3 1 0,2 0-70,-1 0 0,2-2 0,-2 0 56,2-4 1,-3 1-1,1 0-3,1-2 1,1-3 0,1-2 0,1-3 52,-1-1 1,1-1-1,-1-4 167,1 0 1,-1 0 0,0 0-1,1 0 122,-1 0 1,4-5-1,2-4-103,1-5 0,-3 0 0,4-5 1,0-1-127,-1-2 0,2 0 0,-5-1 26,-1 0 0,-1 0 0,-2 0-98,1 0 0,-5 0 1,0 1-1,-2 0-86,-3 3 0,0-1 1,-2 3-25,0-1 1,-4 5 0,-1-3 0,0 4-90,0 0 0,-3 5 0,3 0-428,-1 2 0,3-4-963,-1 2 1604,3 2 0,1-6 0,0 5 0</inkml:trace>
  <inkml:trace contextRef="#ctx0" brushRef="#br0" timeOffset="95">21220 4648 8506,'-4'-7'-176,"0"-1"290,2-1 137,1 4 0,1-1 540,0 2 0,0 4-687,0 0 0,0 5 0,0 6-14,0 1 0,3 4 0,1 3 235,-1 3-318,-2 1 0,-1 0 1,0 1-28,0 2 0,0 0 1,0 3-1,0 0-20,0 0 0,1-2 41,3 3 0,-1-3 0,3 2 0,0-1-177,1-2 0,-4-2 0,4-1 0,-2-2 73,-3-2 1,3-1 0,-1-4 91,-1 1 1,2-3 0,-1-5-145,-2 2 0,1-3-870,1 2 378,-3-5 647,4 2 0,-5 0 0,0 1 0</inkml:trace>
  <inkml:trace contextRef="#ctx0" brushRef="#br0" timeOffset="96">21220 5025 8192,'1'-7'-589,"3"-1"487,2 5 0,6-3 1,-1 4 432,1-2 1,0-1-1,2 2 1,3-1-27,1 2 0,-3 0 0,4 2-125,1 0 0,2-3 0,-1-1-132,-2 1 0,2-2 0,-5 1 0,1 1 30,-1-2 1,-1 2-321,-3-5 0,-5 6-149,1-2 0,-5 2 391,0-2 0,-6 2 0,-4-3 0</inkml:trace>
  <inkml:trace contextRef="#ctx0" brushRef="#br0" timeOffset="97">21106 4717 8206,'0'-12'659,"0"1"-251,0 0 1,1 3-1,3 0-377,3-1 1,4 3-1,1 0 157,4 1 0,3-4 1,7 1-1,5-1 38,2 2 0,1-2 0,0 4 1,0 0-69,1 0 0,-5 1 0,-1 4-124,-1 0 1,-2 0 0,-6 0 4,-1 0 1,-5-4-1,1 0-307,-2 2-708,-7 0 976,-1 7 0,-10 7 0,-1 6 0</inkml:trace>
  <inkml:trace contextRef="#ctx0" brushRef="#br0" timeOffset="98">21665 4271 8203,'-3'-11'3,"-1"0"1,1-1 0,1 1 0,-1-1 1737,-1 1-1405,1 5 1,8 0-1,2 6-150,3 0 1,3 6 0,1 2-17,1 6 1,4-1-1,-2 4 1,2-2 150,5 0 1,-1 5 0,5-1-119,0 3 1,-3 0-1,4-2 1,-1 0-60,-3 4 1,-4 0 0,-2 7-84,1 1 0,-3 1 1,-2 1-119,-2 0 0,-3 4 1,-1 1-1,-2 1-243,2-1 1,-4-1-1,0-4-5,0 1 1,-2-1 0,3 0 82,-1 0 1,-1-1 0,-4-1 0,0-3 36,0-1 0,-1 3 0,-2-5-26,-1 0 1,-4-6 0,-1-1-59,-5 1 0,1 2 0,-3 1 0,-1-2-496,-2-2 1,-6 3 764,-2-3 0,-5 3 0,3 0 0</inkml:trace>
  <inkml:trace contextRef="#ctx0" brushRef="#br0" timeOffset="99">19495 4386 8150,'0'-8'20,"0"0"0,0 0 1,-1-1 281,-3 1 0,2 3 1,-5 4-41,2-3 0,0 3 0,1-2-195,-3 6 0,1 3 0,-2 7 0,-1 3 52,-1 7 0,-3 5 0,-1 9 0,-2 3 21,-2 6 0,-1 9 0,-4 0-41,0 5 1,13-28-1,1 1 1,-9 28-1,3-3-137,5-3 1,4-3 0,6-4-23,0 1 0,1 1 1,4-6-32,7-2 0,0 1 0,7-5 0,2-2 12,0-4 1,2-1 0,0-4 18,0-2 0,-1-1 0,0-1 34,-3 0 0,3-4 0,-5-1 0,2 0-290,0-1 1,-5-3-1,3 2-118,-1-4 1,-3 0 0,4-1-725,-1 1 1158,2-6 0,5 4 0,0-4 0</inkml:trace>
  <inkml:trace contextRef="#ctx0" brushRef="#br0" timeOffset="100">22419 4112 7545,'0'-8'2341,"0"0"-2103,0 1 25,0 0 1,-1 2-1,-3 5-64,-4 0 0,-2 0 0,-1 0 1,-1 2-120,1 1 1,-2 0 0,-1 6-1,-2 2-109,-2 3 0,3 3-1,-3-2 1,2 4 40,2 2 1,6 2 0,4 1 10,3 3 1,2-3 0,3 3 63,4-3 0,8-1 1,6 0-1,3-2-11,1-2 1,1-2-1,1-7-171,2-3 0,-5 2 1,3-5-602,0-1 1,-5-2 696,-1-1 0,1-5 0,-5-1 0</inkml:trace>
  <inkml:trace contextRef="#ctx0" brushRef="#br0" timeOffset="101">4329 17097 7919,'0'-8'2352,"0"1"-2231,0 4 0,0-1 1,0 8-1,0 4 17,0 2 0,0 7 0,0 2 0,0 2-101,0 2 1,0 5 0,0 2-1,1 3-41,3 2 1,-3-4 0,3 2 0,-2 3-74,2-1 0,-3 1 0,4-3 86,0-3 0,-3 3 0,3-3-122,0-1 0,-3-3 1,6-5-1,0-4-92,-2 0 0,0-2 0,-3-3 0,2-1-18,1 0 1,-3 1 234,1-1 1,-2-3-144,2 0-94,-3-1 0,0 1 1,-6-2-595,-1-1 1,2-1 818,-3-4 0,4 0 0,-2 0 0</inkml:trace>
  <inkml:trace contextRef="#ctx0" brushRef="#br0" timeOffset="102">4203 17291 8004,'0'-18'146,"-4"2"0,0 5 43,2-1 0,2 1 0,4-1-15,3 1 1,-1-1-1,2 1 1,1 0-55,1-1 0,2 5 0,-1-1-19,0-1 0,5-1 0,0-2 1,2 1-8,2 0 1,2-1-1,2 2-90,3 2 1,-3 3 0,2 5-26,-2 0 1,3 0-1,0 0 1,-2 2-99,-1 1 0,-5 3 1,0 4 31,2 1 1,-4-2 0,1 6-12,-1-2 0,-2 2 1,-5 2-1,-1 0-22,-2 4 1,-4 0-1,0 1 92,-6-3 1,-3 2 0,-7-2-1,-2 3 35,-4 1 0,-3-2 1,-2 0 25,-3-2 0,2-4 1,-5 3-92,-2-2 0,4 0 0,1-5 0,3 0-269,1 1 1,6-6-1,1-2 327,4-3 0,5-1 0,2 0 0</inkml:trace>
  <inkml:trace contextRef="#ctx0" brushRef="#br0" timeOffset="103">5128 16949 8024,'0'-8'2359,"0"0"-2152,0 6 1,-1-3 0,-2 6-80,-1 3 0,-3 2 0,2 7-42,-2 2 1,1 0-1,-3 7 1,1 2 26,0 0 0,-3 5 1,0 2-1,0 3-75,-1 4 0,1-2 1,1 3 5,2 0 1,-1-3 0,5 3-57,2 0 0,0-4 1,2 0-72,0-3 1,0-2 0,2 3 0,2-2-74,3-4 0,7-5 1,3-1 60,0-2 0,-1-5 0,3 1 49,1-2 1,-2-6-1,1 1 1,0-1 52,-1 0 1,2 2-1,-5-4-75,-1 1 1,-1-3-1,-2 0-226,1-1 1,-5 2 0,1-1-1196,1 0 1489,-4-2 0,5 4 0,-4 2 0</inkml:trace>
  <inkml:trace contextRef="#ctx0" brushRef="#br0" timeOffset="104">5516 17200 8047,'-5'-7'-22,"3"-1"0,-5 3 1,2-2 1388,3-2-1152,0 4 0,2 1 1,0 8-49,0 4 0,0 7 0,2 4 0,0 4 86,2 4 1,0 2 0,-4 5-65,0 0 0,1 1 0,2-2-153,0-3 0,5 3 1,-3-4-1,2 0-119,1-2 0,1-3 1,0-1-27,-1 0 0,-4-5 0,2-3-45,-1-3 1,0-1 0,-2-2-946,0-2-925,1-4 2024,-4 2 0,0-5 0,0 0 0</inkml:trace>
  <inkml:trace contextRef="#ctx0" brushRef="#br0" timeOffset="105">5436 17223 8149,'0'-19'-250,"0"1"325,0 1 0,0 1 0,0 2 0,0-1 328,0 1 1,2 1-1,3 2-12,6-1 0,2 1 1,7-1-1,4 1-200,5 0 0,1 0 1,0 4-165,2 3 0,-3-1 1,0 1-113,-1 2 1,-1 5 0,-4 4 0,-1 2 59,1 2 1,-5-1 0,-3 8-109,-2-2 0,-5 5 0,-2-2 1,-1 2 32,-3 2 1,-2 4 0,-3 1 69,-5 1 1,-3-2 0,-5 3-140,-3 2 0,-1-3 0,0 0 0,2-1 11,2-3 1,-4 0 0,5-3 138,1 1 0,5-1 0,3-3 0,1-4-2,2-2 0,-2-2 289,2 1 0,0-1-172,7 0 0,3 0 0,7-3-4,2 0 1,0-4 0,-1 2 30,4-1 1,7 3 0,0-3 0,0 0 224,-2 0 1,-1 3-1,0-4-175,-1-2 0,-3 1 0,0-1-533,2 2 1,-3 0-1,1-4 1,1 0-563,1 0 922,2 0 0,0-5 0,0-2 0</inkml:trace>
  <inkml:trace contextRef="#ctx0" brushRef="#br0" timeOffset="106">6281 17234 7949,'-7'0'1625,"-1"0"-1454,6 5 1,-3-1 0,5 6 0,0 4 39,0 3 1,0 2-1,0 3 1,1 3-104,3 1 1,1-2 0,4 3-184,-2-3 1,5-2-1,3-3 1,0-3-92,2 1 1,-5-6 0,5 2 45,-1-4 1,2-7 0,5 2 95,0-3 0,-2-1 0,0-1 0,-2-2 65,1 0 0,0-10 0,1 2 118,-2-2 0,-5-1 1,1 0-33,-2-1 0,-3-6 1,-3 2-1,-3-1-9,-3 1 0,-1-6 1,0 2-113,0-1 0,-1 0 1,-3 1-113,-3 0 0,0 4 0,0 1 0,-1 2-1347,2 2-299,-4 1 1752,8 2 0,2 9 0,7 4 0</inkml:trace>
  <inkml:trace contextRef="#ctx0" brushRef="#br0" timeOffset="107">6932 17108 7699,'0'-11'268,"-1"0"0,-1-1 2262,-2 1-2222,0 4 0,4 7 0,0 8-163,0 2 1,0 8-1,0 4 1,0 4 26,0 3 1,0 1 0,1 1-139,3 0 0,1-5 0,4 4 0,-1-3-121,1-1 0,1-2 1,1-1-92,1 0 1,-5-4 0,0-2-162,-2 0 0,2-2 1,-2-3-257,2-1 0,-5-3-1344,2-1 1939,-3-4 0,-1 2 0,0-5 0</inkml:trace>
  <inkml:trace contextRef="#ctx0" brushRef="#br0" timeOffset="108">6921 17337 7994,'0'-6'276,"0"0"1,5 6 108,3 0 1,3-1-1,4-1-212,4-2 0,4 0 0,3 4 1,0 0-28,0 0 0,-1 0 1,0 0-36,2 0 0,-4 0 1,-4 0-33,1 0 0,-2-1 1,0-2-1,-2-1-320,-2 2 1,-1 1 0,-2-1-208,1-1 0,-5 1 1,0-3 447,-2 0 0,4-1 0,-3-6 0</inkml:trace>
  <inkml:trace contextRef="#ctx0" brushRef="#br0" timeOffset="109">6887 17029 8324,'0'-12'462,"5"4"1,4 1-765,5-2 0,3 3 0,6-1 0,1 1 641,3 0 0,-2 3 0,6-2 0,1 1 0,1 0-162,1 2 0,-4 1 1,0 2-1,-1 1-413,0 2 0,-8 5 0,2-3-257,-1 1 1,-6-1 492,0-2 0,-4 2 0,0 6 0</inkml:trace>
  <inkml:trace contextRef="#ctx0" brushRef="#br0" timeOffset="110">7401 16766 7976,'-7'-1'517,"4"-3"-52,1 2 0,7 1 1,3 8 190,2 3 1,3 0 0,2 9 0,4 2-242,3 5 0,2 3 0,2 7-199,5 2 0,1 1 0,-1 4 0,0-1-30,1 1 1,-5 2 0,0-1-104,-3-2 1,-2 2-1,-3-3-382,-4-1 1,-2 0 0,-3-6 0,-3-1-268,-3-2 1,-2 0-1,-4-5-142,-2-5 1,-11 2 707,-8-4 0,-12 3 0,-1 0 0</inkml:trace>
  <inkml:trace contextRef="#ctx0" brushRef="#br0" timeOffset="111">5288 16914 7963,'7'0'-310,"1"0"0,0-1 1,-1-2-1,1 0 863,1 0 0,1 2-233,1 1 0,-4 1 1,-3 3-4,-3 4 1,-1-2-1,0 2 1,-1 2 84,-3 4 1,-3 0 0,-4 6-78,0 4 1,-1 0 0,1 8-203,-1 3 1,1 1 0,-1 6 0,2 0-6,3-2 0,-2 5 0,5-5-207,1 1 0,5 0 0,4-5-86,5 2 0,9 0 1,-1-5-1,2-2-159,2-4 0,4-3 1,1-3-86,1-2 1,-3 2-1,5-7-107,1-4 0,2 1 0,3-5 0,2 1 526,2-3 0,0 2 0,5 0 0</inkml:trace>
  <inkml:trace contextRef="#ctx0" brushRef="#br0" timeOffset="112">8086 16754 8034,'-1'-7'31,"-3"-1"1,-4 1 643,-2 0 0,3 2 0,-1 5-326,-1 0 0,-1 1 0,-2 3-134,1 4 1,0 3 0,-1 3-33,1 1 0,1 6 1,1-2-1,2 2 39,2 2 1,2 4 0,3-1-178,0 0 1,5-3 0,2-3-1,5-2-195,3-2 0,-1 0 1,6-5-89,4 0 1,-1-3 0,4-2 0,-2-1-510,2-2 1,-4-2 0,1-2-789,-4-3 1535,-6 3 0,8-9 0,-5 3 0</inkml:trace>
  <inkml:trace contextRef="#ctx0" brushRef="#br0" timeOffset="113">8292 16777 7918,'-12'0'632,"2"-1"165,2-3-700,3 3 0,7-3 0,0 8 574,2 4 1,9 2-1,-2 2-324,2 4 1,4 5 0,2 7 0,4 1-22,4 3 1,1 5-1,4 2-113,-2 2 0,-1-3 0,3 2 0,-3 1-139,-1 0 1,-1-5 0,-6 4-142,-2-1 1,-3-3-1,-8 3-258,0 0 1,-7-3-1,-1 2 1,-7-3-501,-7 0 0,-9-1 0,-10-1 825,-8-3 0,-11 8 0,21-20 0,-1 0 0</inkml:trace>
  <inkml:trace contextRef="#ctx0" brushRef="#br0" timeOffset="114">9468 17200 7918,'-8'0'-334,"1"0"1188,-2 0-523,4 0 0,5 0 0,7 0-103,3 0 1,-2 0-1,0 0 1,1 0-76,1 0 0,1-4 0,2 0 0,1 2-136,1 0 0,7-1 0,-1-1-19,5 1 0,1-2 1,0 0-1,2 0-148,1 0 0,1-3 1,-5 5-22,-5 0 1,1-2 0,-7 1-314,-1 2 0,-5 0-138,-2 2 1,-4 2-667,1 1 1288,-3 4 0,-11 4 0,-3 1 0</inkml:trace>
  <inkml:trace contextRef="#ctx0" brushRef="#br0" timeOffset="115">9548 17417 7867,'-12'0'0,"5"0"982,-1 0 754,6 0-1339,-3 0 1,6 0-1,3 0-181,3 0 0,3 0 0,3 0 0,2 0-34,4 0 1,2 0 0,-1 0-95,-1 0 0,0 0 1,4 0-441,0 0 1,0 0 0,-1 0-174,1 0 1,0 0-1,-1-1 1,-2-2-1592,-1-1 2116,-5 0 0,8-1 0,-5-1 0</inkml:trace>
  <inkml:trace contextRef="#ctx0" brushRef="#br0" timeOffset="116">10576 16891 7905,'-5'-12'285,"2"-3"1,-3 7-1,1-2 1,2-2 830,2 1 1,1 3-956,0 1 0,0 5 1,0 2-49,0 7 0,4 4 0,-1 4 1,0 4 1,0 4-1,-1 4-107,2 3 1,0 3 0,-4 3 0,0 1-21,0 1 1,0 4 0,0-4-62,0-1 1,0-2 0,0-1 0,0 1-64,0-1 1,0-5-1,0-4-49,0-4 1,0-1-1,0-3-44,0 0 0,4-3 0,1 0-336,1-5 1,-4-3-713,2-2 1278,-2-2 0,-2 3 0,0-5 0</inkml:trace>
  <inkml:trace contextRef="#ctx0" brushRef="#br0" timeOffset="117">11021 17200 7812,'-11'0'0,"-1"0"353,1 0 513,5 0-495,0 0 1,15 1 0,3 2-26,0 0 1,1 1-1,0-4-238,2 0 1,3 0 0,5 0 3,0 0 1,-1 0 0,1 0-1,0 0-329,0 0 0,-4-1 0,-1-2-682,-2 0 0,-1-1 899,-3 4 0,-1-5 0,1-2 0</inkml:trace>
  <inkml:trace contextRef="#ctx0" brushRef="#br0" timeOffset="118">11821 16834 8221,'0'-7'-78,"-2"0"0,0 1 701,-2 0 1,0 4-1,4 2-158,0 7 1,0 4 0,0 4 0,0 4-296,0 3 1,0 5 0,1 1 0,2 0-35,1-1 0,3 4 0,-2-4-238,2-2 1,-3 3 0,3-2-66,2 0 0,-3-2 1,1-2-1,-1-2-78,1-1 0,-4-5 0,4 1-202,-2-2 1,-1-2-176,-4 1 1,0-5 58,0 1 1,-6-6 128,-1 2 0,-3-3 0,-2-1 434,1 0 0,-1-5 0,1-1 0</inkml:trace>
  <inkml:trace contextRef="#ctx0" brushRef="#br0" timeOffset="119">11672 16937 7833,'0'-16'-3,"0"3"0,1-2 29,3 2 1,3 0 0,4-1 0,0-1 222,1 1 1,3-2 0,2 0-50,0 3 1,-1 0-1,3 3 1,1 1-52,1 1 0,-2 6 0,1-2-116,0 3 1,1-3 0,2 0 0,0 1-29,0 2 1,-4 2-1,0 2-91,1 1 1,-3 5 0,-2-2 0,-2 3 1,-3 2 0,-3-1-1,-3 1 28,-2-1 0,-2 6 1,-2 0-32,-2 1 0,-7 2 0,-9-3 35,-6 1 1,1-4-1,-5 2 1,-2-1-1,-1 1 1,0-1 0,1-4-112,2 1 0,6-1 0,1 1 0,6-2-361,4-3 0,7 0 525,2-4 0,-2-1 0,0 3 0</inkml:trace>
  <inkml:trace contextRef="#ctx0" brushRef="#br0" timeOffset="120">12597 16606 7824,'-4'-11'159,"1"-1"-562,-1 6 1362,4 1-588,0 0 1,-1 5 0,-3 0-206,-4 6 1,-1 4-1,-1 3 7,-1 2 1,2-1 0,-8 6 0,2 4 62,0 6 0,-4-1 1,4 1-141,1 2 0,-3 2 0,2 3-61,1 1 1,1 4 0,2-4 0,1 0-76,2 1 1,-1-3 0,5 2-137,2-2 1,2-3 0,4-2-52,3 0 1,5-6 0,2 2 49,1-3 0,5-3 0,-1 0 1,3-3 41,1-2 0,-1-1 0,1-3 23,0-1 1,-4-3-1,-1-1-50,-2 2 0,3-2 1,-3-1-1,-1-1-910,1-3 1072,-3 5 0,4-6 0,-6 4 0</inkml:trace>
  <inkml:trace contextRef="#ctx0" brushRef="#br0" timeOffset="121">12848 16903 7933,'7'-5'689,"-3"-3"183,-3 3 270,-1 0-909,0 5 0,4 5 1,0 4-126,-2 5 1,3 0 0,0 6-79,2 4 1,-4-1 0,4 5-52,-2 0 1,2-4 0,-3 4 0,0-1-82,1-1 0,-2 1 0,3-4-83,-1 0 1,0-6 0,-2-1-114,0-4 0,5 0 0,-4-1-488,-2 1 322,0-6 0,-4-1 0,-1-5 464,-5 0 0,-7-5 0,-3-1 0</inkml:trace>
  <inkml:trace contextRef="#ctx0" brushRef="#br0" timeOffset="122">12791 16914 7933,'12'-10'0,"-1"-5"87,1 5 0,-1-7 0,2 7 141,2-4 1,3-1-1,5 4 1,-1-1 152,1 1 0,1 1 1,2 2-1,-1 3-311,-3 0 1,1 3-1,-6-1-9,1 1 0,-1 4 0,-6 1-87,0 5 0,0 2 0,-3 3 1,-1 2-103,-2 4 0,-1-1 0,-4 1-84,0 1 0,-7 2 0,-3 2 102,-4 3 0,-6-3 0,2 2 1,-1-1-5,0-3 0,4 1 1,-2 0 67,5 0 1,-1-4-1,9-1 20,2-2 1,0 1 0,2-3 0,2 1 144,1-1 0,3-1 0,2-2 53,0 0 1,1-3 0,5 0-62,1 0 1,2-1-1,-3 0 1,2 1 54,2-2 1,-3 1-1,3-5-52,-2 2 0,3 0 0,-2-3 1,-1 2-137,1 0 1,-1 1 0,-2-4-1,3 0-369,1 0 1,-5 0-1,3 0 391,-4 0 0,0 0 0,-1 0 0</inkml:trace>
  <inkml:trace contextRef="#ctx0" brushRef="#br0" timeOffset="123">13488 16869 9334,'6'-5'644,"-2"6"0,-3 9-393,-1 8 0,-3 3 1,-1 2-1,1 0-324,2 0 1,1 0-1,1 0-22,3-1 1,2 1-1,6-1 1,-1-2-24,1-1 0,-1-5 1,2 1-3,2-2 0,-2-3 0,3-1 0,-1-3 4,1-1 0,0-1 1,-2-4 153,1 0 1,1-1 0,-5-2 94,0 0 0,0-6 0,-3 0 50,0-5 1,-4 0-1,2-4-141,-1 2 0,3-5 0,-4 2 0,-2-2-106,0-2 1,-2-1-1,0-2-304,0 0 0,0-2 0,-2 2-286,-2 0 0,-1 0 1,-3 6 653,0 1 0,-5 5 0,-5-2 0</inkml:trace>
  <inkml:trace contextRef="#ctx0" brushRef="#br0" timeOffset="124">13922 16743 7902,'0'-11'88,"0"-1"628,0 1 1286,0-1-1746,0 1 1,0 13 0,1 7 0,2 7-44,1 4 0,-1 6 1,-3 5-1,0 2-117,0 1 1,0 3 0,2 0-173,2 0 1,-2-4 0,4 5 0,1-4-302,-1-4 1,-2 0-1,4-5 17,0 2 0,1-5 1,0-4-48,-1-1 0,-1-2-415,5-4 298,-6-4 524,-1-2 0,-5-10 0,0-2 0</inkml:trace>
  <inkml:trace contextRef="#ctx0" brushRef="#br0" timeOffset="125">13911 17097 7811,'1'-6'-129,"3"1"-154,3 0 0,5 3 0,2-3 550,1 0 0,5 4 0,-1-4 0,3 1 51,1 0 1,3-1 0,1 3-245,-2-2 1,3-1 0,-1 2-1,-3-1-152,-4 2 0,1 1 0,-6-1-954,-1-2 1032,-7 3 0,-1-4 0,-6 5 0</inkml:trace>
  <inkml:trace contextRef="#ctx0" brushRef="#br0" timeOffset="126">13865 16732 7927,'0'-12'214,"6"5"1,4 0-177,4 2 0,8 0 0,0 2 0,3 0 336,0 0 0,4 1 1,2-1-232,2-1 1,1 0-1,-1 4-322,-2 0 1,0 0-1,-4 0 1,-2 0 153,0 0 1,-4 0 0,-2 0 24,-4 0 0,-2 0 0,-2 0 0</inkml:trace>
  <inkml:trace contextRef="#ctx0" brushRef="#br0" timeOffset="127">14367 16526 7922,'0'-11'0,"2"-1"377,2 1 0,2 4 0,7 4 0,1 1-406,1 2 0,1 2 1,-2 1 445,1 5 1,10 7-1,-3 4 1,4 4-3,2 4 1,-4 7 0,2 8-277,-1 2 0,-8 3 0,-1 3 1,-5 3-38,-3 3 0,0 5 0,-4-2-178,-1-3 1,-3 0 0,-4-6-1,-4-2-674,-2-1 1,-1-8-1,-3-3 750,-5-5 0,-5 0 0,-11 3 0</inkml:trace>
  <inkml:trace contextRef="#ctx0" brushRef="#br0" timeOffset="128">15510 17063 7883,'-4'-8'13,"0"1"1,1-2 0,2-1 0,1-2-1,1 2 468,3 2 0,-1-1 1,4 6-1,1-1 1,0 0-316,-1 0 0,1 0 1,3 4-1,1 0 0,0 0-97,4 0 1,-4 0-1,5 0 1,-2 0-121,0 0 0,6 0 0,-2-1 1,1-1-143,-1-2 0,1 0 1,-5 3-179,-1-3 0,3 3-809,-2-3 409,0 3 771,-8 6 0,-7 1 0,-7 5 0</inkml:trace>
  <inkml:trace contextRef="#ctx0" brushRef="#br0" timeOffset="129">15601 17223 7883,'-6'0'728,"0"0"1,8 0-531,2 0 1,-2 0 0,6 0-28,1 0 1,1 0-1,1-2 1,1 0-110,-1-2 0,0 0 0,1 4 1,-1 0-181,1 0 0,-1 0 1,1 0-291,-1 0 1,2-4 0,1 1 0,3-1 407,5-1 0,-2-2 0,8-4 0</inkml:trace>
  <inkml:trace contextRef="#ctx0" brushRef="#br0" timeOffset="130">16629 16674 7893,'0'-11'513,"0"0"776,0-1-1008,0 6 0,0 6 0,0 7 0,0 5-149,0 3 0,0 4 0,0 7-83,0 0 0,0 6 0,0-2 0,0 2-118,0-1 1,0 2 0,0-3-59,0 3 0,0 0 1,0-1 17,0-2 0,0-1 1,1 2-1,2-5-12,0-1 1,1-6 0,-4-2-4,0 0 1,0-2 0,1-5-309,3-2 0,-2 2 432,1-2 0,-1-3 0,-2 0 0</inkml:trace>
  <inkml:trace contextRef="#ctx0" brushRef="#br0" timeOffset="131">16926 17074 7847,'-7'-1'0,"4"-3"192,1 3 0,4-8 111,1 5 0,4 0-111,4 4 1,2 0 0,1 0-1,1 0-107,-1 0 1,4 0-1,1 0-51,2 0 1,2 0-1,0 0 1,0 0-195,0 0 1,3 0 0,2 0-81,1 0 1,1-3 239,0-1 0,3-5 0,-4 3 0</inkml:trace>
  <inkml:trace contextRef="#ctx0" brushRef="#br0" timeOffset="132">17954 16457 7973,'-2'-6'-457,"-1"2"972,-5 3 0,2 2 1,-1 3-309,2 4 0,-2 2 0,1 3 0,0 2 0,-3 4 0,-1 2 0,-1 4 0,-1 1-19,1 5 0,-4 2 1,-2 1-127,-1 0 1,4 2-1,-1 0 1,2 4-42,2 0 0,5 1 0,2 2-62,3-1 1,1-5 0,0 1 41,0-3 0,5 0 0,1-2 0,2-3-62,-1-3 0,1-1 1,2-1-9,-2-4 0,2-2 1,-3 0-1,2-4-8,-1-2 0,2-1 1,-2-1 38,2 0 0,1 0 0,1-4-454,-1-3 1,-3-3-12,-1-1 1,1 0 502,3 0 0,1 0 0,-1 0 0</inkml:trace>
  <inkml:trace contextRef="#ctx0" brushRef="#br0" timeOffset="133">18113 16789 7968,'0'-12'-1066,"6"6"1649,0-4 1,5 8-358,1-1 0,3 1 1,1 2-1,2 0 9,3 0 1,-4 0 0,2 2-1,2 0-140,0 2 1,1 0 0,-2-3 21,-1 3 0,0-3 0,3 3-40,-3-3 1,1-1-1,-5 0-99,-1 0 0,-1 0 1,-2 0 144,1 0 1,-1 0 113,1 0-126,-6 0 0,-1 2 0,-5 1-23,0 5 1,0 2 0,-1 2-84,-3-1 1,1 0 0,-3 2-4,1 2 1,-3-1 0,3 5 0,0 2-81,0 0 0,-4 2 0,3 1 53,0 3 1,-5-3 0,4 3-1,-3-3-9,-2-2 1,1 1 0,-1-1 16,1-3 0,3 1 1,1-5-8,-2-1 0,3-1 0,-1-1-142,2-1 1,1-3-479,4-1-537,0-4 1181,0 2 0,5-10 0,2-2 0</inkml:trace>
  <inkml:trace contextRef="#ctx0" brushRef="#br0" timeOffset="134">18970 16754 7856,'-5'-6'0,"4"-4"1240,-3 2 215,3 3-1198,1 0 0,-2 19-119,-1 5 0,-4 7 0,-4-1 1,-1 3-97,1 1 1,-2 1 0,-1 5-21,-1-1 1,0 0 0,2 1-88,-2-1 1,6-4 0,-2-1-7,0-1 0,3-2 0,-1-6 0,2-2 35,2-2 1,1 0-1,3-6 10,-3-3 1,3 0-31,-3-4 0,2-1-180,-2 1 0,3-3 0,-4-2-476,0-2 1,3-5-1,-2 2 712,3-3 0,1-7 0,0-1 0</inkml:trace>
  <inkml:trace contextRef="#ctx0" brushRef="#br0" timeOffset="135">18719 16674 7950,'0'-11'159,"0"0"-7,0 4 0,0 1 689,0 2-829,0 3 0,1-4-1196,3 5 1184,-3 5 0,-1 1 0,-6 6 0</inkml:trace>
  <inkml:trace contextRef="#ctx0" brushRef="#br0" timeOffset="136">19027 17143 7832,'-6'1'-921,"2"3"1223,3-3 0,1 9 485,0-2 0,0-2-361,0 2 0,0-4 1,1 2-104,3-1 1,-3 0-153,3-1-984,-3-3-319,-1 4 1132,0-5 0,0-5 0,0-1 0</inkml:trace>
  <inkml:trace contextRef="#ctx0" brushRef="#br0" timeOffset="137">19381 16789 7935,'-6'-3'197,"2"3"1,3 5 20,1 4 1,1 3 0,2 0 0,2 3 0,0 4 0,0 3 0,-1 2 0,-1 0-69,1-1 0,1 6 1,-2-7-1,1-1-89,-2 0 1,-1-7 0,-1 1-329,0-2 1,0-6-1472,0 1 1738,0-1 0,-5 0 0,-1-2 0</inkml:trace>
  <inkml:trace contextRef="#ctx0" brushRef="#br0" timeOffset="138">19176 16994 9348,'5'-6'-265,"2"2"518,3 3 1,7-3 0,1 0-13,0 2 0,7-3 0,-2 1 0,2 0-341,3-1 0,-3 2 1,5-3-468,-2 1 1,2-3 0,-3 3 566,-2-1 0,-1 3 0,-1-2 0</inkml:trace>
  <inkml:trace contextRef="#ctx0" brushRef="#br0" timeOffset="139">19884 16640 7852,'-12'-5'570,"1"3"405,-1-6-583,6 5 1,1 0-209,5 6 1,4 9 0,0 7-1,-2 2-53,-1 2 0,1 1 0,0 2-98,2 0 1,0 2-1,-4-2 1,0 0-179,0 0 0,0-2 1,0-1 29,0 0 1,0-4-1,0-2 25,0 0 0,0-2 242,0-3 350,-5-6-126,4-1 0,-3-6-241,8-3 0,6-2 1,5-5-132,-1 4 1,2-2-1,1 5 1,1 0-50,2-1 1,-2 4-1,-1-3 4,0 3 0,2 1 1,-4 1 14,-1 3 1,3-2-1,-3 6 1,-3 0 55,-2-2 1,-1 4-38,3-2 0,-1 2 0,-2 1-51,-4 1 0,-3-1 0,-1 1 1,0-1-230,0 0 0,-7 1 0,-3-1 87,-4 1 1,-7-1 0,-1-1 0,-4-1-94,-4-1 1,4-4-1,-3 2-113,1-1 1,-3-1 0,5-4-342,0 0 1,3-1 746,4-3 0,-2-3 0,3-4 0</inkml:trace>
  <inkml:trace contextRef="#ctx0" brushRef="#br0" timeOffset="140">19804 16652 7852,'4'-12'-252,"-1"1"330,0-1 0,3 5 168,2-1 0,2 4 0,3-2 0,2 1-60,4 2 0,3 1 0,2-2-219,2-4 1,4 2 0,5-2-162,3 0 0,-2 1 0,2 0 0,-3-2-814,0-1 1008,-1-2 0,0 1 0,0-1 0</inkml:trace>
  <inkml:trace contextRef="#ctx0" brushRef="#br0" timeOffset="141">20717 16595 7871,'-6'-6'903,"1"5"1,4-3-838,-3 8 0,1 0 0,-4 6 161,-2 3 0,-3 10 0,-1 1-94,-3 4 0,0 6 0,1 5 0,-4 2-79,-3 2 0,3 0 0,1 0-63,2-1 0,-3-1 0,3 1 0,2-4-45,2-3 0,2-6 0,1-3-234,1-6 1,6 0-1,-3-4-754,-1-2 609,5-7 1,-5-2-881,2-5 1313,3-10 0,-9 3 0,3-10 0</inkml:trace>
  <inkml:trace contextRef="#ctx0" brushRef="#br0" timeOffset="142">20466 16640 7814,'-5'-6'0,"0"-4"1227,-3 2-991,3 3 0,5-1 0,2 3-254,1-1 0,0 1 1,5 3 198,0 0-181,3 0 0,0 5 0,0 1 0</inkml:trace>
  <inkml:trace contextRef="#ctx0" brushRef="#br0" timeOffset="143">20683 17040 7894,'0'8'-661,"0"-1"684,0-4 776,0 7 0,0-8 1023,0 6-740,0-5-1682,0 2 133,0-5 1,-5-5-1,-1-2 1</inkml:trace>
  <inkml:trace contextRef="#ctx0" brushRef="#br0" timeOffset="144">20877 16343 8058,'-6'0'1706,"6"5"-1381,8 3 0,3 2-40,4 2 0,3 8 0,6 4 1,2 5-114,0 7 0,5 0 0,-3 9 0,-1 3-38,1 3 0,-2 3 1,-7 6-122,-4 1 0,-4 0 0,-3-4 2,-4 0 0,-3-7 1,-2-3-1,-3-2-409,-4-2 1,-8 1 0,-6 0-1873,-3-2 2266,-12 2 0,-3 2 0,14-20 0,0 0 0</inkml:trace>
  <inkml:trace contextRef="#ctx0" brushRef="#br0" timeOffset="145">21665 16983 7920,'-10'-1'-33,"1"-2"1,3-2 580,1-1 0,1 2 1,5-3-311,3 2 0,0 2 1,6 1-1,3 0-90,0-2 1,-1 0 0,1 4 0,1 0-46,1 0 0,5 0 1,-1 0-1,3 0-157,1 0 1,-2-4 0,0 1 0,-2 0-85,1 2 1,-3-1 0,-2 0 0,-3-2-574,0 2 1,-1 0-4,1 2 0,-6 2 714,-2 1 0,-3 4 0,-1 4 0</inkml:trace>
  <inkml:trace contextRef="#ctx0" brushRef="#br0" timeOffset="146">21654 17166 7895,'-11'0'468,"4"0"159,2 0-32,5 0 0,5 0 0,3 0-386,2 0 1,6 0 0,3 0 0,3 0-105,1 0 0,-3 0 1,2 0-1,1 0-175,-3 0 0,3 0 0,-5 0-281,-1 0 1,4 0-1,-6 0-1348,-1 0 1699,-2 0 0,5 0 0,1 0 0</inkml:trace>
  <inkml:trace contextRef="#ctx0" brushRef="#br0" timeOffset="147">22807 16732 7911,'-7'0'110,"1"-2"0,0-2 0,3-2 216,-2 0 0,-2 1 0,-4 5-358,-1 0 0,1 5 0,0 2 0,-2 4 36,-2 0 0,2 2 1,-2 2 95,2 4 0,-2-1 0,0 1-34,1 1 0,2 2 0,3-1 1,3-1-14,1 0 1,-3-5 0,4 3-35,2-2 1,1-1 0,2-3 0,3-1-107,3 1 1,3-2 0,3-1 48,2-2 0,3-4 1,5 1-1,1-4-31,3-4 0,2 1 0,4-6 30,-3-3 1,2 0 0,-5-4 25,-2-1 0,-2 3 1,-4-4-1,-4 2 3,-2 2 0,-7-3 0,-2 1-41,-3-2 0,-7 3 1,-4-3-184,-4 2 0,-8 1 1,1 3-1,-6 1-100,-2-1 1,0 6 0,-3 2 42,2 3 1,4 2 0,0 3 290,1 4 0,3 2 0,-1 1 0</inkml:trace>
  <inkml:trace contextRef="#ctx0" brushRef="#br0" timeOffset="148">22602 17017 7911,'0'6'40,"-5"5"0,2-10 532,-4 3 0,3-3-67,-4-1 0,1 5-312,-5 3 1,1 2 0,1 1 0,1 1 17,1-1 0,4 0 0,-2 2-173,1 2 0,-3-1 0,4 5 1,1 0-78,-2-1 0,3 4 0,-1-3-76,1 2 1,2-2-1,0 0-28,0 2 0,5-4 1,3 1-1,2-1-7,2-3 0,4-2 0,3 0 95,3-1 1,2-1 0,2-2 52,5-4 1,2-3 0,1-2 59,0-3 1,-3-2 0,-2-6-1,-1 1 41,-3-1 1,-1-4-1,-2-3-2,-3-3 0,-6 1 0,-7 0-26,-1 2 1,-2-3 0,-8-5 0,-7 2-32,-6 0 0,-3 3 0,-3 0-140,-3 3 0,-3 0 1,-8 7-1,-4 6-367,-3 4 1,5 2 0,3 1-102,5 3 0,9 2 0,8 5 568,2 1 0,2-1 0,0 1 0</inkml:trace>
  <inkml:trace contextRef="#ctx0" brushRef="#br0" timeOffset="149">23413 16789 7854,'-12'3'151,"1"1"0,0-1 1,-1-2 146,1-1 1,-1 0 0,1 0-1,-1 0 1,1 1 0,0 2 48,-1 1 1,-1 1 0,-1-1-223,-1 3 1,0 0-1,4 1 1,-1 4-49,1 2 0,-1 2 1,2 0-126,3 3 0,0-2 0,5 1 0,-2 0-152,1 0 1,2-4 0,2 1 41,3-2 1,3-2 0,5 0 15,3 1 1,3-6 0,5-2 0,0-3 39,0-1 0,0-5 0,1-2 67,2-4 0,-5 0 0,1 0 0,-1-2 53,-3-2 0,-6 2 0,-5-4 38,-2 1 0,-2 3 1,-3-3-243,0-1 1,-5 3 0,-2-3 0,-3 0-1225,-2 3 1410,-4 1 0,-2 2 0,-5 0 0</inkml:trace>
  <inkml:trace contextRef="#ctx0" brushRef="#br0" timeOffset="150">23162 17154 7854,'-8'6'819,"0"-2"-589,6-2 1,-5-2 282,4 0 0,-4 0-124,-4 0 0,-1 0 1,0 0-231,-4 0 1,4 6-1,-3 4-142,2 4 1,5 3-1,1-4 1,-1 4-140,2 1 0,1-3 0,5 3-20,0-2 0,1 3 1,4-2-70,6 1 0,2-3 0,7 3 0,3-2-184,3-2 1,5-5-1,0-3 144,2-1 0,1-1 0,0-4 182,1 0 1,-1-5 0,-1-3 0,-3-2 108,-3-1 1,1-4-1,-3-2 94,-3-1 0,-2 3 0,-7-4 0,-4 0 68,-3 1 1,-3-3 0,-9 3 1,-5 0 1,-7-2 0,-8 3-342,-5 0 0,-8 3 0,-6-2 0,-2 5-286,3 3 0,0 3 0,6 5 423,1 0 0,6 5 0,3 2 0</inkml:trace>
  <inkml:trace contextRef="#ctx0" brushRef="#br0" timeOffset="151">24132 16846 7917,'0'-12'67,"0"1"358,0 5 1,-5 1-73,-2 5 1,0 1-1,0 3-101,-2 3 1,-1 7 0,-2 4 0,-1 2-200,-2 4 1,1 7-1,-5-1-100,-1 3 1,-2 7-1,0 0 1,-1 2 27,0 0 1,0-5-1,0 1-139,0-3 1,1 0 0,0-2-162,3-3 0,2-2 0,6-6 0,1-3-641,2-4 752,-2-2 0,8-7 208,-6-2 0,0-8 0,-3-2 0</inkml:trace>
  <inkml:trace contextRef="#ctx0" brushRef="#br0" timeOffset="152">23801 16777 7870,'-8'-4'2184,"1"1"-1643,4-1-1117,-2 4 407,5 0 0,2 5 1,1 3 168,5 2 0,7 6 0,3 2 0</inkml:trace>
  <inkml:trace contextRef="#ctx0" brushRef="#br0" timeOffset="153">24075 17383 10330,'0'11'737,"0"-5"-1301,0-1 564,0-5 0,-5 5 0,-1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80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8234 742 7801,'-6'-5'-1382,"-4"-1"1828,9 0 0,-4-1 2,5 3 0,0 2 133,0-6-318,-5 6-60,3-3 38,-3 0-213,5 3 215,0-3-210,0 5 48,0 5 1,0 2-108,0 4 0,0 1 46,0-1 0,0 5-63,0 3 1,0 3 57,0 1 1,4 1-79,0 3 1,0-3 40,-4 2 1,3 2-117,1-1 1,0 0 35,-4-5 1,0 1 30,0 0-6,5 0 1,-4 0 50,3 0 1,-3-2-48,-1-2 1,0 2-4,0-6 1,0 0 138,0-4-125,0 1-41,6-1-68,-5 1 112,4-6-200,-5 4-350,0-9 199,0 10-16,0-10 426,0 4 0,0-5 0,0 0 0</inkml:trace>
  <inkml:trace contextRef="#ctx0" brushRef="#br0" timeOffset="1">8097 811 8111,'0'-18'0,"0"2"-129,0 4-61,0 1 0,0-1 337,0 1 0,5 3 240,3 1 1,-2 0-76,2 0 1,0-3-13,3 2-196,0-2 0,1 0 19,-1 2 1,1-1-46,-1 5 1,2-5 10,2 2 0,-1 2-49,5 1 67,-5-2 1,8 4-62,-3-1 0,-2 1-155,2 2 1,-1 0-46,1 0 1,2 2 133,-6 1 0,0 0-56,-4 5 0,1-1 75,-1 5 1,-1 0-7,-2 3 1,-3-1-31,-5 5 1,0-3 0,0 3 1,-5 0-16,-3 4 1,-3-1-7,-4 1 0,-3 4-111,-5 0 1,4-1 106,0-3 28,0-5 0,0 2-24,0-5 1,5 4 34,-1-3 1,3-1 3,5-4 0,-2 1 154,5-1-171,-5-5 11,8 5 1,-4-5 79,5 5-77,0-4-2,0 3 1,1-4 1,3 6 0,2-5-19,6 1 0,3 0-14,0 3 0,5-1 32,-1-2 1,3 1 0,1-6 0,0 6 78,0-1-76,-6-3 1,4 4-26,-6-5 152,0-1-119,2 3 1,-5-5 22,4 3 1,-8 1-23,0-2-25,0 1 0,2-2-10,-3 1 0,0-1-171,-3 1 0,-2 0 216,6 1 0,-1-3 0,5 4 0</inkml:trace>
  <inkml:trace contextRef="#ctx0" brushRef="#br0" timeOffset="2">8748 1256 7916,'0'-6'-616,"0"-4"559,0 3 0,0-4 12,0 0 0,-1 0 177,-3 4 1,2-5 1,-6 1 0,6 0-22,-2-5 0,-1 0 8,1 1 0,0-6 31,4 2 0,-1-2-31,-3-2 1,3 0 23,-3 0 0,3 0-4,1 1 1,0-1-117,0 0 0,1 0 50,3 0 0,-2 5-124,6 3 1,-4-1 88,3 0 1,1 1-12,3 4 0,0 3-195,-4 1 204,3-1 0,-3 0-2,4 1 1,0 3-9,1-4 1,-1 4 49,1-3 1,-1 4 10,1 0 0,-1 1-55,0 2 16,1 0-13,-1 0 1,1 0-227,-1 0 224,1 5 0,-1 5-106,0 6 1,1 4 104,-1-1-71,-4 8 1,1-3-130,-4 2 1,4 2 104,-4-1 1,-1 3-19,-3-3 1,4 0 105,0-4-62,0-1 2,-4 1 0,4-1 152,0-3-149,-1 2 43,-3-8 0,0 7 19,0-4-29,0-1 1,0-4 2,0 1 1,0-5-129,0 1 1,0-4-544,0 3 666,0-4 0,0 7 0,0-4 0</inkml:trace>
  <inkml:trace contextRef="#ctx0" brushRef="#br0" timeOffset="3">9262 662 8100,'-6'0'95,"1"0"260,0 0-83,4 0-4,-5 0-125,6 5 0,0 2 74,0 4 0,0 1-54,0-1 0,0 6-160,0 2 1,4 2 29,0 2 42,0 0 1,0 4-107,0-1 0,3 5-12,-3-5 1,1 5-50,-1-5 1,-3 5 22,3-5 0,1 0-79,-1-7 51,0 2 1,-4-4-249,0 2 203,0 3 1,0-10-31,0 4 1,0-4-393,0 0 295,0-1 1,-2-1-32,-1-2-176,1-3 476,-3-5 0,0 0 0,-1 0 0</inkml:trace>
  <inkml:trace contextRef="#ctx0" brushRef="#br0" timeOffset="4">9251 1028 8360,'1'-6'230,"3"2"-175,2 2 0,6 1 219,-1-3-291,6 3 65,-5-4 0,9 5-19,-6 0 105,5 0-34,-2 0 1,1 0-118,0 0-95,-5 0 37,8 0 1,-10 0 84,3 0 1,-2 0-29,-1 0 1,-1 0-189,0 0 1,1 0 84,-1 0 0,-3 0-279,-1 0 400,1 0 0,4 0 0,-1 0 0</inkml:trace>
  <inkml:trace contextRef="#ctx0" brushRef="#br0" timeOffset="5">9274 708 8101,'0'-6'635,"5"-4"-513,1 8 1,6-7-52,-1 6 0,-3-5 135,-1 4 1,1-1-150,3 1 0,1 3 21,-1-3 0,1-1-243,-1 1 1,4 1-689,0 3 462,1 0 278,-5 0 0,2 0-428,2 0 541,-2 0 0,8 0 0,-3 0 0</inkml:trace>
  <inkml:trace contextRef="#ctx0" brushRef="#br0" timeOffset="6">9936 503 6972,'0'-7'-389,"0"1"2169,0 2-938,-5 3 43,4-4-692,-9 0 1,7 3-16,-4-1 1,3 1-40,-4 2 1,4-4-231,-3 1-298,-1-1 280,-3 4 107,-1 5 0,0-3-256,-4 6 116,4-5 59,-5 7 1,6-4-42,-1 6 0,1 3 114,-1 0 0,1 1 11,0 0 0,0-4 17,4 4 0,2 0 6,5-1 0,0 4-2,0-3 0,1-1 2,3-4 1,3 1 301,9-1-154,-4 1 1,6-2 92,-3-3 1,-1 2-104,5-5 0,-1 0-97,1-4 14,3 0 0,-8 0-23,5 0 0,-5 0-296,1 0 197,-2 0-417,-2 0 460,-5 0 0,-6 0 0,-6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67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1601 2551 8092,'-12'-11'0,"5"3"0,-1 1 142,6-1-93,-3-3 1,1 3 472,0 0 0,0 5-164,4-5 1,0 4 638,0-4-611,0 6 1,0-4 114,0 2-312,0 3 0,0-3-124,0 8 0,0 2 11,0 5 1,-1 2 121,-3 2 0,3 4-188,-3 8 1,3-2 56,1 6 0,0 3-125,0 4 0,0 5 95,0-1 0,4 4 7,-1 3 1,6-1-91,-1 6 0,-2 0 186,2 7 1,-1 3-244,-1-30 0,0 0 1,0 0-1,-1-1 288,1 0 0,0-1 0,0 2 1,0-1-161,2 0 1,0-1-1,-2 3 1,0 1 25,2 0 1,0 1-1,-4 1 1,0 1 74,1-1 0,-2 0 1,-1 0-1,0 0-45,2 2 0,-1 0 1,-1-1-1,0 0-51,2 2 1,0 1-1,-2 1 1,0 1 45,1-1 1,1 1 0,-2-1 0,0 0 23,2 1 0,0 0 1,-2 0-1,0 0-369,1 1 0,1 1 0,-2 0 0,0-1 339,2 1 0,0 0 1,-3-1-1,1 1-139,2 0 0,0-1 0,-2 1 0,0 0 46,1 0 0,1-1 0,0 1 0,0 0-40,1-1 1,1 1-1,0-2 1,0-1-14,-1 1 1,1 0 0,2-2-1,0 0 55,-1 2 1,1-1 0,0-1-1,-1 0 48,-1 2 1,-1 0 0,3-2-1,0-1 85,-1 3 1,1 0-1,-2-2 1,-1 0-91,-1 2 1,0-1-1,-1-1 1,0-1 61,1 1 1,0 0 0,-1-1 0,-1 0-198,-2 1 1,0 0-1,0-2 1,0 1 163,0 1 1,0 0 0,0-2 0,0 1-79,0-1 1,0 0 0,0-2 0,0 0-23,0 0 1,0 0 0,0-2 0,1 1-100,1 1 0,0 0 1,1-3-1,0 1 72,3 0 0,0 0 0,-2-3 0,1 0 26,0-1 0,1 1 0,4 30 65,-1-30 1,1-1 0,5 29-98,4-8 1,1 2 131,2-6 0,-3 4-90,0-3 0,-5-4-239,2-4 1,-4-2 385,0 2 1,-2-3-790,-2-4 0,-3-5 503,-5 1 0,3-7-685,1-2 1,0 0 145,-4-7 188,0 6 0,0-9 331,0 3 0,1-3-90,3-4 0,-1 0-73,4-4 1,0 1 125,0-1 1,3-1 235,-2 4 0,-2 0 0,2 0 0,-6 3 0,4-3 0</inkml:trace>
  <inkml:trace contextRef="#ctx0" brushRef="#br0" timeOffset="1">2320 8422 8092,'4'-12'-677,"0"1"1,4-1 789,-5 1 0,6-4 853,-1-1 1,1 1-496,-2 4 1,2 3 382,-5 1-391,5-1-213,-3-3 1,6 4-26,-1 3 0,1-1 11,-1 1 0,5 1-196,4 3 0,2-4 3,5 0 1,5-4-149,10 5 1,-1-6 27,9 1 1,6-2-194,1-1 1,-23 5 0,0 0 328,0 0 0,1 1 1,3-1-1,0 0-24,0 0 1,0 1 0,2 0-1,0 0 69,2 1 1,0 0 0,0-1-1,1 0-303,1 1 0,0 0 0,1 1 0,0 0 264,-2-1 1,1 0 0,4 1 0,1 0-20,-2-1 0,1 0 0,5-1 0,0 0-81,-3 1 1,-1 1 0,4-1-1,0 1 40,0 0 0,0-1 0,1 0 1,0 0-88,1-1 1,1-1-1,4 0 1,1 0-440,0 0 1,0 1-1,3 1 1,0 0 490,-21 2 1,1-1 0,-1 1 0,0-1 0,1 1 0,0-1 43,0-1 1,0 0 0,1 1 0,1 0 0,0 0 0,0 1-29,-1-1 1,-1 0 0,0 1-1,1 1 1,-1 1 0,1-1 110,18-1 1,-1 0 0,2 1-1,0 1 7,-1 0 0,0 0 1,1 0-1,0 0 92,-3 0 1,0 0 0,1 0 0,0 0-101,1-1 0,0 2 0,-1 0 0,0 2 7,-1-2 1,0 1 0,1 0-1,1 0-74,-3-2 0,1 0 0,4 0 0,0 0 27,-21 0 0,0 0 0,1 0 0,0 0 0,0 0 0,0 0-91,-1 0 0,0 0 1,1 0-1,2 0 1,1 0-1,0-1 15,-1 0 0,0 0 1,0-1-1,2 1 0,1-1 1,0 0-28,-2 0 1,0-1-1,0 0 1,0 0 0,1 0-1,-1 0-4,-1 2 1,0 0 0,0 0 0,2-2 0,1 0 0,-1 1 31,-2 1 0,0-1 0,0 1 0,1 0 0,-1-1 0,0 0 13,-2 1 1,-1-1-1,0 1 1,1 1-1,0 0 1,0-1 57,20-1 0,-1 0 0,-1 1 0,-1 1-316,-3 0 0,0 0 1,-1 0-1,-1 0 270,1 0 0,-2 0 0,-2 0 1,-1 0 17,-3 0 1,-1 0 0,3 0-1,-1 0 32,-5 0 0,-1 0 0,3 0 0,1 0-30,-5 0 1,-1 0 0,2 0 0,0 0-8,1 0 1,0 0 0,-1 0 0,1-1-4,0-1 1,-1 0 0,-1-1 0,-1 0 72,-1-3 0,-1 0 0,-5 1 1,-1-1-176,-2 0 1,-1 0 0,23-1-656,-6-1 0,-12 6 1011,-7-2 1,-10 1-2842,-9-1 2571,-5 3 0,-1-4 0,2 5 0</inkml:trace>
  <inkml:trace contextRef="#ctx0" brushRef="#br0" timeOffset="2">11320 1855 7913,'-16'0'638,"3"0"178,-2 0 0,2 6-303,1 5 0,6 3-115,2 9 1,2-1-244,-2 8 0,1 1 102,-4 3 1,4 5-184,-1 3 1,-1 4 109,2 3 0,-2 3-488,1 5 1,2 2 331,-1 2 0,1-28 0,1 1-4,-1 2 1,0 0 0,1 1 0,0 0-42,-3-1 1,0 0 0,1 3 0,-1 1 51,-2 1 1,0 2 0,0 3-1,1 2-170,-1-1 1,0 1 0,-1 3-1,-1 2 236,1 0 1,-1 0 0,-2 5 0,1 0-294,1-1 0,1 0 1,-3 2-1,1 0 341,1 0 1,0 0 0,1-2 0,0 0-48,3 0 1,1 0-1,0 2 1,1 1-26,1-3 0,2 0 1,-1 1-1,1 0-73,1 0 1,0-1 0,0-1 0,1 1-8,0-2 1,1 0 0,3 3 0,0 1 50,-1-2 1,0 0 0,0 0 0,0-1-81,-2-1 0,0 0 0,1-2 1,0 0 40,-1 0 1,0 0 0,-1 3 0,-1 1 192,0 0 1,0 0-1,0 2 1,1-1-30,-1-1 0,0 0 0,0 0 0,-1-1-69,0-1 1,-2 1-1,1 1 1,-1 1 6,-1-3 0,0 1 0,1 1 1,0 0-155,-3-4 1,0 0 0,1 1 0,0-1 92,-1-2 0,0 1 1,-1 1-1,0 0 38,1 1 0,0-1 0,2-2 1,-1-1-54,1-2 1,1 0-1,0-4 1,0-1 29,1-1 0,0 0 0,2-1 0,1-1-134,1 0 0,0 0 0,0-4 0,1-1-53,-1 0 0,0-1 1,6 25 146,-3-2 0,0-5-213,0-6 1,-4-3 595,1-5 0,-4-1-1328,-4-10 0,-1-2 967,-3-6 1,-2-2-1436,2-6 1,-2-5 1024,-1-2 0,1-9 363,2-6 0,-2-11 0,3-7 0</inkml:trace>
  <inkml:trace contextRef="#ctx0" brushRef="#br0" timeOffset="3">2172 2654 8062,'-17'-5'806,"6"-1"1176,0-6-1707,4 6 0,14 1-390,4 5 1,5 0-256,7 0 251,5 0 1,3 1 33,7 3 1,7-3-101,9 3 1,4-3-181,7-1 1,-30 0 0,1 0 353,5 0 0,2 0 0,1 0 1,2 0 73,1 0 1,1 0 0,2-1 0,1-2-441,1 2 0,-1-1 1,5-3-1,1 1 430,4 0 0,0 0 1,1-1-1,0 0 12,1-1 0,0 0 1,-19 3-1,0-1 1,0 0 38,1 0 1,1 0 0,0 1-1,0-1 1,0 0 0,0 0-28,2 0 0,1 1 0,-1-1 0,-1 0 0,1 0 0,-1 0 14,0 1 1,0-1 0,0 0-1,4 0 1,1 0 0,0 1-327,-2-1 0,1 0 0,0 0 0,4 0 0,0 0 0,0 1 313,1-1 0,-1 0 0,2 0 0,2-1 0,2 0 1,0 0 42,0 0 1,-1 0-1,2 0 1,-13 0-1,2 0 1,-1 0 0,0 0-30,-1 0 0,-1 0 1,1 0-1,-1 0 1,2 0-1,0 0 0,0 0 1,0 0-105,-2 0 0,1 1 1,-1-1-1,1 0 1,0 0-1,0 0 0,0 0 1,-1 0 26,16 0 0,-1 0 1,1 0-1,-13 0 1,1 0-1,0 0 1,-1 1-216,-1 0 0,0 0 1,-1 0-1,0 0 1,2 0-1,-1 1 1,0-1-1,0 0 210,12 0 0,0 0 0,0 1 0,-13 0 0,1 0 0,-1 0 0,0 0-50,13-1 0,0 1 0,1-1 0,-14 1 0,0 0 0,1 0 0,0 0 13,13 0 0,1-1 1,-1 0-1,-2 0 0,1 0 1,-1 1 26,1-1 1,0 0-1,0 0 1,-1 1-1,-1-1 1,0 1-159,-1 0 0,1 1 0,0-1 0,-1 0 0,-1 0 0,1-1 160,-2 2 0,0-1 0,0 1 0,0-1 0,1 1 0,-1 0 114,0 0 1,0-1-1,0 1 1,0-1 0,-1 1-1,1-1-72,-1 0 0,0-1 1,-1 0-1,2 0 1,-1 0-1,0 0 36,-1 0 1,0 1 0,-1-1 0,0 0 0,1 0-1,-2 0-20,0 1 1,-1-1 0,-1 0 0,-1 0 0,-1 1 0,0 0 84,-3 0 1,0 1-1,-1-1 1,17-2-1,-1 0-85,-7 1 1,-2 0 0,-2 1 0,-2 0 435,-9-1 1,-2 0-1,27 2-698,-22-2 0,-13 3 976,-14 1 0,-11 0-2200,-12 0 0,-16 1 1426,-22 3 0,6-3 0,-5 4 0</inkml:trace>
  <inkml:trace contextRef="#ctx0" brushRef="#br0" timeOffset="57">13913 1957 8288,'-12'-10'-129,"1"3"0,1-4 122,2 4 1,-1 0 949,5 0-143,-5 4-313,3-7 1,-2 5 470,1-3-284,4 3-131,-2 5-272,5 0 0,0 5-29,0 3 1,0 9 12,0 5 1,0 10-11,0 6 1,0 7 9,0 0 1,0 5-580,0 3 0,5 3 384,3-3 1,2 4-144,1 4 0,1-1 42,-6-28 0,-1 1 1,7 29-185,-7-28 1,1 0 0,0 0 0,0 0 121,0 3 1,-1 2 0,-1-3 0,-2 0 31,1 2 1,-2 0 0,0 1 0,-1 0 69,1 2 1,-2 1 0,1-1 0,-1 1-23,-1 2 1,0-1-1,1-1 1,0 0-146,-3 2 0,0 0 0,1 1 0,0 1 204,-1 2 0,0-1 1,0 1-1,-1-1 55,3-1 0,1 0 1,-2-1-1,2 1-2,0 0 0,2 0 1,-1 1-1,0 2-6,0 1 0,0-1 1,0-3-1,1 1 75,1-2 0,0 1 0,1-1 0,0 1-30,3 4 0,0-1 1,-2-1-1,-1-1 29,1 5 0,0-1 0,-3-2 0,0-1-53,1 1 1,0 1 0,-1-1 0,-1 1-103,1 1 0,-2 0 1,1 0-1,-1 0 64,0-1 1,-2-1 0,0 0 0,-1 0-194,-4-2 1,0 1-1,2 0 1,0 2 42,-2 1 0,1 0 0,0-2 0,0 0-33,-1-1 0,0-1 0,2-1 0,0 0 14,-2-3 1,0 1 0,0 1 0,0-1 50,0-2 1,1 0 0,-1-1 0,2 0 77,2-2 0,0-2 1,-1 0-1,1-1 45,2-4 0,0 0 0,-1 31 121,3-6 1,0-5-73,0-3 0,0-2 30,0-1 1,0-6-152,0-1 1,3-4-209,1-1 0,0-1 403,-4-2 0,0 0-423,0-4 0,0 0 156,0-4 0,0-2-753,0-2 532,0 3 1,4-10-149,0 4 0,1-7-207,-1-2 1,-2-4-601,6 1-248,-6 2 896,8 0 1,-8 2 600,1-1 0,-6 1 0,-4 4 0</inkml:trace>
  <inkml:trace contextRef="#ctx0" brushRef="#br0" timeOffset="58">13718 7428 7944,'-17'0'2822,"1"0"-2388,9 0-1741,7-5 819,11 4 1,7-8 435,5 5 1,0-1-43,-1 1 0,-1 3 202,2-3 0,-3 3-80,7 1 1,-2-4 428,2 0 1,-2 0-236,5 4 1,1 0 99,3 0 1,6 0 28,1 0 1,9 0 114,3 0 0,9-1-593,-28-1 0,1 0 0,3-1 0,1 0 227,7-2 1,0-2 0,-2 0 0,2-1-132,5 1 1,1-1-1,0-2 1,2 1 36,3 1 1,0 1 0,0-3-1,1 1-358,0 1 1,2 0 0,0 0-1,0 0 356,1 0 0,0 1 1,-1 0-1,1 1-418,-1-1 0,1-1 0,0 0 0,0-1 431,2 2 0,0-1 0,-20 3 0,0 0 1,0 0-11,0 1 1,0 0 0,1 0-1,0 1 1,1-1 0,-1 0 11,-1 0 1,0 0 0,0 1-1,2-1 1,0 1 0,0-1-7,-1 2 0,1-1 0,-1 1 0,1-1 0,0-1 0,0 1-77,-1 0 1,0 1 0,1-1 0,2 0 0,1 0 0,0 0 28,-1 1 0,0-1 1,0 1-1,2-2 1,0 1-1,0-1 37,-2 2 1,0-1 0,0 1-1,1-1 1,1-1 0,-1 1 19,-1-1 1,-1 0 0,2 0 0,2 0 0,2 1 0,-1-1 34,0 0 0,0 0 0,0 0 1,1 1-1,1-1 0,0 0-7,-2 0 1,0 0 0,-1 1 0,2-1 0,0 1 0,-1-1 70,-1 2 1,-1-1-1,1 1 1,2-2 0,1 1-1,0 0-285,-2 0 0,0 0 1,0 1-1,1 0 1,0 0-1,0 0 273,-1-1 0,-1 1 0,1-1 0,-2 1 0,0 0 0,0 0-104,-1-1 1,0 0 0,1 1-1,1 0 1,0 0 0,0 1-77,-3 1 0,-1 0 0,1 0 0,2-1 0,1 0 0,-1-1-52,-2 1 1,0 0-1,-1-1 1,1 1-1,-1 0 1,0 0-6,19 0 1,-1 2 0,-19-1 0,-1 0-1,0 0 18,19 0 1,0 0 0,-19 0-1,0 0 1,0 0 31,21 0 0,0 0 0,-1-1 0,1 0 31,-2-1 0,0 1 1,-3 0-1,0 0 55,-1-1 0,0 0 1,1 1-1,-1 0 159,1-1 1,-2 0 0,-1 1 0,-2 1 99,1-2 1,-1 0 0,-4-1 0,0 1-130,5 0 0,-1 0 0,-5 0 0,0 0-20,-2 2 1,-1 0-1,-4 0 1,-1 0 71,0 0 1,0 0 0,-4 0-1,0 0-360,0 0 0,0 0 1,-1 0-1,-1 0 576,24 0 0,-2 0-728,-5 0 1,-5 0-14,2 0 0,-3 0-265,-2 0 1,0 0 255,-4 0 0,-1 0 805,-6 0 0,-5 0-1684,-2 0 1058,-8 0 165,-8 0 0,-17-11 0</inkml:trace>
  <inkml:trace contextRef="#ctx0" brushRef="#br0" timeOffset="59">22981 1341 7903,'-18'-12'43,"1"1"383,6-1 726,0 6-582,4 1-301,2 5 0,5 5-69,0 3 0,1 7-31,3 4 0,-1 8-16,4 3 0,-4 4 11,1 4 1,1 8-116,-1 7 0,-1 6-225,-3 5 0,0 1 252,0-29 0,0 0 1,2 4-1,0 0-309,0 2 0,0 0 0,0 5 0,0 0 313,-2 2 1,0 1-1,2 2 1,0 0-60,0-1 0,-1 1 1,2 5-1,-2 0-18,-1-2 0,0 0 0,2 5 0,0 1-379,0 0 0,0 0 0,0 1 0,0 0 460,-2 1 1,0 0 0,1-20 0,0 1 0,1 0-169,-1 0 1,0 0-1,0 1 1,2 0-1,0 1 1,0 0 186,0 1 1,-1 0 0,1 0 0,0-1 0,0 0 0,1 0-45,0 1 1,-1 0 0,1 0 0,0 2 0,1 0-1,-1 0-34,1 1 0,1-1 1,-2 1-1,0-1 0,-1 0 1,0 0 29,2-1 1,1 0 0,-1 0-1,-2 0 1,0-1 0,1 1-37,1-2 1,0 1 0,0 0 0,-1 4 0,0 1 0,-1-1 9,0-1 1,0-1-1,-1 0 1,1 1-1,0 0 1,0 0-8,-1-1 1,-1-1 0,0 0 0,0 0 0,1-1 0,-1 1 36,-1 0 1,0 0 0,0 1-1,0 1 1,0 0 0,0 0 62,0-2 0,0 1 0,0-2 0,0-1 0,0-1 0,0 0-68,0 18 0,0 0 0,0-2 1,0 0-235,0-1 1,0 1-1,-1 1 1,0-2 5,-1-2 0,1-2 0,0-4 1,0-1 172,0-4 1,-2-2 0,1-4 0,-1-1-470,2-2 0,-1 0 0,-1-4 0,0-1 133,0 20 1,-4-12-730,-4-10 0,-2-9 1066,-2-6 0,5 1 0,-5-9 0,-1 0 0</inkml:trace>
  <inkml:trace contextRef="#ctx0" brushRef="#br0" timeOffset="60">13661 1786 8175,'-11'-5'1515,"-1"-3"-1138,6 3 0,7 0-304,11 5 0,4 1-123,7 3 0,5-2-111,3 1 1,10 2-94,5-1 0,9 0 115,2-4 1,6 1-52,-27 1 1,1 0-1,1-1 1,2-1 151,2 2 1,0 0 0,5-1 0,0-1-302,0 1 1,1-2 0,4 1 0,1 0 328,2 0 0,1 0 1,0 0-1,1 0 55,0 1 1,0-2 0,3 0 0,0-1-7,3 0 0,0 0 0,-18-1 1,0 0-1,1 0-187,2 0 0,0 1 0,1-1 0,-1 0 0,1 0 0,-1 0 274,1 1 1,-2 0 0,2-1 0,3-1 0,1-1 0,-1 0-328,2 1 1,-1 0-1,0 0 1,3 0 0,0-1-1,1 1 248,1 0 0,1 0 1,-1 0-1,1-1 1,0 0-1,1 0-6,0 0 1,1 0 0,1 0 0,-14 0-1,1 0 1,0 0 0,0 1 5,0 0 0,1 0 1,-1 0-1,1 0 1,1 0-1,0 0 1,0 0-1,0 0-3,-1 0 0,-1 0 1,1 0-1,-1 1 0,2-1 1,1 2-1,0-1 0,-1 0 0,-1 0 1,0 0 0,1 1 0,0-1 0,2 0-1,1 0 1,0 0 0,0 0-173,0 1 0,-1 0 0,0 1 1,1-1-1,-1 0 0,0-1 1,1 1-1,-1 0 160,-1 0 1,1 0 0,-1 0-1,0 0 1,-1 1 0,-1-1 0,0 1-1,0 0-51,14 1 0,1 0 1,0 0-1,-14 0 0,1-1 1,0-1-1,0 1 17,-1 0 0,0 0 1,1 1-1,-1-1 0,2 0 1,1-1-1,-1 1 1,0 1-12,-1 0 1,-1 0 0,1 0 0,-1 0-1,0-1 1,1 0 0,-1 0 0,-1 0-79,14 0 1,-1-1 0,1 1 0,0 0 0,1-1 0,0 1 115,-4 1 1,0 0 0,0 0-1,0 0 1,0 0 0,1-1 11,-3 0 0,1 0 1,-1-1-1,0 2 0,-1-1 1,-1 0 9,-2-2 0,0 1 0,-1-1 0,2 2 0,-1 0 0,0-1 33,-2 0 0,-1-1 0,-1 1 0,-1 0 0,0 0 0,-1-1 235,-4 1 1,-1-1 0,0 1-1,18-3 1,-1 1-25,-7 2 1,-1 0-1,-3 0 1,-1 0-77,-7 2 1,-1 0 0,-4 0-1,-1 0 663,21 0 0,-10 0-680,-9 0 1,-9 5 409,-6 3 1,-5 1-1372,-7-2 0,-5 4 272,-2-4 1,-9 8 490,-6 4 0,-16 3 0,-8 1 0</inkml:trace>
  <inkml:trace contextRef="#ctx0" brushRef="#br1" timeOffset="167">22496 12371 9846,'12'15'1110,"-1"0"0,-1 7-1004,-2 1 0,-3 1-274,-5 6 1,0 1 81,0 3 0,0-4 65,0 1 0,0-1 86,0 4 1,0-4-30,0-4 0,4-3 99,-1-4 1,1-2 114,-4-6 0,2-5-12,1-2 0,0-2 208,4-2 0,1-7 163,4-4 0,0-6-186,3-6 1,1-6-156,7-5 1,-2-2 33,10-5 0,3-5-409,4-4 0,-17 22 1,1-2 211,-1 2 0,0-1 1,3-1-1,0-1 13,0 1 1,2-1-1,3-1 1,1-1-14,0-3 0,1 0 1,2 1-1,1-1-309,2-2 0,1 0 1,-3 3-1,0 0 313,0 0 0,1 2 0,-1 2 1,-1 2-69,-2 2 1,-1 1 0,-2 4 0,-1 0-265,18-19 1,-11 13-534,-11 5 1,-6 11-840,-10 1 0,-3 7 648,-8 0 1,-10 12-1148,-5 3 2094,-10 13 0,10-4 0,-9 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6:07:44.704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6316 3917 9095,'1'-11'-278,"3"0"1,-3 3 257,3 0-157,-3 1 221,-1-5-135,0 1 65,0 4 1,0 1 204,0 2-410,-5 3 439,4-9-195,-4 9 110,5-10-44,-5 10-155,3-9 134,-8 4 39,4-1-130,0-3 61,-5 4 0,4-2 87,-8 1-131,2-1 69,-4 2 1,1-4 5,-3 2 105,-3-2-121,5-2 0,-9 5 65,3-1-58,-2 1 0,1-5 48,-3 1-151,-2 4 115,0-3-534,-9 4 263,7-1 244,-8-3 1,5 8-78,-1-6 0,0 4-26,-3-3 0,4 4 44,-1-1 1,1 2-24,4-2 0,-3 3 71,-2-3-37,1 3 12,0 1 1,-1 0-3,1 0-5,-5 0-210,3 0 272,-8 0-57,8 0 0,-8 0-399,2 0 422,3 0-19,-6 0 1,9 0 3,-6 0 78,5 0-82,-8-5 0,10 3 172,-3-1-166,2 1 0,2 2 37,0 0 0,0 2 9,-1 1 1,0 0-33,-3 5 8,2-1 0,-3 3 49,5-2-39,-1 2-10,-4-4 0,7 6 27,-2-1-14,2 1-20,-2-1 1,0 2 45,-1 2-47,-4-2 0,4 3 216,-10 1-210,10-5 0,-9 6 27,6-3 118,-5-2-135,8 4 1,-5-6 63,6 0-17,5 1-36,-4-1 1,5 1 62,-2-1-310,-3 6 249,3-5 1,-4 10-139,0-3 115,0 2 0,-1 2 23,1 0-80,0 0 42,0 0 0,-1 0 215,1 0-213,5-1 0,-4 1 27,2 0 146,-2 0-154,-1 0 1,1 3 58,3 1 74,2 0-116,5-4 1,0-4-140,0 0 133,0 0 1,4 3-87,0 1 0,4 0 39,-4 0 27,5 0-480,-2 0 470,-1 5 0,3-3-10,-5 5-57,0 1 351,1 3 1,-2-3-270,5-1 1,-4-1 239,4 2 1,-1 2 38,5-3-293,5-2-250,-5 0 289,10 0-33,-4 1 0,1 2 38,0-1 5,1 0-31,3 0 0,0 3 29,0-3 215,0 3-241,0 1 1,0 1 179,0-1 1,3 0-160,1 0 0,0 4-229,-4 1-465,0 4 689,0-8 173,0 5-228,0-1 1,1-2 88,3 5 46,-3-6 38,10 4 0,-5-2-79,5 0-137,1 0 80,4 1 0,-2 1-9,5 1 0,-4 4 7,4-3 0,-3 2-1226,3 2 1224,-5 0-62,7-6 1,-7 3-412,5-5 418,0 0-23,4-3 1,0-2-91,0-3 0,0-2 53,0-5 101,4-5-61,3 3 0,1-8-50,4 2 297,-4-7-103,9 2 0,-2-5-88,0 3 396,0 2-432,-4-4 41,0 6 392,1-6 0,-5 4-363,1-2 0,-5-2 4,5 2 1,-5-1-14,5 5-210,-6-1 83,8-5 1,-7 5 87,4-4-303,-5-2 143,8 5 0,-5-8 138,3 1-38,2-1 329,-9-2 0,8 0-79,-6 0 30,1 0-260,-4 0 703,0 0-442,-1 0 0,1 0 80,0 0 24,0 0-111,0 0 0,3 1-191,1 3 143,0-3-55,-4 4 0,3-5-227,1 0-88,5 0 230,-8 5 0,7-4-27,-4 3 15,5 3 64,-8-6-253,4 9 82,0-9 1,-3 4 92,6-5 25,-6 0-20,8 0 1,-5 0-27,2 0 253,3 0-107,-3 0 1,2 0 104,-1 0 4,2 0-176,-9 0 0,8 0-52,-6 0 55,1 0 2,-4 0-161,5 0 166,-4 5 1,4-3 49,-5 2-496,0-3 242,-1-1 0,2 0-3,3 0-109,-3 0 83,9 0 1,-7 0-95,4 0 12,1-5 169,3-2 1,-4 0 53,1-1-52,-6 1-477,8-5 682,-4 1-91,6-1 0,-6 1-107,-3-1 199,4 1-54,-6 0 1,4-1-94,-6 1 270,1-1-103,0 1 0,4 0 72,-1-1-223,1 1 45,-4-1 1,4 1-280,-1-1-15,1 1 276,-4 0-295,0-1 272,-1 1 0,1 1-27,0 2-210,0-2 84,-5 3 0,3-4-21,-2 0 178,3-1-79,-4 1 1,3-2 251,-2-2-241,3 2-14,1-3 254,5-1 120,-4 4 0,7-7-306,-4 5 116,0-5-107,-4 7 0,-1-9 28,1 3-20,0 3 8,5-6 1,-5 8 22,0-5-76,-1 0 51,-4 2 1,1-5 191,0 3 0,-5-3-191,3-1 387,-6 1-229,6-1 0,-3 0 29,5 0-184,0-5 50,4 4 0,-1-8-16,1 6 1,0-5-103,0 5 1,-1-1 241,-3 4-393,2-5 109,-3 4 0,1-4 12,0 5 127,-5 0 12,2-4 0,-5 2 93,-4-1-137,3 2-30,-3-4 513,-1 4-284,-1-9 1,-4 7 7,3-4-306,-3-1 185,10-3 1,-9-3 80,6 3-418,-1-8 146,0 12 0,2-6-108,-6 6 92,6-1-12,-7 2-10,3 1 119,-5 5 1,0 0-29,0 1 279,0 4-261,0-4 0,-2 8-29,-1-5 176,-4 0-118,-4 2 1,3-4 20,1 6 229,-1-5-227,2 2 1,-3-1-233,5 0-30,0 0 156,-1-9 0,4 4-274,-3-3 130,-2 3 199,4 1 88,-8-5-109,9 9 0,-9-7 32,2 7 1,-2-3 2,-1-1 1,-6 2 142,-2 2-177,-3-3 19,0 4 1,-1-5 46,0 1 0,0 2 48,0 1-45,5 0-25,2-3 1,5 3 9,-1-1-402,6 1 230,-4-3 1,8-5 21,-1 0-148,-4 1 113,6 3 0,-9 0 41,2 0 1,-3 0-19,-4 0 1,-8 6-228,-8 1 186,-12-1-244,1 9 1,-17-7 16,1 7 1,-5-1-1345,2 2 741,5-3 614,6 8 0,9-3 404,3 5 0,4 0 0,6 0 0,9 0 0,7 0 0</inkml:trace>
  <inkml:trace contextRef="#ctx0" brushRef="#br0" timeOffset="1">9776 3986 17416,'-6'0'-3144,"1"0"2853,5 0-531,0-5 0,0-2 623,0-4 1,0 3 29,0 1 0,0-1 72,0-3 140,0-1 0,0 1-406,0 0 1,-5-1-241,-3 1 173,-7 4 1202,-3-3-337,-5 4 20,0-6 1,-4 2 407,-4 3-333,-2-4-245,-6 5 1,2-5 325,-5-1-1188,10 1 639,-11-1 0,13 1-47,-8 0 0,3-1 23,5 1 0,-3-1 46,3 1 1,-3 0-63,-2-1 0,-4 1 23,-3-1 1,-4 1 68,-3-1-1093,2 1 1044,-9 0 1,5 0 114,-2 4-111,2-3 26,1 3 1,-1-3 71,-3 3-301,-1-4 209,3 10 0,-3-8-203,-2 5 236,2-4-728,22 7 0,-1 0 858,-24-9-215,-4 9 1,4-8 124,1 5 0,0-3-66,0 3 1,1-4-83,3 4 274,-3-5-140,4 8 1,-1-4-9,0 5-139,-1 0 108,-3 0 0,-4 0-275,0 0 227,28 0 1,0 0-1033,-30 5 856,26-4 1,0-1 166,2 5 1,0 1 0,0-3 0,-1 0 16,2 2 1,0 1-72,-1 0 0,-1 0 31,-2 0 0,1-1 0,2-1 0,0 0-4,2 0 1,1-1 142,-27 5-132,-3 3 0,6 1 302,2-1-270,4 1 786,9-1-739,2-5-64,-1 10 0,5-9 78,-3 9-212,-3 1 110,6-4 1,-10 10-55,3 0-251,-2 0 259,-7 4 0,4-4-2,-2 0-89,-3 0 96,5 0 1,-8 3 25,6 1-222,-1 0 292,5-4 1,0-1 333,3 1-359,3 0-30,5 5 89,5-4 467,1 4 1,9-5-704,0 0-183,5 5 805,-8-4 0,8 8-552,-5-6 1,1 6 5,-1-2 1,-5 3-39,5 2-57,-5 4 62,6-4 0,-5 5-14,0-6 90,1 0 195,4 1-142,-4-1-9,10-5 1,-4 4-497,9-2 296,-3 2 116,8 1 1,-3 0-122,5 0-112,0 6 152,0-5 1,0 4 48,0-4-140,0 4 120,5-3 1,-3 4 343,1-2-320,-1-2-547,3 8 704,-4-8-43,4 8 1,-5-8 81,0 2-123,0 2 75,5-4 0,-2 3 52,4-4 119,1 4-232,3-4 0,2 9-198,2-6 123,3 0 24,5 1 0,5 0 8,2 3 15,3 3-645,2-10 838,-1 10-88,0-10 0,2 8 64,2-5-167,-3 6 1,5-14 0,-2 11 123,0-11 0,4 4-147,-4-7 0,5 3-147,-1-3 154,7 5 0,1-8-22,7 3 1,2-5-70,-25-12 1,1-1 0,1 2-1,0-1 112,0-2 1,1-1 0,-2-1 0,1-1-61,-4-1 0,0 0 0,29 4 113,-7 3 0,-5-3-136,-7-1 1,-4 0 518,-8 0 0,2 3-510,-5-2 0,1 2 178,-2 2 1,2-5-229,3 1 0,2-1 468,-3 5 1,-1-5-469,2 1 1,-1-2 285,5 2 1,-2 1-210,-3-5 1,3 3 2,-3-3 1,1 1 189,3-1 0,-6-3 44,6 3 0,-3-3 208,-1-1 1,3 0-184,-2 0 1,2 0 125,1 0 1,-4 0-232,1 0 0,-2 0 79,2 0 1,4 0-254,-4 0 1,3 0 72,-8 0 0,6 0-251,-1 0 1,-2 0 50,1 0 1,-3 0-21,3 0 0,-4-1-39,0-3 1,2 3-72,-1-3 0,5 2 118,-2-2 1,3 1 89,1-4 0,1 3-44,-1-4 1,0 1 29,0-5 1,5 0 5,-1-4 0,3 2 58,-2-5 1,2 4 149,-3-4 0,4 1-110,-4-1 1,-3 1 160,-5 3 1,-1 3-5,2-4 1,-3 0-89,-5 1 1,3-2-47,1 2 1,3 1 30,-3-5 0,5 4-209,-2-4 1,3 0 23,1-4 0,1 4 36,-1 0 1,0 0 116,0-4 1,5-4-13,-1 0 0,3 0-29,-2 0 1,4-1-226,-1-2 0,1-3 131,-1 2 0,1 3 122,-5 2 1,0-2 10,-4 1 0,0-3 5,1 3 1,-2-5 38,-3 2 1,2-3 203,-6-2 1,0 1-88,-7 0 1,1-2 263,-5-2 0,2 0-98,-2-7 1,3 5-16,5-5 1,1 1-204,2-1 1,0-1-335,4 0 0,0-3 304,0-1 0,3 0-348,-3 0 0,0 3 93,0-2 1,-8 7 131,0 4 0,-2-3-6,-1-1 1,-4 2 28,-8-2 1,2 4 168,-5-4 0,-1 1-41,-7-1 0,1-1 31,-4 5 1,3 0-4,-4 4 1,4 0-16,-3-1 1,3 0-164,-4-3 1,5 2 132,-5-2 1,4 3 35,-3 0 0,-1 1-70,-3 0 1,-2 3-112,-2 1 1,-4 8 27,-8-1 0,-9 8-658,-9 0 1,-12 4 360,23 6 1,-1 2 0,0 0 0,-1 1 25,-4 1 1,0 2-1,2-1 1,0 1 317,-2 1 0,0 0 0,2 2 0,1 1 0,3 1 0,0 2 0,-1-1 0,1 0 0,0 0 0,0 1 0</inkml:trace>
  <inkml:trace contextRef="#ctx0" brushRef="#br1" timeOffset="2">2958 3232 8202,'0'-18'26,"0"2"0,0 4 144,0 1 1,0 3 865,0 1-340,0-1 3,0 2-206,0 1-195,0 15 0,0 3-76,0 9 1,0 6-1,0 3 1,0 2-98,0 1 0,1 4 71,3 0 0,2 4-302,6-4 0,-3 0 128,2-4 1,-5-1-210,10-2 0,-6-3 93,5-5 1,-2-2-30,-2-2 1,-1-2-109,-2-6-73,2 1-56,-9-1 159,4-5-546,-5-1 0,-5-5-7,-2 0 754,-3 0 0,-2-5 0,1-1 0</inkml:trace>
  <inkml:trace contextRef="#ctx0" brushRef="#br1" timeOffset="3">2615 3244 8286,'0'-22'0,"0"3"0,0 2 296,0 6 0,0 3-41,0 1 1,5 0 197,3 0 1,7-3-5,4 2 0,8 2 39,3-2 0,9-2-116,2-1 0,13-7-117,3 6 0,2-2-260,-1 3 1,-3 0 275,-1-1 0,-4 1-296,-4-1 0,-9 5 124,-3-1 1,-5 6-2128,-2-2 2028,0 2 0,-15 8 0,5 0 0</inkml:trace>
  <inkml:trace contextRef="#ctx0" brushRef="#br1" timeOffset="4">9742 2844 8199,'-10'-12'0,"2"1"0,-1 3 569,6 1 165,-1 4 205,4-7-791,5 9 0,1-4 81,6 5 1,0 5-77,3 2 0,-1 10 93,5 6 1,-1 1-181,1 6 1,3 1 53,-3 3 0,2 0-211,2 1 1,0-1 26,0 0 0,-3-5 67,3-2 0,-4-3-46,4-1 0,0 0 77,-4 0 1,-1-4-116,1 0 1,-5-5 138,1 1 1,-2-4-454,-2-3 0,-1 2 159,-2-2 0,-3-2-1483,-5 2 922,5-6 797,-4 3 0,-1-5 0,-6 0 0</inkml:trace>
  <inkml:trace contextRef="#ctx0" brushRef="#br1" timeOffset="5">10176 2867 8198,'0'-21'186,"0"-2"1,4-2 0,1 4 347,1 2 0,2 2-299,3 6 1,-3 3 415,-1 0-198,-4 6 0,1-2-54,-8 8 0,-6 5-137,-5 10 0,-11 5-163,0 10 0,-9 7 29,-7 4 0,22-20 1,-1 1-216,-4 3 1,0-1 0,2 0 0,-1 0 191,1-1 0,0-1 1,3 0-1,0-1-623,-18 21 1,7-6-210,5-1 1,7-8-1473,3 0 2199,9-6 0,2-1 0,5-5 0,0 0 0</inkml:trace>
  <inkml:trace contextRef="#ctx0" brushRef="#br1" timeOffset="6">3141 5174 8216,'-12'-7'-425,"2"1"460,3 2 1,0 3 0,5-4 377,-2 0 183,0 3-99,4-3-186,0 0-85,0 4 1,1-8-49,3 5 0,-1 1-36,4 3 1,1 0-24,3 0 0,-3 0-37,0 0 1,0 0 43,8 0 1,-2 0-115,5 0 1,1 1 142,7 3 1,-2-3 87,5 3 0,1-3-129,3-1 0,-3 0 22,-1 0 0,-5 0-5,2 0 1,-4 0 2,-4 0 0,1 0 35,-4 0 1,-5 0-25,-3 0 1,-5 0-154,5 0 103,-6 0 1,5 1-320,-3 3 232,-3-3 1,4 9-124,-5-2 0,0 4 9,0 3 0,-4-1 41,0 5 0,-3 0-89,3 4 1,-5 5 61,1 2 0,-5 3 14,-3 1 0,-3 4 27,4 0 1,-5 6 18,1-3 0,1-1-17,-1-2 1,5-4 37,-1-3 0,6-4 97,1-4 1,6-4-139,-2 0 132,3-5 1,1 3-89,0-6 1,1-4 86,3-4 0,-3 0-30,3 1-794,2-3-451,-5 4-622,4-5 454,-5 0 1364,0-5 0,5-6 0,2-7 0</inkml:trace>
  <inkml:trace contextRef="#ctx0" brushRef="#br1" timeOffset="7">3803 5368 8127,'-13'-5'-531,"2"2"-663,7-4 3548,3 4-1685,-9-7 1,7 12-392,-4-2 1,0 9-72,0 3 1,-3 0 46,2 7 0,2 4-160,-2 4 0,4 5 55,-3-2 1,4 3-164,-1 1 1,2 1-3,-2-1 1,3 0-219,-3 0 1,6-6-53,2-5 0,6-1 107,2-7 1,0-1 170,7-6 0,2-3-18,5-5 1,0-2 53,4-1 1,1-5-79,3-7 0,-4 1 103,1-5 0,-5 0 6,5-4 1,-6-4 160,2 1 0,-8-2 35,-4 1 1,-7 2-118,-4-6 0,-3 5-166,-1-5 1,-6 1 108,-6-5 1,-4 2-101,-7 3 0,-5-1 109,-3 9 0,-2-1-322,-1 11 1,0 3-69,0 9 1,4 2-76,4 2 0,3 2-401,4 5 1,0 6 283,8 2 1,-2 1-798,9-1 1289,0 3 0,4-5 0,0 6 0</inkml:trace>
  <inkml:trace contextRef="#ctx0" brushRef="#br1" timeOffset="8">4511 5231 8117,'-4'-12'-67,"1"1"-373,-1 5 738,4 0 1,-1 9-32,-3 5 1,1 1 106,-4 10 0,-1 1 112,-3 7 0,-1 3-160,1 8 1,-1-1-295,1 5 1,-2-3 90,-2 7 0,-2-7-596,-2 7 1,-2-7 190,2 3 0,2-9-21,2 1 1,2-8 97,2-4 1,5-4-118,2-6 499,-3-1-324,6-5 136,-4-1 1,5-6 84,0-3 0,5-2-628,3-5 1,3-6 553,4-2 0,3-2 0,5-2 0</inkml:trace>
  <inkml:trace contextRef="#ctx0" brushRef="#br1" timeOffset="9">4294 5117 8088,'-21'-12'0,"2"1"0,2-1 715,6 1 1,4 3-225,4 1 0,3 4-677,3-1-1,-1 3 0,8 2-311,-3 3 0,9 4 498,3 7 0,7 3 0,4 5 0</inkml:trace>
  <inkml:trace contextRef="#ctx0" brushRef="#br1" timeOffset="10">4511 5847 8117,'0'7'2670,"0"3"-1605,5-9-754,-3 4 1,4-3 628,-2 1-677,-3-1 1,5 3-157,-2-5-396,-3 0-914,10 0 1203,-10 0 0,9-5 0,-4-2 0</inkml:trace>
  <inkml:trace contextRef="#ctx0" brushRef="#br1" timeOffset="11">7732 4957 8094,'-6'-12'-34,"1"1"188,-1-1 0,5 5 487,-3-1 136,3 1-249,1-5-142,0 6 169,0 1-249,0 15 1,1-1-82,3 10 0,-3 1 17,3 7 1,1-2-187,-1 6 1,1 0 35,-1 7 0,-1-2-196,4 2 1,-4-3 90,0 0 0,3-5-228,-3 1 0,6-2 64,-1 1 1,-2-2-67,2-5 1,-6-1-76,2-3 1,-1-3 83,1-4 0,-3-1-617,3 0 237,-3 1-923,-1-1 673,0-4 864,0-2 0,0 0 0,0 1 0</inkml:trace>
  <inkml:trace contextRef="#ctx0" brushRef="#br1" timeOffset="12">7995 5082 8148,'0'-11'-132,"0"-1"-65,0 1 0,0 3 807,0 1 598,0 4-743,0-2 1,0 6-256,0 3 1,0 4 19,0 7 0,0 4-47,0 8 0,0-1 41,0 9 1,0-4-307,0 7 1,0-2 122,0-2 1,1-3-199,3-1 0,2-4-5,5 0 1,5-3 6,-1-4 0,5 1 118,-1-4 0,3-5 41,1-3 0,1-6 23,2 2 0,1-4-29,7-4 0,-6-2 57,7-6 1,-8 0-26,4-3 0,-7-2 164,-1-2 1,-2-3-69,-5 3 1,-6-3-47,-6-5 1,-4 3-130,-4-3 1,-4-2 108,-7-2 0,-4 0-218,-8 0 1,-6-2 63,-5 3 1,-4 2-98,4 1 0,-4 8 92,4 4 0,0 4-182,4 3 0,6 3-85,5 5 0,3 1-61,8 3 1,0 2-451,8 6 1,0 0 876,4 4 0,5 1 0,2 6 0</inkml:trace>
  <inkml:trace contextRef="#ctx0" brushRef="#br1" timeOffset="13">8668 5094 8054,'-12'-18'0,"-2"1"0,10 6 0,-5 5 824,8 1-296,-4 0-89,5 3-569,0-3 352,0 5-109,-5 5 0,0 3 64,-3 7 0,-2 4-27,2 8 0,-2 2 145,-1 5-245,-1 0-826,6 6 951,-4 0-452,8 1 190,-3-2 37,5 1 190,0-5-796,5 0 530,2-8 62,4-4 1,4-2-144,1-6-31,4 0 220,-2-14 0,10 4 281,2-5-264,3-5 296,1-1-131,-4-5-181,3-6 1,-9 1 433,2-3-195,-2-3 56,-6 4-246,4-5 529,-10-5-333,0 4 1,-3-4 315,-5 6-414,-1-6-10,-3-2 1,-6 0 134,-5 0-745,-6-1 396,-6 2 0,-5-3-359,-2 6 292,-3 4 0,0 2-476,2 4 0,4 2 275,4 7 1,5 2-447,3 5 1,2 0 323,2 0 484,4 0 0,2 10 0,5 3 0</inkml:trace>
  <inkml:trace contextRef="#ctx0" brushRef="#br1" timeOffset="14">9319 5071 8100,'-5'-6'783,"4"0"1,-4 8-754,5 2 1,-5 3 202,-3 8 1,-2 3 32,-1 5 1,-4 1-108,-1 3 1,-4 3 77,1 8 0,1-2-173,-1 2 1,0-3 103,-4 0 1,4-1-435,0 0 1,5-5 13,-1-2 1,4-4-59,3-4 1,-1-6-6,5-6 0,0-3-138,4 4 287,0-6 1,11-12 0,1-9 0</inkml:trace>
  <inkml:trace contextRef="#ctx0" brushRef="#br1" timeOffset="15">9148 4922 8053,'-18'-6'15,"2"-4"272,4 2-190,6 3-903,1 0 481,5 5 0,4 5 325,0 3 0,10 7 0,-2 3 0</inkml:trace>
  <inkml:trace contextRef="#ctx0" brushRef="#br1" timeOffset="16">9319 5539 14185,'7'0'-161,"-2"0"0,-5 0 0</inkml:trace>
  <inkml:trace contextRef="#ctx0" brushRef="#br1" timeOffset="17">5436 4922 8388,'5'-10'-145,"3"3"1,-2 0-1,2 5 227,1-2 0,-3-1 265,2 1-19,-1 3 0,5-4-52,-1 5 1,1-2 167,-1-1 1,4 1-150,1-1 1,4 1 30,-1 2 1,2-4-157,2 1 1,0-2 99,0 1 0,0 3-307,0-3 0,3-1 80,1 1 0,0-1-174,-5 1 0,0 3-2,-3-3 0,1 3 143,-4 1 1,-5 0-114,-3 0 0,-5 0 59,5 0 1,-5 5 19,0 2 0,-1 3 31,-2 2 1,0 4 102,0 3 1,0 3-84,0 1 1,0 9-36,0 2 0,0 4 35,0 0 1,-2 3-19,-1 4 0,1 0-70,-1-3 1,-3 1 57,3-5 1,-2 0-101,1-4 1,3-5 79,-3-2 1,2-3 134,2-1 0,-3-5-82,-1-3 1,0-2-30,4-2 0,0-3-456,0-1-672,0-4 335,0 2 552,0-5 1,5-10 0,1-3-1</inkml:trace>
  <inkml:trace contextRef="#ctx0" brushRef="#br1" timeOffset="18">6167 5162 8042,'-4'-11'559,"1"-1"-199,-1 1 495,4 0-629,0 4 0,0 3-64,0 8 1,-4 3 266,0 4 0,-1 5-96,1 3 1,-1 4-95,-2 4 1,-2-2-92,5 6 1,0-2-191,4 1 0,0 2-1,0-5 0,4-2-217,0-6 1,8-2 58,0-6 0,6-3 52,-3-1 0,5-4-163,-1 1 1,3-4 33,1-4 1,-1-2-26,1-6 1,0 1 200,0-1 0,-1-3 217,-3 0 0,-3-5-9,-4 1 0,-2-3 201,-3-1 0,-2-4-35,-5 1 1,0-6-82,0 2 0,-5 0-128,-2 0 0,-9 3 71,-3-3 0,-6 6-328,-2 1 1,-3 5-109,3 7 1,1 4-140,3 4 0,1 3-82,3 3 0,3 4 523,4 4 0,6 6 0,1 0 0</inkml:trace>
  <inkml:trace contextRef="#ctx0" brushRef="#br1" timeOffset="19">6693 5014 8138,'-8'-12'532,"0"1"144,6-1-155,-3 6 1,5 2-491,0 8 0,0 4 201,0 7 1,-4 3 137,0 5 0,-3 5-223,3 2 0,-4-1-3,4 2 1,-5 3-368,2 4 1,0-1 147,0-7 1,-1 2-273,-3-5 1,3 3 158,1-3 1,0-4-216,0-4 0,0-5 90,4 1 1,1-6-318,-2-2 161,3-4 469,1 2 0,0-5 0,0 0 0</inkml:trace>
  <inkml:trace contextRef="#ctx0" brushRef="#br1" timeOffset="20">6498 4865 8126,'-17'-5'539,"0"4"0,12-4-584,5 5 0,1 4 139,7-1-383,-5 6 1,7-2 209,-3 4 0,3 1-806,2-1 885,4 5 0,-3 2 0,4 5 0</inkml:trace>
  <inkml:trace contextRef="#ctx0" brushRef="#br1" timeOffset="21">6761 5459 8111,'-6'0'6540,"11"0"-6387,-3 0 0,10 0 382,-8 0-2391,-3 0 1176,9 0 680,-4 0 0,1 0 0,-2 0 0</inkml:trace>
  <inkml:trace contextRef="#ctx0" brushRef="#br1" timeOffset="22">9491 6841 8156,'-17'0'0,"5"-4"0,-4 0 521,4 1-61,5 3-217,-3 0-61,9 0 0,-5 0 181,2 0 161,2 5-232,-8 1 1,5 11-88,-2 2 0,-4 3 15,4 5 0,0 6 174,0 5-447,4 5 87,-7-7 1,9 4-145,-3-1 108,3-9 1,2 7-34,3-11 0,2 1 89,6-4 0,3-1-136,0-3 0,7-4 125,1-8 0,1 2 282,6-5 1,1-1-71,3-7 1,-2 0 16,2-7 0,-1 0-134,9-8 1,-5-1-22,1-7 0,-4 3 37,-4-2 0,-3-2 5,-8 1 0,-4-5-144,-7 2 1,-3-3 45,-5-1 0,-5-1-330,-3 1 0,-8-1 102,-7-3 0,-3 2-379,-8-2 1,-3 4-75,-8 3 1,3 10 40,0 9 1,0 6 24,-4 6 0,7 1 102,5 3 1,5 7-304,6 8 1,9 0 27,2 4 727,9-2 0,1 7 0,6-6 0,0 1 0</inkml:trace>
  <inkml:trace contextRef="#ctx0" brushRef="#br1" timeOffset="23">10347 6864 8161,'0'-17'879,"0"5"-555,0-3 0,5 7 337,3 4-227,-3-2 147,0 4 1,-5-1-117,0 6 1,-1 5-297,-3 7 1,-1 3 61,-3 5 0,-2 5 0,3 2 0,-4 3-217,0 2 0,-2 3 115,-2 0 1,-1 0-319,-3-4 1,-3 0 122,3 1 0,-1-2-347,1-3 1,2-2 196,6-5 0,-1-5 40,1-3 0,1-3 15,2 0 0,3-5-300,5 1-767,0-5 807,0 2 1,1-7-372,3-1 0,2 0-7,6-5 799,-1-4 0,6-6 0,1-5 0</inkml:trace>
  <inkml:trace contextRef="#ctx0" brushRef="#br1" timeOffset="24">10222 6807 8023,'-18'-5'261,"5"-4"57,6-3 0,4-2-157,-1 7 1,4 2-77,4 1 1,-1 4-65,4 4 1,-4-2 9,1 6 1,2 1-435,2 6 1,2 3 31,1 5 371,1 0 0,-1 4 0,0 3 0</inkml:trace>
  <inkml:trace contextRef="#ctx0" brushRef="#br1" timeOffset="25">10416 7389 8057,'-12'0'5410,"6"0"-4187,1 0 1,5-1-240,0-3-382,0 3-562,0-4 0,0 4 296,0-3-1619,0 3 0,1-8 253,3 5 1030,-3 0 0,9-1 0,-3-1 0</inkml:trace>
  <inkml:trace contextRef="#ctx0" brushRef="#br1" timeOffset="26">18822 3232 8502,'0'-11'0,"0"3"-700,0 0 1,3 5-33,1-5 723,5 0 56,-3-3 1,1 0 116,-3-1 0,-3 5 452,-1-1-470,0 0 1,-1-3 40,-3-1 1,1 5-98,-4-1 1,-1 4 181,-3-3 1,-2-1-120,-2-3 1,-2 1-11,-2 2 0,1-2-38,3 2 0,-1-2-107,-3-1 0,-3-1 70,3 1 1,1-1-38,-1 1 1,0 0 10,-4-1 0,-1 1 41,-2-1 1,0 0-124,-4-4 1,-1 4 95,-3-4 0,0 3 32,-1-3 0,1 4-88,0-4 1,4 5-7,-1 3 0,1-1-33,-5 6 1,1-5 76,0 4 1,0-3-39,-1 3 0,0 0 31,-3 4 1,-2 0-29,-2 0 1,-6-4 7,3 0 1,-5 1-14,1 3 1,5 0 89,-1 0 0,2 0-113,-3 0 0,0 1 120,1 3 0,3-2-53,0 6 1,0-4-7,-4 3 1,1 1 16,-1 3 0,-5 1-30,-2-1 1,1 1 34,-2-1 1,1 0-25,-4 1 1,-1-1-304,-3 1 0,2 3 322,-1 0 0,6 0 35,5-3 1,6 3-9,1 0 0,10-2 22,2-2 0,4-2-29,3 6 1,2-2-145,2-1 1,-2 3 249,6 0 1,-5 4-197,1-4 1,-7 6 39,0-2 0,-6 3-3,2 5 0,-3-3 51,-2 3 0,-4 2 101,-3 1 1,2-2-88,-2-1 1,1 1-46,-1-1 0,3-1 172,5-3 0,1 0-128,2 0 1,7 0-13,5-1 1,5 5-72,-1 0 1,6 1-10,1-2 0,4 0-88,-3 4 1,3 1 135,-4 3 0,5-4 133,-5 1 0,4-1-158,-3 5 0,-1-1 40,-3 0 1,-1-4-48,1 1 0,-1-2 63,1 2 1,1 0-14,2-4 1,-1 3 10,5-3 0,-3 5-31,3-2 0,0-1 10,4 2 0,0-1-100,0 5 1,0-2 87,0-3 1,-1 4-91,-3 1 0,3-1 74,-3 4 0,3 1-132,1-1 1,0 5 83,0-1 0,1-1-10,3 1 1,2-2-147,6 2 1,0 3 152,4-3 0,-4-3 10,3-1 1,-2 0-27,-1-4 0,-1 2 287,0-9 0,2 0-95,2 0 1,-2-3 94,2 3 1,2-3-68,-2-1 0,7 0-53,0-1 0,3-2-67,5-1 0,0 0 62,5 3 1,-1-3-173,0 1 1,4-7 81,0 3 1,0 0-124,-3-1 1,-5 1 27,1-5 0,-6 0 49,2 1 0,-3-1 16,-1 1 1,-1-5-7,1 1 0,-2 0 65,1 3 0,-1 0-103,5 1 1,0-5-58,0 1 1,-2-2 80,3 2 0,1 1-218,-1-5 0,3 1 125,-3-1 0,3-3 218,-3 3 1,1 1-68,-2-1 0,-1 1 12,1-2 0,0-1 119,0 2 0,0 1-102,4-2 1,-3 2 1,3-1 0,-3-2-22,3 1 0,-3-1 77,3-2 1,0 0-47,0 0 0,3 3 0,-2 1 0,-2 0-17,1-4 1,-1 0 5,2 0 1,1 0-7,-6 0 0,5 0 3,-5 0 1,5 0-58,-5 0 1,2 0 56,-1 0 1,-3 0-166,3 0 1,1 0 144,-2 0 0,1-4-16,-4 0 1,0 1-14,-1 3 0,1 0-1,0 0 1,-4-2 107,0-1 1,0 1-90,4-2 0,-4 3 58,0 1 0,4-4-42,4 1 0,-1-1-35,-3 4 1,0-4 45,0 0 0,0-3-140,-1 3 1,3-4-5,1 4 1,-2-3 26,3 3 0,-5-4 223,0 5 0,-5-5-160,6 4 0,-3-4 127,3 5 0,-2-6-111,-1 1 1,1 2-1,-2-2 0,4 1 32,4-5 0,-3 1-130,2-1 1,-2 1 62,-1-1 0,-4 5-20,0-1 0,-3 1-5,3-5 0,-4 2 32,4 2 0,-1-2 84,1 3 1,1-3-84,-5-2 0,6 1 72,-2-1 0,-2 1-48,2-1 1,-3 1-5,3 0 0,0-2-85,4-2 1,3 1-158,1-5 1,3 1 71,-3-1 1,0-1-122,-5 4 0,1 1 269,0 4 0,-1-5-96,-3 1 0,-3 0 327,-4 4 1,-1-2-108,0-2 1,5 2-23,-1-2 0,1-3 19,0-1 1,-2 1-26,5-1 0,0-1-295,4-7 0,-2 3 170,-2-3 1,3 0-190,-3 0 1,6-5 41,2 2 0,-2 1 296,-6-2 0,-2 4-143,-6-3 1,1 3 256,-1-3 0,-3 3-35,-1-3 0,-4 1-22,1-2 0,2 2-10,1 2 0,0 3-49,0-2 1,-3-4-271,4 0 1,-2-3 166,2-1 0,2-6-355,-2-2 0,0-2 18,0-2 1,1-4-354,-5-4 0,-3-2 385,-9-1 1,-4 0 156,-11 0 1,9 27 0,-1 0 140,-2 2 1,-1-1 0,-2-1-1,-3 1-93,-1 2 0,-1 0 1,-2 2-1,1 0 127,1 0 1,0 0 0,0 2 0,1-1-25,-22-21 1,21 22-1,0 1 27,1 1 1,-1 0 0,-21-18-95,4 5 0,6-1-648,-3 1 0,5 0-81,4 0 0,8 2 790,11-2 0,-3 4 0,9-5 0,5-1 0,5 1 0,2-3 0</inkml:trace>
  <inkml:trace contextRef="#ctx0" brushRef="#br1" timeOffset="27">21939 3323 8560,'-7'-17'-1374,"-1"1"2457,6 4-226,-3 0-807,5 1 1,-2 0-89,-1-1 0,-4 3 121,-4-2 0,-1 2 56,1-6 1,-6 2 2,-2 2 1,-3-2-25,-5-2 1,-2 2 13,-6-2 0,0-2-58,-3 2 0,1-1 19,-5 0 0,0 4-122,-3-4 0,0 0-12,3 1 1,-6-1 145,2 5 0,-6 0-189,3-1 1,-6 1 152,2-1 0,-3 2-106,-1 3 0,-1-4-271,-3 4 0,1-3 334,28 4 1,-1 0 0,-30-1-6,31 3 0,-1 0 0,0 1 1,-1 0-1,2-1 0,-1 0 0,0-1 1,-1 1-27,0 2 1,0 0 0,0-1 0,0-1 24,2 2 0,0 0 0,-4-2 1,-1 0 53,1 2 1,0 0 0,0-1 0,0-1-51,-1 2 1,1 0 0,-1-2-1,1 0 39,0 2 1,-1 1 0,-1-1 0,-1 0-36,1 2 1,0 0-1,1 0 1,0 0 21,1 0 0,0 0 1,1 0-1,0 1-27,1 1 0,0 0 0,-3 1 0,1 2-3,0 2 0,0 1 0,0-2 0,0 2 2,1 1 0,1 1 1,2-3-1,1 1 42,-30 11 1,4-1-277,3 1 0,7 2 263,5-2 0,11 7-169,0 0 1,2 2 159,2-1 1,-1-2-1,2 6 0,0-6 45,-4 2 0,-4 1 135,-4-2 0,-5 5-10,1-4 1,1 0-149,-1 0 0,0-1 166,-3 4 0,0-5 1,3 2 0,3-2-3,5 2 1,-1-2-100,1 6 0,5-2 349,2 1 0,5 3-478,2-2 1,0 1 288,5-2 0,-4 3-175,4-2 0,-2-2 34,2 1 1,1-1 7,-5 2 0,1 2 145,-1-3 1,-1-1-185,5 2 1,-4-4-4,3 3 0,1-1 24,4 2 0,-1 2-84,1-3 1,3 2-139,1-2 1,4 3 28,-1-2 1,-1 1 119,1-2 0,1 5-7,3-4 0,0 4-14,0-4 0,0-1 16,0 5 0,0-4-26,0 7 1,0-2 19,0-2 1,1 1 15,3-1 1,2 4 9,5 0 1,2 4-62,2-4 1,3 0 33,5-4 0,0 4-20,0 0 1,5 2-89,2-2 0,-1-1 209,2 4 1,-5-3-115,5 4 1,-2-4 8,1 4 1,3-4-77,-2 4 0,3 0-308,4 4 0,3-4 80,4 0 0,1-6 64,0 2 0,3-2-85,1-2 0,-1-5 54,-3-2 0,0-4-141,-1-4 1,-3-3 264,0-4 1,-5-1-11,1 1 0,-2-5-32,-2 1 1,0-2 186,0 2 1,1-2-247,-1-2 0,0-3 77,0 3 1,10-3-43,1-1 0,3 4 51,-2 0 0,4 0 236,-1-4 1,1 0-270,-5 0 1,1 0-21,0 0 1,-1 0 124,1 0 0,-2 0 153,-2 0 1,3 0 40,-3 0 0,6-4-99,1 0 1,-3-1 37,-4 1 1,0 3-86,3-3 0,1-1-7,0 1 1,-6-3 68,-2 3 0,2-4 95,-2 4 0,4-3-54,-4 3 1,0-5 151,-4 2 0,0 2 94,1 1 1,-1-3-172,0 0 0,0 0-208,1 0 1,-5-1 164,1-3 0,3-1-249,4 1 0,5-2 69,-1-2 0,-1 2-77,0-2 1,0-1 5,1 0 0,-3 0-75,-4 1 0,-1 2 533,0-2 1,-5 1-235,-2-1 0,-3 1 302,-1-5 1,0 3-174,0-3 0,-4 4-63,0-4 1,3 0-127,5-4 0,1 0-178,-1 0 0,-2 1 113,6-1 0,-1-4-143,4 0 1,0 1-97,1 3 1,-6 0 73,-2 0 1,-5 0 233,-3 1 1,-2-1-129,-6 0 0,0 0 422,-4 0 0,3 0-140,-2 1 1,2-1-24,1 0 1,1 0-367,-1 0 1,1-5 177,-1-2 1,4-3-194,1-1 1,4-2 40,-1-2 1,3 1-168,0-5 1,-3 5 15,0-1 0,-5-1 273,2 1 1,-4 1-45,0 7 0,-2-3 185,-2 2 0,0 2-131,-4-1 0,4 4 139,-4 0 1,3-4-63,-3 0 0,5-3-43,-1-1 0,0-1-89,0 1 1,2-1 81,-2-3 0,2-4-154,1-8 0,-3 3-102,0-2 1,-6 1 138,2-2 0,-3-1 91,-1-2 0,-1-2-13,-3 6 0,-2 3-56,-6 4 0,-4 1 27,-3-5 0,-8 1-373,-3 4 1,-5 1 125,-3 6 1,-6 0-733,-6-1 1,21 20-1,-1 1 420,0 0 0,-1 2 618,-2 1 0,0 3 0,-1-2 0,-1 2 0,1 1 0,0 1 0,0 0 0,-1 1 0,1 0 0,0 1 0</inkml:trace>
  <inkml:trace contextRef="#ctx0" brushRef="#br1" timeOffset="28">15144 2455 8528,'-6'-11'0,"-1"1"0,4 2 653,1-2-339,-3 4 0,6-1 545,3 4-530,-2 1 1,6 9-31,-4 4 1,1 3-66,-1 9 1,-3-3 0,3 7 0,-3 2-89,-1 2 0,0 2 59,0 1 0,2 0-113,2 0 1,-2-1 141,6-2 1,-4 0-348,3-4 1,-1 4 84,2-5 1,2 0-98,-2-7 0,-2 1-73,2-5 1,-6 4-71,2-4 0,-3 1-416,-1-5 0,0-3-81,0-1-281,0 1 0,-1-2 17,-3-2 1029,3-3 0,-14 4 0,2 2 0</inkml:trace>
  <inkml:trace contextRef="#ctx0" brushRef="#br0" timeOffset="29">14733 2433 15468,'0'-18'-2247,"-4"1"1261,0 6 1,-3 3 876,3 1 0,0 3 786,4-4 0,-4 5 457,0-5-658,1 5 270,-2-7-874,3 9 62,-3-4 262,5 5 1,1 0 338,3 0 1,8 0 125,7 0 1,7 0 68,5 0 0,11-4-62,3 0 1,15-5-342,-28 6 1,1-1-1,1-3 1,2 0-264,3-1 0,2 1 0,-3-1 0,0 0 202,2 2 0,0 1 0,-1 0 0,-1 0-399,-3 1 1,-1 0 0,-2-1 0,0 1-40,22 0 1,-9-1-2798,-7 2 2969,-7 1 0,0 1 0,-4 5 0,0 0 0</inkml:trace>
  <inkml:trace contextRef="#ctx0" brushRef="#br1" timeOffset="30">21700 2216 8424,'0'-23'519,"0"5"-116,0 7 249,0 0-383,0 10-68,0-4 1,0 6 58,0 3 1,5 4 91,2 7 1,9 3-35,3 5 1,3 5-101,5 2 1,1 7 33,2 1 1,2 0-291,-5-4 0,3 0 90,-3 1 0,-2-2-135,-6-3 1,2-2 50,-6-5 1,0-1 8,-3-3 1,-1 1 62,0-5 0,0 0-193,-4-3 0,-2-1-228,-5 1 0,4-5-729,0 1 6,0-6 0,-8 5 46,0-3 1058,-5-3 0,-2 4 0,-7-5 0</inkml:trace>
  <inkml:trace contextRef="#ctx0" brushRef="#br1" timeOffset="31">22168 2250 8223,'8'-28'96,"-1"5"1,-3 2 248,4 5 1,-5 1 889,5 4-265,-5-1-564,2 6 1,-7 2-90,-1 8 0,-6 5-52,-10 10 0,-2 6-145,-9 13 0,-2 3 30,-6 5 1,16-22 0,0 0-342,-3-1 0,0-1 1,0 2-1,1-1 204,-22 16 0,2-1-296,2-4 1,2-5 84,6-2 1,5-3-227,2-1 1,8-4 87,4 0 1,7-5-87,5 1 1,1-2-1191,2-2 1612,0-5 0,5 10 0,2-4 0</inkml:trace>
  <inkml:trace contextRef="#ctx0" brushRef="#br1" timeOffset="32">16195 4032 8328,'0'-12'-1135,"0"1"0,-1 1 2826,-3 2-386,2 3-808,-8 5 0,4 0-198,-5 0 0,3 0-40,0 0 0,-3 5 31,-4 3 0,-2-1-31,2 5 1,-3-2-142,-5 9 0,0 4 127,1 3 0,3 2-178,0-1 1,0 6-21,-4 5 1,1 0-165,3-4 1,-1 4-72,5 0 1,-1 2 111,5-2 0,5-3-101,2 3 0,2-6 41,2-1 0,2-2 43,2 1 1,3-2 67,8-5 1,-1-4 1,5 0 1,0-5 69,4 1 1,1-7 7,3-4 0,-3-3 136,3-1 0,-3-1-105,-1-3 0,-2-2 19,-2-6 1,0 1-56,-7-1 1,-2-3-89,-6 0 1,-4-6 102,0 2 1,-10-2-267,-9-2 1,-3 4-7,-1 0 1,-5 5-11,-2-1 1,-7 6-124,-1 1 1,-1 6-279,1-2 0,7 8-61,1 3 0,9 4-53,6 0 732,2 0 0,2 6 0,0 1 0</inkml:trace>
  <inkml:trace contextRef="#ctx0" brushRef="#br1" timeOffset="33">16412 4294 8275,'-7'-18'537,"-3"-2"-376,3 5 1,2 0 404,1 3-22,3 6-174,-5 1 1,-1 6-225,-8 3 1,1 7 21,-5 8 0,5 4-70,-2 4 1,0 3 55,1 8 0,-1 2-215,5 2 1,3 0 74,1-8 1,4 6-166,-1-5 1,4 0-43,4-4 0,3-2-59,4-3 1,2-6 245,2-1 1,3-5-42,5-3 0,1-5 197,2-2 0,4-5-125,4-7 0,0-1 232,0-10 0,-1 0-75,-2-4 1,-1-3 89,-7-1 0,1 0 29,-9 5 1,-1-6-141,-6-3 0,-3-2-11,-5-1 1,-6 0 38,-6-1 1,0 2-426,-7 3 1,-4-3 81,-4 3 0,-5 2-67,2 1 0,2 8-22,1 4 1,3 3-742,1 5 1,2 2 201,2 5 0,-2 8 0,6 4 1,4 7 781,3 0 0,1 3 0,-5 0 0</inkml:trace>
  <inkml:trace contextRef="#ctx0" brushRef="#br1" timeOffset="34">16960 4180 8350,'0'-11'572,"0"-1"-1113,0 1 124,0-1 988,0 6 1,0 2-227,0 8 1,-1 2 50,-3 6 1,-2 6-200,-6 4 1,1 2 196,-1 7 1,0 4-130,-4 7 0,2 3-154,-5 0 1,2 2-439,-2 3 1,-3-4 349,3-1 0,1 0-414,-1-7 1,5-1 216,-1-7 1,0-2-197,3-5 0,0-2 78,8-2 1,-4-2-135,4-6-102,1-4 181,3-2-632,0-5 979,0-5 0,0-7 0,0-6 0</inkml:trace>
  <inkml:trace contextRef="#ctx0" brushRef="#br1" timeOffset="35">16777 4043 8144,'-11'-11'174,"-1"-1"0,2 5 351,3-1-338,2 5 190,5-2-328,0 5 1,3 5-134,1 3 1,4 2-1329,-4 2 1412,4-1 0,-1 5 0,4 2 0</inkml:trace>
  <inkml:trace contextRef="#ctx0" brushRef="#br1" timeOffset="36">16949 4831 8279,'-12'0'2976,"6"0"-1269,1 0-1640,5 0-67,5 0 0,6 0 0,7 0 0</inkml:trace>
  <inkml:trace contextRef="#ctx0" brushRef="#br1" timeOffset="37">18011 4203 8166,'-7'-12'37,"-3"6"163,9-4 1,-5 9 415,2-3-130,3 3-320,-5 1 1,5 1 76,-3 3 0,3 2-163,-3 5 0,-1 5 106,1-1 1,1 9-101,3-1 1,-2 1-63,-1-5 1,1 1-88,-2-4 1,3 3-84,1-4 1,0 4 92,0-4 0,0 0 16,0-3 0,1-1 25,3 1-37,-2-1 0,4-1 111,-2-2 55,-3-3 66,4-5 157,-5 0-288,0-5 0,1 3-113,3-1 1,-1-2 97,4 1 0,1 0-225,3 4 141,1 0 1,-1 0 24,1 0 1,-1 0 4,0 0 1,1 1 3,-1 3 0,2 1 68,2 3 0,-6 2-61,2-2 1,-2 5 19,3 3 0,-6 0-72,-2-1 0,1 2-132,-1 2 1,-2 3 127,-5-3 1,-4-2-116,-4 2 0,-4-3-93,-1 3 0,-3-5 75,4 1 0,-5-4 27,1-3 0,2 1 29,2-5 1,-2-1-182,2-3 1,0 0-70,4 0 1,3-3 388,0-1 0,1-10 0,-5 1 0</inkml:trace>
  <inkml:trace contextRef="#ctx0" brushRef="#br1" timeOffset="38">17965 4203 8166,'0'-12'0,"-5"1"0,4 0 214,-3-1 0,4 2 395,4 2 0,2 0-190,5 4 1,2-4-275,2 4 0,-1 1 98,5 3 0,0 0-414,4 0 0,-4-2 237,0-2 1,-3 3-422,3-3 283,-5 3 1,2 1-774,-5 0 1,-3 0 844,0 0 0,-6 0 0,3 0 0</inkml:trace>
  <inkml:trace contextRef="#ctx0" brushRef="#br1" timeOffset="39">18479 4340 8247,'-6'-5'0,"1"2"388,5-4 1,0-1-71,0-3 0,0 3-13,0 0-54,0 1 0,0-5 97,0 1 0,-6 0-160,-1-1 1,-3 5-174,-2-1 1,1 4-131,-1-4 0,-3 6 178,0-2 1,-4 3-183,4 1 1,-2 0 18,2 0 1,2 5 60,-2 3 0,6-2-142,2 2-22,-1-1-290,2 5 287,1-1-111,5 0 247,0 1 1,5-6 262,2-2-208,3-3 0,2-2 134,-1-3 1,1 2-20,-1-6 1,0 4-28,1-3 1,-2 3 154,-2-4 0,1 4 47,-6-3-7,6 4-174,-7-2 1,4 5-124,-2 0 0,-3 6 106,3 6 1,-3 4-154,-1 7 1,0 4 129,0 0 0,-4 6-59,0 1 1,-1 0-23,2 4 0,1-1-93,-2 1 1,-1-2-216,2 2 0,-1-3 95,4-1 0,-4-4-46,0-4 1,0-7 89,4-4 0,0-2 199,0-1 0,0-5-506,0 1 75,0-6 1,2 3 41,1-5 386,-1 0 0,8 0 0,-4 0 0</inkml:trace>
  <inkml:trace contextRef="#ctx0" brushRef="#br1" timeOffset="40">18502 4808 8540,'0'-6'1842,"5"1"-1826,-4 5 201,4 0-831,-5 0 1,5-5-1,2-2 1</inkml:trace>
  <inkml:trace contextRef="#ctx0" brushRef="#br1" timeOffset="41">18719 4397 8092,'6'-18'0,"-1"-2"291,-5 5 1,4-6-27,0 2 1,0 2-161,-4-2 0,3 3 125,1-3 1,0 4 29,-4-4 0,-1 6-238,-3 2 1,1 1 82,-4 6 0,-1 0-195,-3 4 0,-4 0 85,-1 0 1,-4 5-1,1 3 0,1 3-41,-1 5 0,4 0-112,-4 3 0,6 3-43,2-3 0,1-3-72,6-1 0,0 2-9,4-2 1,1-3 100,3-5 1,2-3 149,6 4 1,-1-6-68,1 2 1,3-3 219,0-1 0,4-1-140,-4-3 0,4-1 139,-3-3 0,-1-2 94,-4 3 0,1-3 423,-1-2-167,1 1-178,-1-1 0,-3 2-2,-1 2-9,-4 3-308,2 5 0,-5 9 99,0 3 1,0 7-18,0 0 1,0 5-11,0 6 0,-4-3-94,0 7 1,-1-1 18,1 5 0,2-2-116,-6 2 0,6-3-207,-2 0 1,3-6 129,1-2 0,0-5-29,0-3 1,0-2-117,0-6-250,0 1-73,0-6-20,0-1 710,5-5 0,1-5 0,5-1 0</inkml:trace>
  <inkml:trace contextRef="#ctx0" brushRef="#br1" timeOffset="42">19153 4271 8079,'6'-11'919,"-1"0"-1070,-5 4 1,0 3 458,0 8 1,-1 8-84,-3 7 0,-3 4 99,-9 3 0,2 5-64,-5 7 0,0 2-258,-4 6 0,-2-2-50,2-2 1,-2 0-185,6-8 1,1 3 62,-1-6 1,5-7 172,-1-1 0,6-8-232,1 0 1,6-6-151,-2-1-212,3-6 0,2 3-15,3-5 605,2-5 0,11-6 0,0-7 0</inkml:trace>
  <inkml:trace contextRef="#ctx0" brushRef="#br1" timeOffset="43">19027 4203 8031,'-1'-18'365,"-3"3"588,3 2-548,-4 2 1,6 4-906,3 4 391,-3 1 1,5 7-284,-2 3 0,1 3-65,3 5 457,2 1 0,-4 6 0,6 0 0</inkml:trace>
  <inkml:trace contextRef="#ctx0" brushRef="#br1" timeOffset="44">19164 4705 9214,'0'7'1660,"0"-2"-1417,0 0-1,0-4 9,0 4-147,0 0 0,0-2-1310,0 4 841,0-4 365,0 2 0,0 0 0,0 2 0</inkml:trace>
  <inkml:trace contextRef="#ctx0" brushRef="#br1" timeOffset="45">20352 4089 8059,'0'-18'-241,"0"3"1,0-2 100,0 2 1,0 4 586,0 3 0,0 4-84,0-4 0,-1 6 64,-3-2 0,-2 2-206,-6-2 1,-3 3-194,0-3 1,-7 4 34,-1 4 0,0-2 104,-3 6 0,2 1-79,1 6 1,1-1 82,3 5 1,3-5-225,4 1 1,6 1 34,2 0 1,3-1-226,1-4 1,6 1 26,6-1 0,-1-1 30,4-2 1,3-3 224,1-5 0,-1 0-75,1 0 0,-1-1 213,1-3 0,-2 1-124,-1-4 1,-4-1 82,4-3 0,-4-1-44,0 1 1,-1 0 152,1-1 1,-5 1 45,1-1-83,-6 1-132,8 4 22,-8 2 0,3 12-157,-5 4 1,0 7 131,0 9 1,0 3-21,0 8 0,0 7-11,0 4 0,-4 2-127,0-2 1,-3-2 15,3 3 1,-1-8-171,1-4 1,3-4 214,-3-4 0,3-6 4,1-4 1,1-7 124,3 3 1,-3-4-171,3 0-691,2-6 497,-5 4 1,6-8-718,-4 1 976,-1-1 0,3-7 0,-5-2 0</inkml:trace>
  <inkml:trace contextRef="#ctx0" brushRef="#br1" timeOffset="46">20695 4214 8146,'10'-29'184,"-3"2"1,2 5 0,-4 1 106,2 2 0,-1 4-35,2-4 1,1 5-50,-6-1 1,1 2 39,-4 2 1,-1 1-183,-3 2 0,-4-1 132,-7 5 1,1 0-341,-5 4 1,-1 0 18,-7 0 1,3 6 19,-2 1 1,1 3-7,3 2 1,4 3 112,3 0 1,2 0-188,1-3 0,6-1 15,2 1 1,3 3 10,1 0 1,5-3 62,3-5 1,3 0 84,4 0 1,2 2-52,2-5 0,2 0 222,-1-4 1,1-2-21,2-1 1,-5 0 116,-3-5 0,1 1-6,0-5 0,-2 5-108,-7-1 1,2 4 357,-5-3-103,0 4-360,-4-2 0,0 8 123,0 4 1,0 3-186,0 13 0,-2 3-103,-1 8 0,1 0 137,-1 0 1,-3 4-51,3 1 0,-5 0 80,4-1 0,-1-3-265,1 4 0,2-8 56,-6 0 1,6-7-291,-2-1 0,1-2 41,0-6 1,1-3-98,-2-4 1,3-5-568,1 5 1081,0-6 0,-5 9 0,-1-5 0</inkml:trace>
  <inkml:trace contextRef="#ctx0" brushRef="#br1" timeOffset="47">20877 4717 11989,'0'-7'-808,"0"2"808,0 5 0,5-5 0,2-1 0</inkml:trace>
  <inkml:trace contextRef="#ctx0" brushRef="#br1" timeOffset="48">21163 4180 8137,'6'-23'-371,"-1"4"309,-5 0 0,0 1 373,0-1 1,4-1-38,0 5 0,0-4 26,-4 4 1,0-1 443,0 5-470,0-1 0,-5 2-261,-3 3 0,-3 3 115,-5 8 1,-1 2-260,-6 5 0,0 6 91,0 2 1,2-1-185,1 1 1,1 0 75,8 4 1,-2-6-71,10-1 0,-1 0-18,4-1 0,1-3-76,3-5 1,2 0 160,6 0 1,4 2 20,3-5 0,3 0 196,0-4 1,1 0-104,0 0 1,0-1 254,0-3 0,-4 1 55,0-4 1,-5-1 45,1-3 0,-6 3 111,-1 0-67,-6 1 156,8-5-88,-8 1-492,3 5 246,-5 1-258,-5 15 0,2 4-1,-5 12 0,5 3 13,-5 6 0,2 0 59,-2 3 0,-1-1-17,5 5 1,-3-1-245,3 0 1,0-2 69,4-9 0,-4-2 51,1-5 1,-1-2 85,4-2 0,0-2-530,0-6 233,0 1 1,0-5-663,0 1 1015,0-6 0,0 9 0,0-5 0</inkml:trace>
  <inkml:trace contextRef="#ctx0" brushRef="#br1" timeOffset="49">21745 4112 8122,'0'-14'607,"0"2"-12,0 3-187,0 3-624,0 1 0,-5 10 78,-2 3 1,-4 8 590,0 7 0,-7 6-75,-5 9 1,1 4-194,-5 7 1,-2 4-422,-2 4 1,-2-8-4,-1 1 0,9-7-145,2 2 1,4-4 235,0-7 0,4-5-26,7-2 1,-1-4-14,5-4 1,-3-2 31,3-6-216,0-5 10,4 4 430,0-8 1,5-7-1,1-8 1</inkml:trace>
  <inkml:trace contextRef="#ctx0" brushRef="#br1" timeOffset="50">21505 4066 8101,'0'-23'0,"0"5"387,0 3 750,-5 7-813,4 3-756,-4 5 220,5 0 1,4 2 196,0 1 0,5 0-642,-2 5 0,2 3 657,-1 4 0,2 11 0,-4-2 0</inkml:trace>
  <inkml:trace contextRef="#ctx0" brushRef="#br1" timeOffset="51">21585 4683 8229,'0'7'1647,"0"1"0,0-4-215,0 3-476,0-4 93,0 7-606,0-9-625,0 4 224,0-5 0,-5 0 0,-1 0 1</inkml:trace>
  <inkml:trace contextRef="#ctx0" brushRef="#br1" timeOffset="52">21700 6064 8086,'-5'-6'0,"2"0"-301,-5 2 319,1 3 102,-5-4 232,6 5 2,-4 0 134,4 0-283,-6 0 1,5 0 147,-1 0-291,0 0 115,-8 5 0,2 1 38,-5 5-139,5 1 1,-8 4 80,3 3 0,1 4-18,-1 4 1,4-3-185,-4 3 1,6 1 52,2-2 0,1 2-109,6-1 1,0-4-15,4-1 1,5 1 110,3-4 0,2-2 112,2-2 0,3-2 17,0-2 0,5-1 64,-1-2 1,3-3-75,1-5 0,1 0 171,3 0 1,-2-1-32,5-3 0,0-2 47,0-6 1,2 1-106,-6-1 1,1-4-125,-4-3 1,-5-3-13,-3-1 1,-2 1-137,-2-1 1,-5-5-153,-2-3 1,-3-2 98,-1-1 1,-5-3-63,-2 3 1,-7-7 38,-1 7 1,-10 1 87,3 3 1,-8 7-61,4 4 0,-6 4-31,2 11 1,2 1-137,1 7 1,4 4-131,4 7 0,3 8 420,4 7 0,1 3 0,-1 1 0</inkml:trace>
  <inkml:trace contextRef="#ctx0" brushRef="#br1" timeOffset="53">21894 6430 8314,'1'-6'254,"3"2"200,-3 3 62,9 1-244,-8 0 1,4 0 117,-2 0-352,-3 0-448,4 0 401,-5 0 0,-1 3-1009,-3 1 1018,3 0 0,-9 1 0,3 1 0</inkml:trace>
  <inkml:trace contextRef="#ctx0" brushRef="#br1" timeOffset="54">22099 5950 8176,'7'-11'0,"-3"-1"0,-3 1 619,-1 0-372,5-1 0,-3 2 215,6 2 627,-5 3-228,2 5-604,0 0 1,-4 5 1,3 3 1,-3 7-128,-1 4 0,0 4 70,0 4 0,0 2-183,0 5 1,0-1-58,0-2 1,1 2-151,3-3 0,-3 2 28,3-2 1,1 2 127,-1-5 0,4-1-244,-4-3 0,3 0 97,-3 0 0,0-5-220,-4-3 323,5 3 1,-4-6-291,3 4-99,-3-9-457,-1-2-391,0 0 1313,0-3 0,-10 3 0,-3-5 0</inkml:trace>
  <inkml:trace contextRef="#ctx0" brushRef="#br1" timeOffset="55">22785 5939 8147,'-5'-12'71,"3"1"112,-2 0 0,3 3 274,1 0 86,0 6 189,0-3-484,0 5 0,-4 2 27,1 6 0,-6 6-103,1 13 0,-3 2-1,-5 5 0,-1 5-204,-6 3 0,4-1 42,0 1 0,0-4-460,-4 4 0,0-6 328,0 2 0,4-3-129,0-5 1,5-2 17,-1-5 0,2-4-25,2 0 0,4-9 172,4 2-14,-4-4-438,6-1 457,-4-2-1087,5-5 1169,0 0 0,-5-5 0,-1-2 0</inkml:trace>
  <inkml:trace contextRef="#ctx0" brushRef="#br1" timeOffset="56">22465 5870 8126,'-12'-11'24,"1"-1"-13,0 1 605,4 5 63,-3 1-185,9 0-576,-4 3 142,5-3 0,0 6-1105,0 3 745,5-2 1,-3 9 299,6 0 0,5 1 0,4 4 0</inkml:trace>
  <inkml:trace contextRef="#ctx0" brushRef="#br1" timeOffset="57">22750 6556 8313,'0'-18'0,"-3"1"1265,-1 6 1,0-1-526,4 1 0,4 3-524,0 1 1,-1 3 57,-3-4 0,0 5 66,0-5-539,0 5-398,0-2 1,0 7 510,0 1 86,0 4 0,-5 9 0,-1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6:07:44.76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5276 12426 8177,'-10'-1'-513,"3"-3"-34,-3 3 0,4-6 428,-1 3 293,-3 3 57,3-9 0,-4 7-106,-1-4 0,5 4 169,-1-1 0,1 3-101,-5 1 0,1 0 107,-1 0 1,1 0-71,0 0 0,-1 0-25,1 0 0,-2 5 7,-2 3 0,1 3-11,-5 5 1,4 3 94,-4 7 1,1 0-73,-1 4 0,-2 4-185,6 4 0,0 6 1,4-3 0,0 0-87,4 1 1,2-4 54,5 4 0,1-7-127,3 0 0,3-6 28,9-6 1,3-4 116,7 0 0,7-7-35,5 0 1,4-5 12,-4-3 0,4-2 76,-4 1 1,4-6-63,-4-5 1,4-2 7,-4-2 0,4-4-65,-4-3 0,0-3 73,-4-1 0,-1-3 47,-2-1 0,-6-5-59,-10 2 1,-1-3 89,-10-1 0,-1-1-88,-7 1 1,-7-4 8,-8 0 1,-4-4-35,-4 4 0,-1-3 2,-2 7 0,-7-5-136,3 8 0,-3 5-36,3 7 1,-1 9-179,1-2 1,1 8 91,3 1 1,3 8-120,8 6 0,4 2-162,7 6 538,-2 5 0,9 0 0,-4 4 0</inkml:trace>
  <inkml:trace contextRef="#ctx0" brushRef="#br0" timeOffset="1">6396 12335 8171,'0'-7'1546,"0"-3"-994,0 9-241,0-4 0,-2 6 164,-1 3 1,-4 2-145,-4 6 0,-1 4-88,1 3 1,-5 6-166,-4 2 1,-1 5 47,-2-2 1,0 5-182,0 3 0,1-3 106,-1 3 1,0 3-65,0 1 0,1 1-256,3-1 0,3 1-94,4-5 1,1-5 106,0-6 0,3-3 66,0-1 1,6-6 399,-2-1 0,-1-8-103,1 0 0,0-4 152,4 3-402,0-4-74,0 2-519,0-5-193,0-5 1,4-1 27,0-6 901,0 1 0,1-6 0,1 0 0</inkml:trace>
  <inkml:trace contextRef="#ctx0" brushRef="#br0" timeOffset="2">6030 12346 8109,'0'-24'250,"0"1"213,0 8 0,4 2-225,0-2 158,0 7 375,-4-2-296,5 9 234,-4-4-579,4 5 1,-5 5-236,0 2 0,-4 4-119,0 0 0,-1 0-487,2 1 1,1-1-27,-2 1 1,4-1 736,4 1 0,3 4 0,4 2 0</inkml:trace>
  <inkml:trace contextRef="#ctx0" brushRef="#br0" timeOffset="3">6441 13008 8109,'-6'-5'4234,"1"4"-2823,5-4 58,-5 5-517,4 0-620,-4 0 0,5 1-94,0 3 0,0-1-487,0 4 1,1-3-227,3 4 1,-2-5-548,6 5 1,-1-5 1021,5 0 0,-6 4 0,-1-1 0</inkml:trace>
  <inkml:trace contextRef="#ctx0" brushRef="#br0" timeOffset="4">9582 12243 6581,'0'-11'691,"0"3"-468,0 1 183,0-1 123,0 2-248,0-5 1,0 9 562,0-6-451,0 6 154,0-8-146,0 8-24,0-3 1,0 18-149,0 2 1,0 8-104,0-4 0,0 6 54,0 2 0,0 10-193,0 1 0,1 5 20,3 3 1,-1-1 6,4 1 0,-3 0-113,4-1 0,-2 1-5,2 0 0,-2-6 104,-2-1 1,-3-5-89,3-4 0,-2-2 101,2-5 1,-2 0 4,1 0 1,-1-6 296,-2-1-290,0 1 1,0-4 312,0 2 196,0-7-301,0-3-1386,0-5-33,0-5 0,0-1 1186,0-6 0,5 1 0,1-1 0</inkml:trace>
  <inkml:trace contextRef="#ctx0" brushRef="#br0" timeOffset="5">10404 12666 8029,'0'-7'1042,"5"-3"-964,2 9 1,4-4 348,1 5 1,-1 0-142,1 0 0,-1 0 6,0 0 1,6 0-78,2 0 1,2 0-30,2 0 1,1 0 73,3 0 0,-2-1 29,6-3 0,1 1 136,6-4 1,-4 4-132,0-1 1,-1-2-167,-6-2 1,0 2 57,-5-2 0,0 6-86,-3-2 104,-3-2-269,-9 4-312,-2-3 0,-10 5-1406,-3 0 1783,-7 5 0,-8 2 0,-6 4 0</inkml:trace>
  <inkml:trace contextRef="#ctx0" brushRef="#br0" timeOffset="6">11843 11878 8129,'12'-5'-1010,"-1"-3"777,-4-2 1239,3-2-206,-9 6-90,4 1-400,-5 5 1,-1-4 4,-3 0 1,2 1-31,-6 3 0,4 0 126,-4 0-142,1 0 1,-5 3-86,1 1 0,1 6 55,2 2 1,-2 0-23,2 8 0,-2-1 15,-1 3 1,-1 6-25,1 3 0,-2 4 19,-2 7 0,2-2-15,-2 9 0,-1-3-308,1 7 0,-2 0 337,2 4 1,2-3-178,-2-1 0,2-5 86,2 2 1,1-3-240,2-2 0,3-3 32,5 0 0,0-5 36,0 1 1,4-3 20,0 0 0,4-2-161,0-3 1,2 2-57,2-5 0,3-1 133,0-3 0,0 0 205,-3 0 0,-1-2-207,1-2 1,-1 2 31,0-6 1,1 1 21,-1 0 1,1-5-5,-1 0 1,0 1 165,1-5 197,-1-1 1,1 0 106,-1-2 1,-3-3-180,-1 3 1,-3-3 416,4-1-88,-6 0-532,9 0 1,-9 1-173,6 3-544,-1-3 166,5 4 98,-1 1 1,-1-4-1583,-2 6 0,-3-4 1982,-5 3 0,5 1 0,1 3 0</inkml:trace>
  <inkml:trace contextRef="#ctx0" brushRef="#br0" timeOffset="7">12255 12197 7928,'0'-11'-307,"-5"0"784,3-1 0,-3 5 369,5-1-311,0 5-213,5-2 1,2 4-102,4-3 0,0 3 3,1-3 0,1 3-56,2 1 0,3 0 21,4 0 0,5 0-20,0 0 1,1 0-95,-2 0 1,0 0-51,4 0 0,-7 0 15,4 0 0,-7 0-110,3 0 1,-2 0 59,-5 0 49,4 0 0,-7 0 7,2 0-247,-8 0 164,3 0 1,-8 5 5,2 3 1,-4 2 33,-4 1 0,1 2 8,-4 2 0,-1 8-47,-3 7 0,-1 3 2,1 2 1,2 5-5,-3 6 1,7-4-918,-6 4 684,2-3 120,-2-3 0,3 0 42,0-6 0,5-1-21,-5-3 1,5-2 165,0-5 0,1-1-110,2-3 1,0-3 132,0-4 1,0-1-67,0 0 672,0 1-968,0-6 174,5 4 0,-3-7-462,2 5-286,-3-6-844,-1 3 710,0-5 1011,5 0 0,1-5 0,6-1 0</inkml:trace>
  <inkml:trace contextRef="#ctx0" brushRef="#br0" timeOffset="8">12917 12472 8056,'0'-12'169,"4"-3"138,0 0 0,-1-1-134,-3 5 0,0 3 9,0 1 1,0 3 938,0-4-276,0 6-512,0-3 1,-1 7-160,-3 6 1,3 1-16,-3 10 1,-1 1-38,1 7 1,-1-2-190,1 6 1,3-5 143,-3 5 1,3-5-85,1 5 0,0-6-318,0 2 0,1-3 143,3-1 0,4-2-494,7-2 306,-2-7 174,13-2-45,-7-9 191,9 4 0,0-6-135,3-3 426,2-2-172,1-11 0,0 0 21,1-6 1,-2 0 175,-3 0 0,-3 0-31,-8 0 0,-4-3-152,-8-1 1,2-5 128,-5 2 0,-5-2-162,-7 2 1,-7-3-13,-4 2 0,-8 0 16,-3 0 1,-7 1-102,-1 7 1,-1 3 16,1 8 0,6 6-162,-2 2 1,7 4-44,0 4 0,8 2 78,4 6 0,2 4-695,2 3 1,5-1 22,2 1 829,8 0 0,7 4 0,7 0 0</inkml:trace>
  <inkml:trace contextRef="#ctx0" brushRef="#br0" timeOffset="9">13968 12163 8030,'5'-18'0,"-4"-2"0,3 5 1241,2 0-264,-5 3-178,10 6-379,-10 1-75,4 5 220,-5 5-238,-5 1 0,-1 12-119,-6 5-199,1 5 163,-1 6 1,-4 3-54,-3 5 1,0-3-81,-4 11 1,3-6-430,-7 5 0,3 0 493,1 0-1728,0-7 1462,0 8 1,0-10 16,1 6-1105,4-6 1036,-4 0 1,10-10 88,-4 1 0,7-10 63,2 2 0,4-8 673,0 1-538,1-9 974,2-2-1603,0-5 0,4-5 510,0-2 0,0-7 47,-4-2 0,0-4 0,0 2 0</inkml:trace>
  <inkml:trace contextRef="#ctx0" brushRef="#br0" timeOffset="10">13648 12140 7913,'-11'-22'856,"4"4"1,2 1-195,5 6-676,0 5 354,5-5-206,2 10 1,3-3-110,-3 8 1,-2-1-345,-5 4 1,4-2-142,0 7 1,4-2-1198,-5 9 1657,1 0 0,1 9 0,2 1 0</inkml:trace>
  <inkml:trace contextRef="#ctx0" brushRef="#br0" timeOffset="11">14036 12860 8034,'-6'-5'1419,"1"-2"2004,5 1-2021,5 1-291,-4 5-436,4 0-1062,-5 0 0,5 0 0,2 0 0</inkml:trace>
  <inkml:trace contextRef="#ctx0" brushRef="#br0" timeOffset="12">14859 12255 7943,'0'-12'23,"0"1"111,0 4 100,0-3 152,0 9 158,0-4 205,-6 5-437,5 0 1,-4 1 102,5 3 1,0 4-120,0 7 1,0 3-111,0 4 1,0 5-153,0 0 0,0 4 133,0 0 1,0 2-82,0 1 1,0-3-46,0-1 1,0-5-299,0 2 0,4-4 67,0-4 1,5-3-194,-2-4 0,0-1 64,0 1 1,-3-5-119,4 1-939,-6-5 36,3 2-83,-5-5 1423,0 0 0,-10 0 0,-3 0 0</inkml:trace>
  <inkml:trace contextRef="#ctx0" brushRef="#br0" timeOffset="13">14573 12517 7949,'8'-10'0,"-1"3"0,1 1 500,3 6 1,2-3 6,2-1 0,3 0 142,5 4-269,0 0-251,-1 5 0,1-4-48,0 3 1,5-3 39,3-1 0,-2 0-137,1 0 1,-1 0-287,2 0 238,2 0 23,-9 0 0,4 0-1075,-5 0 0,0-3 1116,-1-1 0,-4-5 0,-1 3 0</inkml:trace>
  <inkml:trace contextRef="#ctx0" brushRef="#br0" timeOffset="14">15441 12152 8004,'1'-29'174,"3"2"1,-3 7 231,3 1 0,1 5 186,-1-2 221,5 9-61,-8 2-140,4 5 1,-5 10-227,0 5 0,0 11-139,0 4 1,0 8-104,0 4 0,0 6 225,0 2-1745,0 4 1383,0-7 1,0 4 225,0-5-792,0-1 386,5-4 0,-2 1-99,4-8 1,-3 3-158,4-7 0,-4-2-123,3-1 268,-4-8 89,2 2 0,-1-7-394,0 5 1424,-1-5-1331,-3-2-44,0-2 207,5-4-586,-3 1 146,3-2 773,-5-5 0,0 0 0,0 0 0</inkml:trace>
  <inkml:trace contextRef="#ctx0" brushRef="#br0" timeOffset="15">15772 12312 7890,'0'-12'113,"0"1"53,0-1 1,0 5 409,0-1 899,0 6-1080,0 7 0,0 4-145,0 10 1,-1 1-49,-3 7 0,3 3 17,-3 8 0,-1 1-181,1 3 1,0 3 143,4-3-1543,0-3 1215,0 0 1,4-6 108,0-2-196,5-3 136,2-11 0,3 2-69,5-7 140,0 2-24,4-13 1,0 4 147,0-5 6,5 0 195,1-10 1,1 1-228,1-10 0,-1 0 17,5-4 0,-6-1 120,-3-2 1,-3 0-52,-4-4 0,-3-2-48,-9-6 1,-2 1-78,-5-5 0,-5 2-2,-2-2 1,-10-3-128,-6 3 0,-1 1-15,-6 2 0,-1 4-94,-3 12-35,5 3 248,-4 8-432,9 6 242,-9 1 0,12 5-131,-2 0 1,8 5-199,0 3 0,2 6 22,2 1 1,5 5-537,2-1 1025,2 3 0,8 6 0,0 1 0</inkml:trace>
  <inkml:trace contextRef="#ctx0" brushRef="#br0" timeOffset="16">16503 12209 8076,'-11'-6'759,"-1"-5"-58,6 5-419,1 0-84,5 1 0,-5 6-162,-3 3 1,-2 6 126,-1 5 0,-2 9-34,-2-1 0,2 11 47,-2 1 1,-2 8-166,2 2 0,-4 1 48,4 4 1,1-5-262,6-3 1,-1 1-126,6-5 1,0-3 175,7-5 0,2-10 91,6-1 1,4-5 121,3-2 0,3-6-20,1-2 1,4-3 7,4-1 1,2-9 143,1-2 0,-1-4-92,-2-1 1,0 0 97,-4-3 1,0-3 373,-5 3-329,-4-2 0,-1-6 257,-6 0-289,-5-4 1,0 2-70,-6-6 0,-9 0 33,-3-3 1,-7 1 91,0-5-1625,-7 0 1306,1 2 1,-6 5-31,4 9 0,4 3-261,4 4 0,1 3-394,-1 9 1,3 2 303,4 5 1,5 0-769,-1 0 1,6 6 29,-2 6 1169,8-1 0,7 11 0,7-5 0</inkml:trace>
  <inkml:trace contextRef="#ctx0" brushRef="#br0" timeOffset="17">17188 12152 9869,'-11'5'833,"3"5"-429,1 5 1,-1 6-184,-3-2 0,-1 6-166,1 2 1,-4 4 126,-1 0 0,-3 6-99,4 1 0,-5 4 57,1-4 1,1 3-253,-1-2 0,1-1-35,-1-4 0,1-4-200,3 1 1,4-10 50,-1 2 1,1-6 151,3 2 1,2-9 52,-2 1 4,6-2-113,-3-2 125,5-2-135,0-5-9,0-5 0,0-2-529,0-4 0,0-1 8,0 1 740,5-6 0,1 0 0,6-6 0</inkml:trace>
  <inkml:trace contextRef="#ctx0" brushRef="#br0" timeOffset="18">16949 12060 8052,'-7'-11'494,"-2"0"107,6-1 0,-1 5-116,4-1-319,0 5-16,0-2-211,0 5 148,5 5 0,-3-2-592,6 5 0,-4 4 75,3 7-1046,-4 3 1476,2 1 0,5 10 0,3 2 0</inkml:trace>
  <inkml:trace contextRef="#ctx0" brushRef="#br0" timeOffset="19">17086 12769 9273,'11'0'2908,"0"1"-2039,1 3 636,-6-3-345,-1 4-645,-5-5 1,4 1 2,0 3 0,1-3-1031,-1 3 436,-3-3-797,9-1 783,-9 0 91,5 0 0,-6 0 0</inkml:trace>
  <inkml:trace contextRef="#ctx0" brushRef="#br0" timeOffset="20">17908 12494 7896,'-8'0'7,"1"0"0,3 0 249,-4 0 219,6 0-97,-3 0 541,5 0-594,5 0 145,1 0-154,11 0 0,-3 0 8,5 0 118,0-5-280,3-1 1,5-2-120,0 1-4,-1 4 0,-4-7 25,-3 2 0,1 3-187,-4 2-1595,-1-4 210,-4 6-433,-4-4 1941,3 5 0,-4 0 0,5 0 0</inkml:trace>
  <inkml:trace contextRef="#ctx0" brushRef="#br0" timeOffset="21">18662 12118 8035,'0'-23'0,"0"1"0,0 3 0,0-1 703,0 5 0,0 3-180,0 5 0,0 3 396,0-4-77,0 6-323,0-4 1,4 8-261,-1 2 1,5 8-30,-4 11 1,5 6-228,-2 9 1,0 7 90,0 4 0,-4 2-130,1-1 1,1-2 43,-2 5 0,1-3-203,-4 3 0,0-9-98,0 2 0,0-4-269,0 0 0,0-4 306,0-8 0,4-2-59,0-5 1,3-1 377,-3-3 0,4-3-113,-4-5 1,3 1-273,-3-1 213,0-4 204,1-2-245,-4 0 281,4-4 101,-5 4-232,0-10 0,-5-1 0,-1-6 0</inkml:trace>
  <inkml:trace contextRef="#ctx0" brushRef="#br0" timeOffset="22">19061 12289 7992,'0'-23'0,"2"4"436,1 0 601,-1 5-433,8-3-288,-9 11 0,4 2 87,-5 8 1,-5 4-100,-2 7 0,-7 4-318,-2 8 0,-3 3 129,4 8-302,-5-2 177,7 8 1,-3-3 56,4 4 0,6-4-98,2-3 0,3-2 159,1-2-661,10-5 345,-2-1 0,13-6-62,-2-3 1,4-3 88,4-4 0,6-6 144,5-2 1,5-4-11,-1-4 1,1-4 93,-1-7 0,1-1-64,-5-4 1,-1-5 120,-7 2 1,-3-2 59,-8 2 1,-4-5 202,-7-2 0,-3-3-70,-5-2 1,-5-4-61,-3-3 0,-11-1-332,-4 1 0,-8-1-270,-4 5 1,1 1 23,-4 7 0,0 3 114,4 8 0,-2 6-109,9 6 1,5 4 9,3-1 0,6 4-352,1 4 678,6 8 0,6 5 0,0 6 0</inkml:trace>
  <inkml:trace contextRef="#ctx0" brushRef="#br0" timeOffset="23">19975 12232 8085,'0'-18'-735,"0"3"0,0 2 148,0 2 1476,0-1-402,0 6 1,-5-3 14,-3 5 1,-2 0-154,-1 4 1,-2 5 32,-2 3 1,-3 2 73,-5 2 1,0 4-138,1 3 0,-1 4 56,0 4 1,1-2-112,3 5 1,-1 2 86,5 6 0,0-2-130,3 2 0,2 1-115,2-1 1,3-2 25,5-2 0,0-6-154,0 6 0,5-6 80,3 3 1,2-7-224,2-1 1,3-2-161,0-6 178,5 1 66,-2-10 0,10 3 76,2-5 0,7-2-48,1-6 0,5-3 1,-1-8 1,2 1 53,-3-5-1046,-1 0 1043,-6-9 1,-5 2 105,-2-4 1,-4 3 173,-4-3 1,-7-5-300,-4-3 1,-5-4 74,0 4 0,-6-5-239,-5 1 1,-6-1-224,-1 1 1,-11 4-322,0 8 0,-10 3-25,-2 8 1,1 6-1429,7 6 2181,2 4 0,9 2 0,0 5 0,0 0 0</inkml:trace>
  <inkml:trace contextRef="#ctx0" brushRef="#br0" timeOffset="24">20809 12163 8085,'0'-11'103,"0"-1"1,4 5 456,-1-1 83,1 1-59,-4 0 134,5-3 402,-3 9-738,3-4 0,-10 11-77,-3 5 1,-7 7 172,-4 9-184,-8 7-1288,-2 2 822,-5 13 195,-1-7 1,-3 10 227,0-2-807,0-3 437,9-2 0,1 0-809,5-4-70,5-6 676,2 3 0,6-15-179,2-1 266,3 1 1,5-10 26,0 2-197,0-7 823,0 2-989,0-9 208,0-6 0,0 0 363,0-10 0,5 5 0,2-7 0</inkml:trace>
  <inkml:trace contextRef="#ctx0" brushRef="#br0" timeOffset="25">20443 12026 8044,'0'-23'0,"0"0"0,5 6 0,3 1 0,7 9 1323,-2 2-809,3 5 1,-4 0 241,-1 0-798,-4 0 108,-2 0 0,-5 1 280,0 3-1021,0 2 548,0 6 1,0-1-1295,0 0 735,-5 1 301,3 4 1,-7-2 384,6 5 0,-1 0 0,4 4 0</inkml:trace>
  <inkml:trace contextRef="#ctx0" brushRef="#br0" timeOffset="26">20843 12734 8057,'-6'-1'1416,"2"-3"1,8 3 242,3-3-862,3 3-340,-3 1-209,-2 0 0,-4 0 305,3 0-517,-3 0-491,4 0-576,-5 0 0,10-5 1,3-2-1</inkml:trace>
  <inkml:trace contextRef="#ctx0" brushRef="#br0" timeOffset="27">21334 11729 7967,'-5'-6'-280,"3"-3"435,-6 5 101,5 0 0,-3 1 79,2-1 155,3 0-217,-9 4 0,7 0 416,-4 0-214,4 0 379,-7 0 3,9 0 101,-4 0-613,5 5 0,5 5 68,2 5 0,5 6-107,3-2 0,3 4-66,5 3 1,1 5 244,2 7-1458,-2 2 1124,9 6 1,-8 1 28,1 3 0,-2 2 155,-1 5-439,-11-27 0,-1 2 117,-2-1 1,0 1 0,-1 2 0,0 1-37,-2-1 1,0 0 0,-1 1-1,0-1-261,-1 0 0,-1 0 0,0-1 0,0-1 45,-3 33 0,0-8-145,0 4 1,-6-10 28,-1 2 1,-3-6 73,-2-5 0,0-3 22,-4-5 1,0-1 98,-3-2 1,-3-3-35,3-5 1,-2-1-10,-2 1 1,0-5 577,0-3 0,0-2-569,0-2 0,4-3 240,0 0 0,4-6-647,-4 2 1,9-3-312,-1-1-589,2 0 1501,2 0 0,-3 0 0,4 0 0</inkml:trace>
  <inkml:trace contextRef="#ctx0" brushRef="#br1" timeOffset="28">8086 12689 7715,'-6'0'988,"1"0"-142,-1 0-302,5 0 263,-4 0 1819,5 0-2458,5 0 1,2 0-1,4 0 0,5 0-36,4 0 1,6-2-155,5-1 0,3 1-93,4-2 0,6 2 68,6-2 0,4-1-155,0-3 1,-4 0 93,0 4 0,-3-4-3,-1 4 0,-11 0 105,-4 4 0,-11 0-22,-5 0-89,-2 0-2,-7 0-109,-1 0 0,-6 4-112,-3 0-772,-2 0 740,-6-4-234,1 0 0,3 0-1120,1 0 1726,-1 0 0,-3-5 0,-1-2 0</inkml:trace>
  <inkml:trace contextRef="#ctx0" brushRef="#br1" timeOffset="29">8212 13008 9594,'-7'0'1617,"2"0"-1163,0 5-70,4-3 147,-4 3 154,5-5 2302,0 0-2968,5 0 1,1-1-36,6-3 1,0 2 229,4-1 1,1 1-26,6 2-1,1-1 1,3-3 160,2 3-217,5-4 0,1 1-198,-1 0 1,0 1 99,0 3 0,1-2 3,-1-2 0,-4 3 96,1-3 0,-6 3-36,2 1 0,-7 0-51,-1 0 1,-4 0-51,4 0 0,-5 0-112,2 0 1,-7 0-93,-2 0 1,-3 0-234,4 0 372,-6 0 37,3 0 1183,-5 0-362,5-5-512,-3 4-329,8-4-582,-9 5-260,4 0 0,-6-4 894,-3 0 0,-7 0 0,-7 4 0</inkml:trace>
  <inkml:trace contextRef="#ctx0" brushRef="#br0" timeOffset="30">4804 15587 7946,'-1'-10'0,"-3"2"0,3-2 177,-3 2 1,3 2 329,1-2 56,0 1-78,-5-5-243,3 1 1,-4 4-124,2 4 0,2 0 102,-6-1 0,0 3-129,-3-3 0,0 4 42,-1 4 1,1-1-17,-1 4 0,-4 2 29,-3 6 0,-3-1 9,-1 5 1,3 0-55,-3 4 1,4 1 0,-4 3 0,2-3 26,6 3 0,-1 1 20,5-2 1,5 5-159,2-5 1,3 5 49,1-5 1,1 2-94,3-1 1,2-3 78,5 3 0,1-2-128,-1 2 1,2-3 54,2 3 0,-1-5-182,5-3 1,-1 2 17,1-6 0,2 4 117,-1-4 1,2-3-75,5-5 0,0-4 173,7 1 0,-5-4 130,9-4 1,-5 0-81,5-7 0,-2 0 135,-2-8 0,0 4-140,1-4 1,-2-1 32,-3-7 0,-2 2-10,-5-6 0,-2 3 1,-2-6 0,-3 2 101,-9-6 0,-2-1-184,-5 1 0,-1-5-15,-3 1 0,-3 0-2,-9-4 1,0 7-137,-3-7 1,-4 7-42,0-3 0,-4 5-9,-3-1 1,-2 9-102,6 6 1,-10 7 96,2 8 1,-7 4-98,3 8 0,4 4-131,3 7 1,10 3-191,-2 5 0,9 3 633,3 1 0,1 6 0,6-1 0,1 1 0,2-2 0</inkml:trace>
  <inkml:trace contextRef="#ctx0" brushRef="#br0" timeOffset="31">5455 16044 7857,'6'0'-222,"5"0"314,-10 0 646,9 0 1,-9 0 165,4 0 1993,-5 0-3965,0-6-25,0 5 1,2-4 476,1 5 616,4 0 0,4-5 0,1-1 0</inkml:trace>
  <inkml:trace contextRef="#ctx0" brushRef="#br0" timeOffset="32">5889 15404 7929,'0'-6'161,"0"-5"0,0 9 23,0-6 0,0 5 75,0-5 180,0 5 268,0-7-388,0 9 1,1-5 482,3 2-423,-3 3 0,5-3-132,-6 8 0,0-2 44,0 6 1,0-1-73,0 5 1,0 0 14,0 4 1,0 1-83,0 6 1,3 5-122,1 3 0,1 0 241,-1 0 1,2 6-34,6-3 1,-1 3-68,1-3 1,-5 0-30,1 0 0,-2-1-87,2-2 1,-3 1 83,-5-6 0,4 5-239,0-5 1,-1 1-54,-3-4 1,0-2-40,0-2 0,0-2 50,0-6 0,2 1-367,1-1 159,-1-4-329,3-2-809,0-5 1023,-4 0 0,5-2-304,-2-1 0,-2-4 768,1-4 0,4-6 0,-1 0 0</inkml:trace>
  <inkml:trace contextRef="#ctx0" brushRef="#br0" timeOffset="33">6711 15324 7891,'-1'-6'430,"-3"2"-155,3 3 1,-5 1 26,2 0 1,-1 1-41,-3 3 0,-2 2 91,2 5 0,-2 5 100,-1-1 1,-2 1-112,-2 0 1,2 0 74,-2 3 0,2 8-72,2-1 1,0 6-95,-1 2 0,1 2-69,-1 2 1,1-2 27,-1 2 0,1-5-47,0 1 0,-1-7 0,1 3 1,1-1-213,2-2 0,-1 3 7,5-3 1,0-4-241,4-4 1,0-1 29,0 1 1,0-3-129,0-4 0,0-5 42,0 1 0,0-4-566,0 3 98,0-4 320,0 2 1,0-6-36,0-3 1,0-3-90,0-4 610,0 0 0,-5-6 0,-1-1 0</inkml:trace>
  <inkml:trace contextRef="#ctx0" brushRef="#br0" timeOffset="34">6346 15244 8006,'0'-8'0,"0"1"0,0 3 0,0-4 77,0 6-162,0-3 683,5 5-176,-4 0-121,4 5 0,-5-3 156,0 6 1,0-4-660,0 3 76,0 1-192,5 3 0,2 1 199,4-1 0,1 2-1268,-1 2 1387,0-2 0,1 14 0,-1-3 0</inkml:trace>
  <inkml:trace contextRef="#ctx0" brushRef="#br0" timeOffset="35">6700 16021 7800,'5'6'823,"1"-1"0,6-5 309,-1 0 281,1 0-203,-1 0-460,1 0 1,-5 4 876,1 0-679,-6 0-640,3-4-162,-5 0-646,-5 0 1,-1 0-609,-5 0 0,-1 0 1108,1 0 0,-1-6 0,1 0 0</inkml:trace>
  <inkml:trace contextRef="#ctx0" brushRef="#br0" timeOffset="36">9669 15324 7871,'0'-11'-1690,"-1"-1"2072,-3 1 1,3 3 363,-3 1-27,3 4-62,-4-7 236,4 3-351,-4 1 197,5-4-381,0 9 1,0-6 87,0 4 368,0 1-504,5 2 1,-3 10 76,6 6 1,-1 5-81,5 2 1,-2 5-29,-2 6 0,2 1-118,-3-1 1,2 1-1,-1 3 0,1-2 24,-5 2 0,3-5-27,-3 1 0,4-6-149,-5 6 1,2-7 35,-1 0 1,-1 1-68,4-2 0,0 5-21,0-5 1,-2 1 86,-5-4 1,2 1-5,2 3 1,1-7-93,2 3 1,-2-4 37,-5 0 0,0-1-161,0-3 1,4-2 37,0 2 1,0-6 52,-4-2-303,0 1 244,5 3 0,-4-3 16,3 0 82,-3-6 19,-1 3-1059,0-5 587,-5 0 0,4-1-184,-3-3-615,-2 3 1,3-8 1296,-4 5 0,-1-5 0,-4 3 0</inkml:trace>
  <inkml:trace contextRef="#ctx0" brushRef="#br0" timeOffset="37">10480 15724 7871,'-11'0'-106,"5"0"1260,0 0-247,17 0-462,-4 0 1,10 0-93,-6 0 1,1 0 135,-1 0 1,2 0-74,2 0 0,3 0-157,5 0 1,4 0 55,4 0 0,2 0-82,1 0 0,3-4-14,5 0 0,-7-3-79,3 3 1,0-1-178,-7 1 1,1 3 139,-6-3 1,-8 1-65,-3-1 0,-6 3-1245,-5-3 939,-3 3 0,1 1-2451,-14 0 2718,-2 0 0,-14 0 0,5 0 0</inkml:trace>
  <inkml:trace contextRef="#ctx0" brushRef="#br0" timeOffset="38">11954 14970 7966,'0'-11'-538,"0"-1"1,0 5 433,0-1 1,0 4 226,0-4 1,0 5 483,0-5-374,0 6 1,0-5 386,0 3-351,0 3 1,-2-4-91,-1 5 0,-4 4 40,-4 0 0,-6 5 36,-2-2 1,3 3 104,0 2 0,1-1-95,4 1 1,-3 0 19,6 3 1,2 3-95,-2 5 0,6 4-109,-2-1 0,-1 7 18,1 2 1,-1 0 72,1 7 1,2 4 10,-6 3 0,4 1-29,-3-5 1,0 5-19,0-1 1,-2 1-155,5-4 0,-4-1 155,5 1 1,-1-5-4,4-3 1,0 1-18,0-1 1,6 1-223,6-1 1,0-6 70,7 2 1,-1-3-25,1-1 1,3-2 52,-3-5 0,1 0-85,-1 0 0,1-2 122,-4-2 1,3-1 23,-4-3 1,0-2 120,-4 2 1,1-6 1,-1-1 0,1-4 320,-1 3-338,1-4 0,-1 2-214,0-5 0,-3 0 11,0 0-175,-6 0-220,3 0-97,-5 0 1,-1-4-672,-3 0 1,2-3 506,-6 3 0,0-4-1409,-3 4 2106,5-5 0,-5 3 0,5-5 0</inkml:trace>
  <inkml:trace contextRef="#ctx0" brushRef="#br0" timeOffset="39">12627 15290 7928,'0'-12'-587,"0"5"234,0-1 762,0 0 0,0-3 35,0 0 1,2 3 6,1 0 1,-1 5-141,2-5 0,-3 4-27,-1-3 1,-1 4-96,-3-1 1,1-1-102,-4 1 1,-1-3 20,-3 3 0,-1 0 80,1 4 1,-4 0-223,-1 0 1,-3 0 43,4 0 0,-5 0-27,1 0 1,-3 5 117,-1 3 0,4 3 42,0 4 0,1-1 6,-1 5 1,-2 4 15,2 4 1,1 5-29,-1-2 1,5 3 12,-1 1 1,2 4-166,2 1 0,-1 2 38,1-3 0,5 1-84,2-5 1,2-4 93,2 1 0,0-2-123,0 1 0,6-2 92,1-5 1,3 0-99,2 0 0,0-4 26,4 0 0,1-5 35,6 1 1,0-4-9,0-3 0,1 1-6,3-5 0,-3 0-100,2-4 1,-1 0 103,-3 0 1,-3-4-18,0 0 1,-5-5 32,2 1 1,-5-3 17,-3-4 0,1 2-19,-6-2 1,1-2-11,-4 2 1,-6-5 37,-6 1 0,0-3-71,-7-1 1,0 1 2,-4-1 1,-4 0-7,0 0 1,-3 5-96,3 3 1,2 6-29,6 2 0,-1 4-211,4-1 0,1 3-346,4 1 0,4 5 267,4 3 0,1 2 488,2 1 0,11 1 0,1-1 0</inkml:trace>
  <inkml:trace contextRef="#ctx0" brushRef="#br0" timeOffset="40">13084 15347 7856,'-11'-18'0,"-1"2"91,1 4 94,0 6 1,-1-3-77,1 5 0,3-3 109,1 3 1,3 0 289,-4 4 1,0 0-131,-3 0 1,0 0 34,-1 0 0,1 5 8,-1 3 1,-4 8-146,-3 7 1,-3 6-92,-1 9 1,1 0 26,-1 8 1,0-5-252,0 8 0,5-8 5,3 4 0,4-3-101,3 0 1,3-3 103,5-4 1,5-6-327,3-2 1,7-3 103,4-2 0,4-5-11,3-6 0,4-4 132,4-7 0,4-2 61,0-1 1,1-5 29,-1-7 1,-1-3-28,5-5 0,-9-1 115,1-3 0,-11 2 108,0-5 1,-12-1-33,1-3 1,-8 0-57,-1-1 0,-4-3-32,-6 0 0,-2-5-82,-10 1 1,0 2-117,-4-2 1,-4 5 91,0-1 0,1 7-20,3 5 0,0 7-216,0 4 1,4 6-191,0 1-18,5 5 1,-1 0-88,7 6 0,3 5 602,5 7 0,5 3 0,2 5 0</inkml:trace>
  <inkml:trace contextRef="#ctx0" brushRef="#br0" timeOffset="41">13872 15107 7991,'-11'0'0,"-1"0"1277,1 0-679,0 5 1,4 1 24,3 6 1,-1 1-218,2 2 1,-6 3-133,1 4 0,-2 6-48,-1 3 0,-7 7 13,-5 4 1,-1 6-401,-7 1 0,0 6 220,12-28 0,0-1 1,-17 25-162,-2-1 0,6-7 47,2-1 0,4-7-68,0-1 1,7-6 64,3-9 1,8 2 54,0-6-288,5 0 89,-2-9-370,5 5 1,0-11 269,0 0-309,0-6 1,0-9 71,0 0 539,0-5 0,5-3 0,2-6 0</inkml:trace>
  <inkml:trace contextRef="#ctx0" brushRef="#br0" timeOffset="42">13518 15061 7919,'-6'-17'310,"-3"-4"140,5 6 0,0 0-219,4 3-159,0 1 0,2 3 115,1 1 0,0 4 132,5-1-325,-6 3 119,3 1 0,-1 1-695,0 3 0,1 3 168,-1 4 414,-3 5 0,14 2 0,-2 5 0</inkml:trace>
  <inkml:trace contextRef="#ctx0" brushRef="#br0" timeOffset="43">13735 15769 7903,'0'12'1134,"-5"-1"0,4 1-480,-3-1 0,8-3-31,4-1 0,2-3-146,1 4 1,-3-6-199,-1 2 0,-3-3 15,4-1 1,-4 0 444,3 0-688,-4 0 1,3 0 326,-2 0-1541,-3 0 948,4 0 1,-6 0-2662,-3 0 2876,-2-5 0,-11-1 0,0-5 0</inkml:trace>
  <inkml:trace contextRef="#ctx0" brushRef="#br0" timeOffset="44">14740 15221 8205,'0'-6'824,"0"1"1,2 5-293,1 0-361,-1 5 1,7 1 220,-6 6 0,5 3-94,-4 0 0,1 5 34,-1-1 0,-3 3-103,3 1 0,-3 4-3,-1-1 0,0 5-58,0-5 1,-4 5-122,0-5 0,1 1 103,3-4 1,0 1-229,0 3 0,0-7-25,0 3 0,0-4 82,0 0 1,3-1-11,1-3 1,4-6 53,-4 2-188,4-2 0,-6-1-349,2-1-147,-3-4 44,-1 2 0,-1-5-544,-3 0 0,1 0 1161,-4 0 0,-6-5 0,-5-2 0</inkml:trace>
  <inkml:trace contextRef="#ctx0" brushRef="#br0" timeOffset="45">14455 15632 7897,'-12'0'159,"6"-5"-81,2-2 1,3 0 179,1 0 1,5 4-39,3-1 1,7-1-54,4 2 1,9-6 257,6 1 1,0 2-85,4-2 1,3 2 27,1-2 0,1-2-159,-1 2 1,1 2-144,-5-2 0,-1 2-63,-7-2 1,-2 0-346,-5 4 0,0-4-224,0 4 0,-4-3 143,0 3 422,-5 0 0,2-1 0,-4-1 0</inkml:trace>
  <inkml:trace contextRef="#ctx0" brushRef="#br0" timeOffset="46">15837 15255 7944,'-5'-6'0,"2"-5"0,-5-1 0,5 1-26,-5-4 0,4 2 229,-3 2 1,3-5 170,-4 1 0,4 0-87,-3 3 0,-1 1 90,-3 0 0,3-3-135,1 2 0,-5-2 0,-3 7 1,0 2-207,3 1 0,0 3 137,-4 1 0,0 1-77,-3 3 0,-3 2 72,3 5 0,-1 5-305,1-1 1,-1 5 4,4-1 1,2 3-90,7 1 1,-2-1 61,5 1 1,0-1-42,4-3 1,1 5 3,3-5 1,3 4 109,4-8 0,0 0 54,1-3 1,4-2 50,3-3 1,3-1-3,1-6 0,-2 0-5,-2 0 0,3-2 112,-3-2 0,3-2 49,0-5 1,-4-1 25,-3 1 0,-2-1 32,-1 1 1,-2 0-76,-3-1 0,2 5 68,-5-1 0,0 4 185,-4-3-221,0 4 0,0-1-51,0 8 1,0 4-9,0 7 0,-4 4-4,0 8 0,0 3-32,4 8 1,0-1 99,0 5 1,0 0-46,0 3 1,2-3-143,1 0 0,0-5 46,5 1 0,-5-6-100,5-2 0,-4-8-24,3 0 1,-3-6-176,4-1 1,-4-7-75,3-5 1,-3-1-750,4-2-1308,-6 0 1654,3 0 0,-5-2 724,0-1 0,5-4 0,2-4 0</inkml:trace>
  <inkml:trace contextRef="#ctx0" brushRef="#br0" timeOffset="47">16488 15210 7912,'0'-12'0,"-4"-3"2,0 0 0,0-5-50,4 1 0,0 1-1,0-1 0,-1 5 323,-3-1 1,2-2-116,-6 2 1,-1 0 102,-6 3 1,0 2-43,-8 2 1,4 3-95,-4 5 1,0 0 73,4 0 1,3 2-110,0 1 1,0 5 36,1 7 1,-2-1-59,2 5 0,2 0-9,-2 4 0,2 1-93,2 3 0,1-3 59,2 3 0,3-3-275,5-1 0,0-2-45,0-2 1,6-2-36,6-6 1,1-1 158,6-2 1,0-3 66,3-5 0,5-1 22,0-3 0,4-4 79,0-7 1,-2 1 254,2-5 1,-10 4-112,2-4 1,-4 1 379,0-1 0,-6 1-131,-6 3 0,-4 2 18,1-2 0,-3 2 247,-1 2-402,0 5 1,-1-3-230,-3 5 0,1 3 100,-4 8 1,3 7 53,-4 13 0,6 3-23,-2 8 0,-1 4 98,1 8 0,-1-2-224,1 5 1,3-3 140,-3 3 1,3-5-82,1 2 1,0-6-127,0-6 0,4-1 157,-1-10 1,5-4 70,-4-4-185,5-5 1,-7-2 165,6-4-517,-6-6 0,4 2-250,-6-8 0,0 2-1011,0-6 1604,0 1 0,-6-10 0,0-1 0</inkml:trace>
  <inkml:trace contextRef="#ctx0" brushRef="#br0" timeOffset="48">16762 15724 7911,'-8'0'712,"1"0"0,4-2-323,-1-1 0,4 0 71,4-4 0,-1 4 375,4-1-558,1 3 1,3 0-178,1-3 0,-5 3-103,1-3-201,-6 2 0,5 2-437,-3 0-891,-3 0 821,4 0 0,-4 2 711,3 2 0,2-3 0,6 4 0</inkml:trace>
  <inkml:trace contextRef="#ctx0" brushRef="#br0" timeOffset="49">17207 15153 7977,'0'-12'0,"0"1"0,-4-6 0,1-2 0,-1 2 448,4-2 0,0 5-156,0-2 1,0 0-290,0 1 0,0-1 53,0 5 1,-5 0-154,-3-1 1,-3 6 105,-5 2 1,2 3 118,-5 1 0,0 5 47,-3 2 0,0 7-137,3 2 1,-1 0 78,4-1 0,-3 2-40,4 2 1,4 1-121,3-5 1,6 4 28,-2-3 1,4 3-216,4-4 0,3-1-143,8-7 1,3 2 166,5-5 1,0 0-31,0-4 1,0 0 63,-1 0 1,1-5 110,0-3 0,-1-2-56,-3-1 208,-3-1 0,-6 1 34,-2-1 0,-3 5 516,-5-1 214,0 6-585,-5-8 1,0 10-9,-3 0 1,-2 6-60,2 9 1,2 4-19,-1 8 0,3 2-17,-4 5 0,6 2 12,-2 2 1,3 2-85,1 6 1,-2 0-103,-2-1 1,3 0-44,-3-3 1,3-3 36,1-5 0,0-4-81,0-4 0,1-5-196,3-2 1,-1-9-765,4 1 314,-4-2-262,2-3 1000,-5-1 0,0-5 0</inkml:trace>
  <inkml:trace contextRef="#ctx0" brushRef="#br0" timeOffset="50">17870 14959 7894,'-4'-8'0,"0"0"1130,0 6-228,4-3-488,0 5 0,-5 6-93,-3 5 1,2 6 138,-1 6 0,-5 5-150,-3 2 1,-2 4-34,2 5 1,-3 4-156,-4 2 1,-1 9-234,0-5 0,-1 2 97,-3 2 0,3-5-36,-3 2 1,3-3-72,1-1 1,2-7 27,2-5 0,2-6-71,6-9 0,1 1-174,2-4-124,3-6 156,5-5 1,1-5 101,3 0 0,-3-1-332,3-3 0,1-4-245,-1-7 1,4-2 780,-5-2 0,6-7 0,-2 2 0</inkml:trace>
  <inkml:trace contextRef="#ctx0" brushRef="#br0" timeOffset="51">17527 14867 7933,'0'-18'0,"0"3"61,0 3 0,5 5 134,3 3 1,2 3 70,1 1 31,-4 0 1,-1 1-311,-2 3 0,-3 3-167,3 4 0,-3 0-450,-1 1 0,4 0 630,0 4 0,5 7 0,-3 6 0</inkml:trace>
  <inkml:trace contextRef="#ctx0" brushRef="#br0" timeOffset="52">17767 15701 7847,'0'11'0,"1"-3"1289,3 0 1,1-5 150,3 5-431,2-5 0,-5 3 253,2-2-236,-2-3-230,-5 4-2658,0-5 1,0 0-1</inkml:trace>
  <inkml:trace contextRef="#ctx0" brushRef="#br0" timeOffset="53">18178 15415 8128,'1'-6'577,"3"2"0,-1-1-309,4 1 1,-3 1 149,4 3 0,-1-4-145,5 0 1,0-1 60,4 1 1,-2 2-101,5-6 1,0 4-161,3-4 0,1 6 94,0-2 0,-1-1-68,-3 1 1,1 0 12,-5 4 1,0-3-297,-3-1-263,-1 0 267,1 4-614,-1 0 267,1 0 0,-5 1-344,1 3 0,-4-3 870,3 3 0,1-3 0,3-1 0</inkml:trace>
  <inkml:trace contextRef="#ctx0" brushRef="#br0" timeOffset="54">19046 14867 7959,'-11'-19'0,"-1"0"0,1 5 0,1-1 261,2 2-174,3 7 1245,5-4-845,5 8 1,-3-1-74,6 6 0,0 5 82,3 7 0,1 3-127,-1 5 0,4 5-184,0 2 0,4-1 51,-3 2 1,-2-1-50,-7 5 0,-2-1-59,-5 0 0,0-3-129,0-1 0,-1-3 40,-3 3 1,-1-4-193,-2 0 1,-2-5 48,5-2 1,0-5-359,4 1 64,-5-3 260,4 0-107,-4-6 280,5-1-5,0-5 1,0-5-4,0-2 0,0-4 16,0 0 0,1 0-34,3-1 1,-2 1 5,6-1 1,-1 1 25,5-1 0,-1 2-20,1 3 0,-1-2 91,1 5 1,-1 0-58,0 4 1,1 0 5,-1 0 0,2 0-23,2 0 1,-1 0 12,5 0 0,-4 5-58,4 3 1,0 2-20,4 1 0,0 1 10,0-1 1,-1 6 42,-3 2 1,1 2-74,-5 2 1,-5 5 43,-6 3 1,-3 2-15,-1 1 0,-9 0-2,-2 0 0,-12 1 7,0-1 0,-6-5-188,3-2 1,-2-3 59,1-1 1,2-7-408,-6-4 0,6-2 186,-2-6 0,3-1-711,1-3 1,-3-5 324,-1-2 0,1-7 746,7-1 0,-2-11 0,3 2 0</inkml:trace>
  <inkml:trace contextRef="#ctx0" brushRef="#br0" timeOffset="55">19012 14913 7929,'0'-18'0,"0"3"0,1-2-487,3 2 275,2 0 0,9 4 266,1-1 0,4 4 332,-1 1 0,-1-1 320,1-3 1,0 1-259,4 2 0,-1-1 68,1 5 0,5-3-155,3 3 0,0-1-153,0 1 1,4 2-182,-4-6 1,1 5-228,-6 0 1,-3 0 64,0-1 0,-2 3-213,-5-3 0,-1 3-2154,-4 1 2502,1 0 0,-6 5 0,-1 1 0</inkml:trace>
  <inkml:trace contextRef="#ctx0" brushRef="#br0" timeOffset="56">19811 15016 7866,'8'-2'220,"-1"-1"1,2 0-128,6-5 0,-2 1 89,2-5 0,-2 5 130,-1-1 1,-6 1-28,-2-5 1,1 1 0,-1-1 1,-4 1-131,-4-1 1,-6 1 14,-2 0 1,1-1 10,-4 1 1,-3 1-132,-1 2 0,-3-1 65,-1 5 0,0 1 84,1 3 1,-5 1-249,0 3 1,1 2-4,3 5 1,0 5-16,0-1 1,5 5 64,3-1 1,0 3-127,4 1 0,2-1 5,9 1 0,0-1-164,0-3 1,6-3-69,5-4 1,6-2 117,6-2 1,3-3 102,1-5 1,3-2-11,-3-1 0,0 0 145,-4-5 0,-1 1-18,1-5 0,-5 1 192,-3 0 1,-2-1 41,-2 1 0,-4-1 655,-3 1 40,2 4-315,-5-3-359,4 9 1,-5-3 8,0 8 0,-4 7-42,1 9 1,-1 2 46,4 5 0,-4 2-1,0 5 1,-1 7-64,1 5 1,2 3 11,-6 5 1,1 1-321,-5-1 1,6-4 237,2 0 1,-1-6-130,1-6 0,0-1-8,4-10 0,4-2-184,0-6 0,1 2-38,-1-6 1,-2-1-675,6-7 447,-6 4 0,5-10-1118,-3 3-751,-3-3 2336,9-1 0,-4-10 0,6-3 0</inkml:trace>
  <inkml:trace contextRef="#ctx0" brushRef="#br0" timeOffset="57">20131 15644 8081,'-11'-5'2596,"4"3"-2042,2-8 0,6 9 49,3-3-60,-3 3-54,5 1-187,-6 0-219,0 5-368,0-4-882,0 4 302,0-5 1,-6-5-1,0-1 1</inkml:trace>
  <inkml:trace contextRef="#ctx0" brushRef="#br0" timeOffset="58">20416 15118 7857,'17'-27'0,"-6"1"44,1-4 1,3 4 159,-4 0 0,2 2 74,-5 1 1,2-3 106,-2 3 0,-3-4-131,-2 8 1,-1-6 104,-2 6 1,0 3-126,0 1 0,-5-2-10,-3 2 1,-2 1-172,-2 6 1,1-1-88,0 6 0,-7-1-128,-5 4 1,0 1 70,-4 3 0,0 2-89,0 6 1,0 0 30,4 4 1,6 1-55,1 6 1,4 1-19,0 3 0,6-3 147,2 3 0,3-3-95,1-1 0,5-2 86,3-2 1,3 2 1,4-6 0,2 0 68,2-3 0,2-6-1,-2-2 1,3-3-15,1-1 0,0 0 95,-1 0 1,0 0-41,-3 0 1,1-1-53,-4-3 580,4-2 132,-7-6 127,3 1 33,-10-1 60,0 6-648,-6 1 1,-4 6-43,0 3 1,-1 4-104,1 7 1,1 8 74,-4 7 0,3 3 34,-4 1 1,5 6-119,-5 2 0,2 3 4,-2 5 1,-1-3-59,5 2 0,-3-3-116,3-4 0,0-3-51,4-5 1,0-5 109,0-2 0,0-7-54,0-1 1,0-8 30,0 0-170,5-7-450,-4 1 26,10-5 1,-10-1 195,3-3 427,-3-3 0,-1-9 0,0-2 0</inkml:trace>
  <inkml:trace contextRef="#ctx0" brushRef="#br0" timeOffset="59">21284 14901 7868,'-11'-5'-534,"3"-1"-666,1-5 2298,4-1 1778,-2 1-2331,5 4 1,1 2 143,3 5-422,-2 0 1,3 2 2,-5 1 1,0 9 11,0 7 1,-5 8-96,-3 3 1,-4 4-14,-3 4 0,-3 3-1,-4 5 1,-1-2 54,0-2 0,-4 6-337,1-2 1,-1 2 330,4-2 0,0-6-361,0-2 0,6-3 1,2-5 1,2-2-87,1-5 0,6-5-129,2-3-176,3-2-110,1-7 363,0-1 1,1-5-275,3 0 1,-3-6-118,3-6 1,-3 1-1198,-1-4 1864,0-3 0,0-5 0,0-6 0</inkml:trace>
  <inkml:trace contextRef="#ctx0" brushRef="#br0" timeOffset="60">20976 14822 7949,'-4'-23'268,"0"0"1,1 5-299,3 3 1,1 3-497,3 5 1,2 2 501,5 5 1,-3 0 793,0 0-613,-6 0 1,3 1-27,-5 3 1,0 2-533,0 6 1,0 3 45,0 0 355,5 0 0,2 2 0,4 1 0</inkml:trace>
  <inkml:trace contextRef="#ctx0" brushRef="#br0" timeOffset="61">21182 15575 7790,'0'12'996,"0"-6"1,5 3-387,2-5 1,3 0 106,2-4 1,-4 0 571,-1 0 301,1 0-1212,3 0 1,-1 1 2,-2 3-1002,-3-3 1,-6 4-1,-3-5 621,-4 0 0,-7 0 0,-3 0 0</inkml:trace>
  <inkml:trace contextRef="#ctx0" brushRef="#br0" timeOffset="62">21467 14570 7596,'-6'0'-699,"1"-1"1960,5-3-527,0 3-271,0-9-243,0 8 105,0-8 96,0 9-67,0-4 300,0 5-466,5 0-2,-4 0 0,4 1 16,-5 3 0,4-1-20,0 4 0,1-3 4,-1 4 1,-2-2 37,6 2 0,-2 2-8,2-3 1,2 4 99,-2 0 1,3 0-57,4 1 0,-2-1-109,2 1 1,-2-1 28,-2 0 0,1 1-94,-1-1 0,0 5 36,1-1 1,-2 4-13,-2-4 1,1 4 16,-6-4 0,6 6-150,-1-2 1,-2 2 168,2 2 0,-1 0-31,5 0 1,-2 3-57,-2 1 1,2 1 65,-3-1 1,2-2 4,-1 5 1,1-3-20,-5 4 0,-1-5 9,-3 5 1,4-5-23,0 5 1,0-1-19,-4 4 0,-4-3-151,0-1 0,-1 1 105,1 3 0,2-1-73,-6-2 1,6 2 58,-2-3 0,-1 2-120,1-2 0,-1 2 49,1-5 1,1 3-8,-4-3 0,3-1 13,-4-3 1,1-1-5,-5-3 1,5 1-164,-1-5 1,1 0 104,-5-3 0,-1-1-128,-2 1 0,3-1 34,-4 1 1,4-5 36,0 1 0,2-4 39,2 3-12,-2-4-157,4 7-135,0-9-738,1 4 769,5-5 1,-2 2-1369,-2 1 153,3-1 1613,-4 3 0,5 0 0,0 1 0</inkml:trace>
  <inkml:trace contextRef="#ctx0" brushRef="#br2" timeOffset="63">7933 15587 9661,'8'-4'810,"0"0"1,-5 0-530,5 4 0,0 0 69,3 0 1,1 0-130,-1 0 0,0-4-124,1 1 0,3-1 108,0 4 1,2 0-115,-2 0 1,3 0 53,5 0 0,5 0-125,2 0 1,4-4-152,4 0 1,3-5 80,5 2 1,-1-2 45,1 1 1,-2-2 42,-2 2 1,-2 2 12,-6-1 0,-5 3-53,-2-4 0,-8 6-1,-4-2-29,-2 2 0,-3 4-125,-3 2 1,-2-2-446,-5 6 1,-1-4 265,-3 3 0,3-3-2242,-3 4 1387,3-6 1190,1 3 0,-5 0 0,-1 2 0</inkml:trace>
  <inkml:trace contextRef="#ctx0" brushRef="#br2" timeOffset="64">8093 15929 7816,'-7'0'0,"-1"0"0,4 0 461,-3 0 724,4-5-290,-2 4-207,0-4 235,4 5-221,-4 0-481,5 0 1,5 0 19,2 0 1,5 0-14,3 0 1,0 0-10,8 0 1,-1-4-2,8 0 0,2 0 143,6 4 1,4-3-89,7-1 0,-1-4-94,6 4 1,-3-3-8,-2 3 1,1-4-157,-9 5 1,-3-2 103,-3 1 1,-6 2-66,-6-1-14,-5 1-548,-2 2-138,-10 0 1,-1 2 260,-5 1 1,-6-1-652,-5 2 0,-2-3-18,-6-1 0,1 0-131,-1 0 0,3 0 417,4 0 767,1 0 0,-1-5 0,1-2 0</inkml:trace>
  <inkml:trace contextRef="#ctx0" brushRef="#br2" timeOffset="65">8527 15210 8021,'-12'0'78,"-4"0"0,5-1 0,-2-2 1092,4-1-426,7 0 43,-3-1-295,5 4-235,0-4 0,0 6 97,0 3 0,0 2-31,0 6 1,0 4 121,0 3 1,0 8-189,0 3 1,0 3-1,0 2 1,-5 2 47,-3 4 1,-1-3-29,2 8 0,-6-3-90,5 3 0,-4-5 70,4-3 0,3-3-159,1-1 0,3 1 37,1-1 1,0-1-139,0-3 0,0 3 31,0-2 1,0-3-146,0-2 1,0-1-5,0-3 0,0 0 97,0-3 0,0-1-219,0-3 282,-5-2-179,4 3 155,-5-4-76,6-1 1,2-5 108,2-2 1,-2-3-4,6-1 1,-5 4-153,5 0 0,-4 0-441,4-4-2622,-6 0 3170,3 0 0,-5 0 0,0 0 0</inkml:trace>
  <inkml:trace contextRef="#ctx0" brushRef="#br2" timeOffset="66">23397 14639 8025,'4'-8'538,"0"1"0,1 0-194,-1 0 1,2-4-145,0 10 0,1-4 529,-3 5-413,-3 0 0,4 6 23,-5 6 0,-4 1 46,0 6 0,-10 3-139,-1 5 0,-6 10 14,-6 1 1,0 3-351,-7 4 0,1 0 204,12-19 1,0 1-1,0-1 1,0 1-93,-2 2 0,1-1 0,1-1 0,0-2 54,0 0 1,0 0 0,-16 26-44,-1-2 0,8 1-91,3-5 0,4-4-208,4-3 0,6-4-262,6-3 0,0-3 220,0-6 1,2-4 102,5-3 0,0-2 79,0-1 1,3-1 44,1 0 381,0-4-788,-4 3 147,0-9-276,0 4-121,-5-5 0,4-5 0,-4-1 738,5-6 0,5-4 0,1-2 0</inkml:trace>
  <inkml:trace contextRef="#ctx0" brushRef="#br2" timeOffset="67">22701 14776 7984,'-16'-12'0,"1"1"1263,-5 0-277,12-1-260,-2 6 323,10-4-232,0 8 375,0-3-786,5 5 1,3 5 126,7 3 1,4 7 36,8 4 1,-2 4-239,6 4 1,-4 2 36,8 5 1,-2 0 59,9 1 0,-1-1-495,5 0 1,5 6 265,-25-19 0,1-1 1,1 0-1,0 0-71,1-1 1,-1 0-1,1 1 1,-1-1-26,1 0 1,-1 0 0,0 0 0,0 0 24,25 16 0,-6-5-366,-5 1 1,-6-5 227,-2 5 0,-6-10 45,-9 2 1,-6-3 83,-6 3 0,0-4-50,0 0 0,-2-5 24,-5 1 1,-1-2 353,-3-1 1,3-5-314,-3 1 0,-1-4 257,1 3-626,1-4-373,3 2 0,1-5 79,3 0-906,-3 0 566,9 0 868,-9-5 0,-1-2 0,-6-4 0</inkml:trace>
  <inkml:trace contextRef="#ctx0" brushRef="#br0" timeOffset="68">1907 12369 7999,'-6'-5'-1840,"1"2"1840,5-4 0,-4 3 0,0-4 0,0 6 0,4-3 0,0 5 0,0-6 0,-1 5 0,-3-3 0,3 3 0,-4 2 829,5 3 0,0-1 1243,0 4 1,-4 6-1379,0 6 1,1 3-492,3 0 0,0 6 171,0 3-335,0 2 15,0 1 1,0 0 145,0 1-419,0 4 144,0-9 1,5 12-20,2-7 1,0 1-122,0-1 1,-3-2-81,4-3 1,-6 2 102,2-6 0,1 0 83,-1-7 1,1 2 36,-1-2 1,-3-2 214,3-2 24,-3-2-170,4-2 1,-4 1 4,3-1 0,-2-3-13,-2-1 157,0-4-119,0 2-154,0-5 41,0-5 1,0-3-51,0-7 0,-2 1 95,-2-5 1,2 0-9,-6-4 0,2-3-48,-2-1 1,-2-5-6,3 2 1,-4-3 145,0-2 0,1 1-102,2 0 0,-1 0 217,6-1 1,-1 5 47,4 0 0,0 4 38,0-1 0,0 5-80,0 3 116,0-3-113,0 14 1,4-7-41,-1 8 1,2 2 25,-1 1 0,-1 2 100,4 2-266,-4 0 114,7 6 0,0 1-28,5 8 25,6 3-40,-3 10 1,4 1 16,1 5 0,5 5-44,3-1 1,-2 3-18,1-2 0,1 2-115,3-2 0,-1-5 141,-3-4 1,0-4-203,-4 0 1,0-2 79,4-1 0,-5-5 40,2-3 1,1-2 20,-1-2 526,-1 1-310,-8-6 1,2 3-1,-4-5 1,-5 0 117,-3-4 1,-2 1 247,2 3-324,-3-3 145,-5 4 140,0-5-119,0-5 0,0-3-106,0-7 0,-2 1-35,-1-5 1,0 0-6,-5-4 0,5-1-194,-5-3 0,2-3-263,-2-8 0,-2-3 3,2-4 1,-2-1-212,-1 0 0,3 1 59,1-1 0,3 0 147,-4 1 0,6 4-228,-2 3 1,2 7 50,2 5 1,0 2-46,0 1 0,0 5-54,0 3 0,0 6-632,0 1 512,0 6 1,6-3-243,1 5 0,0 0 65,0 0 0,3 5 774,2 2 0,7 4 0,-7 0 0</inkml:trace>
  <inkml:trace contextRef="#ctx0" brushRef="#br0" timeOffset="69">2901 12586 8051,'-6'-1'532,"2"-3"-456,-3 2 818,6-3-331,-4 5 4682,5 0-5183,5 0 0,-4 2-867,3 1 0,-3 0 135,-1 5 1,4-5-236,0 5 0,0 0 905,-4 3 0,5 6 0,1 0 0</inkml:trace>
  <inkml:trace contextRef="#ctx0" brushRef="#br0" timeOffset="70">2947 12963 7928,'0'7'184,"0"1"0,0-4 337,0 3 0,1 0 449,3 0-489,-3 3 139,4-8 817,-5 8-677,5-4 191,-4 1-322,4 3 1,-1-8-128,0 6-569,0-6 0,-4 5 281,0-3-1987,5-3 1773,-4 4 0,-1 0 0,-6 1 0</inkml:trace>
  <inkml:trace contextRef="#ctx0" brushRef="#br0" timeOffset="71">2246 15541 7849,'-12'-5'-442,"5"4"310,-1-3 1,4-1 929,-3 1-132,4 0-187,-7 4 0,8 0 249,-6 0 197,5 0-489,-2 5 1,5 2-146,0 4 0,0 2-40,0 2 1,2 3 13,1 5 0,0 1 89,5 2-352,-6 3 161,3 6 1,-5-1-131,0 0 0,4 4 132,0 0 1,5 6-278,-2-3 1,0-1 94,0-2 1,-3-3-190,4 0 0,-2-6 105,2-3 1,1-1-16,-6-3 1,5-4 149,-4-3 182,5-2-449,-8-1 195,9-6 0,-10-1 51,0-5 1,-5 0-389,-6 0 0,-1 0-611,1 0 0,-6-1 73,-2-3 0,1-2-1484,-1-6 2397,0-4 0,-9-2 0,-1-5 0</inkml:trace>
  <inkml:trace contextRef="#ctx0" brushRef="#br0" timeOffset="72">1846 15598 7954,'0'-11'1202,"0"3"-865,0 0-171,5 6 1,-2-7 263,4 5 0,1-3-148,3 3 0,6-1 58,2 1 1,-1 3-71,1-3 0,0-1-68,4 1 1,1-4-17,2 5 0,0-6-44,4 1 0,-3-1 37,3 2 1,1-4-3,3 4 1,0-3 11,1-2 1,3 5-21,0-1 0,1 5-123,-1 0 1,-6 1 68,2 2 0,-7-3-160,-1-1 1,-5 0 176,-2 4-247,-5-5-403,2 4 238,-4-4-13,-6-1 0,-6 5 50,-8-3 0,-2-1-1118,-1 2 1,-4-1 10,-1 4 1350,6 0 0,0 5 0,4 1 0</inkml:trace>
  <inkml:trace contextRef="#ctx0" brushRef="#br0" timeOffset="73">3091 15495 7836,'-11'0'145,"-1"0"1,1 0 278,-1 0 15,1 0 1,5 2 19,2 1 0,-1 0 9,1 5 1,0-5-40,4 5 145,0-5-206,0 7-1,0-9-289,0 4 0,5-1-91,3 0-219,-3-1 0,5 1-786,-2 0 912,2 0 1,1-3-2115,1 3 2220,-6 2 0,4 6 0,-4-1 0</inkml:trace>
  <inkml:trace contextRef="#ctx0" brushRef="#br0" timeOffset="74">3080 16135 7725,'0'11'1163,"0"1"1,0-5 155,0 1 562,5-5-386,-4 7 153,9-4-782,-4 0-501,1 5 1,-1-10-297,-2 3-516,-3-3-1992,4-1 2226,-5 0 0,-5-10 1,-1-3-1</inkml:trace>
  <inkml:trace contextRef="#ctx0" brushRef="#br2" timeOffset="75">11177 16843 6127,'8'-8'1425,"-1"1"-1295,-4 4 11,2-7 1,-4 9 452,3-3-158,-3 3 194,4-4-130,-5 3-10,0-3 111,0 5 1,2 5-379,1 3 0,0 0-105,4 3 0,-3-2 3,4 6 0,-4 3-125,3 1 0,-3 3 69,4 0 1,-6 5-145,2 0 0,-3 3-40,-1-3 0,0 3 78,0-3 0,0 1-45,0-2 1,2-1 59,1 1 0,0-5 86,5-2 0,-5-4-20,5 4 0,-2-5 100,2 1 1,2-2-60,-2-2 0,-2-1 18,2-2 0,-5 1-85,5-5-137,-5 4 0,3-5-985,-2 5 502,-3-6-352,4 3-218,-5-5 1176,0 0 0,-5-5 0,-1-1 0</inkml:trace>
  <inkml:trace contextRef="#ctx0" brushRef="#br2" timeOffset="76">11588 16877 7770,'0'-11'0,"0"-1"0,0 5 717,0-1 56,0 1 21,0-5-297,0 6 149,0 1 36,0 5-474,0 5 0,0 2 61,0 9 1,0 3-38,0 7 1,0 4-139,0 4 0,0 0 25,0 0 1,0 1-120,0-1 0,0-4 63,0 1 0,0-6-96,0 2 1,4-4-190,0-4 1,1 1-50,-1-5-103,-3 0 56,9-3 595,-4-6-97,6-1-34,-1-5 1,1-4-145,-1 1 0,-5-6 19,-2 1 0,-3-2-48,-1-1 0,0-5 84,0 1 1,-1-1-223,-3 0 0,-1 2 36,-2-5 0,-3 0-37,2-3 1,-1 0 119,1 3 0,0-1 144,4 4 1,-1 1 65,1 4 367,3-1-41,-4 6-82,5 1-253,0 5 0,5 0 0,2 0 0,5 5-44,3 3 1,-1 3-41,5 4 1,0-2-18,4 2 0,3 2 1,1-2 1,0 4-100,-4-4 0,-1 4-21,1-4 1,0 1 73,0-5 0,0 0 46,0 1 1,-1-4-16,1-1 0,0-4 152,0 0 0,-4-1-14,0-2 1,-4-2 87,4-1 1,-9 0 3,2-4 0,-5 3-92,1-4 1,-3 0 0,-5-3 1,0 0-22,0-1 1,0-4-12,0-3 0,-5 1-39,-3-1 1,-2-4-26,-1-4 1,3-1-3,1 2 0,-1 0-134,-3-4 1,4 5 62,3-2 0,3 3-160,1 1 1,0 4-245,0 0 0,0 5 203,0-1 1,1 2-716,3 2 0,-2 3 115,1 0 0,-1 5-931,-2-5 1064,0 5 658,0-7 0,-5 9 0,-2-4 0</inkml:trace>
  <inkml:trace contextRef="#ctx0" brushRef="#br2" timeOffset="77">12673 16809 7781,'-5'-7'-829,"4"2"1,-4 4 446,5-3 382,0 3 0,0-4 0,0 5 0,0-5 0,0 2 455,0-4 9,0 4-23,0-7 120,0 9-71,0-9 1,-2 8 8,-1-2 0,-4 3-119,-4 1 0,-1 0 74,1 0 1,-2 5-70,-2 3 0,1 6-8,-5 1 1,1 5-182,-1-1 0,-1-1-169,5 1 1,-4 0 111,3 4 0,1 0-53,4 0 1,-1 3 1,1 1 0,5 0-178,2-4 1,3-4-158,1 0 0,5 0 111,2 4 0,9-6-3,3-1 0,2 0 148,2-1 1,4 0 7,-1-3 1,2-2-30,-1-2 0,-3 1-2,3-6 1,-3 5 12,-1-4 0,-4 0 14,0-4 0,-4 0 123,4 0 1,-5 0-61,1 0 0,2-2 7,-2-2 0,0-2 2,-4-5 1,1 3 123,-1 1 0,1-1-88,-1-4 0,-1 1 17,-2 0 1,1 3-36,-5 0 106,-1 6-336,-3-3-130,0 5 1,0 5 185,0 2 0,0 0 14,0 0 0,5 1 49,3 3 1,3 1-4,5-1 1,0-1 9,3-2 0,7 1-20,-4-5 0,4 0-14,-3-4 1,0 0 70,-1 0 1,2-2 2,3-2 0,-1 1 12,4-9 1,-5 3 110,2-6 1,-3-1-58,-1 0 0,-1-3 151,-3 4 0,-4-5-85,-8 1 1,-2 1 103,-5-1 1,-1-4-204,-3-3 1,-8-2-81,-11 1 0,-6 3-187,-9-3 0,-3 4 49,-5 4 1,-2 4-253,2 7 0,-2 3 217,6 5 0,4 5 60,4 3 0,5 9-343,6 5 1,4 3 144,0 5 0,10-3-247,1 3 0,6-1 3,2 2 563,10 2 0,-1-5 0,10 2 0,1-3 0,2-3 0</inkml:trace>
  <inkml:trace contextRef="#ctx0" brushRef="#br2" timeOffset="78">13575 16843 7753,'-6'-8'-118,"2"1"0,-1 3 192,1-4 1,1 5 275,3-5 1,0 4-24,0-3 0,0 3 567,0-4 455,0 6-905,0-4 1,1 6-1,3 0 0,-3 2-73,3 2 0,1 3-94,-1 8 1,-1 4-122,-3 8 1,0 1 12,0 2 1,4 2 20,0-5 0,1 3-13,-1-3 0,-2 3-215,6-3 1,-4 0 33,3-4 1,-3-4-170,4 0 1,-2-5 46,2 1 1,-2-6-28,-2-2 139,-3-4 1,6 3-36,-4-2-3,-1-3 0,3 3-1,-5-8 1,-5 2-309,-3-6 1,2 0 141,-2-3 0,2-4 15,-2 0 0,-1-4 147,5 3 1,-4-4 68,0 1 0,2-6-73,-2-2 0,4-1 109,-3 1 1,4 3-171,-1-2 248,-2 7 42,5 2 530,-4 6-251,5-1-181,0 6 1,1 2-69,3 8 1,3 4-75,8 7 0,3 3-16,5 4 1,4 1 5,-1 0 0,2 0-51,-1 0 0,1 0-161,2-1 1,-2 0 36,-5-3 1,4-2 103,-1-6 1,1-1 63,-4-2 0,-4 1-1,0-6 1,-1 1 110,1-4 1,-3 0-100,-4 0 1,-1-4 145,0 1 1,-3-6-122,0 1 0,-6-2 89,2-1 1,-3-2-79,-1-2 1,0-3 17,0-5 0,-5 0-99,-2 0 1,0-5 35,0-2 0,0 1-7,0-2 1,-3 1-119,2-4 1,2 3-186,-2 1 0,5 8-122,0-1 1,1 8-887,2 0-1698,0 2 1324,0 2-232,0 4 916,0 2 0,5 5 899,3 0 0,7 5 0,3 2 0</inkml:trace>
  <inkml:trace contextRef="#ctx0" brushRef="#br2" timeOffset="79">14569 16706 7798,'0'-11'100,"4"-5"49,0 1 1,4 0 17,0 3-151,-3 1 0,0 3 242,-5 1 0,0 3 381,0-4 1,-5 5-218,-2-5 1,-5 5 18,-3 0 1,-3 1-223,-5 2 0,0 5-13,1 3 1,-1 2-103,0 2 0,0 0 85,0 3 1,4-2-27,0 2 0,5 2-64,-1-2 1,4 2-189,3-2 0,3-2-80,5 2 0,0-3 98,0 0 1,0 3 125,0 0 1,5 1-16,3-5 0,3 0 100,4 1 1,-1-5-73,5 1 0,0 0 5,4 3 1,0 1 18,0-1 0,3 4 18,1 0 0,1 1-41,-1-5 0,-3 4-18,2 1 0,-5 0-153,-2-1 1,-5-2 39,1 2 1,-6-2-77,-2-2 1,-4 1 123,1-1 1,-8 1 53,-4-1 1,-8-1-103,-7-2 0,-2 2-3,-10-3 0,2-1-71,-9-3 0,4-1-166,-3-2 1,8 0-340,-2 0 1,10 0 270,2 0 1,5 0-1311,7 0 1680,5-5 0,0-2 0,6-4 0</inkml:trace>
  <inkml:trace contextRef="#ctx0" brushRef="#br2" timeOffset="80">14934 16649 7768,'-10'-12'547,"3"1"847,2 5-775,5-4 182,0 8-436,0-3 0,-4 6 685,0 3-685,0-2 0,4 11 70,0-1 1,0 7 4,0 0 0,0 8-200,0 3 1,1 2-33,3-2 1,-2 3-79,1-2 1,2 0 72,-1 0 1,4 1-211,-4-6 0,3 0-44,-3-7 1,5-2-89,-1-1 0,-2-4-66,2 4 1,-2-8-139,1 0 1,0-5-1257,-3 0 735,-3 4-638,4-6 536,-5 4 538,0-5 1,0-5 0,0-1 0</inkml:trace>
  <inkml:trace contextRef="#ctx0" brushRef="#br2" timeOffset="81">15471 16626 7779,'0'-11'94,"0"-1"-94,-5 6 0,4-4 470,-3 2 149,3 3 1,0 0-77,-3 5 0,1 0-138,-4 0 0,-5 0-38,-3 0 0,-5 4-65,1 0 0,-3 4-114,-1 0 1,0 2-47,0 2 1,6-2-126,1-3 1,0 3 114,1-2 0,3 1-192,5-1 0,0 2-3,0-3 1,-2 4-61,5 0 0,0-3 47,4-1 1,0 1 101,0 3 0,0-3 80,0-1 1,2 1-50,1 3 1,4 1 14,4-1 0,2 1-6,2-1 1,-1-1-11,5-2 1,1 2-43,7-2 0,-2 2 52,6 1 1,-5 1-130,5-1 0,-4 1 102,3-1 0,-6 0-111,-1 1 1,-4-1 45,-4 1 1,-6 3-7,3 0 0,-7 0 40,2-3 1,-5 0-9,-2 4 1,-7-4 256,-8 4 0,-4-4-87,-8 0 1,-2-1-31,-5 1 1,-6-5-45,-1 1 0,-4-6-333,-1 2 1,6-3-423,2-1 0,9 0-1854,6 0 2513,5 0 0,7 0 0,-1 0 0</inkml:trace>
  <inkml:trace contextRef="#ctx0" brushRef="#br2" timeOffset="82">15928 16729 7770,'-6'-1'0,"2"-3"148,3 2 190,1-8 96,0 9 24,0-4 758,0 5-781,5 0 0,-4 1-110,3 3 1,1-1 74,-1 4 0,3 5-50,-3 3 1,0 5-147,-4-1 1,4 3-106,0 1 1,1 1 95,-2 2 0,-1-2-159,1 3 1,3-3 11,-3-1 1,2-4-11,-1 0 0,-1-5-145,4 1 0,-4-2-421,1-2-192,-3 1 1,-1-5-26,0 1-281,0-5 1,-1 2 141,-3-5 0,-2 0-562,-6 0 1446,1 0 0,-1-10 0,1-3 0</inkml:trace>
  <inkml:trace contextRef="#ctx0" brushRef="#br2" timeOffset="83">15688 16695 7780,'-11'-8'102,"-1"0"1,-3 1-69,0-5 1,3 5 1408,5-1-948,4 5 1,0-5-94,6 4 0,5 0-97,7 4 1,3-4 27,5 0 0,5 1-105,2 3 0,3 0 11,1 0 1,1 0-67,-1 0 0,0 0-106,0 0 1,-1 0 15,-2 0 0,1 0 62,-6 0 0,1 0-169,-4 0 0,-2 0 82,-2 0 0,-2 1-42,-6 3 0,1-3 112,-1 3-57,-5-3 1,3 0 2,-5 3 15,0-3 1,0 9-112,0-2 1,-1 4 95,-3 3 0,4-1-31,0 5 1,0 0-18,-4 4 1,0 3-10,0 1 0,0 5-9,0-2 0,0 2-86,0-2 0,0 2 74,0-5 1,1 2-102,3-6 0,-3 1-57,3-9 1,-1 4 127,0-4 1,2-3 42,3-5 1,2-3 71,-2 4 87,2-6 1,5 3-115,0-5 0,1 0-10,-5 0 0,0 0-46,1 0 0,3-1 61,0-3 1,6 3-182,-2-3 0,2-1 60,2 1 1,1-3 30,3 3 0,-4 0-55,0 4 1,-2-4-116,-6 0 1,1 1-616,-5 3-930,0 0 1073,-4 0 0,-3 0-339,-8 0 1,-3 0-240,-4 0 1251,-6 0 0,-5-5 0,-8-2 0</inkml:trace>
  <inkml:trace contextRef="#ctx0" brushRef="#br2" timeOffset="84">16145 16946 8822,'11'-12'678,"6"6"-325,2 2 1,6 2-99,2-2 36,5 3-212,-8-10 0,9 9 290,-3-6-178,-2 6 0,4-7-124,-5 5 0,-5-4-145,-3 5 1,-5-2-179,2 1-462,-9 2-100,-2-8 1,-6 8 87,-3-6 730,-2 6 0,-11-8 0,0 3 0</inkml:trace>
  <inkml:trace contextRef="#ctx0" brushRef="#br2" timeOffset="85">16214 16660 7846,'11'-6'553,"-2"-4"160,2 2 1,-1-2-282,9-1 1,4 0-142,4 4 0,1-3 101,-1 2 1,2-1-60,5 2 0,-1-4 52,-3 4 1,2 0-165,-5 0 1,3 3-41,-3-4 1,-2 6-5,-6-2 1,3 3-108,-3 1 0,-3 0 77,0 0 0,-4 0-120,0 0 0,-5 1-25,1 3 0,0 2 36,3 6 0,-3 0 18,-1 4 0,0 1-6,0 6 0,2 5-85,-5 3 1,4 2 67,-5 1 1,1 4-149,-4 0 0,0 4 133,0-4 0,4 0-138,0-4 1,0-5-68,-4-2 0,0-7 32,0-1 0,0-5 17,0 2 1,0-8 94,0 0-4,0-5 0,0 2 32,0-5-33,0-5 1,-4-2 11,0-4 0,-1-2 106,1-2 1,3 1-86,-3-5 0,-1 0 193,1-4 0,-1-1-25,1-3 1,3 2-12,-3-6 0,3 5-110,1-5 0,0 6 9,0-2 1,0 8 35,0 4 1,0 2 77,0 2-129,5 5 0,0 2 14,3 8 1,3 6-99,0 5 1,2 7 46,6 0 1,0 1-5,4 4 1,-4-3 0,0-1 1,0 0-11,4 0 1,0-2 11,0-2 1,0 0-11,-1-7 1,1 2 23,0-7 1,-4 0-8,0 0 1,-5-4 219,1 0 0,-2-1 342,-2-2-208,1 0 1,-2-5-47,-2-3 0,-2-6 73,-2-1 1,-3-5-50,3 1 1,-3-7 20,-1-1 1,0-4-244,0 0 1,-4-2 95,1-1 1,-3 0-253,3 0 0,0 3-271,-5 1 1,6 4-353,-2 0 0,-1 7 109,1 3 0,-1 7-438,1 2 1,2 4-877,-6-1 754,1 3 1,-4 2-1094,4 3 2218,2 3 0,0 9 0,-2 2 0</inkml:trace>
  <inkml:trace contextRef="#ctx0" brushRef="#br2" timeOffset="86">17641 16546 7806,'7'-11'-322,"-2"-1"0,-4 6 2374,3 2-1563,-3 3 0,4 6-19,-5 2 1,-1 4-75,-3 0 0,3 7 86,-3 5 0,3 5-137,1 6 0,0 1-112,0 3 0,0-2-39,0 2 0,3-2-41,1-2 1,4-5 25,-4-2 0,3-4-48,-3-4 0,1 1-98,-1-5-307,-3 0-723,4-3-1321,-5-6 1690,0-1 1,-1-5-563,-3 0 1,-2-5 1189,-6-3 0,-4-2 0,-2-1 0</inkml:trace>
  <inkml:trace contextRef="#ctx0" brushRef="#br2" timeOffset="87">17356 16592 7791,'1'-12'491,"3"1"0,3-1 497,9 1 1,1 3-418,6 1 0,1 0-89,3 0 0,2-3-7,5 2 1,6 3 28,2 1 1,2-1-167,2 1 1,3 1 68,1 3 0,-1 0-155,-3 0 0,-6 0-51,-1 0 0,-9 0-72,-3 0 1,-8 0 307,-4 0-1161,-7 0 1,-7 0 202,-13 0 521,-7-6 0,-20 0 0,-2-5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6:07:44.850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11227 13739 7959,'6'-5'-1247,"-1"4"1565,-5-4-247,0 5 1,4-1 308,0-3-333,0 3 1,-4-10 255,0 4-62,0 2 238,0-5-166,0 3-79,-6 1 0,4 0-19,-6 2 1,1 2-20,-5-1 0,1 1-169,-1 2 1,1 0 99,0 0 0,-5 0-19,1 0 1,0 4-29,4 0 0,-5 5-11,1-2 1,-1 7-3,0 2 1,0 4-6,-3-1 1,-2-1 38,6 1 1,-4 0-13,4 4 0,0-2-122,3-2 1,5 3 87,-1-3 1,4 2-102,-3 2 0,4 0-19,-1 0 1,7-4-91,1 0 0,5-4 40,-2 4 1,7-1 24,1 1 1,4-1-56,-3-3 1,4-3 93,-1-1 1,3 0 86,0-3 1,1-2-83,0 2 1,0-6 103,0 2 0,0-2-23,-1-2 1,1 0 4,0 0 0,0-2 22,0-2 1,2-2 150,-2-5 0,2-1-85,-6 1 1,-1 2 125,1-2 0,-5 2-21,1-7 1,-6 5-130,-1 3 1,-6-2-56,2 3 1,-2 0 67,-2 0-183,0-1 0,0 0 123,0 1-47,-6 4 0,4-2 2,-6 5-11,6 0 0,-3 2-145,5 1 155,0 4 1,1 4-132,3 1 0,2-1 14,6 0 0,0-1-92,3-2 1,3 2 124,5-2 1,0-2-102,0 2 1,3-6 39,1 2 0,9-3 35,-2-1 0,-1 0 223,-3 0 1,5-1-81,3-3 1,1-3 185,-1-8 1,-4 2 104,1-2 1,-6 1 74,-6-2 0,-2-1-6,-2-6 0,-2 0 186,-6 0 0,-5-4-166,-2 1 1,-4-6-68,-4 2 0,-3-3-273,-8-2 1,-8 7-12,-8 6 0,-12 1-133,-6 10 0,-6 2-169,-2 9 1,-3 6-42,3 6 0,0 4-127,11 7 0,5 0-341,10 0 0,4 3-281,8 1 1,7 5 412,4-2 0,6 3-1869,-2 2 2475,3-1 0,1-1 0,0-3 0,0-3 0,0-3 0</inkml:trace>
  <inkml:trace contextRef="#ctx0" brushRef="#br0" timeOffset="1">12335 13705 7959,'0'-8'-35,"0"1"74,0-1 1,0-3 189,0-1 1,0 5 150,0-1 0,0 4 609,0-3-603,0 4 0,0-3 481,0 2-264,0 3-363,0 6 1,0 4-16,0 10 0,0 1-28,0 7 0,1-2-91,3 6 1,-3-2-148,3 1 1,-3 2 58,-1-5 0,4 3-204,0-3 0,4-1-110,0-3 0,-2-4 136,2 0 0,-2-5-264,2 1 280,2-2 137,-4-1 107,1-6 117,-2-1 0,-5-6-32,0-3 0,-5-2-97,-3-6 0,-2-3-3,-1 0 0,-1-2 41,1 2 0,-1-4-6,1-8 1,1 2-64,2-6 1,-2 5-22,2-5 1,2 2-33,-2-1 0,6 7 2,-2 8 0,3 2 356,1 1-293,0 6 0,5 1 96,3 5 0,3 10-99,4 5 0,4 6 7,8 2 0,-2 1-40,6 2 1,-1 0-122,4 4 0,2-1 87,2 2 1,-2-5-146,2-7 0,-4 2-88,-4-6 1,2 0 64,-5-3 0,3-5 325,-3 1 1,-1-6 28,-3 2 1,-4-2 132,0-2 1,-5 0-81,2 0 0,-5-6 183,-3-1 1,-3-1-77,-5-3 1,0 1-47,0-9 0,0 0-52,0-4 0,-5-5 20,-3-3 0,2-2-237,-2-1 1,0-5-97,-3-3 1,3 3-194,1 0 1,4 5-91,-1 4 0,3 2-359,1 5 0,0 5-841,0 3 164,0 2 0,1 7 258,3 2 1,3 4 1126,4 4 0,5 7 0,2 7 0</inkml:trace>
  <inkml:trace contextRef="#ctx0" brushRef="#br0" timeOffset="2">13579 13522 7974,'-11'-1'4,"0"-3"0,3 2 91,0-6 1,2 4 469,-2-3-4,-2 4-116,4-7 1,-6 5-171,1-3 1,1 2 102,2 2 0,-3 3-83,-1-3 0,1 3-71,-4 1 1,-3 1-141,-1 3 1,-3 2 167,0 6 1,-1-1-147,0 0 0,0 1 81,0-1 0,2 5-88,2-1 0,1 0-18,3-4 1,6 1-121,-3-1 1,8 1 99,1-1 0,1 1-130,2-1 1,7 0-78,4 1 0,6-1 143,6 1 0,2-1-32,5 0 1,2 1 35,10-1 1,-5 1-1,1-1 0,-6 1-28,-2-1 1,-5 2 0,2 2 1,-8-2-8,-4 2 1,-2-1-2,-2 1 0,0-1-156,-4 5 1,-2-5 51,-5 1 0,-5 2-94,-2-2 1,-7 0 80,-2-3 0,-5-1 101,-2 0 1,-1 0 11,-7-4 0,5 2 4,-5-5 0,5 0-13,-5-4 0,10 0 43,-2 0-363,8 0 0,-1-2 130,9-1 0,2-4-1699,5-4 965,0-1 971,5-4 0,1-2 0,5-5 0</inkml:trace>
  <inkml:trace contextRef="#ctx0" brushRef="#br0" timeOffset="3">13899 13488 7974,'-6'-11'488,"1"-5"141,5 1 0,0 0-245,0 4 1,1 4 152,3 3 23,-3 3-209,4 1 0,-5 5 210,0 3 1,0 7-131,0 4 1,0 4 6,0 4 0,4 2-118,0 5 0,1 0-129,-1 1 1,-2-1-47,6 0 0,-4-4-106,3 1 1,-3-4 2,4 3 1,-5-6-200,5-1 0,-2-1-3,2-7 1,2 0 21,-2-4 1,2 0-329,1-4 1,-3 2-591,0-5-506,-6 5 2,8-8 325,-8 4 0,3-6 1235,-5-3 0,-5-7 0,-2-7 0</inkml:trace>
  <inkml:trace contextRef="#ctx0" brushRef="#br0" timeOffset="4">14573 13465 7978,'-1'-11'0,"-3"-1"904,3 1-599,-4 0 0,5 3 449,0 0-514,0 6 1,-5-3-36,-3 5 0,-4-4 29,-3 0 0,0 0 129,-8 4 0,2 2-183,-10 1 0,1 4-13,-5 4 0,4-2-40,-4 2 1,5-2-98,-4 7 1,1-4 32,6 0 1,0 0 74,5 4 1,4-4-174,3 3 167,2-2-126,7-1 0,2-1-91,8 0 1,3 5 165,8-1 1,4 0 5,8-3 0,2 3 14,6 0 0,4 0 76,3-3 0,2 0-131,2 4 1,-4-4 39,0 3 1,-6-2-40,2-1 0,-7-1 140,-4 0-284,-8 1 69,2 4 1,-9-3 41,-1 2 0,-1-2-104,-6-2 0,-1 1 13,-7-1 1,-4 1-128,-7-1 1,-8 0 16,-7 1 0,-1-1 139,-3 1 1,1-5 108,-9 1-770,0-6 638,7 4 0,2-3-83,10 1-591,5 0-78,7-4 0,8 0 292,11 0 531,4-10 0,16-3 0,1-10 0</inkml:trace>
  <inkml:trace contextRef="#ctx0" brushRef="#br0" timeOffset="5">15098 13477 7974,'0'-12'77,"0"1"1,0 3 204,0 1 1,2 4 283,1-1 168,-1 3-135,3 1 23,-5 0 1,-1 5-196,-3 3 0,2 2-164,-1 1 1,1 4 80,2 1 1,0 4-129,0-1 1,2 3-29,1 0 1,-1 1-111,2 0 0,-2 0 125,2 0 1,-3-3-199,3 3 0,1-7 3,-1 7 1,3-4 6,-3 0 0,5-2 51,-1-6 0,-2 3-132,2-2 0,-4 2 121,3-7-295,-4-2-1054,7 5 952,-9-8 1,3 3-861,-8-5 1,-2 0 362,-6 0 1,0 0 87,-4 0 1,-1-1 239,-6-3 0,0-3 511,0-4 0,-5-6 0,-1 0 0</inkml:trace>
  <inkml:trace contextRef="#ctx0" brushRef="#br0" timeOffset="6">14744 13511 7974,'0'-14'116,"0"3"1,2 2 288,1-3 0,0 1-24,5-1 1,-1 2-78,5 3 1,0-4 97,4 4 1,1 0-61,6 0 0,5 4 86,2 0 0,5 0-168,3-1 0,-1 3-1,5-3 1,-1 3-49,5 1 1,-5 0-110,-3 0 0,0 0-65,-4 0 0,-2-4 152,-9 0 1,-4 0-166,0 4 1,-9-1-37,1-3 0,-6 3 179,3-3-28,-5 3 7,2 1-113,0 0 0,-4 1-11,3 3 0,1 2-2,-1 6 1,-1 4 64,-3 3 1,0 4-137,0 4 1,0-2 49,0 6 1,0-2-9,0 1 1,0 3-22,0-2 1,0-3-3,0-2 1,4 1 4,0-4 0,1 2-17,-1-6 0,1-1 30,3 1 1,3-5 2,0 1 1,1-3 205,3-5 1,2 2 17,-2-5 0,1 4 34,0-5 0,-4 1-67,3-4 0,2 0 125,-2 0 0,2 0-119,-2 0 1,1 0 34,3 0 1,3 0-48,-3 0 1,3 0 2,0 0 0,-2 0-378,-1 0 1,-2-4-108,2 1 0,-2-1-280,-6 4 0,-3 0-708,-1 0 5,-4 0 0,1 0 255,-8 0 1,-4 0-376,-7 0 1,1 0-52,-5 0 1462,0 0 0,-14-5 0,-2-2 0</inkml:trace>
  <inkml:trace contextRef="#ctx0" brushRef="#br0" timeOffset="7">15430 13716 7974,'0'-11'425,"0"0"0,1-1 643,3 1 0,7 4-593,8 4 1,4-2-199,4 1 0,2-1 67,5 1 1,2 3-102,2-3 1,-2-1-136,6 1 0,-5-1-22,1 1 0,-4 3-190,-3-3 1,-3 1 3,-5 0 0,-6 1-665,-1-1 416,-9-4 0,2 5-305,-5-6 1,-5 2 4,-7-2 0,-3-1-420,-5 5 0,-1-3 1069,-6 3 0,-10-5 0,-3 3 0</inkml:trace>
  <inkml:trace contextRef="#ctx0" brushRef="#br0" timeOffset="8">15487 13374 7974,'1'-12'0,"3"1"0,2 0 422,6-1 1,5 1 653,6-1 0,6 2-575,9 3 1,3-2-42,5 5 0,-1 0 1,1 4 1,-4 0-124,0 0 0,-3 0 82,-1 0 1,3 0-52,-11 0 1,5 4-259,-9 0 1,5 1-37,-5-1 1,-3-3-100,-4 3 0,-4-3 80,4-1 1,-8 4-171,0 0 1,-3 1 53,-1-2 0,-2 0 60,-5 5 1,4-1-58,0 5 0,0-1 0,-4 0 1,0 6-52,0 2 1,0 4 121,0 3 1,0 4-8,0 4-1,1 0 61,3 0 1,1 1-9,2-1 0,4-4-32,-4 1 0,0-10 99,0 2 0,-4-4 53,1 0 1,-2-2-100,2-6 1,-3-3-130,3-1 1,-3-3 111,-1 4-227,0-6 106,-5 4 1,-1-12-163,-6-1 1,5-3 49,-1-2 1,4 0-88,-3-4 0,3-1 347,-4-6 1,6-1-62,-2-3 1,3-2 111,1-5 1,0 1-23,0 2 1,0-1-82,0 6 1,4 4 9,-1 7 0,1 2 52,-4 2-27,5 4 1,2 9-29,4 9 1,2 6-124,2 5 0,3 6 14,5 3 1,1 2 2,2 1 0,0 0 10,4 1 1,1-1-122,3 0 1,-4-6 169,1-5 1,-6-2-30,2-5 0,-3-5 151,-1-3 1,-2-6 252,-2 2 0,2-3 91,-6-1 0,0 0-75,-3 0 0,-5-1 79,1-3 1,-6-3-126,2-9 1,-3-1-121,-1-6 0,-1-5-47,-3-3 0,2 1-220,-6-4 278,1 2-392,0-7 1,-2 1 110,5 0 1,-3-1-394,3 5 1,0 5-11,4 2 0,0 8-216,0 4 1,0 2-646,0 2-785,0 5 1172,0 1 1,0 6-471,0 3 1,0 2 1393,0 5 0,5 6 0,2 1 0</inkml:trace>
  <inkml:trace contextRef="#ctx0" brushRef="#br0" timeOffset="9">17337 13385 7895,'-12'0'2978,"1"-5"-1764,5 4-819,1-4 1,5 6-147,0 3 1,1 2-34,3 6 0,-2 4 120,6 3 0,-6 4-70,2 4 1,-1 2 103,1 5-208,-3 0 0,4-1-34,-5-2 61,0 2 0,0-8-117,0 6 1,0-7 84,0-1 1,0-2-277,0-6 1,0 4-107,0-3-142,0-1-315,5-4-597,-4-4-146,9-2 166,-8-5 1,1-5-906,-6-3 2164,-4-2 0,-9-7 0,-2 0 0</inkml:trace>
  <inkml:trace contextRef="#ctx0" brushRef="#br0" timeOffset="10">16960 13397 7888,'-10'-12'0,"2"1"0,3-1 378,5 1 0,10 5 550,6 2 1,8 3-515,2 1 0,6-4-163,-2 0 0,2 0 387,-1 4 0,7 1-90,0 3 1,1-1 61,3 4 0,4-4-202,3 1 0,1-3-246,-5-1 0,-3 0 106,0 0 1,-1 0 77,1 0 1,-3-5-368,-5-3 0,-1 2 108,-2-2 0,-3 5-240,-6-5-21,-4 5-55,-1-2 1,-12 5-315,-5 0 0,-15 0-650,-12 0 1,-5 5 448,-2 3 744,0 2 0,4 7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6:07:44.86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2444 1222 7504,'-6'-11'-550,"1"3"927,5 0 1,0 5-581,0-5 457,0 0 0,0 1 76,0-1 314,0 6-123,5-3-253,-4 5 1,4 5-12,-5 2 1,0 5 39,0 3 1,0 4-101,0 8 1,0 2-125,0 5 1,0 5-68,0 3 0,0 1 42,0-1 1,0 3-100,0-3 1,0-3 60,0-1 0,4-3-131,0 0 1,1-6 83,-1-2 0,-2-5 90,6-3 1,-6 2 13,2-6 1,1-4 3,-1-3 1,0-4 199,-4 3-150,5-4 126,-4 2 0,4-6-85,-5-3 1,0-2 23,0-6 1,-1-1-107,-3-2 0,2-3-90,-6-4 1,4-2 72,-3-3 0,3-1-10,-4-2 0,4-7-191,-3 2 0,4-3 50,-1 0 0,3 3-107,1-3 0,0 3 23,0 5 0,0 1 129,0 2 1,1 8 30,3 0 0,-1 6 5,4 6 0,-3-2 60,4 5 0,-1 2-78,5 5 0,0 5 240,4 7 1,-2 3-39,5 5 0,0 5-210,4 2 1,-1 3 86,1 1 0,4 1-389,0-1 0,-1-1-7,-3-3 0,0-2-10,0-5 0,-4-1 275,0-3 1,-1-3-63,1-4 1,-2-2 125,-1-3 1,-4 2-281,3-5 668,-2 0 0,-1-4-195,-1 0 1,-5-1 504,-2-3 1,1 1-60,-1-4 0,4-5 143,-5-3 0,1-5-328,-4 1 0,4-8 5,0-3 0,-2-5-328,-5-3 0,0 0 123,-5-7 0,1 1-438,-5-5 0,5 3 223,-1 4 0,1 0-827,-5 8 1,2-1 52,2 8 0,0 5-1285,4 7 477,0 3 509,4 5 1,0 5 103,0 9 1,4 6 942,0 10 0,4 5 0,-1 1 0</inkml:trace>
  <inkml:trace contextRef="#ctx0" brushRef="#br0" timeOffset="1">3438 1119 8139,'0'-18'0,"0"6"332,0 4 681,0 1-478,0-5 115,0 6 300,0 1-569,0 5 1,0 10-222,0 5 0,-2 10 80,-1 6 1,0 7-122,-5 4 0,5 6 4,-5 2 0,0 0-431,-3 0 0,0-1-187,-1 1 1,5-2 294,-1-10 0,2-4-38,-2-3 0,-1-7 64,5-1 0,-3-2 335,3-5-196,0-1 122,4-4-337,0-4 79,0-2-232,0-5 1,4-5-549,0-3 1,5-2 950,-2-2 0,3-9 0,2-3 0</inkml:trace>
  <inkml:trace contextRef="#ctx0" brushRef="#br0" timeOffset="2">3426 1119 8044,'-1'-15'11,"-3"0"0,-1-4 664,-3 4 0,3-1-104,5 5 0,0 3 425,0 1-651,0 4 0,3-1 73,5 8 0,-1 9-74,8 10 0,3 6-107,1 9 1,2 6-216,-2 6 1,2 4-219,-2 0 0,3-2-74,1 1 1,-1-10 98,1-1 0,-4-5-86,0-3 0,-1-5 133,1-2 0,-2-4-28,-6-4 0,0 1 138,1-5 0,-1 4-54,1-3 0,-5-1-88,1-4 0,-4-1 376,3-2-1004,-4 2-268,7-4 144,-9 1 0,3-2 908,-8-5 0,-2 0 0,-5 0 0</inkml:trace>
  <inkml:trace contextRef="#ctx0" brushRef="#br0" timeOffset="3">3301 1713 7983,'-7'-18'1235,"3"3"-617,3 2-309,6 2-154,7 0 970,11-6-394,11 4-534,1-3 1,10 3-364,-3-2-671,2 7-344,2-7 582,-1 9 295,-9-1-324,2-3 628,-9 9 0,5-9 0,1 4 0</inkml:trace>
  <inkml:trace contextRef="#ctx0" brushRef="#br0" timeOffset="4">4237 1188 8056,'0'-7'-374,"0"-3"626,0 3 0,0 0 440,0 0-232,0 4 0,0-3 554,0 2-579,0 3 1,0 5-339,0 7 1,0 13 145,0 3 1,1 6-123,3 5 1,-1 1-63,4 3 1,-3 2-159,4-2 1,-4-4 40,3-3 0,0-2 49,0-7 1,2 1-135,-5-4 0,5-5 41,-2-3 1,0-3-57,0 0 0,-3-1-31,4 1-1287,-6-6 115,3-1-143,-5-5 1504,0 0 0,-5 0 0,-1 0 0</inkml:trace>
  <inkml:trace contextRef="#ctx0" brushRef="#br0" timeOffset="5">3986 1176 8210,'0'-15'-340,"0"0"1,0 0 619,0 3 1,5 1 583,3-1 1,3 1-241,4 0 0,-1 0-200,5 4 0,-4 0-163,4 4 1,1 1 3,2-1 0,2-4-95,3 0 1,-2 0 92,6 0 1,-1-1-180,5-3 1,-2 0 9,-3 4 0,2-2-97,-6 5 1,-3 0-79,-4 4 1,-1 0 68,1 0 1,-2 0 32,-6 0 1,-3 5 73,-1 3 0,0 2-16,0 2 1,0 4-9,-4 3 0,-1 7-6,1 0 0,3 11-59,-3 1 1,5 4-156,-4 0 1,5 2-218,-2-2 1,0 1 161,0-1 0,0-4-172,0-7 0,0 0 96,-4-4 0,0-2 172,5-6 1,-6 2 13,2-6 0,1 0 158,-1-3-174,0-1 358,-4 0-853,0 1 182,0-6-1250,0-1 610,0-5 1063,0-5 0,5-1 0,1-6 0</inkml:trace>
  <inkml:trace contextRef="#ctx0" brushRef="#br0" timeOffset="6">4991 1016 8286,'-4'-11'0,"0"0"0,-3 3 1986,3 0-1347,0 6 1,4-1-407,0 11 1,0 5 53,0 9 1,1 8 108,3 4 0,-1 5-217,4 7 1,-3 5-91,4 2 1,-1-2-398,5-2 0,-1-2 281,1-1 1,-5-11-509,1-4 0,-4-6 217,3-2 0,-3-5 417,4-3 0,-5-2-136,5-2 0,-4-1-726,4-2 53,-6 2-214,8-9-680,-9 4 1604,5-5 0,-6 0 0,0 0 0</inkml:trace>
  <inkml:trace contextRef="#ctx0" brushRef="#br0" timeOffset="7">4614 1599 8141,'0'-11'520,"-4"-1"-150,0 1 0,6 1 208,5 2 0,9-1-352,3 5 0,3-5-341,5 2 1,4 0-21,7 0 0,2-1 165,6-3 0,-4 3-561,0 0 1,-3 2 243,-1-1 0,-1-2-369,-11 5 1,-3 0 655,-4 4 0,0-5 0,4-1 0</inkml:trace>
  <inkml:trace contextRef="#ctx0" brushRef="#br0" timeOffset="8">5425 1051 8294,'-5'-12'0,"2"1"774,-4-1 1,4 1-43,-1 0-882,8 4 508,-3 2 0,4 6-29,-5 3 0,0 4-110,0 7 1,-1 9 36,-3 10 0,3 7-111,-3 9 1,-2 3-221,-2 8 0,2-3-188,-2 3 1,1 0-64,-5-4 1,1-2-124,0-10 0,0-4 207,4-3 0,-2-9 48,5-6 0,0-1-239,4-7 178,0-5-113,0-5 1,2-5-220,1 0 0,4-5 739,4-3 0,6-12 1,0-4-1</inkml:trace>
  <inkml:trace contextRef="#ctx0" brushRef="#br0" timeOffset="9">5356 1039 8223,'-1'-11'654,"-3"-1"-646,3 1 0,2 1 384,11 2 0,-1 3-114,4 5 1,-2 7 80,-2 4 1,2 5-56,2 7 1,-1 5 242,5 3 0,0 7-216,4 4 1,-1 3-301,-3 5 1,1-2-367,-5 5 1,1-8 230,-5 0 0,-1-8-147,-2-3 1,1-1 63,-5-6 1,3-2-6,-3-5 1,4-3-91,-5-1 0,5-8-331,-4 4-509,5-3 369,-3 2 154,0-5 0,1 0 599,-3-6 0,-3 5 0,4 1 0</inkml:trace>
  <inkml:trace contextRef="#ctx0" brushRef="#br0" timeOffset="10">5276 1667 7963,'-6'-7'242,"2"-1"1,6 1 302,5-5 0,7 1 421,13-1 1,2 1-384,5 0 1,-2-1-515,2 1 1,-2-1 42,6 1 0,0-1-704,-4 1 0,3 3 336,-6 1 1,-3 4 255,-2-1 0,3-2 0,1 0 0</inkml:trace>
  <inkml:trace contextRef="#ctx0" brushRef="#br0" timeOffset="11">5939 1051 8222,'-12'0'0,"5"-4"-38,-1 0 1,4 0-165,-3 4 1106,4 0 0,-2 3-267,5 4 1,4 6-239,0 10 1,3 5-152,-3 2 1,5 8-102,-1 4 1,-2 3-129,2 0 1,-5 0-213,5-3 1,-5-3-83,0-5 1,2-5 190,-1-2 1,0-3-106,-4-1 1,4-5 83,0-3 0,0-2-112,-4-2 0,0-3-526,0-1-429,0-4-579,-6 7 1322,5-9 0,-8 3 429,5-8 0,1 3 0,-2-14 0,-2 2 0</inkml:trace>
  <inkml:trace contextRef="#ctx0" brushRef="#br0" timeOffset="12">5939 1348 8222,'6'-23'0,"-1"5"20,-5 3 1,-1 0 239,-3 3 661,3-2-220,-4 8-223,5 0 1,1 2-73,3 8 0,4 4-107,7 11 1,-1 2-160,5 9 1,4-3-164,3 3 1,2 1-327,-1 3 1,-2 0 253,6 1 0,-6-6-675,2-3 0,-7-7 357,-1-3 0,-1-5 552,1-3 1,1-3 22,-5-5 0,1 0 168,-5 0 0,0-2-15,1-1 1,-6 0-121,-2-4 0,1-2 458,-1-7 0,0 2-152,-4-5 1,-4 0-16,0-3 1,-5-5-152,2 0 1,-4-8 14,0 0 1,1-6-324,2-1 0,-1-5-292,6 1 1,-5-2-207,4 6 1,0 6 294,4 2 0,-3 8-966,-1-1 1,-1 4 525,1 4 1,3 3-2028,-3 4 2643,-3 6 0,1-4 0,-5 3 0</inkml:trace>
  <inkml:trace contextRef="#ctx0" brushRef="#br0" timeOffset="13">6624 640 8177,'-4'-8'98,"0"0"1,-3 5 320,3-5 1,-5 5 1,7-2-122,-6 5 0,4 0 406,-3 0 0,4 5-216,-1 3 0,3 3-397,1 5 1,0 5-129,0 6 0,4 5-234,0-2 0,4 3-1111,0 1 1,2 1 325,2-1 1055,-1 0 0,1-5 0,-1-1 0</inkml:trace>
  <inkml:trace contextRef="#ctx0" brushRef="#br0" timeOffset="14">7001 1062 8059,'-4'-13'1156,"0"-2"-1050,-5 3 0,8-5-7,-3 6-149,3 4 1,-4 2 971,-3 5-495,-2 0 1,-5 1 176,0 3 1,0 3-581,3 4 1,-4 4 45,-3 0 0,1 6-141,-1-2 0,5 1 169,-1-1 0,2 3-131,2-3 1,4-1 22,3 1 0,4-5-92,4 1 0,4-3-4,7 0 1,3-1 38,5 1 0,3-5-55,1 1 1,3 0 67,-3 3 1,4 0 54,-5 1 1,5-1-41,-5 1 1,1-1-97,-4 1 0,-2-1 91,-2 0 1,2 2-289,-6 2 0,-4-2 31,-3 2 1,-6 2 152,2-2 0,-4 1 424,-4 0 0,-3-2-167,-8 5 0,-4-4 497,-8 4 1,-3-4-268,-9 4 1,0-5 35,-3 1 0,-6-2-87,2-2 1,2-4-1112,2-3 1,10-3 254,2-1 568,10 0 0,8-10 0,7-3 0</inkml:trace>
  <inkml:trace contextRef="#ctx0" brushRef="#br0" timeOffset="15">7983 959 8225,'0'-11'270,"0"0"786,0 4 217,0 2-809,0 15 0,0 3-5,0 10 1,0 8-123,0 4 1,0 7-50,0 0 1,0 6-140,0 1 0,0 1-296,0-5 1,-4 0-44,1-3 1,-1-4 196,4-8 0,0-2-73,0-5 0,0-5 137,0-3-82,0-2-35,0-2-186,5-5 298,-4 0 1,4-8-104,-5-2 1,-1-2-196,-3-5 0,2-1 74,-6 1 1,4-6-46,-3-2 1,3 0 62,-4-4 0,6 2-19,-2-10 0,-1 1-1,1-4 1,0-2-22,4-2 1,0-1 190,0-3 0,0 3-80,0 4 1,1 6 259,3 2 1,-1 5-73,4 3 0,-3 2 407,4 6-313,-6-1 1,8 5-41,-2-1 0,2 5-99,2 0 0,-1 5-7,0 2 1,1 10-4,-1 1 0,1 2-148,-1 2 0,2 4-73,2 3 0,-2 1 34,2-4 1,-2-4-128,-2 0 0,4-5 45,1 1 0,-1-4 54,-4-3 0,4-3 61,1-5 0,4 0 34,-1 0 0,-1-1 22,1-3 1,-5-2 182,1-6 1,-2 1 173,-2-1 0,0-3-131,1 0 1,-4-5 126,-1 1 0,-3-3-62,4-1 0,-6 4 47,2 0 0,1 1-18,-1-1 0,0 7-221,-4 4 0,1 5 19,3 0 1,-3 12-171,3 6 0,1 10-48,-1 6 1,-1 7 68,-3 4 1,0 6-102,0 1 1,0 5 30,0-5 0,2 1-209,2-5 1,-3-4 96,3-3 0,1-8 37,-2-3 0,3-4 28,-3-4 0,-1-3-530,1-4-1270,-1-1 1364,-2 1 0,1-6 619,3-2 0,2-3 0,6-1 0</inkml:trace>
  <inkml:trace contextRef="#ctx0" brushRef="#br0" timeOffset="16">8668 1325 8084,'-11'-5'0,"0"-3"0,3 3 1512,0 1-1116,6 3 1,-3 2-237,5 3 0,0 4 83,0 7 0,0 6-38,0 6 0,0 4-46,0-5 1,0 6 49,0-2 1,6-2-275,6-1 0,4-3 98,7-1 1,0-7-380,0-4 1,4-6 194,4-6 1,2-1 164,1-3 0,0-6 39,1-5 0,-2-6-79,-3 2 1,1-2 392,-9-2 1,4-1-89,-7-3 1,-6 2 306,-2-6 0,-7 1-160,0-4 0,-4-1-237,-4 1 0,-8-5-91,-7-3 1,-9 3-350,-6 1 1,-5 7-214,-7 4 1,-5 10 304,-2 5 1,0 7-199,3 9 1,11 4 116,12 7 1,8 8 239,4 7 0,7 1 0,5 3 0,1 3 0</inkml:trace>
  <inkml:trace contextRef="#ctx0" brushRef="#br0" timeOffset="17">9365 1016 8036,'-4'-14'139,"0"3"0,-1 3 728,2 1-128,1-3-234,-3 8 1,1-1-331,1 6 1,-1 6 54,4 10 1,1 2-161,3 9 1,-2 6 136,6 6 0,-5 2-273,0 2 0,2-1 29,-1 1 0,4-2-175,-4-2-423,5-2 592,-8-11-429,4-1 275,0-5 0,-4-4-161,3 0 347,2-10-76,-4 6-957,3-9 495,-5 0 530,0 0 19,0-6 0,-10 0 0,-3 0 0</inkml:trace>
  <inkml:trace contextRef="#ctx0" brushRef="#br0" timeOffset="18">9217 1005 8162,'0'-23'0,"5"5"689,2 3 1,9 4-556,3 3 0,7 3-262,5 5 1,0 0-116,0 0 0,2 6-15,-3 6 0,0 4 0,0 7 0,0 1 15,5 3 1,-6 2-16,-2 5 0,-3 2 0,-2 2 0,-4-1 15,-3 5 0,-7-6 1570,-4 3 0,-3-1-963,-1-4 1,-6 6-273,-6-5 0,-5-2 101,-10-3 0,-2-3-164,-5 3 1,-6-4 149,-2 0 1,2-7-90,-2-3 1,5-4-196,-1 0 0,9-6-383,6-2 234,5-3 254,12-6 0,1 9 0</inkml:trace>
  <inkml:trace contextRef="#ctx0" brushRef="#br0" timeOffset="19">9982 1016 8132,'-12'0'0,"-3"-3"-154,0-1 1,4-4-62,3 4 418,5-4-184,-2 6 942,5-3 1,0 6-234,0 3 1,5 9-112,3 10 0,2 5-137,2 6 1,-6 0-92,-2 1 0,-3 0-277,-1 3 1,0-2 84,0 2 1,0-4-289,0-4 1,0 2 26,0-5 1,0 3 29,0-3 0,0-4-228,0-4 0,0-5-40,0 1-129,0-2 192,0-2 480,5-5-227,-4 0 1,6-6 184,-4 0 0,0 0 6,5 0 0,1 0-100,6 0 1,-1-4 19,5 0 1,0-4-28,4 4 1,-1-3-229,1 3 1,0-4 75,0 5 1,0-5-223,0 4 0,0-5 105,-1 2 0,0 0-354,-3 0 0,-3 0-864,-4 0-859,-1-3 2248,-4 3 0,-7-4 0,-7-1 0</inkml:trace>
  <inkml:trace contextRef="#ctx0" brushRef="#br0" timeOffset="20">9822 1382 8080,'5'-11'427,"3"-1"0,3 2-176,4 2 1,3-1 7,5 6 0,0-5-123,0 4 0,3-1 184,1 1 1,3 3-335,-3-3 0,3-1 121,-3 1 0,4-3-561,-5 3 0,-3-4 240,-4 5 1,-5-5-1491,1 4 1704,-2 0 0,-2-1 0,1-1 0</inkml:trace>
  <inkml:trace contextRef="#ctx0" brushRef="#br0" timeOffset="21">9868 1039 8289,'0'-11'280,"0"-1"1,5 1 461,2 0 0,14-1-851,5 1 0,10-1 49,2 1 0,6 1-163,2 2 1,0-1 85,3 5 1,-3-3 35,-4 3 1,1-1 78,-5 1 1,-4 3-7,-3-3 0,-7 3-51,-1 1 0,-2 0-183,-6 0 1,-3 0-292,-5 0 281,-4 0 243,2 5 0,-5-3-96,0 6 1,0 0 525,0 3 0,4 1-75,0-1 0,-1 7 83,-3 5 1,4 1-40,0 6 0,4 4-65,-5 4 1,3 4-258,-3-4 1,-1 6 83,1-3 1,-1 4-373,-2 1 1,4-6 92,-1-2 0,2-6 30,-1-2 0,-1-8 282,4 1 0,-4-8 240,1 0 0,1-6 756,-1-1-498,-1-6 515,-3 3-298,0-5-398,5 0 0,2-1-91,4-3 1,2-1-34,2-2-121,3-4-190,5 5 0,3-5-108,1-1 1,1 2-152,-1 2 1,-7 2-498,3 2 0,-4 3-908,0-3 1,-3 3 1616,-4 1 0,-1 5 0,1 1 0</inkml:trace>
  <inkml:trace contextRef="#ctx0" brushRef="#br0" timeOffset="22">14539 811 8119,'-7'-8'68,"4"1"561,-4 4 103,6-2-353,-4 5 0,5 5-54,0 3 1,1 8 58,3 7 0,-1 5-137,4 6 1,-4 2-216,0 2 1,0-3 67,1 3 0,-3 2-33,3-2 1,-3 0-129,-1-4 0,1-3-172,3-1 0,-2-5 33,1 2 0,-1-7 71,-2-1 1,0-5 279,0 2-180,0-4-245,0 0 110,0-6-309,0-1-1,0-5 1,0-5 473,0-3 0,-5-2 0,-2-1 0</inkml:trace>
  <inkml:trace contextRef="#ctx0" brushRef="#br0" timeOffset="23">14059 857 8417,'-6'-22'0,"2"3"0,3 2 865,1 6 0,6 1-337,5 2 0,2 2-276,6 2 0,0 3 325,4-3 0,5 3-117,2 1 1,10-4-223,5 0 1,7 0-164,9 4 0,-2-3-60,2-1 1,-4-1 90,-4 1 1,-7 3-346,-8-3 1,-4 1 143,-3-1 0,-4 3 3,-4-3 0,-1 3-103,-3 1 0,-3 0 95,-4 0 1,-5 1 283,1 3 1,-2-1-186,2 4 1,-2 5 340,-2 3 1,-1 5-275,4-1 0,-3 8-146,4 3 0,-6 7 32,2 1 0,-3 5-90,-1-1 1,4-1-6,0 1 1,1-9 31,-1 1 1,1-7 160,3-1 1,2-3-122,-3-4 0,0 2 165,0-6 0,-3 4-44,4-4-670,-6 0-654,3-3-853,-5-1 519,0-5 1608,-5 0 0,4-1 0,-4 1 0</inkml:trace>
  <inkml:trace contextRef="#ctx0" brushRef="#br0" timeOffset="24">15270 834 7964,'0'-18'735,"0"1"1113,0 6-1475,5 0 0,1 4-150,6 3 0,-6 8 25,-2 4 0,1 8 3,-1 7 0,-1 6 91,-3 9 1,4-1-81,0 5 1,0 5-192,-4 6 1,0-4-402,0 0 0,0-2 237,0 3 1,0-3-662,0-13 0,1-2 404,3-10 0,-2-4-299,6-3 0,-4-3 218,3-5 1,-3-2-697,4-5 1127,-6 0 0,3 0 0,-5 0 0</inkml:trace>
  <inkml:trace contextRef="#ctx0" brushRef="#br0" timeOffset="25">14847 1245 8014,'13'-5'553,"2"-3"1,9 2 774,10-2 0,10 4-833,5-3 0,6 3-1611,-2-4 1346,-2 1-2607,5 0 1654,-10 2 378,0 0 103,-7 4 242,1-4 0,-5 5 0,5 0 0</inkml:trace>
  <inkml:trace contextRef="#ctx0" brushRef="#br0" timeOffset="26">15761 868 8312,'0'-18'0,"0"2"332,0 4 1,0 5 126,0-1 713,0 6-130,0-9-163,0 10-473,0 11 0,0 5-148,0 16 0,0-1 83,0 5 0,0 4-68,0 3 1,0 2-384,0 2 0,-1 0-66,-3-1 0,1-4-113,-4-3 1,4 0 90,-1-4 0,-1-2-53,1-9 1,1-2 59,3-1 1,0-4-32,0-5 518,0 1-104,0-6 577,0-1-448,5-5 0,1 0 70,5 0 0,6-5-201,2-2 1,2-2-17,2 1 0,4-1-280,0 5 1,1-3 81,-2 3 1,-2-4-67,3 5 1,-3-3 71,-1 3 1,0 1-293,0-1 0,-4 1-217,0 2 0,-5-1-249,1-3 0,-6 3 61,-2-3 0,-4 2-1574,1-2 2289,-3 3 0,-6-10 0,-1 5 0</inkml:trace>
  <inkml:trace contextRef="#ctx0" brushRef="#br0" timeOffset="27">15601 1256 8037,'11'-24'11,"1"5"351,-1 5 1,7 3 54,5-1 1,5 5 146,6-1 0,4 2-266,0-2 1,0-1-117,-4 5 1,4-4-325,1 0 0,-1-2 86,-4-2 0,-5 5-168,-2-1 0,-8 6-374,-4-2 0,-6 3 598,-2 1 0,-4-6 0,2 0 0</inkml:trace>
  <inkml:trace contextRef="#ctx0" brushRef="#br0" timeOffset="28">15692 845 8436,'12'-23'888,"-1"0"1,3 6-293,5 1 0,6 4-878,14 0 0,0 2 252,3 3 0,2-2-13,-2 5 0,2 0-335,2 4 0,-5 0-580,-3 0 0,-4 1 958,-3 3 0,-4 3 0,-4 4 0</inkml:trace>
  <inkml:trace contextRef="#ctx0" brushRef="#br0" timeOffset="29">16492 994 8298,'-12'-5'-1603,"5"2"2143,-1-5 2341,6 1-2271,-4 0 0,5 2-115,-3 5 0,-2 0-107,-5 0 1,-5 7-73,1 4 1,0 6-268,4 5 0,0 5 133,4 0 0,2 6-300,5 1 1,5 0-132,2 4 0,9-2-301,3-2 1,7-5 276,5-2 0,-2-8-128,1-4 0,5-3 176,3-5 0,0-2 36,-4-5 1,-1 0 288,-3 0 1,2-5-56,-5-2 0,0-5 399,-5-3 1,0 1-194,-3-5 0,-3 0 336,-4-4 1,-2 0-259,-2 0 1,-3-4-155,-5-4 0,-7-3-204,-4-4 0,-8 2 152,-12-2 1,-4 3-971,-11 0 0,-6 6 579,-5 3 1,1 8-887,-1 6 1,4 6 40,11 6 1113,5 10 0,14 0 0,1 6 0,-1-6 0</inkml:trace>
  <inkml:trace contextRef="#ctx0" brushRef="#br0" timeOffset="30">17074 754 8198,'-5'-12'121,"4"1"370,-3 0 391,3-1 179,1 1-546,0 4 1,1 9-93,3 9 1,-2 7-21,6 8 1,-4 6-149,3 10 0,1 0-31,3 7 0,-3-2-107,0-1 1,-5 0-237,5-1 1,-5-4-451,0-3 0,3-4 355,-3-3 0,2-3-266,-1-5 0,-3-6 149,3-1 0,-2-4-962,-2 0 847,0-1 0,-2-1-195,-2-2 0,2-3 641,-6-5 0,-4 5 0,-6 1 0</inkml:trace>
  <inkml:trace contextRef="#ctx0" brushRef="#br0" timeOffset="31">17017 868 8135,'5'-29'3,"-2"6"838,4 8 1,7 2-313,9 2 0,5 3-248,6 0 0,2 5 179,2-5 0,3 5-140,4 0 1,1 3-201,0 3 0,-2 5 92,-2 7 1,1 3-378,-5 5 0,-1 5 246,-7 2 1,-4 3-505,-11 2 1,-5 3-4,-10 0 1,-11 5-169,-8-1 1,-4-7 269,-8-1 0,-8-2-42,-7 2 0,-3-1 167,-1-2 1,3 1-29,-2-6 1,3 0 1,4-7 1,8-3 28,7-4 1,12-2-209,4-3 1,13-2 403,5-10 0,9-1 0</inkml:trace>
  <inkml:trace contextRef="#ctx0" brushRef="#br0" timeOffset="32">17794 1062 8028,'-14'-11'1635,"2"-1"-861,3 1 1,9 6-474,0 5 1,0 9-476,0 6 1,0 9 376,0-1 1,0 7-51,0 1 1,3 2-146,5 1 0,0-4 59,12 1 1,2-7-99,5-1 0,6-5 55,1-7 0,1-5-187,3-2 0,2-4 137,2-4 1,-1-2 39,1-5 1,-6-6 216,2-2 1,-3-1-143,-5 1 1,-3-3 355,-8 3 0,-3-2-150,-4-2 1,-6-5-157,-2-3 0,-8-2-26,-4-1 0,-8-1-205,-7-3 235,-10-3 1,-14 0-1234,19 22 0,-1 0 1036,-1 3 1,-2 2 0,-1 2 0,0 2-313,-1 3 0,-1 3 0,-26-1 95,29 6 1,0 2 0,-20 4-611,10 8 0,10 4 37,17 8 844,5 2 0,8 11 0,6 1 0,5 4 0</inkml:trace>
  <inkml:trace contextRef="#ctx0" brushRef="#br0" timeOffset="33">18639 834 8439,'-12'-12'-167,"1"1"1,1-1 110,2 1 1,-1 0 675,6-1 0,-1 5 294,4-1-253,0 5 0,5 1-29,2 10 0,4 4-21,0 11 1,0 6-230,1 5 0,-2 2 45,-2 6 1,-2 0-224,-2 3 0,-3 1 66,3 0 1,-3-2-510,-1-2 1,0-3 204,0-4 1,0-2-668,0-3 1,1-3 114,3-8 0,1-3-910,3-4-312,2-1 670,-9-4 533,4-2 0,-6-5-127,-3 0 732,-2-5 0,-11-2 0,0-4 0</inkml:trace>
  <inkml:trace contextRef="#ctx0" brushRef="#br0" timeOffset="34">18536 857 8110,'18'-18'510,"-2"-3"153,-4 6 1,6 0-417,4 4 1,8 3 34,8 0 0,-2 6 94,6-2 0,-4-1-81,4 1 1,-5 0-86,1 4 0,-6 5 35,-2 3 0,-4 7-145,0 4 0,-8 8 6,-7 3 0,-4 1-182,-7 3 1,-10-2-415,-6 6 0,-13-3 336,-5 0 0,-4-1-411,0 0 0,-1-5 320,-3-2 0,4-3 61,7-1 0,4-1 38,8-3 0,4 1 169,8-5 0,2 2-46,5-2 0,2-2 63,6 2 1,6-6-28,12-2 1,3 0-51,6 0 1,-1 2 62,0-5 1,-1 0-106,-2-4 1,0 0-207,-4 0 0,1 0 65,-1 0 1,-7 0-533,3 0 752,-8-5 0,2 3 0,-6-3 0</inkml:trace>
  <inkml:trace contextRef="#ctx0" brushRef="#br0" timeOffset="35">19324 891 8011,'-4'-22'357,"0"3"0,1 3 1126,3 4 1,5 6-1449,2 2-57,-2 3 0,1 2 460,-6 3 0,0 4-81,0 7 1,0 6-142,0 6 0,-6 9-12,-1-2 0,-3 8-252,-2 0 0,6 2-14,2 2 1,3-2-123,1-2 1,5-4-403,3-8 0,5-2 307,3-5 1,4-5 3,-1-3 0,3-7 34,0-4 1,3-3 297,1-1 1,-2 0-210,3 0 0,-3-1-178,-1-3 1,-5-1 109,-3-3 0,-4-2-148,-3 2 1,-3-2-1307,-5-1 1674,0-1 0,-5-4 0,-1-2 0</inkml:trace>
  <inkml:trace contextRef="#ctx0" brushRef="#br0" timeOffset="36">19153 1131 8026,'18'-4'0,"-3"0"0,4-4 488,4 5 0,8-1-201,7 4 0,6 0-374,-3 0 0,-1-4-21,-2 0 1,-3 0-96,0 4 1,-6-3-267,-2-1 357,-3-5 0,-8 6 112,-4-4 0,-11-1 0,-8-3 0</inkml:trace>
  <inkml:trace contextRef="#ctx0" brushRef="#br0" timeOffset="37">19107 765 8026,'23'-29'127,"0"2"1,6 3 199,5 1 1,3 6-321,9 1 0,-4 4-319,3 0 1,-4 2 20,-7 3 0,-1-2 147,-2 5 0,0-4-221,-4 4 365,0 1 0,-5 3 0,1 0 0</inkml:trace>
  <inkml:trace contextRef="#ctx0" brushRef="#br0" timeOffset="38">20112 445 8026,'-5'-17'0,"0"-4"1614,-3 6-463,3 5-1483,5 5 0,0 10 168,0 3 0,-5 7 192,-2 4 0,-5 7-42,-3 5 1,4 6-1,-1 1 0,1 5-639,3-1 0,3-3 294,1-1 0,3-2-814,1-2 1173,0-5 0,-5-1 0,-1-5 0</inkml:trace>
  <inkml:trace contextRef="#ctx0" brushRef="#br0" timeOffset="39">20341 788 8026,'0'-24'1534,"0"-1"-1189,0 9 0,0 1-607,0 4 1,0 3 5,0 0 0,-2 6 781,-2-2 0,-3 3-184,-8 1 1,-3 0-67,-5 0 0,0 5-147,0 3 1,4 2-26,0 1 0,7 2-130,0 2 0,1-1 117,3 5 1,3-4-216,1 4 1,3-4 75,1 5 1,0-5-110,0 4 0,6-1-22,6 1 1,8 1 116,7-5 1,4 0 23,0-3 1,1-1-3,-2 1 1,-1-1 82,-2 0 0,-4 1-72,0-1 1,-2-3 190,-6 0 0,-1-1-96,-6 5 0,1-1 170,-5 0 1,-2 5 25,-6-1 1,-3 4-130,-8-4 1,-7 4-107,-5-4 0,-6 2 97,-1-2 0,-5-2-129,-7 2 1,2-2 55,2-2 1,4-3-1009,7-1 1,6-3 957,10 4 0,-6-1 0,9 5 0</inkml:trace>
  <inkml:trace contextRef="#ctx0" brushRef="#br0" timeOffset="40">21186 662 7972,'0'-16'0,"0"3"704,0-2 1,0 2-227,0 2 0,4 3 254,-1 1-405,6 4 1,-4 1 85,3 9 1,-2 3-69,-2 13 1,-3 3 116,3 8 0,-3 1-185,-1 3 0,0 2-54,0 2 1,0 1-210,0-5 0,-1 0 67,-3-4 0,3-3-33,-3-1 0,3-5-125,1 2 0,0-7-181,0-1 1,1-8 231,3 0-432,-3-2 162,4-3 251,-5-1 1,0-6-193,0-3 1,-5-2 125,-2-5 0,0-5-57,0 1 0,-1-5 32,-3 1 1,3-4 22,0-4 1,6 2-36,-2-6 1,3 0 9,1-7 0,0 1 138,0-5 1,1 5-94,3-1 0,-3 5 307,3 6 0,1 2 396,-1 10-220,0 0 1,-3 8-242,3 3 0,-2 8-51,6 4 0,0 3-5,3 4 0,5-1-105,3 5 1,3-3-191,1 3 1,0-5 89,0 1 0,3-4-12,1-3 0,5-3 26,-2-5 0,-1 0 72,2 0 0,-7 0 13,-1 0 0,-2-5 29,-6-3 1,1-2 74,-5-1 0,1-2-56,-1-2 1,-1 1 163,-2-5 1,1 4-92,-6-4 1,1 5 154,-4-2 0,4 4 162,0 0-417,0 6 0,-4 2 55,0 8 0,-5 9-130,-3 9 1,2 6 133,-2 7 0,-3 8-11,-5 3 0,0 6-359,1-3 0,2 1 247,-2-5 1,-2 0-794,2-4 0,4-6 393,3-9 0,5-1-1646,0-3 1200,1-4 0,4-3-671,1-7 1573,4 2 0,4-4 0,1 6 0</inkml:trace>
  <inkml:trace contextRef="#ctx0" brushRef="#br0" timeOffset="41">21757 994 8183,'0'-12'0,"0"5"0,0-1 954,0 5 0,0 0-363,0 6 1,0 8-224,0 4 0,0 5-183,0-1 0,0 3 0,0 1 1,5-2-163,2-2 0,9 3 70,3-3 0,2-3-73,2 0 0,9-9 21,2-3 0,0-3-410,1-1 1,-4-1 231,7-3 1,-3-6-42,-5-5 1,-2-2 194,-5 2 0,-5-1 181,-3-4 1,-4-1 28,-3 2 1,-4-8-120,-8-3 1,-6 1-133,-5-2 0,-10 1 121,3-5 1,-10 1-42,-2 0 1,-4 9 35,-4 2 0,0 13-118,8 2 0,-2 5-124,9 3 0,1 7-300,3 4 1,6 6-317,6 5 0,1 6 766,6 3 0,5 2 0,6 1 0</inkml:trace>
  <inkml:trace contextRef="#ctx0" brushRef="#br0" timeOffset="42">22259 777 8140,'0'-35'0,"0"4"301,0 4 0,5 5 321,3 11 1,2 5 0,2 2-306,-1 3 1,-5 2 0,-2 4 0,-3 8 564,-1 8-702,0 7 1,0 8 273,0 2-259,0 2 1,0 6-198,0 0 1,0-2 87,0-2 0,0 1-520,0-5 0,0-1 259,0-7 0,2-3-261,1-8 1,0-2-82,5-6-985,-6-5 257,8-1-169,-8-5 1414,3-5 0,0-6 0,1-7 0</inkml:trace>
  <inkml:trace contextRef="#ctx0" brushRef="#br0" timeOffset="43">22168 685 8140,'18'-23'1288,"3"2"-966,-2 2 0,8 2-488,3 6 1,5 3 30,3 1 1,-3 4 719,3-1 1,-2 9-213,-2 7 1,-1 0-76,-2 8 0,0 0-229,-4 6 0,-2 4-13,-6 4 1,-3 1-293,-9 4 1,-3-3 123,-8 6 1,-9 0-209,-9 4 0,-6-4-10,-7 0 0,-4-7 42,-3-1 0,-1-2 71,1-9 1,0 1 225,8-9 0,6 0-329,9-3 1,9-1-123,-1 1 442,7-6 0,-1-1 0</inkml:trace>
  <inkml:trace contextRef="#ctx0" brushRef="#br0" timeOffset="44">22807 662 8385,'-5'-17'1270,"4"0"1,-3 11-524,8 2 1,-1 4-460,4 4 1,-4 3-24,1 9 0,-3 3 57,-1 7 1,0 4-25,0 4 0,-4 4-170,0 0 1,0 5-147,4-1 0,0 1-179,0-1 1,0-4-315,0-8 1,2 2 198,2-5 1,2-4 130,5-4 1,1-5 96,-1 1 1,2-6-174,2-2 1,-1-4 113,5 1 1,0-3 27,4-1 1,-1 0-129,-3 0 0,2-5-224,-2-3 1,1 2-330,-1-2 0,-2 0 318,-6-8 0,-4 4 478,-3-4 0,-3 4 0,-1 0 0</inkml:trace>
  <inkml:trace contextRef="#ctx0" brushRef="#br0" timeOffset="45">22648 1005 8065,'5'-11'0,"6"0"735,8 4 1,8-2-490,3 5 0,2-3-499,-2 3 1,0-4 243,-4 4 1,0-3-6,4 3 0,-5-5-322,2 1 1,-3 2-117,-1-2 452,-5 1 0,-2-5 0,-4 1 0</inkml:trace>
  <inkml:trace contextRef="#ctx0" brushRef="#br0" timeOffset="46">22705 628 8106,'28'-18'0,"1"-2"699,5 5 0,7 1-970,4 6 1,1-1-117,4 6 1,-9-1 865,-3 4 0,-6-1-235,-1-3 1,-2 2 553,1-1 1,-2 1-347,-5 2 0,-1 2 81,-3 1-371,-3-1-7,-10 3 55,5 0-85,-10-4 1,5 9-53,-2-2-10,-3 2 1,4 7 55,-5 2 1,0 7-248,0 5 1,0 3-174,0 4 0,0 3 0,0 4-817,0 1 803,0 0 1,-3-1 84,-1 1 1,0-5-1,4-3-396,0-3 380,-10 0 1,7-10 120,-4-2 0,4-8-179,3 0 1192,0-2-516,0-7 15,0-1 1,3-5 372,4 0 1,6 0 1132,10 0-1386,5-5 0,1-1 0,4-6 990,-3 1-1055,3 0 1,-3 3 106,4 0 1,0 1 124,0-5-693,-4 6 0,0 0 200,-7 2 1,1 3-2160,-9-3 1049,0 3 535,-3 1 1,-6 1 0,-2 3 0,-5 3 393,-7 3 0,-5 2 0,-9-1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06:07:44.9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6019 15784 23194,'53'-20'0,"0"0"0,0 0 0,0 0 0,-4 3 0,0 0 0,0 2 0,-1-1 0,-1 1 0,-1 0 0,1-1 0,0 1 0</inkml:trace>
  <inkml:trace contextRef="#ctx0" brushRef="#br1" timeOffset="1">2986 9993 8095,'0'-11'-50,"0"-1"0,4 5 273,0-1 275,5 0 0,-8-3-104,3 0 1,-2 3 503,2 0-130,-3 6-159,4-3-312,-5 5 0,0 2 78,0 6 0,0 1-247,0 10 0,-3 0 129,-1 4 0,0 5-233,4 2 1,0 8 77,0 4 0,0 4-273,0 3 1,0 2 55,0 2 1,0 7-406,0-3 1,0 1 347,0-4 0,0-4-28,0-4 1,1-3-11,3-5 0,-1-1 90,4-10 0,-3-1 218,4-3 1,-2-5-119,2-3 1,0-2 322,-4-2 1,4-3-8,-4 0 310,-1-6-595,-3 3-122,0-5 1,-5-1-1062,-2-3 1,-2-2 537,1-6 0,-2 1 634,3 0 0,-4-6 0,0-1 0</inkml:trace>
  <inkml:trace contextRef="#ctx0" brushRef="#br1" timeOffset="2">2860 10016 8072,'0'-18'32,"-3"2"-22,-1 4 0,0 1 474,4-1 1,0 1-55,0 0 0,4 3 179,0 0 0,5 1-117,-2-5 0,3 5-201,2-1 1,4 1-61,3-5 1,8 2 12,3 2 0,3-1-129,2 6 1,4-2 158,3 1 1,-2 2-226,2-1 1,-5 6 36,1 5 0,-7 4-226,-5 3 0,-2 3-65,-1 4 1,-9 2 8,-2 3 1,-9 2-161,1 6 1,-9-1 118,-6 0 0,-7 0-73,-9 1 0,-3 0-90,-8 3 0,0-6 147,-8 2 1,4-7 45,-4 0 1,2-8 64,6-4 0,5-4 23,6-3 1,8-3 112,4-5 0,6 0-302,2 0 1,4-5-201,-1-3 0,8 2-231,4-2 0,2 4 739,1-3 0,6-1 0,1-3 0</inkml:trace>
  <inkml:trace contextRef="#ctx0" brushRef="#br1" timeOffset="3">3934 9776 8041,'-6'-18'0,"2"3"0,3 6 752,1 2-4,0-1-407,0-3 1,-2 4-96,-1 3 1,0 3 961,-5 1-732,6 0 0,-8 1-185,2 3 0,-3 8 29,-5 7 1,2 9-66,-5 6 1,0 5-83,-3 7 0,-1 5-189,0 2 1,11-23 0,1 1 135,-1 1 0,1 1 0,0 2 0,1 2-246,0 1 1,1 0 0,0-1 0,1 1 206,2 0 0,1 0 1,1-4-1,1-1-200,1 2 0,1-1 0,-1 26-78,2-3 1,2-7-24,1-8 1,4-2 141,4-6 1,4-4-55,1 1 1,3-10 314,-4 2 0,1-4-69,0 0 0,-3-2 340,7-6 1,-7-1-291,3-2 0,0 1 195,-1-5 1,1-1-235,-5-3 1,0 0-233,1 0 0,-1 0 137,1 0-1206,-1 0 528,-4 0 648,-2 0 0,-10-5 0,-2-1 0</inkml:trace>
  <inkml:trace contextRef="#ctx0" brushRef="#br1" timeOffset="4">4345 9970 8209,'0'-7'-1006,"0"-1"1,1 0 1562,3-3 1,-2 3 386,1 1-415,-1-1 1,1 1 212,1-1-12,0 5-338,-4-2 1,-1 5-71,-3 0 0,1 0-85,-4 0 0,-1 5 31,-3 3 1,-1 7-33,1 4 1,-4 8 25,-1 3 1,0 5-185,1 3 0,1 2 107,-5 6 1,5 4-297,-1-1 1,2-3 104,1-4 1,2-1-87,3 5 1,2-5-82,5-3 1,5-3-136,2 0 1,3-5 100,2 1 0,3-6 111,0 2 1,4-7 205,-3-1 0,4-5-99,-1 1 0,-1-2 180,1-2 1,-5-3-110,1-1 1,0-3 79,-3 4 0,2-4 4,-7 3 1,-1-4 170,2 1-701,-5 2 1,3-5 38,-2 3-1648,-3-3 913,4-1-1678,-5 0 2738,0-5 0,-5-1 0,-1-6 0</inkml:trace>
  <inkml:trace contextRef="#ctx0" brushRef="#br1" timeOffset="5">4745 10199 8111,'0'-18'0,"-4"1"904,0 6-116,0 0-328,4-1-33,0 1 0,-1 4 205,-3 4-220,3 1 1,-4 13-122,5 4 0,0 11-62,0 9 1,0 0-70,0 7 1,0 0-116,0 4 0,0-1 46,0 1 1,-4-2-206,0-2 0,2-2-38,6-6 1,-3-5 107,3-2 1,1-4-605,-1-4 484,5 2 1,-7-9-180,6-1 197,-6-5-806,3-6-372,-5 0 272,-5-5 0,0-1 1052,-2-5 0,-9-1 0,4 1 0</inkml:trace>
  <inkml:trace contextRef="#ctx0" brushRef="#br1" timeOffset="6">4459 10187 8011,'0'-21'267,"0"2"1,0 6 470,0 5 1,3 5-253,5-5 0,-1 4-26,8-3 1,-1 4 120,2-1 0,1-1-181,6 1 1,5-3-299,3 3 0,3-4 163,4 4 0,1-1-187,3 2 0,1 0 105,-5-5 0,-1 5-435,-6-5 1,-4 5-205,-4 0 0,-1 1-1406,-3 2 1015,-3 0 1,-5 2 846,-4 1 0,-2 9 0,-5 6 0</inkml:trace>
  <inkml:trace contextRef="#ctx0" brushRef="#br1" timeOffset="7">5110 10324 8752,'-6'2'1092,"2"1"0,3 8-1265,1 4 1,0 1 757,0 0 1,-4 1-153,0 6 1,1 1-268,3 3 1,0-3 60,0 3 0,0 1-299,0-2 0,5 1 17,2-4 0,3-2 28,2-2 0,-1-2 106,1-6 1,4-1-231,3-2 0,3-3 212,1-5 1,-1 0-63,1 0 1,0-5 306,0-3 0,0-3-71,0-4 1,-1-3 85,1-5 1,0 0 20,0 0 1,-4 1 12,0-1 0,-5-4 26,1 0 0,-3-8-74,-5 1 0,-2-3-642,-5 3 0,0-3 258,0 3 0,-5 2-1389,-2 9 1,-7 3 744,-2 4 1,1 3 720,4 9 0,-1 5 0,1 5 0</inkml:trace>
  <inkml:trace contextRef="#ctx0" brushRef="#br1" timeOffset="8">5761 10107 8105,'0'-17'67,"0"0"0,2 6 482,1-1-68,-1 6 0,3 0 314,-5 2 212,0 2-240,0-3-411,0 5 0,0 5-84,0 3 1,5 4 310,2 3 1,4 4-124,0 7 0,2 4-176,2 4 1,-2 0-163,2 0 1,1 2-180,0 2 1,3-4-293,-4 1 1,4-1 281,-4-4 0,4 2-271,-4-2 0,4-3 152,-3-8 0,-1 1-384,-4-4 0,1-1 141,-1-4 0,-3-3-450,-1 0-249,-4-6 288,2 8 37,-5-9 1,-1 5 300,-3-6 1,1-4 501,-4 0 0,-1-5 0,-3 3 0</inkml:trace>
  <inkml:trace contextRef="#ctx0" brushRef="#br1" timeOffset="9">6195 10107 8081,'-1'-31'549,"-3"4"0,3 2-113,-3 9 0,3 1-38,1 4 0,0 3-126,0 1 0,-5 4 187,-3-1 0,2 3-76,-2 1 0,-3 6-209,-4 6 0,-6 11 33,2 11 1,-4 6-87,-3 10 0,-3 2-494,11-24 0,1 1 1,-13 28 360,-1 0 0,6-6-678,-2-5 1,5-6 362,3-5 1,2-6-180,6-3 0,0-7 145,4-3 0,-2-4 48,5 0 1,0-5-274,4 1-223,0-6 541,0 4 1,5-10 267,3 0 0,7-10 0,3 1 0</inkml:trace>
  <inkml:trace contextRef="#ctx0" brushRef="#br1" timeOffset="10">6230 9879 8272,'-8'-23'830,"0"0"0,6 2-241,-2 2 1,4 2 362,4 6-349,-3 4 703,9 2-807,-8 5 1,8 3-47,-3 4 0,9 6 1,3 10 1,2 1-55,2 3 1,4-1-196,-1 9 1,6-2-36,-2 9 1,-2-1-134,-1 5 1,-4 4 143,-4-1 1,-3 3-241,-4-6 0,-2 2-294,-2-6 0,0 2-203,-4 2 1,-1-2 182,-7-2 0,1 1-206,-4-5 1,-2 1 169,-6-5 1,2-1 130,-2-3 0,1-2-30,-1-5 1,2 0 63,-2 0 1,2-6-1073,2-1 221,-1-4-127,1 0 789,4-6 1,4-2-744,6-8 1176,-1-2 0,13-11 0,-2 0 0</inkml:trace>
  <inkml:trace contextRef="#ctx0" brushRef="#br1" timeOffset="11">7029 9719 8099,'-14'-11'402,"3"-1"1,3 1-183,0-1 0,3 5-380,5-1 319,-5 6 0,-2-3 282,-9 5 0,4 0-96,-3 0 1,1 6 210,-2 5 0,2 6-450,-5 6 0,4 5 56,-4 2 1,5 3-175,-1 1 1,4-3 92,3-1 0,3-4-133,5 0 1,1-2 4,3-1 0,4-4-8,7 0 0,1-6 102,3-2 1,7-1 199,-4-6 1,8 0-359,-4-4 0,5 0 58,-5 0 1,0 0-1048,-7 0 0,1-4 113,-5 0 987,-4 1 0,-6-7 0,-5-3 0</inkml:trace>
  <inkml:trace contextRef="#ctx0" brushRef="#br1" timeOffset="12">7098 9536 8292,'-8'-11'0,"0"-1"0,2 1 220,-2 0 0,0 3 284,4 0 1,0 5-94,4-5 0,0 4 365,0-3 235,0 4-403,5-2 0,0 10-139,3 3 1,2 7 61,-3 4 1,4 6-111,0 2 1,2 8-75,2 0 0,-1 8-161,5 3 1,-4 1-413,4 6 1,-4 0 4,4 4 0,-5 4 192,2 0 1,-4 1-370,0-1 1,-6-6 233,-2 2 1,-3-8-740,-1 1 1,-1-3 209,-3-2 0,-2 1 70,-6 0 0,1-4 283,-1 0 1,-4-4 285,-3 3 1,-3-5 172,0-2 0,-1-1-77,0-6 1,5-4-25,3-4 0,2-5 69,2 1-449,-1-2 174,6-2-1199,-4-5 926,9 0 0,-3-6-895,8 0 1356,-3 0 0,9-6 0,-4 0 0</inkml:trace>
  <inkml:trace contextRef="#ctx0" brushRef="#br1" timeOffset="13">8057 10119 8023,'0'-12'0,"0"5"217,0-1 548,0 6-294,-5-3-229,-1 5 0,-2 0 275,0 0-17,6 0-307,-3 0 1,6 0 38,3 0 0,2 0 22,6 0 1,0 0-35,3 0 0,2 0-24,2 0 1,3 0-13,-3 0 1,6 0-14,2 0 0,-1 0-119,-3 0 0,4 0 100,-1 0 1,6 0-193,-1 0 0,-2-4 42,1 0 1,-4 0-111,0 4 1,-3 0-25,-4 0 1,1-1 10,-4-3 1,-1 3-57,-4-3 1,1 3-520,-1 1-630,-5 0 911,5 0 1,-11 0-555,0 0 1,-5 1 66,-7 3 902,1 2 0,-11 6 0,-2-1 0</inkml:trace>
  <inkml:trace contextRef="#ctx0" brushRef="#br1" timeOffset="14">8023 10439 10935,'5'6'991,"2"-2"1,4-3-503,0-1 0,0 0-193,1 0 1,0 1 22,4 3 0,1-3-60,6 3 1,5-3 105,3-1 0,5-3-135,3-1 1,8-5 117,-2 1 1,0 2-200,-4-2 0,-1 5-123,-2-5 0,-1 4 124,-11-3 0,1 4 8,-4-1 1,-5 3-174,-3 1 0,-2 0 37,-2 0-901,-5 0 678,-1 0 0,-7 1-1451,-6 3 1,-1-1 1651,-10 4 0,-10-4 0,-6 2 0</inkml:trace>
  <inkml:trace contextRef="#ctx0" brushRef="#br1" timeOffset="15">9861 9833 8226,'-5'-16'0,"4"3"0,-3-2 0,2 2-1,-2 2 0,3-4 211,-3-1 0,1 1 94,0 4 0,1 3 28,-2 0 1,3 1 124,1-5 0,0 5 502,0-1-356,0 6 105,0-9-428,0 10 1,4 1-29,0 8 0,0 7-43,-4 4 1,0 9-1,0 6 1,0 6-142,0 5 1,0 6-38,0 2 0,0 3-107,0 1 1,0 0-219,0 0 0,0 1 238,0-1 0,0-7-125,0-4 0,3-1-139,1-7 1,1-5 146,-1-7 0,-3-3 13,3-4 0,-1 1 522,1-4 134,-3-1-846,4-4 879,-5 1-2257,0-6 821,0-1 445,0-5 0,0 0 1</inkml:trace>
  <inkml:trace contextRef="#ctx0" brushRef="#br1" timeOffset="16">10615 10233 8177,'0'-18'685,"0"3"0,0 6-331,0 2 1,-4 3 26,1-4 0,-2 6-200,1-2 0,1 2 79,-4 2 0,0-1-1,0-3 1,-4 3-16,4-3 0,1 3 167,-2 1 77,0 0-705,2 0 289,1 0 120,5 0 0,5 0 27,3 0 0,3 0 166,4 0 0,-1-4 93,5 0 0,4-3-41,4 3 0,4-5-194,0 2 1,2-4 0,1 0 1,0 3-202,1 1 0,-1-1-117,0-3 0,-3 3-235,-1 0 1,-8 5 77,0-5 1,-10 5-905,-1 0 1135,-7 1 0,-4 13 0,-6 1 0</inkml:trace>
  <inkml:trace contextRef="#ctx0" brushRef="#br1" timeOffset="17">11826 9422 8309,'7'-8'0,"1"1"0,-4 1 31,3-2 17,-4-2 0,2 7 340,-5-4 1,1 4 158,3-1 483,-3 3-627,5 1 0,-8 0-65,-2 0 0,3 1-25,-3 3 0,-2 2-16,-2 6 0,1 6-27,-5 4 0,3 6 3,-6 7 1,-3 8-207,-1 2 0,-3 10-120,-5 2 0,15-27 1,0 1 5,-1 1 1,-1 1 0,0 0 0,0 0-41,1-3 0,0 1 0,1 1 0,2 0-269,-5 29 1,3-1 176,5-7 0,2-6-65,5-5 1,5-1 111,2 1 1,4-3 45,0-5 1,4 0 310,0 1 0,4-2-127,-3-3 1,4-1 327,-1-2 1,-2-3-167,-2 3 1,1-4 162,0-4 0,0 1 182,-1-5 0,-1 0-343,5-3 0,-4-2-219,4-2 1,-5 0 2,2-4 1,0 0-1032,-1-4 530,1 0-2116,-5 0 1177,-5 0 1394,-1 0 0,-10-5 0,-1-1 0</inkml:trace>
  <inkml:trace contextRef="#ctx0" brushRef="#br1" timeOffset="18">12283 9925 8259,'-8'-23'503,"0"0"1,6 5-512,-2 3 1,3 2-44,1 2 981,0-1-216,0 6 156,0 1 1,4 15-292,-1 5 1,3 11-176,-3 4 0,0 4-249,4 5 0,-4 5-145,1 5 0,-2 5-237,2-5 1,-3 1 228,3-5 0,-2-3-253,-2 0 0,3-9 140,1 1 0,1-8-424,-1-3 1,-1-2 199,4-6 0,-3 1 146,4-5 0,-6-3-710,2-1 208,2-4-196,-4 2 1,3-6 351,-5-3 0,0-2 535,0-6 0,0 1 0,0-1 0</inkml:trace>
  <inkml:trace contextRef="#ctx0" brushRef="#br1" timeOffset="19">12020 9856 8262,'6'-29'0,"8"5"327,-2 5 0,7 4 233,0-4 1,7 5 385,5-2 1,1 4-110,-2 0 1,7 5-339,-3-1 1,8 2-106,0-2 0,2 3-126,2 5 1,2 1-146,-2 3 1,-3 7 101,-9 8 1,-5 7-582,-2 1 0,-12 4-33,-3 0 1,-10 2-243,-2 1 0,-7-1-29,-12-3 1,-5 2 214,-11-5 0,-4-1-49,-3-3 1,-1-1 79,1-3 1,-1 0-467,5-8 0,1 3 880,7-6 0,2 2 0,5 1 0</inkml:trace>
  <inkml:trace contextRef="#ctx0" brushRef="#br1" timeOffset="20">13071 9651 8233,'5'-18'-523,"-3"1"-65,6 6 0,-4 1 1290,3 2-296,-4-2 1,7 4 702,-2-6-392,-3 6 75,0 1-542,-5 5 0,-1 0 112,-3 0 0,-3 9-112,-4 2 0,-2 9 37,-2 3 0,-3 1-29,-5 7 1,2 3-32,2 4 1,-3 9-216,3-1 0,-1 2 9,1-2 0,1-1 3,3 1 1,6 2 20,-2-2 1,7 2-280,0-6 1,3-1 102,1 0 1,5-5-240,2-2 0,4-1 176,0-6 1,4 0 18,0-5 0,1-3 266,-5 0 0,4-5-99,1 2 0,0-4 80,-1 0 0,-2-2-102,2-2 1,-1 0 77,1-4 1,-2 1-11,2-1-518,-2-3 1,-2 4-939,1-5-604,-6 0 2022,-1 0 0,0-5 0,2-1 0</inkml:trace>
  <inkml:trace contextRef="#ctx0" brushRef="#br1" timeOffset="21">13459 9913 8142,'6'-29'254,"-1"2"-212,-5 8 0,0 7 1105,0 4-699,0 5 0,0 0 93,0 6 0,-3 8-153,-1 4 1,0 6-57,4 2 1,0 4-109,0 3 1,1 7-15,3-3 0,-1 7-102,4-3 0,0 0-221,0-4 1,2-1-297,-5-2 1,4-7 279,-5-5 1,2-5-216,-1 1 1,-3-2-107,3-2-1626,-2-4 480,-2-2 1259,0-5 0,-11 0 0,-1 0 0</inkml:trace>
  <inkml:trace contextRef="#ctx0" brushRef="#br1" timeOffset="22">13196 9856 8148,'-6'-18'515,"2"3"1,4 4-74,4 3 0,4-1-205,7 5 1,3-3 118,4 3 0,3 0 172,1 4 1,3-4-142,6 1 1,5-3-88,6 3 1,-3 0-91,7-4 0,-6 3 61,5-4 1,-7 6-368,-4-2 0,-3-1 135,-5 1 0,-2-4-854,-5 4 0,-5 1-141,-3 3 1,-6 0-1637,-2 0 2592,-4 0 0,2 0 0</inkml:trace>
  <inkml:trace contextRef="#ctx0" brushRef="#br1" timeOffset="23">13904 9559 8251,'0'-21'145,"0"2"1,0 2-146,0 6 0,2-1 0,2 1 0,-2 1 1773,6 2-1173,-6-2 1,5 9 256,-4-3 1,0 4-260,5 4 1,0 3 15,8 8 1,0 8-196,3 8 1,3 2-105,-3 1 0,6 5-199,2 3 1,-1 3-79,-3 0 1,0 5 47,0-1 1,-5 5 125,-3-5 0,-2 1-697,-2-5 0,-5 0-140,-2-3 1,-3 1-165,-1-5 0,0 0 290,0-4 0,-5 0-146,-2 1 1,-3-2-46,-2-3 1,-3-2 229,0-5 1,-6 3 287,2 1 0,-2 0-84,-2-4 0,5-6 256,3-1 0,-3 1 0,2 0 0,2-3 0,4-4 0</inkml:trace>
  <inkml:trace contextRef="#ctx0" brushRef="#br1" timeOffset="24">14738 9856 7720,'-11'0'-429,"-1"0"1024,6 5-226,-4-4 418,9 10-425,-5-10 1,6 9 284,0-2-385,0 2 1,0 2 231,0 4 0,4-2-179,0 5 0,1 0 53,-1 4 0,-1-1-55,4 1 0,-4 0-216,0 0 0,3 0-14,-3 0 0,2-2-88,-1-2 0,-1 2 114,4-6 0,-3 4-128,4-4 0,-4 0-505,3-3 0,-4-5-1,1 1-1364,-3 0 727,4-2-779,-4-1 1941,4-5 0,-10 5 0,-1 1 0</inkml:trace>
  <inkml:trace contextRef="#ctx0" brushRef="#br1" timeOffset="25">14475 10187 8157,'12'-24'0,"-4"6"0,-1 11 0,2 4 820,6-1 1,7 2-252,4-2 0,6 3-55,-1-3 0,7 3-150,4 1 1,1-1-70,-1-3 0,2 1-192,-2-4 1,-3 0-193,-1 0 0,-5 0-799,-6 3 0,0 3 544,-8-3 0,-3 3-926,-1 1 1270,-7 0 0,7 0 0,-2 0 0</inkml:trace>
  <inkml:trace contextRef="#ctx0" brushRef="#br1" timeOffset="26">15412 9753 8116,'-5'-17'472,"2"0"-189,-4 6 1224,4 4-456,-2 2-426,5 5 1,1 5-184,3 3 1,3 8-53,4 7 0,0 5-115,1 6 1,-1 2-52,1 2 0,-2 3-308,-3 4 1,2-3 161,-5 0 0,0-1-446,-4 1 1,0-1 250,0-6 1,1 0-419,3-8 0,-3 0 148,3-5 1,-3-3 57,-1 0 0,4-5-436,0 2 359,0-4 1,-4-4-487,0 0-318,5-6-179,-4 3 1389,4-5 0,-5-10 0,0-3 0</inkml:trace>
  <inkml:trace contextRef="#ctx0" brushRef="#br1" timeOffset="27">15264 9753 8134,'0'-21'967,"0"2"1,11 0-344,8 7 1,4-2-568,7 7 0,-1 0 49,2 0 1,1 3 356,-6-4 0,11 4-108,1-3 1,1 4 40,3 0 1,0 1-179,4 2 1,-8 7-238,0 4 0,-14 6 135,3 5 0,-11 1-57,0 0 0,-9 0-230,-3 0 1,-4 0 148,-4-1 0,-7 1-233,-8 0 0,-13-4 91,-6 0 1,-3-4-369,-4 4 0,3-5-137,-4 2 0,2-7-360,6-2 1,2-4 1028,9 0 0,-4 4 0,7-1 0</inkml:trace>
  <inkml:trace contextRef="#ctx0" brushRef="#br1" timeOffset="28">16348 9502 8277,'4'-18'-749,"0"3"1,0-1 745,-4 0 0,4 1 781,0 4 1,3-1-183,-3 1 1,4 3-166,-5 1 1,1 3 585,-4-4-170,5 6-437,-3-3 1,3 10-157,-5 2 1,-2 10 104,-1 6 0,-9 5-100,-7 6 1,-3 5-17,0 3 1,-5 6-396,0 2 0,2 3 272,6-3 1,-1 3-286,4-4 0,1 5 136,4-5 1,4 1-501,4-5 1,1-3 252,2 0 0,2-5 0,1 1 0,4-4 31,4-3 0,4 0-62,1-4 0,0-4 340,-1-4 1,-4-5-114,4 1 0,-5 2 252,5-2 0,-2-1 97,-2-7 1,4 3-191,1-2 0,-1-2-17,-4 2 0,1-5-167,-1 0 1,1-1-144,-1-2 0,-3 0-440,-1 0 1,-3 0-1905,4 0 2592,-6 0 0,3-5 0,-5-2 0</inkml:trace>
  <inkml:trace contextRef="#ctx0" brushRef="#br1" timeOffset="29">16543 9822 8095,'-7'-39'964,"4"4"-723,1 6 0,5 13 995,4 4-282,1 6-452,8 11 1,-8 1-124,0 6 0,-1 4 95,5 3 0,3 7-86,0 0 0,6 7-152,-2 1 1,1 2-221,-1 6 0,1-4 117,-5 4 1,2-5-444,-2 1 0,-2-4-7,2-4 1,2-2-283,-2-5 1,0-1 259,-4-3 0,5-3-85,-1-4 1,0-1 8,-3 1 1,-5-5 20,1 1 1,-4-6-288,3 2 1,-3-3-223,4-1 903,-6 0 0,3 0 0,-5 0 0</inkml:trace>
  <inkml:trace contextRef="#ctx0" brushRef="#br1" timeOffset="30">16931 9810 8203,'0'-22'1143,"0"-1"1,0 1-767,0 3 0,4 3-198,0 4 192,-1 6 233,-3 1-285,0 5 1,-8 6 75,-4 6 0,-11 9 69,0 10 1,-11 8-512,0 7-86,13-21 1,0 0 0,1 4 0,1-1-54,-2 1 0,0 0 1,1-3-1,2 1 133,-13 26 1,3-8-785,5 0 0,6-10 456,2-1 0,2-9-619,1-2-171,6 0-137,1-10 1308,5-2 0,10-1 0,3-4 0</inkml:trace>
  <inkml:trace contextRef="#ctx0" brushRef="#br1" timeOffset="31">17068 9456 8118,'-11'-34'0,"4"5"490,3 2 0,4 12 1982,4 4-1376,3 7-791,4-1 1,-5 6 357,-2 3 0,3 5-227,0 10 0,8 2 54,4 14 1,4 3-110,4 11 1,0 4-490,-10-22 0,0-1 0,9 29 137,-10-29 0,-1 1 1,10 27 121,-2-1 0,-5-5-533,-3-2 0,-2-5 371,-2-3 0,-3 1-660,-1-5 0,-4 0 315,1-3 1,1-5-400,-1 1 0,-2-5 189,-6 5 1,2-6 22,-6 2 0,1-3 389,-5-1 1,0-2-476,-4-2 0,4 2 629,-4-6 0,9 5 0,2-2 0</inkml:trace>
  <inkml:trace contextRef="#ctx0" brushRef="#br1" timeOffset="32">17879 10085 8205,'11'-6'419,"2"5"197,2-3 0,-1 3-98,5 1-9,0 0-162,4 0 1,1 0 627,3 0-563,-3-5 1,9 2-19,-3-4 1,7-1 36,1-3 1,4 3-719,-4 1 0,-5 0 282,-6 0 1,-8 2-2441,-4 5 1499,-2-5 946,-7 3 0,-1-3 0,-5 5 0</inkml:trace>
  <inkml:trace contextRef="#ctx0" brushRef="#br1" timeOffset="33">18850 9593 8231,'0'-17'2414,"0"0"-1705,0 6 0,3 6-182,1 5 1,0 9-106,-4 6 1,0 8-6,0 3 0,4 3 41,0 10 0,0 1-149,-4 2 0,0 6-314,0 2 0,0 3 133,0-3 0,0-1-411,0-3 0,1-2 210,3-2 1,-3-3-472,3-4 0,-2-6 171,2-3 1,-3-5 18,3-2 0,1-5-522,-1 1-76,0-7-1323,-4 2 1173,5-9 1102,-4 4 0,4-5 0</inkml:trace>
  <inkml:trace contextRef="#ctx0" brushRef="#br1" timeOffset="34">18644 9662 8062,'0'-29'2,"1"2"384,3 8 0,4 0 577,7 8 0,7-3-523,4 6 0,6-2-132,-2-2 0,6 1 192,6 0 1,1 3-93,10 0 1,-6 6-356,-1-2 1,-2 3-1,-6 1 0,-1 5-97,-6 2 0,-5 5 38,-7 3 0,-3 3-251,-9 5 1,-3 5-82,-8 2 1,-7-1 143,-8 2 1,-9-1-398,-6 4 1,-6-4 218,-5-4 1,0-2-317,3-1 0,-1-1 64,5-3 1,5-3-570,6-4 1193,8-1 0,8 1 0,6-1 0</inkml:trace>
  <inkml:trace contextRef="#ctx0" brushRef="#br1" timeOffset="35">19718 9354 8280,'0'-18'801,"0"3"428,0 2-264,0 1-469,0 6 1,-2 1-86,-1 5 1,-4 5 96,-4 3 1,-6 8-197,-2 7 0,-2 6-64,-2 9 1,-4 3-174,1 5 0,-2 4-171,1 4 0,3-2 15,-3 1 1,4 0 128,4 4 1,3-1-252,4-2 1,5-4-128,-1-4 0,6 3 267,-2 1 1,4-1-108,4-3 1,2-1-36,5-4 0,2-1-89,2-6 1,-1-5-65,5-2 0,-3-8-143,3-4 0,0-2-459,3-2 0,-2-4 2337,-1-4 0,-4 2-400,4-1 1,-5 0-1124,1-4 0,-2 0-204,-2 0 350,-5 0 0,5-5 0,-5-1 0</inkml:trace>
  <inkml:trace contextRef="#ctx0" brushRef="#br1" timeOffset="36">20049 9845 7960,'0'-12'-411,"0"1"0,0 3 535,0 1 338,0 4-47,0-7 0,-1 9 149,-3-3 362,3 3-546,-5 1 0,6 6 56,0 5 0,0 2-52,0 6 1,0 0-69,0 4 1,0 0-109,0 0 0,0 1 14,0 2 0,0-1-100,0 1 0,6-2 108,1-1 1,2-1-219,-1-3 0,2 1 39,-3-5 0,2 0-299,-1-3 1,1-1-571,-5 1-738,4-1-690,-6-5 1610,3 0 0,-6-6-646,-3 0 1282,-3 0 0,-4-6 0,0 0 0</inkml:trace>
  <inkml:trace contextRef="#ctx0" brushRef="#br1" timeOffset="37">19683 9753 8026,'5'-17'0,"-2"0"294,5 6 1,1-1 450,6 1 1,2 4-60,6 4 0,1 1-236,3 2 1,-2 0 242,6 0 0,3 0-252,4 0 1,7-3 47,0-1 0,1-4-176,4 4 0,0-5-278,0 2 1,-2-3 39,-6-2 1,-8 5-215,-7-1 0,-8 2-149,-4-2-546,-2-2-361,-2 9 0,-6-4 529,-5 5 0,-5 0-998,-6 0 1,1 6 1736,2 5 0,-7 6 0,2 6 0</inkml:trace>
  <inkml:trace contextRef="#ctx0" brushRef="#br1" timeOffset="38">20597 10210 8168,'-11'-11'0,"3"3"22,0 1 1,6 3 157,-2-4 0,2 0 56,-2-3 0,2 3 98,-1 1 0,1-1-30,2-3 0,0-4-33,0-1 0,0 0 31,0 1 0,0 2-178,0-2 0,0-3 79,0-1 1,0-3-101,0-1 1,4 1 51,0-1 1,4 0-90,-5 0 0,6-1 68,-1-3 1,3 3-133,5-2 0,-2 1 18,5 3 0,0 0 112,3 3 1,1 3-57,0 4 1,-4 4 35,0 1 1,-5 4-53,1 0 0,-2 1 46,-2 2 0,1 4-51,-1 0 0,1 9 74,-1-2 0,1 8-12,-1 0 1,0 4 9,1 4 0,3 0 21,0 4 1,-3 3-204,-5 0 1,0 1 95,0 3 0,0-3-162,-4 0 0,-1-5 52,2 0 0,-3-4-26,-1 1 0,-4-3 45,0-2 0,-1-2 21,1-1 1,3-6-6,-3 3 55,3-4-400,1 0 225,0-1-1288,0-4 575,0-2 310,0-5 0,-5-5 0,-1-2 0</inkml:trace>
  <inkml:trace contextRef="#ctx0" brushRef="#br1" timeOffset="39">21214 9582 8162,'0'-11'-344,"0"-1"229,0 1 705,0 4 1,0 1-76,0 2 0,1 3 82,3-3 0,-3 4-26,3 4 1,-2 6-254,2 5 1,-1 6 56,4-2 1,1 7-103,3 5 0,2-2 35,2 1 0,2 1-65,2 3 0,2 4-114,-1 0 1,1 0-36,2-3 0,0-2-194,0-3 1,-6 2-286,-1-6 1,-4 1 200,0-4 1,-1-1-10,1-3 0,-1-3 18,0-5 1,-3 1 105,0-1 0,-2-3 19,2 0 0,-2-6-506,-2 2-440,-3-3-662,4-1 1018,-5 0 640,-5 0 0,-1 0 0,-6 0 0</inkml:trace>
  <inkml:trace contextRef="#ctx0" brushRef="#br1" timeOffset="40">21602 9639 7985,'-4'-30'7,"0"-1"1,2 11 606,6 1-228,-3 5 540,9 8-599,-9 0 0,3 8 410,-8 2 1,-2 4-239,-5 11 0,-1 2-74,1 9 1,-6 6-254,-2 6 0,-2 6-183,-2 1 0,-1-3 2,-3-4 0,-2-1 10,-5 0 1,4 0-429,4-3 0,-1-4 257,4 1 1,-1-6-192,9-6 1,0-1 95,3 1 0,6-5-55,2-3 0,3-2-642,1-2 173,0 1 1,0-5-768,0 1 1620,0-5 0,5 2 0,1-5 0</inkml:trace>
  <inkml:trace contextRef="#ctx0" brushRef="#br1" timeOffset="41">21728 9388 7993,'0'-23'0,"0"0"0,0 5 0,0 3 1271,0 8-775,10-4 1,-6 10 477,7-3-228,-7 3-363,6 1 0,-4 1 42,6 3 1,1 4-38,2 7 1,1 4-113,3 8 1,3 2 70,-3 5 0,2 4-107,2 0 0,0 5-145,0-1 1,-5 1-157,-3-1 0,-2 3 8,-2-3 0,-1 2 55,-2 2 1,2-4-234,-2-1 0,-3-4-130,-1 1 1,1-3 164,-2-5 1,1 2 5,-4-6 0,0 5 74,0-4 0,-1-1-10,-3-3 0,2-4 6,-6 0 1,4-5-14,-3 1 1,-1-2-49,-3-2 0,3 0 11,0-4 0,4 2-1764,-3-5 817,4 0-199,-7-4 1316,9 0 0,-4 0 0,5 0 0</inkml:trace>
  <inkml:trace contextRef="#ctx0" brushRef="#br1" timeOffset="42">21853 8988 7993,'0'-7'-771,"0"-1"1149,0 5-163,0-7 0,2 9-58,1-3 405,-1-2-43,3 5 344,-5-5 724,0 6-1418,5 0 1,-3 2 265,6 2 1,0 2-112,3 5 1,2 6 146,2 2 1,4 2-99,8 2 1,-3 5 37,2 3 1,4 2-88,0 1 1,-1 5-215,2 3 1,-6 2 103,2 2 0,-2-3-29,2 3 1,-4-2-207,-1 10 0,-4-6 127,-6 1 0,-2-2-338,-3-1 1,2-4 130,-5 0 0,0-2-362,-4 2 0,4-1 201,-1-3 0,1-1 50,-4 5 0,0-6 88,0 3 1,-5-4 84,-2-1 0,-2-3-112,1-1 62,-7-4 1,12 2 0,-16-6 139,8 1 0,-4 0 97,-1 0 1,2-4-269,-5 0 1,4-4 23,-4 4 1,1-5-23,-1 1 1,-1-2-17,5-1 0,0-1-74,3 0 0,1 0 102,-1-4 1,5 2-20,-1-5 1,4 1-287,-3-1 159,4-3-460,-2 4 178,5-5 100,0 0 1,0-5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24.3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12232 14596 8034,'0'-6'-901,"0"-1"1703,0 3-149,0 3-311,0-9-144,0 4 1,5-5 1,2 4 1,0-3-56,0 2 0,1 2 221,3-2-178,1 6-11,4-4 0,-3 3-126,2-1 1,-2 0 43,-2 4 0,1 4-134,-1 0 1,1 5 123,-1-2 0,-1 5-106,-2 3 0,1-1-90,-5 5 0,3 0 99,-3 4 0,0 0-98,-4-1 1,0 5 67,0 0 0,-2 4-157,-1 0 0,-5-2 55,-7 2 1,2-2-82,-2 1 1,-2-1 209,2-2 1,0-4-8,4 0 0,-1 0-3,1-4 0,-1-2 87,1 2 1,5-9 1,2 2 0,-1-3-104,1 2 417,0-4-84,4 3-51,5-9 0,5 4-68,5-5 0,6 0 189,-2 0 0,4 0 33,3 0 1,0-4-87,4 0 1,-1-1-14,2 2 0,-3 1-74,-5-2 1,-4 2-188,0-2 0,-5 3-137,1-3 1,-4 4-269,-3 4 0,1-2-177,-5 6 0,1-2-1367,-2 2 1913,-1 2 0,8-4 0,-4 6 0</inkml:trace>
  <inkml:trace contextRef="#ctx0" brushRef="#br0" timeOffset="1">15761 14539 8007,'0'-12'0,"0"1"0,0-1 0,0 1 0,5 0 0,2-1 0,2 5 0,-1-1 0,3 0 0,1-3 0,-5 3 0,5 1 0,1 3 0,2-4 0,0 6 429,-4-2 0,1-1 1588,-1 1-1739,1 0 0,-2 6-428,-3 1 0,2 4 136,-5 4 0,0 1-55,-4-1 0,0 5 40,0 4 1,0 1-230,0 2 1,-4 0-10,0 0 1,-5-1 21,2 1 1,-5 4 130,-3 0 1,2-1 37,-2-3 0,3 0 135,0 0 1,1-2-79,-1-2 0,1-2 84,-1-6 1,1 1-101,0-1 1,3-1 428,0-2 10,6 2-183,-3-4 0,6 1-105,3-3 1,2 1 115,6-2 0,3 1 1,0-4 1,5 1-116,-1 3 0,3-2 131,1 1 0,1-1-68,3-2 0,-3 0 38,2 0 0,1 0-131,-4 0 1,1 0-88,-9 0 1,0 0-110,-3 0-636,-1 0-1277,1 5 1470,-1-4 0,-3 4-1414,-1-5 1965,-4 5 0,7-4 0,-4 4 0</inkml:trace>
  <inkml:trace contextRef="#ctx0" brushRef="#br0" timeOffset="2">17622 14482 8043,'-11'0'-594,"1"-2"139,2-1 304,-2 1 444,4-8 554,-1 9-299,-3-9-395,9 3 1,-3 0 169,8-1 0,-2 4-112,6-3 1,1 4 72,6-1 1,-1-1-61,5 2 0,-1-1 125,1 4 1,3 0-173,-3 0 0,2 0 4,2 0 0,-5 4-278,-3-1 1,-2 10 88,-2-2 0,-5 5-25,-2-1 1,-2 3 28,-2 4 1,-3 3-207,-5 1 0,3 0-9,-10 4 1,0-3-22,-8 3 1,0-3 186,0 3 1,-2-4-8,2 0 1,-2-2 115,6-1 1,2-5-53,2-3 0,0-2 115,3-2 0,0-3-123,8 0 214,0-6 1,5 3 10,3-5 1,2 0 34,6 0 1,4 0-84,3 0 1,4 0 134,4 0 1,2 0 61,5 0 1,1-4-71,-1 1 0,-1-1-355,-3 4 1,-2-4 11,-5 0 0,-4 0-157,0 4 1,-9 0-192,2 0 0,-7 0-1351,2 0 1742,-4 5 0,2 2 0,-5 4 0</inkml:trace>
  <inkml:trace contextRef="#ctx0" brushRef="#br0" timeOffset="3">21003 14356 7964,'-1'-11'0,"-3"-1"160,3 1-76,-4-1 1,6 1 162,3 0 1,-2-1 236,6 1 1,-1 3-157,5 0 1,-1 2-108,1-2 1,3 0 23,0 4 0,0-4-8,-3 4 0,3 1-90,0 3 1,0 0 31,-3 0 1,-1 1-67,1 3 0,-2 2-32,-3 5 1,2 2-238,-5 2 0,0 3-23,-4 5 1,0 1 108,0 3 1,-5-2-64,-3 6 0,-2-2 74,-1 1 1,-5-1-110,1-2 1,-1-2 37,1 6 0,2-6 59,-2 2 0,2-7 45,1-1 1,2-4-2,3 4 0,-2-8 35,5 0 237,0-2 90,4 2-212,0-4 1,5 2 107,3-6 0,2 1 31,1-4 1,6 1 14,2 3 0,4-2-114,4 1 1,0-1 8,4-2 0,2-2 36,-3-1 0,-2 1-2,-1-2 0,-4 3-432,-4 1 213,2-5 0,-8 4-1000,2-3-550,-7 3-799,-3 1 2362,-10 5 0,-7-4 0,-5 4 0</inkml:trace>
  <inkml:trace contextRef="#ctx0" brushRef="#br0" timeOffset="4">14116 14504 7929,'0'-7'-571,"0"-1"767,0 6 0,-1-7 167,-3 5-52,3-5 1,-4 7 150,5-6-156,0 5 0,0-3 206,0 2 191,0 3-239,-5-4 33,3 5-440,-3 0 1,2 1 48,-1 3 1,0 2-91,4 6 0,0-1 39,0 1 0,0 0 21,0 4 1,1-4-14,3 3 0,-1-1-81,4 2 1,-3-2 74,4 5 1,-5-2 21,5 2 1,-4 3-97,3-3 1,-4 3 93,1 0 0,-2 1-120,2 0 1,-3-1 62,3-3 1,-3 2-75,-1-2 0,0-1 100,0 1 1,0-4-8,0 4 1,0-3 0,0 3 1,0-5 13,0 1 1,2-2 112,2-2-78,-3 0-183,4 1 0,-4-2-247,3-2-608,-3-3 123,4-5 499,-5 0 1,0 0-1</inkml:trace>
  <inkml:trace contextRef="#ctx0" brushRef="#br0" timeOffset="5">19473 14333 7627,'-7'-6'512,"2"1"238,5 5-184,-5 0-384,4 0 0,-6 0 132,4 0-266,1 0 1,-3 1 85,5 3 0,-3-2 46,-1 6 1,0 0-151,4 3 0,-1 2 60,-3 2 0,3-2-35,-3 2 0,-1 3 36,1 1 1,0-2 4,4 2 1,0-1 8,0 1 0,0 3-8,0-3 1,0 1 22,0-1 0,0 2 1,0-6 1,0 1-74,0-1 1,0-2 59,0 2 1,0-2-99,0-2 1,0 1 94,0-1-134,0 1 1,0-1 67,0 1 1,0-5-136,0 1 89,0-6 0,0 5-48,0-3 36,0-3 48,0 4-1149,0-5-160,0-5 1280,0 4 0,-5-5 0,-1 6 0</inkml:trace>
  <inkml:trace contextRef="#ctx0" brushRef="#br0" timeOffset="6">13534 14596 7814,'0'-6'-527,"0"0"1053,0 6-162,-5 0-230,3 0 1,-4 0 112,2 0-62,3 0 0,-4 2 229,5 2-202,0-3 1,0 9-93,0-2 0,0-2-76,0 2 1,0-1 30,0 5 1,1 0-12,3 3 0,-2-2 36,6 2 1,-5 2-32,0-2 0,3 2-130,-3-2 1,1-2 81,-4 2 1,0 1-155,0-1 0,0 1 102,0-5 0,0 1-329,0-1 1,0-3-114,0-1 1,-4-3-293,1 4 0,-5-5 765,4 5 0,-5-5 0,3 2 0</inkml:trace>
  <inkml:trace contextRef="#ctx0" brushRef="#br0" timeOffset="7">13351 14801 7856,'11'-5'58,"1"0"27,-1-2 0,1 2 163,-1 5 0,1-4-148,-1 0 0,2 0-16,2 4 0,1 0-247,3 0 0,3 0 81,-3 0 1,3 0 81,0 0 0,1 0 0,0 0 0</inkml:trace>
  <inkml:trace contextRef="#ctx0" brushRef="#br0" timeOffset="8">15098 14596 7855,'0'-12'-515,"0"5"-65,0-1 1,0 1 1006,0-5 1588,0 6-1518,0-4 1,0 7 131,0-4-431,0 4 95,0-2 0,0 15-287,0 5 1,0 2-53,0 2 0,0-4-52,0 4 0,0 0 141,0 4 0,0 0-146,0 0 0,0-4 10,0 0 0,2-2-192,1 3 1,-1 0-106,2-5-166,2 0 0,-4-5-496,6-2 1052,-5 2 0,7-3 0,-4 4 0</inkml:trace>
  <inkml:trace contextRef="#ctx0" brushRef="#br0" timeOffset="9">14996 14790 7815,'1'-10'421,"3"2"0,2-2-91,5 2 0,5 3-255,-1 2 1,5-2 69,-1 1 0,-1-4-91,1 4 1,1-1-177,7 1 1,-3 3 81,3-3 0,-2 3-195,2 1 0,-3 0 235,3 0 0,2 0 0,0 0 0</inkml:trace>
  <inkml:trace contextRef="#ctx0" brushRef="#br0" timeOffset="10">17029 14562 7861,'0'-8'488,"0"0"-151,0 6 0,0-8 171,0 8-53,0-8-298,0 9 0,0-3 28,0 8 0,0 4-162,0 7 0,1-2 127,3 2 0,-3 3-285,3 1 0,-3 2 1,-1 2 1,4-4-41,0 0 0,-1-4 78,-3 4 0,4-5-141,0 1 0,0 2-38,-4-2 1,4-3-807,-1-5 1081,1 1 0,1 3 0,2 1 0</inkml:trace>
  <inkml:trace contextRef="#ctx0" brushRef="#br0" timeOffset="11">16914 14767 7865,'-6'0'517,"1"-5"1,6 3-368,3-6 0,2 5-204,6 0 0,4 1-18,3 2 0,-1-3 125,1-1 0,1 0-64,7 4 0,-2 0-92,6 0 0,-5 0-449,5 0 552,-1 0 0,5 0 0,-1 0 0</inkml:trace>
  <inkml:trace contextRef="#ctx0" brushRef="#br0" timeOffset="12">18685 14527 7651,'1'-6'-187,"3"2"1,-2 3 555,6 1 0,-4 1 53,3 3 0,-3 4-139,4 7 1,-6-1-217,2 5 1,1 0 6,-1 4 1,0 0-72,-4-1 1,1 1-45,3 0 0,-3-1-204,3-3 1,1 1-43,-1-5 0,-1 0-261,-3-3 0,2-1 548,2 1 0,-3-1 0,4 1 0</inkml:trace>
  <inkml:trace contextRef="#ctx0" brushRef="#br0" timeOffset="13">18547 14756 7821,'11'-5'13,"-4"-3"1,5 2 91,-1-2 0,6 2 29,5-2 0,1-1-155,0 5 0,4 1-89,-1 3 227,6-5 0,-6 3-79,4-2 0,-5 3-160,2 1 0,-3 0 196,-1 0-74,0 5 0,5 2 0,1 4 0</inkml:trace>
  <inkml:trace contextRef="#ctx0" brushRef="#br0" timeOffset="14">20409 14459 7896,'-8'0'65,"1"0"0,1-1 162,-2-3 0,2 2 97,2-1-305,2 1 359,-3-3-54,5 4 64,0-4-226,0 5 1,0 5 403,0 3-404,0 2 0,0 5-6,0 0 1,4 4-107,0-3 0,4 3 115,-5-4 1,1 4-146,-4-4 0,2 4-243,1-4 1,-1 1 147,1-5 0,-1 0-408,-2 1 1,0-1 17,0 1 0,0-5-843,0 1 830,-5-6 478,3 3 0,-8 1 0,4 0 0</inkml:trace>
  <inkml:trace contextRef="#ctx0" brushRef="#br0" timeOffset="15">20158 14664 7896,'11'0'115,"1"0"0,0-1 283,4-3 1,1 2-201,6-6 0,5 4-116,3-3 0,2 3-23,1-4 1,0 5-199,0-5 1,-3 5 138,-1 0 0,-4-4 0,2 1 0</inkml:trace>
  <inkml:trace contextRef="#ctx0" brushRef="#br0" timeOffset="16">22111 14493 7942,'-4'-8'-27,"0"1"0,-3 3 341,3-4-183,0 6 0,4-4 213,0 2 42,0 2-162,0-3 0,5 5-4,3 0 1,7 0-28,4 0 0,-1 0 35,1 0 1,1 0-159,7 0 1,-3 0 67,2 0 1,-1 0-297,-3 0 1,0 0-110,-3 0 0,1 0-270,-4 0 1,-1-1-290,-4-3-399,1 3 1225,-6-4 0,4 5 0,-4 0 0</inkml:trace>
  <inkml:trace contextRef="#ctx0" brushRef="#br0" timeOffset="17">22088 14619 7919,'11'0'593,"1"0"1,4 0-418,3 0 0,3-2-246,1-1 1,1 1 243,2-1 1,-1-3 70,1 3 1,-2-1-553,-1 4 0,-4 0 222,0 0 0,-3 0-561,3 0 646,0 0 0,3-5 0,1-2 0</inkml:trace>
  <inkml:trace contextRef="#ctx0" brushRef="#br0" timeOffset="18">23070 14208 7884,'0'-12'293,"0"1"391,5-1 352,2 6-352,-1 1-257,4 5 1,-9 5-97,3 3 1,-3 3 10,-1 4 0,0 3-170,0 5 0,0 0-85,0 0 0,-1 3 117,-3 1 1,3-1-102,-3-3 0,3 4-197,1 0 1,0 1 48,0-2 1,0-2-139,0 3 0,4-3-50,0-1 0,3 0-46,-3 0 1,4-2-46,-5-2 1,5-2-691,-4-6 583,0 6 1,-4-5-613,0 3-484,0-2 1527,0-1 0,0-6 0,0-1 0</inkml:trace>
  <inkml:trace contextRef="#ctx0" brushRef="#br0" timeOffset="19">23458 14425 8453,'0'7'1057,"0"1"1,0 1-836,0 6 0,-3-1-132,-1 5 0,-1-4-7,1 4 1,3 0 96,-3 4 0,3 0-144,1 0 1,0-2 49,0-2 0,1 2-99,3-6 1,2 0 57,5-4 0,2 1-87,2-1 1,1-4 83,6-4 1,0-1-20,8-2 1,1-2-88,3-1 0,0-4 70,1-4 0,-2-6 148,-3-2 1,1-2-76,-9-2 0,3 0 89,-10 0 0,-1-5 5,-7-2 1,-2-2-5,-5 2 0,-10-3-119,-5 2 1,-10 3-134,-6 2 1,-2 7-16,-1 3 1,-2 9 47,-2 3 1,3 4-385,-3 4 1,2 2 163,2 6 1,5 4-1958,2 3 2227,-2 8 0,10-3 0,-3 4 0</inkml:trace>
  <inkml:trace contextRef="#ctx0" brushRef="#br0" timeOffset="20">12129 16583 7771,'-6'0'-346,"-5"0"447,10 0-227,-9 0 50,9 0 744,-4 0-80,0 0-347,3 0 0,-7 5-27,6 3 0,-1 2-55,4 1 1,-1-3 16,-3 0 0,3 3-168,-3 4 0,2 4 24,2-4 1,-3 6-70,-1-2 1,0 2 78,4 2 0,0-4-75,0 0 0,0-1 21,0 1 1,1 1-102,3-4 1,-1-1-68,4-4 0,1 1 63,3-1 1,1-1 106,-1-2 1,1-3-19,-1-5 1,2 0 204,2 0 0,-1-5-66,5-3 0,-5-2 61,1-1 1,2-5-83,-2 1 1,0-5 30,-4 1 1,0 0-45,-4-4 0,2 3 16,-5-7 0,0 2-137,-4-2 1,-4 2 113,0-6 1,-5 6-139,2-2 0,-4 4 20,0 4 0,0-1 27,-1 5 1,1 3-15,-1 5 0,5 4-11,-1-1 0,0 3-384,-3 1 0,3 5 174,1 3 1,3 2-359,-4 1 1,6 1 233,-2-1 1,3 4 379,1 1 0,5 9 0,1-1 0</inkml:trace>
  <inkml:trace contextRef="#ctx0" brushRef="#br0" timeOffset="21">12437 16983 7839,'8'0'-644,"0"0"0,-6-1 739,2-3 1490,2 2-1118,1-3 0,-1 4-203,-2-3 1,-2 3-63,2-3-370,-3 3-728,4 1 608,-5-5-202,0 4 256,0-4 234,0 5 0,0-6 0,0 0 0</inkml:trace>
  <inkml:trace contextRef="#ctx0" brushRef="#br0" timeOffset="22">12574 16686 7839,'-3'-22'0,"-1"3"0,0 2 0,4 1 0,0 4 0,0-4 0,0 4 705,0 0 0,5 1-221,3-1 0,-2 5-77,2-1 1,-1 6-147,5-2 0,-1 3-13,0 1 0,1 0-56,-1 0 1,1 1-1,-1 3 1,-3 2-164,-1 5 1,0 6 85,0 2 0,-2 3-300,-5 0 1,0 1 107,0 0 1,-1 1 94,-3 3 1,2-3-194,-6 3 1,2 0-215,-2 0 1,-2 0 150,2-4 1,3-4-64,2 0 1,-2-5 193,1 1 1,-1-2-131,1-2 486,3 0-133,-5 1 395,6-6-185,0-1-148,6-5 0,0 0-96,5 0 0,1 0-11,-1 0 0,1 0-209,-1 0 0,0-4 80,1 1 0,-1-1-590,1 4 0,-1 0 30,1 0 618,-1 0 0,5 0 0,2 0 0</inkml:trace>
  <inkml:trace contextRef="#ctx0" brushRef="#br0" timeOffset="23">13968 16595 7791,'0'-12'-31,"-5"1"266,3-1 1,-3 1 209,5-1 202,0 6-385,0-4 1,-1 7 554,-3-4-493,3 4 0,-5-2 229,2 5-474,3 0 1,-8 1 84,5 3 0,-5 4-141,1 7 0,2-1 79,-2 5 0,1 0-220,-5 4 1,5 4 73,-1-1 1,6 1-42,-2-4 1,3 0-48,1-1 0,0 0-66,0-3 0,1 1 57,3-4 0,2-5-50,5-3 0,2-6 85,2 2 1,2-3 8,2-1 1,2-1 142,-2-3 0,3-2-75,1-6 1,-2-3 10,-2 0 1,-2-4 68,-6 4 1,-1-6 142,-2 2 0,-3 2-83,-5-3 0,0 1-38,0-3 1,-5-1-125,-3 0 1,-2 1 87,-1 3 1,-4-1-188,-1 5 1,1 1 103,4 6 0,3 3-603,1 5 33,-1 0 225,-3 0 1,4 5-102,3 3 1,3 3-654,1 4 1145,0-2 0,5 9 0,2-4 0</inkml:trace>
  <inkml:trace contextRef="#ctx0" brushRef="#br0" timeOffset="24">14219 16880 7790,'8'0'816,"-1"0"-568,1 0 0,-1 0 86,1 0 0,-4 0 19,3 0 58,-4 0-545,7 0-325,-9 0-548,5 0 748,-6 0 1,0 0 0</inkml:trace>
  <inkml:trace contextRef="#ctx0" brushRef="#br0" timeOffset="25">14482 16480 7785,'0'-11'-1219,"0"-1"3249,0 1-463,0 5-1124,0 1 0,1 6-58,3 3 0,-3 2-58,3 5 1,-3 2 26,-1 2 0,0 4-183,0 8 0,4-2-46,0 6 1,-1-4 29,-3 3 1,0-1-104,0 2 1,0-3-125,0-6 0,0 1 46,0 0 1,0-4-191,0 0 1,4-5 91,0 1 0,0-2-127,-4-2 92,5 1 0,-4-5-171,3 1 1,-1-5-769,0 0-754,-1-1 1852,3-2 0,0-5 0,1-2 0</inkml:trace>
  <inkml:trace contextRef="#ctx0" brushRef="#br0" timeOffset="26">15772 16400 7702,'-10'-1'344,"2"-3"-3,-2 3 0,8-4 446,-6 5-135,6 0-296,-3 0 0,1 1-90,0 3 0,0 2-40,4 6 0,-4 3-13,0 0 0,-3 9-27,3-1 1,-1 8-55,1-1 0,3-1-92,-3 2 0,3-1-8,1 4 0,0-4 14,0-4 0,0-2-175,0-1 0,1-5 35,3-3 0,-2-2-78,6-2 1,1 0 24,6-4 0,-2-2 17,2-5 1,3-1 110,1-3 1,1-3-4,-1-9 0,3 2 104,-3-5 1,-3-4-94,0-3 0,-4-2 50,0 1 1,-6-2-33,-2-5 1,-3 0 11,-1-1 1,-2 1-12,-6 0 1,0 1-17,-7 2 1,2 3-9,2 6 0,0 4 21,-1 3 1,-3 3-627,0 4 404,-1 3 1,5 7-175,0 1 1,3 4-124,0 4 1,6 2-298,-2 2 1,3 3 125,1 5 685,0 0 0,0-1 0,0 1 0</inkml:trace>
  <inkml:trace contextRef="#ctx0" brushRef="#br0" timeOffset="27">16035 16812 7758,'11'6'245,"1"-1"0,-5-5 142,1 0-165,-5 0 208,2 0-689,-5 0 0,0-5 0,0-1 0</inkml:trace>
  <inkml:trace contextRef="#ctx0" brushRef="#br0" timeOffset="28">16206 16492 7807,'4'-15'138,"0"-1"1,3 1-93,-3 4 1,5 0 466,-1 4 1,2-3-15,1 2 1,1 2 85,-1-2 0,1 6-193,-1-2 1,0 3-132,1 1 0,-1 1-92,1 3 0,-2 2-1,-3 5 0,2 5-189,-5-1 0,0 5 104,-4-1 1,-1 7-233,-3 0 1,-2 2-53,-6-1 1,1-2-145,-1 6 1,1-5 123,-1 5 1,1-6-3,0 2 1,3-3-11,0-1 0,6-4 61,-2 0 158,3-5 1,1 2-186,0-4 360,0-6 0,5 3-7,2-5 0,4-1-11,0-3 0,0 0-145,1 0 1,-1 0 30,1 0-276,-1-5 0,1 3-102,-1-6 0,0 6-1470,1-2 1819,-6 3 0,9-4 0,-2-2 0</inkml:trace>
  <inkml:trace contextRef="#ctx0" brushRef="#br0" timeOffset="29">17474 16355 7826,'-8'0'197,"1"0"500,4 0-412,-2 0 1,5-2 307,0-1 193,5 1-361,-4-3-213,5 5 1,-6 5-49,0 3 1,0 3 12,0 5 1,3-2-159,1 5 1,0 0 48,-4 3 0,0 5-178,0 0 1,4-1 33,0-3 0,1 0-49,-2 0 1,4-4 16,4 0 0,1-5-7,-1 1 1,0-6 73,1-1 0,3-6-6,0 2 1,4-3 33,-3-1 0,4-5 0,-1-2 1,-3-4 76,0 0 1,-1-4-72,-4 0 1,3-6 183,-6 2 1,-3-2 2,-1-2 0,-3-1 22,-1-3 0,-1-2-122,-3-5 0,-2 4 16,-6 4 0,1-1-41,-1 4 0,1-1 30,-1 9 0,1 0-98,0 3 1,-1 6 78,1 2 0,-1 3-554,1 1 1,0 5-34,-1 3 1,2 3-236,2 4 0,-1 2 158,6 2 0,-5 2 598,4-2 0,0 8 0,4 2 0</inkml:trace>
  <inkml:trace contextRef="#ctx0" brushRef="#br0" timeOffset="30">17851 16743 7793,'11'-10'1610,"1"2"-1638,-6-2 1,3 8 243,-5-6-562,-1 5 254,-3-2 142,0 0-1013,0 4 681,0-4 1,-1 5 281,-3 0 0,3 0 0,-4 0 0</inkml:trace>
  <inkml:trace contextRef="#ctx0" brushRef="#br0" timeOffset="31">17988 16446 7793,'0'-18'0,"1"-2"286,3 5 1,2-4-59,6 3 1,3-3-71,0 4 1,4 0 76,-4 4 0,2-1 26,-2 1 0,-2 4 149,2 4 2,-2 1-276,-2 2 1,-1 5-23,-2 3 1,-3 6-138,-5 1 0,0 5-16,0 0 0,0 1-117,0 2 0,-1 5 79,-3 2 0,-2 3-60,-6 2 0,5-4-32,-1 4 1,0-8 12,-3 8 1,-1-9 47,1 1 0,3-7 46,1-1 1,4-5 266,-1 2 0,3-4 245,1 0-186,0-1 0,1-3-22,3-1-133,3-4 0,4 2-22,0-5 1,2 0 29,2 0 0,-2 0-346,2 0 1,2-4 105,-2 0 0,0-3-1367,-3 3 1490,-1 0 0,1-1 0,-1-1 0</inkml:trace>
  <inkml:trace contextRef="#ctx0" brushRef="#br0" timeOffset="32">19221 16309 7798,'-11'0'707,"5"0"-509,0-5 1,3 2 320,-1-4 126,0 4 15,4-7-142,0 9-263,0-4-20,0 15 1,0 3-131,0 9 1,-1 1 15,-3 0 1,3 1-161,-3 3 0,3-2-8,1 6 1,0-6 21,0 2 1,1-3-51,3-1 0,2-6-153,5-1 1,2-4 21,2 0 1,-1-6 73,5-2 1,-3-3 110,3-1 1,0-1-26,4-3 0,-2-3 147,-2-9 0,3-1-16,-3-6 0,-3 0-25,-1 0 1,-3-1-8,-5-3 0,-1 2 11,-6-6 1,-2 2-83,-2-1 0,-2-2 63,-5 5 0,-4 1-119,-1 3 1,0 5 88,1 3 1,2 3-247,-2 5 0,-2 2-90,2 5 0,0 1-87,3 3 1,2 2-67,2 6 1,0 0-238,4 4 1,0 0 710,4 3 0,0 3 0,0-5 0</inkml:trace>
  <inkml:trace contextRef="#ctx0" brushRef="#br0" timeOffset="33">19575 16674 7772,'8'0'344,"0"0"0,-1-3-79,5-1 460,-1 0-135,0 4-148,-4 0-482,-2 0 60,-5 0-207,0-5-567,0 4-268,0-4 1022,0 5 0,-5 0 0,-2 0 0</inkml:trace>
  <inkml:trace contextRef="#ctx0" brushRef="#br0" timeOffset="34">19838 16252 7818,'-4'-12'455,"0"1"109,1 0 0,3 3 780,0 0-911,0 6 1,1-2 52,3 8 0,-3 2-63,3 6 1,1 3-21,-1 0 1,1 5-202,-1-1 0,-3 7 13,3 0 1,-3 2-11,-1-1 0,0-3-13,0 3 0,0-3-166,0-1 1,0-2 78,0-2 0,0 2-482,0-6 0,0 4-573,0-4 167,0 0 1,0-3-227,0-1-467,0-4 1476,0 3 0,5-9 0,1 4 0</inkml:trace>
  <inkml:trace contextRef="#ctx0" brushRef="#br0" timeOffset="35">21037 16183 7820,'-6'-5'-67,"-3"3"387,5-6 125,0 6 1,1-5-96,-1 3 525,0 3-497,4-4 0,-1 5 219,-3 0-353,3 0 1,-6 0 27,3 0 0,-1 1 101,-2 3 0,-3 3-211,2 4 1,-2 5-80,-2 3 0,-3 7-32,0 1 0,0 4 55,3 0 1,1 0-184,-1 0 1,2 1 47,3-6 1,2 1-22,5-4 1,0-2-21,0-2 1,2 2-50,6-6 1,-1-1 69,9-7 1,1 2-1,2-5 0,7 0 103,0-4 1,2-5-49,-1-3 1,-3-2 23,3-1 1,-3-5-79,-1 1 0,-5-5-6,-3 1 1,-4-4 21,-3-4 1,1 2-9,-6-5 0,-4 0-31,-6 0 0,-4-2-146,0 6 0,-4-1-61,0 4 1,-1 5 77,5 3 1,-4 4-234,-1 3 0,1-1-83,4 5 0,3 1-211,1 3 0,4 5 147,-1 2 0,3 3 580,1 2 0,5 9 0,1 3 0</inkml:trace>
  <inkml:trace contextRef="#ctx0" brushRef="#br0" timeOffset="36">21300 16652 9307,'11'-7'1469,"-1"1"-1165,-2 2-759,-3 3 414,-5-9 0,0 7-12,0-4 0,0 3-78,0-4 1,0 4-602,0-3-870,0 4 1602,0-2 0,0 0 0,0-1 0</inkml:trace>
  <inkml:trace contextRef="#ctx0" brushRef="#br0" timeOffset="37">21448 16366 7754,'0'-19'106,"0"0"1,0 0 293,0-4 0,5 2-52,3 2 1,2-2-93,2 6 1,-2 4 143,-3 3 0,4 2-92,-4-2 1,5 3-100,3 5 0,-2 0 118,2 0 1,1 5 112,-1 3 1,5-2-188,-5 2 0,1-1-197,-1 5 0,-6 3-112,3 0 1,-7 5 104,2-1 0,-4 3-255,1 1 1,-12 1 36,-3 3 1,-8 2-41,0 5 0,-3 0 21,-1 1 0,0-5-70,1 0 0,4-4-8,3 1 0,-2-5 101,2-3 0,3-2 174,5-6 1,4 1-156,-1-1 555,3-5-218,1 0 0,1-6-49,3 0 1,-1 0 24,4 0 0,5 0 117,3 0 0,2 0-111,-2 0 1,1 0-57,3 0 1,2 0-58,-6 0 0,4 0 46,-4 0 1,0 0 95,-3 0-1349,-6 0-1398,4 0 2545,-8 0 0,-8 0 0,-6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89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6122 14242 8028,'-8'-8'0,"0"1"0,5 0 364,-5 0-19,5-4-333,-2 5 1,5-5 150,0-1 1,4 1 101,0-1 1,4 1-33,-5 0 1,5-1 28,-4 1 1,5-1 30,-2 1 1,0 0-1,0-1 1,0 1-63,0-1 0,3 1-2,-2-1 1,6 1-111,1 0 1,5 3 56,-1 0 1,3 1-168,1-5 0,4 6 48,-1 2 1,5-1-131,-5 1 0,5 0 91,-5 4 1,1 6-144,-4 1 0,0 5-1,0 3 1,-6-1 46,-1 5 0,-5 1-21,-3 7 0,-3-3 52,-5 2 1,-5 2 18,-3-1 1,-2 0-89,-2-4 1,-3-1-117,0 1 0,-5-4 194,1 0 0,1-5 14,-1 1 0,5-2 170,-1-1 1,2-6-52,2-2 1,0-2 270,4 2-81,-3-3 50,8 4-261,-3-5 0,7 0-4,1 0 1,5 0-39,7 0 0,3 0-28,5 0 1,3 2-79,1 2 1,9-2 103,-2 6 0,-1-1-106,-3 5 0,-3-1 21,3 1 1,-4 0 26,0 3 0,-3-1-40,-4 5 1,0-3-6,-7 3 0,0-2-11,-8 3 0,0 1-16,-4-2 0,-1 1 96,-3-1 1,-7 2-41,-8-6 0,-4 2 70,-4-2 1,2-3-66,-6 4 1,-3-7 89,-4-2 1,-4-4-71,4 0 1,0-1 16,4-2 1,1 0-55,2 0 0,1-2-24,7-1 1,-1 0-850,9-4-95,-1-1-459,5-4 892,5 1 1,11 1 591,10 2 0,0-7 0,2 2 0</inkml:trace>
  <inkml:trace contextRef="#ctx0" brushRef="#br0" timeOffset="1">7149 13956 7960,'-3'-15'150,"-1"0"-211,0 0 0,5 3 1235,3 1-280,-3 4 383,10 2-496,-10 0 32,4 4-603,-5 1 0,0 8 1,0 7 0,0-1 13,0 5 1,0 0-110,0 4 0,0 1 24,0 2 0,0-1-140,0 1 1,0-4-33,0 1 1,0-7 104,0 7 1,0-4-174,0 0 1,-4 1-113,0-4-19,0-1 276,4-4-36,0 1 63,0-6 17,0-1-44,0-5-11,6 0 1,0 0 36,5 0 0,1-4-24,-1 0 0,6 1-122,2 3 1,2 0 12,2 0 0,-3 0 19,3 0 0,-2 0 30,5 0 0,-2 5-12,-1 2 1,-1 5-40,-3 3 1,2-1 47,-2 5 0,-2-1-44,-2 1 0,-6 6 27,-1-2 0,-6 2-6,2-2 0,-8 4 33,-3 0 0,-9 0 9,-3 0 1,-4-3-63,-3 3 0,0-3-7,-4-1 1,2-5-118,-6-3 0,2-4 93,-6-3 1,4 1-439,3-5 1,-1-1 107,6-3 1,-1 0-42,4 0 1,6-5-38,1-2 1,7-4-137,2 0 1,4-5 102,0-3 0,6-4-406,5-4 938,2-2 0,2-10 0,-1-2 0</inkml:trace>
  <inkml:trace contextRef="#ctx0" brushRef="#br0" timeOffset="2">7287 13876 7981,'-17'-11'0,"4"3"566,-2 1 0,4-1-184,3-3 1,3 3-52,5 0 0,1 2-143,3-2 1,7-2-12,9 3 1,2 0 91,5 0 1,2 3-64,5-4 0,6 2-203,2-2 0,-2-1 76,2 6 1,-1-2-204,1 1 1,-3 3-167,-5-3 0,-3 2-163,-1 2 0,-4 0 127,0 0 0,-3 2-227,-4 2 1,5-2 82,-5 6 470,5-6 0,-11 8 0,4-3 0</inkml:trace>
  <inkml:trace contextRef="#ctx0" brushRef="#br0" timeOffset="3">8246 14013 7990,'-6'0'1252,"0"0"-1247,6 5 0,0-2 520,0 5 1,0-1-158,0 5 0,-1 4 116,-3 3 1,-6 9-79,-5 6 1,-7 6-30,0 5 0,-1 2-459,-4 3 1,-2 1 277,-2 2 0,0 1-6,0-4 0,3-4-157,6-4 1,0-4 49,3 3 0,2-9 79,6-1 0,1-6-351,2-2 0,3-5-398,5-3-509,0-2-12,0-2 390,0-5 1,5-7-52,3-10 0,2-6 769,1-6 0,1-5 0,-1-1 0</inkml:trace>
  <inkml:trace contextRef="#ctx0" brushRef="#br0" timeOffset="4">8006 13979 8052,'-4'-11'0,"0"-1"0,1-3 85,3 0 0,5 1 285,2 6-156,3-2 1,-2 5 189,0-3 60,-6 3-290,3 5 1,-5 2-168,0 1 1,2 4 88,1 4 1,-1 4-642,1 1 1,0 0 544,1-1 0,2 3 0,6 5 0</inkml:trace>
  <inkml:trace contextRef="#ctx0" brushRef="#br0" timeOffset="5">8200 14721 7826,'1'8'2205,"3"0"1,3-6-1253,4 2 1,-3-3 245,-1-1 273,1 0-1278,3 0 1,-1 2-669,-2 1-2757,-3-1 3231,-5 8 0,-10-4 0,-3 6 0</inkml:trace>
  <inkml:trace contextRef="#ctx0" brushRef="#br0" timeOffset="7">12643 13956 8026,'-12'0'0,"1"0"0,0 0 0,-1-4 243,1 1 131,4-1-202,2-1 0,2 2 167,-1-4 1,0 3-111,4-4 0,0 4-35,0-3 0,0 3 109,0-4 1,0 5-30,0-5 0,5 0-25,3-3 1,2 3 28,1 1 0,2-1-131,2-3 0,3-1 82,5 1 0,0-1-87,-1 1 0,1 3 39,0 1 0,-4 4-168,0-1 0,-1 3 46,1 1 0,1 1 16,-4 3 1,3 3-30,-4 4 0,0 5-103,-4 4 1,-4 6-97,-3 5 1,-3 2 140,-1 1 1,-7 5-65,-4 3 0,-5 0 39,-7 4 1,-1-3-277,-3 6 1,3-7 263,-3-4 0,-1 2-14,2-2 1,-1 0-12,4-4 0,0-5-16,0-2 0,2-3 125,2-1 0,2-5-127,6-3 363,5-3-99,1 0-125,5-6 0,5-1 225,2-5 0,8 0-45,4 0 0,8-5-86,4-2 0,3-4 63,4 0 1,-1 0 92,5-1 1,-2 5-104,2-1 0,-3 2-237,-4-2 1,-5-1-173,1 5 1,-7 0-369,-1 4 1,-2 0-10,-6 0 1,1 0-1653,-5 0 821,-5 0 42,-1 0 1381,0 0 0,2 0 0,4 0 0</inkml:trace>
  <inkml:trace contextRef="#ctx0" brushRef="#br0" timeOffset="8">13659 13888 7980,'0'-18'239,"0"-2"148,0 4 0,0 1-340,0 4 0,4-1 312,0 1-232,0 5 0,-5 1 36,-3 5 1,-3 0 13,-4 0 0,-2 1 104,-2 3 0,-3 6-14,-5 5 1,1 9-61,-1-1 1,-4 7-43,0 1 1,-3 7-91,3 4 1,-3 2 30,3 2 1,-2-2 9,6-2 1,-1 3-13,9-3 0,1 1-146,6-1 1,3-7 24,5-4 1,5-6-165,3 2 0,7-8 80,4-4 0,4-3-77,4 0 1,2-6 54,5-2 0,0-6 64,1-2 0,-1-9 70,0 2 1,-5-5-94,-2 1 1,-4 1-91,-4-5 0,-4 1 152,-7-1 1,-3-2 14,-5 2 0,-5 1-86,-3-1 1,-8 5-12,-7-1 1,-5 3 74,-6 5 1,-5 2-32,1 5 0,0 5 6,4 2 1,1 4-58,3 0 0,2 2-168,5 2 0,5-2-88,3 2 1,7-3 364,4 0 0,3 4 0,1 2 0</inkml:trace>
  <inkml:trace contextRef="#ctx0" brushRef="#br0" timeOffset="9">14162 13945 7983,'0'-17'145,"0"3"35,0-5 1,6 5-1,6-1 1,0 3 225,7 0 0,-6 4 507,-2 1-576,1 4 1,-10-2 508,6 5-439,-5 0 0,-2 10 12,-5 6 0,-6 5-196,-2 6 1,-4 3-1,-7 8 1,0 3 42,0 5 0,-4-3-315,-4 2 1,2 2 116,-2 7 0,2-2 133,-1-3 0,-2-4-330,5 4 0,1-9 2,3 1 1,4-9-100,0-5 1,9-4-53,-2-4 0,8-3-667,1-4 178,1-1 170,2-5 1,4-2-521,0-8 1,9-3 596,-2-9 520,3-1 0,3-11 0,0-1 0</inkml:trace>
  <inkml:trace contextRef="#ctx0" brushRef="#br0" timeOffset="10">13968 13808 7955,'-17'-18'0,"8"-2"202,-2 5 0,8 3 349,3 4 0,5 5-194,7-5 115,-1 6-440,1-4 0,-1 6-188,1 0 0,-5 6-271,1 1 1,-6 5 426,2 3 0,2 8 0,1 6 0</inkml:trace>
  <inkml:trace contextRef="#ctx0" brushRef="#br0" timeOffset="11">14139 14562 7908,'-5'11'683,"4"0"1,-3 0 2546,8-4-2399,2 3 0,4-7 1008,-2 5-1502,2-6 1,-5 4-182,3-2-1465,-3-3 974,-5 10 420,0-5 0,0 5-85,0 1 0,-10-1 0,-3 1 0</inkml:trace>
  <inkml:trace contextRef="#ctx0" brushRef="#br0" timeOffset="13">18673 13705 8133,'-4'-11'-41,"1"-1"1,-1-3-83,4 0 1,0 0 349,0 3 1,4 4 381,-1 1 0,10-1-137,-2-3 0,7-1-172,-3 1 0,6 3-178,-2 1 0,6 0 112,2 0 0,-1-2-99,-3 5 1,0-1 33,0 1 0,0 3-35,0-3 0,-2 3 15,-2 1 1,3 1-125,-3 3 1,-3-2-144,0 6 1,-4 0 73,0 3 1,-2 1-179,-3-1 1,0 4 20,-3 0 1,-3 4 48,3-3 0,-3 3 202,-1-4 1,-4 4 0,0-4 1,-5 4-31,2-4 0,-3 1 108,-2-5 1,5 1 359,-1-1-66,0 0 78,-3 1-290,0-1-145,4 1 0,3-2 53,8-3 0,3 4-29,4-4 1,2 0-45,2 0 1,3 1-2,5 3 0,-1 4-72,1 1 0,0 0 85,0-1 1,-2-1-232,-1 5 0,0 0-30,-5 4 1,-5 0-49,-6 0 1,-3 4 162,-1-1 1,-5 1 20,-2-4 1,-9 3 71,-3 1 1,-6 0 155,-2-4 1,-6-2-78,-1-2 0,-2 1-91,-5-4 0,3-1 132,-4-4 0,9-1-76,-2-2 0,10-3 2,2-5 1,2 0-243,5 0 0,6-1-343,6-3 1,3-4-190,1-7 0,10 1-1475,6-5 2198,4 5 0,13-12 0,2 2 0</inkml:trace>
  <inkml:trace contextRef="#ctx0" brushRef="#br0" timeOffset="14">19929 13705 8054,'-6'-11'0,"-3"-5"-251,5 1 1,1-4 67,3 4 0,0 0 974,0 3-490,-6-4 1,4 3-39,-6-2 1,5 2-164,-5 2 1,-1 3 68,-6 0 1,1 6-25,-5-2 0,4 3 27,-4 1 1,0 0-61,-4 0 1,0 4 13,0-1 1,-4 10-14,1-1 0,-6 3-117,2 0 0,2-1 35,1 5 1,4-5 76,4 1 1,3 2-168,4-2 0,6 0 65,2-3 0,4-1-130,4 0 1,3 1 40,9-1 0,3-4 25,7-4 0,4-1 54,4-2 0,0 0 1,0 0 0,4-4 27,0 0 0,4-5-35,-4 2 1,-5 2 58,-6 1 0,-4-1 61,-4 1 184,-3 0-198,-4 4 0,-6 1 119,-2 3 1,-4 6-92,-4 5 0,-2 7 96,-6 1 1,1 5 11,0 6 0,-1 2-58,1 2 0,-5 2-14,1 6 0,0 3-38,4 1 0,0-1-7,4-3 0,2-1-22,5-4 1,0-3-2,0-7 0,1 1-23,3-6 0,1 0-14,3-7 1,0-3-296,-4-4 0,1-1 24,-1 0-1107,-3-4 308,4-2 450,-5-5 0,2-5-113,2-3 1,-2-2 678,6-1 0,-1-6 0,5-1 0</inkml:trace>
  <inkml:trace contextRef="#ctx0" brushRef="#br0" timeOffset="15">20660 13557 8254,'-5'-12'538,"4"1"198,-4 4 1,5 5-204,0 9 1,-5 2-87,-3 10 1,-3 4-90,-4 4 1,-3 8 135,-5 0 1,-5 10-137,-2 1 0,-5 6-289,-3-2 0,3 3 78,-3-4 0,18-22 0,0 0 58,-18 22 1,0 1-132,4-5 0,5-4 34,2-3 1,4-6-71,4-2 0,0-8-121,8 1 1,-2-8-349,9 0-358,0-2-718,4-2 1001,0-5 0,6-2 61,1-8 0,3-2-871,2-5 1,3-7 1315,0-5 0,5-5 0,-2-6 0</inkml:trace>
  <inkml:trace contextRef="#ctx0" brushRef="#br0" timeOffset="16">20272 13545 8174,'-16'-16'212,"7"-1"318,-3-2 240,8 3 83,-1 9 1,7 2-198,1 5-412,4 0 1,4 1-424,1 3 0,-5 3-349,1 4 1,-2 6-1323,2 2 1850,2 7 0,-4-2 0,6 4 0</inkml:trace>
  <inkml:trace contextRef="#ctx0" brushRef="#br0" timeOffset="17">20443 14333 7957,'-11'0'2834,"5"0"-781,1 0-921,15 5 0,-7-3-1262,9 1 1,-7 2-1021,3-1 0,-6 5 1150,2-1 0,-8 2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91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1313 2033 8123,'8'0'328,"0"0"1,-5 0-40,5 0-154,0 0 0,3 0 1,1 0 255,-1 0-165,0 0-184,6 0 56,-4 5 1,4-4 59,-1 3 1,-3-3-124,7-1 0,-5 0 243,4 0-377,0 0 135,-1 0 0,3 0 19,-2 0 46,-2 0 1,3 0-32,-5 0 1,6-1 34,-2-3 1,-2 3-139,2-3 1,-5-1 123,2 1 0,-4-3 136,0 3-90,-1-5 7,0 8-82,1-4-208,-6 5 5,-1 0 173,-5 0-44,0-5 42,0 3-29,0-3 32,0 5-80,-5 0 48,4-5-3,-9-1 0,9-6 20,-3 1 0,1 0-15,-1-1 0,3-1 11,-3-2 1,3 1-9,1-5 1,0 0-12,0-4 1,0 4 11,0 0 0,0 0 7,0-4 0,0 1 12,0-1 0,1 5 1,3 3 0,-3-2 31,3 2 1,1-4 105,-1 4 0,5-2-30,-1 2 0,2 2-86,1-2 1,2-1 41,2 0 0,-1 1-26,5 4 1,-4-1 12,4 1 0,-3-1 6,3 1 0,-4 3-33,4 1 1,0 0-35,4 0 1,-4 2-19,0 5 0,-5 0-95,1 0 0,2 0 134,-2 0 0,1 1-162,-1 3 0,-2 2 129,2 6 1,-2 3-111,-2 0 0,0 4 60,-4-4 1,3 7-3,-2 1 0,-3 0-56,-1 3 0,-3 2-157,-1-1 0,0 5 61,0-2 0,-5 3 53,-3 1 1,-2-3 11,-1-1 0,-1-4 8,1 0 1,0-2 222,-1-1 1,5-1-80,-1-3 1,4-2 87,-3-1 1,4-7 435,-1 2-120,3-2-178,1 2 1,0-3 210,0 0-130,5-6 0,1 3-108,6-5 1,3 0 75,0 0 1,6 0-73,-2 0 0,-2 0-76,2 0 1,0 0 8,4 0 0,0 0 24,0 0 0,-1 0-80,-3 0 1,2-1 65,-2-3 0,1 3-132,0-3 1,0 3 54,-5 1 1,4-2-88,-4-1 1,1 1 89,-5-1 65,0 1 216,1 2-269,-1 0 1,-3 0 196,-1 0-82,-4 0-183,2 0 191,-5 0-861,-5 0 0,2 0-481,-4 0 0,-1 0-2523,-3 0 3641,-1 0 0,-4 0 0,-2 0 0</inkml:trace>
  <inkml:trace contextRef="#ctx0" brushRef="#br0" timeOffset="1">3438 1565 7168,'7'0'1179,"1"0"-833,-6 0 1,9 0-28,-4 0 0,3 0-180,2 0 0,-5 0 86,1 0 1,0-4-102,3 0 1,4 0 18,1 4 1,3 0-12,-4 0 0,5 0-110,-1 0 0,3-4 145,1 1 1,-2-1-99,-2 4 0,3 0 67,-3 0 0,2-4-174,2 0 0,-4 0 91,0 4 1,-4 0-140,4 0 1,-5-3-20,2-1-282,-4 0 115,0 4 1,-5 0-398,1 0-418,-5 0 418,2 0-852,-5 0 1521,-5 0 0,-2-5 0,-4-1 0</inkml:trace>
  <inkml:trace contextRef="#ctx0" brushRef="#br0" timeOffset="2">3529 1850 8330,'8'-1'-297,"-1"-3"0,1 3 514,3-3 1,1 3 766,-1 1 0,4 0-171,1 0 1,4-4-300,-1 0 0,3 0-36,0 4 1,1 0-220,0 0 1,0-3-135,0-1 1,0 0 98,-1 4 1,1 0-151,0 0 0,-1-4-40,-3 0 1,1 0-275,-5 4 1,4-3-782,-4-1 1,1 0-10,-5 4-1594,1 0 2624,-1 0 0,0 5 0,1 1 0</inkml:trace>
  <inkml:trace contextRef="#ctx0" brushRef="#br0" timeOffset="3">5231 1279 8345,'0'-7'-746,"0"-1"1068,0 5 294,0-7-26,0 4-20,0 0-298,0-5 1,-2 10-217,-1-3 122,-4 3 0,-4 2-264,-1 3 1,-3 2 105,0 6 1,-5-1-34,1 1 0,-2 0 8,2 4 0,-1 0-152,5 3 0,-4 3 47,4-3 1,1 1 127,6-1 1,2 3-135,2-3 1,3-3 123,-3-1 1,6 2-139,2-2 1,5 0 79,-1-3 0,2-2 33,1-2 1,1 2-2,-1-3 0,0-2 1,1-1 1,-1-2 52,1-2 293,-1 0 183,1 0-252,-6 0 164,-1 0-402,-5 0 0,-4 1-29,0 3 1,-3 2-46,3 5 0,0 1-91,4-1 1,-4 1 82,1-1 0,-1 0-106,4 1 1,0-1 58,0 1 0,0-5 97,0 1 1,0 0-49,0 3 1,0-3 204,0-1-177,0-4 0,0 3 276,0-2-219,0-3 2,0 4 1,1-3 7,3 1-2,-3-1-49,9 3 1,-7-5 26,4 0 1,-3 3-35,4 1 1,-6 5 19,2-1 1,1 3-133,-1 4 0,0-1 67,-4 5 1,0 0-8,0 4 1,-4 0 26,0 0 0,-5 0 6,2 0 1,0-1 81,0 1 0,3 0-85,-4 0 0,6-4 174,-2 0 1,3-5-94,1 1 1,1-2 124,3-2 1,2 1-53,6-1 0,-1-3-47,0-1 1,1-4-161,-1 1 1,1-2 140,-1 2 1,0-3-1430,1 3 1384,-1-3 0,6 5 0,1 0 0</inkml:trace>
  <inkml:trace contextRef="#ctx0" brushRef="#br0" timeOffset="4">5722 1473 8130,'0'-11'-104,"0"-1"172,0 1 133,-5 0 0,4 3 301,-3 0-54,2 6 0,2-3-75,0 0-139,0 3 0,0-1-237,0 6 0,0 0 93,0 5 0,0 3-64,0 4 1,2 4 8,2-4 0,-3 7-102,3 1 1,1 0 40,-2 3 0,5 2 47,-4-1 1,1 5-167,-1-2 0,-3-1 96,3 2 1,1-6-171,-1 2 1,0-3 49,-4-1 0,0-2-84,0-2 0,3-2-65,1-6 0,0 1-66,-4-1 0,1-1-330,3-2-164,-3 2 878,4-9 0,0 9 0,2-3 0</inkml:trace>
  <inkml:trace contextRef="#ctx0" brushRef="#br0" timeOffset="5">6190 1964 8231,'-6'0'143,"2"0"167,8 0 0,-3 5-46,3 3 0,1 2 185,-1 2 1,0 0-73,-4 4 1,3 1-176,1 6 0,1-4-58,-1 0 1,-3 0-164,3 4 1,-3 0-775,-1 0 1,2-4 258,1 0 534,-1-5 0,3 12 0,-5-1 0</inkml:trace>
  <inkml:trace contextRef="#ctx0" brushRef="#br0" timeOffset="6">6738 1428 8242,'0'-12'-66,"0"1"0,0 3 324,0 1 135,0-1 182,0-3-257,0-1 1,2 2 35,1 2-104,-1-2 1,4 8-84,-2-6 1,-2 5 77,6 0 1,-4 0-222,3-1 1,-3 3 127,4-3 1,-1 3-72,5 1 1,-1 5 24,1 3 0,-1 2-151,1 1 1,-1 1 25,0-1 0,1 6-93,-1 2 0,-3-2-114,-1 2 0,-4 4 92,1 4 0,-3 1-208,-1-2 1,0 0 116,0 4 1,-5-1-99,-3 2 1,-2-2 61,-1-2 1,-4-3 47,-1 3 1,1-5 104,4-3 1,-1 2 210,1-6 0,-1 0 122,1-3 1,5-1-118,2 0 0,3-3 110,1 0 1,0-5-50,0 5 0,1-5 83,3 0 0,2 0-16,5 1 1,2-3-50,2 3 0,-1-3 73,5-1 1,-1 0-76,1 0 1,3 0 122,-3 0 1,2-1-149,2-3 1,-4 2-25,0-6 0,-1 5 66,1 0 0,-2 0-247,-6-1 1,0 3-220,1-3-420,-1 3 149,-4 1-196,3 0-458,-9 0 1,3 0 1188,-8 0 0,-2 5 0,-6 1 0</inkml:trace>
  <inkml:trace contextRef="#ctx0" brushRef="#br0" timeOffset="7">7515 1930 8125,'-1'-6'183,"-3"2"1,3 1 454,-3 0 0,3 3-404,1 0 0,0 5 5,0 6 0,1 1 214,3-1 1,-3 5-81,3 3 1,-3 2-349,-1-2 1,0 2-3,0-2 0,0 3-129,0 1 0,0 0-867,0 0 1,-1-4 160,-3 0 812,3-5 0,-15 12 0,4-2 0</inkml:trace>
  <inkml:trace contextRef="#ctx0" brushRef="#br0" timeOffset="8">8714 1930 8027,'-6'-6'-562,"1"-4"413,10 8 1,-3-3 50,6 5 534,-6 0-646,4 0 1,-3 2 48,1 1 0,1-1 161,-1 1 0,2 4 0,6-1 0</inkml:trace>
  <inkml:trace contextRef="#ctx0" brushRef="#br0" timeOffset="9">9217 1919 8009,'0'-8'1284,"0"0"-343,0 6-832,0-8 1,1 9 265,3-3 277,-3 2-425,4 2 1,-4 0-738,3 0 1,-1 0-81,4 0 1,1 4-1242,3 0 1831,6 0 0,1 1 0,4 1 0</inkml:trace>
  <inkml:trace contextRef="#ctx0" brushRef="#br0" timeOffset="10">9662 1919 7995,'0'-8'0,"0"0"0,5 6 944,3-2 1,-2-1 269,2 1-926,-6 0 0,5 4-651,-4 0 422,-1 0-1035,8 0 0,-8 2 976,6 2 0,-5 2 0,2 5 0</inkml:trace>
  <inkml:trace contextRef="#ctx0" brushRef="#br0" timeOffset="11">10427 1999 8195,'0'-7'653,"0"1"-120,0 2 1,0 4-329,0 0 0,2 5-181,1 7 0,-1 5 49,1 6 0,-1 4-103,-2 3 1,-2 3 150,-1-2 1,0 1-602,-5-2 0,5 2 143,-5-6 337,5 6 0,-7-8 0,4 4 0</inkml:trace>
  <inkml:trace contextRef="#ctx0" brushRef="#br0" timeOffset="12">10873 1393 8250,'0'-24'-157,"5"-2"1,1 9 104,6-2 0,-1 3 372,0 4 0,2 1 129,2-1 1,-2 1 181,2-1 0,2 5-372,-2-1 0,1 2-17,0-2 0,-2 3-299,5 5 1,-4 0 101,4 0 1,-5 4-235,1 0 0,2 5 130,-2-2 1,-4 3-65,-3 2 0,-2 3-259,2 0 0,-3 4 151,-5-3 0,0 4-66,0-1 0,-5 3 121,-3 0 1,-6 0 98,-1-3 0,0 1-49,3-5 1,-3 5 211,0-5 0,1 0-112,6-4 1,-1-3 257,6 0 0,-5-5 213,4 5-60,0-5-118,4 2 1,2-5-28,1 0 1,4 0-3,4 0 0,2 0-40,2 0 1,-2 1-186,2 3 0,3-2 138,1 6 1,-1-4-195,1 3 0,-2 1 26,2 3 1,2 2 39,-6 2 1,0-2-101,-3 2 0,-1 3 113,0 1 0,-4-1-126,-3 1 0,-3 0 89,-1 4 1,-3-1-21,-4 1 1,-2-1 91,-10-3 0,2 1 149,-5-5 1,0 5-239,-9-5 0,2 0 12,-1-4 0,2 1-177,5-1 0,2-3-15,1-1-1121,4-4 551,5 7 768,4-9 0,2 4 0</inkml:trace>
  <inkml:trace contextRef="#ctx0" brushRef="#br0" timeOffset="13">12015 1313 7966,'-5'-6'17,"0"0"-11,-3 2 0,2 3 664,2-3 0,1-1-159,-4 1 0,-1 0-142,-3 4 0,-5 0-191,1 0 1,-5 5 25,1 3 0,-3 2-172,-1 1 0,-1 6 77,-2 2 0,2 6-97,-3 2 0,-1 5 65,1-2 1,-3 3-98,3 1 1,4 1 110,4-1 1,5 0-214,-1 0 1,4-3-33,3-1 1,3 0-59,5 0 1,0-2-20,0-5 1,5-5 84,3-3 1,3-3 145,4 0 0,3-5-57,5 1 1,0-5 130,0 0 1,0-1-97,-1-2 0,1-5 20,0-3 1,-1-2 112,-3-2 1,-4 1 195,-7 0 1,0-5-90,-4 1 1,0-5-136,-4 1 0,-10 1-368,-5-1 0,-7 5 126,-5-1 1,-3 6-339,-8 1 1,2 7 87,-2 1 1,0 5-400,4 7 808,2 4 0,14 7 0,2 6 0</inkml:trace>
  <inkml:trace contextRef="#ctx0" brushRef="#br0" timeOffset="14">12323 1302 7995,'0'-11'-34,"0"4"272,0-3 0,0 8 351,0-6 256,0 5-86,0-2-61,0 0-219,0 4-342,5-4 1,-4 10 95,3 3 1,-2 3-177,-2 4 1,0 4 11,0 8 1,-2-2-165,-2 6 1,3-5-135,-3 5 0,2-6 104,-2 2 0,3-4-39,-3-4 0,3-1 47,1-3 1,0-6-2,0 2 130,0-2-38,0-3 431,0-1-243,0-5-29,5 0 1,-3-1-35,6-3 1,-4 2-72,3-6 1,1 4 44,3-3 0,1 4-55,-1-1 0,1 2 10,-1-2 1,2 3-103,2-3 1,-2 3-27,2 1 1,-2 3 55,-2 1 1,0 5-63,1-1 0,-1 2 87,1 1 0,-5 1-113,1-1 0,-6 2 58,2 2 1,-2 2-174,-2 2 0,-2 2 18,-2-2 1,-3-2 97,-8-2 0,1 1 49,-5 0 1,0-1 108,-4-4 0,0 1-127,0-1 0,-2-1 1,2-2 1,-3 1-277,7-5 1,3-1-186,1-3-44,2 0 0,5 0 604,1 0 0,4-5 0,-2-1 0</inkml:trace>
  <inkml:trace contextRef="#ctx0" brushRef="#br0" timeOffset="15">12255 1325 7997,'0'-12'11,"0"5"-7,0-1 0,0 4 322,0-3 1,1 3 260,3-4-234,2 6 1,5-7-64,1 5 1,4 0 370,3 4-425,3-5-67,1 4 1,1-4 72,3 5 1,-2-1-68,5-3 1,-5 3-126,-3-3 0,0 2-84,-7 2 0,4 0 88,-4 0 1,1 0-1057,-5 0 0,-3 0 143,-1 0 859,1 0 0,3-5 0,1-1 0</inkml:trace>
  <inkml:trace contextRef="#ctx0" brushRef="#br0" timeOffset="16">12997 994 8090,'0'-8'-89,"0"0"59,0 6 1,1-4 96,3 2 364,2 2 147,6-3 1,-1 2-187,1-1 0,3 0-158,0 4 0,2 0-235,-2 0 0,-3 0 99,4 0 1,0 0-201,-1 0 313,1 0-200,-5 5 0,-1 1-70,-2 6 1,-3-1 26,-5 1 1,-1 4 68,-3 3 0,-2 4 0,-6 4 1,-3-2 115,0 5 1,-4-3-98,3 4 1,1-1 148,4 4 1,-1-3-66,1-1 0,1-4-107,2 0 1,-1 2 35,5-1 1,-1-4 9,2-4 1,1-4-120,-2 4 114,3-5 0,1 2-112,0-4 0,1-6 42,3-2-12,-2-3 37,8-1 1,-8 0-64,6 0 0,-4 0 9,3 0 1,-3-1-7,4-3 1,-4 3-243,3-3 264,-4-2 0,3 4-256,-2-1 121,-3 1 150,4 2 0,-5 2-110,0 1 153,5 4 0,-4 6-45,3 2 1,-2-1 11,-2 5 0,1 0-3,3 4 0,-3-1-9,3 1 0,-3 1 12,-1 3 1,4-2-10,0 6 1,1-2-188,-2 2 0,-1 0 102,2-4 1,1 0-137,-2-5 0,3-3 227,-3 0 0,-1-5 290,1 2 0,-1-7-14,-2-2 0,-2-1-133,-1 2 1,0 2 260,-5-2 0,1-2-127,-5 2 0,1-2-193,0 2 1,-5 2 138,1-2 1,-4-2-708,4 2 1,-4-6-1156,4 2-971,-6-3 2597,9-1 0,-5 0 0,6 0 0</inkml:trace>
  <inkml:trace contextRef="#ctx0" brushRef="#br0" timeOffset="17">13682 742 7894,'0'-6'580,"0"-4"-148,0 4-101,0-1 0,0 1 174,0 2-266,0 3 0,0-3-147,0 8 1,0 2 91,0 6 0,0 4-133,0 3 1,0 3 97,0 0 1,0 3-105,0 1 0,0-2 51,0 3 1,0-3-188,0-1 0,1 0-59,3 0 1,-2-4 84,1 0 1,0-5 5,1 1 1,-3-2 29,3-2-508,-3 0 160,4 1-1177,-4-1 1110,4 1 1,-5-5-570,0 1 1013,0-6 0,0 4 0,0-6 0</inkml:trace>
  <inkml:trace contextRef="#ctx0" brushRef="#br0" timeOffset="18">13933 765 7894,'0'-6'-152,"0"-4"0,0 7 772,0-4-265,0 4 0,0-3 174,0 2 50,0 3-179,0-4-58,0 5 0,4 1-305,0 3 0,1 7-79,-1 8 1,-3 3 75,3 0 0,-3 3-88,-1 1 1,2 0 18,1 4 1,-1-5-83,1 2 0,-1-4 39,-2-4 0,0 1 50,0-5 0,0 5-83,0-5 0,0 0 59,0-4 0,0 1-362,0-1 97,0 1-66,0-1 1,0-3-151,0-1-685,0-4 359,0 2 859,0-5 0,0-5 0,0-1 0</inkml:trace>
  <inkml:trace contextRef="#ctx0" brushRef="#br0" timeOffset="19">14150 788 7894,'-5'-18'0,"4"6"316,-3 4 0,3 4 116,1-3-292,0 4 0,0-3 488,0 2 157,0 3-322,0-4 0,0 5 0,0 5-333,0 2 0,0 3 78,0 2 1,0-1-289,0 1 0,0 3-15,0 0 0,0-4-25,0-3 0,0 0-40,0 3-98,0 1 39,0-1 136,0 0 11,0-4 24,0 3-74,0-9 82,0 9 22,0-8 0,1 4 33,3-2 1,-1-3-36,4 3 1,-3-2 5,4 2 0,-1-3 4,5 3 1,0-1 39,4 1 1,-4-3-34,4 3 0,0 1-40,-1-1 1,4 3-31,-3-3 0,-1 4-12,-4-5 0,-1 6-28,-2-1 39,2 2 1,-9 1 38,3 1 0,-3-1-12,-1 1 0,0-1 272,0 1-204,-5-1 1,-2 0 106,-8 1 1,2-2-6,-2-2 0,-2 0-40,2-4 1,-4 4-114,4-4 1,-4 3 78,3-3 0,1 0-369,4-4 0,-1 0 152,1 0 1,3 0-453,1 0 1,3 0-172,-4 0 140,6 0 0,-5-1 210,4-3 0,1 1 441,-2-4 0,3-1 0,1-3 0</inkml:trace>
  <inkml:trace contextRef="#ctx0" brushRef="#br0" timeOffset="20">14139 822 7894,'-6'-17'474,"1"0"-395,5 6 1,1 3 124,3 0 255,-3 6-98,4-8-154,0 8 1,-4-4-123,3 2 0,-1 3 122,1-3 1,-2 3-16,6 1 0,-1 0 89,5 0 1,-1 0-90,1 0 1,0 0 61,3 0 0,-1-1-34,5-3 1,1 3 48,2-3 0,1-1-50,0 1 1,0-4-89,0 4 1,-2-3-77,-2 3 0,2-4-172,-6 5 0,-1-2-1062,-7 1 945,-2 2 0,-6-3-428,-3 5 1,-4 5 661,-11 3 0,-11 7 0,-10 3 0</inkml:trace>
  <inkml:trace contextRef="#ctx0" brushRef="#br0" timeOffset="21">1565 3369 8354,'0'-11'-484,"0"-1"2228,0 6-1319,0-4 43,0 9-144,0-5-65,0 6 1,3 2-165,1 2 0,4 6 127,-4 5 0,3 5-197,-3-1 1,4 4 11,-4 4 1,-1-2-159,-3 6 0,0-2 60,0 1 0,0 3 106,0-2 0,0-2-337,0 1 1,-3-4 128,-1 0 1,-4-2-26,4-1 1,-1-1 73,1-3 0,3-3 103,-3-4 1,3-1 45,1 1 29,0-1 69,0 1 0,1-6-77,3-2 0,3 1 66,4-1 1,5-1-69,3-3 1,-1 0 127,1 0 1,0-1-75,4-3 1,3 3-128,-4-3 1,4-1-48,-7 1 0,1-1-205,-1 1 0,1 3-328,-4-3 0,-2 2-67,-7-2-150,3 3 69,-8-9 747,3 8 0,-5-8 0,0 4 0</inkml:trace>
  <inkml:trace contextRef="#ctx0" brushRef="#br0" timeOffset="22">1553 3757 7624,'0'-11'838,"0"0"1,5 0-282,3 4 1,3-3-200,5 2 1,3-2-130,7-1 0,3-1 21,6 1 0,-2-1-263,-3 1 0,2 1-180,-5 2 0,-2-1-181,-6 5 1,1-3-536,-5 3 1,1 0-40,-5 4 948,-5-5 0,0 4 0,-6-4 0</inkml:trace>
  <inkml:trace contextRef="#ctx0" brushRef="#br0" timeOffset="23">1588 3381 8234,'0'-12'213,"1"5"184,3-1 1,-2 4-59,6-3 1,-1 0-90,5 0 0,0-4 144,4 4 1,1 0-129,6 0 0,1 0-367,3 0 1,-2-2-150,6 5 1,-2 0-205,2 4 1,2 0 258,-3 0 0,-2 2-97,-1 1 0,-5 3-131,-3 1 1,3 5-956,-3-1 1378,-2 0 0,-1 11 0,-5-4 0</inkml:trace>
  <inkml:trace contextRef="#ctx0" brushRef="#br0" timeOffset="24">2204 3518 9387,'0'6'1337,"0"4"-1017,0-2 0,1 3 15,3 4 1,-1 3-288,4 5 0,1 1 129,3 3 1,1-2-388,-1 6 1,1-6 232,-1 2 1,1-5-626,-1-3 1,-1-2-467,-2-6 546,2 1 0,-4-5-504,6 1-18,-6-5 1044,4 2 0,-3-10 0,4-2 0</inkml:trace>
  <inkml:trace contextRef="#ctx0" brushRef="#br0" timeOffset="25">2433 3495 8145,'-12'-12'0,"1"6"1021,-1-4-142,6 9-194,-4-4-272,4 5-146,-6 5 0,1 2-92,-1 8-57,1 3 0,-1 6-456,1 3 1,0-2 238,-1 6 1,5-2-720,-1 1 1,5 2 472,0-5 0,1-1-661,2-3 1006,0 0 0,5-5 0,2-2 0</inkml:trace>
  <inkml:trace contextRef="#ctx0" brushRef="#br0" timeOffset="26">2615 3826 8039,'5'-6'44,"-3"1"1447,8 5-487,-4 0-196,6 0-211,-6 0-584,4 5 0,-5 1-242,3 5 1,-3-3-318,-5 0 1,1-2-365,3 2 0,-3 2 509,3-3 0,-8 4 401,-3 0 0,-9 0 0,-1 1 0</inkml:trace>
  <inkml:trace contextRef="#ctx0" brushRef="#br0" timeOffset="27">1645 4317 8074,'-7'-8'1487,"3"1"0,8 4-1216,4 0 0,7-3-37,4 3 0,4-1 385,4 4 0,2-4-185,5 0 0,7-1-44,4 1 0,2 3-168,7-3 0,-6-1-173,1 1 1,2 1-127,-1 3 0,-5-4 266,-3 0 0,-5-1-258,1 1 0,-4 2 69,-3-6 0,-3 4-223,-6-4 1,0 6-83,-3-2-611,3-2 628,-10 5 1,4-6-857,-9 3-1103,3 3 2247,-3-4 0,-1 5 0,-1 0 0</inkml:trace>
  <inkml:trace contextRef="#ctx0" brushRef="#br0" timeOffset="28">4351 3609 7969,'-5'-11'-113,"4"-1"996,-4 1-424,5-1 0,0 5 150,0-1-65,0 6-225,0-4-258,0 6-2,0 6 1,-4 0 101,0 5 0,-3 6-273,3 2 1,-5 2 82,1 2 1,3 1-133,2 3 1,1-7 64,2 3 0,0-6-174,0 2 0,2-5-179,1 1 282,4-2 1,8-3 103,0-3 0,0-2-16,-3-5 0,3 0 117,0 0 0,2-1-112,-2-3 0,-2-2 214,2-5 1,-2-1-97,-2 1 1,-1-1 150,-2 1 1,1 3 195,-6 1-182,1-1 0,-4 0 52,0 1-90,0 4-164,0-2-268,0 5 101,0 5 1,0 2-12,0 4 0,0 4 16,0 0 0,4 1 57,0-5 0,5 1-58,-2-1 1,4-3-20,0-1 0,4 0 7,0 0 0,6-2 92,-2-5 1,2 0 109,2 0 0,-4-1-46,0-3 0,0-2 149,4-6 0,-5 0 568,-3-4 1,2 3-86,-2-7 1,-4 5-24,-3-4 0,-4 4-202,3-4 1,-4 4-245,1-4 1,-4 3 82,-4-3 0,-1 5-590,-3-1 0,-1 6 159,5 2-566,-4 4-656,6-7-947,-3 9 2366,10 1 0,2 6 0,4 6 0</inkml:trace>
  <inkml:trace contextRef="#ctx0" brushRef="#br0" timeOffset="29">5162 3609 8015,'-6'-11'1264,"-4"-1"-1016,8 6 1,-1 1 645,6 5-615,-1 0 1,9 0-55,1 0 0,0 0 11,7 0 1,0-2-118,4-1 1,1 1 104,3-1 1,-3 0-228,3-1 0,-3 2 5,-1-6 1,-2 6-3,-2-2 1,2-1-407,-6 1 0,-4 0-41,-3 4-1267,-1 0 780,0 0-725,-2 0 1659,-10 5 0,-7 1 0,-5 6 0</inkml:trace>
  <inkml:trace contextRef="#ctx0" brushRef="#br0" timeOffset="30">5254 3746 8015,'-12'5'0,"2"-2"0,2 4 0,3-3 1586,5 4-840,0-6 1,2 7 116,1-5 1,5 0-94,7-4 0,3 0-305,5 0 1,4-2 6,-1-1 1,2 0-189,-1-5 1,-2 1-701,6-5 0,-7 6 351,-1 2 0,-2 3-2472,-6 1 2537,1 0 0,0 0 0,2 0 0</inkml:trace>
  <inkml:trace contextRef="#ctx0" brushRef="#br0" timeOffset="31">6590 3118 8142,'0'-8'-39,"0"1"79,0-1 56,0-3 0,0 3 415,0 0 317,0 6-241,0-3-291,-5 5 0,-2 0-40,-4 0 0,0 5-40,-1 2 0,-4 6 33,-3 6 0,1 2 0,-1 9 0,4 5-146,-4 7 0,5 3 106,-2 0 1,4 1-220,0 0 1,2 0 34,2-1 0,3-3-138,5 0 0,2-5-27,1 1 0,4-3 14,4 0 1,4-5 74,1 1 0,3-6 19,-4 2 1,5-5-47,-1-3 1,-1-2 63,1-6 0,-5 1 163,1-1 1,2-1-143,-2-2 35,0-3 0,-3-1-437,-1 0-630,-5-1 338,5-3 1,-10 2-1389,3 2 2075,-3-3 0,4 4 0,1-5 0</inkml:trace>
  <inkml:trace contextRef="#ctx0" brushRef="#br0" timeOffset="32">6853 3335 8292,'0'-12'-33,"0"1"294,0 0 1,1-1 42,3 1 0,-2 3 497,6 1-512,-1-1 1,6-2-33,2 2 1,-2-1-42,2 5-9,3-4 1,-2 5-14,3-5 1,-1 6-189,-3-2 1,2 3-93,2 1 1,-2 0 85,-6 0 1,4 5-35,0 3 0,1-2 75,-5 1 0,-1 1-235,-2 4 0,-2-1-20,-2 0 0,-3 1-5,3-1 1,-4 1 102,-4-1 0,2 0 67,-6 1 1,-1-1 81,-6 1 0,1-1-81,-5 1 1,5-1 212,-1 0-190,-3 1 1,5-2 232,-2-2 1,6 0 220,2-4-206,4 5-30,-2-2 0,10 0-116,3 1 1,3-6 49,4 2 1,3 1-38,5-1 0,0 0-97,0-4 1,2 1 95,-2 3 0,2-2-105,-6 6 1,2 0 31,-2 3 0,-3 0-107,-4 1 0,-2 1-149,-3 2 0,-2 1 71,-5 3 1,-1 3-76,-3-3 1,-3-1 107,-9 1 1,2-5 229,-5 1 1,0 1-136,-3 0 0,-1-1 146,0-4 1,0-3-32,0 0 1,2-2 129,2 1 1,2-1-505,6-6 396,-1 0-832,6 0 0,1-2 317,5-2 0,1-2-1325,3-5 1744,7-1 0,7-4 0,5-2 0</inkml:trace>
  <inkml:trace contextRef="#ctx0" brushRef="#br0" timeOffset="33">7504 3312 8223,'-4'-11'0,"0"-1"0,-1 2 1335,1 2-388,3-2 78,-4 4-203,5 0-733,0 1 1,0 13 18,0 4 0,3 7-49,1 0 1,4 8-45,-4 3 0,5 4 171,-2 4 0,0-2-657,0 2 0,-4-1 218,1 1 1,1-6-766,-2 2 1,2-8 450,-1 1 1,-1-8-420,4-4 0,1 2 986,3-2 0,1 0 0,-1-3 0</inkml:trace>
  <inkml:trace contextRef="#ctx0" brushRef="#br0" timeOffset="34">7743 3883 8122,'12'0'1745,"-2"1"-1195,-2 3 1,0-1-160,-4 4 0,0 1 301,-4 3 0,0 5-219,0-1 0,-5 5-139,-3-1 0,-2 3-329,-1 1 1,3-2-311,1-2 0,3 1-131,-4-4 1,4-1-506,-3-4 0,4 1-1690,-1-1 2631,3 1 0,1-1 0,0 0 0</inkml:trace>
  <inkml:trace contextRef="#ctx0" brushRef="#br0" timeOffset="35">8269 3301 8093,'-7'-12'0,"2"1"128,5-1 353,0 1-127,0 5 132,0-5 146,0 10-195,0-4 0,0 14-149,0 2 1,0 12-24,0 0 0,4 9-173,0 2 1,4 2 143,-5 5 0,1-2-271,-4 2 1,4-4 68,0 1 0,0-6-486,-4-2 0,3-5 6,1-3 0,0 0-197,-4-7 0,1 0-546,3-3 328,-3-1 861,9 1 0,-3-6 0,4-1 0</inkml:trace>
  <inkml:trace contextRef="#ctx0" brushRef="#br0" timeOffset="36">8486 3369 8216,'1'-18'-110,"3"3"1,0 2 316,7 2 0,-2 0 421,6-1 0,3 1-122,1-1 1,1 1-196,-1 0 1,3 3 13,-3 0 0,1 6-77,-1-2 0,2 4-224,-6 4 0,0 3-27,-4 9 1,1-1-137,-1 8 0,-4-2-169,-4 10 0,-3-1 195,-3 4 1,-5 1-127,-7-1 1,-3 0 37,-5 0 0,4-1-116,0-2 1,5-2 44,-1-2 1,2-7 292,2 3 1,1-8 58,2 0 1,-1-2 193,5-2 1,0 1 50,4-1 0,0-3-121,0 0 0,2-6 57,2 2 1,2 1-89,5-1 0,1 0 18,-1-4 0,6 0-42,2 0 0,1 0-67,-1 0 0,3 0-90,-3 0 0,-2-2-215,2-2 1,-5 3-710,2-3 1,-4 3 472,0 1 0,-5-4-686,1 1 1,-4-1 1144,3 4 0,-4-5 0,2-2 0</inkml:trace>
  <inkml:trace contextRef="#ctx0" brushRef="#br0" timeOffset="37">9022 3335 8074,'0'-12'0,"0"1"0,0 3 744,0 1 1,6-1-212,1-3 0,7 3-400,1 1 0,6 0 43,-2 0 0,2-4-112,2 4 0,0 0 8,0 0 0,0 3 96,-1-4 1,1 6-207,0-2 1,-1 3 132,-3 1-134,-3 0 109,-4 0 1,-5 1 62,1 3 1,-6 2-14,2 6 0,-6 3 19,-2 0 0,-5 11-53,1 0 1,-2 6-4,-1 2 1,-1 0-142,1 1 0,0 0 95,-1 3 0,1-2-255,-1 2 0,5-3 80,-1 0 0,4-2-194,-3-3 0,4-2 109,-1-5 0,-1-4-1180,1 0 640,1-5 1,3 2-1032,0-4 1794,5-6 0,1 4 0,5-3 0</inkml:trace>
  <inkml:trace contextRef="#ctx0" brushRef="#br0" timeOffset="38">9445 3826 7959,'1'11'1387,"3"1"0,-3 1-843,3 2 0,-3 1-225,-1 3 1,0 3 15,0-3 1,-1 6-771,-3 2 1,2-4 314,-6-4 0,6-1-270,-2 1 1,1-2 351,0-1 0,0-4 38,-5 4 0,1 1 0,-5 1 0</inkml:trace>
  <inkml:trace contextRef="#ctx0" brushRef="#br0" timeOffset="39">9902 3232 8049,'0'-11'-231,"0"-1"0,0 5 260,0-1 0,0 0 260,0-3 203,0 0-135,0-1 0,0 1 135,0-1 141,5 6-360,1-4 1,4 7 14,-2-4 1,2 4 6,-2-1 1,2 3-65,1 1 1,1 0-253,-1 0 0,2 5 107,2 3 0,-1 2-330,5 1 0,-5 1 169,1-1 0,-2 2-183,-2 2 0,1-2 106,-1 2 1,-1 1-9,-2 0 1,1 0-55,-5-1 1,0-2 80,-4 2 1,0-2 138,0-2 0,0 5-69,0-1 1,-6 0 85,-1-3 0,1-1-115,-2 0 379,0 1-113,-3-1 76,-1 1 12,6-6-170,1 4 26,5-9 0,1 8-52,3-5 1,2 0 124,6-4 1,3 4-22,0 0 0,4 1-49,-3-2 0,3 0-115,-4 5 1,1-2 87,0 2 1,-4 2 29,4-3 1,-4 3-27,0 2 1,-6-1-81,-2 1 1,1 0 65,-1 4 0,-4-2-41,-4 5 1,-9-4 49,2 4 1,-8-4-2,0 4 1,-3-5-62,-1 1 1,0-2-74,1-2 1,-1 1-194,0-1 0,5-1 85,3-2 1,2-2-1466,2-2 685,4-3 930,2 5 0,5-1 0,0 1 0</inkml:trace>
  <inkml:trace contextRef="#ctx0" brushRef="#br0" timeOffset="40">10484 3655 7931,'0'-7'2083,"5"7"1,1 10-2037,1 6 0,-2 4-6,-5-1 1,0 4 45,0 4 1,-1 2-196,-3 5 0,2-2-426,-6 2 1,4-6 316,-3 6 1,0-7-735,0-1 1,-2-5 443,5-2 1,-5-5 506,1 1 0,-2 3 0,-1 0 0</inkml:trace>
  <inkml:trace contextRef="#ctx0" brushRef="#br0" timeOffset="41">11067 3700 7903,'-12'-11'259,"6"5"373,1-5-414,5 10 91,0-9-170,0 9 4,0-4 602,0 5-875,5 0 1,-2 1-367,4 3 1,-3-3-951,4 3 745,-1 2 701,10-5 0,1 10 0,4-5 0</inkml:trace>
  <inkml:trace contextRef="#ctx0" brushRef="#br0" timeOffset="42">11432 3643 7999,'7'-6'581,"3"1"-944,-9 5 237,4 0 1,-4 4-177,3-1 0,-3 3-47,3-3 1,3-1-99,0 1 447,-2 4 0,11-1 0,-4 6 0</inkml:trace>
  <inkml:trace contextRef="#ctx0" brushRef="#br0" timeOffset="43">11775 3689 7943,'6'-6'0,"1"1"591,-4 5 0,0-2-174,5-2 1,-5 3-129,5-3-41,-5 3 1,7 2-905,-3 3 1,0-1 430,0 4 1,-3-3 224,4 4 0,-6-1 0,3 5 0</inkml:trace>
  <inkml:trace contextRef="#ctx0" brushRef="#br0" timeOffset="44">12392 3780 8089,'-2'-10'125,"-1"3"0,1 0 615,-2 3 118,3 3-130,1-4-189,0 0 1,0 5-166,0 0 1,0 5-245,0 6 1,0 7 79,0 5 0,0 5-176,0 6 0,0 4 95,0 0 0,-4 0-1864,1-3 1735,-6 4 0,2 2 0,-4 4 0</inkml:trace>
  <inkml:trace contextRef="#ctx0" brushRef="#br0" timeOffset="45">12917 3141 8131,'-11'-23'0,"3"6"260,0 6 0,6 0 1120,-2 3-1211,3 3 1,1-1 189,0 2 227,0 2 1,0-1-96,0 6 0,0 5-566,0 7 1,0 3 4,0 5 0,0 1 14,0 3 1,0-3-23,0 2 1,0 2 87,0-1 1,0-5-256,0-7 0,0 1-114,0 0-109,0-1 226,0-4 400,5-4-112,-4-2 1,9-5 181,-2 0 1,2 0-35,1 0 1,2 0-121,2 0 0,-1-4 147,5 0 0,-1 0-120,1 4 0,3 5-128,-3 3 1,-3 2 124,-1 1 1,2 5-233,-2-1 0,-3 4-8,-5-4 1,-4 5-142,1-1 0,-3 3-1,-1 1 1,-4-4 138,0 0 0,-8-5 4,0 1 0,-6-2 17,3-2 1,-5-3-155,1-1 0,-2-3 84,2 4 1,-2-6-444,2 2 1,-3 1 56,-1-1 1,6 0 579,1-4 0,-1-5 0,-1-1 0</inkml:trace>
  <inkml:trace contextRef="#ctx0" brushRef="#br0" timeOffset="46">12917 3072 8260,'-8'-18'0,"1"3"563,4 3 1,-1 0-48,8 1 0,-1 4-224,4 4 0,-3 0-10,4-1 1,4 3-15,8-3 1,2 3-331,5 1 0,2-1 116,5-3 1,-3 3-60,-1-3 0,0 1 109,0-1 0,-1 3-1055,-2-3 1,-7 3 950,3 1 0,-8 0 0,2 0 0</inkml:trace>
  <inkml:trace contextRef="#ctx0" brushRef="#br0" timeOffset="47">13488 3004 8225,'-6'-5'0,"-1"3"688,4-1 0,1 0 281,-2-1-811,3 3 0,1-3 119,0 8 1,0 0 141,0 7 0,0 2-420,0 6 1,0 6 111,0-2 0,1 8-147,3-1 0,-2 3 145,1 1 0,-1-3-419,-2-1 0,3-4 98,1 0 0,0-5-250,-4-2 268,0-5 106,0 2 0,0-8 412,0-1-302,0-4 673,0 2-262,0-5-289,5 0 1,1-4-70,6 0 0,-1 0-142,1 4 1,3 0-28,0 0 1,4 2 98,-4 1 0,2 0-83,-2 5 1,-2-1 81,2 5 0,-3 0-126,-5 4 1,2-4 35,-5 4 1,3 0-105,-3-1 1,0 4 160,-4-3 1,-1 0-7,-3-1 1,-6-2 118,-5 2 1,-6-6-123,2-1 0,-2-1-192,-2 5 0,0-2 115,0-3 0,0 2-668,0-5 0,2 0 319,2-4 1,2 0-983,6 0 1446,0 0 0,4-5 0,2-1 0</inkml:trace>
  <inkml:trace contextRef="#ctx0" brushRef="#br0" timeOffset="48">13385 3084 8210,'-6'-8'657,"2"0"1,4 6-159,4-2 0,1 2-344,3-2 1,6 2 160,-3-1 1,8 1 15,0 2 1,4-1-140,4-3 0,2 2-155,5-6 1,-1 4-175,-3-3 1,3 3 198,-2-4 1,-3 4-958,-2-3 1,-3 4 456,-4 0 0,2 1-745,-6 2 1182,0 0 0,-3-5 0,-1-1 0</inkml:trace>
  <inkml:trace contextRef="#ctx0" brushRef="#br0" timeOffset="49">14082 2821 8215,'0'-11'697,"0"-1"1035,0 6-892,5 1 0,0 6-342,3 3 1,6 3-35,-3 9 0,8 1-130,0 6 0,4 5 173,4 3 0,-3 5-104,2 2 1,-1 6-517,-3-3 1,-4 5 88,-3 4 0,-7 0 10,-4 4 0,-3-4-596,-1-4 1,-1-4 325,-3 0 1,-2-5-584,-6 1 1,-3-6 322,0-2 1,-7-3-718,-1 3 0,0-5 1261,-3 2 0,-1-3 0,-1-1 0,-2 2 0,2 6 0,3 4 0</inkml:trace>
  <inkml:trace contextRef="#ctx0" brushRef="#br0" timeOffset="50">6738 4591 8118,'-5'-11'-101,"3"1"28,-6 2 262,6-2 0,-4 7 299,6-4-148,0 4 1,0-3 166,0 2-237,0 3 128,0-4-283,0 15 0,-1 3 13,-3 9 1,2 2-20,-6 3 0,1 6-183,-5 5 0,-3 4 61,0-4 0,-4 4-200,3-4 0,1 4 113,4-4 0,-1-4-254,1-3 0,1-6 159,2 2 1,3-7-460,5-1-136,-5-5-88,4 3 456,-4-11 422,10-1 0,1 0 0,6 1 0</inkml:trace>
  <inkml:trace contextRef="#ctx0" brushRef="#br0" timeOffset="51">6670 4603 8118,'-7'-18'-223,"4"3"1,-2 2 555,1 2 957,0-1-92,4 1-379,0 4-658,0 2 1,4 12 106,0 4 0,4 7-127,0 8 1,2 5 96,2 7 1,-1-1-207,0 5 0,1-4-138,-1 4 1,1-6-156,-1 2 1,-3-3 89,-1-5 0,1 1-135,3-9 0,0 3 68,-4-10 0,2 0-103,-5-4 64,5 1 0,-7-2 26,6-2 0,-6-2-1320,2-2 802,-2-3 769,-2 4 0,-6 0 0,0 2 0</inkml:trace>
  <inkml:trace contextRef="#ctx0" brushRef="#br0" timeOffset="52">6533 4968 8118,'0'-11'-107,"0"-1"-213,0 1 1098,0-1 0,0 1-211,0 0 1,5 3-106,2 0 0,5 5-169,3-5 0,3 4-213,5-4 0,5 5 95,2-5 1,2 4 62,-2-3 1,2 4 29,-5-1 0,-1-1-30,-3 1 1,-4 1-239,0 3 0,-5-5 0,3-2 0</inkml:trace>
  <inkml:trace contextRef="#ctx0" brushRef="#br0" timeOffset="53">7012 4534 8118,'0'-11'1560,"-5"-1"-1020,4 6-314,-4 1 1,5 7 55,0 6 0,1 1-29,3 10 0,-1 0-251,4 4 0,-4 5 144,1 2 1,1 2-216,-2-2 1,1 6 11,-4-6 1,0 6 17,0-6 1,2-2-193,1-1 0,-1 0-24,1-5 1,-1 2 64,-2-8 1,0-1 95,0-4-290,0 1 122,0-1-672,5 1-39,-4-6-360,4-1 1333,-5-5 0,0 5 0,0 1 0</inkml:trace>
  <inkml:trace contextRef="#ctx0" brushRef="#br0" timeOffset="54">7184 4842 8118,'-4'-7'1203,"0"-1"-295,0 6-122,4-3-489,0 5 0,0 5 73,0 2 0,0 3-224,0 2 1,0 3 91,0 0 1,0 6-232,0-2 1,4-2 121,0 2 1,0-5-1027,-4 2 480,0 1 1,0-4-741,0 2-538,5-7 726,-4-3-591,4-5 1560,-5 0 0,0-5 0,0-3 0,5-7 0,2-3 0</inkml:trace>
  <inkml:trace contextRef="#ctx0" brushRef="#br0" timeOffset="55">7218 4625 8118,'-11'-16'0,"0"3"582,4-2 0,0 6 332,4 2-262,1 4-631,-3-7 80,5 9 1,2 1-811,1 7 0,2 0 441,3 0 1,6 5 267,-3 3 0,3 5 0,-2-2 0</inkml:trace>
  <inkml:trace contextRef="#ctx0" brushRef="#br0" timeOffset="56">7469 4797 8054,'0'-12'0,"0"1"614,0 0 1,2-1-163,1 1 0,-1 3 159,1 0 1,-1 5 219,-2-5-103,0 5-423,0-2 0,0 7-262,0 1 1,-4 4 43,0 4 1,-4 2 21,5 2 1,-6 2-234,1 2 1,-1 1 117,2-5 0,-4 2-446,4-2 1,1-2 211,-2 2 1,5-2-106,0-2 0,-3 0 118,3 1 0,-1-5 62,4 1 123,0-5 345,0 2-26,0-5 7,5 0-183,-4 0 1,8-2-12,-5-1-25,0 1 1,-3-3-66,3 5 50,-3 0-22,4 0-39,0 0 26,-4 0 0,6 0-30,-3 0 54,-3 0-147,9 5 0,-7-2 72,4 4 1,-3-3-147,4 4 1,-5-6-116,5 2 183,0 3 0,3-5 117,1 6 1,-1-6-73,0 2 0,1-3 77,-1-1 1,2 0-68,2 0 1,-2-3 205,2-1 1,-1-5-98,1 1 1,-2 2 135,2-2 0,-2 1 7,-2-5 0,-3 1-87,-1-1 1,-4 1-117,1 0 0,-3-1 75,-1 1 1,-1 3-70,-3 0 1,-2 6 55,-6-2 1,-4 3-158,-3 1 0,-3 1 119,-1 3 1,-3 6-78,-1 5 0,4 6 105,4-2 0,5 6 86,-1 2 0,4 8-204,3-1 1,3-2 96,5-5 0,5-3-216,3-1 1,2-2 127,1-2 0,2-6-123,2-5 0,-2-6 90,2 2 1,1-3-466,0-1 1,-1 0 564,-4 0 0,6 5 0,1 2 0</inkml:trace>
  <inkml:trace contextRef="#ctx0" brushRef="#br0" timeOffset="57">8577 4408 8092,'-8'-7'-131,"1"-1"1,3 4 232,-4-3 142,6 4 122,-8-2 571,3 5-482,-4 0 1,5 1-141,2 3 0,3 4 87,1 7 1,0 3-150,0 5 1,1 5 98,3 2 0,-2 4-62,6 4 0,-4-2-229,3 2 0,-3 1 61,4-1 1,-6-3-270,2-5 0,-2-4-110,2 0 1,-2-3-275,1-4 1,-1-2-46,-2-6 0,0 0-118,0 1-1257,0-6 698,0-1 340,0-5 913,0-5 0,5-6 0,1-7 0</inkml:trace>
  <inkml:trace contextRef="#ctx0" brushRef="#br0" timeOffset="58">8383 4500 8103,'0'-12'128,"0"1"1,1-4 315,3 0 1,0-1-6,7 5 1,-2-1-126,6 1 0,3 1 132,1 2 0,3-2-122,1 3 0,3-2-228,1 1 1,3 3 88,-3 5 1,3 0-189,-3 0 1,0 1-389,-4 3 0,-6 6 306,-1 5 1,-9 6-299,-3-2 0,-3 2 195,-1 2 0,-5 0-53,-2 0 1,-9 3 92,-3 1 0,-2 0 110,-2-4 1,0-2 30,0-2 0,5 2 299,3-6-206,2 0 0,3-4 400,3 1-351,2-6 0,6 3-78,3-5 1,2 0 154,5-4 1,1 0-121,-1 0 1,5 1-41,-1 3 1,4-3 1,-4 3 0,4-2-6,-4 2 0,4-1-43,-3 4 0,-1-3 1,-4 4 1,-4-1-162,-4 5 1,2 0 54,-1 4 0,-1-2-133,-7 5 1,-6-4 47,-5 4 0,-2-4 22,2 4 0,1-5-7,-5 1 0,1-2-69,-1-2 0,-1 0-91,5-4 1,3 2-823,5-5-290,4 0 1442,-2-4 0,15-5 0,3-2 0</inkml:trace>
  <inkml:trace contextRef="#ctx0" brushRef="#br0" timeOffset="59">8874 4831 8105,'0'-8'0,"0"1"1317,0 4-362,0-2-422,0 5 1,-5 5-147,-3 3 0,3 6-132,1 1 1,3 4-446,1-4 0,0 6 198,0-2 1,5-2-546,3 2 0,2-3 404,1 3 1,1-5-587,-1 1 1,2-6 293,2-2 0,-2-4 129,2 1 1,2-3 389,-2-1 1,0-5-120,-4-3 1,1-2 67,-1-1 1,-1-1-17,-2 1 1,-3-4 302,-5-1 1,0-4-93,0 1 1,-5 1 26,-3-1 0,-7 4-176,-4-4 1,-7 1-253,-5-1 0,3 4-124,2 7 1,-1 0-165,4 4 0,3 0-349,8 4 800,1 0 0,-1 5 0,1 1 0</inkml:trace>
  <inkml:trace contextRef="#ctx0" brushRef="#br0" timeOffset="60">9160 4397 8093,'-12'-11'777,"1"-1"0,3 2-174,0 2-449,6 3 0,-3 10-206,5 3 0,0 7 129,0 4 0,0 4 237,0 4 0,4 2-170,-1 5 0,6 1-168,-1-1 1,-2 4-198,2 0 1,-2 0 112,2-4 1,-2-3-331,-2-1 0,-3-6 169,3-1 1,-3-1-149,-1-7 154,0 0 230,0-3-37,0-6 384,0-1-142,0-5 73,0-5 1,2-1 109,1-6 1,5 1-121,7-1 0,-2 1-44,2-1 1,2 1-65,-2 0 1,4 3-26,-4 0 1,4 6 15,-4-2 1,2 3 6,-2 1 0,-6 0-118,2 0 93,-2 5 1,-2 1 45,-3 6 0,-3 3-59,-1 0 1,-7 2 131,-4-2 1,-2-1-113,-6 5 1,0-1-314,-4 1 1,-3 1 16,-1-5 0,2 0-9,6-3 1,-2-1-251,6 1 1,0-5-1312,4 1 1759,4-6 0,2 9 0,5-5 0</inkml:trace>
  <inkml:trace contextRef="#ctx0" brushRef="#br0" timeOffset="85">1541 6006 8253,'0'-7'-50,"0"-1"260,0 6 397,0-4-84,0 6 1,0 6-261,0 1 1,1 5-126,3 3 1,-3-1 94,3 5 1,-3 4-127,-1 3 1,0 6 87,0-2 1,0 3-163,0 2 0,0-1 23,0 0 0,0 4-112,0 0 1,0-1 68,0-6 0,0 0 51,0-4 1,0-2-145,0-6 1,0 3 57,0-3 1,0-2 92,0-2 1,0-3-12,0 0 270,0-6-128,0 4 213,0-8 66,0 3-161,0-5 0,5-4-334,3 0 76,2 0 0,1 4-73,1 0 0,-1-4 84,0 1 1,1-1-19,-1 4 1,1 0-63,-1 0 1,1 0 66,-1 0 1,0 0-159,1 0 0,3 1 149,0 3 0,4-3-147,-3 3 0,4-3 63,-1-1 0,-1 0-271,1 0 1,0 0-5,4 0 1,-2 0 7,-2 0 1,2 0 139,-6 0 0,0 0-123,-4 0 339,6 0 0,-4 0-119,2 0 1,-6 0 77,-2 0-148,-4 0-284,7 0-287,-9 0 77,4 0 1,-6 0-1330,-3 0 1956,-2-5 0,-6 4 0,1-4 0</inkml:trace>
  <inkml:trace contextRef="#ctx0" brushRef="#br0" timeOffset="86">1609 6360 8030,'-6'-5'31,"-4"4"234,8-9-26,-8 9 1,9-6 486,-3 3-101,3 3-20,1-4 652,0 5-940,5 0 1,1 0-41,6 0 0,-1 0 103,0 0 0,2 0-144,2 0 1,3 0-41,5 0 1,0 0 68,0 0 1,3 0-188,1 0 1,1 0 104,-1 0 1,-3 0-232,2 0 1,-2 0-19,-1 0 0,-1 0-105,-3 0 0,1 0 107,-5 0 1,1-4 67,-5 0 1,0 1-203,1 3 71,-6 0-491,4 0 194,-8 0-898,3 0-98,-5 0 449,-5 0 1,2 0 155,-4 0 1,0 1 814,0 3 0,-9 2 0,4 6 0</inkml:trace>
  <inkml:trace contextRef="#ctx0" brushRef="#br0" timeOffset="87">1620 5983 8109,'-11'-5'-549,"5"4"683,-4-4 0,7 5 457,-5 0-42,6-5 15,-8 4-130,8-4 35,-8 5 126,9 0-44,-4 0 628,5 0 0,5 0-921,3 0 1,3 0 160,4 0 1,4 0-103,8 0 0,1 0 12,2 0 1,7 0-83,-3 0 1,3-4 14,-3 0 1,-1-4-120,-2 5 1,2-2 99,-3 1 0,-3 2-160,-4-1 1,-2 1 106,-5 2 0,3 0-341,-4 0 1,-4 0 91,-3 0 1,-4 0-607,3 0-743,-4 0-83,2 0 0,-6 2 1491,-3 1 0,-2 9 0,-6 6 0</inkml:trace>
  <inkml:trace contextRef="#ctx0" brushRef="#br0" timeOffset="88">3197 6235 8161,'-12'0'242,"6"0"430,1 0 601,5 0 0,5 0-1031,2 0 1,4 0-37,0 0 1,2 0 29,2 0 0,-1 0-16,5 0 0,0 0-105,4 0 1,0 0 141,-1 0 1,5 0-232,0 0 1,3 0 106,-3 0 1,3-4-169,-3 0 1,0-5 36,-5 2 0,0 2-80,-3 1 1,1-1 40,-4 1 1,-1 0-99,-4 4 1,1-4-205,-1 0 1,-3 1-709,-1 3-815,-4 0 748,2 0 105,-5 0 0,-5 5 1009,-3 2 0,-7 3 0,-3 2 0</inkml:trace>
  <inkml:trace contextRef="#ctx0" brushRef="#br0" timeOffset="89">3288 6543 8777,'6'-5'631,"4"4"46,-2-3 0,-2 3-218,2 1 1,1 0 256,6 0 0,-1 0-190,5 0 1,0 0 26,4 0 0,1 0-202,3 0 0,-2-4-92,6 0 0,-1 0-115,4 4 1,-3-4 128,-1 1 0,-1-1-316,2 4 0,-7-1 114,-5-3 1,-1 2-910,1-1 626,-3 1 0,-8 2-2481,0 0 1359,-6 0 1,2 0 1333,-8 0 0,-7 5 0,-7 2 0</inkml:trace>
  <inkml:trace contextRef="#ctx0" brushRef="#br0" timeOffset="90">5047 5835 8097,'0'-6'0,"-2"-3"13,-1 5 0,1-5 164,-3 8 1,5-6 754,0 4-313,0 1 84,0-3 16,0 5-607,5 5 0,-3 2 139,1 4 1,3-3-335,-3-1 1,5 1 118,-4 3 0,0 1-686,-4-1 1,0 1 27,0-1 1,0-3-253,0-1 1,1 0 873,3 0 0,-3 9 0,4-4 0</inkml:trace>
  <inkml:trace contextRef="#ctx0" brushRef="#br0" timeOffset="91">5218 5789 9570,'5'7'821,"-4"4"-575,3 0 1,-1 2-202,1 6 0,-3-4 62,3 4 0,1-1-1697,-1 1 1590,4 3 0,-6-4 0,3 4 0</inkml:trace>
  <inkml:trace contextRef="#ctx0" brushRef="#br0" timeOffset="92">5892 6143 8127,'0'-11'565,"0"0"-32,0-1 0,0 6-114,0-4 148,0 8 37,0-3-376,0 15 1,0-1-116,0 10 0,0 0 246,0 4-532,0 5 198,0 1 0,0 2 291,0-1-494,0 1 9,0-2 0,4 3-194,0-6 1,1 1 83,-2-4 1,-1-2-92,1-2 1,-1-2 19,-2-6-144,0 1 47,0-6 45,0 4-524,0-9 159,0 5 767,0-6 0,-5 0 0,-2 0 0</inkml:trace>
  <inkml:trace contextRef="#ctx0" brushRef="#br0" timeOffset="93">5606 6235 8127,'5'-17'-127,"2"5"-64,4-4 1,6 0 190,2 1 1310,7-1-815,-1 5 1,4 0 34,-3-1 0,4 1-23,4-1 0,-4 2-278,1 2-181,-1-2 1,-1 9 51,-2-3 0,-3-1 122,-1 1 1,-1 1-326,-3 3 1,-3 0 75,-5 0 0,1 0-121,-1 0 0,-3 3-5,0 1 0,-6 5 53,2-1 0,-3 7 137,-1 4 1,0 3 7,0 0 0,0 5-156,0 0 1,0 3 139,0-3 1,4 4-208,0 0 0,3-3 117,-3-1 0,4-1-277,-4-3 0,4 1 70,0-9 1,-2 1-9,2-5-53,-5 0 617,7-4 414,-9-2-515,9-5 0,-7-1 127,4-3 1,-3-3-57,4-4 0,-4-4 9,3 0 0,0-2-61,0 2 0,2 1 128,-5-5 0,1 5-41,-1-1-210,-3 2-507,9 2 339,-4 4 1,6 3-60,-1 8 1,2 3 37,2 4 0,-1 4-57,5 0 0,-4 4 98,4-3 1,-3 4-300,3-1 1,-1-1 25,1 1 0,-2-5 53,-1 1 0,-4-2 223,3-2 1,-2-5-231,-1-2 668,-1-2 1,0-4-229,1-2 1,-5-6 369,1-5 1,-5-5-209,0 1 1,0-3 38,1-1 1,-3-1 112,3-2 1,-3 1 127,-1-1 0,0-3-351,0-2 0,-1-1 18,-3 2 0,3-3-1183,-3 3 500,3 2 359,1 5 0,-4 2-1879,0 6 958,0 5 350,4 0 292,0 9-97,5-4 133,2 5-94,-1 0 0,5 5 404,1 2 0,-1 3 0,6 2 0</inkml:trace>
  <inkml:trace contextRef="#ctx0" brushRef="#br0" timeOffset="94">6920 6178 8108,'-7'-5'1990,"-3"3"1,4 4-1514,-5 9 1,0 2-171,4 6 1,-3 1-131,2 7 0,3-2-127,1 5 1,3-3-63,1 4 0,0-2 116,0 1 1,5 2-980,3-5 447,2-1 283,1-3 0,4-3-805,1-4 472,4-1 224,-2-14 0,1 4 287,0-5 93,0 0 294,4-5 1,-1-5-257,1-5 0,0-6 313,0 2-202,-5-2-135,3-2 1,-4-4 940,2 1-477,-3-6-198,-4 8 1,-2-9 329,-3 2-285,-1-2-713,-6-1 490,0 0-340,-6-5 134,-5 8 0,-8-6-1163,-8 11 837,-2 4 1,-6 7-648,-3 7 0,-3 6 345,-5 9 0,6 3 606,2 13 0,5-4 0,1 9 0,0 1 0,2 1 0</inkml:trace>
  <inkml:trace contextRef="#ctx0" brushRef="#br0" timeOffset="95">8359 6109 7955,'-7'-5'587,"2"4"212,5-4-183,0 5-158,0 10 0,0-1-93,0 10 1,2 5-59,1 6 0,-1 3-130,2 2 1,1 3 52,-2 0 0,5-1-289,-4-7 0,1 2 121,-1-6 1,1 1-370,2-4 1,2-4-29,-5 0 1,4-5-188,-4 1 1,3-6-532,-3-1 325,0-1-1185,1 0 1913,-4-2 0,4-10 0,-5-2 0</inkml:trace>
  <inkml:trace contextRef="#ctx0" brushRef="#br0" timeOffset="96">8165 6132 8037,'15'-15'0,"0"-1"0,5 0 297,-1 1 1,8 2 84,4-2 1,2-2 138,1 2 1,0 0-66,0 3 1,1 1-175,-1 0 1,0 3-188,0 0 1,-4 6 99,-4-2 0,-3 12-242,-4 3 0,-4 13-89,-7 3 1,-4 5-139,-8 2 0,-7 5-18,-9 3 1,-6-1-221,-5 1 0,2-9 64,-1 1 0,3-8 151,-3 1 1,6-4-288,1-4 0,6-3-263,10-4 265,1-6 582,6-1 0,11-5 0,1 0 0</inkml:trace>
  <inkml:trace contextRef="#ctx0" brushRef="#br0" timeOffset="97">8838 6109 8037,'6'-6'842,"-5"-4"-463,3 2 1,-2 2 389,2-2-224,-3 5-110,4-2 1,-5 10-34,0 3 1,0 4 15,0 3 1,4 3-215,0 4 0,0 5-136,-4 0 1,1 3-170,3-3 1,-3 4 132,3 0 0,-2 1-351,2-2 1,-1 2 186,4-6 1,1 1-308,3-4 1,1-1 105,-1-3 1,2-3 210,2-4 1,2-5 57,2 1 1,2-6 85,-2 2 1,-1-3-147,1-1 77,0 0 1,0-5-1,-1-1-402,-2 0 0,3-5 166,-3 4 1,-1-3-453,-4-2 1,0 1 202,-4-1 1,-1 5 531,-2-1 0,-2 1 0,3-5 0</inkml:trace>
  <inkml:trace contextRef="#ctx0" brushRef="#br0" timeOffset="98">8884 6395 8037,'-7'0'0,"-1"0"890,5 0 1,0 0-288,6 0 1,8-4-161,4 0 0,6-5-213,2 2 1,1 0-125,7 0 1,-1-1-189,4-3 1,-3 0-319,-1 4 0,-4-2 176,0 5 1,-3-4-507,-4 5-1496,-2-1 2226,-6 4 0,-4-5 0,-2-2 0</inkml:trace>
  <inkml:trace contextRef="#ctx0" brushRef="#br0" timeOffset="99">8861 6121 7967,'0'-18'9,"0"1"-4,0 6 0,7-4 866,4-1 1,6 1-286,5 4 1,3-2-150,1-2 1,3 2-345,6-2 0,-5 6 102,1 1 1,-5 5-773,5-5 1,-6 5 175,2 0 401,2 1 0,-5 7 0,4 2 0</inkml:trace>
  <inkml:trace contextRef="#ctx0" brushRef="#br0" timeOffset="100">9718 6086 8097,'0'-11'52,"0"-1"1,-1 2 944,-3 3 23,3 2-648,-10-1 1,5 5-171,-5-3 0,-1 8 33,1 4 0,-4 7-1,-1 4 1,-3 8-19,4 3 0,-1 3 20,0 1 0,5 5-267,0-1 0,0-2 99,8-5 0,-1 1-226,4-6 0,2 1 101,6-4 1,1-2-93,10-2 1,5-2 74,6-6 1,5-4 121,3-4 0,1-3 9,3-3 0,-1-5 122,-3-7 0,-3-3 81,3-5 0,-6 3-34,-2-3 1,-8 5-102,1-8 0,-8 4 14,0-5 1,-7 2-223,-4-2 1,-4 2-108,-4-6 0,-4 2-281,-7-1 1,-4 2 36,-8 5 1,-2 2 160,-5 1 1,-5 4-416,-3 5 0,1 4 175,-1 3 0,5 8-236,-1 4 1,9 2 269,6 1 1,7 2 478,8 2 0,-2-2 0,4 4 0</inkml:trace>
  <inkml:trace contextRef="#ctx0" brushRef="#br0" timeOffset="101">10266 6132 8085,'0'-23'0,"0"5"0,0 3 0,0 2 1695,0 2-524,0 0 377,0 4-1026,0-3 1,0 10-13,0 0 0,0 6-14,0 10 1,1 6-197,3 9 0,-3 3-261,3 4 0,1-1 84,-1 5 1,1-4-158,-1 4 1,-1-5 122,4 1 0,-3-8-650,4-3 0,-2-4 64,2-4 0,0-3-622,-4-4-691,5-1 718,-3 1-1285,1-6 1083,-2-1 1294,-5-5 0,-5 0 0,-2 0 0</inkml:trace>
  <inkml:trace contextRef="#ctx0" brushRef="#br0" timeOffset="102">10118 6178 8085,'1'-28'0,"3"5"0,-2 0 189,6 4 1,3-1 401,4 1 0,5-2 107,-5 6 1,9 0-265,-1 3 1,7-3 6,1 0 0,-2 1-160,1 6 0,-1 0-249,2 4 0,1 0 164,-6 4 1,1 0-329,-4 0 0,-5 6 19,-3 6 1,-4 4 9,-3 7 0,-3 5-528,-5 2 1,-10 3 275,-6 2 0,-4-1-242,-3 0 1,-3-1 182,-1-2 0,0-3-142,5-6 0,4-5 120,3-6 0,2-1-516,1-6 952,6 5 0,1-8 0,15 5 0,3-6 0</inkml:trace>
  <inkml:trace contextRef="#ctx0" brushRef="#br0" timeOffset="103">10757 6098 8085,'7'-12'0,"-1"1"1916,-2-1-683,-3 6 492,9-4-1046,-9 9 0,4-3-219,-5 8 1,0 3-267,0 8 0,0 5 41,0 6 0,0 2-287,0 3 0,0 2 97,0-3 0,0-1-344,0 2 1,0-2 196,0 1 1,0-1-592,0-2 1,6-7 282,1 3 1,3-8 71,2 1 0,3-5 451,0-3 0,5 1-60,0-6 0,-3 1 23,2-4 1,-1-1-62,1-3 0,1 3-284,-4-3 0,3-1 196,-4 1 0,0-3-1716,-3 3 1789,-1 0 0,5-1 0,2-1 0</inkml:trace>
  <inkml:trace contextRef="#ctx0" brushRef="#br0" timeOffset="104">11237 6121 8055,'0'-18'0,"0"3"-32,0 2 108,0 1 1462,0 6-467,0 1-718,0 5 1,0 6-122,0 6 0,0 4 190,0 7 1,0 5-118,0 2 1,0 7-209,0 1 1,4 4 61,-1-4 0,6 3-40,-1-7 0,3 7-236,5-7 0,-2-2 125,5-6 1,0-3-315,3-4 1,3-2 166,1-6 1,0-4-236,4-4 1,-3-1 142,3-2 1,-4 0-506,0 0 1,-3-4 138,-4 0 0,-2-4-45,-6 5 1,-1-6 641,-2 1 0,-3-2 0,-5-1 0</inkml:trace>
  <inkml:trace contextRef="#ctx0" brushRef="#br0" timeOffset="105">11260 6417 8089,'-7'-11'700,"4"0"1,8 3-218,6 0 0,2 5-144,6-5 1,0 4-37,4-3 0,-1-1 46,1-3 1,5-1-294,3 1 0,0 1 149,0 2 0,-3-2-732,-5 2 1,-6 2 138,-1-2-1583,-4 6 1971,0-3 0,-6-1 0,-1 0 0</inkml:trace>
  <inkml:trace contextRef="#ctx0" brushRef="#br0" timeOffset="106">11248 6086 8088,'-5'-6'779,"4"-4"1,2 3-214,11-4 1,4 0-235,7-1 0,0 1-97,0-1 1,1 0 283,2-4 1,5 2-132,7-5 0,-1 5-509,5-1 1,-6 3-296,2 0 1,2 4-1334,-2 1 1573,0 4 0,1 3 0,2 7 0</inkml:trace>
  <inkml:trace contextRef="#ctx0" brushRef="#br0" timeOffset="107">12847 6098 8098,'-6'-12'0,"0"1"461,2-1-224,2 6-1,-3-4 1,5 9 388,0-4 570,0 5 1,2 6-907,1 5 1,4 6 64,4 6-316,-4 5 55,3-4 0,-5 9 39,2-3 1,2 3-193,-5 1 0,4-1 296,-4-2-1490,-1 2 871,2-9 1,-3 4-1538,1-5 1284,-1-6 1,2 4-896,-1-6 1531,6 0 0,-2-3 0,4-1 0</inkml:trace>
  <inkml:trace contextRef="#ctx0" brushRef="#br0" timeOffset="108">13213 5972 8100,'-7'-11'0,"2"3"1154,5 0-309,0 6 20,0-3-585,0 20 1,2 0 351,1 16 0,-1-3-168,1 6 0,-1-1-317,-2 9 1,3 0-93,1 3 0,1 1-136,-1 0 0,-3-2-161,3-2 0,1-4-509,-1-8 0,1-2-271,-1-5 0,-3-4-103,3 0 377,-3-5 0,-1 3 748,0-6 0,-10-4 0,-2-2 0</inkml:trace>
  <inkml:trace contextRef="#ctx0" brushRef="#br0" timeOffset="109">12790 6463 8100,'-5'-11'0,"5"-1"549,0 1 0,9 5-112,6 2 0,5 1-206,-1-1 1,8 3 4,4-3 1,3 3-631,4 1 1,3-1 249,4-3 0,1 3-786,0-3 0,-6 3 183,-2 1 747,-7 0 0,2 0 0,-4 0 0</inkml:trace>
  <inkml:trace contextRef="#ctx0" brushRef="#br0" timeOffset="110">13487 6532 12174,'0'-12'1222,"4"5"-714,-1-1 1,5-3-138,-4-5 1,5 0-250,-2 1 1,2 1 51,-1-5 0,1 0-110,-6-4 1,1 0-232,-4 0 1,4-1 193,0-3 1,0 1-340,-4-9 0,0 5 129,0-4 0,0-3-122,0 6 1,0-3 156,0 8 1,0 0 58,0 7 41,0 3 207,0 4-322,0 6 1,1 3 155,3 11 0,-2 1 57,6 10 0,3 5-64,5 6 1,4 3 122,-1 2 1,3 4-116,0 3 0,1-2-183,0 2 0,-4-4-173,0 4 0,-1-6-327,1-2 1,-3-5 19,-4-6 0,-2 0 253,-2 0 0,0-5-537,-4-3 1,4-2 952,-4-2 0,5 5 0,-3 2 0</inkml:trace>
  <inkml:trace contextRef="#ctx0" brushRef="#br0" timeOffset="111">13464 6486 7961,'-13'-18'207,"6"3"0,4-2-96,3 2 0,1 1 199,3 7-238,3-3 1,4 4 249,0-1 0,2-2-88,2 5 0,3-1-180,5 1 0,1 3 63,3-3 0,1 3-507,2 1 1,3 0-486,-3 0 1,-2 4 473,-1 0 1,-3-1 400,-1-3 0,0 5 0,0 2 0</inkml:trace>
  <inkml:trace contextRef="#ctx0" brushRef="#br0" timeOffset="112">13989 6166 7985,'-6'-11'464,"-3"-1"-325,5 1 0,0 3 896,4 1-649,0 4 1,2-1-185,2 8 0,-1 4 82,9 7 1,-3 7-39,6 4 0,-1 6-175,1-2 0,-1 3 86,5 2 1,-5-1-298,1 0 0,-2-1 101,-2-2 0,-1-3-191,-2-6 1,2 0 126,-2-3 0,-3-6-142,-1-6 297,2-4 155,-5 2 0,6-6 283,-3-3 1,-3-4-201,3-7 0,-3 1 133,-1-5 0,4-4-100,-1-3 0,5-2 61,-4 1 0,4-2-140,-5-5 0,6-6-195,-1-2 0,-2 2-161,2-2 0,-4 5-509,3-1 0,-4 11-1813,1 4 1141,-3 8-75,4-1 1,-3 11 146,6 5 1221,0 10 0,3 8 0,0 4 0</inkml:trace>
  <inkml:trace contextRef="#ctx0" brushRef="#br0" timeOffset="113">14412 6223 8057,'-12'0'0,"2"-5"743,3-2 1096,2 2-1229,5-1 0,-2 6-182,-1 0 1,-3 6 105,-1 1 0,0 5-130,4 3 1,1 3-330,-1 4 1,1 1 113,2 0 1,4 0-269,0 0 0,5 0-164,-2-1 1,5 1-249,3 0 1,-1-4 137,5 0 0,0-6 129,4-2 0,-1-1-178,-3-6 0,6 0 57,-2-4 0,2 0 15,-2 0 0,-4-4-26,0 0 1,0-4-122,4 0 1,-5-2 36,-3-2 1,1 4-142,0-4 1,-5 3 580,-3-6 0,-1 2 0,5 2 0</inkml:trace>
  <inkml:trace contextRef="#ctx0" brushRef="#br0" timeOffset="114">14332 6360 7986,'-5'-1'839,"5"-3"0,6 2-451,9-6 1,-1 4-406,5-3 1,0 3 137,4-4 0,1 4-122,3-3 0,1 1-211,2-2 1,2-2 121,-5 2 0,-1 2-687,-3-2 0,-5 6 124,-3-2 653,-7-3 0,2 1 0,-4-5 0</inkml:trace>
  <inkml:trace contextRef="#ctx0" brushRef="#br0" timeOffset="115">14378 6098 8004,'-7'-14'278,"3"2"0,4 2 447,4-5 0,8 6-614,7-2 1,2 3-5,2 0 1,1-1-202,3 6 0,2-2 156,5 1 1,6 3-940,2-3 0,-3 2 877,-1 2 0,3 6 0,-1 0 0</inkml:trace>
  <inkml:trace contextRef="#ctx0" brushRef="#br0" timeOffset="116">16125 5949 8109,'4'-11'168,"0"-1"103,-1 6 1,-3 0 269,0 2 1,-1 3-164,-3-3 0,-2 3 11,-5 1 1,-2 3-156,-2 1 1,-2 4-84,-2-4 0,-2 3 86,2-3 1,-3 4-177,-1-5 0,0 6 3,0-1 1,1 2-85,-1 1 1,0 2-77,0 2 0,1-1 62,3 5 0,-1-3-33,5 3 0,1-4 76,6 4 1,3-5-90,5 1 0,7 2 61,4-2 0,7 0-107,8-4 0,9 0 225,7-4 0,7 2 149,4-5 0,-6 4 32,-1-5 0,-8 6-149,0-1 0,-11 2-228,-4 1 0,-8 1 117,0-1 1,-7 1-105,-4-1 0,-4 6 42,-4 2 0,-3-2 18,-4 2 1,-9 0-50,-3 4 0,-8-1-208,1-3 1,-4 2-298,-4-1 0,2-4 234,-2-1 1,7-2-581,5-2 0,3-4 372,4-3 1,2 1 551,6-2 0,5 1 0,1-4 0</inkml:trace>
  <inkml:trace contextRef="#ctx0" brushRef="#br0" timeOffset="117">16239 6577 8109,'12'-6'-145,"-5"-4"-74,1 2 1,-6 2 586,2-2 1,1 1 564,-1-5 0,0 5-51,-4-1 0,4-1-376,0-6 0,1 1-13,-2-5 1,0 4-92,5-4 0,-5 0-98,5-4 1,-4 0-120,3 0 1,-4-1 29,1-3 1,1-2-182,-1-5 1,-1 1 135,-3 2 0,0 0-119,0 4 1,0 2 0,0 6 0,0 2-60,0 6 1,2 1 153,1 2-311,-1 3 68,3 5 0,-4 2-101,3 6 1,2 5 207,6 10 1,3 4-5,0 4 0,4 3 19,-4 4 0,6-1-30,-2 5 1,-2-5-562,3 1 1,-5 0 222,4-4 0,-5-1-689,1-6 1,1-7 172,0 3 1,-2-8-57,-7 0 0,3-2-294,-2-1 1209,-3-1 0,5 0 0,-3 1 0</inkml:trace>
  <inkml:trace contextRef="#ctx0" brushRef="#br0" timeOffset="118">16205 6555 7966,'-6'-12'0,"2"1"0,4 1 776,4 2 0,2-2-257,5 2 1,7 2-164,5-2 1,5 1-479,6-5 0,4 2 150,0 2 1,5-2-252,-1 3 0,1-2 200,-1 1 1,-2 3 22,-6 5 0,0 0 0,0 0 0</inkml:trace>
  <inkml:trace contextRef="#ctx0" brushRef="#br0" timeOffset="119">16890 6543 7972,'-6'-1'345,"2"-3"0,3 1 512,1-4 0,0-1-4,0-3 0,0-1-335,0 1 1,-4 0-211,0-1 1,0-1-85,4-2 0,-1 1-181,-3-5 1,3 0 110,-3-4 1,-1 4-127,1 0 1,-5 0 2,2-4 0,-2 4-228,1 0 0,-2 0-74,3-4 0,0 1 106,0-1 1,4 1 74,-1 3 1,3-1 74,1 5 1,0 3 232,0 5-196,0 4 46,0-7-92,0 9 0,5-3-149,3 8 1,-2 1 35,2 2 1,3 3 58,4-2 1,2 4-118,-2 3 1,-1-4 64,5 1 0,-1-2-80,1-6 0,1-1 103,-5-3 1,6 0 132,-2 0 1,-2 0-36,2 0 0,-3-3-12,3-1 0,-4-5 271,4 1 1,-5-2-91,1-1 0,-2-1 171,-2 1 0,-1-1-101,-2 1 0,1 0 191,-5-1 0,0 1 159,-4-1-305,0 6-153,0 1 1,0 7-171,0 6 0,0 2-53,0 13 0,0 2 139,0 10 0,0-4-169,0 4 0,0-7 81,0 6 1,0-2-695,0 2 1,0-4 331,0 1 1,1-6-797,3 2 0,-3-4-252,3-4 1,-3 1 1459,-1-5 0,5 5 0,1-2 0</inkml:trace>
  <inkml:trace contextRef="#ctx0" brushRef="#br0" timeOffset="120">17393 6212 8022,'-7'-23'0,"2"0"0,5 0 0,0 6 2197,0 1-1551,0 4 0,0 4 231,0 0 0,0 7-442,0 1 1,0 10-336,0 9 0,0 3 167,0 1 0,4 3-24,0 1 0,1 4-211,-1-5 0,-2 5 92,6-5 1,0 6-508,3-2 1,-2 0 187,2 0 0,-2-5-511,6 2 0,2-4 17,-2-4 0,4-2 339,-4-6 1,4-1-56,-3-2 1,4-3 35,-1-5 0,-3 0-280,0 0 489,1-5 1,-4-2 0,2-4-511,-2 0 0,-5-1 670,-1 1 0,-4-6 0,2-1 0</inkml:trace>
  <inkml:trace contextRef="#ctx0" brushRef="#br0" timeOffset="121">17313 6440 7938,'1'-7'583,"3"-1"1,3 4-42,9-3 1,1 3-174,6-4 1,0 4 157,0-3-310,5-1-41,1-3 1,2-1-291,-1 1 0,-1 0 88,2-1 1,-7 1-288,-5-1 1,-7 5-247,0-1 0,-2 4 559,-6-3 0,0-1 0,-4-3 0</inkml:trace>
  <inkml:trace contextRef="#ctx0" brushRef="#br0" timeOffset="122">17290 6109 7940,'-6'-1'0,"2"-3"0,3-2 580,1-6 1,10-3 153,5 0-333,5 0-123,3 3 1,4 1-46,-1-1 0,6 0-191,-1-4 0,1 4-38,3-4 1,-2 5-12,-3 3 0,3 3 7,-2 5 0,2 0 0,1 0 0</inkml:trace>
  <inkml:trace contextRef="#ctx0" brushRef="#br0" timeOffset="123">18763 5995 8070,'0'-18'-138,"0"5"341,0 6 368,0-1-103,0 2-63,0-4 0,0 10-105,0 0 0,0 6 46,0 9 0,0 1-12,0 6 0,0 2-37,0 7 0,0 2-163,0-3 1,0 3-134,0 2 0,0-2-294,0-3 0,0-2 219,0-5 0,0 0-154,0 0 0,0-6-126,0-1-1205,0 1 13,0-4 1546,0 3 0,0-9 0,0-2 0</inkml:trace>
  <inkml:trace contextRef="#ctx0" brushRef="#br0" timeOffset="124">18443 5983 8086,'4'-24'0,"0"5"0,5 5 583,-1 3 0,7 0-138,4-1 1,2 6 91,2 2 0,1-1-119,3 1 0,7-4-157,8 5 0,3-2-109,0 1 0,0 2-111,-3-1 1,-1 3-219,-6 3 1,-4 4 218,-8 4 1,-5 2-522,-3 2 0,-7 2 247,-4 2 0,-4 2-41,-4-2 1,-3-1 92,-4 1 1,0-5 51,-1 1 0,-4 2 190,-3-2 1,2 0-111,2-3 1,2-2 182,2-3 1,-1 4-28,1-4 1,3 0 22,1 0 0,4-3-43,-1 4 1,3-5 51,1 5 0,5-4-24,3 3 1,3-3 124,4 4 0,3-4-117,5 3 0,0 0 22,0 0 0,0 0 58,-1-4 0,1 2-86,0 3 0,-4 2-2,0-2 1,-9 1 18,2-2 1,-8 7 7,-1-2 0,-1 2-174,-2-3 0,-7 2-269,-4 2 1,-6-1 171,-5 5 0,-6-5 24,-3 1 0,2-2-138,-1-2 1,-1 1 41,-3-1 0,1-3-230,2-1 0,9-4 135,6 1 0,4-3-1607,0-1 1902,6 0 0,1 0 0</inkml:trace>
  <inkml:trace contextRef="#ctx0" brushRef="#br0" timeOffset="125">19346 5904 8035,'-12'-13'986,"1"-2"1,4 6-85,4-3-471,1 8-98,2-1 0,0 7 332,0 1 0,0 5-375,0 7 0,0 8-52,0 8 0,2-1-109,1 4 1,0-1 79,5 9 0,-5-4-102,5 4-843,-5-5 898,7 2 1,-9-8-714,3-1 1,-2-6-17,2-1 0,-3-1-327,3-7 0,-2 0 177,-2-3 0,0-1-1146,0 0 1863,0-4 0,5 3 0,1-4 0</inkml:trace>
  <inkml:trace contextRef="#ctx0" brushRef="#br0" timeOffset="126">19597 6006 8015,'0'-16'0,"0"3"1217,0-2-828,5 2 0,1 6 480,6-1-337,-6 5-439,-1-2 1,-1 10-6,0 3 0,0 9 0,-4 5 0,1 6 0,3 7 1,-3 3-6,3 0 1,-3 4 4,-1-4 1,4 0 343,0-4 0,-1-4 497,-3 1 1,4-10-2163,0 2 0,0-7 251,-4-1 1,4-3 99,-1 0-1401,1-6 2283,-4-1 0,0 0 0,0 2 0</inkml:trace>
  <inkml:trace contextRef="#ctx0" brushRef="#br0" timeOffset="127">19528 5983 8038,'16'-21'0,"-1"2"0,5-3 779,-1 3 0,3 4-232,1 4 1,-2-1 106,-2 5 1,5 1-215,-5 3 0,5-2-70,-4 1 1,1 0-232,2 4 1,0 5-136,0 3 0,-2 2-65,-2 1 0,-2 6 126,-6 2 1,-5 2-655,-2 2 0,-4 1 333,-4 3 1,-4 0-377,-11 7 1,-2-6 209,-9 6 0,3-7 90,-3-1 0,4-2 179,0-1 0,7-4 412,3 0 0,5-3 100,3 3 0,3-5-219,5 1 0,2-2 51,1-2 0,8 0-21,4 1 0,4-2 144,-4-2 1,5 0-73,-1-4 1,3 4-241,1-4 1,0-1-225,-1-3 0,-3 2-378,1 2 0,-5-3-787,4 3 1,-5 1 1386,1-2 0,-2 6 0,-2-2 0</inkml:trace>
  <inkml:trace contextRef="#ctx0" brushRef="#br0" timeOffset="128">20271 5938 7988,'-7'-12'2181,"-3"1"-929,9 5-1133,1 16 0,1 5 86,3 15 0,-3-3 163,-1 4 1,5-1-95,3 4 1,-2 2 23,2 2 0,-2-5-185,2 5 0,2-10-171,-2 2 1,-2-2-919,2-5 372,-6 2 456,8-12 0,-8 0-2334,1-6 1403,-1-4 1079,-2 2 0,0-5 0,0 0 0</inkml:trace>
  <inkml:trace contextRef="#ctx0" brushRef="#br0" timeOffset="129">19894 5904 7980,'5'-12'6,"3"1"687,7-1 1,9 1-469,10-1 1,6 1 710,5 0 1,0 3-402,-4 0 0,8 2-179,-4-2 1,4 0 65,-4 4 0,1-4-626,0 4 0,-2 0-163,-2 4 1,-9 0-944,-10 0 1310,0 0 0,-11 6 0,5 0 0</inkml:trace>
  <inkml:trace contextRef="#ctx0" brushRef="#br0" timeOffset="130">20739 5926 8076,'-4'-17'-40,"0"1"1,1 7 39,3 2 605,0-1 1,0 1 317,0-1-205,0 5 1,0 0-254,0 6 0,1 9-43,3 7 0,2 4-390,5 3 0,-3 5 135,0 7 0,-5-3-289,5 4 0,-5-4 164,0-1 0,-1-1-309,-2-2 1,0 1 180,0-6 0,0 0-969,0-7 0,0 1 91,0-5 0,0-2 964,0-2 0,0-2 0,0 8 0</inkml:trace>
  <inkml:trace contextRef="#ctx0" brushRef="#br0" timeOffset="131">21093 5858 8054,'0'-12'0,"0"1"370,0 0 0,1 4 1556,3 3-1317,2 3 0,1 4-198,-3 4 1,-2 3-14,2 13 0,-3 0-120,3 11 0,-3-1-177,-1 9 0,2-5 97,1 1 0,0 1-544,5 0 1,-6-3 19,2-5 1,1-1-194,-1-7 1,0 2-794,-4-5 0,0-4 531,0-1 1,-2-2 780,-1-2 0,-4 1 0,-4-1 0</inkml:trace>
  <inkml:trace contextRef="#ctx0" brushRef="#br0" timeOffset="132">20705 6166 7989,'11'-5'0,"2"0"59,2-3 0,9 3 76,10 5 1,1 0 29,3 0 1,2 0-123,2 0 1,3 0-191,0 0 1,-3 0 89,0 0 0,-5 0 57,1 0 0,-2 5 0,-2 2 0</inkml:trace>
  <inkml:trace contextRef="#ctx0" brushRef="#br0" timeOffset="133">21504 5892 8026,'-5'-10'533,"-2"2"777,1-2-844,1 9 0,7-4-54,1 5 0,-1 6-183,2 6 0,-2 9 105,2 10 1,-3 0-92,3 0 1,1 6 11,-1-3 0,3 6-125,-3-1 0,1-1-222,-1-4 1,-3-1-633,3-3 1,-1 1 450,1-8 0,-3 1-225,3-9 1,-3 0 192,-1-3 1,1-2-783,3-3 0,-3 0 1087,3-3 0,-3-3 0,-1 4 0</inkml:trace>
  <inkml:trace contextRef="#ctx0" brushRef="#br0" timeOffset="134">21287 5904 7955,'5'-12'0,"7"-1"910,7-2 1,9 6-355,6-2 1,7 7-149,8 0 0,-2 3-174,2 1 1,2 0-176,-1 0 0,-1 5 158,-3 3 0,-5 3-132,-3 4 0,-4 3-284,-4 5 135,-2 5 154,-15 1 1,1 3-449,-10 2 1,-7 3 174,-8 9 0,-11-6-428,-8-2 0,-5-2 298,-3-2 1,-6 0-251,-6 1 1,5-6 182,3-3 1,6-3-55,2-4 0,5 2 125,6-6 1,9-1-430,3-7 738,7 3 0,-1-3 0,5 4 0</inkml:trace>
  <inkml:trace contextRef="#ctx0" brushRef="#br0" timeOffset="135">21927 6383 7939,'5'-11'699,"2"-1"0,4 2-278,0 3 1,0-2-118,1 5 1,-4-5-162,-1 1 1,-3-2 577,4-1-294,-1-1-159,0-4 1,1-1-386,-4-2 0,4-6 3,-4 2 0,-1-6-5,-3 2 0,0-6 71,0-1 1,4 0 95,0-4 0,0 2-118,-4 2 1,0 1-18,0 2 1,1 4 462,3 4-74,-3 5 1,4 1 642,-5 6-928,0 5 1,0 2 76,0 8 1,4 3-36,0 9 0,5 6 97,-2 9 0,9 3-24,3 4 1,2 3-33,2 4 0,0 0-165,0-3-1012,0 2 1119,-1-3 1,-3-1-435,0-2 1,-5-7-73,2-4 0,-5-3-277,-3-1 1,2-2-398,-3-2 0,-1-2 490,-3-6 1,2 0 647,-1 1 0,0-1 0,-4 1 0</inkml:trace>
  <inkml:trace contextRef="#ctx0" brushRef="#br0" timeOffset="136">21904 6246 7934,'-6'-11'477,"7"1"-38,10 2 1,10 2-466,5 2 1,2 3-146,-1-3 1,-3 1 518,3-1 1,3 3-222,4-3 1,1-1-113,3 1 1,-3 1-163,-1 3 0,-1 0-535,-2 0 1,-8 0 106,-8 0 575,-2 0 0,-2-5 0,0-2 0</inkml:trace>
  <inkml:trace contextRef="#ctx0" brushRef="#br0" timeOffset="137">22486 5881 7934,'0'-12'0,"0"1"478,0-1 0,0 5 116,0-1 237,0 6-497,0-3 1,2 5-265,1 0 1,4 5 63,4 2 1,2 1-69,2 3 1,-2-2-76,2 6 0,2-2-226,-2-1 0,4-1-354,-4 0 0,2 0 304,-2-4 0,-3 2-422,4-5 345,1 0 100,-4-4 0,4 0 203,-6 0 1,1-2 76,-1-1 1,0-4 207,1-4 1,-2 3 24,-2 1-25,2-1 1,-8-3 491,6-1 0,-6 4 113,2 1-64,-3 4 0,-6-2-214,-2 5 1,-8 10-137,-4 6 1,-3 5-194,-1 6 1,0 1-92,0 2 1,4 3 28,0-2 0,4 2 0,-4 1 0,5 0-311,-1 0 0,6 1 99,1-1 1,2-4-916,-2 1 0,0-7 441,4-1 0,-1-2-549,1-5 0,3-1 112,-3-4 1,3-3 960,1 0 0,0-1 0,0 5 0</inkml:trace>
  <inkml:trace contextRef="#ctx0" brushRef="#br0" timeOffset="138">23080 5595 7924,'0'-11'353,"-5"-1"85,4 6 202,-4-4-138,5 9-278,0-5 0,0 8-38,0 2 0,0-2 27,0 6 0,1-1-163,3 5 1,-3 0 105,3 4 1,-3-4-114,-1 4 0,0-2 55,0 1 0,0-3-318,0 4 0,0-4-48,0 0 1,0-5-697,0 1-64,0 0-356,0 3 1384,0 0 0,0-4 0,0-2 0</inkml:trace>
  <inkml:trace contextRef="#ctx0" brushRef="#br0" timeOffset="139">23252 5595 7924,'0'-11'-222,"0"4"0,0 1 1841,0 2-522,0 3-438,0 6 1,0 4-239,0 10 1,-2 0-170,-1 4 0,1-2-33,-2-2 0,3 3-531,1-3 1,0 1 271,0-1 1,0 2-359,0-6 1,0 4 397,0-4 0,0 0 0,0-3 0</inkml:trace>
  <inkml:trace contextRef="#ctx0" brushRef="#br0" timeOffset="140">1815 7982 8173,'-5'-6'0,"2"-1"0,-5 4 54,6 1 295,-3-3 0,5 4 919,0-3-530,-5 3-479,3-4 1,-3 10-1,5 3 0,0 7-15,0 4 0,0 2 15,0 2 0,-1 4 0,-3 0 1,3 0-16,-3 0 0,-1-3 15,1 3 0,-1-3-1870,1-1 1,3 0 1272,-3-1 1,3 0 1233,1-3 1,1-1-743,3-3 0,3-6-179,4 2 1,4-3-103,0 0 0,6-3 26,-2-5 1,2 0 39,2 0 1,-1 0-57,-3 0 0,2-4-105,-2 0 1,-1-5-286,1 2 0,-5 0 171,1 0 0,-3 3-1354,-5-4 554,4 6 720,-10-8 0,4 7 416,-5-5 0,-10 1 0,-3-5 0</inkml:trace>
  <inkml:trace contextRef="#ctx0" brushRef="#br0" timeOffset="141">1780 8290 8173,'-11'0'181,"0"0"456,-1 0-393,6 0 0,1-1 266,5-3 0,5 3-76,2-3 0,5-1-214,3 1 0,4-4 24,8 0 0,2-2-242,5-2 0,-3 1 78,-1 0 0,-5-1-705,2 1 1,-3 3-114,-1 0 1,-5 5 737,-3-5 0,-2 0 0,-2-3 0</inkml:trace>
  <inkml:trace contextRef="#ctx0" brushRef="#br0" timeOffset="142">1735 7936 8162,'-5'-10'433,"5"3"1,5-2-152,6 5 1,6 0-243,2 4 0,0-4 145,4 1 1,-1-5-65,13 4 1,-4-5-408,7 2 0,2 0 237,-2 0 1,1 4-314,-1-1 1,-6 3 169,2 1 192,-2 0 0,-3 5 0,-1 1 0</inkml:trace>
  <inkml:trace contextRef="#ctx0" brushRef="#br0" timeOffset="143">2420 8142 8162,'0'11'-210,"0"1"0,4-1 370,0 1 1,3 3 456,-3 0 0,4 2-78,-5-2 1,5-2-137,-4 2 1,5 1-362,-2 0 1,2-1 148,-1-4 1,2 1-159,-2-1 1,-2-1-154,2-2 0,-5 1-296,5-6 1,-4 5-373,3-4-658,-4 0 1446,2-4 0,0 5 0,1 1 0</inkml:trace>
  <inkml:trace contextRef="#ctx0" brushRef="#br0" timeOffset="144">2637 8176 8072,'-5'-11'262,"2"1"-262,-4 2 881,4-2 0,-3 5-228,2-3 1,1 3-62,-4 5 0,-2 1-203,-6 3 0,1 8 59,-5 7 0,1 2-643,-1 2 1,-3 4 221,3-1 0,2 2-788,-2-1 0,6-3 535,1 3 1,2-7-1204,7-1 0,-1-5-29,4 1 1458,0-2 0,0-2 0,0 1 0</inkml:trace>
  <inkml:trace contextRef="#ctx0" brushRef="#br0" timeOffset="145">2774 8428 7893,'1'-7'0,"3"3"1721,-3-2-607,10 5 444,-10-4-841,4 5-645,-5 0 0,-1 5-250,-3 2 0,1 0-415,-4 0 0,0-3-98,0 4 1,-2-1 281,5 5 409,-5-6 0,3 4 0,-6-3 0</inkml:trace>
  <inkml:trace contextRef="#ctx0" brushRef="#br0" timeOffset="146">1792 8816 8029,'-7'-12'780,"2"6"0,7 0-261,1 2 0,4 3-27,4-3 1,1 3-167,-1 1 1,7-2 458,5-1 1,5 1-251,6-2 1,5 2-69,3-2 1,4 3-448,3-3 1,2 3-152,2 1 0,2-2-155,-6-1 0,1 1 243,-4-1 1,-5 1-165,1 2 0,-6-3 96,-2-1 0,-1 0-684,-6 4 0,-2-1-191,-6-3 1,1 3 985,-4-3 0,-6 8 0,-5 2 0</inkml:trace>
  <inkml:trace contextRef="#ctx0" brushRef="#br0" timeOffset="147">5469 7811 8130,'0'-12'0,"0"1"-17,0 0 1,0-1 120,0 1 0,0 3 121,0 0 1,0 5 314,0-5 366,0 0 150,0-3-244,0 0 93,0 4-273,0-3-356,-5 9 0,3-3-31,-6 8 0,0 3-152,-3 9 0,-2 7 140,-2 7 0,1 9-31,-5 7 1,1 1-22,-1 6 1,-1 1-325,5 3 1,1-3-114,6 3 0,-1-7 172,6 3 0,0-6-71,7-5 0,3-1 42,9-3 0,-2-7-212,5 4 1,-2-9 60,2 1 1,2-7-65,-6-1 0,4-5 121,-4 1 1,0-3-325,-3-5 85,-1 4 1,1-10-408,-1 3-1309,-4-3 2162,3 4 0,-4-4 0,5 4 0</inkml:trace>
  <inkml:trace contextRef="#ctx0" brushRef="#br0" timeOffset="148">5846 8405 8076,'-5'-13'0,"4"-2"0,-3 7 295,3-2 0,6 0-157,2 2 641,-1-2 0,0 8-586,-2-6 0,-2 5-534,6 0 1,-4 1-122,3 2 0,-3 0 225,4 0 1,-4 0 236,3 0 0,1 5 0,3 2 0</inkml:trace>
  <inkml:trace contextRef="#ctx0" brushRef="#br0" timeOffset="149">6394 8325 9797,'0'-7'1479,"0"2"-947,0 5-974,5 0 450,-3 0 0,4 0-820,-2 0 1,-2 0 230,6 0 581,0 5 0,8-3 0,2 3 0</inkml:trace>
  <inkml:trace contextRef="#ctx0" brushRef="#br0" timeOffset="150">6669 8348 8101,'11'0'1428,"0"-5"1,-4 2-711,-3-5-360,2 6 0,-4-3-801,6 5-1046,-5 0 1489,2 0 0,0 5 0,1 1 0</inkml:trace>
  <inkml:trace contextRef="#ctx0" brushRef="#br0" timeOffset="151">7194 8507 8025,'0'-11'0,"0"0"784,-5 4 33,4-3-342,-5 9 0,6-3 151,0 8 1,0 3 142,0 9-458,-5 1 1,4 10-349,-3 0 1,2 4-318,-2 0 0,1-2-158,-4 2 0,3-2 512,-4 1 0,6 3 0,-3-4 0</inkml:trace>
  <inkml:trace contextRef="#ctx0" brushRef="#br0" timeOffset="152">7959 7868 8086,'0'-12'139,"0"1"352,0 0-138,-5-1 296,4 1-303,-9 4 0,3-1 394,-4 4-562,-1 0 0,1 0 114,0 0 0,-1 1 30,1 3 0,-2 1-89,-2 3 0,1 2 8,-5 5 0,4 7-67,-4 5 0,0 1 63,-4 7 1,4-1-272,0 4 0,5 4-51,-2 0 0,5 0-206,3-3 1,2-5 136,2 1 1,3-6-15,-3 2 0,4-3-213,4-1 0,4-2 141,7-2 1,-1-2 77,5-6 1,0-3 21,4-1 0,0-4 250,-1 1 0,1-4-149,0-4 0,-1 1 172,-3-4 0,-3 3 25,-4-4 0,-5 1 0,1-5 0,-6 1-81,2-1 0,-4 5-24,-4-1 0,-2 1-228,-5-5 0,-6 5 75,-2-1 1,-3 5-434,0 0 1,-1 1 21,0 2 1,0 0-146,0 0 0,5 2 61,3 1 1,4 0 594,3 5 0,-2-1 0,4 5 0</inkml:trace>
  <inkml:trace contextRef="#ctx0" brushRef="#br0" timeOffset="153">8267 7822 8214,'-5'-11'0,"-1"1"1765,-5 2-541,4-2-333,2 9-395,5-4 539,0 5 0,0 6-988,0 5 0,0 2 4,0 6 1,0-1-17,0 1 1,0 2-230,0-2 1,0 4 157,0 4 0,-4-4-378,1 0 0,-5-1 223,4-3 0,-3-2-29,3-2 0,-4-2 35,4-2 1,0-3 13,4 0 138,0-6 1,2 3 151,2-5 0,2 0 50,5 0 0,6 0-114,2 0 1,2 0 54,2 0 1,0 0-70,0 0 0,0 4 5,0 0 1,-1 5-52,1-2 1,-1 3-4,-3 2 1,-4 3-166,-7 0 1,1 2 89,-6-2 0,1 2-194,-4 2 1,-2 1 63,-6-5 0,-1 4-10,-10-4 1,0 1 113,-4-5 1,0 0-415,1 1 0,-1-5 60,0 1 0,-4-5-74,1 0 1,0-1 536,7-2 0,-2-5 0,3-2 0</inkml:trace>
  <inkml:trace contextRef="#ctx0" brushRef="#br0" timeOffset="154">8130 7777 8183,'0'-19'1087,"0"-1"0,7 5-436,4-4 1,9 5-91,7-1 1,0 2-119,-4 2 1,5 1-145,2 2 1,3-1-74,1 5 0,0-1-131,1 2 0,-1 1-460,0-2 1,-3 8 335,-1 4 0,-8 2-2636,1 1 2665,-8 1 0,1 9 0,-4 4 0</inkml:trace>
  <inkml:trace contextRef="#ctx0" brushRef="#br0" timeOffset="155">8747 8313 10437,'8'5'310,"-1"3"1,-4 2 310,1 2 0,-3 4-132,-1 3 0,0 3-4,0 1 1,0-1-324,0 1 1,0 1 31,0 3 0,-1-3-324,-3 3 0,-2-3 163,-6-1 0,5-4-2472,-1 0 2439,0-5 0,-3 2 0,-1-4 0</inkml:trace>
  <inkml:trace contextRef="#ctx0" brushRef="#br0" timeOffset="156">9307 8245 8896,'0'-7'2980,"0"2"-3090,0 5 30,5 0 0,-3 2-2100,6 1 2180,0-1 0,3 8 0,0-4 0</inkml:trace>
  <inkml:trace contextRef="#ctx0" brushRef="#br0" timeOffset="157">9592 8279 8024,'7'-5'509,"-1"-1"-356,-2-6 0,-2 6 482,6 2 1,-4-1 343,3 1-928,-4 0 0,3 4 90,-2 0-1069,-3 0 1,6 2 141,-4 1 786,-1 4 0,8-1 0,-4-1 0</inkml:trace>
  <inkml:trace contextRef="#ctx0" brushRef="#br0" timeOffset="158">9923 8222 10198,'0'11'-206,"0"1"0,0-1 0,0 1 1</inkml:trace>
  <inkml:trace contextRef="#ctx0" brushRef="#br0" timeOffset="159">10289 8348 8093,'-4'-12'48,"0"1"0,1-1-48,3 1 1184,0-1-238,0 6 134,0-4-668,0 9 1,0-3-34,0 8 0,0 7-143,0 8 0,0 4-229,0 4 1,1 2 73,3 5 1,-3 0-692,3 1 0,-3-2-87,-1-3 0,0 2-553,0-6 1,0 1 1249,0-4 0,0-5 0,0-2 0</inkml:trace>
  <inkml:trace contextRef="#ctx0" brushRef="#br0" timeOffset="160">10929 7697 8095,'-6'-18'0,"5"1"0,-3 6 0,4-1 467,4 1 1,-1 3 14,4 1 1,-3-1-118,4-3 0,-6-1 326,2 1-189,-3 0-87,-1-1 89,0 6-406,0 1 1,-6 10 88,-5 2 1,-6 10-204,-6 6 1,0 2-31,1 9 1,-6 3 6,-3 9 1,-1 3-51,2 1 1,3 2 180,8-6 0,3 2-248,4-6 1,6-3 87,2-1 1,3-4-323,1-3 1,1-5 176,3-7 0,6 2-29,5-6 0,6-1 56,-2-6 0,2-3 49,2-5 0,0 0 225,0 0 1,2-2 61,-2-1 1,1-4 82,-9-4 0,3-2-101,-6-2 0,0 1 48,-8-5 0,0 5-65,-4-1 0,-1-3-129,-3-1 1,-4 2-117,-7 2 1,-3 4-337,-5 3 1,1 3-234,-1 5 1,0 0 252,0 0 1,5 5-219,3 3 0,2 2-51,2 1 715,5 1 0,-5-1 0,5 1 0</inkml:trace>
  <inkml:trace contextRef="#ctx0" brushRef="#br0" timeOffset="161">11260 7697 8176,'-12'-18'148,"2"1"-148,3 6 0,1 5 1006,6 0-609,0 1 0,-1 4 774,-3-3-354,3 3-292,-9 1 1,7 0-159,-4 0 1,4 5-67,-1 3 1,3 7-27,1 4 0,0-1-162,0 1 1,0 0-5,0 4 1,0 0-172,0-1 0,0-3-28,0 0 0,0-5-336,0 2 0,0-4-237,0 0 287,5-1-301,-3 1 348,3-6 1,-4-1 327,3-5-84,2 0 1,5 0 213,1 0 0,1 0 74,2 0 0,-1 0 47,5 0 1,0-1 39,4-3 1,-1 3-81,1-3 1,0 4-21,0 4 1,-5 2-64,-3 5 0,-4-2-134,-3 3 0,1-2 123,-5 9 1,0 0-306,-4 4 0,-7 0-124,-4-1 0,-6 1-120,-6 0 1,1-1-94,-1-3 1,0 1 182,0-5 0,0 1-460,0-5 1,6-1 275,1-2 1,0 1-507,1-6 1033,-1 1 0,0-4 0,-2 0 0</inkml:trace>
  <inkml:trace contextRef="#ctx0" brushRef="#br0" timeOffset="162">11225 7617 8304,'-5'-12'1035,"-1"1"1,6 1-467,8 2 0,3 3 172,8 5 0,0 0-236,4 0 1,4 0-339,-1 0 1,10 0-132,-2 0 1,4-4-213,0 0 0,-6 1-1070,2 3 1,-7 1 696,-1 3 0,-3 6-1710,-4 5 2259,-2 5 0,-11-2 0,-1 5 0</inkml:trace>
  <inkml:trace contextRef="#ctx0" brushRef="#br0" timeOffset="163">11728 8222 8111,'-6'1'443,"2"3"1,8 2-296,3 6 0,-2-1 483,-1 1 1,-1-1-166,0 0 0,-1 2-16,2 2 1,-3 2-464,-1 2 0,0 3 45,0-3 0,-1-2-830,-3 2 0,-1-1 430,-3 1 0,-2-1 368,2-3 0,-2-2 0,-1 3 0</inkml:trace>
  <inkml:trace contextRef="#ctx0" brushRef="#br0" timeOffset="164">12288 8176 8097,'-14'-5'0,"2"-2"0,8 0 36,1 0-90,6 4 1,4-2-148,4 5 201,1 0 898,-6-5-332,4 4-586,-9-4 0,4 6-887,-5 3 907,6 2 0,5 5 0,7 1 0</inkml:trace>
  <inkml:trace contextRef="#ctx0" brushRef="#br0" timeOffset="165">12767 8153 8001,'0'-6'357,"0"-4"477,0 9-728,0-4-1346,0 5 651,0 5 589,0 1 0,10 0 0,3-1 0</inkml:trace>
  <inkml:trace contextRef="#ctx0" brushRef="#br0" timeOffset="166">13064 8153 8009,'12'-6'889,"-1"2"0,-3 3-967,-1 1 91,1 0 0,0 0-380,-1 0 1,-4 1-107,0 3 0,3-1 473,-3 4 0,6-4 0,-2 2 0</inkml:trace>
  <inkml:trace contextRef="#ctx0" brushRef="#br0" timeOffset="167">13464 7491 7999,'-11'-11'628,"-1"-1"-212,1 6 0,3 1 199,0 5 1,5 0-54,-5 0 0,4 1 695,-3 3-546,-1 2 1,2 7-238,2 2 0,9 0-24,6 8 1,7-1-163,9 8 0,3 2 289,8 6 0,-2-1-385,2 5 0,-4 0 50,-3 3 0,-5 5-134,-7-1 1,-3 2-216,-9-2 1,-2 0-742,-5 4 1,-10-4 520,-5 5 0,-7-6-2205,-4 1 1,-9-2 2531,-7-1 0,-2 0 0,20-23 0,0-1 0,-2 1 0,-1 0 0,-3 0 0,1 0 0</inkml:trace>
  <inkml:trace contextRef="#ctx0" brushRef="#br0" timeOffset="168">1759 10679 7882,'0'-12'-72,"0"1"1,4-1-159,-1 1 0,1 3 95,-4 1 294,0 4 0,2-6 356,1 5 1,-1-1-34,1 1-179,-1 3 322,-2-4-298,0 5-307,0 5 0,0 2 132,0 4 1,0 5-36,0 4 0,-2 6 40,-1 5 1,-4 2-75,-4 1 1,-1 4-95,1 0 0,3 4 74,1-4 1,-1 4-180,-3-4 0,3-4 47,0-3 0,6-5-111,-2 5 0,-1-10-5,1 2 1,0-4 127,4 0 1,-1-2-27,-3-6 1,3-3 29,-3-1 1,3-3-149,1 4 0,-1-6-4,-3 2-748,3-3 333,-4-1-272,5 0 1,0-5 891,0-2 0,5-3 0,1-2 0</inkml:trace>
  <inkml:trace contextRef="#ctx0" brushRef="#br0" timeOffset="169">1804 10713 8099,'-5'-18'0,"4"2"0,-3 4 0,2 4 269,-2 1 1,3 3 352,-3-4 211,3 6-200,1-3-317,0 5 1,1 5 21,3 3 1,-2 7-88,6 4 1,-1 6-55,5 2 1,3 8 38,0 0 1,6 6-198,-2 1 0,1-1-23,-1 1 1,3-5-187,-3 1 0,1-3-190,-1 0 0,-3-6 196,-4-3 0,-1 1-109,1-4 1,-1 1 81,1-9 0,-5 3-103,1-7 0,-6 3-181,2-6 155,3 2 1,-6-2-704,3-1 379,-3-4 0,-2 2 644,-3-5 0,-3 5 0,-4 1 0</inkml:trace>
  <inkml:trace contextRef="#ctx0" brushRef="#br0" timeOffset="170">1553 11227 7891,'0'-12'656,"5"6"-198,2-4 1,5 9 231,4-3-186,1 2-179,6-3 1,6 3-89,6-6-3,-1 6-222,10-8 1,-7 3-136,5-4 1,-5 3 248,1 1-1516,-3 4 995,0-2 1,-6 1 161,-3 0 233,-1 1 0,-3 3 0,1 0 0</inkml:trace>
  <inkml:trace contextRef="#ctx0" brushRef="#br0" timeOffset="171">2695 10599 8070,'-11'-6'0,"-1"4"0,1-6 0,3 6 0,1-2 0,3-1 0,-4 1 0,-3 0 0,-4 4 0,-2 2 1181,2 1-735,2-1 0,-4 8-210,1-3-143,-1 4 1,-2 0 92,0 0-139,-1 1 42,3-1 0,-4 1 300,6-1-267,0 1-2,-2-1 1,6 4-49,0 0 52,-1 1-44,6-5-19,0 0 37,0 1 0,6-1-16,0 1 0,6-1-164,1 1 0,8-1 237,4 0-280,3 1 174,1-1 1,7-3-102,1-1-39,4 1 117,0 4-169,-5-6 71,8 4 0,-10-4 92,2 6-270,-2-1 116,-5 1 1,-5-1 107,-3 0-94,-2 1 91,-2-1 0,-4 1-86,-4-1 265,-1 1-199,-7 4 1,-3-3 467,-7 2-257,-3 3 1,-5-2 97,0 3 1,-5-2 609,-2-6-573,-3 6 0,3-5 152,-1 4 1,6-8 39,-2 0-723,3-5 257,6 7 0,2-9-1904,4 3 959,6-3 443,1-1 479,5 0 0,10 0 0,3 0 0</inkml:trace>
  <inkml:trace contextRef="#ctx0" brushRef="#br0" timeOffset="172">3369 10656 7998,'-5'-7'-413,"4"-3"1,-4 8 778,5-6 0,0 4 241,0-3 1,0 3-201,0-4 1,0 4 340,0-3-281,-5 4 299,3-7-455,-8 9 1,4-4-86,-6 5 0,1 0-36,0 0 1,-2 4-64,-2-1 0,1 6-109,-5-1 0,1 2 57,-1 1 0,-3 1-52,3-1 0,-1 1 41,1-1 0,2 1-176,6-1 1,0 0 50,-1 1 0,6-1-59,2 1 1,-1-5-329,1 1 198,0-1 206,9 5 23,2-1 0,9-4 1,-2 2-33,5-6 121,0 6-91,9-2 1,-2 0 29,4 1 1,-3-4 8,3 3 1,-4 1-39,0 3 270,-2 1-237,-6-1 1,2 1 100,-4-1-96,-1 0 1,-9 5-54,-2-1 58,-3 5-5,-1-2 1,0 5-173,0 0 70,-10 4 1,-3-1 83,-9 4-200,-1-4 171,0 7 1,-1-9-11,-3 2 174,-2-1-164,-5-3 1,1 0 459,2-3-202,3-3 0,5-4 173,6-6-63,0-1-87,6 0-809,-1-3 383,6 3 1,1-7 146,5-1-1362,0-4 922,5 1 1,1-4 8,6 2-697,4-2 497,-3-6 660,14 3 0,-3-9 0,10 5 0</inkml:trace>
  <inkml:trace contextRef="#ctx0" brushRef="#br0" timeOffset="173">3735 10747 7974,'-12'-5'91,"5"2"181,-1-4 376,5 4-39,-2-2-203,0 5 413,4 0-461,-9 0 0,7 7 209,-4 4-578,4 0 208,-2 11 1,5 1 142,0 7-340,0 3-384,0 2 241,0 4 196,0-4 0,5 5 178,3-6-303,2 0 69,1-5 1,2-2 52,2-8-369,3 3 248,0-10 0,5 1-32,-1-5 171,1-6-51,5 3 1,-4-9 341,3 1-325,-3-6 5,4-3 0,-5 0 266,0-4-138,0-1 0,-4-1 377,0-5 0,-5 0-397,1 0 0,-2-1 312,-2-2 0,0-4-159,1-4 1,-5 0-235,1 0 0,-5-1 75,0 1 0,-1 5-747,-2 2 0,-4 4-104,0 4 0,-5 7-456,2 4 1,-5 7-1944,-3 1 3109,2 5 0,-8 11 0,3 2 0</inkml:trace>
  <inkml:trace contextRef="#ctx0" brushRef="#br0" timeOffset="174">4454 10599 8140,'-5'-12'164,"4"1"125,-4 4-191,5 2 1130,0 0-709,0 4 0,0-3 212,0 8-745,0 2 67,0 11 0,0 2 368,0 7-236,5 9-5,-4 5 0,8 6 181,-5 0-1563,5-1 1232,-8 1 1,8-4-217,-5 0 153,4-10 1,-6 1-400,2-11 341,2 1 0,-4-5-59,6-3 1,-5-2 155,2-2 1,-4-4-9,3-4 925,-3-1-942,4-2 136,-5 0 1,-4-5-99,0-3 18,-4-2 1,1-1 132,-4-1 1,1-3-129,2 0 1,-2-6 30,2 2 1,-1-4-18,2-3 1,-3-3-132,2-6 0,3 2 49,1 3 0,3 1-18,1 2 0,0 7 117,0-3-19,0 8-28,0-2-34,0 6-4,5 4-183,1 2 197,6 5 1,-1 0 16,1 0-285,4 0 261,2 0 1,1 0-302,0 0 284,0 0-13,4 0 1,0 0-3,-1 0-2,1 0-6,0-5 0,0 0-8,0-2 1,-5-4-26,-3 4 222,3-3-168,-6 3 0,3-3-17,-7 3 235,2-4-89,-3 5 0,-1-4 110,-2 2-92,-3 3 1,0-4 32,3 6 197,-3-1-266,4 4 105,-5 10-134,0-3 0,0 20 78,0 0 142,0 5-198,0 2 0,0 1 83,0 3-51,0 3-32,0 0 0,0 2-616,0-5 384,0-5 1,2-5-27,2-5-658,-3-1 407,9-4 155,-9 4-898,9-15 725,-8 9 0,8-11-86,-3 2 0,0-2-522,0-5 1055,1 0 0,3 5 0,1 2 0</inkml:trace>
  <inkml:trace contextRef="#ctx0" brushRef="#br0" timeOffset="175">5231 10656 7994,'-4'-12'0,"0"1"1181,-5 4-319,8 2-242,-4 5-73,5 0 1,0 5-181,0 3 115,0 7-313,0 8 1,0 6 56,0 6 56,0-1-113,5 5 1,-4 2-313,3 5-647,2-6 769,1-1-409,4-4 340,1-6 0,-1-1 24,0-5-228,6 0 216,-4-6 0,4 0-70,-1-6 184,-4-4-48,10 3 0,-8-9-1,5 3-32,-5-3 421,7-1 1,-8 0-620,2 0 33,3-5 198,-5 4-706,3-9 464,1 8 1,-5-8-114,4 2-590,-9-2 555,3-1 1,-7 0-241,5-1-292,-6 1 354,3 4 580,-5-3 0,-10 4 0,-3-6 0</inkml:trace>
  <inkml:trace contextRef="#ctx0" brushRef="#br0" timeOffset="176">5185 10964 7994,'-11'-6'433,"4"-4"1,2 7 225,5-5-238,5 6-67,7-8 0,2 8 64,5-1 0,1 0-80,7-1-92,-3 3-49,9-4 1,-4 1 142,5 0-718,0-5 344,1 3 1,-2-2-1229,-3 1 649,-2 4 456,-10-7 0,-2 9-1559,-4-3 769,-6-2 947,-1 4 0,-5-8 0,0 4 0</inkml:trace>
  <inkml:trace contextRef="#ctx0" brushRef="#br0" timeOffset="177">5139 10610 8103,'5'-17'0,"7"5"0,7-3 1182,8 2-794,2 1 1,1 1 559,1 0-502,-1-1-225,4 1 1,2-1-295,2 1-838,-2 0 890,3 4-2277,-5-3 2298,0 9 0,1 1 0,-1 6 0</inkml:trace>
  <inkml:trace contextRef="#ctx0" brushRef="#br0" timeOffset="178">7127 10576 8018,'0'-12'65,"0"1"24,0 5 1,0-5 253,0 4-11,0-3-161,0 3 1,0-3 490,0 3-75,0 1 420,0 1-99,0 5-716,0 5 1,0 7 187,0 7-372,-5 8 53,3 2 1,-8 6 285,3 3-537,-4 3 194,0 5 0,1-2-725,2-2-446,-2 2 988,4-8 1,-2 3-81,0-5 1,6-4 11,-2-4-304,3-7 325,1 3 0,0-13-197,0 2-267,0-2 91,0-3 864,5 0-1027,-4-6 411,9 0 1,-5-6-307,3-1 657,2-3 0,-3-2 0,4-4 0,0-2 0</inkml:trace>
  <inkml:trace contextRef="#ctx0" brushRef="#br0" timeOffset="179">7127 10633 8043,'0'-33'-633,"0"2"0,3 3 748,1 6 1,0 4 1047,-4 3-440,5 2-248,-4 2 0,4 3-43,-5 0 354,0 6-405,6-3 1,-4 10 161,6 2-72,-1 9-298,10 1 0,-1 11 14,3 3 0,8 7 1,-9 2-408,5 6-2,5 5 0,-9-5 345,7-1-1252,-7-4 1104,3-7 1,-8-5-301,5-2-688,-5-3 642,2-1 1,-4-5-71,-1-3-775,-5-8 870,5 4 0,-9-6-1176,6 2 1654,-6-2-132,3 0 0,-10-3 0,-1 3 0</inkml:trace>
  <inkml:trace contextRef="#ctx0" brushRef="#br0" timeOffset="180">7081 10975 8043,'-22'0'249,"3"0"-249,8 0 0,6 0 464,5 0-225,5 0 0,3-3 21,7-1 0,5-4 115,11 4 1,0-4-210,11 0-23,0-2 1,4-2-868,-1 1 135,1 5 465,-5-5 0,-3 5-874,-8-5 1,-2 3 194,-5 0 803,0 6 0,0-8 0,-1 3 0</inkml:trace>
  <inkml:trace contextRef="#ctx0" brushRef="#br0" timeOffset="181">7686 10541 8043,'-4'-7'0,"1"-1"237,-1 1 0,4-5 675,0 1 760,0 4-565,0 2-736,0 5 1,4 3 212,-1 5-186,1 4-225,-4 11 1,0 0 172,0 0-298,5 5 47,-3-4 1,3 9-247,-5-3 118,0 3 74,5 1 1,-4 1-209,3-1 122,2-5 0,-3 0-609,4-2 448,1-8 1,3 4-133,1-8 581,-1-7-277,6 7 0,-3-14-55,5 3 329,-5-3-260,7-1 1,-7 0-20,5 0-141,-5 0 100,8 0 1,-6-4-275,3 1 225,-2-6 0,-2 2-745,0-4 0,0 1 383,-3 2 0,-1-2 491,1 2 0,-1-2 0,1-1 0</inkml:trace>
  <inkml:trace contextRef="#ctx0" brushRef="#br0" timeOffset="182">8200 10530 7948,'-6'-11'995,"2"-1"-461,3 6 878,1-4-985,0 8 1,0-1 118,0 6 0,0 5-151,0 7 0,4 3-51,-1 5 1,1 5 21,-4 2-141,5 3-799,-3 7 743,3-5 0,-2 8-319,1-5 103,0 0-116,1-8 1,1 1-456,6-4 588,-6-5 1,4-3-57,-2-8 1,6 2-45,1-10 1,2 1 93,-2-4 1,-1 0-30,5 0 0,-4 0-550,4 0 192,-5 0 0,4 0-1803,-3 0 2226,-2-5 0,8-1 0,-3-6 0</inkml:trace>
  <inkml:trace contextRef="#ctx0" brushRef="#br0" timeOffset="183">9685 10587 8032,'-6'-11'259,"-5"4"-87,10-3 0,-8 8 83,5-6 148,1 6-145,-2-9 1,-2 10 361,-4-3-115,-1 3-276,-4 1 147,3 0-189,-8 5 0,3 3 187,-5 7-124,-5 3-78,4 5 1,-3 4 171,8 4-359,-2 7 74,13-8 0,-6 12-32,10-7-664,1 1 645,3-6 0,2 1-181,6-4 55,4 0-35,11-5 1,5-5-48,3-6 1,2 0 27,1-8 53,5 1 95,-3-4 1,7-6-42,-5-6 48,0 1 150,-9-11 0,-1 5 52,-5-6 21,-5 0-172,-2 0 1,-9-4-159,-4 1-16,-1-6 181,-2 3-356,-11-5 208,-1-1 1,-12 1 26,-3 0-810,-2 5 638,-10-4 1,2 14-199,-5 0-472,5 5 509,-2 7 0,7 2-333,5 5 361,1 0 120,18 0 1,-2 5 264,10 3 0,-5-3 0,-2 0 0</inkml:trace>
  <inkml:trace contextRef="#ctx0" brushRef="#br0" timeOffset="184">10039 10644 8057,'-5'-6'0,"0"-4"0,-3 2 1222,3 3-430,5-5-445,0 9 165,0-4-27,0 5 583,-5 5-495,4 1-171,-4 5-88,0 6-111,3 1 0,-3 5 146,5-1-362,0 6 62,5-4 1,-2 6 134,4-4 0,5-2-150,3 3 0,4-4 289,-4-4-943,6 2 455,-4-8 0,8 0-168,1-6 221,-2-4 1,9 2 200,-2-5 0,-3-5 0,3-3-124,-4-7 339,5 2-145,-8-8 1,3 3-66,-8-5 135,-3 5-56,-4-8 1,-1 6 158,0-11-127,-4 6 1,-2-8-252,-5 2 1,0 0-289,0 0 0,-5 3-774,-3 5 0,-2 6 521,-1 1 0,-1 5-627,1 3 1,3 3 96,0 5 592,6 0 0,-3 9-704,5 2 1229,5 9 0,1-8 0,6 5 0</inkml:trace>
  <inkml:trace contextRef="#ctx0" brushRef="#br0" timeOffset="185">10861 10633 8038,'-6'-12'3302,"2"1"-3538,3 0 1,2 0-200,3 4 261,-3 2 1229,4 5-702,-5 5 0,0 2 104,0 9-61,0 1-184,0 6 1,-4 5 88,1 3-170,-1-3-366,4 5-95,0-4 236,0 0 1,0 3 84,0-6-1163,0-4 451,0-1 421,0-8-1354,0 4 412,0-11 33,0-1 1209,0-5 0,-5 0 0,-2 0 0</inkml:trace>
  <inkml:trace contextRef="#ctx0" brushRef="#br0" timeOffset="186">10576 10667 8031,'-7'-21'0,"4"1"0,3 0 1897,3 5-1204,9-5 0,11 7 684,7-2-966,-2 7 1,9-2 220,-3 2 320,8-2-540,-1 4 0,4-3 232,1 5-2370,5-5 1709,-4 8 0,-2-4-2051,-7 5 1333,-2 0 393,-2 0 342,-5 5 0,-1 6 0,-5 7 0</inkml:trace>
  <inkml:trace contextRef="#ctx0" brushRef="#br0" timeOffset="187">11512 10484 8007,'0'-17'-162,"0"5"80,5 2 1,-2 4 81,4-6 876,1 6-336,-2-4-118,-1 8 513,-5-3-14,0 5 1,-1 7-581,-3 4-276,-7 6 105,-2 11 1,-8 2 86,2 8-29,-8-2-206,3 8 1,-4-5-66,5 3-803,5-2 871,-3-6-416,13 0 312,-7 0 0,14-3-11,-3-1-339,8-4 315,2-3 1,7-3-51,2-5 10,3 0 54,5-3 0,3-6 240,1-2-224,5-3-208,-8-1 622,9 0-206,-9 0 0,4-5 218,-5-3-5,-6-2 230,5-1 1,-9-1-393,2 1 77,-2 0-76,-7-1 1,3 1 294,-5-1-626,4-4 316,-6 3-207,3-3 129,-5 4 38,0 6-197,0-4 115,0 8-305,0-3 133,0 16 0,0-4 52,0 8-117,0 3 186,5-5 0,2 3-20,9-4-20,1-1 28,11 1 0,-2-6 223,4-2-215,6-3 0,1-1 31,4 0 0,-4-5 124,1-3 1,-1-2 50,1-1-168,-7-6 1,4 3 29,-12-5-107,2 5 89,-12-7 0,0 7 46,-6-5 160,-4 0-202,-3-4 1,-8-4-314,-7 1 166,-8-1 1,-6 4-284,-5 0 260,-11 5 0,2 3-9,-10 8-1451,0 2 1444,-4 10 0,1 2-9,2 8-138,9 3 57,5 5 0,12 4-59,6-1-788,4 6 620,12-8 0,2 8-1652,8-5 2117,7 4 0,11-4 0,4 5 0,0-1 0,-2 0 0</inkml:trace>
  <inkml:trace contextRef="#ctx0" brushRef="#br0" timeOffset="188">12437 10736 7996,'0'-30'0,"0"3"451,0 4 1,2 1 622,1 3 1,4-1-299,4 5-519,-4 4 1,-2 1 87,-5 3 198,0 2 35,0-6-159,0 10-416,0-4 166,0 5 1,0 6 169,0 6-333,0-1 170,5 16 1,-4-4-22,3 7-135,-3 8 134,-1-7 1,0 8-540,0-5 198,0-5 143,5 4-490,-4-8 369,10-3 1,-9-1-100,6-6 74,-6 0-38,3-8 170,0 3-195,-3-9 105,3 4 228,-5-5-140,0-5 0,0-1-20,0-6 220,-5 1 57,-2-6-234,1 0 294,-4-6-123,3 0 1,-3-1-125,3-3 236,-3 3-105,3-9 1,-3 4-68,2-5-156,-2 4 132,9-3 0,-5 9-42,2-2 38,3 7 1,-5 2-106,6 6 103,0-1 1,6 6-150,1 2 0,7 4 61,1 4 1,7 2-17,1 6 0,0-1 51,3 0 0,-2 5-212,-1-1 1,0 0 3,0-3 1,0-2-10,0-3 1,-1 2 54,1-5 0,-4 0 52,0-4 1,-5 0 132,2 0 0,-4-4-94,0 0 0,-1-5 210,0 2 0,-3-3-67,0-2 0,-1 1 250,5-1 0,-6 1-2,-2-1 0,1 5 476,-1-1-232,0 6-344,-4-3 0,0 7-277,0 6 0,-4 8 121,0 11 1,-4 6-113,5 1 1,-5 2-188,4 6 1,-3-2-223,3 2 0,0 1-128,4-5 0,0 3-381,0-7 1,0 0 28,0-11 1,1 1 70,3-8 875,2-1 0,6-4 0,-1 1 0</inkml:trace>
  <inkml:trace contextRef="#ctx0" brushRef="#br0" timeOffset="189">13157 10587 7947,'-7'-29'0,"4"2"0,1 8 1670,2 4-723,0 2-364,0 7 560,0 1 387,0 5-1380,0 5 30,0 6 0,0 11 179,0 5-82,0 4-111,5 4 0,-2 1-24,5 6 1,-1-5-140,5 1 0,3 0-426,0-3 350,5-4 1,-6-9-195,5-3 0,0-3 145,4-4 1,0-6-281,0-2 1,0-3 149,0-1 0,0 0-24,-1 0 1,0 0 48,-3 0 1,-1-5-383,-3-3 1,-4-2-66,1-1 0,-2-2-905,-6-2 1579,0 2 0,1-3 0,1 4 0</inkml:trace>
  <inkml:trace contextRef="#ctx0" brushRef="#br0" timeOffset="190">13077 10781 7954,'10'-6'1348,"3"1"0,13 5-661,1 0-697,0-5 60,-4 4 0,4-8 283,4 5-340,-3-5 66,5 3 0,-5-5-815,2 4 570,-2-3 0,-10 7-1809,-3-4 1009,-2 4 986,-2-7 0,1 4 0,-1-6 0</inkml:trace>
  <inkml:trace contextRef="#ctx0" brushRef="#br0" timeOffset="191">13111 10462 8002,'-6'-6'813,"2"-1"1,5-3-365,7-2 1,6 2-179,12 2-101,4-2 0,0 8-10,1-6-66,-6 6 1,9-7-148,0 5 1,5 0 102,2 4 1,3-4-507,-6 1 1,0-1 175,-4 4 165,0 0-2204,-5 5 2319,4-4 0,-8 9 0,2-3 0</inkml:trace>
  <inkml:trace contextRef="#ctx0" brushRef="#br0" timeOffset="192">13968 10347 8002,'-12'0'116,"-3"0"58,0 0 0,-5 2 920,1 1-639,-3-1 0,-1 7 470,0-6-588,0 6 1,1-2 114,-1 4 384,0 5-448,5-3 1,2 5 179,4-3-493,1-2 95,4 8 0,2-4-213,5 2 48,0 3 0,7-6 31,4 3 0,7 3-121,9-3 1,-3-2-219,2 2 176,9-5 1,-9 7-74,8-6-358,-2 0 319,-3 2 1,-1-5-77,-5 4 20,-5-4 92,-2 0 1,-5 3-32,-4 0-48,-2 0 178,-5-3 1,-2-1-250,-6 1 197,-5 4 22,-9-3-312,-6 3 223,-7 1 0,-1-3-90,-6 5-760,0-5 711,1 2 362,2-4 0,3 0 0,-2 1 0,-4-1 0,-2-4 0</inkml:trace>
  <inkml:trace contextRef="#ctx0" brushRef="#br0" timeOffset="193">15178 10656 8087,'0'-23'264,"-3"5"-264,-1 3 969,0 2-98,4 2 61,0 4-128,0 2 223,0 5-822,5 0 1,-4 2 147,3 1 104,-3 9-281,-1 6 1,4 9 234,0 4-384,5 2 149,-8 6 1,9-3 176,-2 2-1318,7-3 1008,-2 5 0,12-9-620,-2 4 441,7-9 1,0 2-36,4-5-425,0-10 314,0 2 81,1-9-657,-1 1 628,-5-2 1,-2-5-149,-8 0-1028,2-5 833,-13 3 1,2-8-196,-10 3 952,0-3 0,-5-2 1,-1 1-1</inkml:trace>
  <inkml:trace contextRef="#ctx0" brushRef="#br0" timeOffset="194">15087 10987 7985,'16'-12'239,"3"1"-204,8-5 0,7 3-121,2-4 577,8 6 1,-4-4 32,2-1 222,2 1-398,-8 4 1,2-1 85,-8 1-464,3 0 33,-14 4 1,3-3-1364,-11 2 867,0 3 0,-4-1 493,-3 2 0,-8-2 0,-3-6 0</inkml:trace>
  <inkml:trace contextRef="#ctx0" brushRef="#br0" timeOffset="195">15121 10587 8103,'28'-16'0,"3"-3"933,2-3-950,11 4 0,-1 1 635,10 1-386,-4 4 0,0-5-150,-7 6 1,-1 3-155,-3 0 0,-8 6-608,1-2 0,-7-1 362,-5 1 1,1 0-55,-5 4 1,-3 0-119,-5 0 426,-4 0 99,2 5 0,-6 2-32,-3 4 1,-1-3 46,-3-1 1,-2 2 481,2 7 1,-2-2 230,-1 5 1,3 1-330,1 7 0,4-2 126,-1 5 0,3-3-117,1 3 1,0 1-84,0 3-259,10-5 0,3 1 255,10-4-433,5-2 141,6-1 0,3-3 13,5-4-174,-1-6 0,5-1 242,0-5-61,-1-1 1,-4-8-42,-3-2 1,0-3-51,-4-2 0,1-3 18,-12 0 0,1-4 0,-9 3 1,-1-8-35,-7 1 1,-1-2 76,-6 2 1,-7-3-187,-4-1 0,-7-5-736,-9 2-493,-2 2 868,-5 0 0,-5 2-71,-3 4-1267,-3 1 1390,0 15 0,3 1-292,0 5 733,0 0 0,-1 4 0,2 0 0,3-2 0,0-1 0</inkml:trace>
  <inkml:trace contextRef="#ctx0" brushRef="#br0" timeOffset="196">15829 10987 8002,'7'1'0,"-4"3"1895,4-3-1176,4 9 1,7-3 38,5 4-168,0-5-284,-6 5 0,1-5 182,-3 5-415,-2 1 97,9-1 1,-5-3-69,6-1-113,0 1 294,0-2-829,0 0 472,0-6 0,0 0 118,-1 0-1807,-4 0 1163,4 0 0,-8 0 8,5 0-695,-5-6 1287,2 0 0,-4-10 0,-1-2 0</inkml:trace>
  <inkml:trace contextRef="#ctx0" brushRef="#br0" timeOffset="197">16469 10621 7984,'-5'-11'0,"4"0"1429,-3-1-391,2 6 304,8 1-872,0 5 1,2 0 196,-1 0-318,-4 0-180,7 0 0,-4 9 224,6 2-259,-6 8 34,9 4 1,-11 6-196,7 5 70,-2 1-205,8-1-409,-10 0 477,14 5 0,-14-4 117,9-1-832,1-5 543,1-6 1,1-1-22,0-3-5,0-8 225,4-1 0,1-9-91,3 3 250,-3-2-84,9-8 1,-9 0 380,3-5-168,-3-6-84,-1-1 0,-6-4 365,-1-1-264,-4 0 0,-2-5 82,-2-2-232,-3-3 0,-5-6 103,0 1-1058,0-5 621,-5 8 0,-1 0-32,-6 9-1097,1 2 401,-1 6 126,1 7 152,0 5 385,4 6 1,-2 2-897,6 2 588,-1 7 619,9 2 0,6 8 0,7-3 0</inkml:trace>
  <inkml:trace contextRef="#ctx0" brushRef="#br0" timeOffset="198">17268 10850 7995,'8'-4'1449,"0"0"0,-5-5-739,5 2 220,0 2-541,-2-6 1,3 1 592,-5-5-576,5 0 0,-8-2-137,3-2 1,-2-2-70,2-2 1,-3 0-176,3 0 5,-3-5 0,-1 0 216,0-2-620,0-8 370,0 7 0,0-8 82,0 5-741,0 0 414,0 4 1,0 2-85,0 6 163,0 4 0,4 1 180,0 6 0,1 5-51,-1 2 0,-2 3 27,6 1 0,-4 6-6,3 5 0,1 7 96,3 9-71,6 2 0,-3 9 37,5 0 44,0 10-282,4-6 0,0 9-112,-1-5 184,-4-1 0,4-4-86,-3-3 0,-3-4-187,0-3 0,-4-3-20,0-6 1,-1 0-124,0-3 376,-4-2 1,-2-6-128,-5 0 1,0 1-175,0-1 567,-10 1 1,-3-1 0,-10 0 0</inkml:trace>
  <inkml:trace contextRef="#ctx0" brushRef="#br0" timeOffset="199">17223 10827 7884,'0'-11'13,"0"-1"1523,5 1-956,6 4 0,12-2 140,7 6-834,-2-1 156,5-1 0,-3 2 87,4-4 0,0 3-46,0-4 0,1 4 246,-1-3-788,0 4 395,-5-7 0,3 5-965,-5-3 730,-1-2 0,-3 4-335,0-5 0,-5-1 205,-3 1 1,-2-1 157,-2 1 133,1-6 0,-1 3-201,0-5 846,-4 5-436,-2-7 1,-1 7-50,-1-5 439,1 5-251,-4-3 1120,0 6-319,0 0 517,0 4-1021,0 2 0,0 6 176,0 3-399,0 3-115,-5 9 1,4 2 167,-3 5-359,3 5 93,1-4 1,4 7 260,-1-4-335,6 0 56,-2 1 1,4-3-560,0 5 301,6-4 0,-3 2-287,5-5 1,0-6 198,4-1 0,0-4-9,0 0 0,-1-2 62,1-3 1,-1-1-195,-3-6 1,2 0-55,-2 0 186,-2 0-712,5-6 586,-10 5 1,5-9-543,-6 2 970,-5-2 0,5-1 0,-5-1 0</inkml:trace>
  <inkml:trace contextRef="#ctx0" brushRef="#br0" timeOffset="200">18319 10473 7947,'-5'-11'0,"0"3"0,-3 0 1404,3 6-334,5-3-442,-5 0 151,-1 3-425,-1 2 1,-1 8 377,4 7-429,0 3 1,4 6 83,0 3-51,0-3-170,0 9 0,0-4-9,0 5 1,0 1 27,0-1 0,5-1-469,3-3 257,2 3 1,6-9 127,3 3-799,3-3 452,1-6 0,1-3-25,3-7-304,2-3 367,0-5 0,3 0-1081,-6 0 847,6 0 0,-8-2-220,3-1 0,-4-4 199,-4-4 0,1 0-755,-5-1 1218,0 1 0,-3-6 0,-1-1 0</inkml:trace>
  <inkml:trace contextRef="#ctx0" brushRef="#br0" timeOffset="201">18685 10450 7947,'0'-16'274,"0"-2"0,1 0-274,3 3 1029,2 7-404,0-2-202,-1 4 375,0-1-51,-3 2-199,3 5-553,0 5 57,-4 2 1,5 4 334,-2 1-356,-2 4 39,8 2 1,-4 3 261,5-2-814,1 3 440,-1-9 0,5 7-838,-1-5 479,0 0 141,2-8-158,0 3 202,1-9 0,4 4-152,-3-5 480,2 0-99,-3 0 0,4 0-223,-3 0 412,-3-5-124,6 4 0,-10-9-146,4 2 659,-4-2-368,0-1 1,-2 3 522,-3 0-228,-1 1-51,-6 0 1,-3 2-100,-5 5 1,-4 2-228,-11 1 15,0 9 1,-5 9 228,-2 6-599,2 5 62,-5-3 0,5 7-254,-3 2-645,3-3 1017,6 4 0,4-4-2593,3-1 1497,2 0 530,1 1 600,6-1 0,1-5 0,5-2 0,0-3 0,0-1 0,0-1 0</inkml:trace>
  <inkml:trace contextRef="#ctx0" brushRef="#br0" timeOffset="202">20146 10404 7911,'-5'-12'21,"3"-4"-14,-6 9 1554,1-3-386,0 3-502,2 2-117,5 5-251,-5 5 1,3 2 342,-6 4-263,0 6-6,2 5 59,1 13-272,5 0 1,0 10 166,0-3-867,0-3 714,0 5 1,0-8-350,0 2 5,5-3 185,-4 0 1,9-2-39,-2-3-347,-3-2 257,5-5 0,-2-2-318,7-1 315,3-4 0,5-6 704,0-2-506,4 2-87,3-9 0,4 4-88,0-5 79,0 0 0,1-5 18,-1-2-339,0-4 484,0 0 0,-4 0-231,-4-1-1173,-7 1 953,-2 4 1,-7 1-1744,-2 2 1005,-3 3 406,-10-4 628,-7 5 0,-6 0 0,-4 0 0</inkml:trace>
  <inkml:trace contextRef="#ctx0" brushRef="#br0" timeOffset="203">20638 10427 7931,'0'-26'419,"0"-1"1,6 5 602,5 7 0,1 4-323,3 3-161,-2 3 93,-2 5-212,-5 0-227,5 10-21,-10 3 0,5 15 209,-2 2-155,-3 3-57,4 7 0,-1-4-232,0 6 95,0 0 0,-4-1-661,0-3 0,0 1 170,0-1-58,0-5-1231,0 0 1131,0-9 1,0 0-82,0-5-769,0-5 1468,0 3 0,5-1 0,1 2 0</inkml:trace>
  <inkml:trace contextRef="#ctx0" brushRef="#br0" timeOffset="204">20980 10427 7937,'0'-12'379,"0"-4"1,6 7 560,6-2 0,1 7-560,6 0-283,-5 3 0,-2 6 239,-4 3-149,-6 2-19,3 6 0,-5 2 167,0 5-266,6 5 35,-5-4 1,5 8 258,-2-6-544,-3 6 197,4-8 0,-1 4-391,0-5 231,0 0 1,-3-4 0,3 0 1,-3-5 65,3 1 142,2-2-488,-4-7 240,3-1 1,-4-1-58,3 0-390,-3 0 364,9-4 1,-7 0-178,4 0 131,1-5 182,3-2 1,2-5 170,2-4 36,-2 4-154,8-10 1,-7 4 74,5-4 1,0-5-162,4 0 735,-5-5-379,-1 8 1,-2-7 26,0 4 477,0-5-409,-3 8 1,-6 1 100,-2 8 335,2 2-70,-5 7 33,5-4-271,-12 9-218,0 1 0,-7 11-178,-2 8 0,-4 4 127,-7 4 0,3 1-73,0 2 0,-3 7 179,7-3-1225,0 3 882,8-3 1,5-1-1008,2-2 885,8 2 0,2-9-611,5 2 402,6-2 175,1-6-31,4-1 0,5-7-52,0-3 0,5-1-63,-2-6-480,-2 0 499,5 0 0,-9 0-99,3 0 0,-7-4-274,-1 0 746,-10-5 0,6 8 0,-9-4 0</inkml:trace>
  <inkml:trace contextRef="#ctx0" brushRef="#br0" timeOffset="205">21745 10359 7949,'0'-12'0,"0"1"1334,0-1-664,0 1-456,0 5 1,4 2 450,0 8-326,5 2-1,-8 5-239,4 6 379,-5 1 0,0 8 222,0 1-265,0 5-270,0 2 1,1 3 164,3 5-730,-2-6 440,8 4 1,-4-2-376,5 0 1,-2-5 275,3-6 0,-2-3-353,9-1 1,0-6 47,4-1 151,5-9-747,1 3 730,5-8 0,2 3-124,2-5 1,-4-2-53,0-1 0,-1-4-877,-6-4 1283,-5-1 0,-3 4 0,-8-4 0,-2-2 0</inkml:trace>
  <inkml:trace contextRef="#ctx0" brushRef="#br0" timeOffset="206">21585 10656 9572,'0'-12'1679,"12"6"-1422,7 2-89,13 3 0,3 1-192,3 0 0,-2-1 62,-2-3 242,5 2-1235,2-8 1009,5 9 0,-2-5 206,-2 2-968,2 3 581,-13-10 1,2 9-1574,-10-6 877,-6 6 480,0-8 0,-7 3 343,-2-4 0,-8-6 0,-7 0 0</inkml:trace>
  <inkml:trace contextRef="#ctx0" brushRef="#br0" timeOffset="207">21860 10302 7970,'-18'-5'572,"1"-2"-382,6 1 299,5-4-242,6 3 1,11 1 24,8 2 1,8 3-32,3 1 0,3 0 22,1 0 73,6 0-196,0 0 1,6 0 356,0 0-957,-6 0 661,5 0 1,-6 1 213,3 3-251,-8 2 0,-2 2 122,-5 0-104,-1-1 1,-7 1 35,0-1 1,-9 1-15,2 3 1,-7 1 131,2-1-380,-4 6 508,-3 1 1,-6 4-787,-6 1 272,-4 5 1,2 1-47,-5 6 1,5-1-283,-1 0 276,2 5-1066,7-3 953,-5-2 1,10-2-340,-3-5 604,8-1-115,2-3 1,10-4 13,-1 0 0,5-9 6,-1 2 0,3-8 138,1-1 39,0-1-174,-1-2 0,1-2-571,0-1 290,0-4 35,0-4-1203,0-1 937,-6 1 0,0-2 689,-6-2 0,1-3 1,-1-5-1</inkml:trace>
  <inkml:trace contextRef="#ctx0" brushRef="#br0" timeOffset="208">22853 10199 7970,'-21'-5'1,"2"-3"1,2 3 998,6 1-532,4 3-268,-3 11 163,4-2-235,-6 8 1,1-1-57,0 1 326,4 4-226,-3-7 1,9 7 19,-3-5-564,8 6 244,7-4 1,3 2-365,5 0 287,5-5 0,0 3 203,9-11-1096,-3-1 710,4 0 158,0-3 55,0 3 1,-1-9-171,-2 0 198,2-5 669,-9 3-416,9-11 0,-9 3-112,3-5 811,-3 5-423,-1-7-12,-6 3 1,-4 0 244,-5 3 0,-6 2 203,2 2-417,-3 5-7,-11 1 452,-3 5-894,-9 0 55,-6 5 218,4 6 0,-9 7-1318,8 10 1021,-8 1 114,9 5 49,-4 5-868,6-3 0,-1 3-79,0-4 1,5 3-1146,3 0 1372,2-5 629,7 0 0,-3-2 0,5 4 0,2-6 0,0-4 0,2-2 0</inkml:trace>
  <inkml:trace contextRef="#ctx0" brushRef="#br0" timeOffset="209">23196 10907 7944,'5'-6'4171,"1"1"-2677,1 5-81,3 0-621,-9 0-169,4 0-24,-5 0-1362,0 5 535,5-4 190,-4 9 38,4-4 0,-10 6 0,-1-1 0</inkml:trace>
  <inkml:trace contextRef="#ctx0" brushRef="#br0" timeOffset="257">1702 13557 8047,'0'-7'-189,"0"-3"1,0 8 351,0-6 747,0 5-69,0-2-252,0 0-48,0 4-78,-5-4-53,3 5-165,-3 0 1,4 4-80,-3-1 0,3 6 10,-3-1 1,3 6-15,1 1 0,0 5-146,0 0 0,0 1 112,0 2 1,4 1-138,-1 3 1,1-3 90,-4 2 0,0 4-96,0 0 0,0 3 49,0 1 1,0-1-167,0-2 1,0 1 71,0-6 1,0 5-106,0-5 0,2 1-21,1-4 1,0 0 163,5-1 1,-6 0-84,2-3 1,1 3 63,-1-3 0,0-3-56,-4-1 1,3-2 46,1-1 1,0-1 57,-4 0-11,0 1 0,0-5 194,0 1 41,0-5-141,0 2-222,0-5-1081,-5 0 243,4 0-138,-4 0 579,-1-5 527,5-2 0,-4-4 0,5-1 0</inkml:trace>
  <inkml:trace contextRef="#ctx0" brushRef="#br0" timeOffset="258">1588 13557 8099,'0'-12'-52,"0"6"196,0-4 0,0 7 393,0-5-35,0 6-114,0-8 1,0 7 102,0-4-231,5 4 1,1-6-55,5 5 0,1 1-105,-1 3 0,2-2 120,2-1 0,2 1 30,2-2 1,6 3-187,-2 1 1,6 0 124,-2 0 1,4 1-196,0 3 0,1 3 26,-2 4 0,2 0-74,-6 1 1,1-1 74,-4 1 1,-2-1-126,-1 1 1,-4 3 18,-5 0 0,1 4 76,-1-4 1,-4 2-55,-4-2 1,-1 3 67,-2 5 0,-5-4-61,-3 0 1,-7-4 135,-4 4 0,-7-1 133,0 1 0,-10 1-97,2-5 1,-7 4 89,3-3 0,-4 0-125,4-1 1,-2-6 10,5 3 1,4-7-88,8 2 1,1-4 103,3 1 1,7-3-1170,4-1-532,5 0-761,14 0 2352,8 0 0,20-5 0,2-2 0</inkml:trace>
  <inkml:trace contextRef="#ctx0" brushRef="#br0" timeOffset="259">2444 13431 7979,'0'-8'-90,"0"1"1,4 3 133,0-4 499,-1 6-94,-3-8 314,0 8-459,0-3 1,-1 5 218,-3 0 5,3 0-236,-9 0 0,7 2 30,-4 1 1,0 4-99,0 4 1,-3 1 13,2-1 0,2 4-14,-2 0 1,1 6-30,-5-2 1,2 2 42,2 2 1,-2 5-194,3 3 0,-4 2 21,0 1 1,0 0-122,-1 0 0,5-1-36,-1-2 1,5 2 93,0-3 1,1-1-90,2 2 1,5-6 84,3 2 1,-2 1-45,2-2 1,0 1 64,3-4 1,-1 0-172,-2 0 0,2-1 35,-2 1 0,2-4 34,1 0 1,1-5 45,-1 2 0,0-4-11,1 0 0,-1-1 116,1 1 1,-1-5-100,0 1 1,1-4 140,-1 3 0,1-4-117,-1 0 1,-3 3 362,-1-3-209,1 1 0,0-4 212,-1 0-307,-4 0 106,2 0-854,-5 0-1168,5 0 850,-4 0-543,4 0 737,-5 0 819,5-5 0,2 4 0,4-4 0</inkml:trace>
  <inkml:trace contextRef="#ctx0" brushRef="#br0" timeOffset="260">2821 13716 7879,'-4'-12'350,"0"-3"0,1 2-69,3-2 0,-4 2-22,0 2 1,0 3-31,4 0 0,0 4 830,0-3-61,0 4-419,0-2-368,0 5 0,0 7 24,0 4 1,0 2-57,0 6 0,0 5 41,0 6 1,0 2-148,0-2 0,-4 2-28,0-5 0,1 5-162,3-2 1,0-2 36,0-1 1,0-2-165,0 2 1,0-7 91,0 3 1,0-7-10,0 3 0,0-5-69,0 1 1,0-6 85,0-1 1,0-4 305,0 3-230,0-4 512,0 2 834,0-5-1131,5 0 0,1-4-82,6 0 0,3-1 36,0 2 1,5 0 7,-1-5 0,4 6-22,4-2 1,-3-1-11,3 1 0,-3 0-49,-1 4 1,1-3-141,2-1 1,-5 0 74,1 4 1,-3-1-154,1-3 1,0 3 197,-5-3 1,-1 1-26,-6-1-62,2 3 1,-5-5 77,2 2-1284,-1 3 485,-6-4 1,-2 5-423,-2 0 0,-2 0 453,-5 0 0,-1 0-85,1 0 0,-2 0 854,-2 0 0,-8-5 0,-6-2 0</inkml:trace>
  <inkml:trace contextRef="#ctx0" brushRef="#br0" timeOffset="261">2810 13945 7956,'-12'-6'1043,"6"-5"-517,1 5 0,5-2 344,0 1-504,0 4 1,5-6 87,2 6 1,5-5-173,3 4 1,3-1-47,5 1 0,1 3-115,2-3 0,2-1 101,3 1 0,2-1-114,-3 1 1,-1 2-51,2-6 0,-4 4-175,3-3 1,-8 4-402,0 0 1,-6-3 275,-1 3 1,-2-1-648,-2 4 0,-5-1-54,-2-3-136,-3 2 0,-2-3 489,-3 5 1,2 0-157,-6 0 746,1 0 0,-10 0 0,-1 0 0</inkml:trace>
  <inkml:trace contextRef="#ctx0" brushRef="#br0" timeOffset="262">2775 13625 7951,'0'-11'0,"0"-1"501,0 1 0,5 1-158,3 2 1,6-2 161,1 2 0,5 2-70,-1-2 0,7 5-64,1-5 1,3 4-77,-3-4 1,3 6-29,-3-2 1,3 3-352,-3 1 1,-1-4 149,-3 0 0,0 0-922,0 4 1,-5 0 490,-3 0 0,-1 0 365,1 0 0,-7 6 0,2 0 0</inkml:trace>
  <inkml:trace contextRef="#ctx0" brushRef="#br0" timeOffset="263">3506 13385 8052,'0'-11'0,"0"-1"-28,0 1 1,0 3 44,0 1 1,0 3 800,0-4 0,0 5 289,0-5-668,0 5 0,0-3 151,0 2 8,0 3-246,0-4-161,0 5 0,0 5 57,0 3 0,1-2-17,3 2 1,-1 0 48,4 8 1,1-2-35,3 5 0,5 0-49,-1 4 0,5 3 36,-1 1 0,-1 3-54,1-3 0,-1 8-53,1 0 1,-3 3-198,-4 0 1,-1-1-325,1 5 0,-5-4 237,1 3 1,-6-4-348,2 1 1,-3-3 209,-1-5 1,-1 3-151,-3-2 1,-1-4 117,-2 0 1,-7-4 125,2-4 1,-2 3 37,3-3 1,0-3 4,-1-1 0,-3-2-64,0-2 1,1 1-89,6-1-525,-2 1 190,4-1-497,-1-5 155,2 0-20,5-6 557,0 0 450,5 0 0,2 0 0,4-11 0,0-1 0</inkml:trace>
  <inkml:trace contextRef="#ctx0" brushRef="#br0" timeOffset="290">1827 16115 7836,'0'-7'-989,"0"-3"1527,0 9 0,0-5 297,0 2 1,0 3-399,0-4 587,0 5-581,0 5-208,0 1 0,0 5-42,0 1 1,-3 3-14,-1 0 0,0 2 6,4-2 1,-4 2-99,0 2 1,0 2 53,4-2 0,0 3-115,0 1 1,4 1 0,0 2 1,5-2 98,-1 3 0,0-3-213,0-1 1,2 0 46,-2 0 1,1 0-82,-2-1 1,4 1 16,-4 0 0,-1 0 8,2 0 0,-4 0 178,4-1 1,-6 1 120,2 0 0,-3 0 32,-1 0 0,0 0-122,0 0 0,0-1 33,0 1 1,0 0-68,0 0 0,4-4 10,0 0 1,0-1-43,-4 1 0,1-3-156,3-4 0,-3-5 155,3 1-275,-3-6-123,4 9 100,-4-10-365,4 4 60,-5-5 1,0-1-300,0-3 0,-1 1 131,-3-4 0,2 3 724,-6-4 0,1 1 0,-5-5 0</inkml:trace>
  <inkml:trace contextRef="#ctx0" brushRef="#br0" timeOffset="291">1782 16206 7902,'0'-11'189,"0"3"148,0 1 0,0-1-117,0-3 0,1 0-27,3 4 1,2-3 88,5 2 0,2 2 145,2-2 1,-1 0-216,5-3 0,0 3 8,4 1 1,-4 0-36,0 0 0,0 0 33,4 4 1,0 1-114,0-1 0,0 1 36,0 2 1,-1 2-19,1 1 0,0 2-60,0 3 0,-4 6-76,0-3 1,-4 5-112,4-1 1,-5-1 75,1 5 1,-6 1-62,-1 7 0,-5-3 20,0 3 1,-1 1-55,-2-2 1,-7 5 121,-4-5 1,-2 1-3,-6-4 1,-1-2 18,-7-2 0,2 2-4,-6-6 0,5-1-54,-5-7 1,5 2 49,-5-5 0,6 0-182,-2-4 1,3 0-40,1 0 0,2 0-152,2 0 0,2-5-71,6-3 0,0 2-884,4-2 667,2 1 673,10-5 0,6 1 0,7-1 0</inkml:trace>
  <inkml:trace contextRef="#ctx0" brushRef="#br0" timeOffset="292">2741 16069 7952,'6'-11'101,"5"-1"42,-10 1 1,4 3 229,-5 1 342,5 4-125,-4-2 76,4 5 795,-5 0-1220,-5 0 0,3 4 30,-6 0 1,4 5-29,-3-2 1,-1 7-95,-3 1 0,-1 6 100,1-2 1,-4 4-156,-1 3 1,-3 0-2,4 4 0,-1 0-81,0 5 1,4-1 109,-4 0 1,5 4-100,3 0 1,-1 4 8,6-4 0,-1 2-154,4-2 0,0-3 12,0 3 0,0-2 93,0-2 1,1-3-76,3-1 1,1-5 10,3 2 1,2-3-107,-3-1 0,5 0 169,3 0 0,-2-6-9,2-1 1,-2-4 103,-2 0 0,4-1-108,1 1 0,-1-1 171,-4 1 0,1-5-29,-1 1 43,0-1 1,1 4-99,-1-4 30,1-2-339,-1-5-504,-5 0 173,0 0-3688,-6 0 4272,-6-5 0,0-1 0,-5-6 0</inkml:trace>
  <inkml:trace contextRef="#ctx0" brushRef="#br0" timeOffset="293">3038 16286 7964,'-1'-10'215,"-3"2"541,3-2 81,-4 4-242,5 0 128,0 0-423,0 6 1,0 6 126,0 1 1,0 5-152,0 3 1,-2-1 14,-2 5 0,3 1-231,-3 7 0,2 2 103,-2 5 1,3 0-139,-3 1 1,3-1 70,1 0 1,0 4-247,0 0 0,0-3 63,0-5 0,0-5-34,0 2 1,0-7 9,0-1 1,0-5-48,0 2 1,0-7 277,0-2 0,0-3-136,0 4 375,0-6-277,0 3 0,1-5 70,3 0 1,-2 0 116,6 0-154,0 0 1,4-4-43,3 1 1,-1-5-17,5 4 1,-3 0-123,3 4 1,0-3 69,4-1 1,1-1-68,2 1 0,-2 3 54,3-3 0,-3 1-82,-1-1 1,0 2 43,0-6 0,-2 6 36,-2-2 0,-1-1-1,-3 1 0,-2-1 4,2 1 1,-6 3-668,-1-3 437,-6 3 1,7 0-1388,-5-3 797,0 2 1,-9-4-228,-3 2 1,-2 3 294,-1-3 759,-6 3 0,-1-4 0,-5-1 0</inkml:trace>
  <inkml:trace contextRef="#ctx0" brushRef="#br0" timeOffset="294">3049 16572 7904,'-11'-12'1445,"5"6"-1251,1-4 1,6 8 106,3-1 1,2 1-28,5 2 1,6 0-23,2 0 1,6 0 97,2 0 0,5 0-147,-2 0 1,-1 0 0,2 0 0,-1 0-130,4 0 0,-3 0 86,-1 0 1,-4-3-266,0-1 1,-5-5-70,-2 1 1,-5 2-350,1-2 303,-2 1 186,-7-5 0,-1 1-59,-5-1 0,0 5-8,0-1 1,-9 6 100,-2-2 0,-8-2 0,1-1 0</inkml:trace>
  <inkml:trace contextRef="#ctx0" brushRef="#br0" timeOffset="295">3027 16240 7965,'5'-6'1055,"-3"-3"-638,6 5 1,3-3-12,4 3 0,6 0-139,-2 4 0,-1-4 5,1 1 0,0-1-77,3 4 0,5-1-98,0-3 1,-1 2-89,-3-1 1,4-2-303,0 1 1,-1-4-668,-3 4 0,-4-3 489,0 3 1,-1-4 470,1 4 0,2-4 0,-3 1 0</inkml:trace>
  <inkml:trace contextRef="#ctx0" brushRef="#br0" timeOffset="296">3940 16069 7869,'0'-11'376,"0"-1"0,0 5 106,0-1-95,0 6-25,0-4 0,-1 6-96,-3 0 1,-2 0-88,-6 0 1,0 0-9,-4 0 1,2 2-92,-5 2 1,4 1 115,-4 2 0,5 3-107,-1-2 1,-2 2-162,2 2 1,0 3 47,4 0 0,3 0-66,0-3 1,6 4 55,-2 3 1,3-2-68,1-2 1,1 1 147,3 0 0,3 3-7,9-4 0,0-1 43,3-7 1,3 4 114,-3-4 0,2-2-187,2-1 0,0-1 57,0 0 1,-1-1-299,-3 2 0,1-3 103,-5-1 0,0-1-730,-3-3 1,-5 2-773,1-1 1629,-6-4 0,9 1 0,-5-5 0</inkml:trace>
  <inkml:trace contextRef="#ctx0" brushRef="#br0" timeOffset="297">4123 15932 7971,'-6'-5'825,"1"4"1232,5-9-1510,5 8 0,-3-3 4,6 5 1,-1 5-92,5 3 0,-1 2-161,1 2 1,0 0 20,4 3 1,-3-1-84,7 5 1,-5 2-69,4 5 1,-1 4-22,1 4 0,1-2-100,-5 2 0,0-2-7,-3 6 1,-1 1-239,1-1 1,-2 1-288,-3-1 0,2-1 225,-5 5 1,0-4-83,-4 4 1,0 4 102,0 3 1,-5 3 138,-3-6 1,-6 2 37,-1-6 0,0-3 221,3-1 0,-3-6-335,0-1 1,-4-7-232,4-1 1,-6-3-1791,2-9 2196,-2 3 0,-7-7 0,-1 4 0</inkml:trace>
  <inkml:trace contextRef="#ctx0" brushRef="#br0" timeOffset="298">5151 16560 7819,'0'-6'48,"0"1"788,0 5-440,0-5 0,1 3 189,3-1-214,-3 1 0,9 2-106,-2 0 0,2 0 90,1 0 0,2 0-181,2 0 0,-1 0-15,5 0 0,-3 0 2,3 0 0,0-1-101,4-3 0,3 3 66,1-3 0,1-1-102,-2 1 1,-1-3-117,1 3 0,-2-4 27,-1 5 0,-5-1-432,-3 4 0,-2-2-620,-2-1-598,1 1 1104,-6-3 0,-1 7-791,-5 1 1402,-5 4 0,-12 4 0,-7 1 0</inkml:trace>
  <inkml:trace contextRef="#ctx0" brushRef="#br0" timeOffset="299">5162 16800 7882,'9'0'151,"3"0"1,-2 0 293,9 0 0,1 0-60,7 0 1,-2 0 143,6 0 0,-5-4-170,5 0 1,-1-1-119,4 2 1,1 0-319,-1-5 0,0 5 116,0-5 1,-3 4-383,-1-3 0,-4 3 343,0-4 0,4 6 0,-1-3 0</inkml:trace>
  <inkml:trace contextRef="#ctx0" brushRef="#br0" timeOffset="300">6727 15841 7908,'-6'-12'821,"0"1"330,6 5-338,0 0 565,0 6-1109,0 6 0,0-3 85,0 9 0,0-2-116,0 9 1,0 1-47,0 7 0,0 2-25,0 5 0,2 1-88,2-1 0,-2-1 37,6-3 0,-4 7 28,3-3 1,-3-1-327,4-2 1,-5-6 142,5 2 0,-4 1-362,3-2 1,-3-3 72,4-4 1,-6-5-72,2 2 1,1-4-4,-1 0 1,1-2-167,-1-3 0,-3 0-671,3-3-392,-3-3 1631,-1 4 0,0-5 0,0 0 0</inkml:trace>
  <inkml:trace contextRef="#ctx0" brushRef="#br0" timeOffset="301">7047 15989 7904,'0'-11'482,"0"-1"699,0 1-124,0 5 39,0-5-780,0 10 0,0-3-51,0 8 1,-2 3-91,-1 4 1,1 5 41,-1 3 0,0 3-178,-1 1 1,3 1 76,-3 3 1,2-3-80,-2 2 1,2-1-77,-1-3 1,1 0-257,2-3 0,0 1 119,0-4 0,0-1-124,0-4 1,0 1 141,0-1 1,2-1 78,1-2 0,0-2 134,5-2 1,-1-3-74,5 3 1,-1-3 193,1-1 0,0 0-52,3 0 0,3 0-3,5 0 1,0 0-14,0 0 1,0-4-36,-1 1 1,5-1-55,0 4 0,-2 0-154,-6 0 1,1-4-356,-4 0 1,-1 0-88,-4 4-1324,1 0 438,-6 0 386,-1 0 1077,-5 0 0,-10 0 0,-3 0 0</inkml:trace>
  <inkml:trace contextRef="#ctx0" brushRef="#br0" timeOffset="302">6978 16183 7904,'1'-11'1145,"3"0"0,6 3-958,6 0 0,3 6 115,-4-2 1,9-1-28,-1 1 0,7 0-82,1 4 0,-2 0 27,1 0 1,0 0-269,0 0 0,-2 0 105,-5 0 1,-5 0-672,-3 0 0,-3 0-136,0 0-1398,-6 0 2148,4 0 0,-13-5 0,1-1 0</inkml:trace>
  <inkml:trace contextRef="#ctx0" brushRef="#br0" timeOffset="303">6990 15875 7904,'6'-5'0,"0"2"0,-2-4 0,6 0 829,5 0 1,6-2-280,-2 5 1,6-3-206,2 3 1,3-1-115,-3 1 0,3 3-255,-3-3 0,1 2-244,-1 2 0,-3 0-326,2 0 1,-2 0-1355,-1 0 1948,-5 0 0,4 0 0,-5 0 0</inkml:trace>
  <inkml:trace contextRef="#ctx0" brushRef="#br0" timeOffset="304">7766 15784 7846,'0'-8'303,"0"0"507,0 1-337,0-5-139,0 1 1,0 3-10,0 1 1,-1 4-137,-3-1 0,-2-1-106,-6 1 1,-3 1 17,0 3 0,-5 5-157,1 2 0,1 2 77,-1-1 0,5 6-125,-1-3 1,2 3-44,1-2 1,1 0 53,0 4 1,4-2-80,3 5 0,3-4 87,1 4 1,1-5 32,3 1 1,6 0 36,6-3 1,4 2 5,-1-7 1,3-2-92,0-1 1,1-3-119,0-1 0,-1 0-43,-3 0 0,1 0-899,-5 0 1160,6 0 0,-4-5 0,6-1 0</inkml:trace>
  <inkml:trace contextRef="#ctx0" brushRef="#br0" timeOffset="305">8017 15784 7902,'0'-12'0,"0"1"236,0-1 1,0 1 937,0 0 307,0 4-547,0 2-364,6 0 1,-5 5-175,3 0 0,-3 6-166,-1 10 0,0-1 0,0 8 0,-4-2-28,0 10 1,0-1-33,4 4 0,-3 2-67,-1 2 1,0-1-196,4 5 1,0-4 106,0 4 1,0-7-511,0-1 1,0-1 34,0-6 0,0-2-153,0-6 1,5-1 109,3-3 0,-2-6-1024,2 3 865,-6-3 0,7-2-11,-5 1 673,0-6 0,-9 9 0,-2-5 0</inkml:trace>
  <inkml:trace contextRef="#ctx0" brushRef="#br0" timeOffset="306">6441 16846 7992,'7'5'771,"3"-4"1,-4 4-529,6-5 1,0 0 107,4 0 0,-2 0-121,5 0 0,1 4-26,6 0 1,4 0-6,4-4 0,5 0 13,3 0 0,3 0-39,0 0 1,10 0-410,2 0 1,3-4 249,-3 0 0,4 0 11,-1 4 0,-27 0 0,0 0-47,32 0 0,-30-1 0,1-2 48,0 2 1,1-1 0,-1-2 0,0 0-40,-2 2 1,0 0 0,0-2 0,0-1-9,-2 1 1,0 1 0,2 0 0,-2-1-81,29-3 0,-2 4 128,-10-1 1,1-1-60,-8 1 1,-3 1 279,-1 3 1,-6 0-70,-2 0 0,-4 0 119,0 0 1,-6 0-13,0 0 1,-10 0 69,1 0 446,-2 0-718,-3 0-358,-1 0-513,-15 0 0,-2 0 386,-11 0 401,0 0 0,-5 5 0,-1 1 0</inkml:trace>
  <inkml:trace contextRef="#ctx0" brushRef="#br0" timeOffset="307">6841 17211 7802,'0'-7'148,"0"-1"-25,-5 0 1,2 2 385,-4 2 624,4-2-244,-7 5-625,4 1 0,-6 7 4,1 8 0,3 3-92,1 5 1,4 0-147,-1 0 1,3 5 77,1 2 0,0 2-174,0-2 0,1 2 34,3-5 0,1-1-205,3-3 0,1 0-175,-5 0 0,3-4 210,-3 0 1,0-5 3,-4 1 0,0-2-96,0-2-169,0 1-81,0-1 142,0 0 0,0-3-326,0 0-234,0-6 962,5 3 0,1 0 0,6-3 0,-1 3 0</inkml:trace>
  <inkml:trace contextRef="#ctx0" brushRef="#br0" timeOffset="308">6921 17622 7937,'-5'-6'1012,"5"0"-585,0 2 0,5 3-75,6-3 1,1 3-59,-1 1 0,6 0-140,2 0 0,4 0-5,3 0 0,4 0-32,4 0 1,-4 0-124,1 0 0,-2 0 35,1 0 0,2 0 63,-5 0 0,-1 0-61,-3 0 1,-4 0 66,0 0 1,-5 0-97,1 0 78,-2 0 0,-3 1 84,-2 3-60,2-3 32,-9 4-11,4-5 373,-5 0-482,0-5 1,-3 2 12,-1-4 0,-4 3-19,4-4 1,-3 5 65,3-5 1,-4 4-4,5-4 1,-1 1-4,4-5 0,0 1-4,0 0 0,0-2-12,0-2 1,0 1 7,0-5 0,4 0-79,-1-4 0,6 1 34,-1 3 1,2-2-120,1 2 0,1-3 98,-1-1 0,1 4-17,-1 0 1,1 4-60,-1-4 0,0 5 65,1-1 0,0 3-5,4 5 0,-4-2 0,4 5 0,-4-4 36,0 5 1,-1-1-75,1 4 1,-1 0 0,0 0 1,1 0 5,-1 0 1,-3 5-13,-1 2 1,-3 5-122,4 3 0,-6 3 78,2 5 1,-2 0-14,-2-1 0,0 5 15,0 0 1,-6 3-8,-1-3 1,0-1-50,0-3 1,1 0 5,-2 0 0,-1-4 47,5 0 1,-3-5-20,3 1 1,0-2 133,4-2-117,0 1 1,1-2 295,3-3 1,-1-1 2,4-6 1,1 3 117,3 1 0,1 0-31,-1-4 1,4 0 11,1 0 1,4 0-117,-1 0 0,-1-1-55,1-3 0,-2 3-370,2-3 0,2-1 151,-6 1 0,0-1-611,-3 1 531,-1 3 1,-1-6-2041,-2 4 339,-3 1 1882,-5-8 0,0 4 0,0-6 0</inkml:trace>
  <inkml:trace contextRef="#ctx0" brushRef="#br0" timeOffset="309">8120 17143 7752,'-5'-12'948,"4"1"1368,-3-1-1292,3 6-183,1 1-417,0 5 0,4 10-102,-1 5 1,5 7 80,-4 5 0,3 2-95,-3 5 1,0 4-49,-4 0 0,0 3-52,0-7 0,0 7-13,0-7 0,0-1-112,0-3 1,4-8-168,0 1 0,5-8-230,-2 0 1,0-6 184,0-1 1,1-6-401,3 2 1,1-3-240,-1-1 1,-3 0-535,-1 0 1,0-1 413,0-3 888,-2 3 0,0-9 0,2 4 0</inkml:trace>
  <inkml:trace contextRef="#ctx0" brushRef="#br0" timeOffset="310">8908 16812 7855,'8'0'546,"0"0"0,-1 0-207,5 0 1,0-4-67,3 0 0,3 0 82,5 4 0,0 0-69,0 0 1,0 0 120,-1 0 0,1 0-178,0 0 0,-1 0-39,-3 0 1,1 0-108,-5 0 0,4 0-305,-3 0-23,-1 0-275,-4 0 1,-3 0-1804,-1 0 1637,-4 0 0,1 0 686,-8 0 0,-7 0 0,-7 0 0</inkml:trace>
  <inkml:trace contextRef="#ctx0" brushRef="#br0" timeOffset="311">8920 17029 7855,'5'6'0,"1"-1"860,6-5 1,3 0-326,0 0 1,9 0 559,-1 0 1,4 0-338,-1 0 0,3 0-99,6 0 0,0 0-132,3 0 0,-6 0 81,2 0 0,-7-4-269,0 0 1,-5 1 57,-3 3-2017,-2 0 1379,-6 0 1,-6 0-1970,-5 0 1,-6 1 2209,-9 3 0,-8 2 0,-6 5 0</inkml:trace>
  <inkml:trace contextRef="#ctx0" brushRef="#br0" timeOffset="312">9936 16058 7909,'0'-12'-664,"0"1"1,0-1 925,0 1 0,0 0 377,0-1 0,1 2-213,3 2-272,-3-2 0,10 8 74,-4-6-77,-2 1 0,7-1 58,-1 0 0,2 1-28,6-5 0,-4 5-142,4-1 1,-1 2 118,1-2 0,1-1-128,-4 5 0,4 1 29,-1 3 1,-3 0-185,0 0 155,-4 0 1,0 0-143,-1 0 1,-5 5 11,-2 2 1,-2 3 88,-2 2 1,0-1-130,0 1 0,-6-1 72,-1 1 0,-1 3-54,-3 0 0,2 0 76,-6-3 0,2-2 53,2-3 0,-1 4-2,1-4 1,1 0 180,2 0-99,-2-4 38,9 7 185,-5-9-133,6 4-22,0-5 1,2 4-30,2 0 0,6 1 139,5-1 1,5-3-136,-1 3 0,3 1 17,1-1 0,0 3-89,-1-3 0,1 4-6,0-5 1,-4 5-36,0-4 0,-5 5 90,1-2 0,1 4-192,-5 0 0,2 0-63,-10 1 1,5 0-88,-4 4 1,-2-2 139,-5 5 1,-4-5-55,-4 1 1,-6 1 84,-2 0 0,-7 4-7,-5-1 0,2-3 147,-1 0 1,4-4-83,0 0 1,1-5 92,3 1 1,4-5-70,3 0 0,2-1-19,1-2-208,6 0 0,1-2-308,5-1 0,0 0 114,0-5 403,5 1 0,7-10 0,5 0 0</inkml:trace>
  <inkml:trace contextRef="#ctx0" brushRef="#br0" timeOffset="313">10930 15818 7951,'0'-6'1300,"0"0"-806,0 1 266,0 4-574,0-4 1,-5 5-1,-3 0 0,-2 1-60,-1 3 1,-2-1 51,-2 4 0,1 1-89,-5 3 1,5 2 98,-2 2 1,2-2-116,-1 2 0,3 3 28,-4 1 1,2 3 9,-1 0 1,2 2-77,-2 3 0,3-3 58,0 3 1,2 1-94,2-2 0,3 1 57,5-4 1,0 0-141,0 0 1,0-4 46,0 0 0,4-5-45,0 1 0,9-2 60,-2-2 0,7 0-12,-3 1 1,5-6 13,-1-2 1,3-3-20,1-1 1,-2 0-71,-2 0 1,-1 0 91,-3 0 1,-2-5-91,2-2 1,-3-4 71,-5 0 0,-2 0-6,-5-1 1,0-3-43,0 0 0,-6-2-92,-5 2 0,-6 2 81,-6-2 0,-1 2-101,-3 2 0,2 5-83,-5 2 1,4 3 102,0 1 1,3 1-130,4 3 1,2 2-81,6 5 1,1 1-192,2-1 1,3 1-28,5-1 601,0 0 0,10 1 0,3-1 0</inkml:trace>
  <inkml:trace contextRef="#ctx0" brushRef="#br0" timeOffset="314">11284 15852 7966,'-7'-5'538,"2"-1"0,5-2-127,0 1 447,0 4-118,0-2 1513,0 5-2093,-5 0-153,4 0 0,-5 5 73,2 3 0,3 2-189,-3 1 0,-1 1 39,1-1 0,-1 0-12,1 1 0,2-1 12,-6 1 0,5-1-38,0 1 1,-3-5 54,3 1 1,-1-4-61,4 3 72,-5-4 24,4 7-71,-5-9 50,6 4-2,0-5 38,6 5 1,-4-3 6,6 1 40,-6-1 0,5 1 3,-4 1 0,0 0 120,5-4 1,-5 1-91,5 3 0,0-3 108,3 3 1,2-3-12,2-1 0,-1 0-39,5 0 0,0 0-57,4 0 0,-4 4-5,0 0 0,-4 1-16,4-1 0,-6-1-108,-2 4 0,1 1-99,-5 3 0,0 1 113,0-1 0,-4 4-203,1 0 0,-3 2-7,-1-2 1,-1-2 32,-3 2 0,-3 3 122,-4 1 0,0-3-4,-1 0 1,-4-2 21,-3 1 0,-2-3 4,2 4 1,-2-7 143,2-2 0,-3 0-80,-1 0 1,4 2-249,0-5 0,5 0 46,-1-4 1,2 0-89,2 0 1,3 0-62,1 0 1,4-2-220,-1-1 1,2-4 81,-2-4 0,3-1 493,-3 1 0,8-6 0,2 0 0</inkml:trace>
  <inkml:trace contextRef="#ctx0" brushRef="#br0" timeOffset="315">11204 15818 7914,'-6'-5'474,"2"-3"0,2 2-172,2-2 162,0 6-70,0-3 1,2 5-81,2 0 0,3-2 42,8-1 1,3 1-90,5-2 0,1 3 56,3 1 1,3 0 10,8 0 1,-2 0-69,2 0 0,-3 0-32,0 0 0,-6-4-2,-3 1 0,-3-1-270,-4 4 1,-3-1-675,-9-3-59,-2 2 0,-6-3 327,-3 5 444,-7 0 0,-17 0 0,-8 0 0</inkml:trace>
  <inkml:trace contextRef="#ctx0" brushRef="#br0" timeOffset="316">11878 16081 7286,'-2'-7'1220,"-1"3"-464,1 3-389,-3 1 1,4 0-45,-3 0 182,3 0 36,-4 0 1377,5 0-2758,0 5-1535,5-3 2375,-4 8 0,9-9 0,-3 4 0</inkml:trace>
  <inkml:trace contextRef="#ctx0" brushRef="#br0" timeOffset="317">12163 15875 7951,'0'-11'370,"0"-1"1,1 1 153,3-1 16,3 6-255,4-4 1,0 3 28,1-4 0,-1 1 92,1 2 0,-1-2-193,1 3 0,-5 0 8,1 0 1,-1 4-103,5-1 0,-5 2 237,1-2-261,0 3 1,3-4 138,1 5-279,-1 0 1,0 0 57,1 0 0,-5 3-116,1 1 1,-4 5 75,3-1 0,-4 2-82,1 1 1,-3 2-44,-1 2 1,0-2 31,0 2 1,-1-1-114,-3 1 0,-2-2 124,-6 2 0,5-2-62,-1-2 155,0 1 0,-2-1 7,3 1 0,-2-5 115,5 1 1,-1-6-71,1 2 198,3-3-100,-4 4 144,5-3-142,0 3 0,5-1-9,2-1 1,4 2-54,0-1 1,2 1 20,2 3 0,-1 2-23,5-2 0,0 1 3,4-2 1,-2 3-84,-2-2 0,5 2 36,-5 2 0,4-1-1,-7 0 0,1 2-19,-5 2 0,2-1-92,-7 5 0,-2-3 29,-1 3 1,-4 0-123,-4 3 0,-6-2-10,-5-1 0,-5 0 90,1 3 0,-7-4 171,0-3 0,-5 1-129,5-5 1,-5 3 146,4-6 0,-2-3 39,6-1 1,-1-3 177,9-1 1,0 0-123,3 0-150,1 0 0,5-5-1068,2-3 1,3-3 516,1-5 1,6 4 513,5-3 0,6-3 0,6 0 0</inkml:trace>
  <inkml:trace contextRef="#ctx0" brushRef="#br0" timeOffset="318">13031 15806 7922,'0'-11'-562,"0"3"676,0 1 1119,0 4-329,0-7-10,0 9-646,0-4 1,-5 5-17,-2 0 1,-4 0-44,0 0 0,-2 1 3,-2 3 0,1 2 0,-5 6 0,4-1-10,-4 0 1,4 5-64,-4-1 0,5 5-109,-2-1 1,2 3 20,-1 1 1,6 0-76,-2-1 0,2 2 57,-2 3 0,4-3-34,3 3 1,-1-3 54,1-1 0,1-2-174,3-2 1,0 3 83,0-3 0,3-2-46,1-2 0,9 1 65,-2 0 1,5-5 13,-1-3 1,3-2 87,4 1 0,0-1-66,-3-6 0,6 0 8,-2 0 1,-1 0-5,-3 0 1,-5 0 2,1 0 0,-2-2-49,-2-2 1,-3 2-125,-1-6 1,-4 1 133,1-5 1,-4 2-14,-4 3 0,-2-7-65,-6 2 1,-4-1 61,-3 6 0,-3-3-178,-1 2 0,-5 3-9,-2 1 0,2 3-17,1 1 0,4 0-4,4 0 0,-1 0-235,5 0 1,0 5-41,3 3 0,6-2 532,2 2 0,3-1 0,1 5 0</inkml:trace>
  <inkml:trace contextRef="#ctx0" brushRef="#br0" timeOffset="319">13351 15761 7955,'0'-12'800,"0"1"-109,0 0-2641,0 4 1530,0-3 1525,0 9-316,0-4 216,0 5-355,5 0-440,-4 0 1,4 5 38,-5 2 0,0 4-27,0 0 0,-1 5-190,-3 3 1,-1-1 44,-2 1 1,-4 4-166,4 4 0,-3 1 72,-2-2 0,1-2-100,-1 3 1,5-3-9,-1-1 1,6-4-112,-2 0 1,3-4 34,1 4 0,1-5 159,3 2 1,-2-8 31,6 0 1,-1-2 0,5 2 1,-1 1 83,1-5 1,0 1-61,4-1 1,-4-3 17,4 3 1,-2-3-296,1-1 1,-6 0-63,2 0-6,-2 0 0,-1 0-184,-1 0-1001,-4 0 982,2 0 1,-6-4 531,-3 0 0,-3-5 0,0 8 0,-1-3 0,6-2 0,-9 0 0,5-6 0</inkml:trace>
  <inkml:trace contextRef="#ctx0" brushRef="#br0" timeOffset="320">13420 16069 7955,'0'-7'-278,"0"-1"0,1 4-971,3-3 1249,-3 4 0,4-7 0,-4 9 1000,3-3-553,-3 2 0,4 8 81,-5 1 0,0 7-49,0 1 1,4 6-14,0-2 1,0 2-205,-4 2 0,0 1-50,0 3 1,4-3-320,-1 3 0,1-5 146,-4-3 0,4 2-566,0-6 0,0 0 285,-4-3 0,0-1-852,0 1 0,0-5-351,0 1 1445,0-6 0,-5 8 0,-2-3 0</inkml:trace>
  <inkml:trace contextRef="#ctx0" brushRef="#br0" timeOffset="321">13888 16092 7857,'-5'-6'0,"-2"-4"0,-3 7 850,3-5-106,2 6-160,5-3 1996,0 5-3558,-6 0 542,5 0 436,-4 0 0,0 5 0,-1 1 0</inkml:trace>
  <inkml:trace contextRef="#ctx0" brushRef="#br0" timeOffset="322">14139 15841 7953,'-6'-5'0,"1"-2"0,5-4 0,0-1 0,0 1 0,0 0 0,3 3 309,1 0 1,5 5 461,-1-5 0,3 2-392,4-2 0,-2-1-171,2 5 1,-1-3-190,1 3 0,-2-1 115,2 1 1,2 3-171,-2-3 0,2 3-41,-2 1 1,-6 0-103,2 0 149,-2 0 0,-3 1 18,-2 3 0,-3-2-31,-1 6 0,0 0-91,0 3 0,-5 4 42,-2 0 1,-7 2 77,-1-2 1,-4-1-53,3 5 0,1-5 41,4 1 1,-1-2-14,1-2 87,-1 1 14,1-1-38,5 1 0,1-5 6,5 1 0,5-6 176,2 2 0,3-1-54,2 1 1,4-2 40,3 6 1,-1-4-75,1 3 1,-1-3-12,1 4 1,3-2-18,-3 2 1,-3 4-12,-1-4 0,2 8-39,-2-4 0,0 2-12,-3-3 1,-2 4-147,-3 1 0,2 3 93,-5-4 0,0 5-126,-4-1 1,-1 2 40,-3-2 1,-4 1-66,-7-5 0,1 4 42,-5-4 1,-1 1-57,-7-5 1,3 0 111,-3 1 1,4-5-14,4 1 0,-1-5-17,5 0 0,0-1 23,3-2 1,5-2-323,-1-1 1,5-4-191,0-4 0,3-1 594,3 1 0,4-6 0,4 0 0</inkml:trace>
  <inkml:trace contextRef="#ctx0" brushRef="#br0" timeOffset="323">14927 15749 7897,'-5'-11'44,"2"0"0,-4-1 692,4 1-431,-2 4 0,0-2 480,-2 6-535,-4-1 0,-4 5-54,0 3 0,-2 2 56,2 6 0,3 4-25,-4 3 0,0 3-34,1 1 1,-4 5 24,3 2 0,1-1-111,4 2 0,-3-1 91,2 4 1,-2-3-234,7-1 1,0-1-22,0 2 0,4-2 11,-1-2 1,3-4-7,1-1 1,1 0-174,3-7 0,4 0 105,7-3 1,-1-2-43,5-2 0,-4 1 141,4-6 1,0 1-29,4-4 0,-4-1 85,0-3 0,-5 2-71,1-6 1,-2 0 9,-1-3 0,-2-1 27,-3 1 1,-2 0-6,-5-1 0,0 1-55,0-1 0,-2 1-13,-6 0 0,-1-1-279,-10 1 1,0 4 123,-4 4 1,-3-3-212,-1 3 0,0-1 141,5 4 1,3 1-284,0 3 0,5-2 96,-2 6 0,9-4 482,3 3 0,-2 1 0,-1 4 0</inkml:trace>
  <inkml:trace contextRef="#ctx0" brushRef="#br0" timeOffset="324">15064 15875 7884,'0'-11'0,"0"-2"0,0-2 0,1 2 528,3-2 1,3 3-117,4 5 0,-3-2-171,-1 5 1,-3-4-75,4 5 0,-5-5 13,5 4 1,-4 0 186,3 4-287,1 0 0,3 0 101,1 0 1,-4 0-156,-1 0 0,-1 2-101,2 1 1,1 0 159,-5 5 1,3-1-151,-3 5 1,0-5-21,-4 1 0,1-2-10,3 2 1,-3 2 48,3-2-29,-3 2 128,-1 1-37,-5 1 1,3-2 77,-6-3-63,6 3 134,-8-3-101,8 4 0,-3 1 13,5-1 1,0-3 5,0-1 1,5-3 6,3 4 0,1-4-34,-2 3 1,4 0-5,-4 0 0,7 2 3,1-5 0,1 5 11,-5-2 0,0 3 16,1 2 1,-1-4-76,1-1 0,-2 1 1,-3 3 1,-2 1-29,-5-1 0,0 2-153,0 2 0,-1-2 126,-3 2 0,-6 1-162,-5 0 0,-7 0 66,0-1 1,-5-2 45,-3 2 1,0-2 4,4-2 1,2-1 13,-3-2 1,8 1-8,4-5 0,2 0-367,2-4-397,4 0-856,2 0 1705,5-6 0,10 0 0,3-5 0</inkml:trace>
  <inkml:trace contextRef="#ctx0" brushRef="#br0" timeOffset="325">15704 16046 7876,'-7'-5'1720,"2"4"-1554,5-4 384,0 5-1022,5 0 389,2 0-619,-1 0 0,0 0 179,-2 0 523,-3 0 0,5 0 0,-6 0 0</inkml:trace>
  <inkml:trace contextRef="#ctx0" brushRef="#br0" timeOffset="326">15978 16218 7795,'-12'0'1202,"6"0"-1028,-4 0 27,9 0 267,-4 0 710,5 0-1287,5 0-249,-4 0-301,4 0 10,0 0 0,-2 0 313,4 0 336,-4 0 0,12 0 0,-2 0 0</inkml:trace>
  <inkml:trace contextRef="#ctx0" brushRef="#br0" timeOffset="327">16138 16206 8374,'0'-7'1745,"0"-1"-1224,5 5-176,1-2-840,0 5 328,0 0-453,-6 0 1,5 0-1,1 0 1</inkml:trace>
  <inkml:trace contextRef="#ctx0" brushRef="#br0" timeOffset="328">16320 16183 7809,'8'0'-380,"0"0"1,-5 0 723,5 0 1,-4 0-70,3 0 1,-3 2-177,4 1 1,-4-1-9,3 2 1,-3-3-15,4-1 0,-4 1 37,3 3-267,-4-3-252,7 4 405,-9-5 0,4 0 0,-5 0 0</inkml:trace>
  <inkml:trace contextRef="#ctx0" brushRef="#br0" timeOffset="329">16971 15498 7847,'0'-6'48,"0"-4"1,2 5 74,1-3 1,0 2 181,5 2 451,-6 3-196,3-5 160,-5 6 454,0 0-945,0 6 0,-4 0 26,1 5 0,-6 4-78,1 1 0,-2 4-76,-1-1 0,-2 4-29,-2 4 0,2 2 60,-2 5 1,2 4-136,2 0 1,-1 5 95,1-1 0,1-1-147,2 1 1,-1-2 18,5 2 0,1-3 57,3-4 0,0-1-10,0 0 0,5 1-110,2-1 1,3-5-63,2-2 0,-3-3 40,2-1 1,-1-4-6,9 0 1,-4-7 38,5 0 1,-5-2-35,4-6 1,-4 3-135,4-3 1,-5 0-814,1-4 312,-2 0-79,-2 0-717,-4 0 834,-2 0 717,-5-5 0,-5-1 0,-2-6 0</inkml:trace>
  <inkml:trace contextRef="#ctx0" brushRef="#br0" timeOffset="330">17154 15761 7914,'0'-12'-72,"1"1"-36,3 0 0,-1-1 662,4 1 1,0 3-151,0 0 0,3 5-2,-2-5 1,2 4-186,2-3 0,-1 4-50,1-1 0,-1-1-26,0 1 0,5 1-114,-1 3 1,0-4 108,-4 0-218,6 0 0,-6 5-24,1 3 0,-2-1 53,-6 4 1,0 1-209,-4 3 0,0-3 38,0 0 1,0 3 142,0 4 1,-4 1 87,0-5 0,-5-1 0,1-2 1,-2 2 109,-1-3 0,3 4-19,1 0 0,-1-3 31,-3-1 0,4-3-38,3 4 1,-1-4 364,2 3-319,-1-4 0,4 7-40,0-3 1,1 0-5,3 0 1,2 1 1,6 3 0,-1-3 33,0 0 0,1-1-8,-1 5 1,2-1 88,2 1 1,-2 0-106,2 3 1,-3-2-77,-5 2 0,2-1 23,-5 2 1,3-4-122,-3 3 1,0 2 76,-4-2 0,-1 4-147,-3-4 1,-6 2 51,-5-2 1,-2-2-135,2 2 1,-2-3-144,-2-5 1,-2 3 133,2-2 0,2-3-114,2-1 0,2-3-89,2-1 1,3 0-796,1 0 711,4 0 1,-2-1 516,5-3 0,-5-2 0,-1-6 0</inkml:trace>
  <inkml:trace contextRef="#ctx0" brushRef="#br0" timeOffset="331">17874 15704 7875,'0'-12'1024,"0"1"-302,0-1 41,0 6 114,0-4-179,0 9-535,0-4 0,0 6 51,0 3 0,-2 2-196,-1 5 0,-4 2 5,-4 2 1,-2-1-77,-2 5 1,-3 4 81,-5 4 1,0 1-59,1-2 1,3 0-137,0 4 1,5-4 46,-2 0 1,5-2 8,3-1 0,-1-1 62,6-3 0,-1 1-12,4-5 1,1 4 5,3-3 0,2-2-79,6-7 0,4 2 43,3-5 1,-1 3-154,1-3 0,0 0 101,4-4 0,0-1 56,0-3 1,-4-1 55,0-3 0,-5-2-71,1 3 0,-6-4 208,-2 0 0,-4 0-20,1-1 0,-4 1 9,-4-1 0,-8 2-101,-7 3 0,-2-4 18,-2 4 0,-9 2-127,-2 1 1,1 3 118,3 1 0,4 0-369,0 0 1,3 3 112,4 1 1,2 5-924,6-1 1173,4 2 0,2 1 0,5 1 0</inkml:trace>
  <inkml:trace contextRef="#ctx0" brushRef="#br0" timeOffset="332">18102 15749 7861,'-4'-7'0,"0"-1"825,-4 1 0,6-1 199,-2 0 74,3 6-47,1-3 5,0 5-777,0 5 0,4 1-64,0 6 1,0-1-173,-4 0 0,0 5 81,0-1 0,0 4-196,0-4 1,0 0 105,0-3 0,0-1-139,0 1 1,0-1-89,0 0 0,0-3-106,0 0 0,0-5-12,0 5-100,0-5 429,0 2 0,1-5-136,3 0 254,-3 0 1,9 0-47,-2 0 0,-2 0 16,2 0 0,-1 0-38,5 0 1,-1 0-29,1 0 0,-1 3-24,0 1 1,5 4-19,-1-4 1,0 5-76,-3-2 0,-1 0 58,0 0 0,1 1-170,-1 3 0,-4 1 96,-4-1 1,-1 0-104,-2 1 0,0 1 48,0 2 1,-5-1 38,-3 5 0,-6-5-38,-1 1 1,-6-1-72,2 1 0,-1-3-128,1-1 1,-1-1 45,5-6 0,-4 4-229,3-5 0,1 1-255,4-4 172,-1 0 1,2-1 187,2-3 0,0-2 424,4-6 0,0 1 0,4 0 0</inkml:trace>
  <inkml:trace contextRef="#ctx0" brushRef="#br0" timeOffset="333">18045 15727 7839,'-8'-12'543,"1"1"-155,4-1 0,-2 1 236,5-1 1,1 6-271,3 2 1,8-1-131,7 1 1,2 1-7,2 3 1,4 0-27,-1 0 1,5 0-88,-5 0 66,1-5 0,-4 3-100,0-2 0,-5 3-223,-3 1 0,-3 0-622,0 0-71,-1 0 1,-3 0-1296,0 0 2140,-6-5 0,3 4 0,-5-4 0</inkml:trace>
  <inkml:trace contextRef="#ctx0" brushRef="#br0" timeOffset="334">18536 15944 7849,'0'6'966,"0"-1"1,5-4-523,3 3 1,2-3-41,1 3 0,1-3 92,-1-1 0,2 0-153,2 0 1,-2 2-151,2 1 1,1-1 44,0 2 0,-1-3-615,-4-1-328,1 0-792,-1 0-33,-4 0 1530,3 0 0,-14-5 0,3-2 0</inkml:trace>
  <inkml:trace contextRef="#ctx0" brushRef="#br0" timeOffset="335">19141 15555 7858,'0'-11'0,"-1"3"464,-3 1 818,3-1-522,-4 2-134,5 1-58,0 5-311,0 5 0,1 5-9,3 5 0,-3 9 84,3-1 1,1 11-229,-1 0 0,0 7 108,-4-3 1,4 1-120,-1 0 1,1-5 87,-4 0 1,0 0-268,0-3 1,0-3 66,0-2 1,0-2-33,0-1 0,0-1-136,0-3 1,0-3-212,0-4 1,0-1-587,0 1 1,0-5-109,0 1-826,0-6 1009,0 4 909,0-6 0,0-6 0,0 0 0</inkml:trace>
  <inkml:trace contextRef="#ctx0" brushRef="#br0" timeOffset="336">19358 15681 7847,'2'-18'96,"1"3"0,-1 2 118,2 2 0,1 3 9,-2 1 0,2 3 566,-1-4 205,-2 6-611,3-4 0,-5 8 27,0 2 1,0 3-143,0 8 1,-2 3-35,-1 5 1,1 0-36,-2 0 1,3 5-104,1 2 0,0 3 73,0 1 0,0-3-58,0-1 0,1-1-56,3 2 0,-2 1-17,1-6 1,-1 1-197,-2-4 0,3-4 50,1 0 0,0-5-830,-4 1-109,0-2-562,0-2 388,0-5-513,0 0 684,-5-6 563,4 0 487,-4-6 0,5 0 0,0-5 0</inkml:trace>
  <inkml:trace contextRef="#ctx0" brushRef="#br0" timeOffset="337">19610 15612 7822,'0'-11'0,"0"-1"0,3 5 0,1-1 530,0 6-253,-4-3 1,0 3 115,0-1 255,0 1-45,0-3 617,0 5-799,0 5 1,0 2-187,0 4 1,0 0-66,0 1 0,0-1 171,0 1-533,0-1 199,0 1 0,0-1 5,0 0 0,0-3-218,0 0 0,0-5-280,0 5 285,0-5-11,0 7-15,0-9 124,-5 4 0,4-4 174,-3 3-108,3-3 1,-1 5 248,-1-6-234,1 5 27,-3-4 242,5 9-133,0-9 0,0 6 253,0-4-326,0 4 0,5 0 62,3 1-79,2 0 26,1-2 0,2 4-70,2-2 1,3 2 83,5 1 1,0-2-80,0 3 0,0-3 48,-1 6 0,0-3-96,-3 0 0,-3-1 95,-4 1-163,-6-1 139,4 1 0,-8-1-135,1 0 0,-1 1 123,-2-1 0,-5 4-78,-3 1 0,-7-1 61,-4-4 0,-3 1-196,-1-1 1,-3 1 107,-1-1 1,0-1-114,5-2 0,-1-2-41,0-2 1,5-3-575,3 3 369,-3-3 1,5-2-187,-2-3 0,8 2-608,3-6 1262,3 0 0,-5-8 0,0-2 0</inkml:trace>
  <inkml:trace contextRef="#ctx0" brushRef="#br0" timeOffset="338">19587 15612 7837,'0'-11'0,"0"-1"809,0 1 1,1 5 27,3 2-435,2-2-218,6 4 0,4-3 132,3 5-130,3 0-29,1-5 1,1 4 210,2-3-327,4 3 116,-1 1 1,4-4 6,-3 0-69,-2 0 0,0 3-389,-5-3 1,-5 3 146,-3-3 0,-2 3-1631,-2 1 1000,-5-5 778,4 4 0,-8-4 0,3 5 0</inkml:trace>
  <inkml:trace contextRef="#ctx0" brushRef="#br0" timeOffset="339">20352 15647 7806,'0'-12'415,"0"1"-166,0-6 1265,0 5-1000,0 0 1,0 6-134,0 2 1,1 3-56,3-3-297,-3 8 130,4 7 1,-5 7 156,0 5-327,0 0 180,0-1 1,0 5 169,0 0-550,0-1 202,0-3 1,4 0-404,0 0 301,0-5 43,1-2 1,-4-4-965,3-1 543,2 0-627,-4-4-879,3 3 1270,-5-9 725,0 4 0,-10-5 0,-3 0 0</inkml:trace>
  <inkml:trace contextRef="#ctx0" brushRef="#br0" timeOffset="340">20169 15829 7820,'-6'0'1054,"11"-5"0,3 4-845,7-3 0,3 2-1,1-2 1,2 3 26,2-3 0,0 1-27,0-1 1,0 2-1,-1-6 1,1 6 26,0-2 0,-4 1 78,0 0-313,-5 1 0,8-8 0,-5 4 0</inkml:trace>
  <inkml:trace contextRef="#ctx0" brushRef="#br0" timeOffset="341">20740 15589 7835,'0'-11'413,"2"0"170,1-1 0,0 1 283,5-1-387,-6 6 0,3 0 528,-5 2-531,0 3-219,5-4 1,-4 10 328,3 2-376,-2 3 53,-2 7 26,0-4-132,0 8 1,0 1-11,0 4 0,3 2-100,1-1 0,0 1 100,-4 2 1,1 3-112,3-2 0,-3-3-333,3-2 153,2 3 88,-4-4 0,8-1-185,-2-5 0,-2-5-15,1 1-1017,-4-2 335,7-2-444,-9-5-883,4 5 2265,-5-10 0,0-1 0,0-7 0</inkml:trace>
  <inkml:trace contextRef="#ctx0" brushRef="#br0" timeOffset="342">21094 15327 7915,'0'-12'82,"0"-4"40,0-3 0,5 2 614,3 2-278,7 8-104,-2-4 1,9 10 191,-3-3 0,-2 3 18,2 1-13,0 0-263,-1 5 1,4 3 122,-3 7 110,7 3-233,-1 5 1,6 3 38,-4 1 95,5 5-143,-8-3 1,4 6-162,-6 3 0,1 3-200,0 5 1,-6 1 41,-6 2 0,-1-2-80,-6 3 1,0 0-396,-4 0 1,-5-1 196,-3-3 0,-7-5-245,-4-3 1,-4-3-154,-4-1 0,-3-3-1348,-8-1 2064,-3-4 0,-1 2 0,-2-6 0,-7 1 0,-6 0 0</inkml:trace>
  <inkml:trace contextRef="#ctx0" brushRef="#br0" timeOffset="343">9845 16800 7969,'-7'-1'465,"4"-3"-455,1 3 12,7-4 0,-2 5 241,5 0 0,-5 0 352,5 0 0,0 0-169,3 0 1,0 0 43,1 0 0,4 0-126,3 0 0,2 0-127,-2 0 1,4 3-108,-1 1 1,1 0 41,4-4 1,-2 0-88,2 0 0,1 0 115,2 0 0,3 0-127,-2 0 1,3 0-71,4 0 1,-2 0 59,2 0 0,2 0-77,2 0 1,-1-1 56,1-3 1,-4 3-61,4-3 0,0 1 78,3 0 0,0 1 0,-4-1 1,8 1-6,-4 2 1,7 0-236,-2 0 0,4-1 181,0-3 1,2 3 0,1-3 0,4 3-113,0 1 0,-29-2 0,0 0 73,29-2 0,-28 0 0,0-1-33,-1 1 0,1 1 0,0 0 1,0-1 52,-1 1 1,1-1-1,0 1 1,0-1-15,27-3 1,-27 2-1,-1 0 62,29-3 1,0 2 7,-4-2 0,-1 4-9,-3-3 1,-1 4 140,-2-1 1,2 2 30,5-2 0,-1 3-27,-3-3 0,3-1-204,-3 1 1,2-1-7,-2 1 0,3 2 31,-3-6 0,-1 4-9,1-3 1,1 0-26,3 0 1,0-4 51,0 4 0,-2-3-21,2-2 1,-3 5 298,7-1 0,3 0-345,-32 3 1,0-1 0,2 2 0,1 0 91,1 0 0,0 1 1,1 0-1,1-1-29,2 1 1,0-1 0,2-1 0,1 0-219,1 1 0,0 0 0,1 1 1,1 0 221,1-1 1,1 0 0,0 1 0,1 0-355,0-1 1,1 0 0,1-1-1,0 1 350,1 2 0,-1 0 0,-1-1 0,0-1-58,4 2 1,-1 0-1,-2-2 1,1 0 27,3 2 1,0 1 0,-2-2 0,0 1 10,0-1 1,0 2 0,-2 0 0,0 0 67,0 0 0,0-1 0,0 1 1,0 0-16,4 1 0,0 0 0,-2 0 1,0 0 26,0 0 0,0 0 0,0 0 0,0 0-68,0 0 1,0 0-1,0 0 1,0 0 3,2 0 0,0 0 0,-2 0 0,-1 0-12,2 0 0,-1 0 0,-2 0 0,-1-1-5,2-1 0,-1 0 0,-2 2 0,0-1-30,0-1 0,1 0 1,-2 0-1,0-1-37,-3 1 1,-2 0 0,-2-1 0,-1-1-10,0 2 0,0 0 0,-4-2 0,-1 0 61,0 2 1,-1 0-1,-1 0 0,0-1 177,24 0 1,-1 1-117,-7-1 1,-6-3 143,3 3 0,-3-2-10,3 1 1,-1 2-82,1-1 1,-2 1-47,-2 2 1,7 0 28,-4 0 1,5 0-65,-1 0 0,-1 0-16,6 0 0,-5 0-19,5 0 0,-1 0-10,4 0 1,1 0 115,3 0 0,-1-3-101,-28 1 0,1 0 0,28-2-17,3 4 1,-3 0 34,4 0 0,-33-2 1,1 0-1,1 0 1,0 0-1,0 0 1,1-1-2,-1 1 0,0 0 0,0 1 0,-1 0-18,0-3 1,-1 0-1,2 2 1,-1 1-3,0-3 1,-1 0-1,1 2 1,0 1 1,0 0 1,-1-1 0,30-3-17,-5 1 0,-1 0 450,-3 4 0,2-1-437,-6-3 1,1 3 134,-5-3 0,1 2-132,0 2 164,-6 0-65,5 0 1,-6 2-59,3 2 1,2-3 270,-2 3 0,3-3-222,0-1-143,1 5 105,0-4 1,-2 4 91,-2-5-102,3 0 1,-10 4 20,3 0 262,-7 0-262,2-4 30,-9 0 0,4 0 111,-6 0 0,0 0-89,-3 0 507,3 0-545,-10 0 0,6 0 436,-3 0-592,-2 0 1,3 0 161,-4 0-250,-6 0 188,4 0-423,-3 0 193,4 0-73,-4 0-124,3 0 13,-9 0 131,9 5-475,-4-4 468,1 4 1,-1-5-239,-2 0-233,-3 0-1,4 0-1119,-5 0 940,-10 0 943,-3 0 0,-20 0 0,-2 0 0</inkml:trace>
  <inkml:trace contextRef="#ctx0" brushRef="#br0" timeOffset="344">13054 17131 7755,'-4'-7'-131,"0"-1"146,1 0 0,3 1 322,0-1 22,0 6 610,0-8-423,0 8-165,0-8 1,0 9 108,0-4-206,0 0 1,1 0-26,3-3 1,2 2 62,5 2-36,1 3-100,4-4 0,2 1-78,5 0 103,5 0-54,-4 4 0,8 0 30,-6 0-127,1 0 0,-5 1-10,-3 3-9,-3-3 0,-4 10-93,-1-4 1,-1 5-199,-2 3 1,-2-2 164,-2 2-386,-3 3 295,4-6 1,-10 9-49,-2-6 0,-4 1 35,0-1 0,-4-2 261,0 2-135,-6-2-5,9-1 1,-6-1 224,3 0 1,2-4 12,-2-4 0,6 3 189,1-3 26,1 1 234,0-4-267,2 0-75,5 0-305,5 0 1,2 1 54,4 3 1,4-2-49,0 1 0,4 4 19,-3 0 0,4 0-18,-1 0 1,3 1 60,0 3 0,-4 5-1,-3-1 1,2 1-18,-2-1 0,-3-1 20,-5 5 0,-4-1-284,1 1 1,-4 3 80,-4-3 0,-4-1-67,-7 1 1,1-2 90,-5 2 0,0-2 117,-4-6 1,1 0-48,3-4 1,-2 2 11,2-5 0,-2 0-201,2-4 1,-2 0 125,2 0 1,2-5-582,2-3 0,2-2 0,2-2 1,5-3-217,2 0 1,4-5 925,4 1 0,7-3 0,7-1 0</inkml:trace>
  <inkml:trace contextRef="#ctx0" brushRef="#br0" timeOffset="345">14071 16926 7803,'-12'-4'705,"1"0"1,3-1-431,0 1 1,5 3-91,-5-3 1,-1 4 121,-6 4 0,2-2-37,-2 6 0,-3 1-69,-1 6 0,-2-1 6,-2 5 1,0 0-71,0 4 0,0 5 7,0 2 1,-3 9-9,-1 2 1,-3-1 124,3-2 0,0 1-36,5-1 0,0 0-262,3-3 1,2-6 89,6-3 1,5-1-73,2-3 1,4 0-58,4-3 0,2-1-166,5-3 1,6-6 127,2 2 0,3-3-62,0-1 0,5-1 83,0-6 0,3 0 229,-3 0 1,3-2-81,-3-2 1,-2-2-60,-6-5 0,2-1-149,-6 1 0,-5-1 115,-6 1 1,-3 0 37,-1-1 1,-1 1-71,-3-1 1,-7 1-141,-8 0 0,-8 3 42,-4 0 1,-2 6-132,-1-2 0,0 3-273,0 1 0,3 3 186,1 1 1,9 4-1036,2-4 732,5 5 688,8-3 0,1 5 0,5 1 0</inkml:trace>
  <inkml:trace contextRef="#ctx0" brushRef="#br0" timeOffset="346">14185 17143 7793,'0'-12'0,"-4"5"377,0-1 457,0 0-114,4 2 1,-1 1 163,-3 5 255,3 0-728,-4 0 1,4 5-181,-3 3 1,1 6-104,-4 1 1,4 4-105,-1-4 0,2 4 113,-2-4 1,3 4-59,-3-3 0,-1 3-187,1-4 0,0 0 67,4-3 0,-4-5-132,1 1 0,-1-4-99,4 3 64,0-4 239,0 2 293,0-5-12,5 5-305,1-4 1,7 4 1,2-5 1,-1 4-14,5 0 0,-4 4-9,4-5 0,0 5 31,4-4 1,4 5-8,0-2 1,-1 2 12,-3-1 0,-1 2-18,-3-2 1,1 3-14,-5 4 0,-1-2 21,-6 2 1,1-1-229,-6 1 1,1-1-13,-4 5 0,-5-4-25,-2 5 1,-9-7-33,-3 3 0,-4 0 73,-3-1 1,0 1 5,-4-5 0,5-3 39,-2-1 0,-1-4-83,1 1 1,1-3-161,3-1 0,0-1-285,0-3 1,5-3 101,3-4 1,4-2 590,3-2 0,8-3 0,7-4 0</inkml:trace>
  <inkml:trace contextRef="#ctx0" brushRef="#br0" timeOffset="347">14128 17131 7780,'-7'-5'2,"3"-1"298,8-6 0,4 6 335,7 2 0,7 2-238,4-2 1,7 3 303,2-3 0,4-1-447,7 1 1,-1-1-128,1 1 0,-3 3-984,-5-3 0,-5 3 857,-10 1 0,-5 0 0,-2 0 0</inkml:trace>
  <inkml:trace contextRef="#ctx0" brushRef="#br0" timeOffset="348">4967 13648 8029,'-6'-5'92,"0"-1"-53,12-6 0,0 4 86,5 1 0,-1 3 127,-2-4 1,2 6-46,-2-2 1,2-1 9,1 1 1,1 0 10,-1 4 1,1-3 105,-1-1 0,4 0-141,1 4 1,0 0 70,-1 0 0,-1 0-254,5 0 1,-4 0-12,5 0 1,-1-1-24,3-3 1,5 3 89,0-3 1,1 1-163,-2-1 0,-2 3 139,3-3 0,-7 3-33,-1 1 0,-5 0-158,2 0 0,-4 0 57,0 0 0,-5 0-757,1 0-134,-6 5 245,9 2 1,-10 0 204,3 1 532,-3-6 0,-1 8 0,0-3 0</inkml:trace>
  <inkml:trace contextRef="#ctx0" brushRef="#br0" timeOffset="349">5035 13876 8055,'-11'0'1024,"0"0"-613,4 0 29,2 0 337,5 0 0,5 0-278,3 0 0,6 0-126,1 0 0,9 0 64,-1 0 1,4-3-68,-1-1 0,3-1-86,6 1 1,-1 3-124,0-3 0,1 1-127,-1-1 1,-4 3-45,1-3 1,-6 3 76,2 1 0,-4 0-486,-4 0 1,1 0 201,-5 0 0,-1 1-814,-6 3-600,2-3-1290,-4 5 2921,1-6 0,-2 0 0,-5 0 0</inkml:trace>
  <inkml:trace contextRef="#ctx0" brushRef="#br0" timeOffset="350">6520 13328 8023,'-6'0'1201,"1"0"1867,5 0-2797,0 5 0,0 2-54,0 4 0,0 2-15,0 2 1,0-1-22,0 5 0,0-1-142,0 1 1,1 6 105,3-2 1,-2 2-99,6-2 0,-4 1 62,3 3 1,-3-3 28,4 3 1,-6-3-20,2-1 0,-3 3-50,-1 1 1,0 0-124,0-5 0,0 1 134,0 0 0,-3-1-89,-1-3 1,0 2 46,4-2 0,0 2-6,0-2 0,0 1-98,0-5 0,0 4 109,0-4 1,0 1-194,0-5 29,5 1 1,-4-1-158,3 0 1,-3-3-331,-1 0-472,0-6-1175,0 3 1211,0-5 0,0 0 0</inkml:trace>
  <inkml:trace contextRef="#ctx0" brushRef="#br0" timeOffset="351">7000 13796 7973,'0'-7'-1560,"0"-1"1485,0 6 209,0-9 0,1 10 172,3-3 0,-2 2 377,6-2 0,-4 3-204,3-3 0,1 3-113,3 1 0,1 0-4,-1 0 1,2 0-92,2 0 1,3 0 60,5 0 0,0-4-126,0 0 1,1 0-1,2 4 1,0-1-22,4-3 1,-3 3-29,3-3 0,-3-1 7,3 1 0,0-1 64,0 1 1,-2 3-249,-5-3 1,-4-1 57,0 1 1,-9 1-400,1 3-408,-7 0-458,1 0 554,-5 0 1,-5 0-590,-2 0 1,-4 0 1261,0 0 0,0 10 0,-1 2 0</inkml:trace>
  <inkml:trace contextRef="#ctx0" brushRef="#br0" timeOffset="352">8051 13351 8103,'0'-8'0,"0"1"0,1 3-1359,3-4 1617,-3 1 121,4-5-73,-5 1 1,0 3 63,0 1-33,0 4 0,0-3 276,0 2 228,0 3-320,0-4-37,0 5 1,0 5-248,0 2 0,0 9 74,0 3 0,1 2-45,3 2 1,-1 1-1,4 3-29,1-3-65,-2 9 0,4-5 85,-2 2 0,2 2-74,1-5 0,1 3-94,-1-3 1,1 1 13,-1-2 1,-1-2 41,-2 3 1,1-3-259,-5-1 0,-1 0-39,-3 0 1,0-4-26,0 0 1,0-5-14,0 1 0,0-2-135,0-2 0,-1 0-322,-3 1-253,3-6-421,-4 4 426,5-8 152,0 3 0,0-14-368,0-3 1111,0-2 0,5-2 0,1-2 0</inkml:trace>
  <inkml:trace contextRef="#ctx0" brushRef="#br0" timeOffset="353">7936 13362 8092,'-1'-19'0,"-3"0"0,3 2 78,-3-2 1,8 2 176,4 6 0,3-2 23,4-2 0,-2 6 15,2-3 1,3 4 87,1-4 0,4 4-145,3 1 0,0 4 85,4 0 0,1 1-105,3 2 0,0 0-15,1 0 0,-1 5-46,0 3 0,-3-2-138,-1 2 1,-5 0 3,2 3 1,-4 0-187,-4 1 1,1-1-423,-5 1 444,-4-1 0,-3 4 0,-4 1-146,-1-3 0,-3 4 165,-4-2 1,-4 4 113,-7-4 0,-4 4-38,-8-3 0,0 3 9,-4-4 1,-6 1-13,3 0 0,-7-4 8,3 4 1,4-8-154,4 0 1,4-2 102,0 2 0,7-3-261,3-5 0,4 4-565,0 0-212,6 0 963,1-4 0,15-6 1,3 0-1</inkml:trace>
  <inkml:trace contextRef="#ctx0" brushRef="#br0" timeOffset="354">8998 13088 7357,'-5'-6'530,"3"1"-122,-6 5 0,4 1-71,-3 3 0,0 0 47,0 7 1,-3-2-134,2 6 0,-2-1-25,-1 1 1,-1 3 23,1 5 0,-1 1 30,1 3 0,1 2-12,2 5 1,-2-3-28,2-1 0,2 1-39,-2 3 0,6 0-8,-2 0 0,-1 5-138,1-1 0,0-2 3,4-5 1,0 2-173,0-3 0,0-1 135,0 2 1,5-6-112,3 2 0,2-3 13,2-1 0,-1-4 130,0 0 0,1-1 3,-1 1 1,1 1-36,-1-5 0,2 1-5,2-5 0,-2-1-82,2-2 1,1 1-153,0-6 0,-1 5-93,-4-4 0,1 0-998,-1-4 190,1 0 1,-5 0-208,1 0 321,-6 0 1004,3 0 0,-5 0 0,0 0 0</inkml:trace>
  <inkml:trace contextRef="#ctx0" brushRef="#br0" timeOffset="355">9261 13442 8127,'0'-17'16,"0"0"-9,0 6 1,1-1 457,3 1 726,-3 4 12,10-3-751,-10 9 0,4 1-183,-5 8 1,0 3-72,0 4 1,0 4-67,0 8 1,0-2 71,0 6 1,0-6-16,0 2 0,0 1-14,0-2 1,0 1-163,0-4 0,4 0-175,0 0 0,-1-2 120,-3-2 0,0-1 34,0-3 8,0-2 0,2 2 120,1-7-75,-1 2 0,4-9 35,-2 3-40,-3-3 1,9-1 2,-2 0 0,0 0 62,3 0 0,-2 0-33,6 0 1,-1 0 35,1 0 0,-1 0-44,5 0 1,-1 0 18,1 0 0,3 0-74,-3 0 0,2 0-3,2 0 0,4-1 26,-1-3 1,-3 3-108,-4-3 1,-1-1-389,1 1 1,1-1 199,-4 1 0,-5 3-447,-3-3 0,-6 2-636,2-2 481,-3 3 0,-6-8 205,-2 5 0,-9-1-79,-3 1 1,-2 3 738,-2-3 0,-5-2 0,-1-1 0</inkml:trace>
  <inkml:trace contextRef="#ctx0" brushRef="#br0" timeOffset="356">9204 13671 8084,'-11'0'286,"4"-5"-286,3-3 0,3 2 403,1-2 1,7 2-23,4-2 0,5-1-144,7 5 1,1-3-34,3 3 0,2-4 92,6 5 1,0-5-157,3 4 1,-2-3-22,2 3 0,-3-4-92,-1 4 0,-4-1 165,-4 1 0,-7 3-698,-3-3-211,-4 3-600,-5-4 755,-2 4 0,-12-8-1044,-4 5 1606,0 0 0,-16-1 0,3-1 0</inkml:trace>
  <inkml:trace contextRef="#ctx0" brushRef="#br0" timeOffset="357">9170 13385 8084,'5'-11'0,"1"-1"216,6 1 1,0 0 390,4-1 0,3 1-228,7-1 1,0 2-58,4 3 1,1-4-64,3 4 0,0 0-15,0 0 1,-1 4-214,-2-1 1,0 2 145,-4-2 0,-2 3-283,-5-3 1,-4 3-422,-5 1 0,1 4-1614,-1-1 2141,-4 6 0,-2-2 0,-5 4 0</inkml:trace>
  <inkml:trace contextRef="#ctx0" brushRef="#br0" timeOffset="358">10003 13157 8044,'7'-12'26,"-3"1"130,2 0 1,-5 3 117,3 0 0,-3 5 506,-1-5-436,0 5 1,-1-2-114,-3 5 0,-2 0 44,-6 0 1,1 0-45,0 0 0,-1 0-126,1 0 0,-4 5-25,-1 3 0,1 2-164,4 2 1,-1-1 92,1 0 1,5 1-150,2-1 0,-1 1 44,1-1 0,0 2-47,4 2 0,5-2 34,3 2 1,2-2 107,1-2 1,2 0-22,2 1 0,2-2-95,2-2 0,6 1-174,-2-6 0,-1 2-50,-3-1 0,-2-3-325,2 3 0,2-2 163,-6-2 503,-5 0 0,0 0 0,-3 0 0</inkml:trace>
  <inkml:trace contextRef="#ctx0" brushRef="#br0" timeOffset="359">10209 13134 8073,'-4'-11'0,"0"-1"0,1 1 329,3-1 0,0 5 1388,0-1-583,5 6-699,1-4 1,5 8-34,1 2 1,1 2-106,2 5 0,-1 7 82,5 5 1,0 1-81,4 6 1,3 2 102,1 6 1,3 2-456,-3 1 0,-2 4 263,-5-3 0,-5 6-285,-8 1 1,-2 6 113,-5-2 1,-2 3-418,-6 1 1,-9 4 47,3-30 0,-3-1 0,-3 1 0,-2-1-465,0-1 1,-2-1 0,-1 0 0,-2 0 413,3-1 0,-1-1 381,-2 0 0,-1-1 0,1-2 0,0 0 0,-3 0 0,0-1 0,0 1 0,1 0 0,-2 0 0,1 0 0</inkml:trace>
  <inkml:trace contextRef="#ctx0" brushRef="#br0" timeOffset="360">14950 16754 7786,'-6'-5'0,"0"3"133,6-6 21,0 6 0,-1-5 450,-3 3 162,3 3-201,-4-4-221,5 5 1,0 1-33,0 3 0,0 3-87,0 4 0,0 2-64,0 2 0,0 3-28,0 5 0,0 1-100,0 2 1,0-2 28,0 3 1,0-3-160,0-1 1,0-4 17,0 0 0,1-5-116,3 1 0,-3-2-27,3-2 1,-1 0-48,1-4-585,-3 3 347,4-3-307,-5-1-209,0-1 722,0-5 0,5 0 0,1 0 1</inkml:trace>
  <inkml:trace contextRef="#ctx0" brushRef="#br0" timeOffset="361">15121 16777 7780,'-6'-11'1201,"1"-1"-616,5 1 296,0 5-246,0 1-92,0 5 1,0 5-262,0 2 0,4 5-51,-1 3 1,1-1-13,-4 5 1,0 0-159,0 4 1,0 1-12,0 3 1,0-3-120,0 2 0,1-2 24,3-1 0,-2-1-141,1-3 1,0-1 62,1-3 0,-3-2-31,3 2 1,1-6-260,-1-2 1,1-3-110,-1 4-964,-3-6-32,4 3-175,-5-5 1693,0 0 0,0 0 0</inkml:trace>
  <inkml:trace contextRef="#ctx0" brushRef="#br0" timeOffset="362">15327 16777 7818,'-5'-6'275,"3"0"569,-1 2 48,1 2-273,2-3 156,0 5-481,0 5 1,0 2 67,0 4 1,0 1-161,0-1 1,0 2-26,0 2 1,4-1-72,0 5 1,0-4-154,-4 4 1,1-5-103,3 1 0,-3-2 144,3-1 0,-3-1-487,-1 0 226,0-4-64,0 3 227,0-9 45,0 4 0,0-6 56,0-3 1,0 2 85,0-6 1,0 4 33,0-3 1,1 3-69,3-4 0,-1 4-19,4-3 0,1 4 0,3-1 0,-3-1-19,0 2 0,1-1-10,6 4 0,-2 0-9,2 0 0,-3 0-26,0 0 1,1 4-96,2-1 0,-3 6-27,4-1 0,-5-2 76,-3 2 0,1-1-123,-6 5 1,5 1 29,-4 2 1,0-3-114,-4 4 0,-5-2 37,-3 1 1,-2-2 55,-2 2 1,-3-3 66,0 0 1,-4-2-1,4-2 0,-4 1-93,3-6 1,-4 1-72,1-4 1,-3 0-299,0 0 0,4 0 587,3 0 0,-8-5 0,-1-1 0</inkml:trace>
  <inkml:trace contextRef="#ctx0" brushRef="#br0" timeOffset="363">15304 16754 7835,'0'-7'403,"0"-1"0,1 4 0,3-3 1,-1 4-82,4-1 1,-3 2-54,4-2 1,-5 3 130,5-3 1,0 3 12,3 1 1,0 1-90,1 3 1,3-2 33,0 6 0,6-6-152,-2 2 0,-2-2-183,2-2 1,-1 0-75,1 0 0,-2 0-739,-6 0-354,1 0-1113,-6-6 2257,-1 0 0,-10-5 0,-1-1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4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23790 17234 7799,'-7'0'112,"-3"-5"-159,9 4 1578,-4-4-516,5 5 165,0 0-762,0 5-180,0 1 1,0 6-7,0-1 1,0 0-184,0 1 1,0 4 104,0 3 0,4-1-169,-1 1 1,1 0-49,-4 4 1,0-1 47,0-3 0,0 2-43,0-2 1,0-1-170,0 1 1,4-5-63,0 1 0,0 2 116,-4-2 1,3 0-19,1-3 1,1-1 36,-1 0 129,-3 1 1,6-2-32,-3-2 37,-3 2-22,4-9 37,-5 4 522,0-5-487,0-5 107,0-1 0,0-7-32,0-2 0,0 2 38,0-2 1,1-2-112,3 2 0,1-5-13,3 1 1,2 1-27,-3-1 0,0 4 65,0-4 0,1 3-153,3-3 0,1 2 71,-1-2 1,2-2-108,2 6 0,-2-4 29,2 4 1,3-4 29,1 4 0,-1-1 52,1 5 1,-4 0 2,4-1 0,-1 2 37,1 2 0,1 3 116,-5 5 1,1 0 86,-5 0-108,0 0 93,1 5 0,-2 5-11,-2 6 1,0 0-3,-4-1 0,4-1-139,-4 5 1,3 2-10,-3 5 1,1-2-294,-1 3 1,-1-1 137,4 0 1,-1-2-327,2 3 1,1 1 137,-5-2 1,5 0-7,-2-7 0,0 1 58,0-5 0,-4 1 34,1-5 0,-2 0-69,2 1 592,-3-1 4,4 1-180,-5-6-1461,0-1 1323,0-5 0,-5 0 0,-1 0 0</inkml:trace>
  <inkml:trace contextRef="#ctx0" brushRef="#br0" timeOffset="1">22876 1610 7720,'-6'-5'-588,"-5"-1"1,6-2 1903,-2 1-1209,-3 4-125,3-7 0,-4 9 171,-1-3 0,0-1-16,-3 1 0,1-1 49,-5 1 0,1 3 9,-1-3 0,-3-1-56,3 1 0,-2 0 29,-2 4 0,-1 0-21,-3 0 1,3 5 14,-3 3 0,3 2-2,1 2 1,-1 0-35,-2 4 0,3 1-99,0 6 0,-1 5 164,1 3-357,5 2 262,-9 1 0,15 5-271,-3 3-730,7-3 874,3 6 0,5-8-203,0 4 0,1 0-40,3 1 0,4-3 79,7-4 0,0-1 136,8 0 1,-3-1-19,7-2 1,-2 0 51,2-4 0,-3 0 25,3-5 0,0 0 198,0-3 0,1-3-131,-1-4 0,-2-1 131,6 1 0,-5-6 398,5-2 1,3-3-474,4-1 1,1-5-60,-1-3 1,-1-3-5,5-4 0,-5 1 71,1-5 0,-4-4 7,-3-4 1,0-4 206,-4 0 0,-4-7-178,-4-4 1,-5-2-16,1-2 1,-7-3-110,-4-1 1,-3-3-199,-1 3 1,0-4-48,0 0 1,-1 2-356,-3-1 0,0 1 288,-8-1 0,2 3-159,-9 8 0,-6 9-281,-9 11 1,-7 9 708,-8 9 0,-5 3 0,-7 3 0,29 2 0,0 0 0,-2 2 0,0 1 0</inkml:trace>
  <inkml:trace contextRef="#ctx0" brushRef="#br0" timeOffset="2">22636 982 8383,'-5'-11'0,"3"-1"-174,-6 1 225,5 0 0,-5-1 119,4 1 0,-1-1-83,1 1 0,3-1 95,-3 1 1,2-2-142,2-2 0,2 2 80,2-2 1,2 2 74,5 2 1,5 0-165,-1-1 0,4 1 29,-4-1 1,5 5-60,-1-1 0,-1 6 60,1-2 1,-4 3-27,4 1 1,-3 5 13,3 2 0,-5 7-13,1 1 1,1 4-62,0-3 0,3 4 90,-4-1 1,5-1-175,-1 1 1,3-5 117,1 1 1,1-4-13,2-3 1,-2-2 73,3-2 0,-3-3 92,-1 3 1,-1-6-68,-3-2 1,-3-5 136,-4 1 1,-1-2-220,0-1 0,0-2 79,-4-2 1,-2 1-149,-5-5 0,0 4-81,0-4 1,0 3-315,0-3 0,-5 5-70,-2-1 1,-4 3-441,0 0 0,3 6 360,1 2 599,-1 3 0,-8 1 0,-2 0 0</inkml:trace>
  <inkml:trace contextRef="#ctx0" brushRef="#br0" timeOffset="3">22705 1176 8383,'0'-19'10,"0"0"0,0 5 0,0-1 0,1 1 478,3-1 1,2 2-75,6-2 1,-1-2-20,0 2 1,1 0 104,-1 4-374,1-1 0,-1 2 66,0 2-311,-4 3 1,2 7 209,-5 1 1,1 4-78,-2 4 0,0 4-102,5 1 1,-5 0 38,5-1 0,1-1-73,6 5 0,3-3 90,5 3 1,0-5 0,-1 1 1,2-6-2,3-2 1,-3 0-9,3 0 1,-3-2 44,-1-5 0,0 0-9,0 0 1,-4-1 52,0-3 0,-5 2-47,1-6 1,1 1 3,-1-5 0,-3 4-58,-4 1 0,-5-1 1,5-3 1,-6-1-56,2 1 0,-2 3-477,-2 1 229,0-1 0,-2 2-772,-2 2 1126,3 3 0,-9-4 0,4-2 0</inkml:trace>
  <inkml:trace contextRef="#ctx0" brushRef="#br0" timeOffset="4">23641 685 8383,'0'-23'0,"0"2"-269,0 2 1,0 2-86,0 6 338,0 5 1,-1 0-386,-3 6 135,3 0 0,-8 7 953,5 4 1,-1 7 1421,1 9 0,3 2-1396,-3 5 1,3 5-372,1 3 1,0 3-199,0 0 0,0 1 32,0 0 1,0-1-296,0 1 0,0-4 117,0 0 0,4-9-35,0 1 0,-1-7-29,-3-1 0,0-5-138,0-2 0,4-9-76,0 1-138,0-7-609,-4 6 1027,0-8 0,-5 3 0,-2-5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4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1005 14013 8473,'0'7'-1568,"0"3"1479,0-2 1,0-2 1231,0 1-501,0 1-543,0-2 85,0 0 168,0-6-319,5 0 0,-2 0 116,4 0 0,5 0 0,4 0 0,2 0 0,1 3-48,4 1 0,1 0-2,3-4 30,2 5-49,5-4 1,-1 8 0,-1-4-57,-2 2 0,-3-4 52,3 5 1,-1-4-184,2 3 86,-3-4 0,-5 2-276,0-5 323,-1 5 0,-3-4 1,-1 3-120,-1-3 0,-2-1-4,-4 0 1,-3 0-78,0 0 0,-5 0-691,5 0 423,-5 0-348,2 0 506,-5 0 0,-5 0 1,-2 0-1</inkml:trace>
  <inkml:trace contextRef="#ctx0" brushRef="#br1" timeOffset="1">1108 14242 8785,'-12'0'6,"1"-1"216,0-3 1,0 1-161,4-4 1,-3-1 104,2-3 100,3-1-250,-5 1 1,5-5 154,-3 1 1,-2-5-1,4 1-28,-1-3 75,-3-6-197,9 4 0,-4-9 252,5 3-121,0 2 1,0-4-263,0 6-29,0-6-5,5 8 1,0-3 131,3 8 1,2-3-1,-3 5-52,3-1 1,6 1-219,-1 6 59,0 5 230,2-4 1,-3 8-180,5-2 72,-5 3 1,6 6 82,-5 3 0,5 3-13,-1 5 0,-1 5-37,1 6 1,-4 4 0,3 0-60,-1 2 76,-2 6 46,-4-3 1,1 7-394,-1-5 358,-4 0 1,1-1-9,-4-3 1,1-2-242,-1-9 1,-3-9-77,3-3 0,-4-7 186,-4 0 1,2-6 176,-6-5 0,1-6 0,-5-10 0</inkml:trace>
  <inkml:trace contextRef="#ctx0" brushRef="#br0" timeOffset="2">937 13271 8374,'-18'0'412,"1"0"1,11 1-392,2 3 0,2-3 580,-2 3-204,2-3-199,-3-1 0,5 2 188,0 2-55,0-3-382,0 9 1,0-7 213,0 4 1,5 1-147,3 3 1,6 2-125,1 2 1,6-2 117,-2 2 0,2-1-17,2 1 0,1-1 0,3 5 61,3 1 1,3-3-95,2-2 0,-1-2 25,0-2 0,-1-1 52,-3-2 1,2 1 0,-4-5-79,1-2 1,-3 0-31,0-2 1,-2 0 87,-1 0 1,0-6-141,0-1 0,0 1 118,0-2 1,-4-1-1,-2-5-25,0-1 1,2 0-16,-4 3 1,-1 0 21,-6-4 0,2 4-37,-2-4 1,-2 4-22,2 0 0,-6 1 0,2-1-292,-3 1 0,-1 0-622,0-1 661,0 1 0,0 3-401,0 1 0,-1 4 734,-3-1 0,-2 3 0,-6 1 0</inkml:trace>
  <inkml:trace contextRef="#ctx0" brushRef="#br0" timeOffset="3">1199 13123 8351,'-11'0'0,"-1"3"-375,1 1 188,5 0 1575,-5-4-943,10 0 0,9 0-380,7 0 1,8 4 43,-4 0 1,2-1-1,2-3-100,0 0 1,0 0-61,0 0 0,3 0 144,1 0 1,0 0-198,-4 0 1,-4-1 65,0-3 0,-4 3 0,3-3-10,-2 3 0,-1 1 4,-3 0 0,-1 0 46,1 0 1,-5 0-18,1 0 1,-4 0 12,3 0-2,-4 0-109,2 0 223,-5 0-54,0-5 1,0-1 128,0-6 1,0 1-27,0-1 0,-1 1-119,-3-1 1,1-3-1,-3 0 4,1 1 0,1-2 29,4 0 1,-4-3-33,0 4 42,1-5-181,3 2 0,0-1 178,0 0-36,0 5-175,0-8 0,-2 10 61,-1-4 64,1 4 1,-3 4-279,5 1 0,0 3-1045,0-4 583,0 6 298,0-3 0,0 6-136,0 3 584,0-3 0,0 14 0,0-2 0</inkml:trace>
  <inkml:trace contextRef="#ctx0" brushRef="#br0" timeOffset="4">1462 13145 8347,'-12'12'0,"6"-6"28,-4 4 1,4-8 256,-1 3-56,-3-5 371,9 0-487,-9 0-122,8 0 167,-8-5 0,8-2 1,-5-5-3,2-4 0,-2-1 51,3-6 0,-1-1-117,1-3 1,1-1-76,-4-2-90,4-3 190,-2 3 0,1-3-98,1 3 1,-2 1 32,1 2-179,2 8-119,-3-8 0,5 15-853,0-3 466,0 7-627,0 3 685,-5 5 577,4 5 0,-4 6 0,5 7 0</inkml:trace>
  <inkml:trace contextRef="#ctx0" brushRef="#br1" timeOffset="5">1119 13134 8640,'-6'-11'-57,"-4"4"41,3-3 1,0 4 550,-1-6 0,4-3-193,-3 0 0,3-4 0,-2 2-21,1 0 1,-1-4-25,3-5 1,1 1-186,-1-1 1,-3 0-393,3 0 0,-1 2 249,4-3 0,0 7-631,0 1 0,0 5 0,0-1 35,0 2 627,0 1 0,0 6 0,0 1 0</inkml:trace>
  <inkml:trace contextRef="#ctx0" brushRef="#br0" timeOffset="6">1473 12631 8163,'0'7'-457,"0"-2"1,0-4 547,0 3 239,0-3-277,5 4 1,-2-1 67,5 0 0,-1 0 20,5-4 0,-1 4-81,0-1 0,2 1 13,2-4 1,-2 4 0,2 0-27,-2-2 0,0 0-11,2-2 0,-6 0 41,2 0 1,-2 0-140,2 0 177,-4 0-248,3 0 123,-9 0-15,4 0 188,-5 0-143,-5-5 1,0 2-70,-2-5 0,-4 5 66,4-5 1,-3 4-94,-2-3 0,1-1 11,-1-4 0,1 5 48,0-1 28,-1 1-38,1-5 53,-1 1 1,5 1 55,-1 2 146,5-2-226,-7 4 17,9-1 77,-4-3-67,5 4 0,0-6 58,0 1-17,0 5-38,0-5 1,5 10 123,3-3 1,2 3-122,1 1 0,4 0 1,2 0 2,1 0 0,-3 0 11,4 0 0,-4 0-31,4 0 0,-5 0-74,1 0 0,-2 0 143,-1 0-278,-1 0 219,0-5-3,-4 4-529,3-4-151,-9 5-344,4 0 840,-5 0 1,0 0 0</inkml:trace>
  <inkml:trace contextRef="#ctx0" brushRef="#br0" timeOffset="7">982 12392 8080,'-11'11'-266,"-1"-5"1,5-1 769,-1-5-241,6 0 1,-5 0 158,3 0-86,3 0 53,-4 0 65,5 0-349,5-5 1,0 3-12,3-6 1,2 1-20,-2-5 1,2 1-2,1-1 1,1 1 2,-1 0 1,2-5 29,2 1 0,-1-4 28,5 4 0,4 0 1,5 3-183,1 1 137,-4-1 29,8 1-39,-9-1-453,9 6 245,-9-4 202,4 9-19,0-9-124,-4 8 1,6-3 36,-4 5 1,-2 0 19,3 0 1,-3 0-139,-1 0 0,0 1 104,0 3 0,0 1 0,-2 4-112,-2-1 1,1-2 72,-4 2 0,-1 1 28,-4-5 1,1 4-201,-1 0-239,1-3 181,-1 5 1,-5-7 113,-2 4 0,-1-4-462,0 1 203,-1-3-375,3-1 835,-5 0 0,-5 0 0,-2 0 0</inkml:trace>
  <inkml:trace contextRef="#ctx0" brushRef="#br0" timeOffset="8">1279 11901 8074,'-6'5'0,"1"-4"-357,0 4 102,3-5 192,-3 0 673,5-5-358,0 4 1,0-10-64,0 4 0,-4-3 1,1-2-90,0 1-3,2-6 0,0 3 1,-2-5-81,-1-1 1,0-2 122,4 0 1,-1 0-270,-3 3 1,3-1 59,-3 5 1,3-1-521,1 5 236,0-1 97,0 1-600,0 5 856,0 1 0,0 0 0,0-2 0</inkml:trace>
  <inkml:trace contextRef="#ctx0" brushRef="#br0" timeOffset="9">1496 11969 8322,'-5'-11'602,"4"-2"-596,-3-2 0,-1 1 92,1-5 0,-4 0 115,5-4-88,-6 0 1,6 0-83,-4 0 0,4 0 45,-1 1 1,3 4-104,1 3 0,0 2-671,0 2 1,0 3 685,0 0 0,0 1 0,0-5 0</inkml:trace>
  <inkml:trace contextRef="#ctx0" brushRef="#br0" timeOffset="10">1074 11067 8227,'-7'0'-1483,"-3"5"1747,9-4 85,-9 4-168,8 0 107,-8-3 1,8 3 83,-6-5-213,6 0 85,-4 5 1,5-4 106,-3 3 323,3-3-389,-4-1-8,5 0 0,5 1 8,3 3-98,7-3-89,-2 5 0,8-6 207,-2 0-127,3 5-198,1-4 0,0 4 149,4-5 27,-2 0-261,8 5 244,-4-4-559,0 4 400,4-5 1,-8 0 193,6 0-273,-6 0 1,3 0 20,-5 0 157,0 0-138,-6 0 1,4 0 118,-6 0-231,-5 0 188,0-5 339,-3 4-550,-1-4 53,-1 5 141,0 0-660,-4 0 310,5 0-3408,-6 0 3318,-6-5-93,5 4 533,-9-4 0,-1-6 0,-7-1 0</inkml:trace>
  <inkml:trace contextRef="#ctx0" brushRef="#br0" timeOffset="11">1393 10827 7985,'-11'0'-137,"5"0"406,1 0 586,5 0-588,0-5-137,-6-1-25,5-6 0,-4-1 158,5-2-129,0-3-57,0-4 1,-4-1 77,0 0 12,1 0-211,3 0 0,0 0 122,0 1 0,0-1-154,0 0-52,0 5 191,0 2 1,0 4-339,0 1 66,0 4-82,0-3 1,0 9 0,0-3 116,0 8 174,0 2 0,5 11 0,1 1 0</inkml:trace>
  <inkml:trace contextRef="#ctx0" brushRef="#br0" timeOffset="12">685 10039 8278,'-7'0'-156,"-1"0"1,4-1 247,-3-3 0,3 1-96,-4-4 1,4 0 248,-3 0-40,-1-3-97,2 3 1,-4-4 39,2-1 0,2 1 82,-2 0 1,2-2-24,-2-2 0,-1 1-63,5-5 0,-3 3 7,3-3 0,-1 5-63,1-1 1,3 3-198,-3 0 0,3 1 123,1-1 1,0 1 4,0-1-216,5 6 0,-3-3 50,6 5-83,0 1 0,3 3 163,0 0 0,1 1-17,-1 3 0,1 2 8,-1 5 1,1 1-48,-1-1 127,0 6 0,-3-3-49,0 5 1,-1-5 52,5 1 0,-5-2-43,1-2 1,-4-3 199,3-1-203,-4-4 79,2 2 0,-4-5 65,3 0 1,-3-1-101,3-3 1,-3 1 85,-1-4 1,2-5-1,0-4-51,2-2 64,0 4-79,1-8 54,-4 5 1,8-2 8,-5 0 1,3 5-32,-3-2 1,5 0-43,-1 1 0,-2-1-79,2 5 0,-1 3 146,5 1-15,-1 4-231,1-7 193,-1 9-129,0-4 119,1 10-12,-1 1 1,-1 7-17,-2 2 0,2 3 0,-2 5-54,2 0 1,1-1-5,1 1 0,-1 4-41,1 0 1,-5 3 82,1-3 1,-6-4 36,2-4 0,-1-7-44,1 0 1,-3-5-791,3-3 527,-3-3 1,-1 3-733,0-8 439,-5-2 587,4-5 0,-15-6 0,4-1 0</inkml:trace>
  <inkml:trace contextRef="#ctx0" brushRef="#br0" timeOffset="13">582 9297 9161,'0'11'295,"0"0"0,0-3-139,0 0 1,2-1-12,2 5 1,-2-1-96,6 1 0,-5-1-65,5 0 0,-4 1 115,4-1 0,-1 2 0,5 1-100,-1 1-124,0-5 239,6 0-138,-4-3 0,4 3-24,-1-2 1,-4 0 58,4-4 0,0 0 17,-1-4 1,2 0-147,-2 0 1,-2 0 57,2 0 0,-2 0-8,-2 0 1,0-5 45,1-3-14,-1-2 17,1-1 0,-1-1-9,1 1 0,-2-4-13,-3-1-65,3 1 82,-8-1 1,4 2-5,-2-5 0,-3 1-40,3-1 1,-3 2 9,-1 6 1,0 0-9,0-1 1,-5 2 30,-2 2 1,0 0 0,0 4-27,-2 1 0,-1 2-146,-2 1 159,1 0-102,-1 5 1,1 5 87,-1 5 0,1 6-6,0-2 17,-1 2 1,5 2-32,-1 0 1,5-1-62,0-3 0,1 1-238,2-5 0,0 0-150,0-3 530,5-6 0,2 4 0,4-3 0</inkml:trace>
  <inkml:trace contextRef="#ctx0" brushRef="#br0" timeOffset="14">571 9034 8235,'-6'0'213,"1"0"0,3 0 622,-1 0-284,1 0-506,-3 0 83,5 0 0,5 0-34,3 0 1,-2 0-82,2 0 1,-1 0 62,5 0 0,-1 0-155,1 0 0,-1 1 144,1 3 0,-1-3-118,0 3 1,1-3-24,-1-1 0,1 0 1,-1 0 86,1 0 1,-5 0-172,1 0-42,-1 0 212,0 0-81,-2 0 7,0 0 69,-4 0-32,4-5 11,0 4 68,-3-9-24,3 3 0,-5-4-49,0 0 0,0-1 171,0 1-64,0-1 1,0 1 91,0 0-159,0-1 11,0 1 1,1-2 99,3-2-96,-3 7 4,4-7 0,-1 9-31,0-6 23,5 6 0,-3-4-34,5 2 0,-3 3-1,0 1 0,-1-1-9,5 1 1,-1 0-58,0 4 0,1 0 82,-1 0 0,4 6-141,1 1 1,-1 5 74,-4 3 1,1-1-85,-1 5 0,-1-1 104,-2 1 1,1 1-67,-5-5 1,3 4-13,-3-4 0,0 4-122,-4-3 0,4-1-683,-1-4 533,1 1 1,-9-2-576,-2-2 960,2-3 0,-11 0 0,4 1 0</inkml:trace>
  <inkml:trace contextRef="#ctx0" brushRef="#br0" timeOffset="15">571 9034 8248,'-11'0'390,"-1"0"-13,1 0-455,4 0 175,2 0 0,2-5 197,-1-3-260,-5-2 0,8-1 170,-4-1 1,3 0-12,-2-4-21,3-1 1,-4-5 171,5 3-611,0-3 271,0 5-693,0-6 0,0 1 229,0 3 312,0-2 1,1 8 147,3-2 0,-3 2 0,5 2 0</inkml:trace>
  <inkml:trace contextRef="#ctx0" brushRef="#br0" timeOffset="16">845 8554 7898,'-5'7'-96,"4"-2"76,-4-5-610,5 0 630,0-5 0,-5 3 0,-2-3 0</inkml:trace>
  <inkml:trace contextRef="#ctx0" brushRef="#br0" timeOffset="17">845 8394 8244,'-6'0'-1302,"1"0"1605,5 0-130,-5 0 0,3-1 223,-1-3 45,1 3-215,2-4-576,0 5 0,5 0 0,2 0 0</inkml:trace>
  <inkml:trace contextRef="#ctx0" brushRef="#br0" timeOffset="18">857 8177 8104,'-7'0'392,"-3"0"-264,9 0 361,-4 0 1,3 0 202,-1 0-1118,1 0 308,-3 0-240,5 0 0,0-5 0,0-1 0</inkml:trace>
  <inkml:trace contextRef="#ctx0" brushRef="#br0" timeOffset="19">537 7663 8392,'-7'0'-427,"-3"0"541,9 0 285,-9 0-145,9 0 1,-6-1 179,3-3-188,3 3 149,-4-4 13,5 5 323,0 0-722,0 5 1,5 0 110,3 3 1,2 2-138,1-2 1,5 2-40,-1 1 0,5 1 94,-1-1 1,3 0-67,1 1 1,-1-1 90,1 1 1,1-5-176,3 1 0,-3-2 144,3 2 1,-3 1-150,-1-6 0,-2 1 74,-2-4 0,2 0 0,-6 0 1,4-4 42,-4 1 1,4-6-13,-4 1 0,1-2-37,-5-1 1,0 0 38,1 4 0,-2-3 19,-2 2 1,1-2-12,-6-1 1,6 0 8,-1 4 1,-3-3-13,-1 2 1,1 2-218,-1-2 0,1 4-228,-2-3-64,-1 4-409,3-2 421,-5 5 211,0 0 0,-5 5 0,-2 1 0</inkml:trace>
  <inkml:trace contextRef="#ctx0" brushRef="#br0" timeOffset="20">640 7572 8435,'-8'0'-1067,"0"0"1284,6 0-103,-8 0 368,8 0-373,-8 0 0,9-5 1,-9 4-1,9-9-25,-10 8-4,10-8 0,-5 4-4,2-6 1,1 5 34,-4-1 1,4 1-23,-1-5 13,3 1-124,-4-6 121,4 4-6,-4-8 28,5 8-131,0-8 99,0 8-26,0-9 0,0 8-275,0-5 306,0 5-48,0-2 23,0 5-307,0 4 290,5-3-221,-4 9 90,9-9 0,-7 8 106,4-1-37,1 1-157,-2 2 151,5 0 14,-5 0-35,5 5-27,1 2 23,-1-1-14,1 4 1,-5-3 21,1 4 0,-1 0-78,5 1 82,-6-1 0,3 1-31,-5-1 168,5 0-141,-8 1 0,4-6 87,0 4 197,-4-3-101,5-1-147,-6-1 295,0-5-239,5-5-31,-4-1 0,4-6 58,-5 1-49,5-1-3,-4 1-38,9 0 29,-8-6 0,8 3 72,-3-5 1,0 5-46,0-1-9,1 2-56,3 2 1,-3-1 53,0 1 0,-2 3-182,2 1 154,2 4 14,-4-2-146,6 5 133,-6 0 1,4 1 15,-2 3-124,2 3 99,1 9 0,-1-2-85,-2 5 1,2 0 73,-2 4 0,1 0-174,-2 0 164,3-1 4,-8 1-11,3 0 33,-5 0-37,0-5 6,0 3 0,0-8 78,0 2 1,0-6-364,0-1 6,0-6 263,0 3-1154,0-5 638,-5 0 204,3-5 349,-3-1 0,0-11 0,-1 0 0</inkml:trace>
  <inkml:trace contextRef="#ctx0" brushRef="#br0" timeOffset="21">571 6784 7742,'-6'1'592,"2"3"-436,3-3 0,-4 4 0,3 0-90,-3-3 1,5 4 81,0-2 0,0-2-144,0 6 0,0-4 93,0 3 0,0 1 94,0 4-64,0-1-124,5 0 116,-3 1 11,8-1-36,-4 1-173,0-1 168,5 0-19,-5 1 1,7-1-90,2 1 0,-1-2 138,5-3-219,-5 4 0,7-5 139,-8 0-247,9 4 227,-10-8 11,10 8-34,-4-9-133,-1 4 140,5 0-3,-4-3 0,1 3-77,0-5 65,-5 0 13,7-5-28,-8 3-73,9-8 1,-10 8 78,4-6-85,-9 0 91,3-3 1,-5 0 52,3-1-59,2 1 4,-9-1-9,4 1 123,-5-1-116,0 6 4,0-4 2,0 4 67,0-6-58,0 6 5,0-4 0,-5 8 4,-2-1 1,-3 1-1,-2 2 14,1 0-17,-6 0 7,5 5-8,-5 2 0,2 5 0,0 4 0,-1-2 0,5 5-19,0-5 19,-1 7-25,6-3 23,-4 0 1,8-2 0,-3-4-1,5-1-724,0 1 0,2-5-614,1 1 1339,-1-6 0,8 3 0,-4-5 0</inkml:trace>
  <inkml:trace contextRef="#ctx0" brushRef="#br0" timeOffset="22">491 6636 8700,'12'0'321,"-1"0"-398,0 0 0,1 0 282,4 0-42,-3 0-198,3 0 1,1 0 175,-4 0-245,8 0 30,-8 0 194,3 0-206,-4-6 1,-1 5 110,1-3 57,-1 3-153,-5 1 143,5 0-14,-10 0-291,4 0 267,-5 0-30,5 0-43,-4 0-14,4 0 217,-5 0 30,0-5 3,0 4-171,0-9 65,0 3-39,0 1-14,0-4 0,0 3 0,0-4 8,0 0 40,0-1-2,0 1-165,0-1 138,5 1-6,-3-1-8,8 1-45,-9 0 25,9 4-87,-3-3 0,0 9 102,1-3-22,-1-2-105,5 4 105,-1-3 2,1 5-8,-1 0-42,1 0 40,-1 5 10,0 2-20,1 4-51,-1 1 0,1 3 52,-1 0-316,1 5 305,-1-7-17,-5 9-208,4-10-11,-8 10 217,8-4 0,-9-1-271,3-1 23,2 1 217,-4-4-41,3-1-216,-5-2-50,0-9 248,0 9-55,-5-9-518,3 4 694,-8-5 0,4 0 0,-6 0 0</inkml:trace>
  <inkml:trace contextRef="#ctx0" brushRef="#br0" timeOffset="23">503 6681 8374,'-12'5'0,"1"-3"390,-1 3 1,6-7-567,2-1 31,3 1 2,-4-8 324,3 4-401,-3-6 323,5-4-25,0-2 0,0-1 136,0 0 0,0 0-32,0-4-69,0 0-259,0 0 253,0 6-20,0-5 0,0 9-215,0-2-66,0 3-755,0 0 483,5 1 205,-3-1 261,3 1 0,0-1 0,1 1 0</inkml:trace>
  <inkml:trace contextRef="#ctx0" brushRef="#br0" timeOffset="24">720 6281 8359,'0'7'-813,"0"-2"478,0-5 715,-6 0-172,5 0 192,-4-5-1,5 4-286,0-10-23,0 10-4,0-9 1,0 4 55,0-6-65,0 1 1,0-1-222,0 1 230,0 0-379,0-1 209,0 1 1,0 3-990,0 0 645,0 1 428,0-5 0,0 6 0,0 1 0</inkml:trace>
  <inkml:trace contextRef="#ctx0" brushRef="#br0" timeOffset="25">662 6007 7646,'-6'0'-68,"1"0"1683,5 0-1385,0-5-111,0 4 62,0-4-46,5 5 0,1 0-173,6 0-52,-1 0 241,1 0-2,4 0-277,-3 0 263,3 0-267,1-5 29,-4 4 157,3-4 40,1 5-277,-5 0 2,5 0 199,-6 0 1,1 0-148,-1 0 0,-3 0 72,-1 0 0,-3 0-31,4 0 70,-6 0 18,3 0 954,-5 0-939,-5 0 53,-1 0 1,-6-2 33,1-2 0,0 3 27,-1-3-128,1-2 0,-1 1 22,1-3 0,-2-2-164,-2 3 55,2-9 0,-3 4-17,4-4 0,-3 0 55,0 1 0,1-4-133,6 3-6,-2 1 156,9 4 1,-4-1 14,5 1-103,0 0 167,0-1 1,5 2-116,3 2 276,2-2-224,1 9 1,2-4 57,2 5 0,-1 0-45,5 0 22,-5 0-72,8 0 53,-10 0 12,10 0-58,-10 0 0,6 0-254,-3 0 287,-7 0 1,7-4-511,-7 0 290,2-5 1,-2 7-48,-1-6-635,1 6 914,-2-8 0,4 3 0,-3-4 0</inkml:trace>
  <inkml:trace contextRef="#ctx0" brushRef="#br0" timeOffset="26">651 5482 8376,'-11'0'257,"-1"0"205,1 0-198,4 0-562,2 0 1506,5 0-1252,5 0 1,2-4 175,4 0 55,6 1-310,0 3 1,2 0 226,0 0-179,-5 0-87,8-5 1,-8 2 14,5-5 104,-10 6 0,6-5-331,-7 4 217,2 1 0,0-4-787,-2 2-114,-3 3 492,-5-4 566,0 5 0,5 0 0,1 0 0</inkml:trace>
  <inkml:trace contextRef="#ctx0" brushRef="#br0" timeOffset="27">765 5665 8265,'-5'-12'-329,"4"1"242,-3-1 113,3-4 330,1 3 0,-5-8-175,3 3 0,-3-1-11,5 0-56,0 0-205,-5-4 25,4 0 163,-4 5 1,5-3-604,0 3 0,0-1 506,0 0 0,-5 0 0,-1-4 0</inkml:trace>
  <inkml:trace contextRef="#ctx0" brushRef="#br0" timeOffset="28">525 5185 8435,'-11'0'-31,"5"0"26,-5 0-17,10 0 480,-4-5-178,5 4 39,0-9 36,0 8 0,5-4-144,3 2 0,6 3 48,1-3 1,5-1-186,-1 1 0,7 0 0,2 4 70,1 0 1,-3 0-224,5 0 0,-6 0 77,2 0 1,0 0-213,-5 0 1,4-3 0,-8-1-358,-1 1 1,0-2 259,-6 1 1,1-3-723,-1 3 471,1-5 229,-1 8 333,-5-9 0,4 3 0,-3-4 0</inkml:trace>
  <inkml:trace contextRef="#ctx0" brushRef="#br0" timeOffset="29">434 4991 8271,'-11'6'117,"-1"-2"0,5-3 433,-1-1-296,5 0-254,-2 0 1,4 0 444,-3 0 159,3 0-350,-4 0 536,5 0-536,0-5-32,0 4 0,0-9-87,0 2-127,5-2 246,-4-1-284,14-1 173,-7 1 74,14-6-77,-10 5 0,11-10 51,0 3 0,1 1-65,7-1 1,-5 4 33,5-4 1,-2 5-247,1-1 1,0 6-64,-4 1 0,2 6-140,3-2 1,-2 3-189,-3 1 1,-2 0 249,3 0 1,-3 5-142,-1 2 0,4 5 96,-1 3 0,-3 4-707,-4 8 0,-1 2 979,1 5 0,3 11 0,-5 1 0</inkml:trace>
  <inkml:trace contextRef="#ctx0" brushRef="#br0" timeOffset="30">1268 10073 8284,'0'8'0,"0"-1"-701,0 1 351,0-2 87,0-1 1119,0-5 1,-4-1-741,0-3 0,0-2 37,4-5 0,0-2-15,0-2 1,0 2-53,0-2 1,0-2 48,0 2 0,0 0-87,0 3 1,0-3 65,0 0 0,-1-5-106,-3 1 1,3 1-65,-3-1 1,3 0 133,1-4 0,0-1-145,0-3 1,-4 3 83,0-3 0,0 3-88,4 1 95,0 1 1,0-1 0,0-1-104,0-3 1,0 3 78,0-3 0,0-1 36,0 2-43,0-6 36,0 3 1,0-5 4,0-1 1,0 1 37,0 0 0,0 3-49,0 1 1,0 1 129,0-2-118,0-2-317,0 9 334,0-9-17,0 9 1,0-8 5,0 6 0,0-6 20,0 1-11,0 4-183,0-6 167,0 8-9,0-3 0,0 2-62,0-1 0,0 1 56,0 3 0,0 0 33,0 0-42,0-5-1,0 4 1,0-3 65,0 8 1,0-6-62,0 2 1,0-2 23,0 2-4,0 0 118,0 0 1,-1 0-107,-3 0-21,3-4-91,-4-3 1,5 0 87,0-1 0,-4 2-181,0-1 169,1-3-16,3 9 1,0-4-74,0 5 74,0-5-8,0 4 0,0-4 5,0 5-5,0 0 42,0 1 1,0-3 53,0-1-89,0 2 38,0-4-32,0 0 14,-5 4-11,3-9-2,-3 9 0,5-8 12,0 5-5,0 1-17,0-2 0,0 4 15,0-3 0,-5 3-30,4 1 27,-4 0 63,5 0-64,0 0-1,0 1 0,0-1 59,0 0-52,-5 0-1,3 0 0,-3-1-13,5-3 1,-1 3 16,-3-2 1,3 0-40,-3 0 0,3 2 39,1-3-4,-5-2-15,4 5 0,-4-1 6,5 6 87,0 0-88,0 2 0,0-4 106,0 6 1,0-5-80,0 1-12,0-3-6,-6-1 0,5-3 20,-3-1 1,3-1-99,1 1 0,-1 3 103,-3-2-13,3 2-244,-4 1 215,5 0 13,0 0-98,0 0 88,-5 5 1,3-3-10,-1 2 0,1 1-17,2-1-3,0 0 157,0-4 1,0 2-140,0 2 22,0-3 155,0 4 0,0-5-133,0 1 0,0-1 73,0 0-51,-5 0-55,4 0 1,-4 0 10,5 1 0,0-5-38,0 0 1,-4 1 68,0 3-24,0 0-26,4 0 0,0-1 19,0-3 0,-1 3-51,-3-2 37,3 1-30,-4-2 0,5 2-6,0-1 0,0-2 39,0 1-30,0-5 29,0 3 1,0-5-128,0 0 0,0 3 104,0 1-2,0 4 3,0-1-10,0 4 5,0 5-17,0-4 176,0 10 1,0-9 146,0 6 27,0 0-292,0-2 0,0 5 133,0-4 0,0 0-96,0 1 0,1-4 32,3 4-25,-3-6 0,4 5 76,-5-3-206,0-3 0,0 6 110,0-3 0,0-3-22,0 3 1,0 1-118,0-1 0,0 5 73,0-1 1,4-2-45,0 2 1,0-1 66,-4 1 0,0 1-42,0-5 0,4 3 30,-1-3-5,1 0 67,-4-4-58,5 1 1,-3 1 13,1-2 0,0 3-22,1-7 10,-3 8 19,4-2 1,-4 8-13,3-2 0,-3-2 59,3 2-52,-2 5-8,-2 0 46,5 4 1,-4-2-288,3 0-2,-3 6 224,-1-3-940,0 5 1,0 6 972,0 5 0,0 6 0,0 6 0</inkml:trace>
  <inkml:trace contextRef="#ctx0" brushRef="#br0" timeOffset="31">1599 8851 8215,'0'7'-590,"-5"-2"484,4-5 457,-4 0 1,3 0 232,-2 0-356,3 5 0,-5-4 138,2 3-22,3-3-210,-9-1 0,7 0 45,-5 0 1,5 0-148,-5 0 103,0 0 0,-2-1-202,3-3 0,-2-2 103,5-6 0,-4 1-93,5-1 1,-5 1 64,4-1 0,0-3-63,4 0 0,0 0 100,0 3 1,0 1-28,0 0 0,0-5-69,0 1 0,0 0 77,0 3 0,4 5-233,0-1 1,5 2 131,-2-2 1,0 3-92,0 5 146,1 0 1,3 0-27,1 0 61,4 5 1,-3 2-26,2 4 1,2 0 13,-2 1 0,0 3 6,-3 0 0,-1 1-26,0-5 0,1 0 75,-1 1 1,-4-5-42,-4 1 40,4-5-51,-6 2 1,9-5 4,-9 0-19,5 0 0,-6-2 111,0-1 0,0-4-91,0-4 0,0-1-10,0 1 0,3-2 17,1-2 0,1 2-36,-1-2 0,-1 1 32,4-1 1,0 2-101,0-2 100,3 2-25,-3 2 1,4-1-2,0 1 1,0 3-53,-4 1 1,3 4 51,-2-1 1,2 3-11,2 1 1,-1 0 3,0 0 1,0 1 19,-4 3 1,3 3-26,-2 4 5,2 0-54,2 1 1,-5 3 48,1 0-57,-6 1 0,7-1-93,-5 0 132,0 5 0,-4-7 0,0 2 0,0-6-47,0-1-20,0-1-722,0 0 288,-5-2 540,-2-5 0,-4-5 0,0-2 0</inkml:trace>
  <inkml:trace contextRef="#ctx0" brushRef="#br0" timeOffset="32">1473 8166 8298,'-1'11'93,"-3"1"63,3-6 194,-4-1-114,5 0 0,0-2 385,0 4-410,0 1 1,1 3-139,3 1 1,-2-1 97,6 1 1,1-1-233,6 1 1,-2 0 142,2 3 1,3-2-62,1 2 1,3-2-20,0-2 1,1 1 17,0-1 0,0-3-97,0 0 0,0-2 63,-1 2 1,1-3-104,0-5 1,-1 0 127,-3 0 1,2 0-148,-2 0 1,-2-2 124,-2-1 0,-2-4-108,-2-4 1,1-4 127,-1-1 1,-5-4 4,-2 1 0,-3-3 18,-1 0 0,0-1-55,0 0 8,0 0 40,0 5 1,-3-2-30,-1 5 1,-5-3-29,1 7 0,2-2 39,-2 9 1,1 0-37,-5 4 0,1 2-184,-1 1 1,-3 5 120,0 7 0,0 3 0,3 5 1,2-3 37,3 3 0,-2-3-188,5 7-26,0-8 205,4 2 1,0-7-313,0 5 57,0-5 78,0 3-402,0-6 273,0 1 0,5-6 369,-4-1 0,10-5 0,-5 0 0</inkml:trace>
  <inkml:trace contextRef="#ctx0" brushRef="#br0" timeOffset="33">1542 8006 8119,'-12'0'1306,"1"0"-1061,0 0-7,4 0 372,2 0 375,5 0-939,5 0 0,2 0 138,4 0 1,0-1-258,1-3 1,3 3 41,0-3 1,4 3 4,-3 1 0,4 0 144,-1 0-326,-3 0 0,6 0 226,-9 0-122,3 0 0,-4 1 162,-1 3-32,0-3-261,1 4 252,-6-5-33,-1 0-83,0 0 69,-3 0-27,3 0 264,-5 0-205,-5 0 1,3-5-107,-1-3 1,-3 2 103,3-2 1,-2 1-4,1-5 1,2 1-2,-1 0 0,1-5 13,2 1 0,0-4 29,0 4 0,0-2-50,0 2 0,0 2 103,0-2 1,2 2-70,1 2-16,4 0-33,-1-1 46,4 1 1,-3 1-179,4 2-8,0 3 167,1 5 1,-3 0-99,2 0 0,-2 1 55,6 3-99,-2 2 78,4 6 35,-5-1-315,5 1 298,-6 4-5,1-3 0,-1 3-271,0-4 44,1-1 212,-1 6 0,-3-5-193,-1 4 0,-3-4 72,4 0 1,-6-5-351,2 1 192,-3 0-259,-1 3 153,0-5 44,0-1 407,0 0 0,-5 2 0,-1 4 0</inkml:trace>
  <inkml:trace contextRef="#ctx0" brushRef="#br0" timeOffset="34">1576 7983 8109,'-1'-6'-787,"-3"2"787,3 3 530,-4-4-206,0 3-126,3-8 1,-4 8 185,2-6-238,3 1-37,-4-5 0,5 1 225,0-1-144,-5 1-76,3-1 0,-3-3-100,5 0 0,0 0 204,0 3-353,0-4 85,0 3 0,0-3-312,0 4 171,0 1 98,0-1 0,0 5-1096,0-1 661,0 6 528,0-3 0,0-1 0,0 0 0</inkml:trace>
  <inkml:trace contextRef="#ctx0" brushRef="#br0" timeOffset="35">1439 7572 8245,'-6'0'-1239,"-4"0"1062,8 0 1158,-3 0-134,0-5-152,4 4-147,-4-4-480,5 5 114,0 0-262,5 0 153,1 0 1,6 0 159,-1 0-79,-5 0-193,5 0 1,-5-4 157,5 0-149,1 0 0,-1 4 55,1 0 1,-5 0-121,1 0 145,-6 0-180,3 0 50,0 0 112,-3 0-20,3 0 159,-5 0-180,-5 0 1,2 0 27,-4 0 1,0-1-40,0-3 1,-4 2 43,4-6 1,-3 0-55,-2-3 1,1 2-53,-1-2 1,1 2 86,0-6 1,0 2-21,4 1 1,-2 1-19,5 0 158,-5-1-132,8 1-2,-4 4 122,5-3 1,0 8-102,0-6 12,5 6-3,-4-4 0,9 3-17,-2-1 1,0 0 20,3 4 0,-2-4 12,6 0 0,-2 1-13,-2 3 0,2 0 35,2 0-51,-2 0 2,3 0 1,-4 0 135,-1 0 0,1 0-103,-1 0 3,-5 0-119,5 0 118,-10 0-717,4 0 264,0 5 390,-4-4-1302,4 4 582,-5-5 293,5 0 445,-3 0 0,-2-5 0,-7-1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2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5151 12803 7961,'0'-7'-464,"0"2"860,0 0-96,0 4-43,0-4 2220,0 5-2400,0 5 0,0 1-93,0 6 1,0 0 148,0 4-293,0 7 93,0 1 1,1 9 128,3-3 0,-2 1-119,6 3 1,-4-2-6,3 6 1,0-3 115,0-1-222,4 1 187,-10-6 1,5 4-30,-2-3 1,-1-2-10,4-1 0,-4-3-22,0-1 1,3 0-4,-3 0 0,5-2-108,-4-2 0,1-1 83,-1-3 0,-2-2-64,6 2 72,-6-2 31,3-7-99,1 4 54,-5-9-5,4 10-356,-5-10 52,0 9 167,0-9-382,0 4-897,0-5 1496,0-5 0,0-1 0,0-5 0</inkml:trace>
  <inkml:trace contextRef="#ctx0" brushRef="#br0" timeOffset="1">5014 12883 8040,'0'-18'0,"0"3"548,0 2-256,0 2 1,5-1 132,2 1-429,4-1 67,0 1 0,0 3 210,1 1 235,-1-1-321,1 2 1,4-3 10,3 5-143,3-5 118,1 8 0,-1-8-80,1 5-58,5 0 194,-4 4-449,9 0 158,-9 0 0,8 0 117,-5 0 1,3 5-78,-3 3 1,1-2 55,-1 2-195,-3 5 102,4-1 0,-6 6-129,1-3 0,-5 2 119,-3 2 1,-3 3-165,-5-3-6,-2 2 201,-5 2 1,-1 0-7,-3 0 0,-7 0 10,-8-1 1,-4 1 5,-4 0 1,-2 0-64,-5 0-621,-5 0 682,3-1 0,-3 0 101,4-3 0,6-2-78,3-6 1,3-1 25,4-2-26,2-3 24,6-5-612,4 0 116,-3 0 696,9 0-778,-4 0 0,6-5-21,3-3 582,2-2 0,16-1 0,2-1 0</inkml:trace>
  <inkml:trace contextRef="#ctx0" brushRef="#br0" timeOffset="2">6202 12529 8474,'0'-7'893,"0"2"1,-2 5-554,-2 0 0,2 0-69,-6 0 1,4 2-11,-3 1 0,-1 4-2,-3 4 1,-4 6-1,-1 2 1,-3 6-76,4 2 1,-5 9-29,1 3 0,1 4 180,-1 2-915,0 1 667,1 0 1,2 4-186,4 4 69,1-3 10,5-1 0,-3-4 5,5 0 0,0-1 188,4 1-439,5-5 186,-4 3 0,10-8 33,-4 2 1,3-4-110,2-4 1,3-2 162,0-5-13,5 0-9,-7 0 0,7-4 182,-4 0-168,-1-5 4,-4 2 131,1-9 239,-1 3 0,1-5-324,-1 3 49,0 2-71,1-9 0,-5 4 72,1-5-995,-5 0 599,2 0 0,-5 1-1078,0 3-804,0-3 2177,5 4 0,-4-5 0,4 0 0</inkml:trace>
  <inkml:trace contextRef="#ctx0" brushRef="#br0" timeOffset="3">6407 12860 7822,'0'-6'-117,"0"0"1276,0 6 1,0 6-938,0 1 0,0 3-40,0 2 0,0 4 28,0 3 0,1 4-28,3 4 1,-1 1-112,4 2-109,-4 3 132,7-4 1,-7 6-149,4-1 0,0-4 88,0 1 1,3-6-72,-2 2 1,2-3 173,1-1-31,1 0-46,-6-6 0,4 0 73,-2-6 33,-3 1-46,5-1 15,-8-5-41,8 5 16,-9-10-230,4 4 187,-5-5 0,1 0 70,3 0-176,-3 0 106,4-5 1,-3-1 44,1-6-247,-1 1 74,3-1 1,-1-4-19,-1-3-42,1 2 138,1-9 1,-3 7-125,1-8 102,-1 3 24,-2 6-124,0-4 100,5 10 1,-4-5-12,3 6 8,-3-1-14,-1 1 0,5 5-11,-4 1 26,5 5 1,-1 2 8,2 6-10,-2-1 2,5 15 1,-3-3-24,4 8 1,4 1 14,1 2-305,-1-2 184,1 0 0,-2-4 7,5 3-217,-5-8 172,3-3 1,-2-2 133,0-3 0,1 2 148,-5-9 0,0 0-172,1-4 740,-1 0-474,1 0 1,-5-4 613,1 0-379,-1-10-198,0 7 238,-2-10-254,0 1 0,-4-2 125,3-5 1,-3 0 50,-1 0 0,0-1-39,0-2-403,0-4 218,0-4 0,0 0-432,0 0 154,-5-1 117,4 1 0,-4 4-589,5-1 336,0 6 77,5-3 0,-4 6-231,3 3 184,-3-2-52,4 8 1,-3 0-199,1 6 0,3 3 27,-3-4-935,1 6 251,1-3-191,-4 5 0,5 2 1306,-6 6 0,0-1 0,0 10 0</inkml:trace>
  <inkml:trace contextRef="#ctx0" brushRef="#br0" timeOffset="4">7127 12620 7988,'-12'0'529,"6"-5"-151,1-1 112,5-1-453,0 2 0,0 4 485,0-3 375,0 3-198,0-4-320,0 5 0,4 1-102,-1 3 1,6-2 130,-1 6 1,2 1 186,1 6-112,1-2-314,4 3 0,-3 1 463,2 2-407,-2 2 0,3 7-321,-3-4 265,9 9 0,-10-5 81,4 3-207,-4 2 126,0-4 0,-1 5 169,1 1-573,-1-1 278,0 0 0,0 2-269,-4 2 133,3-3-114,-8 5 1,3-6-378,-5 0 403,0 0 75,0 1-335,-5-6 272,3 4 1,-8-9-12,3 3 53,-4-3 42,0-2 0,0 0-100,-1-3 147,1-2-55,-1-6 0,1 4-291,0 0 679,-1 1-367,1-10 1,1 4-580,2-2 1,-1-2 11,5 2-1231,0-6 504,4 3 1366,0 0 0,5-3 0,2 3 0</inkml:trace>
  <inkml:trace contextRef="#ctx0" brushRef="#br0" timeOffset="5">8177 13100 7809,'-6'0'382,"1"0"550,5 0-715,5 0 0,1 0-14,6 0 1,-1 0 112,1 0-52,-1 0-106,0 0 0,2 0-6,2 0 1,-1 0 22,5 0 1,-1 0 8,1 0 1,7 0 103,-4 0-343,4 0 98,-3 0 1,5-4-4,2 0 1,-1-1-130,2 1 0,-6 3-92,2-3 1,-7-1 92,-1 1 1,-5 0-909,1 4-22,-2 0-352,-2-5 516,-4 4 323,-2-4 0,-7 6 531,-1 3 0,-4-1 0,-4 4 0,-6-4 0,0 2 0</inkml:trace>
  <inkml:trace contextRef="#ctx0" brushRef="#br0" timeOffset="6">8223 13362 7843,'17'0'726,"-5"0"1,10 0-285,-3 0 490,2 5-535,2-3 0,0 3 33,0-5 1,1 0-43,3 0 0,-3 0 133,2 0 0,0 0-140,0 0 1,-1 0-179,1 0 0,-2-1-118,-1-3 0,-4 2-174,0-1 0,-1-2-354,1 1 1,-2 0-653,-6 4 0,0 0-383,1 0 1478,-1 0 0,1 0 0,-1 0 0</inkml:trace>
  <inkml:trace contextRef="#ctx0" brushRef="#br0" timeOffset="7">10279 12163 7909,'-1'-10'-36,"-3"2"-1,2 3 243,-3 0 1,2 3 513,-1-6-365,0 6 81,4-3 114,0 5-210,-5 0 94,4 0-189,-4 0 1,5 5 90,0 2 136,0 8-168,0 3 0,0 6 200,0 3-283,0 2-75,0 11 0,0-4-24,0 6-283,0-5 381,0 7-1216,5-3 1033,-4 5 1,8-1 81,-5 1 0,3-2-168,-3-2 1,0-1 77,-4-3-441,0-8 288,0 3 1,0-6-333,0 0 648,0-6-328,0 1 1,4-9 360,-1 2 0,1-2-306,-4-2-514,0 0 67,0-4-222,0 3-109,0-9 375,0 4-235,0-5 0,0 0 1</inkml:trace>
  <inkml:trace contextRef="#ctx0" brushRef="#br0" timeOffset="8">10564 12300 7851,'0'-17'-123,"0"1"129,0 4-1,0 0 933,0 1-102,5 4-232,-3-3 271,3 9-124,-5-4-181,0 5 0,4 1-238,-1 3-44,1 2-96,1 6 0,-2 4 9,4 3 18,-4 8-379,7 2 176,-9 5 74,9 6 1,-4-5 28,1 3 1,2 2-192,-5-2 1,5 0 166,-2-4 1,0 0 15,0 1 0,0-6-909,0-3 262,3-1 371,-3-8 0,0 1-16,1-3 1,-4-6 47,3 3 338,-4-4 0,3-1-294,-2-3 308,-3-3-261,4-1 63,-5 0 316,0-5-189,0-2 0,0-4 76,0 0 0,0-6-103,0-2 0,0 0 7,0-4-42,6 3-66,-5-8 1,5 5 42,-2 0 0,-3 2 84,3 2-362,2 2 149,-4 6 0,4 4-27,-2 4 1,-2 1-102,6 2 0,0 2-128,3 1 304,0 4-29,6 4 0,-3 1-212,5-1 16,-5 6 149,2-5 1,1 9-30,2-6 0,-1 1-17,1-1 137,0-2-64,-2-1 1,1-4-96,-3-4 547,-2 0-256,9-4 0,-10 0-84,4 0 463,-9-5-326,3 4 0,-5-9 418,3 2-305,2-2-98,-8-2 0,4-4 96,-2-3 1,-3-3 32,3-1 99,-3 1-268,-1-1 0,0-5 156,0-3-312,-5-2 132,4-1 0,-4-1-428,5-3 210,-5 2 81,3-3 1,-3 8-955,5 1 506,0 9 133,0-5-717,0 8 508,0-5 112,0 11-311,0-4-49,0 15 169,0-4-723,-5 5 818,4 0 1,-4 1-710,5 3 1221,0 2 0,-5 6 0,-2-1 0</inkml:trace>
  <inkml:trace contextRef="#ctx0" brushRef="#br0" timeOffset="9">11512 12095 7953,'0'-7'0,"0"-3"362,0 3-181,0-4-91,5 5 1,-3 0 1268,1 2-568,-1 3-285,-2-4 661,0 5 1,0 6-920,0 5 0,0 6 113,0 6-183,0 5-12,0 6 1,0 6 51,0 6 1,0 2 17,0-2 0,0 7-1321,0-3 1133,0-6-1,0 6-462,5-10 302,1 1 0,2 1 45,-1-8-319,-4 3 284,7-13 1,-5 4-58,3-5-73,2 0 79,-9-6 1,8 1 30,-5-3 1,0-6 416,-4 3 0,1-3-1710,3 2 688,-3-5 229,4 4 499,-5-3 0,-5 4 0,-1 1 0</inkml:trace>
  <inkml:trace contextRef="#ctx0" brushRef="#br0" timeOffset="10">10222 13305 7787,'-12'-6'-70,"5"0"86,-1 2 0,4 3 258,-3-3-120,4 2 0,-3 2 405,2 0 0,3 0-29,-4 0 691,5 0-1016,5 0 1,1 0 192,5 0 0,2 0-120,2 0 0,3 0 49,5 0 1,6 2-66,5 2 0,3-3-41,9 3 1,3-3-84,12-1 0,-27 0 0,0 0-217,1 0 1,2 0 0,4-1 0,0 1 156,1-2 0,0 0 0,0 1 0,1 1-217,1-2 0,0 0 0,-3 1 1,0 0 194,1 2 1,0-2-601,-1-1 1,-1-1 641,-2 3 0,-1-1-670,3-2 0,-1 1 611,25 2 0,-28 0 0,-1 0 58,26 0 0,-5 4 48,-6 0 0,-5 3-77,-3-3 0,-2 4-11,-6-4 1,-1 3 279,-3-3 1,-3 1-262,-8-1 1,1-3 928,-4 3-976,-1-3 369,-9-1-1169,4 0-616,-8 0-154,-13 0 0,-4 0 645,-15 0 896,-6 5 0,-15-4 0,-7 5 0</inkml:trace>
  <inkml:trace contextRef="#ctx0" brushRef="#br0" timeOffset="11">10439 13751 7943,'0'-12'-310,"0"1"0,0-1 394,0 1 1,0 3 622,0 1 1,0 3-192,0-4 1,-2 6-30,-1-2 0,1 2 65,-1-2-193,1 2 99,2-3-243,0 16 1,0 1 51,0 11 0,0 5 0,0 2 1,0 5-47,0 3 0,2-1 13,1 4 1,-1 1-256,1 4 0,-1 0 35,-2-1 0,1-3-279,3 0 0,-2-6 48,6-2 1,-4-1-84,3-6 1,-3 3 137,4-3 1,-4-5 2,3-2 0,-4-5 172,1 4 1,1-5-101,-2 1 1,1-6 138,-4-2 0,1 0-124,3 0-496,-2-2 100,3 1 236,-5-5 99,0 4-3443,0-5 3576,-5-5 0,-2-2 0,-4-4 0</inkml:trace>
  <inkml:trace contextRef="#ctx0" brushRef="#br0" timeOffset="12">11192 13865 7943,'-1'-10'-195,"-3"2"1,3-2-245,-3 2 1,-1 2 966,1-2-234,1 1 1,1-3 249,-1 2 161,1-2-328,-3 4 11,0-6-177,-1 6 1,-6 1-60,1 5 1,-4 0-86,-1 0 1,-3 4 89,4-1 0,-5 6-30,1-1 1,-3 2-18,-1 1 0,1 1-72,-1-1 0,0 1-6,0-1 0,5 1 80,3-1 1,2 0-103,2 1 1,1-1 40,2 1 0,-1-1-203,6 0 132,-1 1 0,5-1-59,3 1 1,3-2 109,9-3 1,-2 4 5,5-4 1,3 0 246,5 0-249,5 1-18,-3 3 0,4-3 144,-3-1 1,6 1-59,-6 4 1,6-4 114,-6 4 0,-2-6-75,-1 9-331,2-4 253,-5 5 1,-1-5-12,-8 1 1,-2 3-93,-2 0 1,-4 4-46,-3-3 0,-4 0-213,-4-1 0,-3-1 20,-4 5 1,-5-5 93,-3 1 1,-3 2 109,-1-2 1,-1 0 37,-3-3 0,3-2 134,-2-2 0,2 2-126,1-3 0,0-2 29,0-1 1,5-1-63,3 1 0,2-3-85,2 3 0,3-3-309,1-1 1,4-1-337,-1-3-70,3 3 0,6-8 298,3 5 0,2-5 561,1 1 0,6-7 0,1-3 0</inkml:trace>
  <inkml:trace contextRef="#ctx0" brushRef="#br0" timeOffset="13">11604 13785 7943,'0'-18'0,"0"3"0,0 2 685,0 2-296,0-1-202,0 6 1,1-3 314,3 5 1,-3-1 425,3 2 119,-3 1-649,-1-3 1,0 6-111,0 3 0,-4 6 9,0 6 1,1 4-28,3-1 0,-4 3-89,0 0 1,0 3-52,4 1 0,0 0-50,0 4 1,1 0 29,3 5 0,-1-1-67,4 0 1,-3-3 11,4-1 1,-4-1-210,3 2 1,-3 1-15,4-6 0,-1 1-79,5-4 1,-5-4 133,1 0 0,-4-5-20,3 1 0,0-2 29,0-2 1,2 0-21,-5 1 0,0-5-11,-4 1-1,4-4-373,-1 4-521,1-6 484,-4 3-4408,0-5 4954,0-5 0,0-6 0,0-7 0</inkml:trace>
  <inkml:trace contextRef="#ctx0" brushRef="#br0" timeOffset="14">12597 13340 7943,'-6'-6'1583,"1"0"-1392,10 0 0,1 1-177,6 5 1,-1 0 214,0 0 0,1-4 187,-1 0 1,2 0-120,2 4 0,-1-1-49,5-3 1,-1 3-4,1-3 1,6 3-1,-2 1 0,4 0-150,0 0 0,-3-4-17,2 0 0,-2 0-137,-1 4 1,-1-1-34,-3-3 1,-1 3-271,-3-3 1,-2 2-40,2-2 1,-6 3-995,-2-3 460,-4 3 284,7 1 1,-10 0-236,0 0 0,-5 1 886,-7 3 0,-9 2 0,-3 5 0</inkml:trace>
  <inkml:trace contextRef="#ctx0" brushRef="#br0" timeOffset="15">12711 13442 7943,'-10'12'-898,"3"-1"1,0-3 1089,4-1 0,1-3 480,-2 4 0,4-4-140,4 3 0,-1-4-18,4 1 1,1 1 142,3-2 0,5 1-241,-1-4 1,5 0 32,-1 0 0,7 0 167,0 0-196,6 0-155,-3 0 0,4-1 67,-2-3-525,2 3 231,-9-9 0,4 9-316,-6-3 1,1-1-552,0 1 1,-5 0-1057,-3 4 0,-1-4 1885,1 0 0,-2-4 0,4 1 0</inkml:trace>
  <inkml:trace contextRef="#ctx0" brushRef="#br0" timeOffset="16">14242 12460 7943,'0'-7'-127,"0"-1"1,0 4 171,0-3 1,0 3 449,0-4-330,0 6 1,0-5 412,0 3 29,0 3 174,0-9-236,0 9-263,0-4 0,-1 7-18,-3 6 0,2 1-14,-1 10 0,1 0-44,2 4 0,-1 3 0,-3 1 0,3 7-47,-3-3 0,3 4-120,1-4 1,0-2 29,0 1-33,0-4 7,0 2 1,4-6-311,0 1 0,3-4 108,-3 0-850,5 0 679,-8-1 1,8-1-5,-5-6-1374,5 0 1089,-8 1 0,4-5-685,-5 1 194,0 0 1110,0 3 0,-10-5 0,-3 0 0</inkml:trace>
  <inkml:trace contextRef="#ctx0" brushRef="#br0" timeOffset="17">13888 13260 7934,'6'0'1509,"4"0"-990,-2 0 1,2 0-168,1 0 0,1 0 417,-1 0-275,1 0-54,4 0 255,2 0-351,5 0 0,1-4 160,3 0 83,2-5-284,10 8 0,0-5-76,3 2 1,7-1-201,-4-3 1,5-2-95,-1 2 0,-4 2 115,4-2 0,-8 4-406,4-3-536,-7-1 706,2 2 0,-7 1-156,-3 5 1,-2 0-192,-5 0 1,-5 0-1491,-3 0 1164,-2 0 1,-7 1-221,-2 3 1,-5-2-268,-7 6 1348,-5 0 0,-15 8 0,-1 2 0</inkml:trace>
  <inkml:trace contextRef="#ctx0" brushRef="#br0" timeOffset="18">14185 13705 7869,'-17'0'0,"6"-1"350,-1-3 1,6 1 477,6-4 0,5 4-285,3-1-201,2-2-274,1 5 0,6-9 388,2 2 0,2 2-35,2-2 1,0 4-33,0-3 0,4 4-95,-1-1 1,6 3-60,-2 1 1,0 0-55,0 0 0,-5 0 26,2 0 1,-4 4-195,-4 0 1,-3 5-62,-4-2 0,-5 3-74,1 2 1,-5-1 62,0 1-487,-1-1 382,-2 0 1,-2 5-83,-1-1 1,-8 5-191,-4-1 1,-9 3 141,1 1 0,-2-4-123,2 0 1,-4-1-287,1 1 356,-1 2 36,4-8 0,2 3 312,2-4 0,2-1 63,6 1 1,1-5 63,2 1 1,-1-4 194,5 3 61,1-4 1,8 2-87,2-5 1,8 0 76,4 0 1,4 0 678,4 0-453,2 0-302,10 0 0,1 0 321,2 0 1,2 1-18,-2 3-769,-3-3 502,6 4 0,-14-5-185,4 0 7,-9 5 2,2-3 0,-9 3 161,0-5-1130,-5 0 456,-2 5-973,-2-4 1433,-9 4-1410,4-5 1,-12 4 1302,-9 0 0,-12 0 0,-12-4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33:26.76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13088 7458 8337,'-7'-7'-106,"-1"4"125,6-4 1,-9 6 0,4-3 0,-3 3 363,-2 1-220,6 0 1,2 0 59,8 0 1,2 0 0,6 0-67,-1 0 0,-3-4 0,-1 0 0,2 2 16,1 1 0,2 1 1,-1-2-92,1-2-71,-1 3 0,4-4 1,2 5-16,0 0 1,3 0-1,2 0 1,2 0 10,3 0 0,2 0 0,6 0-56,-1 0 0,0-1 0,0-2 106,1 0 1,-5-3 0,-1 4 0,0-2 33,1 2 0,-5 0 1,0 2-1,-3 0-14,-3 0 0,0-1 0,4-2-17,0 0 1,5-1 0,2 4-70,3 0 0,3-1 0,0-2 0,4-2-46,0-1 0,2 3 0,4-2-29,0 0 1,-1 4-1,1-4 51,0 0 0,-4 3 0,-3-2 1,-2 3-23,-4 1 1,-7 0 0,1 0 39,-3 0 0,-1 0 0,0 0 0,0 0 20,-1 0 1,3 1-1,0 2 9,2 1 0,4 0 0,0-4-16,2 0 0,1 0 1,0 0-1,1 0-8,-1 0 0,0 0 0,-1 0 42,-2 0 0,0 0 0,-4 0 0,-2 0 23,-1 0 1,-2 1 0,-2 1-19,-1 2 0,0 0 0,5-3 1,2 2-6,0 1 0,7-1 0,0-3-64,4 0 0,1 4 1,-3 0-23,-1-1 1,0-2 0,0-1 9,1 0 0,-5 0 1,-1 1-1,-1 2 1,-1 0 30,1 0 1,-4-2-1,4-1 1,-2 0-1,2 2 51,2 1 1,0-1 0,4 1-1,1-1-8,-1-2 1,0 0 0,2 1 0,0 2 0,1 0-99,-4 0 1,0-1-1,-5 1 57,1 1 0,-3 1 0,2-3 0,-2 2 39,1-1 1,0-1 0,-3 1-2,2 1 0,-2-1 1,4-3-1,0 0-14,3 0 1,2 0 0,1 2-44,0 1 1,0-1-1,1 2 1,-1-3-5,0-1 0,1 4 0,-1-1 0,-1 0 42,-3-2 1,3 3 0,-4 0-7,1-2 1,3 0 0,-4-2 4,0 0 1,6 0 0,-3 0 0,0 0 55,1 0 1,4 0 0,1 0-33,-1 0 0,-2-2 1,-1 0 25,1-2 0,-5-1 0,-1 2 1,0 0 22,1 0 0,-5 2 1,2 1-1,-2-1-56,2-3 1,-2 2 0,6-1-18,0 1 1,0 2 0,2 0-5,2 0 1,2-3-1,-3-1 5,1 1 1,0 2 0,2 1 0,0 0 63,-4 0 1,5 0-1,-4-1-40,2-3 0,-1 3 0,-1-3 0,1 1-16,-1-1 1,-4 3-1,1-3-12,1 3 1,-3 0 0,0-2 0,0 0-36,0 0 0,0 2 1,3 1 21,-1 0 1,-5-2 0,3 0 0,-1-2 54,-2 2 0,2 0 1,0 2-1,1 0-28,3 0 0,-3 0 0,1 0 1,1 0-1,-1 0-48,1 0 0,-1 0 0,4 0-4,1 0 0,-1 0 0,-1 0 1,0 0 17,1 0 0,-6 0 0,5 0 80,-4 0 0,2 0 0,-5 0 44,0 0 1,-2 0-1,0 0 1,1 0 10,2 0 1,0 0 0,-3-1-129,2-3 1,-2 3 0,3-3 0,-2 3-60,2 1 0,-3 0 0,4 0-51,0 0 0,-4 0 0,3 0 0,-3 0 48,-1 0 0,-2 4 1,0-1 42,-2 0 0,0-2 0,2-1 48,-2 0 0,2 4 1,-5 0-1,1-2-9,-1 0 1,3-2 0,-4 0 7,-1 0 0,-1 0 0,-2 0-14,1 0 0,1 0 0,0 0 0,3 1-4,-2 3 1,-2-3 0,0 3-13,-1-3 1,2 3 0,1 0 0,1-2-30,-1 0 0,-1 1 0,-2 1 32,1-1 0,-1-2 0,0-1 183,1 0-342,-6 0 123,-1 0 0,-5 1 44,0 3 0,-15-3 0,-4 4 0</inkml:trace>
  <inkml:trace contextRef="#ctx0" brushRef="#br0" timeOffset="1">11277 10860 8565,'-12'0'-560,"5"0"1,-1 0 1843,-1 0-882,4 0 0,2 0 0,6 0-132,5 0 0,2 0 0,1 0 1,2 0-89,2 0 1,1 0-1,5 0-65,3 0 0,7 0 1,-1 0-1,5 0-91,3 0 1,-2 0-1,6 0 1,1 0-91,2 0 1,2 0 0,1 0-15,1 0 1,6 0 0,-3 0 0,1 1 82,1 3 1,-2-3-1,1 3 17,-4-3 1,1 3 0,-3 0 0,-3-1 125,1-2 1,-2 0-1,-2 2 56,-7 1 1,0-1 0,-5-3 40,0 0 1,-1 0-1,-5 0 1,0 0 35,0 0 0,-4 0 0,-1 0-97,-2 0 1,-1 0 0,-3 0-15,-1 0 0,1-1 159,-1-3-721,0 3-36,-4-4 0,-3 1 1,-9 0-1,-7 3 428,-6 4 0,-13-2 0,-5 4 0</inkml:trace>
  <inkml:trace contextRef="#ctx0" brushRef="#br0" timeOffset="2">3595 13343 8007,'0'-8'194,"0"1"2056,0-2-1761,0 4-421,0 0 0,0 6-75,0 3 0,0 3 0,0 7 0,0 3-28,0 1 1,0-3 0,0 5-33,0 4 1,0 0-1,2 7 1,0 1 34,2 1 0,0 0 1,-4 0-52,0 1 0,1-2 1,2 6-1,0-3-124,0-1 0,-2-3 1,0-2 73,3-1 0,-1 3 0,3-5 24,-1 0 0,3-6 0,-3-1 1,0 0 43,0-1 1,3-2 0,-5-4 20,0-1 0,2 0-44,-1 1 1,0-1-63,-4 1 1,-2-5 149,-1 1 0,-4-6 0,-4 4 0</inkml:trace>
  <inkml:trace contextRef="#ctx0" brushRef="#br0" timeOffset="3">3481 13389 8238,'0'-8'120,"1"1"107,3-2 1,-3 2-1,5 1 1,-3 0-149,1-1 1,10 3 0,1-3-74,6-2 0,7 4 1,2 1-1,3 3 19,1 1 0,4 0 1,0 1-1,-2 3 0,-4 4 1,1 2 0,-4 1-17,0 0 1,-1 2 0,-5 1-98,0 1 1,-2 4 0,-2-2 0,-4-1 15,-2 1 1,-7 2 0,-2-3 0,-2 1 108,-2-1 1,-6 5 107,-1-2 1,-8-1 0,-6 1 0,-3 0 8,-2-2 0,-10 5 1,2-4-1,-2-1 6,1-1 0,-3 0 1,1-2-285,4-4 0,1 0 0,9-6-379,6-1 503,3-2 0,2-1 0,1 0 0</inkml:trace>
  <inkml:trace contextRef="#ctx0" brushRef="#br0" timeOffset="4">4498 13137 7846,'0'-11'217,"0"3"1,0 1 0,0-2 2019,0-1-1948,0-2 1,-2 6-291,-2 2 0,2 9 0,-6 5 0,-1 4 0,-1 8 0,-1 1 1,-1 5 37,1 1 0,0 8 1,-1-2-40,1 5 1,-1-2-1,1 4 1,0 1-41,-1 1 1,2 2 0,2-1-107,5 1 1,-3 0 0,3 0 56,0-1 0,2 0 0,1-2 0,1-1 43,3 1 0,-2-4 1,6 0-1,2 0-20,4-1 0,0-2 69,5-5 0,-4-3 0,4-5 1,2-1 107,0 1 1,2-5 0,0-3-1,-1-2 143,-3-2 0,1-4 0,-5-2 218,-1 0 1,3-4 9,-2 3-1250,0-3 479,-9-1 291,-1 0 0,-10-10 0,-1-3 0</inkml:trace>
  <inkml:trace contextRef="#ctx0" brushRef="#br0" timeOffset="5">4806 13514 7945,'0'-6'1523,"0"1"-1447,0 5 1,1 5 0,2 3 0,2 3 0,1 3 0,2 3-8,-2 0 1,4 2 0,-2 4 0,2 0-75,1 0 1,1 1-1,-1 1 1,1 2-64,-1-2 0,1-1 0,-1-1 6,0 0 1,1-4 0,-1-1 0,1-2 43,-1-2 0,-3-1 1,-1-3 11,2-2 0,-2 1 191,0-5-84,-4 4 0,3-6 535,-2 2-187,-3-3 1,4-2-290,-5-3 0,0-3 0,0-4-88,0 0 1,0-1 0,0-1 0,0-1 97,0-1 1,0 0-1,0 2-33,0-2 0,1 2 0,2-2-108,1 2 1,0-2 0,-4 0-1,1 2-336,3 4 1,-3-1-146,3 3 1,2 2 160,2 1 1,-2 3 0,2 2 230,1 3 1,2-2 0,3 6 0,1 2 18,-1 4 0,3 2 0,-2 5-1,-1-2 0,0 0 0,0 4-64,1-1 0,0 1 0,-3-1 0,-1-3 34,0-4 1,1-2-1,-1-3 239,1-2 0,-1-3 0,1-5 88,-1 0 1,0-2-1,1 0 205,-1-2 0,-3-9 0,-2 2-3,-1-2 1,3-5 0,-3-1-206,1-2 0,-3-3 0,2-2 0,-1-2-204,0-1 1,-1-1-1,-3-3 1,0 2 1,4 0 0,0 5-46,-2 5-103,0-2 1,-2 10-1,-2-2-216,-1 2-794,1 2 8,-3-1 1,7 6 1100,1 2 0,4 3 0,4 1 0</inkml:trace>
  <inkml:trace contextRef="#ctx0" brushRef="#br0" timeOffset="6">5959 13206 8299,'0'-11'-153,"0"-1"1,0 1 896,0-1 0,0 5 1,0-1 625,0-1-849,0 4-397,0 0 1,4 6 0,0 3-158,-1 4 0,-2 6 0,-1 2 85,0 2 0,4 5 0,-1 5 17,0 1 0,-2 3 0,1 4 0,0 4-65,2 0 0,1 1 1,-3 2-172,2-1 1,1 0 0,-2 2 62,1-2 0,3 1 0,-2-5 0,0-2-86,1-4 0,1 1 0,-2-4 132,2 0 0,-4-1 0,5-5 19,1 0 1,-3-4-1,1-2 1,-1 0 117,0-3 1,-3-1 0,1-2 0,-2-1 122,2-2 1,-3-2 218,3-2-259,-3-3-463,-1 4-827,0-5 1128,5 0 0,2 0 0,4 0 0</inkml:trace>
  <inkml:trace contextRef="#ctx0" brushRef="#br0" timeOffset="7">6530 13400 8491,'0'-5'677,"0"5"0,0 6-530,0 5 0,0 5 0,0 3 0,0 4-127,0 4 0,0-2 0,0 4 0,0 0-80,0 1 1,0-4 0,2 3 0,0 1-169,2-1 0,1-4 114,-1 2 1,-3-4-1,3-4 1,-1-3 31,0 1 0,-1-5 31,1 4-41,4-4 1,-6-4-490,3 0 581,-3-6 0,-6-2 0,-1-6 0</inkml:trace>
  <inkml:trace contextRef="#ctx0" brushRef="#br0" timeOffset="8">6519 13686 8259,'1'-10'-52,"3"2"0,2-1 180,6 5 1,-1-3-1,1 3 158,-1 1 0,6 2 1,2 0-1,2-2-117,2-1 1,4 1-1,-1 3 1,1-2-14,1-1 1,-3 1-1,5-2-187,-3 3 0,0 1 0,-5 0 41,-3 0 1,-2 0 0,-3 0-347,2 0 1,-5 0-407,-3 0 1,-7 0 741,-1 0 0,-10 0 0,-8 0 0</inkml:trace>
  <inkml:trace contextRef="#ctx0" brushRef="#br0" timeOffset="9">6565 13423 8267,'0'-11'-1104,"0"-1"1439,5 6 1,-3-3 72,6 5 0,-4-3 0,3 3 1,2 1-198,1 2 0,2 1 1,1-1-223,2-3 0,3 3 0,4-3 31,1 2 1,1 2-1,2 0 1,0 0 49,0 0 1,2 0-1,-2 0-174,0 0 0,-2-3 0,-3-1-164,-2 1 0,-2 2 1,-6 1-1246,1 0 1513,-6 0 0,-1 5 0,-5 1 0</inkml:trace>
  <inkml:trace contextRef="#ctx0" brushRef="#br0" timeOffset="10">7193 13023 8214,'0'-7'610,"0"-1"8,0-1 1,5 4 0,4 3-335,5 4 1,0 4 0,5 7 0,1 2 41,2 4 0,4 3 0,1 2-145,-2 3 0,1-2 0,-1 7 0,2 2-40,-2 3 0,-5 6 1,-2-2-308,-1-1 0,-2 5 0,-4-3 0,1 2 24,-1 2 1,-3-2 0,-2-1 0,-1-3-154,-2-5 0,-2 2 0,-1-7 53,0 3 0,0-3 1,0-3 72,0 1 0,-1-4 0,-3 3 0,-4-3-83,-2-1 0,-1-4 0,-2-1 23,-2-2 0,1 1 1,-4-3-788,2 1 1016,-5 0 0,-2 2 0,-6 1 0</inkml:trace>
  <inkml:trace contextRef="#ctx0" brushRef="#br0" timeOffset="11">8598 13492 8106,'7'-7'-290,"1"3"0,1 2 0,1-1 460,1 0 0,-3-1 0,0 4 1,0 0-1,4 0 0,2 0-82,1 0 1,5-2-1,-1 0 1,4-2-3,4 2 0,-3 0 0,4 2 0,-1-1-102,-1-3 1,5 3 0,-3-3 19,1 3 1,-4-3-1,2 0 1,-4 2-268,-4 0 1,-3 2-1,-4 0-591,-1 0 854,0 0 0,-4 6 0,-2 0 0</inkml:trace>
  <inkml:trace contextRef="#ctx0" brushRef="#br0" timeOffset="12">8689 13709 8127,'11'5'-160,"1"-4"336,-1 3 0,6 1 0,2-1 0,2-2 294,2-1 0,5-1 1,3 0-1,2-1-224,1-3 0,0 3 0,0-4-131,1 0 0,-5 2 0,-1-3-193,-1 1 1,-2 1 0,-7 4 77,-4 0 0,-8 0 0,-1 0 0</inkml:trace>
  <inkml:trace contextRef="#ctx0" brushRef="#br0" timeOffset="13">10242 12955 8405,'0'-12'-238,"0"1"31,0 0 1,2-1-1,0 1 1,3-1 492,1 1 1,2 1 0,4 2-1,0 3 1,2 1-92,1 0 0,6-3 0,-2 2 0,2 0-49,2 0 1,4 1 0,-1 4 0,-1 0-62,-5 0 0,0 0 0,-3 0-31,0 0 0,-3 1 1,2 2-61,-4 0 1,-4 6-75,0-1 1,-6 2 0,2 1 69,-3 1 0,-6-1 0,-3 1 0,-2-1 1,-6 1-1,-3-1-1,-3 0 1,3 1 0,1-1-1,2 1 1,2-1-19,1 0 95,2 1 1,1-1 118,2 1 0,4-6-120,8-2 0,2 1 0,6-1 0,1-2 65,2 0 1,3 1-1,4 1-96,1-1 0,0 2 0,1 0-31,3 1 0,-3 2 0,1 3 0,-3 1-43,-3-1 0,-6 4 1,-1 1-1,-4-3-7,-3 0 1,-1 2 0,-5 1 30,-3-2 0,-3 0 0,-5 0 5,-4 1 0,-3 0 0,-6-4 1,-3 1-5,-1-1 1,-2 1 0,-3-1-45,0 0 0,3-3 0,1-2-1,-2 0 1,4-1 0,2-3 0,3 2-177,4-2 0,-1 0 0,4-2-480,2 0 0,5 0-232,2 0 948,4 0 0,-2 0 0</inkml:trace>
  <inkml:trace contextRef="#ctx0" brushRef="#br0" timeOffset="14">10151 13583 8297,'-18'0'0,"-2"0"0,5 1 292,1 3 1,5-3 1305,1 3-1446,6-3 1,-2-1-1,6 2 3,2 1 0,5-1 0,0 3 0,4-1-1,2-1 1,5 1 0,-1-3-17,3 3 1,6-2-1,2 1 1,4-1 17,4-2 1,1 0-1,5-2-65,3-1 1,0 1 0,-4-3-17,-1 0 0,-2 4 0,4-4 0,-5 1-134,-4 0 0,1 0 0,-9 3 0,-2-1-317,-1-2 0,-6 0 0,-3 4-562,-2 0 938,-2 0 0,-4 5 0,-2 1 0</inkml:trace>
  <inkml:trace contextRef="#ctx0" brushRef="#br0" timeOffset="15">10379 14005 8329,'-5'-6'202,"4"0"1,-4 3 165,0-1 1,4 2-1,-3 6 1,1 3-233,-1 3 0,2 3 1,-4 2-1,-1 4 34,1 3 0,-2 1 0,-2-2-182,2-2 1,-2 6 0,3-5 0,-2 0-78,1 2 0,-1-6 1,5-1 33,2-2 1,1-1 0,2-1 0,3 0 25,3 1 1,1-5 0,2 0 90,3-2 1,6-1 0,0-4 0,2 0 7,2 0 1,0 0 0,1 0-93,3 0 1,-3 0 0,3-2-49,-3-1 0,-3 0 0,-2-3 1,-3 1-732,-4 2 0,-2 1-73,-2-2 0,-4 3 874,-8-3 0,-2-3 0,-6 1 0</inkml:trace>
  <inkml:trace contextRef="#ctx0" brushRef="#br0" timeOffset="16">10551 14177 8056,'0'-8'30,"0"1"434,0 4 1,-2-2-89,-1 5 0,1 1 0,-2 4 0,3 7-53,1 5 0,4 10 1,0 2-1,0 3-117,1 2 1,-4-5-1,4 8-190,0 0 0,-4 1 1,4-2-129,1-2 1,-5-1 0,3-9 0,-2 0-75,2-2 0,-3-7 0,3 0-160,-3-2 0,-1-5 0,2-2 346,1-1 0,-1 4 0,3-3 0</inkml:trace>
  <inkml:trace contextRef="#ctx0" brushRef="#br0" timeOffset="17">13748 13332 8417,'7'-5'-142,"-3"-3"1,-3 2 329,-1-2 1,4 0 0,-1-3 0,0 0 233,-2-1 1,-2 6 0,-3 2 0,-3 3-288,-4 1 0,1 1 0,3 3 0,2 5 0,0 5 1,3 3-1,-2 6 1,3 1-32,1 3 0,4-2 0,1 6-51,1 1 0,2 1 1,3 1-1,1 0-105,-1 0 0,-3-1 0,0-1 0,-1-3-110,-1-1 1,3-1 0,-4-6 7,2-2 1,-5-1-1,3-5 1,-1 0-172,0-3 0,0-1-699,-4 2 583,0-5 1,-1-1 440,-3-5 0,-3 6 0,-4 0 0</inkml:trace>
  <inkml:trace contextRef="#ctx0" brushRef="#br0" timeOffset="18">13783 13640 8349,'1'-10'244,"3"2"-84,3 4 0,4 3 0,0 1 0,2 0 159,2 0 1,3 0 0,5 0 0,1 0-159,2 0 0,0-4 0,3 1 0,-1 0-98,-3 2 1,-1-3-1,-2 0-574,-3 2 1,1 0 0,-5 2 510,-1 0 0,-1-5 0,-2-1 0</inkml:trace>
  <inkml:trace contextRef="#ctx0" brushRef="#br0" timeOffset="19">13703 13332 8347,'0'-12'-42,"1"1"0,3-1-29,3 1 0,9 0 1,3-1-1,4 2 400,3 2 1,3-1-1,7 4 1,1 0-194,1 0 1,0 1 0,-4 4-139,0 0 1,-1 0 0,-1 0 0,-3 0-826,-1 0 827,-6 6 0,4 0 0,-1 5 0</inkml:trace>
  <inkml:trace contextRef="#ctx0" brushRef="#br0" timeOffset="20">14571 13446 8008,'11'-6'-63,"1"0"0,-1 6 1,0 0-1,1 0 517,-1 0 1,2-3-1,1-1 1,2 1-420,2 2 1,-4 1-1,1 0 1,-1 0-434,2 0 0,-4 0 398,3 0 0,-2 5 0,-1 1 0</inkml:trace>
  <inkml:trace contextRef="#ctx0" brushRef="#br0" timeOffset="21">14605 13617 8210,'0'-6'796,"0"1"1,5 5-459,3 0 0,3 0 0,3 0-291,1 0 1,6 0 0,-2 0 0,2 0-194,2 0 0,0-2 0,-2 0 146,-1-2 0,-4 0 0,-5 4 0</inkml:trace>
  <inkml:trace contextRef="#ctx0" brushRef="#br0" timeOffset="22">15519 12955 8135,'0'-7'622,"0"12"1,0 3-584,0 7 1,0-1 0,0 0 0,0 1 0,0 1 0,0-1-163,0 0 1,3 0 0,3-3-14,0-1 0,0 1 1,3-2-1,-3-1-1115,0-2 1251,-3-4 0,2 2 0,2-5 0</inkml:trace>
  <inkml:trace contextRef="#ctx0" brushRef="#br0" timeOffset="23">15679 12966 8161,'0'-11'796,"0"4"-462,0 2 0,-4 7 0,0 1-199,1 5 1,2 6-1,1 2 1,0 2-40,0 3 1,4 4-97,0 2 0,5 4 0,-3-2 0</inkml:trace>
  <inkml:trace contextRef="#ctx0" brushRef="#br0" timeOffset="24">16113 13229 8279,'-4'-12'237,"0"1"0,1 0 104,2-1 1,1 7 0,0 5 0,0 6-317,0 5-6,0 5 1,0 2-1,1 6 43,3 3 1,-2-2 0,3 5 0,-2 1-90,1-2 1,1 4 0,-2-4 0,2 2-23,1-1 1,-2-3 0,4 2-68,1-1 1,-3-1 0,0-6 0,1-1-143,-1 0 0,-2-7 0,2 3-73,-1-4 0,-1 0 0,-3-2 0,2-1 331,1-2 0,-1 1 0,-3 3 0</inkml:trace>
  <inkml:trace contextRef="#ctx0" brushRef="#br0" timeOffset="25">16912 13366 8230,'-11'-6'-30,"3"-5"0,0 5 1,0 0 1,-3-1 0,0 5-1,0-3 238,-1-2 1,-4 5 0,-2-2-1,-1 3 162,0 1 1,4 0 0,-3 0-292,1 0 0,1 0 32,1 0 1,2 0-1,-2 1 1,3 3-107,5 4 1,0-2 0,5 1-1,-2 2 12,1 1 0,2 2 1,1-1-118,0 1 1,5-5-1,3 1 25,2 1 0,3 2 1,2 3-1,4 1 33,2-1 0,2-1 0,0-1 1,0-1 11,0 0 0,0 1 0,0-1-11,-1 1 1,0-1-1,-3 0 32,-4 1 1,-2 3 0,-3 0-1,-2-1-6,-5-1 1,-1-2-1,-2 1 17,0-1 1,-5 1 0,-4-1-3,-5 1 0,0-1 0,-5 0 0,-3 0 14,-3-4 1,1 2 0,-4-4-1,2 0-120,4 0 1,-4-1-306,7-4 0,3 0 56,0 0 354,9 0 0,2-5 0,5-1 0</inkml:trace>
  <inkml:trace contextRef="#ctx0" brushRef="#br0" timeOffset="26">17232 13423 8367,'0'-8'272,"0"1"-291,0 4 1,0 7 165,0 7 1,0 9-1,0-1 1,0 2 90,0 2 1,4 4 0,-1 1-323,0 1 0,2-4 1,-1 2-10,-2-3 0,1-3 0,-1-2 1,2-3-72,-1-4 0,-2-4 0,-1 0-157,0 0 0,-1-2-1024,-3-3 1345,-2-1 0,-11-2 0,-1 0 0</inkml:trace>
  <inkml:trace contextRef="#ctx0" brushRef="#br0" timeOffset="27">16958 13469 8176,'6'-12'370,"5"1"1,1-1 16,6 1 1,5 3 0,2 2 0,4 0-76,4-1 1,0 1 0,9-2-132,1 5 1,2-2 0,0 1 0,1 1-504,0 2 1,-6 1 0,-2 1 321,-2 3 0,-2-3 0,0 4 0</inkml:trace>
  <inkml:trace contextRef="#ctx0" brushRef="#br0" timeOffset="28">18397 13332 8209,'-7'-5'82,"-1"-2"1,2-3 0,1 1 899,0 2 0,1 5-807,4 2 1,0 10 0,0 10 0,2 1-242,2 2 0,-2 4 0,6 0 0,1 3 42,1 1 1,-3-3 0,1 0 0,0-1-162,-2 0 1,3-2 0,-4-5-31,1-1 0,-3-4 0,1 3-57,-3-1 0,-1-2 1,0-4-1,0 1-1347,0-1 1619,0-4 0,-5 3 0,-2-4 0</inkml:trace>
  <inkml:trace contextRef="#ctx0" brushRef="#br0" timeOffset="29">18705 13286 8165,'0'-11'0,"-4"3"50,1 0 164,-1 6 0,4 2 0,0 7 0,0 5 152,0 3 0,4 8 1,1 7-262,1 3 1,-4 2 0,4-1-104,-1 0 0,-4 0 0,4 1 0,-1-1-165,0 0 1,-1-5 0,-1-3 0,0-5-108,2-2 1,0-5 0,-4 2-177,0-4 0,0-4 0,-1-1-292,-3 2 1,-3-4 737,-4-1 0,-6 3 0,0-1 0</inkml:trace>
  <inkml:trace contextRef="#ctx0" brushRef="#br0" timeOffset="30">18305 13651 8165,'2'-10'-108,"1"3"147,5 3 1,3-1 0,3 1 0,4 1 60,4 2 0,2 1 0,9 0-105,1 0 1,-1-4-1,8 1 1,-2 0-301,-2 2 0,-2 1 0,-2 0 1,-1 0 304,-1 0 0,-1 0 0,4 0 0</inkml:trace>
  <inkml:trace contextRef="#ctx0" brushRef="#br0" timeOffset="31">18945 13434 8171,'-6'-11'0,"-3"0"0,5-1 713,1 1 0,2 3 233,1 1 1,0 3-746,0-4 0,0 7-228,0 1 1,0 5 0,0 6 0,1 2-71,3 2 1,-3 3 0,3 6 0,-1 2-62,1 0 0,-2 6 0,6-2-4,1 3 1,-3 0-1,2-1 1,0-3-22,3-1 1,4-2-1,0-6 223,-1-1 1,4-5 0,0 1-1,1-4-63,0-3 0,0 1 1,4-5-42,-1-2 0,1 3 0,0-1-94,0-1 0,-2-2 0,0-1 0,-3-1-233,-2-3 0,-1 1 1,-5-4-1,-2-3 391,-4-4 0,-8 1 0,-2-4 0</inkml:trace>
  <inkml:trace contextRef="#ctx0" brushRef="#br0" timeOffset="32">18934 13686 8173,'-7'-5'595,"2"-2"-348,5-4 1,5 1-1,4 1 1,4 2-53,2 2 0,5-2 1,-1 2-1,3 0-109,1 0 1,3-1 0,1 4 0,-2-2-186,0 2 0,-3 0 1,0 2-205,-3 0 0,1 0 0,-4 0-815,-3 0 1118,-5 0 0,2-5 0,-3-1 0</inkml:trace>
  <inkml:trace contextRef="#ctx0" brushRef="#br0" timeOffset="33">18842 13389 8173,'0'-12'124,"1"1"0,5-1-68,5 1 1,5 3 0,7 2-1,0 0 4,0-1 0,6 5 0,4-2 0,4 3-81,0 1 0,2 0 0,-1 0 0,-1 0-289,-2 0 0,0 0 0,-2 1 42,-3 3 1,2-3 267,-5 3 0,-1 2 0,-3 1 0</inkml:trace>
  <inkml:trace contextRef="#ctx0" brushRef="#br0" timeOffset="34">19619 13252 8205,'-5'-12'123,"3"1"642,-1-1-295,1 6-346,2 1 1,-3 8-115,-1 4 0,0 2 1,3 11-1,-2 4-64,-1 6 0,-1 4 1,3 3 101,-2 1 1,-1 4-1,2-3-105,-1 2 0,-3-5 0,2 1 1,0-4-135,0-2 1,0-7 0,2 0 56,-1-4 1,0-6-71,4 1-1385,0-2 1589,0-7 0,0-6 0,0-6 0</inkml:trace>
  <inkml:trace contextRef="#ctx0" brushRef="#br0" timeOffset="35">19573 13229 8205,'0'-18'145,"-4"2"339,0 4 0,1 5-491,3-1 0,1 7 0,3 2 1,3 8 112,4 5 0,0 7 1,0 2-1,2 6 26,2 4 1,-1 3-1,4 1-108,-1 1 0,-1 5 1,-2-2-107,1-1 0,0-1 1,-2-4-1,1-2-84,1-3 1,1-2 0,-6-5 0,-1-1-34,-2-3 0,1-3 1,3-6-475,1-2 0,-5 1 673,1-5 0,-1-1 0,5-3 0</inkml:trace>
  <inkml:trace contextRef="#ctx0" brushRef="#br0" timeOffset="36">19505 13640 8128,'0'-18'0,"1"6"0,3 5-191,3 2 0,8-2 1,3 1-1,1 1 304,0 0 0,0-2 0,5 3-95,3 1 1,-1 1-1,3-1 1,0-1 157,0 2 1,-4 1 0,2 1-854,-3 0 1,-1 0 676,0 0 0,5 0 0,1 0 0</inkml:trace>
  <inkml:trace contextRef="#ctx0" brushRef="#br0" timeOffset="37">20087 13297 8128,'-5'-17'16,"4"0"1,-3 6 183,3-1-157,1 6 1,0 2-1,0 8 159,0 4 0,0 7 0,1 5 0,1 5-103,2 6 1,4 2 0,-4 1-1,-1 0-35,3 1 1,-4-5 0,4 1-101,-1 0 1,-1-3-1,-2-1-114,1-3 0,-1-6 1,1-3-1,-1-2-677,-2-2-220,0 1 1047,0-6 0,-5-1 0,-2-5 0</inkml:trace>
  <inkml:trace contextRef="#ctx0" brushRef="#br0" timeOffset="38">19973 13286 8128,'0'-11'67,"0"-1"0,1 1 159,3-1 0,4 2 1,5 1-1,4 3 99,1 1 0,2 1 0,7 4 0,3 0-82,3 0 1,3 5 0,0 4-188,3 5 1,2 2-1,-4 6 1,-4 0-281,-5 2 1,-4 1 0,-2-1 42,-3 3 0,-6-3 1,-7 3-1,0-3 17,1-1 0,-5-1 0,1 1 94,-6 0 0,-3 0 0,-6-2 52,1-1 1,-7 1 0,-3-3 0,-6 0-77,-2-3 0,-6-2 0,-3-2-212,2 0 1,0-3 0,4-2 0,4-1-386,6-2 0,6 2 691,1-1 0,8-5 0,1-6 0</inkml:trace>
  <inkml:trace contextRef="#ctx0" brushRef="#br0" timeOffset="39">20681 12841 8128,'-6'-18'180,"1"1"16,5 11 0,1 1 140,3 5 1,-2 6 0,4 4-136,0 4-195,2 7 1,-6-4-1,3 6-43,0 0 1,-4 0 0,4 0 0,-1-2-329,0-2 0,1 2 0,-3-6-90,2-1 0,0-1 455,-4-2 0,5 0 0,1 1 0</inkml:trace>
  <inkml:trace contextRef="#ctx0" brushRef="#br0" timeOffset="40">20807 12829 8195,'-7'-18'102,"2"6"238,5 4 0,0 7 13,0 1 1,5 6 0,3 8 0,2 3-132,1 0 0,2 2 0,1 6-338,1 1 0,-3 0 116,-5 4 0,1 0 0,3 5 0</inkml:trace>
  <inkml:trace contextRef="#ctx0" brushRef="#br0" timeOffset="41">3721 16255 8173,'-11'0'-76,"3"0"1,2-1-1,0-3 1,3-2-1,-1-2 2033,0 1-1904,0 4 1,6-1-1,0 8 1,2 4 53,-2 2 0,3 5 1,-1 3-1,0 2-50,1 4 1,-4 8-1,3 1 1,-2 5-21,-2 3 0,0-1 0,0 4 0,-2-3-76,-2 3 0,3-1 0,-3-1 1,3-4-81,1-3 0,0-4 0,0-2 65,0-1 1,4-2 0,0-3 0,0-1 90,1-3 1,-4 1 0,4-5-90,0-1 0,-4-5 0,3-1-308,-3 1 1,-1-3-586,0 2 1,2-6 944,1 2 0,-1-3 0,3-1 0</inkml:trace>
  <inkml:trace contextRef="#ctx0" brushRef="#br0" timeOffset="42">3493 16381 8292,'0'-16'-235,"3"3"1,2-2-1,2 2 304,2 1 0,-3 1 1,2 0-1,0-1 1,3 1 381,0-1 1,0 2 0,1 1-351,-1 2 0,5 0 1,0-1-1,3 0 1,4 0-46,2 2 0,6-4 1,-3 3-44,1 1 0,-3-3 1,5 5-119,1 2 0,-4 1 1,-2 1 18,-2 0 1,-2 1 0,-3 3 0,-4 3 55,-2 3 1,-2 2-1,-1-1 1,-2 1 39,-4-1 0,-3 2 0,-2 1 26,-3 1 0,-4 4 0,-7-2 1,-5 0 25,-5 4 0,-2 0 1,-6 1-69,-3-3 0,-4 2 0,0-3 1,1 1-202,0 0 1,4-5-1,8 1 1,2-3-993,8-5 1199,3 4 0,2-5 0,1 5 0</inkml:trace>
  <inkml:trace contextRef="#ctx0" brushRef="#br0" timeOffset="43">4509 16130 8244,'0'-12'-133,"0"5"0,0-1 0,0-1 593,0-1 1,0 2-235,0 1 1,0 6-1,-1-1-125,-3 5 1,1 7-1,-4 0 1,-2 5 37,-1 3 0,-2 1 0,0 4 1,-2 1-38,-2 3 0,-3 1 1,4 3-61,1 0 0,2-1 1,1 5-1,2 0-72,2 3 1,3 3-1,-2 4-43,1 1 0,0 0 0,2-2 1,-1-1 84,2-1 0,2-4 0,2 2 0,3-3 100,2-5 0,4-1 0,6-1-2,0-3 0,1-3 1,2-2-1,-1-2 26,2-1 1,-4-5 0,1 1 25,-1-2 0,-2-5 0,-2-2-62,2-1 0,-6 3 1,2-5-1,-2 1-357,-3 1-458,5-3 1,-9 3-1710,6-5 2424,-6 0 0,3 0 0,-5 0 0</inkml:trace>
  <inkml:trace contextRef="#ctx0" brushRef="#br0" timeOffset="44">5091 16347 8402,'-11'-12'-302,"0"1"1,-1-1-1,1 1 1,1 0 674,2-1 1,-2 5 0,2-1 0,-2 0 0,0 1 121,2-1 1,3 7 0,5 1-349,0 6 0,0 4 0,0 3 0,2 2 6,1 4 0,0 4 0,4 3-101,2 0 0,1 6 0,3-3 0,1 2-78,1-1 1,2-1-1,-3 3-39,1-2 0,0-4 0,-3 0 0,-1-1-42,1-3 1,-1-3 0,0-2 78,1-4 0,-6 1 0,-1-8 1,-1 2 168,0-1 0,1-4 569,-1 0-413,-3-1 0,4-7 1,-5-3-228,0-2 1,1-5 0,2-2-248,1-1 1,3-1 0,-3-3 48,-1-1 0,2 0 0,-1 0 1,-2 1-159,-1 3 0,3-1 1,0 5 39,-2 1 220,0 1 1,-1 7-1,3 3-16,3 6 1,4 5 0,0 5-37,0 3 1,1 4-1,1-2-1,2 0 0,-3 3 0,5-3 0,-2 1-98,0 0 1,4-5-1,-3 1 128,-2-2 1,-2-6-1,0 0 1,-1-2 232,1-3 0,-1 0 0,0-4 125,1-1 1,-1-4-1,1-4 1,-1-1 205,1 1 1,-2-2-1,-1-2-95,-2-4 0,-3-3 0,2 0-214,-1-1 1,-1-4 0,-3-1-1,2-1-188,1-3 0,0 3 1,-4 0-205,0 1 1,-2 1 0,-1 6-1,-4 2-802,1 4 0,-3 2-197,5 1 0,-1 6-397,1 2 1582,3 3 0,1 6 0,6 1 0</inkml:trace>
  <inkml:trace contextRef="#ctx0" brushRef="#br0" timeOffset="45">5982 16084 8364,'0'-11'9,"-1"3"1,-2 0 0,0 0 0,0-3 0,2 0 0,1 0 1986,0-1-1990,0 6 0,0 2 1,0 8-1,0 5-22,0 5 1,1 3-1,2 6 70,0 0 0,1 5 0,-2 2 1,0 3-42,2 2 0,0 3 0,-3 1 4,3 2 0,-3 1 1,3 2-1,-3-1-63,-1-1 1,4-4 0,0 3 72,-2-2 0,1-1 0,-1-4 1,2-1 87,-1-2 0,-2 1 0,0-6-65,3 0 1,-3-2-1,3-3 1,-3-2-15,-1-3 1,0-4 0,0 0-178,0-1 1,0-3-1135,0-1-1185,0 1 2460,0-2 0,0-1 0,0-5 0</inkml:trace>
  <inkml:trace contextRef="#ctx0" brushRef="#br0" timeOffset="46">6405 16267 8260,'-5'-12'-512,"2"1"-615,-4 0 1238,4 4 0,-1 3 0,7 8 165,1 4 1,1 3 0,-3 4-1,2 6 114,-1 4 1,2 2 0,-2 6-209,0 2 0,2 2 0,-1-3 0,-2 1-108,0-1 0,1 0 0,1-1 0,0-2-86,1-5 1,-4-3 0,5-3 70,-1-1 0,-4-5-67,3 2 0,-2-7-197,2-2 238,-3 1-33,4-2 0,-10-1 0,-1-5 0</inkml:trace>
  <inkml:trace contextRef="#ctx0" brushRef="#br0" timeOffset="47">6393 16644 8260,'-5'-7'-116,"4"-3"26,-3 3 0,3-4 1,2 1-1,2 1 261,1 2 0,8-1 0,1-2 0,3 1 142,5 2 0,0 4 1,2-2-1,0 1-224,0 0 1,0 0 0,1 4 0,1 0-116,2 0 0,-4 0 0,-4 0-152,1 0 0,-2-1 0,0-1 0,-2-2-535,-2 1 713,-1 2 0,3-4 0,2-1 0</inkml:trace>
  <inkml:trace contextRef="#ctx0" brushRef="#br0" timeOffset="48">6405 16255 8162,'-7'-17'57,"2"0"1,5 6-81,0-1 1,4 5-1,1-1 1,2 0 186,2 2 0,2-3 1,3 4-1,2 0 14,2 0 1,1 1 0,5 4 0,2 0-286,0 0 1,5 0 0,-3 0-115,1 0 1,-4 0 0,2 1 220,-3 3 0,-1 3 0,0 4 0</inkml:trace>
  <inkml:trace contextRef="#ctx0" brushRef="#br0" timeOffset="49">7113 16016 8296,'-10'-18'29,"3"3"1,7 3 926,7 5-875,3 1 1,1 8 0,1 0 0,-1 3-1,1 2 1,-1 3 124,0 4 1,5 0 0,0 5 0,2 1 54,2 2 0,2 4 0,1 2-185,0 1 0,-1 1 1,1 1-1,-1 1-21,-3 4 1,1-2 0,-5 5-140,-1 1 1,-1-1-1,-3 4 1,-1-1-34,-1 1 1,-6 1-1,2 2-86,-3 0 0,-1-6 0,-1-2 174,-3-2 1,-2-2-1,-6-1 1,0-1 24,-4-2 1,3-4 0,-5 0-97,1-1 1,-3-4 0,2-1 0,0-2-268,3-1 0,6-3 1,3-5-594,1-2 960,1-4 0,14 2 0,3-5 0</inkml:trace>
  <inkml:trace contextRef="#ctx0" brushRef="#br0" timeOffset="50">8244 16461 8205,'-12'-5'-27,"5"4"0,1-3 1,4 1-1,4 1 1,4-2 327,2 1 1,8 2-1,3 0 1,1-2-1,0 0-131,-1 0 0,4 2 0,4-1-146,-2-1 1,1 1-1,-1-1 1,2 0-130,-2-1 0,-2 3 0,-3-3 0,-2 3-752,-2 1 0,0 0 277,-5 0 580,-5 0 0,-1 5 0,-5 1 0</inkml:trace>
  <inkml:trace contextRef="#ctx0" brushRef="#br0" timeOffset="51">8266 16655 8205,'12'0'0,"4"-4"0,3-1 145,3-1 0,2 0 1,3-3-1,3 1-42,3-1 1,0 4 0,0 0-475,1 0 371,-7 4 0,16-9 0,-7 3 0</inkml:trace>
  <inkml:trace contextRef="#ctx0" brushRef="#br0" timeOffset="52">9785 15422 8205,'-6'-2'105,"2"-1"0,3-5 450,1-2-534,0 3 0,4 4 0,0 6 1,-2 5-1,1 2 79,0 2 0,-1 4 0,2 3 1,-3 3-29,-1 1 0,1 3 0,2 3 0,0 3-61,0 4 0,-2-3 0,-1-3 0,0 1-74,0-2 0,4 3 0,0-6-11,-2 0 1,0 0 0,-1-2-1,1-2-103,2-1 1,0-4 0,-3-1 75,3 1 0,-3-8 0,3 2 0,-2-1-400,-2 1 0,1-4 501,3 1 0,-3-1 0,4 5 0</inkml:trace>
  <inkml:trace contextRef="#ctx0" brushRef="#br0" timeOffset="53">9660 15433 8391,'0'-18'-89,"0"2"0,0 4 110,0 1 1,1 0 0,3 0 0,3 3-33,4 0 0,0 4 0,2-2 0,2 1 113,4 2 0,1 2 0,1 1 0,-2 0-41,1 0 1,2 0 0,0 0-59,1 0 1,4 1-1,1 2 1,0 2-61,0 1 1,2 2 0,-3 3-1,-3 1 13,-4-1 0,-3 2 0,-7 1 0,-3 1 1,-2 1 0,-5-2 45,0 2 1,-8-1 0,-5-3 0,-5 2 195,-6 2 1,0-1-150,-7-4 0,1 1 0,-4-1 0,-1 1 0,1-1 12,0 0 1,5 0-1,3-3-166,6 0 1,4-2 0,5 3 104,4-1 0,2 0 0,5 3 0</inkml:trace>
  <inkml:trace contextRef="#ctx0" brushRef="#br0" timeOffset="54">10653 15193 8392,'0'-11'-614,"0"-1"977,0 1 0,-5 5-194,-2 2 1,-7 9-1,-1 5 1,-1 5 65,0 3 0,3 1 1,-3 5-138,-1 3 1,4-2 0,-2 6 0,1 0-45,-1 2 1,2 2 0,-2-1-19,2 0 1,2 2 0,1 1 0,2 2-125,4 1 1,-1-3-1,2 1 9,0-2 1,2-2 0,1-1 0,0-1 36,0-2 1,1-1 0,2 3 55,0-1 1,5-5 0,-3 4 0,1-4 10,3-4 0,1 1 1,2-4 37,-1 2 0,2-3 0,1-3-33,1-2 0,2-6 1,-3 0-1,1-1-120,-1 1 1,-2-5-1,0 2-308,-1-3 0,-1 0 1,-1 2 397,-1 1 0,0 0 0,3-4 0</inkml:trace>
  <inkml:trace contextRef="#ctx0" brushRef="#br0" timeOffset="55">10882 15467 7852,'7'0'-376,"1"0"0,0 2 514,-2 1 0,3 5 0,-5 7 0,0 4 0,-1 4 1,1 4-1,0 3 0,1 2 0,1 0 6,1-2 1,3-1-1,-3 3 1,4-3-115,0-1 1,4-1-1,0-4 1,-1-2-64,-1-2 0,-1 2 0,-1-6 128,0-1 1,0-5-1,-3-3 538,0-1 446,0-1-928,-2-4 1,0-4-1,-3-1-134,1-1 0,0-2 0,-4-3 0,0-1-54,0 1 0,1-2 1,1-1-1,2-2-88,-1-2 1,-1-1 0,1-3-64,1 3 0,1-1 0,-3 3 147,2 0 0,1 3 1,-2-2-1,0 4 90,0 0 1,-2 5 62,-1-1 0,1 6-84,3-2 1,3 8 0,4 3-40,0 3 1,0 3-1,-1 2 1,0 4-14,3 3 0,1-3 0,-3 0-14,0 1 0,2 1 0,1-1 0,3-2 0,0-2 0,-3-1 0,3-5 60,-1-2 0,-3 1 0,2-5 0,-2-2 337,-2 0 1,1-2-56,-1 0 1,1-5-1,-2-3 1,-3-2 186,-3-2 1,1 0-1,-1-4-189,-1-3 0,-2-2 0,-1-2 0,0 0-40,0 0 1,1-3 0,2-4-332,0-3 1,3 2 0,-4-6-357,2 5 1,5-3 0,-3 4 0,2 3-523,-1 3 0,-4 7-72,1 3 0,-2 7 301,2 5 1,-1 6 0,3 6 717,-1 5 0,4 4 0,-3 5 0</inkml:trace>
  <inkml:trace contextRef="#ctx0" brushRef="#br0" timeOffset="56">11853 15981 8283,'0'-7'121,"0"-1"0,0-1 0,0-1 0,0-1 179,0-1 0,0 1 1,0-1-1,0 1 1,0 0-1,0-1-142,0 1 0,0-1 1,0 1-1,0-1-298,0 1 0,0-4 0,0 0 109,0 1 1,0-3 0,1 1 0,1-2-82,2-2 1,5 2 0,-1-1 0,1 0-84,-2 1 0,7-2 0,-2 3 137,0-1 0,1 4 1,-2 0 37,1 6 1,3-1 0,0 5 0,-1 1 31,-1 2 0,-2 1 0,1 0 0,-1 0 0,1 1 0,-1 3 0,2 4 0,2 2 0,-2 3 0,2 1-22,-2 1 0,2 5 0,0-1 0,-1 3-51,-1 1 1,-2-1-1,0 1 5,1 0 1,-2 0 0,-2 0 0,-3 0 22,0-1 0,-4-3 1,3-1 51,-3-1 1,-1-2 0,0-4 88,0 1 0,0-5-43,0 1 0,0-4-398,0 3 0,0-3-1091,0 4 1424,0-1 0,0 0 0,0-2 0</inkml:trace>
  <inkml:trace contextRef="#ctx0" brushRef="#br0" timeOffset="57">12572 15456 8283,'-11'-5'-344,"1"2"-176,2-4 663,3 4 0,5-1 1,0 9-1,0 7 61,0 6 0,0 7 1,0 3-1,0 2-112,0 6 1,0-2-1,-1 6-96,-3-1 0,3-5 0,-3 2 0,2-5 14,2 1 1,0-4-1,0-3-42,0-4 0,2-1 0,0-5 0,2-1-42,-1-1 0,-2-6 0,0 0-163,3-2 1,-3 0-1141,3-1 1377,-3-3 0,4 4 0,2-5 0</inkml:trace>
  <inkml:trace contextRef="#ctx0" brushRef="#br0" timeOffset="58">12446 15833 8283,'2'-10'0,"2"2"-192,3 4 0,3 2 1,2-1-1,0-1 631,4 2 1,1 1-1,6 1-210,0 0 1,0 0 0,0 0-1,0 0-102,-1 0 1,1 0-1,-1-2 1,-2 0 15,-1-2 1,-4 0-1,3 3-408,-1-3 0,-2 3 0,-4-3 1,1 1-1420,-1 0 1684,1 1 0,-6-8 0,-1 4 0</inkml:trace>
  <inkml:trace contextRef="#ctx0" brushRef="#br0" timeOffset="59">12526 15502 8283,'0'-23'0,"0"5"-93,0 3 1,9 3-1,4 3 1,3 2 244,5-2 0,0 0 0,2 0 245,0 2 1,4 4 0,1-1-1,0 3-269,-1 1 1,4 0 0,-3 0 0,0 0-350,0 0 0,-5 1 0,-6 2-447,0 1 0,-2 3 668,-4-3 0,-4 5 0,-2-3 0</inkml:trace>
  <inkml:trace contextRef="#ctx0" brushRef="#br0" timeOffset="60">13075 15193 8283,'-5'-11'-1385,"3"4"1253,-3-3 0,10 9 583,3-3 0,2 3 1,1 1-180,1 0 1,1 1 0,1 3 0,2 4-107,2 2 0,-3 5 0,4 2 0,0 2 24,-1 5 1,3 0 0,-2 6-28,3 2 0,0 6 0,-2 4 0,-2 2-221,-2 2 0,-1 4 0,-3 0-118,-1 2 0,1-3 0,-2 0 1,-1-2-225,-2-1 1,-4-2 0,1-2 60,-3-4 0,-1 0 0,-1-4 0,-3-4-86,-4-5 1,-4-2 424,-7 0 0,-11-1 0,-10 1 0</inkml:trace>
  <inkml:trace contextRef="#ctx0" brushRef="#br0" timeOffset="61">9671 16609 8284,'-6'-7'-32,"2"-1"1,4 1 0,4-1 0,3 2 302,4 1 1,0 1 0,0 4 0,1 0 0,1 0-177,2 0 0,-2 0 0,3 0 0,-1 0-9,0 0 0,6 0 0,-2 0-14,2 0 0,7 0 0,1 0 0,3 0-25,2 0 1,-4-2 0,6 0 0,1-2-38,-1 2 0,-1 0 0,1 1-29,2-3 0,-1 3 0,3-3 0,0 3-10,-4 1 0,6-4 1,3 0 6,3 2 0,5-3 1,-2 1-1,1 0-62,3-1 0,-7 4 1,1-4 28,3 0 0,-2 3 1,-1-2-9,-2 3 0,-1-3 1,0 1-1,-1-1 29,1-1 1,0 2 0,-1-3 43,1 1 1,0 0-1,-1 2 1,1-1 1,0 2 0,3-3 0,1 1-21,-2 1 0,-1-2 0,-3 2 0,0 0-17,-3 2 1,1-1-1,4 0 15,0-2 1,-1-1-1,2 2 4,3 0 1,-3-2 0,2 2 0,-2-1-22,-1 2 0,1-3 1,1 1-24,2 1 1,-2 2 0,-5 1 25,-1 0 0,-4 0 0,2 0 0,0 0 24,-3 0 1,-2 0-1,-1 0 63,1 0 0,0 0 0,2 0 1,2 0 59,2 0 1,-3 0 0,3 0-105,-2 0 0,0 0 0,-2 0 0,1 0-2,-1 0 1,-5 0-1,-2 0-8,2 0 0,-4 0 0,-2 0 0,-3 0 60,-4 0 1,2 0 0,-6 0 159,-1 0 1,-5 0 242,-2 0-255,1 0-585,-2-5 0,-3 4 0,-11-3-712,-7 3 1081,-5 1 0,-13-5 0,-3-2 0</inkml:trace>
  <inkml:trace contextRef="#ctx0" brushRef="#br0" timeOffset="62">10653 17032 8332,'0'-11'187,"-3"-1"0,-1 1 101,1-1 1,2 7 0,1 5 0,0 8 0,0 6-354,0 5 1,0 4 0,0 3 128,0 5 1,0 2 0,0 2 0,0 2-30,0 1 0,0 5 0,0-2 0,0 0-58,0-3 0,-4 1 0,0-1-49,2-1 0,1-5 1,1-3 57,0-1 1,1-2 0,1-4 0,2-2-61,-1-1 0,-2-4 0,-1 3-27,0-1 1,0-2-225,0-4 0,0-3-244,0 0 1,-1-6-174,-3 2 1,-2-4 741,-6-4 0,1-2 0,-1-6 0</inkml:trace>
  <inkml:trace contextRef="#ctx0" brushRef="#br0" timeOffset="63">10482 17146 8438,'0'-23'-149,"0"2"0,1 2 171,3 4 1,4-2-1,6 2 1,1 0-1,0-1 376,2 1 1,-3 1 0,5 5-242,1 2 1,0 0 0,1-2 0,-2 3-52,1 1 0,2-3 0,0 5 0,1 0-15,0 2 1,1 1 0,2 0-55,0 0 0,-3 4 1,-4 1-1,1 1-131,2 3 0,-1 2 0,-1 3 66,-5 2 0,-6 0 0,-3-1 0,-1 4-56,-2 3 0,-7-3 0,-5 0-17,-5 1 1,-4-3 0,-6-1 90,-3 1 0,0-5 0,-5 4 0,1-4-20,0 0 1,-2-1 0,0 1 0,2-1-162,5 0 0,6-3 0,5-2-764,3-1 955,0 4 0,11-7 0,2 3 0</inkml:trace>
  <inkml:trace contextRef="#ctx0" brushRef="#br0" timeOffset="64">11384 16872 8241,'0'-11'-227,"0"-1"294,0 6 1,-1 1 648,-3 5 0,-2 0-626,-6 0 1,5 5 0,-1 3-26,-1 2 1,1 2-1,-1 4 1,1 4-29,-1 5 1,-1 1 0,-1 4-1,-1 2 32,1 1 1,3 1 0,0 2-105,0 2 0,1-1 1,1 3-1,0 1-24,-1-1 0,5-2 0,-2 3 28,3-2 1,1-1 0,0-3 0,1-1 43,3 0 1,-2-5-1,6-2 82,1-3 0,2-2 0,3-2-17,1-1 1,2-5 0,-3 1-1,1-1-64,-1 1 1,-1-2 0,-1 2 45,4-2 1,-8-2 0,4 1-621,-2-1 1,-4 1 0,2-1-1049,1 1 1608,-4-6 0,0 4 0,-5-4 0</inkml:trace>
  <inkml:trace contextRef="#ctx0" brushRef="#br0" timeOffset="65">11578 17089 7993,'0'-6'1973,"0"1"-1901,0 15 0,0 1 1,0 11-1,0-1 1,0 4-1,0 0-39,0 3 1,0 1 0,0 5 0,0 1-46,0-1 1,0-1-1,0-1-80,0-2 1,0-5-1,0 2 1,0-3 97,0-1 0,2-5 1,0-3 19,2-2 0,0-2 1,-3-1-293,3-2-1284,-3 2-305,4-4 1855,-5 1 0,-5-2 0,-1-5 0</inkml:trace>
  <inkml:trace contextRef="#ctx0" brushRef="#br0" timeOffset="66">11521 17500 8160,'0'-11'0,"0"-1"-93,0 1 1,9 1 0,3 1 0,2 3 223,2 1 1,1-1 0,3 4 166,-1-2 1,0 0 0,4 4 0,0 0-131,0 0 0,-4-1 1,0-1-80,1-2 1,-4 0-1,0 4 1,-5-1-150,-3-3 1,2 3-242,-3-3 0,2 1 301,-1-1 0,-3 3 0,-5-4 0</inkml:trace>
  <inkml:trace contextRef="#ctx0" brushRef="#br0" timeOffset="67">11544 17112 8229,'0'-11'0,"5"-3"0,4 1-58,5 3 1,4 2 0,3-1 0,0 3 261,-2 1 0,0-3 0,4 4 1,0 2 81,-1 1 1,0-1-1,-2 0 1,-1-2-279,2 1 1,-5 2-1,-1 1-777,-2 0 1,2 0 768,0 0 0,1 5 0,-5 2 0</inkml:trace>
  <inkml:trace contextRef="#ctx0" brushRef="#br0" timeOffset="68">12092 16861 8209,'-5'-12'-100,"4"5"67,-3-1 0,8 6 0,4-2 431,2 2 0,1 2 0,1 0 1,-1 2 132,1 2 0,3 2 0,1 5-336,2 1 0,1 4 0,4 3 0,0 4 31,0 4 1,-1 3 0,0 8-176,-3 4 1,1 3 0,-3 3 0,-1 4 55,1 5 1,-6 3-1,-3-3-209,1 0 0,-4-4 1,-1-1-91,-3-1 0,-1-2 1,0-3-1,0-2 10,0-2 0,0 1 0,0-4 0,-1-3-1114,-3 0 0,-3-7 1296,-4-2 0,-5 2 0,-2 0 0</inkml:trace>
  <inkml:trace contextRef="#ctx0" brushRef="#br0" timeOffset="69">14217 16301 8171,'-7'-11'-1,"5"1"1,3 1 0,4 2 0,2 2 1114,1 3-976,3 0 1,0 2 0,2 0-1,1-1-216,1-3 0,5 3 1,-1-3-1,3 3-8,1 1 1,-1 0 0,1 0-1,0 0-193,0 0 1,-1 0-1,-2 0-28,-1 0 0,-5 0 0,1 0 307,-2 0 0,-2 0 0,1 0 0</inkml:trace>
  <inkml:trace contextRef="#ctx0" brushRef="#br0" timeOffset="70">14240 16507 6775,'11'0'1025,"2"0"0,1 0-714,1 0 1,6 0 0,4 0 0,6-2-92,6-1 0,6 1 1,-1-3-1,1 1 1,-1 1-455,-4 0 0,-7 2 0,-6 1-672,-5 0 906,-3 0 0,-11 5 0,-1 1 0</inkml:trace>
  <inkml:trace contextRef="#ctx0" brushRef="#br0" timeOffset="71">15930 15547 8171,'0'-7'-10,"1"-1"0,3 0 1,2 1-1,2 0 0,-1 1 1,2 0 199,2-3 0,0 0 0,0 0 1,1 3-1,-1-1-66,1 1 0,-1 4 0,0-3 1,2 1-26,2 0 1,-2 0 0,4 4 0,-2-1 0,0-2-42,-1-1 1,2 1 0,1 3-43,1 0 1,-3 0 0,3 1 0,-2 1-60,-2 2 1,-1 1-1,-3-1-14,-2 4 0,-3 2 1,-5 1-50,0 1 1,-2 0 0,-1 2 0,-5 2-42,-2-2 1,-2 2 0,0-1-21,-3-1 0,1 0 0,-4-1 0,1 0 99,3-3 1,3-1 0,2 1-1,3-1-62,1-2 408,-4-4-70,7 2 0,-1-5 0,6 0 23,5 0 0,2 0 0,2 1 0,-1 2-80,1 1 0,3-1 0,0-1-114,-1 1 0,2-1 1,1 3-1,-1-1-100,1-1 1,-2 6 0,-3-2-48,-1-1 1,-1 4 0,-2-2 46,-4 2 1,-3 5 0,-4 0 28,-4-1 0,-3 3 1,-12-1-12,-2 2 0,-7-3 0,2 3 1,-1 0-22,-1 0 1,6-4 0,-2-1 0,3-2 104,1-4 1,6 0-1,1 0 68,4-3 1,0-3-489,1-1-657,4 0 0,4 0 1038,6 0 0,4-5 0,4-1 0</inkml:trace>
  <inkml:trace contextRef="#ctx0" brushRef="#br0" timeOffset="72">16775 15285 8171,'0'-12'0,"0"5"-26,0-1 1,0 4 507,0-3 1,1 4-442,3-1 0,-3 8 0,3 4 0,-3 3 98,-1 4 0,-1 3 0,-1 6 0,-3 3 24,-2 3 0,0 7 0,-5 2-106,1 2 0,-1-3 1,0 3-69,-4-2 1,4 3-1,-4-4 1,4-1-156,0-2 0,5 0 0,-1-2 0,1-3 48,0-3 0,-2-3 1,4-1 73,-1-1 1,2-4 0,-2-3-232,1-2 1,1-5 0,4-1-336,0 2 1,0-2-176,0 0 785,0-4 0,0 2 0,0-5 0</inkml:trace>
  <inkml:trace contextRef="#ctx0" brushRef="#br0" timeOffset="73">17083 15547 8171,'-7'-17'0,"-1"1"262,6 9 1,-3 0 202,5 4 1,-6 1-413,-1-2 0,0 8 0,0 4-18,-2 2 1,3 5 0,-2 2-1,0 1-60,2 2 1,-3 0-1,5 0 24,2-1 0,1-1 0,1 3-2,0-2 1,5-4 0,2 1 0,3-2-29,2-4 0,3-2 0,2 1 114,0-1 1,2-6 0,4 2 0,0-4 32,0-4 0,0-2 0,0-6-59,-1 1 1,-4-1 0,-3 1 0,-2 0-3,-1-1 1,-2-3-1,-1-2-35,-2 0 0,-4-2 1,-1-3-280,-4 3 0,-6-3 0,-7 5 0,-4-1-234,-3 3 0,-1 2 0,2 3 88,2 2 1,-3 3-1,4 5 1,1 0 96,1 0 0,4 1 1,2 3 307,2 4 0,-1 2 0,5 3 0,2 2 0,-5 3 0,1 5 0</inkml:trace>
  <inkml:trace contextRef="#ctx0" brushRef="#br0" timeOffset="74">17003 15776 8171,'0'7'-1212,"0"1"1459,0 0 1,-1 2 0,-1-1 120,-2-2 0,-1-3 1,2 4-1,-2 1-16,-1 1 0,2 1 1,-2 1-367,1-1 0,-1 0 1,4 1-1,-2 0-49,2 4 0,0-4 0,2 4 1,2-2-48,1 1 0,5-3 0,6 2 31,1-5 1,5 0 0,0-5 98,1-1 0,6-2 0,-1-1 0,1-1 138,1-3 0,-4 1 1,3-4-67,-3-2 1,-1-5 0,-2-1 38,-2 1 0,2-3 0,-7 1 0,-3-2-75,-2-3 1,-7 0 0,1-2-143,-6 0 0,-4 0 0,-10 2 1,-6 3-414,-6 7 1,-13 4 0,-3 9-96,-2 1 1,-3 8 0,5 6 0,4 4 593,4 3 0,3 6 0,0-1 0</inkml:trace>
  <inkml:trace contextRef="#ctx0" brushRef="#br0" timeOffset="75">15633 16518 8323,'-12'0'-378,"1"0"1,0-1 0,-1-2 844,1-1 1,4-1 450,4 2-401,1 1-305,2-3 1,2 5 0,1 0-72,5 0 0,2 0 1,2 0-31,-1 0 1,4-4 0,1 1 0,-1 0-39,1 2 0,2 1 0,5 0-19,0 0 1,0-4 0,1 0 0,2 2-27,5 0 0,2 1 1,1-1-47,0-2 1,2-1-1,1 2 1,2-1-26,2 2 1,-3-1-1,3 1 32,3-2 1,-4 0-1,2 4 1,0 0 6,-1 0 1,3 0-1,-1-1-1,5-3 1,1 3 0,4-3-1,1 3 3,2 1 0,3-2 1,0 0-10,2-2 0,-28 1 1,-1 1-1,28-1 1,-3 0-67,-3 0 0,-4-2 0,1 1 50,-5 2 1,3-1 0,-7 1-1,1-2 39,-1 1 0,-3 1 0,-5-1 100,0-1 1,-4 1-1,-4 3 1,-2-2-26,-1-1 1,0 1 0,-1-2 151,-3 3 1,1-3-1,-5 1-31,-1 0 0,-1 2 1,-2-1 168,1-1 1,-5 1 339,1-1-731,-6 1 1,2-1-326,-8-1 0,-2 0 1,-5 4-1,-1 0-2518,1 0 2857,-6 5 0,0 1 0,-6 6 0</inkml:trace>
  <inkml:trace contextRef="#ctx0" brushRef="#br0" timeOffset="76">16021 16929 8284,'0'-11'-48,"0"-1"0,0 1 0,0 0 0,1 0 728,3 4 0,-2 0-84,1 4-560,-1 1 0,-2 6 45,0 8 1,3 7 0,1-2 0,-1 2-92,-2 0 1,3 4 0,0 4 1,-2-2 1,3-1 0,-1-1 0,0-1 6,1-3 1,-4 1 0,4-3-37,0 0 0,-3-3 0,3 2 1,-1-4-133,-1 0 1,2-5-1,-2 1-114,1 1 0,0 1-524,-4 1 0,0-3 807,0 0 0,0-6 0,0 3 0</inkml:trace>
  <inkml:trace contextRef="#ctx0" brushRef="#br0" timeOffset="77">16592 16804 8284,'-6'-12'1339,"1"6"-1314,5 1 89,0 5 0,0 6 1,-1 6-19,-3 5 1,1 10 0,-4 5 0,-1 3-80,2 3 0,-5 4 1,4-4-1,-3-1-149,-2-1 1,1-2 0,1-1 65,2-3 0,-2 2 0,2-5 1,-2-2 162,-1-1 1,1-5-1,1-1-139,1-2 1,6 0-1,-2-5-104,3 0 0,-1 0 1,0-2-817,-2-2 1,0 1-108,4 3 1069,0-4 0,0 3 0,0-4 0</inkml:trace>
  <inkml:trace contextRef="#ctx0" brushRef="#br0" timeOffset="78">16661 17146 8284,'0'-11'-259,"1"-1"1,2 1 263,0 0 0,6-1 1,-1 1-1,2-1 367,1 1 1,1-1 0,-1 1 0,1 1 68,-1 2 1,2-1-1,1 6-397,1 0 1,0 2 0,-2 1-98,2 0 0,-2 6 0,2 4-68,-2 4 1,-7 7 0,-2-2 91,-3 2 1,-2 3-1,-3 2 1,-3 0-103,-4 0 1,-4 2 0,-1-2 0,-1 0 20,1-2 0,0-1 1,5-2 95,0-2 0,0 1 1,4-4-1,2-4 552,0-3 48,3 1-288,-3-8 0,10 3 1,3-5-97,2 0 1,7 0 0,0 0-107,1 0 0,4 0 1,-3 0-1,2 0-147,2 0 0,-1 0 0,-2 0-175,-1 0 0,-4 0 0,3 0 0,-1 0-379,-3 0 1,0 1-1,-1 2 605,3 0 0,-1 6 0,-4-2 0</inkml:trace>
  <inkml:trace contextRef="#ctx0" brushRef="#br0" timeOffset="79">18442 16324 7372,'12'0'165,"-5"-4"0,1-1 0,2 0 0,4-1 0,5-1 0,3 0 0,1-1 0,-1 2 1,1-1 112,0 1 0,0 2 1,0-2-1,-2 0-241,-2-1 0,2 5 1,-6-2-1,-1 3-869,-1 1-1043,-2 0 1875,-5 0 0,-1 5 0,-5 1 0</inkml:trace>
  <inkml:trace contextRef="#ctx0" brushRef="#br0" timeOffset="80">18442 16552 8343,'-6'0'-328,"10"-3"395,7-1 0,3 0 1,-1 3 310,2-3 0,3 3 0,6-5 0,1 3-263,2-1 1,4 0 0,-4 3-311,3-3 0,-1 3 1,1-3-198,-3 3 0,-3 1 392,-1 0 0,0 0 0,0 0 0</inkml:trace>
  <inkml:trace contextRef="#ctx0" brushRef="#br0" timeOffset="81">19767 15684 8343,'0'-11'-148,"0"3"0,0 1 1,2-2-1,0-1 0,3-2 1,1 2-1,3 1 651,2 2 0,1 0-440,3 0 0,-1-4 0,4 5 0,0 0 0,-2 1 31,1 0 1,2 3 0,-3-1 0,1 1-26,-1 2 1,3 0 0,-3 0-1,-1 0-72,1 0 1,-3 2 0,2 1 0,-2 4-57,-2-1 1,0 4 0,-3-2 17,0 2 0,-5 1 0,0 1 0,-1-1 35,-2 1 0,-5-1 0,-3 1 30,-2-1 1,-2 0 0,0 1 0,-2-1 2,-1 1 1,-1-5 0,5 1 8,0 1 1,0-3 0,2 0 35,2-1 11,-1 4 1,1-4-43,-1 3 0,5-2-5,0-2 1,1-1-12,2 4 0,4-3 0,1 3 1,2-1 11,2 0 1,6-2-1,3 4 1,1-1-14,0 0 0,0 3 1,2-4-1,-1 2-10,0-1 0,-3 1 0,2 3 0,-2 1 0,-3-1-11,-3 1 1,2 0-1,-9 2 1,-2 1 0,0-1 17,-2-1 0,-7-1 1,-4-2-1,-7-1 1,-4-2 122,0 2 0,-5-3 0,-1 1 0,-1-2-122,-3-3 0,0 3 0,1-1 1,1-1-253,3-2 1,1 3 0,6 0-422,1-2 0,5 5-530,-1 0 1181,7-2 0,3 5 0,5-3 0</inkml:trace>
  <inkml:trace contextRef="#ctx0" brushRef="#br0" timeOffset="82">19630 16381 8347,'-6'0'319,"1"0"-30,5 0 0,5 0-127,2 0 1,4 0 0,1 0-66,4 0 1,1 0-1,6 0 1,1 0 61,3 0 1,2-1 0,5-2-139,1-1 1,3-1-1,1 3 1,2-3-133,2-2 1,-4 5-1,-1-2-88,-2 3 0,-2-3 0,-1 0 0,-3 2 47,-3 0 0,-7 2 0,-2 0-191,-1 0 0,-2 2 343,-4 1 0,-4-1 0,-2 3 0</inkml:trace>
  <inkml:trace contextRef="#ctx0" brushRef="#br0" timeOffset="83">19813 16667 8298,'-6'-7'-689,"1"2"1004,5 5 1,0 5 0,0 3 48,0 2 0,0 3 0,0 1-239,0 1 0,0 1 1,-2 0-1,0 1-92,-2 1 0,-4 2 1,3-3-1,0-1-63,0 1 0,1 2 43,4-4 1,0 0 210,0-3-182,0-1 1,5-3-1,3-2-98,2-1 1,2-1 0,0-4-1,2 0-346,1 0 0,2 0 0,-3 0 47,1 0 1,4 0-1,-4 0 1,-1 0-753,-1 0 1107,-2 0 0,1 0 0,-1 0 0</inkml:trace>
  <inkml:trace contextRef="#ctx0" brushRef="#br0" timeOffset="84">20053 16792 8248,'-10'-11'902,"2"-1"-902,3 6 406,5 1 1,0 15-199,0 5 1,0 9 0,0 4 0,0 2 76,0 1 0,0 2 0,0 1-146,0 1 1,0-1-1,0 0 193,0 1-291,0-6 0,4 2 1,0-5-148,-2-5 0,1 1 0,-1-7 1,2-1-300,-1-1 0,2-2 0,-2 1 405,0-1 0,-2 1 0,-1-1 0</inkml:trace>
  <inkml:trace contextRef="#ctx0" brushRef="#br0" timeOffset="85">1486 8128 8270,'-4'-8'-133,"0"0"1,-1 5 226,2-5 0,1 4 1,-3-2-1,0 0 0,-3 0 216,-2 1 1,0 3 0,3 6 0,2 3 0,1 5-157,0 3 0,0 3 1,4 5-1,0-1-117,0 1 0,0 1 0,0 2 1,1 0-1,3 0 1,-1-2 0,3-3-1,0 0-211,1-2 1,-3-5-1,2 1 1,-1-2-182,-3-2 1,1 0-197,1 1-41,-3-6 1,3 3 591,-8-5 0,-2 0 0,-6-4 0</inkml:trace>
  <inkml:trace contextRef="#ctx0" brushRef="#br0" timeOffset="86">1303 8219 8232,'-5'-11'-146,"-1"-1"92,0 1 1,-1-1-1,5 1 1,-2-2 287,1-2 1,3 2-1,3-2 1,2 2 155,1 2 0,6 0 1,4-1-1,1 1-269,-1-1 0,4 5 0,0 0 0,1 2-118,2 3 0,0 1 1,0 1-11,-1 0 0,0 5 0,-2 1-212,-1 0-6,-5 4 0,2-3 1,-8 4 18,0 1 1,-5-5 0,0 1 72,-1 1 1,-2-3-1,0 2 55,0 1 1,-2-1 0,-1 1 34,-5-1 1,2-2-1,-2 3 109,-1-1 0,-1-2 0,-1 3-9,-1-1 0,1-5 0,-1 4 0,2-1 16,3 0 0,-2-2 0,4 3 97,-2-2-93,5 4 0,-2-4-80,8 2 1,2 2-1,7-5 1,1 0 30,1 1 0,5-4 0,-2 4-2,0 0 0,2-3 1,-5 3-35,-1 0 0,1-3 0,-2 6 0,-4 1-18,-3 1 0,-2 1 0,-4 1 0,-1 0 0,-3 2-33,-4 2 1,-3 4 0,-4-1 11,-4 2 0,-7 2 0,0-1 0,0-3 14,2-4 1,1 0 0,2-2 0,2-4-129,4-3 1,2-2-179,2-4 1,4-1-286,3-3 624,8-2 0,8-6 0,5 1 0</inkml:trace>
  <inkml:trace contextRef="#ctx0" brushRef="#br0" timeOffset="87">1749 8219 8288,'-2'-8'220,"-1"1"334,-4-1 457,1 2 1,1 2-763,5 8 0,0 4 1,0 5-320,0 3 1,0 3-84,0-4 0,4 4 138,-1-4 1,5 4-154,-4-4 1,5 5 51,-2-5 1,0 0-39,0-4 0,1 1 1,3-2-1,1-1-94,-1-2 0,1-3 79,-1 4 1,2-6 39,2 2 1,-1-3-168,5-1 1,-1 0 53,1 0 0,1 0-357,-5 0 267,1-5 1,-5 3-408,0-6 739,1 1 0,-6-5 0,-1 1 0</inkml:trace>
  <inkml:trace contextRef="#ctx0" brushRef="#br0" timeOffset="88">1817 8368 8288,'-16'0'0,"-1"0"707,-2 0-25,3 0 146,4-6-520,6 5 0,6-8-198,8 6 0,7-5 86,4 4 1,4-4-493,3 5 0,0-6-9,4 1 1,-1 2-737,2-2 353,-3 6 1,-9-5 687,0 4 0,0-4 0,4-4 0</inkml:trace>
  <inkml:trace contextRef="#ctx0" brushRef="#br0" timeOffset="89">1760 8208 8152,'-1'-18'-95,"-2"3"77,0 2 1,0 3-1,7 1 1,3 1 93,4-1 0,4 1 0,1-1 0,2 2-43,2 2 1,6-2 0,0 3-226,0 1 0,2 2 0,-2 1 0,0 0-726,-2 0 918,-6 0 0,3 5 0,-3 1 0</inkml:trace>
  <inkml:trace contextRef="#ctx0" brushRef="#br0" timeOffset="90">2194 8185 7938,'0'11'-698,"0"1"1064,0-1 0,4 4-103,0 1 0,1 4-206,-1-1 1,-3 2-1,4 2 1,-1 0-89,0 0 1,1-1 0,-3-3 0,2-4 12,-1-3 0,2 0-394,-2-1 189,1 1-616,-4-6 839,0-1 0,0-5 0,0 0 0</inkml:trace>
  <inkml:trace contextRef="#ctx0" brushRef="#br0" timeOffset="91">2194 8413 9256,'8'0'67,"-1"0"1,2 0-104,1 0 1,3-1 0,2-2-1,4 0 39,3 0 1,-1-2 0,0 0-1,-2 0-302,1 0 0,-2 0 1,0 2-1,-2-1 299,-2 2 0,-6-5 0,-3 1 0</inkml:trace>
  <inkml:trace contextRef="#ctx0" brushRef="#br0" timeOffset="92">2137 8242 8156,'3'-11'-811,"4"-1"312,1 1 236,13 4 1,-3-2 391,5 6 0,1-5 0,1 4 1,3 0-185,2-1 0,-1 4 0,2-3 1,-1 3 54,-2 1 0,-2-5 0,-3-1 0</inkml:trace>
  <inkml:trace contextRef="#ctx0" brushRef="#br0" timeOffset="93">2640 8196 8156,'-12'0'-232,"5"0"1,-1 2 168,-1 1 401,-1-1 0,-2 8 0,1-1 313,0 5-543,4-2 1,-3 9 0,4-5-43,-1 2 1,-1 1-1,4 2 1,1 0-83,2-2 1,1-1 0,1 1-83,3-4 0,2 1 1,6 0 75,-1-3 1,6-5-1,2-4 1,2-3 36,2-1 0,0 0 0,0-1 0,1-3-1,3-4 1,-5-5 16,1-3 19,0-4 1,-6 6 0,0-5 31,-5-1 1,-2 2-23,-6-1 0,0 0-47,-4-4 0,-6 1-15,-1 3-85,-8-2 0,-1 8 0,-5-2-73,-3 2 1,-2 3 0,3 2 0,1 5-57,-1 1 1,4 4-137,0 1 1,6 4-103,2 4 1,0 1 453,8-1 0,-1 1 0,4-1 0</inkml:trace>
  <inkml:trace contextRef="#ctx0" brushRef="#br0" timeOffset="94">2959 8231 8074,'-3'-18'591,"-1"3"-367,0 7 75,4-2 0,0 7 11,0-4 0,0 9 0,0 2 1,1 6-428,3 5 0,-3-1 0,3 5 140,-3 2 1,3 0-1,0 2-117,-2 0 1,1-2-56,1-2 0,-3 2 11,3-6 1,-3 0-277,-1-3 0,4-1 147,0 0 1,0-3-746,-4 0 503,0-6 509,0 3 0,0-5 0,0 0 0</inkml:trace>
  <inkml:trace contextRef="#ctx0" brushRef="#br0" timeOffset="95">2936 8231 8066,'0'-16'170,"0"1"1,0 0-115,0 3 1,4 1 357,0 0 0,5-1-98,-1 1 1,2 3 539,1 0-348,6 1-166,-5-5 0,10 2-459,-3 3 106,3-3-93,5 8 1,-4-3-69,0 5 1,-1 0-13,-7 0 0,0 1 131,-3 3 0,-6 4-35,-2 7 1,-3-1 43,-1 5 1,-5 0-223,-3 4 185,-2 5 42,-6-4 1,-2 4-9,-5-5 0,4 3-27,0 1 0,5-2-7,-1-6 0,6 2 22,1-6 1,6 4 15,-2-4 0,3 0-34,1-3 1,1-4 25,3-1 0,0-3 54,7 4-57,-2-6-57,7 3 1,-3-5-10,2 0 1,2 0-380,2 0 0,2-1-9,-2-3 508,3 3 0,1-9 0,0 3 0</inkml:trace>
  <inkml:trace contextRef="#ctx0" brushRef="#br0" timeOffset="96">3462 8231 8078,'-12'-17'598,"2"8"-101,3-2-40,2 7 127,0-1 17,3 5 1,-7 1-586,6 3 1,-3 6 106,3 5 0,1 7-176,-1 1 0,1 1 124,2 6 73,0-4-284,0 2 1,0-2-3,0 1 0,2-1-88,1-3 0,4-5 64,4-3 0,1 1 76,-1-5 1,0 3-144,1-6 0,-1-3 0,2-2-79,2-1 0,-2-2 0,2 0-49,-2 0 1,-2-2 0,1 0-1,-2-3-182,-3-2 0,2 0 543,-5-5 0,0 6 0,-9-9 0,-2 2 0</inkml:trace>
  <inkml:trace contextRef="#ctx0" brushRef="#br0" timeOffset="97">3416 8425 8078,'-11'6'0,"3"-1"768,1-5-168,4 0 0,-1-1 0,8-2 0,4-2-28,2-1 1,5 2-549,0-4 1,4 5-171,-4-5 1,6 4-553,-2-3 660,-3 4-889,1-7 0,-2 9 487,0-3 0,0-1-1179,-3 1 1619,-6 0 0,4-1 0,-3-1 0</inkml:trace>
  <inkml:trace contextRef="#ctx0" brushRef="#br0" timeOffset="98">3428 8231 8089,'-7'-12'605,"2"1"-412,5-1 0,5 5 0,3-1 526,2-1-558,1 4 1,2-5 0,2 4 38,4-1 1,3-3-801,1 2 1,3 3 287,1 2 0,0 1-1350,-4 2 1662,4 0 0,-2-5 0,3-1 0</inkml:trace>
  <inkml:trace contextRef="#ctx0" brushRef="#br0" timeOffset="99">3907 8128 8179,'2'-7'-1854,"1"5"1763,5 4 1,-3 1 0,0 5 0,-1 0 251,0 3 0,0-4 1,-3 1-18,3 1-198,-3-4 54,4 5 0,-5-4 0,0 6 0</inkml:trace>
  <inkml:trace contextRef="#ctx0" brushRef="#br0" timeOffset="100">3976 8390 8107,'0'8'21,"0"0"0,0-5-21,0 5 0,0-4 1852,0 3-807,0-4 217,0 2 308,0-5-919,0 5-591,0-4-273,0 4 0,1-5-1208,3 0 1421,-3 0 0,4 0 0,-5 0 0</inkml:trace>
  <inkml:trace contextRef="#ctx0" brushRef="#br0" timeOffset="101">5860 8139 8149,'-10'-7'-257,"2"-1"1489,5-1 0,1 5 0,4 4-1110,1 7 1,0 3-1,3 1-341,-1 1 1,3 3 0,-3 1-763,1 2 802,-3 1-798,7-1 1,-7 0 85,4-3 891,-4-2 0,7 8 0,-4-3 0</inkml:trace>
  <inkml:trace contextRef="#ctx0" brushRef="#br0" timeOffset="102">6191 8014 8307,'-17'-6'1982,"0"0"-1552,11 0-853,1 1 462,5 5 1,-4 5 251,0 2 0,-3 4 159,3 0-193,0 0-189,4 6 0,-4-3-35,0 5 1,-3 1-185,3 7 0,-4-6-248,4 6 0,-4-7 0,1 4-67,1-3 1,-3-4-1,4 4 1,0-3-763,0-2 1228,-4-1 0,8 2 0,-4 1 0</inkml:trace>
  <inkml:trace contextRef="#ctx0" brushRef="#br0" timeOffset="103">6340 8196 8134,'0'-18'580,"-4"2"-42,0 5 0,-1 3 213,1 0-161,3 6 160,-9-3-315,9 5-305,-9 0 0,7 0 0,-5 1-87,0 3-46,2 7 1,-2 3 240,4 5-236,-5-5 0,8 6 1,-3-4-259,3-2 1,6 0-1,3 0-111,6 1 1,0-5-1,5-6 138,2-3 1,-3-1 0,1 0 177,1 0 0,-2-4 0,-1-1 0,0-1-51,-3-3 1,-1-5-18,-2-1 0,-5 0 80,-2 3 1,-3 1-634,-1-1 323,0-4 1,-6 7 0,-5-1-611,-7 3 0,-4 4 959,-1 3 0,1 5 0,-1 1 0</inkml:trace>
  <inkml:trace contextRef="#ctx0" brushRef="#br0" timeOffset="104">6271 8265 8134,'-10'7'-375,"3"1"0,2 0-295,-1-2 1,5 4 887,-3-2 314,3-3 1,2 0 155,3-5 0,-1 0-416,4 0 1,-3 5 0,2 3-137,0 2 32,-3 1 0,-3 1-158,0-1 0,0 4 0,0 0 0,0 1 16,0 0 70,0-3-195,0 3 0,0-4 65,0-1 1,5-3 0,3-2 0,3-1 52,5-2 1,0-2 0,5-1 29,-2 0-51,0-10 0,2 6 1,-2-7-1,-4-1 1,-2 0-1,-3-4-48,-2 2 0,-3 0 0,-5 0 0,-1-2-131,-3-2 0,-8 4 0,-8 0-422,-5 5 0,-4 4 603,-6 5 0,1 5 0,0 2 0</inkml:trace>
  <inkml:trace contextRef="#ctx0" brushRef="#br0" timeOffset="105">7962 8093 8326,'-4'-7'144,"1"0"1,5 4 0,3 4 275,1 5 1,4 4-170,-2 2 0,2 3-290,1 0 1,-1 4 0,-2-2 0,-3-1 0,-1 1-378,0-3 1,0 2 0,-4 0 415,0-3 0,0 0 0,0-1 0</inkml:trace>
  <inkml:trace contextRef="#ctx0" brushRef="#br0" timeOffset="106">8316 8002 8125,'-7'-11'0,"-2"3"992,6 0-510,-1 6-773,4-3 1,-1 10 19,-3 3 1,3 3 744,-3 4 1,-3 4-278,0 8 1,0-2 0,0 6-261,-2 0 1,3-1 0,-2-1 0,0-1-222,2-3-124,-4-1 0,7-1 176,-4 0 1,4-4-897,-1 0 1128,3-5 0,1 2 0,0-4 0</inkml:trace>
  <inkml:trace contextRef="#ctx0" brushRef="#br0" timeOffset="107">8441 8196 8067,'-5'-11'96,"4"-1"-155,-9 6-51,9 1 1,-6 1 1990,3 0-1311,3 1 1,-9 4-186,2 3 0,2 2-178,-2 5 0,5 1-39,-5-1 0,5 4-281,0 1 1,1 3 82,2-4 0,2 0-745,1-3 372,4-1 278,4 0 0,2-4-227,2-3 125,3-3 130,5-1 0,0-1 55,-1-3 0,-3-3 33,1-4 1,-3 0 147,2-1 1,-6-3-191,-5 0 55,-6 0-1,8-2 0,-8 4-345,1-2 0,-6-1 0,-5 2 0,-3 2-309,-5 3 1,2 7 239,-5-2 0,5 4 411,-1 4 0,2-2 0,2 6 0,0 1 0,-1 6 0,2-2 0,2 2 0,-2-2 0,9-2 0,-5 1 0,2-1 0,3 0 0,-5 1 0,3-1-100,-1 1 1,0-5-1,4 1 139,0 1 158,0 1 366,0-4-294,-5 4 0,4-7 192,-3 5 0,3-1-119,1 5 0,-4-1-262,0 0 1,0 1 145,4-1 1,-4 1-273,1-1 0,-1 4 32,4 1 14,0-1-12,0-4 1,1-1 15,3-2 0,2 1-112,6-5 0,3-1 87,0-3 1,5 0 33,-1 0 23,3 0-92,6-5 0,-4-1 84,3-5 1,-4-1 21,-4 1 1,-3-4-31,-5-1 0,-4-3-4,-3 4 1,-4-4-67,-4 4 0,-11-4-245,-8 4 147,-8 4-1216,-3 6 1191,-1 5 0,-10 0 0,4 0 0</inkml:trace>
  <inkml:trace contextRef="#ctx0" brushRef="#br0" timeOffset="108">9892 8082 8099,'0'-8'645,"0"1"-464,0 4 0,0 8 0,0 9 0,0 4-67,0 1 1,4 0 0,-1 4-191,0 0 0,2-4 0,-1-1 0,0-1-201,1 1 1,-4-4-1,4 1 277,0-2 0,-4-2 0,4 1 0</inkml:trace>
  <inkml:trace contextRef="#ctx0" brushRef="#br0" timeOffset="109">10303 8036 8102,'-11'-11'316,"-1"0"-194,6 4-48,1 2 0,3 10 1,0 3-1,-3 2 151,-2 1 1,1 10 0,-3 3-26,2 4 1,-1 1 0,-2 3-277,2-2 1,-1-3 0,4 2-1,0-2-147,0-6 1,-2 1-1,3-6-495,1 2 0,2-4 718,1 1 0,0-2 0,0-2 0</inkml:trace>
  <inkml:trace contextRef="#ctx0" brushRef="#br0" timeOffset="110">10440 8208 8064,'-1'-12'1088,"-3"1"-512,-2 4 1,-2 2-236,0 5 0,1 2 1,-5 1-1,1 5-112,-1 2 1,1 5-1,1 2 1,1 1-282,1 2 0,5 2 0,-4-1 11,2-2 0,1 2 0,6-5-178,1 2 1,4-4 0,5 1 0,2-4-54,2-3 1,4-3-1,-1-5 1,3 0 117,0 0 0,5-5 1,0-3 100,-2-2 0,-6-1 0,-4-2 51,-2-2 1,-3 2 0,-2-3-1,-4 0-115,-3 1 0,-4-4 0,-3 4 1,-8 1-645,-6 1 0,-2 3 0,-7 3 322,1 3 1,-2 4 438,3 4 0,0 7 0,4 7 0</inkml:trace>
  <inkml:trace contextRef="#ctx0" brushRef="#br0" timeOffset="111">10326 8436 7548,'6'1'1193,"-2"3"-984,-3-3 0,-1 10 1,-1-5 24,-3 0 1,2 6-69,-6-1 1,5 1-189,0 3 1,0-1 0,1 0-1,-2 1-92,1-1 0,6-1-23,1-2 238,4 0-247,-1-4 0,8 2 27,0-6 1,6 1 97,-2-4 0,2-1 53,2-3 1,-4 0-40,0-7 2,0 2 132,-1-7 0,-3 4-91,-7 1 0,-3-5 1,-5 0-1,-3-1 22,-4 1 1,-7 1-1253,-13 3 1194,3 1 0,-14 5 0,2 0 0</inkml:trace>
  <inkml:trace contextRef="#ctx0" brushRef="#br0" timeOffset="112">11731 8036 8066,'-12'0'627,"2"-1"-367,2-3 0,3 4 0,5 0 0,0 7 0,0 3 1,0 2 23,0 4 1,2-2 0,0 5-276,2 1 0,0-2 0,-3 1 0,2 0-142,0-1 1,1-2 0,-4-4-362,0-1 1,0 0-1,1 1 494,3-1 0,3 1 0,4-1 0</inkml:trace>
  <inkml:trace contextRef="#ctx0" brushRef="#br0" timeOffset="113">12062 8059 8078,'-12'-5'1092,"1"-1"-503,-1-1 0,5-1 0,1 5-482,0 4 1,-2 4-1,0 7-183,-2-1 149,-2 6 1,1 2 147,0 7-146,-1-2-111,1 9 1,-1-3-289,1 4 0,-1-5 1,2-1-1,1-1-339,2-1 1,0-3 0,0-5 662,3-2 0,-2 5 0,-1-4 0</inkml:trace>
  <inkml:trace contextRef="#ctx0" brushRef="#br0" timeOffset="114">12187 8242 8064,'-7'-11'1301,"-1"-1"-612,6 1 816,-3-1-562,-1 6-752,0 1-212,-5 5 138,4 0 1,-3 6-130,3 6 1,0 0-1,1 7 1,1 0-244,2-1 1,2 4-1,2-5 1,3 1-254,4-3 1,3-2-9,4-1 294,3-6 24,5 4 0,0-9 112,0 3 1,-1-8 0,0-2 0,-2-2 107,-1 1 1,-5-2 104,2-6 42,-4 2-205,-5-4 1,1 6-1,-4 0 1,-1-5 26,-7 1 1,-2 0-552,-6 4 1,-3 0 231,0 4 0,-5 2-841,0 5 1169,-1 0 0,-2 5 0,0 1 0</inkml:trace>
  <inkml:trace contextRef="#ctx0" brushRef="#br0" timeOffset="115">12119 8413 9166,'-1'8'931,"-2"-1"-603,-1 2 0,0 1 0,4 2 0,0-1-358,0 1 1,0-1-1,2 2 1,2 1-375,3 1 1,3-4 80,2-3 1,-1-2 170,1 2 1,4-3-1,3-5 28,3 0 1,0-4 0,1-1 86,0-1 1,-5-2 0,-3-3 0,-2-2 184,-2-2 0,-4 1 1,-5-4-134,-4 2 0,-10-1 0,-8 5-1119,-5 0 1104,-5-2 0,-9 8 0,-2-6 0</inkml:trace>
  <inkml:trace contextRef="#ctx0" brushRef="#br0" timeOffset="116">13821 8082 8043,'0'-11'999,"-2"0"-738,-2 4 0,3 7 0,-3 7 0,3 5 1,1 3-153,0 4-74,0 3 1,0 1 0,1-1-112,3 1 1,-3 0 0,5-1 0,-3-2-411,1-1 1,0-5 485,-4 1 0,0 3 0,0 0 0</inkml:trace>
  <inkml:trace contextRef="#ctx0" brushRef="#br0" timeOffset="117">14209 8014 8086,'-10'-18'0,"2"3"429,3 7 1,4 3-1,-2 6 1,-2 3-371,-1 4 0,-2 3 0,-3 3 0,-2 2 80,-2 2 0,2 5 0,-2 5 0,2 1-393,2 3 1,-1-3 0,1 0-198,0-1 1,0-1 0,3-4 151,0-1 1,5-4 0,0-3 0,0-2 298,-1-1 0,3-1 0,-4 0 0</inkml:trace>
  <inkml:trace contextRef="#ctx0" brushRef="#br0" timeOffset="118">14289 8242 8065,'0'-17'932,"0"5"-321,0-3 0,0 6 0,-1 2-37,-3 2 0,-3 1-349,-4 4 1,0 0-1,-2 2-130,-2 1 0,1 9 0,-4 7 0,0 3-76,0 0 0,4 1 1,0 0-199,6 0 0,-1 0 0,5 0 0,1-2-196,2-2 1,2-2 0,3-6 94,4 0 1,2 0 0,1-2 0,1-3 65,-1-1 0,1-1 0,-1-4-1,0 0 1,1-4 65,-1 0 0,-3-5 157,0 2 1,-5 0-1,5 0 74,1-2 1,-3-1-104,2-2 0,-6 5 240,2-1 0,1 0 0,-1-3 276,-1 0 1,-2-1 0,-1 1 84,0-1 0,-4 5 0,0-1-123,2-1 1,-3 3 0,0-1-285,-2 2 0,5 0 0,-3 3 153,-1-2-398,0-5 0,-5 8-544,-1-3 0,5-1 0,-1 1-690,-1 2 1,3 0 1305,-2 2 0,1 5 0,-5 2 0</inkml:trace>
  <inkml:trace contextRef="#ctx0" brushRef="#br0" timeOffset="119">14186 8527 8069,'-6'-11'340,"-4"0"56,2-1 1,2 6 0,-1 1 0,1 1 50,0 0 54,-2 0-268,-3 4-96,4 0 0,-3 0 11,2 0 0,2 5-31,-2 3 0,2 3-162,-2 5 0,0-4 0,3 5 0,-1-2-64,1 0 0,2 2-70,3-2 51,0-2 164,5 3 1,1-4-183,5-1 1,6-5-8,2-2 0,3-3 121,0-1 0,1-1 12,0-3 0,0-2-17,0-5 1,-2-1 0,-2 0-5,-3-4 1,-8 2-1,-1-3-296,-2 0 1,-8-2 336,-8 4 0,-11-5 0,-7 2 0</inkml:trace>
  <inkml:trace contextRef="#ctx0" brushRef="#br0" timeOffset="120">15625 8162 8050,'-5'-11'102,"4"-1"1,-4 2-1,1 1 1,0 1-1,1 0 1288,2-3-961,1 5 0,0 0 0,0 4-225,0 2 1,0 7 0,-1 9 0,-2 2-333,0 2 0,-1 2 0,4 1 1,0 0-227,0 0 1,0-1 0,1 1 0,2-1-343,0-3 0,6-1 696,-1-3 0,2-3 0,1 5 0</inkml:trace>
  <inkml:trace contextRef="#ctx0" brushRef="#br0" timeOffset="121">15922 8128 8056,'-5'-17'294,"0"5"0,-3-4-121,4 4 0,2 5 6,-2 3 1,-1 4 0,-4 4 0,2 5 82,-2 5 1,-3 5 0,-2 7-130,-1 0 1,0 6-1,3-2-117,1 3 1,-4 0 0,-1-1 0,4-3-366,3-1 1,-1-2 0,2-6-28,-2-1 0,2-5 0,2 1 1,0-2 375,-1-2 0,5 1 0,-3-1 0</inkml:trace>
  <inkml:trace contextRef="#ctx0" brushRef="#br0" timeOffset="122">15968 8379 8058,'0'-17'0,"0"5"0,0-3 720,0 2 0,0 1 176,0 1 0,-2 5-711,-1 2 0,0 3 0,-5 1-53,0 0 1,-3 8 0,-1 5-133,-3 4 0,2 0 0,-1 4 0,4-3-193,2-2 1,6 3 0,-2-4-86,2-1 0,4-1 219,2-2 0,2-3 1,7-2-1,2-1 81,4-2 0,-1-3 0,1-4 52,1-4 1,0-2 0,-1-1 0,-3-1-3,-4 1 1,-2-4-1,-2-2-143,-4 0 1,-3-1 0,-1-2 0,-1 2-365,-3 1 0,-6 2 0,-7 5-268,0 2 1,1 3-1,-3 5 353,-1 0 1,3 5-1,2 3 1,3 2 349,0 1 0,1 1 0,-1 4 0,1 2 0</inkml:trace>
  <inkml:trace contextRef="#ctx0" brushRef="#br0" timeOffset="123">15865 8505 9983,'-1'7'2201,"-3"1"-2084,3-1 1,-6 1 0,5 0-86,-2 1 0,0 2 0,4 3 0,0 1-305,0-1 1,1-1 0,3-3-1,4-1 0,2-2 1,3-4 0,2 1 27,4-3 1,0-1 0,1 0-18,0 0 1,5-5-1,-8-3 304,1-2 0,-1-1 1,-6-1-1,-1 0-75,-2-4 1,-4 3 0,-9-5-749,-7 1 781,-4 2 0,-17-1 0,-3-2 0</inkml:trace>
  <inkml:trace contextRef="#ctx0" brushRef="#br0" timeOffset="124">17658 8162 8045,'-5'-11'851,"4"-1"-412,-3 1 1,3 6 0,1 5 0,0 7 0,0 7 0,0 5 302,0 3-878,0 1 0,0-2 1,0 0-136,0-2 0,3-4 0,1 3 0,-1-2-132,-2-2 1,-1 3 0,0-2 402,0-1 0,0 3 0,0 1 0</inkml:trace>
  <inkml:trace contextRef="#ctx0" brushRef="#br0" timeOffset="125">17955 8151 8083,'-5'-12'0,"4"1"763,-3-1 0,1 6-614,-1 2 1,2 3 0,-4 2-1,-1 3 34,1 4 1,-3 7 0,-6 4-1,-3 4-188,0 3 1,-2 0 0,3 3-237,0-1 1,3 2 0,-2-3-178,4-2 0,0-1 0,2-1 1,3-1-1154,3-3 1571,2 2 0,-3-8 0,-1 4 0</inkml:trace>
  <inkml:trace contextRef="#ctx0" brushRef="#br0" timeOffset="126">18058 8368 8079,'-12'-12'428,"2"1"407,3-1 0,-4 2 0,4 3-425,-3 3 1,-2 2 0,1 4-1,-1 2-265,1 3 0,-1 5 0,1 3 0,0 4-126,-1 2 0,6 1 0,2-2-182,3-1 0,1-1 0,1 1 1,3-4-151,4-2 1,5-3 0,4-1 197,1-1 0,1-6 0,4 1 0,-1-5 211,1-1 0,-4-10 0,-1 2-33,-1-2 1,-2-1 0,-5 0 0,-1-3-19,-2 0 0,-4 1 1,1-3-205,-3-1 1,-5 0-1,-2 1-636,-4 4 0,0 2 0,-9 3 0,0 2-348,1 4 1,-3 4 1142,6 4 0,-5 2 0,2 6 0</inkml:trace>
  <inkml:trace contextRef="#ctx0" brushRef="#br0" timeOffset="127">17898 8493 8079,'0'7'1178,"0"-2"451,0-5-1437,0 5 1,-4-3-1,-1 6-95,-1 1 1,3 1-1,-2 3 1,1 1-206,0 1 1,1 4 0,3-3 25,0 2 0,0-4 1,1 2-112,3 1 1,2-4 0,5 1 0,2-4 67,2-3 1,3-4 0,5 1 186,0-3 1,0-6 0,-1-3 106,1-2 1,-5-1-1,-1-1 1,-3 0-33,-3-4 1,-2 0 0,-9-4-183,0 1 0,-7 1 1,-4-2-814,-7 0 0,-7 8 858,-2 0 0,-10-4 0,2 3 0</inkml:trace>
  <inkml:trace contextRef="#ctx0" brushRef="#br0" timeOffset="128">19383 8162 8064,'-4'-18'480,"0"3"1,1 2-1,2 2 547,1-1 1,-1 6-862,-3 2 1,3 9 0,-4 7 0,1 7-97,0 6 1,0 1 0,4 3-40,0-1 1,0 2-1,0-3 1,0-2-477,0-1 1,4-5 0,1-1-29,1-1 1,-3-2-1,2-5 1,0-1 472,3-2 0,-3 1 0,0 3 0</inkml:trace>
  <inkml:trace contextRef="#ctx0" brushRef="#br0" timeOffset="129">19691 8208 8089,'0'-18'2139,"-5"1"-2072,4 11 1,-6 1-105,3 5 1,-2 5-1,-5 4 1,-1 4 265,1 2 0,-4 5 1,-2 0-290,-1 6 0,4-2 0,-2 3-190,-1-3 0,5-1 0,-4-1 1,5 1-332,3 0 1,0-5-1,4-2 581,1 1 0,2-4 0,1 3 0</inkml:trace>
  <inkml:trace contextRef="#ctx0" brushRef="#br0" timeOffset="130">19748 8425 8090,'0'-12'938,"-1"1"-677,-3-1 1,3 5 0,-4 0 626,-1 2 1,0-2-588,-5 3 0,-1 0 1,1 4-1,-1 1-350,1 3 1,3 3-1,2 5-95,1 3 1,-3-2 0,5 2 0,0-2-33,2-2 0,2 1 0,3-1 1,3-1 16,4-2 0,4 1 0,1-5 122,2-2 1,1-2 0,3-2 0,-3-3 188,-4-2 1,1 0 0,-2-5 0,-2 1-29,-3-1 0,-3 1 1,2 0-293,-4-1 1,-3 0-1,-2-2 1,-3-2-600,-4 2 0,-2 6 0,-1 1 0,-2 2 171,-2 3 1,2 2-1,-4 5 596,1 6 0,3-2 0,-2 5 0,2 0 0,2 0 0,-1-3 0,1 1 0</inkml:trace>
  <inkml:trace contextRef="#ctx0" brushRef="#br0" timeOffset="131">19657 8470 8090,'0'8'-320,"0"0"1077,0-6-318,0 3 1,-2-5 0,0 1-47,-2 3 1,-5-1 0,2 4-251,-4 2 0,0 3 1,1 2-103,2 1 0,-1 1 0,5-2 0,2 3-81,1 1 0,1-4 0,0 1 0,1-3-88,3 0 0,3-2 0,9-1 137,3-1 1,2-6 0,3 2 139,3-3 0,-2-6 0,5-3 0,-4-2 11,-4-1 0,-1-1 0,-7 0 0,-2-2-246,-3-1 0,-7-6 1,-1 4-205,-7-1 0,-8-3 290,-13 6 0,-12-5 0,-8 2 0</inkml:trace>
  <inkml:trace contextRef="#ctx0" brushRef="#br0" timeOffset="132">1442 8881 8213,'-5'-11'513,"-3"-1"-265,3 6 113,0 1 0,0 1 1,-3 0-1,-1 3 231,2 4 1,-4 4-390,4 8 1,-2 7-263,1 5 1,-2 4 0,3 0 0,-4 2-134,0 1 0,5 0 0,2-1 0,3-1-147,1-1 0,0-10 58,0 2 1,0-4 69,0 0 0,0-2-9,0-6 1,0-3-315,0-1 534,0-4 0,0 2 0,0-5 0</inkml:trace>
  <inkml:trace contextRef="#ctx0" brushRef="#br0" timeOffset="133">1385 8927 8213,'-7'-18'513,"-2"2"-19,5 4 0,-1 2 0,3 1-75,-2 2 1,2 5-1,4 2-248,2 7 1,9 9 0,-2 6-1,3 4-41,2 4 0,-3-1 1,2 2-86,-2 0 0,2-1 0,0 3-249,-1-2 0,0-3 1,0-7-1,2-2-144,-2-3 0,-6-4 1,0 0-1,1-2-1321,1-3 189,-4 4 1480,0-10 0,-1 4 0,1-5 0</inkml:trace>
  <inkml:trace contextRef="#ctx0" brushRef="#br0" timeOffset="134">1270 9281 8235,'0'-8'2091,"0"1"-2187,5 4 1,3-3 0,6 3 151,1 0 1,7-5-1,-1 3 1,6 0-375,2 0 0,0-3 0,3 3 0,-3 0 318,-1 0 0,-1-4 0,-4 3 0</inkml:trace>
  <inkml:trace contextRef="#ctx0" brushRef="#br0" timeOffset="135">1773 8973 8234,'-18'-12'0,"3"5"398,7-1-100,3 5 0,5 3 0,0 9 5,0 5 0,1 4 0,2 5-165,1 0 0,1 3 0,-3 1 0,2-2-221,-1-1 1,2-1-1,-1 0 1,-1-1-339,2-3 0,-3-3 0,2-4-265,-3-1 0,3-3-449,-1-1 1135,1-4 0,1 2 0,2-5 0</inkml:trace>
  <inkml:trace contextRef="#ctx0" brushRef="#br0" timeOffset="136">1739 9144 8193,'11'0'-30,"0"-1"0,1-2 151,-1-1 0,4-1 1,2 3-1,1-2-138,2 1 0,2-2 1,0 1-479,1 2 1,-1-3 494,-3 1 0,2-5 0,-3 3 0</inkml:trace>
  <inkml:trace contextRef="#ctx0" brushRef="#br0" timeOffset="137">1727 8961 8312,'0'-11'90,"6"3"1,6 1 146,6-2 0,1 4 0,2-1 0,5 1-308,2-2 0,2 2 1,3 1-220,-3 3 0,2-3 0,-5 0 0,-2 1-1204,-1 2 1494,-1 1 0,-5 5 0,-2 2 0</inkml:trace>
  <inkml:trace contextRef="#ctx0" brushRef="#br0" timeOffset="138">2367 8995 8186,'-12'0'859,"6"0"-633,1 0 1,1 6-11,0 1 0,0 7 1,4 3-1,0 0 95,0 4 1,0-4-547,0 2 194,0-5 1,4 7 0,0-6-363,-1-1 1,2-1-1,-2-2-1153,0 0 1556,-2-4 0,4 3 0,2-4 0</inkml:trace>
  <inkml:trace contextRef="#ctx0" brushRef="#br0" timeOffset="139">2093 8995 8345,'6'-5'396,"-1"-1"-212,0 0 1,3-1 0,7 5-192,4-2 56,3-5 0,0 8 17,1-3 0,4-1-133,0 1 1,3 0-118,-3 4 1,-1-3 0,-2-1 0,0 1-40,-1 2 0,1 1 1,-8 0-84,-2 0 1,-2 0 0,0 0-255,-1 0 346,-4 0 59,3 5 0,-8-4 135,6 3 1,-6 2 92,2 2 1,-3-2 199,-1 2 1,2 0 571,2 3-414,-3 0-279,4 1 1,-5 3 196,0 0 0,-1 6-24,-3-2 1,3 1 13,-3-1 0,2 3 96,2-3-67,0-3-495,0 6 1,0-8 56,0 5 0,2-5 0,0 2 0,3-2-89,2-3 1,0 3 174,5-6-41,-1-3-7,1 5 1,3-8 46,0 1 1,4-1-130,-4-2 1,4 0 153,-3 0-797,4-5 497,-7 3 1,7-8-70,-5 3 329,0 1 0,-3-4 0,-1 4 0</inkml:trace>
  <inkml:trace contextRef="#ctx0" brushRef="#br0" timeOffset="140">2561 9201 8142,'0'-11'387,"0"3"95,0 0 0,1 1 0,3-3 1,4 1-141,2 1 1,1 4 0,2-2-549,2 1 0,-1 0 0,4 2 0,0-1-297,-1 2 0,-1 1 0,1-1 0,0 0 503,-3-2 0,4-5 0,-1 3 0</inkml:trace>
  <inkml:trace contextRef="#ctx0" brushRef="#br0" timeOffset="141">2515 9018 8297,'-4'-11'674,"1"-1"-704,4 1 1,1 3-1,7 1 422,4-2 0,0-1 0,7-2 0,3 1-71,2-1 0,6 1 0,-3 1-438,1 2 0,-4 2 1,2 3 92,-3 0-230,-1-1 0,-4 4 0,-2 0 27,0 0 0,-3 1 0,-5 2 0,-2 2 44,2 1 0,-2 2 0,-1 3 135,-1 0 1,0 6 0,-2 2 202,1 3 1,3 0 0,-3 1 0,0 0-76,1 0 0,-4-1 1,4-2-1,-1-2-242,0-2 0,0 3 0,-4-4 6,0-1-71,0-1 0,3-2 12,1 1 1,0-5-73,-4 1 1,-4-4-49,0 4 0,-4-6 335,0 2 0,-2-8 0,-2-2 0</inkml:trace>
  <inkml:trace contextRef="#ctx0" brushRef="#br0" timeOffset="142">2915 8973 8171,'0'-12'303,"0"1"1,0-1-45,0 1 1,0-1-1,1 2 1,2 1 158,1 2 1,4 0-1,0-1 1,3 1-188,5 2 1,-2 1-1,3 4 1,1 0-296,0 0 0,-4 5 0,1 3-5,-2 2 1,-3 2 0,-1-1-142,-2 0 1,-4 5-1,1 0 1,-3 2-114,-1 2 1,-1-2-1,-4 1 1,-5 1-32,-4 2 0,-5 1 194,3 0 63,-4-6 173,7 5 0,-3-6-131,4 4 1,2-4 385,3-5 0,2 1-165,5-1 0,0-3 223,0 0 1,5-6-120,2 2 1,9-3 28,3-1-205,2 0-279,2 0 0,1 0-973,3 0 906,-3 0 252,4-5 0,0 4 0,1-4 0</inkml:trace>
  <inkml:trace contextRef="#ctx0" brushRef="#br0" timeOffset="143">6124 8904 8301,'0'-11'438,"0"4"1,0 1-208,0 2 55,0 3 0,0-3 1,0 8-233,0 3 0,-1 4 1,-2 1 43,0 4 1,-6 1 0,1 6-174,-2 0 1,-2 4-1,1-1 1,0 0-184,-1-2 1,5 2 0,-1 1 0,0-2-128,2 0 0,-3-6 0,5-2 76,2 0 1,-3-2-1,1-3 16,1-1 0,2 0 0,0 0 293,-3-4 0,-2 3 0,-6-3 0</inkml:trace>
  <inkml:trace contextRef="#ctx0" brushRef="#br0" timeOffset="144">6295 9018 8067,'0'-11'-374,"0"3"1699,0 1 418,0-1-1492,0 2 0,0 2 0,0 8 0,-1 3-243,-3 3 1,-1 7 0,-4 2-82,2 3 0,-1-3 0,-3 0-24,-1 1 1,5 1 0,0 1 0,1-3-56,0-4 1,3 2 0,-1-2 0,3-1-114,1-1 0,0-2 186,0 1 0,5-6 0,3-2 1,2-3-151,1-1 0,5 0 0,0 0-193,2 0 0,-3-1 1,3-2 421,-2-1 0,5-10 0,-4 2 0</inkml:trace>
  <inkml:trace contextRef="#ctx0" brushRef="#br0" timeOffset="145">6387 9155 8191,'0'-11'2016,"0"5"-1531,0-5 1,0 11-184,0 0 0,0 7 0,0 7 0,0 2-218,0 2 1,0-3-1,0 3-277,0-2 0,0 5 0,0-2-624,0 2 817,5 2 0,1 0 0,6 0 0</inkml:trace>
  <inkml:trace contextRef="#ctx0" brushRef="#br0" timeOffset="146">8237 8847 8241,'-6'-11'-111,"-3"3"1,4 2 0,-2 1 334,-2 2 1,4 3 0,0 4 0,2 5 0,-1 3 0,1 5 0,2 1-111,1 2 1,1 5 0,2 2-1,1-2-234,-2-1 1,3-2-1,0-2-137,2-1 0,-4-3 0,4 1 0,-1-1-420,0-6 677,-3 1 0,7-5 0,-4 6 0</inkml:trace>
  <inkml:trace contextRef="#ctx0" brushRef="#br0" timeOffset="147">8454 8801 8221,'0'-11'0,"0"-1"213,0 6 0,-1 1 226,-3 5 1,1 1-1,-3 4 1,0 7-124,-1 6 1,-2 4 0,-4 5 0,-3 2-380,2 0 1,2 7 0,0-6-124,1-2 1,-1-1 0,1-3-55,0-1 0,3 2 0,2-7 0,-1 0-576,1-3 1,3 2-421,0-2 1236,1 0 0,2-4 0,0 1 0</inkml:trace>
  <inkml:trace contextRef="#ctx0" brushRef="#br0" timeOffset="148">8534 8973 8536,'0'-12'445,"0"5"924,0-1-1212,0 5 0,-1 0 0,-2 6 0,-2 6 131,-1 5 0,-2 0 1,-3 5-267,-1 2 1,1 0 0,1 2-48,2 0 0,-1-2 0,5 0 1,2-4-41,1 0 0,1-2 1,0-3-1,0-1-113,0 0 1,1-4 0,1-2 10,2 0 1,5-4 0,-1 3-131,2-3 0,5-1 1,0-1-1,1-2-241,0 0 0,-2-6 0,4 2 1,-3 0 537,-5-1 0,2 1 0,-6-5 0,5 1 0</inkml:trace>
  <inkml:trace contextRef="#ctx0" brushRef="#br0" timeOffset="149">8637 9121 8246,'0'-6'1411,"0"-1"-927,0 4 0,-2 1 151,-1-2 1,1 4-438,-1 4 1,1 0-1,2 6 1,0 3-220,0 0 1,4 3 0,0 1-1,-2-1-374,0 1 0,3 2 1,1-3 394,1 2 0,8 1 0,-3 4 0</inkml:trace>
  <inkml:trace contextRef="#ctx0" brushRef="#br0" timeOffset="150">10121 8927 8182,'-5'-12'120,"0"-3"0,-4 1 0,3 3 0,1 2 0,2 0 1844,2-1-1697,-4 4 0,4 6 0,-3 9-182,3 4 0,1 9 0,0 6 1,0 0-190,0 0 1,0 0 0,0-4 0,0 0-261,0-3 0,4-1 0,-1 0-131,0-1 0,2-5 0,-1 1 0,0-2 495,1-2 0,-4 1 0,4-1 0</inkml:trace>
  <inkml:trace contextRef="#ctx0" brushRef="#br0" timeOffset="151">10373 8893 8267,'0'-12'177,"0"6"1,0 3-114,0 11 1,-2 1 0,0 10 205,-2 1 0,-5 3 0,2 2 0,-4 3-124,0 2 0,0 0 0,-1 3-274,1-3 1,-1 2 0,2-5-69,3-2 0,-2 2 0,5-3 1,1-4-184,2-2 1,-3-3 0,0-3 378,2-1 0,1 0 0,1 1 0</inkml:trace>
  <inkml:trace contextRef="#ctx0" brushRef="#br0" timeOffset="152">10498 9064 8282,'-1'-10'1104,"-3"2"-1228,3 3 0,-5 5 371,2 0 0,1 3 1,-3 3-1,0 7 221,-1 3 1,1-1 0,-3 4-333,1 2 0,6 0 0,-2 2 1,3-1-116,1-3 1,0 1 0,0-5-161,0-1 0,1-1 0,2-2 0,2 0-185,1-4 0,2 2 0,3-5 1,1-2-211,-1 0 1,5-4-1,3-1-8,3-5 0,-3-2 542,0-2 0,-5 1 0,3 0 0</inkml:trace>
  <inkml:trace contextRef="#ctx0" brushRef="#br0" timeOffset="153">10613 9201 8216,'-7'5'190,"2"-2"195,5 4 0,0 1 1,0 3-1,0 1 120,0-1 0,1 4 1,2 1-580,1-2 1,1 2 0,-3-1 0,3 0-439,2 2 512,0-4 0,5 8 0,-1-3 0</inkml:trace>
  <inkml:trace contextRef="#ctx0" brushRef="#br0" timeOffset="154">11618 8915 8068,'-12'0'375,"5"-3"0,0 0 1526,2 4-1665,1 10 0,4 5 0,0 4 0,0-1-86,0 2 0,0 3 0,0 1-192,0 1 0,4-5 0,1 6 0,0-4-44,0-4 1,3 1-1,-3-5 1,0 0-802,0 2 0,0-6 887,-1 1 0,2 4 0,6-3 0</inkml:trace>
  <inkml:trace contextRef="#ctx0" brushRef="#br0" timeOffset="155">12006 8904 8045,'-5'-18'414,"4"2"157,-3 4 0,1 6 1,1 4-561,-2 4 1,-5 6 581,1 7-367,-2 3 1,-2 11 0,-2 4 79,-2 4-211,-9 6 1,10-4-1,-8 4-40,1-1 1,5-5-1,-1 1 1,1-4-401,3-3 1,2-3 0,0-7 0,2-2-200,2-4 0,0-2 0,4-1-873,1-1 1417,2-5 0,-4 5 0,-1-5 0</inkml:trace>
  <inkml:trace contextRef="#ctx0" brushRef="#br0" timeOffset="156">12063 9030 8037,'0'-12'1052,"0"1"-61,0-1-837,0 6 77,-5 1-111,4 5 0,-6 5 0,4 4-21,-5 5 0,-2 4 0,-2 6 0,1 1 252,-1 2-365,1 5 0,3-7 220,1 5-228,-1-4 0,1 0 0,0-5-231,2-2 0,1-5 104,4 1 1,0-2-57,0-2 1,0-3-39,0-1 0,5-4 1,3 1-80,2-3 221,7-1-38,-5 0 1,6-4 36,-3 0 0,-2-5-264,2 2 0,2-2 45,-2 1 1,-1-2-1,-5 3 1,-1-2 320,0 1 0,3-2 0,0 4 0</inkml:trace>
  <inkml:trace contextRef="#ctx0" brushRef="#br0" timeOffset="157">12143 9178 8037,'-6'0'1370,"-1"0"-916,3 0-28,3 5 0,-4 3-156,5 7 0,0-1 0,0 5 49,0 1-225,0 7 1,0-7-217,0 3 95,0-3 1,0 3 0,0-1 26,0-3 0,5 3 0,2-5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6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3392 8920 8669,'0'-7'1900,"0"2"-1397,-5 5-189,4 0-84,-4 0-284,5 0 9,0 5-221,5-3 193,-4 3-119,4-5-451,-5 0 198,0 5-444,0-4-522,0 4 1411,0-5 0,0 5 0,0 2 0</inkml:trace>
  <inkml:trace contextRef="#ctx0" brushRef="#br0" timeOffset="1">3403 9205 12012,'12'0'0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6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5859 8840 7841,'0'-7'1146,"0"2"1049,0 5-1872,0 5-3,0-3-185,-5 3 1,4-4-41,-3 3 1,2-2 78,2 6 1,0 0-141,0 3 1,0 0 73,0 1 0,-3-1 25,-1 1 1,0 3-110,4 0 0,-1 2-162,-3-2 1,3-2 18,-3 2 0,3-3 128,1 0 0,0-1-40,0 1 0,0-1 66,0 1 1,0-1-32,0 0 1,1-3 10,3 0 1,-3-5-77,3 5 1,1-4-20,-1 3-221,-1-4 250,-3 2 0,2-1-80,2 0 84,-3 0-35,4-4-415,-5 0 1,0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8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13808 10016 8244,'0'-11'40,"0"-1"0,-1 1 1,-2-1-1,-1 1 0,2 0 1,0-1 1046,2 1-429,0 4-530,0-3 0,0 10 0,0 0-37,0 7 0,0 3 0,-1 2 0,-1 4 10,-2 3 0,-1 4 1,1 3-1,-2 5-84,-1 2 0,-3 2 0,2 2-36,-2 1 0,-1 5 0,-1-1 0,1 1-64,0-1 0,-1 1 0,2-5-48,2-1 1,0-3 0,4-3-1,0-5 40,-1-1 1,4-8 0,-3-1 0,3-4-36,1 0 0,-2-2-422,-2-3-858,3-1 1406,-9-6 0,4-6 0,-6 0 0</inkml:trace>
  <inkml:trace contextRef="#ctx0" brushRef="#br0" timeOffset="1">13774 10005 8211,'0'-23'199,"-4"5"0,0 3-342,1 2 0,2 6 1,1-1 1011,0-1 993,0 4-1604,0 0 1,0 6 0,1 3-187,3 4 0,4 4 0,6 6 0,2 6 65,2 4 1,-3 3 0,4 3-80,2 0 0,-4 4 0,1 1 0,-1 1-90,-3-1 1,2 3 0,-1-4 2,-1-1 0,-1-2 0,-2 0 0,1-2-160,-1-3 1,1-2 0,-1-5 0,1-2 62,-1-2 1,-3 2 53,-1-6 0,-1 0 0,3-3-124,-1-1-98,-5 1-277,2-6 0,-10-1 571,-3-5 0,-2-5 0,-2-1 0</inkml:trace>
  <inkml:trace contextRef="#ctx0" brushRef="#br0" timeOffset="2">13716 10439 8224,'-6'-12'27,"1"6"0,5 0 392,0 2 0,3 2-123,4-1 0,2 1 1,10 2-1,1-1-239,2-3 0,1 3 0,0-3-168,0 3 1,3 1-1,1-1-458,-2-3 0,3 3 569,-1-3 0,4-3 0,-1 1 0</inkml:trace>
  <inkml:trace contextRef="#ctx0" brushRef="#br1" timeOffset="3">14721 10039 8067,'-5'-6'2173,"4"1"-1647,-4 5 1,5-2 0,1 0-697,3-2 1,-3 1-2055,3 7 2224,-3-3 0,-1 10 0,0-5 0</inkml:trace>
  <inkml:trace contextRef="#ctx0" brushRef="#br1" timeOffset="4">14710 10450 7930,'-6'8'795,"2"-1"0,3-3-306,1 4 0,0-4 733,0 3 1,0-3-235,0 4-1418,0-1-1206,0 5 1636,0-1 0,-5-5 0,-2-1 0</inkml:trace>
  <inkml:trace contextRef="#ctx0" brushRef="#br1" timeOffset="5">15361 10245 7958,'-6'-12'-161,"1"4"1,5 1 768,0-2 0,1 4 0,3 1-180,3 3 0,2 6 0,0 3 0,-3 2-178,0 1 1,1 2-1,-2 2-155,2 4 0,-4 3 1,5 2-154,1 2 1,-3-2 0,2 3-1,-1-1-130,0 0 0,3-3 0,-4 1 0,2-5-61,-1-2 0,0-2 1,2-4 160,-2 1 1,-3-6 0,2-1 193,0 0 139,-3-4 0,1-1 0,0-7 58,-1-3 1,-2-3 0,-1-2-151,0-4 0,4-3 0,-1-1 1,0 1-104,-2-1 1,-1-4 0,0 2 0,0 2-45,0 2 0,1 5 26,3 1 0,-2 0-71,1 7 0,2 4 1,1 3-1,0 6-43,3 5 1,5 0 0,1 8-45,-1-2 0,2 5 0,1-3 0,1 1-102,2 0 0,-2-2 1,1 2 57,1-3 0,0-4 0,1-1 0,-4-3 150,0 0 1,-2-5-1,-3 0 94,-1-1 0,0-4 0,1-1 265,-1-5 1,1-6 0,-2-3 0,-1 1 77,-2-1 1,-4-7 0,1 2-142,-3-3 1,-1 0 0,-1 0-1,-3-3-122,-4-1 0,-2 2 1,-1-2-187,-1 1 0,5 6 0,0 7 0,1 2-318,0 2-1652,3 5 782,-2 0 1,6 12 0,3 1 1219,4 3 0,2 2 0,1-1 0</inkml:trace>
  <inkml:trace contextRef="#ctx0" brushRef="#br1" timeOffset="6">16206 10199 8039,'0'-12'392,"-1"2"609,-3 3 1,3-4-658,-3 4 163,3 2 0,2 0 1,2 6-414,0 3 1,2 6 0,-2 6-1,2 2 110,1 3 0,1 4 1,0 3-266,-3 1 1,1-2 0,0 2-116,2-1 1,-3 2-1,2-3 1,0-3-232,1-4 0,-4-2 1,4-4-303,-2 1 1,0 0-1124,-1-3 1832,-3-6 0,4-1 0,-5-5 0</inkml:trace>
  <inkml:trace contextRef="#ctx0" brushRef="#br1" timeOffset="7">16572 10165 7957,'-5'-12'992,"3"5"-11,-1-1-656,1 5 1,2 0-1,0 8-170,0 6 1,0 6 0,0 5 0,0 3-51,0 1 0,0 2 0,0 4 0,0-2-254,0 2 0,0-4 0,0-3-128,0-4 1,2-1 0,0-5 68,2-1 0,0-1 1,-4-2-1785,0 1 1992,0-6 0,0-6 0,0-6 0</inkml:trace>
  <inkml:trace contextRef="#ctx0" brushRef="#br1" timeOffset="8">16572 10210 7921,'-5'-11'57,"3"4"200,-3-3 0,7 9-99,1-3 0,1 4 1,6 4-1,3 4 52,0 2 1,4 6 0,2 3-1,2 3-222,-2 1 0,2 3 1,-2 1-178,3-2 1,1 2 0,0-3-1,-2-2 45,-2-1 0,2-4 1,-5-2 117,2-2 1,-4-2 0,1-1 0,-2-2 76,-2-4 0,1 1 0,-1-1 265,0-2 0,-3-1 0,0-1 276,1 0 1,-3-5 0,0-4 181,-1-4 0,-1 0 0,-4-4-347,0 1 0,0-2 0,0-5 1,0-1-103,0-3 1,-1 3 0,-2-4-246,-1 1 1,-1 2 0,3-1 0,-2 3-419,2 4 0,-1-1-2500,-1 4 2838,3 1 0,-4 4 0,5-1 0</inkml:trace>
  <inkml:trace contextRef="#ctx0" brushRef="#br1" timeOffset="9">19324 9845 7946,'-1'-10'-791,"-3"2"1378,3-2 1,-4 7 1063,5-4-1642,0 4 0,0 7 1,0 9-6,0 3 1,0-1-1,1 6 1,1 2 39,2 2 0,1 3 0,-2-3 0,2 3-84,1 1 1,-3 2 0,2 2 0,-1-1 15,0-2 0,1-5 0,-3 3 1,2-2 31,-1-4 1,-1 3 0,1-9-4,0 2 0,1-4 0,-3 1 8,3-2 1,-1-2-110,4 1 1,-3-2-485,4-3 1,-6 0-713,2-4 1292,-3-1 0,-6-2 0,-1-7 0</inkml:trace>
  <inkml:trace contextRef="#ctx0" brushRef="#br1" timeOffset="10">19358 10085 7955,'-6'-5'143,"0"2"76,2-5 1,3 5 224,-3-5 1,4 5-164,4 0 1,2 1 0,7 2-190,2 0 0,-2 0 0,2 0 0,-1 0-21,1 0 0,1 0 0,5 0-44,-2 0 1,0 0 0,2 0-78,-2 0 1,2-3 0,-6-1 0,0 1-414,2 2 0,-8 1 0,2-1-818,-1-3 1281,-5 3 0,0-10 0,-5 5 0</inkml:trace>
  <inkml:trace contextRef="#ctx0" brushRef="#br1" timeOffset="11">19313 9833 8032,'5'-11'0,"-3"1"0,6 1 265,1 1 1,1 1-1,1-3 1,2 1 82,2 1 0,-1 4 0,4-2 0,0 0-61,0-1 0,1 5 1,3-2-156,1 3 0,0-3 0,0 0-141,0 1 1,-4 2 0,-1 1 0,-2 0-890,-2 0 1,-1 0 897,-2 0 0,-5 0 0,0 0 0</inkml:trace>
  <inkml:trace contextRef="#ctx0" brushRef="#br1" timeOffset="12">20055 9982 7474,'-6'0'-431,"1"0"717,5 0 0,5 0 0,2 1 0,5 2 0,2 0 0,1 0 77,-1-2 1,0-1-1,0 0 1,2 0 0,2 0-244,2 0 1,-2 0 0,0 0 0,0 0-228,-1 0 0,-3-4 0,2 1 0,-4-1-600,0-1 1,-1 3 706,1-1 0,-6 1 0,-1 2 0</inkml:trace>
  <inkml:trace contextRef="#ctx0" brushRef="#br1" timeOffset="13">20055 10165 8476,'11'0'1380,"1"0"-1015,-1 0 1,2 0 0,2 0 0,4 0 110,3 0 1,4-4 0,1-1-533,-1-2 0,-6 5 0,-1-2 0,0 1 56,-1 0 0,-2 1 0,-4-3 0</inkml:trace>
  <inkml:trace contextRef="#ctx0" brushRef="#br1" timeOffset="14">20957 9959 8000,'-6'-1'124,"3"-2"0,5 1 1,3 3-1,0 5 202,0 4 0,3 7 0,-3 2 1,0 3-228,0 0 0,2 1 1,-2 0-1,1 1-59,-1 3 1,0-7 0,-3 3 0,2-3-86,-1-2 1,-1 2 0,1-4-68,0-2 0,1-2 0,-4 0-136,0-1 0,0 0-298,0 1-677,0-6 1223,-5-1 0,-1-5 0,-6 0 0</inkml:trace>
  <inkml:trace contextRef="#ctx0" brushRef="#br1" timeOffset="15">20957 10187 8346,'4'-7'474,"1"0"-263,2 2 1,0-2 0,5 3-45,-1 1 0,5-2 1,4 0-1,1 0-95,2 0 1,0 1 0,0 4 0,-1 0-344,1 0 0,-4-3 1,-1-1-1,-1 1-963,-3 2 1234,-2 1 0,0 0 0,-1 0 0</inkml:trace>
  <inkml:trace contextRef="#ctx0" brushRef="#br1" timeOffset="16">20980 9959 8092,'-5'-18'-55,"4"2"0,-3 4 1,4 1 0,4 1 233,3 2 0,4-1 0,0 4 0,2 0-110,2 0 0,6 0 1,6 2-162,-2 0 1,3-1-1,-1 4-193,-2 0 0,0 0 1,-3 0 284,1 0 0,0 5 0,0 1 0</inkml:trace>
  <inkml:trace contextRef="#ctx0" brushRef="#br1" timeOffset="17">21471 9936 8057,'0'-11'541,"0"4"-231,0 2 1,0 14-105,0 3 0,1 3 0,2-1-146,1 1 1,1 5 0,-3-1 0,2 4-24,-1 4 1,2-3 0,-1 3-130,-2-3 1,1-5 0,-1-1-16,2-2 0,0-1 0,-3-3 0,2-1-395,1 1 0,-1-5 1,-1-1-471,1 0 972,-1 2 0,3-6 0,-5 3 0</inkml:trace>
  <inkml:trace contextRef="#ctx0" brushRef="#br1" timeOffset="18">21734 9936 8037,'-6'-11'-263,"0"4"71,6 2 0,0 7 0,0 3 488,0 6 1,4 2 0,1 6 0,0 1-94,1 2 0,-1 4 1,-3 1-221,2-2 0,4-1 0,-5-2-74,0-3 1,2 1-1,-1-4 1,-2-2-309,0-2 0,-2 0-410,0-1 809,0-5 0,0 5 0,0-5 0</inkml:trace>
  <inkml:trace contextRef="#ctx0" brushRef="#br1" timeOffset="19">21654 9913 8037,'6'-11'-4,"3"-1"0,-4 2 1,2 1 56,1 2 1,-1 0 0,0-1 382,2 0 1,1 4-1,3-2-217,2 1 1,2 0 0,3 2-1,-1-1-274,2 2 1,-1 2-1,-1 4-46,-4 3 0,2 1 0,-2 2-27,-1 3 0,-5 1 0,-3-2 0,-1 4-14,-2 3 1,-2 1-1,-2 0 101,-3-1 0,-3 0 1,-4 4 64,0 0 0,-2-4 0,-1 0 1,0 0 21,4-1 0,-2 0 1,6-4 77,0 1 1,-3 0-1,5-4-53,2 1 1,0-1-58,2 1 0,5-2 0,2-1-111,-1-2 0,4-3 0,-2 2 0,3 0-221,4-4 0,-2-1 0,4 1 36,-1 1 0,-2-1 0,4 2 282,-2-3 0,5-6 0,-4-2 0</inkml:trace>
  <inkml:trace contextRef="#ctx0" brushRef="#br1" timeOffset="20">22316 9868 8018,'-6'-12'155,"-4"1"333,4-1-279,-6 6 0,1-3 1,-1 5-46,1 2 0,-2 2 0,-1 4 0,-1 3-186,1 3 0,0 2 1,0 0 0,-1 4 0,0 0 0,3 3 27,1-4 1,4 2 0,2-2 0,2-1-18,-1-1 1,1-2 0,7 1 4,4-1 0,3 1 1,3-1-1,3 0 5,0 1 0,2-5 0,4 0-19,0-2 0,0 2 0,0-1 1,-2-1-60,-2 0 0,2 2 1,-6-2 43,-1 2 1,-5-3-1,-2 3 0,-4 1 0,-1 3 23,-4 1 0,-5-1 1,-5 0-1,-3 1 44,-4-1 0,-1 1 0,-1-1 41,-3 1 1,1-1 0,3-1 20,-1-2 0,1 1 1,7-4-1,1 0-184,2 0-273,6-1 0,0-6 363,8-1 0,2-4 0,5-4 0</inkml:trace>
  <inkml:trace contextRef="#ctx0" brushRef="#br1" timeOffset="21">22579 9868 8396,'-5'11'139,"4"2"0,-3 2 0,1 4 0,1 3 1,-2 0-1,1 1 0,2 0 0,2 0 17,3 0 0,-1 0 0,4-1 0,2 1 1,0-1-1,0-3 0,-1-3-198,1 1 0,-3-6 0,0 2-316,-1-4 1,0-3-288,-1 2 0,-4-3 1,0-5-677,-6 0 1321,-4-5 0,-7-1 0,-1-6 0</inkml:trace>
  <inkml:trace contextRef="#ctx0" brushRef="#br1" timeOffset="22">22362 9890 8079,'5'-11'0,"-2"1"0,4 1 53,2 1 1,6 6-1,4-3 1,3 1 220,1 0 1,3 0 0,2 3 0,2-1-337,1-2 0,2 0 0,0 4-106,-2 0 0,2 0 168,-3 0 0,-2 5 0,0 1 0</inkml:trace>
  <inkml:trace contextRef="#ctx0" brushRef="#br1" timeOffset="23">23333 9879 8055,'-5'-6'12,"3"2"1,-1 8 0,1 3 0,2 3 386,0 2 0,0 4 0,0 2 1,2 1-1,0 0-107,2 2 0,0 0 0,-3 2 1,2 0-198,0 0 0,1-2 1,-4 0-170,0-2 1,4-6 0,0 3 0,-2-4-197,0 0 0,-2-5-455,0 1 1,3-4-1256,1 3 1980,0-4 0,-4 2 0,0-5 0</inkml:trace>
  <inkml:trace contextRef="#ctx0" brushRef="#br1" timeOffset="24">23618 9868 8009,'-1'-12'615,"-3"1"-333,3 4 0,-9 1 0,2 4 42,-2-2 0,2 0 0,1 4 0,-2 0-39,-1 0 1,-2 1-1,0 3-118,-4 4 0,4-2 0,-2 2 1,4 0 36,2 3 0,4 0 1,-2 0-223,1 1 1,1-1-1,4 2-83,0 2 0,6-2 1,5 2-1,4-2-123,3-2 0,-3 1 0,4-1-13,1 1 0,2-1 1,-1 0 94,-2 1 1,-2-1 0,-6-1 0,1-1 31,-1-1 1,-1-1-1,-2 5 104,-4-1 0,1-3 1,-2 0-1,0 0 37,-2 3 0,-6-4 1,-2 1 110,-4 1 0,-1-3 0,-3 0-19,-5-1 1,-2 3-1,-4-3-77,0 1 1,-1 1-1,5 0 1,3-3-605,4-2 0,2 1 558,2 1 0,5 0 0,1-4 0</inkml:trace>
  <inkml:trace contextRef="#ctx0" brushRef="#br1" timeOffset="25">24155 9559 8018,'-4'-11'1085,"1"-1"-915,-1 6 1,4 4 0,0 8 0,0 7 0,0 3-1,0 6 62,0 3 0,0 0 0,0 5 0,0-1-136,0 0 0,0 0 0,-2 3 1,0-2-60,-2 2 0,0 1 1,4 0-91,0-3 0,0 2 1,0-4-1,0 0-6,0 0 1,0-3 0,2-4 64,1-2 0,-1-4 0,3 3-12,0-2 1,-4-1 0,4-3-1,-1-1-8,0 1 0,3-1 1,-2-1 29,2-2 0,0 2 1,5-4-35,-1 1 0,1 2 0,0-4 0,2 0-15,2 0 1,4-1 0,-1-3 18,2 3 1,6-3 0,1 3 0,0-3-110,0-1 0,4 0 0,-3 0-92,0 0 1,0 0-1,-3 0 1,0 0 105,0 0 1,-2 0 0,-2 0 60,1 0 0,-4-4 0,-1 0 0,-1 1 59,-3-2 1,-2 2 0,0-5-15,-1 0 0,-3 1 0,-1 0 1,1-2 113,-2-1 1,1 2 0,-5 0 11,2-1 0,4-1 0,-5-1-84,0-1 0,-1 1 0,1 0 0,1-1 64,-2 1 1,0-1-1,-2 1-20,0-1 1,3 0 0,1-2 4,-1-1 0,-2-6 1,-1 2-1,0-1-23,0 1 1,0-6 0,0 2 0,-1-1-19,-3-1 1,1 1-1,-3-1-24,1-2 1,0-1 0,2 3 0,-2-2 13,-1 2 0,2 1 1,-2 1-43,1 0 0,0 2 0,2 0 42,-1 2 1,-1 5 4,1-1 0,3 2-34,-3 2 1,2 5 4,-2 2-13,3-2 0,-6 4-8,4-2 0,0-1 3,-5 2 1,5-1 0,-5 4 0,-1 0 5,-1 0 0,-5-4 1,-2 0 3,0 2 0,-3 0 0,-2 2 0,-1 0-3,0 0 1,-5 0 0,-2 0-81,-3 0 0,1 0 1,-1 0-1,-3 0-49,1 0 1,3 0-1,3 0 1,1 0-86,3 0 0,2 0 0,4 0-331,3 0 1,8 2 43,0 1 1,7-1 0,1 3 498,6 0 0,9 1 0,3 6 0</inkml:trace>
  <inkml:trace contextRef="#ctx0" brushRef="#br1" timeOffset="26">24338 9673 8066,'-6'-1'-234,"2"-3"430,-3 3 878,6-4 307,-4 5-878,5 0-498,0 5 1,0 1 123,0 6 1,0-4-58,0-1-113,0 1-52,0 3 0,1-4 40,3-4 7,-3-1 0,4-4 35,-5-1 1,0 0-44,0-5 0,0 5 1,-1-4-183,-3 2 1,2 0-1,-6 3-183,-1-2 1,3 0-507,-2 4 925,6 5 0,2 1 0,6 6 0</inkml:trace>
  <inkml:trace contextRef="#ctx0" brushRef="#br1" timeOffset="27">24566 9731 8066,'7'-5'49,"-2"2"305,-5-5 1,1 5 641,3-5 29,-3 0-820,4 2-216,-5 1 0,0 6-202,0 3-459,0-3 311,0 9 1,0-7 228,0 5 0,0-5 110,0 5 52,0-5 1,1 2 34,3-5 1,3 0-22,4 0 1,-3 0 0,-2-2 49,-1-1 1,3 0 0,-5-5 92,0-1 0,-2-1-28,-1-1 1,-1 1-337,-3 2 0,-2 3 0,-7 5-102,-2 0 0,3 5 0,1 3-1450,6 2 1729,4 1 0,-4 1 0,-2-1 0</inkml:trace>
  <inkml:trace contextRef="#ctx0" brushRef="#br1" timeOffset="28">24338 10107 7855,'-6'2'1225,"2"2"554,2-8-1279,2 2-150,0-4 0,0 0-233,0 2 1,-1 3-120,-3-3 1,-2 3-238,-5 1 1,0 1-186,4 3 1,0-3 1,4 3 1,1-2 242,-1 2 1,6-3 167,5 3 1,-2-3-1,2-1 1,0-1 64,-2-3 1,3 2-1,-4-4 239,1 0 0,-3-2 16,1 0 1,-3 2-433,-1-2 1,-1 5-739,-3 0 1,3 3-370,-3 3 1230,2 4 0,8-1 0,0-1 0</inkml:trace>
  <inkml:trace contextRef="#ctx0" brushRef="#br1" timeOffset="29">24612 10073 8378,'-6'0'1014,"-5"0"1,10 1-718,-3 3 1,2-2-205,-2 1 0,3 4-146,-3 0 0,3 0-171,1 0 82,0-4 0,1 6 220,3-5 0,-2-1 315,6-3 0,-4-1 17,3-3 0,-4-2-278,1-6 0,-3 5 1,-1-1-243,0-1 1,0 3-552,0-2 1,-1 6 660,-3-2 0,-8 8 0,-5 2 0</inkml:trace>
  <inkml:trace contextRef="#ctx0" brushRef="#br1" timeOffset="30">13682 11901 8142,'0'-7'91,"0"2"1,-1 5 151,-3 0 0,2 1 0,-5 3 0,2 4 0,3 2 3,0 1 0,2 2 0,0 1 0,0 3 0,2 0-61,1 4 1,-1-4-1,2 2 1,-3 2-100,-1 0 1,4 2 0,-1 0-20,0 0 1,-2 5 0,-1 2 0,0 3-120,0 1 0,0-3 0,0-1 0,0 1-103,0-2 0,0 3 1,1-4-1,2 0 5,1-1 1,1-4 0,-3-5-1,2-1 52,-1-3 0,2-2-69,-1 0-107,-1-6-154,-3-1 0,-1-5 428,-3 0 0,-2-5 0,-5-1 0</inkml:trace>
  <inkml:trace contextRef="#ctx0" brushRef="#br1" timeOffset="31">13557 12083 8209,'0'-11'-201,"-4"-1"0,0 1 226,1 0 1,2-1-1,2 1 1,2-1 340,1 1 0,5-1 1,-2 1-184,3 0 1,3 3 0,1 2 0,3-1-90,0 1 0,2 2 0,4-2 1,0 1 16,0 2 1,4-2 0,0 1-56,3 2 0,-4 1 1,3 1-50,-1 0 0,-1 0 1,-4 0-1,-2 0-28,-2 0 1,2 3 0,-6 2-44,-1 2 1,-1-3 0,-2 2 20,1-1 1,-6 4 0,-2-2 0,-3 4 7,-1 0 0,-1 4 0,-4 2 0,-7 1 37,-6 2 0,-8 1 1,-5 2-12,-2 0 0,-2 0 0,-2-1-48,-1-3 0,0 1 1,5-5-1,1-1-164,2-1 1,9-6 0,2 0-323,5-2 0,7-1 543,-1-4 0,1 0 0</inkml:trace>
  <inkml:trace contextRef="#ctx0" brushRef="#br1" timeOffset="32">14459 11866 8284,'0'-7'289,"0"-1"405,0 0 331,0 2-653,0-4 1,-1 9 0,-2-4 507,-1 0-722,0 3 0,3-3 1,-1 6-1,-3 2 33,-2 1 1,3 6-1,-3 1-99,-2 7 0,-1 0 0,-2 2 0,1 3-145,-1 2 1,-2 6 0,1-3-1,1 1-24,2 3 1,-3 1 0,6 1-84,-3 0 1,3 3 0,2 0 0,1-2-46,0 2 0,1 4 0,3-3 62,0-1 0,0-6 1,0-1-1,1-3 5,3-1 1,-2-3-1,6-3 45,1-1 0,1-5 0,1 1 21,1-2 0,-1-2 0,1 1 1,-1-2-72,0-2 0,2 0 1,1-4-1,1-1-124,-1-2 0,-1-1 1,-2 0-774,1 0 1040,-1 0 0,1 0 0,-1 0 0</inkml:trace>
  <inkml:trace contextRef="#ctx0" brushRef="#br1" timeOffset="33">14767 12026 8338,'0'-11'-20,"0"3"1,0 1 600,0-2 0,0 5 1,0 4-351,0 6 1,0 8-1,0 3-159,0 0 1,-1 6 0,-2 6 0,-2 3 72,-1 4 1,2 2-1,-3-1 1,-1 1-120,2-2 0,-5 0 0,5-3-105,0-3 0,-1 2 0,5-5-25,-2-2 1,0-5-1,3-2 1,-2-1-112,0-3 0,-1-5 0,4-2-1580,0 2 1795,0-4 0,-5-5 0,-2-6 0</inkml:trace>
  <inkml:trace contextRef="#ctx0" brushRef="#br1" timeOffset="34">14767 12026 8206,'0'-18'78,"0"2"1,0 4 300,0 1 0,-1 0 0,-2-1 1244,0 1-843,-1-1 1,5 6-675,3 2 1,-2 8-1,6 5 1,1 5 78,1 5 0,3 4 0,1 3-95,1 5 0,0-1 0,-3 3-128,-1 3 1,0-1 0,1-3-1,-1-3-22,1-1 0,-1 3 0,0-3-16,1 1 1,-1-5 0,1 0 0,-1-5-122,1-2 0,-2 2 0,-1-4 21,-2-1 0,-3-3 0,2-2 0,1-3-394,-1-1 162,-3 4 1,2-6-124,-5 4 1,-2-3-1360,-1 4 1890,-4-6 0,-4 4 0,-1-6 0</inkml:trace>
  <inkml:trace contextRef="#ctx0" brushRef="#br1" timeOffset="35">14710 12380 8171,'0'-7'-143,"0"-1"316,0 5 1,0-3 420,0 2 1,5 3-469,3-3 1,2 3 0,1 1-1,2 0-114,2 0 1,3 0 0,5 0-1,0 0-229,0 0 1,-3 0-1,1 0-459,4 0 1,0-1 675,-2-3 0,0 3 0,-1-4 0</inkml:trace>
  <inkml:trace contextRef="#ctx0" brushRef="#br1" timeOffset="36">15167 11935 8125,'0'-18'312,"0"2"902,0 4-933,0 6 1,0-1 85,0 4 0,1 1 1,3-1 36,4 1 0,3 4 0,3 3 0,2 5-158,2 4 0,1 10 0,4 0 1,0 3 46,0 1 1,3 3 0,1-2-48,-2 1 0,0 3 0,-4-3-27,-2 3 0,-2 3 0,-6 0 0,-1 2 69,-2-1 0,1-1 0,-5-2-570,-2 0 1,-1-1-1,-2-1-197,-3-2 0,-2-3 0,-7 2 0,-2-1-576,-4-2 0,-4 2 0,-5-1 1055,-6 3 0,-5-5 0,-7 3 0</inkml:trace>
  <inkml:trace contextRef="#ctx0" brushRef="#br1" timeOffset="37">10233 11295 7978,'0'-11'148,"0"3"17,0 1 1,-4 3-1,-1-3 1,0 1 602,0 0-589,1 3 231,4-2-147,0 5-215,0 5 0,0-2 0,-1 4 10,-3 2 1,2-2 0,-6 0-34,-1 2 1,-5 1 0,-2 3-5,-2 2 1,3-2-1,-3 2 1,1-1 2,3 1 0,-2-2 0,1 2-19,1-2 0,1-2 0,2 1 0,-1-1 24,1 1 1,1-1-1,0-1 66,-2-2 1,3 2 0,-6-2-22,2 2 1,1 1-1,-2 0 1,-2 0 11,2-4 1,1 3 0,-1-2-74,-2 2 0,1 0 0,4-1 1,-1-1-29,1 1 1,-2 0 0,-1-1-20,-1 0 0,-2 0 1,4 3-1,-3 1-2,2-1 0,-2 0 1,-1 1 16,0-1 1,3 1-1,-2-1 17,4 0 0,-4 0 0,1-2 0,1-2 0,2 2 1,0 1-1,2 2 2,2-1 1,-2 0 0,3 1 0,-4-1-9,0 1 1,0-1 0,-1 1 0,0-1-3,-4 0 0,4 0 0,-4-3 8,4 0 1,0 0-1,0 2 1,-4-3 1,4 2-1,-4-4 1,2 2-2,-1 2 0,3-3 0,-4 2 7,4 0 0,-4-1 0,1 0 28,1 2 0,2 1 1,0 1-1,1-3-29,-1 0 1,0 0 0,-2 3-5,-2 1 1,1-1 0,4 0-1,1 1-27,2-1 0,-2 1 0,2-1 6,-2 0 1,-3 1 0,-1-1 0,-1 1-19,1-1 1,2 1-1,-1-1 34,-2 0 0,2 1 1,-4-1-1,2 1 22,0-1 0,0 1 1,2-1-15,-2 0 0,2 1 0,-2-1 0,2 1 4,2-1 1,-4 0 0,-1 0-15,2-4 1,2 3-1,0-2 1,0 2-10,-4 2 0,4-1 1,-5 0-1,2 0 14,0-4 0,-1 3 0,5-2 4,0 2 0,-2 2 0,-1-1 44,-1 0 1,0 0 0,3-1-1,1-1-6,-1-1 0,-3 5 0,0-5-22,1 2 0,-3 1 1,1 1-1,-1-1-8,1 1 0,-1-1 0,2 0-13,-4 1 0,1-1 0,1 1 0,-1-2-6,0-3 0,3 4 0,-3-4 25,2 3 1,-3 2 0,3-2 17,2-2 1,-3 2-1,-2-3 1,-2 3 10,2 2 1,-2-1 0,2 1 1,-3-1 1,-1 1 0,2-1 0,0 0-4,2 1 1,2-1-1,-4-1-37,2-2 0,4 2 1,-3-2-20,2 2 1,-1 1 0,3 1-59,-1-1 0,1 1 1,5-2-1,2-1 6,-2-2 0,0 1 0,0 3-3,1 1 0,2-5 0,-3 1 0,1 1-25,0 1 1,-3 0-1,0-1 26,0-1 1,-1-1-1,-1 5 1,-1-1 64,-1 1 0,-4-1 0,4 0-11,1 1 0,1-1 0,2-1 31,0-2 1,-1 2-1,1-2 1,-1 1 20,1-2 1,-1 3 0,1-2-1,1 2-8,2 2 1,-4-1 0,1 0-18,-1 1 0,2-1 0,-6 1-15,4-1 0,-1 4 0,-1 1 0,-1-2 1,1-2 1,0 0 0,0-1 12,-1 0 1,-1 1 0,5-1-2,0 1 1,-1-1 0,1-1 0,-1-1-7,1-1 0,-2-1 0,-1 5 15,-1-1 0,-1 1 0,2-1 0,-3 1 12,-1-1 1,-1 0 0,-2 1 0,0-1-5,2 1 1,4-1-1,-4 0-13,-1 1 1,2-1 0,0 1-16,2-1 1,-5 4 0,4 1 0,-1-2 6,3-2 0,-2 0 1,2-1-13,1 1 0,-2-5 0,0 1 7,2 1 0,0 1 0,0 0 1,-1-1-7,1-2 1,2 0 0,0 2 0,1-2 2,-1 2 0,0-3 0,-2 2-6,-2 1 0,-3 1 0,4 2 4,1-1 0,-2 0 1,-1 1-1,1-1-1,-1 1 0,1-1 0,2 1 1,-2-1 0,1 0 0,4 1 1,-1-1-1,1 1 1,-4-1 0,0 0 0,1 1 0,0-1 0,0 1 0,-2-1-2,2 1 1,2-2 0,-1-1-11,-2-2 0,2 1 0,-2 3-20,2 1 0,2-5 0,-1 0 12,1-2 0,3 2 1,1-2 16,-2 2 0,0-3 1,0 2-4,2-1 1,-1 0 18,-4-1 0,1-2 11,0 6 1,-1-4 0,1 2-18,-1-1 1,1 4-10,0-1 1,-1-2-1,1 2 1,-1 1 1,1 1 0,-1 0-1,1-3 0,0 4 0,-1-5 0,1 2-1,-1-1 1,5-3-1,-1 4-3,-1 1 0,-1-4 1,0 0-1,1-2-3,1 1 0,1 4 6,-5-4 1,1 5-1,0-3 2,-1 0 1,5 3 0,-1-5-3,-1-2 1,-1 5 0,-2-1 2,1 1 0,0 1 0,-1-3 0,1 2-10,-1 2 1,5-3 0,-1 0-12,-1-1 1,-1 3 0,-1-3-1,-1 2-7,1 1 1,-1-1 0,1 0 13,0 2 0,-1-2 0,1-1 0,-1 0 11,1 1 1,-1-1-1,1 3 4,0-2 0,3-3 0,0 3 0,-1-1 8,-1 0 0,0-2 1,1 2-4,2 0 0,-1 2-5,-3 0 0,3-2 0,0 1 1,1-1-3,0 0 0,-3-2 0,3 4 0,-3 1 0,-2-3 0,1 0 0,-1 1 0,1-1 0,2 0 0,-1 3 0,-3-1 0,-1-2 0,3 3 0,-1-1 0,1-1 0,-2 5 0,-1-2-36,-1-2 1,-1 2-1,2-3 1,-3 3 6,-1 2 0,3-1 0,-4 1 21,-1-1 1,2 1-1,-1-1 1,0 0 6,1 1 0,-2-1 0,3 1 1,0-1 0,-2 1 0,-4-2 1,0-3 1,4 3 0,0-2 0,-2 2 11,0 2 1,-2-1 0,0 0-13,0 1 1,4-1 0,0 1-1,-1-1 1,-2 1 0,1-1 1,1 0-20,1 1 0,0 1 0,-4 1-6,0 1 1,0 1 0,1-2 0,2 1 2,1-1 1,0 3 0,-3-2 15,3-1 0,-2 3 0,3-2 11,0-1 1,-2-2 0,5 0 0,0 1 4,-2 2 1,4-3 0,-3 4 1,-1-4 1,3 4 0,-3-1 0,-1 0-12,0 2 0,3-3 1,-3 3 1,2 0 1,-1-1 0,3-2 12,-1 1 0,0 1 1,2-5-1,-1 2 8,-1 2 0,0-2 0,3 2-10,1-2 1,-2-1-1,-1 2 1,-1 2 35,1-3 1,-3 1-1,2 0 1,0 2 6,-2-2 1,4 0 0,-5-1-24,1 3 1,-2 3 0,3-4-31,-2-1 0,3 2 0,-3 1 0,0-1-3,0 1 0,4 2 1,-1-3 7,3 2 1,0-3 0,1 4 0,-1 1 6,1-3 0,-1 5 0,1-4 9,0-1 1,-1 5 0,1-3 0,-1 1 19,1-1 1,0 3-1,-1-4 4,1-1 1,-1 5 0,1-3-17,-1 3 0,5 0 0,-1 1 0,-1-1 16,-1-3 0,3 2 0,0-3-15,2 0 0,-2 0 0,1-4-39,0 1 0,4 4 1,-2-4-1,1-1-21,-1-1 1,3 2 0,-3 0 0,2 1-3,-2 0 0,3-2 0,-3 4 5,3-2 1,1 1 0,0-3-17,0 1 1,0 0-1,0-3 1,1-1-55,3 0 1,2 1 48,5-1 1,1-1 0,-1-1 0,1-2-15,-1-2 1,1 2-1,-1-3 72,0-1 1,2 2 0,0 0 0,1 0-38,0 0 0,-8 0 1,7-2 37,1 0 1,-3 1-1,4-4 1,-2 0 55,-2 0 1,6 0 0,1 0 79,-1 0 1,6 0 0,-1 0-22,3 0 0,2-1 1,-4-2-1,0 0-3,-1 0 0,-3-2 1,1 1-71,0 2 1,1-3 0,2 1 0,-1 1-19,-3 2 1,2-3 0,0-1 19,4-1 1,-1 2 0,4-2 0,0-1-45,3 1 0,2-2 0,2-3 57,3-1 0,-4-3 0,3 0-15,-1 1 0,-6-2 0,6 0 0,-6 1 30,-2-1 1,-5 5 0,-4-1-16,1 2 0,-2-2 1,0 7-1,0-1 12,-1-3 0,-1 3 1,3-2-60,1-1 0,3-1 0,3-3 0,5-2-15,2-4 1,2-4 0,2-2-16,1-2 0,0-3 1,-2 2-1,1 0 27,1 0 0,0 1 0,-5 6-30,-3 2 1,-1-2 0,-3 6-36,0 1 1,-3 0-1,-5 0 1,0-1-51,0 1 0,-1 1 1,4 2-1,-2-2-13,1-2 1,2 1 0,2-6 188,2-4 0,0-1 0,4-4-99,2 1 0,1-2 1,1 2-1,0 0-14,1 0 1,-5 5 0,-1 4-6,-1-1 0,-1 2 0,-4 0 60,0 2 1,-1-3-1,1 2 1,0 1 32,0-1 1,0-2 0,0 3 0,-1-2-64,1-2 1,1-2 0,3-1-57,3 1 1,0-1 0,0 0 0,1 0-5,-2 0 1,2 0 0,-4 2 14,-1 2 0,-2-2 0,-2 5 61,1-2 1,0 4-1,-1-2 1,-2 1 58,-1-1 1,-5 1 0,3 4 32,-1-1 1,1-3 0,3-2 0,0 0 5,4-4 0,0 2 0,7-2-92,1-3 0,-3-2 1,1 3-1,1 1-101,-2-1 1,4 0 0,-5 1-20,-3 3 1,4 2 0,-8 3 62,-1-2 0,0-3 1,2 4-1,-2 1 51,-1 1 0,-4-2 0,4 0 19,2 1 1,0-2 0,2-1 0,0 1-9,0-1 0,0-3 1,-1 2-8,1 0 1,0-2-1,0 3-44,0 0 0,-4 3 0,0-1 0,1 1 15,2-2 0,-3 4 1,0-5 9,1 1 0,0 2 1,1-4 1,-2 1 0,1 1 1,5 2-1,2-3-1,-1 0 1,-2 1 0,-2-1-21,1 0 0,0 2 1,0 2-1,-1-1 19,-3-1 1,2 0-1,-2 3 83,3 1 0,1-4 0,-1-2 1,1 0 59,0-4 1,0 0-1,0-1-79,0 3 0,5-6 0,2 2-73,3-1 0,-3 0 0,1 2 1,-1 2-22,0 1 1,1 3-1,-4-1 1,-2 0-68,-1 3 1,-1-2-1,0 1 75,0 1 0,0 0 0,0 0 51,-1-2 0,1-3 0,0 3 0,1-2 5,3-2 0,-3 2 0,4-1-12,0-1 0,0-2 0,4 1-20,-2 2 0,-5-2 0,2 5 1,-3-1-3,-1 1 1,-4 1 0,-1 3 0,0 1-14,-1-1 0,-1 1 0,1 1-10,0 2 1,3-2-1,-1 2-33,3-2 0,-3-1 0,0-2 46,1-2 1,5 5 0,2-4 0,-2 0 1,0 1 1,-3 0 0,1 2-41,0 0 1,0-1 0,0 1-1,-2-1 15,-2 1 1,3-1 0,-4 1 59,0 0 1,2-1 0,-4 1 0,1-1-7,-1 1 1,5-1 0,-4 1-5,1 0 1,0-1 0,-3 1 0,4-1 1,-1 0-1,0-1 1,-1-1-5,1 0 1,0 4 0,2-5 0,-1 2 1,-3 2 0,1-1 9,0 1 1,-1 1 0,-2 1-1,3 1 33,1-1 1,-3-1-1,4-1-26,1-1 0,-2 1 1,0-2-6,-2-2 1,4 2 0,-1-2 0,2 2-10,-2 2 0,6-4 1,-2-2-37,1-1 0,5 1 1,1-4-1,-1 4-20,-3 0 0,-2-2 0,1 2 20,1 0 1,-5 3 0,1-1 32,0 2 0,1-2 0,2-2 0,2 1 59,-2-1 0,-1-2 0,-1 3-20,0-2 0,1 3 0,1-4-24,2-2 0,4 3 1,-5-1-1,1-1-57,1-1 0,0-2 0,2 1-36,-3 3 0,-3-2 0,-1 3 0,0-1 14,-1 0 1,-3 3 0,-1-1 26,-1 0 0,2 1 0,-3 2 24,2-1 1,-3-4 0,4 2 0,2 1-37,0-1 0,-2 1 0,0 2-60,2-2 1,0-3 0,2 3-1,0-1-51,0 1 1,-4-3 0,-2 4 64,0 1 1,-2 1-1,-3 1 58,-1 1 0,-3 0 1,-1-1 151,2 1 0,-3-1 0,2 1 24,1 0 0,-3-1 1,2 1-104,1-1 0,-3 1 0,1-1 0,-1 1-98,0 0 0,-2-5 1,4 1-1,-1 1-71,0 1 0,1 2 71,-4 0 0,0-1 0,-3 2 22,3 2 1,-3-2 0,3 3 47,-3-3 0,-1-2 0,-1 2-33,-3 2 1,3-2-1,-3 3-8,3-4 0,-3 0 0,0 0-4,2-1 0,1 1 1,1-1-1,0 1-31,0-1 1,0 1 0,0 0-15,0-1 1,0 1-1,0-1 43,0 1 1,0 0 0,-2 0 39,-1 4 0,0-3 42,-5 2 0,5 2 0,-4-2 1,1 0 60,0 2 0,2-4-66,-4 2 1,4-2 0,-2-1 0,0-1-38,-1 1 0,0-1-31,-5 1 1,1 0-1,1-1 1,1 1-43,1-1 0,1 5 0,-5-1 3,1-1 0,-1 3 0,1 0-94,0 1 1,-1-3 146,1 4 1,-1-1 0,1 2 33,-1 0 1,1-1-1,0 4 1,0-1 0,3-2 0,0-1 20,-1 2 1,-2 0-1,-3 1-123,-2-3 1,-4 3-1,1-3 1,-2 2-76,-2-2 0,0 3 1,1-3 140,3 3 1,3 1 0,4-2 12,1-1 1,-1 1 0,1-2 0,0 3 165,-1 1 1,0 0 0,-2 0-47,-2 0 0,1-1 1,4-2-1,-2 0 73,-2 0 0,1 2 1,-5 1-128,-2 0 1,0-2-1,-2 0 1,0-2-25,0 2 0,-3 0 1,-1 2-190,2 0 0,-3 0 0,2 2 0,4 1-162,1 5 0,2 0 0,-4 2-208,1 2 1,-1 11 0,0 1-391,0 4 1,1 8 0,2 4 897,1 1 0,0 4 1,-4-5-1</inkml:trace>
  <inkml:trace contextRef="#ctx0" brushRef="#br2" timeOffset="38">11684 10713 9600,'0'-12'-768,"0"1"926,0 0 1,-2 5 0,0 6 119,-2 7 1,-4 4-1,5 3-133,0 1 0,-3 6 0,-1-2 0,0 4 17,-1 3 0,4 0 1,-3 4-91,-2 2 0,2 1 0,0 1 0,-2 0 7,-1 1 0,-2-1 1,2 0-87,3 0 0,-6 1 1,4-2-1,1-3 82,2-3 1,-2-4-1,5-3-9,0-1 0,-2-9 1,1 1-56,2 0-794,0-1-770,2-4-654,0-1 2202,0-5 0,5 0 1,2 0-1</inkml:trace>
  <inkml:trace contextRef="#ctx0" brushRef="#br2" timeOffset="39">11706 10701 11179,'-5'-22'-492,"4"4"0,-3 3 520,3 2 0,1 1 0,0 1 422,0 0 1,0 3 680,0 0-772,0 6 1,1-3-144,3 5 1,2 1-166,6 3 0,-6 2 0,-1 7 1,-1 1-15,0 1 0,3 5 0,-1-1 43,0 3 1,-2 5 0,3 0 0,1 3 32,-2 1 0,4 2 0,-3 2-191,-1-1 1,4-4 0,-2 0 0,1-1 73,-2 0 1,4-4-1,-3 2 1,4-3 79,-1-1 1,6-2-1,-8 0-52,-1-2 1,1-4 0,3 3 71,-1-2 1,-3 0 0,-2-5-24,-1 0 1,-1 1-1,-3-1-75,3 1 1,-3-5-710,3 1-202,-3-6 0,-1 5-1819,0-3 2180,0-3 0,0 3 1,-1-7-607,-3-1 1193,3 0 1,-14-1 0,2-1 0</inkml:trace>
  <inkml:trace contextRef="#ctx0" brushRef="#br2" timeOffset="40">11444 11170 13449,'0'-12'-441,"1"2"0,3 2 755,3 5 1,9 0-1,3 1 1,4-4 168,3 0 0,7 2 0,6-2 0,1 0 62,-1-1 0,4 3 0,-2-2 0,0 0-540,-3-1 1,0 5 0,-4-2-616,-5 3 601,-4 1 0,-7 0 0,-1 0 0</inkml:trace>
  <inkml:trace contextRef="#ctx0" brushRef="#br1" timeOffset="41">16058 12266 7869,'1'-6'46,"3"2"0,3 3 0,4 1 0,0 0 0,2 0 0,1 0 0,2 0 179,2 0 1,2-2-1,6 0 1,0-2-1,1 0 1,1 0-42,2 1 0,-1-5 1,2 3-1,-1 0 0,1-2-130,-1 1 0,-4 4 0,0-2 0,-2 1-92,-1-1 0,-1 3 1,-3-3-75,-4 3 0,2 1 0,-2 0-134,-1 0 1,-5 0-87,-2 0 1,-4 1-1,-1 2 332,-4 1 0,-10 5 0,-5-3 0</inkml:trace>
  <inkml:trace contextRef="#ctx0" brushRef="#br1" timeOffset="42">16126 12460 8058,'8'0'248,"-1"0"173,-4 0 1,7 0-203,-2 0 1,2 0 0,3 0 0,1 1-72,1 3 0,5-2 0,-1 1-23,3-1 1,6-2-1,2 0 1,3 0 36,1 0 0,1 0 0,-1 0-104,0 0 1,0 0 0,-1-2 0,-2 0 51,-4-2 1,-3 0-1,-3 3 10,-2-3 0,-6 3 1,-5-3-41,0 3-146,-3 1 0,-1 0-863,-8 0 0,-3 0 929,-8 0 0,-8 0 0,-6 0 0</inkml:trace>
  <inkml:trace contextRef="#ctx0" brushRef="#br1" timeOffset="43">17679 11478 8227,'7'1'-189,"-2"2"454,0 1 1,-4 4 0,3 0-43,-3 2 1,3-2 0,0-1-80,-2 2 1,1 1 0,0 2 0,0-1-56,0 1 0,-2-1 1,-1 1-50,0-1 0,0 6 0,0 0 1,-1 2-61,-3 0 0,2-1 0,-5 2-29,2-1 0,1-3 1,4 1-1,0 1-62,0 0 0,0-4 120,0 1 1,0-2 0,2-3-1,0-1 51,2-1 0,1-6 173,-1 2-213,-3-3 0,5-1 65,-2 0-104,-2 0 1,6-1 0,-3-2-6,2 0 0,-3-5 0,3 3 32,2-2 0,1 5 0,2-3 21,-1 0 0,1 4 0,-1-3 0,0 2 86,1 2 0,3 0 0,2 0-35,0 0 1,-1 0 0,3 2-41,1 2 0,-2-2 0,-1 4 0,0 1-11,-3-1 0,-1 2 1,-2 2-73,0-3 0,-4 5 1,-3-2 12,-3 4 0,-1 1 0,-1-2 0,-3 1 6,-4 1 1,-2 4 0,-3-2-86,-2 0 0,-3-3 0,-5 2-87,1-4 1,-5 0-1,0-2 62,2-3 0,-3 2 1,1-5-1,2-1 0,1-2-19,1-1 1,5 0-1,3 0 1,2 0-274,2 0 1,1-5 0,1-3 425,1-2 0,1-6 0,-5-2 0</inkml:trace>
  <inkml:trace contextRef="#ctx0" brushRef="#br1" timeOffset="44">17657 11524 8275,'11'0'4,"0"-4"0,1-1 0,1 0 177,2 0 1,-1 1 0,4 4-1,-1 0 202,1 0 0,2 0 0,6 0-106,0 0 0,6 0 0,-3 0 0,2 0-13,-1 0 1,-3 0 0,2 0 0,-1 0 31,-3 0 0,-2 0 1,-2 0-217,-2 0 1,-9 0 0,1 0-1256,-1 0 813,-5 0 1,-25 0-1,-12 0 1</inkml:trace>
  <inkml:trace contextRef="#ctx0" brushRef="#br1" timeOffset="45">17325 12403 8331,'2'-6'0,"2"1"0,3 1 93,3 0 1,3 0-1,1 4 1,2 0-1,2 0 1,3 0-1,1 0 1,5 0-1,3 0 762,3 0 0,7 0 0,3 0-628,5 0 0,4-1 1,5-2-1,0 0-98,0 0 0,-2 2 1,1 0-1,2-2-199,1-1 1,-1-3 0,-2 1-48,-3 0 1,6 2-1,-6-3 1,-4-1-1,-4 2 1,-6-1 0,-6 5 15,-2-2 0,-7-1 1,-7 2-1,0 0 15,-3 0 0,-1 2-434,-2 1 0,-6 0 1,-5 1 519,-6 3 0,-10 2 0,-1 6 0</inkml:trace>
  <inkml:trace contextRef="#ctx0" brushRef="#br1" timeOffset="46">17634 12609 7928,'-8'-4'316,"1"0"758,4 0-983,-2 4-113,5 0 0,5 0 138,3 0 0,2 0 0,1-1-7,1-3 0,0 3 0,2-3 0,3 3 6,1 1 1,-3 0 0,3 0-1,-2 0 59,-2 0 1,0 1-113,1 3 1,-2-2 0,2 6-63,-2 1 1,-7-3-1,-2 2-44,-3 1 0,-1 2 0,0 3 9,0 1 1,-1 1-1,-3-5 1,-3 2-49,-4 2 1,-4-2-1,-1 3 1,-1-1-50,1 1 0,-1-5 1,3-3 173,-1 0 1,4-1 0,3-1 108,-1-1 0,3-1 322,-2-4-336,6 0 1,-2 0-39,8 0 1,6 0-1,6 0 12,2 0 0,-3 1 1,4 2-3,2 1 1,-1-1 0,0-1 0,-1 0-41,2 2 1,-1 4-1,0-4 1,-2-1-54,-2 2 0,0 0 1,-5 4-22,0-1 1,0 0 0,-3 3-34,0 0 1,-5 1 0,0-1-1,-1 1-85,-2-1 0,-7 1 0,-4 0-6,-7 3 0,-3-2 0,-4 2 0,0-2-105,-2-2 0,-8 1 0,1-2 155,-2-2 1,4 1-1,3-4 1,1 0 167,3 0 0,5-1 0,2-4 36,1 0-114,2 0 1,9-2 0,2-2-570,3-3 0,2 1 0,4-2 0,5-2 558,4-4 0,12-4 0,-2-5 0</inkml:trace>
  <inkml:trace contextRef="#ctx0" brushRef="#br1" timeOffset="47">18513 12586 8207,'-11'-4'-261,"-1"0"1,5 0 788,-1 4 0,1 0-130,-5 0 0,1 0 0,-1 0 0,1 2 32,-1 1 0,0 5-285,-3 7 1,1 2-1,-5 4 1,-2 1 30,0 2 1,2 3 0,0-2 0,-2 3-81,0 1 1,-2-2-1,1 3-117,3 2 1,-1 1 0,5 0-113,1-3 0,5 0 0,3-6 0,0 0-85,4-3 1,2-2 0,2 0 115,2-3 1,5-4 0,-1-1 77,2-4 1,5 2 0,0-5 0,1 0-9,0 1 0,2-4 1,5 3-17,0-3 1,-1-5 0,1-1-9,0-1 0,0-2 0,-2-3 0,-1-1 46,-5 1 0,-3 0 0,-1-2 52,-4-2 1,-2 2 0,-6-4 36,-3 1 1,-8 3 0,-11-2-1,-9 4 45,-9 3 1,-2 3 0,-8 5-357,4 0 1,4 1-1,10 4 1,4 5 231,6 4 0,6 2 0,5-5 0</inkml:trace>
  <inkml:trace contextRef="#ctx0" brushRef="#br3" timeOffset="48">11033 13682 6206,'0'-11'0</inkml:trace>
  <inkml:trace contextRef="#ctx0" brushRef="#br3" timeOffset="49">11044 13694 7082,'0'-7'2330,"0"2"-1109,0 5-703,-5 0-503,4 0 1,-6 0 109,3 0 0,2 0 1,-6-1-29,-1-3 1,-1 3 0,-1-3 0,-1 3-5,1 1 1,0 0 0,-2 0 0,-1 0-2,-1 0 1,-2-1-1,3-2-30,-1-1 0,0 0 0,3 4 1,1 0-4,0 0 1,-1 0-1,1 0-79,-1 0 1,0 0-1,-2 0 1,-3 0 60,-1 0 1,-1 4 0,-3 0-4,-1-1 1,-1-2 0,-2-1 0,0 0 27,0 0 1,2 4 0,2-1-6,3 0 0,-1-2 0,5-1-25,1 0 1,1 1 0,2 2-20,-1 1 1,1 0-1,0-4 30,-1 0 1,-3 0 0,-2 0 0,0 0 50,-4 0 0,0 1 0,-2 1-4,0 2 0,0 0 0,0-4-44,1 0 0,-1 0 0,0 0 0,0 0 5,0 0 1,0 0-1,1 0-22,-1 0 1,4 0 0,0 0 0,-2 0 41,0 0 1,2 0 0,0 0-47,-2 0 0,0-4 0,-1 0 0,2 2-46,1 1 1,0-3 0,-4 0 1,0 1 0,0-2 1,2 2-1,0 0 1,2 2 6,-1 1 0,2-4 0,1 0 3,0 2 0,-2 0 0,3 2 0,-1 0 10,1 0 0,-3 0 0,2 0-6,-1 0 1,3-3 0,-4-1 0,-1 1-3,-2 2 0,1 1 1,-1 0-2,-1 0 0,7 0 1,-7 0 29,1 0 0,2-4 1,0 0-1,2 2 38,1 1 0,1 1 0,2 0-40,-1 0 0,-1 0 0,5 0 0,0 0-15,-1 0 0,-1 0 0,0 0-28,-3 0 0,-4-4 1,2 0-1,-1 1-26,0 2 0,-4-3 0,-3 0 35,0 2 1,2-1 0,1 1 0,0-2 0,1-1 0,-1 2 0,0 0 8,0 0 1,0 1 0,0-1 29,1-1 0,-1-1 0,0 3 0,0-2 54,0 1 0,0-2 0,1 1-64,-1 2 0,-1-3 1,-3 1-1,-2 1 7,0 2 1,-3 1 0,4 0-12,-1 0 1,3-4 0,0 1-97,2 0 1,1 2 0,0 1-1,0 0 59,0 0 0,3-2 0,-2 0-17,-2-2 1,-1 0 0,2 4 5,0 0 0,-3-1 1,-2-2-1,0 0-4,0 0 0,-4 2 1,3 1-1,0 0 30,2 0 1,-1 0-1,1 0 1,2 0-12,1 0 0,-3 0 0,2 0 0,2 0 0,3 0 22,0 0 1,2-1 0,-1-2 0,0-1-10,1 2 1,-4-1-1,3 1 1,-2-2 0,-2 1-53,0 2 1,-1 1-1,-1 0 1,-2-1 27,2-3 0,-3 3 0,1-3 19,2 3 0,-3 1 0,0 0 0,0 0 7,0 0 1,-3-2 0,5 0 70,0-2 0,-2 0 1,1 3-1,-1-2-5,0 0 1,-4-1 0,2 4-63,-3 0 0,2-4 0,1 0 0,-1 2 1,2 0 0,-3 2 1,4 0-1,-1 0 1,9 0 0,0 0-4,2 0 1,4 0-1,-4 0 1,2 0 118,2 0 1,1-3 0,2-1-64,-1 1 0,1-2 0,-2 1 1,-1 2-58,-1 1 0,-5-3 1,-1 0-15,-4 1 1,-1 2 0,-3 1-81,1 0 0,0 0 0,3 0 1,-3 0 64,-1 0 0,4 0 0,-2 0 9,3 0 1,1 0-1,1 0 1,2 0 46,1 0 1,4 0-1,-3 0-7,2 0 0,-3 0 0,2 0 0,-1 0-27,-2 0 1,2 0 0,-1 0-84,-1 0 0,-2 0 0,1 0 36,2 0 1,-7 0 0,5 0-77,0 0 0,-5 0 0,3 0 1,-1 0 16,0 0 1,-3 0-1,0 0 72,2 0 0,0 0 0,-2 0 33,-3 0 1,2 0 0,1 0 0,3 0 12,1 0 1,0 0-1,0-1 1,0-2 43,1-1 1,0 1 0,3 3 0,3 0-1,0 0-16,1 0 0,-1 0 0,2 0 0,-2 0 0,1 0-79,-1 0 0,-2 0 0,-5 0 0,-1 0-55,-3 0 1,2 0 0,-6 0 0,0 0 0,-2 0 20,-1 0 1,3 0 0,1 0 70,-2 0 1,-1 0 0,0 0 0,1 0 69,2 0 0,4 0 0,0 0 80,2 0 1,1 0-1,1 0-40,3 0 0,-1 0 0,5 0 0,-1 0-81,0 0 1,3 0 0,-3 0 0,0 0-65,1 0 0,-1 0 0,0 1 0,-3 1 0,-3 4-69,-5 0 1,2-4 0,-5 2 0,1-1 69,0 1 0,2-3 0,-2 4 1,1-1-1,2 0 82,-2-2 0,4-1 1,-3-1-1,3 0 30,1 0 0,-4 0 0,-1 0 0,1 0 0,-3 0 47,1 0 1,2 0 0,-2 0 0,0 0-2,0 0 1,4 0-1,-2 0-103,3 0 1,-4 2 0,-1 0 0,-1 2-68,4-1 1,-2 2-1,1-2 42,2 0 0,2-1 1,3 1 24,1 1 0,3 0 0,-1-3 0,0 1 93,3 2 1,0 0 0,0-4-11,-1 0 0,0 0 0,2 0 0,-1 0 67,-1 0 0,0 4 0,3 0-90,1-2 1,-2-1-1,-1-1 1,-1 0-5,1 0 0,1 0 0,1 0 39,-3 0 0,6 0 0,-3 2-34,2 2 0,0-3 0,-2 3 44,1-3 0,0-1-108,-1 0 1,-3 0-25,0 0 0,-2 0 0,3 1 0,-1 2 11,1 0 0,-2 1 0,-1-4 12,-1 0 0,3 4 1,-4 0-1,-1 0 50,-2 1 1,1-4 0,0 3 8,2-3 0,4 3 0,-3 0 1,1-2 2,-1 0 0,4-1 0,-3 1-16,1 2 1,3 0-1,-3-3 1,-1 2 70,-2 1 1,-1 1 0,0-3-18,0 2 1,1 5-1,-2-3-85,2 1 0,-3 1 0,4-2 0,-1-1 0,2 1 12,0 0 0,-2 1 1,4 2-1,1-3 17,1-1 0,-2 4 0,0-3 0,1 2 0,1-2 16,2-1 1,-1 4-1,1-3 1,-1 2-21,1 0 1,0-2 0,-1 3 0,2-1-1,1-1-16,2-1 0,3 1-231,-4-3 165,1 2 1,-4 5 0,3 0 0,0-3 31,-1 0 1,0 0 0,0 2-5,2-3 1,-1 4 0,-3-4 0,-1 3-12,1 2 1,-1-1 0,1 1-1,-1-1-8,1 0 0,0 1 1,-1-1 15,1 1 1,-1-1-1,1 2 1,0 1 40,-1 1 1,1 0 0,-1-3 85,1-1 0,3 1 0,1-1-111,-2 0 0,2 1 1,1-1-1,0 1-43,-1-1 0,5 0 0,-2 1-64,3-1 0,1 1 1,-2-2-1,0 0 58,-2 1 0,0-2 0,4 7-52,0-4 1,2 0 0,0-1 0,2 1-100,-2-1 0,0 0 0,-1 1 5,3-1 0,-3 1 0,4-1-29,0 0 1,-2-3-1,3 0 1,0 1-60,1 1 1,2 1 0,5-1 205,1-2 1,5 1 0,-1-4-1,3 0 115,1 0 0,3 4 0,1-3-82,-2 1 0,3 3 0,-1-4 0,-2 2 47,-1-1 1,-1 0 0,0 2-14,0-2 1,4-1-1,0 3 28,3-1 0,-4-4 0,5 2 0,2-1 186,4-2 0,-2-2 0,3-1 50,-2 0 1,-2 0-1,0 0-149,0 0 1,1 0 0,0 0 0,2 0-32,1 0 1,1 0-1,-2 0 1,1 0 0,0 0 0,-3 0-103,-1 0 0,4 0 0,0 0 0,-1 0 53,-2 0 0,5 0 0,2 0-2,2 0 0,2 0 0,-2-1 0,-1-2 16,-1-1 1,-5 1-1,1 1-46,-2-1 1,-6 1-1,-1-2 37,-1 3 1,3 1 0,-5 0 0,1 0-16,1 0 1,-2 0-1,6 0-10,0 0 1,7 0-1,-3-1 12,3-3 0,2 3 1,3-4-1,2 0 11,5-3 1,3 2 0,2-1-6,-3 2 0,-2-2 0,-5 3-37,-1 1 0,0 1 0,-5-1 0,-5-1 1,-1 1 0,-5 3 0,2 0-18,-1 0 0,1 0 1,3 0 32,0 0 0,4 0 1,1 0-1,3 0 29,5 0 0,-1 0 1,5 0-1,-1 0 8,4 0 0,2-2 0,1 0 0,-1-3 1,-3 0 11,-4 0 0,-3 1 1,-4 4-1,-3 0 1,-2 0-39,-3 0 0,7 0 0,-7 0 0,2 0-38,-1 0 1,5 0 0,1 0 0,5 0 0,2 0-95,2 0 0,4 0 0,-2 0 87,0 0 0,7-4 0,-6 0 0,-2 2-8,-3 0 1,-3 2-1,-4 0 12,-3 0 1,-7 0 0,-4 0 0,-3 0 31,-1 0 1,-1 0 0,1 0 15,0 0 1,1 0-1,2 0 1,1 0-12,3 0 0,0 0 1,4 0-19,1 0 0,-1 0 1,-1 0-43,-3 0 1,2-1 0,-4-1-44,1-2 0,-2 0 1,2 4-1,0 0 57,0 0 0,-2 0 0,2 0 46,-1 0 1,0 0 0,-3 0 0,2 0 2,-2 0 0,0 0 0,-3 0-16,1 0 0,1 0 1,2 1-1,0 2-52,0 1 0,2-1 1,0-3 54,1 0 1,0 0 0,3 0-1,-2 0 0,-3 0 0,2 0 1,-1 0 20,-3 0 1,-1 0 0,-1 0 0,0 0 96,0 0 0,1 0 0,3 0-87,3 0 0,3 0 0,1 0 0,1 0 17,-1 0 1,0 0 0,0 0-28,1 0 1,-1 0-1,0 0-4,0 0 0,-1 4 0,-1 0 1,-1-1 21,0-2 0,-1-1 1,0 0 2,2 0 0,1 0 0,1 1 0,0 2-26,1 0 0,0 1 1,2-4-51,1 0 1,1 0 0,-2 0 0,1 2-91,-1 1 1,-2-1 0,-2 3 0,-1-2 23,-1 1 0,-2 1 0,3-2 79,-2 1 1,-1 3-1,3-3 1,-2 0 14,2 1 0,0-4 1,0 4-2,-2 0 0,0-3 0,3 1 57,-2-1 0,2 2 1,-4-1-1,2 0 34,-1-2 0,0 3 0,5 0-66,-1-2 1,-4 0 0,1-2-1,-1 0 148,0 0 1,1 0-1,-4 0-19,-2 0 0,3 0 0,-1 0 1,-2-2-36,-1-1 1,4 0-1,3-3-64,2 1 1,1-1 0,0 4 0,1-2-87,-1 2 1,0-3 0,0 1-136,1 1 0,-5 2 0,-1 1 79,-1 0 0,3-4 0,-5 0 0,-2 2-15,-3 0 0,-1 2 0,-5 0 0,0 0 31,2 0 1,-4 0 0,3 0 56,1 0 1,-3 0 0,5 0 0,1 0-55,1 0 1,-2 0 0,1 0 2,0 0 0,0 0 1,0 0 19,-1 0 0,-1 0 0,3 0 0,-4 0 6,0 0 0,2 0 0,-4 0 37,-1 0 0,0 0 0,0-1 0,1-1 168,-1-2 0,-1 0 0,-2 3 55,1-3 1,-1 3 0,2-3-155,2 3 1,1-3 0,5-1 0,-3 0-31,-2 0 1,3 0-1,-2 2-120,0-1 0,-1-1 0,1 3 0,0-2 34,-3 1 1,2 1-1,0-1 28,-3-1 1,4-1-1,-2 3 1,-1-3 21,-1-2 0,-2 5 1,1-3 51,-1 0 0,1 0 0,-1-4 0,-1 1-6,-2-1 0,2 3 0,-2-1-108,2 2 0,0-3 0,-1 1 0,-2 0-129,2-1 1,-4 4-1,0-3-54,0-2 1,-3 2-1,1 0-8,-1-2 1,2-1-1,-1-3 131,0-2 0,-2 1 1,-1-5-1,0-2 177,0 0 0,-4-7 1,-1-3 160,-1-1 1,2 1-1,-3 1 1,-2-1-10,-2 2 0,-5-3 1,-3 6-346,-3 0 0,-2 3 1,-2 3-1,-5 2-534,-2 2 1,-1 1-1,0 4-1717,-1 4 2496,-4 2 0,-2 5 1,-4 0-1</inkml:trace>
  <inkml:trace contextRef="#ctx0" brushRef="#br3" timeOffset="50">11786 13614 10415,'-11'-12'-71,"3"6"1,2 1 0,0 1 0,1-1 0,-2 0 0,1-1 2168,-3-1-1570,4 5 0,-1-3-245,2 5 0,2 6 1,-3 5-1,2 7-93,-1 4 0,-1 2 1,2 2-1,-1 5-112,2 2 0,1 0 1,1 0-1,0 0-185,0 2 0,0-2 1,0-3 40,0-3 1,0 5 0,1-3 53,3 1 1,-3-2 0,4-6 0,0 1-191,3 0 1,-2-5 0,0-3-120,-1-2 1,-1-2 0,-3 1-560,3-1 1,-2-3-1599,1-1 2460,-1-4 1,-2 2-1,0-5 1</inkml:trace>
  <inkml:trace contextRef="#ctx0" brushRef="#br4" timeOffset="51">11672 13968 8433,'0'-12'0,"0"1"0,5-1 0,2 5 0,4 0 0,2 2 0,2 3 0,-1 1 0,5 1 128,1 0 1,2 0 0,2 0 0,1 0 710,2 0 0,5 0 0,-2 0 1,2 0-632,-2 0 0,-2 0 1,-5 0-436,0 0 0,-5 0 0,-3 0-283,-2 0 0,-6 0 0,-1-2 21,0-1 1,-3 0 0,-4-3 488,-3 1 0,-2-4 0,-5 2 0</inkml:trace>
  <inkml:trace contextRef="#ctx0" brushRef="#br4" timeOffset="52">11763 13625 8535,'0'-16'0,"4"3"0,1-2 311,2 2 1,0 5-1,5 2 1,-1 0 25,1-1 1,0 4-1,4-4 1,3 2-44,2 3 1,2 0 0,0 1-1,1-2-171,3 0 1,-3-1 0,2 4-282,-2 0 1,-5 4-1,-1 1 158,-1 1 0,3 2 0,-2 3 0</inkml:trace>
  <inkml:trace contextRef="#ctx0" brushRef="#br1" timeOffset="53">13728 14345 8221,'-1'-7'1674,"-3"3"-1579,3 8 1,-5 3 0,6 4 0,0 0 61,0 1 0,0 4 0,0 3 1,0 3-1,0 2-58,0 3 1,0-2 0,0 4 0,0 0-122,0 1 1,0 0 0,0 3 0,0-1-87,0-2 0,0-3 0,0 2 0,0-1-96,0-3 0,0 0 0,2-4 67,2-2 0,-3 1 0,3-4 0,-3-1 68,-1 1 0,4-3 0,-1 2 55,0-2 1,-2-5 0,-1-1-100,0 2 1,0-3 0,0 2-488,0 1 1,0-3-436,0 2 1035,-5-6 0,-1 9 0,-6-5 0</inkml:trace>
  <inkml:trace contextRef="#ctx0" brushRef="#br1" timeOffset="54">13625 14402 8236,'-11'-7'-56,"4"-3"1,4 3 115,1-4 0,2 0 0,0 0 168,0-1 1,2 1-1,1 1 1,4 1-91,-1 1 1,4 1-1,-2-4-56,2 4 0,1-2 0,2 4 0,2-2-10,4-1 0,-1 1 0,2 1 1,3 1-47,3 2 1,0-2 0,-2 1-74,3 2 1,-3 2-1,3 2 1,-3 3 24,-1 2 0,-4 0 0,-1 5-10,-2-1 1,-1 1 0,-3-1 0,-2 1-82,-3-1 0,2 4 0,-5 2 47,-1 0 1,-3-1-1,-4 1 13,-4 0 0,-7 3 0,-5-1 0,-6 2 23,-4-2 1,-3 1 0,0-5 25,2-1 1,1-1 0,6-3-21,2-2 1,3 0-1,0-4-235,4-1 0,6-2-826,1-1 1085,6 0 0,-3 0 0,5 0 0</inkml:trace>
  <inkml:trace contextRef="#ctx0" brushRef="#br1" timeOffset="55">14482 14196 8244,'0'-7'-201,"0"-1"1,-2 0 757,-1 2 0,1 0 76,-1 2 1,-4 3-509,0-3 0,-2 4 0,0 4 1,1 3-39,-1 3 0,-2 2 1,-3 0-26,-1 4 0,-2 1 0,3 6 0,-2 1 1,-2 3 1,4 2 0,-1 5 0,2 1-50,2-1 1,1 2 0,1 0-100,1 2 0,5 4 0,0-2 1,1-1-81,2 0 1,0 1 0,0-4 125,0 2 1,5 1 0,3-6 91,2-3 0,2 2 1,-1-6-1,1 0-51,-1-2 0,0-1 1,1 0 22,-1-1 1,-3-4 0,-1-1 0,2-2-9,1 0 1,2-3-1,-1-5-60,1 2 0,-5-3 0,1 1 1,1-1-335,1 0 0,1-3 0,1 1-218,-1-3 0,1-1 0,-1 0 595,0 0 0,-4 0 0,-2 0 0</inkml:trace>
  <inkml:trace contextRef="#ctx0" brushRef="#br1" timeOffset="56">14790 14470 8124,'0'-7'-162,"0"-1"0,0-1 0,0-1 1125,0-1 0,0 3-550,0 0 1,-1 7 0,-2 1-405,-1 6 1,-1 8 0,3 3 0,-2 2 119,1 5 0,-2 0 1,0 5-178,-1-1 0,3 3 0,-2-3 0,2 1-30,-1 3 1,-4-5-1,4 0 20,2-3 1,0-5 0,1-1 0,-1-2-117,-2-2 0,0-1-117,4-1 0,0-1-1446,0 0-18,0-4 1755,0-2 0,0-5 0</inkml:trace>
  <inkml:trace contextRef="#ctx0" brushRef="#br1" timeOffset="57">14813 14413 8134,'0'-16'-129,"0"3"1,0-2 193,0 2 0,0 2 0,0-1 1344,0 1-806,0 4 0,1 2-546,3 5 1,2 5 0,6 4-1,-1 5 55,1 5 0,-1 3 1,2 1-34,2 0 1,-2 3 0,3 2 0,-1 0-81,1 0 1,3 7-1,-4 0 27,-1 0 1,2-3-1,-1-3 1,-1 0-1,-1-1-118,-1 0 1,-1-5-1,0-5 1,1-2 16,-1-2 0,1-1 0,-2-2 49,-3 1 0,4-5-19,-4 1 11,3 0-745,-3-2 286,-2 4 0,-7-7 0,-1 3 0,-5-1-1184,-2-2 1677,-7-2 0,5-1 0,-5 0 0</inkml:trace>
  <inkml:trace contextRef="#ctx0" brushRef="#br1" timeOffset="58">14733 14790 8031,'0'-11'-170,"-4"3"1,2 2 387,3 1 0,0 1 0,8 4 1,2 0-66,3 0 0,7 0 0,-1 0-91,5 0 0,1 0 1,4 0-1,1 0-107,-2 0 0,3 0 0,-6 0 0,-2 0-316,-3 0 0,-1 0 1,-4 0 360,2 0 0,-4 0 0,3 0 0</inkml:trace>
  <inkml:trace contextRef="#ctx0" brushRef="#br1" timeOffset="59">15464 14310 8191,'-5'-17'-44,"4"0"1,-2 7-1,4 1 1,4 3 1066,2 1 82,-5-4-917,3 7 1,-5 2 0,2 9 0,0 5-22,2 5 0,0 3 0,-4 3-19,0 6 1,0-1 0,0 10 0,1-1-22,3 3 1,-3-2 0,3 2-292,-3 1 1,0 1 0,2-3-1,1-3 38,-2-2 0,0-6 0,-2 0 1,1-4 50,3-4 0,-3-1 0,3-4 152,-3 1 1,3-4 0,0 1 0,-2-2 205,-1-2 0,1-3-487,1-1 1,-1 1-333,2 3 0,-3 1 536,-1-1 0,0 1 0,0-1 0</inkml:trace>
  <inkml:trace contextRef="#ctx0" brushRef="#br1" timeOffset="60">15864 14413 8278,'-7'-5'888,"2"4"1,5 2-953,0 10 0,0 2 0,0 6 65,0 2 1,4 1-1,0 4 3,-2 0 1,3 5-1,-1-5 1,0 1-38,1 1 0,-4-6 0,3 3 0,-3-1 20,-1-4 1,0 2-1,2-7 29,1-1 0,-1-1 0,2-2 1,-3 1-37,-1-1 0,0 1-233,0-1 1,0-3-393,0-1 1,1-3-221,3 4 1,-4-6 864,0 2 0,-5 2 0,-7 1 0</inkml:trace>
  <inkml:trace contextRef="#ctx0" brushRef="#br1" timeOffset="61">15841 14744 8278,'4'-11'-841,"1"-1"957,1 1 1,2 3 0,3 2 0,0 1 293,1 2 0,-1 2 0,2 0-252,2-3 0,-1 3 0,4-3 0,0 3-57,-1 1 0,-1 0 0,3 0-69,1 0 1,-2 4 0,0-1-1,-2 0-87,-2-2 0,2-1 0,0 0-437,-2 0 1,-2 0-1,0 0-925,-1 0 1417,-4 0 0,-2 0 0,-5 0 0</inkml:trace>
  <inkml:trace contextRef="#ctx0" brushRef="#br1" timeOffset="62">15875 14447 8348,'0'-11'14,"0"0"0,1-1 192,3 1 0,2 1 0,6 1 0,-1 2 99,1 2 0,3 0 1,0 3-161,-1-2 1,3 0-1,-2 4 1,0 0-133,2 0 0,-3 1 1,5 2-1,0 2-71,-2 1 1,5-3 0,-3 2-226,3 0 1,-1-4 0,-1 4 0,-1-1-267,2 0 0,-5 4 549,-1-5 0,3 6 0,0-2 0</inkml:trace>
  <inkml:trace contextRef="#ctx0" brushRef="#br1" timeOffset="63">16469 14185 8358,'-5'-12'-225,"4"1"1,-3-1 0,1 2-1,1 1 2408,-2 2-1732,0-1 1,9 2-301,3 2 1,3 4 0,3 3 0,3 2 83,0 1 0,1 2 0,2 4-84,-1 4 1,-1-3 0,3 7 0,-4 1 4,0 4 0,2 3 0,-4 4 0,0-1 13,2 0 0,-5 6 0,4 1-212,-4-1 0,-1 4 0,-4-1-81,-3 1 0,1 3 0,-1-3 1,-2-1-356,0-2 0,-2 1 1,0-4 164,0-2 0,-2-5 0,0 1 1,-3-1 147,-2-3 1,0-4-1,-5-3 290,1-2 1,0-1-1,-1-3 1,1-1 37,-1 1 0,1-1 0,-1-1 1,1-1-188,0-1 0,-1-5-611,1 5 1,-1-4 635,1 3 0,0-4 0,-1 2 0</inkml:trace>
  <inkml:trace contextRef="#ctx0" brushRef="#br1" timeOffset="64">17360 14584 8358,'-5'-1'0,"5"-3"0,1 3 147,7-3 1,-1 3-1,5 1 1,0 0-1,2-1 1,3-2 26,0-1 0,3 1 0,2 3 1,0 0-1,-1 0 0,0 0-185,-1 0 1,4 0-1,-5 0 1,2 0 0,-2 0 1,1 0-1,-4 0-203,2 0 1,-4 0-1,1-2-1058,-2-1-41,-7 1 1312,-1-3 0,-15 10 0,-2 2 0</inkml:trace>
  <inkml:trace contextRef="#ctx0" brushRef="#br1" timeOffset="65">17485 14859 8358,'12'0'272,"-1"0"1,4 0-6,1 0 1,0-4-1,-2 0-22,1 1 1,6 1 0,-4-1 0,2 0 18,0 0 1,-1-2 0,3 1-146,-2 2 1,0 0-1,3 2 1,1 0-364,0 0 0,-4 0 1,-1 0-691,-2 0 1,2-1 933,-6-3 0,2 3 0,-8-4 0</inkml:trace>
  <inkml:trace contextRef="#ctx0" brushRef="#br1" timeOffset="66">18216 14699 8358,'-6'-2'-34,"3"0"104,6-2 1,-1 0 0,6 4 80,1 0 1,1 0 0,2 0 3,-1 0 0,-3 0 0,-1-1 1,2-3 0,1 3 0,2-4-73,-1 0 0,0 3 0,2-1 0,1 1-23,1 2 0,2-3 1,-2-1-104,4 1 0,-1 1 0,1-1 0,1-1 17,2 2 0,1 1 1,-1 1 6,1 0 1,-1 0-1,-1 0 1,1 0-8,2 0 1,2 0 0,-4 0 46,1 0 0,4 0 1,0 0 32,-2 0 0,0 0 0,1 0 0,-1 0-11,-3 0 0,4 0 0,-3 0-25,1 0 1,2 0 0,-1 0 0,2 0-5,-2 0 1,4 0 0,2 0-20,2 0 1,1 0 0,1 0 0,2 0-35,1 0 0,0 0 0,-2 0-13,2 0 0,-3 0 1,4 0-1,-5 0-20,-4 0 0,2 0 0,-5 0 38,-2 0 1,3 0 0,-1 0 0,-1 0-4,2 0 1,-2 3-1,3 2 1,0 1-6,0-1 0,0 3 0,4-1 1,2-1 1,-6 3 0,8-5 0,-1 0 2,0 1 1,-1-3 0,-2 5 49,-2-2 0,4-2 1,-3-1-1,-1 0-27,-2 2 0,1 0 1,-2-4 104,1 0 1,-2 0-1,2 0 1,-1 0-6,-3 0 0,3 0 0,0 0-45,1 0 1,-2 0 0,2 0 0,0 0-47,1 0 1,-5 0-1,2 0 1,-3 0 0,-1 0 0,-2 0 1,-2 0 12,-4 0 0,-2 0 1,-1 0 139,-1 0-326,-5 0 0,-7 0 178,-10 0 0,-11 0 0,-7 0 0</inkml:trace>
  <inkml:trace contextRef="#ctx0" brushRef="#br1" timeOffset="67">18376 13751 8355,'0'-8'-11,"0"0"-63,0 6 315,0-8-128,0 9 244,0-5 321,0 1 0,0 3-522,0-6 0,0 7 0,0 1 0,0 6 0,0 4-201,0 2 1,4 4-1,0 5 28,-2 4 1,0-1 0,-2 4-1,0-1-50,0-1 0,0 2 1,0-2-1,0 0 25,0 0 0,3-2 0,1-1-27,-1 0 0,2-4 1,0-2-1,0 1 25,0 0 0,3-4 0,-3 0 50,1-5 0,-2 0 1,2-4-122,-1 1 0,0 0-707,-1 2 299,-3-3 0,3-5 523,-8 0 0,-2 5 0,-5 1 0</inkml:trace>
  <inkml:trace contextRef="#ctx0" brushRef="#br1" timeOffset="68">18285 13716 8251,'0'-17'-6,"4"0"1,-1 6-1,1 1 158,1 2 0,2-2-157,4 2 0,-2-1 64,2 2 1,-2-2 172,6 5 0,-1-4-150,2 5 0,-4-1 1,5 4 13,-1 0 1,-2 0-1,4 0 1,-1 0-48,-3 0 0,2 0 0,-1 1-11,-1 3 0,3 1 1,-2 4-1,-1-2-87,-1 2 0,-2 2 1,-1 0-7,-2 0 0,1 2 0,-4 1 1,0 2 38,0 2 0,-1-3 1,-4 3 14,0-1 0,-5 2 0,-3-4 0,-3-1 4,-5-1 1,2-2 0,-5 1-20,-1-1 1,-2 0 0,0 0 0,-1-3-191,0 0 0,5-4 0,3 2-718,2-1 924,2-1 0,-1 1 0,1 1 0</inkml:trace>
  <inkml:trace contextRef="#ctx0" brushRef="#br1" timeOffset="69">18924 13579 8356,'0'-11'-852,"0"0"873,0-1 1,0 5 917,0-1 219,0 5-985,0-2 0,-1 7 0,-3 1-102,-3 5 1,-3 6 0,-2 2 7,1 2 0,3-3 0,0 6 0,0 2-57,-3 2 0,4 3 0,0-3 16,2 2 1,-2 5 0,3-3 0,0 1-81,-1 1 0,4-1 0,-3 3-20,3-2 0,5 0 0,1-3 0,1 0-37,3 0 0,-3-1 0,2-4 50,1-1 1,2-3 0,2-1 0,1-1-134,0-3 0,-4 2 0,5-1-130,-2-1 0,-1-1 1,2-1-1,2-2 312,-2-3 0,-2 3 0,0-3 0</inkml:trace>
  <inkml:trace contextRef="#ctx0" brushRef="#br1" timeOffset="70">19119 14173 8244,'0'-6'337,"0"1"1,0 4 195,0-3 1,0 3-159,5-5 1,-4 5-157,3-3 0,-3 2-106,-1-6 1,1 4-1,2-3 1,1-2 86,-2-1 1,-1-2-1,-1 1-45,0 0 1,0-1-1,2-1 3,1-2-107,-1 2 1,3-8 0,-5 3 12,0 0-99,0-3 0,0 3 0,0-5-23,0 0 1,0-3 0,1-2 16,3-1 0,-3 3 0,3 0 0,-2 1-147,2 3 195,-2 4 1,3-2-30,-5 4 1,3 1-1,1 4 1,-1-1 74,-2 1 0,0 3-35,3 1-190,-3 4 1,10-2 91,-4 5 1,3 5 0,0 4-1,-1 5 4,-1 5 1,1 0 0,5 4 56,1 5 1,0 0-1,-3 2 1,-1 2-5,1 1 0,-1 1 1,0 0-14,1 1 1,-1-5 0,1-1 0,-1-1-51,0-2 0,1 0 1,-1-2 68,1-2 0,-5-6 0,1 2 0,0-1-27,-2-3 0,0-6-181,-2 0-227,-3 0 0,3-2-722,-8-2 0,-2-3 1174,-5-1 0,-1 0 0,1 0 0</inkml:trace>
  <inkml:trace contextRef="#ctx0" brushRef="#br1" timeOffset="71">19107 14025 8168,'12'-7'-895,"-1"4"863,0 1 1,2 1 0,1-1 291,1-2 1,2 0-1,-3 4 1,2 0-146,2 0 1,-4 0-1,1 0 1,-1 0-248,1 0 0,-2 1 0,2 2 132,-2 1 0,-2-1 0,1-3 0</inkml:trace>
  <inkml:trace contextRef="#ctx0" brushRef="#br1" timeOffset="72">19587 14105 8344,'-5'-12'-131,"3"5"0,-3-1 0,2-1 0,-1-1 1,1-1 475,2-1 0,1 1 0,0-1 0,0 1-177,0 0 0,0-5 0,0 1 1,0 1 41,0 1 0,0-2 1,0 0-112,0 1 0,5 0 1,1 0-1,2-1-32,0 1 0,-1 0 0,5 0-104,-1-1 1,0 0 0,2 3 0,1 1-8,1-1 0,4 5 1,-3-1 22,-2-1 0,0 4 0,-1 0-11,3 0 1,-1 4-1,-4-3 42,1 3 1,-1 1 0,-1 1 0,-1 3-5,-1 3 0,-2 3 0,2 2-3,-4-1 1,1 6 0,-2 2 0,0 2 19,-2 2-15,4 0 0,-3 0-45,1 0 1,-1 3-11,-2 1 0,0-2-99,0-6 0,0 2 15,0-6 114,0 0-118,0 2 0,0-5 86,0 4 1,0-7-1170,0-2 1218,0 1 0,-5 3 0,-2 1 0</inkml:trace>
  <inkml:trace contextRef="#ctx0" brushRef="#br1" timeOffset="73">20055 13728 8344,'0'-12'-454,"0"5"1,1-1-1,2-1 593,1-1 1,-1 3 135,-3-1 0,2 5 1,0-2 448,2 0-38,0 4-351,1-4 0,-4 6-169,3 3 0,-3 2 0,1 7-72,1 2 0,-1-1 0,1 7 0,-1 1 8,-2 4 0,0 0 1,1-1-85,3 1 1,-3-2 0,4 3 0,-1-3-113,0-1 0,3-2 0,-3 0-59,-1-2 0,2-5 68,-1 1 0,3-2 1,-3-2-413,-1 1 1,-2-5-1556,-1 1 2052,0-6 0,-10 8 0,-3-3 0</inkml:trace>
  <inkml:trace contextRef="#ctx0" brushRef="#br1" timeOffset="74">20055 13945 8344,'0'-8'-106,"1"2"-39,3 1 0,-1 0 0,6 2 354,3-1 0,0-1 0,3 3 1,-1-2 1,1 1 0,2 2 0,2 1 1,-3 0-108,1 0 0,-3 0 0,3 0-146,0 0 1,-2 0 0,-4 0-406,1 0 447,-1 0 0,1-5 0,-1-1 0</inkml:trace>
  <inkml:trace contextRef="#ctx0" brushRef="#br1" timeOffset="75">20066 13682 8307,'0'-11'-89,"6"-1"39,1 1 0,3 3 0,2 2 0,-2 0 460,-3-1 1,5 5-1,-2-2 1,4 1-121,0 0 0,2 1 1,0-1-229,-2 1 1,2 2-1,1 0 1,-1 0-217,1 0 0,3 4 1,-2 0-1,1 0-336,0 1 1,-1-3 489,1 6 0,2 0 0,-3 3 0</inkml:trace>
  <inkml:trace contextRef="#ctx0" brushRef="#br1" timeOffset="76">20455 13454 8307,'-5'-4'129,"5"0"1,5 0 169,6 4 1,1 0 106,-1 0-234,0 0 0,2 5 0,1 3 68,1 2 1,6 7 0,-2 2 0,2 2 27,2 2 1,-4 5 0,-1 1-120,-2 0 1,3 6 0,-3-2 0,-2 3-234,-2 1-40,-5-1 1,-2-1-135,-5 3 1,0-1-10,0 5 1,-2-5-170,-1 1 0,-4-5-299,-4 1 322,-6-7 208,0 11 1,-11-4 0,-1 7 0</inkml:trace>
  <inkml:trace contextRef="#ctx0" brushRef="#br1" timeOffset="77">18867 15018 8244,'0'-7'277,"0"-1"63,0-1 0,0 6 1,0 3-277,0 6 0,4 9 0,0 4 0,-2 3 20,0 1 1,-2 3 0,0 2 0,1 1 15,3 3 1,-3-4 0,3 0-118,-3 0 0,0-4 0,2 3 0,1-3 67,-2-2 1,1 0 0,-1-2-50,2-1 0,0-1 0,-3 1 0,2-2-18,1-1 0,3-3 1,-2 2-1,0-2-54,0-2 1,0-3-1,-2-1-225,1 2 0,0-2 0,-4 0-520,0 2 0,-2-2-508,-1 0 1324,-4-4 0,-4 2 0,-1-5 0</inkml:trace>
  <inkml:trace contextRef="#ctx0" brushRef="#br1" timeOffset="78">18810 15053 8244,'0'-18'-214,"0"1"1,1 6 0,3 0 275,4-1 1,2 1 0,1 1 0,1 1 381,-1 1 0,2 4 0,1-3-278,1-2 1,0 4 0,-3 0 0,0 1-41,4 0 0,-4 0 1,5 4-49,-1 0 1,-2 0 0,4 0 0,-1 0-47,-3 0 0,-2 1 0,0 3 0,-1 4-139,1 2 1,-1 1-1,-1 2 76,-2 2 1,-3-2 0,-5 4-60,0-1 0,-1 1 0,-3 3 0,-4-2-132,-2-2 1,-7 3 0,-3-4 46,-5-1 1,1-1 0,-3-2 0,2 1-278,-2-1 0,4-3 1,-1-2 451,4-1 0,6 4 0,-3-2 0</inkml:trace>
  <inkml:trace contextRef="#ctx0" brushRef="#br1" timeOffset="79">19438 14904 6518,'0'-6'1933,"0"1"1,-1 6-1886,-3 3 0,-1 2 0,-4 6 49,2-1 1,0 4 0,-2 2 0,3 1-60,1 2 1,-3 3 0,5 2 0,0 3-68,2 1 1,-3-2-1,0 3-20,2 2 0,0-3 0,2 0-88,0-1 0,0 3 0,0-5 1,0 0 8,0-2 0,0-1 1,0 0 89,0-1 1,4 0-1,1-2 1,2-1 73,1 2 0,1-4 0,0 1 104,-1-1 1,1-2 0,3-4-1,2 1 49,0-1 1,-7-1-1,4-1-7,-1-1 0,0-4 1,2 2 12,-1-1 0,-4 0-85,-4-1-424,4-3-815,-6 4 1,3-5 1128,-8 0 0,-7 0 0,-7 0 0</inkml:trace>
  <inkml:trace contextRef="#ctx0" brushRef="#br1" timeOffset="80">19667 15133 8147,'0'-12'95,"1"1"1,2-1 1387,0 1-1310,1 0 1,-4 9 0,0 6-164,0 5 0,0 7 0,0 3 0,0 3 96,0 1 1,0 4 0,0-1 0,0 1-72,0 1 1,0-4-1,1 3-73,3-3 0,-3 1 0,3-1 0,-1-4 12,1-2 0,-2 1 0,5-4-53,-2-1 0,2-5 0,-2-2-86,2-2 1,-4 2-1,4-2-372,-2 2 0,0-5-34,-1 2 1,-4-3 0,0-1 570,-7 0 0,-3 0 0,-1 0 0</inkml:trace>
  <inkml:trace contextRef="#ctx0" brushRef="#br1" timeOffset="81">19632 15384 8147,'0'-12'49,"0"1"0,2 0 146,2-1 0,-3 5 1,4 0-6,0 2 0,0 0 1,5 3-1,0-2-32,3 1 1,5 2 0,-2 1 0,2 0-180,2 0 0,2 0 1,0-1 16,-3-3 0,2 3 1,-3-3-149,0 3 1,-2 1 0,-4 0 0,-1 0-391,0 0 1,-3 0-994,0 0 1535,-6 0 0,-2-6 0,-6 0 0</inkml:trace>
  <inkml:trace contextRef="#ctx0" brushRef="#br1" timeOffset="82">19632 15064 8313,'7'-11'-61,"-2"-1"42,-5 1 1,4 3 0,1 2 0,1 0 371,3-1 0,1 3 0,2-2 0,-1 1-142,0 2 1,5 2 0,0 1-1,2 0-178,2 0 0,2 0 0,1 0-242,-1 0 0,1 4 1,0 1-1,0 0-226,0 0 1,-4 3-1,-1-3-549,-2 1 984,-1-3 0,-3 2 0,-1-5 0</inkml:trace>
  <inkml:trace contextRef="#ctx0" brushRef="#br1" timeOffset="83">20066 14950 8429,'2'-10'-405,"2"2"508,2 3 0,5 5 0,1 0 163,-1 0 1,6 0 0,2 1 0,2 3 247,2 4 0,1 7 1,2 4-1,0 4-208,0 4 0,-2 2 0,-3 5-111,-2 0 0,-2 4 0,-7 2-185,-2 0 0,-3 1 0,-7 2 0,-1-2-182,-5-2 1,-3 3-1,-5-3 1,-4 0-1164,-5 1 1335,-10 3 0,-10-2 0,19-19 0,0 1 0</inkml:trace>
  <inkml:trace contextRef="#ctx0" brushRef="#br1" timeOffset="84">21323 14653 8194,'1'-6'88,"2"1"1,2 1 0,1-1 0,3 0 0,1 0 0,1 2 0,1 0 0,-1 1 296,1-2 1,3 0 0,1 3 0,1-2-271,-1 0 0,3-1 0,-2 4 1,-1-1-1,2-2-22,0-1 1,-3 0 0,3 4 0,0 0-133,0 0 0,-3 0 1,2 0-43,0 0 1,-1 0-1,-2 0 1,2 0-274,-2 0 1,-5 0-659,-2 0 340,-4 0 0,-7 2 672,-8 2 0,-12 2 0,0 5 0</inkml:trace>
  <inkml:trace contextRef="#ctx0" brushRef="#br1" timeOffset="85">21391 14836 8206,'12'-4'1184,"-1"0"-949,1 0 0,-5 3 0,1-2-25,1 0 0,5-1 0,1 4 0,0 0-11,2 0 0,-1 0 1,4 0-137,-1 0 1,0 0 0,6 0 0,0 0 70,2 0 0,-3 0 0,-4 0-233,0 0 1,3 0-1,-8 0 1,-1 0-401,-1 0 1,-5 0 498,-1 0 0,-14 5 0,-1 1 0</inkml:trace>
  <inkml:trace contextRef="#ctx0" brushRef="#br1" timeOffset="86">22648 13705 8210,'0'-11'-96,"0"4"1294,0-3 0,0 10-936,0 0 0,3 5 0,1 7 0,-1 0 0,-2 2-256,-1 1 0,0 6 1,1-2-1,2 2-75,1 2 0,-1 0 0,-3 0-36,0 0 1,4 2-1,0 1 63,-1-1 0,-2-4 0,-1 5 0,0-5-7,0-2 0,0-3 0,0 1 0,1 0-20,3-3 0,-3-1 5,3-2 0,-3-3-210,-1-1 1,0-3-966,0 4 420,0-6 1,-1 3 818,-3-5 0,-2 0 0,-6 0 0</inkml:trace>
  <inkml:trace contextRef="#ctx0" brushRef="#br1" timeOffset="87">23287 13442 7632,'0'-7'641,"0"-1"-557,0 6 0,0-2 0,0 8 0,0 4 0,-1 5 80,-3 2 1,2 6-1,-5-1 1,1 4-4,-1 3 0,0 4 0,-5 0 1,1 3-54,0 4 1,3-2 0,0 2-40,0-3 1,-3 3 0,1 1-131,3-3 0,-4-1 1,4-4-1,-3 0 6,-2 1 1,5-3 0,-1 0-15,-1-1 0,-1 2 0,0-3 1,1-2 46,1-1 0,5-5 0,-5-1 5,-1-1 0,4-1-91,1-1 0,-1-2 1,1 2-624,2-2 111,0-2 1,2-3-505,0 0 1124,0-6 0,0 3 0</inkml:trace>
  <inkml:trace contextRef="#ctx0" brushRef="#br1" timeOffset="88">23333 13888 8258,'0'-12'-43,"0"1"0,0 0 1,0-1-1,1 2 1,2 1 412,0 1 1,6 5 0,-1-4 0,2 1-223,2 0 1,-1 3 0,0-2-49,1 0 1,-1 4 0,2-3-1,1 1-40,1-1 0,2 3 1,-3-3-107,1 3 0,0 1 0,-4 0-89,1 0 1,-1 0 0,-1 1 60,-2 3 0,1 3 1,-5 4 24,-2 0 0,0-3 0,-2 0 37,0 1 1,-2 1 0,0 1-1,-3-1 11,-2-2 0,0 2 0,-3-2 15,2 2 0,-1-3 1,4 0 44,-1-2 0,2 2 1,-3-2 248,2 2-175,2 0 1,3 1-32,0 0 0,1-5 1,3 4-67,3-2 1,0 3 0,1-3 0,4 0-42,2 0 0,2 4 1,-2-2-132,2 3 1,-1 2 0,-4-1 0,1 1-79,-1-1 1,0 1 0,0-1 156,-4 0 1,-2 1 0,-5-1 0,0 1 7,0-1 0,0 4 0,-1 0 128,-3-1 1,-2-1 0,-6-1 0,0-2 95,-3-3 1,-3 3-1,-4-3-83,3-1 1,-2 3-1,3-5 1,-1-2-15,0 0 1,5-2 0,-1 0-269,2 0 1,5 0-85,1 0 1,4-2-181,-1-1 454,3 1 0,11-13 0,3 2 0</inkml:trace>
  <inkml:trace contextRef="#ctx0" brushRef="#br1" timeOffset="89">24087 13865 8200,'0'-11'-172,"0"-1"-121,0 1 0,0 3 866,0 0 143,0 6 0,-2-7 0,-1 6-639,-5 5 1,-6 3-1,-1 8 1,-1 0-39,0 3 0,2 4 0,-4-1 28,2 3 0,-3 0 0,4 1 0,-1 0-72,0 0 1,7 0 0,-3 0 0,2 0-26,0-1 0,4-3 0,2-1-87,3-1 0,1-2 0,1-4-51,3 1 0,2-1 0,6 1 0,-1-1 64,0 0 1,5-4 0,0-2 62,2 0 1,-4-4-1,2 3 1,0-3 17,-1-1 0,1-1 1,-2-2 134,2 0 0,-1-6 0,-5 1 0,-1-3 90,-2-5 0,-4 4 0,-1-5-42,-4 1 1,-7 3 0,-10-2-378,-8 2 0,-9 3 0,-8 2 0,-3 6-1508,-2 4 1725,0 5 0,-2 14 0,-1 3 0</inkml:trace>
  <inkml:trace contextRef="#ctx0" brushRef="#br1" timeOffset="90">22294 14733 8237,'-4'-8'527,"0"1"-354,0 4 1,5-2 0,3 4 0,4-2-1,2-1 1,1 2-12,1 1 0,-1 1 0,1 0 1,0 0-66,4 0 1,-2 0 0,5 0 0,2 0-36,4 0 0,0 0 1,3 0-84,-1 0 1,3 0 0,5 0 0,2 0 59,1 0 1,5 0 0,-1-2-42,2-1 0,7 1 1,1-2-1,2 2 11,-1-2 0,0 2 1,4-5-1,0 2 64,0 3 0,-2-3 0,-4 1 56,-6 1 0,-5 2 1,2 1-1,0 0 22,-2 0 1,3 0 0,-3 0-106,0 0 0,-2 0 1,4 0-93,1 0 1,2 0-1,-1 0 1,-1 0-105,-1 0 1,-1 0 0,2 0 60,-1 0 0,-5 0 0,2 0 0,-2 0 62,-3 0 1,3 0 0,-8 0 124,0 0 0,-1 0 0,-5 0 0,0 0 61,0 0 1,-6 0-1,-1 0 268,-4 0 1,0 0-73,-1 0 0,-1-1 1,-1-2 859,-1-1-1101,-6 1 1,3 1 0,-6 0-1137,-3-2 0,-2 0 0,-7 4-13,-2 0 1035,-3 5 0,-10 2 0,-1 4 0</inkml:trace>
  <inkml:trace contextRef="#ctx0" brushRef="#br1" timeOffset="91">22705 15018 8243,'0'-11'224,"0"0"0,0-1 841,0 1 0,1 3-943,3 1 1,-2 9 0,5 2 0,-2 5 0,-3 3-4,0 4 0,-2-2 0,0 5 0,0 1-51,0 2 0,0 0 0,0 1 1,0 0-72,0 0 1,0 0-1,0 0 1,0-1 11,0 1 0,0-5 1,0-1-1,0-2-261,0 0 0,1 0-289,3-3 1,-3-1-202,3 0 0,1-3 1,-1 0 741,-2 1 0,-11-4 0,-3 0 0</inkml:trace>
  <inkml:trace contextRef="#ctx0" brushRef="#br1" timeOffset="92">23264 14984 8341,'0'-11'0,"0"-1"456,0 6 87,0-4 1,2 9-428,1-3 1,-1 8 0,1 3-72,-1 3 1,-2 7 0,-2 3 0,-1 4 65,-5 3 1,-2 5-1,-3-2-62,-2 3 0,1 5 0,-4 0 0,2-1-51,2-1 1,-3-6-1,2-1-12,1-1 0,-2 0 1,0-3-1,1 2 122,-1-2 1,3-4 0,-1-4 0,4 1-41,2 0 0,2-4 0,-3 1-179,1-2 0,5-2 0,-4 1-105,2-1 0,1-3 0,3-2-988,-3-1 521,3 4 1,1-4 0,8 3 682,2-4 0,1-8 0,1-3 0,-1-4 0</inkml:trace>
  <inkml:trace contextRef="#ctx0" brushRef="#br1" timeOffset="93">23573 15247 8357,'0'-23'106,"0"5"0,0 3 518,0 2 0,0 6-295,0-1-26,0 0 0,0 1 1020,0-1-1207,0 6 1,-2-2 0,-1 8-23,-5 3 0,-2 5 1,-3 3-1,-1 4 18,-1 3 1,-5 4-1,1 1-123,-3-2 1,4 3 0,2-1-39,-1-2 0,5 3 1,-5 0-1,2 0-33,0 0 0,-1 0 1,6-3 14,3 2 0,-2 3 0,5-3 1,1-3-2,2-4 1,1 1 0,0-5 54,0 2 1,5-4-1,4 0 1,4-4 62,2-2 1,2-6 0,-2 3 22,4 0 1,2-3 0,1 1-17,-3-1 1,1-4 0,-3-1 0,-1-4 67,1 1 1,-3-4 0,-5 2-11,-2-2 0,-4-1 0,1-2 1,-4-1-41,-4-1 0,-4-1 0,-8 6-149,-7 3 0,-5-2 1,-8 5-1,-2 3-704,-4 3 1,6 6 0,0 7 777,3 4 0,3 3 0,7 1 0</inkml:trace>
  <inkml:trace contextRef="#ctx0" brushRef="#br1" timeOffset="94">17360 16709 8272,'0'-7'1147,"5"2"0,1 5-1049,6 0 1,-1 0 0,2 0 0,2 0 0,4 0 0,3 0 0,0-1 0,1-2 68,0 0 1,1-1 0,2 3 0,0-2-1,0-1-135,-2 2 0,-2-3 0,1 1 0,-1 1 0,-2 2-163,-1 1 1,-5-1-1,1-2-739,-2-1-1034,-1 1 1496,-1 3 1,-6 0 0,-5 0-535,-6 0 942,-10 5 0,-1 1 0,-6 5 0</inkml:trace>
  <inkml:trace contextRef="#ctx0" brushRef="#br1" timeOffset="95">17417 16880 8272,'-7'1'71,"4"3"160,1-3 0,7 4 1,3-5 172,2 0 1,3 0 0,1 0 0,2 0 44,2 0 0,6-1 0,5-1-121,1-2 0,5-4 1,-2 3-1,3-1-45,4-3 1,0 3 0,0-1-215,0 2 1,-7-2 0,-7 3-961,-2 1 1,-6 2 890,-3 1 0,-12 5 0,-4 1 0</inkml:trace>
  <inkml:trace contextRef="#ctx0" brushRef="#br1" timeOffset="96">18742 16229 8471,'-2'-10'-9,"0"1"0,-3 1 1038,-2 0 1,4 1-761,-5 0 0,5 5 1,0 2-104,1 7 1,6-1-1,1 3 28,2 4 0,-4-2 0,4 5 0,-2 0-85,-3-1 1,3 1 0,1-2-77,0 2 0,-4 0 0,3-2 0,-1 1-214,0-1 0,1 0 0,-2 0 0,1 1-357,-2-1 0,-1-1 0,-1-2-23,0 1 561,0-1 0,-5 1 0,-1-1 0</inkml:trace>
  <inkml:trace contextRef="#ctx0" brushRef="#br1" timeOffset="97">18456 16732 8165,'-11'0'3,"4"0"65,2-6 848,5 5 0,2-4-509,1 5 1,0 0-1,5 0 1,0 0-150,3 0 0,1 0 0,3 0-69,4 0 0,4 0 1,4 0-1,3 0-53,3 0 1,6 0-1,1 0-83,5 0 1,-1 0 0,8-1-54,-1-3 0,-2 3 1,-3-3-1,0 1-122,-1 0 1,-3 1-1,-3-3-54,-3 0 0,1 4 0,-9-3 1,-2 3-226,-3 1 0,-8 0-1243,1 0 1043,-4 0 0,-7 1 0,-5 3 601,-6 4 0,-9 2 0,-3 1 0</inkml:trace>
  <inkml:trace contextRef="#ctx0" brushRef="#br1" timeOffset="98">18844 17040 8160,'0'-11'538,"0"-1"-84,0 1 1,0 3 293,0 0 1,-1 2-423,-3-2 1,2 3 0,-6 5-199,-1 0 1,-1 2-1,-1 1-140,-1 5 1,1-2 0,-2 3-43,-2 4 1,1-2 0,-4 6 26,2-1 1,-3-2-1,2 4 1,1 0 104,-1 0 0,1 1 0,2 4-25,-1-1 0,-1 0 0,6-2 1,1-2-41,2-1 0,4 3 0,-1-2-52,3-1 0,1 1 1,0-4-19,0 1 1,0 2 0,1-3 0,3 0-36,4-4 1,2 1 0,1-3 56,1 2 0,0 0 0,4-2 11,3-4 0,-2 1 1,3-1-1,0-2-28,1-1 0,2-4 1,0-3-4,0 0 1,-2 2 0,-1-3-1,-5-2 29,-3-1 1,-1-2 0,-3 1 35,0-1 0,-5 1 1,-1 0-19,-4-1 1,-5-1 0,-5 1-1,-4-1 92,-3 3 0,-4 2 1,-2 1-23,-2 3 0,0 3 1,1 1-1,-1 1-266,2 3 1,1 2 0,2 5-275,3 1 0,3 3 478,4 0 0,1 6 0,0-4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486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11615 10393 8333,'0'-11'0,"0"-1"0,0 1-17,5 4 83,-4-3 290,4 9 0,-5-5 175,0 2-68,0 3-147,0-5 1020,0 6-1186,-5 0 1,3 0-251,-6 0 74,1 6 0,-5-5 90,1 3 1,3 1-221,1-2 94,-1 1-43,-4 1 0,5-2 89,-1 5 1,1-6 33,-5 2-235,1-3 220,-1-1 1,1 1-14,0 3 241,-6-3-118,4 5 1,-3-6 143,4 0 0,1 0 2,0 0-193,-1 0 0,5 0 43,-1 0-198,5 0-134,-2 0-655,5 0 470,0-6 408,-5 5 0,-6-4 0,-7 5 0</inkml:trace>
  <inkml:trace contextRef="#ctx0" brushRef="#br0" timeOffset="1">11512 10210 8069,'-6'-5'2064,"-4"-1"-1737,3-1 1,-4 2-316,0 5 1,-5 2 37,1 1 0,-5 0-148,1 5 0,-4-5-391,-4 5 0,2-5 303,-6 0 1,5-1 47,-5-2 1,1 0 209,-4 0 1,-1 0-138,1 0 1,-8 0 120,0 0 1,-12 0 311,4 0 1,-11 0-358,4 0 1,24 0 0,-1 0 122,-31 0 0,28 0 0,-1 0-350,2 0 1,0 0 0,-1 0 0,0 0 286,0 0 0,-2 0 1,0 0-1,0 0-84,-1 0 0,0 0 0,-3 0 1,-1 0 15,4 0 1,0 0 0,-1-2 0,0 0 16,1 0 0,0 0 1,1-2-1,-1 0-2,2 3 1,0-1-1,-3-2 1,0 0-2,1 2 0,0 0 0,-2-2 0,0-1-17,0 2 0,0-1 0,1-1 0,0 1 4,-3 0 0,0 0 1,0-1-1,-1 0-333,-2 1 0,-1 0 0,0 0 0,-1 0 346,-3 0 0,1 0 1,-2-1-1,-1 0-64,1 1 0,0 0 0,-5 1 0,0 1 34,1 0 1,0 0 0,-2 0 0,0-1-10,0 1 0,0 0 0,2 0 0,1-1 16,-3 1 0,0 1 0,4 0 0,1 0-297,-3 0 1,0-2 0,3 1-1,1-1 407,-1 2 1,1-1 0,3-1-1,0 1-63,0-1 1,1 2 0,1 0-1,0 0 44,-4 0 0,1-1 0,4-1 0,0 1-55,-4 0 1,-1 0-1,7-2 1,-1 0-147,-5 2 1,-1 0-1,5-1 1,0-1 115,-4 2 0,-1 0 0,3-2 1,-1 0-2,1 2 1,-1 0 0,1-1 0,1-1 1,0 2 0,1 0 0,-2-2 0,1 0-64,-1 2 0,-1 1 1,1-2-1,0 1 51,2-1 1,-1 2 0,4 0 0,-1 0-99,0 0 0,-1-1 0,2 0 0,0 1 52,1-1 1,-1 0-1,1 2 1,1-1 67,2-1 1,0 0 0,2 1 0,1 1 97,1 0 1,0 0 0,-1-2-1,0 0-89,1 0 0,0 0 1,1 0-1,1 1 34,-30 1 1,-1 0-43,31 0 1,-1 0-1,1 0 1,0 0 6,0 0 1,-1 0 0,0 0 0,0 0-11,-1 0 1,0 0 0,2 0 0,1 0 7,-3 0 1,0 0 0,2 0-1,0 0-30,-2-1 1,0 2 0,1-1-1,0 1 21,1 1 0,0 0 0,-1-2 0,1 1-84,0 1 1,0 0 0,-31-1 25,0-1 0,5 0 31,0 0 0,1 0 426,2 0 1,0 0-353,0 0 0,0 0 62,0 0 1,2 4-63,-2 0 1,6 4-13,-6 0 0,3 2 8,-4 2 1,0-1-54,-3 1 0,30-5 0,-1 2 2,-2 0 1,-1 1-1,1-1 1,0 0-5,-1 0 0,1 1 0,2-1 1,-1 1 40,1 1 0,0 1 1,0-1-1,0 1-3,0-1 0,0 0 1,-2 1-1,2-1 48,1 0 1,1 1 0,-1 1 0,1 1-46,-27 12 0,5 1 80,2-4 0,7-2-47,1-2 0,8 3 525,-4-3 1,9-1-488,-6 1 1,9-4 523,-1 4 0,3-4-505,1 4 0,0-3 343,0 3 1,6-5-373,1 1 0,8-1 322,0 1 0,5-2-599,0 2 0,1-1-36,2 1 0,7-1 186,4 5 1,2 0-17,6 4 1,0-1 32,4-3 0,5 6 3,2-2 1,3 2 4,1-2 1,2 4 50,2-1 0,2 5-152,6-5 0,1 2 379,3-1 1,3-3-171,-23-11 0,1 1 0,0 0 1,1 0-61,2-1 1,1 0 0,1-1 0,0-1-188,0-1 1,0-1-1,4-1 1,-1-2 173,1 2 0,0-1 0,2 0 0,1-2-278,2-1 1,1-1 0,2 2 0,1-1 282,0-1 0,1-2 1,0 2-1,0-1-50,-1 0 0,1 0 0,5-1 1,1-1 21,-1 2 0,0 0 1,3-1-1,-1 1-343,0 0 0,1-1 0,1 0 0,1 0 351,1 1 1,0 0 0,1-2-1,0 1-324,1-1 0,0 0 0,1-2 1,0 0 309,-20 1 1,1 0-1,-1-1 1,0 0 0,-1-1-1,1 1-5,0 0 0,1 1 0,-1 0 1,0-1-1,0 0 0,0 1-12,19-1 1,0 0 0,0 1 0,1 1 5,-20-1 1,0-1 0,1 1 0,19-2 0,0 1-6,1 0 0,-1 0 0,-20 1 1,0-1-1,-1 1-6,22 1 0,0 0 1,-1-2-1,1 0 24,-2 0 0,0 1 0,-1-2 0,1 2-11,0 0 0,0 2 1,0-1-1,0 0 61,-1 0 0,1 0 0,0 0 0,0 0-44,0 0 1,-1 0 0,1 0 0,-1 0 2,-1 0 0,0 0 1,1 0-1,0 1 4,-1 1 1,0 0 0,-1-2 0,0 1-117,1 1 0,0 0 0,-1-1 0,1-1 101,0 0 0,0 0 0,1 2 0,0 0 11,-1 0 1,0 0-1,0 0 1,1 1-64,-1-1 1,0 0 0,-1-1-1,-1 0 35,-2 3 0,0 0 1,2-1-1,0 0-63,0 1 1,0 0-1,0 1 1,-1 0 11,-3-1 0,0 0 1,1 0-1,-1 0 17,-4 0 1,0 0 0,5 1-1,-1-1 7,-2-2 1,0 0-1,1 1 1,-1 1-10,0-2 0,1 0 0,-3 0 0,0 0 50,-1-2 0,-1 0 1,4 0-1,0 0-19,-2 0 0,1 0 1,0 0-1,1-1 49,-2-1 0,1 0 1,0-1-1,1-1-53,-2-1 1,1-1 0,2 0 0,0 1 81,-5-1 0,1 0 0,1 1 0,0-1-12,-3 0 0,0 0 0,-2 1 0,-1-1 4,-1 0 1,0 1 0,-1-1 0,0 0-55,1 1 1,-1-1-1,0-2 1,-2 0 1,-3 1 1,0-1 0,0 0 0,-1 0 24,0 0 1,-2 1 0,-1-2-1,-2 0-87,3-2 0,-1-1 0,-3 1 0,-1-1-11,0 1 0,1-1 0,27-11 14,-1 1 0,-5-6 130,-2-3 0,-8 2 680,-4-1 0,-4 3-439,-4-4 1,-2 1-173,-5-4 1,-4 3 139,0 1 0,-9 3 611,2-3 0,-8-1-697,-1-3 1,-11 0-190,-8-1 1,-6 0 83,-9-3 1,-6-3-87,13 18 0,-1 1 1,-1 0-1,-2 2-225,-2-2 0,0 2 0,-1 1 0,1 1-212,-4-1 0,-1 0 0,0 1 1,-2 0-71,-4 1 1,-2 0 0,0 2-1,0 2 507,-3 1 0,0 1 0,-1 1 0,-1 1 0,1 3 0,-1 0 0,1 0 0,0 0 0</inkml:trace>
  <inkml:trace contextRef="#ctx0" brushRef="#br0" timeOffset="2">12449 10484 8051,'0'-6'-709,"0"1"4507,0 5-3567,0 5 1,0 3 128,0 7 1,4 3-77,-1 4 0,1 3-81,-4 1 0,0 3 43,0 6 1,4-5-116,0 1 1,0-2-57,-4 1 0,0 2-175,0-5 1,3-1 61,1-3 1,0 2-137,-4-2 1,0 1-83,0-8 0,4-1 131,0-4 0,-1 1-783,-3-1 636,0-5 0,2 3-1444,2-5 429,-3 0 220,4-4 1067,-5 0 0,-5-5 0,-2-1 0</inkml:trace>
  <inkml:trace contextRef="#ctx0" brushRef="#br0" timeOffset="3">12346 10747 8023,'0'-8'-91,"0"1"1,1 4 365,3-1 0,2-1 458,6 2 0,0-1-114,4 4 0,1 0-198,6 0 1,0 0 24,0 0 1,4 0-136,-1 0 0,6-1-34,-2-3 0,0 2-34,0-1 0,-6-2-312,-1 1 0,-1-1-227,-7 1 0,-1 1-313,-7-4 1,2 3-830,-5-4 1023,0 6 0,-9-7-1659,-3 5 2074,-7 0 0,-3-1 0,-5-1 0</inkml:trace>
  <inkml:trace contextRef="#ctx0" brushRef="#br0" timeOffset="4">12346 10519 8023,'5'-12'126,"3"1"64,7-1 0,3 1 926,4 0-636,6-1 0,5 1 599,5-1 0,6 5-491,-3-1 1,4 2-65,1-2 1,-2-1 90,-2 5-1244,-3-5 662,-5 8 55,1-4 0,-10 5-238,-2 0 0,-8 0-1497,0 0 1647,-2 0 0,-1 0 0,-1 0 0</inkml:trace>
  <inkml:trace contextRef="#ctx0" brushRef="#br1" timeOffset="5">11341 6441 8241,'6'-5'-396,"-1"-1"-50,-5-5 1,0-1 694,0 1 0,0 3-65,0 0 0,0 5 175,0-5-146,0 5-231,-5-7 0,4 8 133,-3-6-23,3 6 99,1-3 186,0 5-442,-5 0 1,2 1 128,-4 3 0,3 1-90,-4 2 1,4 3 13,-3-2 1,3 2-11,-4 2 0,5-2 30,-5-3 0,2 4-27,-2-4 1,-2 2 21,2-1 0,-2 2 6,-1-3 0,-1 2 121,1-1 1,-2 2-113,-2-2 0,-3 3-5,-5 4 0,1-2-11,-1 2 1,-1 2 0,-3-2 0,-1 4 19,-2-4 1,-7 4-5,2-3 1,2 3 42,3-4 1,0 4-52,-5-4 1,2 4 142,3-4 0,-2 2-70,5-2 1,-4-2-101,0 2 1,-2 3 19,-1 1 0,0-1-6,0 1 1,-5-4-4,1 4 0,-4 0-13,4 4-1,-3-4 8,2 0 1,-2 0-118,3 4 0,-4 0 208,4-1 1,-2-3-28,2 0 0,3-1 12,-3 1 0,3 3-58,5-3 1,-3-1-12,2 1 0,-2-4-24,-1 4 0,4-4-8,-1 4 1,1-1 12,-4 1 0,-1 1 28,1-5 0,0 5 31,-1-5 0,1 4-12,0-4 1,1 4 5,3-4 1,-3 4 114,2-3 0,-2 3-113,-1-4 1,0 5 17,-1-1 0,5-1 8,-1 1 0,6-4-144,-2 4 1,1-1 105,3 1 1,-6 1-84,6-4 0,1 3 6,3-4 0,0 1-8,-4 0 0,0-4 45,1 3 1,-1 2 2,0-2 0,-4 2 31,1-2 1,-6-1-5,1 5 0,2 0 163,-1 4 0,-1-4-96,-3 0 0,4 0-57,-1 4 0,5 0 17,-5-1 1,2 1-149,-2 0 0,0-1 97,4-3 1,-1 2-121,2-2 1,-4-1 110,-4 1 0,4-4-15,-1 4 0,-1-3 150,-6 3 0,3-2-142,-3 2 1,2 3 165,2-3 1,-4 3-70,0 0 1,-5 1-151,1 0 1,1 4 95,-1-1 0,4 1-131,-4-4 1,1 0 88,-5 0 1,4-1-157,0 1 1,0 0 151,-3 0 1,-1 0-12,0 0 1,0-1 202,1 1 1,-1 0-72,0 0 0,5 0 63,-1 0 0,0 0-122,-4-1 1,4 2 21,0 3 1,4-3-17,-4 3 1,1 1-105,-5-2 1,4 1-58,0-4 0,0 0 83,-3 0 0,3 3-8,0 1 1,0 0 60,-4-5 0,1 5 12,-1 0 0,-4 1-21,1-2 1,3 0 13,4 4 1,0-4 1,-3 0 1,0-2 11,3-1 1,-1 0-38,5 0 1,-4 0 22,4-1 0,-5 4 36,1-3 1,2 3-44,-2-3 1,0 0 62,-4 4 1,2-3-59,2-1 1,-2 5 3,2 2 1,-3-1 0,0 2 0,0-6 0,3 2 0,-2 2-74,2 1 1,-2 0 71,-2 0 1,4-3-145,0 3 1,0-1 122,-3 2 0,-1 0-11,0-4 1,2 5 62,2-2 1,-6-1 7,2 2 0,-2-1-35,2 5 0,2-5 10,2 1 1,-6-1 14,2 4 1,-2-1-14,2-2 0,4 2-111,0-3 1,4 2 36,-4-2 0,4 2-136,-4-5 1,2-1 139,-2-3 1,-4 4-19,0-1 1,1 2 86,-5-1 0,3-2 4,2 6 0,-5-4 5,1 3 1,-1-1-62,5 2 1,-5 2 127,1-3 0,-2 3-368,1 1 0,3-1 279,-2-2 0,3 2-29,4-3 0,-2 2-11,2-2 1,1 2 11,0-5 1,4 1-126,-1-2 1,2 0 132,2 4 0,-2 1 22,-2 3 1,3-4 2,-3 1 1,2-1-23,2 5 0,0-1 33,-1 0 0,1 0-9,0 1 0,0-1 5,-1 0 1,1 0 8,0 1 1,3 0 2,1 3 0,-1-1-9,-3 5 1,0-4-11,0 4 1,-1-4 50,1 4 0,-4 0-239,0 3 0,0-3 340,4 0 0,1-1-135,2 1 0,1-3 103,7-5 0,-3-1-131,7-2 0,3 0 165,1-4 0,2 0-255,2-4 1,-1 3 216,1 1 0,-1 1-166,1-2 1,0 2 312,-1 3 0,4 2-286,1-3 0,1-1 45,-2 2 0,2-4-50,2 3 0,2-5-21,-1 2 1,1-3-14,2-1 1,2-1 35,1-3 1,4 1-12,4-5 1,2 0-56,2-3 1,-1-1 26,5 1 0,-4-5 14,4 1 0,0-2 41,4 2 0,0 1 11,0-6 1,5 5-15,2-4 0,1 3 4,3-3 0,-1 0 2,9-4 0,-4 0-13,4 0 0,1-1 45,7-3 1,-2-4-310,5-7 0,0 1 290,4-5 1,-1 4 3,-2-4 1,1 0 7,-1-4 0,2 0-30,1 0 0,-5 4-2,-3 0 0,2 0 15,-2-4 0,5 4-3,-5 0 1,2-1 113,-2-7 1,2 3-108,3-2 0,1 0 9,-1 0 1,1 0-36,3-4 1,-29 15 0,0-1-2,1-1 0,1 0 1,0 0-1,0 0-26,1-1 0,1 2 1,-1 0-1,0 0 38,1-1 1,-1 0 0,-1 1 0,-1 0-212,4-3 0,1 0 1,-5 1-1,1 0 201,-1 1 0,0 0 1,0-1-1,0 0-16,0-1 1,1 0 0,0 2 0,0-1 9,1-1 1,1 0 0,0 0-1,0 1 3,-2-1 0,-1 0 1,-1 2-1,0 1 0,0-3 0,-1 0 0,27-14 0,-25 14 1,1 0-1,-3 0 1,0 1 1,0-1 0,1 0 1,25-14-2,-23 14 0,-1 0 1,25-14 39,-29 14 1,1 0-1,26-17-38,-24 19 1,-1 0 0,26-17 26,-1-1 0,-25 16 0,1 0-12,2 0 0,-1 0 0,0-2 0,0 0 2,-4 2 1,1 0 0,1 0 0,0 0 13,25-15 1,-25 15-1,0 0-2,1 0 1,-1 0-1,-1 0 1,1 0 15,0 1 1,1 2 0,25-19-11,-23 18 0,-1 0 0,-2 0 0,0 0-16,1 0 1,-1-1-1,27-16 3,-25 17 0,1 0 0,-1-2 0,-1 0-30,2 0 1,-1 0-1,0-3 1,0 1 12,2-1 0,1 2 0,-2 0 0,0 0-5,-1 1 1,1 0-1,3 0 1,0-1-4,-3 1 0,-1 0 0,2-2 0,0 0-3,-4 2 0,1 0 0,-1 0 0,-1 0-5,27-15 0,0-1 19,-4 1 1,-1 4 129,-3-1 1,-4 5-264,0-5 0,0 2 273,3-1 1,-3-2-88,0 5 1,0-3 8,4 3 1,1-5-21,2 2 0,-1-3 7,6-1 0,-5-1-28,4 1 1,-3 0-314,3 0 1,-3-3 192,3 3 1,-5-3 112,2 6 1,-3-2-88,-2-1 1,0 4 211,-3-1 1,1 4-127,-5-3 1,9 1 25,-2-2 0,0-2 92,-3 3 1,3-2-135,5 2 1,1-3 45,-2 2 1,-1-2-41,6-1 0,-27 17 1,2 0 9,-1 0 0,1-1 0,2 1 0,1-1 12,-3-1 1,-1 0 0,4 1-1,0 0-36,-2-1 0,1 0 0,-1 1 0,0 1-6,-1 0 1,0-1 0,0 0 0,1 0 0,-1 1 1,-1-1-1,2 0 1,0 0-11,23-13 1,2-2-2,-2-1 1,-25 17 0,0 0 24,25-18 0,-24 18 1,-1-1-9,3-1 1,-1 0 0,-2 1-1,-1 0-1,1-1 1,1 0-1,-1 0 1,1-1 1,-1 1 0,1 0 1,1-1-1,0 0 20,-4 1 0,1 0 0,1 2 1,0-1 11,1-1 0,-1 0 0,25-17 28,1 2 1,-2 0 11,1-1 0,-2 5-89,-6 0 1,5 0-1,-1 0 0,1-3-112,-4 2 1,-2 0 138,-2 0 1,2-2-29,-2 3 0,3-3 0,0-1 1,-4 1 45,-3 2 0,-3-2-11,0 3 1,-1-3 123,0-2 1,-5 1 41,-2 0 1,1 3-86,-1 1 1,-1 0 243,-3-5 1,-4 5-281,0-1 1,0 2-84,4-1 1,-1-3 7,-3 2 1,2-2-160,-2-1 0,3-2 75,1-2 1,1 2 19,2-6 1,-1 4-22,1-4 1,-2 1 46,-1-1 1,-1-1 56,-3 5 1,-3-4-44,-4 4 1,-1-4 61,0 4 1,-4-1-21,-3 1 0,-3 5 315,-1-5 1,0 9-314,0-6 1,0 5 164,0-1 1,-5 0-155,-3 4 0,-6 0 3,-1 4 0,-5 4 97,1 0 1,-4 5 20,-4-1 0,-3-1-432,-8 0 1,-8 6 103,-7 7 1,-9 1-1336,28 2 0,-1 0 1523,-4 0 0,-1 0 0,-2 1 0,-2 1 0,-2 1 0,1 1 0,-1 3 0,0 2 0,1 1 0</inkml:trace>
  <inkml:trace contextRef="#ctx0" brushRef="#br2" timeOffset="6">12460 6202 11163,'0'-12'-3115,"0"1"3609,0-1-210,0 6 0,0 0 337,0 2-89,0 3 61,0-5 238,0 6 1,0 6-723,0 1 1,-1 3-25,-3 2 1,3 3 91,-3 0 1,3 7-64,1 1 0,-4-1 51,0 5 1,-3 1-67,3-1 0,-4 4 78,4 0 1,0-2-98,4 1 1,0-4-115,0 0 1,0 2 50,0-1 1,0-4-140,0-4 1,2-1 64,2 1 0,-3 1-233,3-5 0,1 0-225,-1-3-606,4-1 344,-6 1-867,8-1 297,-9-5 1317,4 0 1,-10-1 0,-1 1-1</inkml:trace>
  <inkml:trace contextRef="#ctx0" brushRef="#br2" timeOffset="7">12232 6259 12467,'-4'-22'-541,"0"3"-147,0-3 403,4 10 203,0-5-3,5 6 1337,2-1-749,4 1 1,1 0 0,-1-1 0,6 1 314,2-1 1,2 2 186,2 3-700,0-4 21,5 10 0,1-4-219,5 5-115,0 0 1,1 5-194,-1 3 0,-1 2 149,-3 1 1,-2 5-545,-5-1 0,-1 5 82,-3-1 1,-3 3-222,-4 1 0,-6-1 194,-2 1 0,-3 0 5,-1 0 1,-9 0 373,-2 0 1,-12-1 78,0 1 0,-4-1 238,1-3 0,0 1-93,-4-5 0,5 1 201,-2-5 1,4-1-48,4-2 0,-1-2 337,5-2 0,3-3 146,5 3 298,4-3-742,-7-1 0,10 0-178,0 0 0,6-3-81,9-1 1,3 0 134,5 4 0,5-4-153,2 0 0,5 0 80,3 4 0,-3 0-208,3 0 1,0 0 16,-3 0 1,5 2-61,-5 2 1,-2 2-62,-3 5 1,-6 2-331,-1 2 1,-5 2 17,-7 2 0,-5 2 150,-2-2 0,-4 3 204,-4 1 0,-7 0-23,-8-1 1,-8-2 135,-3-1 1,-3-6-125,-1 3 0,-6-4 569,-2 0 0,-2-2 42,-2-2 1,2-3 205,2-5 1,-1 0-440,5 0 1,5-2 0,6-1 0,8-4-1330,4-4 0,3-1 1174,5 1 0,7-6 0,6 0 0</inkml:trace>
  <inkml:trace contextRef="#ctx0" brushRef="#br1" timeOffset="8">16126 7298 8090,'-5'6'382,"4"1"-246,-3-4 0,-1 5 173,1 7-244,0-2 83,4 9 1,0-3-18,0 7 0,0 0 55,0 4 0,0-3-46,0 3 1,0 1 33,0 3 0,0-4-85,0 1 1,2-2 1,1 1 1,-1 3 5,2-2 0,2-3-10,2-2 0,2-1-113,1-3 0,-1-3 37,-2 0 0,2-5 78,-2 2 1,1-4-160,-2 0 1,2-1 80,-5 1 1,0-1-425,-4 0 0,0-3 177,0 0 0,0-5-536,0 5 1,-2-5-531,-1 0 1302,-4-1 0,-9-2 0,-2 0 0</inkml:trace>
  <inkml:trace contextRef="#ctx0" brushRef="#br1" timeOffset="9">15864 7492 8248,'0'-11'0,"0"-2"194,0-2 0,0 2 215,0-2-158,0 2 238,5 2-182,1-1 1,5-3 132,1 0 160,4 0-281,2 3 0,5 2-57,0 2-58,5-2 1,-3 5-102,6-2 0,-1 0 164,4 3-15,1 3-899,-1-4 707,0 5 1,-1 1 6,-3 3 0,3-1-79,-2 4 0,-3 1 11,-1 3-241,-8 1 142,2-1 1,-8 4-325,2 1 289,-7 4 0,-3-4 143,-5 3 1,-2 3-107,-1-3 0,-9 3 123,-7 1 0,-6-1-79,-2 1 0,-6-1 169,-1-3-154,0 2 0,-4-8 149,7 2-42,-2-2 1,13-2-318,-3 1-327,8-6-82,-2-1-18,11-5 0,6 0-356,8 0 0,3-4 1032,4 1 0,3-6 0,5 2 0</inkml:trace>
  <inkml:trace contextRef="#ctx0" brushRef="#br1" timeOffset="10">16937 7241 8111,'0'-12'121,"0"1"0,0 0 385,0-1-60,0 6 151,0 1 322,0 0-607,0 3 0,-5-3-94,-3 5 0,-2 7 19,-1 4 1,-2 2 3,-2 6 0,-2 1 26,-2 7 1,-2 2-187,2 5 1,-1 2-21,0 2 0,0-1 156,5 4 0,0 1-330,3 4 1,5-2 73,-1-2 1,6 1-214,-2-4 1,8 0 117,3-1 1,5-3-303,3 4 1,-1-4 177,5-1 1,-4-4-173,4-4 1,-5-3 185,1-4 0,-2 1 70,-2-4 1,1-1 159,-1-4 1,1-3-165,-1-1 1,-3 0 176,-1 0 1,-3 0-55,4-3 1,-5-3-655,5 3 275,-5-3 434,7 4 0,-9-4 0,4 4 0</inkml:trace>
  <inkml:trace contextRef="#ctx0" brushRef="#br1" timeOffset="11">17166 7561 8036,'0'-24'348,"0"2"175,0 11 0,0-1-4,0 1-716,0 4 162,0 2 1875,0 5-1248,0 5-456,0 2 29,0 9 0,0 7 86,0 7 1,0 1 94,0 3-397,0 3 0,0 5 128,0 0 25,0-5 1,0 3-139,0-2 0,0-4 66,0 1-1159,0-6 736,0-6 1,0-2-995,0-2 937,0-2 0,0-10-551,0 1 0,0-4 1001,0 4 0,0-1 0,0 5 0</inkml:trace>
  <inkml:trace contextRef="#ctx0" brushRef="#br1" timeOffset="12">16971 7652 8019,'0'-17'190,"0"4"-190,0-7 0,2 5 659,1-4 1,4 5-174,4-1 1,-1-1 165,-2 0 1,6-3-244,-3 4 0,3 0-183,-2 3 1,3 1-40,0 0 1,6 3-15,-2 0 0,-2 6-142,2-2 0,0 3 85,4 1 0,0 0-234,0 0 0,-4 5 108,0 2 0,-1 0-265,1 0 0,1 1 134,-5 3 0,1 1-97,-5-1 0,-3 1 24,-1-1 0,-4 4 30,1 1 0,-4-1 51,-4-4 1,-4 2 42,-7 2 1,-3-2 99,-5 2 1,-3 2-105,-1-2 1,-1 1 211,1-1 1,3-3-108,-2-1 1,7 1 274,3-5 1,5 0-67,3 0 0,-1-3 267,6 4-297,-1-6 0,9 7-81,3-5 0,3 1 102,4-1 1,-1-3-25,5 3 1,4-3-209,4-1 1,1 0 135,-2 0 0,-2 0-160,3 0 0,-3 4-17,-1 0 0,0 5-76,0-2 1,-6 0 85,-1 0 0,-4 0 4,0 0 0,-2 3-181,-2-2 1,-3 2 41,-5 2 1,0-1-85,0 0 1,-7 1 35,-4-1 1,-1 1 14,-3-1 1,-3 1 135,-1-1 1,-2 0 90,-2 1 1,0-1 23,0 1 0,-3-5-75,-1 1 0,2-4 73,6 3 1,1-4-78,3 1 0,6-3-645,-3-1 211,3 0-1282,-2 0 1764,5 0 0,-5-5 0,5-2 0</inkml:trace>
  <inkml:trace contextRef="#ctx0" brushRef="#br1" timeOffset="13">17622 7275 7975,'0'-18'13,"-3"2"507,-1 4 0,0 1 240,4 0-474,0 4-308,0 2 113,0 0 877,0 4-196,0-4-343,5 5 1,-2 0-154,4 0 1,-3 1 108,4 3 1,-1 3-96,5 9 0,-1-2-15,0 5 0,2 0-33,2 4 0,2-1-33,2 1 1,3 4-23,-3-1 0,3 6-68,5-1 1,-4 0-213,0 0 1,-2 2 84,-5-3 0,1 3-392,-5 2 1,0-1 177,-8 0 1,4 0-327,-4 1 0,-1-5 280,-3 1 0,-1-6-119,-3 2 1,2-3 135,-6-1 0,1-1 66,-5 1 0,1-5 169,-1-3 1,1-2-98,-1-2 0,-3 3-117,0-2 0,-1 2 100,0-7 0,4 2-634,-4-1 0,8 1 4,0-6 760,0 6 0,-3-2 0,-1 4 0</inkml:trace>
  <inkml:trace contextRef="#ctx0" brushRef="#br1" timeOffset="14">18570 7606 8090,'0'-7'0,"0"-1"266,0 6 1,0-5 236,0 3 342,0 3-570,0-4 0,5 5-1,3 0 1,7-4 102,4 0 0,7-1-142,0 2 1,6 1-68,-2-2 1,0-1 96,0 2 0,-3-5-203,3 4 0,-4-3 28,0 3 0,-2-4-124,-1 4 1,-5 1-201,-3 3 1,-2-4 54,-2 0-582,-4 0 0,-2 5 369,-5 3 1,-2-1-228,-1 4 0,-5-3 209,-7 4 1,2-1 409,-2 5 0,-3-1 0,0 1 0</inkml:trace>
  <inkml:trace contextRef="#ctx0" brushRef="#br1" timeOffset="15">18570 7846 8090,'12'0'0,"0"0"472,4 0 1,1 0-55,6 0 1,4-4 89,0 1 1,4-3 52,0 3 1,2 1 20,1-1 0,-1-3-104,-3 3 0,3-2-159,-2 1 0,-3 3-238,-2-3 1,-1-1 68,-3 1 1,-4 0-560,-3 4 1,-2 0 249,-1 0-515,-6 0 1,-2 5 673,-8 3 0,-8 2 0,-5 1 0</inkml:trace>
  <inkml:trace contextRef="#ctx0" brushRef="#br1" timeOffset="16">20146 7138 8050,'0'-6'198,"0"-4"271,0 8-102,0-3 917,0 5-1050,0 5 0,0 2 249,0 4-291,0 0 1,0 2 191,0 2-322,0-2 115,0 9 0,0-5-16,0 6-64,0 0 1,0 4 8,0-1 1,0 5-168,0-5 0,2 2 33,1-1 23,-1-3 1,4 4 197,-2-5-845,-3-5 471,9-2 1,-7-1-29,4 1-1215,-4-1 433,2-9-948,-5 4 1939,0-3 0,-5 4 0,-1 1 0</inkml:trace>
  <inkml:trace contextRef="#ctx0" brushRef="#br1" timeOffset="17">19884 7812 8193,'0'-6'776,"0"0"-531,5 6 691,1 0-556,6 0 1,-1 0 223,0 0-26,6 0-254,1 0 1,6 0 157,2 0 210,9 0-341,0 0 1,10-3 129,-3-1-899,2 0 602,2-1 1,4 2-200,4-4 71,-4 4 0,4-3-216,-9 2 1,4 2 71,-7-6 1,-1 4-224,-3-3 0,-1 4 178,-10-1 1,-6 3-238,-5 1 1,-4 0-731,0 0-707,-6 0 1277,-1 5 0,-11 1 530,-6 6 0,-4-1 0,-7 1 0</inkml:trace>
  <inkml:trace contextRef="#ctx0" brushRef="#br1" timeOffset="18">20398 8120 8097,'-5'-6'0,"2"-3"-292,-5 5 1,5-1 345,-5 1 1,4 3 566,-3-3 0,-1 3-71,-3 1 0,-1 0-156,1 0 0,-1 0-50,1 0 1,-2 1-94,-2 3 0,-2 2 53,-2 6 0,-2 4-92,2 3 1,-3 3-78,-1 1 1,2 0-70,2-1 0,-2 1 128,6 0 1,0 4-345,4-1 1,0 2 112,4-1 1,-2-3-352,5 3 0,2 1 188,5-2 1,4 1-335,4-4 1,1-2 179,-1-2 1,6-2 54,2-6 0,-2-1 144,2-2 1,0-3 161,4-5 1,0 0 387,0 0 1,0-1-221,0-3 0,-4-2 303,0-6 0,-7 5-176,0-1 0,-2 0 24,-6-3 1,-2 3-116,-6 1 1,-3 0-242,-8 0 0,-4-2 73,-8 5 0,-2 0-200,-5 4 0,-1 2 21,1 1 1,1 4 95,3 4 1,3-3-779,8-1 1,2 1 50,6 3 767,5 1 0,-5 4 0,5 2 0</inkml:trace>
  <inkml:trace contextRef="#ctx0" brushRef="#br1" timeOffset="19">15018 10758 8024,'-1'-7'-709,"-3"-1"1,3 4 1577,-3-3-55,-2 4 67,5-2-99,-4 5-413,0 0 59,3 5-139,-3 2 1,5 5 100,0 4 128,0 1-342,0 6 1,0 4 142,0-1-114,0 6 1,-1-3-201,-3 6 0,3-1 92,-3 0 1,3 0-140,1 1 1,0-2 26,0-3 0,0 2-22,0-6 0,0 5 74,0-4 1,4-2-173,-1-6 0,5 1 5,-4-4 1,1 3 12,-1-4 1,-3 0-278,3-4 1,-3-3-60,-1 0-506,0-1 0,0 1-96,0 0 1055,0-6 0,0 3 0,0-5 0</inkml:trace>
  <inkml:trace contextRef="#ctx0" brushRef="#br1" timeOffset="20">14813 10827 8102,'6'-18'-335,"1"-2"223,-4 5 112,4-6 1102,4 9-654,1-5 0,0 6 291,3-1-233,-2 1 0,9 0-116,-5-1-135,6 1 0,0 1-15,0 2 0,5 2-30,2 2 0,0 2-75,0-1 1,0 5-123,5 2 1,-6 6 240,-2 2-565,2-1 280,-10 11 1,6-5-104,-10 6 59,1 5 1,-10-4-480,-2 3 401,-3 2 1,-2-5-70,-3 3-5,-2-3 87,-11-1 0,-1 0 50,-4-1-186,-6-4 102,-2 4 0,0-10-254,0 4 177,-1-4 89,-3-5 0,5 2-251,2-6 62,3 1 218,6-4-478,2 0 301,9 0 1,-2-1-151,6-3-256,-1 3 240,4-9 476,5 8 0,6-13 0,7 3 0</inkml:trace>
  <inkml:trace contextRef="#ctx0" brushRef="#br1" timeOffset="21">15784 10564 8164,'5'-17'-291,"-4"0"557,3 6 367,2 4 225,-5-3-423,4 9 340,-5-9 284,0 8-742,0-3 1,-5 5-70,-2 0 0,-5 5 116,-3 3 41,2 7-223,-8 3 0,3 6 183,-5 3-245,-5 2 77,4 5 1,-2 6-98,7 1-260,-3 4 0,5 2-152,-2 2 244,3-2 1,8 4-43,1-5 1,4-1-95,-1 1 0,3-2 47,1-2-653,5-2 493,-4-11 1,10-1-105,-4-5 143,8-1 13,-2-4 1,4 0 263,-6-3 91,6-2-297,-5-2 375,5 0-158,-1-5 1,-3 1 171,2 1 1,-2-4-201,-2 4 0,1-6-72,-1 2 1,-3-3-2,-1-1 0,-3 1 65,4 3-697,-1-3 439,0 5 1,-1-6-1201,-2 0 721,-3 0 763,4 0 0,-5 0 0,0 0 0</inkml:trace>
  <inkml:trace contextRef="#ctx0" brushRef="#br1" timeOffset="22">16069 10838 7941,'0'-11'438,"0"0"0,0-1 364,0 1-224,0-1-407,0 6 1,0 0 123,0 2 1,0 4 163,0 0 1,0 5-303,0 6-114,0 6 183,0 6-306,0 6 162,5 5 1,-2 0 180,4 1-893,-4-1 496,7 0 0,-7 0 55,4 1-841,-4-6 619,7-1 0,-8-9-28,6 0-413,-5-5 430,2 2 0,-2-8-340,1 0 262,0-6-1,-4 3 206,0-5 1,0 5-1,0 2 1</inkml:trace>
  <inkml:trace contextRef="#ctx0" brushRef="#br1" timeOffset="23">15921 10850 7930,'0'-18'338,"0"2"137,0 4-183,0 1-63,0-1 37,5 1 1,1 3 172,6 1 1,-1 3-8,0-4 80,6 6-185,-4-3 0,8 5 47,-2 0-308,3-5 104,1 3 0,-1-3-9,1 5 0,0 1-120,0 3 0,0-1-239,0 4 168,-6-4-1,5 7-32,-9-4 13,3 6 0,-4-5-58,-1 1-20,-5 0 61,4 3 1,-8 1 12,2-1-81,-3 0 128,-1 6 1,-5-3-47,-3 5 53,-7-5-1,2 2 0,-5-3 159,3 2-76,-3-2 1,1 2 160,1-7-196,4 2 130,0-4 33,1 6 0,5-5-68,2 1-148,3-6 74,1 4 0,5-5 176,2 3-144,3-3-30,2 4 0,4-5-220,3 0 203,3 0 1,2 4-105,3 0 1,-3 3 51,2-3 28,-1 5-101,-3-3 97,1 1 1,-5 3 16,-3-3-197,-2 9 160,-2-4 1,-1 6-33,-2-3-312,-3-2 189,-5 9 1,-5-6-258,-3 3 231,-2 3 1,-6-8 134,-3 5 0,-8-5-47,-3 1 0,-2-3-181,1 0 192,-2-1 0,9-1-98,-2-2 0,2 1 3,1-5 0,9 0-501,2-4 370,4 0 1,0 0-123,0 0 1,6-2-720,-2-1 665,3 1 1,1-8 478,0 2 0,5-7 0,1-3 0</inkml:trace>
  <inkml:trace contextRef="#ctx0" brushRef="#br1" timeOffset="24">16629 10690 8012,'0'-17'79,"4"5"160,-1-3 1,6 3 102,-1 4-399,-3-2 93,5 9 616,-9-4-149,4 5-161,-5 0-46,6 0-68,-5 10 57,4-2 56,-5 13-170,0-3 0,0 9 171,0-1-242,0 6 99,0-3 1,0 6 142,0-1-452,0 5 139,0-3 1,0 3-254,0-5 164,5 1 0,-4-2 117,3-3-230,2 3-230,-4-9 363,8 9-595,-9-14 432,9 13 1,-9-17-108,3 8-77,-2-8 187,3 2 0,-4-2-44,3 0-76,-3-5-92,-1 0-146,0-3-99,0 4 89,0 1-39,0-6 607,0 4 0,0-4 0,0 6 0</inkml:trace>
  <inkml:trace contextRef="#ctx0" brushRef="#br1" timeOffset="25">17040 10918 7900,'-6'-29'11,"1"1"0,5 9-3,0 0 1120,0 10-258,0-6-212,0 9-72,0-1 55,0 2-189,0 5-283,0 10 0,0 3 57,0 10 0,0 5 163,0 2-271,0-2 0,0 9-42,0-3 1,3 3 108,1-3 0,1 1-109,-1-1 1,1-5-66,3-2 1,1-3-182,-6-1 0,2-4 22,-1 0-277,-2-5 261,8 2 0,-9-8-821,3-1 524,-3-4 141,-1 7-1140,0-9 339,0 4-404,0-5 1157,-5 0 0,2 0-100,-4 0 468,4-5 0,-7-1 0,4-5 0</inkml:trace>
  <inkml:trace contextRef="#ctx0" brushRef="#br1" timeOffset="26">17006 11124 7955,'-7'-6'-888,"2"-5"1979,5 5-370,0-5-368,5 4 0,-2 2 420,4 5-338,1 0-124,9 0 0,0-4-23,6 1 1,1-1-91,3 4 1,-3-1-75,3-3 0,-3 2 47,-1-1 1,-2 0-74,-2-1 1,-2 3-466,-6-3 225,1 3 107,-6 1 1,3-1-1563,-5-3 480,-1 3 1117,-3-4 0,-10 5 0,-2 0 0</inkml:trace>
  <inkml:trace contextRef="#ctx0" brushRef="#br1" timeOffset="27">16960 10827 7967,'0'-14'301,"0"3"-150,0 2-76,0-3 1,6 5 277,6-1-20,-1 6-255,11-4 848,-4 1-541,9 4 0,-2-4 264,1 5-614,3 0 133,-5 0 0,8 0 166,-5 0-830,0 0 441,-5 0 0,1 0-628,0 0 523,-5 0 0,-2 0 160,-4 0 0,-1 0 0,1 0 0</inkml:trace>
  <inkml:trace contextRef="#ctx0" brushRef="#br1" timeOffset="28">17485 10564 7984,'0'-11'0,"0"-1"0,0 1 1587,5 5-979,2 1 0,4 1 98,1 0 27,-1 0-374,0 4 1,1 5 105,-1 3-52,6 7 1,1-1 183,4 5-63,1 0-723,0 9 448,0 1 1,0 3-111,0 2 76,-6-2-96,0 12 1,-6-3-9,1 5 1,-5-1 243,1 1-782,-6 0 358,4-1 0,-6 1 81,0 0-1009,-6-1 633,5-4 0,-9-2-962,2-4 685,-2-6 168,-1 4-692,-1-9 665,6 4 1,-7-7-236,6-2 84,-6-2 303,7-6 0,-6 1 338,1-1 0,-6 1 0,0-1 0</inkml:trace>
  <inkml:trace contextRef="#ctx0" brushRef="#br1" timeOffset="29">18193 10861 7980,'2'-6'-15,"2"2"0,-2-1 400,6 1-217,-6 0 1,8 3 168,-2-3 211,2 3-230,2-4 0,0 5 100,3 0-37,-2 0-212,9-5 0,-5 4 15,6-3 0,0 3-28,0 1 1,0 0-23,0 0-53,-6 0 0,4 0-260,-6 0 1,0 0 74,-3 0-1331,-1 5 720,0-4-344,-4 4 1,-3-4 1058,-8 3 0,-8 2 0,-5 6 0</inkml:trace>
  <inkml:trace contextRef="#ctx0" brushRef="#br1" timeOffset="30">18193 11044 7980,'13'0'-324,"2"0"0,-1 0 130,5 0 0,0 0 1125,4 0 0,0 0-376,0 0 1,1-1 275,3-3 0,-2 1-294,6-4 1,-2 0-297,1 0 1,2-2-390,-5 5 1,-5-4-438,-3 5 1,-5-1-836,2 4 1420,-4 0 0,0 0 0,-1 0 0</inkml:trace>
  <inkml:trace contextRef="#ctx0" brushRef="#br1" timeOffset="31">19198 10039 8129,'0'-11'329,"0"-1"225,0 6-31,0-4-219,0 8 1,0-1 159,0 6 0,0 5-154,0 7 0,-3 7-1,-1 4 1,0 10 348,4-2-359,0 8 1,0-3-117,0 3 1,5 3 70,3-3 1,1 1-261,-2-1 1,6 1 88,-5-5 1,4-5-301,-4-7 0,2-1 142,1-3 1,0-3-127,-4 0 1,2-8 61,-5 0 1,3-2-259,-3 2-1083,0-4 658,-4 3-1473,0-9 1625,-5 4 0,-1-6-195,-6-3 865,1 3 0,-1-9 0,1 3 0</inkml:trace>
  <inkml:trace contextRef="#ctx0" brushRef="#br1" timeOffset="32">19119 10176 8103,'0'-18'0,"0"-2"-20,0 5 0,3-1 205,1 5 1,4-4 163,-4 0 0,4-1-112,0 5 0,6 0 229,1-1 1,6 1-91,-2-1 1,2 1-87,2-1 0,0 6-95,0 2 0,3 2 0,1-2 0,3 3-109,-3-3 1,0 6 129,-4 2 0,-2 5-327,-2-1 0,0 7 40,-7 4 0,0-1-317,-8 1 1,0 4 74,-4 3 0,-6 1-71,-6-4 1,-4 0 135,-7-1 1,0-3 87,0 0 1,-3-5-219,-1 2 0,-4 0 76,5-1 1,0-3 0,7-5 1,3 0-145,4 0-525,1-2 970,0 1 0,4-5 0,2 4 0</inkml:trace>
  <inkml:trace contextRef="#ctx0" brushRef="#br1" timeOffset="33">19941 9902 8026,'0'-6'-1862,"0"0"1713,0 1 0,-1 0 171,-3-2 1,2 0 474,-1 4-310,-4 1 0,5-3 382,-6 5-233,6 0 68,-9 0 1,6 1 173,-2 3 0,-2-1-188,5 4 0,-5-3 59,2 4 1,-4-4-57,0 3 1,0 1 13,-1 3 0,1 1-117,-1-1 1,-3 6 94,0 2 0,0 2-150,3 2 1,1 5 14,-1 2 0,2 2-68,3-1 1,-2 5-15,5-1 1,0 5-190,4-2 1,0 0 78,0-3 1,0 3-343,0 0 0,5-4 160,3-3 0,2-5-170,1 5 1,1-6 126,-1 2 0,4-7-5,1-1 1,-1-4-51,-4 4 1,1-5 129,-1 2 1,4-5-175,1-3 1,-1 0-68,-4-4-248,1 5 0,-1-8 185,1 3 0,-5-3-1869,1-1 2265,-6 0 0,8 0 0,-3 0 0</inkml:trace>
  <inkml:trace contextRef="#ctx0" brushRef="#br1" timeOffset="34">20089 10176 7970,'0'-13'9,"0"-2"-4,0 2 1457,0-3-292,0 10-278,0 0-573,0 6 0,4 6-46,0 1 1,1 5-35,-1 3 1,-2 4-121,6 7 0,-2 4 85,2 4 0,2-1-232,-2-3 1,1 6-157,-2-6 0,3 1-185,-2-8 1,1-2 69,-2-2 0,2-2-207,-5-6 0,1-1-561,-1-2 378,-3-3-1042,4-5 1162,-10 0 1,-1 0 568,-5 0 0,-1-1 0,1-3 0,-2-2 0,-2-6 0,2-4 0,-2-3 0,1 1 0,-1-1 0,2-4-245,-2-4 1,-2-4 197,2 0 0,1-1 241,6 2 1,2 1 15,2 2 1,3 7 298,-3-3 1,3 4-60,1 0 0,1 2 109,3 6 0,-1 0-179,4-1 0,2 5-84,6-1 1,-2 4 5,2-3 0,3 4-72,1-1 0,3 3-2,0 1 0,1-4 27,0 0 1,0 1-29,0 3 0,0 1 0,-1 3 0,-3-2 103,1 6 0,-7-4-968,3 3 0,-7 1 319,-2 3 0,-4 1 55,1-1 1,-4 2 87,-4 2 0,-3-1 139,-4 5 0,-2-5-5,-2 1 1,1-1 35,-5 1 0,5-2 44,-1 2 0,2-2 11,2-2 0,1 1-8,2-1 0,2-3 137,2-1 1,3-3-18,-3 4 1,3-4-78,1 3 15,0-4 1,5 6-29,2-6 0,3 1 56,2-4 0,3 2-39,0 1 0,4-1 9,-4 1 0,6 3-35,-2-3 1,-1 2-1,1-1 0,-4-1-50,4 4 0,-5-3 59,1 4 1,-4-4-135,-3 3 1,1 1 72,-5 3 1,0 1-215,-4-1 0,-7 1-4,-4-1 0,-6 0 113,-5 1 1,-3 0-89,-1 4 0,2-4-207,-3 4 1,-1-5-279,1-3 0,-2 2 238,6-3 0,-1-2-313,9-1 1,4-1 272,3 1 0,4-3 470,-3 3 0,4-3 0,-2-1 0</inkml:trace>
  <inkml:trace contextRef="#ctx0" brushRef="#br1" timeOffset="35">20626 10530 7999,'1'-10'786,"3"2"157,-3-2-459,5 4 0,-6-6-71,0 1 1,-2 0-173,-2-1 0,3 1 97,-3-1 1,-1-3-113,1 0 1,-3-2 3,3 2 1,-1 1 9,1-5 1,3 0-128,-3-4 1,3 0-34,1 1 1,0-1-150,0 0 1,5-1-185,3-3 0,-2 4 169,1 0 1,1 2-35,4 6 1,-1-1 76,0 5 1,5 3-118,-1 1 0,0 4 64,-4-1 0,1 3 3,-1 1 0,1 5 65,-1 3 0,1 6 7,-1 1 0,4 5-125,0-1 0,2 8 105,-2 3 1,-6 2-135,2-1 0,-2 5 119,3-1 0,-5 1-210,1-1 0,-4-5 53,3 1 1,-4-7-100,1-1 1,-3-2 13,-1-6 1,1 1-642,3-5-717,-3 0 1654,4 1 0,-5-1 0,0 1 0</inkml:trace>
  <inkml:trace contextRef="#ctx0" brushRef="#br1" timeOffset="36">21117 10096 7918,'0'-11'16,"0"-1"497,0 1 1,1 1-50,3 2-401,-2-2 1,4 9-151,-2-3 117,-3 3 986,4 1-617,-5 5 0,0 2 177,0 8-443,0 8 1,0 3-68,0 4 0,0 4 93,0 4 0,4 1-386,0-5 1,-1 3 175,-3-3 0,0 1-429,0-8 0,2 0 207,2-4 0,-3-6-289,3-1-228,2-4-460,-5 0 1250,4-6 0,-5 4 0,0-4 0</inkml:trace>
  <inkml:trace contextRef="#ctx0" brushRef="#br1" timeOffset="37">21049 10359 7957,'3'-12'0,"1"1"0,5 3 555,-1 1 0,2 0-138,1 0 0,2 2-29,2 5 0,-1-4-162,5 0 1,-1 0-15,1 4 1,3 0-171,-3 0 1,1 0 76,-1 0 1,1 0-496,-4 0 1,-1-4 202,-4 1-1437,1-1 1078,-1 4 0,-5-1 532,-2-3 0,-3-3 0,-1-4 0</inkml:trace>
  <inkml:trace contextRef="#ctx0" brushRef="#br1" timeOffset="38">21060 10085 8070,'13'-4'114,"2"0"353,3-5-251,5 8 1,-2-8 66,-2 5-435,3 0 93,-4 4 0,3-1 161,-2-3-701,3 3 408,-10-4 0,5 5 191,-6 0 0,6-5 0,1-1 0</inkml:trace>
  <inkml:trace contextRef="#ctx0" brushRef="#br1" timeOffset="39">21391 9833 7980,'0'-11'0,"0"3"626,0 1 0,2 4-173,1-1 0,4 3 50,4 1 1,1 0 80,-1 0 287,0 5-499,6 2 1,1 5 104,4 3 0,3 3 6,1 5 0,-2 5-141,3 2 1,-3 3 51,-1 2-950,-5 4 470,-2-3 137,-4 8 1,-6-3 208,-2 4-826,-3 1 470,-6-5 0,-1 2-1506,-6-5 1087,1 0 0,-6-4-1040,-2 0 0,2-3 722,-3-1 0,-2-4 833,-5 0 0,-3-2 0,3-1 0,-1 0 0,-4 0 0,-3 0 0</inkml:trace>
  <inkml:trace contextRef="#ctx0" brushRef="#br1" timeOffset="40">19164 10873 7803,'12'-7'-374,"3"1"779,0 2 0,5 3 258,-1-3-386,3 3 222,1 1-191,5 0 1,1 0 37,5 0 141,0 0-161,6 5 0,5-4-133,9 3 1,-22-3 0,2-1-198,2 0 0,0 0 0,3 0 0,0 0 199,0 0 0,1 0-1141,0 1 0,0-2 1029,5-1 1,1-1 0,-1 2-1,1 0 32,3-3 1,1 0-5,1 3 1,-1-1 27,-3 0 1,-1-1-176,2 1 1,0-1 63,-2 3 1,0-1-1,-1-2 1,0 0 101,-1 0 1,-1 2-226,0 0 0,-1 1 90,-1-3 1,-2 1 0,0 1 0,-1 0-608,0-1 1,0 0 473,0 2 0,0-1-1,-3-1 0,0-1 0,0 3 0,1 0 67,25 0-302,-6 0 220,-9 0 0,-3 0 19,-5 0 107,-5 0 0,-5 0 691,-5 0-681,0 0 1,-5 0 1628,-3 0-1411,-2 0 1706,-7 0-1865,4 0 149,-9 0-349,4 0 0,-7 1-276,-6 3 1,-2-3-638,-13 3 0,-2-1 1072,-9 1 0,-6 2 0,0 5 0</inkml:trace>
  <inkml:trace contextRef="#ctx0" brushRef="#br1" timeOffset="41">19575 11375 7918,'-5'-11'0,"0"3"-17,-2 1 0,-2 3 153,5-4 368,-5 6-67,8-4 270,-9 6-489,8 0 1,-3 6 8,5 1 0,0 3 76,0 2 1,2 4-28,1 3 1,-1 4-111,1 4 1,0-3 26,1 3 1,-3 2-181,3 1 1,-3-1 65,-1 2 0,1-2-260,3 1 0,-3 2 125,3-5 1,-1-1-125,1-3 1,-2-4-141,6 0 0,-6-5 130,2 2 0,-3-8-352,-1 0 0,0-4-168,0 4-14,0-6 0,-1 3-29,-3-5 123,-2 0 630,-5 0 0,-1 5 0,1 2 0</inkml:trace>
  <inkml:trace contextRef="#ctx0" brushRef="#br1" timeOffset="42">19358 11398 7918,'0'-18'243,"5"2"-66,2-1 1,4 3 176,1-5 21,-1 5-134,6-2 1,0 4 140,6 1 246,0 0-304,0-1 0,5 1 124,2-1-172,3 6-79,-4-4 1,4 9 137,-2-3-368,-3 2 12,5 2 0,-10 4 94,-1 0 1,-4 6 146,-6 2 1,-5 0-786,1 7 210,-6 0-269,-2 4 0,-7 1 86,-8 3 267,-3-3 1,-5 8-159,0-6 1,-4 1 15,1-4 0,-1-4 76,4 0 1,0-6 149,1-2 0,4-1-218,3-6 33,2 0 144,7-4 8,1 0 165,5 0 0,0-5 0,0-2 0</inkml:trace>
  <inkml:trace contextRef="#ctx0" brushRef="#br1" timeOffset="43">20169 11170 8004,'0'-13'181,"0"-2"271,0 7-362,0 3 220,5 0 17,-3 5 1779,3 0-1676,-15 0-457,2 5 225,-9 6 1,2 3 142,0 5-289,0 0 31,-2 9 0,5 2 314,-4 4-413,4 0 1,-2 2-450,2 2-480,-2-3 950,8 10-183,0-10 1,1 6-507,5-3 531,0-3 9,0 5-614,5-11 492,1-1 0,9-5-99,0-1-27,6 1 147,-9-5 1,9-1-215,-6-6 453,5 0-82,-7 1 0,3-5-273,-4 1 1309,-1 0-921,-4-2 0,3 3-28,-3-5-669,-2 5 670,1-3 0,-1 5 0,1 1 0</inkml:trace>
  <inkml:trace contextRef="#ctx0" brushRef="#br1" timeOffset="44">20409 11444 7858,'-6'-29'721,"1"6"1,5 6-65,0 6-32,5 4-6,-4 2-178,4 5 1,-4 7-272,3 4 0,-3 2 48,3 6 0,-2 1-190,-2 7 0,0-2 153,0 6 1,0-1-290,0 4 1,0-3 86,0-1 1,3-3-525,1 3 0,1-8 191,-1 1 1,-3-8 20,3 0 1,1-2-425,-1-2 488,5 1 0,-7-6-757,6-2 210,-5-3-230,2-1 1046,-5 0 0,0 0 0</inkml:trace>
  <inkml:trace contextRef="#ctx0" brushRef="#br1" timeOffset="45">20375 11672 7906,'1'-7'118,"3"-1"0,-2 5 302,6 0 1,0-3-16,3 3 0,1-2-130,-1 1 1,0 3 139,1-3 0,4 1-74,3-1 1,3 2-106,1-6 0,0 4-6,-1-3 1,0 3-250,-3-4 0,5 5-278,-5-5 1,1 4-404,-4-3 0,-7 4-563,2-1-760,-2-2 2023,-3 5 0,-1-15 0,-5 4 0</inkml:trace>
  <inkml:trace contextRef="#ctx0" brushRef="#br1" timeOffset="46">20375 11398 7871,'1'-10'453,"3"2"1,-2-1-125,6 6 0,3-3-157,5 3 0,0 1 189,-1-1 0,3-2-139,5 1 1,4-4-212,-1 4 1,5-1 85,-5 1 1,2 3-270,-1-3 1,-7 2 178,3-2 0,-8 3-1694,1-3 1687,-4 3 0,5 1 0,1 0 0</inkml:trace>
  <inkml:trace contextRef="#ctx0" brushRef="#br1" timeOffset="47">20946 11170 8824,'-6'-7'1516,"0"-3"-843,12 9-276,-5-4 0,9 5 108,-2 0 0,2 6 443,1 6-424,1 4-236,-1 7 1,2 1 443,2 3-312,-2 2-554,3 5 496,-5 0-199,1 6 0,-2-1 163,-2 3-890,-3 2 497,-5-3 0,0 3-30,0-2 1,0 0-144,0-8 0,-2 2-1338,-1-9 663,1-1 547,-3-8 1,4 0-530,-3-3 366,-2-2 157,0 3-340,-5-4 240,5-6 0,-7 4 474,-2-2 0,2 2 0,-3 1 0</inkml:trace>
  <inkml:trace contextRef="#ctx0" brushRef="#br1" timeOffset="48">22134 10758 7870,'5'-6'-922,"-4"1"1743,9 0-466,-9 4 1,10-4 59,-4 5 1,3-2-41,2-1 1,-1 1-35,1-2 201,-1 3-226,5 1 1,2-4 103,5 1-20,0-6-144,0 7 1,0-6-175,-1 4-31,1-5 1,0 8 207,0-3-1151,-5-3 547,-2 6-181,-4-4-501,-1 5-252,1 0 1279,-6 0 0,-1 0 0</inkml:trace>
  <inkml:trace contextRef="#ctx0" brushRef="#br1" timeOffset="49">22179 10896 8068,'8'0'305,"0"0"1,0 0 169,8 0 1,-2 0 268,5 0 0,1 0-53,7 0 125,-3 0-445,9 0 1,-3-2 562,8-2-475,-2 3-156,3-9 0,-6 9-869,-2-3 327,2 3 237,-9 1 0,0-4-2570,-5 0 2572,-5 0 0,7 4 0,-3 0 0</inkml:trace>
  <inkml:trace contextRef="#ctx0" brushRef="#br1" timeOffset="50">23253 10222 7980,'0'-16'89,"0"1"149,5 0 1,-4 4 381,3-1-321,-3 1 0,3 3 843,0 1-696,0 4 0,-4-3 562,0 2-692,0 3 0,0-3-104,0 8 1,0 2 45,0 5 1,-4 10-19,0 1 0,-1 9 7,1-1 0,3 3-241,-3 2 0,3-2 82,1-3 0,0 3-887,0-2 528,0-4 0,0 0-1809,0-8 1062,0 3 600,5-10 1,-4 9-2563,3-6 2980,-3 0 0,-1-3 0,0-1 0</inkml:trace>
  <inkml:trace contextRef="#ctx0" brushRef="#br1" timeOffset="51">23013 10850 8103,'-11'-7'771,"4"2"-266,2 5 1805,5 0-1362,0-5-498,5 4 135,2-4-264,9 5 1,2 0 320,5 0-119,5 0-331,1 0 1,10-4 24,3 0 1,6 1-82,2 3 1,4 0-288,0 0 0,0-4 436,-1 0-1465,-2 0 1217,-5 4 1,0 0 34,-1 0-1464,-9-5 997,2 4 0,-15-4-1684,0 5 1060,-6 0-573,-5 0-1120,-1 0 2981,-4 0 0,-13 5 1,-6 1-1</inkml:trace>
  <inkml:trace contextRef="#ctx0" brushRef="#br1" timeOffset="52">23436 11067 8076,'-7'-12'2833,"2"6"-1819,5 1-504,0 5 0,-5 0-215,-2 0 0,-7 0-67,-2 0 1,-5 6-46,-2 6 0,-1 0 0,-7 7 1,5 1-69,-5 2 1,5 1 156,-5 0-419,6 5 144,2-4 1,1 9 22,3-2 0,4-2-145,4 1 0,0-3-1,8 3 1,-1-3-84,4 3 1,6-4-420,6 0 331,-1-2 125,11-1 1,-7-5 113,8-3-57,-3-2 46,8-2 536,-5-4-351,5 3 0,-4-9-141,2 3 762,-1-3-507,-3-1 1,0-1 81,-3-3 131,-2-2-247,-6 0 0,-5-5 243,-2 4 34,-3-3-368,-1-2 0,-5-1-182,-2-2 1,-10 3 307,-6-4-520,-5 4 255,-11 5 0,2-2 31,-5 6-2425,6-1 1846,-9 4 0,15 1-4,-1 3-1929,11 2 2515,3 6 0,7-3 0,3 2 0,2 3 0</inkml:trace>
  <inkml:trace contextRef="#ctx0" brushRef="#br1" timeOffset="53">17405 13442 7992,'0'-6'1064,"0"1"-697,0 0 114,0 4 112,0-4 106,0 5-33,-5 0-29,4 0-91,-4 0 212,5 0-1901,0 5-27,0-4-1003,0 4 1513,0-5 0,5 4-548,3 0 1208,2-1 0,6-3 0,2 0 0</inkml:trace>
  <inkml:trace contextRef="#ctx0" brushRef="#br1" timeOffset="54">18056 13454 8019,'0'-8'364,"0"1"135,0 4 50,0-2 60,0 0 276,0 4-363,-5-4-1,-1 5-171,0 0-55,-5 0-286,10 0-324,-4 0 1,5 1-1382,0 3 1696,0 2 0,5 0 0,2-1 0</inkml:trace>
  <inkml:trace contextRef="#ctx0" brushRef="#br1" timeOffset="55">17542 14185 7455,'-6'0'-803,"1"0"3928,5 0-2569,-5 0-75,4 0-30,-9 0-201,8 0 0,-4 0 210,2 0-33,3 0-57,-4 0-11,5 0-358,5 0 1,-3 0 117,6 0 1,0 0-88,3 0 1,-2 0 103,2 0 1,-2 0-10,6 0 1,2 0 21,-2 0 1,7 0 113,1 0 0,-1 0-102,5 0 1,1 0 28,-1 0 1,3-4-140,-3 0 1,3 0 97,-3 4 1,-4 0-71,-4 0 0,-5-4-9,1 1 1,-2-1-154,-2 4 0,0 0 103,1 0-233,-6 0 76,4 0 0,-7 0-564,5 0-682,-6 0 1018,3 0 0,-4 0-1102,3 0-345,-3 0 1812,5 0 0,-12 5 0,0 1 0</inkml:trace>
  <inkml:trace contextRef="#ctx0" brushRef="#br1" timeOffset="56">18330 13305 7924,'0'-7'-175,"0"-1"3,0 0 214,0-3 0,0 0-62,0-1 310,0 6 73,0-4-22,0 3 22,0-4 0,0 5-193,0-5 1,-3 9-174,-1-6 0,-1 6-222,1-2 1,-1 1-19,-3 0 1,-2 1-396,3-1 0,0-3 1872,0 3 1,3-1-197,-4 4-722,6-5-2,-3 3-311,-1-8 1,1 8 51,-2-6 0,0 4-108,4-3 0,0 3 191,-5-4-223,1 6 53,-5-8 0,5 8 39,-1-1 1,1-2-16,-5 1 1,-1-4 33,-2 4 1,3-3 16,-4 3-121,4-5 105,-5 8 1,4-8 56,-2 5-127,3-5 83,0 3 0,1-2 140,-1 1 190,1 4-250,-1-7 0,1 7 133,0-4 0,3 4-327,0-1 0,1 3 95,-5 1 1,1 0-48,-1 0 88,1 0-87,0 0 1,-5 0-131,1 0 0,-4 0 32,4 0 0,-4 0 19,4 0 1,-2 0 53,2 0 1,2 0 24,-2 0 1,-1 0 125,0 0 1,-3 0-102,4 0 1,-1 0 15,0 0 1,-1 0 35,-6 0 1,4 0 7,0 0 0,1 1-1,-1 3-55,-3-3 0,8 6 35,-5-3 143,5-3-157,-2 9 5,-1-9-7,5 9-4,-5-8 1,6 8 22,-1-3 45,1 4-65,-6 0 1,3 0 24,-5 1 213,5-1-221,-2 1 1,1 0 82,-1 4 1,-3-2 8,4 5 0,0-4 229,4 4-289,-1-5 27,1 2 22,-1 1-49,1 1 0,1 4 111,2 1-122,-2-5 40,4 4-4,-6-5 6,1 6-49,-1-5 62,6 4-21,-4-5-9,9 1-173,-10 4 162,10-5-150,-9 1 138,9 4 1,-4-8 33,5 5-198,-5-5 144,3 2 0,-3-1 43,5 1 15,-5-1-65,4 1 0,-4-2 31,5 5 250,0-5-246,0 8-13,0-9 4,0 8 2,0-8 1,0 7 40,0-5 1,0 6-51,0-9 42,0 5-228,0-1 207,0-3-3,0 4 15,0-1 47,5-3-68,-4 3 0,9-4-16,-8-1 125,8 1 1,-4 3 10,6 0-113,-6 0-18,4-3 12,-4-1 0,6 1 87,-1-1 101,-4 0-135,3 1-235,-4-1 221,5 1 28,1-1-34,-1 0-195,1 1 159,-1-1 0,-3 1 46,-1-1-187,1 1 148,3-1-21,1-5 16,-1 4 206,1-3-213,-6 4 11,4-4-6,-3 3 93,4-4-89,-5 0-29,4 5 36,-3-10 33,4 9-30,1-9-146,-1 9 0,0-7 178,1 5-96,-1-6 0,1 7-164,-1-5 184,1 5 19,-1-8-12,5 9 0,-3-7-76,2 4 67,3-4-22,-5 2 17,3 0-204,-4-4 191,-1 9 1,4-7-56,1 5 1,-1-6-60,-4 2 104,1 2 3,-1-5-164,1 10 153,-1-10-13,5 4 1,-3-1-125,2 0 0,-2 1 94,-2-2 0,-3-1 7,0 2 1,-1-3 27,5-1 0,-5 0-31,1 0 1,0 0 92,3 0 0,0 0-80,1 0 1,-1 0 146,1 0 1,3 0-78,0 0 1,4 0 89,-4 0 0,4 0-86,-3 0 0,3 0-15,-4 0 1,0 0-26,-3 0 1,-1-1 36,0-3 0,1 2-148,-1-1 130,1 1 1,-1 2-129,1 0 0,-1-3 57,0-1 0,1-1 11,-1 1 1,1 3-20,-1-3 1,4-1-1,1 1 0,3-5 12,-4 1 1,1 2 3,0-2 0,-4 2 36,3-1 0,-2-4-28,-1 4 1,-2 0 68,-3 0 0,3 3-80,-2-4 76,2 1 0,2-5-28,-1 1 1,0 1 3,1 2 1,-1-2 1,1 2 1,-1-2-12,1-1 1,-2-1 0,-3 1 0,4 3-1,-4 1-9,3-1 0,0 1 8,-2-1 34,-3 5 1,-4-3 94,3 2 267,-3 3-172,5-9 0,-5 3-103,3-4 0,-2 0-122,6-1 0,-4 5 86,3-1 1,-4 0-77,1-3 0,1 0 81,-2-1 1,2 1-162,-1-1 1,-2 5 17,1-1 1,-1 0 18,-2-3 1,0 3 41,0 1 0,0-1-1,0-3 0,0 3 68,0 0 1,3 1-57,1-5 0,0 1 65,-4 0 1,0-1-52,0 1 1,1-1 152,3 1 1,-3 0-44,3-1 0,-3-1-36,-1-2 1,0 5-126,0-5 0,0 8 96,0-4 1,0 2-228,0-2 1,2-1 68,2 1 0,-3-1-96,3 1 1,-3 0 40,-1-1 0,1 1-128,3-1 236,-3 1 0,4 0-8,-5-1 1,0 1 93,0-1 1,0 5-115,0-1 0,0 0 91,0-3 1,-3 0-61,-1-1 1,-4 1 74,4-1 0,-1 1-55,1-1 1,2 1-1,-6 0 1,4-2-5,-3-2 1,4 2-48,-1-2 0,-1 2 66,2 2 1,-2-1-23,1 1 0,1-1-21,-4 1 0,3 0 18,-4-1 1,1 1-130,-5-1 1,-1 1 75,-2-1 1,1 1-331,-5 0 0,0-1 37,-4 1 1,-3-4-95,-1-1 1,0-3-1053,5 4 0,0-5 718,3 1 0,8-3 789,7-1 0,-3-10 0,1-2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26.5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17234 10884 7963,'0'-8'-296,"0"1"-377,0 4 1057,0-2 321,0 5 0,4 5-615,0 3 0,0 0 139,-4 3 0,0-6-99,0 6 0,0 2-111,0 2 1,0 1 94,0-5 1,0 0-21,0 1 0,0-1-108,0 1 1,0-1 81,0 1 0,0-5-107,0 1 1,1-1 67,3 5 0,-3-5-137,3 1 0,-3-4 39,-1 3-523,0-4-225,0 7-181,0-9 496,0 5 502,0-1 0,0-4 0,0 4 0</inkml:trace>
  <inkml:trace contextRef="#ctx0" brushRef="#br0" timeOffset="1">17097 11090 8049,'4'-8'72,"0"0"0,5 6 159,-2-2 1,5 2 140,3-2 0,1 1-22,3-4 1,7 3-57,-3-4 1,2 4-148,-2-3 0,2 3 99,-2-4 0,2 6-198,-6-2 0,-2-1 136,-2 1 1,-6 0-185,-1 4 0,-1 5 0,5 2 0</inkml:trace>
  <inkml:trace contextRef="#ctx0" brushRef="#br0" timeOffset="2">20032 10987 7481,'-6'-5'382,"1"4"0,5-6 579,0 3-594,0 3 0,1-4-24,3 5 1,2 0-76,6 0 0,-1-1-38,0-3 0,2 3-67,2-3 0,-1 3-132,5 1 0,0-4 167,4 0 0,0-1-153,0 1 0,0 3-384,0-3 0,-4 1 210,0 0 1,-5 1-648,1-1 0,-6 1-27,-2 2-843,1 0 1646,-2 0 0,-1 5 0,-5 2 0</inkml:trace>
  <inkml:trace contextRef="#ctx0" brushRef="#br0" timeOffset="3">20089 11113 7071,'12'-4'648,"-1"0"1,1-4 14,-1 4 1,2-1-90,2 2 1,3-2-329,5-3 1,3 2-204,1 2 0,1 1-315,-2-4 1,-2 4 246,3-1 0,-4 3-448,-4 1 1,3 0 472,-3 0 0,2 5 0,2 1 0</inkml:trace>
  <inkml:trace contextRef="#ctx0" brushRef="#br0" timeOffset="4">21186 10827 8018,'0'-11'0,"0"-1"0,0 5 1151,0-1-318,0 5-18,0-2-207,0 0 331,0 4-520,0 11 1,0 3-23,0 10 0,1 5-204,3-2 0,-3 5 0,3-1 1,-3 3-112,-1-2 0,4-2 88,0 1 0,0-4-201,-4 0 1,0-2 105,0-1 0,0-1-323,0-3 1,0 1-147,0-5 0,0-3-1056,0-5 407,0 1 1,1-2 1042,3-2 0,-3 2 0,4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54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4568 7435 8191,'-7'-1'112,"-1"-3"0,6 1 133,-2-4 1,4 4-108,4-1 0,-2 2 73,6-2 0,-1 3 46,5-3 0,0 3 88,4 1 1,-4 0-100,4 0 0,1 0-20,2 0 0,2 0 50,-2 0 1,6 0-142,-2 0 0,7 0 109,1 0 0,3 0-162,4 0 1,0 0-91,8 0 1,1-2-72,6-1 1,3 1-176,-3-1 1,-2-3 211,-1 3 0,-3-5-19,-2 4 1,-4-1 103,-3 1 0,-3 3-179,0-3 1,-6 3 132,-2 1 1,-5-1 5,-3-3 56,3 3 1,-9-4 9,2 5 0,-6 0 65,-2 0 182,-4 0-365,2 0 115,-5 0-34,-5 0 0,-3 1-171,-7 3 0,0-3 32,-8 3 0,1-2-92,-8 2 0,0-3 26,-5 3 1,-4-1 69,-3 1 0,-4-3-91,-3 3 1,1-2 108,-6 2 1,1-3-260,-4 3 1,0 1 258,0-1 0,1 0-45,3-4 0,2 0 97,5 0 0,6 0 86,2 0 1,7 0-63,4 0 1,3 0 136,1 0 1,9 0 148,3 0 1,6 0 313,-3 0-386,6 0 0,-2-4 203,8 0 0,2 0-245,6 4 0,0 0-7,4 0 0,1 0 13,6 0 1,4 0-9,-1 0 0,10 0-38,-2 0 0,8 0 161,0 0 1,7 0-156,5 0 0,2 2-437,1 1 0,4 0 451,0 5 0,-4-6-159,-4 2 0,-5-3-161,2-1 1,0 0 207,0 0 0,-2 0-91,-6 0 0,0-1 109,-8-3 0,2 3 151,-10-3 1,1 1-156,-4 0 0,-5 1 515,-3-1 1,-6 1-235,-2 2 602,-4 0-401,7 0-242,-9 0 0,3 0-180,-8 0 0,-2 0 74,-6 0 0,-4 0-870,-3 0 1,0 2 402,-4 1 0,4 0 288,-4 5 0,-5-1 0,4 5 0</inkml:trace>
  <inkml:trace contextRef="#ctx0" brushRef="#br1" timeOffset="1">4454 6122 10445,'0'-7'142,"0"2"79,0 5 0,-4 1 169,1 3-48,-1 3 1,4 8-205,0 0 1,0 0 73,0-3 1,0 3-117,0 0 1,0 5 75,0-1 1,0 8-162,0 4 1,0 2 101,0 1 1,0 1-196,0 3 0,0 3 54,0 5 0,0-1-16,0 1 1,0-4 64,0 0 1,4-2-218,-1 2 1,5-1-7,-4-3 0,1-2-78,-1 2 1,-3-3 4,3-1 0,1-3 114,-1-1 1,-1-3-45,-3 3 0,0-4 45,0 0 1,0 1 94,0-4 0,0 2-42,0-6 1,0-1 78,0 1 0,0-5 36,0 1 1,0-2 135,0-2 1,0-3-86,0 0 1,0-5-40,0 5 0,0-4-273,0 4 270,0-6 1,0 4-679,0-2 203,0-3-205,0 5 663,5-6 0,2 0 0,4 0 0</inkml:trace>
  <inkml:trace contextRef="#ctx0" brushRef="#br0" timeOffset="2">4603 6076 8397,'-5'-12'0,"3"5"458,-2-1 75,3 6-230,1-3 1,1 1-73,3 0 1,-1 0-121,4 4 0,5 0 57,3 0 0,7 0 96,0 0 1,3-1-218,5-3 0,2 3 88,6-3 1,-1-1-106,5 1 0,1-5 74,6 2 0,-1-2-167,6 1 1,-6-2 188,1 2 0,3-2-242,2-1 0,-2 3 151,1 1 0,-5 3 87,2-4 1,-5 4-270,-3-3 1,0 4 166,-8-1 1,2 3-124,-9 1 0,3 0 51,-3 0 1,-4 0 141,-4 0 0,-2 0-84,2 0 1,-2 0 226,-6 0 1,1 0-176,-1 0 1,1 1-1,-1 3 1,-3-2 12,-1 1-10,-4-1-18,2-2 13,0 0 2,-4 0 73,4 5-62,-5-4 0,-1 8-25,-3-5 1,2 1-6,-6-1 1,4-2 15,-3 6 1,4-5-11,-1 5 1,-1-4 32,1 3 1,-3-3 7,3 4 1,-1-2 6,1 2 1,2 1 9,-6-5 0,4 4 7,-3 0 0,3 2 10,-4 2 0,6-1-36,-2 0 1,-1 2-7,1 2 1,-4-1 11,4 5 0,1 0-13,3 4 1,-4 0 20,0 0 1,0 1 7,4 3 1,0-3-7,0 2 1,0 2 6,0-1 1,0 1-97,0-1 0,0-2 73,0 5 1,1-3-147,3 4 1,-1-2 89,4 1 0,-3 3-170,4-2 0,-2-2 102,2 1 0,1-1-84,-5 2 0,4-2-17,0-2 1,-3 1-76,-1 2 0,1 2 40,-1-6 1,0 2 71,-4-1 0,0-3 63,0 3 1,0-3-72,0-1 0,0-4 148,0 0 0,0-4-101,0 4 1,0-4 74,0 4 0,0-5-18,0 2 0,0 0 1,0-1 1,0 1 10,0-5 1,0 0-27,0 1 0,0-1 33,0 1-49,0-1 144,0 0-106,0 1 0,0-5 9,0 1-71,0-5 0,0 2-832,0 0 632,0-4 1,1 4-1101,3-5 0,1-1 1362,2-3 0,4-2 0,-5-6 0</inkml:trace>
  <inkml:trace contextRef="#ctx0" brushRef="#br0" timeOffset="3">3826 8794 8299,'-6'-5'-295,"1"4"560,5-4 431,0 5 1,6 3-565,5 1 1,2 5-1,6-1 1,1-2-1041,7 2 0,2-4 1888,5 3 1,7-3-373,5 4 0,1-2-571,6 2 0,-2-3 97,6-5 0,3 0-260,-27 0 0,2 0 0,-1 0 0,1 0 94,-1 0 1,0 0 0,31 0-6,0 0 1,-7 0-180,-1 0 1,0 0 289,-4 0 1,-1 0 61,2 0 0,-6-2-57,1-1 0,-2 1 3,-1-2 0,-5 3-68,-3 1 0,-3 0 68,0 0 0,-5 0 8,0 0 0,-4 1-71,0 3 0,-1-2 492,-3 1 1,1 0-460,0 1 0,-5-3 276,-3 3 1,2-3-235,-2-1 1,0 0 135,-4 0-75,1 0-77,-1 0 0,-3 0-217,0 0 267,-6 0-1878,3 0 1750,-10 5 0,-6 1 0,-7 6 0</inkml:trace>
  <inkml:trace contextRef="#ctx0" brushRef="#br0" timeOffset="4">10187 8885 7914,'-11'-5'-472,"5"4"573,1-4 688,5 5-250,-6-5 105,5 4-331,-4-4 142,5 5-286,5 0 0,-2 0 10,4 0 0,1 0 57,3 0-9,1 0 1,4 0-17,3 0 1,4 0-38,4 0 0,2 0 60,5 0 0,2 0-184,2 0 1,-4 0 81,0 0 1,-1 0-57,-6 0 0,0 0 104,-4 0 1,-4 0 166,0 0-237,-5 0-433,2 0-1605,-4 0 1495,-6 0 1,-1 1 432,-5 3 0,-5 2 0,-1 5 0</inkml:trace>
  <inkml:trace contextRef="#ctx0" brushRef="#br0" timeOffset="5">5208 14676 7886,'-12'-12'389,"6"1"-111,1 5 172,10 1-277,1 5 0,6 0 199,-1 0 0,1 0-58,-1 0 0,6 0-119,2 0 0,4 0 57,3 0 0,5 0-79,7 0 0,-1 0-10,4 0 1,1 0-11,4 0 1,-4 0-181,0 0 1,-5 1 117,1 3 0,-4-3-135,-4 3 0,-3-3 25,-8-1 1,1 0 102,-4 0-109,-1 0 0,-8 0 125,1 0-464,-5-5 1,-5-1 65,-9-6 298,-6 6 0,-11-4 0,-1 3 0</inkml:trace>
  <inkml:trace contextRef="#ctx0" brushRef="#br0" timeOffset="6">14790 8920 7969,'-13'0'-531,"-2"0"1,6 0 801,-2 0 1,6 0 201,-3 0 163,6 0-417,-4 0 1,8-4 142,2 0 1,3 0-47,8 4 1,2 0 93,2 0 0,6-1-194,-2-3 0,6 3 16,-2-3 0,5-1-151,-2 1 1,-1-1 129,2 1 1,-6 3-119,2-3 0,-4 3 60,-4 1 0,-3-4-334,-4 0-126,-1 1-26,-5 3 126,-21 0 0,-1 0 92,-19 0 0,4 3-6,-4 1 1,-4 1 78,-3-1 0,5-3 21,-1 3 0,9 1 50,-5-1 1,9 0 111,2-4 0,5 0 37,6 0 310,6 0-171,1 0 0,6-4-146,3 0 0,8-3 147,7 3 0,3-1-83,5 1 1,0 3-94,7-3 1,-6 3 22,6 1 1,-2 0-91,2 0 0,-3 0-745,-1 0 1,-5 0 378,2 0 1,-7 1 290,-1 3 0,-5 2 0,3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55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13203 6087 8103,'0'-11'-276,"0"-1"1,0 5 302,0-1 1,0 4 168,0-3-189,0-1 154,0 2 138,0-4-46,0 8 380,0-3 461,0 5-1019,-6 5 0,5 2 0,-3 4 46,3 1 95,-4 4-417,4 2 312,-4 10 1,5 1 30,0 5 0,-4 1 80,0-1-382,0 0 232,4 5 0,0-3-180,0 2 0,0 0 0,0-2-222,0-3 216,0-7 0,4 6 96,0-5 1,3-5-5,-3-3 1,1-5-39,-1 2 114,-3-4-72,5 0 1,-3-1-246,1 1-368,0-1 294,-4-5-40,0 5 236,0-10-1024,0 4 1005,0-5 0,-5 0 1,-1 0-1</inkml:trace>
  <inkml:trace contextRef="#ctx0" brushRef="#br0" timeOffset="1">13168 6373 7980,'-6'-5'238,"1"3"48,5-3-182,5 0-2,-4 4 656,9-4-278,-3 5 52,4 0-230,1 0-132,-1 0 1,5 0-60,3 0 0,3 0 199,1 0-146,-5 0 1,7 0-78,-2 0 0,2 0 1,-2 0-95,0 0-7,0 0-513,0-5 409,-1-1 0,0-2 67,-3 0 0,1 5-401,-4-5 0,-1 5-21,-4 0-320,1-4 0,-6 5-494,-2-6 1287,-3 6 0,-1-9 0,0 5 0</inkml:trace>
  <inkml:trace contextRef="#ctx0" brushRef="#br0" timeOffset="2">13191 6030 8147,'0'-11'0,"5"1"147,3 2 0,7-2 379,4 2 0,-1-1-186,1 2 1,1-2-170,7 5 897,-3-5-599,9 8 1,-8-8-220,6 5 0,-5 0-129,5 4 0,-6-3 0,2-1-515,-3 1 425,-6 2-1460,3-4 757,-8 4 310,9-4-1826,-10 5 2188,5 5 0,-6 1 0,1 5 0</inkml:trace>
  <inkml:trace contextRef="#ctx0" brushRef="#br0" timeOffset="3">14185 6213 8220,'-5'-6'-1172,"-2"1"1923,1-1 209,1 5-485,5-4 1,1 5 77,3 0-369,2 0 0,6 0 78,-1 0 1,1 0-88,-1 0 0,4 0 0,2 0 323,0 0-404,3 0 1,2 0 161,1 0 0,1-4-224,3 0 1,-3-1 0,3 3-106,-3-2 1,-3-4 0,0 5-73,-2 0 1,-5-2-1,1 1 121,-2 2 131,-7-5-1553,4 6-40,-9-4-342,4 5 1653,-5 0 0,-10 5 0,-2 1 0</inkml:trace>
  <inkml:trace contextRef="#ctx0" brushRef="#br0" timeOffset="4">14185 6384 8177,'7'0'63,"1"0"1,1 0 602,6 0 0,3 0 213,5 0 1,-3 0-351,3 0 0,-2 0 715,10 0-612,-6 0-267,8 0 0,-7 0 106,4 0 0,-3 0-583,3 0 0,-4-4 198,0 1-17,-2-1 101,-6 4 1,2 0-1450,-4 0 0,-5 0-1129,-3 0 2408,-1 0 0,0 0 0,-2 0 0</inkml:trace>
  <inkml:trace contextRef="#ctx0" brushRef="#br0" timeOffset="5">15258 5825 8054,'0'-12'-898,"0"1"1543,0-1-182,-5 6 119,4 1-188,-4 0 0,4 4 170,-3-3-145,3 3 0,-5 6-90,6 2 0,-3 3-232,-1 2 0,0 3 139,4 0 0,-1 4-255,-3-3 0,3 3 77,-3-4 1,3 1-536,1 0 0,0-8-93,0 4 1,1-5 20,3 1-1236,-3 2 878,9-9 907,-4 5 0,6-1 0,-1 1 0</inkml:trace>
  <inkml:trace contextRef="#ctx0" brushRef="#br0" timeOffset="6">15338 5802 8090,'0'-7'76,"0"-3"118,-5 9 219,4-4 39,-4 0 118,5 4-216,0-4 127,0 5-152,0 5 0,1 1 25,3 5-293,-3 6 0,9 1 174,-8-1-932,8 5 557,-9-4 0,9 5-1043,-2-1 0,-2-3 295,2 0 888,4-5 0,1 8 0,4-4 0</inkml:trace>
  <inkml:trace contextRef="#ctx0" brushRef="#br0" timeOffset="7">15795 6122 8107,'0'-18'739,"-5"1"-498,4 6-214,-4-1 1,0 6 348,-3 2-186,3 3 0,-5 1 167,2 0 0,-6 0-58,-1 0 1,0 1-215,3 3 0,1 2 74,-1 6 1,-2-1-129,3 1 1,-3-1 67,6 1 0,-2 3-234,-1 0 0,5 2 40,2-2 0,2-3-134,2 4 118,0-4 0,7 0 58,4-1 0,2 1 46,6-1 0,0-3-19,4-1 1,0-3 56,0 4 1,3-4 13,1 3 1,-1-3 15,-3 4 0,-1-1-45,-3 5 1,1-2 3,-5-3 0,-1 7-18,-6-2 0,-3 2 21,-5-3 0,0 1-90,0-1 1,-5 4 75,-3 0 1,-7 2 89,-4-2 0,-4-2 19,-3 2 0,-2-2 183,-3-2 0,0 1 21,4-1 0,-4-1-111,5-2 1,3-3-169,4-5 1,5 0 278,-1 0-1551,2 0 949,7 0 0,1-5 280,5-3 0,10 3 0,2 0 0</inkml:trace>
  <inkml:trace contextRef="#ctx0" brushRef="#br0" timeOffset="8">16149 6259 8172,'0'-12'-287,"0"1"254,0-1-37,0 6 216,0-4 440,0 9-278,0-10 1,0 9 194,0-6-85,0 6 0,0-3-174,0 5 204,0-5 154,-5 3-264,4-3-155,-4 5 0,5 2-165,0 1 0,0 7 96,0 6 1,-2 4-220,-1-1 1,1 6 82,-1 2 1,1 4-182,2-5 0,0 1 63,0-4 1,0-4 19,0 0 0,0-5-106,0 1 1,4-6-139,0-2 239,5-4 49,-3 2 1,2-6 140,-1-3 0,-4-2-81,1-6 1,-3 0 107,-1-4 1,4 0-58,0-3 0,-1-3 29,-3 3 0,0-4-52,0-3 1,-3 2 8,-1-3 0,-1 3 2,1 1 1,3 1-8,-3 3 0,3 3 271,1 4-268,-6 1 0,5 3 126,-3 1-166,3 4 0,1-1-2,0 8 0,1-1 17,3 4 1,3 1 35,4 3 0,0 1-125,1-1 0,0 1 100,4-1 1,-2-3-174,5-1 1,-4-4 71,4 1 1,-4-3 90,4-1 0,-5 0-34,1 0 1,2-1 84,-2-3 1,0-2 100,-3-6 0,2 1-104,-3-1 0,3 1-46,-6-1 0,-2 2 52,2 3 219,-6-3 1,3 7 168,-5-5-373,0 6 22,0 7 1,0 8-128,0 9 1,-1 1-180,-3 0 1,3 8 112,-3-1 0,2 7-131,-2-3 1,3-2 46,-3 6 0,2-5-796,2 5 1,4-6-56,0-2 1042,5-4 0,2 1 0,7-4 0</inkml:trace>
  <inkml:trace contextRef="#ctx0" brushRef="#br0" timeOffset="9">16709 6556 8144,'0'-18'-68,"0"1"1,-4 2 664,0 0 1,0-4-164,4 4 0,-1-6 22,-3 2 0,3 1-126,-3-1 0,3 0 136,1-3 1,1 3-142,3 0 1,-2-4-105,6-4 0,0 0-273,3 5 1,2-5 116,2 0 0,-2 1-133,2 3 0,-4 1 38,-3 3 1,2 3 8,-2 4 0,-3 5-58,-1-1 1,-2 5-100,2 0 1,-3 3 62,3 3 0,-1 4 43,0 4 0,0 7 91,5 5 0,-2 5-28,2 6 1,2 0-197,-3 1 1,5 3 118,3 0 1,-2 4-320,2-4 1,-2-5 109,-2-7 0,0-2 22,1-1 1,-1-5-128,1-3 1,-1-3-131,1-5 0,-5 2-1097,1-5 1627,-6 5 0,8-3 0,-8 6 0,3-1 0</inkml:trace>
  <inkml:trace contextRef="#ctx0" brushRef="#br0" timeOffset="10">16663 6476 8122,'-8'-8'99,"1"0"1,4 5 287,-1-5 1,4 4-30,4-3 55,3 4-147,9-7 0,2 7-40,5-4 0,5 3-31,2-4 1,4 4-646,4-3 360,-2 4 0,3-6-801,-4 6 1,-1-1 505,0 4 0,-6-4 385,-5 0 0,0 0 0,-6 4 0</inkml:trace>
  <inkml:trace contextRef="#ctx0" brushRef="#br0" timeOffset="11">17211 6156 8122,'0'-6'978,"-5"-5"-142,4 5-219,-4-5-229,5-1 502,0 1-125,0 4-162,0 2-169,0 5 0,0 9-235,0 3 1,0 7-77,0 0-201,5 2 1,-4 6 143,3 0 1,1 4-301,-1 0 1,0 2-1,-4 0 56,0-3 0,0 3-170,0-2 162,0-3-135,0-1 84,0-4 82,0-5 1,0 0 257,0-3 28,0-7-206,5 7-92,-4-9 349,9 1-105,-3-2 1,4-5-111,0 0 1,1 0 17,-1 0-411,6 0 221,-5 0 0,10-5 226,-4 3-1725,5-8 727,-6 9 977,5-9 0,-4 3 0,5-4 0</inkml:trace>
  <inkml:trace contextRef="#ctx0" brushRef="#br0" timeOffset="12">17679 6167 8206,'0'-11'0,"0"-1"0,0 1 448,0 0-95,0 4 441,0-3-269,0 4 458,0-1-215,0 2-515,0 5 1,0 7 8,0 4 1,0 7 63,0 9 0,0 2-107,0 5 0,0 0 0,0 0 0,0 5-301,0-1 0,0 0 129,0-4 1,0 0-483,0 0 1,0-6 221,0-5 0,6-1 46,1-7 0,3 0 8,2-3 1,-1-2 189,1-3 0,-1-1 76,0-6 0,6 0 203,2 0 1,3-6 169,0-1 0,5-3-175,0-2 1,1 1-33,-2-1 1,-2 1-66,3 0 1,-3 3-444,-1 0 1,-5 6 153,-3-2-2619,-2-2 1643,-2 4 0,-5 2 1057,-2 8 0,-8 2 0,-2 2 0</inkml:trace>
  <inkml:trace contextRef="#ctx0" brushRef="#br0" timeOffset="13">18216 6167 8234,'0'-11'0,"0"3"-731,0 1 566,0 4 118,0-2-41,-5 5 171,4 0 1,-5 0 476,2 0-55,3 0 33,-10 0-101,10 0-134,-9 0 115,9 5-43,-4-4 69,5 10-228,0-5 0,0 5-1,0 1 1,0-1 12,0 1 0,0-1-25,0 0 1,0 5-4,0-1 1,0 5-125,0-1 0,-2-1 83,-1 1 1,1 0-190,-2 4 0,3-2 127,1-2 1,5 3-117,3-3 1,3-1 115,5 1 0,1-5-215,6 1 0,1-2-21,3-2 1,-2 1-70,6-1 1,-2-1 63,1-2 1,0-3 126,-4-5 1,-2 0-219,3 0 1,-4 0 56,-4 0 1,-3 0-208,-4 0 1,-1 0-721,1 0-516,-6 0 862,-1 0 759,-5 0 0,-10-5 0,-3-2 0</inkml:trace>
  <inkml:trace contextRef="#ctx0" brushRef="#br0" timeOffset="14">18079 6464 8149,'0'-11'-789,"1"-1"1324,3 1 0,4 3-138,7 1 0,3 4 79,5-1 0,0-1-192,-1 1 1,6-3-44,3 3 1,-2-1-531,1 1 0,-5 3 232,-3-3 0,0 3-868,-7 1 0,0 0 225,-3 0 700,-6 0 0,4-5 0,-3-2 0</inkml:trace>
  <inkml:trace contextRef="#ctx0" brushRef="#br0" timeOffset="15">18079 6202 8149,'0'-12'408,"0"1"-227,10-1 0,3 3 39,10-2 0,2 5 21,6-10 1,0 6 131,11-5 1,0 2 0,4 2 73,0-1-447,-1 6-1217,1-4 1224,0 9 0,-6-8 207,-2 5 0,-3-1-103,-5 1-144,-2 3 1,-5-4 35,0 5-47,-6 0 90,0 0 0,-9 0-100,-1 0 501,-4 0 1,3 5-280,-2 2 0,-3 5 222,3 3-304,-3-2 163,-1 13-123,0-1 1,0 5-1,0 2-112,0 3-115,0 0-602,0 9 531,0-3 116,0-1 1,0 0-249,0-6 1,4-1-79,0-3 374,0-2 1,-1-10-183,1-3 54,5-2 1,-8-2-296,3 1 1,1-5-85,-1 1 1194,0-6-1561,-4 4-43,0-6-214,0-6 809,0 5 1,-4-9 329,0 2 0,-10-2 0,2-1 0</inkml:trace>
  <inkml:trace contextRef="#ctx0" brushRef="#br0" timeOffset="16">18753 6133 8149,'11'-16'0,"2"2"3,2-5 0,3 5 151,5-2 1,0 4 208,0 0 1,0 1-1,-1 1-19,1 2 1,0 3-144,0 5 0,-4 1 0,-1 3-170,-2 4 0,-1 2-46,-3 1-24,-1 11 173,-4-3 1,-2 14-201,-5-3 0,-10 5 65,-6 3 1,-8 2 171,-2 6-1687,-6 0 1423,3-6 0,-1-2 181,4-7 1,3 0 0,4-4 94,4-2-130,7-5 14,3 1-45,5-8 0,0 3 17,0-4 1,1-1 48,3 1 1014,8-1-1046,5-5 1,6 4-368,0-2 0,0-2 37,0 2-1197,5-5 952,-4 2 1,9-2 518,-3 1 0,3 5 0,1-3 0</inkml:trace>
  <inkml:trace contextRef="#ctx0" brushRef="#br0" timeOffset="17">19929 6144 8012,'-10'-19'4,"3"0"1,2 9 1114,5-1-228,0 2-581,0-3 19,5 6 0,-3 2 122,6 8 0,-6 8-135,2 7 0,1 7 59,-1 5 1,4-1-246,-5 4 0,5 2 105,-4 6 0,0-3-346,-4-5 0,0 1 148,0-1 1,0-5-912,0-2 1,0-4 57,0-4 1,1 0-336,3-8 1,-3 3-374,3-6 1524,-3-3 0,4 5 0,2-4 0</inkml:trace>
  <inkml:trace contextRef="#ctx0" brushRef="#br0" timeOffset="18">20352 6110 8070,'0'-11'106,"0"-1"0,1 5 340,3-1-296,2 0 0,2-2 10,0 3 0,-6 0 135,2 4 0,-4 1-56,-4-2 1,-2 3-175,-6 1 0,0 1 7,-4 3 0,-1 3-164,-6 4 0,-4 0 193,1 1 0,-1 3 27,4 0 1,0 2-18,0-2 1,6-2-57,1 2 0,4 1-206,0 0 0,6-1-15,2-4 0,3 1-72,1-1 0,9 1 183,2-1 0,8 0 403,0 1 0,8-2-143,3-2 1,3 2-165,2-3 0,-1 2-31,0-1 1,-1 2-3,-2-2 0,-3 1 31,-6-2 1,-4 3-2,-3-2 0,-3 2-145,-5 2 0,-2-1 84,-5 0 0,-5 5 1,-2-1 1,-8 0 1,-5-4 0,-6 5 7,-5-1 1,-5 4-45,-2-4 1,-1 0-6,5-3 0,1-1-513,3 1 1,3-1 220,8 1 1,4-5 353,7 1 0,-2-1 0,4 5 0</inkml:trace>
  <inkml:trace contextRef="#ctx0" brushRef="#br0" timeOffset="19">21334 6487 8073,'-5'-6'185,"-1"-4"308,-1 8-354,2-3 304,5 5-50,-5-5 419,4 4-371,-4-9 0,5 8 45,0-8-317,0 4 1,0-5 168,0-1-125,5-4-27,1 3 0,6-9 186,-1 3-443,1-2 118,-1-2 1,0 0 321,1 0-688,-1-5 256,1-1 0,-5-1-350,1-1 256,-6 6 91,9-8 1,-10 9-144,3-3 117,-3 3 1,-1 2 189,0 3-120,0 3 0,-1 6 220,-3 2 46,3 3-182,-4 5-351,5 5 156,0 7 1,0 10 179,0 9-42,5 2 1,5 7 105,5 6-301,5-5 0,-2 12 179,5-7-1340,5 2 1225,-4-7 0,4-6 26,-5-5 0,3-4 0,1 1 0,-5-7 79,-7-1-534,-3-5 320,0-3 1,-2-1-1117,-2-2 773,-3-3-61,-5 5 932,0-3 1,-10-1 0,-3-1 0</inkml:trace>
  <inkml:trace contextRef="#ctx0" brushRef="#br0" timeOffset="20">21266 6407 8056,'16'-11'484,"-1"3"161,8 0 1,3 5-457,8-5 43,5 5-361,-3-7-198,3 9 291,-5-4 1,4 5 243,0 0-208,1 0 0,-5 0 0,0 0 0</inkml:trace>
  <inkml:trace contextRef="#ctx0" brushRef="#br0" timeOffset="21">22625 6007 8143,'0'-11'377,"0"-2"-314,0-2 0,1 2 26,3-2-80,2 2 0,6 2 683,-1 0-252,0-1-33,6 1-65,-4-6-130,8 5 1,-3-5 31,5 6 1,0 0 139,-1 4 1,1-2-78,0 5-50,0 0-83,0-1 1,0 4 12,0-3 0,-1 8-84,1 4 0,-5 2-205,-3 1 84,3 6 0,-9-3-37,2 5 1,-7 5 115,0 6 1,-4 3-195,-4 2 1,-7 1 42,-8 6 0,-8-1-256,-3 5 1,-3-2-9,-2-6 1,5 0-85,-1-4 0,6-4 190,-2-4 1,4-6 238,4-1 0,3-5 15,5 2 0,4-4 233,3 0 0,3-5-112,1 1 0,1-2-94,3 2 0,3-2 261,4-2 0,5-3 82,3 3 0,3-3-66,1-1 1,0 0-198,0 0 0,-1 0-50,1 0 1,0 0-595,0 0 1,0 0 264,0 0 0,-4-3-255,0-1 1,-5-1 239,1 1 0,-6 1-1630,-2-4 1911,-4 4 0,-3-7 0,-6 4 0</inkml:trace>
  <inkml:trace contextRef="#ctx0" brushRef="#br0" timeOffset="22">23390 5619 8143,'0'-18'0,"0"6"0,0 4 536,0 5 119,0-7-233,0 9 53,0-4-295,0 5 1,4 1 181,0 3-288,-1 2 53,-3 6 1,0 3 32,0 0 0,0 6-170,0-2 1,0 1-571,0-1 290,0 3-116,0-10 0,0 9-443,0-6 1,0-3 386,0 0 462,0-8 0,0 11 0,0-9 0</inkml:trace>
  <inkml:trace contextRef="#ctx0" brushRef="#br0" timeOffset="23">23481 5642 8143,'-6'0'2007,"1"5"-1937,5 1 171,0 6 366,5 4-289,-4 2 1,6 1 194,-4 0-1200,-1 0 577,3 4 1,-1 0 123,-1 0-14,6-1 0,-8 1 0,5 0 0</inkml:trace>
  <inkml:trace contextRef="#ctx0" brushRef="#br1" timeOffset="24">3381 14116 8067,'-7'0'-174,"2"-1"-112,5-3 494,0 3 182,0-4 149,0 5-377,5 0 1,-2 0-31,4 0 1,-3 0 15,4 0 0,-1 0 107,5 0-342,-6 0 60,4 5 1,-3-3-60,4 6 1,1-4 119,-1 3 0,0-3-74,1 4 0,4-6 172,3 2-107,3-3 10,1-1 0,3 0 24,1 0 1,3 0 9,-3 0 0,4-1 64,-5-3 1,5 3-70,-5-3 0,5 3 55,-5 1 0,2 0-35,-1 0 1,-2 0-20,6 0 1,-1-4 73,5 0-147,-6 1 63,4-2 1,-4 3-22,5-2 0,-5 3-11,-2 1 1,-3 0-44,-1 0 1,-1 4-8,-3 0 1,1 0-138,-5-4 196,5 0-39,-2 0 1,0 0 0,-3 0 1,2 0-13,-2 0 0,0 0 1,-3 0 0,3 0 0,0 0 159,0-5-141,-3 3 1,0-8 61,4 2 1,-4 2 13,3-1 0,-2 3-25,-1-4-28,-1 6 15,0-9-215,1 10 197,-6-4 1,4 1-51,-2 0 0,2 1-13,2 3 0,-2-2-6,-3-1 1,3 1-23,-2-1 0,2 1 8,2 2 0,-1-4 25,1 1 1,-5-1 11,1 4 0,-1 0-41,5 0 27,-1-5 16,1 3 1,-1-4 0,0 2 1,-3 3 10,0-3 0,-5 3-3,5 1 1,-5-1-20,0-3 189,-1 3-2,-2-4 616,0 5-593,0-6 1,0 4-148,0-6 1,-2 5 8,-1-5 33,1 0 1,-7-3 57,6-1-76,-1 1 1,0 0-30,0-1 1,-1 1 16,1-1 0,3-3 6,-3 0 1,2-2 20,-2 2 0,3 1-35,-3-5 0,1 4-3,0-4 0,1 0 15,-2-4 0,-1 4-7,2 0 1,-5 0 33,4-4 1,-3 0 3,3 0 1,-1 1 9,1-1 0,1-1-74,-4-3 1,4 2 6,-1-6 0,3 3-26,1-6 0,5 2-8,3-6 0,-2-1 88,2 1-842,-6 0 686,8 3 1,-8 1-316,1 0 368,-1 5 17,-2 1 1,-2 4-72,-1-3 0,0 3 150,-4-3 0,3 2 142,-4-2 0,2 2-120,-2-6 332,-2 6 58,9-8 1,-8 8-275,5-6 59,0 1 97,4-5 1,0 1-403,0 0-5,0 0 73,5-6 1,-2 4-47,4-6-81,-4 5 76,7-2 0,-7 3-152,4-2 1,-4 6 108,1-2-221,-3 2 269,-1-2 1,0 4-38,0-1 118,0 6-87,0-8 0,0 5 150,0-3-141,0-2 5,0 4 0,0-5 29,0 0 0,0-1-19,0 1 44,5 5-38,-4-4 1,4 5 9,-5-2 105,0-3-113,5 8 0,-3-4 10,1 3 266,-1 1-269,-2-2 1,-4 4 191,0 0 1,-5 0-163,8 0 1,-5 0-41,2 0 59,3 1-77,-4-1 1,5-1 38,0-3 0,3 2 79,1-6-274,5 1 90,-3-4 0,6-1 86,-1 1 40,1 0-55,-1-1 1,0 1 249,1 0-239,-1 0-1,-4-1 200,3 6-457,-9-4 288,9 9 29,-9-9-2,5 9-3,-6-9 1,0 9 73,0-3-23,-6-2-56,5 5 0,-4-4 56,5 5-334,0-5 257,0 4 0,0-5-163,0 2-18,0 3 163,0-4 0,0 5-106,0 1 112,0-1 3,5 0 1,-4 4 5,3 0 1,-1 1-44,1-1 352,-3-3-341,4 5 1,-5-2 5,0 0-32,0 5 36,0-8 0,-4 4-123,0-4 111,-5-1 9,8 0 0,-9 0-307,2 0 2,3-5 261,-5 4-180,9-4 186,-4 5 1,0-3-66,-3-1 73,3 0-33,-5 5 0,7-1-86,-4 0 244,-1 0-155,2 5 1,-3-2-61,5 5 234,-5 0-55,3-2 0,-2 4 79,1-2-181,4 2-46,-2-3 0,5 2-22,0-5 0,0 4 68,0-4-217,0 0 221,5 1 1,-2 0-18,4 3 1,1 2-10,3-2 0,-3 6 84,0 1-96,-6 6 59,8-8-3,-8 9-55,3-5 242,-5 6 520,0 0-517,5 0-104,-4 0-41,4 0 1,-4 0 70,3 0-52,-3 0 28,4 0-56,-5 0 58,6 0-39,-5 0 1,5 0-6,-2 0 0,-2 0 27,6 0-165,-5 0 133,7 0 0,-4 4 47,6 0-34,-1 0-17,0-4 0,5 4 305,-1-1-284,5 1-3,-7-4 9,8 0-13,-3 0 0,6 0-22,3 0 0,-3 0 4,3 0 1,1 0 54,-2 0-208,1 0 163,1-5 1,-3 4 54,6-3-69,-6 3-3,8 1 1,-8 0 97,6 0-95,-6 5 17,3-4-88,-5 9 76,0-3 1,0 4-14,0 1 1,-1-2 0,1-3 1,1 2 28,3-5 239,2 5-255,5-8 1,2 4 7,2-5-5,-2 0 0,9-5 24,1-2-1304,0-4 1292,4 0 1,1 0-196,-4-1 174,9-4 1,-5 2 14,2-5-119,-2 5 92,-6-3 1,0 6-5,-3-1 33,2 6-61,-8-4 1,3 7 124,-5-4-97,1 4 5,-1-2 0,0 4 9,0-3 15,1 3-208,-1-4 124,0 0 64,5 3 1,-3-7 8,2 6-57,3-1 570,-6-1 1,2 2-534,-3-4 1,-6 3 18,6-4 0,-3 6-22,-1-2 3,3-3 2,-9 6 0,8-4 7,-5 5-6,-1 0 72,2 0 0,-2 0-109,4 0 0,-3 0 33,3 0-335,1 0 318,3 0 0,-2 0-33,2 0 117,-2 0-87,7 0 0,-5 0 49,1 0 1,3-1-59,0-3 1,4 1 89,-4-4-910,5 4 836,-3-2-47,1 0 62,-2 4 1,-1-4-449,1 5 286,-6 0 152,0 0 1,-6 0-8,4 0 0,1 0-2,-6 0 1,2 1-18,-1 3 14,-3-3 2,4 4 1,-5-1 55,0 0-63,4 5 13,-2-8 48,8 4-39,-4-5 0,5 0 1,0 0 89,1 0 306,-1 0 1,0 0-399,0 0 52,1 0 209,-1-5 0,0 4-171,0-3 1,-1 3-72,-2 1 1,2 0 79,-3 0-74,-2 0 6,5 0-543,-9 0 530,9 0 1,-5 3-28,3 1 1,2 4-8,-3-4 0,3 1 18,1-1 1,1-3-10,-1 3 1,3-3 176,-3-1-166,8 0-7,-7 0 0,7 0 177,0 0-514,0 0 423,4 0 1,4 0 14,4 0 0,2-1-3,1-3-174,-5 3 125,4-4 0,-1 1-67,6 0 1,0-1-10,-4 1 0,4 1-186,0-4 101,-28 6 1,0-1 113,25-8 0,-24 7 1,0 0 26,-2-3 1,0 0-338,2 3 0,0 0 258,29-7-527,-29 7 1,-1 0 704,26-4 1,3 1-139,-5 2-429,0 3 546,-5-4 1,2 1 59,-9 0 0,3 0-34,-6 4 1,1 0 27,-1 0-59,-2 0 326,-6-5 0,-5 4-337,-2-3 1,2 3 688,-10 1 1,4 0-714,-8 0 863,-7 0-897,7 0 304,-14 0-472,4 0-1500,-5 0 1102,-10 0 333,2 0 0,-18 4-3306,-1 0 3519,-10 9 0,-8-5 0,-7 9 0</inkml:trace>
  <inkml:trace contextRef="#ctx0" brushRef="#br2" timeOffset="25">3061 8349 13848,'-7'-2'-1001,"4"-1"0,0 1-449,-1-1 1331,3 1 133,-4 2 873,5 0-655,0-5 43,0 4-120,0-4 1,0 6 196,0 3 0,0-2 309,0 6 368,0-5-613,0 7 1,0-4-209,0 5 1,1 1-94,3-1 1,-3 1 96,3-1-348,2 6 160,-4 0 1,4 2-147,-2 1 114,-3-1 90,4 3-2,-5 6 127,0-4 1,0 6 114,0-4 59,-5-2-139,4 14 0,-5-11 443,2 7-610,2 3 121,-8-6 1,9 10 168,-3-6-146,-2 7-16,5-7 1,-6 10 242,3-4-1159,3-1 737,-4 4 0,5-7 37,0 5 1,0-5-133,0 1-182,0 2 105,0-4 1,0 3-154,0-5-162,0 1 256,0 4 1,0-3 30,0 2 1,0-3 104,0-1 0,4 1-368,0-1 156,0 0-390,1 1 377,-4-1 204,4 0 0,-5-2 364,0 2 0,4-2-392,0 6 0,-1 1 27,-3-1 0,-1 4 38,-3-4 1,2 4 99,-6-4 0,4 1-139,-3 0-73,4-4 115,-7 4 0,7-4-57,-4-1 1,4 0 19,0 0 1,1-3 213,2-1 0,0-4-258,0 0 0,2 0-30,1 0 0,2-1-13,3 1 1,1-2-207,-5-1 141,0 0 134,1 0 1,-4 0 340,3 0 0,-3-1-288,-1 1 1,0 4 13,0-1 0,0 2-26,0-1 84,0 2-33,0 0 1,0 4-11,0-2 1,0 2-1,0 1 1,-4-3 94,0-1 1,1-1-65,3 2 1,0 0 1,0-4 1,0 4-19,0-5 42,0 1-30,5 1 1,-3-3 12,6 6-112,-6-6 103,8 3 0,-8-1-278,2-1 267,-3 6-6,-1-3 0,0 5-64,0 1 0,0-1 38,0 0 1,0 0 27,0 1-22,0-1-1,0 0 1,-4-1-9,0-2 1,0 2-16,4-3-150,0-2 177,0 5 1,0-8-25,0 6 119,0-1-91,0 5 0,0-4 65,0 4-80,0-4-530,0 9 634,0-6-86,0 5 1,-3-2 6,-1 5 1,0-5-14,4 1 0,-4 1 34,0-1 5,1-5-12,3 0 0,0-5-9,0 3-177,5 1 84,-4-7 1,8 8-248,-5-3 310,4-2 2,-6 5 1,4-4-119,-2 5 106,-3 1 282,4-1 0,-5 0-270,0 0 1,0 5-58,0-1 1,0 3-2,0-2 0,0 2-78,0-3 1,0 2 113,0-2 1,1-3 52,3 4-281,-2-4 232,3-1 0,-2 1 230,1-1-237,5-5-52,-8 4 1,10-9-11,-4 3 1,0 1 17,0-2 0,-1 0 5,2-7 1,1 2 19,-5-2 1,3-1-9,-3 1 0,1-4-261,-1 4 463,-3-5-205,4 3-404,0-11 257,-3 4 1,3-7-59,-5 5-591,5-6 888,-4 3 0,9-5 0,-3 0 0</inkml:trace>
  <inkml:trace contextRef="#ctx0" brushRef="#br1" timeOffset="26">3118 8429 8172,'-12'-12'-155,"1"6"53,0 2 0,-1 1 204,1 0 0,-1 1-57,1-1 0,0 1 26,-1 2 66,1 0 1,-1 0 24,1 0 0,3 2 151,1 1 91,4-1-32,-2 3-106,5-5 1,1-4-108,3 0 1,2-5 193,6 2 1,-1 0-109,1 0 0,3 3-53,0-4 1,5 6-21,-1-2 0,2-1-12,-2 1 1,4-1-160,0 1 1,-1 3 51,5-3 1,-3 3-144,-1 1 0,0 0 32,0 0 1,-1 0-48,1 0 1,1 0 41,3 0 0,2 0 32,6 0 0,-1-5 112,0-3 0,4 2 2,0-2 1,4 2 97,-4-2 0,4-1-131,-4 6 1,4-3 128,-4 3 1,4 1-94,-4-1 0,1 1-115,-1 2 1,-2 0 21,2 0 1,-1 0-74,1 0 1,-3 0 88,3 0 1,-2 0-118,-2 0 0,4 0 96,0 0 1,2-1-8,-2-3 1,-1 2 136,4-6 0,-2 6-67,2-2 0,-6-1 75,3 1 0,-7-4-50,4 4 1,2 1 99,-7 3 0,4 0-84,-7 0 1,1 0 9,-2 0 1,0 1-172,4 3 0,-3-3 141,3 3 0,-3-3-90,4-1 0,0 0 68,7 0 0,-2 0-142,2 0 1,3 0 93,0 0 1,0-4-18,1 0 1,1-3 85,7 3 1,-7-4 9,2 5 0,-2-5-170,3 4 0,0-3 124,0 3 1,-2-1-30,-2 1 1,1 3-30,-5-3 0,4 2-3,-4 2 0,4 0-2,-4 0 1,4 0-19,-4 0 0,4-3 50,-4-1 0,5-1 17,-1 1 1,-2 1 24,2-4 0,3 1 131,0-2 1,4-1-63,-7 5 1,2-5-75,2 2 1,-2 2 31,-2 1 0,1-1-13,-5 1 1,7-4-13,0 5 0,-5-1-48,-2 4 1,-2 0-29,-1 0 0,-1 0-79,4 0 1,1 0 122,-1 0 0,6 0-32,-3 0 0,0-4 17,1 0 1,0-1 10,4 1 1,-5 2 5,1-6 0,-1 6 11,1-2 0,1 2-4,-5 2 1,1 0 5,-1 0 0,-1 0-64,5 0 1,-5 0 51,1 0 0,1 4-193,-1 0 1,4 4 40,-4-5 1,5 3 40,-1-3 0,-1-1 92,1 1 0,0-1-8,3-2 1,4 0 8,-4 0 0,7 4 29,-6-1 0,2 1-114,-2-4 0,3 1 75,1 3 1,-1-3-49,-3 3 0,4 1 17,-1-1 1,4 1-16,-3-1 0,3-1 10,-3 4 0,3-3-16,-4 4 1,5-6 35,-5 2 0,6 1 3,-2-1 1,2 3 59,-2-3 1,1 1-73,-4-1 1,7-3 156,-4 3 0,7-3-124,-3-1 0,-1 4 41,1 0 1,4 0-347,-4-4 0,3 0 276,-3 0 0,0 0 30,0 0 0,4 0-7,0 0 1,0 0-49,-4 0 0,0 0 46,0 0 0,0-1 7,0-3 1,-1 3-24,-3-3 1,-2 1-2,-5-1 0,3 2 40,1-6 1,-1 6 8,-3-2 0,-4 1-77,0 0 1,-2 1 56,2-1 1,-4 1 153,-7 2 1,0 0-154,-4 0 1,-4 0 277,-4 0 0,-1 0-279,1 0 0,-7 0 307,-4 0 1,-4 0-205,4 0 267,-6 0-321,3 0 878,-5 0-985,0 5 1,0-2-24,0 4 1,0-3 59,0 4 1,0-1-8,0 5 0,0 1 23,0 2 1,0-2-12,0 2 1,0 1-20,0-1 0,0 6 20,0-2 1,0 2-1,0 2 0,-4-2 52,1 1 1,-1 0 0,4 8 1,0-4 76,0 0 0,0 2-115,0-1 1,0 3 26,0-3 1,-4 4-18,0-5 0,0 5-28,4-5 0,-1 6-36,-3-2 0,3 0-10,-3 0 1,2 1 27,-2 3 1,3 0-18,-3 0 1,2-3 128,2-1 1,0-3-96,0 3 0,0 0 137,0 0 0,0 2-113,0-6 0,4 1 4,0-4 0,1 0-35,-1 0 0,1-1-129,3 1 0,1-4-212,-6 0 1,5-5-538,-4 2 0,3-4 901,-3 0 0,0-1 0,-4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5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13282 7641 8326,'0'-7'0,"0"-3"40,0 2 1,-3 2 24,-1-2 1162,0 6-210,4-8-238,0 9-455,0-5 500,0 6-564,0 6-210,0 0 144,0 10 1,0 0 194,0 6-422,0-1 83,0 7 1,0-2 211,0 1-621,0 5 313,0-8 1,0 8 19,0-6-539,0 1 413,0 1 0,0-4-346,0 2 319,-5-6 0,4 0 58,-3-5 1,3 0-78,1-3 470,-5-1-289,3 1 390,-3-6-104,5-1 1104,0-5-1317,0 5 0,5-4 64,3 3 0,3-3-31,5-1 1,1 0 18,6 0 1,5-3-24,3-1 1,2-1-1,1 1 1,0 3-1,0-3 1,-1-1-133,-2 1 1,-3-4-19,-5 5 0,-6-1-122,-1 4 1,-4 0-381,0 0 205,-6 0-2100,-1 0 2462,-15 5 0,-3 1 0,-10 6 0</inkml:trace>
  <inkml:trace contextRef="#ctx0" brushRef="#br0" timeOffset="1">13979 8075 8207,'-11'-18'0,"3"5"404,0 5 1,6 5 112,-2-5-192,3 6 61,1-4-15,0 6 165,0 6-175,0 0 0,0 7-147,0 2-107,0 3 0,1 4-71,3 1 1,-2 4 90,6 0 0,-4-1-293,4-3 1,-5-1 122,5-3 1,-4 1-63,3-5 1,-3-1-67,4-6-752,-1 2 379,5-9 0,-1 4-293,1-5 1,-1-1 836,1-3 0,4-7 0,2-7 0</inkml:trace>
  <inkml:trace contextRef="#ctx0" brushRef="#br0" timeOffset="2">13991 7789 8174,'-12'0'-784,"6"0"1335,1 0 0,6 0-688,3 0 0,-2 0 27,6 0 1,-4 0 109,3 0 0,1 5 0,3 1 0</inkml:trace>
  <inkml:trace contextRef="#ctx0" brushRef="#br0" timeOffset="3">14447 7766 8255,'-11'-5'-763,"5"-1"1746,1-1-593,10-3 1,1 9 628,5-3-619,1-2 1,4 5-104,3-3 1,3 3-46,1 1 0,0-2-253,-1-2 0,5 3 132,0-3 1,-1 3-508,-3 1 0,-5 0 194,-3 0-1863,3 0 1107,-5 0 938,3 0 0,-15 0 0,-2 0 0</inkml:trace>
  <inkml:trace contextRef="#ctx0" brushRef="#br0" timeOffset="4">14493 7858 8255,'0'6'298,"0"-1"0,5-5 154,3 0 1,2 0-66,1 0 1,6 0-58,2 0 1,2 0-323,2 0 1,1-5-289,3-3 0,-2-1-829,6 2 0,-4-3 1109,3 2 0,-5-2 0,3-2 0</inkml:trace>
  <inkml:trace contextRef="#ctx0" brushRef="#br0" timeOffset="5">15201 7389 8316,'0'-16'87,"0"3"-1,0-2 77,0 2 0,1 3 298,3 2 1,-2 2 908,1 2-379,-1 3-872,-2-4 71,0 5-630,0 5 0,0 3 274,0 7 1,1-2-709,3 2 0,-3 1 485,3-1 1,-2 1-597,2-5 985,-3 1 0,10 4 0,-5 2 0</inkml:trace>
  <inkml:trace contextRef="#ctx0" brushRef="#br0" timeOffset="6">15372 7332 8206,'-6'-11'373,"-3"3"699,5 1-592,1 4-58,-2-2-221,3 5 0,-3 1 200,5 3-426,0 2 74,0 11 0,1 1-230,3 4 191,-2 1 0,8 4-10,-3 0 0,3 9 0,2 0 0</inkml:trace>
  <inkml:trace contextRef="#ctx0" brushRef="#br0" timeOffset="7">16046 7606 8311,'-7'-6'0,"-1"2"62,0-2 65,-3 5 566,5-10 1,1 9 289,5-6-662,0 6 0,0-2-64,0 8 1,0 2 66,0 5 0,3 5-50,1-1 0,4 9-96,-4-1 0,1 2 12,-1-2 1,-3 4-126,3-1 1,-4 5-238,-4-5 1,1 5 110,-4-4 1,0-1 175,0-3 0,-2 0-36,5 0 0,-4-5-388,5-3 1,-2-3-214,1 0 390,2-1 74,-3-4 22,10-2 1,2-5 417,4 0 0,6 0-105,2 0 0,2 0-127,2 0 1,4 0-58,-1 0 0,5-2-74,-4-1 1,3 1 2,-3-1 0,1 0-148,-2-1 0,-3 3-122,0-3 1,-2-1-367,-5 1 1,-1 0-2272,-4 4 1387,1 0 1498,-6 0 0,4 0 0,-3 0 0</inkml:trace>
  <inkml:trace contextRef="#ctx0" brushRef="#br0" timeOffset="8">16652 7641 8363,'-4'-18'1558,"0"3"-450,0 2-750,4 1-182,5 6 538,-3 1 0,3 5-485,-5 0 0,0 6-235,0 6 269,0 9-399,0 3 200,-5 9 1,3-1 263,-2 2-742,-2 8 328,5-11 0,-4 4-171,5-4-589,-5-6 575,3 3 1,-3-5-155,5 0-484,0-5 560,0-7 0,0-1-592,0-2 417,0-3-410,0 0-304,5-5 1238,2 0 0,4-5 0,1-7 0,-1-5 0</inkml:trace>
  <inkml:trace contextRef="#ctx0" brushRef="#br0" timeOffset="9">16697 7721 8299,'0'-40'0,"0"8"0,0-2 0,0 8 60,0-1 0,0 8 325,0 4-128,0 2 385,0 7-16,0 1 103,0 5-521,0 5 0,0 6 105,0 8 1,2 4-17,1 4 0,4-2-174,4 5 0,6 2 149,2 6 1,-2-2-544,2 2 244,1-3 0,1-2 43,-2-2-1581,3 2 1168,-10-14 1,5 6-9,-6-10-399,1 1 239,-1-5 1,-3 0-697,-1 1 594,-4-6 667,2 4 0,0-3 0,1 4 0</inkml:trace>
  <inkml:trace contextRef="#ctx0" brushRef="#br0" timeOffset="10">16549 7972 8065,'0'-7'0,"1"1"532,3 2-149,7 3-104,7-4 0,2 5 121,3 0-158,-2-5-216,12 4 0,-4-4-114,5 5 0,0-4 196,1 0-1483,-1 0 974,0-1 1,-1 4 400,-3-3 0,3-2 0,-3-1 0</inkml:trace>
  <inkml:trace contextRef="#ctx0" brushRef="#br0" timeOffset="11">17166 7641 8224,'-11'-8'522,"4"0"-58,2 6 0,5-2-59,0 8 1,0 2-150,0 6-131,0 4 1,0 2-3,0 5 81,5 0-82,-4 4 0,8 3-237,-5 4 91,5-5 1,-3 3-619,5-6 1,0 0 350,-4-7 1,3 1-414,-2-5 1,-2-3 16,2-5 298,-6-4 389,4 2 0,-1 0 0,1 1 0</inkml:trace>
  <inkml:trace contextRef="#ctx0" brushRef="#br0" timeOffset="12">17131 7652 8039,'7'-23'-277,"-2"5"0,-4-2 1182,3 5-513,2-5 0,6 7 368,-1-2-452,5 7 0,-2 3 66,5 5 43,1 0-131,2 0 0,1 0 119,0 0-484,0 5 142,-5 6 1,3 3-734,-2 5 554,-2-5 1,-2 8-3,-7-3 0,-3 3-260,-5 0 340,0 1-646,-10 5 438,2-4 0,-15 5-216,0-2 123,0-3 225,-10 9 1,9-9-141,-2 3 421,2-3-110,6-6 0,3 0 401,7-3-275,3-2 1,5 3-36,0-5 0,6 0-40,6-4 1,4 2 142,7-5 0,5 0-45,2-4 1,-1 0-597,2 0 267,-1 0 1,3 0 127,-2 0-5,2 0 0,-4 5 0,5 1 0</inkml:trace>
  <inkml:trace contextRef="#ctx0" brushRef="#br0" timeOffset="13">18022 7652 8112,'-4'-11'597,"1"-1"-297,-1 1-197,4-1 0,-4 5 47,0-1 1,-5 6 103,2-2 131,-4 2-244,-5 2 1,-2 2-26,-5 2-85,0 2 1,-3 10 110,-1 3 0,-1 4 5,2 4 1,3 1-176,0 2 0,5 3 100,7-2-72,-1 2 1,6-3-164,2 1 1,4-6 121,4 2 1,7-3-87,8-1 1,3-6-116,1-1 82,0-4 52,5 0 0,-4-5 27,2 1 27,-2-6 0,-1 4 163,0-6 0,-5 0-58,-3 0-80,-2 0 27,-7-6-6,4 5 6,-8-9-36,3 4 39,-5-1 1,-2-3-72,-1 3 71,-4-4 0,-8 0-18,0 0 17,-5-1-33,7 6 20,-4-4 215,1 8-217,3-3 0,-3 0 280,4 4-246,6-4 5,1 5-27,5 0 0,5 0-5,3 0 32,2 0 0,6 0 48,3 0 1,8-5 242,3-3-283,-2 3-103,10-5 105,-12 4 0,8-6 33,-7 1 236,-3-1-132,-1 1 0,-2 0-39,-2-1 142,-2 1-91,-1-1 0,-4 1 186,-1-1-265,0 1 1,-4 3 682,-3 1-454,2-1 137,-5 2-230,4-4 4,-5 8-491,0-3 1,0 14 317,0 3-399,0 2 228,0 2 0,4 2-147,0 5 172,0 0 1,-1-1 15,1 1 1,5 0-63,-1 0 0,2-2-266,1-1 202,1 1 1,3-8 74,0 2-231,0-2 284,2-2 0,-3-3-104,5-1-116,-5-4 95,7 2 0,-7-5-283,5 0 86,-5 0 255,3 0 1,-2-4-1046,0 0 544,-4 1-252,-1-3 877,-9 0 0,4-5 0,-5-1 0</inkml:trace>
  <inkml:trace contextRef="#ctx0" brushRef="#br0" timeOffset="14">18216 7972 8112,'-6'0'0,"1"0"387,15 0-254,3-5 1,10 3 297,-1-1-250,6 1 1,-2-1 141,4-1-135,1-5 1,4 6-36,3-4-630,-2-1 319,3 2 1,-10-3-48,-2 5 1,-4-4-547,-4 5 751,-3-1 0,-4-1 0,-1-2 0</inkml:trace>
  <inkml:trace contextRef="#ctx0" brushRef="#br0" timeOffset="15">18285 7755 8114,'0'-7'108,"1"-3"214,3 3-329,7-3 0,7-3 471,5-2-256,5 2 1,-3-4 39,6 6 70,-1 0-125,4-1 0,1 1 2,-1-1 0,-1 2 28,-3 3 1,2-2 155,-5 5-216,-1-5-1,-8 8 135,4-4-134,-10 5 1,5 0 132,-6 0-294,1 0 36,-6 0 1,4 1 251,-2 3-337,-3 7 162,5 7 0,-7 5 11,4 0 0,-3 4-18,4 4 0,-6 2-167,2 1 15,2 0 0,-3 1-172,4-1 1,-4-5-82,1-2 0,1-3-383,-1-1 1,3-5-149,-3-3-796,5-3 579,-8 0-239,4-6 1284,-5-1 0,-5-5 0,-1 0 0</inkml:trace>
  <inkml:trace contextRef="#ctx0" brushRef="#br0" timeOffset="16">18844 7618 8114,'12'-23'-296,"1"1"198,2 3 359,-3-2 1,10 9 446,-3 1 1,-1 1-19,1 6-78,-5 0-293,2 4 0,1 1 7,2 3 0,-1 3-47,1 4 0,-5 7-455,1 5 147,-2-1 89,-2 11 0,-5 0-253,-2 5 146,-8 1 1,-7-1-1254,-8 0 908,-8 0 1,2-1 28,-6-3-1273,1 3 1313,1-13 0,2 4-532,8-6 1238,3-4-314,9 4 0,2-10 611,5 4-382,5-4-203,2 0 1,5-2 1149,3-2-1093,3 2 101,5-9-270,5 4 105,-4-5 0,8 0 293,-6 0-1657,6 0 446,-3 0 830,6 0 0,-4 4 0,1 0 0,2-2 0,2-1 0,2-1 0</inkml:trace>
  <inkml:trace contextRef="#ctx0" brushRef="#br0" timeOffset="17">19907 7629 8003,'-8'-11'1,"0"-1"0,5 5 9,-5-1 5,5 0 5,-2 2 1220,5-4-490,0 9-44,0-4 71,0 5-291,0 10-63,5-3-227,-3 15 0,8-3 54,-3 8 0,4-2-16,0 5 1,0 0-236,1 0 75,4 3 0,-3-9-527,2 3 368,-2-3 0,-3-1-186,-2 0 1,2-4-254,-3 0 1,0-5 270,0 1-1389,-4-2 1034,2-2 0,-1 0 608,0 1 0,-1-1 0,-3 1 0</inkml:trace>
  <inkml:trace contextRef="#ctx0" brushRef="#br0" timeOffset="18">20272 7583 8145,'0'-14'0,"0"3"0,1 6 935,3-3-211,2 6 159,1-3-350,-2 5 558,-5 0-770,0 10 1,-5 3 134,-3 9-504,-7 6 98,2 2 0,-12 9 225,2 3-2139,-7 2 1759,5 2 1,-1-6 103,7-1-1943,-3 1 1501,10-9 0,-4 2-1061,9-11 720,2 1 174,0-5-60,3-1 1268,-3-6-598,10-5 0,2 10 0,4-4 0</inkml:trace>
  <inkml:trace contextRef="#ctx0" brushRef="#br0" timeOffset="19">20580 7515 8098,'0'-17'0,"0"5"0,0-3 1845,0 7-1229,0 3 0,0 6-158,0 3-281,-5 2 1,2 12 7,-9 5 51,3 5 0,-7 6-1139,4 5 943,-4 2 0,3 3 140,-2-2 0,2 1-167,2-5 0,-1-1-159,1-6-555,5-3 542,-5-5 1,10-2 27,-3-2-542,3-2 392,1-6 0,0-3-852,0-1 1447,0-4-1260,0 2-1232,0-5 2178,5-5 0,-4 4 0,10-15 0,-5 4 0</inkml:trace>
  <inkml:trace contextRef="#ctx0" brushRef="#br0" timeOffset="20">20546 7561 8098,'0'-12'0,"0"1"0,0-1 0,0 5 0,0-1 902,0 6-516,0-3 0,1 5 637,3 0-648,-3 0 0,10 2 360,-4 6-558,3 4 1,2 12 235,-1 3-401,1 2 52,-1 6 1,1 3 290,-1 0-1175,0 5 777,1-8 1,-1 5-69,1-6 1,-1-5-181,0-2 0,-3-4-1014,0-4 554,-6-3 353,8-4-796,-8-1 700,3 0 1,-1-3 600,-1 0 0,-4-1 0,-5 5 0</inkml:trace>
  <inkml:trace contextRef="#ctx0" brushRef="#br0" timeOffset="21">20341 7915 8035,'0'-7'506,"10"2"-182,2 0 1,11 4-165,0-3 12,10 3 1,-2 1-141,7 0 0,-2-4 161,2 0 0,2-5-452,2 2 1,1 0 144,-5 0-709,0-1 823,-4 2 0,-5-4 0,-1 3 0</inkml:trace>
  <inkml:trace contextRef="#ctx0" brushRef="#br0" timeOffset="22">20992 7526 8106,'-7'-11'408,"2"0"1,5 3 273,0 0 57,0 6 0,0-2-254,0 8 0,0 7-168,0 8 1,1 4-108,3 4 27,-3 2-44,5 5 0,-6 0-243,0 1 59,0-1 1,0 4-107,0 0 0,0-4 139,0-3 28,0-6-566,5-2 331,-4-1 0,5-10 124,-2 3 1,2-6 141,6-1 0,-1-5 514,1 0-366,-1-1 0,4-2 312,1 0-357,4 0 0,-1-5 162,8-3-591,-3-2 237,4-2 1,-6 5 228,1-1-641,0 6 301,-5-9 1,-2 10 116,-4-3-2134,-1 3 912,-4 1 1204,-2 5 0,-5 2 0,0 4 0</inkml:trace>
  <inkml:trace contextRef="#ctx0" brushRef="#br0" timeOffset="23">21426 7652 8053,'-6'-11'520,"5"4"28,-4 2-168,5 5 801,0 0-732,0 5 0,0 7-152,-5 0-123,4 10 0,-4-4 174,5 5-442,5 4 160,-4-2 1,8 2 228,-5-4-562,5 0 230,2-5 0,2 0-69,2-3 119,3-2-42,-6 3 1,11-8-198,0-1 109,0-4-1,5 2 164,0-5-34,-4 0 1,8-5 0,-6-3 225,1-2-213,-4-1 0,-2-5 26,-2 1 31,-2-5-45,-6 2 1,-4-1-211,-4 0-18,4 0 221,-6-4 0,4 0-216,-5 1-43,-5-6 248,4 3-881,-9-2 560,8 4 0,-7 1-164,6 3-696,-6 3 209,8 9 301,-5-3 652,6 9 0,-5 1 0,-1 6 0</inkml:trace>
  <inkml:trace contextRef="#ctx0" brushRef="#br0" timeOffset="24">22008 7561 8053,'0'-16'0,"0"1"0,0 9 310,0-6 1,5 9 504,3-1 1,-3 4-334,-1 4 1,-3 2-111,-1 5 1,0 6 0,0 2-83,-5 2-117,-2 7 1,-3 2-127,3 4 35,-3 0-32,3 5 0,1-7 6,2 2 1,3-3-238,1-1 0,5-2-277,2-5 0,7-1 238,2-3 1,4-3-86,-1-4 0,3-6 256,0-2-3,6-3-4,-4-1 1,8-1 17,-5-3-27,-1 3-68,2-9 0,-7 3-125,1-4 1,-4-4-154,-3-1 1,-1 1 410,-10 4 0,5-6 0,-3-1 0</inkml:trace>
  <inkml:trace contextRef="#ctx0" brushRef="#br0" timeOffset="25">21928 7789 8053,'-6'0'-722,"1"-5"602,10-1 0,6-1 1526,8 3-588,3 3-520,6-4 1,-4 3-119,2-6 1,4 4-218,0-3 1,2 3-384,-2-4 1,-2 4 96,-5-3 1,-5 4 322,-3-1 0,-2-2 0,-2 0 0</inkml:trace>
  <inkml:trace contextRef="#ctx0" brushRef="#br0" timeOffset="26">21997 7469 8053,'0'-11'0,"1"-1"1194,3 1-481,7 0-183,12-1-970,1 6 316,4-4 0,0 8 152,2-1-928,3-4 595,2 6 1,-1-4 304,0 5 0,5 5 0,2 1 0</inkml:trace>
  <inkml:trace contextRef="#ctx0" brushRef="#br0" timeOffset="27">23036 7469 8053,'0'-18'0,"1"2"583,3 5 0,-2 0-169,6 4 0,-4-2 29,4 5 277,-6 0-417,3 4 1,-5 5-84,0 3 1,0 7 11,0 4 0,0 8-33,0 3 0,0 5-44,0 3 0,0-3-128,0 3 1,1-3-312,3-5 0,-3 3 199,3-3 0,-2-2-151,-2-1 1,3-4 83,1-4 1,4-3-1171,-4-4 910,4-1 1,-5-1 411,5-2 0,-1-3 0,5-5 0</inkml:trace>
  <inkml:trace contextRef="#ctx0" brushRef="#br0" timeOffset="28">23447 7378 7990,'0'-6'843,"1"-5"-722,3 4-100,-3 2-19,10 0 1,-10 3 2,3-1 686,-3 1-120,-1-3 108,0 5-403,-5 0 1,-3 5-261,-7 3 0,-3 2 89,-5 1 0,1 1-79,-1-1-20,0 6 1,0-3 239,0 5-226,0-5 81,6 7 1,0-8-114,6 2 80,4-2 1,2 2-105,5 0 1,5 1 39,3-5 1,8 0-21,7 1 0,1-1 82,7 1 0,-2-1-134,1 1 1,2-1 112,-5 0 0,-1 1 95,-3-1 0,-1 1-81,-3-1 1,-3-2 11,-4 2 0,-5-4-7,1 8 1,-5-5-6,0 5 1,-3-2-166,-3-2 0,-8 5 108,-4-1 0,-6 4-438,-2-4 0,0 2 184,-4-2 1,3-2-617,1 2 1,6-2 182,1-2 0,5-3 685,3-1 0,3 1 0,5 3 0</inkml:trace>
  <inkml:trace contextRef="#ctx0" brushRef="#br0" timeOffset="29">23984 7549 7990,'0'-6'2029,"1"1"-1366,3 5-1056,-3 5 309,4 1 229,-5 6 0,0 4 211,0 3 1,0-1-193,0 1 1,-1 4 13,-3 3 1,3 1 187,-3-4-502,3 0 169,1 0 0,0-4-304,0 0 269,0-5-225,0 2 1,4-8-542,-1-1 621,6-4 0,-7 2-499,8-5 374,-9 0 0,9 0 272,-2 0 0,2 0 0,1 0 0</inkml:trace>
  <inkml:trace contextRef="#ctx0" brushRef="#br0" timeOffset="30">23972 7309 7990,'-5'-11'287,"4"0"36,-3-1 1,4 6-542,4 2 154,-3 3 0,9 1-703,-8 0 427,8 5 0,-8-3-75,6 6 415,-5 0 0,7 8 0,-4 2 0</inkml:trace>
  <inkml:trace contextRef="#ctx0" brushRef="#br0" timeOffset="31">24315 7161 7990,'-5'-12'517,"4"1"1,-3 1 53,8 2-217,-3 3-16,4 5-326,0 0 1,-4 5 93,3 3 42,3 2-973,-6 7 580,4-5 1,-4 6-31,3-3-998,-3-2 571,4 3 702,-5-4 0,5-1 0,2 1 0</inkml:trace>
  <inkml:trace contextRef="#ctx0" brushRef="#br0" timeOffset="32">24418 7149 8193,'5'-11'306,"1"5"0,6 1-306,-1 5 0,-1 5 0,-2 2 301,-3 3-277,0 7 0,-4-3-65,3 5 0,-3 0-165,-1 4 0,-1 0 206,-3 0 0,-7-1 0,-7 1 0</inkml:trace>
  <inkml:trace contextRef="#ctx0" brushRef="#br0" timeOffset="33">14778 9737 8152,'0'-12'-1057,"0"6"2110,0-4-170,0 8 141,0-3-475,0 5 0,0 5-307,0 3 0,0 7 9,0 4 1,0 4-18,0 4 1,0 2-15,0 5 0,0 2-39,0 2 1,4-3-137,0 3 0,0 2-321,-4-2 0,3 0 213,1-4 0,4-3-465,-4-1 380,5-4 1,-7 1-65,6-4-97,-6 0 120,8 0 1,-8-5-48,1-3 112,4 3-39,-6-6-39,4 5 48,-5-6-210,0-4-2,0-2-2173,0-5 1777,-5 0 762,4-5 0,-4-2 0,0-4 0,-2-1 0</inkml:trace>
  <inkml:trace contextRef="#ctx0" brushRef="#br0" timeOffset="34">14653 9817 8040,'0'-12'-196,"-4"1"-48,0-1 0,0 1 146,4-1 1360,0 1-750,5 0 1,2-1 673,4 1-794,0-6 1,6 5 22,2-4 1,4 5-147,3 3 0,0-1-141,4 6 0,5-1 106,3 4 0,0 0-181,-4 0 0,0 6 55,0 6 0,-4 0-236,-4 7 1,-2 0-61,-1 4 1,-5 0-197,-3 0 1,-7 4 162,-4-1 0,-3 1-33,-1-4 0,-6 3-90,-6 1 266,-4 0 0,-8-5-127,-3 1 529,-2-5-231,-6-1 1,1-3-99,0-3 324,5 3-105,1-13 1,6 4-65,3-5-92,3 0 0,6-1-1167,2-3 0,3-2 159,5-6 950,0 6 0,10-4 0,3 4 0</inkml:trace>
  <inkml:trace contextRef="#ctx0" brushRef="#br0" timeOffset="35">15715 9531 8057,'0'-11'0,"0"3"21,0 0 1,1 2 360,3-2 348,-3-2-425,4 4 1,-6 0 46,-3 2 1,2 3-5,-6 1 135,5 0-187,-7 5-120,4 6 1,-4 3 319,2 5-322,-2 5 1,0 2 124,-5 4 0,-2-2 50,2 6-116,2-2-953,-3 7 825,-1 1 0,4-4 274,-2 6-513,3-5 155,5 2 0,-2-1-303,6 1 234,-1-1 18,4-4 0,4-1-340,-1-3 224,6 3 1,-2-7-20,4 4 0,0-4 96,1 0 0,-1-6-51,1-1 1,-1-1 15,1 1 1,-1 2 454,0-6 1,1 0-371,-1-4 0,2 1 21,2-1-49,-7 1 207,7-1-183,-9 1 0,6-5 17,-1 1 0,-3-6 23,-1 2-42,1 2-314,3-4 58,-4 3 139,3-5-933,-9 0 269,4 0-1020,-5 0 796,0-5 1030,0 3 0,0-8 0,0 4 0</inkml:trace>
  <inkml:trace contextRef="#ctx0" brushRef="#br0" timeOffset="36">16023 9748 7983,'0'-18'585,"0"3"-263,0 2 0,0 6 102,0-1-75,0 6 316,0-9 362,0 10-280,0-4-574,0 20 1,0 1 228,0 14-110,0 0-120,5 5 0,-4 3-74,3 0-115,-3 5 217,-1-7 1,0 3-480,0-5 188,0 0-188,0-4-199,0-2 351,0-6 0,0 1-26,0 0 1,0-5 104,0-3 1,0-2 162,0-2 0,2-4-186,2-4 516,-3-1-211,9-2 298,-4 0 8,1 0-285,3 0 0,-4 0 19,6 0 1,-1 0-35,0 0 1,5-4 85,-1 0-422,5 0 258,-2 4 0,5 0 213,0 0-681,-6-5 230,5 4 1,-4-4-275,5 5 262,-1 0-77,1 0-29,0 0 84,-5-5 1,-2 3 104,-4-1-218,-1 1 75,1 2 1,-5-3 104,1-1-1465,-6 0 446,3 4-262,-5 0 1324,-5 0 0,-6 5 0,-7 1 0</inkml:trace>
  <inkml:trace contextRef="#ctx0" brushRef="#br0" timeOffset="37">16640 10068 7987,'0'-12'193,"1"2"498,3 3 59,-3 2-262,9 5-170,-8 0 0,4 1 50,-2 3 1,-2 6-23,6 5 53,-6 5-230,3-2 1,-5 5 169,0 0-366,0 0 84,6-1 0,-5 0 310,3-3-604,-3 3 226,-1-10 0,1 5-697,3-6 356,-3 1-884,4-1 440,-5-5-119,0 5-378,5-10 1293,-3 4 0,3-10 0,-5-1 0</inkml:trace>
  <inkml:trace contextRef="#ctx0" brushRef="#br0" timeOffset="38">16674 9839 7994,'0'-11'-1361,"-5"0"1134,5 9 384</inkml:trace>
  <inkml:trace contextRef="#ctx0" brushRef="#br0" timeOffset="39">19324 9154 8208,'-8'-10'-693,"0"2"1,5-2 928,-5 3 106,6-4-200,-4 5 48,6-4 0,-3 7 193,-1-4 0,0 3 9,4-4 24,0 6-98,0-3 1757,0 5-1781,0 5 1,0 6 29,0 8 0,0 7-29,0 0 0,0 10 391,0-2-501,0 8 1,0-1 185,0 4-1169,0-4 908,0 3 1,0-4 291,0 2-568,-5-3 175,4-5 0,-4-3-345,5-1 292,0-5-36,0 3 1,0-5-92,0 0 1,0-5 150,0-3 1,1-2 6,3-2 1,-3 1 785,3-1-1324,-3-5 309,-1 5 1,1-10-683,3 3-706,-3-3-449,4-1 1801,-5 0 0,6 0 0,0 0 1</inkml:trace>
  <inkml:trace contextRef="#ctx0" brushRef="#br0" timeOffset="40">19666 9200 8156,'0'-6'721,"0"-1"-232,0 3-125,0 3 181,0-4-303,0 5 0,0 5 306,0 3-259,0 2 1,4 3-106,0 2 0,4 3 58,-5 4 0,5 5-180,-4 0 0,0 4 78,-4 0 1,0-2-339,0 2 0,3-2 154,1 1 0,0 2-105,-4-5 0,0-1-18,0-3 0,0 0-138,0 0 1,0-4 76,0 0 1,0-5 152,0 1 1,0-1 139,0 1 1,0-6-193,0 2 313,0-2 1,0-1-50,0 0 296,0-6-197,0 3 96,0-5-122,5 0 1,1 0 96,6 0 1,-1-4-87,1 1 0,0-3-72,4 3 1,-2 1-16,5-1 0,-4 0 22,4-1 0,-4 3-155,4-3 1,-4 3 84,4 1 1,-5 0-11,2 0 1,-4-1-130,0-3 0,-1 3 88,1-3-493,-1 2 148,0 2-1003,-4 0 490,-2 0-241,-5 0 0,0-5 0,0-1 1</inkml:trace>
  <inkml:trace contextRef="#ctx0" brushRef="#br0" timeOffset="41">20192 9668 8056,'0'-8'170,"0"1"1089,5 4-647,-4-2 35,4 5-340,0 0 1,-4 5 129,3 3-38,-2 2-128,-2 2 0,1 3 107,3 0-296,-3 5 17,4-7 1,-5 7-173,0-4 118,5 4 1,-4-6-304,3 5 0,-1-5 101,0 1-8,-1-2-37,8-2-534,-9-5 247,9 0-228,-8-6 1,3-2-32,-5-2 1,0 2 747,0-6 0,-5 1 0,-2-5 0</inkml:trace>
  <inkml:trace contextRef="#ctx0" brushRef="#br0" timeOffset="42">20249 9325 8056,'0'-11'-230,"0"0"224,0 4 6,0 2 0,5 5 0,1 0 0</inkml:trace>
  <inkml:trace contextRef="#ctx0" brushRef="#br0" timeOffset="43">20671 9759 8058,'-5'-6'144,"4"-4"103,-3 2 0,2 2 142,-2-2-215,3 1 1,-4-5 595,5 1-460,-6 0 1,5-1 127,-3 1 1,3-1-138,1 1 0,0-4-35,0-1 0,0-4-34,0 1 1,0-1-160,0 1 0,4-3 116,0 3 0,3-2-202,-3-2 0,5 0-13,-1 0 0,2 0 25,1 0 1,1 0-161,-1 1 0,4 4 71,1 3 0,-1 2 101,-4 2 1,1 0-37,-1 4 0,0-2-128,1 5 165,-1 0 0,1 6-36,-1 1 0,1 4 30,-1 4 1,2 2 0,2 2 1,-2 4-47,2 8 1,-6 2 50,-2 5 0,-3-3-130,4-1 0,-6 1 63,2 3 1,-1-1-2,0-3 1,-1-2 25,1-5 1,-1-1 45,-2-3 1,0 1-56,0-5 1,1 0 6,3-3 1,-3-5-170,3 1 0,-3-4 14,-1 3-1592,0-4 1271,0 2 1,-1-5 507,-3 0 0,3 0 0,-4 0 0</inkml:trace>
  <inkml:trace contextRef="#ctx0" brushRef="#br0" timeOffset="44">21277 9234 7979,'-8'-10'734,"0"2"-159,6-2-351,-3 9 176,5-4-55,0 5 5,0-5 205,0 4-248,0-5 1,1 8-39,3 2-190,-3 2 0,4 10 87,-5 3 1,0 4 87,0 4 1,4 2-231,0 5 1,0 2 108,-4 2 1,0-4 66,0 0 1,0-1-231,0-6 0,0 0-284,0-4 1,0-2 148,0-2 1,0-1-36,0-3 0,0-6-369,0 2 383,0-2 1,3-1-1201,1 0 571,0-6-589,-4 3 1404,0-5 0,-5-5 0,-1-1 0</inkml:trace>
  <inkml:trace contextRef="#ctx0" brushRef="#br0" timeOffset="45">21162 9565 7925,'6'-6'554,"0"1"0,5 4-75,1-3 0,0 3-67,4-3 1,1 2-173,6 2 1,0 0-1,0 0 1,0 0-15,0 0 0,-1 0-242,1 0 0,-4-1-100,0-3 1,-5 3-139,2-3 0,-5 2-1824,-3-2 1149,2 3 929,-9-4 0,4 0 0,-5-2 0</inkml:trace>
  <inkml:trace contextRef="#ctx0" brushRef="#br0" timeOffset="46">21242 9314 7997,'0'-8'265,"0"1"1,2 0 106,1 0 1,4-2-8,4 5 1,1-1 94,-1 1 1,2 3-89,2-3 1,3 3-49,5 1-140,-1 0 0,3-1 184,1-3-492,-2 3 162,4-4 1,-5 5 212,0 0-1357,0 0 800,-5 0 1,2 0-1805,-5 0 1011,0 0 1099,-3 0 0,-1 0 0,1 0 0</inkml:trace>
  <inkml:trace contextRef="#ctx0" brushRef="#br0" timeOffset="47">21882 9074 8049,'-6'-5'550,"-3"-1"686,5-6-823,0 6-413,9 1 0,0 10 0,3 3 1330,-3 2-827,0 6 0,-4 3 220,3 8-68,2 2-344,-4 0 0,7 8 59,-6-3-196,6 8 0,-7-1-317,1 5-764,-1-6 943,-2 5 1,0-9-86,0 6 1,0-9 62,0 2 1,0-9-431,0 1 0,0-7 175,0-1 0,0-5-278,0 1 0,1 1 192,3-5 1,-3 3 14,3-6 1,-3-2-1657,-1 2 1968,0-6 0,0 8 0,0-3 0</inkml:trace>
  <inkml:trace contextRef="#ctx0" brushRef="#br0" timeOffset="48">19232 10148 8185,'-6'-7'-413,"1"2"497,5 0 609,0 4-380,0-4 1,1 5 45,3 0 1,2-4 146,6 0 1,-1 1-11,1 3-101,4 0-211,2-6 0,1 5 208,0-3-178,0 3 1,4 1-4,0 0 0,5 0 34,2 0 1,4 0-69,4 0 7,3-5 0,10 4-1144,2-3 924,3 3 211,6 1 1,1-4-159,-29 2 0,1 0-3,2 0 1,0 0 0,0 0 0,0 0 69,3 1 1,0-1-173,0 0 0,0 0 92,3 2 0,-1 0-2,-1 0 0,0 0 1,3 0-1,0 0 50,-1 0 0,-2 0 1,1 0-1,-1 0 28,-3 0 0,0 0-164,-1 0 1,-1 0 23,28 0 1,-31 1 0,0 2 149,28 0 173,0 6-231,1-7 0,-5 6-135,0-4 135,0 5 0,-10-6-64,3 4 1,-3-4-188,-2 1 1,-3 1 104,0-1 1,-4-1 108,4-3 0,-5 0-109,1 0 0,-4 0 63,-3 0 1,0 0 368,-4 0-196,0 0 1,-5 0 577,1 0-484,-5 0 1,2 0 734,-4 0 0,0 0-546,-1 0 1,-6 0-347,3 0 0,-4 0 54,4 0 1,-5 0-266,1 0 1,-5 2 20,0 1-2050,-1-1 946,-2 8 1,-9-8-1861,-3 6 3095,-7 0 0,-3-2 0,-8-1 0</inkml:trace>
  <inkml:trace contextRef="#ctx0" brushRef="#br0" timeOffset="49">20066 10433 7931,'0'-7'-644,"0"-1"1511,0 6-243,0-4 131,0 6 1,0 6-503,0 1 0,4 5 31,0 3 0,3 3-62,-3 4 0,4 3-4,-4 1 1,3 0-51,-3 4 0,1-3-108,-1 3 1,-2-5 67,6 2 1,-4 1-242,3-1 0,-3-4 46,4-4 1,-4-4 105,3 4 0,-4-5-163,1 1 1,1-2 92,-2-2 1,1 1-664,-4-1 238,0 0-284,0 1 1,-1-2-411,-3-2 1,2-3 143,-6-5 1006,6 5 0,-9-4 0,5 4 0</inkml:trace>
  <inkml:trace contextRef="#ctx0" brushRef="#br0" timeOffset="50">20352 10490 7901,'0'-15'510,"0"0"0,0 0-143,0 3-181,0 1 153,5 5 6,-4-5 281,4 5-25,-5 0 50,5 1-369,-4 5 0,4 1-74,-5 3 1,2 3-150,2 9 164,-3 6-278,4 8 111,0 4 0,-4-2 120,3 2 1,1-2-117,-1 6 0,0-3 140,-4-1-720,5-4 343,-4 3 0,5-11-489,-2 1 472,-3 0 1,6-10-126,-3 2 0,-3-2 90,3-2 0,-2-1-611,2-2 185,-3 2-526,4-9-435,-5 4 1420,0-5 0,-5 0 0,-1 0 0</inkml:trace>
  <inkml:trace contextRef="#ctx0" brushRef="#br0" timeOffset="51">20340 10707 7963,'0'-6'967,"5"-4"-743,2 9 292,4-4-211,-5 5 0,8-4 3,-2 0 0,5 0 60,-1 4 0,5 0 22,2 0-140,0 0-83,5-5 0,-4 4-59,3-3-111,-3 3 198,-1 1 0,-3-4-714,-5 0 246,0 0 232,-3 4-1591,-1 0 580,-4-5 520,3 4-1058,-9-4 1590,4 5 0,-15-5 0,-3-2 0</inkml:trace>
  <inkml:trace contextRef="#ctx0" brushRef="#br0" timeOffset="52">20340 10433 7916,'0'-7'147,"0"-1"0,5 6-90,3-2 0,2-1 427,1 1 1,5-4-72,-1 4 1,5 1 290,-1 3-391,3 0 1,4-4-205,1 0 8,5 0-31,-8 4 1,8 0-246,-6 0 127,1-5 0,-5 4-1492,-3-3 622,2 3 902,-8 1 0,3 0 0,-4 0 0</inkml:trace>
  <inkml:trace contextRef="#ctx0" brushRef="#br0" timeOffset="53">21037 10296 8013,'0'-11'0,"0"4"0,0 1 0,0 2 1443,0 3-314,5-4-455,-4 5 267,4 5-548,-5 1 1,4 11 716,0 2-699,0 13 1,-4-2 103,0 8 0,0 3 120,0 1-1338,5 2 637,-4 2 105,4-1 1,-5 0 214,0-3-374,0-3 175,0-5 0,0-4 229,0-4-372,5-7 58,-4 3 1,5-10-45,-6 4 40,5-4 0,-3-4-1054,6 0 1578,-6-6-643,3 8-1586,-5-8 510,5 3-82,-3-5-182,3 0 1493,-5 0 0,-5 5 0,-2 1 0</inkml:trace>
  <inkml:trace contextRef="#ctx0" brushRef="#br0" timeOffset="54">13214 13294 8375,'-8'0'-395,"1"0"-494,4-5 1898,-2 4-694,5-10 1,1 6-429,3-2 1,3 0 179,4 4 0,0 1 20,1-2 1,-1 2 45,1-2 1,-5 3 14,1-3 0,-1 3 196,5 1-237,-1 0 1,1 0 81,-1 0 0,1 0-55,-1 0 1,4 0 69,0 0 0,6 0-104,-2 0 0,2 0-23,2 0 0,4-4 10,-1 0 1,2-3-97,-1 3 0,2-1 67,6 1 1,-5 1 27,0-4 1,0 4-64,0-1 0,3 2 40,-2-2 1,-2 3-5,1-3 1,-3 3-40,3 1 0,1-2-9,3-1 1,4 1-32,0-1 1,5 1-9,-1 2 0,3-4-80,0 1 0,5-2-118,-1 1 1,2 1 176,-2-4 0,0 3 31,4-4 1,-5 6-10,2-2 0,-3 3 83,-2 1 0,-3-4 13,0 0 1,0 0-18,4 4 1,-4 1-37,-1 3 0,3-3 6,5 3 0,-1 1 12,6-1 1,-1 0-24,4-4 0,4 0-339,0 0 1,3 0 317,-3 0 0,4 0-6,-4 0 1,4 0-2,-4 0 1,0-1 16,-4-3 1,2 3-1,-2-3 1,7 3 161,-7 1 1,3 0-148,-3 0 1,5-4 33,-30 2 1,1 0 0,30-2-13,2 4 0,-2 0-40,2 0 0,-31 0 0,-1 0-11,32 0 1,-31 0-1,0 0-8,3 0 0,-1 0 1,-3 0-1,0 0 12,1 0 0,0 0 0,28 0-22,3 0 0,-4 0 36,4 0 0,-6 0-16,2 0 1,-1 0 65,1 0 1,-3 0-55,3 0 1,1 0 33,-1 0 1,-28 0-1,0 0 4,32 0 0,-2 0-5,2 0 1,-4 0 22,4 0 1,-4 0 0,3 0 1,-3 0-23,4 0 0,-4 0-4,4 0 0,-1 0-23,-29 0 1,-1 0-1,31 0 24,-1 0 0,1 0-24,-31 0 1,1 0-1,29 0 6,1 0 1,-4 0-11,4 0 1,-4-1 54,-29-1 1,0 0 0,29 1-10,-29-1 1,1 0-1,1 1 1,0 1 8,3 0 0,-1 0 0,-1 0 1,0 0-26,-1 0 1,0 0 0,28 0-17,-28 0 1,1 0 0,0 0 0,0 0 10,1 0 0,0 0 0,0 0 0,0 0-52,-1 0 1,-1 0 0,1 0 0,1 0 33,-2 0 0,0 0 0,4 0 1,-1 0-9,-2 0 1,-1 0 0,0 0 0,-1 0-15,32 0 0,-2-2 3,-30 1 0,-1-1 0,1 1 0,0 0 181,28-2 0,1 1-151,-1 2 1,-1 0 35,4 0 0,-3 2-56,-29-1 0,1 1 0,1-1 0,0 0 0,3 0 0,-1 1 0,0 1 0,0 0 9,-2-2 1,1 1 0,3 3-1,1-1-3,1 0 0,0 0 0,-1-1 1,1 0-14,-2 1 1,0 0 0,-2-2-1,0 0-61,2 1 0,0 1 1,-2-1-1,-1 1 31,2-1 1,-1 1 0,-2 0-1,0-1 19,-1-1 1,-1-1-1,2 0 1,-1 0 172,0 0 0,-1 1 0,31 3-99,-30-3 0,-1 0 0,32 2 74,0-4 0,-30 0 1,-1 1-71,0 1 1,-1 0 0,32-1-32,-32 1 0,0 0 0,32 0 12,1-2 1,-32 0 0,0 0 4,27 0 0,1 3-19,-4 1 0,1 0-131,-1-4 1,-9 0-126,-2 0 1,-3 0 226,2 0 0,-4 0 361,-3 0 0,-2-1-284,-2-3 0,-4 3 175,1-3 1,-6 1-149,2-1 0,-2 3 314,2-3 0,-3 3-331,3 1 1,-3-1 523,-1-3-608,-1 3 62,-4-4 1,2 5 65,-4 0-246,-1 0 228,-4 0-126,1 0-22,-6 0 119,-1 5-569,-5-4 299,0 4 1,0-4-409,0 3 315,-5-3-10,-6 5-1738,-12-6 1288,-6 0 0,-16 0 739,-4 0 0,-16 0 0,30 0 0,0 0 0</inkml:trace>
  <inkml:trace contextRef="#ctx0" brushRef="#br0" timeOffset="55">13796 12506 8030,'0'-12'0,"0"1"0,4 3 0,0 1 0,0 4 993,-4-2-208,0 0 90,5 4-425,-4-4 144,4 5 627,-5 0-1035,0 5 1,0-3 186,0 6-295,0 5 94,0-1 0,0 10 173,0-3-402,0-3 100,0 6 0,4-4-449,0 5 268,0-6 94,1 5-824,-4-9 593,9 8 0,-7-8 28,4 2-302,1-2 309,3-7 0,-3 3-136,0-5-842,-1 0 694,0-4 1,3 0 523,-3 0 0,3 0 0,2 0 0</inkml:trace>
  <inkml:trace contextRef="#ctx0" brushRef="#br0" timeOffset="56">13888 12106 8057,'-7'-13'860,"-3"-2"-90,9 9-308,-4 0-607,5 0 1,1 8 215,3 2-146,-3 2-20,9 5 95,-3 6 0,9 1 0,2 4 0</inkml:trace>
  <inkml:trace contextRef="#ctx0" brushRef="#br0" timeOffset="57">15589 12186 7966,'0'-11'534,"0"-1"-199,0 1 249,0 4-303,0 2 1,2 5 129,2 0 40,-3 0-270,4 0 1,-4 5 439,3 3-397,-3 7-1,4 3 19,-5 5-61,0 5 1,0-3 181,0 6-299,0-6 24,0 8 0,0-8 247,0 6-622,0-6 235,0 3 0,0-6-14,0-3-543,5 2 428,-3-8 1,4 7-915,-2-4 564,-3-1-122,9-4 1,-7-1 652,4-2 0,1 7 0,3-2 0</inkml:trace>
  <inkml:trace contextRef="#ctx0" brushRef="#br0" timeOffset="58">17074 12277 7932,'-6'-11'-13,"2"0"1,3-1 224,1 1 10,0-1 1,5 3 30,2-2 1,4 2 289,0-6-112,6 2-228,-5 2 0,9-1 376,-6 1-344,5 0 0,-2 4 203,0-3-234,3 9 1,-7-4 146,5 5-339,-5 0 161,8 0 0,-10 5 226,4 2-526,-4 4 161,-5 5 0,2-2-316,-6 5 183,1 0 85,-4 9 1,-1-3-71,-3 6 29,-2-1 11,-6-1 0,-3 4 38,0-2 0,-4-3-19,4-2-866,-6-1 582,9-3 0,-5-3-166,6 0 400,4-5 1,-3 3 1,9-6 151,-3 1 3,3-6 29,1 4 0,5-5-94,3 3 1,3-3 341,4-5 1,-1 4-1,5 0 470,1-2-480,2-1-118,1-1 0,0 0-153,0 0-47,-1-5 0,1 4-748,0-3 1,-1 2 425,-3-2 1,1 3-1213,-5-3 1,4 3 1503,-4 1 0,6-5 0,-3-2 0</inkml:trace>
  <inkml:trace contextRef="#ctx0" brushRef="#br0" timeOffset="59">19073 12289 7920,'-4'-12'-398,"0"1"1,-3 3 811,3 1-180,0-1-67,4-3 0,0 3 208,0 1 1,0 3 362,0-4-281,0 0-199,0 2 0,0-4 256,0 2-291,0 3 5,0-5 79,0 4-137,5-1 1,1-1 171,6 4-343,4-5 198,2 3 1,1-1-30,0 3 1,0-1 3,4 2 0,-4-1-233,0 4 18,0 0 43,-1 5 1,-3 1 104,-7 6 1,1-1 80,-6 0-1033,1 6 593,-4-4 0,-1 7-80,-3-5 103,-2 5 93,-6-7 0,0 7 69,-3-4 21,2-1-2,-9-4 1,10 1 177,-4-1-189,4 1-15,5-6 218,-3 4 50,9-4-199,-4 1 59,5-2-15,0 0 208,5-4-222,-4 4 1,9-4 26,-2 3 216,7-2-117,-2 8 0,8-8-110,-2 6 28,-2-6-17,4 9 0,-3-6 53,5 2-45,0 3 10,-5-3 84,3 4-109,-8 1 1,2 0 43,-7 4-223,2-4 181,-9 5 1,3-6 30,-8 1-249,-2 4 93,-6-3 0,-5 3-48,-6-4 134,0-1 17,-10 6-692,4-5 581,-5 0 0,3-3 52,1-6-316,9 6 194,-5-7 0,13 3-9,-2-5-1234,2 0 349,7 0-382,1 0 1563,20 0 0,-1-5 0,14-2 1</inkml:trace>
  <inkml:trace contextRef="#ctx0" brushRef="#br0" timeOffset="60">20535 12140 7957,'-2'-11'848,"-1"0"-313,1-1-251,-3 1 0,9 3 141,0 0-148,5 6 263,-8-3-61,9 5 1,-7 0-162,4 0 1,-3 9-52,4 2 0,-6 9 66,2 3-220,2 0 68,-4 5 0,3-1-165,-5-1 0,0 1 74,0-4 0,0 1-264,0 3 0,0-5 88,0 1-717,0 0 541,0-10 0,1 7 11,3-5-214,2 1 281,6-5 0,3-5-211,0-2-308,0-3 344,2-1 0,-3 0-616,5 0 496,-5 0 189,2 0 1,-4-3 12,-1-1 0,-5-5-84,-2 1 75,-2 3 259,3-5-1,-4 4-250,4-6 560,-5 1-273,0-1 109,0 1 204,0 0 801,0-1-498,0 6-157,0 1 1269,0 5-1087,0 5 0,0 2-48,0 9 1,0-2 40,0 5-671,0-5 69,0 7 0,0-4 57,0 2 0,0 2-159,0-2 1,4-1-1692,0 1 819,4-5 620,-6 8 0,12-10 313,-3 4 0,8-4 0,-1 0 0</inkml:trace>
  <inkml:trace contextRef="#ctx0" brushRef="#br0" timeOffset="61">22042 12289 7975,'0'-12'-487,"0"1"341,0 0 0,0-1 724,0 1 0,0 3 367,0 1-48,-5 4-337,4-2-336,-4 5 1,5 2 13,0 6 0,0 1 0,0 10 0,0 4-14,0 3 1,0 1 13,0-4 0,0 0 0,0 0 0,0-4-14,0 0 1,1-5-3218,3 1 2372,-3-2 1774,4-2-541,-5-5-453,5 5-232,-3-10 119,8 4 1,-4-6-72,6-3 1,-1 1 187,0-4 10,6 4-123,1-7 1,1 7 19,0-4 0,-4 4 47,4-1 1,-4 3 1,4 1 1,-5 4 0,1 0 48,-2 5-108,-1-3 0,-5 5-18,1 1 0,-2-1 34,2 1 1,-3 0-204,-5 4 1,0-4-63,0 4 1,-9 0-175,-3-1 1,-7 0 204,0-3 1,-2-2 80,-2-2 0,0 1-471,0-6 1,2 1-554,2-4 1,-3 0 114,3 0 1,1 0 118,-1 0 867,5-5 0,-2-1 0,-1-11 0,0-1 0</inkml:trace>
  <inkml:trace contextRef="#ctx0" brushRef="#br0" timeOffset="62">21974 12277 7975,'11'-22'361,"1"3"188,-1 0 1,6 3-250,2-3 1,2 5-77,2-1 0,1 4 168,3 3 225,-3-2-302,9 9 0,-8-8-141,6 5-210,-1 0-4,-1 4 0,3-4-268,-5 1 1,3-1 289,-3 4-2233,-6 5 2251,-4-4 0,-1 9 0,2-3 0</inkml:trace>
  <inkml:trace contextRef="#ctx0" brushRef="#br0" timeOffset="63">23527 12255 8031,'0'-8'0,"0"0"0,0 5 1083,0-5-205,0 5-348,0-2 0,-1 5 79,-3 0 0,0 0-232,-7 0 1,1 5 45,-10 3 1,1 3-162,-3 5 0,-1 3-68,0 7 0,0 2-53,0 3-116,0 2 176,1-9 0,4 5-297,3-2 1,2-2-108,1 5 1,6-4-162,2 1 0,3-3 190,1-2-683,10-4 557,-2 4 0,13-8-28,-2 5 1,4-9 58,4 1 0,-3-3 79,3 0 0,1-3-100,-2-5 676,1 0-286,-4 0 0,-4-4 54,0 0 0,-7-5 272,0 2 0,-2-4-168,-6 0 1,-2-2 53,-5-2 1,-9 2 79,-7-2-925,-13 2 385,2 2 1,-18 1-1819,2 2 66,-12 3 1311,4 5 589,19 0 0,-2 0 0,3 0 0,0-1 0,-5 1 0,-1 1 0,0 1 0,0 1 0,-1 0 0,-1 1 0</inkml:trace>
  <inkml:trace contextRef="#ctx0" brushRef="#br1" timeOffset="88">17028 9474 8051,'-1'-14'23,"-3"3"1,3-3 188,-3 6 0,1 2 508,0-2-227,1 6 393,-8-4-479,9 6 1,-4 2-230,5 2 1,0 3 122,0 8 1,0 4-3,0 8 0,0 2-176,0 5 1,0 6 128,0 2 0,1 2-255,3 2 0,-3 3-129,3 1 1,-3 3-104,-1-3 1,0 2 140,0-7 1,0 3-217,0-6 1,0-2 139,0-2 1,2-6 1,1-2 1,-1-5 136,1 2 0,-1-7-4,-2-1 0,1-5 220,3 2-232,-3-4 504,4-5-414,0-2-899,-4-5-493,5 0-625,-6-5 1974,0-2 0,0-9 0,0-2 0</inkml:trace>
  <inkml:trace contextRef="#ctx0" brushRef="#br1" timeOffset="89">17234 9759 8116,'0'-11'454,"0"0"1,0 3 568,0 0-598,0 6 0,0-2 27,0 8 1,0 3-87,0 9 1,0 3-160,0 7 0,0 1 31,0 7 0,0-1-187,0 9 0,0-5-10,0 1 0,3-4-196,1-3 1,4 0-375,-4-4 1,3-4 324,-3-4 0,5-5-342,-1 1 1,-2-3-81,2-5 269,-6 3 1,4-8-343,-2 1-605,-2-1 776,3-2 1,-7-2 527,-1-1 0,-4-4 0,-4-4 0</inkml:trace>
  <inkml:trace contextRef="#ctx0" brushRef="#br1" timeOffset="90">17211 10045 8116,'-5'-6'515,"4"-4"21,-5 8 515,6-8-641,6 9 1,1-4 32,8 5 0,1 0-185,6 0 0,-1 0-59,5 0 0,2 0-49,-1 0 1,1-4-208,-2 0 1,-3-1-569,0 1 1,-1 2 208,-7-6-1768,0 6 1107,-3-9 1077,-6 10 0,-1-9 0,-5 4 0</inkml:trace>
  <inkml:trace contextRef="#ctx0" brushRef="#br1" timeOffset="91">17165 9771 8116,'-6'-5'0,"1"-2"442,5-4 1,2 3-41,6 1 1,0 3-41,7-4 1,3 5-69,1-5 1,3 5-265,5 0 1,-2-2 73,6 1 1,-2 0-412,2 4 0,-4-4-199,-4 0 0,0 1-1297,0 3 1803,-5 0 0,3 0 0,-3 0 0</inkml:trace>
  <inkml:trace contextRef="#ctx0" brushRef="#br1" timeOffset="92">17565 9428 8085,'0'-7'161,"0"-1"0,1 6 266,3-2 1,2 4 294,6 4 0,-1 2-253,1 5 0,-1 2-131,0 2 1,6 4-90,2 8 1,3 2 136,0 5 1,1 6-106,0 2 0,-4 6-467,0 1 1,-5 6 6,1-2 0,-7 3-224,-4 1 0,-3-2 95,-1-6 0,0 1 144,0-9 0,-4 3-275,0-2 1,-5-4 120,2-8 0,1 2-17,-2-6 1,0 0 34,-3-7 1,3 1-385,1-5 24,-1 1-397,-3-5 1141,4-5 0,2-1 0,5-5 0</inkml:trace>
  <inkml:trace contextRef="#ctx0" brushRef="#br1" timeOffset="93">18125 10068 7958,'0'-12'0,"1"5"651,3-1 1,3 6-201,8-2 0,-1 1-388,5 0 0,-5 1 119,2-2 0,-4 3-10,0 1 0,4 0 50,3 0 1,3 0-103,1 0 0,-4 0-131,0 0 0,0 0-315,4 0 1,-6-4-560,-1 1 1,-4-5 416,0 4 0,-1 0 468,1 4 0,-1-5 0,0-1 0</inkml:trace>
  <inkml:trace contextRef="#ctx0" brushRef="#br1" timeOffset="94">18136 10239 7964,'14'0'1290,"5"0"1,0 0-392,8 0 1,1-1-384,-2-3 0,8 2 167,-3-6 0,3 4-253,-7-3 1,3 3-424,-3-4 0,-4 6 76,-4-2 1,-5-1-1229,1 1 0,-2 0 1145,-2 4 0,-5 0 0,0 0 0</inkml:trace>
  <inkml:trace contextRef="#ctx0" brushRef="#br1" timeOffset="95">12860 13865 7911,'0'-8'0,"0"1"149,0-1 1,-1-3 951,-3-1-689,3 1 0,-5 3 372,6 1-139,0 4 396,0-2-590,0 5 0,-3 6-30,-1 6 0,0 6-149,4 8 0,0 1-27,0 7 0,4 3-315,0 9 1,-1-5 142,-3 1 0,2 0-116,2 4 1,-3-2 52,3-2 0,-3 0-582,-1-8 1,4 2 98,0-10 1,-1 1-84,-3-4 0,0-1-51,0-3 189,0-3-8,0-5 24,0-4-758,0-2 383,-5-5-220,-1 0 997,0 0 0,-5-10 0,5-3 0</inkml:trace>
  <inkml:trace contextRef="#ctx0" brushRef="#br1" timeOffset="96">12700 13922 7888,'0'-11'362,"0"-1"1,0 1-54,0-1 0,1 1 161,3 0 1,2 0-103,6 4 1,1-2 145,2 5 0,3-4-126,4 5 1,2-1-164,3 4 1,0-4-32,7 0 1,-6 2-122,6 5 1,-7 0-142,0 5 1,-5-1 139,-3 5 1,-2 0-405,-6 4 1,-4-4 182,-4 4 0,-1 1-199,-2 2 0,-8 0 115,-7 4 0,-4-6 93,-12 6 1,5 1 56,-5 2 1,1-3 148,-4-4 1,1-1-360,2 1 1,7-3 85,5-4 1,9-6-1016,-2-2 430,9 2-68,-2-4 0,10 1 860,2-6 0,8 1 0,3-8 0,5 4 0</inkml:trace>
  <inkml:trace contextRef="#ctx0" brushRef="#br1" timeOffset="97">13397 13739 7901,'0'-17'616,"0"0"1,1 6 298,3-1-419,-3 6 1,5 0 443,-2 2 124,-3 2-794,5-3 0,-8 10-74,-2 3 0,-2 7 65,-5 4 1,-1 3-32,1 1 0,-6 8-137,-2 4 0,2 5 96,-3-2 0,3 6-220,-2-3 1,-2 5-293,6 4 0,1-7 37,7 2 0,-2-3 111,5 0 1,0 0-43,4-8 1,1 2-204,3-10 1,1 1 150,3-4 1,6-1 159,-3-3 0,3 1-50,-2-5 0,3 0 147,0-3 0,0-5 19,-3 1 1,0-4-316,4 3 0,-4-4-361,4 1 94,-4-3 0,0-1-55,-1 0 0,-3 0-199,-1 0-16,-4 0 845,2 0 0,-5-5 0,0-1 0</inkml:trace>
  <inkml:trace contextRef="#ctx0" brushRef="#br1" timeOffset="98">13568 14013 7901,'0'-17'0,"0"-1"583,0 3 1,0 2-214,0-2 0,0 6 547,0 1-544,0 6 0,4-5 1050,0 4-958,-1 1 0,-3 4-171,0 9 0,0 3-116,0 9 0,0-3-76,0 7 0,0 4-103,0 0 1,-1 4 70,-3-4 1,3 2-383,-3 1 1,2-3 155,-2-1 0,3-3-192,-3 3 1,3-8 57,1 1 0,0-8-653,0 0 786,0-2 1,1-3 226,3-3 1,-2-1 178,6-6 0,-4 0-68,3 0 79,1 0 1,3 0-84,1 0 0,3 0 33,0 0 1,2-2-114,-2-2 0,1 3-41,3-3 0,-1 2-31,-3-2 0,-2 3-124,2-3 1,-2 3-179,-2 1 0,1-2 101,-1-1 0,-3 1-1004,-1-1 410,-4 1-1278,2 2 654,-5 0 273,5 0 538,-4 0 583,5 0 0,-1-5 0,1-1 0</inkml:trace>
  <inkml:trace contextRef="#ctx0" brushRef="#br1" timeOffset="99">13911 14333 6126,'5'-6'2388,"-4"1"0,5 6-2019,-2 3 1,-3 2-305,3 6 1,-3 0 114,-1 4 0,0-3-60,0 7 0,0-7-150,0 3 1,0 0 90,0-1 0,0 1-641,0-5 0,2-1 7,2-2-136,-3 2 1,5-9-532,-2 3-111,-3-3 995,9-1 0,-5-1 356,3-3 0,-3-2 0,0-11 0,2 0 0</inkml:trace>
  <inkml:trace contextRef="#ctx0" brushRef="#br1" timeOffset="100">13945 14059 7901,'-5'-11'0,"4"3"0,-3 0 1811,2 6-959,2-8-924,0 8 1,6-3 22,1 5 1,-1 0-436,2 0 484,0 0 0,3 5 0,1 2 0</inkml:trace>
  <inkml:trace contextRef="#ctx0" brushRef="#br1" timeOffset="101">14196 13796 7855,'-6'-11'517,"-4"0"0,8 3 138,-1 0 400,1 6-39,2-3-662,0 5 1,0 6 52,0 5 1,2 6-140,1 6 0,-1 5-76,1 2 1,-1 3-41,-2 1 1,0 2-157,0 2 1,4-1-190,-1 5 0,1-5 174,-4 1 1,0-7-387,0 0 0,1-5 191,3 5 0,-3-10-142,3 2 0,-1-6 95,1 2 1,-3-5-124,3 1-44,-3-2-102,4-2-120,-4 1-501,4-6-406,-5-1 1371,0-5 1,-5-5-1,-1-1 1</inkml:trace>
  <inkml:trace contextRef="#ctx0" brushRef="#br1" timeOffset="102">14367 13945 7856,'0'-23'0,"0"5"1188,0 3-758,6 2 0,-4 7 601,6 2-616,-6 3 0,3 2-78,-5 3 0,0 5-146,0 10 1,0 1-1,0 11 1,0-1-169,0 4 0,0-1 139,0-2 1,0 1-252,0-6 0,0 5 106,0-5 1,0 0-557,0-7 1,4 1 62,0-5 0,1 3-685,-1-7 205,-3 3 611,4-7 0,-4-1-814,3-2 373,-3-3 453,5-1 1,-6-1 332,0-3 0,-2 2 0,-2-6 0,3 0 0,-4-3 0</inkml:trace>
  <inkml:trace contextRef="#ctx0" brushRef="#br1" timeOffset="103">14379 14208 7856,'-5'-13'0,"4"-2"860,-5 8-391,6 1 0,2-3-36,2 5 1,2 0-190,5 4 0,1 0-149,-1 0 1,4 0-46,1 0 1,4 0 134,-1 0 0,-1-3-523,1-1 1,-2-4 236,3 4 0,0-1-674,-5 2 1,0 0 127,-3-5 1,-5 6-902,1-2 1548,-6-2 0,4-1 0,-6-4 0,0 0 0</inkml:trace>
  <inkml:trace contextRef="#ctx0" brushRef="#br1" timeOffset="104">14367 13922 7856,'6'-6'0,"-4"-4"261,6 2 0,4-2 47,7-2 0,-1 5 125,1-1 0,-4 4 20,4-3 0,-1 4-184,1-1 1,3 3-469,-3 1 0,-1 0 180,1 0 1,-5-4-323,1 0 0,-2 1-591,-2 3 81,0 0 0,-3 0 851,0 0 0,-6-5 0,3-2 0</inkml:trace>
  <inkml:trace contextRef="#ctx0" brushRef="#br1" timeOffset="105">14653 13659 7850,'10'-6'642,"-1"1"53,10 5 1,-4 5-161,4 3 0,-3 7 474,3 4 1,0 4-222,3 3 0,1 7-324,0 5 0,-1 4-384,-3-4 0,1 6-114,-5-3 0,-3 0-190,-5 1 0,-4 0 145,1 3 1,-3-3-55,-1 0 0,-6-5-375,-6 1 0,-4-2-714,-7-2 0,-1-1-1694,-3-3 2794,-2 3 0,-5-9 0,-1 4 0</inkml:trace>
  <inkml:trace contextRef="#ctx0" brushRef="#br1" timeOffset="106">15864 13888 7871,'6'-7'-277,"-1"-3"0,-5 8 52,0-6 638,0 6-158,0-9 7,0 10 1,-1-8 35,-3 5 391,3 1-72,-4 3 258,5 0-412,-5 0-396,3 0 0,-8 0 79,2 0 0,1 1-49,-5 3 0,4 2 60,-8 6 1,-1-1-142,-2 0 0,1 2 141,-1 2-220,0-2 52,1 9 0,-2-9 49,4 7 0,1-5-1,4 4 0,3-4 20,1 4 1,3-5 18,-4 1 1,6 2-47,-2-2 0,2 1 35,2 0 0,0-4-55,0 4 1,0-4 9,0 0 0,0 3-7,0 0 0,6 0-8,1-3 1,3-1-109,2 1 0,-1-1-54,1 1 0,0-1 43,4 0 0,0-3 78,3 0 0,3-6-2,-3 2 1,3-3 51,5-1 0,-1 0-30,4 0 0,-3 0 96,3 0 1,-5-5-41,2-3 1,2-3 121,2-4 1,-3 1 6,-2-5 1,0 0-68,0-4 0,-5-4-10,1 1 0,-5-6-26,2 1 0,-9-1-15,2-3 1,-9 0-8,1-3 0,-4 5-20,-4-5 0,-6 5-11,-5-5 0,-5 7-101,1 4 0,-8 5-91,-3 3 0,-3 3 110,-2 9 1,-3 2-289,0 5 0,0 5 134,4 2 1,5 5-877,2 3 1,3-1 1098,1 5 0,-5 5 0,-1 5 0</inkml:trace>
  <inkml:trace contextRef="#ctx0" brushRef="#br1" timeOffset="107">4660 8623 8191,'0'-8'-266,"0"1"0,0 3 1284,0-4-785,0 0 1,1-2 94,3 3 4,-3-3-6,4 8 67,-5-8-180,5 4 0,-4-2 27,3 1 1,-2 3-30,-2-4 0,0 4-128,0-3 1,-2 0 109,-2 0 1,3-3-145,-3 2 0,-2 2 79,-2-2 0,2 2 66,-2-2-115,1-2 1,-5 4-114,1-6 0,0 5-31,-1-1 0,1 4 83,-1-3 0,1 3-111,0-4 1,-2 4 137,-2-3 0,2 4-133,-2-1 0,-3-1 90,-1 1 1,1-1-9,-1 2 1,0 1 1,-4-1 1,0 1 2,1 2 1,-1-4 8,0 1 0,0-1 1,0 4 1,0 0 8,0 0 0,-3 0 5,-1 0 0,1 0 2,3 0 1,0 0 29,0 0 1,-1 0 6,-3 0 1,3 0-37,-3 0 0,3 1 8,2 3 1,-5-2 5,0 6 1,-1-4-7,2 3 1,0 1-72,-4 3 0,3 1 65,-3-1 1,-1 1-72,-3-1 0,4 1 56,-1-1 0,4 0-11,-3 1 0,3-1 38,-3 1 0,4-1-34,0 1 0,6-1 139,1 0 1,5 1-119,-2-1 0,4 1 22,0-1 1,1 2-5,-1 2 1,2-1 105,3 5 0,-4 0-103,4 4 1,0-4 1,0 0 0,4 0-76,0 4 0,0 0 73,-1-1 1,3 1 4,-3 0 0,3 0-9,1 0 0,0-4 8,0 0 0,4 0-18,-1 4 0,6-2 157,-1-2 0,2 3-68,2-3 1,3-1-41,0 1 0,1-1-122,0 1 1,0 1 119,3-5 0,7 0-52,-4-3 0,5-1 34,0 1 1,-2-1 17,6 0 1,-1-3-42,4 0 0,2-6-70,2 2 0,-4 1 8,0-1 1,1 1-7,-5-1 1,-1-3-18,2 3 1,-5 1-13,5-1 1,-1 0-74,5-4 1,-5 3 114,1 1 0,-2 0-152,1-4 1,3 0 120,-2 0 0,-2 0-73,1 0 1,-3-5 108,3-3 0,-3-2 10,3-1 0,-3-1 67,4 1 0,-6-1-111,2 1 0,-3 0 159,-1-1 1,-1 1-75,1-1 1,-1-3 4,-3 0 1,2-2-30,-2 2 1,-1-3 128,1-4 1,0-1-113,4 0 1,-4-1-12,0-3 1,-1-1-27,1-2 0,-1-3 40,-3 2 0,-2 2-47,2-1 0,-2 3 35,-2-3 0,-1 3 29,-2-4 0,-3 6-37,-5-2 0,-10 3 61,-6 1 0,-10 2-151,-8 2 0,-7 2-177,-9 6 1,2 0-1038,-5-1 1,0 6 724,-4 2 1,5 3 562,2 1 0,6-4 0,3 3 0,3 6 0,0 6 0</inkml:trace>
  <inkml:trace contextRef="#ctx0" brushRef="#br1" timeOffset="108">17188 13454 7924,'0'-7'1205,"0"2"-829,0 0 20,0 4-73,0-4 849,0 5-957,0 5 1,0 1 12,0 6 1,0-1-1,0 1 1,0-1-14,0 0 1,0 5 12,0-1 1,0 5 0,0-1 0,4 3-14,0 1 0,1 0-1674,-1-1 0,-2 0 2201,6-3 0,-4 3-814,3-3 0,-4-3-75,1-1 0,1-1 21,-1 1 0,3-6 25,-3 3 1,1-5-56,-1 1 55,-3 2 0,6-7-96,-4 4-220,-1-4-682,3 2 392,-5-5-1211,0 0 1366,-5 0 1,2 0 551,-4 0 0,4 0 0,-7-5 0,4-1 0</inkml:trace>
  <inkml:trace contextRef="#ctx0" brushRef="#br1" timeOffset="109">17600 13568 7889,'0'-6'-1167,"0"-5"1820,0 10 1,0-5 288,0 2-50,0 3-171,0-4-270,0 5-225,0 5 0,-2 1 26,-2 6 1,-2 3-203,-5 0 0,-1 5 110,1-1 1,-4 3-45,-1 1 0,0 3 17,1 1 0,2 5-304,-2-2 1,1-1 10,-1 2 0,2-1-142,-2 5 1,2-5-61,2 1 1,3-6 148,0 2 0,1 0-23,-5 0 0,5-2 98,-1-5 0,2 0 14,-2-5 0,-2 4-9,2-4 1,3 1 168,1-5 0,-1-3-34,2-1 0,-1-3 223,4 4-449,0-6 5,0 3-2471,0-5 2690,5 0 0,1-5 0,6-1 0</inkml:trace>
  <inkml:trace contextRef="#ctx0" brushRef="#br1" timeOffset="110">17725 14025 7824,'4'-12'40,"0"1"1,1 1 154,-1 2 0,-3-2 254,3 2-184,-3-2 1,-1-1 85,0-1 1,0 5 180,0-1-310,0 1 0,0-5-138,0 1 1,-4 3 78,0 1 0,-4 4-121,0-1 0,-2-1-23,-2 1 0,1 1-27,-1 3 0,0 5 17,-3 2 1,1 3-150,-5 2 0,3 3-88,-3 0 1,5 4 101,-1-4 0,0 6-148,3-2 0,0-1 91,8 1 1,0-5-139,4 1 0,1-2 67,3-2 1,-1-1 122,4-2 0,5-2 41,3-2 1,0-3 1,-3 3 0,0-3 261,4-1 0,-4-4-87,4 1 1,0-5 309,-1 4 0,0-5-148,-3 2 1,-1 0 183,1 0 1,-2-1-87,-2-3 0,0 3 34,-4 0 0,4 5 248,-4-5-349,-1 5 1,-1-3 174,2 2-10,-3 3-452,4-4 1,-5 6 60,0 3 1,0 2-57,0 6 1,-4 1-7,0 2 0,-3-1-13,3 5 0,-1-2 48,1 3 0,3 1-103,-3-2 1,3 3 11,1 1 0,0-1 110,0 1 0,0-1-214,0-3 1,0 1 43,0-5 0,1 2-37,3-2 1,-3-2 92,3 2 1,-2-4 34,2-3 0,-3 2 20,3-2 1,-3-2 92,-1 2 1,2-4 67,2 3-154,-3-4 238,4 2-171,-5-5-403,0 0 290,-5 0 0,2 0-1824,-4 0 842,-1 0 0,-5-4 1035,-2 0 0,-3-5 0,-5 3 0</inkml:trace>
  <inkml:trace contextRef="#ctx0" brushRef="#br1" timeOffset="111">5208 8349 8324,'-8'0'0,"1"0"0,4-2 0,-1-1-459,3 1 305,1-3 1,-1 5 444,-3 0-222,3 0 1,-6 0 57,4 0 0,1 1 136,-2 3 332,-2-2-406,5 8 0,-8-4-99,5 5 1,-3-3 65,3 0 0,-4-1-164,4 5 0,-3-1 11,3 1 0,-4-1-102,5 0 0,-5 1 139,4-1 0,0-3-39,4 0 1,0-1 93,0 5 1,0-5-65,0 1 1,0-1 56,0 5 1,0-1 19,0 1-31,0-1 0,0 0-47,0 1 1,0-1 3,0 1 1,0-1-108,0 1 0,0-1 114,0 0 0,-4 1-59,1-1 0,-1 1 37,4-1 0,-4 1-13,0-1 1,0 0-22,4 1 1,0-1-4,0 1 0,0-1 69,0 0 1,-3 2 12,-1 2 0,0-2-57,4 2 0,-5-1 16,-3 2 1,2-3 6,-2 7 1,2-7-3,-2 3 0,0-2-127,4 1 0,-4-2 102,4 2 1,-1-6-84,1-2 0,3 1 79,-3 3 1,2-1-3,-2-2 117,3 2 0,-8-3-117,5 4 7,0-5 88,-1 5-83,-1-5 1,-2 1 22,1 1-43,4 0 34,-7 3 0,7-3 41,-4-1-192,4-4 144,-7 7 0,8-7-111,-6 4 107,5-4-32,-7 7 1,8-8 13,-6 6 0,4-5 58,-3 0-54,4-1 0,-7-2 39,2 0 1,2 3-32,-2 1 0,1 0 68,-5-4 0,1 1-47,0 3 1,-1-3 9,1 3 0,-1 1-46,1-1 0,-2 1 31,-2-1 1,2-1-36,-2 4 0,-2-4 26,2 0 1,-1 3-11,1-3 1,1 5 5,-5-4 0,3 1-12,-3-1 0,4-3 3,-4 3 1,4-2 0,-4 2 1,4-1-9,-5 4 1,5-4 11,-4 1 0,1 1-4,-1-2 0,-1 5 2,5-4 1,-2 3 3,2-3 0,2 4-4,-2-4 0,1 1 15,-1-1 0,2-3-17,-2 3 0,-3 1 0,-1-1 0,2 1-3,-2-2 1,0 0-2,-4 5 0,0-5-62,0 5 0,0-4 62,0 3 1,0-3-37,1 4 1,-2-1 24,-3 5 1,3-4-42,-3-1 0,3-1 42,1 2 1,0 2-2,0-2 1,1 1 35,-1-2 1,0 3-40,0-2 0,0-2 62,0 2 0,1 0-49,-1 3 0,0-3 142,0-1 1,1 1-128,3 3 1,-1-3 129,5 0 1,-2-1-112,2 5 0,2-1 4,-2 0 0,-1 5-25,1-1 0,-2 1 36,2 0 0,2-4 57,-2 4 1,-2 0-63,2-1 1,-1 4 98,0-3 1,4 3-92,-3-4 0,2 1 109,1 0 1,5-2-71,-1 5 1,4-4 0,-3 4 1,4-5-59,-1 1 1,3 1 56,1 0 1,0 3-127,0-4 1,0 1 101,0 0 1,0-4-81,0 4 1,0 0 56,0-1 0,4 2-55,0-2 1,3-1 51,-3 5 0,5-5-2,-1 1 1,2 2 20,1-2 1,1 1-21,-1 0 1,4-4 23,1 4 1,3 0-23,-4-1 1,5 2-36,-1-2 1,-1-2 37,1 2 1,0 1-74,4 0 1,0 0 46,0-1 1,-1-2-13,1 2 1,1-2-17,3-2 0,-2 1 12,6-1 0,-5-1 120,5-2 0,1 1-117,6-5 0,-3 0 221,3-4 1,2 0-56,-2 0 0,4 0-27,-4 0 1,4-2-93,-4-2 1,-4 3-4,-4-3 0,-3-1-100,3 2 0,-4-5 85,0 4 0,-5-4-37,-2 5 1,-4-6 25,4 1 1,-5 2 7,1-2 0,2 1-14,-2-5 0,5 0-73,-1-4 0,-1 4 41,1-4 0,-4 0-105,4 1 0,-3-4 94,3 3 1,-5 0 25,1 1 1,1 2-1,0-2 1,-1 2-24,-4 2 0,1-2 54,-1-2 1,0 2-42,1-2 1,-3-2 13,2 2 0,-2-5 6,6 1 1,-2 1 2,-2-1 1,2 0-139,2-4 1,-1-4 60,5 1 1,-5-2-245,1 1 0,2-1 79,-2-2 0,0 1 112,-3 2 0,-1 3 45,1-3 1,-2 3 134,-3 1 1,0 2-104,-3 2 1,-3-2 127,3 6 1,-3-4-11,-1 4 0,0-4-91,0 4 1,1-2 16,3 2 1,-3 2 11,3-2 1,1 1-149,-1-1 1,5 2 56,-1-2 0,2 2-15,1 2 0,4 3 81,1 1 1,0 0 8,-1 0 1,-1 0 148,5 3 1,-4 2-112,5-6 1,-5 4 149,4-3 0,0 4-92,4-1 1,-1-1 70,1 2 0,1-5-37,3 4 0,-3-1-30,3 1 1,-3 3-60,-1-3 0,0 3-21,-1 1 0,-2 0-77,-1 0 1,-4 0 112,4 0 1,-1 0-115,1 0 1,1 0 85,-5 0 0,4 0-65,-4 0 1,6 0 48,-2 0 0,-1-1 41,1-3 0,-4 3-32,4-3 0,-4-1 5,4 1 1,-1-4-13,1 4 0,1-4 9,-5 0 0,4 2 19,-3-2 1,3 0-16,-4-3 1,1 3 14,0 1 1,-4 0-33,4 0 0,-4-3-1,0 2 1,-1-2 16,1-2 0,-1 1-1,0 0 1,1-1-29,-1 1 0,2-1 26,2 1 0,-2 0-9,2-1 1,-2 1 2,-2-1 0,1 1-21,-1-1 0,-1-3 25,-2 0 1,1 0 3,-6 3 0,5 1-15,-4-1 0,3 1-3,-3 0 1,1-1-29,-1 1 0,-3-4 33,3-1 1,1 1-66,-1 4 1,1-2 53,-1-2 1,-3 2-162,3-2 1,-1-2 126,0 2 1,-1 0-17,2 3 0,1 1 34,-2 0 0,1-1 0,-4 1 0,0-1 20,0 1 0,0 0-71,0-1 121,0 1 1,-1-1-63,-3 1 1,2 1 44,-6 2 1,2-2-35,-2 2 1,-2-2 1,2-1 1,2-1-53,-2 1 0,1-1-7,-5 1 0,5-2 33,-1-2 1,4 2-6,-3-2 0,-1 3 30,-3 0 0,-1 5-28,1-1 0,-4 0 75,-1-3 1,-4 3-75,1 1 11,-3-1-6,-6-3 24,4 4 52,-9-3 1,0 8 14,-5-6 0,-5 2-195,1-2 0,0 2 80,-3 2 1,0 3-308,-8-3 0,5 2 258,-2 2 0,5-3-576,3-1 1,-1 0-238,5 4 1,-4 6 905,4 6 0,-2 1 0,5 6 0,0 1 0,6 1 0,4 2 0</inkml:trace>
  <inkml:trace contextRef="#ctx0" brushRef="#br1" timeOffset="112">18627 13522 6144,'0'-6'559,"0"-4"-352,0 2 0,2 3 164,2 1-232,-3-2-36,9 0 1,-8-2 50,6 0 1,-4 6 19,4-2 0,-5-1 142,5 1 0,-4-3-105,3 3 1,-3-4 507,4 4-474,-6 1 0,8 1 36,-2-2 1,-2 3-37,2-3 1,0 3-64,3 1 0,0 0-4,1 0 0,-1 4-57,1 0 0,-2 5-163,-2-2 0,0 3 61,-4 2 0,0 3-266,-4 0 1,0 2 133,0-2 0,0-1-1,0 5 1,-5-1-102,-3 1 1,-1 2-16,2-2 1,-3 2 53,2-2 1,-2-2 49,-2-1 1,1-4 162,0 4 1,0-4-121,4 0 160,-3-1 1,7-1-50,-4-2 273,4 2-89,-2-4 80,5 1-159,5 3 0,1-9 117,6 3 1,3-1 106,0 0 1,6-1-83,-2 1 1,2-1 52,2-2 1,1 0-84,3 0 0,-7 0-110,3 0 1,-3 0 21,3 0 1,-5-4-130,-3 0 1,-2 0-71,-2 4-618,1 0-886,-1 0 744,-5 0-1260,-1 0 1102,-5 0 1,-5-5 0,-1-1 0</inkml:trace>
  <inkml:trace contextRef="#ctx0" brushRef="#br1" timeOffset="113">19415 13442 7961,'0'-7'0,"0"-1"779,0 1-66,0-5 308,0 6-169,0 1-394,0 5 0,0 6-298,0 5 1,-1 2-62,-3 6 1,-2 4 150,-5 4 1,-2 4-266,-2 0 1,1 2 17,-5 1 0,1 0-97,-1 1 0,-3-1-38,3 0 1,3-1 2,1-2 0,2 0 68,1-4 1,2 0-108,3-5 0,2-3 15,5 1 1,0-7 129,0 3 1,0-4-118,0 0 1,0-5 88,0 1 0,0-4-821,0 3-78,0-4-402,0 2-937,0-5 2289,0-5 0,5-6 0,1-7 0</inkml:trace>
  <inkml:trace contextRef="#ctx0" brushRef="#br1" timeOffset="114">19610 13842 7841,'11'-11'0,"0"-1"0,1 1 175,-1-1 1,-1 1 341,-2 0 0,1 3-129,-5 0 1,0 5-113,-4-5 0,0 4-167,0-4 0,0 5 68,0-5 0,-6 6-12,-1-2 0,-5 2-34,-3 2 0,1 0-107,-5 0 1,0 6-144,-4 1 1,1 2 73,-1-1 1,0 6-2,0-3 1,5 3 55,3-3 0,2 2-123,2 2 0,5-2 89,2 2 1,2-2-93,2-2 0,2 1 15,2-1 1,2-3-71,5-1 0,1-4 154,-1 1 0,4-3 3,1-1 0,0 0 174,-1 0 1,-2 0-121,2 0 1,-1-4-51,1 0 44,-2-4 0,4 5 63,-6-5 0,-5 5 185,-2-5 18,-3 5 83,-1-2-166,0 5 0,0 5 111,0 3 1,0 7-978,0 4 0,0 3 1860,0 1 1,-1 1-459,-3 2 0,3 0-529,-3 4 0,3 1-111,1 3 0,0-4-108,0 1 0,-4-2-11,0 2 0,1 0-210,3-4 0,0-4-5,0-4 1,0-5-22,0 1 571,0-2-140,5-2-286,-4-5-628,4 0-158,-5-6 0,-1-2 224,-3-2 1,1 3 658,-4-3 0,-6-7 0,-5-2 0</inkml:trace>
  <inkml:trace contextRef="#ctx0" brushRef="#br1" timeOffset="117">20398 13488 7949,'-7'-5'-1556,"2"4"2359,5-9-418,0 3 0,0 0 491,0-1-337,0 5-275,0-7 0,0 8 234,0-6-251,0 6 1,0-5-27,0 3 1,2 3 97,1-3 1,-1 2 41,1-2-181,4 3 1,-1-4-73,6 5 0,-5 0 53,1 0 0,-1 0-149,5 0 0,-5 3 58,1 1 1,-2 5-191,2-1 1,-2 2 72,-2 1 0,-3 2-55,3 2 1,-3-1-58,-1 5 1,-5 0-137,-2 4 0,-5 0 99,-3 0 1,2-2-51,-2-2 1,-1 3 5,0-3 0,1 1 74,4-1 0,-1 2 235,1-6-140,5 0 0,1-3 226,5-1 78,0-5 0,1 3 156,3-5 0,2 1-126,5-1 1,1-3 116,-1 3 0,4-3-19,1-1 0,4 0-97,-1 0 0,-1 0-137,1 0 1,-4 0 69,4 0 1,-5 0-182,1 0 0,-2 0-312,-2 0-518,1 0-91,-1 0-915,-4 0-1117,-2 0 1410,-5 0 1527,-5 0 0,-2-5 0,-4-1 0</inkml:trace>
  <inkml:trace contextRef="#ctx0" brushRef="#br1" timeOffset="118">20854 13602 7870,'0'-11'0,"0"-1"260,0 1 1,0 3 1044,0 1-449,6 4-453,-5-2 0,4 6-35,-5 3-195,0 3 1,-1 9 62,-3 3 1,-3 4-14,-4 4 0,-2 2-176,-2 5 1,-1 0 65,-3 1 0,-3 3-216,3 0 0,-1-1 69,1-7 0,1 2-289,3-6 1,2 5 16,-2-5 1,6 1-126,1-4 0,2-4 83,-2 0 1,2-5 50,2 1 1,3-2-609,-3-2 133,3-4-305,-4 3 346,3-9 731,-3 4 0,10-5 0,-3 0 0,3 0 0</inkml:trace>
  <inkml:trace contextRef="#ctx0" brushRef="#br1" timeOffset="119">21014 14036 7785,'8'-11'163,"0"-1"1,-5 0-66,5-4 1,-4 5 93,3 0 0,-4-2 37,1 2 1,-3-1 600,-1-3-763,0 2 1,-5 3 67,-3 2 1,-3 2-174,-4 2 1,1 3 46,-5-3 1,4 7-28,-5 1 1,5 4 124,-4 0 0,4 3-180,-4 5 0,5-4 32,-1 4 0,2 0-65,2-1 0,4 4-15,4-3 0,1-1 74,2-4 1,5 3-107,3-2 1,2 2 83,1-7 1,2-2 39,2-1 1,-2-3-45,2-1 0,2 0 327,-2 0-135,0 0 1,-5-1 354,-2-3-94,2 3 35,-9-4-226,5 5 1,-6 1-40,0 3 0,0 2 67,0 6 1,-2 3-48,-2 0 0,3 6-31,-3-2 0,3 2 17,1 2 0,0 0 6,0 0 0,0 0-89,0-1 1,0-3-115,0 0 0,0-3-674,0 3 1,0-5 383,0 1 0,0-2-2016,0-2 1183,0-5 1164,5-1 0,2-5 0,4 0 0</inkml:trace>
  <inkml:trace contextRef="#ctx0" brushRef="#br1" timeOffset="120">21791 13579 7790,'0'-11'1,"0"0"1,1 3 208,3 0 0,-3 5 52,3-5 1,1 4 388,-1-4-378,5 6 0,-3-7 53,6 5 0,-5-3-95,1 3 0,0-1 79,3 1 0,0 3-70,1-3 1,-1 3 60,1 1 1,-1 0-125,0 0 1,1 0-1,-1 0 1,1 0-10,-1 0 1,1 1-151,-1 3 1,-3 1-102,-1 2 1,-4 4 80,1-4 1,-3 7-115,-1 1 0,-1 6 29,-3-2 0,-3-2-320,-4 2 1,-4 1 71,0 2 0,-6-3-52,2 0 0,-1-1 93,1 1 0,2-2 100,6-6 0,-3 1 263,3-1-117,-3 0 1,11 0 405,-5-4-138,6-2-56,-3 0-90,10-3 1,1 3 92,6-5 0,-1 0-68,1 0 0,3 3 6,0 1 1,1 0-106,0-4 0,-4 0 56,4 0 0,-4 0-724,0 0 308,-1 0-112,1 0 1,-6-1-756,-2-3-869,-3 3 2096,-1-4 0,-5 0 0,-1-2 0</inkml:trace>
  <inkml:trace contextRef="#ctx0" brushRef="#br1" timeOffset="121">22248 13648 7790,'0'-18'0,"0"3"0,5 1 243,3-1 1,-2 6 1033,1-3 105,1 4-951,-2-4 0,1 6 530,-3 2-603,-3 3 0,4 2-246,-5 3 0,-4 7 38,0 8 1,-5 3 12,2 1 0,-5 1-29,-3 2 1,1 0-141,-5 4 1,4 1-162,-4 3 0,4 0 101,-4 1 0,5-1-387,-2 0 0,3-4 206,-3 1 1,7-4-169,-2 3 1,6-6 150,-3-1 0,6-1 67,-2-7 0,3 0 38,1-4 1,0 1 4,0-1 1,0-3-701,0 0 170,0-6-23,0 3 0,1-5-241,3 0 375,-3 0 573,4 0 0,0 0 0,2 0 0</inkml:trace>
  <inkml:trace contextRef="#ctx0" brushRef="#br1" timeOffset="122">22419 14048 7790,'5'-12'0,"2"1"0,4-1 0,0 1 505,1 0 0,-2-1-98,-2 1 0,0-1-82,-4 1 0,0-1-159,-4 1 0,0 0-54,0-1 1,-5 6 21,-3 2 1,-2 2-113,-1-2 0,-6 2 49,-2-1 0,2 6 44,-2 5 0,-1 2-117,-2 2 0,-1 3 120,0 0 0,1 4-212,3-4 1,4 2 36,8-2 0,-2 2-77,5 2 1,0-2-196,4-1 1,9-4 132,2 3 1,7-2 12,-3-1 1,6-5 58,-2 1 1,-2-6 146,2 2 0,-3-3-149,3-1 1,-5-1 434,1-3 1,-6 2-13,-2-6 1,-4 4 553,1-3-61,-3 4 266,-1-7-211,0 9-533,0-4 1,0 6-220,0 3 1,0 3 137,0 9 1,-1-2-137,-3 5 1,3 1 1,-3 7 1,1-3-74,0 2 0,1 4-83,-2 0 1,-1-1 62,2 2 0,-3-5-190,3 5 0,0-5 78,-4 5 0,3-6-149,-4 2 1,6-8 92,-2-4 1,2-2 80,2-2 1,0 1-115,0-1-287,0-5-263,0 0-643,0-6-1565,6 0 2955,-5 0 0,9 0 0,-4 0 0</inkml:trace>
  <inkml:trace contextRef="#ctx0" brushRef="#br1" timeOffset="123">23196 13671 7817,'-7'-12'-59,"2"1"76,5 0 0,0-1 811,0 1-480,0-1 1,2 2 120,1 2 1,0 0-100,5 4 0,-5-5-59,5 1 0,0 3-45,3 1 1,-3-1-35,-1 2 0,2-1-14,6 4 1,-2-4 25,2 0 1,2 0-105,-2 4 0,4 0 68,-4 0 0,1 2-128,-5 1 0,0 0-98,1 5 0,-2-1-98,-2 5 0,-3-1 46,-5 0 0,0 5-205,0-1 0,-2 5 110,-1-1 1,-8 3-10,-4 1 0,-5-2-167,1-2 1,1 3 56,-1-3 1,5 1 68,-1-1 0,2-2 61,2-6 1,-1 1 155,1-1 0,5 0 29,2 1 313,2-6 203,2 4-394,0-8 1,2 3-42,2-5 0,2 0-46,5 0 1,1 0-77,-1 0 0,1 0 87,-1 0 0,0 0-368,1 0 0,3 0-58,0 0 0,1 0-211,-5 0 1,-3 0-481,-1 0-695,1 0 1122,3-5 0,-3 2 613,-1-5 0,1 1 0,3-5 0</inkml:trace>
  <inkml:trace contextRef="#ctx0" brushRef="#br1" timeOffset="124">23664 13751 7817,'6'-18'496,"-2"3"1,-1 6-93,1 1 1,-2 6 444,6-2-214,-6-2-239,3 4 0,-5 2-112,0 8 0,0 3-41,0 5 0,-5 1-76,-2 6 1,-5 1-14,-3 3 1,-3 1-158,-5 2 1,1 3 89,-1-2 1,4 2-438,0 1 0,0 0 209,-4 1 1,5-6-417,3-3 0,3 2 248,5-1 1,2-4-35,5-4 1,-4-5-16,0 1 0,0-2-66,4-2 0,0 1-369,0-1 0,0-5-303,5 4 1096,-3-8 0,8 3 0,-4-5 0,5 0 0</inkml:trace>
  <inkml:trace contextRef="#ctx0" brushRef="#br1" timeOffset="125">23698 14219 7817,'12'-11'179,"-1"-1"0,1 1 347,-1-1 0,0 1-202,1-1 1,-1 1 15,1 0 1,-5-2 51,1-2 1,-2 2-111,2-2 1,1 2 35,-5 2 99,-1-1-387,-3 1 1,0 3 73,0 1-197,-5 4 1,-5-1 122,-5 8 0,-4-1-65,4 4 1,-8 1-118,4 3 1,-5 1 24,5-1 1,-2 4-36,2 1 0,3-1 55,4-4 1,6 4-129,2 1 0,3-1-15,1-4 0,0 1 12,0-1 0,6-1 119,6-2 1,-1 1 35,4-5 1,2-1 293,-2-3 0,4 0-107,-4 0 1,1 0 281,-5 0 1,0-3-52,1-1 1,-5-4 86,1 4 0,-5-1 256,0 1 89,4 3-599,-6-4 104,4 5-253,-5 0 1,-1 5 106,-3 3 1,1 3-142,-4 4 1,3 3 113,-4 5 0,5 0 43,-5 0 1,5 0-16,0-1 1,0 1 90,-1 0 0,3 4-143,-3-1 1,3 1-90,1-4 1,0-4 35,0 0 0,0-5 73,0 1 0,4-2 26,0-2 1,1-3 21,-2 0 490,-1-6-263,8 3-220,-9-5-1353,4 0-1038,-5 0 0,-1-4 1164,-3 1 1,-2-6 1076,-6 1 0,-9-2 0,-3-2 0</inkml:trace>
  <inkml:trace contextRef="#ctx0" brushRef="#br1" timeOffset="126">16823 13956 7977,'0'-7'277,"0"-1"0,4 4-113,0-3 4,-1 4 1,-3-3 387,0 2 246,0 3-164,0-4 688,0 5-1219,0 5 1,0 1 37,0 5 1,-1 2-77,-3 2 0,3 3 52,-3 5 1,3 0-122,1 0 0,1 0-148,3-1 0,-1 1 90,4 0 1,-3-5-251,4-3 1,-2 2 153,2-2 0,2 0-403,-3-4 0,0 0-64,0-4 1,-3 2-1170,4-5 703,-6 5 1087,3-8 0,-5 9 0,0-3 0</inkml:trace>
  <inkml:trace contextRef="#ctx0" brushRef="#br1" timeOffset="127">16709 14128 7983,'5'-7'261,"1"-3"0,6 9 1087,-1-3-851,5 3 0,-3 1-8,2 0 1,-1 0-33,2 0 0,-2 0-404,5 0 0,0 0 114,3 0 1,1 0-830,0 0 0,5 0 213,3 0 449,2 0 0,-4-5 0,-1-2 0</inkml:trace>
  <inkml:trace contextRef="#ctx0" brushRef="#br1" timeOffset="128">18330 13876 7983,'0'-6'-1262,"0"-4"2958,0 9-713,0-4-281,0 5-491,6 0 1,-5 5 12,3 2 1,-3 3-113,-1 2 1,1 3 34,3 0 1,-3 6-70,3-2 0,-3-2-51,-1 2 1,0-1-202,0 1 1,2 1-195,1-4 1,-1-1 200,1-4 1,-1 1-384,-2-1 0,0-3 216,0-1 0,4-3-1534,-1 4 1119,1-1 749,-4 5 0,-5-6 0,-1-1 0</inkml:trace>
  <inkml:trace contextRef="#ctx0" brushRef="#br1" timeOffset="129">18228 14105 7983,'7'-10'0,"1"2"0,-4-1 649,3 5 0,1-1-156,3 1 1,1 3 231,-1-3 0,2 3-274,2 1 0,3-4-19,5 0 0,0 1-378,-1 3 0,6 0-315,3 0 1,3 0-289,4 0 1,3 0-1718,4 0 2266,1 0 0,5-5 0,1-2 0</inkml:trace>
  <inkml:trace contextRef="#ctx0" brushRef="#br1" timeOffset="130">20032 14013 7891,'-6'-5'0,"-3"-1"0,5-5 0,0 3 1148,4 0-215,0 6-5,0-3-134,0 5-621,0 5 1,0-1 55,0 7 0,-1-1-194,-3 9 0,3 0 85,-3 4 1,3 0-65,1 0 1,1-4-224,3 0 0,-3-4-201,3 4 1,1-5-521,-1 1 69,5-2 1,-7-3-1262,6-2 912,-5 2 1168,2-9 0,-5 4 0,0-5 0,0 0 0</inkml:trace>
  <inkml:trace contextRef="#ctx0" brushRef="#br1" timeOffset="131">19929 14185 7891,'-6'-5'0,"2"-3"0,3 2 599,1-2 0,1 4-123,3-3 0,2 4-34,6-1 0,3-1-81,0 1 0,9 1 77,-1 3 1,8-2-369,-1-1 1,4 1 36,4-2 1,3 3-901,5 1 1,1 0-787,2 0 1579,-2 0 0,-1 5 0,-7 2 0</inkml:trace>
  <inkml:trace contextRef="#ctx0" brushRef="#br1" timeOffset="132">21460 13945 8034,'-7'-6'1394,"2"0"-983,5 6 1,0 2-106,0 2 1,0 2 63,0 5 0,4 5-87,0-1 0,1 5-25,-1-1 0,-2-1-141,6 1 0,-4-1-146,3 1 1,-4 1-421,1-5 1,1 0 162,-1-3-533,-1-1-407,-3 1 141,0-1 1,0-3 302,0-1 782,0-4 0,-5 2 0,-1-5 0</inkml:trace>
  <inkml:trace contextRef="#ctx0" brushRef="#br1" timeOffset="133">21368 14139 7875,'0'-8'268,"0"1"1,6 4 424,1-1 0,5-1-213,3 2 1,-1-1-19,5 4 0,4 0-175,3 0 1,6 0-186,-2 0 0,7 0-163,1 0 1,5 0-292,-1 0 0,4 0 352,4 0 0,-9 5 0,4 1 0</inkml:trace>
  <inkml:trace contextRef="#ctx0" brushRef="#br1" timeOffset="134">22853 14025 7924,'0'-8'0,"0"1"0,0 3 160,0-4-33,0 6 1021,0-9-276,0 10-227,0-4-415,0 15 0,0-1 27,0 10 1,0-4-194,0 4 1,0-3 102,0 3 0,0-2-248,0 3 0,1 0 57,3-5 0,-1 2-395,4-2 0,-3-3-20,4 4 0,-6-7-244,2-2 1,1-3-637,-1 4 424,0-6 895,-4 3 0,0-5 0,0 0 0</inkml:trace>
  <inkml:trace contextRef="#ctx0" brushRef="#br1" timeOffset="135">22739 14173 7924,'0'-7'-90,"0"-1"0,5 4 90,3-3 0,3 0 885,4 0 0,-1 2-285,5 5 0,0-2-185,4-1 1,5 1-333,3-2 0,4 3-179,7 1 1,-3 0-393,11 0 0,-1 0-1026,8 0 1514,-5 0 0,4 0 0,-4 0 0</inkml:trace>
  <inkml:trace contextRef="#ctx0" brushRef="#br1" timeOffset="136">24269 14093 7879,'-6'-6'-43,"0"-3"-37,2 5 327,3 1 1,-5 1 714,6-2-278,0 3-336,0-9-45,0 9 0,6-6 98,1 4 1,3 0-51,2-5 0,0 6-123,4-2 0,1-1-14,6 1 1,1-1 13,3 1 0,-2 3 0,6-3 0,-6 2-14,2-2 1,-7 3 13,-1-3 0,-5 3 228,1 1-27,-7 0-429,-3 0 0,-15 0 0,-3 0 0</inkml:trace>
  <inkml:trace contextRef="#ctx0" brushRef="#br1" timeOffset="137">24235 14173 7879,'0'7'841,"1"-2"-472,3-5 1,4 0 118,7 0 1,-1 0-63,5 0 0,-1 0-23,1 0 1,4 0-206,-1 0 1,1 0 16,4 0 0,-3 0-459,-1 0 1,0-2 255,0-1 0,-4 1-1172,0-1 1,-5 1 201,1 2 1,-2 0-835,-2 0 1792,0-5 0,1-1 0,-1-6 0</inkml:trace>
  <inkml:trace contextRef="#ctx0" brushRef="#br1" timeOffset="138">24909 13865 8041,'-14'-13'500,"3"-2"0,3-1-71,0-4 1,4 5 56,8 8 1243,-2 2 124,3 5-1312,-5 0 0,0 6-63,0 5 0,0 7-108,0 9 1,0-1 58,0 9 0,-2-4-115,-1 7 1,1 3-91,-2 1 0,3-1-87,1 0 0,0 0-141,0 1 0,1 1-269,3-5 1,-1-4 215,4-3 1,-3-6-180,4 2 1,-4-8-92,3-4 385,1 3 1,2-5 157,-2 2 278,2-3-357,-9-5 1,5-2 151,-2-5-1437,-2 0 593,3 0-3155,-5 0 1618,-5 0 43,-2 0 2049,-4 0 0,-1-5 0,1-2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7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5139 6430 8014,'-7'6'0,"-1"-2"-238,6-3 6,-3-1 1280,5 0 0,5 0-681,2 0 1,3 0-8,2 0-128,-1-5-109,1 4 20,4-4 1,2 1-30,5 0 1,0-5-133,-1 2 0,6 0 216,3 0-482,7-1 216,-3-8 1,10 2-34,-3-5-159,7 5 1,2-8 163,2 3 1,2-2 52,-6-2 1,2-1 24,-1-3 0,-3 3 12,2-3 1,-3-1-3,-4 2 0,-3-1-21,-5 4 0,-1 5 18,-2 3 1,-3-1 20,-6 0-19,-4 1 12,-1 9 0,-6-3-21,0 5 466,1-5-449,-1 8-19,1-4 14,-6 5-2,-1 0-370,-5 0 355,-5 0 0,-1 0-27,-6 0 214,1 0-185,-1 0 0,1 0-20,0 0 344,-1 0-177,1-5 0,-1 4-17,1-3 177,0 3-121,-1 1 0,4-2 221,1-1-245,4 1-21,-7-3-32,9 5-146,-4 0 1,6 0 103,3 0 0,6 4-148,5 0 0,6 0 72,-2-4 1,2 0-90,2 0 0,0 1 58,0 3 1,-4-3 21,0 3 0,-4-2 42,4 2 1,-9-3 230,2 3 216,-3 3-233,-3-6-38,-1 9 0,-10-4-123,-3 6 0,-7-1-146,-4 1 1,-3 0 120,0 3 0,-3-2-1049,-1 2 0,6 2 1018,-3-2 0,2 5 0,-1-2 0</inkml:trace>
  <inkml:trace contextRef="#ctx0" brushRef="#br0" timeOffset="1">4466 6567 7988,'0'-18'309,"0"3"0,0 6-112,0 2 1,0 3 140,0-4-97,0 6 0,-2-7 385,-2 5-386,3 0 1,-4 3 636,5-3-541,0 3 0,0-3-192,0 8 0,0 3 109,0 9 1,0 3-127,0 7 1,0 3 13,0 6 0,0 3-100,0 0 1,0 5-89,0-1 1,-4-2 41,1 2 1,-1-5 96,4 1 0,0-4-47,0-3 0,0-4-933,0-8 1,4-3 386,-1-4 1,2-6-376,-1-2 253,-3-3-87,10-1 0,-10-1 127,3-3 1,-3-2 84,-1-6 0,0 1 498,0-1 0,-5 1 0,-1-1 0</inkml:trace>
  <inkml:trace contextRef="#ctx0" brushRef="#br0" timeOffset="2">4386 6841 7988,'6'-5'905,"8"4"-510,-3-3 1,5 1 30,-1 0 0,-1 1-180,5-1 0,0 1-131,4 2 0,-4 0-145,0 0 1,-2 0 84,3 0 1,0-4-24,-5 1 0,4-1 93,-4 4 0,-3 0-824,-5 0 1,0-1 3,0-3-838,-2 2 1533,0-3 0,-3 0 0,3-1 0</inkml:trace>
  <inkml:trace contextRef="#ctx0" brushRef="#br0" timeOffset="3">4374 6601 7992,'0'-11'734,"0"-1"-433,0 1 0,7 0-46,4-1 0,5 1-15,7-1 0,-2 1 403,1-1 0,0 1-82,8 0 0,1 3-168,3 0 0,-1 5-584,-2-5 0,0 5 201,-4 0 1,-4 1-941,-4 2 0,-6 2 374,-2 1 556,0 4 0,-4 4 0,4 1 0</inkml:trace>
  <inkml:trace contextRef="#ctx0" brushRef="#br0" timeOffset="4">4317 4888 7980,'-6'-7'31,"2"-1"0,3 0 127,1-3-82,0-6 582,10 5-332,3-10 1,9 4 153,1-4-43,5-1-425,6 0 0,8-4 340,8 1-1093,-22 9 0,1 2 841,2 3 0,1 0 0,2-4 0,0 0-34,2 3 1,0-1-34,-3-2 0,1 1 1,7 2-1,1 0-31,-6-2 0,0 0 0,1 2 0,1 2-101,-4-1 1,0 1-1,0 0 1,0 0 65,27-4 0,-8 1-47,0 6 0,-5-2 116,-2 3 0,-5 2 27,-3 1 0,-8 1 32,-3-1 0,-3 3-100,-1-3 0,-5 3 796,-3 1 1,-3 0-975,0 0 562,-6 0 0,1 0-956,-4 0 492,-1 0 1,1 0-209,-6 0 0,-4 0 60,-4 0 0,-1 0-20,1 0 1,-4 0 114,0 0 0,-1 0 108,5 0 0,-1-1 36,1-3 1,0 3-89,-1-3 1,1 1 190,-1 0 1,1 1-51,0-1 0,3 0 409,0-1-117,1 3 61,0-9 3,2 8-140,5-3 0,5 5-30,3 0 0,6-1-41,1-3 1,9 3-264,-1-3 0,4 3 133,-1 1 1,-1 0-149,1 0 0,-3 0 36,-4 0 1,3 1-79,-3 3 44,-3-3 69,1 9-120,-11-3 118,-1 4 0,-15 1-274,-5-1 1,-6 1 95,-1-1 0,-1 4-1538,0 0 1721,-5 1 0,4 0 0,-4 2 0</inkml:trace>
  <inkml:trace contextRef="#ctx0" brushRef="#br0" timeOffset="5">3757 4637 7948,'-1'-8'0,"-3"1"383,3-1-34,-4 2 376,5-4-112,0 8-130,0-3 0,0 6-101,0 3 0,0 8-57,0 7 0,-4 7-107,0 5 0,1 7-1,3 4 1,-4 1-151,0-1 1,-4 2-76,5-2 0,-2-3-398,1-1 1,2-3 280,-1-5 1,1-2-41,2-5 1,0-5 6,0-3 0,0-2-368,0-2 6,5 0-729,-3-4 288,8-2 0,-8-6 399,6-3 1,-5-3 561,0-4 0,4 0 0,-1-1 0</inkml:trace>
  <inkml:trace contextRef="#ctx0" brushRef="#br0" timeOffset="6">3529 4774 8010,'0'-11'5,"-4"-1"-2,0 1-2,1-6 788,3 4-377,0-3 0,3 1 426,1 0-531,5-1 0,1 5 100,6-1 1,5 2-121,2 3 0,5-3-269,6 2 1,0 3 154,1 1 1,1 3-105,-1 1 1,0 0 101,-8 0 1,0 5-445,-5 2 1,-4 4-191,-3 0 0,-6 4 294,-1 0 1,-6 6-36,2-2 0,-4-1 15,-4 1 1,-6 0 232,-5 4 0,-5-2-104,1-2 1,-3 1 234,-1-4 1,0 3-53,1-4 0,-1-1 41,0-7 1,4 4 424,0-4-172,5-2 11,-3 5-71,11-8-551,1 3 199,5-5 0,5 0-126,3 0 1,2 0 57,1 0 1,6 0 47,2 0 1,2 0-73,2 0 1,0 0 66,0 0 0,0 4-106,0-1 0,-1 5 62,1-4 0,-5 5-30,-3-2 0,-2 3 66,-2 2 0,-4-1 30,-4 1 0,-1 0 27,-2 4 0,-3-2 146,-4 5 1,-2-2 15,-10 2 0,-4 2-109,-4-6 1,-5 4 382,2-4 0,2 0-151,1-3 0,-1-1 260,2 1 1,0-2-141,7-2 1,-1-3-358,5-5-1217,0 0-274,3 0 0,7-4 1414,5 0 0,10-10 0,8 1 0</inkml:trace>
  <inkml:trace contextRef="#ctx0" brushRef="#br0" timeOffset="8">5688 16092 7938,'0'-6'113,"0"-4"216,0 2 0,0 2-52,0-2 0,1 4 178,3-3 0,-3 3-157,3-4 0,1 4 31,-1-3 1,3 3-57,-3-4 168,5 6-312,-3-8 0,6 8-6,-1-2 1,4 3-139,1 1 0,0 0 18,-1 0 0,3 0-88,5 0 0,0 0 28,0 0 1,-1 0 79,1 0 1,-1 1-27,-3 3 1,-1-1 53,-3 4 1,-2 2-54,2 7 1,-3-4 38,0 3 1,-4-1-3,-1 2 0,-4-4-46,0 4 1,-1 0-17,-2-1 0,0 1-31,0-5 1,0 2 71,0 2 0,-4-2-64,0 2 1,-3-3 50,3 0 1,-1-4 2,1-1 36,3 1 7,-10 3 47,10-5 20,-4 5 14,5-10 1,5 5-94,3-2 0,3-3 12,4 3 0,-1-1 72,5 0 0,0 0 11,4 5 1,-4-2-80,0 2 1,0 2-15,4-3 1,0 4-8,0 0 0,-5 4-6,-3 0 0,-4 6-180,-3-2 1,1 2 52,-5 2 0,-2 0-23,-6 0 1,-3 1 13,-8 3 1,-3-3 28,-5 2 1,-5-3 69,-2-4 0,-3 2 77,-2-6 1,1 0-70,0-4 1,1-3 19,2 0 0,0-6 1,4 2 1,0-3-14,4-1 1,6 0-225,1 0 1,4-1-83,0-3-1117,1 3 17,5-9 507,0 3 1,6 0 264,0-1 631,6 6 0,5-14 0,7 4 0</inkml:trace>
  <inkml:trace contextRef="#ctx0" brushRef="#br0" timeOffset="9">6967 16149 7904,'0'-11'1745,"0"4"-991,0-3-472,0 9 0,0-3 118,0 8 1,-5-2-123,-3 6 1,-2 3 182,-2 5 1,0 5-52,-3 2 1,-3 5-5,-5 6 1,-5 2-184,-2 2 0,-3-1-280,-2 5 0,2 3 26,3 5 1,-2-1 126,5-3 0,2-5-63,6-3 1,-1-3 68,5-1 0,1-4-538,6-4 0,-1-3 154,5-4 1,0-2-51,4-6 0,0-3-371,0-1 247,0-4 0,0 1-131,0-8 1,6-3 34,1-4 1,3-2-405,2-2 1,-1-3 955,1-4 0,-1-6 0,0-2 0</inkml:trace>
  <inkml:trace contextRef="#ctx0" brushRef="#br0" timeOffset="10">6738 16046 7904,'-5'-11'146,"3"-1"35,-6 1 1,6 0 745,-2-1-187,2 1-50,2 4-541,0 2-378,0 5 1,2 5 46,2 3 1,-3 2-136,3 2 0,1 0 165,-1 4 152,-1 1 0,2 6 0,2 0 0</inkml:trace>
  <inkml:trace contextRef="#ctx0" brushRef="#br0" timeOffset="11">6887 16652 7865,'-7'11'0,"4"0"0,1 1 1235,2-1 1,0 1-233,0-1 0,2-3 1069,1-1-1127,-1-4-124,3 7-1061,-5-9-865,0 4 1105,0-5 0,-10-5 0,-3-1 0</inkml:trace>
  <inkml:trace contextRef="#ctx0" brushRef="#br0" timeOffset="13">12072 15955 7867,'-6'-8'75,"2"1"1,2 3 382,2-4 759,0 6-381,0-3-430,0 5 0,-3 1 13,-1 3 1,0 2-68,4 6 0,-1 4-31,-3 3 1,3 4-109,-3 4 1,3 2-116,1 5 0,1 4-22,3 0 1,-2 0-132,6-4 0,-1 1-23,5-1 0,-1-1-317,1-3 1,-2 2 20,-3-5 1,4-1 170,-4-3 1,2-1-376,-1-3 1,1 1-181,-6-5 490,6 1 1,-6-6-247,4-3-154,-4-1 7,7-6-96,-4 0 757,6 0 0,-1 0 0,1 0 0</inkml:trace>
  <inkml:trace contextRef="#ctx0" brushRef="#br0" timeOffset="14">12654 16035 7836,'8'-19'8,"0"0"1,-1 0 569,5-4 1,-1 5 291,0 3 97,1 2-124,-6 2 288,-1 4-364,-5 2-482,-5 16 0,-2 1-143,-9 11 0,0 1 72,-3 3 0,-3 2-111,3 5 1,-2 1-46,-2-1 0,1 4-169,3 0 0,-1-4-52,5-3 0,-1-6-172,5 2 1,5-1-127,2-3 0,-1 1 182,1-8 1,0 3-117,4-4 1,5-1 120,3-7 0,2 2 217,1-5 0,1 0-64,-1-4 1,4 0 108,1 0 1,4 0-34,-1 0 0,-1-1 211,1-3 1,-4-1-306,4-3 1,-5-1 62,1 5-1118,-2-4 191,-2 1-226,-4-4 475,3-1 147,-9 1 607,4 0 0,-5 3 0,0 0 0,0 4 0,0-3 0,2-1 0,1-3 0,0-1-11,4 1 1,-3 0 10,4-1 0,-4 1 565,3-1 1,-4 5 557,1-1-398,-3 0 0,-1 1 275,0-1-2,0 6-499,0 7 0,-4 4-122,0 10 1,-5 0 7,2 4 0,0 4-184,0 4 1,4 2-136,0 1 0,1 4 4,2 0 1,0 5-129,0-1 1,0-1 156,0 1 1,0-5-132,0 1 1,2-8-315,1-3 1,2-4 164,3-4 0,2-3-274,-2-4 0,-2-2-520,2-3-403,-6-2-26,3-5 1404,-5 0 0,0-5 0,0-1 0</inkml:trace>
  <inkml:trace contextRef="#ctx0" brushRef="#br0" timeOffset="15">13545 16195 7824,'0'-12'0,"0"1"554,0 0 0,0 3 176,0 0 136,0 6-432,0-3 1,-4 10 23,1 2 0,-6 5-156,1 3 0,-3 7-35,-5 4 0,-1 10-96,-6-2 1,0 7-118,0-3 0,0 4-118,0-4 0,1 0 109,-1-4 0,1 4-398,3 0 0,-1-1 225,5-7 1,-1-2-60,5-5 1,1-1-241,2-3-71,-2-3-349,9-4-610,-4-6 1037,5-1 0,-5-15 1,-2-3-1</inkml:trace>
  <inkml:trace contextRef="#ctx0" brushRef="#br0" timeOffset="16">13237 16035 7860,'-5'-18'426,"-2"2"52,-4 4 0,5 1 93,2-1-213,3 6 0,1 0-121,0 2 1,1 3-97,3-3 1,-2 3-574,6 1 1,-4 5 228,3 2 1,1 3 202,3 2 0,1 4 0,-1 2 0</inkml:trace>
  <inkml:trace contextRef="#ctx0" brushRef="#br0" timeOffset="17">13568 16640 7771,'-11'12'0,"4"-6"2772,2 4-929,5-4-1109,5 6 0,-4-5-65,3 1-498,-2-5-1335,3 2 981,-4-5 0,5 0 183,-2 0 0,2 0 0,6 0 0</inkml:trace>
  <inkml:trace contextRef="#ctx0" brushRef="#br0" timeOffset="19">18445 15841 7927,'-5'-12'218,"3"6"113,-3-4 0,4 5 108,-3-3 373,3 3-460,-9 5 0,3 0-5,-4 0 0,0 0-113,-1 0 0,-1 5 27,-2 3 0,1 2-95,-5 1 1,4 2-106,-4 2 1,1 3 54,-1 5 1,-2 0 98,2 0 0,2-1-340,2 1 0,2 4-5,2 0 1,4-1-21,4-3 0,1 0 104,2 0 0,7-2-87,4-2 0,2-2 50,6-6 1,5 1 81,6-1 1,3-5-15,2-2 0,3-3 4,0-1 0,4-5-82,-4-2 0,2-3 79,-5-2 1,-4-4 15,-8-3 0,-5 1-2,-3-1 0,-7-4 0,-4-4 0,-3-3-76,-1 3 1,-5-4-133,-3 0 0,-7-2-137,-4-1 1,1 5 95,-1 2 1,0 8 32,-4 4 0,0 3 25,1 5 0,-1 2-227,0 5 0,0 1 0,0 3 1,2 2-28,2 5 0,1 1 151,3-1 0,2 6-170,-2 2 464,2 2 0,-4 7 0,0 2 0</inkml:trace>
  <inkml:trace contextRef="#ctx0" brushRef="#br0" timeOffset="20">18296 16240 7927,'0'7'304,"0"-2"1,0-4 41,0 3 1,-5-1-5,-2 4 1,0 1 209,0 3 1,-2 1-337,-7-1 0,4 2 17,-3 2 0,2-1-212,1 5 0,2-4 57,3 4 1,-3-1-118,2 1 1,3 3 71,1-3 0,3-2-75,1 2 0,0-3-67,0 3 1,5-5-42,2 1 0,5-2 39,3-2 1,3-3 41,5-1 1,3-4 109,1 1 1,3-3-55,-3-1 0,4 0 124,-5 0 1,5-5 20,-5-3 1,1-2 106,-4-1 0,-4-1-120,0 1 1,-9-5-24,1 1 0,-7-5-56,0 1 0,-4-4-149,-4-4 0,-7 3-251,-8-2 1,-3 2 161,-1 1 1,1 1-311,-1 3 0,0 3 36,0 4 0,1 2-122,3 2 1,2 0 126,1 4 0,8 0 467,-4 4 0,3-5 0,-2-2 0</inkml:trace>
  <inkml:trace contextRef="#ctx0" brushRef="#br0" timeOffset="21">18913 16092 7832,'-6'-15'-44,"2"0"1,3-4-1,1 3 1,1 1 178,3 4 0,-2-2-99,6-2 1,-4 2 667,3-2 1,-3 2-191,4 2 1,-5-1-49,5 1 0,-2-1-130,2 1 1,2 3-76,-2 1 0,6 4-158,1-1 0,5 2 103,-1-2 1,-1 3-121,1-3 0,0 3 86,4 1 1,0 4-201,0-1 1,-1 6-80,1-1 0,-4 2-13,0 1 1,-5 1 60,2-1 0,-8 1-54,0-1 0,-5 4 81,0 1 0,-1-1-3,-2-4 0,-5 1 19,-3-1 0,-6 0 19,-1 1 1,-5-1-29,0 1 0,-1-1-7,-2 1 1,0-5-3,0 1 1,6-2 15,1 2 1,0 1-5,1-6 1,3 5 50,5-4 0,3 3 81,-4-3 1,6 1 27,-2-1 0,3-1-119,1 4 0,1-3 12,3 4 0,6-4-21,5 3 1,4 0 11,-4 0 0,6 3-12,-2-2 0,-2 1-30,2-2 1,0 4-37,4-4 1,-4 3 55,0 2 1,-5-1-37,2 1 0,-4 3 35,0 0 0,-6 2-40,-2-2 0,-3-3-12,-1 4 1,-1 0-92,-3-1 0,-4 4 63,-7-3 0,-4 4-103,-7-1 0,-4-1 49,-4 1 1,-5-5 52,-3 1 1,2-2 118,2-2 1,0-1-81,4-2 0,-1 1-20,8-5 0,2-1-51,6-3 1,2 0-360,6 0-323,4 0-91,2-5 1,5-1 886,0-5 0,5-6 0,2-1 0</inkml:trace>
  <inkml:trace contextRef="#ctx0" brushRef="#br0" timeOffset="22">19907 16035 7857,'0'-12'0,"0"1"573,0 0 870,0 4-307,0-3-296,0 9 1,-6 6-460,-1 10 0,-3 5-27,-2 3 1,-4 5-130,-3 3 0,-4 3-14,-4 4 0,-2 3-216,-5 4 1,0 1 178,-1 0 0,1 3-543,0 1 1,0-1 383,-1-3 1,6-7-246,2-5 1,8-1 108,4-6 0,2-2-146,2-6 61,5-2-344,1-6 28,5-4-5,0-2 691,0-15 1,0-2-344,0-7 179,0-2 0,5 3 0,1-5 0</inkml:trace>
  <inkml:trace contextRef="#ctx0" brushRef="#br0" timeOffset="23">19644 15921 7942,'0'-12'0,"0"1"0,1 3 144,3 1 1,-3 3 645,3-4 79,-3 6 0,1-3 10,1 5-411,-1 0 1,3 1-425,-5 3 0,0-2 94,0 6-428,5-1 1,-4 5 247,3-1 1,-3 2 41,-1 2 0,-5-2 0,-1 3 0</inkml:trace>
  <inkml:trace contextRef="#ctx0" brushRef="#br0" timeOffset="24">19827 16595 7815,'-12'0'1677,"6"0"1,1 5-178,5 2-867,0-2 1,0 2 858,0-4-2310,0-1 644,5 8 174,-4-9 0,-1 4 0,-6-5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19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1770 8531 8067,'-11'0'-398,"4"0"1011,2-5 0,7 4 1,1-3-350,5 3 0,2-3 0,2 0 0,0 2-216,4 1 1,1 1-1,5 0 1,-2 0-37,-1 0 1,4 0-1,4 0 1,-2 0 9,-1 0 0,-1 0 0,0 0-8,0 0 0,0 0 0,-1-2 1,1 0-12,0-2 0,0-1 0,0 2-1,0 0 1,-6-1 0,0 4 0,-2 0-19,0 0 1,1 0-1,-5 0 14,0 0 0,1 0 1,-1 0-13,1 0 1,-5 0-1,1 0 81,0 0 373,-2 0-286,-1 0 1,-5-5-136,0-3 1,-4 2-1,-1-2-14,-1-1 1,2-1 0,-2-1-30,1-1 0,1-3 0,4-2-64,0 0 0,0 1 1,0-3-1,0-1-6,0-1 0,0-2 0,0 0 50,0 0 0,0 0 0,1 0 26,3 0 1,-2 1 0,5-2 0,-1-2 20,0 0 1,3-5 0,5 3 0,1 0-109,-1 0 1,4-2 0,0 3 88,0 2 0,2 5 0,-4 2 71,2 1 0,-3 2 0,3 4 0,0 0 115,0 4 0,-3-2 0,3 4 0,0 0-68,-1 0 0,1 1 0,2 4 0,-1 0-70,2 0 1,0 1 0,2 3 0,-1 4-53,-3 2 1,1 5 0,-3 1-41,0 2 1,-4 5 0,0 5-24,-4 1 1,-7 0 0,2 3 0,-3-1-51,-1 0 1,-1 2 0,-3 0 47,-4-2 0,-2 2 0,-2-4 0,-2 0-24,-2-2 1,-3 1 0,4-3 98,1-3 1,2-1 0,1-6 678,4-1-174,-3-1-221,8-2 1,-3-3 0,7-2-101,1 0 0,0 1 0,4-3 0,1 0-43,-2 1 1,5-4-1,-4 4 16,3 0 1,7-3 0,2 1 31,2-1 1,6 1 0,1 1 0,1-1 160,3-2 1,1-2 0,1-2-143,0-1 1,-1-3-1,-1 3 1,-3 0 28,-1-1 0,-2 4 0,-6-3-74,-1 3 0,-5 1 1,1 0-1,-2 0 53,-2 0 0,-3 0-534,0 0-1096,-1 5 1,0 1-2827,-4 6 4250,-6-6 0,-4 9 0,-4-2 0</inkml:trace>
  <inkml:trace contextRef="#ctx0" brushRef="#br0" timeOffset="1">4351 8109 8037,'-6'0'371,"1"0"47,5 0 1,1-4-294,3 0 0,2 0 1,6 4-1,-1 0 1,2 0-1,2 0 176,4 0 1,-1 0-171,1 0 0,1 0-18,7 0 0,-3-3-61,3-1 0,1-1 85,-2 1 1,2 3 60,-1-3-80,-3-3-4,4 6 1,-7-5-5,-2 2 0,2 3-20,-6-3 0,4 1-35,-4 0 0,-3 1-66,-5-1-234,1 1 93,-2 2-658,4 0-643,-8 0 0,1 0 1453,-6 0 0,-9 5 0,-6 2 0</inkml:trace>
  <inkml:trace contextRef="#ctx0" brushRef="#br0" timeOffset="2">4386 8371 8062,'-7'0'1287,"2"0"-547,5 0-636,5 6 0,2-5 440,4 3 1,2-2-134,2 2 0,3-3 0,5 3 0,4 1-73,4-1 1,2 0 83,1-4-189,6 0-42,-5 0 1,4 0 58,-4 0 1,-2-5-211,-3-3 1,2 2 91,-6-2 0,-4 4-261,-7-3 96,-2 4 63,-2-2-1501,1 0 773,-6 4 698,-1-4 0,-20 5 0,-4 0 0</inkml:trace>
  <inkml:trace contextRef="#ctx0" brushRef="#br0" timeOffset="3">2444 9765 8073,'-6'-8'-19,"2"1"690,3-2 1,1 5-504,0 4 0,0 6 0,0 9 0,0 5 39,0 1 1,0 7-1,0 2 1,0 2-71,0-1 0,0 5 0,0-1 0,0 0-45,0 1 1,0-2 0,0 0-125,0 1 0,1-1 0,1-1-80,2-3 1,0 2 0,-3-5 0,2-2-40,1-1 0,3-5 0,-2-1-145,2-2 178,-5 0 1,7-9-1081,-5 1 1198,0-6 0,-9 4 0,-2-6 0</inkml:trace>
  <inkml:trace contextRef="#ctx0" brushRef="#br0" timeOffset="4">2467 10119 8070,'0'-8'-237,"0"1"237,0 4 434,0-2 1,5 5-185,3 0 1,2 0 0,1 1 0,2 2-59,2 1 0,-1-1 1,5-3-159,1 0 0,3 4 0,3 0 1,0-1-73,0-2 0,2-2 0,-2-2 19,0-1 1,1-1 0,0 3-72,-1-2 1,-7-4-1,-3 4 1,-2 1-158,-3-2 1,3 2-1065,-6-5 228,-3 6 1083,-5-3 0,-6 0 0,-6-2 0</inkml:trace>
  <inkml:trace contextRef="#ctx0" brushRef="#br0" timeOffset="5">2558 9822 8060,'0'-11'0,"5"-1"-166,3 1 1,2 3 0,2 2 0,-1-1 698,0 1 0,1 0 1,0-3-91,4 1 1,-2 6-1,5-2-193,1 3 1,2-3 0,0 0 0,0 1-61,-3 2 0,6 1 0,-2 0-88,1 0 1,0 0 0,-2 0-124,-3 0 1,5 0-1,-3 0 1,-1 0-528,1 0 1,-4 0 0,-2 0-787,-2 0 1334,3 0 0,-3 0 0,3 0 0</inkml:trace>
  <inkml:trace contextRef="#ctx0" brushRef="#br0" timeOffset="6">4363 9982 8020,'1'-7'-70,"3"4"0,3 1 1,4 2-1,0 0 1,2 0-1,1 0 361,1 0 0,5 0 0,-1 0 1,3 0-1,2 0 0,1 0-149,2 0 1,3-3-1,-2-1 1,0 1-61,0 2 0,-1 0 0,-6-2-180,-2-1 0,2-1 0,-6 3 0,-1-2-552,-1 1 0,-6 2 650,1 1 0,-6 0 0,3 0 0</inkml:trace>
  <inkml:trace contextRef="#ctx0" brushRef="#br0" timeOffset="7">4431 10210 8141,'8'7'468,"0"-4"1,-1-1-136,5-2 0,3 0 0,1-2 90,2-1 1,6 1 0,5-3 0,1 0 1,3 3 0,-3-5 0,3 1-183,1 0 1,1 3-1,-3-2 1,0 1-84,-1 0 1,-6-3-1,0 2-270,-4-2 0,-5 5-1399,-4-2 1510,-6 3 0,-16 1 0,-9 0 0</inkml:trace>
  <inkml:trace contextRef="#ctx0" brushRef="#br0" timeOffset="8">2741 11695 8127,'0'-11'-16,"0"3"0,0 0 1,0-1-1,0-1 0,-1 0 1,-2 1 1657,-1 2-1460,1 4 1,1-2-1,0 6-75,-2 3 0,-4 4 0,3 7 0,-1 4 59,-3 3 1,3 5-1,-2 5-108,-1 5 0,-1 0 0,-1 5-2,-1 1 0,1 1 0,-1 2 1,1-2-158,0-2 0,-1 3 0,1-4-74,-1 4 1,1-3-1,1-3 9,2-3 1,-1-1 0,5-8 0,2-3 4,1-4 1,-1-3 0,0-6 128,-2 1 1,0-1 8,4 0-296,-5-4 0,3-2-420,-6-5 739,5-5 0,-2-7 0,5-5 0</inkml:trace>
  <inkml:trace contextRef="#ctx0" brushRef="#br0" timeOffset="9">2650 11741 8287,'0'-18'-161,"0"-2"1,-2 4 131,-1 2 1,1 2 791,-2 0 1,3 5-1,2 0-316,3 2 0,-1 3 1,4 6-332,2 3 1,1 5 0,2 3 0,1 5 147,2 5 0,-1 5 0,4 5-218,-2 3 0,4 2 1,-1 3-51,3-1 1,1-1 0,0 4-1,-1-2-205,1-1 1,0-5 0,0 1-44,0-3 0,-4-2 0,0-2 111,1-5 1,-2-1-1,0-4 1,-2-2 96,-2-4 1,-1-2 0,-2-2 82,1 1 1,-5-4 41,1-1 1,-4-4 0,2 2 133,-1 0-609,-1-4 1,-9 4-1,-4-5 394,-5 0 0,-4 0 0,-5 0 0</inkml:trace>
  <inkml:trace contextRef="#ctx0" brushRef="#br0" timeOffset="10">2513 12289 8267,'0'-12'112,"1"2"0,3 1 194,3 2 1,9 0 0,1-1 0,2 1 384,0 2 0,5-2 0,7 1-346,2 0 0,0 2 1,-1-2-1,-2 1-412,2 2 0,-3 2 0,0 1-2049,-1 0 2116,4 0 0,-8 0 0,4 0 0</inkml:trace>
  <inkml:trace contextRef="#ctx0" brushRef="#br0" timeOffset="11">4294 12038 8200,'2'-8'-358,"1"0"1,4 6 686,4-2 1,4 3 0,1-1 0,-1 0 0,0-2 0,1 2 0,2 0 3,3 2 0,0 0 0,3 0 0,3 0-229,3 0 0,0 0 0,0 0 1,2 0-74,1 0 0,-3-3 1,-1-3-1,-1 1-212,-2 0 0,-4 0 0,-2 3-573,-5-2 1,-3 0-234,0 4 1,-7 0 986,-5 0 0,-10 0 0,-8 0 0</inkml:trace>
  <inkml:trace contextRef="#ctx0" brushRef="#br0" timeOffset="12">4397 12220 8200,'0'7'464,"5"-2"64,-4-5 1,10 4-90,-4-1 1,5 1 0,2-4-50,1 0 0,5 0 0,-1 0 1,4 0 78,4 0 1,2-4 0,5-1-268,0-1 0,-2 2 0,0-3 1,1-2-104,-2-2 0,-5 5 0,-2 1-416,-4 0 1,-6 4-1977,1-3 2293,-7 3 0,-8 6 0,-6 1 0</inkml:trace>
  <inkml:trace contextRef="#ctx0" brushRef="#br0" timeOffset="13">18102 7778 8118,'0'-8'354,"0"0"-218,0 6 1,-1-7 0,-2 4 0,-2-1-1,0-3 1,-1 0 0,-1 0 115,-1 1 0,-3 6 0,-1-2 1,-4 3-1,-3 1 171,-2 0-354,-2 0 0,0 0 0,-1 0 0,-1 0 0,-2 0-10,2 0 1,1 1 0,1 1 0,0 4 38,0 0 0,5-2 0,3 3-120,2 2 1,6-2-1,0 0 1,2 2-81,3 1 1,0 2 0,2-1-20,0 0 0,2 1 1,2-1-1,4 2 32,6 2 1,4-2-1,6 2 1,3-2 12,3-2 1,5 2 0,1 0 0,3 1 53,-3 0 1,-1-4-1,-5 5 154,-3-2 0,-3-2 0,-3 0-100,-2 1 0,-2-1 1,-6 1-1,-1-1-56,-2 1 1,-3-1-1,-5 0 1,0 1 36,0-1 0,-5 1 0,-4-1-4,-5 0 0,-4 1 0,-6-1 0,-1 1 7,-2-1 1,-3-3 0,2-2-27,-1-1 1,3 3-1,0-4 1,2-2-300,1-1 1,5-1 0,3 0-777,2 0 1085,2 0 0,4-5 0,2-1 0</inkml:trace>
  <inkml:trace contextRef="#ctx0" brushRef="#br0" timeOffset="14">18410 8177 8099,'-6'-6'2474,"1"1"-1533,5 5-568,0-5 0,0-2 1,0-4-137,0 0 1,1 2 0,2-1-122,1-3 1,1-2-1,-3 1 1,3-3-50,2-1 0,-4-1 0,4-5-82,-2-2 0,3 0 0,-5-4 0,1-2-55,1-1 1,-4 3-1,3 0 42,-2 3 1,1-4 0,1 4 0,0 3-12,1 4 0,-4 0 0,4 6-219,0 4 143,-3-2 0,4 11 0,-2-2-20,3 6 1,0 5 0,0 7 160,2 4 0,1 7 1,2 5-1,-1 3-26,1 4 0,-1-1 0,1 5-29,-1 1 0,0 2 0,2 0 0,1 0-183,1-4 1,1-2 0,-4-9-4,3-3 1,-3-5 0,1-1-211,-5-2 0,-1-5 1,2 1-569,-2-2 0,-4-6 38,1 1 955,-3-6 0,-11 4 0,-3-6 0</inkml:trace>
  <inkml:trace contextRef="#ctx0" brushRef="#br0" timeOffset="15">18422 8097 8050,'-12'-5'0,"1"-1"1026,0 0 1,4-1-612,3 3 0,4 3-418,4-3 0,4 3 1,7 1-1,5 0-254,6 0 1,-1 0 0,4 0-186,-1 0 0,4 0 1,-3 0-72,0 0 1,-2 0 512,-8 0 0,3-5 0,-5-1 0</inkml:trace>
  <inkml:trace contextRef="#ctx0" brushRef="#br0" timeOffset="16">18902 7766 8050,'-7'-11'147,"-2"-1"1,4 2 636,-1 3 0,3-4 484,0 4-1123,1 2 0,2 5 0,0 9-38,0 5 0,2 5 0,1 7-64,5 5-2,-3 2 0,4 1 0,-4 0-94,1 1 0,-3-1 0,1-1 0,-3-2-231,-1 0 1,4-7 0,0-1-128,-2-7 0,-1-3 71,-1-2 466,0 1 0,-1-11-54,-3-5 1,2-5 0,-5-3 16,2-3 1,-2-3 0,3-5 0,1 0 98,2 0 1,1-1 0,0-2-90,0-5 1,0-2-1,0-1 1,0 1-58,0 2 0,1 0 1,2 5-92,1 5 1,3 3-1,-3 7 1,0 0-111,1 4 1,-2 2 35,4 5 1,1 0-1,3 1 95,1 3 1,-1 2-1,2 6 1,1-1-35,1 0 0,0 1 0,-2-1-30,2 1 1,-2-5 0,3 1 0,-1-1-10,1 0 0,3-2 0,-4-5 96,-1 0 1,-1 0 0,-2-1 0,0-3 41,1-4 0,-1 2 0,1-2 0,-2-1 128,-2-1 0,2-1 0,-4-1 84,0 1 0,1 5-227,-4 2 1,-1 4-1,2 4 1,-3 4 109,-1 6 1,-4 9 0,-1 8 21,-1 2 1,2 2-1,-3 3 1,2 3-115,3 0 1,1 2 0,1-5-160,0-1 0,0-2 1,0-1-1,0-1-696,0-2 1,5-3-605,2-5 1419,-2-6 0,5 5 0,-3-4 0</inkml:trace>
  <inkml:trace contextRef="#ctx0" brushRef="#br0" timeOffset="17">19655 7846 8006,'0'-11'-100,"-1"1"1,-1 1-1,-4 2 526,0 2 63,4 1 1,-7 6 0,5 2-196,1 3 1,2 8-1,1 6 1,0 3-85,0 2 1,5 6 0,3 0-89,2 5 1,1-3-1,-1 1-133,-2-3 1,2-5 0,-2 2 0,2-1-124,1-3 0,-4-4 1,-2-4-264,0 0 1,-4-2 64,3-3 0,-4-6 0,-4-2-26,-3-3 0,-4-1 0,0-1 1,-2-3-506,-2-4 1,-3-7 862,-5-4 0,-4-8 0,-3-2 0</inkml:trace>
  <inkml:trace contextRef="#ctx0" brushRef="#br0" timeOffset="18">19404 7858 8031,'0'-18'-174,"0"1"1,0 6 199,0-1 0,6 2 0,6 3 0,6 2 542,3 0 1,3 3 0,3-3-161,3 0 0,7 4 1,3-3-300,0 3 1,1 1 0,2 0 0,-3 0-128,0 0 1,-6 5 0,-6 2 0,-4 5-63,-6 3 0,-5-1 0,-6 4-48,-3-2 0,-3 5 0,-3-2-57,-6 2 0,-5-2 1,-11 0-1,-2 0-96,-5-1 1,-6-1 0,-1-6-94,2 0 0,5 0 0,6-4-952,4-3 1326,5 2 0,10-9 0,0 1 0</inkml:trace>
  <inkml:trace contextRef="#ctx0" brushRef="#br0" timeOffset="19">20055 7800 8036,'0'-11'2275,"0"5"-1984,0-4 1,1 8 0,2 0-129,1 4 1,5 5 0,-3 5 0,1 2-95,1 1 0,-2 6 1,2-1-74,-4 5 1,1 0-1,-1 1-50,-2-2 1,0 0-1,-2 2 1,0 0-184,0 0 0,1-3 0,1-3 54,2-1 0,0-4 0,-4 3 205,0-1 1,5-2-1,3-4 1,2 1-34,1-1 0,2-1 0,1-2 0,2-3 18,2 0 0,1-4 0,4 3-66,0-3 1,4-2-1,0-3-276,3-3 1,-5 0 0,2-2 0,-3-2 334,-1-3 0,-1-6 0,1 2 0</inkml:trace>
  <inkml:trace contextRef="#ctx0" brushRef="#br0" timeOffset="20">20603 7926 8063,'-5'-18'930,"4"-2"-540,-3 5 0,2 1 411,-2 6 1,1 3 0,-3 6-428,1 3 0,-3 8 1,3 8-224,-1 5 1,3 5 0,-1 4-251,3 0 1,1-1 0,0-1 0,1-2-218,3 2 0,1-4 1,5-3-1,1-3 33,1-3 1,4-5-1,-3 0 69,3-5 1,0 0-1,-1-6 19,4 0 0,-1-2 1,0-1-1,0-1-607,0-3 0,-5-2 802,3-6 0,-4-4 0,0-2 0</inkml:trace>
  <inkml:trace contextRef="#ctx0" brushRef="#br0" timeOffset="21">20535 8120 8047,'-7'-5'529,"2"4"0,10-4-298,3 5 0,6-4 0,4-1-53,3-1 0,1 2 0,7-3-301,-1 2 1,2-4-1,-3 3 1,-2-1-821,0-1 1,-8 0 942,-1-3 0,1-1 0,1 1 0</inkml:trace>
  <inkml:trace contextRef="#ctx0" brushRef="#br0" timeOffset="22">20569 7823 8047,'-6'0'409,"6"-5"1,7 3-122,8-6 1,1 2-1,7-3-320,4 1 1,1 2-1,3-3-138,1 1 0,4 2 170,2-2 0,6-2 0,-4 4 0</inkml:trace>
  <inkml:trace contextRef="#ctx0" brushRef="#br0" timeOffset="23">21962 7743 8348,'0'-11'803,"0"3"0,-1 2 664,-3 1-1304,-2 1 1,-7 4-1,-2 0-71,-4 0 0,-4 1 0,-4 3 1,-3 4-61,-3 2 0,0 1 0,3 1 0,2-1-108,0 1 0,7-1 1,0 0 75,3 1 1,4 3-1,7 0-119,3-1 0,2 3 0,2-2 0,3-1-93,5-1 0,4 2 0,12 0 213,3-1 1,1 1 0,4-2-1,-2-3 43,2 0 0,-4 0 0,-3 2-12,-5-1 1,1 1-1,-7-1 1,-3 1-67,-2-1 1,-6 0-1,0 1-35,-1-1 1,-2 1 0,-3 0 48,-5 4 0,0-4 0,-11 3-16,-2-2 1,-5-1 0,-5-1-525,-2 0 302,-1 1 1,1-5 0,4 0-603,6-2 0,5-1-465,7-4 1325,4 0 0,2-5 0,5-2 0</inkml:trace>
  <inkml:trace contextRef="#ctx0" brushRef="#br0" timeOffset="24">22111 7858 8440,'0'-12'1382,"-5"1"-1210,3-1 0,-4 6 172,2 2 1,3 4 0,-3 5 0,3 7-302,1 5 1,0 6 0,0 4 80,0 3 0,0 7 1,0 1-229,0-1 0,1 0 1,2-2-1,2 0-33,1-6 1,-3-4 0,2-3-427,0-3 0,-4 1-240,3-5-168,-3 1 0,-2-11 971,-3-5 0,-7-5 0,-7-7 0</inkml:trace>
  <inkml:trace contextRef="#ctx0" brushRef="#br0" timeOffset="25">21860 7846 8087,'0'-28'-177,"3"8"1,4-2 309,3 5 0,0 1 0,9 5 1,1 0 599,2-1 1,2 4-336,3 1 0,2 4 0,5 0 0,-1 1-216,-2 2 1,0 2 0,-3 1 0,0 5-216,0 2 1,-1 3 0,-6 2-54,-2 4 1,-3 3-1,-9 0 1,-3 1-258,-3 0 0,-3 0 0,-6 0 14,-7 0 0,-11-4 0,-4-2-25,-3 0 1,-4-2 0,0-3-63,1-1 1,4 0-1,-1 0 416,9-4 0,6 3 0,7-3 0</inkml:trace>
  <inkml:trace contextRef="#ctx0" brushRef="#br0" timeOffset="26">22373 8269 8087,'0'-8'797,"2"2"-323,2 1 0,-2-4 0,4 1 1,0-2 62,-4-1 0,4-6 1,2-2-308,2-3 1,-2-2 0,-2-1 0,0-3-181,1-1 0,-5-2 0,3-3-154,0 0 0,-3-3 0,3 0 0,-1 2-6,-1-2 0,3 4 0,-4 5 19,2 4 1,0 0 0,-4 9 51,0 1 0,1 6-161,3 4 1,-2 4-24,6 4 1,0 7-1,4 9 173,3 1 1,-1 7 0,5 2 86,2 3 1,-3 6-1,-1-1-118,0-2 1,2 0 0,-4-2 0,-1 0-233,-1 1 1,2-6-1,0-2 43,-1-3 0,-1-7 0,-2-1-289,1-4 0,-2 0 559,-3-1 0,4 1 0,-5-1 0</inkml:trace>
  <inkml:trace contextRef="#ctx0" brushRef="#br0" timeOffset="27">22419 8132 8087,'-11'-5'2128,"4"3"-2064,2-3 1,7 5 0,1 0 18,5 0 0,7-1 0,4-2-210,3 0 1,6-1 0,3 4-1,5-1-496,2-3 623,0 2 0,1-8 0,2 4 0</inkml:trace>
  <inkml:trace contextRef="#ctx0" brushRef="#br0" timeOffset="28">23162 7880 8087,'0'-22'294,"0"0"0,0 3-183,0 4 0,0 2 0,0 2 0,0-1 185,0 1 1,-4 3-1,-1 2 1,0-1 655,-1 1 0,-2 4 0,0-2-921,-2 3 1,-7 3 0,-2 4-237,-2 6 0,-1 7 0,2 1 0,2 6-36,2 4 0,0-1 0,5 2-34,0 0 0,3 2 0,2 2 0,0-1-80,4 0 1,6-5 0,3-2 66,4-3 1,5-1 0,3-2 109,3-1 0,2-8 0,1-5 0,3-2-173,1-3 0,-2-1 0,2-1 351,-1 0 0,4-5 0,-3-1 0</inkml:trace>
  <inkml:trace contextRef="#ctx0" brushRef="#br0" timeOffset="29">23493 7880 8087,'-12'-11'1333,"1"0"-1037,-1 4 0,5 2 0,-1 5 156,-1 0 0,3 5 0,-2 4-181,0 5 0,-3 4 0,1 6 0,1 1-150,2 2 0,3 3 0,-2-2-163,0 2 0,3-1 0,3 2-70,0 0 0,0-6 1,1 2-23,3-3 1,2-2-1,7-3 1,1-4-155,1-2 1,5-2 0,-1-1-44,3-2 0,2-3 0,1-5-67,2 0 0,1 0 0,-3-1 0,2-3-481,-2-4 1,-6-2 878,-3-1 0,1-6 0,1-1 0</inkml:trace>
  <inkml:trace contextRef="#ctx0" brushRef="#br0" timeOffset="30">23367 8097 8087,'-11'0'0,"1"-1"853,2-3 1,3 2-308,5-6 1,1 6-1,4-2-422,7 3 0,4-1 1,8 0-1,2-2-519,0 1 0,5 1 1,-5-1-785,0 0 1,0-1 1178,-3 4 0,3-5 0,-9-2 0</inkml:trace>
  <inkml:trace contextRef="#ctx0" brushRef="#br0" timeOffset="31">23299 7858 8087,'0'-12'114,"1"5"1,4 0 115,6 2 1,2-3 0,6 3-1,3-1 383,3-3 1,4 3 0,5-2-373,1-1 0,3 3 0,1 0-2069,2 1 1828,-4 1 0,2 4 0,-5 0 0</inkml:trace>
  <inkml:trace contextRef="#ctx0" brushRef="#br0" timeOffset="32">17908 9765 8192,'-1'-12'312,"-2"1"1,-2 1-15,-1 2 1,-1 2 0,-2 3 0,2 0 0,-3 0 0,-3 2 0,-3 1 0,-2 0 24,-3 0 0,0 0 1,-1 1-1,2 3-210,1 3 0,0 0 1,-3 0-92,3 2 1,-1 1 0,5 2-62,1-1 0,5 4 0,3 1 0,1-2-73,2-2 0,2 1 0,3 1 0,5 1 32,4-1 1,9 0-1,3 0-50,6 1 1,6 1-1,1-5-11,2 0 1,4 0 0,-4-3 0,-2 0 67,-4 1 1,-4 0 0,-7 0 45,-2-2 0,-2 1 0,-7 3 9,-3 1 0,-1-1 0,-6 1 0,-2-1-2,-2 0 0,-8 5 0,-10 0 45,-3 2 1,-8-3 0,0 3 0,-4 0-26,0-1 0,-2-3 0,2 2-78,4-4 0,4 0 0,7-2 0,3-1-437,4-2 1,6-4-112,2 1 0,5-3 1,4-2 625,8-3 0,6-2 0,7-6 0</inkml:trace>
  <inkml:trace contextRef="#ctx0" brushRef="#br0" timeOffset="33">18136 9902 8128,'-1'-15'1525,"-3"-1"-774,3 1 0,-4 8 1115,5-1-1142,0 5 1,0 0-689,0 6 0,0 9 0,0 7 56,0 2 0,0 4 0,0 0 0,1 2-156,3-2 0,1 3 0,4-1-380,-1-2 1,-1-1 0,6-2 95,2-3 0,-2-3 0,3-4 1,1-1 42,2 0 0,1-4 1,2-3-254,1-3 1,-3-1 0,6 0-357,-1 0 1,-4-5 913,-2-3 0,3-7 0,-4-3 0</inkml:trace>
  <inkml:trace contextRef="#ctx0" brushRef="#br0" timeOffset="34">18148 10096 8047,'-5'-6'727,"3"-4"1,-1 4-306,6-1 1,4 1 0,4 3-63,1-1 0,4-5 0,4 2 0,6-3-526,4-2 0,2 1 0,-2-1-127,-3 1 1,-3 1 0,-1 1 292,0 1 0,-5 1 0,-2-5 0</inkml:trace>
  <inkml:trace contextRef="#ctx0" brushRef="#br0" timeOffset="35">18159 9822 8041,'0'-11'80,"0"-5"1,1 2 71,3 4 0,3 0 1,5 5-196,4-1 1,-1 2 0,8-3 0,5 1-47,3 0 1,3-1-1,1 0 1,-1 2-239,0 0 0,1 3 327,-1-1 0,0-4 0,0 1 0</inkml:trace>
  <inkml:trace contextRef="#ctx0" brushRef="#br0" timeOffset="36">18719 9765 8095,'-8'0'1489,"1"0"-1526,4 0 0,-2 2 0,4 5 626,-3 4 1,3 4-1,-3 1-245,3 3 0,1-2 0,0 4 1,0 2-178,0 2 1,0 2-1,0-5-258,0 1 0,1 0 0,3 0-122,3 0 0,3-5 0,2-3 89,-1-3 0,4 2 0,2-1 0,1-4-110,2-3 0,-2-2 0,1-4-109,1 0 1,2 0-1,1-1-34,-1-3 0,1 2 1,-1-6-1,-3-1 377,-4-1 0,3-7 0,0 0 0</inkml:trace>
  <inkml:trace contextRef="#ctx0" brushRef="#br0" timeOffset="37">18753 10039 8095,'-11'0'923,"4"0"29,2 0-592,5 0 1,7-1-280,4-3 1,7-2-1,8-6 1,4 2-280,-1 2 0,2-2 0,-4 4-247,-1-1 0,-4-3 0,-1 4 445,-2 0 0,-5-10 0,2 4 0</inkml:trace>
  <inkml:trace contextRef="#ctx0" brushRef="#br0" timeOffset="38">18673 9753 8095,'-11'0'1168,"4"0"-1174,2 0 0,12-3 0,4-2 91,7-2 0,5 0 0,3-5 0,5 1-420,2-1 1,5 2 0,0 1 334,-1 2 0,8-1 0,2-3 0</inkml:trace>
  <inkml:trace contextRef="#ctx0" brushRef="#br0" timeOffset="39">20112 9696 8064,'-7'-6'-343,"0"1"712,2 0 1,1 5 0,4 0 0,0 7 0,0 7 0,2 5-1,0 4-32,2 4 1,4 1 0,-3 4 0,1-3-442,3-1 0,-3 2 0,2-3 38,1-2 0,-3-2 0,0-3-143,-1-1 1,1-5 0,-4 2-1127,2-4-79,0-5 1414,-9-2 0,-7-5 0,-6 0 0</inkml:trace>
  <inkml:trace contextRef="#ctx0" brushRef="#br0" timeOffset="40">19884 9696 8064,'5'-17'454,"4"3"-279,5 5 0,3-1 0,6 3 0,0 0-80,0-1 1,4 2-1,2-2 213,4 4 0,-2-1 0,8 1-290,-4 2 0,-4 1 1,-2 1-1,-1 1-255,-3 3 1,-6 2 0,-4 5-6,-2 1 1,-7 0 0,-3 2 138,-6 2 0,-4 0 1,-9-2-1,-3 1 62,-2-1 1,-7-1 0,-1-2 36,0 1 1,-3-1-1,5-1 263,2-2 0,2 1 0,4-4 572,4 1-662,2-3 0,8 3 0,5-3-136,6 1 0,10-1 1,4-1-1,5 0 49,6 2 1,2 4 0,0-3-54,-3 1 1,2 0 0,-6 3-62,0-1 1,-2-1 0,-2 5 0,-3-1 11,-4 1 0,-4-1 1,-2 1-2,-1-1 1,-6 0-1,2 2 1,-3 2 0,-6-2 1,-4 2 39,-5-2 0,-5 0 1,-9 1-62,-6 1 1,-3 1 0,-6-2 0,-1 0-277,1-4 1,5 2 0,2-6-276,8 0 1,4 1-1,11-5 592,3 2 0,6-5 0,-1-5 0</inkml:trace>
  <inkml:trace contextRef="#ctx0" brushRef="#br0" timeOffset="41">20592 9731 8089,'-5'-12'2089,"-2"-4"-515,1 3-1011,-4 2 0,7 5 0,-3 8-462,1 2 1,1 6 0,4 6-53,0 2 1,0 2 0,0 6-160,0 0 1,0 5-1,1-3 1,3 0 8,4 0 1,2-1 0,3-2 44,2-3 0,-2 4 0,2-8-371,-2-1 1,3 0 0,2-7-18,0-2 1,3 0 0,-1-4 0,5-1-760,1-2 1203,6-1 0,-3 0 0,5 0 0</inkml:trace>
  <inkml:trace contextRef="#ctx0" brushRef="#br0" timeOffset="42">21083 10096 8068,'0'-8'1053,"0"1"-647,0-2 0,0 3 0,-1-2 0,-2-1 0,-1-1 373,2-1 1,0-5 0,2 0-357,0-2 1,0-1-1,0-4 1,0 0-236,0 0 0,4-3 0,0-2 0,-1-1-361,-2-3 0,0 3 1,2 0-28,1 1 1,-1-3 0,-1 6-179,1 3 1,-1 1-1,1 5-542,-1 3 589,-2 0 1,1 8 121,3 5 0,-2 5 0,6 8 0,1 3 90,1 7 1,3 5 0,1 6 127,1 0 1,5 4 0,-2-1-249,0-4 0,3 5 1,-3-5-1,0-1-125,-3-4 0,-2-4 0,-2-2-310,1-3 0,-1-2-466,0-1 1140,-4-4 0,3 5 0,-4-6 0</inkml:trace>
  <inkml:trace contextRef="#ctx0" brushRef="#br0" timeOffset="43">21026 10016 8041,'-7'-5'0,"1"4"0,4-4 1848,-2 0-1656,0 3 1,9-3 0,4 4-1,6-2-20,8 0 1,2-2-295,10 1 1,-4-1 0,9-3 0,-2 3-905,0 0 1,0 4 1025,-4-3 0,6-3 0,0 1 0</inkml:trace>
  <inkml:trace contextRef="#ctx0" brushRef="#br0" timeOffset="44">21814 9742 8559,'-12'-16'651,"2"-2"0,1-4-187,2 3 0,4 6 0,-2 6-320,0-2 1,-1 3-1,-7-1 28,-2 2 1,2 1-1,-3 4 1,-1 2-91,-2 1 0,1 4 0,1 5-350,0 4 1,1 3-1,3 6 22,1 2 1,0 3 0,8-2 0,1 0-124,2 0 1,6 2 0,3-3 92,2-2 0,5 0 1,2-4 119,1-2 0,1-4 1,3-6 158,1-1 1,4-6-1,0 2-192,-2-2 1,-1-4 0,-1 0 0,0-3-171,0-2 1,-1 0-1,1-6 359,0-2 0,0-3 0,0-5 0</inkml:trace>
  <inkml:trace contextRef="#ctx0" brushRef="#br0" timeOffset="45">22088 9616 8038,'-8'-6'0,"1"2"468,4 3 0,-6 2 0,4 3-210,-1 4 1,0 7-1,-3 3-92,1-1 0,6 6 0,-2-1-113,2 3 1,2 2-1,0-6 1,0 0-221,0-2 0,0-4 0,2 3-95,2-2 0,-2-1 1,4-3 8,-1-1 1,4-3-1,-1-2 28,2-1 1,2-1 0,-1-5 66,0-3 1,6-2-1,2-6 361,2 1 1,-1-2 0,0-1 60,4-1 0,-5-1 0,4 2 694,-2-2 1,-4 1 9,-2 4-831,-7 4 1,-6 5 0,-9 8-38,-9 6 1,-8 8 0,-2 1-24,0 5 1,1 0 0,1-3-155,1 0 1,-1 4 0,9-1 0,2 0-207,4-2 1,4-5 0,5-1-173,0-2 0,1 3 0,3-3-620,4-3 1,7 0 1074,4-1 0,8-1 0,2 0 0</inkml:trace>
  <inkml:trace contextRef="#ctx0" brushRef="#br0" timeOffset="46">17874 11718 8187,'0'-12'11,"-4"1"1,-1 1 0,0 1 0,-2 3 0,1 1 0,-3 2 331,-1 2 0,-1 1 0,-1 0 0,-1 1 0,-1 4 0,-2 6 0,-1 9-116,1 5 0,5 0 1,4 4-1,2 1-207,3-1 1,0 0 0,4 3-107,1-2 0,9-4 0,7 0-83,2-2 0,7-6 0,3-3 0,2-3 48,1-5 1,0 2 0,1-5 196,-1-1 0,0-7 0,-1-5 68,-2-5 0,0 0 0,-4-5-49,-2-1 0,-6-2 0,-3-1-11,-4 0 0,-5 1 0,-5-3 1,-4-1 114,-6-5 0,-8 0 0,-7-1-283,-7 1 1,-6 6 0,-4 0-779,0 4 1,-2 6 0,-3 8 384,4 3 1,-1 2-1,6 2 279,3 0 1,12 6-1,2 1 1,6 3-830,5 2 1027,3 4 0,15-3 0,3 3 0</inkml:trace>
  <inkml:trace contextRef="#ctx0" brushRef="#br0" timeOffset="47">18536 11706 8172,'-10'-22'1409,"2"4"-214,-7 3-922,7 7 0,3 4 0,5 8-164,0 4 0,0 6 1,0 2 12,0 2 0,5 1 0,2 4 1,0 1-62,1 2 1,-4-1-226,3 1 1,-4-6 0,1-2 0,-3 0-801,-1 0 0,0-4 235,0 1 1,-5-4-239,-3-3 967,-2-3 0,-6 0 0,-2 1 0</inkml:trace>
  <inkml:trace contextRef="#ctx0" brushRef="#br0" timeOffset="48">18228 11729 8172,'0'-16'246,"0"3"1,0-2 43,0 2 0,0 2 0,1-1 1,3 1-25,3-1 1,10 1 0,6 0-57,6-1 1,9 2 0,4 1-144,2 2 1,4 4-1,-1-1-195,-2 3 1,-2 1 0,1 0 49,-2 0 1,-4 0-1,-6 0 1,-4 0-112,-4 0 1,0 0-1,-9 0 169,-1 0 1,-5 0 236,-1 0 1,-4 4-73,3 0 1,-4 4 0,1 0-63,-3 2 0,-1 7 0,0 2-23,0 2 0,4 2 0,0 1 0,-2 2-16,-1 0 1,1 2-1,0-2-90,2 0 0,0-3 0,-3-4-247,3 1 0,1-3 0,4-2-693,-2-2 1,-3-3 985,4-2 0,-1 2 0,5-4 0</inkml:trace>
  <inkml:trace contextRef="#ctx0" brushRef="#br0" timeOffset="49">19096 11569 8088,'-5'-11'1109,"3"5"1,-3 2-890,5 8 0,0 3 0,0 8 78,0 4 1,0 3 0,2 2-31,1 3 1,4 2 0,4 4-365,1-3 1,-2 2-1,-1-4 1,-2 0-277,2 0 1,-3-5 0,1-6-104,-2 0 1,-1-2-1,-4-3-1398,0-1 1873,0-5 0,-5 5 0,-2-5 0</inkml:trace>
  <inkml:trace contextRef="#ctx0" brushRef="#br0" timeOffset="50">18913 11958 8087,'5'-11'2322,"4"4"-1969,5 3 1,5-2-1,8-1-338,3 1 0,3-4 0,1 2-268,1-2 0,-4-1 0,2 1 253,3 2 0,1-2 0,-3 3 0</inkml:trace>
  <inkml:trace contextRef="#ctx0" brushRef="#br0" timeOffset="51">19381 11592 8074,'1'-10'171,"2"1"1,2 3 0,1 1 0,2 1 558,-2-1 1,3 5 0,-5 0-412,-1 6 0,-2 6 0,-1 2-110,0 1 1,0 5 0,0 0-125,0 6 1,1-2 0,2 4 0,2-2-95,1 1 0,3 0 0,5-4-130,1-1 1,0 1-1,-3-1-52,-1-3 1,2-3-1,1-5 43,1-4 1,2 2 0,-2-5 0,3-2-89,-1 0 0,5-2 1,-4-2-339,-1-1 0,4-4 0,-6-4 574,-1-1 0,-1-4 0,-2-2 0</inkml:trace>
  <inkml:trace contextRef="#ctx0" brushRef="#br0" timeOffset="52">19415 11798 8113,'-11'-12'1458,"5"1"1,2 5-1279,8 2 1,3 1-1,9 1-169,3-2 0,7-4 0,5 3 0,2 0-88,1 0 1,-4 0 0,1 2-492,1 0 1,-6-5 0,-2 3 567,-3-1 0,-7-2 0,2-3 0</inkml:trace>
  <inkml:trace contextRef="#ctx0" brushRef="#br0" timeOffset="53">19438 11569 8154,'-6'-5'331,"1"-1"0,7-6-72,6 1 0,5 0 0,10 1 0,-1 1-118,1 1 0,5 0 0,4-2-60,5 3 1,0-4 0,3 4 0,-1-2-17,-2 1 0,-5-1 1,-3 6 37,-1 0 0,-3 2 0,-6 1 24,-3 0 0,-5 5 0,-2 3 49,-1 2 1,-6 2-1,2 4 1,-3 3 62,-1 2 1,2 7 0,0 1-123,2 1 1,1 3 0,-3-4-135,2 0 0,4 3 0,-3-6-109,1 0 0,1 2 0,0-3 0,-2-2-316,0-3 1,-2-6 0,3 1-671,-1-2 0,-1-5 152,-4-1 960,0-4 0,0 2 0</inkml:trace>
  <inkml:trace contextRef="#ctx0" brushRef="#br0" timeOffset="54">19861 11546 8084,'7'-10'0,"2"1"0,4 2 0,4 1 0,5-2 0,3 3 235,1 0 0,-2 2 0,4-3 855,0 1 1,-4 1 0,3 4-854,-3 0 0,-1 1 1,-2 3-1,-2 4-369,-3 2 1,-5 6 0,-3 3-37,-4 3 1,-4 2-1,-4 1-191,-4 2 0,-8 5 0,-6-3 88,-3 0 0,-2 3 0,4-5 188,0-2 0,6-1 0,3-1 1,5-2 232,5-2 1,4 2 167,4-6-370,2 5-32,11-7 0,-4 3-183,7-4 0,0-4-420,6-1 370,-1-4 317,3 7 0,-1-9 0,3 4 0</inkml:trace>
  <inkml:trace contextRef="#ctx0" brushRef="#br0" timeOffset="55">21197 11524 8086,'0'-12'92,"-4"1"1,1-1-1,0 1 1,0 1-1,1 1 1145,-2 1 0,-5 5-1033,2-5 0,-4 5 0,-1 0 0,-2 3-179,-1 3 0,-2 0 0,3 5 22,-1 0 0,-4 3 0,4 0-172,1 0 0,1 2 1,3 1-1,2 1-175,4-1 0,3 3 0,1-1 137,0 2 1,6-4 0,6 2 135,6 1 1,5-4 0,2 2 0,3-2 90,1-2 0,-2 0 1,2 1 11,-1-1 1,-5-1 0,-6-1 30,0-1 1,-6-1-49,-3 5 0,-6-1 0,2 1-20,-3-1 1,-7 1 0,-5 0 0,-7 2 12,-4 1 1,-4 5 0,-2-5-315,-1-1 1,-1-2 0,0 0-26,3-1 1,5 1 0,2-2-310,5-3 0,4 0 181,3-3 0,4-3 0,8 1 415,4-4 0,7-5 0,3-4 0</inkml:trace>
  <inkml:trace contextRef="#ctx0" brushRef="#br0" timeOffset="56">21460 11546 8127,'-12'-11'335,"5"1"1,0 1 192,2 1 1,0 6-1,3-3 400,-2 0 0,0 5-697,4 0 0,0 6 1,0 9-139,0 4 1,1 4-1,2 4 1,2 3-203,1 3 0,2 2 1,2-2-123,-2-3 0,1 2 0,-4-4-380,1 1 0,-2-5 0,2 0-139,-1-4 1,-1-6 0,-4 2 749,0-4 0,0 0 0,0-1 0</inkml:trace>
  <inkml:trace contextRef="#ctx0" brushRef="#br0" timeOffset="57">21665 11558 8102,'-5'-12'1204,"4"6"-1180,-4 1 1,5 6-10,0 3 1,0 4 0,0 7 272,0 4 1,4 3 0,1 2-1,1 1-218,3 2 0,-3 3 0,2-3-142,1-2 0,-3 1 0,1-2-258,-2-1 1,0 1-1,-3-9 1,2-1-1482,-1-1 1811,-2-7 0,-1-1 0,0-5 0</inkml:trace>
  <inkml:trace contextRef="#ctx0" brushRef="#br0" timeOffset="58">21551 11569 8102,'7'-23'117,"1"6"0,-3 1 332,2 4 1,4 0 0,6 1-58,1 0 1,1 0 0,3 4-134,1 3 1,1-1-1,2 1 1,0 3-174,0 3 0,-2 6 1,-1 6-41,0 1 1,-1 5-1,0 0-98,-3 1 1,-4 2 0,-7 1-257,-4 3 0,-3 1 0,-2 3 69,-3 0 1,-8-1 0,-7 4 0,-3-1 85,-5-2 1,-2 1-1,-4-6 66,2 0 1,3-2 0,7-3-250,2-2 0,2-1 0,7-4-1136,2 1 1472,3-4 0,10-6 0,2-5 0</inkml:trace>
  <inkml:trace contextRef="#ctx0" brushRef="#br0" timeOffset="59">22077 11592 8100,'0'-11'838,"0"4"-93,0 2 1,-4 14-253,0 3 0,0 3 0,4 0-125,0 4 1,0 1 0,0 1-302,0-2 1,1 0 0,3 4 0,3-1-244,-1 1 1,4-1 0,-2-3-136,2-4 0,1-2 0,1-2-16,-1 1 0,6-2 0,0-3 0,2-3-333,0-2 0,-3-2-801,3 0 1461,-5 0 0,7-6 0,-3 0 0</inkml:trace>
  <inkml:trace contextRef="#ctx0" brushRef="#br0" timeOffset="60">22031 11821 8100,'-12'0'1298,"6"-5"-638,1 3 1,10-3-225,3 5 0,3-4 0,4-1-158,4-1 0,7-2 0,2-3-320,1-1 1,-4 1 0,2 0 0,-4-1-598,-4 1 1,1-1 0,-6 1-1629,-4 0 2267,2-6 0,-6-1 0,5-5 0</inkml:trace>
  <inkml:trace contextRef="#ctx0" brushRef="#br0" timeOffset="61">22054 11444 8100,'-7'5'190,"-2"-3"170,6 6 1,0-6-198,7 2 0,6-2 1,7-2-98,0 0 0,2 0 0,5 0-636,3 0 570,-3 0 0,9 0 0,-4 0 0</inkml:trace>
  <inkml:trace contextRef="#ctx0" brushRef="#br0" timeOffset="62">23093 11398 8100,'0'-18'785,"-4"6"1,-1 5-532,-1 2 0,3 8 0,-1 8 1,3 8-1,1 7 0,0 5 0,0 5 1,0 3 8,0 2 1,4-3 0,1 2-346,1 0 0,-2-3 0,4-6 0,-1-2-335,0-1 1,2-5-1,-6-5-1260,0-2 63,3 0 1614,-4-5 0,3-10 0,-5-2 0</inkml:trace>
  <inkml:trace contextRef="#ctx0" brushRef="#br0" timeOffset="63">23002 11409 8100,'11'-17'0,"2"-4"0,2 7-31,4 4 0,3 0 0,2 5 0,1 0 651,2 0 0,1 0 0,-2 2-106,5-1 1,-2 1 0,0 4-328,-1 3 1,-1 6 0,-6 6 0,-2 2-320,-3 2 1,-9 7-1,-3 4-50,-3 2 1,-11-3 0,-6 0 2,-9 2 0,-4 1 0,-6 0 0,-1-2-198,2-5 0,-2-2 0,11-2 223,3-3 1,5-3-1,7-4 139,2-1 0,3 1 102,5-1 0,10-1 0,6-2-41,9-4 1,5-3-1,7-1 1,1 0-216,-1 0 0,2 0 0,-2 0-387,-4 0 1,0-5 555,-7-3 0,1-2 0,-4-1 0</inkml:trace>
  <inkml:trace contextRef="#ctx0" brushRef="#br0" timeOffset="64">23607 11569 8100,'-5'-16'256,"4"3"1225,-3-2-858,3 2 1,-1 7-279,-2 2 0,3 4 0,-4 4 0,1 5-9,0 5 1,1 3 0,3 8-453,0 1 1,0 0 0,0 3 8,0-1 1,5-2-1,2-3 1,5 0-271,3 0 1,-1-4-1,5-1 158,1-2 1,2-2 0,1-6 17,0-4 1,1-3-1,1-1 1,2 0-511,-2 0 0,-2 0-456,-4 0 1167,3 0 0,-10-5 0,5-2 0</inkml:trace>
  <inkml:trace contextRef="#ctx0" brushRef="#br0" timeOffset="65">23538 11706 8100,'-11'-6'760,"5"-4"-457,1 9 0,6-4 0,3 5-18,3 0 1,5 0-1,4 0-182,7 0 0,5-4 0,6-1-133,0-2 1,1 4-1,-2-4 1,-2 2-695,0 3 0,-10-4 1,1 3 187,-4 0 536,-8-3 0,0-1 0,-4-4 0</inkml:trace>
  <inkml:trace contextRef="#ctx0" brushRef="#br0" timeOffset="66">23550 11467 8100,'0'-12'369,"0"1"-243,5-1 0,3 1 0,8-1 50,7 1 0,5 0 1,6-1-56,0 1 0,1-1 0,-1 2 1,0 1-51,0 2 0,-3 4 0,-2-1 6,-1 3 1,-5 1 0,-5 0 17,-2 0 0,-2 5 1,-5 1 28,-2 1 1,-4 7 0,2-2 0,-1 5 116,0 3 1,-1 7 0,-3 3-147,0 3 1,0-1-1,2 1 1,0 1-89,2-2 1,1 2 0,-2-4-214,1-1 0,1 0 1,-3-5-264,2-1 1,1 1 0,-2-9-372,0-1 1,2-1-1361,-1-2 2200,-2-4 0,-2-7 0,-7-7 0</inkml:trace>
  <inkml:trace contextRef="#ctx0" brushRef="#br0" timeOffset="67">23870 11444 8100,'5'-12'-57,"1"1"0,7 1 269,2 2 0,3 2 0,6 3 1,1-1 606,2 2 1,7 1 0,-2 1-476,0 0 0,3 6 0,2 4-243,-4 4 0,1 6 0,-5-1 1,1 4-29,-4 4 1,-7-3-1,-4 4-15,-2 0 1,-7-3-1,-2 6-86,-2 0 0,-9-1 0,-5-1 0,-10-1-4,-7-3 1,-6-2-1,-3-3-75,-3-1 1,0-5 0,0 1-466,2-2 0,-3-3 1,5-2 571,4-4 0,-1 2 0,5 0 0</inkml:trace>
  <inkml:trace contextRef="#ctx0" brushRef="#br0" timeOffset="68">7264 4329 8151,'-7'-6'267,"2"5"0,5-5 716,0 2 0,0 1 740,0-4-1538,0 4 1,0 0 0,0 6 21,0 5 0,0 2 0,2 3-107,1 2 1,0-1 0,3 6-24,-1 4 0,3-1 1,-3 5-1,0-1-98,0-1 1,0 5-1,-2-3 66,1 1 1,3-4 0,-3 2-61,-1-3 1,-1-1 0,1-1 0,0-2-122,0-1 0,2-5 0,-1 1 124,-2-2 1,0-2-1,-1 1 123,3-1 0,-3-3 217,3-1-240,-3 1 1,-1-1 22,0 1-177,0-5-1179,0 2 407,0-5 0,5 0 0,1 0 0</inkml:trace>
  <inkml:trace contextRef="#ctx0" brushRef="#br0" timeOffset="69">16332 4397 7902,'0'-11'404,"5"-1"-151,-4 1-118,9-1 1,-7 5 309,4-1 0,-3 1-120,4-5 1,0 4-182,3 1 0,0-1-123,1-3 0,4 3 139,3 1 0,-1 3-70,1-4 0,0 6 62,4-2 0,-1 3-198,-3 1 0,1 0 34,-5 0 0,4 0-43,-4 0 1,1 3 80,-5 1-311,0 5 72,1-3 11,-1 6 1,-3-1 123,0 1 1,-6-1-49,2 1 1,-3 0 76,-1 3 1,-4-4 64,1 4 1,-6-5-71,1 5 1,-3-6 69,-5-1 1,4-1-12,-4 5 0,1-5 237,4 1-261,-3-6 366,8 9-268,-1-10 1,2 5 223,5-2-235,0-3 1,5 6 0,3-5 202,2 2-209,1 5 1,6-7-136,2 6 1,1 0 101,-1 3 1,3 1-18,-3-1 1,1 2-135,-1 2-29,-2-2 163,-1 8 1,-7-7-157,2 5 0,-3-1 69,0 1 0,-3 2 81,-5-1 0,0 0-40,0-1 0,-1 2 350,-3-2 1,-6-1 69,-6 1 0,-4-5 62,1 1 1,-8-2-110,-3-1 0,1-1 84,-2 0-250,1-4-451,-4-2 0,-5-5 109,1 0 169,-5 0 0,-2-10 0,-7-3 0</inkml:trace>
  <inkml:trace contextRef="#ctx0" brushRef="#br1" timeOffset="70">11684 4397 8305,'-12'0'26,"1"-1"346,-1-3 1,6 1 0,2-4 360,3-2 0,2-1-527,3-2 1,2 2 0,6 1 0,-1 3 0,2 0-31,2-1 0,-1 3 0,5-2-102,1 1 1,2-3 0,1 3 0,1 0-96,3 0 1,-3 1 0,2 4-1,-2 0-4,-1 0 1,-1 5 0,-3 3 32,-4 2 1,-2 3 0,-3 2-109,-2 4 1,0 4-1,-5 4 1,-4 2-49,-6 0 0,-7 8 1,-2-3-1,-2 2-209,-2-1 0,-6-1 223,0 1 0,-1-2 0,3-3 0,0-3 115,1-3 1,-2-5 0,7-1 3,0-2 0,2-2 0,5-5 125,4-1 0,-2-5 232,5 5 1,0-4 0,6 2-64,1-1 1,8 0 0,5-2 0,2 2 140,2 1 0,7-3-274,3 1 0,5 1 0,1-1 1,4-1 18,0 2 1,-2-3 0,3 2-1,-2-3-54,-2-1 1,-1 0 0,-3-1-30,-3-3 0,-7 2 0,-8-3-143,-2 0 1,-6 4-705,1-3 0,-8 3 765,-4 1 0,-17 0 0,-15 0 0</inkml:trace>
  <inkml:trace contextRef="#ctx0" brushRef="#br0" timeOffset="71">5733 7595 8315,'-6'-5'0,"1"2"160,5-4 0,0 3 0,-1-3 0,-2 1 1,-1 0-1,2-3 834,0-1 1,1 2-763,-3 1 0,-2 4 0,-5-1 0,-2 3-106,-2 1 1,1 5 0,-5 3 0,-2 3-161,0 4 1,-2-1-1,0 4 1,0 0-104,0 0 0,6-1 0,1 4 0,4-2-36,0 1 1,5-2-1,0-1 103,2 0 1,1 2-1,4-3-48,0 2 1,0-4 0,0 3 0,0-2 15,0 0 0,0 0 0,0-3 0,2-1 91,2 1 1,-2-5 0,6 1 14,1 1 0,-3-4 1,3-1 44,4-3 1,-1 3-1,6 0 1,0-2 30,0-1 1,-5-1 0,3 0 0,-4 0 58,0 0 1,-1 4-141,1 0 0,-2 5 1,-1-3-30,-2 1 1,-4 3 0,1-3 0,-3 3 27,-1 2 0,-1 1 1,-3 1-1,-4 2 39,-2 2 1,-1-4 0,-1 2 0,0-1 64,-4 1 1,4-1-1,-4-4 50,4 1 0,0 3 0,1-1 12,-1-4 0,5 2-178,-1-5 0,6-1-113,-2 2-9,3-5 0,6 2 1,2-5 160,3 0 0,2 4 1,-1-1 105,1 0 0,-6-1-84,-2 2 0,1-1 1,0 6-1,0 2-21,0 3 0,-1 6 1,-4-1-1,0 3-15,0 1 0,0 3 1,0 2-1,0 0-33,0 0 1,4 0-1,0-3 14,-2 2 0,-1-2 1,-1-4 26,0-2 0,2-5 0,0 1 1,2-2 69,-1-2 0,3-3 24,1-1-327,4-4 0,0 2 1,2-6-1,2-3-244,4-4 1,-1 2 457,1-2 0,0 1 0,4-5 0</inkml:trace>
  <inkml:trace contextRef="#ctx0" brushRef="#br1" timeOffset="72">6099 7800 8042,'0'-11'429,"0"0"1,0 3 1929,0 0-1975,0 6 1,0-2-1,0 9 1,0 5-143,0 4 1,0 7-1,0-2 1,1 2-174,3 2 1,-2 5 0,5 2-1,-2 3-104,-3 2 0,3-1 0,-1-1 0,0-1-198,1-2 1,-4-1 0,3 3 0,-3-3-263,-1-1 1,0-3 335,0-6 0,0 3 1,0-4-1,2 0 93,2-3 0,-3-6 0,3-2-504,-3 2-257,-1-4 827,-5 0 0,-2-5 0,-4 0 0</inkml:trace>
  <inkml:trace contextRef="#ctx0" brushRef="#br1" timeOffset="73">6441 7823 8247,'-1'-6'458,"-1"1"1211,-2 0-1553,0 4 1,4 1 0,0 7-1,0 5 85,0 3 0,0 3 1,0 4-70,0 1 1,0 5-1,1 1 1,2 2-201,1-1 1,3-1-1,-2 2 1,2-4-190,1-3 0,-2-2 0,-1 1 60,0 0 0,-4-5 1,4-3 66,0-2 0,-4-2 0,4-1 0,-1-1-220,0-1 1,0-4-267,-4 3-302,0-4 918,0 2 0,-5-15 0,-2-3 0</inkml:trace>
  <inkml:trace contextRef="#ctx0" brushRef="#br1" timeOffset="74">6419 8109 7772,'-2'-10'-118,"-2"2"1302,3-2-427,-4 9 0,6-4-470,3 5 0,4 0 0,6 0-60,1 0 1,5 0-1,-1 0 1,3 0 64,1 0 1,0 0 0,-1 0-26,1 0 0,0 0 1,0 0-242,0 0 1,0-4 0,-1-1 0,0 0-1094,-3 0 1,1-1 0,-4 4 934,-2-2 0,-3-1 0,-2 2-580,-2 0 1,-4-2 711,1 1 0,-13 3 0,-4-5 0</inkml:trace>
  <inkml:trace contextRef="#ctx0" brushRef="#br1" timeOffset="75">6419 7778 8194,'5'-7'225,"-3"2"0,6 4 267,1-3 1,5 2-1,2-5-26,2 2 1,5 1 0,5 4-72,1 0 1,1 0 0,5 0 0,-2 0-128,-3 0 1,2 0-1,-6 0-101,0 0 1,-6 4 0,-2 0-118,-2-2 1,0 0-1,-6-1 1,-1 2-928,-2 0-1107,-4 1 1984,2-4 0,-10 0 0,-2 0 0</inkml:trace>
  <inkml:trace contextRef="#ctx0" brushRef="#br1" timeOffset="76">7161 8314 8070,'-10'-1'49,"1"-1"1,3-3 0,0-2 895,4-2 1,1 5 0,2 4-533,3 7 1,-3 4-1,3 3 1,-3 3-223,-1 0 0,0 1 0,0 3 0,0-2-475,0 1 0,0 1 0,-1 2 0,-3 0-632,-4 0 0,2-4 916,-2 0 0,1 0 0,-5 4 0</inkml:trace>
  <inkml:trace contextRef="#ctx0" brushRef="#br1" timeOffset="77">7732 7675 8134,'0'-12'1934,"0"1"-1647,0 5 0,0 2 0,0 8 0,0 5 8,0 4 0,0 3 0,0 5 0,0 5-106,0 2 0,4 2 0,1 3-178,1-3 1,-2 7-1,2-2-223,-1 0 1,4 1-1,-2-2 1,0-1-213,1-3 0,-2 0 1,3-6 155,-1-2 0,-6 3 0,3-10 151,0-1 0,-3-2 0,1 0-539,-1-1-386,-2 1 1042,0-1 0,-5 1 0,-2-1 0</inkml:trace>
  <inkml:trace contextRef="#ctx0" brushRef="#br1" timeOffset="78">8200 7800 8076,'-5'-6'1356,"4"-4"-1109,-4 4 0,3-1 864,-1 3-913,1 3 1,-1 6-1,5 4 1,2 5-61,-2 5 1,1 7-1,0 1-82,0 3 0,2 0 1,-2 4-1,1-1-194,-2-2 0,1 1 1,-1-6-1,2 0-132,-1-2 0,2-5 1,-1-2 32,-2 0 1,-1-6-487,-1-3-18,6 0 0,-6-2-505,0-2 1246,-6-13 0,-5-4 0,0-10 0</inkml:trace>
  <inkml:trace contextRef="#ctx0" brushRef="#br1" timeOffset="79">8052 7880 8076,'0'-11'198,"0"0"0,0-1 100,0 1 1,4-1 0,1 1 0,1 1 163,3 2 0,2-6 0,3 3-56,1-2 1,6 0 0,-1 1-239,5-4 0,1 4 0,3-3 0,-1 3-87,-3 4 1,-1 3 0,-1 5-77,0 0 1,-5 0-1,-3 0 1,-2 0-1,-2 2-286,1 1 1,-5 4 124,1 4 1,-6 1 0,2 0 131,-3 4 0,-2-4 1,-3 3-1,-5-1 46,-4 2 0,-1-4 0,-4 4 0,1-4 69,3 0 0,2-5 0,0 1 264,1 1 1,3-3-259,1 2 0,4-1 0,1 4-57,4-4 1,1 3 0,4-3-179,2-1 1,6 4-1,3-2-100,0 2 0,3 1 0,-2 1 0,2-1-351,-2 1 1,2 3 293,-2 0 1,-2 4-1,-2-4 1,-2 1 42,-2 0 0,-3-3 0,-2 3 0,-1-1 87,-2 1 1,-3-1 0,-4-4 225,-4 1 1,-7-1-1,-5 1 243,-6-1 0,-4 0 1,-7 1-1,-1-1 419,1 1 1,-1-2-1,3-3-664,2-3 0,10 1 0,1-1-427,5-1 368,1-2 0,5-11 0,-1-3 0</inkml:trace>
  <inkml:trace contextRef="#ctx0" brushRef="#br0" timeOffset="80">8874 8212 8379,'0'-12'864,"0"6"-532,0-4 0,0 10 0,0 0 1,0 6-1,1 4 0,3 2 0,2 0 233,1 4 0,2 1 1,-4 6-1,0 0-417,0 0 0,3 0 0,-5 1 0,0 1-414,-2 2 1,-1 1 0,0-3-853,0 2 0,-5-1 1118,-3-3 0,-12 5 0,-4 1 0</inkml:trace>
  <inkml:trace contextRef="#ctx0" brushRef="#br0" timeOffset="81">9354 7652 8501,'0'-11'-516,"-2"0"511,-1 4 0,1-3 0,-1 2 1,1-2-1,2-2 0,0 1 0,0 0 381,0-1 0,5 1 1,3-1-1,2 1 1,2 1-141,-1 2 0,4-1 0,0 5 0,1 2 0,-1 1-42,0 1 1,5 0-1,-1 0-92,3 0 0,0 5 0,-2 2 0,-1 5-133,1 3 0,-3 3 0,-2 5 11,-2-1 1,-7 5-1,-2 1 1,-3 2-160,-1 6 0,-5-2 0,-3 4 0,-3-2-233,-4-2 0,-3 4 0,-5 0 170,0-1 0,0-3 0,1-3 189,-1-5 1,1-3-1,3-4 1,4-3 112,2-4 1,3 0 0,1-2 0,3-1 846,1-2-500,1-4 0,5 6-301,3-5 1,2 1-1,6-3 1,0 2-86,4-2 0,1 0 0,6-2 0,0 0-36,0 0 0,0 0 0,0 0 34,0 0 1,-1 0 0,0 0-24,-3 0 0,1 0 0,-4 0 0,-3 0-759,0 0 1,-1-4-786,-1 0 1548,0 0 0,-4-1 0,-2-1 0</inkml:trace>
  <inkml:trace contextRef="#ctx0" brushRef="#br0" timeOffset="82">9959 7743 8473,'-5'-22'-17,"0"0"1948,-3 3-352,3 2-1478,0 11 1,4 7 0,-3 11 0,3 7 11,1 6 1,1 4-1,2 6 1,0 0-97,0 3 1,2-2 0,0 2-95,1-3 1,-3-4 0,2-2-165,0-1 165,-4-1 1,8-6 0,-5-1-106,-1-1 1,-1-8-1,1 0-1120,0-1 721,1-5 0,-4-1 105,0-8 0,-4-2 0,-1-6 1,-1 1 474,-3 0 0,-1-6 0,-1-1 0</inkml:trace>
  <inkml:trace contextRef="#ctx0" brushRef="#br0" timeOffset="83">9879 8006 8325,'0'-11'97,"0"-1"182,0 6 0,1-1 0,3 5 68,4-2 0,3-1 0,4 1 0,4-2-245,3 0 0,5-3 1,1 4-1,-1 0-119,1-1 0,3-2 0,-4 1 0,-2 0 27,-1-1 0,-6 4 0,-2-2-260,1 1 0,-8 0 0,1 1-443,-4-4 693,-2 3 0,-4-5 0,0 4 0</inkml:trace>
  <inkml:trace contextRef="#ctx0" brushRef="#br0" timeOffset="84">9879 7663 8407,'-5'-11'276,"4"3"1,-2 1 267,6-2 0,3 0 0,7 0 0,2 1-49,4 0 1,8-3 0,3 0-217,3 0 0,1-1 0,1 2-241,-1 2 0,0 0 0,-1 4 1,-1 1-417,-2 2 0,-4 1 0,0 0 0,-3 1 378,-4 3 0,-2 7 0,-6 7 0</inkml:trace>
  <inkml:trace contextRef="#ctx0" brushRef="#br0" timeOffset="85">10541 8257 8427,'0'-11'878,"0"5"-610,0 0 1,0 17-1,0 4 1,0 5-1,0 2-204,0-3 0,4 2 1,0-2-1,-1 3-556,-2 1 1,-1 0 0,-1-1 491,-3 1 0,-3 0 0,-4 0 0</inkml:trace>
  <inkml:trace contextRef="#ctx0" brushRef="#br0" timeOffset="86">10873 7663 8484,'-12'-5'86,"1"-1"1,1-5 0,2-1-1,4 1 1,3-1 488,1 1 0,1-1 0,3 1 0,4 0-168,2-1 0,1 5 0,2-1-316,2-1 0,3 3 0,5-1 0,-2 2-30,-2 3 1,3 2 0,-3 4 0,1 3-117,-1 3 0,-2 7 0,-6 2-112,1 2 1,-1 7 0,-1 2-76,-2-1 0,-3 6 0,-5-2 0,0 2-220,0 1 0,-5 1 287,-3-3 1,-2 1 0,-1-1 0,-1-1-161,1-3 0,3 1 0,2-7 249,1-2 0,1-7 0,4 0 397,0-2 1,0-6-1,1 0 115,3-2 1,2-2 0,6-3-1,-1 0 77,1 0 0,4 0-457,3 0 1,3-1 0,1-1 0,-2-2-64,-2 1 1,2-2 0,-5 1-196,2 2 1,-4 1 0,1 1-654,-2 0 0,-2 0 865,0 0 0,1-5 0,-1-2 0</inkml:trace>
  <inkml:trace contextRef="#ctx0" brushRef="#br0" timeOffset="87">11569 7732 8429,'-11'-17'473,"1"0"0,2-5-112,4 3 1,3 3 0,1 4 0,0 1-311,0-1 1,0 5 767,0-1-618,0 6 1,1-2 0,2 9 0,2 6-251,1 7 0,-2 9 0,2 3 84,0 3 0,-3 1 1,-1 1 37,1-1 1,-1 0 0,1 0 0,0 1-220,1-1 0,-3-4 0,3-2-155,-3-4 1,3 1-107,0-10 0,1-1-549,-1-7 306,-3-2 0,4-6 0,-5-3 650,0-3 0,-5-3 0,-1-2 0</inkml:trace>
  <inkml:trace contextRef="#ctx0" brushRef="#br0" timeOffset="88">11341 7686 8476,'0'-19'-7,"0"1"63,0 2 1,5-1 0,3 3 160,2-1 1,5 0 0,1 2 125,2-2 0,1 2 0,5-2 1,2 3 97,0 0 1,5 2 0,-4 2-307,-2 5 0,3 1 1,-2 2-256,0 0 1,-6 4 0,-2 1-1,-2 1-87,-2 3 1,-1 3 0,-2 2 0,0 1-71,-4-1 1,-2-1 165,-5-2 1,0 0-1,0 1 64,0-1 0,-5 1 1,-4-1-1,-3 1 80,-4-1 1,-3 0 0,3 0 122,-2-4 1,4 3 7,-1-2 0,2 1 0,3 0 197,3-2 0,1-3-250,6 4 1,4-4-1,1 2-36,2-1 0,2 4 0,6-3 0,3 2-67,-1-1 1,5 1 0,-3 2-135,2-2 1,6 2-1,-1-4-19,-5 1 0,2 3 1,-5-3-1,-1 4-7,-1 0 1,0 2 0,-2 1 29,-4 1 0,0 0 0,-4-3 55,0-1 0,-4 0 1,2 1-1,-3-1 155,-1 1 1,-8 3 0,-5 0 124,-4-1 1,-3 0-1,-7 0-66,-3 1 1,-3 0 0,-1-3-1,-1-2-100,1-2 0,-3 0 1,2-2-96,2 0 0,8-4 0,0 2-714,5-3 762,6-1 0,-2-10 0,4-2 0</inkml:trace>
  <inkml:trace contextRef="#ctx0" brushRef="#br1" timeOffset="89">12209 8120 8190,'0'-7'0,"0"-1"0,0 4 525,0-3 1,1 4-1,3-1 125,4 3 1,2 2-1,0 3-507,-2 4 1,2 2-1,-4 1 1,0 1-156,-2-1 1,1 4-1,-1 1 1,-1-1-48,-2 1 1,-1-2 0,0 5 0,0 2-66,0 0 0,-6 2 0,-5 0-484,-3 0 0,-6 3 608,1 1 0,-3 0 0,0-5 0</inkml:trace>
  <inkml:trace contextRef="#ctx0" brushRef="#br1" timeOffset="90">12563 7698 8243,'-8'-5'-43,"1"-3"1,3-1-1,-2 0 1,0 2 0,4-2-1,1-1 60,1-2 337,0 1 1,1-1 0,1 1 0,4-1-1,0 1 57,3 0 0,-2 0 0,4 3-325,1 0 0,3 5 0,1-2-120,3 0 0,2 4 0,2-3 1,0 2-18,0-2 0,0 3 1,-2-3-42,-2 3 1,2 6 0,-5 2-50,2 3 0,-8 2 1,1-1-1,0 1 15,-1-1 1,-4 2-1,-2 1 39,-3 1 1,-1 0 0,-1-3 75,-3-1 1,-2 4-1,-6-1 1,0-2 78,-4-4 0,4 0 1,-4 4 7,4-1 0,0-3 0,1-2 111,0-1 0,3 3 0,2-3 930,0 1-939,3-3 0,4 5-173,3-4 1,6 1-1,6-2 1,2 2-59,2 1 1,2 2-1,1 3-128,0 1 1,-2-1 0,0 1 86,-2-1 1,-4 2-1,1 1 1,-2 1 26,-4-1 1,-1 2 0,2 0 57,-4-3 1,-2 4-1,-5-2 35,0-1 1,-1 0 0,-3 0 0,-5 1 69,-5-1 1,-3-1 0,-6-2-36,0 1 1,-5-1-1,-1 1-85,0-1 1,1-5 0,5-2-1,1-3-383,3-1 0,3 0-111,4 0 1,5-1 517,-1-3 0,5-2 0,-2-5 0</inkml:trace>
  <inkml:trace contextRef="#ctx0" brushRef="#br1" timeOffset="91">13225 7572 8222,'0'-23'0,"-3"5"0,-1 3 1381,1 3 599,2 5-1600,1 2 1,0 6 0,1 4-143,3 7-151,-3 9 0,6 5 1,-5 4 29,2 2 1,1 1-1,-2 1-27,0 1 1,5-3-1,-3 0-237,1-1 0,-3-2 0,2 1 0,-1-4-65,0-6 1,-1 0-1,-1-4-168,2-3 0,-3 0 75,3-1 1,-3-5 0,0 0-989,3-2 443,-3-2 0,3-3 850,-8 0 0,-2-5 0,-6-1 0</inkml:trace>
  <inkml:trace contextRef="#ctx0" brushRef="#br1" timeOffset="92">13203 7835 8222,'0'-8'1037,"0"0"-669,0 6 0,0-4 0,1 3-87,3-1 1,3 0 0,8 3 0,4-1-137,3-2 1,2 0 0,3 3-108,3-3 1,-1 3-1,1-4-108,-2 0 1,-2 2 0,-3-3 0,-1-1-468,-3 1 1,1 3 0,-5-2-246,-1 0 0,-5 3-499,-1-6 1281,-6 6 0,-2-9 0,-6 5 0</inkml:trace>
  <inkml:trace contextRef="#ctx0" brushRef="#br1" timeOffset="93">13180 7526 8159,'0'-11'779,"1"0"1,4 0-395,6 4 0,7-2 0,8 4 0,0-2 230,0-1 1,3-3 0,1 0-180,3 0 1,5-1 0,2 1-727,0-1 0,-2 5 1,3 0-1,-3 2 290,-5 3 0,-4 0 0,-6 2 0</inkml:trace>
  <inkml:trace contextRef="#ctx0" brushRef="#br0" timeOffset="94">13819 8097 8216,'0'-6'450,"0"1"36,5 5-229,-3 0 1,8 0 0,-4 1 0,0 3-1,0 5 1,-3 4 0,1 3 0,0 2 0,0 2 15,0 2 0,-1 2 1,-3 1-1,0 2 0,0-2-311,0-1 38,-5-1 0,-6 0 0,-7 0 0</inkml:trace>
  <inkml:trace contextRef="#ctx0" brushRef="#br0" timeOffset="95">14333 7458 8177,'0'-8'105,"1"2"1,2 0 0,2 0 220,1 1 0,-3 0 1,2 3-1,0-3 0,3 0 1,2-2-1,1 2 1,2 0-1,1 3 31,1 0 0,5 1 0,-2-2 0,1 0 0,-1 0-443,-1 2 1,2 6 0,-4 3 56,-1 2 0,-5 1 0,-3 2-111,-1 2 0,-1 3 1,-4 3-1,-1 0-61,-3-2 1,-3-1-1,-4 2 84,0-1 0,-2-5 1,-1 1 99,-1-2 0,-1-3 0,5-1 1,0-3 77,-1-1 1,1 3 227,-1-4 1,1-1 425,0-3-736,4 0 1,3 2-1,8 0 1,5 3 51,5 2 0,0-5-190,5 2 1,0 2-1,4 1 1,0 0-20,0 1 0,1 0 0,0 3 1,0 0 108,-2 1 0,-6 0 1,2 2 67,-2 2 0,-1-1 0,-4-2-24,-4 2 1,0-3 0,-5 4 0,2-4 93,-2 0 0,-9 3 0,-6 0-23,-3-1 0,-5-1 0,-5-2 1,-5 1 0,2-1 1,-1-1-1,-1-1-89,2-1 1,-3-4 0,6 2-102,0-1 1,7-1-1,4-4-692,2 0 0,6 0 835,-1 0 0,11-5 0,-2-2 0</inkml:trace>
  <inkml:trace contextRef="#ctx0" brushRef="#br0" timeOffset="96">14996 7469 8063,'-12'-11'0,"1"-1"2522,-1 1-2036,6 5 0,1 7-216,5 10 0,0 2 0,0 7-72,0 4 0,0 4 1,0 7-1,0-1-107,0 0 0,0 0 0,1 1-132,3-1 0,-3-1 0,4-3 0,-1-3-127,0-3 0,1-2 1,-2-3-56,0-4 0,1-2 0,-4-2-360,0 1 0,0-5-1635,0 1 2218,0-6 0,0 3 0</inkml:trace>
  <inkml:trace contextRef="#ctx0" brushRef="#br0" timeOffset="97">14813 7561 8046,'0'-19'373,"0"1"47,0 1 1,1 3 0,3 5-1,4 2-497,2-2 0,2-1 1,2-2 437,2 1 0,8 0 0,-1-1 0,2 1-59,3-1 0,-3 5 0,4 0-324,-1 2 1,-2 1 0,-6 6-89,-1 2 0,-5 2 1,1 5 43,-2 1 1,-5-1-1,-2 2 1,-1 1-98,-3 1 0,0 5 1,-2-2-1,-2 1-110,-1 0 1,-5 0 0,-6 4 28,-1 0 1,-5-5-1,2-2 129,0 1 0,-2-5 0,5 2 0,1-4 222,1-2 408,1-5-63,1 7 376,5-9-507,1 4 1,6-5 0,4 0 0,5 1-41,4 3 1,6-3-1,-1 3-331,3-2 0,-2-1 0,2 3 0,1 2-19,-3 0 0,3 4 1,-5-3 88,-1-1 1,4 4-1,-6-1 29,-1 5 0,-1-1 0,-3 2 0,-3-2 101,-3-2 0,1 4 1,-1 2-145,-1 1 1,-3-4 0,-4 1 15,-4-2 1,-6 0 0,-2 0-1,-2-3-13,-2 0 0,-6-1 0,-2-1-153,-1-4 0,-1 1 0,-5-1-174,1-2 1,5-1-1,2-2 1,4-1 317,4-2 0,3-5 0,4 3 0</inkml:trace>
  <inkml:trace contextRef="#ctx0" brushRef="#br0" timeOffset="98">15681 7172 8043,'-5'-11'-43,"-2"-1"1,0 2-1,0 1 869,2 2 0,2 3 138,3-4 0,1 6-795,3-2 1,2 3 0,5 1 0,2 0-86,2 0 0,2 0 0,3 0-246,-1 0 1,-4 1 0,3 3 34,-1 3 1,2 0 0,-4 0 0,-2 2 18,-4 1 0,-1 2 1,-4-1-1,-1 1-62,-2-1 1,-1 1-1,-1 0 142,-3 3 1,-2-1-1,-6 5 205,1 2 1,-2 2 0,-1 2 65,-1 2 0,0 1 1,4-2-130,4 5 1,-3-3 0,3-2 0,1-2-16,2-1 1,-1-4 0,1-1-64,2-2 0,1 0 1,1-5 10,0 1 0,0-1-131,0 0 0,1 0-2,3-4 0,-2-2 1,6-5-49,1 0 0,1 0 1,1 0-33,1 0 0,-1 2 45,0 1 1,-3 0 10,0 4 0,-6 1 1,2 5-1,-3 1-16,-1 1 1,4 5 0,1-1 52,2 3 0,-4 1 1,5 0 55,1-1 1,2 5-1,3 0 1,1-2-59,-1-1 1,-1-1-1,-3 0 119,-2 0 1,1-4 0,-5-1 0,-2-2 0,-1-1 98,-1 2 1,0-8 0,-1 2-1,-4-1 195,-6 0 1,-2 2 0,-6-2 0,-3-1-1,-2-3 25,-2-1 1,-6 3-1,3-3 1,-2 0-760,1 0 396,-1-1 0,-3-4 0,0 0 0</inkml:trace>
  <inkml:trace contextRef="#ctx0" brushRef="#br0" timeOffset="99">5916 9628 8290,'0'-8'67,"0"1"189,0 4-46,0-7 1,-1 7-1,-3-3 1,-4 0-1,-2 1 1,-1-1-1,-1 5 1,1 2 56,-1 3 0,1 5 1,0-1-1,-1 2 1,1 3-184,-1 2 0,1-2 0,0 2 0,-1-3-114,1 0 1,1-1 0,1 2-85,1 2 1,2-2-1,-3 3 1,2 0-28,2-1 0,2 1 1,3-2-7,0 2 1,0 3 0,0-4 0,1-1 22,3-2 0,1 1 1,4 0 75,-2-2 0,1 3 0,3-7 1,1 0 125,-1 1 0,4-4 0,1 2 126,-2-1 0,-2-1-86,0-4 1,-1 0-24,0 0 1,-3 4 32,0-1 1,-6 3-39,2-3 0,-3 4 0,-2 3 41,-3-3 0,2 4 0,-6-4 1,0 3-44,2 2 0,-3 3 0,4 0-7,-1-1 1,3 0 0,-1 0 0,3 1 1,-3 1 0,1-4 0,0 2-32,2 1 1,-3 4 0,0-2-115,2 1 1,0-4-1,1 2-51,-3 1 0,3-3 1,-3 3-1,2 0-76,-2-3 0,3 0 0,-3 0 64,3 1 0,1 0 0,0-3 97,0-1 1,3 1 0,2-1 0,2 0 54,2 1 0,1 3 0,1 0 146,1-1 1,0-1 0,2-2 66,2 1 1,-1-2 0,-4-3 0,1-1 256,-1-1 1,0-4-521,1 3 1,-1-3-1642,1-1 1665,-1 0 0,-5-5 0,0-1 0</inkml:trace>
  <inkml:trace contextRef="#ctx0" brushRef="#br1" timeOffset="100">6407 9890 8114,'-4'-7'-367,"0"-1"0,-3 4 1074,3-3 0,-1 4 0,2-2 0,-2 0-156,-1-2 1,3 3-1,0 4 1,1 6-487,2 4 1,0 7-1,0 2-57,0 2 1,0 2 0,0 1-65,0 3 0,2-3 0,0 4 1,3-1-106,2-1 1,-5 2 0,3-2 0,-1 0-74,0 0 0,3-4 65,-3-3 0,4 2 0,-4-6 0,0 0-163,1 2 1,-4-8-209,3 2 1,1-2-513,-1 2 1052,-1-4 0,-8 3 0,-1-4 0</inkml:trace>
  <inkml:trace contextRef="#ctx0" brushRef="#br1" timeOffset="101">6715 9868 8020,'-11'-4'764,"0"0"-94,4 0-332,2 4 1,5 1-1,0 3-49,0 4 0,0 7 1,0 5-131,0 6 0,0-1 1,0 4-1,1 1 97,3-1 1,-1 0-1,3 3-271,-1-2 0,0-5 1,-2 2-201,1-3 1,3-1-1,-2-1 1,0-3-155,1-4 0,2 1 117,0 0 1,-3-1-318,-1-4 0,-2-4-228,2-4 0,-4-1 251,0-2 0,-1-5 546,-7-3 0,1-7 0,-5-3 0</inkml:trace>
  <inkml:trace contextRef="#ctx0" brushRef="#br1" timeOffset="102">6681 10176 8020,'-6'0'601,"1"0"0,6-1-224,3-3 0,2 3 0,7-3-85,2 3 0,3-1 1,5 0-239,0-2 1,-1-4 0,1 3 0,0 0-176,0 0 0,0-2 0,-2 1-167,-2 0 1,2 2-1,-6-3-188,-1-2 0,-1 2 0,-3 0 476,-3-2 0,3-1 0,-3-2 0</inkml:trace>
  <inkml:trace contextRef="#ctx0" brushRef="#br1" timeOffset="103">6658 9845 8035,'0'-12'46,"0"5"1,2-1 69,1-1 1,8 3-1,5 0 1,2-1 348,2 1 1,7 0 0,3-3-272,3 1 0,2 4 0,-1-2 0,0 1-139,0 2 0,-3 2 0,-2 1-242,-1 0 0,-3 1 0,-6 3 187,-3 4 0,1 2 0,1 1 0</inkml:trace>
  <inkml:trace contextRef="#ctx0" brushRef="#br1" timeOffset="104">7298 10370 7940,'4'12'718,"0"-1"-277,-2 0 0,1 1 0,-1-1 1,2 2-149,-1 2 0,-2 2 0,0 3-591,3-1 1,-3 0 0,2 4-1350,-6 0 1647,2 0 0,-14-1 0,2 1 0</inkml:trace>
  <inkml:trace contextRef="#ctx0" brushRef="#br1" timeOffset="105">7641 9822 8144,'0'-18'-240,"-4"5"1,0 6-1,1-2 2651,2-1-1859,1 3 1,0 4 0,0 8-309,0 6 1,1 6-1,2 7 1,2 1 6,1 2 1,-2 5-239,4-2 1,-6 7 0,3 1 0,-1-1-148,0-2 0,1-2 0,-2-1 0,0-3-295,0-1 1,2-1 227,-1-4 1,1-6 0,-3 0 0,2-2-482,-1 0 1,2-3-927,-1-5 1608,0 1 0,1-2 0,1-1 0</inkml:trace>
  <inkml:trace contextRef="#ctx0" brushRef="#br1" timeOffset="106">8006 9833 8121,'0'-17'-8,"-4"4"-30,0 5 1,2 7 406,6 1 1,-3 5 0,4 7-1,0 0 24,3 3 0,2 8 0,1 8 0,-1 3-294,-2 4 0,2-2 0,-2 2-140,2-3 1,-2-4-1,-2-2 35,-1-1 0,3-5 1,-5-6-1,1-1-747,1-6 1,-3 1-135,1-3 0,-3-3-501,-3-1 1388,-4-3 0,-9-6 0,-2-1 0</inkml:trace>
  <inkml:trace contextRef="#ctx0" brushRef="#br1" timeOffset="107">7880 9879 8121,'7'-18'-242,"2"-2"1,-4 5 451,1 1 1,5 1 0,5 2 0,-1-1 347,1 1 0,2 1 1,5 1-233,0 1 0,1 1 0,1-4-187,2 4 0,3-2 0,-3 5 1,-2 2-252,0 0 1,-3 2 0,0 2-10,-3 1 0,-2 4 1,-6 4-43,0 1 0,-4 0 0,-3 2 0,-3 3 38,-1 0 1,-1 1-1,-3 3 83,-4-2 1,-3-5 0,-5 2 102,-3 1 0,2-5 0,-2 2 0,0-4 173,1-2 0,-2 0 1,4 2 295,2-3 1,2 0-47,0-4 0,2 0-458,2 5 0,5-6 0,6 2 8,5-3 1,4 3 0,1 1-25,3 1 0,5-2 1,1 3-1,3-1-204,1 0 1,-2-2 49,-1 4 0,-1-2 0,0 3 1,-2-1 0,-1 0 0,-5 6 1,1 2-1,-2-2-180,-1-2 1,-5 4 0,0 0 195,-2 2 0,-2 0 0,-5 2 64,-6-1 1,-1-1-1,-8 1 172,0-4 0,-4-2 1,-1-1-75,-3 4 1,-2-8 0,4 4 0,2-3-372,2-3 0,2 0-344,6-2 1,4-4 679,3 0 0,13-5 0,4-6 0</inkml:trace>
  <inkml:trace contextRef="#ctx0" brushRef="#br1" timeOffset="108">8623 10302 8565,'6'5'796,"3"1"0,-4 5-304,1 1 0,-3 4 0,1 3 0,-3 3-375,-1 1 1,0 0 0,0 0-213,0-1 1,0 1-1,0 0 56,0 0 0,-4-4 1,0 0-1,2 0 39,1-1 0,-4 3 0,-2-3 0</inkml:trace>
  <inkml:trace contextRef="#ctx0" brushRef="#br1" timeOffset="109">9045 9811 8000,'0'-12'81,"0"1"1,-1-1-1,-1 1 1,-2-1 0,0 1-1,0 0 503,0-1 0,0 5 0,4-1-378,0-1 1,2 3-1,2-1 1,3 2 20,3 3 0,6-3 0,0 1-105,2 1 0,2 2 1,5 1-124,2 0 1,0 0 0,-4 1 0,-2 3-97,-2 4 0,2 2 0,-6 1 19,-1 1 0,-3 0 1,-3 2 21,-4 2 0,-3 4 0,-1-1 0,-1 1 37,-3-1 1,-8 3-1,-5-3 87,-1 2 1,-4 1-1,3-2 154,-2-1 0,3-5 0,1 2 122,1-4 0,3 0-183,-2-1 0,7-3-128,5-1 1,3-3 0,3 2 0,5 1-127,2-1 1,7-2 0,0 2 20,1-1 0,4 3 0,-3-4 26,2-2 0,2 3 1,-1 1-1,-2 0-131,-1 3 0,-4-2 0,3 4 110,-1 1 1,-2 2-1,-5-1 1,-1 1-110,-2 1 0,-4 5 0,1-2 92,-3 0 1,-6 2-1,-4-5 1,-4-1 156,-2-1 0,-5 1 1,1-1 68,-3-3 1,-4-1 0,-2 1-114,-1-3 1,3 0-1,1-5 1,3 2-179,3-1 1,9-2 0,-1-2-328,0-3 0,6-2 0,4-7 476,7-2 0,7-8 0,10-6 0</inkml:trace>
  <inkml:trace contextRef="#ctx0" brushRef="#br1" timeOffset="110">9616 9788 8026,'-6'-5'2296,"1"-2"-2443,5 1 0,0 6 0,0 9 598,0 5 1,0 4-1,1 6-195,3 2 1,-1 3 0,4 6 0,1 0-255,-2 3 0,3-1 1,-4 4-308,1-2 0,-2-6 1,3-5 83,-2 0 1,2-8 0,-3 2 0,-1-4-121,-2-4 0,3-2 1,0 0-1285,-2-1 1625,-1-5 0,-6-1 0,-1-5 0</inkml:trace>
  <inkml:trace contextRef="#ctx0" brushRef="#br1" timeOffset="111">9582 10085 8026,'8'0'1336,"-1"0"-1133,1 0 0,3 0 1,2 0 29,2 0 1,1 0 0,5 0-62,3 0 0,3 0 0,-2-2 1,2 0-227,-2-2 0,-1-4 1,-1 3-1,-1-1-383,-3-3 0,1 3 0,-5-2-439,-1-1 1,-6 3 875,-4-2 0,-3 1 0,-1-5 0</inkml:trace>
  <inkml:trace contextRef="#ctx0" brushRef="#br1" timeOffset="112">9605 9753 7972,'18'-6'2430,"5"2"-1909,6 3 0,2 1 0,1-1-251,-1-3 1,0 3-1,7-4 1,3 1-530,0 0 0,-2-4 259,-5 5 0,1-1 0,-1 4 0</inkml:trace>
  <inkml:trace contextRef="#ctx0" brushRef="#br0" timeOffset="113">10245 9548 8021,'-18'-5'0,"1"-2"0,10 0 153,-1-1 1,5 4 0,-2-2 0,2 0-1,-2 1 1,-1-2 306,1 1 0,2 2 0,4-2 1,3 1-1,3 1-391,3-1 0,7 4 0,2-5 1,3 3-179,0-1 0,2-4 0,2 4 1,0 2-60,0 1 1,-6 1-1,-2 0 25,-2 0 1,-4 1 0,-6 3 0,-1 3 69,-2 3 0,-2 3 0,-2 1 1,-3 3 164,-4 0 0,0 4 0,-1 4 0,1 2 81,-1-2 1,-1 3 0,0-1-1,1-2-60,1-1 0,5-1 1,-4 0-83,2 0 0,0-6 0,2 0 40,0-1 0,-1-3 1,4 2 93,0-2 0,0-5-50,0-1 0,1-4 24,3 1 0,2-3-40,6-1 0,4 0 0,1 1-111,-3 3 0,1-1 0,-9 4 1,2 1 5,-1-2 0,-4 8 1,1-1 14,-3 3 1,4 3 0,2 4-114,-1 0 0,4-4 0,-2 0 1,1 1-37,-2 2 0,3 1 0,-3-2 0,0 0 48,1-2 1,-6-4 0,2 3 169,-3-2 1,-1-1 0,-1-3 51,-3-1 1,-6 1 0,-6-1 0,-2 0-64,-2 1 1,-6-5-1,-2 0 309,-1-2 0,3 3 0,-4-3-65,2 1 0,6-4 0,4 2-311,1-2 0,2 3 0,4 1 0</inkml:trace>
  <inkml:trace contextRef="#ctx0" brushRef="#br0" timeOffset="114">5802 11592 8044,'0'-11'35,"-1"1"1,-2 1 0,-1 1 0,2-1 0,-1 0 860,-1 2 0,2-2-431,-6 5 1,1 0-1,-5 6-301,1 1 1,-5 7 0,1 6-168,1-2 0,-2 2 0,1 1 0,2 0-17,4 4 0,0 0 1,5 2-45,2 0 0,0-4 0,2 0 1,0 0 23,0-1 1,4-2 0,1-3 23,2 2 1,-1-2 0,3 1 4,-1-5 1,-5 1-1,4-2-22,-2 2 1,2 1 12,-3 1 1,4-1 17,-4 0 1,5 1-1,-2-2-54,3-2 0,-3 2 0,-2-4 85,0 0 0,-3 1 1,5-3 9,-2 3 0,-1 0 1,-3-1-17,3-1 0,-3 4 3,3-2 0,-4 2 1,-3 0-15,-1-1 1,-1-1 0,3 6 38,-2 2 0,-4-1 1,5 5-1,-1 2 46,-1 0 1,2 3-94,-5 3 1,5-3 0,-4 3 0,1-3 10,0-1 0,2-4 0,-3-2 1,1 0 22,0-3 1,3 2-1,-2 0-19,0-2 0,4-2 1,-3 0-109,3-1 0,2-3 0,3-1 0,3 2 23,4 1 1,1 1 0,4-3 44,3 0 0,-2-5 0,2 0 77,2-1 0,-5-2 0,-1 0 0,-2 0-68,-2 0 25,1 0-13,-6 0 0,-1 0 0,-5 0 0</inkml:trace>
  <inkml:trace contextRef="#ctx0" brushRef="#br0" timeOffset="115">6304 11889 8195,'-11'-11'0,"1"-1"92,2 1 0,-1-1 0,4 1 0,0 0 0,0-1 1,2 1-1,2-1 0,1 1 414,0-1 0,1 5 1,2-1-1,2 1-352,1 0 1,2-2 0,5 4 24,2-1 1,-2 3 0,3-2-161,1 0 1,-3 4-1,5-3 1,0 3-28,-2 1 0,5 1 0,-4 3 1,1 4-64,0 2 0,-5 2 0,1 2-49,-2 2 1,-3 4-1,-2 0-12,-5 6 1,2-1 0,-1 4 0,-3 0-95,-3 1 1,-4-1-1,-7 1-93,-2-3 0,1 1 1,-4-2 23,1 0 0,-2-6 0,4-2 219,1-2 0,2 3 0,0-5 307,1-3 1,3-1 0,2-5 540,1 1-509,1-3 1,9 2 0,3-5-77,2 0 0,1 0 0,2 0 0,2 0 37,4 0 1,-1 0 0,1 0-137,1 0 0,2 0 0,-1 0-106,-2 0 0,3 0 0,-3 0 0,1-2-152,-1-1 1,2 1 0,-6-1-50,-1 1 0,2-1 0,0-1-1401,-3 1 1620,0-3 0,4-1 0,0-4 0</inkml:trace>
  <inkml:trace contextRef="#ctx0" brushRef="#br0" timeOffset="116">6978 11763 8134,'0'-17'0,"-4"4"1179,1 5-431,-1 6 1,4-2-506,0 8 1,0 3 0,0 7-1,0 3-54,0 1 0,4 5 0,1 4-33,1 3 0,-2-4 0,2 5-155,-1 0 1,3 1-1,-4 0 1,-2-3-127,-1-1 0,1-1 1,0-4-169,2-1 1,0-4 0,-3-3 0,2-2-164,0-2 1,1-3-770,-4 0 410,0-6 1,-1 2-90,-3-8 904,3 3 0,-14-14 0,2 2 0</inkml:trace>
  <inkml:trace contextRef="#ctx0" brushRef="#br0" timeOffset="117">6910 12003 8368,'11'0'882,"0"0"-393,1 0 1,1 0 0,2-1-277,4-3 0,4 2 0,2-5 1,2 1-246,-2 0 1,3-1 0,-1-2-139,-2 2 1,-2-1 0,-3-3-1,-2 1-84,-2 2 1,-2-2 0,-5 2 168,-1-2 0,-6 3 85,2-1 0,-2-5 0,-2-5 0</inkml:trace>
  <inkml:trace contextRef="#ctx0" brushRef="#br0" timeOffset="118">6967 11684 8134,'5'-12'252,"2"1"-60,9-1 1,1-3 0,6 0 0,0 2 594,0 4 1,4-1 0,1 4-448,1-1 0,1-3 1,4 4-1,2 0-294,2 2 0,-2 1 0,0 1-1408,-4-2 1362,1 0 0,-9 9 0,4 1 0</inkml:trace>
  <inkml:trace contextRef="#ctx0" brushRef="#br0" timeOffset="119">7583 12129 7753,'2'13'358,"0"1"1,2 2 0,-1 1 0,-2 0 0,0 1 0,2 1 0,0 0-306,0 0 0,-2-1 0,-1 2 1,0-2-1,-1 0 0,-3-2 1,-2 1-3653,0-3 3599,-5-2 0,0 0 0,-7-1 0</inkml:trace>
  <inkml:trace contextRef="#ctx0" brushRef="#br0" timeOffset="120">8086 11718 8088,'-5'-23'-73,"0"0"0,-3 2 0,4 0 0,3 3 0,1 2 0,0 2 0,0 1 596,0 2 1,5 3 0,3 1-265,2-2 0,-2 4 0,-1 1 0,2 3-97,1 1 0,2 0 1,-1 0-1,0 0-114,1 0 1,1 5 0,1 2-2,1 3 0,4 3 1,-4 1-91,-1 1 0,-1 7 0,-2 1 1,-1 5-45,-2 1 0,-3 6 0,-5-2-41,0 3 0,-9-2 1,-4 7-1,-3-3-24,-4-5 0,-2 0 0,-1-6 65,0-2 1,0-1-1,2-2 76,2-3 0,2-3 0,6-6 113,0-2 1,4 2 174,3-2 0,4-3 0,4-1-61,4-3 0,7-1 0,4 0-135,3 0 0,6-4 0,2 0 6,3 2 0,-3-3 0,0 1 0,-1 1-220,0 2 0,-4 0 0,3-2-226,0-1 0,-7 1 0,0 3-312,-3 0 1,-3 0-223,-3 0 1,-1 1 892,0 3 0,1-3 0,-1 4 0</inkml:trace>
  <inkml:trace contextRef="#ctx0" brushRef="#br0" timeOffset="121">8794 11661 8162,'-5'-23'0,"4"5"-108,-3 3 0,3 6 697,1 1 110,0 6 1,0-1 0,0 11-334,0 7 1,1 5 0,1 5-281,2 1 0,0 5 1,-3 5-1,2 3-81,1-3 1,-1-1-1,-1-4-213,2 0 0,-3-6 0,4 2 0,-1-4 18,0-4 1,-1-3 0,-3-4-35,0-1-285,5 0 232,-3-4 1,3-3-1,-7-8-1061,-1-4 1338,-4-2 0,-9-1 0,-2-1 0</inkml:trace>
  <inkml:trace contextRef="#ctx0" brushRef="#br0" timeOffset="122">8543 11741 8162,'0'-12'-139,"4"1"1,1-2 124,1-2 0,-2 2 0,3-2 0,4 2 14,3 2 0,-2-2 0,5 0 513,-1 2 1,2-5 0,4 7-1,-2 0 147,-1-1 1,-1 3 0,2 1-659,-1 1 1,-1 1 0,1 4 0,-3 0-75,1 0 1,-4 4 0,2 1-95,-3 1 1,2 2 0,-1 3 32,-3 1 0,-1-1 0,1 1 1,-1-1-98,-1 0 1,-4 1 0,2-1 144,-1 1 0,-1-5 0,-4 1 62,0 1 0,0-3 96,0 2 1,-1-1 70,-3 5 1,-1-5 0,-4 0 89,1-2 1,6 4 22,-2-2 1,3 3-218,1 2 0,5-1 0,2 1 11,3-1 1,6 1 0,0-1-50,2 0 0,-3 5 0,3-1 1,0 0-96,-1 2 1,-3-5 0,2 4-43,-4-4 0,-4 0 0,-2 0 99,-1 4 1,-1-4 0,-4 3-1,0-2 116,0-1 1,-5-1 0,-4 0 81,-5 1 0,-9 3 0,-7 0 0,-2-1-2,2-1 0,-7-2 0,1 1 0,0-2-226,0-2 0,4 0 0,11-4 0,2-1-1388,3-2 1454,4 4 0,0-4 0,1 4 0</inkml:trace>
  <inkml:trace contextRef="#ctx0" brushRef="#br0" timeOffset="123">9308 12060 8063,'4'-7'13,"1"0"1,1 2 0,3 2 0,1-1 0,2-1 0,-1 0 0,1 0 595,-1 2 1,0 2 0,1 2-1,-1 3 1,1 3 81,-1 4 0,-5 4 0,-1 1 1,-1 3-129,0 5 1,0-1 0,-4 4-530,0-3 1,-5 3-1,-3 1 1,-2 1-1138,-1 3 1,-6-3 0,-3 0 1102,-6-1 0,-3 4 0,-5-3 0</inkml:trace>
  <inkml:trace contextRef="#ctx0" brushRef="#br1" timeOffset="124">9879 11604 8195,'-11'0'-28,"-1"0"0,5-4 156,-1 0 0,5-1 0,-2 2 0,2-2 0,-1-1 0,1-3 0,2-1 0,2 0 296,3 2 1,2-2-1,7 2 1,1 0-242,1 0 1,6-2 0,-2 2 0,3-1-42,5 2 0,-4 2 0,1 3 0,-4 0-83,1-2 1,-4 0 0,1 5-79,-1 3 0,-2-1 0,-4 4 0,1 2-109,-1 1 0,-1 2 1,-2 0-155,-4 4 0,-3-4 0,-1 5 86,0-1 1,-1-3 0,-3 2 79,-4-2 1,-2-2 0,-1 1 0,-2-1 47,-2 1 1,2-5 0,-2 1 99,2 1 0,2-4 0,1 0 183,2 0 0,-2-4 822,2 3-776,3-3 0,5-1 0,8 0-107,2 0 1,3 0 0,2 0-106,4 0 0,-1 4 1,1 1-1,1 2-69,2 1 0,0-1 0,1 0-37,0 2 1,-5 1-1,-3 3-25,-2 2 0,-2-1 0,-1 4 0,-2 0-120,-4 0 1,-3-1 0,-3 4 10,-6-2 1,-2 0 0,-12 2 69,-2-2 1,-8 2 0,-1-5 31,-3 2 0,-6-4 0,4 1 77,1-2 0,-1-3 0,3-1 0,8-3-18,5-1 0,5-1-375,6-4 0,6-6-131,5-6 0,6 0 536,10-7 0,6 0 0,8-4 0</inkml:trace>
  <inkml:trace contextRef="#ctx0" brushRef="#br1" timeOffset="125">10450 11581 8270,'-11'-17'665,"4"8"-51,4-2-105,1 7 0,2 0 0,0 8 8,0 4 1,0 7 0,0 5-373,0 6 1,4 3 0,1 5-150,1 0 1,-2 4-1,3-1 1,-1-2-15,0-4 1,-2-2-1,2 2-92,0-4 0,1-8 1,-2-4-473,2-3 0,-4 0-914,5-1 91,-5-4 1405,2-7 0,-16-7 0,-1-4 0</inkml:trace>
  <inkml:trace contextRef="#ctx0" brushRef="#br1" timeOffset="126">10404 11832 8218,'2'-8'663,"1"1"-356,4 4 1,4-6 0,2 6 86,2 0 0,-1 2 0,5 1 0,1 0-197,2 0 0,5 0 1,-1 0-375,0 0 1,-2 0-1,-1 0 1,-2 0-456,-2 0 0,-1 0-944,-3 0 1576,-2 0 0,3-5 0,-4-2 0</inkml:trace>
  <inkml:trace contextRef="#ctx0" brushRef="#br1" timeOffset="127">10382 11546 8292,'2'-11'372,"6"0"0,4-1-60,11 1 1,5-1-1,3 1 295,2 0 1,-3-1 0,1 2-408,0 2 1,1-1-1,0 6 1,-3 0-588,-1 2 0,-2 2 387,-3 3 0,-5 2 0,-1 6 0</inkml:trace>
  <inkml:trace contextRef="#ctx0" brushRef="#br0" timeOffset="128">11272 11375 8224,'-11'-18'-18,"0"2"1,-1 6 0,1 1 0,1 1 0,1-1 0,2-1-1,1 0 1,1 1 0,0 2 1189,2-2 1,-2-1-317,1-2 0,2 2-612,6 2 1,2-1 0,5 6 0,1 0-174,-1 2 0,5 1 1,0 0-1,2 0-52,2 0 0,2 1 0,-1 2 23,-2 0 0,-2 6 0,-6 0 1,1 4-467,-1 2 0,-5 4 0,-2-2 238,-3 0 1,-1 2 0,-1 4 0,-4 0 146,-6 0 0,-1 0 0,-3 0 1,2-2 97,2-2 1,1 2 0,1-6-31,1-1 0,4 1 1,-2-2-1,1-3 109,3 0 1,0 0-106,2 2 0,2-1 9,1 0 1,4-4 0,4-2 0,0-1-19,1-1 1,1 3-1,1-4-103,1 2 1,0 1 0,-4-2 0,1 2 22,-1 1 1,1 2 0,-1 4 6,1 3 1,0 3-1,2 5 1,1 0-114,-1 0 1,-1 3 0,-2 2-34,1 2 0,-6-4 1,-2 3-1,-1 1-54,0-1 0,-1-8 0,1 2 238,-1-1 1,-2-6 0,0-1-1,0-2 92,0-1 0,-2-5 0,-1-1 0,-6 0 450,-5-4 1,-3 3-1,-4-1-313,-2-1 1,3-2 0,-7 0-1,2 2-218,-2 0 0,-2 6 0,-6-2 0</inkml:trace>
  <inkml:trace contextRef="#ctx0" brushRef="#br0" timeOffset="129">2718 14596 8187,'-6'-8'169,"1"2"0,1 0 0,-1 0 0,0 0 678,0 0 0,1 5-810,4 1 1,0 6-1,0 9 1,0 4 31,0 3 1,0 2-1,0 2 1,1 5 23,3 2 0,1 5 0,4 1-142,-1 2 0,-5-2 0,4 4-47,-2 1 0,2 6 1,-3-4-1,0 1-89,1 0 0,-4-6 0,4-3 103,1-3 0,-5-2 1,4-1-1,-1-3 195,-1-1 0,3-1 0,-4-6-54,2-2 0,0 1 1,-4-4-1,0-2 61,0-2 1,0 0-544,0-1 1,0-3-838,0-1 1,-4-5 700,0-2 1,-4-5 558,5-7 0,-1-9 0,4-3 0</inkml:trace>
  <inkml:trace contextRef="#ctx0" brushRef="#br0" timeOffset="130">2638 14836 8371,'-11'-18'-6,"4"1"1,4 6 157,1 0 1,2-5 0,0 1 0,0 1 226,0 1 0,4-2 0,1 0-119,2 1 0,0 1 0,6 2-148,2 0 1,-1 3-1,4 2 1,0-1-60,-1 1 1,6 3-1,5 0 1,0 1 117,0 2 0,4 0 1,-2 2-224,3 1 1,-2 4 0,-2 4-14,-1 1 1,-2 3 0,-3 1 0,-2 2-80,-6 2 1,-1 3 0,-10 3 86,-2 0 0,-3 2 0,-7-2 13,-7 0 0,-7 5 1,-3-5-1,-3 1-7,-1 1 1,-5-4-1,-6 3 13,0-3 1,2-3-1,-3-2 1,3-3-82,5-4 0,1-2 1,8-1-203,3-1 0,9-6-164,1 2 0,8-8 0,3-3 0,8-5 485,6-3 0,9-3 0,6-4 0</inkml:trace>
  <inkml:trace contextRef="#ctx0" brushRef="#br0" timeOffset="131">3518 14516 8296,'0'-12'-124,"0"5"1,1 1 0,1-1 0,4 1 591,0-3 0,-5 4-34,-1 1 0,-5 4 0,-6 4-26,-1 4 1,1-2 0,-1 3-1,1 2 0,0 3 0,-1 6 1,-1 1-223,-2 4 0,2 0 1,-2 6-1,4 2-56,3 4 0,-2 2 0,4 4-178,-1-1 0,2-1 0,5 2 0,0-3-241,0 0 1,0 2 0,0-4 77,0-1 0,4-2 0,1-1 0,2 1 64,1-1 0,-1-4 1,0 1 104,2 0 0,-2-3 0,0 0 0,2-1 25,1 0 1,2-1 0,-1-3-3,1 0 1,0-1-1,2-3-20,1-4 1,1 1-1,-5-2 51,0-4 0,1 1 0,-2-6 0,-1 0-29,-1 0 1,-1-1-66,5-4 1,-5 0-1975,1 0 2056,-6-5 0,-7-2 0,-7-4 0</inkml:trace>
  <inkml:trace contextRef="#ctx0" brushRef="#br0" timeOffset="132">4089 14721 8338,'0'-11'-8,"0"0"1,-2-1 0,0 1 0,-3-1 341,-2 1 0,4 5 1,-4 3-1,1 6 1,1 4-1,-1 5 0,-1 4 70,-2 7 1,3 6 0,0 8 0,-1 1-245,1-1 1,0 3 0,-2 1-97,4 0 0,3 3 0,1-2 0,0 2-154,0 2 1,0-2 0,0-3-95,0-7 0,0-4 0,0-8 56,0 1 0,0-5 1,0-3-1,0-2-300,0-2 1,0-3-1405,0 0 338,0-1 1494,0 0 0,0-7 0,0-7 0</inkml:trace>
  <inkml:trace contextRef="#ctx0" brushRef="#br0" timeOffset="133">4112 14813 8338,'-6'-29'60,"1"5"1,-4 6 267,2 1 0,4 2 0,0 4 1279,1-1-1147,2 1 1,0 6-311,0 5 0,2 6 0,1 11 0,5 4 101,2 5 1,2 9 0,0-1-150,3 2 1,3 4-1,4 1 1,-1 1-240,2 0 0,-3-2 0,7 4 0,-3-5-131,-1-4 0,2 1 0,0-9 119,-4-2 0,-4-2 0,0-4 3,0-4 1,-2-3 0,-5-4 0,-1-1 71,-1-2 0,-6 4-283,2-2 0,1 0-349,-1 0 0,-1 0 1,-7 0-1009,-4-3 1714,-2-3 0,-7 4 0,0 2 0</inkml:trace>
  <inkml:trace contextRef="#ctx0" brushRef="#br0" timeOffset="134">3929 15235 8338,'0'-7'-330,"1"0"439,3 2 1,2 2 0,7 1 172,2-1 0,2 1 0,4-2 0,2 3 209,5 1 0,4 0 1,2 0-374,0 0 1,2-1 0,1-2-1,1 0-267,-2 0 1,-1-2 0,-4 1-1027,0 2 1175,-11 0 0,12 2 0,-8 0 0</inkml:trace>
  <inkml:trace contextRef="#ctx0" brushRef="#br0" timeOffset="135">4865 14573 8338,'-6'-8'-113,"1"2"1,1 0 0,-1-1 1378,-1-2 1,3 3-722,-1-1 0,3 5 1,1 2-1,0 8-385,0 6 0,0 5 1,0 8-1,0 3-15,0 3 0,0 5 1,1 1-1,2 2-184,1 2 1,3-2 0,-3 1-38,-1 1 1,2 0 0,0 0 0,0-4-337,0-3 0,0 1 0,-2-8 79,0 0 1,2-1 0,-2-5 264,1 0 1,3-4 0,-3-2-1,0 0 89,1-3 1,-4-1-1,3-2-104,-3 0 0,-1 1 0,0-1-477,0 1 1,0-5-1202,0 1 1761,0 0 0,0-2 0,0-1 0</inkml:trace>
  <inkml:trace contextRef="#ctx0" brushRef="#br0" timeOffset="136">5379 14744 8224,'-1'-11'473,"-2"-1"-148,0 1 0,-1 6 1,4 5-1,0 8 0,0 6-42,0 5 1,0 6 0,1 3-144,3 1 1,-3-2-1,3 3-130,-3 2 0,-1-3 0,0 0 0,0-1-44,0-2 1,1-2 0,2-1 0,1-2 17,-2-2 1,3-2 0,-1-6 25,-1 0 1,2 1-1,0-1-528,1 1 0,-3-5-1784,1 1 1364,-3-5 938,-1 2 0,0 0 0,0 1 0</inkml:trace>
  <inkml:trace contextRef="#ctx0" brushRef="#br0" timeOffset="137">5368 14996 8224,'-7'-12'58,"-1"5"294,4-1 0,0 4 267,4-3-337,0 4 1,1-2 0,3 6-112,4 3 0,3-1 0,4 3-50,4-1 0,-1-1 0,2-4 0,3 0-112,3 0 1,5 0 0,0 0-190,2 0 1,-3-4 0,-1-1-122,-1-1 0,-2-1 0,-6-2-780,-1 2 0,-5-1-202,1-3 1283,-7-1 0,-3 1 0,-5-1 0</inkml:trace>
  <inkml:trace contextRef="#ctx0" brushRef="#br0" timeOffset="138">5356 14733 8160,'0'-17'0,"0"5"0,0-3 308,0 2 1,9 1 0,3 1 0,0 0 190,1-1 1,4 1 0,2 1-280,2 2 0,2-1 0,1 5-53,3 2 1,1 0-1,3 2-275,0 0 0,-2 0 0,3 0 1,-3 0-464,-1 0 1,-5 2-1,-6 0 571,0 2 0,-2 5 0,-3-3 0</inkml:trace>
  <inkml:trace contextRef="#ctx0" brushRef="#br0" timeOffset="139">5973 14276 8185,'0'-18'-84,"-4"2"0,-1 4 0,0 1 0,-1 0 1055,-1-1 0,4 2-516,-5 2 1,7 3-1,1 7 1,6 3-179,4 6 1,7 2 0,3 7 16,5 4 0,0 0 1,2 7-123,1 0 0,-3 5 0,1 5 0,-2 3-146,-1-1 1,-1 7 0,-3-5-342,-4 2 0,1 0 0,0-2 0,-4-2-198,-3-1 0,1-6 0,-3 3 150,-1-4 1,-1-1-1,-5 1 1,0-1 107,0 0 1,-1-3 0,-3-1 116,-4 2 1,-3-3-1,-3 0 60,-1-1 0,-5-1 0,1-4-34,-3-1 1,-2 1-1,-3 0 1,-3-1 111,-3-3 0,-7-3 0,0-4 0</inkml:trace>
  <inkml:trace contextRef="#ctx0" brushRef="#br0" timeOffset="140">6990 14779 8306,'-6'-12'-193,"0"1"0,-1 1 2171,-1 2-1683,5 3 1,0 5 0,6 0-148,5 0 1,3 0 0,5 0 0,3 0-26,2 0 0,2 0 0,1 0 0,2 0-170,0 0 1,5-1 0,-3-2-139,1-1 1,-4-3-1,2 3-265,-3 1 1,-2-2-1,-3 1 1,-4 2-428,-3 1 877,-5 1 0,-2 10 0,-5 2 0</inkml:trace>
  <inkml:trace contextRef="#ctx0" brushRef="#br0" timeOffset="141">6932 15030 8306,'2'10'-56,"2"-2"105,3-5 0,7-1 0,3-2 451,0 0 0,4 0 1,5-2-1,5-1-161,2-5 1,-3 2-1,1-2-528,0-1 1,1 0-1,0 2-74,-2 3 1,-4-1 262,0 1 0,-7-5 0,-2 3 0</inkml:trace>
  <inkml:trace contextRef="#ctx0" brushRef="#br2" timeOffset="142">7892 14904 9618,'-7'-5'-414,"1"4"514,2-3 1,3 2-1,-1-1 1,4-1 0,6 0-1,2 1 1,3-1 270,2 1 1,-3 2-1,5 0 1,-1-2-1,3-1-215,3 2 1,-3 1 0,0-1 0,3 0 21,3-2 1,4-1-1,5 2-105,1 0 0,4-5 0,2 4 0,1 0-11,-1-1 0,1 4 0,4-3 0,0 3-89,-1 1 1,1 0 0,1 0 57,3 0 0,2 0 0,5 0-85,0 0 0,1 0 0,4 0 0,-28 0 0,0 0-52,1 0 1,1 0 0,2-2-1,0 0 1,-2 0 0,0 0 16,0 1 1,-1 0 0,1-1 0,0 1 0,1 0 0,0 0 0,2-1 0,-1 0 48,1 1 1,0-1 0,-3 0 0,0-1-1,0 1 1,1 0 26,-2 1 1,-1 0-1,2 0 1,-1 1-1,0 0 1,-1 0-1,29 0 10,-3 0 1,-4 3 0,0 1 22,1-1 1,-3-2 0,7-1 18,-2 0 0,5 0 0,-30 0 0,1 0 1,0 0-1,1-1 0,1-1 0,1 0 0,2 1 0,0-1 0,-2-1 0,0 0-19,1 1 1,1-1 0,-5-1-1,1 0 1,-2 2 0,-1 1-1,30-2 54,-3 2 1,-7 1-1,-3 0 8,-3 0 0,-7 4 1,-2 1-1,-3 0 70,-5 0 0,-6 2 0,-6-2-88,-1 2 1,-2-3-48,-4 3-858,1-4-848,-6 2 1680,-6-5 1,-11-5-1,-7-2 1</inkml:trace>
  <inkml:trace contextRef="#ctx0" brushRef="#br0" timeOffset="143">8371 13682 8377,'0'-11'40,"0"3"0,0 1 1,0-2-1,0-1 1194,0-2 1,-3 4-972,-1 1 0,0 11 0,3 2 1,-2 9-95,-1 7 0,-1 3 1,3 9-115,-2 1 0,-4-1 1,5 2-1,0 0 21,2 2 0,-3 4 0,0-2 0,2 0 0,0-2 0,2 4 1,0 1-13,0 2 1,2-3 0,0-2-115,2 0 1,4-2 0,-3-5 0,1-2-59,3 0 1,-3-7 0,1 0 22,-2-4 0,2-6 0,-3 1 1,-1-2-251,-2-1 0,-1-5-101,0 1 0,0-1 0,-1 4 436,-3-4 0,-3 3 0,-4-3 0</inkml:trace>
  <inkml:trace contextRef="#ctx0" brushRef="#br0" timeOffset="144">8908 13854 8377,'0'-12'-262,"0"1"1,-1 1-1,-2 1 801,0 1 0,-2 5 0,1 1-217,-4 4 0,3 6 0,1 6 0,3 3-111,1 0 0,0 4 0,-1 4-49,-3 2 1,3 4 0,-4 0 0,1 2-27,0 1 0,-4 0 0,3 1-197,-1-1 1,2-4 0,-2 0-24,1-3 1,1-1 0,4-6 0,0-2-132,0-2 1,0 0-154,0-5-687,0 0 270,0-4 1,0-3 784,0-8 0,0-3 0,0-4 0</inkml:trace>
  <inkml:trace contextRef="#ctx0" brushRef="#br0" timeOffset="145">8931 13728 8377,'-6'-23'-439,"-3"5"2028,5 3-1175,0 7 0,4 5 1,2 8-120,1 6 1,0 7 0,6 9-1,2 3-4,3 3 0,1 5 1,-2 1-107,2 2 0,-1 0 1,4 2-199,-1-1 0,-2-6 0,-3 2 0,2-2-112,2-2 1,-1-3 0,-4-2-58,1-1 0,-5-3 0,1-6 1,1-4 0,1 2 1,1-2-1,1-1-145,-1-1 1,-4-6 0,-2 0-1054,0-2 1379,-4 4 0,4-3 0,-5 6 0</inkml:trace>
  <inkml:trace contextRef="#ctx0" brushRef="#br0" timeOffset="146">8817 14276 8377,'0'-16'563,"0"3"-746,0-2 1,1 7 0,3 3-126,4 0 1,2 2-1,2-3 1,2 1 706,2 2 0,4 2 0,0 1-508,6 0 1,-1 0 0,5 0 108,2 0 0,1 5 0,1 2 0</inkml:trace>
  <inkml:trace contextRef="#ctx0" brushRef="#br0" timeOffset="147">9468 14356 8430,'-6'-1'-215,"2"-3"1,1-1 826,-1-3 1,3-2 0,-3 2-152,3-2 1,0-1 0,-2 0-324,-1-1 0,1-1 0,3-1 1,0-1-74,0 1 0,-4-2 0,0 1-72,1 1 1,2-4 0,1 0 0,0-1 117,0 0 1,4 0 0,1-4-181,1 0 0,2 0 0,5 1 0,1-1-225,1 0 1,1 4-1,-2 1 194,2 2 0,0 0 0,-2 6 102,1 3 1,1 0-1,-5 5 1,0-2 35,1 1 1,-1 2 0,1 1 69,-1 0 0,0 1 0,1 3 0,1 3-94,2-1 0,-2 5 1,2-1-36,-3 4 0,0 3 1,-1-2-14,1 4 0,-6 3 0,-2 1 1,-3-1 4,-1 1 1,0 0-1,0 0 36,0 0 0,0 2 0,0-1-10,0-2 1,0-2-1,0 2 1,0-2-66,0-1 0,0-5 0,0 1-175,0-2 0,0-2 0,1 1-765,3-1 1,-3 1 1007,3-1 0,-2 0 0,-2 1 0</inkml:trace>
  <inkml:trace contextRef="#ctx0" brushRef="#br0" timeOffset="148">10119 13865 8460,'-6'-17'-171,"0"5"0,6-3 472,0 2 0,0 1 0,0 1 706,0 0 1,0 3-666,0 0 0,0 7 0,0 1 0,0 6-160,0 5 0,-3 5 1,-2 3-131,-2 3 0,5 4 1,-2 2-55,3 1 0,-1-3 0,0 2 0,-2-2-169,1 1 1,2 3 0,1-3 47,0-2 1,4-2 0,0-2 0,0-4-168,1 0 0,-3-2 0,5-3-227,-2-1 0,2-3 1,-3-1-566,-1 2 1,2-3 1081,-1 2 0,-1 0 0,-3 3 0</inkml:trace>
  <inkml:trace contextRef="#ctx0" brushRef="#br0" timeOffset="149">10039 14162 8460,'0'-12'31,"0"1"104,0 0 0,5 0 0,3 3 0,2 1-2,1 2 0,6-2 1,2 3-1,2 0 139,2-1 0,0 4 0,0-3-117,0 3 1,0 1 0,-1-2-1,1 0-30,0-2 1,-4 0 0,-1 4-275,-2 0 0,0 0 0,-5 0-684,0 0 1,-3 0 832,0 0 0,-6-5 0,3-1 0</inkml:trace>
  <inkml:trace contextRef="#ctx0" brushRef="#br0" timeOffset="150">10039 13831 8551,'-6'-18'0,"3"-2"205,11 4 0,4 5 0,11 5 1,-1 1 310,-3 2 1,2-2 0,-2 1-295,3 2 0,5 0 1,1 2-1,-1 0-123,1 0 1,3 0 0,-3 0-431,1 0 0,-4 0 1,3 0-1,-1 0-313,0 0 1,0 0 643,0 0 0,2 0 0,6 0 0</inkml:trace>
  <inkml:trace contextRef="#ctx0" brushRef="#br2" timeOffset="151">10873 13522 21487,'0'-16'-2286,"0"7"1,1-1 2956,3 3 1,-2 5-198,6 6 0,-4 3 0,2 9-486,-1 3 0,3 7 1,-3 5-1,0 2 79,0 1 1,-1 4 0,-3 1-73,3 2 0,-3-4 0,3 2-129,-3 0 0,-1-3 0,1 2 1,2-2-485,1-2 0,0-5 0,-4-1 320,0 0 0,0-5 0,0 1 0,0-4-276,0 0 0,1-2 0,1 0 8,2-2 1,0 0 0,-4-4 0,0 2 621,0 2 0,-5-1 1,-1-4-1</inkml:trace>
  <inkml:trace contextRef="#ctx0" brushRef="#br0" timeOffset="152">9148 15338 8410,'-6'-5'-31,"-4"-1"1,3-6 0,1 1-1,1 1 1,1 1 1568,0 1 0,0 5-1333,4-5 1,0 10 0,0 2-1,0 5-39,0 3 1,2 4-1,0 4 1,2 4-42,-1 3 0,-1 7 0,1-2-95,0 0 1,1 0-1,-4 2 1,2 0-207,1 0 1,-1-3-1,1-2 1,0 0-82,1 0 1,-3-3 0,3-1 98,-3-5 0,3 2 0,0-4 0,-2 0 63,0-3 0,-2-3 0,0 0-98,0-1 0,0-3 0,0-1-621,0 2 1,0 2 83,0 0 0,1-5 730,3-2 0,2 2 0,5 1 0</inkml:trace>
  <inkml:trace contextRef="#ctx0" brushRef="#br0" timeOffset="153">9491 15407 8418,'0'-12'83,"0"5"0,0-1 1,0-1 846,0-1 0,0 5-666,0 5 1,0 5 0,0 8-1,1 2 42,3 4 1,-3 3-1,4 2-151,0 2 0,-3 0 1,3 3-1,-2 0-202,1 0 0,4-3 0,-4 0-214,-2-2 1,3-1 0,0-1 0,0-2-185,0-1 1,4-6-1,-2 0 98,-1-5 0,0-4-44,-2 4 0,-3-4 1,5 2-1068,-1-1 1458,-4-1 0,4-4 0,-5 0 0</inkml:trace>
  <inkml:trace contextRef="#ctx0" brushRef="#br0" timeOffset="154">9479 15715 8418,'0'-11'114,"0"-1"0,0 1 326,0-1 0,0 5 1,0-1-1,0-1 73,0-1 1,7 4 0,4 1-340,7 0 0,3 3 0,2-1 0,1 0-5,3-1 0,-2 3 0,5-3-219,-2 3 1,2 1-1,-2 0-202,1 0 1,-4-4 0,1 0 0,-5 2-339,-2 0 0,-5 2 1,2 0-1150,-4 0 1739,0-5 0,-6 4 0,-1-4 0</inkml:trace>
  <inkml:trace contextRef="#ctx0" brushRef="#br0" timeOffset="155">9514 15418 8416,'-5'-16'73,"5"4"0,0 0 203,6 3 1,9 1-1,4-3 1,3 0 184,1 4 0,1-3 0,2 3 1,5 0-1,0 0-232,0 2 1,2 0-1,-4 3-276,0-2 0,-1 0 0,-5 4 0,-1 0-657,-3 0 0,1 0 1,-5 0 703,-1 0 0,-1 5 0,-2 2 0</inkml:trace>
  <inkml:trace contextRef="#ctx0" brushRef="#br0" timeOffset="156">10233 15213 8416,'-5'-17'282,"4"8"359,-3-2 0,4 3 305,4 1 0,-3 3-400,3 8 0,1 3 0,0 8 0,0 4-79,0 3 0,3 5 0,-4 1-248,-2 1 1,3 1 0,-1 4-1,0 1-106,1-1 1,-4-1 0,3-1-269,-3-2 1,3-3 0,1 2 0,0-1-273,0-3 1,0-4 0,-2-4 176,1 0 0,1-2 0,-3-3 1,2-1 83,-1 0 1,-2-3 0,0-2-190,3-1 0,-3 0-323,3-1 0,-3-1-606,-1 4 0,-1-4 1284,-3 1 0,-2 2 0,-6 0 0</inkml:trace>
  <inkml:trace contextRef="#ctx0" brushRef="#br0" timeOffset="157">12414 14779 8212,'-3'-12'149,"0"2"1,3 1-1,4 3 252,2 1 1,2 1-1,3 4 1,2-1 0,1-2-1,2-1 7,2 2 1,-3 0 0,4 2-309,2 0 0,0-3 1,3-1-1,2 1-183,1 2 0,-1 1 0,-3-1 0,0-2-297,0-1 1,-4 1 0,-2 3-496,0 0 1,-2 0 874,-3 0 0,-6 0 0,-1 0 0</inkml:trace>
  <inkml:trace contextRef="#ctx0" brushRef="#br0" timeOffset="158">12460 15018 8264,'12'0'506,"-1"0"5,0 0 1,6 0-1,2-1-118,3-3 0,0 2 0,2-5 0,2 2 3,1 3 0,3-3 0,-2 0-268,1-2 1,-4 5 0,3-3 0,-2 1-693,-3 0 1,1 0-2575,-9 4 3138,-5 0 0,-5 0 0</inkml:trace>
  <inkml:trace contextRef="#ctx0" brushRef="#br0" timeOffset="159">13831 13739 8249,'0'-23'165,"-2"6"1,0 1-1,-3 5 1,0 2 0,-2 3 668,1 1 0,3 2-765,0 7 0,1 2 1,2 7-1,0 2 1,0 4 146,0 3 1,0 1-21,0 0 0,0 3-37,0 1 0,0 1 1,-1-3-1,-1 3 9,-2 1 1,0 0-45,4 2 0,0 1-83,0-6 1,0 5 0,0-3 11,0 1 15,0-4 0,4 3 0,1-6-101,1-3 0,-2-1 0,2-5-59,-1 3 1,3-1-408,-4-4-1270,0 1-845,-4-1 2614,0 1 0,-5-1 0,-2 0 0</inkml:trace>
  <inkml:trace contextRef="#ctx0" brushRef="#br0" timeOffset="160">13351 14733 8414,'-10'-8'397,"2"1"1578,4-2-1707,3 4 1,2 0 0,3 5-1,4 0 45,2 0 1,3 0 0,2 0-188,4 0 0,4 0 1,3 0-82,5 0 1,7-4 0,4 0-1,4 1 7,3 2 0,3 0 1,5-2 12,0 0 1,4-1-1,0 4 1,0 0-55,1 0 1,-7 0 0,2 0 34,-1 0 0,-4 0 0,0 0 1,-3 0 43,-4 0 0,-3 1 0,-7 2-116,-1 0 0,2 2 0,-10-2-9,0 1 1,-3 1-1,-4-3 1,-4 2 56,-2-1 1,-2 2-309,0-1-200,-4-1 1,-3-3 0,-9 0 485,-7 0 0,-4 0 0,-7 0 0</inkml:trace>
  <inkml:trace contextRef="#ctx0" brushRef="#br0" timeOffset="161">13671 15178 8303,'-4'-11'190,"0"-1"1,2 1-1,2 0 128,3-1 0,4 5 0,4 0 0,1 1 0,-1 1-109,0 0 0,6-3 0,2 3-99,3-1 0,2 3 1,1-1-113,2 3 0,3 0 0,-2-2 0,0 0-62,0 0 0,-1 2 1,-6 2-1,-1 3-15,-1 3 1,-5 4 0,0 0 32,-5 0 1,0 1 0,-5-1 0,-2 1-16,0-1 1,-2 4-1,-2 1-9,-1-3 0,-4 4 0,-4-2 1,-2-1-125,-2-1 0,2 2 0,-3 0 114,-1-1 1,5-5 0,-4-1 85,4 1 0,-2-3 486,2 2-67,-2-6 41,13 3 1,-3-4-14,8 3 0,8-2-338,7 1 0,-2 0 0,2 1 1,2 2-31,0 0 1,2 3-1,1-4 10,3 2 0,-3 0 0,3 5 0,-3-1-120,-1 1 1,-2 3 0,-2 0 0,-4 0 41,-2 2 0,-5-5 0,-2 4-64,-1-4 1,-1 4 0,-5 0 0,-4 1-4,-7-1 1,-4 3 0,-10-2 80,-4 0 0,-3-1 0,-12 1 0,-2 0 122,1-3 0,-7-1 0,1-3 27,0-3 1,7-2 0,8-5-132,5 0 0,6 0 0,8-1 1,6-3-1255,7-3 0,5 0 1205,4 0 0,8-1 0,5-3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08:03.10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800 2200 6035,'-8'0'863,"1"0"-635,4 0-136,-2 0 1906,5 0-1967,0-5 77,0 4 0,1-5-118,3 6 1,-1 0 90,4 0 1,1 4-150,3 0 1,1 0 1,-1-4 1,4 1 108,1 3 1,4-3-91,-1 3 1,2-3 75,2-1 1,0 0-9,0 0 1,0 0-11,0 0 1,-4 2-68,0 1 0,-4 0 61,4 5 1,-5-6-27,1 2 1,2 1 40,-2-1 0,1 3 0,0-3 1,-4 0-17,4-4 1,-2 0 154,1 0 1,-3 0 7,4 0 0,-4 0-78,0 0 0,-5 0 56,1 0 1,-2-1 8,2-3 2,2 3 50,-4-4-327,1 5 103,-2 0 0,-4-2 136,3-2-183,-3 3 126,4-4-112,-5 5 99,0 0-15,0-5 1,0 3-21,0-6 0,-4 4 10,1-4 0,-2 2 48,1-1 1,3-4-46,-3 4 1,-1-3 30,1-2 1,-1 1-26,1-1 1,3 0-29,-3-4 1,-1 4 29,1-4 0,0 3-77,4-3 0,-4 2 55,1-5 1,-1 4-10,4-4 0,0 4-81,0-4 1,0 4 79,0-4 0,0 5-113,0-2 1,4 4 93,-1 0 1,2 5 19,-1-1 0,-1 0-23,4-3 1,-3 0 71,4-1 1,-1 1-69,5-1 1,-1 1 24,1-1 0,0 1 70,4 0 0,-2 0-69,5 4 0,-2-3-19,2 2 0,2 2 25,-6-2 0,4 6-115,-4-2 0,2 3 98,-2 1 0,-2 3-8,2 1 0,-2 5-161,-2-1 0,0 2 91,1 1 0,-1 1-10,1-1 0,-5 0 37,1 1 1,-6 3-38,2 0 0,-3 4 24,-1-3 1,0 4-12,0-1 0,0 2 12,0 2 0,-5 0-54,-2 0 0,0 0 42,0 0 1,-1 0 2,-3-1 1,-1 1 49,1 0 1,1 0-52,2 0 1,-1-4 163,6 0 0,-5-5-144,4 1 0,0-2 275,4-2 1,2-3-62,1-1 1,0-4 92,5 1 1,0-3 185,8-1 0,-2 0-129,5 0 0,1 0-149,7 0 0,-2-4 37,5 0 1,1-3 329,3 3 0,-1 0-82,-2 4 0,0 0-260,-4 0 1,0 0 70,-5 0 0,1 0-212,0 0 1,-1 0 24,-3 0 0,1 0-115,-5 0 1,0 0 89,-3 0 1,-1 0-247,1 0 246,-1 0 112,1 0-16,-1 0-77,-5 0 0,1 0 121,-3 0-177,-3 0 56,4 0-673,-5 0 0,-5 1 320,-3 3 0,2-3-2835,-2 3 3124,-4 3 0,-6-1 0,-5 5 0</inkml:trace>
  <inkml:trace contextRef="#ctx0" brushRef="#br0" timeOffset="1">2878 1903 8233,'-7'0'-2031,"-1"0"2121,6-5 580,-8 4-359,3-5 64,-4 1 72,4 4 22,-3-4 66,9 5-243,-4 0 599,5 0-780,0 5 1,1-4-1,3 3 0,2-3-69,6-1 1,-1 0 39,1 0 1,0 0-15,3 0 1,3 0 57,5 0 1,1-3-6,3-1 0,-2-4-69,6 4 0,-6-3 56,2 3 0,-3-4-122,-1 5 0,-2-5 85,-2 4 0,2-3 43,-6 3 55,0 0-36,-4 4-1373,1 0 542,-6 0-1046,-1 0 919,-5 0 825,-5 0 0,-1 5 0,-6 1 0</inkml:trace>
  <inkml:trace contextRef="#ctx0" brushRef="#br0" timeOffset="2">2890 2108 8930,'11'0'956,"1"0"0,-1 0-319,1 0 0,0 0-37,3 0 0,3 0-168,5 0 1,0 0-168,0 0 1,0 0-61,-1 0 0,1-1 60,0-3 0,-1 3-453,-3-3 1,-3-1 210,-4 1 0,-1 1-1402,0 3 1,-3 0 1378,0 0 0,-6 0 0,3 0 0</inkml:trace>
  <inkml:trace contextRef="#ctx0" brushRef="#br0" timeOffset="3">4112 1389 8238,'0'-8'0,"0"1"0,0 3 0,0-4-176,0 1 235,0 0 0,-1-2 43,-3 6 0,3-2-111,-3 1 1,2 1 417,2-4-203,0 4 1,0-3-82,0 2 46,0 3 0,0-6-112,0 4 61,0 1 48,0-3-209,-5 5 1,-1 0-3,-5 0 0,-1 5-12,1 3 0,-1 2 55,1 1 0,0 1-41,-1-1 1,-3 6 69,0 2 1,-1-1-93,5 1 1,0-2 86,-1 2 0,5 2 3,-1-6 1,2 0 84,-2-3 0,3-1-84,5 0 0,0 1 10,0-1 0,0-3-7,0 0 0,0-5-26,0 5 1,4-4 35,-1 3 0,6-4-82,-1 1 1,-2 1 10,2-1 1,0-1-11,3-3 0,0 0-2,1 0 0,-1 0-10,1 0 1,-1 4-84,1 0 1,-1 0 104,0-4 0,-3 4-53,0-1 39,-6 6 0,4-4 48,-2 3 1,-2 2 20,1-2 1,-3 1 145,-3-2 0,0 3-108,-5-2 0,5 2 31,-5 2 0,0 0-58,-3 4 1,3-4-2,1 3 1,0-2 18,0-1 1,-2-1 0,5 0 1,-1 0-116,1-4 0,3 3 72,-3-2-85,3-3 14,1 5 72,0-9-52,0 4 26,0-5 1,1 4 6,3 0-4,-3 0 0,6-3 11,-4 3 1,-1-1 0,1 4 0,-1 1 159,-2 3 0,0 6-150,0 2 0,0-2 162,0 3 1,0 0-88,0 6 1,0 0 11,0 4 1,-4-3-28,0 3 0,-4 0 26,5 0 0,-2-1 9,1-2 1,2-3 1,-1 3 1,1-7 102,2-1 0,0-1-76,0 1 1,0-3 57,0-4 1,0-1 23,0 1 48,0-1-132,5 0 1,-2 0-76,5-4 0,-5-2 8,5-5 0,0 0-155,3 0 0,1 0-82,-1 0 1,2 0 68,2 0 1,-2-1-1005,2-3 1,1 3 1105,-1-3 0,1-2 0,-5-1 0</inkml:trace>
  <inkml:trace contextRef="#ctx0" brushRef="#br0" timeOffset="4">4660 1663 8128,'0'-6'-1945,"0"-4"1918,-5 8 216,4-3 0,-6 4 75,4-3-95,1 3 179,-3-9-238,5 8 0,-4-4 271,1 2-134,-1 3-36,4-4 1,0 4 127,0-3-68,0 3-165,0-4 0,1 5 25,3 0 0,-3 5-40,3 2 1,-2 1 32,2 3 0,-2-1-135,1 9 98,4 1 1,-5 2 85,6 1-241,-1 5 55,0-4 0,3 8-84,-2-5 43,2 4 1,0-7 49,-2 3 0,2-3-126,-3-1 1,0 0 69,0 0 1,-3-6 49,4-1 1,-6-4-63,2 0 27,2-1 354,-4 1-188,3-6 433,-5-1 58,0-5 62,5-5-514,-4-1 1,4-10-3,-5 1 0,4-1-139,0 0-1,1-1 139,-1-6 0,-2 4-249,6 0 1,-4 1-31,3-1 1,-4 2-216,1 6 255,2 0 1,-5 3-106,3 0 0,-2 6 109,2-2 1,-1 8-119,4 4 1,-3 2 143,4 1 1,-1 6-6,5 2 0,-4 2-31,-1 2 0,2 0-26,6 0 1,-2 0-100,2-1 1,-1-3 141,1 0 0,-2-5-6,2 2 1,-2-7 330,-2-2 0,1-4 22,-1 0 188,1-1 0,-1-4-182,0-1 0,-3-4 289,0-4 1,-4-1-151,3 1 1,-3-5-114,4-3 1,-6 1-93,2-1 1,-2 0-87,2-4 0,-2-1-252,1-3 1,-1 3 115,-2-3 1,0-1-417,0 2 0,-2-2 187,-1 1 1,1 4-388,-2 1 1,3 4 239,1 6 1,-4 1-784,1 0-225,-1-1-359,4 6 1749,0 1 0,0 5 0,0 0 0</inkml:trace>
  <inkml:trace contextRef="#ctx0" brushRef="#br0" timeOffset="5">5357 1640 7725,'0'-11'184,"-5"4"1120,3 2-801,-3 0 26,5 4-359,0-4 0,0 6 12,0 3 1,4 4-166,0 7 0,4-1 17,-5 5 0,6 1 48,-1 7 1,-2-2-72,2 6 1,-2-5-14,2 5 1,2-6-105,-2 2 0,-2-3 91,1-1 1,0-5-95,0-3 0,2-3 99,-5 0 38,5-1 0,-6-1 57,4-2 1,-4-2 105,1-2 159,-3-3-225,-1 5 121,0-6 1,1-4-105,3 0 1,-3-5-37,3 1 0,1-2-171,-1-1 1,1-4 53,-1-1 0,-2-4-69,6 1 1,-2-1-97,2 1 1,1 2 65,-5 6-54,4-1 1,-5 2 79,5 3 0,-5 2-93,5 5 1,-4 5 61,3 2 0,1 5-22,3 3 1,1-1 31,-1 5 0,1 0-3,-1 4 0,4-4-27,1 0 1,4-5 30,-1 1 0,1-2 155,-1-2 0,2-1-94,-6-2 0,4-3 159,-4-5 1,0 0 62,-3 0 0,-1 0 553,1 0-321,-1-5 1,-1-3 140,-2-7 0,1 1-14,-6-5 0,5 1-95,-4-1 0,0-6-226,-4 2 0,0-4 60,0 1 1,0 0-173,0-4 1,-2 1 16,-1-2 0,1 0-100,-2 4 0,2-4-21,-2 5 1,3 3-233,-3 4 1,3 5-864,1-1 509,0 2-2015,0 7 1865,0 1 0,0 7 735,0 6 0,5-1 0,1 10 0</inkml:trace>
  <inkml:trace contextRef="#ctx0" brushRef="#br0" timeOffset="6">6305 2029 8051,'1'11'292,"3"0"0,-3 1 273,3-1 0,-3 6-146,-1 2 0,0 2-265,0 2 1,0-1-402,0-3 193,0 2 0,0-3-198,0 5 1,-1-1-941,-3-3 929,3 2 263,-4-3 0,0 5 0,-2 0 0</inkml:trace>
  <inkml:trace contextRef="#ctx0" brushRef="#br0" timeOffset="7">6864 1583 8379,'-11'-13'334,"3"-2"652,1 8-951,4 2 1,-2-2 200,5 3 607,0 3-220,0-4-408,0 5 1,4 5-104,0 3 1,1 2 82,-1 1 0,1 2-204,2 2 0,2 3 102,-5 5 1,4 1 80,-5 3 0,2 2-243,-1 5 1,-1 0 45,4 1 1,0-2-14,0-3 0,3 2 73,-2-6 0,1 1-100,-1-4 1,2-2 117,-3-2 0,0 2 77,0-6 27,-4 0 222,7-3-101,-9-1-196,4-5 1,-3-1 285,1-5-252,-1-5 1,4-1-158,-2-5 1,-2-5 40,6 1 0,0-5-185,3 1 0,0-3-81,1-1 0,-1 1 7,1-1 1,-5 0 3,1 0 1,-4 2-54,3 1 150,-4 4 1,6 8-38,-5 1 1,1 4-33,-2-1 0,-1 8-30,2 4 1,2 6 8,2 1 1,2 5 24,1-1 1,1 3-78,-1 1 132,5-5 1,-2 3 1262,5-2 0,-1-2-1020,1-2 1,2-2-419,-6-2 384,5-5 0,-7 3 130,2-5 0,-2 0 236,-2-4 17,1 0 0,-1-5-73,0-3 1,-3-2 121,0-1 1,-6-6-20,2-2 0,-3-3-62,-1 0 1,4-1-244,0 0 0,0 0 120,-4 0 0,-4 0-165,0 1 1,-4-5-139,5 0 0,-5-3-342,4 3 1,-1-3-99,1 3 1,3-1-437,-3 1 0,3 7-350,1-3 1,0 8 565,0 0 0,1 6-1184,3 1 697,-3 6 1179,9-3 0,-3 10 0,4 1 0</inkml:trace>
  <inkml:trace contextRef="#ctx0" brushRef="#br0" timeOffset="8">7698 1503 8065,'-6'-11'-1098,"1"-1"748,5 6 1959,5-4-1045,-4 9 1,4-3 515,-5 8-727,0 7 1,4 3-41,0 5 1,-1 4 94,-3 3-175,0 1-240,0 1 180,0 1 0,0 2 173,0-1-441,0 1 140,0-2 0,0 4 241,0-3-572,0-2 262,0 5 0,0-9-203,0 3 155,0-3 0,0-1 128,0 0 0,0-6-5,0-1 1,0-4 318,0 0-173,0-1 79,6 1 0,0-5-61,5 1 1,1-6 389,-1 2-294,1-3 1,0-1 269,3 0-426,3 0 1,5-3-75,0-1 0,0-4 139,0 4 0,-1-3-166,1 3 0,-4-4 97,0 5 0,-3-1-620,3 4 0,-5-4 258,1 0 1,-3 0-2993,0 4 1735,-1 0 1468,-4 5 0,3 2 0,-4 4 0</inkml:trace>
  <inkml:trace contextRef="#ctx0" brushRef="#br0" timeOffset="9">8280 2051 8224,'0'-7'101,"0"-1"304,0 6-136,0-3 105,0 5-1,0 5 300,0 1-351,0 5 1,0 2-75,0 2-170,0 3 1,-1 5-8,-3 0 1,3 0 107,-3-1 1,2 1-779,-2 0 1,3-1 360,-3-3 0,-1-2 238,1-1 0,0 1 0,4 6 0</inkml:trace>
  <inkml:trace contextRef="#ctx0" brushRef="#br0" timeOffset="10">8726 1480 8243,'-12'-17'509,"1"5"-181,5 7-304,1 5 1,1 1 696,0 3 0,0 3-236,4 4 0,0 5-208,0 3 0,0 3-237,0 1 0,0 1 91,0 3 1,1-2-195,3 5 0,-2 1 109,1 3 0,0-3-83,1-1 0,-3-1 46,3 2 0,-3 0-239,-1-4 0,0-4 32,0-4 0,0-5 135,0 1 1,0-2 339,0-2-182,5-4 269,-4 3-163,4-9 15,-5 9 1,2-9-62,2 3 1,-2-2 62,6-2-133,-1 0 1,9 0-12,-1 0 1,5 0 113,-1 0 1,8 0-91,3 0 0,3-2 156,1-2 1,3-1-138,-2-2 0,4-2-74,-9 5 0,5-5 87,-9 2 0,1 2-356,-4 1 1,-5-1-57,-3 1 1,-3-1-376,0 1-2185,-1 3 1238,-10 0 1604</inkml:trace>
  <inkml:trace contextRef="#ctx0" brushRef="#br0" timeOffset="11">10062 2006 8161,'0'-7'687,"0"2"-246,5 5-84,-4 0 1,6 2 66,-3 1 151,-3-1-269,4 13 0,-5-2 141,0 9-281,0 1 46,0 0 1,0 4 151,0-1-587,0 6 230,0-3 1,-5 2-871,-3-1 637,-2-4 1,-1 5-649,-1-4 0,1 0 428,-1-5 0,1-3-690,0 1 1136,4-7 0,-3 4 0,4-6 0</inkml:trace>
  <inkml:trace contextRef="#ctx0" brushRef="#br1" timeOffset="12">9377 1446 8250,'-4'-8'-1180,"0"1"1,-1 4 1887,1 0 1,2 0 408,-6-1-344,6 3-196,-3-4 0,0 5-135,3 0 93,-3 0-407,5 0 0,0 5 123,0 3 1,0 2-129,0 1 0,0 2 69,0 2 1,0 3-185,0 5 0,0-1-36,0 1 1,1 1-49,3 3 0,-2-2 98,1 6 1,4-4-48,0 3 0,0-3-98,0 3 0,1-5 33,3 2 0,1-8-120,-1-4 0,1 2 101,-1-2 0,-3-3 135,-1-5 29,-4-4 317,2 2 251,-5-5-386,0 0 0,0-5-77,0-3 1,0 2-45,0-2 0,0-1-35,0-6 1,0 2 64,0-2 1,1 2-243,3 2 0,-3 0 67,3-1 0,-1 1-108,0-1 1,-1 1-2,1-1 0,0 5 36,1-1-4,-3 6 1,5-3 74,-2 5 0,-1 5-115,4 2 0,-3 3 100,4 2 0,-1-1-136,5 1 0,-1 0 6,1 4 0,-1-4 33,0 4 1,1-4-34,-1 0 1,2-2 63,2-3 0,-6 2 394,3-5-298,-4 0 246,4-4 1,-5-1-73,1-3 0,-5-3 474,0-4 1,-1-5-146,-2-3 0,0 0-1,0-4 1,0 2-246,0-5 0,0 2 45,0 1 0,0-4-329,0 0 0,-2-4 75,-1 0 1,1 2-378,-1-1 0,1 4 199,2 0 0,0 7-196,0 3 0,0 4-729,0 0-823,0 6 299,0 1 0,0 6 1595,0 3 0,5 2 0,2 6 0</inkml:trace>
  <inkml:trace contextRef="#ctx0" brushRef="#br1" timeOffset="13">10519 1480 6677,'-6'-11'579,"1"3"559,5 1-677,-6 4 0,5-3 150,-3 2 279,3 3-284,1-4-35,0 5 1,-1 5-335,-3 2 0,3 5 50,-3 3 1,3 3-21,1 5 1,0-1-238,0 1 1,-2 4-47,-1 0 1,1 4-135,-1 0 0,1 0 78,2 0 1,0 1-116,0-6 0,0 5 54,0-5 1,0 1 12,0-4 0,0-4 18,0 0 1,0-5 57,0 1 1,0-2 310,0-2-225,0-4 1,2 2 169,1-6 0,0 1-32,5-4 0,-1 0 97,5 0 0,3-1-71,0-3 1,4 2-81,-4-6 0,6 2-47,-2-2 1,2-1 58,2 5 0,0-3-236,0 3 0,-4-1 33,0 1 0,-5 3-100,1-3 1,-2 3 13,-2 1 0,0 0-487,1 0-884,-6 0 675,4 0-682,-8 0 1001,3 0 0,-5 1 528,0 3 0,-5-3 0,-2 4 0</inkml:trace>
  <inkml:trace contextRef="#ctx0" brushRef="#br1" timeOffset="14">11113 1469 8072,'-4'-18'0,"0"3"0,0 2 493,4 2 0,0 3 280,0 1-323,0 4 500,0-2-567,0 5 0,0 6-245,0 6 1,4 4 54,0 7 0,0 1-104,-4 3 1,4 1 174,-1 2 1,1 2-172,-4-5 1,0 3-77,0-3 0,0 7-156,0-4 0,-1 5-209,-3-9 0,3 5 179,-3-5 1,2 5 26,-2-4 0,3-5 63,-3-3 1,2-1 197,2 1 1,0-2-22,0-6 0,2-3 319,2-1-280,-3-4 0,9 6-1,-2-5 0,2-1 152,1-3 1,1 0-28,-1 0 0,2 0 13,2 0 1,3-1-110,4-3 0,-2 2-127,-1-6 0,0 6 51,3-2 0,-3-1-153,1 1 0,-5 0-144,4 4 0,-5-4-357,1 1 1,-6-1-190,-2 4 1,-3 0-72,4 0-1755,-6 0 2580,9 0 0,-10 5 0,4 1 0</inkml:trace>
  <inkml:trace contextRef="#ctx0" brushRef="#br1" timeOffset="15">11775 1115 8125,'-5'-6'88,"3"-1"391,-6 3-202,6 3 0,-4-5 231,6 2 365,0 3-535,0-4 1,2 5-119,2 0 1,2 0-204,5 0 0,2 0 103,2 0 1,3 0-192,5 0 0,0 0 60,-1 0 0,-4 3-208,-3 1 0,2 4 93,-2-4 1,-1 5-2,-6-2 0,1 3-29,-6 2 0,1-1 61,-4 1 0,-1 4 182,-3 3 1,-2 3-114,-6 1 1,-3-1 312,0 1 0,-2 0-88,2 0 1,3 4 172,-4-1 0,4 2-80,0-1 0,5-3 1,-1 2 1,4-1-81,-3-3 0,4-3-53,-1 1 1,3-5-228,1 4 0,0-5 117,0 1-280,0-2 143,5-2 0,1-1-66,6-2 1,-5-3 77,1-5 1,0 0-57,3 0 0,0 0 76,1 0 0,-4 0-52,-1 0-49,1-5 0,3 4 111,1-3 1,-5 3 14,1 1 0,-2 1-22,2 3 1,2 2 128,-2 5 0,-2 6-27,1 2 1,0 2 160,0 2 0,4 1 85,-4 3 0,0-2-116,0 6 0,1-2-5,3 2 0,-4 2 13,-4-3 1,2-1 183,-1 2 1,0-5-92,-4 5 1,-1-6 34,-3 2 0,0-7-3,-7-1 1,1-1 201,-9 1 0,-4 1-222,-4-5 0,-5 1-69,2-5 0,-6 0-253,2 1 1,-1-4 132,8-1 1,2-4-1868,6 0 1,2-1 1762,6-2 0,4 0 0,2 0 0</inkml:trace>
  <inkml:trace contextRef="#ctx0" brushRef="#br2" timeOffset="16">4866 898 7613,'0'-8'56,"0"1"230,0 4 467,0-2-229,0 5-27,0-5-86,0 4-62,0-4-150,0 5-25,0-5 0,-2 3-114,-1-2 1,0 3 119,-5 1 0,5 0-211,-5 0 0,4 0 34,-3 0 0,-1 0-92,-3 0 0,3 4-86,0 0 71,1 5 0,-3-7 92,2 6 35,-2-1 0,7 4-70,-4-4 63,4 3 1,-2-3-23,5 4 0,0-3 22,0-1 1,0-3-61,0 4 39,0-1-5,5 5 1,1-2 39,6-2 1,-5-2-29,1-2 1,4-3 53,3 3 0,0 1-45,-4-1 0,1 0 69,-1-4 1,4 1-60,1 3 1,-1-3 26,-4 3 0,1-2-58,-1 2 0,1-1 38,-1 4 1,-3 0-165,-1 0 1,-3 3 148,4-2 0,-6 2-133,2 1 0,-3 2 64,-1 2 1,-1-1 182,-3 5 1,-2-3-157,-6 3 1,-3-4 219,0 4 0,-4-4 7,4 4 1,-6-5 164,2 1 0,2 2 19,-2-2 0,1-4-78,-1-3 0,-2-2-19,6 2 1,0-2 151,4-2-430,-1-3 216,1 5-1081,4-6-668,2 0 1191,5-6 0,2 5-1276,1-3 0,4 2 1611,4-2 0,11-2 0,2-6 0</inkml:trace>
  <inkml:trace contextRef="#ctx0" brushRef="#br2" timeOffset="17">5345 875 7667,'-5'-6'-16,"4"1"1068,-4 0-505,5 3 267,0-3-310,0 5 1,4 5-364,0 3 1,3 3-129,-3 5 0,5-3-34,-2 7 0,4-5 97,0 4 0,0-1-73,1 1 0,-2 1 36,-2-5 1,2 2-138,-3-2 0,4-2 101,0 2 0,-3-3-92,-1 0 1,-3-5 57,4 1 0,-5-4 54,5 4-23,-5-6 0,2 4 5,-5-2 1,1-3-501,3 3 176,-3-2-192,4-2-1272,-5 0 986,-5 0 797,4 0 0,-4 0 0,5 0 0</inkml:trace>
  <inkml:trace contextRef="#ctx0" brushRef="#br2" timeOffset="18">5699 841 8227,'-5'-12'-2021,"4"5"3217,-3-1-173,3 6-280,1-3 768,0 5-1254,-5 0 0,4 5-135,-3 2 1,-1 1 123,1 3 1,-4-2-177,4 6 0,-4 2 44,0-2 0,2 5-4,-2-1 1,0-1-32,-3 1 0,3 0-105,1 4 0,3 0 5,-4 0 1,5-5 123,-5-3 1,5 1-140,0-1 0,-2 5 193,1-5-214,0 0 1,0-4-28,0 1 59,0-6 11,4 4-192,0-8-1085,0 3 506,0-5 785,0 5 0,-5-4 0,-1 4 0</inkml:trace>
  <inkml:trace contextRef="#ctx0" brushRef="#br3" timeOffset="19">16023 1131 9504,'0'-7'-608,"0"2"687,-5 5 383,4-5-561,-4 4 246,5-4 77,0 5-236,0 5 1,0-3 71,0 6-23,0 0 1,0 3-24,0 1 0,0-1-43,0 0 1,-4 1 8,0-1 1,1 4 62,3 1 0,0 0-12,0-1 0,0-2 3,0 2 1,0 2 27,0-2 0,0 4-36,0-4 1,0 4 44,0-3 1,3 3-42,1-4 1,1 4-57,-1-4 0,-3 5 30,3-1 0,-3-1 33,-1 1 1,0 2 151,0 5 0,0-2-90,0 3 0,0-2 47,0 2 1,-3-2-77,-1 6 1,0-5 52,4 5 1,0-2-83,0 2 1,-4 2-1,0-3 1,1 3-26,3 1 1,0-3 9,0-1 0,0 2-57,0 6 1,0-3 68,0 4 0,0 0 69,0-1 0,-2 4-75,-1-4 0,1 5 135,-2-1 1,3-1-75,1 0 0,0 0 118,0 1 1,1 2-211,3-2 1,3 1 82,4-1 0,0 3-170,1-4 1,-1 0 154,1 1 0,-1-4-134,1 4 0,-5-1 100,1 0 1,-4 4-83,3-3 1,-3 2 25,4 2 1,-6-2 21,2-2 0,-1 2 48,0-2 0,-1 3-146,1 0 0,-1 1 299,-2 0 1,3-2-158,1-2 1,1 3 26,-1-4 1,-1 4-18,4 1 1,-4-5-71,1 1 0,1-1 39,-1 1 1,3 1-7,-3-5 1,1 5-84,-1-1 1,-3-1 82,3 0 0,-3-2-66,-1 2 1,0-3 51,0 4 1,0-4-20,0 4 1,0-1 18,0 1 1,0 1 56,0-5 0,0 4 16,0-4 0,-1 4 11,-3-4 1,3 0-86,-3-4 0,3 2 18,1 2 1,0-3-54,0 3 0,0 2 44,0-2 0,0 0 8,0-4 0,1 0-16,3 1 1,-3-1 18,3 0 1,-3 2-20,-1 2 0,4-3 6,0 3 1,0 2-38,-4-2 0,3 1 42,1-1 1,4-2-47,-4 2 0,1-3 54,-1 0 0,-2-1-71,6 0 1,-6 0 180,2 1 0,-3-5-463,-1 1 0,0-2-498,0 1 0,0-1 376,0-2 0,2-4-1018,1 0 1,0-2 1469,5-5 0,-1-1 0,5-4 0</inkml:trace>
  <inkml:trace contextRef="#ctx0" brushRef="#br1" timeOffset="20">16400 6304 8400,'-5'-6'-198,"4"-4"388,-9 9 258,9-10 21,-4 10 7,5-4-318,0 0 3,0 4 1,5-6-132,2 4 0,1 1 84,3-2 0,-2 2 58,6-2 1,-2 3-169,-2-3 0,6 2 58,2-2 0,3 1-105,0-4 0,5 4 73,0-1 1,4-1-79,0 1 0,2-5 57,1 2 1,0 0-8,1 0 1,0 3-7,3-4 0,-2 5 44,2-5 1,-3 2 35,0-2 1,4-1-42,3 5 1,4-3 9,3 3 0,1-5 11,7 1 1,-3 0-210,7 0 1,-28 3-1,0 0 155,-1 1 0,1 0 1,3 0-1,0-1-2,-4 2 1,1-1 0,5-1 0,1 1 1,-3 2 1,1 0 0,2-2 0,0 0 25,-2 3 0,-1-1 1,1-2-1,1 0-27,-4 2 1,0 0-1,5-2 1,1 1 11,-4 1 0,0 0 0,4-1 0,0 1 17,-2 0 1,0 0-1,1 1 1,0-1-3,-1-1 0,0-1 0,2 2 0,0 1 4,0-1 0,0 0 0,-1 0 1,2-1-17,0 1 1,1 0 0,-2 0 0,0-1 1,-2 1 1,0 1 0,3 0-1,1 0-271,-2 0 1,0-1 0,2-1 0,0 0 271,-1 2 1,1-1 0,-1-2 0,-1 0-45,2 2 1,0 0-1,1 0 1,1-1 35,-1 1 0,1 0 1,1 1-1,-1 0-19,0-3 1,-1 0-1,3 2 1,-1 0 10,-2-1 0,1-1 0,-1 2 1,0 1-68,1 0 1,0-2 0,-2 1 0,0-1 58,2 2 0,-1-1 0,-1-2 1,-1 0-3,1 2 0,0 0 1,0 0-1,1 0 6,-1 2 1,-1 0 0,0 0 0,-2 0-7,-1 1 0,0-2 1,0 0-1,-1-1-155,1 0 1,0 0-1,1 0 1,0 0 156,-3 2 1,0 0 0,1 0 0,0 0 35,-1 0 1,0 0 0,-2 0 0,-1 0-32,4 0 1,-1 0 0,-3 0 0,1 1 51,2 1 0,0 0 1,-1-1-1,0-1-31,-1 2 1,1 0 0,-1-1 0,0-1 2,0 0 1,1 0 0,1 2-1,0 0-33,0 0 0,0 0 1,1 0-1,0 0 26,-1-2 0,0 0 1,0 0-1,-1 0-40,3-1 1,0 2-1,-1 0 1,-1 2 33,2-2 0,0 1 1,-1 0-1,1 0-40,0-2 0,0 0 0,-1 0 0,0 0 29,-3 0 0,0 0 0,0 0 0,1 0-14,-1 0 1,0 0 0,31 0-63,0 0 0,-5 0 110,5 0 0,-4 0 3,4 0 0,-2 0-5,2 0 0,-32 0 1,0 0-36,28 0 1,0 0 22,-4 0 1,-5-4 35,-3 1 1,-2-3 192,-1 3 0,-5 1-26,-3-1 0,-3 1-114,-1 2 0,1-3 453,-1-1 1,-1 0-481,-3 4 0,0 0 396,-4 0 1,-5-4-339,1 0 1,-1 0 229,2 4 0,-4 0-162,0 0 1,-4 0-43,4 0 1,-5 0-153,1 0 1,-2 0 42,-2 0 0,-3 0 37,-1 0-11,-4 0 1,3 0 109,-2 0-297,-3 0 114,4 0 0,-11-3-1468,-5-1 1,-2-4 137,-6 4 1320,-5-4 0,-5-4 0,-6-6 0</inkml:trace>
  <inkml:trace contextRef="#ctx0" brushRef="#br1" timeOffset="21">24075 1039 8318,'1'-7'-2132,"3"-1"2836,-2 6-254,8-4 91,-9 6-333,4 0 304,-5 0-317,0 6 1,0 0 50,0 5 0,-4-2-132,0 3 0,1-4 72,3 8 1,0 0-41,0-1 0,0 6-24,0-2 1,0-1-137,0 1 0,3 0 139,1 3 1,4 3-9,-4 1 1,1-2-50,-1 3 0,-3 2 0,3 2 1,-3-2 6,-1 1 1,0 1 9,0 3 1,4 2 32,-1 2 1,1-2-24,-4 6 1,4-1-60,0 1 1,4 2 58,-5-2 1,5 1-180,-4-1 1,5 2 123,-2-2 0,2-1-1,-1 1 1,2 0-114,-3 3 0,4 1 134,0 0 0,2-4-15,2 0 1,-6-1-7,2 5 0,-2-2-74,3-2 1,-5 3 83,1-3 1,-4 6 9,3 1 1,-4 5-37,1-5 1,1 1-7,-2-5 0,5 6-10,-4 2 0,4-2-5,-5-1 1,6-1 49,-1-3 0,2 6-22,1-6 0,1 2 71,-1-3 0,1 1-67,-1 0 1,0-1 70,1 1 1,-1 2-55,1-2 1,-1 2-13,1-6 0,-5 3 6,1 0 0,-4-3 3,3 0 1,-4 0-77,1 4 0,1-1 66,-2 1 0,1 0 4,-4-1 0,2 1-13,1 0 0,-1-1-30,1 1 1,0-4 48,1 0 1,-2 0-1,6 3 0,-4 1-52,3 0 1,-3-2 1,4-2 1,-2 2-33,2-2 0,-2-1 55,-2 1 0,-3-4-52,3 4 1,1-2 39,-1 2 1,0 1-22,-4-5 1,0 0 33,0-3 0,0-1 2,0 0 1,0 1-17,0-1 1,-4-4 5,0 1 1,-4-5-24,5 5 0,-6-6 19,1 2 0,-2-3 110,-1-1 0,-1-2-113,1-2 0,3 2-7,0-6 1,2 0-3,-1-3 1,1-1-1,6 0 0,-3 1-39,-1-1-2,0-4-504,4 3 167,0-4-715,0 0 383,0 0-1099,0-6 1045,0 5 1,1-4-427,3 3 1192,-3-3 0,4-1 0,-5 0 0</inkml:trace>
  <inkml:trace contextRef="#ctx0" brushRef="#br3" timeOffset="22">16206 1245 17704,'-11'-4'-1991,"-1"0"2014,1-5-530,5 8 959,1-4-618,5 5 0,5 0 342,2 0 0,8 0 128,4 0 1,4 0-160,4 0 1,-2-4 223,6 0 0,1 1-37,6 3 0,-3 0 189,3 0 0,4-2-109,4-1 1,1 1-25,6-2 0,0 2-159,4-2 0,4 3-229,0-3 1,-26 1 0,0 1 94,-1 0 0,1 0 1,2 0-1,0-1-317,-1 1 0,1 0 0,2 1 1,0 0 210,1-3 1,0 0 0,1 3 0,0 0-212,2-1 0,1 0 0,-1-1 0,0 1 243,1 0 1,0 0-1,1-2 1,-1 0-10,-2 2 0,0 0 0,2 0 1,0-1 25,0 1 1,0 1 0,-1 0 0,0 0-20,1-1 1,0 1-1,-1-1 1,1 1 49,2-1 1,0 0 0,2 2 0,0-1-42,2-1 1,-1 0 0,2 1 0,0 0-51,0-1 0,0 0 1,0 1-1,-1 0 20,1 0 1,1-1 0,-2-1 0,1 1-371,4 0 0,0 0 1,-2-2-1,0 0 372,0 2 1,0 0 0,0-1 0,0-1-10,0 2 1,0 0-1,1-1 1,0 1-23,1 0 1,1 0-1,0 1 1,-1 1 17,-1-2 0,-1 0 0,-1-1 0,1 1 68,0 0 1,1 0 0,-1 0-1,0 0-70,6 2 0,0 0 0,0-1 0,-1-2 113,1 2 1,0-1 0,1 0-1,1 0-128,1 2 1,1 0 0,0-2 0,0 0-272,0 0 0,0 0 1,1 0-1,1 0 279,0 2 1,-1 0 0,-20-1 0,0 0 0,-1 0-73,22-1 1,0 0 0,-2-1 0,0 1 47,2 0 1,0 0 0,-2 1-1,1 1 9,-1-2 0,-1 0 1,1 1-1,0 1 77,0 0 1,0 0 0,-1 0 0,1 0-57,0 0 1,0 0-1,-3 0 1,0 1 72,0 1 0,-1 0 0,-3-2 0,0 1-201,2 1 1,-1 0 0,-4 0 0,-1 1 140,2-1 1,-1 0 0,-4 1 0,-1 1 45,-3-2 0,-2 0 1,-2 1-1,-1-1-38,-1 0 0,-2 0 0,-3-1 0,-2-1 12,1 2 1,-1 0 0,22 1 486,-4 0 1,-9-1-564,-7 1 0,-6-1 1669,-9-2-2673,-8 0 1012,-6 0 0,-15 1-2117,-5 3 2203,-10-3 1,-10 9 0,-5-3 0</inkml:trace>
  <inkml:trace contextRef="#ctx0" brushRef="#br3" timeOffset="23">19336 2284 8658,'-7'-5'-675,"1"3"-69,2-6 0,1 4 1330,-4-3-188,4 4 1,-3-6-302,2 5 0,2-3 27,-6 3 0,0-5-49,-3 1 1,0 2 77,-1-2 1,-1 5-31,-2-5 1,1 2 47,-5-2 0,0-1-149,-4 5 1,-5-3 50,-2 3 0,-3-4-3,-1 5 0,-2-1-31,-2 4 0,1-4 64,-5 0 0,2 0-115,-2 4 1,-2 0 94,2 0 0,-3 0-272,0 0 0,-5 5 261,1 3 0,-2 0-21,1 3 1,-2-2-4,-5 6 1,0 2-254,0-2 1,-1 5 290,-3-1 0,2 3-235,29-11 0,-1 1 0,0-1 0,0 0 212,1 1 0,-1-1 0,1 2 1,-1 1-21,-26 13 1,29-12 0,-1 1 99,-28 15 0,5 0-300,3 0 0,3 6 240,4-3 1,3 4 5,4 0 1,2-2-155,3 2 1,-3 5-4,3-1 0,0 5 120,0-5 1,1 2-73,-2 2 0,5-1 46,7 1 0,-2 4-18,6-1 0,5 1 23,6-5 1,-1 1-67,1 0 0,2-1 45,5 1 0,0 0-1,5-1 1,1 5-36,6-1 0,-3 1 34,4-5 1,-2 0 157,1-3 1,1 6-154,3-2 0,3-2 173,-3-2 1,3-1-143,0 0 0,6 4 28,3-3 1,3-2-61,4 2 0,-2-5-9,2 1 1,1-1 37,-1 1 1,4-3 13,-4 4 1,4-5 7,-4-4 1,5 3-34,-1-2 0,4-2 60,3 1 1,-2-4-76,3 0 1,2-3 27,1-4 0,3 2-7,1-6 0,4 0-16,0-4 1,-27-6-1,2-2 2,-2 1 1,0 0 0,2-3 0,-1 0 1,-1 1 1,1 0 0,-1-1-1,0-1-46,0 0 1,1 0-1,1 0 1,0 0 39,0 1 0,0-2 0,1-1 0,-1-1-13,-2-1 0,0 1 0,2-1 0,-1 1 10,-1 0 1,1-1-1,2 0 1,1 0-18,-4-1 0,0-1 1,2-2-1,-1 0 21,0 1 1,-1-1-1,0 0 1,-1 0-1,-1 0 0,1 0 0,0 2 0,0-2-5,28-11 1,-29 10 0,0-1-1,-1-1 0,-1 0 0,1-1 0,-1-1 17,27-13 1,-1-2-14,-3-3 1,-25 13 0,-1 0-57,22-17 1,1-1 63,-4 1 1,-2-4-69,-2-3 1,-3-2 41,-4-2 0,-2-1-9,-3-2 1,-1 2-14,-2-3 1,-3-2 23,3-1 0,-8 1-131,-4-2 1,-2 1 117,-2-4 0,-5 0-35,-2 0 0,-4 0 24,-4 0 0,-7 0-160,-8-1 0,-4 0 123,10 27 1,-1 1-1,0 1 1,-2 0 18,-3-2 1,0 1-1,-1 0 1,-1 1-7,-1 1 1,-1-1 0,0 1 0,0 1 6,0 0 0,0 0 0,2-1 0,0 0-30,0 2 0,0-1 1,1-1-1,0 0 33,-1 0 0,0-1 0,-1-1 0,0-1-132,0 1 0,2-1 0,0 1 1,0-1 45,1 2 0,0 1 1,-1 2-1,0 0-29,-1 1 0,0 1 1,-2 0-1,-1 1-84,-2 0 1,-1 0 0,1 2 0,-1 2-360,-4-1 0,-2 1 594,0 1 0,-1 1 0,-3 0 0,0 1 0,-1 0 0,0 2 0,-3 0 0,-1 1 0,-1 1 0</inkml:trace>
  <inkml:trace contextRef="#ctx0" brushRef="#br1" timeOffset="24">17405 1964 8394,'0'-11'-359,"0"0"281,0-1 1,0 5 135,0-1 1,0 4 333,0-4-15,0 1-193,-5-5 0,3 2 186,-6 3-199,1-3 1,-5 8-120,1-2 1,-5 3 46,1 1 0,-5 0-133,1 0 1,-4 5 113,-4 3 1,3 2-70,-2 1 0,-2 1 79,1-1 1,0 1-26,5-1 0,4 1-33,3-1 0,2 0 12,2 1 0,4-1-130,3 1 0,3-1 90,1 0 0,1-3-112,3 0 0,3-1 83,4 5 1,2-1-95,2 1 0,3-5 18,4 1 1,1-2 38,0 2 0,0 1 29,0-6 1,0 6 3,0-1 0,-2-2 99,-2 2 1,1-4-92,-4 3 0,-1-3 214,-4 4 1,-3-4-118,0 3 1,-7 0 128,-1 0 1,-7 3-21,-8-2 0,-8 2 88,-7 1 1,-3 5-264,-1-1 1,-4 0 91,0-3 1,1 2-292,6-3 0,1 3 89,7-6 1,0 2 99,12 1 0,-3 1 0,7-1 0</inkml:trace>
  <inkml:trace contextRef="#ctx0" brushRef="#br1" timeOffset="25">17565 3152 8236,'0'-11'-43,"0"-1"1,2 5 30,1-1 0,0 4 232,5-3 1,-5 0 52,5 0 0,0 0 5,3 4 0,0-3-12,1-1 0,3-2 14,0 5 1,6-5-31,-2 2 1,1 2-40,-1 1 0,3-1 4,-3 1 1,-2 0-117,2 4 1,-5 0-58,2 0 0,-4 1 48,0 3 1,-2-1-203,-3 4 1,-2 2 93,-5 6 0,0-1-23,0 5 0,-5-3 54,-2 3 0,-3 0-139,-2 4 0,-3-4 0,0 0 0,-6 0 5,2 4 0,2-1 26,-2 1 1,5-4 72,-2 0 0,4-5 109,0 1 1,1-2-105,-1-1 0,5-5 424,-1 1-245,6-6-53,-3 3 0,5-3 9,0 1-55,0-1 1,1 3 69,3-5 0,2 0 70,5 0 1,6 0-107,2 0 1,3 0-5,0 0 0,1-1-82,0-3 1,-1 2 70,-3-1 1,1 0-233,-5-1 1,0 3 32,-3-3 1,-4 3-334,-1 1-385,-4-5-851,2 4 338,-5-4 1,0 6 1347,0 3 0,5-3 0,1 4 0</inkml:trace>
  <inkml:trace contextRef="#ctx0" brushRef="#br1" timeOffset="26">18296 3141 8224,'0'-12'822,"0"6"-540,0 1 216,0 5-232,0 5 0,0 3-2,0 7 1,-1-1-29,-3 5 0,-2 5 28,-6 6 1,1 0-146,0 0 0,-2 0-11,-2 5 1,2-1-112,-2 0 1,2 1 110,2-1 0,-5 0-215,1 0 0,0-5 17,3-2 0,-1-3 125,1-1 0,-2-5-291,7-3 0,-2-2 65,1-2 1,2-1-810,2-2 448,3 2 0,-3-9-253,8 3 1,2-3 302,5-1 1,2-1 501,2-3 0,-2 3 0,3-14 0,-4 2 0</inkml:trace>
  <inkml:trace contextRef="#ctx0" brushRef="#br1" timeOffset="27">18262 3586 8224,'4'-11'0,"0"-1"0,1 1 4,-2-1 0,0 1 199,5 0 1,-2-1 79,2 1 0,2 3-30,-3 1 1,0 0 15,0 0 1,1-2-177,3 5 0,2-1 97,2 1 0,-2 3-177,2-3 1,-2 1 78,-2 0 0,1 1-275,-1-1 159,1 1 1,-2 4-257,-3 1-26,3-1 202,-8 8 0,3-8 13,-5 6 0,0-4 73,0 3 0,-4-3 144,0 4 1,-5-2-99,2 2 0,-3 1 99,-2-6 1,1 6-61,-1-1 1,5-2 317,-1 2-221,0-1 1,-2 5-31,3-1 0,-2-3 165,5 0-197,0-1 1,5 3-153,3-2 1,-1 1 83,4-5 1,2 3-101,7-3 0,-3 1 129,7-1 1,-5-2-171,4 6 1,0-5 85,4 0 1,-1 2-3,1-1 1,-1 1 6,-3-1 0,1 1 16,-5 3 0,1 2 85,-5-2 0,-5-2-76,-2 2 0,-2-1-2,-2 5 1,-2-1 8,-2 0 1,-7 2 148,-8 2 1,-8-2-6,-3 2 1,-3-2 120,-1-2 0,2 1-63,-2-1 1,2-1-124,-6-2 0,6 1-133,2-5 0,6 0 176,1-4-2136,5 0 1121,12 0 877,6 0 0,16-11 0,8-1 0</inkml:trace>
  <inkml:trace contextRef="#ctx0" brushRef="#br1" timeOffset="28">22077 2444 8189,'0'-8'-268,"0"1"0,3 3 249,1-4 0,0 5 92,-4-5 1,0 4 248,0-3 155,-5-1-269,-1-3 0,-6-1-20,1 1 1,3 3-47,0 0 0,2 5 58,-1-5 0,-4 2-127,4-2 1,-3-1 98,-2 5 0,1-4-77,-1 0 0,0 2 48,-4-2 1,2 2-8,-5-2 0,4-1-44,-4 5 1,0-3-30,-4 3 0,0-5-112,1 1 1,-5 2 110,0-2 0,-3 6-177,3-2 1,-5 2 117,2-2 1,-3 2-34,-1-1 0,-2 1 27,-2 2 0,3 0-17,-3 0 1,1 0 44,-1 0 0,1 0-9,-5 0 0,4 4 94,-4 0 1,4 4-89,-4-5 1,5 5 155,-1-4 0,-1 3-130,1-3 1,0 5-28,3-1 0,1 2 42,0 1 1,0 1-127,-1-1 1,1 1 81,0-1 0,2 2-17,-2 2 1,2-2 36,-6 2 0,3 1-19,0 0 1,5 0 9,-1-1 1,5-2-11,-5 2 0,6 2-5,-2-2 1,3 4 16,1-4 0,-2 2-6,2-2 1,-2-1 23,6 5 0,-3-1-8,-1 1 0,0 2 21,1-2 1,-1 3-31,0 1 1,0-4 22,0 0 1,4 0-18,0 4 1,1 0-29,-1-1 1,-2 1 66,2 0 0,1 0 23,-1 0 0,4 0 0,-4-1 0,3 1-10,-3 0 0,2 1 67,-2 3 0,-2-3-95,6 3 0,0-3-21,3-1 0,1-1 33,0 1 0,0 0-91,4 0 1,-3 0 79,2 0 0,2-1-111,-2 1 0,6 0 88,-2 0 1,-1 0-12,1 0 1,-1-4 46,1 0 1,3 0-48,-3 4 1,3-1 107,1 1 0,1 0-85,3 0 0,-2 4 6,6-1 1,0 1 0,3-4 1,0 1 52,1 3 1,-1-3-57,1 2 1,-2 0 5,-3 0 0,4-2 39,-4 3 1,3-3-39,2-1 1,3 0 1,0 0 1,2 0 9,-2-1 0,1-3-81,3 0 0,4 1-3,0 2 0,0 1-10,4 0 0,-2-4 9,2 0 0,1-1-18,2 1 0,2 2 7,-6-1 0,5-4 24,-5-1 1,5 3-58,-4 1 1,3-1 47,-3 1 0,3-4-30,-3 4 1,5-4 23,-2 4 1,4-5-2,4 2 1,-2-4 4,2 0 1,-1-1-1,1 1 1,-3-2-13,3-3 0,2 2 9,-2-5 1,0 4 9,-4-5 1,3 5-10,-3-4 0,3 3 3,-7-3 0,0 4 52,0-4 1,-1 3 3,2-3 0,0 0 9,-4-4 0,7 0 12,-3 0 1,4 0 29,-4 0 0,1 0-65,-2 0 1,3 0-34,-3 0 0,0 0 44,0 0 1,-3 0-41,3 0 0,-4-4-15,0 0 1,0-1-11,0 1 1,-2 2 16,3-6 0,-2 4-7,2-3 0,-3 3-3,3-4 0,1 1 14,-2-5 1,5 1-21,-5 0 0,6-1 22,-1 1 1,-2-2-14,1-2 1,-3 1 19,3-5 0,-3 4 0,3-5 0,-3 4 4,4-7 0,-1 3 2,4-7 0,-1 3-21,-2 1 1,2-1 10,-3-3 0,-2 2-16,-1-5 1,-3 3 16,-1-3 0,0 3 101,-1-4 0,0 2-88,-3-1 1,3-3 4,-3 2 0,-2 2-20,2-1 1,-3-1 3,3-3 1,-4 0-78,4-1 0,-4-3 85,4 0 0,-4-1-241,4 1 1,-5 2 65,2-2 1,-4 3 0,0 1 0,-5 3 90,1 1 0,-5 0 39,0 0 0,-3-2-4,-3 6 1,-4-5-48,-4 4 0,-2-3 139,-2 3 1,1-4-104,-5 0 1,4 3 107,-4 2 0,5 2-71,-2 1 0,1 0-112,4 0 1,-3 0 31,6 0 0,-1 0-21,2 1 1,-3-1 126,2 0 1,-2-1-68,-2-3 0,-4 7 40,-3-3 0,-3 3-44,-1-3 1,-6 0-66,-5 0 0,-7 4-84,-8 0 0,-1 5-348,-7-1 0,1-2 30,24 10 0,0-1 0,0 0 0,0 1-32,0 1 0,0 1 1,-2-1-1,2 0-247,-29-5 795,10-1 0,1-2 0,9 0 0,-1 3 0,4 1 0,5 2 0</inkml:trace>
  <inkml:trace contextRef="#ctx0" brushRef="#br1" timeOffset="29">22282 1804 8300,'-4'-7'0,"0"-1"0,1 4-755,3-3 324,0 4 1638,0-7-396,0 9-165,0-4-401,0 5 0,3 5-23,1 3 0,5 3-91,-1 4 1,-2-1 106,2 5 0,-1 0-67,5 4 1,-5 0 37,1 0 1,0 1-136,3 2 1,0-1 52,1 1 0,-1-5-204,1-2 1,-2-2-145,-2 2 0,0 2-214,-4-6 0,4 0-521,-4-3 0,-1-1 452,-3 0 0,2 1 504,1-1 0,-1 1 0,3-1 0</inkml:trace>
  <inkml:trace contextRef="#ctx0" brushRef="#br1" timeOffset="30">22739 1839 8300,'0'-12'53,"0"1"-184,0 5 1279,0 0-369,0 6-375,-5 0 0,-5 9-184,-6 3 1,-4 7-62,1 0 1,-2 4-229,-2 3 1,0 0 91,0 4 0,1-1-671,3 2 1,3 1 387,5-6 0,-1 5 260,1-5 0,-1 6 0,1-3 0</inkml:trace>
  <inkml:trace contextRef="#ctx0" brushRef="#br1" timeOffset="31">21346 2878 8300,'-8'-8'0,"0"1"0,5 3 0,-5-4 0,5 6 0,-2-8 0,5 8 0,0-1 0,0 6 0,0 4 0,0 4 0,0 1 0,0-1 0,2 6 0,1 2 0,0 1 1251,5-1 0,-6 3-668,2-3 1,-2-2-623,2 2 0,-2-3-3,1 3 1,-1-5-307,-2 1 0,0-3 163,0 0 0,0-1-544,0 1 0,0-5 331,0 1 1,0-4-1065,0 3 1462,0-4 0,0 7 0,0-4 0</inkml:trace>
  <inkml:trace contextRef="#ctx0" brushRef="#br1" timeOffset="32">21608 2912 8300,'7'-5'-1398,"-2"3"1494,-5-6 1635,0 6-678,5-4-415,-4 6-505,4 0 0,-5 7 93,0 4 0,-5 6-118,-3 6 1,-7 3 163,-4 1 1,-2 5-238,-2-2 0,0 7 3,0 1 0,0 0-167,0-4 0,6 3 140,1-3 1,0 2-135,1-9 1,-1-1-70,5-3 1,0-4 44,-1 0 0,5-5-183,-1 1 1,5-2-199,0-2-696,1 1 634,2-1 0,0-3-586,0-1 1176,0-4 0,5 2 0,2-5 0</inkml:trace>
  <inkml:trace contextRef="#ctx0" brushRef="#br1" timeOffset="33">21540 3358 8300,'6'-12'0,"4"1"0,-3-1 251,4 1 1,0 3 35,1 1 0,-1 3 219,1-4 0,-1 6-204,1-2 1,-1 3-47,0 1 1,1 0-114,-1 0 42,-4 5 1,1 1-202,-4 6 0,0 3 95,-4 0 0,-5 5-51,-3-1 1,-3 3-79,-4 1 1,1 0-80,-5 0 1,5 1-20,-1 2 1,-2-2 117,2 3 1,0-3 109,3-1 0,5-4-60,-1 0 0,5-5 449,0 1-352,6-2 1,9-3 176,7-2 0,2-3 34,2-5 1,4 0 165,0 0 1,3-1-49,-3-3 1,-2 1 181,-6-4-932,3 4 1,-11-3 173,1 2-2716,-6 3 2846,-6-4 0,-10 15 0,-3 2 0</inkml:trace>
  <inkml:trace contextRef="#ctx0" brushRef="#br1" timeOffset="34">23413 5128 8300,'0'-11'20,"0"-1"0,0 5 249,0-1 309,0 5-38,0-2-83,0 5-197,0 5 0,4 3-26,-1 7 1,2-1-3,-1 5 0,-1-1-161,4 1 1,-3 3 47,4-3 1,-4-2-144,3 2 1,-3-3 77,4 3 1,-5-5-172,5 1 0,-5-2-82,0-2 0,0 0-63,1 1 0,-3-1 0,3 1 0,-3-5 50,-1 1 1,0-4-1024,0 3 460,0-4-531,0 7 1306,0-9 0,-5 9 0,-1-3 0</inkml:trace>
  <inkml:trace contextRef="#ctx0" brushRef="#br1" timeOffset="35">23801 5139 8300,'0'-11'0,"0"0"118,0-1 1,4 5 502,0-1-292,0 5 0,-3-3 650,3 2-883,-3 3 1,4-3 101,-5 8 0,0 2 33,0 6 0,-5 4 42,-3 3 0,-2 4-171,-1 4 0,-2-2 63,-2 6 1,2-2-188,-2 1 0,-2 3-59,2-2 1,0-3-10,3-2 0,1 2-147,0-1 1,-1-1 142,1-3 1,3-1-34,1-3 1,3-3 44,-4-4 1,6-1-88,-2 1 23,-3-1 1,6-3-377,-3-1-871,3-4 513,1 2 333,0-5 1,0 0 0</inkml:trace>
  <inkml:trace contextRef="#ctx0" brushRef="#br1" timeOffset="36">23961 5276 8300,'5'-11'177,"-4"0"0,4 3-16,-5 0 503,0 6-67,0-3-222,0 15 1,0-2-204,0 7 0,-5-1 53,-2 1 1,0-1-178,0 5 0,0-5 91,0 1 0,-3 2-126,2-2 0,2 4 88,-2-4 1,4 0-198,-3-3 1,4-1-14,-1 1 0,3-5 34,1 1 1,0-4 151,0 3-34,0-4 1,0 3-47,0-2 60,5-3-121,1 4 0,6-1 129,-1 0-322,1 0 0,-1-4-512,1 0 232,-1 0 0,0 0-166,1 0 0,-5 0-213,1 0 115,-5 0 801,2 0 0,-5-5 0,0-2 0</inkml:trace>
  <inkml:trace contextRef="#ctx0" brushRef="#br1" timeOffset="37">24018 5413 8300,'0'-7'0,"0"-1"896,0 6-153,0-3-468,0 5 1,-4 1 269,0 3 1,1 2-110,3 5 0,0 1-167,0-1 0,0 5 3,0-1 1,0 4-120,0-4 1,0 4 102,0-4 1,0 2-111,0-2 1,0-2-33,0 2-450,0-2-1527,0-2 1395,0 0 1,0-3 467,0 0 0,0-6 0,0 3 0</inkml:trace>
  <inkml:trace contextRef="#ctx0" brushRef="#br1" timeOffset="38">2665 4003 8250,'0'-7'2051,"0"2"-1606,5 5 1,-2 0-121,4 0 1,-3 0-123,4 0 0,-1 0 39,5 0 1,3 0-208,0 0 1,4 0-66,-3 0 0,4 0-67,-1 0 0,1 4-6,-1 0 0,3 0 63,-3-4 0,1 0-25,-1 0 1,1 0 55,-4 0 1,3 0-17,-4 0 0,4 0 48,-4 0 1,0-4-329,-3 0-26,4 0 0,-3 0-1020,2 1 227,-2-1 0,-5 4 1124,-1 0 0,-4 0 0,2 0 0</inkml:trace>
  <inkml:trace contextRef="#ctx0" brushRef="#br1" timeOffset="39">2722 4208 8007,'-6'0'2028,"1"0"-1315,15 0 0,-2 0-264,7 0 0,3 0 12,1 0 0,2 0-156,2 0 1,4 0-183,-1 0 1,6 0 61,-2 0 0,2 0 15,-1 0 0,-3-1-286,-6-3 0,1 3 117,0-3 0,-5 3-580,-3 1 1,-2 0-4,-2 0-2180,-4 0 2732,3 0 0,-9 5 0,4 1 0</inkml:trace>
  <inkml:trace contextRef="#ctx0" brushRef="#br1" timeOffset="54">4058 3454 8353,'-6'0'-1143,"1"0"1479,5 0 15,0-5 145,0 4 0,0-5 394,0 2-72,0 3-140,0-4-416,-5 5 0,-1 1-111,-6 3 0,1 2 111,-1 5 0,-4 5-229,-3-1 0,1 6 89,-1 2 1,1 0-99,-1 4 1,3-3 28,4-1 0,1 3-159,-1 1 0,6-4-156,2-4 1,3-1 117,1 1 0,5 1-48,3-5 1,6 0 23,1-3 1,4-5 89,-4 1 1,5-2 50,0 2 1,-3-2 14,2-2 1,-5-3 13,2 3 0,0 1-45,-1-1 0,-3 0 111,-5-4 1,1 4-74,3 0 1,-4 1 40,-4-2 0,3 0-34,-3 5 0,1-5-14,-4 5 0,0-4-36,0 3 1,0 1-7,0 3 1,4 1-43,0-1 1,0-3 71,-4 0 1,0-1-185,0 5 1,0-5 92,0 1 1,1-2 82,3 2-102,-3 2 192,4-4 1,-5 6-123,0-1 0,0-3 61,0-1 1,0 1 3,0 3 0,0 2-26,0 2 0,0-1 29,0 5 1,0-4-36,0 5 1,0-3 46,0 2 1,0 3-47,0-3 1,4 1 39,0-1 0,1 3 40,-2-3 1,-1-1 152,2 1 1,-3-2 229,-1 2 1,4 3-161,-1-3 0,1-2 214,-4-2 0,-1-2-114,-3-2 1,3 0-13,-3 1 0,3-5 175,1 1-416,0 0 1,6 2 96,6-3 1,0-2-331,7-5 1,-3 4-1152,3 0 1,0 0 290,3-4 973,1 0 0,0 5 0,0 1 0</inkml:trace>
  <inkml:trace contextRef="#ctx0" brushRef="#br1" timeOffset="55">4721 3786 8290,'-1'-12'13,"-3"1"0,3 3 191,-3 0 0,2 5 305,2-5 0,0 4 151,0-3 95,0 4-98,0-2-420,0 5 0,0 6 18,0 6 1,4 4 28,0 7 0,5 1-121,-1 3 0,0 2-138,0 5 0,2 1-145,-2-1 1,2-4 76,1 1 1,2-1-137,2 5 1,-2-5 86,2 0 0,-1-4 12,1 0 1,-2-7 69,2-3 1,-3-4 349,-5 0-198,4-1 1,-9-4 345,6-4 142,-6-1-377,3-2 0,-5-5-29,0-3 0,0-2-39,0-2 0,0-3-193,0 0 1,0-5 103,0 1 0,0-3-100,0-1 0,0 0 67,0 1 0,0 2-254,0 1 0,0 9 19,0-1 0,2 3-261,1 1-73,-1 2 1,8 6 182,-3 3 0,5 2 92,3 5 0,-1 2 76,5 2 1,0-1 29,4 5 1,1-3 6,3 3 0,-2-5 145,6 1 0,-6-3-31,2 0 1,0-6-96,0-2 0,-5-3 405,-7-1 1,1 0-135,0 0 0,-5-5 489,-3-2 1,-2-5-284,2-3 0,-3-2 180,-5-2 0,4-6-162,-1 2 0,1-3 12,-4-1 1,-5 2-34,-3-6 1,2 1-121,-2-5 0,1 1-111,-5 0 1,1 3 84,0 1 0,0 5-1293,4-2 0,0 8 69,4 4-2052,1 2 1577,-3 7 0,12 2 1470,4 8 0,6 2 0,5 5 0</inkml:trace>
  <inkml:trace contextRef="#ctx0" brushRef="#br1" timeOffset="56">5646 3740 8146,'0'-8'-312,"0"1"1,-4 3 921,0-4 0,1 4 362,3-3-261,0 4-427,0-2 0,1 6 115,3 3 1,2 4-138,5 7 0,5 3 0,-1 5 0,1 0-202,0-1 0,-4 5 54,3 0 1,2-1-218,-2-3 1,0 0 142,-3 0 0,-5-4-135,1 0 1,0-5 19,3 1 0,-3-3-182,-1-5 458,-4 3 1,3-5-152,-2 3 698,-3-3-182,4-5-306,-5 0 0,0-5-20,0-3 0,-3 2-202,-1-2 0,0 0 99,4-8 0,0 4-98,0-4 1,0-1-228,0-2 0,0 1 117,0-1 1,0 4-239,0-4 1,0 8 121,0 0 0,4 6-188,0-3 1,1 6 123,-2-2 1,4 4-13,4 4 1,2 2 179,2 6 1,-1 3 2,5 0 1,-1 5 96,1-1 1,2-1-134,-1 1 1,1 0 151,2 4 1,-1-4-101,-3 0 1,2-5 0,-2 1 0,-2-6 15,-2-1 1,-2-6 406,-2 2 0,0-4 436,1-4 0,-5-2-374,1-5 1,-4-2-65,3-2 0,-4-3-37,1-5 0,-3 0-199,-1 0 0,0-3 106,0-1 1,0-3-266,0 3 0,-4-4-159,0 5 0,-3-6-210,3 2 1,-4-2-91,5 1 1,-1 1-353,4 7 0,-4-1-302,0 9 1,0 3-169,4 5 588,5 4 1,2 3 24,4 8 706,6 2 0,1 12 0,4 2 0</inkml:trace>
  <inkml:trace contextRef="#ctx0" brushRef="#br1" timeOffset="57">6560 4048 8074,'5'-6'3023,"2"2"-2597,3 8-155,-3 2 1,-2 6 35,-5-1 0,1 1 174,3-1 1,-3 2-412,3 2 1,-3-1-16,-1 5 1,0 0-980,0 4 683,0 0 0,0-2-2448,0-2 2689,0 3 0,-5-4 0,-1 4 0</inkml:trace>
  <inkml:trace contextRef="#ctx0" brushRef="#br1" timeOffset="58">7085 3694 8178,'-5'-18'316,"-1"2"1,-2 5-169,0-1 1,6 1 126,-2-1 0,3 5 863,1-1-260,-5 5 120,3-2-680,-3 5 1,5 3-241,0 5 1,2 4 89,1 11 1,4 5-78,4 2 0,1 3-242,-1 2 0,-3-5 163,-1 1 1,1-6-183,3 2 0,1-1 45,-1-3 1,1 1-201,-1-9 1,0 5 86,1-5 0,-2-4 114,-2-3 95,2-6 290,-9 3 25,9-5 1,-9-1-77,3-3 1,1 2-14,-1-6 0,0-1-39,-4-6 1,4 2 38,-1-2 0,3 1-50,-3-1 1,-1 2-195,1-2 1,-1 2 23,-2 2-216,0 0 17,5 4 0,-3 2 65,6 5 1,0 3 93,3 4 1,0 2 23,1 10 1,1 0 76,2 4 0,1 0-85,3 0 0,3 0 170,-3-1 1,2-3-74,2 0 0,-4 1-44,0 2 1,-5-5 34,2-6 0,0 1-10,-1-5 1,1-2 205,-5-1 0,-1-4-72,-2-4 0,2-2 158,-3-5 1,0-5-78,0 1 0,-4-5-22,1 1 1,-3-7 59,-1 0 1,-1-2-98,-3 1 1,1 2-170,-4-6 1,3 1 114,-4-4 1,1 1-818,-5 2 0,5-1 372,-1 6 1,2-3-1845,-2 6 1535,-2-3 1,9 14-1180,-3-3 916,3 7 884,6 3 0,1 10 0,6 1 0</inkml:trace>
  <inkml:trace contextRef="#ctx0" brushRef="#br1" timeOffset="59">7930 3671 8052,'-13'-22'0,"-1"4"1241,11 3-503,-1 2 57,4 1-482,0 6-128,5 1 244,-4 5 0,4 1-140,-5 3 1,2 7-92,1 9 0,0 2 64,5 5 0,-1 2 16,5 5 1,-2 1-46,-3-1 0,3 0-164,-2 1 1,-2 0-43,2 3 0,-5-4-179,0 1 1,-1-2 47,-2-7 0,0 1 58,0-4 0,0-2-208,0-2-3,0-2 828,0-6 179,0-4 234,0-2-567,0-5-231,5 0 1,1-2-214,5-1 1,2 1 71,2-1 1,3 1-101,5 2 0,-1-1 39,-3-3 1,2 3-427,-2-3 1,3 3-185,1 1 1,-1 0-434,1 0 1,-4 0-695,0 0 1,-3 0 1752,3 0 0,0-5 0,4-2 0</inkml:trace>
  <inkml:trace contextRef="#ctx0" brushRef="#br1" timeOffset="60">8672 3409 8195,'-17'-10'207,"1"2"0,8-1 201,0 5-272,5-5 1,2 7 350,5-6 0,5 4-166,-2-3 1,5 3 79,3-4 0,-1 5-93,5-5 1,0 5-52,4 0 1,-4 1-52,0 2 1,-5 0-110,1 0 1,-2 0 281,-2 0-195,1 5-373,-1 2 0,-4 4 103,-4 1 0,-1-1-119,-2 0 0,-2 5 112,-1-1 1,-4 4 62,-4-4 0,3 4 82,1-4 0,-5 6 141,-3-2 0,1 2-170,6 2 1,-2 0 34,3 0 1,0 0-42,0 0 1,4-2 61,-1-2 1,3 1-298,1-4 0,0 0 70,0-1 0,0-6-17,0 3 1,0-3 81,0 2 0,1-3 29,3-1 1,-1-4 67,4 1 1,1 1 12,3-2 1,1 1 52,-1-4 1,1 0-103,-1 0 49,0 0 0,1 4 2,-1 0-18,1 5 0,-2-3-22,-3 6 1,2 0-7,-5 3 1,5-1 48,-1 5 0,-2 0-34,2 4 1,-2 0 173,2 0 0,2 0-101,-3 0 1,0 0 105,0-1 1,-4-3-79,1 0 1,-2-1 238,2 1 0,-3-2 135,3-6 0,-4 1 118,-4-1 1,-2 0 130,-6 1 1,1-1-218,0 1 0,-1-5-269,1 1 0,-2-2 10,-2 2 0,3-2-894,1-2 0,0-3 292,3 3-1166,-2 2 1522,-2-4 0,11 3 0,2-5 0</inkml:trace>
  <inkml:trace contextRef="#ctx0" brushRef="#br1" timeOffset="61">1393 5869 8220,'0'-11'-225,"0"-1"0,-1 4 1162,-3 1-491,2 4 0,-4-2 159,2 5-125,3 0 112,-4 0-328,5 0 1,0 5-65,0 3 0,0 2 64,0 2 0,0 4-142,0 3 0,0 3 71,0 0 0,0 5-229,0 0 1,4 7-79,0-4 1,3 6-70,-3-6 0,1 2 23,-1-1 0,-3 2 77,3-3 1,-2-1-245,2 2 0,-2-6 102,1 2 1,-1-7 112,-2-1 0,1-5 6,3 1 0,-3-2 243,3-2 0,-3 1-24,-1-1 139,5-4-372,-4 3 152,4-9-457,-5 4-1416,0-5 1340,-5 0 0,3 0-856,-6 0 1357,6 0 0,-8-5 0,3-1 0</inkml:trace>
  <inkml:trace contextRef="#ctx0" brushRef="#br1" timeOffset="62">1427 6269 8247,'0'-8'-572,"0"0"784,0 6 523,0-8 1,1 8-106,3-1 1,-1 1-203,4 2 0,-3 0-165,4 0 1,1 0 18,6 0 1,-1 0 1,5 0 1,4 0-34,3 0 1,2 0 4,-1 0 0,1 0-220,2 0 1,-1 0 85,-2 0 1,-3 0-176,3 0 0,-7-3 30,-1-1 1,-5-4-15,1 4 1,2-1 15,-2 1 1,-3 3-433,-5-3 0,-3-1-65,4 2 49,-6-1 1,3 2-812,-5-1-557,0 1 1837,-5-8 0,-1 4 0,-6-6 0</inkml:trace>
  <inkml:trace contextRef="#ctx0" brushRef="#br1" timeOffset="63">1393 5823 8316,'0'-11'305,"0"-1"1,1 2-48,3 3 1,2-4-80,6 4 0,-5 1 95,1-2 1,-1 5 349,5 0 1,3-3-131,0 3 1,9-1 13,-1 4 0,12 0-253,-1 0 1,3 0-62,-3 0 0,0 0-71,0 0 0,-3 0 135,-1 0 1,-3 0-281,3 0 0,-5 0 68,-3 0 0,1 0-762,-4 0 1,3-4-247,1 0 1,-4-3 961,0 3 0,-5-5 0,2 3 0</inkml:trace>
  <inkml:trace contextRef="#ctx0" brushRef="#br1" timeOffset="64">2843 5880 7932,'-6'0'5,"1"0"647,0 0 245,3 0-426,-3 0-296,5 0 1,5 0 77,3 0 0,0 0 32,3 0 0,-2 0-43,6 0 0,3 0 6,1 0 1,3 4 34,0 0 1,3 0-42,1-4 0,0 0-166,4 0 0,-1-1 184,2-3 1,-3 1-343,-6-4 0,1 3-156,0-4 1,-4 4-565,0-3-191,-5 4 735,3-7 1,-10 9-1844,1-3 1445,-6 3 1,-2 1-617,-7 0 1272,-3 0 0,-2 5 0,1 1 0</inkml:trace>
  <inkml:trace contextRef="#ctx0" brushRef="#br1" timeOffset="65">2946 6052 7746,'11'0'201,"5"0"426,-1 0 1,0 0-50,-3 0 1,4-2-178,3-1 0,6 0 163,2-5 1,1 5-175,-1-5 0,-3 2-308,2-2 1,2-1-42,-1 5 1,-4-1-301,-4 1 0,-4 3-1082,4-3 0,-1 3 262,1 1 1079,-3 0 0,1 5 0,1 2 0</inkml:trace>
  <inkml:trace contextRef="#ctx0" brushRef="#br1" timeOffset="66">4248 5549 8054,'-5'-6'-27,"4"-4"0,-6 5 224,4-3 382,1 3 364,-8 5-444,4 0-315,-6 0 1,1 0 61,0 0 1,2 1-3,-3 3 1,3 2-128,-6 6 1,1-1 111,-1 1 0,2 3-224,-2 0 0,2 0 42,2-3 1,1 3-98,2 0 0,-1 2-48,5-2 1,-3-2-23,3 2 0,0-3 113,4 0 1,0-5-83,0 1 0,1-2 36,3 2 1,3 1 60,4-5 1,-3 3-65,-1-3 1,1 1 45,3-1-51,1-3 0,-1 4 58,1-5 0,-5 0-7,1 0 6,-1 0 3,5 0 90,-1 0-91,1 5 0,-6-2 188,-2 5-171,2-6 1,-5 8 91,3-2 1,-2-2-87,-2 2 0,0 0 3,0 3 1,0 0-41,0 1 0,0 0 44,0 4 1,-4-4-75,0 4 1,-5 0 62,1-1 0,2 4-30,-2-3 0,2 3 12,-2-4 0,0 1-193,4 0 1,-4-4-31,4 4 0,1-4-59,3 0 1,1-5 68,3 1 1,-2-1-116,6 5 1,-4-5 117,3 1 1,-3-4 27,4 4 1,-5-5 243,5 5 0,-5 0-82,0 3 0,-1 0 87,-2 1 1,0-1 110,0 1 1,0 0 104,0 4 0,0 1-58,0 6 0,-4 0-48,0 0 1,-1-2 101,1-2 0,3 3-106,-3-3 1,3-1-7,1 1 1,0-5-44,0 1 1,0-2 137,0-2 0,0-3 219,0-1-37,5-4 1,1 2 79,6-5 0,-1 0-122,1 0 1,3-1-848,0-3 0,1 1 333,0-4 0,-5 3 113,1-4 0,4 6 0,-3-3 0</inkml:trace>
  <inkml:trace contextRef="#ctx0" brushRef="#br1" timeOffset="67">4739 5755 8067,'-10'-8'-630,"2"0"253,-2 1 1355,9-5-196,-9 1 210,9 0-297,-5 4-459,6-3-114,0 9 0,2-4 97,2 5 0,-2 1-87,6 3 1,-2 3 98,2 9 1,2 0-266,-3 3 1,4 8 32,0 0 0,2 0-113,2 4 0,-2-4-12,2 3 0,-1 0-34,1 5 0,-2-5 95,2 1 0,1-6 73,0 2 1,-1-4 134,-4-4 1,-1 1-122,-2-5 127,2 0 1,-5-7 23,3 0 521,-3-6 215,-5 3-328,0-10 0,0-1-235,0-6 0,0 0-97,0-4 1,0 2-309,0-5 1,0 0 109,0-3 1,0-1-295,0 0 1,0 0 159,0 0 0,4 4-116,0 0 0,3 9-74,-3-2 0,1 9-507,-1-1 390,2 3 0,6 6 100,-1 2 0,2 5 212,2 3 1,-1-1-90,5 5 0,-4 0 180,4 4 0,0-4-99,4 0 1,0-5 82,0 1 0,0-2 27,-1-2 1,-2 1 68,-1-1 1,-5-5 180,1-2 0,-3-3-88,0-1 1,-5-5 549,1-2 1,-4-7-304,3-1 0,-4-6 260,1 2 0,-3-4-167,-1-3 1,0 2-326,0-3 1,-1-1-61,-3 1 0,1-3-69,-4 3 0,-1-3-273,-3 3 1,1 2 150,2 6 0,-1 2-1533,5 6 763,-4-1-658,6 6 1,-3 2 585,5 8 0,5-1 892,3 4 0,2 6 0,1 5 0</inkml:trace>
  <inkml:trace contextRef="#ctx0" brushRef="#br1" timeOffset="68">5721 5686 8185,'-1'-11'0,"-3"-1"0,3 5 0,-3-1 0,3 6 0,1-9 0,0 10 0,0-4 0,1 6 0,3 3 0,-1 8 1056,4 7 1,-3 2-404,4 2 1,-5 5-582,5 2 1,-4 0 31,3 0 1,-4 1-268,1 3 1,-3-4 111,-1 1 1,4-6-275,0 2 1,-1-3 125,-3-1 1,0-2-14,0-2 0,0 2 118,0-6 1,0-4 14,0-3 1,0-4 587,0 3-210,0-4 415,0 2-32,0-5-228,5 0 0,2 0-130,4 0 1,4-4 10,1 0 0,4-3-224,-1 3 0,-1-1 124,1 1 0,0 3-142,4-3 0,0-1 102,-1 1 0,-3 0-205,0 4 1,-1-4 35,1 1 0,-2-2-45,-6 1 0,1 2-71,-1-1 1,-3 1-440,-1 2-286,-4 0 0,3 0-12,-2 0-740,-3 0 784,4 0 783,-5 0 0,-5 5 0,-1 2 0</inkml:trace>
  <inkml:trace contextRef="#ctx0" brushRef="#br1" timeOffset="69">6407 6154 8090,'6'-11'1045,"0"5"-392,-2 2 0,-1 3-49,4 1 0,-4 1-36,1 3 1,1 2-152,-2 5 0,5 5-152,-4-1 0,1 5 4,-1-1 0,-3 3-34,3 1 1,-3 0-236,-1-1 1,0 1 75,0 0 1,-1 0-304,-3 0 1,-1 0-533,-3-1 1,-2-3 758,3 0 0,-9 1 0,-1 2 0</inkml:trace>
  <inkml:trace contextRef="#ctx0" brushRef="#br1" timeOffset="70">7092 5618 8056,'-5'-12'-222,"2"1"-363,-4-1 1182,4 1 1191,-2 0-918,5 4-223,0 2-367,0 20 0,5-1-33,3 13 0,-2 0-82,2 3 0,-5-3 109,5 7 1,-5-4-295,0 1 1,2 4-47,-1-4 1,1 3-84,-1-7 1,-3 3 113,3-3 1,-2 0-153,-2-5 0,0 1 65,0 0 1,0-4 132,0 0 1,0-5 77,0 1 0,0-6-80,0-1 204,0-6 1,1 3 16,3-5 0,-2 0 43,6 0 0,-4 0-7,3 0 0,2 0-72,6 0 0,-1-3 2,5-1 0,0-4-39,4 4 1,4-3-153,-1 3 1,5-1 90,-4 1 1,0 3-112,0-3 0,-3 3 64,3 1 1,-4-1-144,-4-3 0,1 2-6,-5-1 0,0 1-175,-3 2 1,-4 0-1566,-1 0 848,-4 0-1550,2 0 2542,-5 0 0,-5 5 0,-2 2 0</inkml:trace>
  <inkml:trace contextRef="#ctx0" brushRef="#br1" timeOffset="71">7754 5663 8183,'0'-11'0,"0"3"32,0 1 1,0-1 395,0-3-205,0 4 145,0-3 476,0 4-510,0-6 1,1 6 126,3 2-216,-2 3 0,4 2-58,-2 3 0,-2 7 58,6 9 0,-4 6-141,3 5 0,0 2 51,0 1 0,3 0-244,-2 0 1,2-3 82,2-1 0,-5-3-114,1 3 1,-1-5-85,5-3 1,-1 0 89,1-7 0,-5 4 130,1-4 0,-4-3-14,3-5 0,-4-3 204,1 4-14,2-6 57,-5 4 1,6-10-102,-4 0 0,-1-5 97,2 1 0,-2-3-254,2-4 0,-2-2 82,6-2 1,-4-2-174,3 2 1,0-3 100,0-1 1,4 0-105,-4 1 0,0 4 24,0 3 1,-1 2 30,2 1 1,2 6-365,-2 2 302,2 3 0,5 7 13,0 6 1,2 0 36,-2 7 1,-1 1 106,5 2 0,0 1-101,4 0 1,-1 0 130,-3 0 0,2 0-49,-2-1 0,3 0-21,1-3 1,-2-4 140,-2-7 1,2 1-74,-6-5 0,0-1 363,-4-3 0,-3-1-157,0-3 0,-2-3 276,2-9 1,1 0-183,-6-3 0,5-6-2,-4 2 1,0-4-191,-4 0 1,-2 2-188,-1-5 1,-4 0 37,-4 0 1,3-2 125,1 6 1,0-5-462,0 4 0,-2 1 155,5 3 0,-1 5-680,1 3 1,3 2-57,-3 2-572,3 4 1,2 2 337,3 5 0,-2 0-652,6 0 1768,-1 0 0,10 5 0,1 2 0</inkml:trace>
  <inkml:trace contextRef="#ctx0" brushRef="#br1" timeOffset="72">8782 5401 8232,'0'-12'0,"0"5"-26,0-1 1,-4 4 301,0-3 59,-4-1 1,3 0-86,-3 1 0,-1 3 161,5-4 0,-5 6-90,2-2 1,2 1 193,1 0 88,-2 1-104,4-3-483,-3 5 1,6 0 123,3 0 1,3 0-182,4 0 0,6 0 52,2 0 1,0 0-22,3 0 1,-4 4 47,9 0 1,-9 1-177,4-1 0,-5-3-67,2 3 1,-5 1 140,1-1 1,-6 1-37,-1-1 0,-6-2 96,2 6 1,-3-4-12,-1 3 0,0 1 7,0 3 0,-5 2 152,-2 2 0,-4 3-21,0 5 1,-2 3 207,-2 1 0,2 1 24,-2-1 0,6-2-165,2 5 1,0-4-167,0 1 1,2-2 142,5 2 1,0-6-213,0 6 1,1-7 107,3 3 1,2-2-83,5-5 0,1 3 0,-1-4 0,1 4 19,-1-4 0,1 0-77,-1-3 1,-3-2 117,-1-2-177,1 2 0,2-4 97,-2 6 1,0-5-233,-4 1 1,1-4 66,-1 3 0,-1-3 160,4 4 1,-4-1-7,1 5 0,2 0 104,2 4 1,2-2-63,1 5 0,2 0-58,2 3 0,-1 1 135,5 0 1,-1 4-41,1-1 0,-1 2 338,-3-1 1,-2-3 15,2 3 1,-2 1 149,-2-2 1,-5 0-59,-2-7 1,-3 1 119,-1-5 1,-9 1-94,-2-5 1,-8-3-145,0-1 1,-8-4-422,-3 0 1,-3-1 151,-1-2 1,1 0-90,2 0 0,-2 0 0,4 0 0</inkml:trace>
  <inkml:trace contextRef="#ctx0" brushRef="#br1" timeOffset="88">1436 9137 8263,'0'-8'-57,"0"1"1,-4 3 228,1-4 1,-2 6 207,1-2-128,2 3 257,-3 1-256,5 0 50,0-5 77,0 3 389,0-3-140,0 5 1,0 5-479,0 3 1,-1 7 6,-3 4 1,3 4 87,-3 4 0,3 2-113,1 5 0,0 2 83,0 2 1,0-3-252,0 3 1,0 2 60,0-2 1,0 1-210,0-1 1,0-4-36,0 1 0,0-2-10,0-7 0,4 1 57,0-4 0,-1-4 93,-3 0 1,0-5-41,0 1 26,0-7-120,0 2-154,0-9-391,0 4-124,0-5 42,0-5 1,0 3-755,0-6 1593,-5 0 0,4-3 0,-4-1 0</inkml:trace>
  <inkml:trace contextRef="#ctx0" brushRef="#br1" timeOffset="89">1265 9034 8127,'0'-11'0,"0"-1"0,0 1 553,0-1 0,6 1-80,6 0 0,3-2-43,4-2 0,3 2-115,-3-2 0,3 3-87,5 5 0,-3-2 10,3 5 1,2-1-2,1 1 1,3 3-209,2-3 0,-2 4 100,-3 4 0,3 2-258,-2 6 1,-3-1 111,-2 0 1,-2 6-164,-1 2 1,-4-1 59,0 1 0,-6 0-41,-2 4 0,-1 0 135,-6-1 0,-1 1 50,-7 0 1,-4 0 88,-7 0 1,-8 0-106,-7-1 1,-4 1 155,-4 0 0,-4 0-119,-8 0 0,3-4-148,-2 0 1,2-5 23,1 1 0,5-4-219,3-3 0,8 1-217,3-5-458,8 0 378,3-4 0,12 0 189,8 0 1,7-2-1121,12-2 1526,0 3 0,5-9 0,1 4 0</inkml:trace>
  <inkml:trace contextRef="#ctx0" brushRef="#br1" timeOffset="90">2361 8714 8064,'0'-11'117,"0"-1"0,4 5 703,0-1-458,0 1 1,-4-1 607,0 0 24,0 6-213,0-3-601,0 5 1,-2 6 52,-1 6 0,-4 4 27,-4 7 1,-4 5-74,-1 2 1,-4 12-1,1 4 1,1 2-144,-1-2 1,5 2-11,-1 5 1,2 1-411,2 6 0,3 0 412,1 1 1,4-5-199,-1 5 0,4-5 65,4 4 0,3-6-146,4-5 1,2-6 8,2-1 1,-1-9 127,5 2 1,-1-10 179,1-2 0,2-2-133,-2-5 0,2-1 403,-2-4 0,1-1-219,-5-2 0,2 1 457,-2-5 1,-2-1-355,2-3 1,-6 0 35,-2 0-10,-4 0-2017,7 0-833,-9 0 2596,-6 0 0,-2-5 0,-10-1 0</inkml:trace>
  <inkml:trace contextRef="#ctx0" brushRef="#br1" timeOffset="94">3595 8669 8097,'0'-12'-1467,"0"1"1100,0-1 1,0 5 2582,0-1-547,-5 6-243,3-3-893,-3 5 0,5 5-222,0 2 1,0 7 77,0 1 1,0 11-71,0 0 1,0 4-155,0 4 1,0 1 6,0 7 0,0 3 30,0-3 0,0 3-78,0 5 1,0 2-402,0 5 0,0-1 59,0-3 0,0 3 138,0-3 1,0-6-63,0-1 0,0-4 106,0 0 0,2-4 276,1-8 1,-1 2-145,2-6 0,-3 1 85,-1-4 1,0-4 34,0 0 1,0-5 15,0 1 255,0 3 0,0-5-341,0 2 1,0-6-151,0-2 0,1-4 102,3 1 1,-3-2-1026,3 2 442,-3-3-1803,-1 4 1687,0-5 1,0 0-1</inkml:trace>
  <inkml:trace contextRef="#ctx0" brushRef="#br1" timeOffset="95">4040 8977 8036,'0'-8'-722,"0"1"1,-1 3 787,-3-4 1042,3 6-682,-4-8-49,5 8-123,0-3 1,0 4 86,0-3 120,0 3 121,0-4-193,0 5 0,1 5-175,3 3-37,-3 2 0,8 6 98,-5 3-93,0 3 0,-1 1-64,1 0 1,1 3-160,-1 1 1,-3 3 141,3-3-300,3 5 152,-6-8 1,4 7-234,-5-4 223,5 0-3,-4-4 0,4 2-230,-5-2 142,0 2-68,0-12 180,0 3-23,0-4 84,0-6-87,0-1-2550,0-5 1992,0-5-665,0 4 711,0-4 574,-5 0 0,4-2 0,-4-4 0</inkml:trace>
  <inkml:trace contextRef="#ctx0" brushRef="#br1" timeOffset="96">4052 9240 8099,'-4'-8'-491,"0"0"1,-1 2 719,1-2 387,3-2 0,-4 8 199,5-6-420,0 6-139,5-3 1,2 3 384,9-2-405,-4 3 60,10-4-73,-4 5-46,5 0 1,1-4 177,2 1-321,-2-1 71,9-1 0,-5 3 250,3-1-439,2-4 120,-9 6 0,5-9-35,-2 2 8,-8 3 4,7-5 1,-13 7-462,2-4 215,-2 4-80,-2-2 0,-3 1-1033,0 1 947,-6-1-993,3-1 836,-5 3 0,-5-3 556,-2 5 0,-9 0 0,-1 0 0</inkml:trace>
  <inkml:trace contextRef="#ctx0" brushRef="#br1" timeOffset="97">3983 8943 8095,'0'-12'-381,"0"5"317,0-1 1,1 2 1241,3-2-707,3-2 1,5 5 674,3-3-776,-2-2 0,10 4 215,0-6-302,0 6-46,5-4 59,-1 4-245,3-1 126,-1 2 1,3 1 178,-6 0-419,6 1 106,-8 3 0,9-2 222,-2-1-577,-4 1 256,1-3 1,-9 5-804,0 0 452,0 0 151,-1 0-897,-1 0 736,-6 0 0,-3 0-57,-1 0 0,-3 0-175,4 0 0,-6 2 649,2 1 0,2 4 0,1 4 0</inkml:trace>
  <inkml:trace contextRef="#ctx0" brushRef="#br1" timeOffset="98">4760 8486 8183,'-7'-8'509,"4"1"-203,1 4-61,2-2 1120,0 5-891,0-5 204,0 4-355,0-4 0,0 6 31,0 3 0,7 0-32,4 7 1,0-1 438,5 9-441,1-5 0,1 9 138,5 0-171,0 0-73,0 5 1,0-4-92,-1 2 0,1 3 81,0 6 1,-1-1-231,-3 0 0,1 4 68,-5 0 0,0 7-205,-3 0 0,-2 1-22,-2 4 0,1-2 80,-6 1 1,1 0-46,-4 4 1,-1-5 59,-3 2 1,-4 0-6,-7 0 0,1-4 52,-5-5 0,5-4 62,-1 1 1,2-6-38,2-2 1,0-5 36,-1-3 0,5 0 49,-1-7 1,5 0 88,0-3-22,-4-1 0,5-4 12,-6-4 267,6-1-273,-4-2-1098,1 0 1,3-2 15,-6-1 941,6 1 0,-8-8 0,3 4 0</inkml:trace>
  <inkml:trace contextRef="#ctx0" brushRef="#br1" timeOffset="99">5947 9103 8151,'0'-7'222,"0"2"708,0 0-328,0 4 82,0-4-373,0 5 0,6 0 52,1 0 161,-2 0-328,5 0 1,-3 0 195,4 0-127,6 0-84,-5 0 0,9-4 198,-6 0-137,5 0-61,-2 4 1,6-3 109,3-1-50,-3-5 62,9 8-370,-9-10 114,9 5 1,-4-2 186,5 1-575,-4 4 319,-3-7 1,-4 9-160,0-3 0,-5 3-201,-3 1 1,-2 0 146,-2 0-787,1 0 233,-6 0-835,4 0 802,-9 0 276,5 5 0,-6-3-38,0 6 0,0-4-7,0 3 591,-6 1 0,-5 4 0,-7-1 0</inkml:trace>
  <inkml:trace contextRef="#ctx0" brushRef="#br1" timeOffset="100">6016 9320 8454,'11'0'1343,"1"0"-792,-1 0-94,6 0 703,-5 0-692,15-5 0,-7 2 24,11-5 0,-4 2-24,3-2 0,0 0-28,5 4-36,-6-5-223,4 8 0,-8-8 242,6 5-1093,-6 0-27,3 4 0,-5-4-1677,0 0 2009,0 1 1,-4 3 364,0 0 0,-5 5 0,2 1 0</inkml:trace>
  <inkml:trace contextRef="#ctx0" brushRef="#br1" timeOffset="101">7866 8143 8118,'0'-11'7,"0"-1"0,0 1 93,0 0 340,0 4 120,0-3-203,0 9 312,0-4 180,0 5 1,1 9-318,3 2-294,-2 8-59,8-1 0,-9 6 128,3 3-68,2-3-116,-5 14 0,6-8-52,-3 8 1,-3-2 328,3-2-398,2-5 18,-5 4 0,9-4 236,-2 6-567,-3-6 242,5 4 1,-3-9-257,4 3 234,-5-3 0,4-6-34,-2-3 0,-2 1 142,2-1 1,-4 1-212,3-5 1,-4-3 119,1-1 0,-2-3-634,2 4 206,-3-6-188,4 3-291,-5-5-786,0 0 624,0-5 599,-5 4 153,-1-9 391,0 4 0,-4-6 0,3 1 0</inkml:trace>
  <inkml:trace contextRef="#ctx0" brushRef="#br1" timeOffset="102">7786 8086 8126,'12'-11'0,"-3"-2"0,2-2 482,-2 2-182,12-3 1,-3 4 118,5 1 112,0-6-206,0 5 1,0-5 33,-1 6-9,1-1-141,5 6 1,-4-3-41,3 5 10,-3 0 1,3 4 30,-1 0 0,2 2-87,-1 1 116,-3 4-784,9 4 555,-9 1 1,4 3 69,-5 0-484,0 5 314,-6-2 1,0 1-71,-6 0-125,1 0 164,-6-1 1,-1 4-184,-5-3 182,-5 2 0,-8 1-16,-9-3 1,-2 2 95,-7-2 0,-3 2-26,-4-2 0,-4 1-7,4-5 0,0 1 83,3-5 0,2-3-68,3-1 0,3-3-430,8 4 1,3-6-584,4 2-430,6-3 1503,1-1 0,10 5 0,1 2 0</inkml:trace>
  <inkml:trace contextRef="#ctx0" brushRef="#br1" timeOffset="103">8963 7858 8065,'0'-12'0,"0"5"0,0-1 0,0 4 25,0-3 208,0 4 146,0-2 1163,0 5-1129,-5 0-224,-2 0 1,0 5 189,-1 3 139,0 7-343,-3-2 0,-1 8 175,1-2-204,0 8 28,-1-3 1,-3 9-142,0-3 38,0 9 0,3-3-136,1 6 0,1-4 63,2 4 1,3 4-127,5 3 1,0 3 77,0-6 1,1 4-271,3-5 1,4-3 200,7 4 1,-1-4 293,5 0 0,0-4-68,4-8 1,-2 2 57,-2-6 1,3 1-40,-3-4 1,-3-5 154,0-3 1,-2-2 185,1-2-233,-3 0 1,5 0-6,-6-4 167,1 3-275,-1-8 0,-1 4 169,-2-2-571,2-3 217,-9 4 1,6-5-583,-3 0 302,-3 0-1133,4 0 0,-6 0 1477,-3 0 0,-3 5 0,-4 2 0</inkml:trace>
  <inkml:trace contextRef="#ctx0" brushRef="#br1" timeOffset="104">10402 8817 7994,'-2'-8'0,"-1"1"118,1 4-30,-8-7 0,9 8 337,-3-6-199,-2 5 0,-1-7 221,1 9-277,-4-9 0,5 4 169,-3-6-98,-2 1-57,9-1 0,-8 0 183,5-4-381,0 4 192,-1-10 1,4 4-25,-3-4 138,3 4-120,1-4 0,4 3-111,-1-8-11,6 3 0,-2-4-18,4 6 1,1-2 71,-1-3 0,4 3-71,0-3 0,6 3 89,-2 1 1,1 0-99,-1 0 0,3 1 66,-3-1 1,-2 5-7,2 3 0,-1 2 18,1 2 0,-1 1 40,-3 2-20,-2 3-167,3 5 109,-4 0 0,-1 1 60,1 3-254,4 7 195,-3 2 1,3 10-15,-4 0 1,-2 5-7,-2 6 0,2 0-112,-3 0-54,-2-4 152,6 8 1,-6-12-254,2 9 224,3-4 35,-8-2-237,8-6 93,-9-1 1,5-6 94,-2 3-77,-2 3 38,3-9-5,-5 3 1,0-4-2,0-1 0,0-3-454,0-1 240,0-4-37,0 2-897,0 0 529,-5-4 181,-2 9-359,1-8 96,1 3 71,0-5-190,-2 0 263,1 5 614,1-4 0,0 4 0,-1-5 0</inkml:trace>
  <inkml:trace contextRef="#ctx0" brushRef="#br1" timeOffset="105">11224 8063 7812,'0'-11'-638,"1"1"1525,3 2-71,-3 3-181,4 5 84,-5 0-376,0 5 0,0 3 7,0 7 0,2-1-111,1 5 0,-1 4 29,1 3 0,0 6-29,1-1 0,-3 0-162,3 0 1,1 2 77,-1-3 0,0-1-126,-4 2 0,3-6 6,1 2 1,0-3-208,-4-1 1,4-2-13,0-2 1,-1 2 86,-3-6 1,4 0-66,0-3 111,0-1 1,-3-1-891,3-2-242,-3 2-630,4-9 1258,-5 4 1,0-3 554,0 1 0,-5-1 0,-1 3 0</inkml:trace>
  <inkml:trace contextRef="#ctx0" brushRef="#br1" timeOffset="106">11201 8395 8041,'0'-12'0,"1"2"472,3 2 0,2-1 120,6 6 1,-1-1 29,1 4 1,0-4-106,4 0 1,1-3-126,6 3 0,5-1-142,3 1 1,-2 3-20,1-3 0,-1-1-170,2 1 1,-4 0-107,-8 4 1,1-1-523,-5-3-277,0 3-137,-3-4 1,-2 3-1975,-2-1 2955,-3 1 0,-10-3 0,-2 5 0</inkml:trace>
  <inkml:trace contextRef="#ctx0" brushRef="#br1" timeOffset="107">11144 8006 8027,'-6'-11'193,"2"-1"1,4 2-194,4 3 919,7-4-532,7 5 0,2-2 179,3 1 0,-1 1 64,8-2 1,0-2-252,5 2 0,3 2-105,0-2 1,1 4 24,-1-3-127,-2 4 0,2-2-335,-8 5 1,-2 0 202,-5 0 1,-5 0-1839,-3 0 971,-2 0-706,-2 0 0,-4 1 1533,-4 3 0,-6 3 0,-4 4 0</inkml:trace>
  <inkml:trace contextRef="#ctx0" brushRef="#br1" timeOffset="108">11898 7675 8081,'0'-11'308,"0"-1"0,0 1 37,0-1-192,0 6 627,5 1 10,-4 0 90,4 4-340,0-5 0,-2 6-188,4 0 1,-3 2 22,4 2 1,1 3 171,6 8-273,-2-2 0,8 10 102,-2 0 0,3 1-104,1 6 0,1-3-50,2 3 1,-1 5 41,1 3 0,-3 1-205,-4-1-164,3 3 1,-10 4 457,4 1-1407,-9 0 942,-2 0 0,-1-1-579,0 1 497,0 0 0,-6-6-212,-1-2 1,-4-2 156,-4-2 1,-4-5-271,-1-2 294,-4-3 1,2-1-186,-5 0-784,-4 0 694,2-6 0,-3 1 500,6-3 0,-1-1 0,0 3 0,0-5 0,0-3 0</inkml:trace>
  <inkml:trace contextRef="#ctx0" brushRef="#br1" timeOffset="109">7524 9240 7936,'0'-7'487,"1"2"-310,3 5-6,-3-5 0,5 4 381,-2-3-266,-3 3-55,9 1-80,-3 0 20,4 0 0,1 0 225,-1 0-185,1-5-44,4 3 1,2-3-12,5 5 1,-1 0 16,1 0 0,0 0 131,0 0-325,5 0 51,-4 0 0,9 0 36,-3 0 67,-2 0-19,10 0 1,-11 0 20,7 0 0,-2 0 106,2 0-492,1 0 185,4 0 0,-2 0 105,5 0-1020,-1 0 965,5 0 0,-3 0 118,3 0-220,-3-5 68,8 4 0,0-4 327,2 5-240,-2-5-54,10 4 1,-8-6 0,8 3 1,-3 3-164,-1-3 1,4-1 486,0 2-288,-28-2 0,0 1-164,26 2 0,-24-1 0,1 0 233,-2 1 0,0 0 1,2 2-1,0-1-37,1-1 1,-1 0-120,-2-1 0,2 0 92,3 2 1,0 1 0,-3-5 0,-1 1-43,3 2 1,0 0-839,3-3 1,0 1 854,-1 3 1,1 1 0,2-5 0,0 0-3,-1 1 1,0 0 17,-2-1 1,1 0-18,6 2 1,1-1-107,-4-1 1,0 0 104,4 2 0,0 0 0,-1-1 0,-1 0 12,1 0 1,1 1-45,1-1 0,0 0 27,0 1 1,0 0 0,-1-2 0,1 0 111,-1 0 0,-1 2-50,-3 0 0,0 1 0,8-3 1,0 1-28,-2 2 1,-1 0 0,-1-2-1,-1 1 116,-1 1 0,0 0-134,-2-3 1,0 1 0,2 3 0,0-1 8,-1-1 1,1-1 0,-1 2-1,0 0-177,-1-2 0,0 0 59,-1 3 1,-1 0 120,-2-4 0,0 0 0,0 3 0,0 1 22,0-3 1,0 0-149,-5 3 1,-1 0 120,0-4 0,0 0 1,23 2-15,0-4 0,-5 4-9,-3-1 1,-7 2 624,-4-2-445,-7 3-75,2-4 1,-9 5 1737,3 0-1591,-8 0 1303,2 0-1459,-8 0 207,3 0 0,-8 0-99,0 0-155,-6 0-133,3 0-420,-5 0 300,-5 0 1,-2 3-2099,-9 1 1131,-1 0 408,-11 1-2239,-2 1 3008,-4 1 0,2 0 0,-2 1 0,-3 5 0</inkml:trace>
  <inkml:trace contextRef="#ctx0" brushRef="#br1" timeOffset="110">9168 9559 7963,'0'-7'-372,"0"-1"0,1 6 1306,3-2-560,-2 3 10,3 6 1,-5 1-172,5 11-16,-4 0-37,4 6 0,-1 1 159,0 3-77,5 2-69,-8 5 1,4 1 46,-5-1 1,4 0-13,-1 0 0,1 3-134,-4-3-19,5 3 0,-3-9 75,1 3 0,0 0-144,1-4 0,-3 0 46,3-5 1,1-2 48,-1-1 1,0-5-98,-4 1 0,1-3 98,3 0 1,-3-5-441,3 1 147,-3-5-405,-1 7 213,0-9-363,0 4 166,0-5 0,-1-4-118,-3 1 0,3-3 237,-3 3 1,1-4 154,-1-4 1,2-1 325,-6 1 0,6 0 0,-3-1 0</inkml:trace>
  <inkml:trace contextRef="#ctx0" brushRef="#br1" timeOffset="111">9088 9639 7963,'1'-21'0,"3"2"0,-1-2 135,4 6 1,5-4 87,3 4 0,5 0 211,-1 3 0,4 0-130,4-4 1,-2 4 47,6-3 1,-2 2 82,1 1 23,3 6-223,-3-4-61,4 9 1,-4-4-16,1 5 67,-6 0-115,3 5 0,-9 2-102,0 8 0,-6-1 243,-2 5-754,1 1 420,-11 2 1,4 1-36,-5 0-442,-5 5 390,-1-4 0,-7 4-257,-2-5 203,-3-5 66,0 3 1,-3-4 14,2 2 51,-3-3 1,3-6-169,0-2 0,4-2 92,-4-2 1,5-3-1011,-2 3 781,4-3 1,0-1-612,1 0 1007,5 0 0,-5-5 0,5-1 0</inkml:trace>
  <inkml:trace contextRef="#ctx0" brushRef="#br1" timeOffset="112">9945 9377 8006,'7'-4'-3,"1"0"1,-4 0 231,3 4-56,-4-5 1,3 4 309,-2-3 61,-3 3 66,4 1 341,-5 0-610,-5 0-157,4 5 1,-8-3 56,5 6 0,-4 1-32,0 6 1,-2-1 13,-2 5 1,1 0-37,0 4 39,-6 5-74,4 1 0,-3 2-63,4-1-35,1 1 0,0 4-136,-1 3 1,1-2 66,-1 2 1,6-3-98,2 0 1,-1-1 32,1 0 1,0 0 37,4 1 1,2-2-15,2-3 1,-2-1 26,6-2 1,-1-3 194,5 3 0,-1-5-99,1-2 1,-5 0 141,1-5 0,-1 0-85,5-3 0,-1-1 0,1 1 0,-1-2-23,1-3 0,-5 2-269,1-5 1,-4 1-25,3-1 1,-3-3-332,4 3-1526,-6-3 910,8-1-1278,-8 0 2416,3 0 0,0 0 0,1 0 0</inkml:trace>
  <inkml:trace contextRef="#ctx0" brushRef="#br1" timeOffset="113">10207 9651 7966,'0'-23'74,"0"5"37,0 3 1,4 2-112,0 2 532,5-1-9,-8 6 742,4 1-602,-5 0-220,0 4 1,5-4-245,-3 5 1,3 8 68,-5 4 1,0 7-1,0 0 0,0 4 124,0 3-384,0 4 52,0-1 0,4 4 276,-1-3-475,1-2 199,-4 5 0,0-7-632,0 4 426,5-5 0,-4 3-416,3-5 0,-1-4 302,1 0 0,-3-5-97,3 1 0,-2-2 23,2-1 0,-3-5-1215,3 1 535,-3-6 1014,-1 3 0,0 0 0,0 2 0</inkml:trace>
  <inkml:trace contextRef="#ctx0" brushRef="#br1" timeOffset="114">10196 9891 7972,'6'-12'0,"5"1"0,-9 4 0,6 4 1510,-6 1-940,8-3 0,-3 4 87,4-3-213,6 3-194,-5 1 0,10 0 49,-3 0-132,8 0 1,-3 0 8,2 0-169,-2-5 217,-6 4 0,4-4-782,-10 5 473,10 0 0,-11-2 35,1-2-1427,-1 3 519,-9-4 479,3 0-1258,-5 4 802,0-9 935,0 8 0,0-8 0,0 4 0</inkml:trace>
  <inkml:trace contextRef="#ctx0" brushRef="#br1" timeOffset="115">10128 9582 8037,'0'-14'272,"0"3"1,1 2 79,3-2-139,7 4 0,3-2-66,5 6 899,-5-6-407,8 7-304,-5-8 1,10 9 47,0-3 0,4-1-192,0 1 0,1-1-64,-2 1 1,0 3 246,-7-3-997,3 3 519,-9 1 0,1-4-267,-3 0 1,-2 1-1411,-1 3-388,-1 0 2169,0 0 0,1 0 0,-1 0 0</inkml:trace>
  <inkml:trace contextRef="#ctx0" brushRef="#br1" timeOffset="116">10767 9377 8062,'1'-10'250,"3"2"0,1 2 1216,3 2-686,2 3-343,-9-5 0,9 6 172,-2 0 0,2 0-208,2 0 0,-1 9-11,0 3 1,2 3-38,2 0 1,3 3 108,5 5 1,-4 3 232,0 1-379,-5 5 1,6-4-70,-4 2 1,3 4-15,-4 1-1,0 0-193,-4 7 1,0-1 83,-4 1 0,3-2-193,-2-2 1,-3-3 46,-1-1 49,-3 0 0,-1-9-145,0 6 1,0-6-311,0 2 293,-5-3 1,-3-2-578,-7-3 0,1 2 328,-5-2 1,0 2-988,-4-2 1,2 1 593,2-5 1,-3 4 777,3-4 0,-8 6 0,-2-4 0</inkml:trace>
  <inkml:trace contextRef="#ctx0" brushRef="#br1" timeOffset="117">13394 8817 8045,'0'-6'0,"0"-1"-21,0 4 252,-5 1 1,4-4 180,-3 2-191,2 3-252,2-4 1343,0 5-1125,6 0 1,-4 0 2,6 0 0,-6 0-45,8 0 1,-3 0-64,4 0-45,1 0 0,-1 0-22,0 0 3,6 5 1,-3-4 199,5 3-322,-5-3 65,7-1 1,-3 0 179,5 0-265,0 0 165,0 0 1,3 0-7,1 0-152,0-5 49,-4 4 0,-4-4-101,0 5-23,-5-5 175,7 3-381,-8-3 37,-2 5-69,-1 0-332,-3 0 416,-1 0-172,-1 0-1113,-5 0 1631,-5 0 0,-1 5 0,-6 2 0</inkml:trace>
  <inkml:trace contextRef="#ctx0" brushRef="#br1" timeOffset="118">13485 9000 8049,'-6'0'85,"1"0"321,5 0 218,5 0-392,-4 0-1,9 0 536,-3 0-365,4 0 1,1 0 78,-1 0 109,5 0-282,-3 0 1,9 0 186,-3 0-116,2 0-132,2 0 1,1 0 97,3 0-114,2 0-29,0 0 1,4-4-122,-2 0 92,-3-5 1,3 7-253,-4-6 117,-5 6 1,-6-3 191,-4 5-1277,-1 0 465,0 0 247,-4 0-1667,-2 0 1303,-5 0 1,-4 1 698,0 3 0,-10-3 0,2 4 0</inkml:trace>
  <inkml:trace contextRef="#ctx0" brushRef="#br1" timeOffset="119">14970 7858 8118,'-6'-5'-393,"1"3"480,5-3 1428,0 5-1125,-6 0-203,5 0 0,-4 5 60,5 3 1,0 3 155,0 5-70,0 1-154,0 6 0,0 1 179,0 3-335,0 2 85,0 0 1,0 4 236,0-2-601,0 7 213,0-3 1,0 6-325,0-3-484,0-2 821,0 8 0,0-8-376,0 2 299,5-3 1,-4-2-462,3-2 448,3 2 0,-5-11 95,6 1 0,-6-1 19,2-7 1,1 0-88,-1-3 462,0-1 614,1-4-672,-4 3 99,4-9-525,-5 4-1463,0-5 99,-5 0 902,4-5 1,-5 2-213,2-4 789,2-1 0,-3-8 0,5-2 0</inkml:trace>
  <inkml:trace contextRef="#ctx0" brushRef="#br1" timeOffset="120">14833 8029 8118,'0'-11'0,"0"-1"0,0 1 0,1 1 501,3 2-202,2-2-61,1 4 175,3-6-147,-4 1 1,6-1 91,-1 1-146,0-1-34,1 6 1,4-4 179,3 2-209,-2-2 44,4-1 1,-3 3-66,5 1-149,0 4 176,0-2 0,1 5-397,3 0 186,-3 0 1,7 1-334,-4 3 316,0 2 0,-5 6-24,1-1-255,-5 6 208,-1-5 1,-2 10 38,0-3-241,-5 3 185,0 0 0,-8-3-143,1 0 197,-1 0 43,-7 4 1,-7-4 63,-7 0-105,-2-5 28,-7 8-254,4-4 397,-9-1 0,3 0-314,-4-6 457,5 1-100,-4-1 1,9-1-125,-3-2-211,3 2 7,6-9-460,2 4 301,4-5 32,6 0 10,1 0 336,5 0 0,5 0 0,1 0 0</inkml:trace>
  <inkml:trace contextRef="#ctx0" brushRef="#br1" timeOffset="121">15838 7698 8119,'0'-12'-234,"0"5"237,0-1 190,0 6 0,0-5 30,0 4 1,-1 1 134,-3-2 62,3 3 180,-4 1-158,-1 0-85,0 0 76,-5 5-255,-1 2 1,1 8 179,-1 0-387,1 5 222,0-2 1,0 6 194,4 3-333,-3 2 124,3 5 0,-4 1-227,-1-1 116,1 0-51,5 5 0,-4-2-309,2 5 221,3-5 1,0 7 49,5-2-1077,0 3 988,0-5-98,0 5-49,0-10 240,0 10 0,5-11-457,2 0 498,4 0-43,-5-10 0,5 4 33,1-5 1,-1 0 110,4 0 0,-2-1 92,-1-3-88,-1-3 1,0-3 478,1 2 1,-1-4-495,1 1 1,-5-1 265,1-3 0,-2-2-184,2 2-199,2-6 1,-5 5 178,3-4-482,2-1-175,-9 3-184,4-5-22,-5 0 1,-5 0 0,-1 0-1</inkml:trace>
  <inkml:trace contextRef="#ctx0" brushRef="#br1" timeOffset="122">16340 7915 8068,'0'-12'0,"0"6"-137,0-4 185,0 4 146,0-1 118,0-3-86,0 4 252,-5-1-147,4 2 0,-8 4 20,5-3-243,-4 3 67,6-4 0,-8 5 59,3 0 1,-4 5-30,0 3 0,3 2-172,1 1 31,-1 1 59,-3-1-319,-1 0 188,1 1 1,-1 3 90,1 0-301,0 1 154,-1-5 0,2 4 88,2 0-208,3 1 89,5-5 1,0 2 60,0 2 0,0-2-25,0 2 0,0-6-151,0-2 174,5 1 32,2 3 0,3-3-10,-3 0 0,4-5-15,-4 5 137,3-5-118,2 2 0,-5-4-9,1 3 74,0-3-58,-2 4 0,0-5 0,-2 0-90,-3 0 93,5 0 0,-5 0-170,3 0 163,-3 0 1,4 0-156,-5 5 126,0-4-4,0 5 36,0-6-21,0 5 0,-1-3-30,-3 6 138,3-6-108,-4 8 1,3-7 266,-2 5-253,3-1 6,-4 5 0,1-1 168,0 0-146,1 1-8,3-1 0,-4 5 120,0-1-96,0 0-17,4-4-15,0 1 19,0-1 0,0 4 24,0 1-97,0-1 72,0-4 0,0 1 18,0-1-132,0-4 105,0 3 0,4-4 6,0 5-7,0-4 36,-4 3-19,5-4 0,-4 6-13,3-1 295,-3-5-288,-1 5 1,4-5 33,0 5 113,0-4-133,1 3 1,-3-5 77,6 3-263,-6 2 190,8-9 1,-7 8-236,5-5 239,-6 0-20,8-4-290,-8 5 127,8-4 1,-8 4 113,6-5-593,-6 0 255,9 0 364,-10 0 0,9 0 0,-4 0 0</inkml:trace>
  <inkml:trace contextRef="#ctx0" brushRef="#br1" timeOffset="123">16683 8063 7980,'0'-7'12,"0"-1"172,0 0 45,-5-3-57,4 0 0,-4 3 395,5 0-58,-5 6-72,3-3 119,-3 0-204,5 3 21,0-3 60,0 5-201,5 11-2,-3-4-299,8 15 108,-4-5 0,6 8 175,-1 1-432,-5-2 191,4 9 0,-3-5 41,4 3 1,1 0-69,-1-4 0,4 4 88,0-5-285,1 1 135,-5-4 0,1 0-124,-1-1 237,0-4 1,-3-1-14,0-6 330,-1 0-191,0 1 0,-1-4-27,-2-1 151,-3-4 49,4 2 46,-5-5 206,0 0-1,0-5-415,0-3-4,0 3-12,0-5 0,0 3-127,0-4-82,0-5 106,0 3 1,0-9-122,0 3 1,0-2 233,0-2-466,0 0 228,0 0 1,0 0-7,0 0-169,5 1-35,-4 4 172,5-4 66,-1 10-27,-4-5 100,4 11-109,-5 1-45,5 5 1,1 5 80,6 2 1,-1 4 17,1 0 1,-1 5-3,0 3 0,1-1 10,-1 1 1,1 0-25,-1 4 0,1-4-10,-1 0 0,0-5 34,1 1 1,-1-3 16,1-5 0,-1 2 313,1-5 1,-5 0-101,1-4 1,-4 0 290,3 0 1,-3 0-163,4 0 0,-5-5 178,5-3 0,-5-2-93,0-1 0,2-6 48,-1-2 1,0 1-130,-4-1 0,4-3-100,0-5 1,-1-1-157,-3 1 1,0-1 75,0-2 1,-3-6-369,-1 6 1,0-6 168,4 6 1,0 2-602,0 1 1,0 3-344,0 1 1,1 6 86,3 1 1,-1 9-730,4 3 1,-3 3 1659,4 1 0,-1 5 0,5 1 0</inkml:trace>
  <inkml:trace contextRef="#ctx0" brushRef="#br1" timeOffset="124">17608 7892 8175,'0'-8'0,"0"1"179,0 4 65,0-2 0,0 0 187,0 4 122,0-9-125,0 8 85,0-3 61,0 5 0,0 9-359,0 3 1,0 7-1,0 0 0,0 7-14,0 5-214,0-3 190,0 5 1,0-4-276,0 5 85,5 0-69,-3-4-215,3 3 217,0-4 1,-4 1 116,3 1-509,2-6 341,-5 3 1,4-6-65,-5-3-64,6 2 212,-5-8 188,4 3-243,-5-4-25,0-1 433,5-4-167,-4-2-2,4-5 2287,-5 0-2026,5 0-256,-3-5 0,9 3-32,0-2 97,1-2-34,4 5-244,1-4 83,-4 0 1,8 3 238,-2-1-356,-2 1 67,4 2 1,-7-3 177,5-1-255,0 0 50,-1 4 0,2 0 60,-4 0 1,-1 0-113,-4 0 0,1 0-536,-1 0 302,0 0 202,-4 0 0,-1 0-574,-2 0 315,-3 0-804,4 0-1216,-5 0 2428,-5 0 0,-1-5 0,-6-1 0</inkml:trace>
  <inkml:trace contextRef="#ctx0" brushRef="#br1" timeOffset="125">18191 7789 7983,'0'-12'-552,"0"-4"-70,0 9 1,0 0 207,0 0 1047,0 4-31,0-7 422,0 9-668,0-4 1,0 3 275,0-1-252,0 1-146,0-3-223,5 5 339,-4 0-173,9 0 0,-4 0-159,6 0 0,-4 2 88,-1 1 0,-4 0-82,0 4 0,3 1-376,-3 4 231,1-1 45,-4 5-179,0 2 148,-5 5 0,-1 4 48,-6-1-110,1 6 86,-1-8 0,1 5 51,0-2 1,3-5 14,0 4 0,5-8 33,-5 5 0,5-7 6,0 3 1,1-5 251,2 2-261,0-4-11,5 0 206,-3-6 6,8 4-159,-4-9 85,1 5 236,3-1-260,-4-4 7,0 4-63,-1-5 1,-1-1 64,0-3 93,0 3-63,-4-4-22,0-1-38,5 0-67,-4 0 0,4-1 44,-5 4 7,0 1 5,0-3-224,5 5 26,-3 0 221,8 0-248,-9 0 74,9 5 0,-7 2 110,4 4-235,-4 1 196,7-1 1,-7 4 178,4 0-89,1 6 1,-1-4 80,1 6 0,0-4-94,3 0 1,-1 0 160,-2 4 1,1 4-27,-5 0 0,3-2-230,-3-6 1,0 3 135,-4-3 1,-1 1-150,-3-1 1,-1-1 21,-3-3 1,-2-2 14,2 2 1,-2-4-116,-1-3 0,-2 1 12,-2-5 1,2 3-414,-2-3 0,3 1 193,5-1 1,-3-3-1736,2 3 1177,3-3 1,-1-2-707,2-3 1577,3 3 0,-5-9 0,6 3 0</inkml:trace>
  <inkml:trace contextRef="#ctx0" brushRef="#br1" timeOffset="126">18465 7527 8197,'-12'-25'0,"2"4"0,3 9 0,1 5-524,6-1-61,0 1 400,0 0 0,2 1 2129,2 2-844,-3 3-483,4-4 692,-5 5-812,0 0 1,5 2 247,3 6-24,2 5-343,6 15 1,2 1 140,5 5-25,5 5-492,1 7 1,6 2 184,-15-21 1,-1-1 0,15 25-1,-17-22 1,0-1-1,15 27-209,-20-25 0,-1 1 51,14 27 1,-12-1-220,2 0 0,-6 1 153,-2-1 1,-4-3-580,1-4 0,-4-2 307,-4-10 0,-2 0-917,-6-4 1,-6-1 514,-4-2 1,-8-2-2443,-8-2 3153,3-3 0,-13 4 0,2-6 0,-1 1 0,0 0 0</inkml:trace>
  <inkml:trace contextRef="#ctx0" brushRef="#br1" timeOffset="127">14513 8954 8070,'-6'0'423,"1"-5"241,5 4 111,0-4 591,0 5-1144,5 0 1,-3-2 29,6-1 0,-4 1 98,3-1-274,1 1 128,-2 2 0,4 0-28,-2 0-118,2 0 109,7 0 0,-3 0-77,5 0-165,-5-5 214,7 4-291,-3-4 140,5 5 1,4 0 130,-1 0-165,1 0 30,-4 0 1,3-4 85,1 0 0,5 0-1,-2 4 0,3 0-23,1 0 27,1 0-30,4-5 0,-1 4 164,8-3-1259,-3 3 1120,13 1 203,-4 0-204,5-5 1,5 2 18,-30 0 0,1-1-202,0 3 1,1-1 85,0-3 1,1 0 0,1 4 0,0 0 23,0-3 1,0 0 0,0 2 0,1 1-157,-3 0 1,0-1-1,1-1 1,0 1 59,1 0 0,0 0 116,1-3 1,1 1-202,2 3 0,0 1 0,-2-3 0,0 1 301,1 2 1,-2 0-770,-4-3 0,0 0 655,6 3 0,0-1 147,-4-1 0,-1-1-144,4 3 0,-1 0 0,2 0 1,0-1 19,-3-1 1,0 0 24,0 1 1,0 1-31,4-3 0,-1 1 0,-1 0 0,0 0 23,4 0 1,0 0-160,-1 0 1,-1 0 134,3 0 1,-1-1 0,-2 2 0,0 0-101,4-3 1,0 0 90,-5 0 0,2 0-5,6 1 1,1 0 0,-7 0 0,0 0-140,3 0 0,0 2 120,0 1 0,-1-1 14,1-4 1,-1-1-402,2 6 1,0-1 392,-2-4 0,0 0 1,1 4-1,0 0-16,-1-3 0,1 0 62,0 2 1,0 1-45,1-1 0,1-1 0,0 1 0,0 0-8,-1 1 1,1-1 55,2-3 1,0 1-45,-1 3 1,-1 1 0,5-3 0,-1-1 15,0 2 1,-1 0-11,2 2 0,0-1-2,1-4 0,-1 0 1,-2 4-1,-1 1 3,0-2 1,0 0-5,1-1 1,-1 0-571,-1 2 1,-1 0 566,5-4 0,0 0 3,-5 4 1,0 1-1,2-4 1,1-1-2,-4 3 1,1 0 136,2 0 0,0 0-65,1 0 1,0-1 0,-1 2-1,-1 0-56,1-3 1,-1 0 89,-1 3 0,-1 0-83,3-4 0,0-1 0,-4 5 0,0 0 155,0-3 1,-1 0-136,-2 3 0,1 0-10,0-2 1,1 1 0,-4-1 0,0 1 27,0-2 1,-2 0-1,-1 1 1,-2 1 222,-1 0 0,-1 0 0,28-3-163,1 1 0,-9-3 645,-7 3 0,-2-1-697,-8 1 1,0 3 1076,-8-3 0,-6 3-986,-5 1 0,-5-2 1069,-3-2-2529,-3 3 2358,-5-4-2109,0 5 80,-5 0 0,-3 0 973,-7 0 0,-13 5 0,-8 2 0</inkml:trace>
  <inkml:trace contextRef="#ctx0" brushRef="#br1" timeOffset="128">14879 9274 8852,'0'11'632,"0"2"-342,0 2-11,0 3-56,0 5-70,0 5 0,0 1 56,0 5 0,0-1 181,0-2-383,0 2 8,0 1 1,0 1 296,0 4-611,0-4 249,0-1 1,3 1-291,1-1 249,5 0 1,-8-1-129,3-2 148,-3 2 0,3-9 61,0 2 89,0-7-79,-4 3 0,4-9 107,-1 2-38,1-2 1,-2-3-28,1-3 268,-1 3-265,3-8 1,-5 4-258,0-2 254,0-3-279,0 4-468,0-5 448,5 0-734,-4 0 244,4 0 152,-5 0-408,-5 0 1003,4-5 0,-9-1 0,3-6 0</inkml:trace>
  <inkml:trace contextRef="#ctx0" brushRef="#br1" timeOffset="129">14776 9434 7966,'0'-12'-886,"0"1"0,0 3 1019,0 1 0,0-1 709,0-3 0,0-1-192,0 1-248,5-1-162,-4 6 0,9-4 166,-2 2 0,3-2-63,5-1-275,-4-1 117,10 1 0,-8 0 185,5-1-340,0 1 41,4 4 1,0 2 103,-1 5 0,1-4-143,0 1 0,4-1-98,-1 4 47,1 5-6,-4 1 1,-4 6-42,0-1 0,-1 1 163,1-1-327,-3 5 157,-4-3 1,-2 5-19,-3-3-159,4 3 138,-10 5 1,3-4-245,-8 0 300,-3 0 8,-4 4 1,-9 0 60,-3-1-55,-2-4-464,-3 4 555,4-5-82,-4 1 1,5 0-37,0-3 0,1-3-1,3-1 1,3 0 35,4-3-614,1-3 171,5 0 100,1 0-115,5-3-280,0 3 564,0-5 0,5 0 1,1 0-1</inkml:trace>
  <inkml:trace contextRef="#ctx0" brushRef="#br1" timeOffset="130">15587 9183 7973,'6'-12'-1132,"-1"1"2213,-5 4-414,0-3 2,0 9 128,0-4-398,-5 5 56,4 0-281,-9 0-6,8 0 0,-7 5 167,6 3-287,-6 2 148,2 6 0,0 2 140,-1 5-344,1 0 59,-5 5 1,1 1 176,-1 5-246,1 0 127,-1 6 1,1-2-160,0 7 136,-1-1 1,2 6-120,2-4 0,2 5-113,2 2 0,3-2-72,-3-2 0,4-7 89,4-4 0,2 2-109,6-2 1,-1-5 40,1-7 0,-1-2 146,0-1 0,1-1 46,-1-3 0,2-3-84,2-4 0,-6 2 235,3-3 1,-4 3 300,4-6-14,-1-3-57,1 5-383,-1-9-208,-5 4 1,1-5-1063,-3 0 950,-3 0 327,4 0 0,-5 0 0</inkml:trace>
  <inkml:trace contextRef="#ctx0" brushRef="#br1" timeOffset="131">15906 9331 7910,'0'-8'13,"0"1"-62,0 4 444,0-2-140,0 0 1,2 0 138,2-3 52,-3 3 115,4 5 775,-5 0-1168,-5 5 0,2 2-38,-4 4-169,-1 1 83,-3 4 0,-2-2-132,-2 5 1,2-4 142,-2 4-340,2-5 192,2 8 1,-1-6 82,1 3-144,4-2 77,2-1 0,5-7-119,0 3-20,0-3 212,0 2 0,2 0-208,1 1 167,-1-6-4,8 4 1,-4-8-21,6 1 0,0 3 31,4-3 0,-4 1-2,4-4 0,-4 0-34,0 0 118,-1 0-81,0 0 0,-3 0 22,0 0-15,-6 0 9,3 0 0,-1 1-2,0 3-5,0-3 18,-4 5 0,0-1 1,-4 1-33,0 5 263,-5 1-233,8-6 0,-8 8-2,5-2 144,-5 1-126,3-1 0,-2 1 20,1 2-21,-1-2 10,2 8 1,-3-7-21,5 5 16,-5 0-15,8-1 0,-4 2-5,5-5 1,0 4 3,0-3 24,0-1-20,0-4 1,5 1-6,3-1 219,2 1-99,1-6 0,1 4 234,-1-2-157,0-3-33,1 5 0,-1-9 21,1 3-107,-1 2 51,1-4-631,-6 3 257,-1-5-150,0 0-284,-4 0-414,4 0 1101,-5 0 0,-5 5 0,-1 1 0</inkml:trace>
  <inkml:trace contextRef="#ctx0" brushRef="#br1" timeOffset="132">16146 9480 7934,'0'-12'7,"0"1"151,0-1 1,0 5 552,0-1-314,0 5 214,0-2 558,0 0-665,0 4-152,0-4-184,5 5 1,-3 5 270,1 3-161,4 2-111,-1 6 0,2 2 17,-1 5-112,1 0 109,-2 5 0,4-3-183,-2 6 42,-3-1-358,5-1-183,-8 4 392,8-9 1,-5 4-147,2-5-192,4 0 314,-5 0 0,2-4-32,-1 0 0,-3-5 64,4 1 1,-6-6 13,2-2 350,2-4 257,-4 2-325,3 0 79,-5-4-122,0 4 328,5-5-382,-4-5 0,4 3-24,-5-6 1,0 1-27,0-5 0,-4 1-133,0-1 1,1 1-29,3 0 41,0-1 0,0 1 40,0-1 0,0 5 21,0-1-267,0 0 131,0 2-304,0 1 244,5 5 116,1 5-161,5 1 188,1 6 0,-1-1-207,1 1 187,-1-1-9,1 1 0,0-5 133,3 1-133,-2-1-16,9 5 272,-10-1-97,5-4 1,-6-2-115,1-5 452,-1 0-241,1 0 0,-5 0 8,1 0 469,-6 0-386,9 0 1,-9-5 490,6-3-368,-6-7-124,3 2 1,-1-5 131,0 3-232,0-3 1,-3-5-92,3 1-61,-3-1 186,4 0-101,-5 0 1,0-4-99,0 1 0,-4-5-27,1 5 0,-3-1-255,3 4 1,1 0-589,-1 1 465,-4 4 126,6 1-870,-4 6 270,5-1 326,0 6-1049,0 1 355,0 0 1259,0 4 0,0-4 0,0 5 0</inkml:trace>
  <inkml:trace contextRef="#ctx0" brushRef="#br1" timeOffset="133">16912 9354 7416,'0'-12'87,"0"6"512,0 1-54,0 5-152,0-5 29,0 4-85,0-4-1,5 10-124,-4 1-16,4 5 1,-1 5 139,0-1-349,-1 5 195,2-2 0,-2 5-185,5 0 9,-6 5-4,8-4 0,-8 7 35,1-4 0,2 1 101,-1-1-415,0-3 192,-4 4 1,0-6 17,0 1 1,0-4-137,0 0 0,0-5 147,0 2 32,0-4 19,0 0 0,0-5 238,0 1 19,0-6-153,0 4 1804,0-6-1507,5 0-250,-4-6 0,6 5 60,-3-3 1,2 2 26,5-2 0,1 3 20,-1-3 0,4 3-4,1 1 0,4-2-23,-1-1 0,-1 1-159,1-1 0,0 1-99,4 2 1,-2-4-96,-2 1 0,3-1-797,-3 4 0,1-4 740,-1 0 0,-2-1 666,-6 1-203,1 3-680,-1-4 210,-5 5-330,-1 0-879,0 0 778,-3 0-1702,3 0 1629,-15 0 1,6 0 694,-8 0 0,4 0 0,-4 0 0</inkml:trace>
  <inkml:trace contextRef="#ctx0" brushRef="#br1" timeOffset="134">17380 9228 7915,'0'-11'-26,"0"3"257,0 1-2,0 4 1,0-3 111,0 2 124,0 3 171,0-4-293,0-1-188,5 5 16,-4-9 0,9 9 225,-2-3-291,-3 3 64,5 1 0,-4 0-43,6 0-45,-1 0 166,1 0-415,-1 0 120,1 0 64,-1 0-599,-5 0 237,-1 0 221,0 5-116,-3-4 123,3 9 0,-5-3-104,0 4-20,0-5 165,-5 4 1,2-2 203,-4 7 8,-1-2-194,2 9 0,-5-5 339,4 6-140,-3 0 48,3 0 75,-3 0-231,9-6 0,-5 5 79,2-3-196,3-2 132,-5-1 0,6-4-6,0-1 1,2 0-16,2 1 1,-2-1 72,6 1-46,-6-6-38,8 4 1,-7-9 226,5 3-203,-6 3-11,8-6 166,-9 4-113,5 0 5,-1-4-136,1 4 101,0-5 0,1 4-38,-4 0 1,0 1-125,5-1 1,-5-2-80,5 6 202,-5 0-6,7-2 1,-8 4-165,6-2-30,-6 2 181,9 1-105,-10 6 85,9-5 1,-7 6-36,4-3 312,-4-2-131,7 9 0,-8-6-152,6 3 442,-5 3-235,2-4 0,-4 1-8,3 0 166,-3 0-264,4-2 1,-5 0 437,0-6-194,0 1 0,0-6-48,0 4-144,0-8 0,-5 6 132,-3-4-574,3 0 254,-5-4 0,4 0 154,-6 0-1368,1 0 879,5 0 0,-5 0-1592,4 0 913,-3-5 648,3 4 0,-2-9-783,6 2 1217,-6-2 0,7-2 0,-3 1 0</inkml:trace>
  <inkml:trace contextRef="#ctx0" brushRef="#br1" timeOffset="135">17711 9091 7936,'0'-6'-1636,"0"0"2609,0 2-91,0 2-444,0-3 0,0 4 344,0-3-438,-5 3 289,4-4 16,-4 5 62,5 0-271,5 0-224,-4 5 1,5 1 398,-2 6-391,2-1 57,6 1-21,-1 4-92,1 2 0,-1 1 169,0 0-381,1 5 240,4 0 1,-2 5-10,5-2 0,-5-2-75,2 6 0,0-2-250,-1 1 83,1 3 57,-5-3 1,0 5-481,1 3-365,-1-2 748,-4 3-260,3-5 231,-9 6 1,4-5-39,-5 3-3,0-2 32,0-2 1,0-3-192,0-1 169,-5-5 117,-1 3 0,-5-5-37,4 0 11,-3-5 24,3 3 0,-4-8-267,0 2 867,-1-2-702,1-2 0,3 0-50,0-4 0,6-1-54,-2-2-864,-2-2 273,5 3 177,-5-5-308,6 0 554,6 0 0,-4-5-495,6-3 909,-1-2 0,5-2 0,-1 1 0</inkml:trace>
  <inkml:trace contextRef="#ctx0" brushRef="#br1" timeOffset="136">18453 9331 7937,'0'-11'0,"0"3"276,0 0-184,0 6 461,0-8-42,0 8 565,0-3 1,4 18-459,0 2-529,0 8 90,-4-5 0,0 6-34,0 3-139,0-3 159,0 9 1,0-8-339,0 6 185,0-6-122,5 3 0,-4-5-34,3 0 1,-3-2 69,-1-2-729,0-2 489,0-6 1,0 0-66,0 1-445,0-6 92,0-1-737,0 0 717,0-3 265,0 3 487,0-5 0,-5 0 0,-1 0 0</inkml:trace>
  <inkml:trace contextRef="#ctx0" brushRef="#br1" timeOffset="137">18305 9651 7937,'0'-7'-334,"0"2"334,0 5 1404,5-5-869,-4 4 1,9-4 145,-2 5 201,2 0-510,7 0 0,-3 0 207,5 0 193,0 0-407,9-5 1,-7 4-278,6-3-40,-6 3 1,6-3 204,-8 0-2002,3 0 957,-5 4 792,1 0 0,4-5 0,-5-1 0</inkml:trace>
  <inkml:trace contextRef="#ctx0" brushRef="#br1" timeOffset="138">18990 9251 7958,'0'-8'-205,"0"1"1,0 3-41,0-4 245,0 6 1036,-5-3-615,4 5 0,-4-1 604,5-3 65,0 2-460,0 8-234,0 1-167,5 15 1,-4-1 154,3 6 0,1 8-50,-1 0-142,5 2-11,-8-3 0,9 0-27,-2 0 1,1 4-137,-2 0 1,3 1 234,-2-5-869,2 0 526,1 0 1,1-3 81,-1-1 1,-1-4-25,-2 0-845,2-7 567,-8 3 1,6-9 58,-4 2 1,0-6-2,-4-2 0,0-3 7,0 4-7,0-6-237,0 3-2051,0-5 1118,-5-5 1422,4-1 0,-15-6 0,4 1 0</inkml:trace>
  <inkml:trace contextRef="#ctx0" brushRef="#br1" timeOffset="139">18944 9354 7958,'5'-18'189,"2"0"150,4 3 1,1 2-111,-1-2 0,6-1-1,2 0 1,2 1 649,2 4-383,0-1-165,5 1 1,-4 0 224,3-1-333,-3 1 1,4 4-153,-4 2 124,-1 5 1,-3 0-86,-5 0 0,0 3-171,-3 4 1,-5 2-517,1 10 311,-6 0 224,4 4 0,-8 1-361,-2 3 146,-2 2 63,-10 0 0,2-1-175,-5-5 0,3 0-32,-3 0 110,0 0 78,2-6 1,-4 0-25,6-6-483,-5 1 412,7-1 0,-3-1-253,4-2-355,1-3 917,4 0 0,2-4 0,5 4 0</inkml:trace>
  <inkml:trace contextRef="#ctx0" brushRef="#br1" timeOffset="140">19812 9011 7999,'0'-11'0,"0"3"0,0 1 0,-3 3 0,-1-4 563,0 6-267,4-3 0,-1 5 185,-3 0 254,3 0-375,-10 0 1,1 5 365,-5 2-499,-5 8 13,7 8 1,-8 3 184,2 4-198,-3 1-89,-1 8 0,4-2 57,0 5 0,5 0-110,-1 3 0,2 1 155,2 0 1,4-2-1035,4-2 408,1 2 281,7-3 0,2-1-474,4-1 340,1-4 51,-1-1-446,0 1 600,6-6 1,-3-1-329,5-5 701,-5-1-223,2-4 1,0-1-12,-1-6 0,0 0 126,-4 1 1,1-4-146,-1-1 447,1 1-387,-1-2-277,1-1-52,-1-5-9,-5 0-1037,4 0 377,-8 0 378,3 0 474,-5 0 0,0 0 0</inkml:trace>
  <inkml:trace contextRef="#ctx0" brushRef="#br1" timeOffset="141">19961 9160 7882,'11'-12'-625,"-3"2"1394,0 3-225,-6 1-102,3 6-54,-5 0 40,0-5 114,5 4-203,-4-4-242,5 5-18,-6 5 1,-6 1 259,-1 6-282,-3-1 125,-7 1 1,3 4-155,-5 3 13,5-2-1,-7 4-178,8-3 135,-3 5 0,4-4-9,1 0 0,3-4-162,0 4 0,6-5 164,-2 1-324,3-2 204,1-1 0,5-1-244,3 0 341,2 1 8,1-6 1,2 3-1,2-5-60,-2 5 49,3-8 175,1 4-173,-5 0 1,5-4-37,-6 3 220,1-2 9,-6-2-164,4 0 95,-3 0-69,-1 0-27,-1 0 25,-5 0 1,0 5-31,0-4 21,0 9 1,0-9 203,-5 9-102,4-3 1,-8 0-85,5 1 180,-5 0-179,8 3 1,-8 0 33,5 1-132,-5 4 111,3-3 1,-2 4 55,1-6-289,4 5 224,-7-3 1,9 7-169,-3-4 162,3 4-39,1-7 0,0 7-22,0-5 44,0 0-35,0-3-196,5-1 210,1 6 1,2-8-40,-1 2 0,1-2-7,3 2 1,-1-3-148,-2 0 10,2-6 158,-3 8 0,0-8-967,1 1 465,-6-1 3,8-2 535,-8 0 0,8 5 0,-4 1 0</inkml:trace>
  <inkml:trace contextRef="#ctx0" brushRef="#br1" timeOffset="142">20326 9263 7936,'0'-12'0,"0"1"-357,0 4 212,0-3 302,-5 9 233,4-4 103,-4 5 389,5 0-355,-5 0-312,4 5 193,-4-4-116,5 9 0,0-3-48,0 4 1,0 2-1,0 2 0,0-1 145,0 5-283,0-5 60,0 13 1,0-8-59,0 7 114,0 3-28,0 1 1,-4 4-375,0 0 93,0 0-389,4 1 80,-5-6 328,4 4 0,-4-9-94,5 3-125,0-3 171,0-6 0,0 2 39,0-5 299,0 0-241,0-8 681,0 3-503,0-4 101,0 0 71,0 0-196,0-6 240,5 0-169,-4 0 1,5 0-19,-2 0 0,3 0-4,4 0 1,0-4-223,1 0 11,-1-5 35,6 8 1,-3-6-69,5 4-56,-5 1 166,2-3 1,-4 1-334,-1 1 145,0-1-62,1 4-38,-6 0 118,4 0 0,-7 0-58,4 0-580,-4 0 147,7 0 346,-9 0 0,6 0 3,-3 0 0,-2 0 262,6 0 0,-6 0 0,3 0 0</inkml:trace>
  <inkml:trace contextRef="#ctx0" brushRef="#br1" timeOffset="143">20806 9342 7915,'-1'-11'99,"-3"0"1,3-1 253,-3 1 0,3 3-95,1 1 214,0 4-206,0-7 0,0 7 572,0-4-361,0 4 0,0-2 948,0 5-1243,0 5 0,0 5 179,0 6-209,5 9 14,-4-6 0,4 13-172,-5-6 113,0 6-40,5-8 0,-4 8-204,3-5 116,3 4 57,-6-7-503,4 4 349,0 0 0,-4-5-32,3 0-269,-3 0 285,4-11 1,-3 5-87,1-6 292,-1 1-139,3-1 196,-4-4-198,4 3 26,-5-9 1,1 4 274,3-5-91,-3 0 145,5 0-38,-6-5 0,0-1-161,0-6 1,1 1 39,3-1 1,-3 1 45,3-1-325,-3-4 204,-1-2 1,5-1-87,3 0-56,-3 0 129,5-4 0,-4 0-134,6 1-55,-6-1 196,4 5-279,-4 2-16,1 4 232,3 6-202,-4 1 88,1 5 0,3 1 59,-3 3-214,-1 7 114,4 2 1,-5 8-134,2-2 199,4-2 31,-10 5 0,9-5-30,-2 6-3,-3-5-15,5 3 82,-9-8-38,9 4 1,-5-6-136,3 0-2,2-4 80,-4-2 1216,1-5-392,3 0-166,-9 0 1,4-5-233,-5-3 0,1-2 197,3-1-95,-2-6-251,3 4 1,-5-8 22,0 2 1,-2-3 171,-1-1-595,1 1 229,-8-1 1,8-1 82,-6-3-739,5 3 473,-2-4 1,4 1-1188,-3 1 718,3-1 383,-4 4 0,5 5-1429,0 3 821,0 3 287,0 0-929,0 1 1549,0 4 0,0-3 0,0 4 0</inkml:trace>
  <inkml:trace contextRef="#ctx0" brushRef="#br1" timeOffset="144">21217 9011 8011,'0'-7'12,"0"-1"1,0 4-4,0-3 1,1 4-183,3-1 1102,-2 3-279,3 1 2826,-5 0-3624,0 5 209,0-4 114,5 9 0,-3-3-48,6 4 1,-4-3-13,3-1-700,-4 1 434,7 4 1,-8-2 8,6-3 0,0 3 193,-2-3-173,4 4 142,-9 1 0,6-1 14,-3 0-110,-3 1 87,4-1 0,-5 2-32,0 2 1,0-1-3,0 5 1,-1-1 34,-3 1-124,3 3 112,-10-10 1,9 6 39,-6-3-51,6-2 5,-8 3 0,8-4 260,-1-1-253,-4 1 1,6-1 220,-4 1 22,5-6-197,0 4 207,0-4 37,0 1-184,0-2 1059,0-5-1057,5 0-1,-4 0 0,6 0 84,-4 0-328,-1 0 50,3 0 268,0-5-528,-4 3 113,9-3 200,-3 5-318,4 5 189,0-3 1,1 8-53,-1-2 189,-4 2 1,3 2 322,-3 4 0,3 0-126,2 3 1,-1 3 21,1-3 1,-5 2-22,1 2 0,-2-4 213,2 0 1,-2-1 172,-2 1-417,-3 3 0,4-6 34,-5 3 1,-3 1-350,-1-4 133,-5 4 1,3-7-151,-6 2 1,2-6 89,2-2 0,-2-3-288,3 4 112,-4-6 134,0 3-1187,0-5 303,4 0 388,-3 0-1265,9 0 1181,-9-5 1,8 3 721,-1-6 0,-4-5 0,1-4 0</inkml:trace>
  <inkml:trace contextRef="#ctx0" brushRef="#br1" timeOffset="145">21446 8908 7914,'0'-17'230,"0"0"46,0 6 0,0 3-161,0 1 1202,0 4-609,0-2 477,0 5-244,0-5-418,5 4 0,1 1-83,5 7 0,1 3-83,-1 2 1,5 4 67,-1 3 1,9 7 286,-1 0-432,2 11 1,-2-6 272,0 7-1422,0-3 1091,5 5 1,-4 0-286,-2 6 136,0 0 1,-5 3 216,2 0-351,2 1 108,-8 1 1,3-6 178,-4 1-426,-1 0 63,-4-6 1,-1 6 66,-2 0-87,-3-6-301,4 0 324,-10-6-15,4 0 173,-9 0 1,3-4-214,-4-4 1,-4 2-96,-1-1 167,1 0 0,2-6 280,-2-2 0,2-2-432,-2-6 0,4 0-38,3 1 1,-2-6-1955,2-2 1704,3 2-399,-5-4 956,9 3 0,-9-10 0,3-2 0</inkml:trace>
  <inkml:trace contextRef="#ctx0" brushRef="#br4" timeOffset="146">19724 2672 7952,'0'-7'-27,"0"-1"13,5 6 60,-4-8 0,4 7 200,-5-5 156,0 6-209,0-3 0,0 4 138,0-3-309,-5 2 101,4-3 229,-4 0-329,0 4 34,3-9 1,-3 7-87,5-4 136,0 4 1,-3-3-181,-1 2 0,0 2-2,4-6-138,-5 5 193,-1-7 1,-2 9 59,0-3 1,5 2 77,-5-2 23,5 3-58,-7-5 0,5 5 119,-2-3-80,-4 3 1,6-5-48,-2 2 1,-3 1 107,2-4 1,2 3-87,-2-4 1,0 5 20,-3-5 0,2 5-8,-2 0 0,2-2-73,-6 1 1,1-1 1,-2 1 1,4 3-7,-4-3 1,-1 2-9,-2 2 0,1-3 48,-1-1 0,4 0-116,-4 4 0,1 0 89,-1 0 0,-2 0-88,6 0 1,-5 0 72,1 0 0,2 0 7,2 0 1,-1 0-31,0 0 1,0 0-1,1 0 0,2 0-13,-2 0 0,-2-4 26,2 0 0,-4 1-24,4 3 1,-4 0 23,4 0 1,-6 0-122,2 0 1,-1 3 103,1 1 1,-3 0-44,3-4 0,1 4 32,-1 0 1,4-1-8,-4-3 0,5 4 25,-1 0 0,1 0-29,-1-4 0,1 0 87,-5 0 0,4 0-72,-4 0 1,0 0 11,-4 0 0,4 0-3,0 0 1,-4 4-28,-4 0 1,0 1-7,5-2 1,-5-1-5,0 1 1,5 3 100,2-3 0,3 1-69,-2-4 1,2 0 73,6 0 1,-1 0-67,1 0 0,-1 0 98,1 0-83,0 0 0,-1 0 35,1 0 0,-1 0-102,1 0 1,-4 0 70,0 0 0,-2 4-152,2 0 1,1 0 78,-5-4 1,0 1-20,-4 3 1,3-3 38,-3 3 0,2-2 25,-5 2 0,3-3-35,4 3 0,-3-1 38,3 1 0,2-3 5,-2 3 0,3 1 13,-3-2 1,5 3 12,-1-3 0,1-1-28,-1 1 1,2 3 3,-2-3 0,2 2-9,2-1 0,-1-1 0,1 4 1,0-3-2,-1 4 0,1-2 0,-1 2 0,1 1-16,-1-6 1,1 5-4,0-4 1,3 3 20,0-3-7,1 5 1,-5-3 8,1 6 0,3-4-9,1-1 1,-1-1 10,-3 2 0,-1 2 29,1-2 1,3-2 4,1 2 1,-1-1-19,-3 5 1,-1-1 3,1 1 0,-1-1 38,1 1 0,0-2-43,-1-3 0,2 3 37,2-2 0,-2 2-29,3 2 1,0-5 62,0 1 1,3-1-28,-4 5 1,4-4-1,-3-1 0,3 1 3,-4 3 0,5-1 10,-5-2 1,4 2-35,-4-2 0,5 2 12,-5 1 1,4 1-75,-3-1 0,3 1 67,-4-1 0,4 0-38,-3 1 1,3-1 23,-4 1 0,2 3-74,-2 0 0,0 0 72,4-3 1,-1-1-4,1 1 0,3 3-6,-3 0 1,-1 0 1,1-3 0,0 0 78,4 4 1,0-4-71,0 4 0,0-4 98,0 0 1,0-1-81,0 0 1,0 1-32,0-1 0,4 1 29,0-1 1,3 2 3,-3 2 1,4-2-60,-4 2 0,1 1 51,-2 0 1,-1 3-47,1-4 1,-1 4 28,-2-4 0,4 2-56,-1-2 0,1-1 54,-4 5 1,0-5-6,0 1 0,4 2 20,0-2 1,0 1 2,-4 0 0,3-4-5,1 4 0,1-3-10,-1 3 1,-1-4 34,4 4 1,-3-4-31,4 0 0,-5 3-33,5 0 0,-4 0 37,4-3 0,-5 1-116,5 2 0,-4-3 61,3 4 0,-3-4-9,4 0 1,-4-1-6,3 1 0,-3-1 28,4 0 1,-6 1 56,2-1 1,1 1-60,-1-1 0,1 1 103,-1-1 0,-2 0-86,6 1 1,-2-1-1,2 1 0,2-2-8,-2-3 1,2 4 2,1-4 0,1 3-36,-1 2 1,0-5 43,1 1 0,-1-2-17,1 2 1,-1 2-2,1-2 1,-2-2 90,-3 2 0,3-2-25,-2 2 0,2 2 9,2-3 1,-5 2-6,1-1 1,-1 2 7,5-2 1,-3-2-24,2 2 1,-2-2 8,6 2 1,-2 2-38,-2-3 1,6 0 27,2 0 0,-1-3-89,1 4 1,0-6 54,4 2 1,-4 1-4,0-1 0,-4 0-20,4-4 0,-5 4 26,1-1 0,-2 2-66,-2-1 1,1-1 57,-1 4 0,-2-4-62,2 1 0,-2 1 53,7-1 0,-4 3 39,0-3 0,-1 4-22,0-5 1,1 5 4,-1-4 0,5 1-21,-1-1 1,0-2 3,-4 6 1,2-4-95,2 3 0,-2-3 103,2 4-11,-2-6-50,3 3 42,-3 0 1,4-3-2,-6 2-21,6 2 9,-5-5 1,5 8 33,-6-5-32,1 0 4,4 1 1,-3-3 33,2 6-31,-2-6 5,-2 4 0,2-3 3,2 1 1,-2 4-44,2-4 1,1 1-10,0-2 1,3-1 20,-4 1 1,5-1-8,-1-2 1,-1 4 52,1-1-36,-5 1 1,6-4-19,-4 0 0,3 0 3,-4 0 1,0 1 20,-4 3-1,1-2 0,-1 3 7,1-5 0,0 0-5,4 0 1,0 0-17,3 0 45,3 0-33,-10 0 1,10 0-328,-3 0 316,-2 0 0,4-2-80,-2-1 1,-1 1 58,1-2 0,-4 3-74,4 1 1,-5 0 54,1 0 1,-1-1-16,2-3 0,-4 3 7,4-3 0,0 3 37,-1 1 0,6 0 11,-2 0 0,2-4 15,2 0-34,5-5 0,-4 7 24,3-6-26,-3 6 19,-6-3 1,3 1 176,-2 0-188,-2-5 75,-1 8 1,-3-4 106,2 5 1,-5-4-114,5 0 0,-8-1 9,4 1 1,-1 3 97,6-3-126,-4 3 30,5-4 0,-6 3-86,1-1 74,-1 1 0,0-1-152,1-1 0,-1 0 86,1 4 0,-1-4-321,1 0 1,-5 1-142,1 3-1837,-6 0 1194,3 0 1141,-5 0 0,-10 0 0,-2 0 0</inkml:trace>
  <inkml:trace contextRef="#ctx0" brushRef="#br4" timeOffset="147">19610 2490 7514,'-8'4'862,"0"-1"-526,6 6 1,-8-2-197,3 4 42,1-5 0,-3 5 41,5-4 1,-1-1-17,1 2 1,-1 0 15,-2 3-30,-3 1 0,7-1-16,-5 0 1,1 5-17,-5-1 0,1 5-40,0-1 0,-2 3 63,-2 1 1,1 1 17,-5 2 1,0 2 112,-4 3-118,0 2 0,1-4 48,3 5 1,-1 0 42,5 1-113,0-1 1,7-4-233,0 1 0,5-2 87,-5 2 1,5 0-71,0-4 0,1 3 34,2-3 1,0 1-126,0-1 1,0-3 99,0 2 1,0-2-25,0-1 1,0 0 70,0 0 1,4 1 11,0 3 0,1-3 9,-1 2 1,-2-1 9,6-3 1,-2 3 42,2 1 1,2-2-54,-2 3 1,-2 2 74,2 2 0,-2 0-59,2 0 0,0 2 10,-4-3 1,4-1-38,-4 2 1,5-5-3,-2 5 0,2-6 18,-1 2 1,3-3 0,1-1 0,-1 0 6,4 0 1,3-6-11,1-1 0,-1 0-32,1-1 0,-1 1 29,1-5 0,-3 2 161,-4 2-166,-1-2 0,3 3 263,-3-4-253,3 4 0,-7-3 44,4 2 0,0-2-14,1-2 0,-1 0-133,1 1 1,-1-1 126,1 1 1,-1-5 28,0 1-38,1-6 0,-1 4-60,1-6-85,-1 0 0,-3 0-509,-1 0-2654,-4 0 1843,2 0 1409,-5 0 0,-10 0 0,-3 0 0</inkml:trace>
  <inkml:trace contextRef="#ctx0" brushRef="#br4" timeOffset="80744">18650 4671 8355,'0'-7'-295,"0"-1"0,0 4 393,0-4-241,0 1 231,0-5 267,0 1 0,0 3 133,0 1 42,0 4-92,0-7-54,0 9-100,0-4-52,0 5 0,-5 1-208,-2 3 1,-1 2 104,-3 6 0,2-1-67,-7 0 0,0 6 45,1 2 1,-6 4 49,2 3 1,-1 4 50,1 4 0,-6 9 0,2 3 1,-4 3-242,1 1 0,0-2 210,-4 5 1,0-1-555,0 2 0,1 0 455,2-4 0,6 3-167,-6-4 49,5 6 0,-6-3 43,6 5-164,-1 0 70,0 0 0,0-3 64,0-1 40,0 0 0,1 4-95,-1 0 93,0 1 0,0-1-6,0 0 0,11-27 0,0 1-3,-1-1 1,-1 1 0,2-1 0,0 0-8,-14 28 0,13-28 0,2 0-1,-1 1 1,1-1 0,1 1 0,1 1-39,-10 28 46,5-1 1,3-26 0,0 0 4,-8 28 89,9-26 0,-1 1-808,-1-4 0,1 1 717,-1 6 0,1 0 94,-1-4 1,1 0-41,0 4 0,-1 1 0,1-6 0,-1-1-4,2-1-6</inkml:trace>
  <inkml:trace contextRef="#ctx0" brushRef="#br1" timeOffset="160">1900 3774 8197,'-5'-6'-54,"4"-4"188,-5 3 1,3 0 28,-1-1 0,-1 6 295,1-2-86,3-3 1,-8 5-142,5-6 1,-1 4-16,1-3 0,2 4-40,-6-1 0,4 3 79,-3 1 1,3-4-195,-4 1 1,4-1 104,-3 4 1,3 0-175,-4 0 1,1 1 89,-5 3 1,1-2-114,-1 6 1,0-4 41,-3 3 0,1 1 47,-5 3 0,3 2 27,-3 2 0,0-1 3,-4 5 0,4-3 36,0 3 0,5-2-20,-1 2 0,2-1-81,2-3 1,0-1 71,-1 5 0,5-5-119,-1 2 0,5 0 12,0-1 1,1 1-73,2-5 0,4-3 46,0-1 0,9 1 61,-2 3 1,7-3 107,-3-1 1,9-3-108,-1 4 1,4-4 13,-1 3 1,2 0-5,3 0 1,0 3-126,-4-2 1,5-2 69,-2 2 1,-1 1-113,2 6 0,-6-2-35,2 2 1,-4 2 87,-4-2 0,1 5-118,-5-1 1,1-1 70,-5 1 0,-1 0 22,-2 4 1,-3 0 7,-5-1 0,0-3 120,0 1 0,0-5 74,0 4 1,-9-1 184,-3 1 1,-7 1 269,0-5 1,-5 2-242,-6-2 1,-1-2 162,-7 2 0,2-3-98,-3 0 1,8-2 42,-4-2 1,5 1-47,0-6 0,2 1-77,5-4 0,5-4-220,3 1 1,-2-6-228,2 1 0,4-2-1140,3-2 0,2 5 673,-2-1 0,3 1-2988,5-5 3606,5 6 0,7-4 0,5 3 0</inkml:trace>
  <inkml:trace contextRef="#ctx0" brushRef="#br1" timeOffset="161">9876 8189 8125,'-1'-6'-281,"-3"2"27,3-3 0,-8 1 462,5-5 0,-1 1-42,1 2 1,3-2 221,-3 2 0,2-2-104,-2-1 0,3-1 136,-3 1 1,-1 3-54,1 1 0,-5 0-38,1 0 0,1-2-90,-5 5 1,2 0 14,-9 4 1,0 0-220,-4 0 1,-5 9 72,-2 2 0,-2 5-167,2-1 1,-3-2 61,2 2 1,0 2 97,0 3 0,3-3-66,5 2 0,6-5-209,1 2 1,5 0 30,3-1 1,3 0 85,5-3 1,2-1-94,1 1 1,5-1 97,7 1 0,-1-1 52,5 0 0,0 1-3,4-1 0,4 1 57,-1-1 1,2 1 12,-1-1 1,1 0 9,2 1 1,0-1-11,-4 1 1,-2-1-33,3 0 0,1 1 124,-1-1 0,-2 5-103,-6-1 0,-3 0 24,-4-4 0,-5 6-11,1 2 0,-5 1-64,0-1 1,-6 3 127,-5-3 1,-5 1 144,-6-1 1,-1 3-208,-10-3 1,3-3 11,-4 0 0,1-1 440,-4-4 1,3 2-158,1-9 0,1 0-355,-2-4 0,4 0 111,8 0 0,-1-2-992,5-2 1,0 2 38,3-6 831,6 1 0,-4-10 0,3-1 0</inkml:trace>
  <inkml:trace contextRef="#ctx0" brushRef="#br1" timeOffset="239">6595 16279 7800,'-11'0'613,"-1"0"-701,1 0-247,5 0 217,1 6 1165,5-5-676,5 9 0,1-8-45,5 6 1,2-5-50,2 0 0,3-1 157,5-2 0,5 0-156,2 0 1,7 0-100,1 0 1,4 0-148,-4 0 0,5 0-105,-1 0 1,-1-4-183,1 0 1,-11 0-132,0 4 0,-6 0-1090,-2 0 619,-5 0-144,-2 0 1001,-9 0 0,-7 5 0,-7 2 0</inkml:trace>
  <inkml:trace contextRef="#ctx0" brushRef="#br1" timeOffset="240">6687 16576 7731,'11'-5'476,"6"4"44,2-3 0,7-1 56,5 1 0,2 1 449,1 3 1,0-2-333,0-2 1,5 3-298,-1-3 1,3-1-315,-2 2 0,-3-1 30,-5 4 0,-3 0-1991,-5 0 1879,-1 0 0,-4 5 0,-1 1 0</inkml:trace>
  <inkml:trace contextRef="#ctx0" brushRef="#br1" timeOffset="241">8251 16405 7953,'-10'-5'262,"3"-3"-175,1-2 261,6-1-148,0 4 1,2 1 49,2 2 1,-2 3 274,6-3 0,-1 3-194,5 1 0,-1 0-111,1 0 1,-5 0-38,1 0 0,3 4 38,4 0 0,2 3-146,-2-3 0,3 4 5,5-5 1,6 1 44,5-4 1,2 4-36,6 0 1,1 0-104,6-4 0,3 0-81,5 0 1,2-4 171,2 0 0,-28 0 0,2 0-294,3 3 0,0-1 1,2-3-1,-1 1 253,1 0 1,0 0 0,0 1 0,1 0 6,1-1 0,0 0 0,1 1 0,0 0-13,3-1 1,0 0-1,-1 0 1,1-1 2,0 3 1,-1 1-1,1-2 1,0 2-13,-1 0 1,1 2-1,-2-1 1,0 0-9,0 0 0,-1 0 1,-1 0-1,-1 0-21,0 0 1,1 0-1,1 0 1,1 0 35,-1 0 1,1 0 0,3 1 0,1 2 3,2-2 1,-1 1-1,2 0 1,0 0-279,0-2 1,1 0 0,1 0 0,0 0 172,0 0 1,1 0 0,3 0-1,1 0-338,-1 0 0,1 0 0,0-2 0,2 0 339,-1 1 1,0-1 0,1-2 0,0 0 42,3 2 0,0 0 1,0-2-1,1 0-51,0 3 1,1-1-1,-1-2 1,0 0 104,-19 3 0,-1-1 0,1 1 0,19-1 0,0 0-60,0 2 0,1 0 0,-1 0 0,-1 0 111,0 0 1,0 0-1,-2 0 1,0 0-61,0 0 0,-1 0 0,-2 0 1,-1 0 49,-2 0 1,0 0 0,3 1 0,-1 0-24,-3 1 0,-1 0 0,-1-1 0,-1 0-93,-5 3 0,-1 0 0,0-3 0,-1 0 55,-4 1 0,0 0 0,2-1 1,0-1-77,-6 0 1,0 0-1,-1 0 1,0 0 23,22 0 0,-10 0 273,-5 0 1,-7 0-45,-4 0 1,-8 0 960,-8 0-377,-8 0 220,-1 0 1,-8 0-918,-2 0 0,-7 0 292,-8 0 1,-4 0-703,-4 0 0,-7 0-2761,-8 0 3101,-2 0 0,-6-4 0,1 1 0,-1-1 0</inkml:trace>
  <inkml:trace contextRef="#ctx0" brushRef="#br1" timeOffset="242">10673 15411 7792,'-8'-1'0,"0"-3"704,6-2 12,-3-5-138,5 4-143,0 2 128,0 0-284,0 4 1,0-3 302,0 8-359,0 2 0,1 9 62,3 1 0,-3 4-110,3-1 1,-3 6-56,-1 2 1,4 3 23,0-3 0,0 4-147,-4-5 1,3 1 87,1-4 1,1 0-120,-1-1 0,-1-3-208,4 0 1,-4-5 140,1 2 0,1-4-618,-2 0 1,1-5-85,-4 1 0,1-5-1587,3 0 2390,-2-1 0,3-2 0</inkml:trace>
  <inkml:trace contextRef="#ctx0" brushRef="#br1" timeOffset="243">11072 15377 7799,'2'-11'0,"1"-1"875,-1 1-522,8 5 128,-9 1 1,4 10-28,-5 2 0,0 8 199,0 4 0,-1 6-280,-3 5 1,-2 1-135,-6 7 0,-3 2-74,0 2 0,-4-1-128,4 1 0,-5-6-329,5 2 1,-5-2 249,1-2 0,2-3-575,2-1 1,3-5 169,0 2 0,1-4-40,-1-4 0,2 1 36,2-4 0,2-2-170,2-7 1,3-1-44,-3-2 664,3-2 0,1 3 0,0-5 0</inkml:trace>
  <inkml:trace contextRef="#ctx0" brushRef="#br1" timeOffset="245">9610 16668 7762,'0'-8'1041,"0"1"1,0-1-427,0-3 1,0 3-443,0 0-10,0 6 1,-1-2 213,-3 8 0,2 6-129,-6 5 1,4 7-46,-3 1 1,-5 6-35,-3 9 1,-1-1-94,0 4 0,-1 5-111,-6 4 1,1-1 45,3-3 0,-2-4-430,2 0 1,-3-6 270,-1 2 0,0-3-196,0-5 0,1 2 12,-1-5 0,5-2-37,3-6 0,6-3-425,1-4 320,6-6 1,-2-1-390,8-5 0,2 0 863,5 0 0,6-10 0,1-3 0</inkml:trace>
  <inkml:trace contextRef="#ctx0" brushRef="#br1" timeOffset="246">10490 17045 7775,'-12'-5'0,"6"-2"1119,2-4 1,3 3-555,1 1 1,5 4-244,3-1 1,3 2-45,4-2 0,-1 3 214,5-3 0,0 1-337,4-1 1,5 3-348,3-3 1,-2-1-927,1 2 1,-3-1 193,3 4 924,-9-5 0,5 3 0,-8-3 0</inkml:trace>
  <inkml:trace contextRef="#ctx0" brushRef="#br1" timeOffset="247">11678 16588 7727,'-7'-1'842,"3"-3"-106,3 2-267,1-3 1,0 7 40,0 1 0,0 0 7,0 5 0,0 3-168,0 4 0,1 7 2,3 1 1,-1 0-240,4 3 0,-3 0-163,4 0 0,-4-2-44,3 3 0,-3-3 134,4-1 0,-6-4-736,2 0 0,-3-1 299,-1 1 1,0-3-1734,0-4 2131,0-1 0,-5 1 0,-1-1 0</inkml:trace>
  <inkml:trace contextRef="#ctx0" brushRef="#br1" timeOffset="248">12146 16634 7737,'-7'-6'1977,"2"5"1,5 2-1827,0 11 1,0 1 228,0 6 1,-6 5-15,-5 6 1,-2 4-68,-6 4 0,-1 8-67,-7 7 0,2-1-165,-6 2 1,6-6 29,-2 1 1,3-2-155,1-1 1,4-5-608,0-3 0,4-6 390,-4-2 1,5-1-647,-1 2 0,2-9 260,1-6 1,1-4-504,0 0 568,4-6 595,2-1 0,5-5 0,0 0 0</inkml:trace>
  <inkml:trace contextRef="#ctx0" brushRef="#br1" timeOffset="250">12340 17125 7815,'8'-12'244,"-1"1"1,1-2 460,3-2 0,2 3-131,2 1 1,2 0-55,2 3 0,2 3-31,-2 1 0,3 3 100,1 1 0,-4 0-222,0 0 1,-1 1-25,1 3 0,-2-2-380,-1 6 0,-4 3 98,3 5 1,-6 3 13,-1-4 1,-5 7-84,0 0 0,-8 1-199,-6 4 1,-6-2-153,-6 2 1,-1-3-273,-2 3 1,-3-3 250,-6-1 1,2-2-56,3-2 0,3 2 351,8-6 0,3 0-72,4-4 0,5-3 406,-1 0 0,7-5-102,1 5 0,6-5 45,9 0 0,4-3-22,8-3 1,3 0 63,9-5 0,-4 5-281,3-5 1,-4 4-418,-3-3 1,-5 4 462,-6-1 0,1-2 0,-3 0 0</inkml:trace>
  <inkml:trace contextRef="#ctx0" brushRef="#br1" timeOffset="251">14715 16245 7773,'8'-1'0,"0"-3"0,-4 3 200,3-3 1,-3 3 339,4 1 1,-1-4 52,5 0 1,-1 0-227,0 4 0,2 0 61,2 0 0,3 0-21,5 0 1,1-1-141,3-3 0,2 3-143,5-3 1,2 3-94,2 1 0,-7 0-38,4 0 1,-5 0 107,1 0 0,-3 0-809,-6 0 1,-3 0-777,1 0-598,-7 0 689,4 0 1393,-11 0 0,-1 0 0,-5 0 0</inkml:trace>
  <inkml:trace contextRef="#ctx0" brushRef="#br1" timeOffset="252">14898 16428 8047,'12'0'846,"-1"0"0,2 0-355,2 0 0,3 0-221,5 0 1,-1 0-33,1 0 0,5 0-280,3 0 0,-2-1 110,1-3 0,-4 3-856,0-3 0,-2-1 788,-1 1 0,0 0 0,0 4 0</inkml:trace>
  <inkml:trace contextRef="#ctx0" brushRef="#br1" timeOffset="258">9782 16908 8010,'0'-12'925,"0"1"-109,0-1-160,0 6-8,5 1-261,1 5 0,0 1-133,-2 3 0,1 2-13,-1 6 0,0-3-232,-4 2 1,0-1 85,0 9 1,-5-4-292,-3 5 1,2-1-75,-2 3 0,6 0-256,-2-3 1,-1 3 252,1-3 1,-4 1-74,5-1 1,-1 1 158,4-5 0,0 1 71,0-5 0,0 1 199,0-1 0,0-3-168,0-1 281,0-4-39,5 2 1,1-5 25,6 0 0,-1 0-130,1 0 1,-5 0-31,1 0 1,-1 0-93,5 0-1,-1 0-166,1 0 0,-5-4-1371,1 0 1607,-1 0 0,5-1 0,-1-1 0</inkml:trace>
  <inkml:trace contextRef="#ctx0" brushRef="#br1" timeOffset="259">9907 17102 10377,'7'9'1290,"-4"2"1,0-1-732,1 9 0,-3 0-195,3 4 0,1 0-245,-1 0 1,0 1-60,-4 3 1,0-2-235,0 5 1,0-3-202,0 4 0,-4-7-491,0-2 0,0 0-4,4-7 0,0 0 870,0-3 0,5-1 0,2 1 0</inkml:trace>
  <inkml:trace contextRef="#ctx0" brushRef="#br1" timeOffset="260">11255 15526 7770,'0'-7'176,"0"1"180,0 2-52,0 3 1,0-4 0,0 5 359,0-5 37,0 3 149,0-3 437,0 5-891,-5 5 1,2 3-137,-4 7 0,3 2 12,-4 2 1,1 4-180,-5 0 0,1-3 69,-1 7 1,5-7-281,-1 3 1,1-1-31,-5-2 0,6-4-227,2-1 0,3-2-67,1-2 75,0 1 1,0-5-11,0 1 0,5-5 79,2 0 1,1-1-176,3-2 0,-2-2 141,7-1 0,-2 0-141,1-5 1,-1 5 104,5-5 0,-4 5-125,4 0 0,-5 1-211,1 2 704,-2 0 0,3-5 0,2-1 0</inkml:trace>
  <inkml:trace contextRef="#ctx0" brushRef="#br1" timeOffset="261">11381 15708 7770,'-12'0'250,"5"-3"-209,-1-1 1,4-4 1239,-3 4-233,4 1-540,-7 3 0,5 1-26,-3 3 1,3 2 62,5 5 0,0 5-331,0-1 0,0 5 15,0-1 0,0 3-504,0 1 1,4-1 239,0 1 0,3 0-1324,-3 0 1,5 0 1358,-1 0 0,2 0 0,1-1 0</inkml:trace>
  <inkml:trace contextRef="#ctx0" brushRef="#br1" timeOffset="262">15960 15594 7825,'-5'-11'-145,"4"-2"145,-3-2 0,3 2 130,1-2 0,1 2 38,3 2 1,2 1 244,6 2 0,-1-2-95,1 2 0,4-1 158,3 2 1,3-2-136,1 5 1,1-1-133,2 1 1,2 3-117,3-3 1,2 3 91,-3 1 1,-2 5-165,-1 3 1,-1-2-30,-3 2 0,1-1-31,-8 5 1,-1-1 59,-4 0 1,-1 2-77,-2 2 0,-4 3-133,-8 5 1,-2-4 67,-6 0 1,-4-1-59,-3 1 0,-4-1 66,-4-3 1,3-3 64,-3 4 0,3-4 50,1 0 1,2-5 5,2 1 0,2-4-2,6 3 1,0-4 106,-1 1 0,6-2 249,2 2 102,3-3-377,1 5 0,6-3 12,5 1 1,2 1 3,6-1 1,0-1-57,4 4 0,0-3-116,0 4 0,0-5 130,-1 5 0,-3 0-16,0 3 1,-5 0 17,2 1 0,-5-1-13,-3 1 0,1 3-33,-6 0 1,1 0 30,-4-3 1,-6 3-173,-6 0 1,0 4 45,-7-3 1,-5 0-65,-7-1 0,-1-6 86,2 3 0,-7-5-121,3 1 0,1 1-185,2-6 1,6 1 72,-2-4 1,5 0 287,3 0 0,2-5 0,6-1 0</inkml:trace>
  <inkml:trace contextRef="#ctx0" brushRef="#br1" timeOffset="263">15858 16279 8482,'11'-1'1258,"0"-3"1,1 3-868,-1-3 0,4 3-84,1 1 0,4 0 150,-1 0 0,8 0-148,3 0 0,4 0-102,4 0 0,7 0-164,4 0 0,5 0 135,-5 0 0,1 0-79,-5 0 1,1 0-32,0 0 0,-7 0-145,-5 0 0,-4 4-230,-8 0 1,-3-1-399,0-3 0,-8 4-2270,0 0 1600,-7 0 1375,1 1 0,-10 1 0,-2 6 0</inkml:trace>
  <inkml:trace contextRef="#ctx0" brushRef="#br1" timeOffset="264">16097 16417 7763,'-11'0'0,"3"0"781,1 0 0,4 1-264,-1 3 1,3-2 391,1 6-496,0-1 0,0 5 102,0-1 1,1 1-103,3-1 0,-2 4 35,1 0 1,-1 6-177,-2-2 1,-2 1-35,-1-1 1,0 3-202,-5-3 0,5-3 58,-5-1 1,4 2-188,-3-2 1,4 0 105,-1-3 0,3-1-302,1 1 0,0-1 73,0 1 0,1-2-7,3-3 1,7 3 34,8-2 1,-1-3-25,1-1 0,0 1 94,4-1 1,4 0 41,-1-4 0,1 0-512,-4 0 1,-4 0-110,0 0 1,-5-4-302,1 0 1,-2-4 342,-2 5 1,-4-2 653,-4 1 0,-1-8 0,-2-5 0</inkml:trace>
  <inkml:trace contextRef="#ctx0" brushRef="#br1" timeOffset="265">16292 16656 11078,'0'12'1041,"-4"0"-490,0 4 0,0 1-212,4 6 0,0 4-116,0 0 0,0 1-147,0-2 0,1-2-177,3 3 0,-1 0-636,4-5 0,-3 6 450,4-9 0,-6 2-1269,2-6 0,-3-2 1556,-1 2 0,-5-3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9084 16671 7496,'0'-6'-1095,"0"-1"2864,0 4-1158,0 1-72,0-8-4,0 9-117,0-9-272,0 9 19,0-5-368,0 6 373,0 6 1,0 0-33,0 5 0,4 1-36,0-1 1,0 2-38,-4 2 1,3-1 24,1 5 0,0-1-64,-4 1 1,0 1-132,0-5 1,4 4 49,0-3 1,-1-1-36,-3-4 0,0 1 54,0-1 1,0-3 46,0-1 4,0-4 87,0 2 23,0-5-169,-5 0-10,4 0-343,-4 0 1,5-1 167,0-3 1,0 1-651,0-4 1,1-1-14,3-3 892,-3 4 0,4-8 0,-5 2 0</inkml:trace>
  <inkml:trace contextRef="#ctx0" brushRef="#br0">12156 17082 6142,'0'-6'1566,"-3"0"-1218,-1 2-625,0 3 0,3-5 95,-3 6 1156,3-5-273,-4 4-89,5-4 122,0 5-806,0 5 1,0 1 103,0 6 0,0-1-41,0 1 1,0-1-11,0 1 1,0 0 30,0 3 0,3-1-5,1 5 1,0-3 12,-4 3 0,0 0 190,0 4-178,0-1-6,5-4 1,-4 4 68,3-3 0,-3 2-53,-1 2 1,0-4 6,0 0 1,0-3-43,0 3 0,2-5-11,1 1 1,-1-6-4,2-2 1,-3-3-30,-1 4-27,0-6 83,0 3 529,0-5-833,0-5 1,0 3-73,0-6-496,0 6 394,0-4 216,0 1 1,4 3-1433,-1-6 1674,1 6 0,-4-8 0,0 3 0</inkml:trace>
  <inkml:trace contextRef="#ctx0" brushRef="#br0">3072 8977 6839,'0'-7'473,"0"1"-200,0 2 338,0 3-438,-5-4 1,-1 1 97,-6 0 1,5 1 112,-1 3-228,1 0 1,-5 0-23,1 0 0,-1 3 122,1 1-279,-6 5 0,1-3 113,-3 6 0,2-5-83,6 1 1,-2-4 88,-2 3 0,2 1-147,-2 3 0,1 2 93,-1 2 1,2-2 11,-2 2 0,2-2 106,2-2 1,-1 1-96,1-1 1,0-3-31,-1-1 133,6 1-229,-4 4 1,8-5 71,-1 1 1,3-6-7,3 2 0,0 1-6,5-1 1,3 0 21,4-4 1,6 1 22,-2 3 1,-2-3-31,2 3 0,0 1 255,4-1-243,0 0 0,0-1 28,0 1 20,0 0-37,-1 1 1,1 0 42,0 3-90,0 2 50,-5-4 1,2 10 13,-5-1-24,0 5 1,-7-2 0,0 5 0,-6 3 8,2 1 0,-3 1-97,-1-1 1,0-3 84,0 2 1,-1-2-71,-3-1 0,-2 4 51,-6 0 0,0-5 83,-3-3 0,2-3-4,-2 3 1,-3-7 6,-1 0 1,1-1 105,-1-3 0,0-3 1,-4-1-151,0-3 316,0-1-286,1 0 0,3 0 71,0 0-31,5 0-38,-3 0 0,2-4-83,0 0-85,-1-4 101,10 1 0,-3-4 6,5-1 0,-1 5 100,2-1-414,1 0 187,-3-3 0,5 3 52,0 1-533,0-1 181,5 2 104,-3-4-346,8 8 1,-8-6-1015,6 4 1662,-1 0 0,10 4 0,1 0 0</inkml:trace>
  <inkml:trace contextRef="#ctx0" brushRef="#br1">17314 7058 6077,'0'-6'1587,"0"1"-1291,0 5-87,0-5 0,0 3-336,0-3 508,0 5-401,5 0 82,-4 0 1,6 0 204,-3 0-119,-3 0-91,9 5 1,-5 2 71,3 4-54,2 1 1,-4-1-25,6 0 1,-6 5-6,-2-1 1,1 0-10,-1-4 1,3 1 31,-3-1 0,4 1 18,-5-1 0,3 1-27,-3-1 0,-1 0 0,1 1 0,2-5-63,-1 1 1,1 0-9,-1 3-91,-3-5 141,5 5 1,-5-10-72,3 3 68,-3 2-169,4-5 130,-5 4 1,0-6-270,0-3 0,-1 3-536,-3-3 236,3-2 1,-8 3 104,5-4 0,-1 3-355,1-4 822,3 6 0,-4-8 0,5 3 0</inkml:trace>
  <inkml:trace contextRef="#ctx0" brushRef="#br1">17679 7104 7884,'7'-7'-276,"-2"2"1,-5 4 279,0-3 189,0 3-63,0-4 1446,0 5-1271,-5 0-127,4 0 0,-8 1-34,5 3 1,-4-1-29,4 4 0,-4-3 81,0 4 0,-1-1-29,1 5 1,-2-5-271,3 1-291,-3-1 123,-2 5 199,1-6 0,1 4 84,2-2 0,-2 2 108,2 2-48,-2-1 0,0 0 36,2 1-74,-2-1 20,4 1 0,-2-2-129,1-3 0,4 0 181,-1-3-280,3-3 73,1 4-302,0-5 1,5 0 0,1 0 0</inkml:trace>
  <inkml:trace contextRef="#ctx0" brushRef="#br1">10142 3746 8157,'-2'-6'-317,"-1"2"26,1-2 1,-3 3 382,5-5 42,0 1 0,0-1 60,0 1 64,-5 4-29,4-7 150,-4 4-202,0-6 0,2 6-14,-4 2 1,3-1 157,-4 1-261,1 0 0,-5 4 214,1 0-258,-1 0 1,1 0 249,0 0-335,-1 0 1,1 2 55,-1 1 0,1 0 27,-1 4 0,1 1-71,0 4 1,-1-1 96,1 0 1,-1 0-74,1-4 0,1 3 53,2-2 0,-1 2-78,5 1 73,1 1 0,-1-1 31,0 1 0,0-1 39,4 1-43,0-1 1,0 0-27,0 1 0,5-1 12,3 1 1,2-5-10,1 1 1,2-4 7,2 3 1,2-3 83,2 4 1,2-6-26,-1 2 0,2 1 7,5-1 1,-7 4-4,3-5 1,-6 5-36,2-4 0,-9 3-47,1-3 1,-3 5 61,-1-1 0,-1-2-116,-6 2 0,-2-1 94,-2 5 0,-3-1-98,-8 1 1,-2-1 71,-2 0 1,-2 1-81,2-1 1,-3 1 48,-1-1 1,4-3-6,0-1 0,1-4-15,-1 1 1,3 1 29,4-1 0,1-1-99,-1-3 79,1 0-458,0 0 367,4 0 1,2-1-1242,5-3 330,5 3 1,3-5 1020,7 2 0,3-2 0,5-6 0</inkml:trace>
  <inkml:trace contextRef="#ctx0" brushRef="#br1">10324 3815 8320,'0'-12'1,"0"1"138,0-1 0,0 5 2,0-1 49,0 6 0,2-7 537,2 5-98,-3-5-111,4 8-81,-5-4 113,0 5-321,0 5 1,4 1 46,-1 5 0,1 1-25,-4-1 1,0 2-56,0 2 0,0 2-127,0 2 1,-4 2 20,1-2 0,-1 3-182,4 1 0,0-2-117,0-2 1,0 3 117,0-3 1,0-3-88,0 0 1,0 0 35,0-1 1,0 1-39,0-5 0,0-3-40,0-1 101,0 1 76,0-2 43,0-1 217,0-5 28,5 0-186,-4 0 1,6 0 6,-4 0 1,0 0-6,5 0 1,-1-1 7,5-3 0,0 2-9,3-6 0,-1 6-3,5-2 0,-3-1 34,3 1 1,-1-1-50,1 1 1,2 3 57,-2-3 1,-2 1-34,-2 0 1,-2 1-281,-2-1 307,0 1-969,1-3 234,-6 4 272,-1-4 0,-6 5-667,-3 0 0,-2 0 426,-6 0 1,0 0 609,-4 0 0,-1 5 0,-6 1 0</inkml:trace>
  <inkml:trace contextRef="#ctx0" brushRef="#br1">10347 3940 8320,'4'-7'968,"0"-1"-489,5 5-205,-3-2 1,6 5 112,-1 0 0,0-3-118,1-1 1,3 0-43,0 4 1,2-1-77,-2-3 0,-1 3-145,5-3 1,-1-1-69,1 1 1,1 0 49,-5 4 0,2-1-759,-2-3 0,-6 3-59,2-3-1261,-2 3 2091,-2 1 0,-2 0 0,-5 0 0</inkml:trace>
  <inkml:trace contextRef="#ctx0" brushRef="#br1">10313 3769 8320,'0'-12'0,"1"1"338,3 0 1,2 3-65,6 0 1,3 1-116,0-5 0,6 5 92,-2-1 0,6 4 0,2-3 1,4 0-137,0 0 1,-3 0 111,-2 4 0,-3 1-290,-4-1 1,2 1 101,-6 2 1,0 0-158,-3 0 1,-1 0-9,0 0-784,1 0 0,-1 2 136,1 1 0,-5 0 774,1 4 0,-1 1 0,5 4 0</inkml:trace>
  <inkml:trace contextRef="#ctx0" brushRef="#br1">10793 3655 8320,'0'-7'449,"0"1"-25,0 2 94,0 3-281,0 6 1,0 6 21,0 8 0,1 3-154,3-3 0,-3 8 7,3 3 0,-3-1 171,-1 2 1,0-1-307,0 5 1,0-1 49,0 0 0,0-1-68,0-3 0,0-3 93,0-8 0,0 1-181,0-4 116,5-1-119,-4-4-276,5 1-606,-6-6-630,0-1 1137,0-5 1,0-5-586,0-2 1092,-6 1 0,0-9 0,-5 3 0</inkml:trace>
  <inkml:trace contextRef="#ctx0" brushRef="#br1">10758 3803 8320,'0'-16'0,"6"3"189,1-2-161,3 2 1,2 2 200,-1-1 0,2 1 87,2-1 0,-1 5-70,5-1 1,0 2 11,4-2 1,-4-1-68,0 5 0,-5 1 68,1 3 0,2 0-178,-2 0 1,0 0 58,-3 0 1,-5 5-143,1 2 0,-6 1 16,2 3 0,-3-2 92,-1 7 1,0 1-212,0 2 1,-8 3 57,-4 1 1,-7-4-70,0 0 1,1 0 78,-1 4 1,0-2-73,-4-2 0,4 2 179,0-6 1,7 4 12,0-4 0,2 0 109,6-3 0,0 3-94,4 0 1,2-1 108,1-6 1,9 2-108,7-2 1,3 0 312,0 0 0,1 1-101,0-5 1,4 0-31,-1-4 0,1 0-288,-4 0 0,-2 0-291,-2 0 1,2 0-1094,-6 0 0,0 0 715,-3 0 1,-5 0 674,1 0 0,-6 5 0,3 1 0</inkml:trace>
  <inkml:trace contextRef="#ctx0" brushRef="#br1">11352 3769 8164,'-5'-12'153,"-1"1"204,0 5 129,-5 1-81,10 5-132,-4 0 1,5 5 9,0 2 1,0 5-41,0 3 0,0-1-79,0 5 1,0 0 78,0 4 0,0 0-131,0 0 0,-4-1-167,0 1 0,-1-2 74,2 1 0,1-5-90,-1 6 0,1-7 62,2 3 0,0-5-26,0 1 1,5-2 82,3-1 0,6-2 76,1-3 1,2 2-82,-2-5 1,-1 0 8,5-4 1,0 0-116,4 0 0,-4 0 130,0 0 0,0 0-264,4 0 0,-2-1 78,-2-3 1,2 2-1112,-6-1 458,0-4-1093,-4 1 933,-4-5 932,-2 4 0,-10-3 0,-2 4 0</inkml:trace>
  <inkml:trace contextRef="#ctx0" brushRef="#br1">11272 3952 8164,'5'-7'273,"3"3"0,4 3-58,3 1 1,-1 0 298,5 0 1,0-1-142,4-3-222,-1 3 0,5-4-177,0 5 1,-1-4 58,-3 0 1,-1-3-141,-3 3 0,1-1 71,-5 1-1334,1 3 644,-5-10-685,-5 10 1411,-6-4 0,-6 0 0,-5-1 0</inkml:trace>
  <inkml:trace contextRef="#ctx0" brushRef="#br1">11307 3757 8159,'5'-11'-5,"-3"3"5,6 1-141,-1-1 119,5 2 0,4-4 160,3 2 1,0 2 287,4-2 0,-1 4-132,8-3 22,-4 4-124,12-7 0,-12 7-140,9-4 59,-4 4 0,-3-3-37,-5 2 0,0 3 55,-4-3 0,-2 3-47,-2 1 0,-6 0 188,-2 0-278,-4 0 1,2 5 104,-5 3 0,0 5 102,0 3 0,-4 4-109,0-1 0,-1 4 16,1 4 1,3-2-167,-3 5 1,3-3 95,1 3 0,0-3-101,0 4 1,0-6 76,0 2 1,0-3-112,0-1 1,1-4 114,3 0 1,-1-9-33,4 1 74,-4-2 0,3 1 70,-2-2 158,-3-3-225,4-5-52,-5-5 1,0-5 38,0-6 0,0 1-104,0 4 0,0-4 102,0-1 1,0-4-67,0 1 1,0-3-13,0 0 0,0-1-3,0 0 0,0 4-112,0 0 1,2 4 124,1-4 1,0 6-97,5 1 0,-5 2 86,5 7 1,0-1-34,3 4 1,-3 5 13,-1 2 0,1 5 96,3 3 0,2 3-63,2 5 1,-1 1 4,5 2 0,-4-4 67,4 5 1,-3-6-66,3 6 1,-4-3 69,4-1 0,-1-5-56,1-3 1,1-4 176,-5-3 1,4-2-99,-3-2 0,-1-3 157,-4 3 0,-3-3-64,-1-1 1,0-1-39,0-3 1,-2-2 155,-5-5 1,0-1-38,0 1 1,0-5-87,0 1 0,-1-5-11,-3 1 1,-1-3-166,-2-1 0,0-4 167,4-4 1,1-2-391,-2-1 0,-1 1-13,2 2 0,-1 0-147,4 4 1,0 0-16,0 5 0,0 4 137,0 3 1,1 2-400,3 1 1,-2 6 194,6 2 1,-4 3-491,3 1 1,-3 0 346,4 0 0,-4 6 614,3 6 0,1 4 0,3 7 0</inkml:trace>
  <inkml:trace contextRef="#ctx0" brushRef="#br1">12346 4089 8154,'0'-12'0,"0"6"450,0 1 1,1 1 82,3 0 0,-3-1 10,3 1 0,1 2-307,-1-6 0,4 1 21,-5-5 1,6 1-17,-1-1 0,-2 1 1,2-1 0,-6 0-159,2-3 0,-1 1 116,1-5 1,-3 3-212,3-3 1,-3 2-58,-1-3 0,0-1-70,0 2 0,-4-3-122,0-1 1,0 1 118,4-1 0,0 4 46,0 0 0,0 5 72,0-1 0,0 6-111,0 1 90,6 5 0,0-2 42,5 5 0,-3 0 2,0 0 1,-1 0 10,5 0 0,-1 5 123,0 3 0,1 4-127,-1 3 1,2 3 128,2 4 1,-2 5-113,2 0 0,2 3-7,-2-3 1,0 3-19,-4-3 0,0 3-1,-4-3 0,3 0-19,-2-5 1,2 1-16,2 0 1,-5-4-139,1 0 0,-4-5 89,3 1 0,0-6-291,0-1 0,2-4 94,-5 3 0,1-4-487,-1 1 476,-3-3 0,4-2-485,-5-3 1,-5 1-157,-3-4 935,3 4 0,-10-12 0,2 2 0</inkml:trace>
  <inkml:trace contextRef="#ctx0" brushRef="#br1">12403 3906 8154,'-6'0'1109,"1"0"0,6 0-610,3 0 1,-2 0-199,6 0 1,1 0-152,6 0 1,1 0-162,4 0 1,1 0 267,-2 0-658,8 0 333,-3 0 0,4 0 68,-5 0 0,5-5 0,1-1 0</inkml:trace>
  <inkml:trace contextRef="#ctx0" brushRef="#br1">13294 3712 8107,'-5'-12'929,"-2"1"-751,1 5 0,1-5 150,5 4 177,0 2 421,0-5-539,0 8 1,1-7-88,3 6 0,-1 0-55,4 7 0,-4 2 14,1 6 1,-3 0-152,-1 4 1,1 1 80,3 6 1,-3 1-165,3 3 1,-3-2 48,-1 6 1,0-6-68,0 2 1,2 1 24,1-2 1,0 0-115,5-7 1,-1-1-19,5-3 0,-5-4 96,1 1 1,-4-2 72,3-6-37,-4-1 1,3-3 151,-2 0-81,-3 0-103,4 0 1,-5-1 57,0-3 1,0 2-147,0-6 1,0 1 27,0-5 1,0-3-199,0 0 0,0-1 108,0 5 0,0 0-117,0-1 1,0 1 217,0-1 0,2 6-127,1 2 138,-1 3 0,8 1-59,-3 0 0,0 4 92,0 0 0,1 8-13,3 0 0,5 3 105,-1 0 0,1-2-16,0 2 1,0-2-90,3-2 1,3 1 132,-3-1 0,-3-1-116,-1-2 1,2 1 127,-2-6 0,0 1 4,-3-4 175,-1 0 23,1 0-44,-1-5 0,-5-1 15,-2-6 0,-3 1-97,-1 0 1,0-1-81,0 1 0,-1-6 30,-3-2 0,3 1-226,-3-1 0,-1 0 147,1-3 1,1-1-358,3 0 0,0-1 60,0-3 0,0 7-88,0-3 1,0 6-83,0-2 1,0 9-252,0-1 1,1 3-1483,3 1 1543,-3 2 1,9 5-219,-2 0 0,2 1-35,1 3 836,-4 2 0,8 5 0,-2 1 0</inkml:trace>
  <inkml:trace contextRef="#ctx0" brushRef="#br1">13956 3678 8107,'-6'-12'-119,"1"4"-59,5 1 1,0 3 177,0-4 884,0 6-145,0-3 83,0 5-214,5 0-366,-4 0 0,4 5-27,-5 3 1,0 5 10,0 3 1,0 8 10,0-1 0,0 3-130,0 1 1,0-2 144,0 6 1,0-2-294,0 1 0,0 2-56,0-5 1,0-1-56,0-3 1,4 0-123,0 0 1,1-5 1,-1-3-50,-3-2 115,9-2-77,-9-5-1547,5 5 720,-1-10 1111,-4 4 0,9 0 0,-4 1 0</inkml:trace>
  <inkml:trace contextRef="#ctx0" brushRef="#br1">14230 3735 8155,'0'-18'-826,"0"3"1094,0 2 1250,0 7-619,0 1-591,0 5 0,0 8-98,0 4 1,0 3 31,0 0 0,0 4-37,0 8 1,0-3 51,0 3 1,0 1-216,0-2 0,0 2-69,0-1 0,0-4-142,0 0 1,0-2 22,0-6 0,0 1-678,0-5-923,0 0 831,5 1-941,-3-6 1857,3-1 0,-5-5 0,0 0 0</inkml:trace>
  <inkml:trace contextRef="#ctx0" brushRef="#br1">14219 3826 8155,'0'-11'448,"0"3"12,0 0-310,0 6 1,1-3 389,3 5 1,4 1-113,7 3 0,-1 2-184,5 6 0,-4 3-24,4 0 0,-5 5-18,1-1 1,-1 3 45,2 1 0,-6 0-28,5-1 0,-5 0-65,5-3 1,-2 1 44,-2-4 0,2-1-216,2-4 1,-2-3 120,2-1 0,-2-4-85,-2 1 0,1 1 58,-1-1 0,-3 0 276,-1-4-176,1-6 0,2 0 84,-2-5 0,-2-2-66,-2-2 0,-3 1 194,3-5 1,-3 0-362,-1-4 0,0-1 120,0-3 0,-4 3-280,1-3 1,-1-2 88,4-1 1,-4 1-438,0-2 1,0 6 25,4-2 1,0 7-154,0 1 0,0 5 187,0-1 1,2 2-750,2 1-100,-3 1 1,5 5 110,-2 2 1157,2 3 0,6 1 0,-1 0 0</inkml:trace>
  <inkml:trace contextRef="#ctx0" brushRef="#br1">14950 3666 8192,'0'-11'0,"0"-1"-78,0 1 0,4 3-29,0 1 0,3 3 1222,-3-4-668,0 6 0,-3-3 249,3 5-217,-3-6-17,4 5 17,-5-4-486,-5 5 1,-1 0 132,-6 0 0,1 5-153,-1 3 0,-3 2 42,0 1 1,0 2-125,3 2 1,1-2 91,0 2 0,-1 2-107,1-2 0,4 1 79,4 0 1,1-4 62,2 4 1,0-4-116,0 0 1,5-1 94,3 1 1,2-1 147,2 0 1,3 0-20,0-4 1,5 3 103,-1-2 0,2-2-127,-2 2 1,-3 0 116,-4 3 1,-1-3 63,0-1 0,0 1-92,-4 3 1,2 1 60,-5-1 1,0 0-95,-4 1 1,0-1 174,0 1 1,-5-1-62,-3 1 0,-7-1-44,-4 0 1,-3 1-177,-1-1 1,-3 1 85,-1-1 0,-1-3-657,1-1 0,5-4 337,-1 1 1,5-3-944,7-1 515,-1 0 608,6 0 0,1-5 0,5-1 0</inkml:trace>
  <inkml:trace contextRef="#ctx0" brushRef="#br1">10187 5676 8114,'-5'-6'-13,"4"-4"366,-4 3-40,5 1 163,0 1-339,0 5 0,0 5 117,0 3 0,0 6-19,0 1 0,0 9 28,0-1 1,1 3 30,3 1 1,-3 1-214,3 2 0,-3 2 143,-1-5 0,4 5-137,0-2 0,0-2 65,-4-1 1,1-1-95,3-3 0,-3 1 80,3-9 1,-1 4-136,0-3 1,-1-5 14,1-3 0,0-5 121,1 5-723,-3-5 317,4 2-1076,-5-5 641,0 0-322,0-5 0,0 2 248,0-5 1,0 5 775,0-5 0,5-5 0,2-4 0</inkml:trace>
  <inkml:trace contextRef="#ctx0" brushRef="#br1">10484 5745 8126,'0'-12'244,"0"1"667,0-1-552,0 6 111,0 1 120,-5 5 94,4 0-325,-4 0 93,5 0 1,1 4-1869,3 0-29,-3-1 377,9-3 0,-7 4 1068,5 0 0,-1 5 0,5-3 0</inkml:trace>
  <inkml:trace contextRef="#ctx0" brushRef="#br1">10587 5950 8126,'-11'7'0,"3"3"0,0-3 768,6 4-133,-8 0-105,9 0 0,-5 1 410,6-1-186,0-4-323,0 3-162,0-9 0,2 4-459,2-5 267,-3 0-236,9 0 0,-8 0-822,6 0-118,-5 0 1,6-1-1016,-6-3 2114,1 3 0,1-9 0,2 3 0</inkml:trace>
  <inkml:trace contextRef="#ctx0" brushRef="#br1">10930 5676 8264,'0'-11'568,"0"-1"-1,0 1-378,0 5 1,0-1 436,0 3-373,0 3 127,0-4 1487,0 5-1539,0 5-75,0 7-32,0 0 0,0 10 44,0-3 1,0 2-13,0 2 0,0 5-70,0 3 0,0-1-1,0 4 1,0-2-146,0 6 0,1-4 139,3-3 1,-3 1-51,3-6 1,-2 5-97,2-5 1,-1-3 85,4-4 0,-4-5 97,1 1 30,2-2-338,0-1 0,2-6-181,0-2-741,-6-3 170,3-1-233,-5 0 1,-5-5-1,-1-1 1</inkml:trace>
  <inkml:trace contextRef="#ctx0" brushRef="#br1">12072 5710 8264,'-12'-11'-1429,"6"5"2563,1 1-755,5 5 0,-1 5 30,-3 2 0,3 3-17,-3 2 0,3 4 79,1 3 0,0-1-87,0 1 1,0 0-132,0 4 0,0 0-134,0 0 0,0-4 86,0 0 1,1-4-244,3 4 0,-3-5 94,3 1 0,1-2-85,-1-2 0,3-3-348,-3 0-452,0-6-905,-4 8 789,5-8-835,-4 3 630,4-5 1150,-10 0 0,-1-5 0,-6-2 0</inkml:trace>
  <inkml:trace contextRef="#ctx0" brushRef="#br1">11809 5733 8264,'0'-11'0,"5"3"328,3 1 0,6 3-29,1-4 0,5 4 165,-1-3 0,4 3-151,4-4 0,-2 5-96,6-5 0,-5 4 68,5-3 0,-5 3-79,5-4 1,-6 4 2,2-3 0,-3 4-57,-1-1 0,-2 3-19,-1 1 1,-4-4 120,-5 0 1,1 1-217,-1 3 52,1 0-128,-1 0 1,-3 0 96,-1 0 1,-3 3-181,4 1 1,-6 1 50,2-1 0,-1 1 66,0 3 1,-1 3 57,2 1 1,-2 0-33,2 7 0,-3 0 181,3 4 0,-3 1-99,-1 3 0,0-3 106,0 3 1,0 1-126,0-2 1,0 1 48,0-4 1,0 0-79,0 0 1,0-6-15,0-1 0,1 0-87,3-1 0,-2-3 72,1-5 0,-1-3-296,-2 4 192,5-6-1463,-4 3 680,4-5-2128,-5 0 0,0-5 2988,0-2 0,5-4 0,1 0 0</inkml:trace>
  <inkml:trace contextRef="#ctx0" brushRef="#br1">12677 5653 8264,'-5'-17'279,"4"0"16,-4 11 295,5-4 522,0 8-618,0-3 68,0 5 1,0 5-273,0 3 0,1 6-37,3 1 0,-3 5 310,3-1-310,-3 8 63,-1-3-150,0 9 87,0-4-324,0 1 324,0 3-413,-5-9 200,4 9 0,-4-9-430,5 2 314,0-1 0,0-3 198,0-4-145,0-1-136,0-6 208,0 0 1,0-3 103,0 0-181,0-6 173,0 3-380,0-5 269,5 0-43,-4 0 114,9 0 1,-3 0-72,4 0 0,0 0 39,1 0 1,1 0-31,2 0 0,-1-3-11,5-1 14,0-5-15,4 2 1,1 0-26,2-1 32,-1 6-50,2-8 1,-4 7-1,0-5 0,-4 6-67,0-2 91,-5-2 17,3 4-616,-6-3 190,0 0-993,-4 4 955,-2-4 0,-6 4-766,-3-3 515,-3 3 6,-4-4 0,0 5-887,-1 0 1567,1 0 0,-6 0 0,0 0 0</inkml:trace>
  <inkml:trace contextRef="#ctx0" brushRef="#br1">12666 5870 8107,'0'-11'183,"0"5"0,1-1 341,3 3 0,2 3-59,6-3 256,-1 3-347,0 1 1,6 0 283,2 0-480,3-5 0,0 4 124,1-3 1,1-1-1,3 1 1,-3-4-272,3 5 0,-7-6 97,-1 1 1,-5 2-528,1-2 1,-2 6 256,-2-2 1,-4 1-1784,-3-1 257,2 3 646,-5-4 0,-1 1 493,-7 1 0,-4-1 529,0 4 0,-6-5 0,0-2 0</inkml:trace>
  <inkml:trace contextRef="#ctx0" brushRef="#br1">12666 5630 8107,'-7'-11'1367,"4"1"-841,6 2-432,9-2 84,6 9 0,4-8 178,1 5 744,0 0-623,5-1 0,2 3 748,9-6-810,-4 6 1,8-7-128,-5 5 0,-1-4-304,-6 5 1,-5-1-329,-7 4 1,-2-2 319,-6-1-1430,1 1 0,-6 0 1454,-2 9 0,-13 1 0,-4 9 0</inkml:trace>
  <inkml:trace contextRef="#ctx0" brushRef="#br2">1930 11558 9924,'0'-6'141,"5"0"1,-4 5 124,3-3-231,-2 3 0,1-5 68,1 2 93,5 3 0,-3-6-134,6 4 73,-1 1 1,1-7-100,-1 6 1,0-1-33,1 4 0,-1 0-46,1 0 1,-1-4 65,1 0 0,3 0 4,0 4 0,4 0-97,-4 0 0,6 0 63,-2 0 1,2 0 103,2 0 0,1 0-113,3 0 1,-2 0 197,6 0 0,-5 0-136,5 0 1,-3 0-31,6 0 1,-5 0 2,9 0 1,-4 0 1,8 0 0,1 0 12,7 0 0,-2 0-110,5 0 0,0 0 100,0 0 0,3-3-244,-3-1 0,3 0 313,1 4 0,-1 0 23,-3 0 1,5 0 11,-4 0 0,3 0 9,-8 0 1,6 0 14,-2 0 1,4 0-74,4 0 0,0 0-9,-27 0 0,1 0 0,27 0-85,-28 0 0,0 0 0,2 0 1,-1-1-148,3-1 0,1 0 0,0 1 0,0 1 113,1-2 1,0 0 0,-1 1 0,0 1 64,-3-1 1,0 2 0,4-1 0,0 0-11,-4 0 0,0 0 0,1 0 0,0 0-143,27 0 0,0 0 168,-3 0 1,-3 0-19,3 0 1,1 3 5,-1 1 0,-28-1 1,0-1-22,-1 0 1,1 0 0,2-1 0,1-1-95,0 2 0,0 0 0,1-1 1,0-1 93,-1 0 0,0 0 0,0 0 0,1 0 4,2 0 0,2 0 1,-3 0-1,1 0-8,3 0 1,0 0 13,1 1 0,0-2 0,-2 0 1,0-1-34,3 0 0,0 0-61,-3 0 1,1 0 0,0 2 0,1 0 91,-3 0 0,-1 0 0,1-2 0,0 0 15,1 0 0,-2 0-18,-1 0 1,-1 1 0,2 0 0,0 2-3,-3-1 1,0 0-1,1 0 1,0 0 83,-1 0 0,0 0 0,-1 0 0,0 0-67,1 0 1,0 0 0,3 0 0,1 0 49,0 0 0,0 0-183,1 0 0,0 0 1,0 0-1,-1 0 127,2 0 0,0 0 0,-1-2 0,-1 0 1,2 0 0,0 0 1,1-1-1,-1 1 55,0 0 1,0 0 0,-2 1-1,0 1-52,-2-2 1,0 0-1,-1-1 1,0 1 60,3 0 1,-1 0 0,-2 0 0,0 0-63,3 2 1,0 0-1,-3-1 1,0-2 6,1 2 1,0-1 0,-2 0 0,0 0-19,2 2 1,0 0 0,0 0 0,0 0-3,2 0 1,0 0-1,2-2 1,0 0-14,0 0 1,0 0 0,0 0 0,1 0-8,-1 2 0,0 0 0,-1-1 1,0-1-47,3 0 0,0 0 1,-3 0-1,0 0 53,1 2 1,0 0 0,-1 0 0,0-1-37,1-1 0,0 0 0,-1 1 1,-1 1 20,2-2 1,0 0 0,1-1-1,-1 1-18,0 0 1,0 0 0,-1-2 0,-1 0 12,0 2 0,0 1 0,-1-3 0,-1 0-65,4 2 0,0 0 0,1-2 0,-1-1 72,0 2 0,0-1 1,2-1-1,0-1 6,-3 1 1,1-1 0,4 0 0,1 1 75,-1-1 1,-1 0 0,3 1-1,-1-1-47,1 0 1,0 0 0,-2 1 0,2-1 29,1 0 1,1 1-1,-2-1 1,1 0-153,1 0 1,-1 1-1,2-1 1,0 0 215,-2 1 0,1-1 1,1 0-1,1 0-64,1 1 0,0-1 1,-1 0-1,0 1 6,1-1 1,1 0 0,-2 2-1,1 1-20,0-1 1,1 0 0,-1 2-1,0 0-13,4-2 0,0 1 1,0 1-1,-1 1-41,5-1 1,0 0 0,1 0 0,-1-1-71,4 1 1,0 0 0,-2 0 0,1 1-1,0 0 1,1 2 0,-21-1 0,1 0 0,-1 0-153,2 0 1,0 0-1,-1 0 1,20 0-1,0 0 157,-21-1 0,1 1 0,-1 1 0,0-1 0,0 2 0,0-1 35,3 1 0,0-1 0,0 0 1,-1 1-1,0-1 0,0 0 21,1-1 0,0 0 0,0 0 0,-2 0 1,-1 0-1,0 0 22,21 0 1,0 0-1,-22 1 1,1 0 0,-1 1 10,22 0 1,0 0-1,-22-1 1,1 0 0,0 0 51,20 0 1,1-2 0,-2 1 0,1 0 26,1 0 0,-1 0 1,-20 0-1,0 0 1,-1 0-73,22 0 0,0 0 0,-22 0 0,1 0 0,-1 0 25,22 0 1,0 0 0,-1 0-1,0 0 9,-20 0 1,1 0-1,-1 0 1,0 0 0,0 0-1,0-1 16,3 0 1,0-1 0,0 1 0,-2 1-1,0 0 1,1-1 11,2 0 1,0 0 0,0-1 0,-2 1 0,0-1 0,-1 0 28,20 0 0,0 0 1,-18 0-1,1-1 1,-1 1-2,-1 0 1,-1 1 0,1 0 0,2-2 0,0 1 0,-1-1 2,1 2 1,-1 0-1,-1-1 1,0 0-1,0-1 1,-1 1-354,1 0 0,0 1 0,-1 0 0,2-1 0,0-1 0,0 0 296,-1 2 1,0 0 0,-1 0-1,2-1 1,-1 1 0,1 0 19,-1 1 0,-1 0 0,1 0 0,-1 0 0,1-1 0,-1 1-104,-1-2 1,0 1 0,1 0 0,2 0 0,0 1 0,0-1 22,0 0 1,0 0 0,0 0 0,1 0 0,0 1 0,0-1-56,1 1 1,-1 1 0,0-2 0,1 0-1,-1 0 1,1 0 53,-2-1 0,0 1 0,0 0 0,3-1 0,0 1 0,1 0-6,-1 1 0,1 0 1,0 0-1,0-1 1,0 0-1,-1-1 13,1 1 0,0 0 0,0-1 1,-2 1-1,1 0 0,-1 0-2,-1 0 1,0 2 0,1-1 0,2-1 0,1-1 0,0 1 58,-2 0 0,1-1 1,0 1-1,0-1 1,1 1-1,-2-1-40,-1 0 1,-1 1 0,0 0 0,0 1 0,1-1 0,-1 1 56,-2-1 0,-1-1 1,1 1-1,1 0 0,1 1 1,-1 0-20,-2 0 1,-1 0 0,0 0 0,2 0 0,0 0 0,-1 0 1,20 0 0,0 0 0,-2 0 0,1 0-21,-5 0 0,0 0 1,2 0-1,-1 0-90,-2 0 1,-1 0 0,0 0 0,1 0 93,-2 0 1,-2 0 0,0 0 0,-1 0-2,-3 0 1,-1 0 0,4 0 0,-1 0 89,0 0 0,-1 0 0,-2 0 0,-1 1-86,-2 1 0,-1 0 0,-1-2 0,0 1 180,-1 1 1,1 0 0,-1 0 0,-1 1-164,-1-1 1,-2 0 0,-4 0 0,0 1 399,-2-1 1,-1 0 0,26 0-370,-5 6 1,-5-6-10,-9 2 0,-3 1 628,-9-1 0,-2 0-603,-6-4 0,-3 1 1268,-9 3-1209,-2-3 1414,-5 4-1543,0-5-226,-5 0 0,-4 4-1569,-10 0 0,-16 5 1773,-19-2 0,-6-2 0,25-2 0,1 0 0</inkml:trace>
  <inkml:trace contextRef="#ctx0" brushRef="#br1">2152 15438 8855,'0'-7'690,"5"2"-427,2 5 0,4-1-68,0-3 1,0 3-139,1-3 0,0 3 15,4 1-58,-4 0 0,10-4 120,-3 0 0,3-1-157,0 1 1,3 2 87,1-6 0,3 4-123,6-3 0,-2 0 54,-3 0 1,3-2 86,-2 5 1,2-3-80,1 3 0,1-4 67,3 4 0,0-1 9,8 1 0,-3 2-161,7-6 0,-3 6 147,-2-2 1,2-1-45,3 1 0,-3-4 46,2 5 0,-2-5-84,-1 4 1,1-1 68,2 1 0,2 2 3,2-6 1,2 4 24,-5-3 0,0 0 2,0 0 1,2-2 47,5 5 1,0-1 28,0 1 1,-4 3-21,1-3 0,-5 3-46,4 1 1,-4-1-62,0-3 0,3 2 63,2-1 1,1 1-87,2 2 0,1-1 27,-1-3 1,-3 2-136,3-6 1,-1 4-96,-24 1 1,1-1 0,30 0 170,-30 0 1,-1 0-1,1 1 1,0 0 51,28-5 0,-29 4 0,1 0 8,28 0 0,-27 0 1,0 0 51,-2 2 0,1 0 0,3-2 0,1 1-46,-2 1 1,-1 0 0,2-2-1,0-1-26,1 1 0,-1 0 0,-2 1 0,0 0 0,0-1 1,1 0 0,1 1 0,1 0-2,-1-1 1,1 0 0,-1-1 0,1 0-3,1 1 1,0 1 0,-2-2 0,-1 1-12,1 0 1,1 0 0,1-1 0,1 0-209,-1 1 1,0 0-1,3 1 1,0 0 215,-3-1 0,0 0 0,1 1 1,0 0 9,1-1 1,0 1 0,2-2 0,0 1-11,0 2 0,0 0 1,2-2-1,1-1-14,-2 1 1,1 0 0,1 1 0,0 0 6,1-1 0,0 0 0,1 2 0,0 1-270,-2-3 1,1 0 0,3 2 0,0 0 254,-4-2 1,1 1 0,3 1-1,0 0-59,-2-2 1,1 0 0,2 2 0,0 0 50,0-2 0,-1 1 0,0 1 0,0 0 9,0-2 1,1 0-1,-1 3 1,-1 0 46,2-1 0,-1 0 1,2-1-1,0 1-47,-1 0 1,-1 0 0,0-2 0,0 0 94,0 3 0,1-1 1,-2-2-1,0 0-8,0 2 1,-1 0-1,3 0 1,1-1-21,-4 1 1,1 0-1,-1 2 1,0-1-16,-2-1 0,1 0 0,3 0 0,0-1-4,-4 1 1,1 0 0,2 0 0,1 1-44,-6 1 0,1 0 0,1-2 0,0 0 44,1 0 1,0 0-1,-1-1 1,1 1-77,-1 0 1,1 0 0,4 1 0,-1 1 32,1-2 1,-1 0 0,0-1 0,0 0-57,-1-1 1,-1 0 0,-4 1 0,0 0 51,5-1 1,0 0 0,0 2 0,0 0-7,0-1 1,-1-1 0,2 0-1,0 1 34,-5 0 1,-1-1 0,2-1 0,1 1 1,-1 2 0,1 0 0,-2-2 0,-1 0 64,1 2 0,0 1 0,-2-2 0,0 0-42,1 1 0,1 1 0,0 0 0,0 0-7,1 0 1,1-1 0,0-1 0,1 1-9,0 0 1,1 0 0,1-2 0,0 0-49,2 2 1,1 0-1,-2 0 1,1-1 17,-2 1 0,1 0 1,3 1-1,1 0-8,-1-3 0,0 0 0,2 3 0,1 0 24,-1-1 1,0 0-1,1-1 1,0 1-7,-3 0 0,0 0 1,3-1-1,-1 1-258,-2 0 0,0 0 0,3 2 1,-1-1 253,-2-1 1,0 0 0,-1 1 0,0 1 20,0 0 1,-1 0 0,-1-2 0,0 0-17,4 0 1,-1 0 0,-1 0-1,0-1 3,0 1 0,-1 0 1,-1 2-1,0-1 7,1-1 0,1 0 0,-2 0 0,1-1 0,4 1 0,1 0 0,-3 0 0,0-1-9,3 1 1,-1 0-1,-3 2 1,0-1-3,3-1 1,0 0 0,-1 1 0,0 0 28,5-1 1,0 0 0,0 1 0,-1 1-22,1-2 0,0 0 0,-1 1 1,1 1 29,1 0 0,2 0 0,-2-2 0,0 0-38,1 0 1,0 0 0,1 0 0,0 0 3,-1 2 0,0 0 1,-2 0-1,-1 0-36,1 0 1,0 0 0,-4 0 0,-1 0-6,3 0 0,0 0 0,-1 2 0,0 0 1,1 0 1,0 0 0,-3 0 0,0 1-12,1-1 1,0 0 0,1-2 0,0 1 20,5 1 0,0 0 1,-1-1-1,0 0 5,0 1 1,-2 0-1,0-1 1,0-1 23,1 2 0,0 0 0,1 1 0,-1-1-28,0 0 1,0 0 0,0 1 0,-1-1 75,-3 0 0,0 0 1,0-1-1,-1-1-32,0 2 1,-1 0 0,-1 1 0,0-1 9,1 0 1,1 0 0,-2 2 0,0 0-12,-1-3 1,1 1-1,-2 2 1,0 0-12,1-2 1,1 0 0,-4 2 0,0-1-34,3-1 0,1 0 0,-2 2 0,0 0 33,1-2 1,1 0 0,-3 0-1,1 1-23,-1-1 1,1 0 0,-1-2 0,1 1 14,1 1 1,1 0 0,-1-1-1,0-1-33,1 0 0,-1 0 0,-1 0 0,0 1 21,2 1 0,-1 0 0,-1-1 0,-1-1-5,3 2 1,-1 0 0,-2-1-1,0-1-76,-3 0 1,-1 0-1,1 0 1,-1 0 81,1 0 0,0 0 0,-1 0 1,1 0 1,0 0 0,0 0 0,-3 0 0,1 0 0,0 0 0,0 0 0,-3 0 0,1 0 0,2 0 0,0 0 0,-3 0 0,0 0 0,1 0 0,0 0 0,-2 0 0,0 0-36,-2 0 0,0 0 0,0 0 1,0 0 30,1 0 0,-1 0 1,-2 1-1,0 0-2,4 0 1,0 1-1,-2-1 1,0 0 33,0 1 1,0-1 0,0 0-1,-1 0 36,-1-1 1,0 0-1,-1 1 1,0 2-9,1-2 0,0 1 0,-2 0 0,-2 0-35,33-2 0,-8 0 404,4 0 0,-9 0-326,5 0 1,-11 4 713,0 0 1,-7 0-648,3-4 1,-5 3 19,1 1 0,-7 0 336,0-4 0,-4 4-446,3 0 0,-5-1 254,2-3 1,1 0-273,-1 0 1,-1 4 141,-3 0 0,4 0-144,-1-4 0,-3 0-46,-4 0 0,-4 0 78,5 0 0,-7-4 24,3 0 0,-4 0-15,0 4 1,-5-1 351,1-3-281,-5 3 0,2-5-58,-5 2 1,0 1-789,0-4 1,-5 0-412,-3 0 0,-6-3-861,-1 2 1,-7 2 703,-1-2 1247,-5 6 0,-11-4 0,-1 6 0</inkml:trace>
  <inkml:trace contextRef="#ctx0" brushRef="#br1">2570 12060 8437,'6'-11'-243,"-1"0"1095,-5 4-398,0-3 21,0 9-431,0-4 221,0 5 1,0 5-149,0 2 1,0 4 4,0 0 1,4 2-2,0 2 1,0-1 32,-4 5 1,3 0-25,1 4 1,0 3-75,-4 1 0,0 1 84,0-1 1,0 1-181,0 2 1,0 2 52,0-6 0,0 1 31,0-4 0,0-2 9,0-1 0,0 0 11,0-5 1,4 0-30,0-3 1,3-1 21,-3 1 1,1-1-92,-1 0 1,-3-3 90,3 0 1,-2-6-315,2 2 0,-2-2-285,1 2-26,-1-2-412,-2 3 322,0-5-588,-5 0 775,3 0 0,-4-4-511,2 0 982,3 0 0,-9-6 0,3-3 0</inkml:trace>
  <inkml:trace contextRef="#ctx0" brushRef="#br1">2490 12163 8411,'0'-11'0,"0"3"-38,0 1 0,1-1 226,3-3 0,-2 3-16,6 0 0,0-1 37,3-6 0,4 3 43,0-4 0,6 4 3,-2 0 0,-1 1 11,1-1 1,0 2-182,3 3 1,-2-2 134,-1 5 0,-2-4-226,2 4 0,2 1 39,-6 3 1,1 0-48,0 0 1,-2 1 26,5 3 0,-4 2-84,4 5 1,-5 2 126,1 2 0,-2-1-137,-2 5 1,-4-3 45,-4 3 1,-1-4 85,-2 4 1,-2-4-62,-1 4 1,-5-1 35,-7 1 1,-3 1-24,-5-4 1,-1 4-30,-3-1 0,-2-3-3,-5 0 1,3-4-1,1 0 0,8-1-10,0 1 0,6-6-138,1-2 0,6-3 28,2-1-659,4 0-527,-2 0-369,20 0 1704,-1 0 0,19-5 0,-4-1 0</inkml:trace>
  <inkml:trace contextRef="#ctx0" brushRef="#br1">3392 11901 8163,'0'-12'-44,"0"6"249,0-4 167,0 8 176,0-8-29,0 9 9,0-4-11,0 5-263,-5 0 1,2 1 3,-4 3 0,3 2-6,-4 6 1,1-1-38,-5 1 0,1 3-78,-1 0 1,2 5-98,3-1 0,-3 3 42,2 1 0,-2 5-95,-2 2 0,1-1 37,0 2 1,0-1-124,4 4 0,-2 5-19,5-1 0,0 0 13,4-4 0,0 0 100,0 0 1,0 1-10,0-1 0,5-5 29,3-2 0,2-3-11,2-1 0,-1 0-6,0-1 1,5-4 11,-1-3 1,1 2 50,0-2 0,-4-1-53,3-6 1,2 2-2,-2-2 1,4-2 2,-4 1 0,1-4-6,-5 1 1,-3-3-561,-1-1 182,1 0-1370,3 0 750,-4 0-932,-2 0 1926,-5 0 0,0-5 0,0-1 0</inkml:trace>
  <inkml:trace contextRef="#ctx0" brushRef="#br1">3837 12049 8178,'-12'-11'-586,"-2"3"1153,10 0-19,0 6 110,4-8-494,0 8 0,-1-3-251,-3 5 1,2 0 76,-6 0 1,0 0-110,-3 0 0,-1 5 310,1 3 1,0 2-2,-1 2-3,-4-1 0,3 0-106,-2 1 1,2-1 4,2 1 0,3-2 98,0-3-250,6 4 197,-3-5-186,5 5 0,0-3 74,0 0-160,0-6 1,5 4 103,3-2 0,-2-2-16,1 1 1,-3 0 28,4 1 0,-4-3 7,3 3 8,-4-3 53,7 4-15,-9 1 1,6 2 11,-4 0 0,-1-4 15,2 3 0,-3 1 95,-1 3-128,0 1 0,0-1 86,0 0 1,0 1-76,0-1 0,0 4 43,0 1 0,0-1 2,0-4 0,0 1 0,0-1 1,0 1 92,0-1-46,-5 6-54,3 0 0,-3 1-5,5-3 0,0-2-103,0-2 1,0-3 90,0 0 0,0-1-90,0 5 20,0-1 1,0 1-46,0-1 77,5 0 0,-2 1-2,5-1 0,-5-3 74,5-1 0,-4-3-71,3 4 0,-3-2-47,4 2 57,-6-3 0,5-1-228,-3 0 68,-3-1-81,9-3 0,-9 2-170,3 1 1,-1-1-396,0 1 1,0-1-320,5-2 1,-5 0 145,5 0 951,0 0 0,8 0 0,2 0 0</inkml:trace>
  <inkml:trace contextRef="#ctx0" brushRef="#br1">4032 12072 8304,'0'-6'-86,"0"0"1668,0 6 1,0 6-1381,0 1 0,0 5 62,0 3 1,0 3-36,0 4 1,1 2-38,3 3 1,-3-3-24,3 3 1,1 1-124,-1-2 0,3 5-73,-3-4 0,1-2 51,-1-6 1,-2 3-48,6-3 1,-5-3 139,0-1 0,0-6-286,1-1 160,-3-6-122,4 3 96,0 1-6,-4-5 63,5 4-18,-1-10 0,-3-2-45,6-4 53,-6 0 1,7-5-138,-5 1 1,1 0 74,-1 3 0,-3 1-222,3 0 240,2-1-11,-4 1 98,3 4 1,-4 2-86,3 5 1,-3 2 41,3 1 0,1 4-25,-1 4 0,3 1 59,-3-1 0,5 0-36,-1 1 1,2-1-2,1 1 1,-3-2-37,-1-2 1,1 2-6,3-3 0,1-2 77,-1-1-24,1-3 1,-1-1 449,1 0-372,-1 0 0,0-5 131,1-2 0,-6-5-101,-2-3 1,1 1 277,-1-5 1,0 3-38,-4-7 0,0 2-142,0-5 0,0 2-102,0 1 0,-2-4-162,-1 1 1,1-5-292,-2 4 1,-1-3 214,2 3 0,-1 5-413,4 2 0,0 7 4,0-3-857,0 4-546,0 5 1924,0 2 0,0 5 0</inkml:trace>
  <inkml:trace contextRef="#ctx0" brushRef="#br1">4614 12049 8162,'0'-6'194,"0"1"49,0 0-9,0 3 130,0-3 247,0 5 1,1 5-470,3 3 1,-3 3 99,3 5 1,1-3-39,-1 7-72,0 4 0,0 1 65,-1 5 1,1-3-109,-4 4 1,0-6-102,0 2 1,0 0 11,0 0 0,0 0-64,0-4 0,0-1 102,0 1 0,-4-5 95,1-3 1,-1-2-12,4-2 0,0 1 160,0-1-81,0-4 14,0 3-175,0-9 0,1 4 205,3-5-173,-3 0 0,9 0 137,-2 0 31,2 0 1,5 0-93,1 0-76,-1 0 61,-4-5-20,1 4-202,4-4 200,-3 0-5,3 3 17,1-3-239,-4 0 220,3 4-33,1-9 1,-5 9-286,3-3 95,-2-3 16,-1 6 69,-6-4-477,4 5 67,-9-5-570,4 4 350,0-4-2928,-3 5 1458,-7 0 2134,-3 0 0,-8 0 0,4 0 0</inkml:trace>
  <inkml:trace contextRef="#ctx0" brushRef="#br1">5002 12015 8307,'0'-12'-310,"0"1"0,0 3 985,0 1-415,0 4 0,0-3-118,0 2-20,0 3 0,2-4-169,1 5 0,0-2 202,5-1-83,-6 1 0,4-3 95,-2 5 1,-2 1-70,1 3 1,-1-1 34,-2 4 0,0 1-62,0 3 1,-2 5 120,-1-1 1,0 5-76,-5-1 1,2 3 142,-2 1 1,0 0-107,4-1 1,-1 1 3,1 0 1,3-1-157,-3-3 0,2-3 90,2-4 0,2-1-185,2 0 1,-2 1 116,6-1 0,-4-4-144,3-4 0,-3 2 67,4-1-290,-6 0 247,3-4 1,-4 0 42,3 0 204,-2 0-201,3 0 233,0 0 0,1 0-108,5 0 0,-3 0 94,0 0 1,-5 0-61,5 0 78,0 5 0,-1 2-46,1 4 1,-4 0-10,3 1 0,-4-1 2,1 1 1,-3 0 12,-1 4 0,1-4 153,3 3 1,-3-2-109,3-1 1,-3 0 85,-1 4 0,0-4-122,0 3 1,-5-2-190,-2-1 1,0-1 33,0 0 0,-1 1-147,-3-1 1,-1-3 4,1-1-262,-1-4-1875,1 2 995,0-5-353,4 0 0,2-1 217,5-3 1419,5-7 0,2-7 0,4-5 0</inkml:trace>
  <inkml:trace contextRef="#ctx0" brushRef="#br1">5231 11843 8110,'-7'-11'98,"2"0"0,5 3-110,0 0 0,2 5-21,1-5 26,-1 5 793,3-2-321,0 5-160,-4 0 0,9 0 69,-8 0-42,8 0-160,-9 0 524,9 5-233,-9 2 0,10 4-176,-5 1 318,5-1-289,1 6 0,-1-4 98,1 7 0,3-5-39,0 4 0,5 0-149,-1 4 1,-1 1 25,1 2 1,-5 0-119,1 4 1,-2 1 103,-2 3 0,0-4-293,-4 1 0,2-4-24,-5 3 0,0-3-119,-4 3 1,4-5 70,-1 2 0,1-3 27,-4-1 0,-1-1-27,-3-3 0,2 1 26,-6-5 1,4 4-653,-4-4 1,1 1 354,-5-5 0,1 1-416,0-1-1,3-1-194,0-2 1,1 2-1363,-5-3 2371,1-1 0,-1-1 0,1-5 0</inkml:trace>
  <inkml:trace contextRef="#ctx0" brushRef="#br1">5973 12140 7073,'-11'-6'929,"3"1"222,0 5-299,6-5-226,-3 4-437,5-4 1,5 5 27,3 0 0,2-2 30,1-2 1,2 3-51,2-3-1,3 3-94,5 1 1,-2-1-186,-2-3 0,3 3 39,-3-3 1,-3-1-81,0 1 1,-4 0-18,0 4-1216,-1-5 218,1 4-1227,-6-4 1392,-1 5 974,-5 0 0,-5 5 0,-1 1 0</inkml:trace>
  <inkml:trace contextRef="#ctx0" brushRef="#br1">5916 12323 9334,'11'0'557,"1"0"-279,-1 0 1,7 0 1155,5 0-936,0-5 0,10 4 24,-3-3 0,7-2-40,1-2 1,0 2-389,-4-2 0,1 6 80,-1-2 1,-9-1-1056,-2 1 0,-8 0 373,1 4-525,-4 0 1,-2 1 1032,-2 3 0,-8 2 0,-6 6 0</inkml:trace>
  <inkml:trace contextRef="#ctx0" brushRef="#br1">6967 11969 8259,'0'-6'0,"0"-1"73,0 4 532,0 1 64,0-3 386,0 5-700,0 5 0,0 3-103,0 7 1,0-1 25,0 5 0,0 1 58,0 7 0,0-2-31,0 6 0,0-1-119,0 5 0,4-2 31,-1-3 1,1 3-251,-4-2 1,0-2 88,0 1 0,1-3-45,3 3 1,-3-4 71,3 0 0,-2-5-201,-2-2 1,3-5 30,1 1 1,0-2 12,-4-2 1,4-3-70,0-1-88,-1-4 0,-3 3-448,0-2 0,2-3-73,1 3-322,-1-3 219,3-1-718,-5 0 312,5 0 846,-4 0 1,4-1 414,-5-3 0,0-2 0,-5-11 0,-1 0 0</inkml:trace>
  <inkml:trace contextRef="#ctx0" brushRef="#br1">6898 12038 8278,'0'-12'0,"0"1"-19,0-1 77,0 1 1,4-1 99,0 1 567,5 5-379,-3-4 1,11 3 177,2-4-353,2 4 1,2-3 102,0 3 0,3 2 37,1 1 0,4-1-64,-5 1 1,5 0 3,-5 4 0,5 0-188,-5 0 0,1 5 134,-4 3 1,-4 2-235,0 1 1,-5 1 51,1-1 0,-6 2-65,-1 2 1,-6-1 47,2 5 1,-4-4 39,-4 4 1,-3 0-60,-9 4 1,-1 0-138,-6 0 0,-5 0 50,-3 0 0,0-6 71,0-1 1,-2 0-49,3-1 1,1-1 71,-2-6 1,7 1-426,1-5 0,2-1 24,5-3 0,1 0-635,4 0 466,4 0 583,2 0 0,5-5 0,0-1 0</inkml:trace>
  <inkml:trace contextRef="#ctx0" brushRef="#br1">7915 11798 8170,'6'-8'0,"-2"1"-190,-3 4 240,-1-2 1,0 4 206,0-3-294,0 3 385,0-5 755,0 6-615,-5 0-76,4 0-198,-4 0 1,1 2 22,0 2 0,-5-2-11,2 6 0,-4 4-47,0 7 1,0-1-15,-1 1 1,-1 4-31,-2 4 1,3 3 0,-4-3 0,0 5-98,1-2 1,-1 3 0,5 1 0,0 4 62,-1 0 1,4 0-184,1-3 0,4-1 27,0 0 1,1-3-62,2-1 1,2-3 16,1 3 0,4-4 63,4 0 0,1-2 40,-1-1 1,4-4 3,0 0 1,4-3 69,-3 3 1,0-4-70,-1 4 0,-1-9 58,5 1 0,-5-2-36,2 3 0,0-6 38,-1-2 0,1 1-21,-5-1 1,0 0-6,1-4 0,-1 0-86,1 0 0,-6-2 112,-2-1-602,2 1 359,-5-3 0,3 4-263,-8-3 0,2 3 147,-6-3 0,1 3-1093,-5 1 0,1 0 1383,-1 0 0,-4-5 0,-2-2 0</inkml:trace>
  <inkml:trace contextRef="#ctx0" brushRef="#br1">8509 11969 7507,'0'-8'-537,"0"1"1,0 3 1055,0-4 0,0 5 181,0-5-319,0 5-244,-6-7 0,0 8 76,-5-6 1,3 6-195,0-2 0,1 3 47,-5 1 1,-3 0 11,0 0 0,0 0 99,3 0 1,1 0 27,-1 0 1,1 0-87,0 0 1,3 3 9,0 1 1,1 1-152,-5-1 1,1 1 103,0 3 1,-1 2-102,1-3 1,-1 4 76,1 0 0,-1 0-60,1 1 0,0-1 25,-1 1 1,5-1-12,-1 1 1,5-5-20,0 1 0,1-1 9,2 5 0,0-5-13,0 1 0,0 0 48,0 3 1,5-1-49,3-2 1,2 2 30,2-2 0,3 2-11,0 1 0,5-3 4,-1-1 0,-1 1-37,1 3 0,0-3 21,4 0 1,0-1 0,0 5 0,-4-5 7,0 1 0,-5 0-4,1 3 1,-4 0-16,-3 1 0,1 1 10,-5 2 1,0-3-5,-4 4 1,-2 1 7,-2 2 1,-6-1-45,-5 1 0,-5-1 39,1 1 1,1 1-4,-1-4 1,4 0 43,-4-1 0,3-3-41,-3-1 0,5-1 133,-1-6 1,3 1-101,0-1-433,1-3-239,-1 4-301,1-5-101,5 0 239,0-5 0,9-1 70,5-5 737,-1-1 0,10 1 0,-6-1 0</inkml:trace>
  <inkml:trace contextRef="#ctx0" brushRef="#br1">8783 12437 7943,'-7'0'-8,"2"0"0,1-1 785,1-3-405,-1 3 30,-1-9-202,3 3 1,-4-4 50,2 0 0,3 3-16,-3 0 0,-1 1-67,1-5 0,1 0 53,3-4 0,0 4-88,0-3 1,0-2 73,0 2 1,0-4-230,0 4 0,0-6-38,0 2 1,0 1-57,0-1 0,5 4-23,2-4 1,0 5 95,0-1 1,1 2-29,3 2 0,1 1 53,-1 2 0,-3-1-29,-1 5 1,1-3 42,3 3 1,2-1 1,2 1 0,-2 3 47,2-3 0,-2 3 92,-2 1 0,1 4 25,-1-1 1,1 6-71,-1-1 0,-1 6 109,-2 1 1,2 5-74,-3-1 1,-1 3 39,-3 1 1,0 3-52,1 1 0,-3 4 4,3-5 1,-3 5-21,-1-5 0,0 5-19,0-5 0,0 1-143,0-4 0,0-2 101,0-1 0,0-4-315,0-5 97,0 1-739,0-1-624,0-4-1176,0-2 2717,0-5 0,0-5 0,0-2 0</inkml:trace>
  <inkml:trace contextRef="#ctx0" brushRef="#br1">9342 12003 8096,'-11'-6'-1919,"1"0"1919,2 2 862,3 3 161,5-5-268,0 1-377,0 4 35,0-9 95,0 9-331,0-4 0,1 3 331,3-1-257,-3 1 0,4-2-35,-5 8 1,4 3 34,0 4 0,0 2-78,-4 2 0,0 3 54,0 5 1,0-1 6,0 1 0,5 0-58,3 0 1,-2 4-92,1-1 1,1 5-67,4-5 1,-1 2 48,0-1 0,0-3-148,-4 3 1,3 1 65,-2-2 0,1 0-9,-2-7 1,2 1-37,-5-5 1,4 4-147,-4-4-56,4 1-325,-6-5-675,8 1 514,-9-6-1238,4-1 737,-5-5 840,0 0 0,0 0 0</inkml:trace>
  <inkml:trace contextRef="#ctx0" brushRef="#br1">9685 12003 8010,'-12'-11'219,"6"-1"342,2 1-231,3 0 68,1 4 146,0-3-184,0 9 1,0-3-206,0 8 1,0 3 71,0 9 1,-4 1-39,0 6 0,-4 4 67,0 0 0,-2 4-206,-2 0 1,-3 6-45,0 1 0,-2 1-120,2-1 0,2-2 27,-2 2 0,3-4 112,0-4 0,5 2-97,-1-5 1,5-1 44,0-3 0,1-4-69,2 0 0,0-5-21,0 2 0,0-4-723,0 0-53,0-6-519,0 4-172,0-9 807,0 4 777,0-5 0,0-10 0,0-2 0</inkml:trace>
  <inkml:trace contextRef="#ctx0" brushRef="#br1">9319 11763 8021,'-6'-6'25,"-3"0"438,5 2 39,1 3-266,3-4 0,1 5 34,3 0 1,2 0-1,5 0 1,6-2 12,2-1 1,8 1 99,3-2 1,3-1-166,1 2 1,1-5 17,-1 4 0,-4-3-104,1 3 0,-10-1 117,2 1 1,-8 3-564,1-3 311,-4 3 1,-4 1-1228,0 0-501,-6 0 230,3 0-551,-5 0 2052,0 5 0,0 1 0,0 5 0</inkml:trace>
  <inkml:trace contextRef="#ctx0" brushRef="#br1">9913 11718 8134,'0'-12'-1312,"0"1"2548,0 5-223,0-5-196,0 10-231,0-4-258,0 5 1,4 1-8,0 3 0,5 3 65,-2 4 0,0 2-146,0 2 0,1 3 224,3 4 1,2 3-161,2 1 1,-2 3-183,2 6 0,-2 3 148,-2 0 0,-3 4-214,0-4 1,-2 4-14,2-4 0,-2 5-157,-2-1 1,-3-2-131,3 2 0,-3-5 155,-1 1 1,-4-4-95,0-3 1,-4 1 33,0-6 1,-2 0 22,-2-7 0,1 1-1,0-5 0,3 0-231,0-3 239,1-1 1,-1-1-381,0-2-856,6-3 483,-3-5-1069,5 0 1371,0-5 0,4-1 570,-1-6 0,6-4 0,-2-2 0</inkml:trace>
  <inkml:trace contextRef="#ctx0" brushRef="#br1">10416 12118 8084,'-7'-6'1475,"-3"5"-1258,9-9-30,-4 9 1,6-4 59,3 5 1,-1 0-13,4 0 0,1 0-88,3 0 1,2 0 55,2 0 1,-2 0-16,2 0 1,2 0-63,-2 0 1,4 0-84,-4 0 1,2-4-128,-2 0 1,-3-1 180,4 1 1,-7 3-781,-2-3 0,0 2 342,0-2 0,0 3-2052,-4-3 2106,-1 2 1,-7 8-1,-8 0 1</inkml:trace>
  <inkml:trace contextRef="#ctx0" brushRef="#br1">10404 12266 8138,'12'0'834,"-1"0"1,1 0-256,-1 0 0,4 0 295,1 0-459,9 0-133,-6-5 1,5 2-18,-5-4 1,0 4-210,4-1 1,-1-1-258,-3 2 1,1-3-335,-5 3 0,0 1-1702,-3-1 2237,-6 1 0,4 7 0,-3 2 0</inkml:trace>
  <inkml:trace contextRef="#ctx0" brushRef="#br1">11215 11809 8024,'0'-11'0,"-4"3"-53,1 1 169,-1 4 0,3-6 174,-3 5 162,3 0 193,-5 4-202,6 0-206,0 6 1,2 1 49,2 8 1,-3 3-58,3 5 0,1 5 63,-2 2 1,3 2-50,-3-1 0,-1 5-129,1-1 0,-1 1 129,-2-1 0,0 3-241,0 0 1,1 0-65,3-4 0,-3-3-43,3-1 1,-2-5-52,2 2 1,-1-7-19,4-1-12,-4-5 100,7 3-951,-9-6 451,9-4-1230,-8-2 319,3-5 279,-5 0 1217,-5 0 0,-2-10 0,-4-3 0</inkml:trace>
  <inkml:trace contextRef="#ctx0" brushRef="#br1">11033 11878 7971,'0'-23'-213,"1"1"-54,3 3 1,2 3 724,5 4 1,1 1-61,-1-1 0,4-1 43,1 1 1,5-2-134,2 7 0,4-4 11,3 0 0,2 1-54,-5 2 1,3 3 51,-3 5 0,3-4-125,-3 1 1,-1 0-56,-3 7 1,-4-2-189,0 6 1,-5 3 77,2 5 1,-9 0-188,-3-1 1,-3 4 91,-1 8 0,-2-2-144,-6 6 1,-1-2 27,-10 1 0,0 2 32,-4-5 1,-3-1-6,-1-3 1,4-1-146,4-3 1,1-3-239,-1-4 0,-1-5-137,5 1-1238,0-5 1115,3 2 800,6-5 0,-4-5 0,3-2 0</inkml:trace>
  <inkml:trace contextRef="#ctx0" brushRef="#br1">11832 11604 8203,'0'-12'-12,"0"1"378,0 4 120,0-3 8,0 9 150,0-4-231,0 5-238,-5 0 1,-1 5 25,-6 3 0,1 3 31,-1 4 0,1 3 7,-1 5 0,1 5-51,0 2 1,-1 7-95,1 1 1,-2 9 43,-2-1 0,6 6-295,-2-3 0,3 5 188,0-5 0,3 1-120,5-5 0,0 0 157,0-3 0,5-1-29,3-6 0,3 0 85,5-8 0,-4-1-60,4-3 0,-3-4 161,3 0 0,-4-5-131,4 2 1,-2-8-21,1 0 0,-2-2 83,2 2 0,-3-3-268,0-5 0,-1 0-302,1 0-654,-1 0 345,1 0 1,-6-1 291,-2-3 1,-4 1 429,-4-4 0,-8-1 0,-5-3 0</inkml:trace>
  <inkml:trace contextRef="#ctx0" brushRef="#br1">12346 11832 8197,'6'-11'0,"-1"3"80,-5 0 227,0 1 157,0-5-223,0 1 0,0 3 240,0 1-374,0 4 0,-1-2 78,-3 5 1,-2-4-169,-5 0 1,-1 1 90,1 3 0,-1 0-27,1 0 0,-1 0 35,1 0 1,-4 1-133,0 3 0,-1-3 3,5 3 0,-1-2 61,1 2 1,0-3-51,-1 3 1,1 1 77,-1-1 1,1 4-98,0-4 1,0 4 87,4 0 0,-3-2-54,2 2 1,3 0 33,1 3 1,3-3 67,1-1-74,0 1 1,0 3 4,0 1 1,5-2 89,3-3 0,3 4-81,4-4 1,3 0 77,5 0 1,1 0-57,3 0 0,-3 3 39,2-2 1,-2 2-47,-1 1 1,-4 1 11,0-1 1,-5 1-52,2-1 1,-8 4-15,0 1 1,-5 0-179,0-1 0,-1-1 118,-2 5 1,0-3-146,0 3 1,-4-4 102,0 4 1,-5-4-51,2 4 1,-4-5 96,0 1 0,-4-2-11,-1-2 0,1 1 38,4-1 0,-1-3 29,1-1 1,-4-4-172,0 1 0,-1 1 125,5-1 1,-1 0-228,1-4 0,0 0-456,-1 0-209,1 0 428,-1 0 1,6-2-916,2-2 971,3 3 0,2-8 436,3 5 0,7-4 0,7 1 0</inkml:trace>
  <inkml:trace contextRef="#ctx0" brushRef="#br1">12654 11992 8140,'0'-17'481,"0"5"0,0-5-271,0 6 301,0-1 426,0 1-314,0 5-326,0 1-42,-5 10 1,3 5-181,-6 5 1,4 5 71,-3-1 0,4 2-97,-1-2 1,3 2-122,1-2 0,0 3 87,0 1 1,0-2-59,0-2 0,5 3 121,3-3 0,2-3-166,1 0 0,2-4 91,2 0 0,-1-2-11,5-2 0,-4-3 85,4-5 0,-1 0 1,1 0 0,3-2 0,-3-1 1,2-4 21,2-4 1,-1-1 29,-3 1 0,-3-1-56,-4 1 1,-1-4 24,1 0 0,-5-2-10,1 2 0,-6-3-131,2-5 0,-2 4-22,-2 0 1,0 0-233,0-4 0,-4 4-204,0 0 0,-1 5 223,1-1 1,3 2-163,-3 2 0,1 3-240,0 1-175,1 4-2,-3-2-680,5 5 1535,0 0 0,0 5 0,0 2 0</inkml:trace>
  <inkml:trace contextRef="#ctx0" brushRef="#br1">13168 11786 7975,'-6'-11'-1821,"-4"-1"3873,8 6-845,-3 1-484,5 5-499,0 0 1,2 9-101,1 2 0,0 8 57,5 0 1,-6 4 46,2 4 1,1-2 12,-1 6 0,3-1-28,-3 4 0,0-3-232,-4-1 1,1 0 152,3 0 1,-3-1-99,3-2 1,1-4 81,-1 0 0,1-2-141,-1-6 1,-1 4-47,4-3 0,-4-5-39,1-3 1,1-5 147,-2 5 0,2-5-6,-1 0 60,-2-1-61,3-2 1,-5-2 172,0-1 0,3-4-102,1-4 1,1-2 60,-1-2 0,-1 1-132,4-5 1,-3 0-7,4-4 0,-4-4 37,3 1 0,1-7-104,3-1 1,-3-1-189,-1-3 0,0-1 71,0 1 1,2 1-33,-5 7 0,4-2 64,-5 5 1,5 2 58,-4 6 1,0-2-78,-4 6 1,1 1-137,3 7-202,-3-4-407,4 10 300,-5-9 1,0 10-174,0 0-59,0 5 0,0 10 296,0 1 1,-5 3 523,-3-4 0,-2 5 0,-1-2 0</inkml:trace>
  <inkml:trace contextRef="#ctx0" brushRef="#br1">13614 11524 8044,'-7'-18'616,"2"1"-378,5 6 1,0 3-59,0 1 614,0 4-498,5-2 0,2 6-52,4 3 0,1 4 1,-1 7 1,-3 3 82,-1 5 1,2 1-98,6 2 0,-5 4 34,6 4 1,-6-1-64,5-3 0,-2 8-15,-2 0 0,-3 2-3,-1 2 1,0-4-130,0 4 0,2-4-146,-5 4 1,0-6 87,-4 2 0,4-3-42,-1-5 1,1 2 67,-4-5 1,-4 3-229,1-3 0,-6 3 31,1-3 1,-2-1 42,-1-3 0,-1 0-76,1 0 1,-2-4-254,-2 0 0,2-5-877,-2 1 0,2-2 569,2-2 1,3-4 767,1-4 0,-1 4 0,-3-1 0</inkml:trace>
  <inkml:trace contextRef="#ctx0" brushRef="#br1">14150 11992 8054,'0'-12'-340,"0"6"985,0-4 11,0 9-153,0-4-110,6 5-219,-5 0 0,9 0 329,-2 0-315,-3 0 1,6 0 65,0 0 1,1 0-23,3 0 0,3 0-121,1 0 0,1 0 90,-1 0 0,3 0-305,-3 0 0,1-2-1,-1-1 0,2 1-261,-6-2 1,0-1-398,-4 2-549,1-1 44,-1 4 448,-4 0-470,-2 0 1290,-5 0 0,0 5 0,0 1 0</inkml:trace>
  <inkml:trace contextRef="#ctx0" brushRef="#br1">14801 11729 8073,'0'-23'0,"0"6"0,0 1 336,0 4 0,4 0 346,0 1 206,0 5-513,-4 0-141,0 6 0,4 2-62,-1 2 1,3 3 61,-3 8 0,0 3-85,5 5 0,-2 5 87,1 2 0,2 8-45,-5 4 0,0-1-162,-4 1 0,1 3 99,3 5 0,-3-1-210,3-3 1,-3-4 82,-1 0 1,0-7-88,0 0 0,2-2 32,1-7 0,-1-3-28,2-4 0,-3-5-107,-1 1 0,4-6-524,-1-1-611,1-6 513,-4 3-852,0-5 1118,-5-5 0,3-1 129,-6-5 1,4-1 415,-3 1 0,-1-4 0,-3-1 0,-1-4 0,-4-3 0,-2-6 0</inkml:trace>
  <inkml:trace contextRef="#ctx0" brushRef="#br1">14721 11866 8073,'6'-23'-585,"-4"4"-73,6 0 0,-4 5 882,3-1 1,1 2 548,3 2 1,4 0-288,1-1 0,0 2-142,-1 2 0,3-2-201,5 3 1,0-2 90,0 1 0,3-1-144,1 6 1,0-5 54,-5 4 1,0 0 8,-3 4 0,1 0-96,-4 0 1,-1 2-29,-4 1 1,-4 4-97,-4 4 1,-1 2 101,-2 2 0,0 2-124,0 2 0,-9 2 32,-3-2 0,-7 3-179,0 1 1,-2-1-71,-2 1 0,-1 0-57,-3 0 1,3-5 126,-3-3 1,7 0-70,1-3 1,9 0-707,-2-8 251,4 5 447,1-8 0,3 3 312,8-8 0,3-2 0,4-6 0,5 1 0,2 0 0</inkml:trace>
  <inkml:trace contextRef="#ctx0" brushRef="#br1">15555 11512 8093,'0'-16'0,"0"7"254,0-3 1,0 7 285,0-2-30,0 4 101,0-7 218,0 9-648,0-4 1,-4 10 68,1 2 1,-6 4-95,1 0 1,2 4 79,-2 0 0,1 10 44,-5-3 1,1 9-77,-1-1 1,1 5-123,-1 3 0,1 3 42,0 9 1,-1-3-152,1 2 0,1 2-219,2-1 1,-1-1 271,5-3 1,0-6-22,4-1 1,0-8 60,0 0 0,6-7-53,1-1 1,3-2 52,2-6 0,3 1 2,0-5 1,2-3-62,-2-1 0,-2-4-115,2 1 0,1-3-260,0-1 1,-1 0 67,-4 0 0,1 0-1236,-1 0-366,0 0 1902,1 0 0,-6 0 0,-1 0 0</inkml:trace>
  <inkml:trace contextRef="#ctx0" brushRef="#br1">15749 11821 8087,'-3'-12'-678,"-1"1"640,-5-1 0,6 2 906,-4 3-26,4 1-114,-2 1-250,5 4 12,0-4 1,1 15-241,3 5 0,3 2-90,4 2 1,0 0 89,1 4 0,-1 1-125,1 3 1,-1-3-3,0 2 0,5 2-174,-1-1 0,0 3 118,-3-3 0,0 0-122,3-4 1,-6-1-239,3 1 1,-5-1 125,1-3 1,1-3-648,-5-4 363,0-1-116,-4 1 0,0-5-734,0 1 354,0-6 0,0 5 947,0-3 0,-2-3 0,-2 3 0,3-3 0,-4-1 0</inkml:trace>
  <inkml:trace contextRef="#ctx0" brushRef="#br1">16081 11821 7990,'-5'-23'0,"3"5"189,-2 3 1,4 0 115,4 3 1,-2-2 145,1 7 334,4-4-333,-6 5-127,4 1-72,-5 5 1,0 5-149,0 3 0,0 7 30,0 4 0,0 8-64,0 3 1,-5 0 24,-3 5 0,-3-2-127,-4 9 0,2-2-58,-2 2 1,2 1 68,2-5 0,0 0-49,4-3 1,-2-6 86,5-3 1,0-3-279,4-4 1,0-2-100,0-6 1,0 1-598,0-1 7,0-5-513,0 0 835,5-6 0,-2 0 627,5 0 0,-2-2 0,2-2 0,7-2 0,-3-5 0</inkml:trace>
  <inkml:trace contextRef="#ctx0" brushRef="#br1">16252 11581 8161,'0'-23'-1013,"0"5"1064,0 3 1189,0 7-420,0-2-21,0 9-525,0-4 0,5 5-1,3 0 1,-2 1 110,2 3 1,0-2-143,8 6 1,-2 1 140,5 6 1,-4-1-111,4 5 0,0-4-123,4 4 1,-2 4 61,-2 4 0,3 3 0,-3-3 1,-3 9-171,0-2 0,-4 6 60,0-2 1,-6 6-169,-2-3 1,-3 3 32,-1-2 0,0 2 121,0-2 0,-5-3-34,-2-1 0,-4-2-285,0-2 0,0-1-122,-1-3 0,-3 1-233,0-8 1,-1 1-637,5-9 423,0 5-549,-1-7 402,6 4-417,1-11 402,5-1 961,0-5 0,5-5 0,2-3 0,9-2 0,-4-1 0,5-1 0</inkml:trace>
  <inkml:trace contextRef="#ctx0" brushRef="#br1">16949 11946 8001,'-7'-11'-384,"2"4"983,5 2 0,0 4-156,0-3 1,1 3 43,3-3-218,3 3 0,4 1 29,0 0 0,2 0 42,2 0 18,-2 0-188,4 0 0,-1 0 16,3 0-16,-2 0 0,3-4-70,-5 0 0,4-1-187,-4 1 1,1 3-151,-5-3 0,0 2 122,1-2-1910,-6 3 903,4-4-818,-8 5 1940,3 0 0,-15 5 0,-3 1 0</inkml:trace>
  <inkml:trace contextRef="#ctx0" brushRef="#br1">16960 12152 7980,'-6'0'1216,"1"0"-749,5 0-383,5 0 0,1 0 823,5 0-560,6 0 0,1 0 122,5 0 1,1 0 29,2 0 1,3 0-62,6 0 1,-1-4-133,0 0 0,-5 0-412,-2 4 1,0 0 131,-4 0 1,1-3-2463,-9-1 1271,0 0 1165,-3 4 0,-11 0 0,-2 0 0</inkml:trace>
  <inkml:trace contextRef="#ctx0" brushRef="#br1">18045 11581 7975,'0'-12'-1821,"0"5"1834,0-1 417,0 0-152,0-3 832,0 0-656,0 4 0,4 1-81,0 2 0,3 2-139,-3-6 0,5 4 107,-2-3-163,4-1 1,1 0 47,4 1 1,-4 0-2,3 0 0,-2-2-148,-1 5 0,-5 0 138,1 4 1,-1-4-266,5 1 1,-1-1 57,1 4 0,-1 0-61,1 0 0,-1 4-25,0-1 1,1 5-17,-1-4 1,1 4-1,-1-5 0,-3 6 135,-1-1 0,0 2-138,0 1 1,2 1 89,-5-1 1,0 1-142,-4-1 0,0 0 83,0 1 0,-2 3-71,-1 0 0,0 1 82,-4-5 0,-1 0-7,-4 1 0,1-1 117,0 1 1,3-2-104,0-3 1,5 2 156,-5-5-164,5 0 345,-7-4-158,9 0-13,-4 0 0,14 0-19,2 0 1,3 0-27,-2 0 0,3 0 1,0 0 0,2 0 16,-2 0 1,-2 0-34,2 0 0,-3 0 71,0 0 1,-5 0 21,1 0-148,0 0 1,-2 1 16,-2 3 0,-3-1-108,-1 4 1,0-3 61,0 4 1,-6-1-24,-6 5 0,-4-1-157,-7 0 0,0 2 117,0 2 1,-1-2-65,-2 2 0,1-2 55,-1-2 1,2 3-198,1-2 1,0 2-133,0-7 1,5 2-166,3-1 1,2 1-283,2-5 1,1 1 468,2-2 0,2-1 404,2 2 0,3 2 0,-4 0 0</inkml:trace>
  <inkml:trace contextRef="#ctx0" brushRef="#br1">18022 12060 8200,'-6'0'292,"-4"0"340,8-5-49,-3 4-202,10-4 0,0 4 447,3-3-536,2 3 0,-3-4 72,4 5 1,2 0-103,2 0 0,3-2-146,4-1 1,1 1 145,0-2 0,1-1-220,3 2 1,1-5 67,2 4 1,2-3-87,-5 3 0,2-4-10,-6 4 1,5 0-236,-9 4 0,4-3-294,-8-1 1,4 0-4,-4 4-236,0 0 0,-3 0-117,-1 0-1530,-5 0 1054,5 0 1347,-10 0 0,4 5 0,-5 1 0</inkml:trace>
  <inkml:trace contextRef="#ctx0" brushRef="#br1">18296 12140 8200,'-7'-6'48,"-1"2"486,5 3-30,-7 1-126,9 0 0,-5 0 146,2 0-186,3 5 0,-6 1-76,3 6 0,2 0 71,-6 4 1,6-4-147,-2 4 0,-1-2-103,1 1 1,-4-2-6,5 2 0,-5-3 82,4 0 1,-1 1-320,1 2 1,3-6 69,-3 2 1,3-2-32,1 2 0,0-3 22,0 0 0,0-5-14,0 5 99,5-5 1,-2 5 6,4-4 1,-3 1-31,4-1 1,-5-3 53,5 3 1,-4-3-515,4-1 1,-1 4-103,5 0-100,-1 0 0,0-4-198,1 0 199,-1 0 0,1-1-252,-1-3 948,-5 3 0,5-5 0,-10 5 0,3-3 0,1 2 0,-1-6 0,1 4 0,-2-3 0,-1 3 0,1-4 0,-1 5 0,-2-5 0,5 0 0,-4-3-52,3 0 0,-3-1 108,-1 1 1,-1 3 603,-3 0 1,3 5 70,-3-5 754,3 6-562,1-4-35,0 6-555,0 6 0,0 0 58,0 5 1,0 4-139,0 1 0,0 3-18,0-4 1,0 5-202,0-1 0,4 2 85,-1-2 1,1 1-252,-4-5 1,0 4 90,0-4 1,0 4-383,0-3 151,0-1-829,0-4 63,0 1-424,0-6-394,0-1 1272,5-5 1,-2 0 583,4 0 0,-3-1 0,4-3 0,-1-7 0,5-7 0</inkml:trace>
  <inkml:trace contextRef="#ctx0" brushRef="#br1">18924 12003 8037,'-6'-5'454,"1"4"0,5-5 7,0 2 0,1 3-217,3-3 1,2 2 37,6 2 0,-1 0-52,1 0 1,3-3 123,0-1 1,5-1-110,-1 1 0,3 3 30,1-3 1,-4 1-26,0 0 0,-1 1 0,1-2 1,-3 3-227,-4 1 1,-1 0 96,0 0 0,-3 0-1005,0 0 556,-6 0-2099,3 0 1122,-5 0 1305,-10 0 0,-3 0 0,-9 0 0</inkml:trace>
  <inkml:trace contextRef="#ctx0" brushRef="#br1">19701 11489 8028,'0'-11'19,"0"0"191,0-1 0,0 1 654,0-1-271,0 6 104,0-4-239,0 9-344,0-5 1,0 8 82,0 2 0,0 6-29,0 5 1,4 5-98,0-1 0,3 3 110,-3 1 1,4-1-247,-5 1 1,3 0 56,-3 0 0,0-1-39,4-3 1,-3 2 88,4-2 1,-6-1-390,2 1 1,-2-5-130,-2 1 0,0-2-316,0-2 1,0-3-384,0 0 0,0-1 274,0 5 901,-6-6 0,0 4 0,-5-4 0</inkml:trace>
  <inkml:trace contextRef="#ctx0" brushRef="#br1">19587 11992 8201,'0'-6'1301,"0"0"-460,0 6-284,5 0-234,-4 0 1,9 0 271,-2 0-423,2 0 0,7 0 197,2 0 1,2 0-85,2 0 1,5 0-188,2 0 0,0-3 146,0-1 0,-1-1-312,2 1 1,-3 3-48,-6-3 1,0-1-486,-3 1 0,-2 0-171,-6 4-240,0 0-1488,-4 0 979,-2 0 1288,-5 0 0,-5 5 0,-2 2 1</inkml:trace>
  <inkml:trace contextRef="#ctx0" brushRef="#br1">19678 12255 8014,'0'-7'33,"0"-3"1,0 8 184,0-6 0,1 5 238,3 0-34,-3-4 1,8 5-102,-5-6 0,5 4 62,-1-3 0,-2 4-99,2-1 1,-1 2-24,5-2 0,-3 3-77,2-3 1,-5 3 0,10 1 0,-6 0-48,5 0 0,-2 0 51,-2 0 0,0 3-88,1 1 1,-2 1 285,-2-1-468,2 2 1,-9 6-28,3-1 0,-3 1-33,-1-1 0,-1 1 77,-3-1 0,2 4-121,-6 0 1,-1 1 16,-6-5 0,2 1 149,-2-1 0,2 0 53,2 1 1,-4 0-78,-1 4 1,1-6 89,4 5 0,-1-5-39,1 5 0,-1-2 10,1-1 1,1-5 1,2 1 9,3-1 37,0 5 0,4-5-49,-3 1 138,3-5 0,1 3-83,0-2 1,1-3 60,3 3 0,-2-3 89,6-1 50,0 0 0,7 0-112,0 0 1,0 0 169,-3 0 1,4 0 4,3 0 1,-1-4-110,1 0 1,0 1-197,4 3 1,0 0 170,0 0 0,-4-2-154,0-1 0,-5 1 3,1-1 1,-2 1-110,-2 2 0,-3 0 14,-1 0-173,-4 0-28,2 0-466,-5 0 1,-4-1 320,0-3 0,-5 3-916,2-3 0,0 3 324,0 1 1,3 0-580,-4 0 1563,6 0 0,-8 0 0,3 0 0</inkml:trace>
  <inkml:trace contextRef="#ctx0" brushRef="#br1">20729 11866 8034,'-12'0'0,"-3"-1"-42,0-3 168,0 3 208,3-4 126,6 5-73,1 0-157,5-5 0,1 4 135,3-3 1,4 2-8,7 2 1,-2-3-75,2-1 1,3-1-107,1 1 1,2 3 28,2-3 0,0 1-169,0 0 1,3 1 75,1-2 1,0 3-53,-5 1 0,0-1-12,-3-3 0,1 3-512,-4-3 1,-5 3-13,-3 1 1,-5 0-977,5 0 919,-5 0 0,0 0-275,-6 0 1,0 1 340,-5 3 1,1-2 464,-5 6 0,1-2 0,0 2 0,-2 2 0,-2-2 0,-3 7 0,-5 3 0</inkml:trace>
  <inkml:trace contextRef="#ctx0" brushRef="#br1">20752 12003 8034,'-12'7'-380,"6"3"1358,1-9-622,5 4 1,1-5-63,3 0 1,-2 0 101,6 0 0,0 0-47,3 0 0,4 0-65,1 0 0,3 0-172,-4 0 1,5 0 73,-1 0 0,1 0-169,0 0 1,1 0-319,-2 0 0,-2-4-496,-2 1 1,-1-1 113,1 4 1,-2-4-1391,2 0 2073,-7 0 0,2-6 0,-4-3 0</inkml:trace>
  <inkml:trace contextRef="#ctx0" brushRef="#br1">21745 11352 8202,'0'-16'-608,"0"3"-761,0-2 1957,0 2 1939,0 2-1180,0 4-896,0 2 1,0 7-306,0 1 1,0 4 100,0 4 0,0 6-70,0 2 0,0 2 41,0 2 0,0 4-103,0-1 1,0 2 57,0-1 1,0-3-152,0 3 0,0-3-629,0-1 0,0 0 378,0-1 0,4-3-933,0 1 1,0-7-124,-4 3-348,0-4 1633,0 0 0,0-1 0,0 1 0</inkml:trace>
  <inkml:trace contextRef="#ctx0" brushRef="#br1">21505 11832 8202,'0'-6'631,"2"1"-302,2 5 0,2 0 123,5 0 1,2 0 67,2 0 0,3 0-153,5 0 1,5 0-154,2 0 0,-1-4 63,2 0 1,-1-4-243,5 5 1,-5-5 140,0 4 1,0-3-259,0 3 0,-2-4-278,-5 4 1,-4-3-1009,0 3 106,-5-5 0,-1 8 590,-6-3 0,-6 3 672,-1 1 0,-5 5 0,-6 1 0</inkml:trace>
  <inkml:trace contextRef="#ctx0" brushRef="#br1">21654 11992 8082,'-6'-6'1220,"1"0"0,1 12-848,0 1 0,-1 3 74,1 2 0,2-1-126,-6 1 0,4 3 21,-4 0 0,5 4-115,-5-4 0,4 4 14,-3-3 1,3 0-258,-4-1 1,6-1 91,-2 5 1,-1-5-156,1 1 1,0-6 48,4-1-148,0 0 1,0-1 78,0 1 1,1-6-29,3 2 0,-1-3-28,4-1 0,1 0-57,3 0 0,1 0-3,-1 0 0,1 0-154,-1 0 1,1 0-457,-1 0 0,0 0 301,1 0 0,-5 0-1247,1 0 680,0 0 1092,3 0 0,0 0 0,1-5 0,-1-1 0,1-5 0</inkml:trace>
  <inkml:trace contextRef="#ctx0" brushRef="#br1">21814 12163 8082,'-1'-14'-1352,"-3"3"2234,3 2 0,-5 1 380,6 1-418,0 4-225,-5-2 1,4 10-186,-3 3 1,-1 3 61,1 4 0,-3-1-46,3 5 0,-4 0-135,5 4 1,-1 1-44,4 3 0,-4-3 15,0 3 0,0 1-141,4-2 1,0 1-67,0-4 0,0-2-448,0-1 1,0 0 242,0-5 0,0-4-2081,0-3 1619,0 0 1,0-1-2585,0 1 3171,-5-6 0,-1 4 0,-6-6 0</inkml:trace>
  <inkml:trace contextRef="#ctx0" brushRef="#br1">2684 13671 8064,'-6'-5'-286,"-3"2"-430,5-4 573,0 4 1178,-1-7-140,4 9-190,-4-4-125,5 5-296,0 0-6,0 5 1,3 2-68,1 8 0,1 4 29,-1 8 0,-1 2 55,4 6 1,-3-1-128,4 0 0,-2 4-159,2 0 1,-2 4 80,-2-4 1,-2 0-264,6-3 0,-5-3-101,0-1 0,0 1 164,1-6 1,-3-3-10,3-4 0,-3-5-155,-1 1-354,0-2-161,0-1-145,0-6-143,0-1 763,0-5 1,0-5 0,0-1 0</inkml:trace>
  <inkml:trace contextRef="#ctx0" brushRef="#br1">2501 13682 8134,'0'-16'-84,"4"3"-42,0-2 1,5 2 856,-2 2 0,5-1-208,3 1 0,-1 1-96,5 2 0,0-1-118,4 5 1,0-3-71,-1 3 1,5 0-62,0 4 0,-1 1-114,-3 3 1,0 3 77,0 4 1,0 5-197,0 4 1,-4 1-113,0 2 1,-5 0 104,1 0 1,-6-1-119,-2 1 0,-4 0 134,1 0 0,-4-4-44,-4 0 0,-2-1 39,-6 1 0,-3 1-7,0-5 0,-4 1-82,3-5 1,-3 0-205,4 1 0,-1-6-21,0-2 0,4-3-260,-3-1 1,6 0-1031,1 0 1654,6 0 0,-9-5 0,5-1 0</inkml:trace>
  <inkml:trace contextRef="#ctx0" brushRef="#br1">3426 13385 8144,'0'-11'0,"0"-1"471,-5 6 61,4-4-171,-4 9 162,0-4 150,3 5-282,-8 0-237,4 0 27,-5 0 0,3 5 127,0 2-50,1 8-77,-10-2 0,5 10 151,-4 0-151,4 5 0,0 7 53,1 3 1,-2 4 6,-2 8 0,2-2-445,-2 5 0,4 1 367,3 3 0,3-3-221,5 3 1,0-3-51,0 3 0,0-1-57,0-7 1,5-1 62,3-6 1,2-2-53,1-6 0,2-5 86,2-2 0,-2-7 43,2-1 1,-1-5-111,1 1 0,-2-2 102,2-2 0,-2-4-19,-2-4 0,4 2-388,1-1-139,-1 0 0,-4-4-181,1 0 1,-1-1-355,1-3 1,-2 1 191,-3-4 922,-2-1 0,0-8 0,2-2 0</inkml:trace>
  <inkml:trace contextRef="#ctx0" brushRef="#br1">3769 13705 7992,'-12'-23'300,"6"5"1,1 2 257,5 5 137,0-1-417,0 1 1,0 3 432,0 0-556,0 6 0,-1-3-127,-3 5 1,1 0-17,-4 0 1,-1 5 76,-3 3 1,-1 2-44,1 1 0,1 4-28,2 1 1,-2-1 19,2-4 1,2 4 24,-2 1-41,6-1 0,-3-4 51,5 1-20,0-1 0,0 1-82,0-1 0,0-3 52,0-1 1,5-3-230,3 4 217,2-6 1,1 5-75,1-4 0,-5-1-60,1 1-39,-1-1 77,5 3 1,-6-4 257,4 9-196,-8-3 0,3 4 177,-5 0 1,3 1-93,1-1 1,0 1-2,-4-1 1,4 2-15,0 2 1,-1-1 8,-3 5 0,4-4 2,0 4 1,0-1-8,-4 1 0,0 3-68,0-3 0,-1 1 48,-3-1 1,1 1 62,-4-5 1,4 5-62,-1-5 1,-1 0 196,1-4 0,1-3 75,3 0-202,0-1 0,0 1-12,0-1-133,0-4 0,0 3-1141,0-2 551,5-3-540,1 5 0,5-6 509,1 0 1,-1-2-249,1-2 0,-1 2 911,1-6 0,4 1 0,2-5 0</inkml:trace>
  <inkml:trace contextRef="#ctx0" brushRef="#br1">4043 13694 8109,'-5'-12'292,"4"1"0,-4 3 806,5 1-192,0 4 179,0-2-687,0 5 1,1 5-275,3 3 1,-2 7 65,6 4 0,-6 4 5,2 3 1,1 4 24,-1 4 0,0 0-30,-4 0 0,0 1-2,0-1 1,0-1-115,0-3 0,-1 2-210,-3-5 0,2 3 107,-1-3 0,-2-4-56,1-4 0,0-5-54,4 1 295,0-2 1,0-6 102,0 1 21,0-6-283,0 3 23,5-5 0,1 0 30,6 0 1,1 0 44,2 0 0,-3 0-50,4 0 0,0-1 8,-1-3 0,4 3 63,-3-3 0,3-1-163,-4 1 1,1 1-160,0 3 0,-4-4-902,4 0 0,-8 0 555,0 4 0,-4 0-2727,3 0 3280,-4 5 0,2 2 0,-5 4 0</inkml:trace>
  <inkml:trace contextRef="#ctx0" brushRef="#br1">4466 13739 8114,'0'-11'-11,"0"-1"1165,0 1-715,0 0 1,1 4-49,3 3 0,-2 3 55,6 1 1,-4 0-228,3 0 0,-3 5 49,4 3 0,-5 6-226,5 1 0,-4 9 130,3-1 1,-3 4-112,4-1 0,-4 2-52,3 3 0,0 0-9,0-4 0,3 4-65,-2-5 1,1-3 3,-1-4 1,2-5-40,-3 1 0,2-2 83,-1-2-120,2-4 101,-9-2 0,4-5 15,-5 0 113,0-5 0,0-2-80,0-4 1,0 0 120,0-1 1,0-1-55,0-2 1,0 1-75,0-5 0,0 1 40,0-1 1,0 2-116,0 1 1,0 7 45,0-2-205,0 7 194,5-6 1,0 10-103,3 0 0,3 5 99,1 7 1,-1 0-12,5 4 0,0-4 123,-1 3 0,4 2-107,-3-2 0,3 4 83,-4-4 1,4 1-24,-4-5 1,2-1 15,-2-2 0,-6-3 100,2-5 266,-2 0-72,2 0 1,0-5-67,-4-3 1,-2-2 47,-5-1 0,0-1-46,0 1 1,0-6-78,0-2 0,0 2-125,0-3 0,-1 0-191,-3-6 1,2 1-229,-6-1 0,5-2-43,0 1 1,-2 1-179,1 3 1,0 0 229,4 0 0,0 5-775,0 3 1,0 6 426,0 2 1,1 4-1387,3-1 1128,2 3 945,6 6 0,-6 1 0,-1 6 0</inkml:trace>
  <inkml:trace contextRef="#ctx0" brushRef="#br1">5117 13499 8273,'-12'-3'-794,"1"-1"1,4-1 903,4 1 0,1 1 2066,2-4-1633,0 4 1,0-3 421,0 2-525,0 3 100,0-4-452,0 5 112,0 5 0,4 1-65,0 6 0,4-1-125,-5 0 0,1 5-95,-4-1 0,0 4 21,0-4 0,1 4 90,3-4 0,-3 4-1,3-3 1,1 3 54,-1-4 1,1 1-98,-1 0 0,-1-4 94,4 4 0,-3-4-116,4 0 1,-5-5 79,5 1-8,-5 0-175,7 3-96,-9 0 0,5-3-426,-2 0 225,-3-6 298,4 3 0,-3-5-109,2 0 347,-3 0-102,4 0 1,-4 0 137,3 0 73,-3 0 0,6 0-45,-4 0 1,-1 5 128,1 3 1,0 2-44,1 2 1,-3 0 43,3 3 0,1-1-18,-1 5 0,0 0 45,-4 4 1,1-1-29,3-3 1,-3 1-29,3-5 1,-3 4-148,-1-3 1,0 3 90,0-4 0,0 4-267,0-4 0,0 0 59,0-3 1,-1-5-294,-3 1 1,1-4-565,-4 4 81,-1-6 0,-3 3 89,-1-5 1,1 0-498,-1 0 0,5 0-779,-1 0 1097,1 0 868,0-5 0,2-6 0,5-7 0</inkml:trace>
  <inkml:trace contextRef="#ctx0" brushRef="#br1">5402 13431 8270,'0'-23'0,"-4"5"536,0 3 0,-3 6-75,3 2 0,0 3 572,4-4-107,0 6-328,0-3-373,0 5 0,1 5-90,3 2 1,1 7 258,3 1 0,3 6-124,1-2 0,-1 2 105,4 2 0,2 0-90,-2 0 1,6 1 140,-2 3 1,-3 1-127,-1 2 0,2 3-16,-2-3 0,0 5-101,-3 3 0,-1-3-129,0 3 0,0-1-221,-4 1 0,0-2 149,-4 2 1,-1-3-272,1 0 0,-1 1 159,-2-1 0,-5 0-70,-3-8 0,2 3-121,-2-3 0,0 0-135,-3-4 1,3-2-92,1-2 0,0-2-276,0-6 0,-3-3-1793,2-1 1898,3-4 0,-1 2-1038,2-5 1756,3 0 0,-10 0 0,5 0 0</inkml:trace>
  <inkml:trace contextRef="#ctx0" brushRef="#br1">5985 13728 6203,'0'-6'2097,"1"0"-1547,3 6 1,-2-3-166,6-1 1,-1 0 258,5 4-307,4 0 1,-2-4-29,5 0 1,-3-1 72,3 2 0,0-3-190,3-1 0,1-3 74,0 2 0,-1-1-205,-3 2 0,-2-4 141,-1 4 1,-4 0-1097,4 0-222,-4 4-730,0-7 314,-6 9 312,4-4 0,-8 6 1220,1 3 0,-6-3 0,-4 9 0,-4-3 0</inkml:trace>
  <inkml:trace contextRef="#ctx0" brushRef="#br1">6110 13854 8970,'17'0'1614,"-3"-4"-1192,5 0 0,0-4 70,4 4 0,4-4-449,4 0 1,-2 2 59,2-2 1,-5 4-883,5-3 1,-6 3 562,2-4 0,1 6-2264,-2-2 2480,1 3 0,-4-5 0,0 0 0</inkml:trace>
  <inkml:trace contextRef="#ctx0" brushRef="#br1">7172 13431 8132,'-6'-18'0,"1"5"524,5 6 828,0 4-712,0-7 226,0 9-476,0-4 1,0 6 234,0 3-635,0 2 190,0 6 0,0 4 39,0 3-10,0 8 1,0 0 40,0 7 1,0-1-1,0 9 1,0-4-45,0 4 0,0-4 33,0 4 1,0-2-346,0 2 1,0 1 132,0-5 1,0-5-217,0-6 0,1-3 6,3-1 0,-3-5-16,3-3 0,-1-2 98,0-2 0,-1-3-297,1-1-1311,-1-4 705,-2 2-2948,0-5 3461,-5 0 0,0-5 491,-3-3 0,-7-2 0,2-1 0</inkml:trace>
  <inkml:trace contextRef="#ctx0" brushRef="#br1">6978 13602 8132,'0'-23'-498,"0"2"-63,0 2 0,1-2 871,3 6 1,1-4 943,3 4 0,3 0-456,1 3-6,-1 1-405,11 0 1,-4-1-4,4 1-204,1-1 0,4 1 0,-1-1 0,6 5-104,-1-1 1,-2 6-65,1-2 0,-4 3 50,0 1 0,-3 5-36,-4 2 0,-2 3-28,-6 2 1,-3 1-45,-1 2 0,-4 1 123,1 3 0,-4 3 3,-4-3 1,-4 2-62,-7 2 1,-7 0-106,-4 0 0,-5-4-387,5 0 0,-6-4 219,2 4 0,2-5-232,1 2 1,0-5 199,5-3 0,-3 0-1926,10-4 2212,0 5 0,-2-3 0,0 6 0</inkml:trace>
  <inkml:trace contextRef="#ctx0" brushRef="#br1">7892 13168 8110,'0'-6'-285,"-1"1"213,-3 5 402,2-5 183,-3 3-250,5-3 1,0 4 450,0-3-209,0 3 59,0-4 51,0 5 1,-1 6-433,-3 6 0,2 6 134,-6 8 1,-1 1-87,-6 7 1,2-2 40,-2 6 1,2 2-47,2 2 0,0-1-41,-1 1 0,1-2 47,-1 2 1,5 1-249,-1-4 1,6 2-41,-2-3 0,3 1-89,1-5 1,0-4 126,0 1 0,1-2-127,3 1 1,2 2 5,5-5 1,1-1 108,-1-3 1,1 0 1,-1 0 1,0 0 15,1 0 1,-1-4 50,1 0 1,-1-5-15,1 1 0,-1-2 6,0-2 0,1-1-92,-1-2 1,-3 1-4,-1-6 0,-4 3-1210,1-3 515,2-1-505,-5 3 870,5-5 0,-1 0-1766,2 0 2160,-2 0 0,10-5 0,-2-2 0</inkml:trace>
  <inkml:trace contextRef="#ctx0" brushRef="#br1">8314 13488 8262,'-11'-18'300,"5"2"671,2 4-473,-3 6-161,6-4 43,-4 9 87,5-4-51,0 5 0,4 1-221,0 3 0,3 3 127,-3 8 1,4 3-70,-4 5 0,3 0-7,-3 0 0,4 3 36,-5 1 0,5 1-212,-4-1 1,3 1-22,-3 2 0,1 2-82,-1-6 0,-1 5 107,4-5 0,-3 1-101,4-4 1,-4-4-16,3 0 0,-1-5-165,2 1 205,2-2 45,-3-2 24,-1-4 1,0-2 34,-2-5 34,-3 0-45,4 0 1,-5-2 7,0-1 1,4 0 137,0-5 1,1-4-98,-1-7 1,2-3 161,6-1 0,-1-5-41,1-2 0,-1-7-283,0-1 1,0-4 122,-4 4 0,3-4-315,-2 4 0,1 0-14,-2 4 1,2 1-6,-5 2 0,4 4 106,-4 4 0,-1 5-269,-3 3-182,0 2 205,0 7-1385,0 1 857,0 5 1,4 5-245,0 2 0,4 3 376,-5 2 769,6-1 0,3 6 0,5 1 0</inkml:trace>
  <inkml:trace contextRef="#ctx0" brushRef="#br1">8954 13876 7894,'-6'0'2425,"1"0"-1827,5-5-298,-6 4 1,5-5 264,-3 2-63,-2 3-80,5-10-180,-4 5 1,1-5-73,0-1 0,0 1 79,4-1 1,0-3-185,0 0 1,0-5 70,0 1 0,0-3-199,0-1 0,0 0-34,0 1 1,4-5-63,0 0 0,5 1 124,-2 3 1,4 0-76,0 0 1,2 0-79,2 0 1,-1 6 82,5 1 1,-4 2-29,4-1 1,-4 6 74,4-2 1,-5 6 118,2-3-49,-4 6 0,0 2 137,-1 7 0,-3 7-120,-1 1 0,-3 10 17,4-3 1,-6 9-19,2-1 0,-3 5 2,-1 3 0,0-3-119,0 3 1,2-6 108,1-2 0,-1 0-100,2 0 0,-2 2 67,2-6 0,-3-3-1,3-4 0,-3-3-86,-1 3 60,0-5 0,0 2-498,0-5 349,0-4 1,1-1-1971,3-2 1521,-2-3 1,8 4-395,-3-5 1,0-4 1031,0 1 0,1-6 0,3 2 0</inkml:trace>
  <inkml:trace contextRef="#ctx0" brushRef="#br1">9685 13385 8054,'0'-11'-106,"-5"-1"0,4 1 356,-3 0 1,2 3 1044,2 0-490,0 6-227,0-8-499,0 8 1,-5-3 89,-2 5 1,-3 0-214,-2 0 0,1 0 77,-1 0 1,-4 5 120,-3 3 1,1-2 50,-1 2 1,4 0-15,-4 3 0,5 0-71,-1 1 1,6-1 35,1 1 0,6-1-150,-2 1 0,2-1 96,2 0 0,6 1-49,1-1 0,3 1 39,2-1 1,4 0-140,3 1 1,2-1 79,-2 1 1,2-1-16,-2 1 1,-1-1 15,1 0 0,-5 5 29,1-1 0,-2 0-28,-2-3 0,-3 3 24,0 0 0,-6 1-55,2 0 1,-3-2-24,-1 5 1,-1-4-146,-3 4 0,-2-4 68,-6 4 0,-3-5-200,0 1 1,-5 2-85,1-2 0,1 0-29,-1-3 1,1-2-245,-1-2 0,-3 0 209,3-4 1,3 0-526,1-4 0,1-1 92,-2-3 877,4-2 0,-10-6 0,4 1 0</inkml:trace>
  <inkml:trace contextRef="#ctx0" brushRef="#br1">9388 13203 8193,'0'-12'0,"0"4"825,0 1-456,5 4 0,1-3 34,6 2 0,0 3-3,4-3 37,1 3-157,6 1 0,0 0 89,0 0 65,0 0-250,0 0 1,3 0-231,1 0 74,-5 0 1,-2-4 36,-5 0 1,0 0-226,-3 4 1,-1 0-2742,1 0 2901,-6 0 0,4 0 0,-4 0 0</inkml:trace>
  <inkml:trace contextRef="#ctx0" brushRef="#br1">9982 13123 8186,'0'-12'0,"0"1"-38,0-1 0,0 5 180,0-1 1,0 4 134,0-3-33,0 4 0,1-2 305,3 5-314,-3 0 0,4 1 255,-5 3 16,0-3-261,5 10 0,0-9 130,3 6 0,2-4-107,-2 3 0,2-1 79,1 2 0,5 3-46,-1 1 1,4-1 30,-4 5 0,5 3-116,-1 3 0,-1 3 0,1 5 0,-5 0-67,1 5 0,-2-1 54,-1 0 0,-5 6-244,1 1 1,-6 0 86,2 1 1,-3-1-82,-1 0 1,-3 3-59,-1-6 0,-4 0-106,4-4 0,-5 0 15,2 1 1,0-6-145,0-3 0,1-3-45,-2-4 1,-1 2 115,5-6 0,-3 0-288,3-4 1,-4-3-276,4 0-853,1-6 489,3 8 603,0-8 0,0 1 129,0-6 1,3 0-374,1-5 825,5 1 0,-3-5 0,6 1 0</inkml:trace>
  <inkml:trace contextRef="#ctx0" brushRef="#br1">10667 13442 8186,'0'-17'0,"0"5"1079,0 2-149,0 9-477,0-4 0,1 5-22,3 0 0,3 0-33,4 0 1,0 0-131,1 0 0,3 0 15,0 0 1,2 0-83,-2 0 0,3-4 44,5 0 0,-6-1-242,-1 1 0,0 2 98,-1-6 1,1 5-828,-5 0 1,0-2-82,1 1 1,-5 0-1645,1 4 998,-5 0 1086,2 0 1,-21 5-1,-3 1 1</inkml:trace>
  <inkml:trace contextRef="#ctx0" brushRef="#br1">10679 13614 8186,'0'-7'908,"10"2"1,-1 1 858,10 1-1195,0-6 1,9 4-72,2-3 1,3-2-182,1 2 0,-1-1-811,-2 2 0,-3-2 360,-6 5 1,0 0-464,-3 4 1,-2 0 334,-6 0 259,-5 0 0,10 5 0,-4 2 0</inkml:trace>
  <inkml:trace contextRef="#ctx0" brushRef="#br1">11478 13157 8186,'0'-12'0,"0"6"0,-4 0-159,0 2 296,1 3 384,3-4 77,0-1-330,0 5 0,0-3 33,0 8 1,0 8-42,0 7 1,0 4 101,0 3 0,0 7-63,0 5 1,0 4-160,0-4 1,0 4 29,0-4 1,0 1-142,0 0 1,0-8 82,0 4 0,3-5-250,1 0 1,4-2 56,-4-5 1,3-1 112,-3-3 1,4-3-433,-5-4 259,6-1 0,-6-1-711,4-2 292,-4-3-1232,2-5-990,-5 0 2782,0-5 0,0-1 0,0-6 0,-5-4 0,-1-2 0</inkml:trace>
  <inkml:trace contextRef="#ctx0" brushRef="#br1">11352 13282 8186,'7'-17'-545,"-1"-4"-69,-2 6 1,1-4 1761,3 4-624,7 0 0,-8-1-1,9 1 0,0 0-74,-1 4 0,6-5-108,-2 1 0,2 1-81,2 7 1,0-4 42,0 4 0,0 2-43,-1 1 1,1 3-47,0 1 0,-1 0 31,-3 0 0,1 5-214,-5 2 0,-3 5-76,-5 3 1,-3-1-128,4 5 1,-6 0-126,2 4 0,-12 3 165,-3 1 0,-7 1-199,3-1 1,-5-3 108,1 2 0,-3-3-19,-1-4 0,0-1-113,1-3 0,3-6-148,0 3 0,5-9-8,-2 1 0,4-2-707,0-2 757,6 0 1,2-2 459,8-2 0,3-2 0,9-5 0,1-1 0,6 1 0</inkml:trace>
  <inkml:trace contextRef="#ctx0" brushRef="#br1">12209 12951 8186,'-6'-18'578,"-5"2"-302,5 5 0,-2 4 172,1 3 1,3-1-149,-4 2 0,1 0-37,-5 7 1,1 0-57,0 7 1,-2-1-1,-2 9 1,2 2 7,-2 5 0,-2 3 30,2 6 0,-2 8-79,2 2 1,3 5-41,-4-1 0,5 0-189,3 4 1,-1-5 5,6 2 1,-1-3 68,4-2 1,0 0 12,0-3 1,1-3-180,3-5 0,1-1 34,3-2 1,2 0 84,-3-4 1,3-4 22,2-4 1,-1-5 14,1 1 0,-1-2-68,1-2 0,3-3 80,0-1 1,0-4-235,-3 1 1,-1 1-122,1-1 1,-1-1 25,0-3 0,1 0-627,-1 0 1,-3-3 380,-1-1 0,-4-1-1118,1 1 1678,2-2 0,-5-11 0,4-1 0</inkml:trace>
  <inkml:trace contextRef="#ctx0" brushRef="#br1">12540 13282 8006,'-6'-24'26,"-3"-1"-13,5 10 0,0 0-13,4 3 688,0 1-52,0-1-224,0 6 62,0-4 107,0 8-607,-5-3 52,-1 5 1,-6 0 15,1 0 0,0 0 121,-1 0 0,1 2-47,-1 1 1,5-1 31,-1 2 1,0 1 50,-3-2 1,3 6-86,1-1 0,3-2 7,-4 2 1,6 0-36,-2 3 1,-1 0-101,1 1 1,0-1 19,4 1 1,5 0 96,3 4 1,2-3-173,2 7 1,4-7 68,3 3 0,-1 0-100,1-1 1,-1 2 111,1-2 1,1-2-4,-5 2 0,1-1 30,-5 1 0,0-2 5,1 2 1,-6-1-48,-2 1 1,1-2 29,-1 2 1,-2 2-80,-5-2 0,-4 4 77,-4-4 1,-2 4-226,-2-3 1,-3 3-48,-5-4 1,0 4-76,1-4 0,-1 2 91,0-2 0,4-6-531,0 2-145,5-2 216,-3 2-195,6-4 518,5-2 1,6-9-24,7 0 1,3-5 390,2 2 0,4-3 0,3-2 0,3-4 0,1 3 0,0-4 0</inkml:trace>
  <inkml:trace contextRef="#ctx0" brushRef="#br1">12689 13465 8006,'0'-11'0,"0"3"125,0 1 0,0 3 522,0-4 238,0 6-172,0-3 40,0 5-526,0 5 1,0 2-65,0 8 0,3-2 12,1 2 1,0 2-104,-4-2 1,5 4 154,3-4 0,-2 4 29,2-3 0,-1-1-411,5-4 0,0 1 51,4-1 0,-4-1 8,4-2 1,-4-3 105,0-5 0,3 0 255,0 0 0,4 0-54,-4 0 0,1-4-45,-5 0 1,0-5 34,1 2 1,-2-3 25,-2-2 0,0 0-247,-4-4 1,0 2 117,-4-5 0,4 4-700,0-4 0,0 0 325,-4-4 1,-4 0-1012,0 1 1,-4 0 266,4 3 1,-1 1 1020,2 3 0,-4 2 0,-4-3 0</inkml:trace>
  <inkml:trace contextRef="#ctx0" brushRef="#br1">13225 13180 8046,'0'-12'0,"-3"5"192,-1-1 299,0 5 159,4-2-94,0 5-336,0 5 0,1 3-12,3 7 1,2 3 30,6 5 1,-1 5-86,1 2 1,-1 0 9,0 0 0,0-1-43,-4 2 0,3 0-19,-2-4 1,-2 3-158,2-3 1,-4 0 10,3-4 0,-3-4 138,4 0 1,-4-5 23,3 1 1,-3-4-35,4-3 1,-5-2 191,5-2-17,-5-3 24,2 4 184,-5-5-49,0-5 0,0-1-52,0-5 0,0-2-104,0-2 1,0 1-159,0-5 0,0 0 109,0-4 0,0-3-151,0-4 0,5 3-141,2-7 0,0-2-259,0-2 1,1 0 37,3 4 1,1 1-282,-1 3 0,1 3-12,-1 8 1,-5 2-309,-2 6-204,3 0 286,-6 4 282,4 2 0,-5 6-83,0 3 1,0 4-131,0 7 1,0-2 749,0 2 0,5 3 0,1 0 0</inkml:trace>
  <inkml:trace contextRef="#ctx0" brushRef="#br1">13682 13054 8179,'-5'-18'855,"4"2"-72,-4 4-246,5 1 0,0 3 316,0 1-373,0 4 1,5-2-80,2 5 1,4 5-21,0 3 0,0 7-114,1 4 1,-1 8 14,1 3 1,3 1-2,0 3 1,4-2-16,-4 6 0,6 1-128,-2-1 0,-3 5 121,0-1 1,-1 1-348,-4-1 1,2 3 49,-9-4 1,3-1-65,-3-2 0,0 1-27,-4-1 1,-5 0-196,-3-3 0,-2-2 69,-1-3 1,-2-2-90,-2-5 1,2 0-370,-2-1 1,3-4-170,5-3-545,-3-2 417,8-1-615,-3-6 948,5-1 1,2-5 676,1 0 0,4-5 0,4-1 0</inkml:trace>
  <inkml:trace contextRef="#ctx0" brushRef="#br1">14459 13511 8171,'-7'0'384,"-3"-5"-18,9 4 612,-4-10-347,5 10-228,0-9 146,0 9-281,0-4 267,0 5 0,5 0-321,3 0 1,3 0-211,4 0 1,-1 0 86,5 0 0,0 0-203,4 0 0,4-2 101,-1-1 0,1 1-185,-4-2 0,-1-1-226,-3 2 1,1-1-421,-5 4 1,-3-4-537,-5 0-712,1 0 2090,-2 4 0,-1 0 0,-5 0 0</inkml:trace>
  <inkml:trace contextRef="#ctx0" brushRef="#br1">14996 13214 8076,'-5'-23'0,"3"5"0,-2 3 691,3 2-315,6 2 1,-3 0 333,1-1 143,-1 6-609,-2 1 107,0 5-102,0 5 0,0 6 14,0 8 1,0 4 2,0 4 1,1 6-33,3 5 1,-3 1-90,3-1 0,-3-1 104,-1 5 0,0-1-376,0 0 0,0 3 2,0-6 0,1-2-110,3-5 0,-3-3 87,3-5 1,-3-2 8,-1-2 0,2-2-119,2-6 1,-3-3-117,3-1-905,-3-4 464,-1 2-2519,0-5 3334,0-5 0,-5-7 0,-2-5 0</inkml:trace>
  <inkml:trace contextRef="#ctx0" brushRef="#br1">14859 13225 8076,'5'-22'-586,"-4"2"-73,3 1 1,2 5 2158,2-1-883,2-3 0,-1 7-96,2 0 1,-1-1-85,9 5 1,0-2-174,4 1 1,0-1-15,0 5 1,1-3-47,3 3 0,-3 0 30,2 4 1,-3 5-119,-4 3 1,-1 2 68,-3 1 0,-6 5-266,3-1 1,-9 5-41,1-1 0,-4 3-55,-4 1 0,-3 3-184,-8 1 1,-3 0 179,-5-5 0,-1 3-378,-3 1 0,4-5 260,0 1 0,2-6-158,6-1 0,-1-2-342,5-2-856,5-5 1654,1-1 0,10-5 0,11-5 0,8-1 0</inkml:trace>
  <inkml:trace contextRef="#ctx0" brushRef="#br1">15692 12951 8270,'0'-11'0,"-1"-1"663,-3 1 24,3 5-209,-4 1 1,4 5-136,-3 0 0,1 0-148,-4 0 1,3 5 73,-4 2 1,-1 5-80,-6 3 0,1 4 53,-5 8 1,4 3 16,-4 8 0,1 3-12,-1 4 0,-1 6-255,4 2 0,-3 2 46,4-2 1,0 2 93,4-6 0,3 3-249,0-6 1,6 2 108,-2-6 0,3-2-209,1-2 1,5-4 18,2-4 1,4 2-91,0-5 1,-3-6 168,-1-5 1,5-4 38,3 0 1,0-2 134,-3-3 0,3 0-190,0-3 0,1-3-469,0 3 1,-4-3-196,4-1-465,-4 0 0,0-1 101,-1-3 1162,-4-3 0,3-4 0,-4 0 0</inkml:trace>
  <inkml:trace contextRef="#ctx0" brushRef="#br1">15966 13340 8054,'-5'-30'0,"4"2"68,-3 6 0,3 4 159,1 3 1,0 2 485,0 2-53,0-1-290,0 6-169,-5-4 1,-1 8-232,-6-1 0,-1 1 75,-2 2 1,1 0 37,-5 0 0,1 4 96,-1 0 1,-1 5 6,5-2 1,0 0-78,3 0 0,5 1-17,-1 3 0,4-3 14,-3 0 1,4-1 35,-1 5 0,3 0-136,1 4 1,1-4 80,3 3 1,4-2-143,7-1 0,3 3 74,4 0 0,1 0-111,0-3 1,1-1 67,3 1 1,-3 0-11,3 3 1,-3-2 1,-1 2 0,-4-1 46,0 2 0,-5-3 32,1 7 1,-2-5-37,-2 4 1,-3-5 11,-1 1 0,-4 1-28,1 0 1,-6 3 4,-5-4 0,2 1-38,-11 0 0,5-4-118,-8 4 0,0-2-27,-4 1 1,4-6 93,0 2 1,1-2-146,-1 2 0,-1-3 23,5 0 1,-1-6-413,5 2 1,3-3 217,1-1 0,4-1-530,-1-3 0,3 2 107,1-6 829,0 0 0,5-3 0,2 0 0</inkml:trace>
  <inkml:trace contextRef="#ctx0" brushRef="#br1">16161 13145 8137,'-6'-17'413,"5"-5"-116,-4 9 0,5 1 1250,0 4-989,0 6 0,1-4-181,3 6 0,3 6-178,4 1 1,2 5 70,2 3 1,-1 3 95,5 4 0,0 6-41,4 3 0,0 2-42,-1 1 0,0 0-90,-3 1 0,-4 3 15,-7 0 0,1 0-155,-5-4 1,-1 0 120,-3 1 1,-1-2-276,-3-3 0,-2 2 113,-5-6 1,-5 6-690,1-1 0,-1-4 364,0 0 1,0-7-496,-3-1 0,-1-1-332,4 1 1,1-2 1139,4-6 0,-6 1 0,-1-1 0</inkml:trace>
  <inkml:trace contextRef="#ctx0" brushRef="#br1">16960 13397 8129,'-18'-5'0,"2"0"53,4-3 0,1 3 144,-1 5 0,1 0 232,0 0 51,4 0-109,-3 0-128,9 0 1,1 4-31,7-1 1,9 1 95,3-4 1,2 0 29,2 0 1,1 0-302,3 0 1,1-4 116,2 1 0,2-5-186,-5 4 0,-5-3 62,-2 3 0,-7-4-905,3 4 1,-4 1-765,0 3-651,-6 0 2289,-1 0 0,-15 5 0,-3 1 0</inkml:trace>
  <inkml:trace contextRef="#ctx0" brushRef="#br1">16949 13568 8129,'0'-6'840,"5"1"0,-2 3-376,9-2 0,-2 3 3,9-3 0,0 3-499,4 1 0,5-4 98,2 1 1,3-5-838,2 4 0,0-4 502,3 5 0,-2-6-1652,2 1 1846,-3 3 0,0-10 1,-1 2-1</inkml:trace>
  <inkml:trace contextRef="#ctx0" brushRef="#br1">18102 13134 8129,'0'-11'33,"1"-1"77,3 1 0,-3 3 423,3 1-113,-3 4-221,-1-7 1,4 7-1,0-4 1,4 3 24,-4-4 1,4 6-31,0-2 1,6-1 50,1 1 0,4-4 24,-4 5 1,6-5-170,-2 4 0,-1 0 86,1 4 1,-5-1-166,1-3 0,-3 3 0,0-3 1,-1 4-98,1 4 1,-5-1 33,1 4 1,-5 1-33,0 3 1,-1 1 11,-2-1 1,0 2 91,0 2 0,-4-2-156,0 2 0,-5 1 79,1 0 1,-2-1-144,-1-4 1,-1 1 98,1-1 0,0-1 2,-1-2 100,1 2 1,3-5 233,1 3 69,4-3-191,-2-5 46,5 0-102,5 0 1,1 0 50,6 0 1,-1 1-6,1 3 1,3-3-10,0 3 1,0-3-48,-3-1 1,3 4 81,0 0 1,0 3-60,-3-3 0,-5 1-10,1-1 0,-2-1 115,2 4-237,-3 1 1,-5 3 67,0 1 0,-1-2-101,-3-3 0,-6 4 29,-5-4 1,-2 3-182,2 2 1,-3-1-41,-5 1 1,2-5 73,2 1 1,-3-6-184,3 2 1,3 1 71,0-1 1,0 0-633,1-4-398,-1 0-294,5 0 1638,5 0 0,1-5 0,5-1 0</inkml:trace>
  <inkml:trace contextRef="#ctx0" brushRef="#br1">18091 13602 7714,'-12'0'-197,"1"0"627,4 0-104,2 0 213,5 0 0,5-4-168,3 1 0,2-1-38,2 4 1,0-4-98,4 0 1,-2 0 21,5 4 0,0-3-2,3-1 0,5 0-91,0 4 0,-1-1-100,-3-3 1,0 3-175,0-3 0,0 3 34,0 1 0,-4-4-284,0 0 0,-2 0-468,2 4 1,-1 0 409,-3 0 1,-6 0-284,3 0 1,-3 0-28,2 0 727,-5 0 0,5 0 0,-5 0 0</inkml:trace>
  <inkml:trace contextRef="#ctx0" brushRef="#br1">18330 13637 8129,'-11'0'160,"3"0"100,1 0 0,4 1 33,-1 3-99,-2 2 1,4 7 72,-6 2 0,4-2-15,-3 2 0,3 3-63,-4 1 1,2-2-130,-2 2 1,-1-3-179,6 3 0,-5-5 133,4 1 1,-1-2-163,1-2 0,3 0-11,-3 1 0,3-5 130,1 1 1,0-5-58,0 2 132,5-5 1,1 0-13,6 0-175,-1 0 0,1 1 103,-1 3 0,0-3-496,1 3 0,-1-3 120,1-1 0,-1 0-37,0 0 0,-3-1-269,0-3 719,-1 3 0,5-9 0,-2 3 0,-2-4 0,-2 3 0,-2 1 0,-3 3 0,3-4 0,-2 1 0,2-5 0,-3 4 0,3 1 0,-3-1 0,-1-3-57,0-1 255,0 1 0,-1 3 811,-3 1-405,3 4-152,-4-2 1,4 10-85,-3 3 0,3 2 59,-3 1 1,3 6-77,1 2 1,0-1-45,0 1 1,0-1-123,0 1 1,0 1-1,0-5 1,1 5-324,3-1 1,-3-2 132,3-2 1,1 2-612,-1-2 1,-1-4 51,-3-3-1120,0 0 205,0-2 51,0 4 1428,0-9 0,6 4 0,0-5 0</inkml:trace>
  <inkml:trace contextRef="#ctx0" brushRef="#br1">18924 13568 8129,'-6'-5'0,"0"4"315,2-3 711,3 3-284,-4-5-297,5 5 1,1-4 84,3 5 1,2 0-219,5 0 1,-2 0 34,3 0 1,-3 0-79,6 0 1,-1 0 86,1 0 1,1-1-82,4-3 0,0 3-10,-5-3 1,0 1-194,-3 0 0,-1 1-196,1-1 1,-1 1-1737,0 2 1442,-4 0 0,-1 0-1467,-2 0 1305,-3 0 1,3 0 579,-8 0 0,-2 0 0,-6 0 0</inkml:trace>
  <inkml:trace contextRef="#ctx0" brushRef="#br1">19644 13123 8129,'5'-7'0,"-4"-3"-581,3 2-116,-3-2 1,3-1 1554,0-1 0,5 5-272,-2-1 0,4 2-249,0-2 0,0 2-83,1 2 1,1 2-69,2-6 1,-1 5 67,5 0 1,-1 0-43,1-1 0,2 3-40,-2-3 1,-2 3 15,-2 1 1,1 0-201,0 0 0,-1 4 45,-4 0 1,-3 4-179,-1 0 0,-4 2 77,1 2 0,-3 0-45,-1 4 0,-5-2-48,-3 5 1,-2 3 2,-1 5 0,-6 3 46,-2-3 1,-2 0 20,-2-4 0,4 2 5,0-2 0,5 1 33,-1-9 0,-1 4 138,5-4-167,-3 1 306,8-5-39,-1-5-120,2 5 0,7-10 3,1 3 0,0-3 15,4-1 0,1 0 118,4 0 0,4 0-84,3 0 1,3-4 91,0 0 1,5-5-74,0 2 0,-1 0-117,-3 0 0,-1 4 94,-3 0 0,-3 1-369,-4 2 0,-1-1-246,1-3 25,-6 3-1401,4-4 1341,-9 5 1,4 1-389,-5 3 0,-1-3 925,-3 3 0,-2 2 0,-5 1 0</inkml:trace>
  <inkml:trace contextRef="#ctx0" brushRef="#br1">19598 13648 8129,'0'-11'294,"0"4"0,0 1 339,0 2-454,5 3 1,-1-4 131,8 5 1,-2-4 173,9 0 1,1-1-98,7 1 0,2 2-99,5-6 0,0 4-44,1-3 1,-4 3-7,4-4 1,-7 2-197,6-2 0,-8 2 85,1 2 0,-3 3-441,-1-3 0,-1-1-91,-3 1 1,-3 0-315,-4 4 1,-2-1-438,-3-3 1,0 3-150,-4-3 629,-1 3 1,2 2 674,-8 3 0,-3-3 0,-4 4 0</inkml:trace>
  <inkml:trace contextRef="#ctx0" brushRef="#br1">19861 13739 8129,'-6'-11'-1453,"-3"3"727,5 1 2783,0 4-749,4-7-392,0 9-297,0-4-134,0 5-185,5 0 0,1-4 301,6 0-454,-1 0 0,1 4 107,-1 0 1,1 0-203,-1 0 0,-1-1 99,-2-3 0,2 3-254,-2-3 1,-2 3 53,1 1 0,-3 0-46,4 0 1,-6 1-128,2 3-251,-2-3 202,3 9 1,-4-7 27,3 4-56,-3 1 222,-1 3 1,0 1 62,0-1 1,0-3-23,0 0 1,-1-5 14,-3 5 1,3-4 50,-3 3 43,3-4 107,1 7-112,0-9 75,5 9 0,1-8-74,5 2 0,-3-2 118,0 2 1,-1-3-28,5 3 0,-1-1-38,0 0 1,1-1-26,-1 1 1,-3 2 126,0-1-102,-1 5 0,1-2-5,-1 4 0,-4-3-270,1-1 173,-3 1 1,-6 3-88,-3 1 0,-3-1 28,-4 0 1,-3 1 39,-5-1 0,4-3 54,0 0 1,0-2-4,-4 1 0,2 2 11,1-5 1,3 4-26,1-4 0,4-1-488,-3-3 1,2 0-30,1 0-1694,1 0 1203,5-5 0,1-1-112,5-5 0,5-1 1082,2 1 0,14-6 0,3-1 0</inkml:trace>
  <inkml:trace contextRef="#ctx0" brushRef="#br1">20649 13431 7537,'-6'-5'979,"1"4"-513,5-4 0,0 3-154,0-2 0,5 3 19,2-3 1,3 3-126,2 1 0,0 0 15,4 0 1,0 0-39,3 0 0,3-1-158,-3-3 1,2 3 8,2-3 0,-4 1-313,0 0 1,-5 1-602,1-1 494,3-4-581,-5 6 0,0-4-432,-6 5 925,-4 0 1,1 0 473,-8 0 0,-3 5 0,-4 1 0</inkml:trace>
  <inkml:trace contextRef="#ctx0" brushRef="#br1">20638 13568 8600,'11'0'509,"0"0"-73,1 0 1,0 0-62,4 0 0,1 0-46,6 0 0,5-1-190,3-3 0,-2 3-189,1-3 1,-4 3-962,0 1 0,-3 0 335,-4 0 676,3 0 0,-4-6 0,4 0 0</inkml:trace>
  <inkml:trace contextRef="#ctx0" brushRef="#br1">21802 12871 8129,'0'-11'-69,"0"3"112,0 1 128,0 4 361,0-7-172,0 9 391,0-4-512,0 5 1,0 5 81,0 2 1,0 5-53,0 3 1,0-1 23,0 5 1,0 0-98,0 4 0,2 1-117,2 3 0,-3-3-29,3 2 0,1-2-252,-2-1 0,3 0-164,-3 0 1,-1-5 221,1-3 1,-1-2-48,-2-2-802,0 1-2263,5-1 3256,-4 0 0,4 1 0,-5-1 0</inkml:trace>
  <inkml:trace contextRef="#ctx0" brushRef="#br1">21483 13397 9225,'11'0'660,"0"0"-179,1 0 0,1 0 125,2 0 0,3 0-183,4 0 1,3-4 16,1 0 0,3 0-124,6 4 0,-1-4 122,0 1 0,0-5-160,1 4 0,3-1-67,0 1 1,4-1-58,-4-2 0,5-2-114,-1 5 1,1-4-172,-1 5 0,-3-5 89,-5 4 0,-1 0-405,-2 4 0,-3 0 176,-5 0 0,-6 0-599,-1 0-377,-4 0-934,-5 0 1331,-2 0 0,-7 0-243,-1 0 0,-4 2 1093,-4 1 0,-6 4 0,0 4 0</inkml:trace>
  <inkml:trace contextRef="#ctx0" brushRef="#br1">21791 13545 8129,'-8'0'-1396,"1"0"2214,4 0 1,-3 0-296,2 0 1,3 5-27,-3 3 1,-1 2 34,1 1 1,-1 2-145,1 2 1,3 2 29,-3 2 1,2 2-180,-2-2 1,3 3-200,-3 1 1,-1 1 41,1 3 0,0-6-147,4 6 0,0-9 164,0 4 1,0-2-117,0-1 0,0-3-428,0-5 0,0 1-36,0-1-180,0 1 1,0-5-805,0 1-687,0-6 993,0 4 1159,0-6 0,5 0 0,1 0 0</inkml:trace>
  <inkml:trace contextRef="#ctx0" brushRef="#br1">21871 13739 8129,'0'-17'0,"0"0"597,0 6-284,0-1 1,0 5 143,0-1 0,5 2-150,3-2 0,-2-1 19,2 5 1,0-3-73,8 3 1,-4-4 166,4 4 1,-2-1-80,1 2 0,-2 1-41,2-1 1,-3 1-89,0 2 1,-1 0-97,1 0 1,-1 0-32,1 0 0,-5 2-51,1 1 0,-6 4-54,2 4 0,-3 1 47,-1-1 1,-1 4-277,-3 0 1,-2 6 129,-5-2 0,-5-2-135,1 3 0,-1-1 15,0 3 0,4-3 133,-4 0 1,4-1 6,0 1 0,1-1-94,-1-3 0,5-2 215,-1 2 1,6-6-161,-2-1 229,3-1 0,6 1-87,2 0 0,5-6 446,3 2 1,3-3 62,5-1 0,4 0 264,4 0 0,1 0 129,-2 0 0,2 0-341,-5 0 1,-1 0-492,-3 0 0,-5 0 43,-3 0 1,-2 0-586,-2 0-1398,-5 0-1786,0 0 3651,-6 0 0,-16-5 0,-3-1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9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13648 9811 7918,'0'-7'-965,"0"1"1728,0 2-14,0 3-377,0-4 2854,0 5-2839,5 0-336,-4 0 31,4 0-469,-5 0-1651,0 5 2038,0-4 0,0 9 0,0-3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6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2296 5448 8013,'-7'-17'-279,"-2"8"761,6-2 0,-1 6 0,4-3 324,0-1 0,0 6 0,0 3-595,0 6 0,4 9 0,-1 4 0,0 4 0,-2 4-25,-1 3 0,5 3 0,2 1-282,-1 1 1,4 4-1,-2 2 1,2 0-10,1 1 0,1-1 0,-1 1 0,1-4-37,-1-3 1,4-2-1,0-2 1,-1-4 47,-1-3 1,-3-3 0,-1-2 0,-1-4 156,1-2 0,-3-3 249,2-2 0,-5-3-62,5-5 0,-4-1 0,2-3 1,0-5 62,1-5 0,-3 0 0,2-6 0,0-3-188,1-2 1,-4-3-1,4 2 1,-1-2-118,1-1 0,-5 4 0,3-2 0,-1 4 39,0 4 0,0-1-593,-4 5 488,0 0 0,1 8 1,1 5-1,3 4-24,2 6 1,0 3 0,4 4 0,-1 6 63,1 4 0,-2 3 1,6 4-85,-2-2 0,2 1 0,0 2 1,1-3-112,0-3 0,-2-3 0,4-3 166,-2-1 0,3-5 0,-3-6 0,-1-3 252,1-1 1,-3-1 0,2-5-88,-2-3 1,0-6 0,1-7 0,1-1 936,-1-2 1,-2-7 0,0-3-670,-1-3 0,-1-1 0,-1-2 0,-2-2-318,-2-4 1,2-2 0,-3-2 0,-1 0-86,-2 1 0,3 0 0,0 3 0,-2 6-339,-1 4 0,-1 4 0,0 6-217,0 3 0,0 3-102,0 4 1,2 6-410,1 2 1,0 3 26,5 1 1,-1 1-1,3 3-107,-2 4 1164,7 2 0,-7 6 0,8 2 0</inkml:trace>
  <inkml:trace contextRef="#ctx0" brushRef="#br0" timeOffset="1">3221 5996 8348,'7'8'268,"0"-1"-127,-2 2 0,-1 5 0,-4 3 0,0 2 486,0 5 1,0 4 0,0 6-240,0 0 1,0 0 0,-2-1 0,0-1-207,-2-1 0,-1-2 0,2 1 0,-1-3-19,2-3 0,1-6 0,1-3-198,0-2 1,0-2-224,0 0 0,1-4 97,3-3 161,2-3 0,11-6 0,0-2 0</inkml:trace>
  <inkml:trace contextRef="#ctx0" brushRef="#br0" timeOffset="2">4134 5813 10084,'8'0'192,"0"0"1,0 0 0,3 0 0,0 0 0,0-1 0,2-2 0,2 0 156,4 0 0,4 2 0,3 0 0,2-3-375,1-4 0,1 2 1,4-1-1,2 1-271,2 0 1,-6 2-1,1-2 1,-4 1-101,-4 2 0,-6 0 0,-3 1 0,-4-2-124,0 2 1,-6 2 520,-2 3 0,-3 4 0,-1 4 0</inkml:trace>
  <inkml:trace contextRef="#ctx0" brushRef="#br0" timeOffset="3">4191 6064 8936,'12'0'368,"4"0"0,3 0 0,3 0 0,2 0 1,3-1-1,3-1 0,3-2 0,1 0 663,1-1 1,3 0-1,1-3-950,2 4 0,-8-1 0,0 2-397,-4 0 0,-2-2 0,-6 1 0,-2 2-1588,-4 0 1904,3 2 0,-5 0 0,3 0 0</inkml:trace>
  <inkml:trace contextRef="#ctx0" brushRef="#br0" timeOffset="4">5847 5573 8015,'-6'-5'77,"2"-2"0,3 0 1,0 1-1,-2 0 0,-1-1 2566,2-2-2411,1-1 0,1 9 1,0 6-105,0 8 1,1 2 0,1 7-1,2 3-28,-1 3 1,-2 2 0,0 5-122,3-1 1,-3-1 0,3-1 0,-3-3-36,-1-1 0,4 2 1,0-4-1,0-4-337,1-1 1,-2-7 96,4 1 0,-3-2 1,2-2-1430,-1 0 957,4-4 0,-7-3 178,1-8 1,-1-3 589,-2-4 0,-5-6 0,-2 0 0</inkml:trace>
  <inkml:trace contextRef="#ctx0" brushRef="#br0" timeOffset="5">5813 5779 8015,'12'0'-193,"-1"0"0,2 0 129,2 0 0,3 0 315,5 0 0,-1-1 1,3-2-1,0-1 383,2 2 0,4 1 1,-2-1-1,2 0-436,-1-2 1,-4-4-1,0 5-440,-1 0 1,-4-2 0,-2 0-795,-4-2 1,-6 4 1035,-1-5 0,-6 0 0,3-3 0</inkml:trace>
  <inkml:trace contextRef="#ctx0" brushRef="#br0" timeOffset="6">5870 5528 8027,'5'-12'0,"3"-3"107,7 0 0,3-2 0,6 3 0,3-1 157,3 1 1,-1-2-1,2 0 1,1 2 141,1 2 0,0 0 1,-2 2-1,-2 1-155,-1 2 0,-1 4 0,-4-1-163,0 3 0,-4 1 0,-1 0-12,-2 0 1,-1 1 0,-3 3-112,-1 4 1,-1 3 0,-1 4-1,-1 3 29,1 0 1,-3 4-9,2-3 1,-2 6 0,3 2-1,-3-1 27,-1 2 0,0 1 1,-2 4-1,1-1-13,-2-1 1,-1-1-1,-1 3 29,0-3 1,0 2 0,0-5-27,0-2 0,0-4 0,0-4 0,2 0 11,2-3 1,-3-2-1,3 0 66,-3-1-1124,-1-4-296,5-2 1340,-4-5 0,9-5 0,-3-2 0</inkml:trace>
  <inkml:trace contextRef="#ctx0" brushRef="#br0" timeOffset="7">6864 5459 7995,'-6'-11'2059,"1"4"-2173,5 2 1,0 7 273,0 1 0,0 9 1,0 8-1,0 6 272,0 4 0,-2 8 0,0 4 0,-2 2-488,1 2 1,2 0 0,1-2-52,0-2 1,-4-4-1,0-6-71,2-2 1,1-8 0,1-1 0,1-3-539,3-4 1,-3-1-97,3-2 1,-2-4 811,2-4 0,-3-6 0,5-4 0</inkml:trace>
  <inkml:trace contextRef="#ctx0" brushRef="#br0" timeOffset="8">6864 5482 7915,'6'-11'-1338,"1"-1"1614,-4 1 0,4-1 0,4 1 0,2-1 872,2 1 0,-2 0 0,3-1 0,0 1-652,-1-1 0,5 5 1,-2-1-1,1 1-378,0 0 0,-4 2-34,4 5 1,-5 4 0,1 2 0,-2 3-252,-2 4 0,-4 6 0,-3 1 1,-3 4-546,-1 3 1,-6 5 522,-6-2 1,-1 2 0,-6 1 0,-1 0 94,-1 2 1,1-2 0,3-3 0,0-1 49,3 0 0,3-4 89,3 2 0,-1-4 0,6-3 1,0-2-12,2-2 1,2 3-1,3-3 1,3-4-47,4-3 1,1 0 189,3-5 1,-1 3-1,5-3 1,1-1-307,-3-2 0,5-1 1,-3 0-68,2 0 1,-2-1-1,1-2 1,-1-1-469,-2 2 663,5-4 0,-4-1 0,5-4 0</inkml:trace>
  <inkml:trace contextRef="#ctx0" brushRef="#br0" timeOffset="9">7800 5413 7998,'-16'-10'2293,"3"3"-1977,-2-9 0,6 9-1,3 2 1,-1 1-383,1 0 0,-7 0 1,-6 4-1,-2 0 297,-2 0 1,0 2 0,0 1 0,-1 5-66,-2 2 0,1 7 0,0 0-186,5 1 0,-1 8 0,6-4-39,1 3 0,3-5 1,3-2-1,4-1 56,3 1 0,2 0 1,3 2-55,4-1 1,3-5 0,4 3-2,5-1 1,2-3-1,4 2 1,0-2 57,0-2 1,-2-3 0,-1-2 0,-2 1 1,-2-1 0,2-2 92,-6 3 1,1 0 0,-3 2 0,0-2 186,-3 2 1,-6 1 0,-1 2 0,-1-1 69,-2 0 0,-2 2 0,-3 1-75,-6 1 1,-2 4 0,-7-3 24,-4-2 0,1-2 1,-5 0-1,1-1-239,1 1 0,-2-5 0,4-1 0,0 0-1094,2-4 0,7-1 835,0-1 1,6-3 197,1-1 0,6-10 0,-3 1 0</inkml:trace>
  <inkml:trace contextRef="#ctx0" brushRef="#br0" timeOffset="10">8326 5516 8003,'0'-11'587,"-4"-1"-106,0 1 0,0 6 0,4 5 0,0 6 0,0 4 0,0 3 45,0 2 1,2 7-1,0 6-350,2 1 1,4-2 0,-5 2-186,0-1 0,-2 2 1,0-3-1,2-3-682,1-4 1,0 1 0,-4-6-1346,0-1 856,0-2 1,-2-5 1179,-1-3 0,-4-8 0,-4-3 0</inkml:trace>
  <inkml:trace contextRef="#ctx0" brushRef="#br0" timeOffset="11">7869 5482 8003,'5'-18'775,"3"6"0,8 4-113,7-1 1,2 3 0,11-2 0,6 0-294,5 2 1,5-4-1,0 2 1,4-2-202,-2-1 0,-3 3 0,-8 2 0,-4 1-781,-3 2 0,1 2 1,-8 1 612,0 0 0,4 0 0,-4 0 0</inkml:trace>
  <inkml:trace contextRef="#ctx0" brushRef="#br0" timeOffset="12">9377 5413 8138,'0'-7'9,"1"1"1,3 0 0,3 4 0,3 2 0,2 2 371,-1 2 0,-1 5 0,-1-1 0,-1 3 0,-1 4 0,1 4-11,0 3 1,-1 6 0,3 2-1,-1 3-347,-1 2 0,0-1 0,2 0 0,-1-1-143,-2-2 1,0-3 0,1-6 0,0 0-111,1-3 0,-3-3 202,2-4 1,-4-2-97,3-2 162,-4-3 0,2-10 0,-5-4 214,0-5 1,0-4-1,0-5 60,0 0 0,-1 1 0,-2-3 0,-1 1-106,2 1 1,1-1 0,-1 9-20,-2 1 0,3 5-209,-3 2 0,8 4 1,4 2-1,2 6-77,1 6 0,2 7 0,2-1 51,4 0 0,-1 2 0,1 4-18,1 0 1,2 0-1,1-1 1,0-3-29,0-4 0,-1 0 1,1-4-1,-1-4 165,-3-5 0,1-2 0,-3-1 89,0-3 1,-3-6 0,2-6 84,-4-2 0,-5-2 1,-4-6-1,-1-2-48,-2-1 1,0-1 0,-2-5-167,-1 1 0,-2 0 1,-4 0-425,1-1 1,4 2 0,-2 3 0,1 4-525,2 6 0,2 4 314,1 4 0,1 6 0,3 2-650,4 3 0,2 1 1253,1 0 0,6 5 0,1 1 0</inkml:trace>
  <inkml:trace contextRef="#ctx0" brushRef="#br0" timeOffset="13">10233 5391 8053,'-5'-23'0,"4"0"635,-3 0 1,3 5 0,1 3 0,1 2 150,3 2-377,-3 5 1,4 3 0,-5 9-187,0 6 1,0 11 0,0 2-76,0 7 1,0 3 0,0 9 0,0-3-240,0 3 1,0 0 0,0 0 0,0-2-208,0-4 1,0-3 0,1-5-2,3-3 1,-1-7 0,4-2-253,2-2 1,-2-2 0,0-5 550,2-1 0,1-1 0,2 5 0</inkml:trace>
  <inkml:trace contextRef="#ctx0" brushRef="#br0" timeOffset="14">10553 5356 7983,'-12'0'1619,"6"-5"-762,1 4-541,5-4 0,1 6-349,3 3 0,-3 4 1,3 7-1,-1 4 386,1 2 0,-3 6 0,4 2 1,-1 3-156,-1 4 0,3 4 0,-4 0 0,2-1-505,-2 0 1,0-2 0,-2-7-603,0-3 0,4-3 1,-1-2-1396,0-3 2304,-2-3 0,-1-4 0,0-1 0</inkml:trace>
  <inkml:trace contextRef="#ctx0" brushRef="#br0" timeOffset="15">10290 5665 7971,'0'-18'1315,"0"1"-846,0 6 0,5 1-353,3 2 1,3 2 0,5 3-1,4-2 101,5-1 1,1 3-1,5-2 1,2 2-536,0-1 1,7 0-1,-9 4-372,1 0 0,-5-1 1,-1-2 422,-1-1 1,-3-1 266,1 1 0,0-2 0,0-5 0</inkml:trace>
  <inkml:trace contextRef="#ctx0" brushRef="#br0" timeOffset="16">10907 5413 7971,'6'-1'1564,"-2"-3"-503,-3 3-763,-1-4 0,-3 10 0,-1 3 0,1 2 26,2 1 0,-3 6 1,0 3-1,2 4-27,1 3 0,1 5 0,0-2-331,0 3 1,0 0 0,0-1 177,0-2 0,0-6 0,0 0 1,-2-3-1135,-2-1 1,3-3-1,-3-2 1,3-3 989,1 0 0,0-6 0,0-1 0</inkml:trace>
  <inkml:trace contextRef="#ctx0" brushRef="#br0" timeOffset="17">11329 5448 7953,'-6'-12'2280,"1"6"-2819,5 1 1,-1 14 614,-3 2 1,3 8-1,-3 0 1,3 5 704,1 7 0,0 3 0,0 9-620,0-1 1,-2 0 0,0 4 0,-2-3-325,2-5 1,0-5-1,2-10-287,0 0 0,0-6 0,2-3-530,1-5 0,0 0 980,4-5 0,-4-5 0,2-6 0</inkml:trace>
  <inkml:trace contextRef="#ctx0" brushRef="#br0" timeOffset="18">11124 5516 7957,'0'-11'0,"1"1"0,6 1 241,8 1 1,4 1 0,11-4-1,2 3 187,1 0 1,-3 0 0,1-3 163,1-1 1,-3 5 0,1 1-502,2 0 1,-4-1-1,0 2 1,-3 0-110,-2 0 0,5 0 0,-8 2-114,1-1 1,-6-1 0,0 3-160,-2-2 1,-3 1 0,-1 7 320,-2 4 1,-4 2 0,1 2 0,-4 4 360,-4 3 0,1 4 0,-4 3-148,-2 5 1,-1-2 0,-2 1-150,1 2 0,-1 5 0,1 1 1,1-1-260,2-2 1,3-4 0,5-2-133,0-1 0,0-2 0,1-4 160,3-3 1,3-2-1,4-6 1,2-1 144,2-2 0,3-3 1,5-5 107,-1 0 1,1 0-1,0 0-182,0 0 1,0-4 0,0-1 0,-2-1-137,-2-3 0,-1 2 1,-4 0-762,1-2 0,0-1-938,-3-2 1901,-6 1 0,-1-1 0,-5 1 0</inkml:trace>
  <inkml:trace contextRef="#ctx0" brushRef="#br0" timeOffset="19">11615 5779 8627,'5'-6'1974,"3"1"-1675,2-1 0,5 4 0,2-6 0,0-1-100,4-1 0,1 3 1,4-1-1,1-1-192,-2-1 0,-5-1 1,-2 0-1,0 3-475,0 0 0,-8 2 468,1-2 0,-7-7 0,1 2 0</inkml:trace>
  <inkml:trace contextRef="#ctx0" brushRef="#br0" timeOffset="20">11615 5436 7909,'1'-11'1760,"4"-1"-1074,7 1 1,4 1 0,7 1 0,0 1-470,0 0 1,3-3 0,2 0-1,2 0-463,1-1 0,-2 2 1,1 2-1,-2 3 246,-3 0 0,4 4 0,0-4 0</inkml:trace>
  <inkml:trace contextRef="#ctx0" brushRef="#br0" timeOffset="21">14447 5242 8048,'-7'0'15,"0"1"1,2 3 0,3 5 467,1 5 0,1 4 0,0 6 0,0 4 0,0 5 1,1 5-1,1 3 0,3 2 18,2 1 1,-3 2-1,2-2 1,0-1-391,1-1 0,-4-6 1,4-1-1,-1-4-174,0-3 0,-3-3 0,2-5-76,0-1 1,-4-5 0,4 2 161,1-4 413,-5 0-244,4-6 0,-5-6 0,0-9-184,0-5 1,0-4-1,0-4-127,0-1 1,0-5 0,0-3 0,1-2-67,3-1 0,1 1 1,4 3 110,-1 3 0,-5 3 76,5 1 1,-2 5 0,3 4-1,-1 5 12,1 6 0,-3 6 1,3 5-43,4 2 0,-2 3 1,6 2 35,-1 4 0,2-1 0,5 1 0,-2 1-97,-2 2 1,7-1-1,-4 0 19,3-2 0,-3-5 0,-1 1 59,-2-2 1,-4-3 0,3-3-1,-2-3 243,-2-3 1,-1-3 0,0-4 0,1-7 440,1-4 1,0-5-457,-4-5 1,-3-6 0,-2-1-1,1-7-10,-1-3 1,-3-7-1,0-2-223,-1-3 1,-2-1-1,0 0-137,0-1 0,0 11 0,0 6 0,0 6-523,0 9 0,0 0 0,0 11-357,0 1 0,1 7 0,3 4-390,3 6 1,4 7 1422,0 5 0,5 10 0,2-1 0</inkml:trace>
  <inkml:trace contextRef="#ctx0" brushRef="#br0" timeOffset="22">15247 5825 8137,'-4'-12'-774,"0"1"885,0-1 0,1 1 1,-1 0 1242,1-1 1,-2 5-431,1-1 0,1 4-629,3-4 0,5 6 0,2-2 12,3 3 1,7 1-1,2 0 2,3 0 1,0 1-1,1 2 1,0 2 2,0 1 1,-4 2 0,-1 3-234,-2 1 0,-2 0 1,-6 2-250,-4 1 1,-3 6-1,-1-2 1,-1 2-256,-3 2 0,-8 0 0,-7 0 91,-2 0 1,-2 1-1,0 0 134,0-1 0,2 2 1,2-7-1,3 0 314,4-3 0,2-2 330,2-2-218,3 0 1,11-4-1,6-3 1,5-3-25,5-1 1,1-1 0,0-2 0,-1-2-79,1-1 0,0 3 0,-1-2-1096,-3 0 0,1 4-1017,-5-3 1,1-1 1988,-5 1 0,0 0 0,1 4 0</inkml:trace>
  <inkml:trace contextRef="#ctx0" brushRef="#br0" timeOffset="23">15989 5596 7929,'-6'-5'249,"2"-1"1,8-4 0,3 2 0,2 3 163,-1 0 1,2 4-1,-1-4 1,5 1-1,5 0 11,3 1 0,0-2 0,1 2-602,0 0 1,0 2 0,-1 1-650,-3 0 1,1 0 0,-5 0 826,-1 0 0,4-5 0,0-2 0</inkml:trace>
  <inkml:trace contextRef="#ctx0" brushRef="#br0" timeOffset="24">16012 5802 8010,'17'-5'1238,"2"-2"-573,2 1 1,2-3 0,0 4 2,0-1 1,1-2-1,1-3-456,2-1 1,-1 5 0,-3 0 0,0 1-850,0 0 0,0 3 0,-2-1 637,-2 3 0,3-4 0,-4-1 0</inkml:trace>
  <inkml:trace contextRef="#ctx0" brushRef="#br0" timeOffset="25">17303 5413 7831,'-8'-10'48,"2"1"1,-1 2 0,1-1 491,-3 2 0,4 0 1,0 3-1,0-1-284,-3 2 0,-3 2 0,-3 3-237,-1 5 0,-6 2 0,2 2-47,-2-1 0,-6 4 0,0 2 0,2-1-46,1 1 1,6-2 0,3-4 23,2 1 0,3-1 0,2 1 16,5-1 1,1 1 0,2-1 0,3 0 41,5 1 0,2-5 0,11 1 1,5 1 49,2 1 1,-1-2-41,8-1 1,-7 0 0,6 2 0,-2-2 110,-3 2 1,3-3 0,-6 2 0,-2 1-58,-3 1 0,-5 1 0,-6 1-120,-2-1 1,-3 1-1,-5 0-2,0 4 1,-6-2-1,-6 3 1,-6 1-44,-3 0 0,-7-3 1,-3 3-1,0 0-12,0-1 0,-2-3 69,3 2 1,1-5-1,-1-2 1,4-3-204,4-1 0,1 3-503,5-4 1,6-2 741,7-6 0,11-7 0,5-7 0</inkml:trace>
  <inkml:trace contextRef="#ctx0" brushRef="#br0" timeOffset="26">17531 5493 8024,'0'-17'388,"0"4"142,0 5 648,0 6 1,0-2-413,0 8 1,0 3-564,0 9 1,0 1-1,0 6 1,0 0 28,0 0 0,-4 5 0,0 2 1,1 2 48,-2-1 1,3 0-1,-2-3-491,3 1 0,2-3 0,3-1-91,4-5 1,3 1 0,5-6-1,3-2 145,2-4 0,3-1 1,2-4-4,0-1 1,5-2 0,-5-1-121,0 0 0,-3-4 0,-3-1 0,-2-1-534,-2-3 0,-1-1 813,-3-2 0,-6-4 0,-1-2 0</inkml:trace>
  <inkml:trace contextRef="#ctx0" brushRef="#br0" timeOffset="27">17463 5768 8475,'0'-12'302,"6"5"-48,5-1 1,6 2-1,6-3 1,1 1 70,2-1 0,4-1 0,3 0 0,-2 1-319,0 1 1,-6 2 0,2-3 0,-4 2-947,-4-2 1,-3 2 939,-4 0 0,-1-1 0,0-3 0</inkml:trace>
  <inkml:trace contextRef="#ctx0" brushRef="#br0" timeOffset="28">17451 5482 8045,'12'-18'0,"1"2"0,5 4 184,5 1 0,8-3 0,0 0 0,5 1-148,2-1 1,0 4 0,-5 4 0,-1 0-15,-2-1 0,-3 5-22,3-2 0,-4 3 0,1 1 0</inkml:trace>
  <inkml:trace contextRef="#ctx0" brushRef="#br0" timeOffset="29">18273 5471 8030,'-17'-7'997,"-4"-2"-852,6 6 1,-1-1-1,2 4 1,-3 1-26,-1 3 1,-1 2 0,-4 6-1,1 0 137,-1 4 0,1 1 0,2 6 0,2 0-213,2 0 1,4 3-1,6 2 1,1 0-382,2 0 0,3-5 242,4-4 1,2-1-1,7 1 1,2-4-7,4-2 0,3-3 0,1-1 0,0-3-6,-1-1 0,5-1 0,0-5 178,-2-3 0,3 1 0,-1-4 58,-2-2 0,-5-1 0,-2-2 0,-1 1-13,-3 0 0,-2-1-3,0 1 1,-5 1 7,1 2 0,-7-1 131,-1 5 0,0 2 0,-5 6-245,0 3 1,4 3-1,-3 2-23,3-1 0,1 1 0,0 0 0,0 2-40,0 1 1,4 2-1,1-3 38,1 1 1,3 0-1,5-3-16,1-1 0,5-1 0,1-2 0,3-3 13,2 0 1,5-4-1,-3 2 1,0-4 20,0-3 0,2-6 0,-2 0 138,1-4 0,-3-3 0,-1 2 94,-5-4 0,1-3 1,-7-2-1,-3-3 1,-3-3-13,-3-3 0,-3 3 1,-7 0-1,-6 2 1,-8 3-89,-7 1 1,-4 7 0,-8 6-317,-4 6 1,-1 4 0,0 2-109,1 3 1,6 3-1,1 7 1,4 3-2149,3 1 2440,7 1 0,-1 9 0,4 1 0</inkml:trace>
  <inkml:trace contextRef="#ctx0" brushRef="#br0" timeOffset="30">19096 5516 7996,'0'-11'749,"0"-1"-190,0 1 0,0 6 0,0 5-290,0 6 1,-5 6 0,-2 3-1,0 4-105,-1 3 0,4 4 1,-2 2-1,1 0-82,2 0 1,2 2-1,1-3 1,0-2-125,0 0 1,1-6-68,3 0 0,1-5 0,4 1-251,-1-3 371,-1 0 157,0-6 1,-2-2 0,-5-8-141,0-3 1,-5-9 0,-2-1-1,0-2-31,-1 0 1,0 0-1,-3-6 45,0-1 1,3 2 0,2-3-8,1 3 1,1 2 0,4 3 317,0 4-303,0 2 1,5 8 0,2 5 28,4 7 0,5 8 1,3 4-1,3 2-5,1 2 0,1 0 0,1 0 1,3 0-177,1 0 1,0-4-1,2-2 1,-5 1-44,-1 0 1,-4-8-1,-2 2 1,-4-4 189,-2-1 0,-2-2 1,1-6 215,-1-3 1,-4-3 0,-2-5 0,-1-3 0,-1-4-23,0-3 1,-2-1 0,-2-1-1,-3-3-195,-4-3 0,2-3 0,-1-1 0,-1 1 0,2 1-8,2 1 1,1 6-1,1-2-51,-2 3 1,0 7-1,4 1-3114,0 4 3129,0 0 0,10 6 0,3 1 0</inkml:trace>
  <inkml:trace contextRef="#ctx0" brushRef="#br0" timeOffset="31">19541 5448 8075,'0'-17'0,"0"5"2448,0-4-1977,0 4 0,4 7-365,0 5 1,1 6-1,-3 9 1,3 4 91,2 3 1,-1 2-1,3 1-282,-1 2 0,-2 7 1,3-2-1,-2-2-220,2 0 0,-2-4 0,-1-3 0,0-1-351,1-3 0,-5-3 1,3-4-927,0-1 1581,-3 0 0,3-4 0,-5-2 0</inkml:trace>
  <inkml:trace contextRef="#ctx0" brushRef="#br0" timeOffset="32">19575 5402 8007,'7'-5'0,"0"2"0,0-3 474,4 1 1,9-3 0,2 5 0,5 0-87,2 2 0,-3 1 0,5 0 0,1 0-120,1 0 1,-3 1 0,-1 4 0,-1 7-106,-2 5 0,-6 6 1,-4 4-222,-3 3 0,-4 3 0,-10 2-70,-3-1 1,-9 4-1,-10 0 1,-6-1-40,-4-2 0,-6-2 1,-2-2 3,1-5 1,-4-2-1,8-2 101,3-3 0,5-2 1,9-6-1,3-1-1953,4-2 2015,5 2 0,13-9 0,6 4 0</inkml:trace>
  <inkml:trace contextRef="#ctx0" brushRef="#br0" timeOffset="33">20626 5493 7989,'0'-22'235,"0"4"0,0 3 0,1 3 0,3 3 1,4 3-1,2 1 9,1 2 1,1 2 0,-1 2 0,1 3 272,-1 4 0,-1 7 1,-1 5-1,-1 6-305,1 4 1,-3 2 0,2 1-1,-1 0 186,-1 2 0,5 1-517,-4-6 0,0 1 0,0-7 0,1-4-15,-2-2 1,4-3 0,-3-3-1,0-2 51,1-3 1,-4-2 183,3-5 1,-3-5-50,4-2 1,-6-7-1,2-1 1,-3-1-110,-1 0 0,4-2 0,0-5-10,-2 0 1,0 1-1,-2-1-49,0 0 0,1 1 0,2 3-55,0 4 1,2 7 108,-1 5 0,3 4 1,4 5 64,0 6 0,1 7 0,-1 0 0,1 2 4,-1 2 1,4-1-1,1-2-6,-2-1 1,-2-1-1,0 1-13,-1-4 0,4-2 0,1-3 59,-3-2 1,0-3 0,-1-7 145,-1-1 1,-3-4 0,-1-5-25,2-4 0,-4 2 1,-1-5-1,-3-2-108,-1-5 0,0 2 0,0-4-80,0 0 1,-1-1-1,-2-4-330,0 3 0,-5-2 1,4 5-1,0 2-529,-1 1 1,4 6 0,-3 3-1047,3 2 1924,1 7 0,0 1 0,0 5 0</inkml:trace>
  <inkml:trace contextRef="#ctx0" brushRef="#br0" timeOffset="34">21368 5391 8023,'0'-28'476,"0"5"1,0 0 928,0 7-552,0 8-601,0 3 1,0 16-1,0 8 55,0 9 1,0 5 0,2 3-247,2 2 0,-3 2 0,3 5 0,-3-3-207,-1-4 0,0 0 0,0-3-202,0-2 0,4-6 1,1-2-1,0-4-662,0-6 0,4 1 1010,-2 0 0,4-1 0,0-4 0</inkml:trace>
  <inkml:trace contextRef="#ctx0" brushRef="#br0" timeOffset="35">21654 5379 7957,'0'-18'2336,"0"2"-1998,0 10 0,0 2-414,0 8 1,0 7-1,0 8 478,0 3 1,1 6 0,2 3 0,1 5-335,-2 2 0,3 4 0,-1-4-225,-1-1 0,-2-2 0,-1-2-515,0-2 0,0-5 0,0-5 0,0-4 672,0 0 0,0-2 0,0-4 0</inkml:trace>
  <inkml:trace contextRef="#ctx0" brushRef="#br0" timeOffset="36">21334 5653 7952,'-6'-5'548,"1"3"1,6-5-606,3 2 0,9 1 1,8 4-1,6 0-97,2 0 0,1 0 0,6-1 230,2-3 0,-2 3 1,2-4-16,-3 0 1,-2 4-1,-2-3 1,-5 1-363,-2 0 1,-1 0 0,-1-3-177,-3 1 1,-3-4-1,-4 0 332,-1-5 1,-1 1 0,-1-3 0,-1-1 99,1-2 0,-3-1 91,2 1 1,-6 2 0,2 6 0,-3-1 1871,-1 1-761,0 5 0,0 3-742,0 11 1,-4 3 0,1 11-282,0 1 1,2-2 0,0 10 0,-2 0-102,-1 2 1,0 2 0,4-1-64,0 0 1,0-3-1,0-2-424,0-1 1,0-3 0,0-5 0,2-2 453,1-1 0,4-2 0,4-4 0</inkml:trace>
  <inkml:trace contextRef="#ctx0" brushRef="#br0" timeOffset="37">22373 5471 7948,'0'-17'320,"2"4"534,2-2 1,-3 9 0,3 6-469,-3 6 1,-1 6 0,0 3-201,0 4 0,0 8 1,0 3-1,0 3-223,0 1 1,0-3 0,0-2-268,0-1 1,0-5-1,1-6 1,2 0-657,1-3 0,-1-1 960,-3-2 0,0-5 0,0-1 0</inkml:trace>
  <inkml:trace contextRef="#ctx0" brushRef="#br0" timeOffset="38">22145 5436 7960,'5'-11'100,"-1"-1"1,6 1 97,3 0 1,7 3 0,2 0-152,3 0 1,2 1 0,-4 0 0,-1-1 551,1 2 1,4-3-1,1 4-243,1-2 1,-4 5-1,2-2-281,-3 3 1,-2 1 0,-2 0 0,-2 0-139,-2 0 1,-4 0 0,-6 1 93,-1 3 0,-1 6 29,-4 5 1,0 5 0,-1-1 0,-3 4 26,-4 4 1,2-2 0,0 5 0,-1-1 0,1 0 0,3 1-268,-1 5 0,3-2 1,1-2-1,1-1-34,3-3 1,3 0-1,4-5 194,0-3 0,1-3 1,-1-4 56,1-1 0,3-5 0,1-2 0,2-3 209,3-1 1,-1 0-1,0 0-113,-1 0 0,0 0 0,3-1-507,-3-3 1,1-1-1,-5-4 1,-1 2 129,-1-2 0,-5-1 244,-1-2 0,-4 1 0,2 0 0</inkml:trace>
  <inkml:trace contextRef="#ctx0" brushRef="#br0" timeOffset="39">22511 5710 7963,'0'-11'140,"5"0"1,2 0 159,3 4 1,7-2-1,2 4 1,2 0-1,2-2 78,0 1 1,5 2 0,1-2 8,0 1 1,2-3-1,-7 4-858,-2 2 0,-3-3 0,0 1 0,-4 0 471,-2-1 0,-2-1 0,0-6 0</inkml:trace>
  <inkml:trace contextRef="#ctx0" brushRef="#br0" timeOffset="40">22579 5379 7968,'6'-11'0,"6"1"123,6 2 0,8-1 0,3 4 0,2 0 704,-1 0 0,1-3 0,3 3 0,0 0-668,1 0 0,-1 1-159,0 4 0,-5 0 0,-1 0 0</inkml:trace>
  <inkml:trace contextRef="#ctx0" brushRef="#br0" timeOffset="41">2330 7789 8080,'-6'-5'862,"-5"4"-675,10-4 0,-5 5 1,3 1-1,-1 3 1,1 3-1,-1 5 0,0 2 1,1 2-1,2 3 265,1 5 0,0 4 1,0 7-1,0-1-294,0 0 1,4 4 0,1 0 0,1 0-286,3 2 1,0-6 0,0 1 0,-3-3-106,-1 0 1,3-4-1,-3 0 1,0-3 22,0-2 1,0 1 0,-2-8 133,1 2 1,0-4-1,-4 1-56,0-2 1,0-5-226,0-1-281,0-4 197,0 2 1,0-6 439,0-3 0,5-8 0,1-5 0</inkml:trace>
  <inkml:trace contextRef="#ctx0" brushRef="#br0" timeOffset="42">2159 7880 8004,'0'-11'0,"0"0"343,0-1 0,0 1 107,0-1 0,5 1 0,4-1-201,4 1 1,3 0-1,5-2 1,5-1-6,2-1 0,2 0 1,4 4-118,1 4 1,-1-2 0,-1 5-85,-3 2 1,3 0 0,-2 2 0,2 2-129,1 1 1,-4 4-1,1 5 1,-1 2-121,0 2 0,-3 0 35,-4-1 1,-5-2 0,-3 3 0,-2 1 26,-2 2 0,-4-1 1,-3 1-1,-4 1 98,-4 2 1,-6-3 22,-6 0 1,-8 0 0,0 4 0,-3-2 104,0-2 0,-5-1 0,1-4-22,-2 1 1,-5 0-1,0-4-22,1-4 1,3 3-1,2-3 1,5 0-184,2 1 1,1-6 0,9 2-1123,1-3 347,7-1 919,7 0 0,11 0 0,7 0 0</inkml:trace>
  <inkml:trace contextRef="#ctx0" brushRef="#br0" timeOffset="43">3301 7561 7979,'-18'-14'831,"3"2"-562,7-2 0,2 9 108,2-2 0,1 2 0,-4 5 0,-2 0 30,-1 0 0,-2 6 0,1 5 1,-2 7-154,-2 4 1,1 4-99,-5 1 1,5 5 0,-3-1 0,2 5 4,0 2 1,0 5 0,3-1-1,2 2-31,3 2 0,-2 5-286,5 2 0,0 2 0,4-1 0,0-2-106,0-1 0,0-1-202,0-5-509,0-4 835,5-2 1,0-5 82,3 1 1,2-6-16,-2-2 1,3-3 137,4-2 0,-2 0-5,2-3 0,-2-2 115,-2-6 1,1 0-48,-1 1 0,1-5-96,-1 1 0,4-4 392,0 4 1,1-6-355,-5 2 6,1-3-138,-1-1 1,0 0 94,1 0 0,-2-1-737,-2-3 1,2 3-79,-3-3 779,-2-2 0,6-1 0,-5-4 0</inkml:trace>
  <inkml:trace contextRef="#ctx0" brushRef="#br0" timeOffset="44">3529 7880 8163,'0'-5'211,"0"5"390,0 7 1,5 7 0,3 3-1,2 4 1,1 4-390,1 3 1,-2 6 0,-1 6-134,-2 0 1,1 1-1,3 2-107,1-1 0,-1-5 0,-1-1 1,-1-4-85,-1-5 0,0-4 0,3-4 89,0-4 1,0-2-1,-3-3 1,-1-1 263,-2-2 1,0-4 83,-1 1 1,-3-4 0,3-4-93,-3-4 0,-1-3 0,0-3-237,0-1 0,0-6 1,0 2-33,0-2 1,0-3 0,0-2-1,0-2-169,0-1 0,0 5 56,0 1 1,0 2 0,0 5 469,0 2-361,0 7 1,4 3 53,0 8 1,5 3-1,-2 7 1,5 3-44,3 1 1,-3-3 0,5 4 0,-1 0-105,4-1 0,0 2 33,-1-5 1,2 2 0,-3-5 0,0 1 9,-3-3 0,2-6 0,-2 0 0,-1-3 520,-1-1 1,-3-1-75,-3-3 0,3-2 0,-3-6 0,0 0 30,1-4 1,-4 2-1,2-6 7,-1-4 1,0 0 0,-2-7-243,1 0 0,0-2 0,-4-3 0,0-1-287,0-1 0,-6 0 0,0 4-236,0 0 0,-1 2 0,5 4-110,-2 5 1,-1 9 0,2 2-1148,0 3 853,-1 6 1,9-2 0,4 6-280,5 3 0,0 2 1055,5 6 0,0 4 0,4 2 0</inkml:trace>
  <inkml:trace contextRef="#ctx0" brushRef="#br0" timeOffset="45">4363 8200 8031,'-12'-5'2013,"2"3"-434,3-6-1218,2 5 1,3 0 0,0 6-90,-2 5 1,0 7 0,4 4-24,0 3 0,-1 6 0,-2 2-2,-1 3 0,1 1 1,3-1-1,0-1-231,0-1 1,0-2 0,0 0-137,0-6 0,1-2 0,1-5-111,2-2 1,1-5-1,-1-3-738,4-1 1,-2 3-1388,2-5 2356,-6 1 0,8-9 0,-3-1 0</inkml:trace>
  <inkml:trace contextRef="#ctx0" brushRef="#br0" timeOffset="46">4705 8371 8006,'-5'7'210,"4"-2"406,-9-5 1,7 0 0,-3-1-82,1-3 1,1-3-1,3-3-277,-3 3 1,3-7 0,-3 1 9,3-3 1,1-3 0,0-4 0,0 0-176,0 0 1,4-1 0,1-1 0,1-3-147,3-2 1,1 1-69,1-1 0,2-2 0,1 5 0,3 2-204,0 1 0,-1 1 93,3 0 240,0 5 0,3 2 0,1 5 12,0-1 1,0 6-1,0 2 1,0 3 9,-1 1 0,-2 1 0,-3 4 0,0 6 0,2 2 1,-4 6-42,-1 2 1,-3 5 0,-2 5-1,-2 2-55,-2 1 1,-1 0-1,-4 0-56,0 1 1,0 1 0,0 0 61,0-3 1,-4-3 0,0 0 0,0-6-25,-1-4 1,4-5 107,-3 4 0,3-5-468,1 1 0,0-6-1878,0-1 2322,0-5 0,-5 2 0,-2-5 0</inkml:trace>
  <inkml:trace contextRef="#ctx0" brushRef="#br0" timeOffset="47">5482 7835 8097,'0'-8'3465,"0"0"-2915,0 6-324,0 7 1,5 9 0,3 13 0,2 3-93,1 3 0,2 6 0,0 3 0,-1 1-18,-2-1 0,-1 3 0,2-5-185,-4 1 0,3-6 0,-3-5-171,-1-2 1,0-3-1,-3-5 1,1-2 47,-2-1 0,-1-6 425,-1-3 136,0-6 0,0 2-60,0-8 1,4-4-204,0-7 0,5 1 0,-1-5 0,0-2-140,0-5 1,2-2 0,-2-3-96,2 0 1,1 2-1,0-1 9,-4 3 0,2 3 0,-4 2-97,2 3 31,0 3 0,5 11 139,-1 5 0,-3 10 0,-1 9 0,2 2 68,1 2 1,2 0 0,-1 1-137,0 3 0,1-3 0,-1 3-58,1-3 0,3-1 0,0-2 0,0-1-247,2-1 0,-4-5 435,2 2 1,-2-9 0,-2-3 0,0-3 156,1-1 0,-5 0 1,1-1-1,0-3 935,-2-3 0,4-5-663,-2-3 0,-3 1 1,0-5-1,-1-1-103,0-2 0,-1-1 1,-3-1-1,0-1-560,0-2 1,0-5 195,0 2 1,0 1 0,0-2 0,0 0-385,0-2 0,0 2 1,0 2 170,0 1 1,4 5 0,1 5-485,2 2 1,0 1-1,5 5-1077,-1 2 0,-1 4 1797,-2 8 0,7 7 0,-2 7 0</inkml:trace>
  <inkml:trace contextRef="#ctx0" brushRef="#br0" timeOffset="48">6213 8314 7964,'-6'-11'587,"-3"0"-84,5-1 1,0 1 55,4-1 0,1 6 0,2 1 112,1 0 0,5 2 1,-1-3-453,6 1 0,-1 1 0,4 4 0,-2 0-43,0 0 0,4 1-101,-4 3 0,1 2 0,-5 6 0,0 1-195,1 2 0,-6-1 0,-2 5-218,-3 1 1,-1 2 0,0 0 73,0 1 1,0 0 0,0 0-1,-1 0 100,-3 0 0,2-4 117,-6 0 0,2-4 1,-3 3-1,1-2 42,-1-2 0,3 0 1,-2 0-1,1 1 448,0-1-260,2-1 0,5-2 0,0 1 18,0-1 0,2-3 6,1 0 0,5-6 1,6 2-62,1-3 0,5-1 0,-2 0 1,1 0-88,0 0 0,0-1 0,4-2-295,0 0 0,-4-3 0,0 4-469,1-2 0,-3 0 1,-2 3-1,-2-2 705,-2 0 0,1-6 0,-1 2 0</inkml:trace>
  <inkml:trace contextRef="#ctx0" brushRef="#br0" timeOffset="49">6681 7538 7944,'-11'-24'1030,"1"2"-120,2 11-293,3-1 0,6 7-119,3 5 1,4 7 0,7 9 0,5 8 219,6 9 1,3 6-563,5 7 1,4 1-1,-1 3 1,-3 3 5,-2 3 1,-7 0-457,2-3 1,-4 3 353,-4-3 1,-3-2 0,-6-2 46,-2-2 1,-3-1 0,-5 0-123,0-1 0,0-3-307,0 0 1,-6-5 166,-6 1 1,-4-4-951,-7-3 1,-4 0 149,1-4 955,-11 5 0,9-8 0,-10 2 0,-3-1 0,-2-3 0</inkml:trace>
  <inkml:trace contextRef="#ctx0" brushRef="#br0" timeOffset="50">7789 8143 7476,'-6'-8'1048,"2"1"1,4 4-779,4 0 1,2 1 0,5 2-143,1 0 0,-1 0 0,2 0 0,2 0 0,4 0-19,3 0 0,1 0 0,0 0 0,1-1-16,2-3 0,-2 3 1,4-3-138,0 3 1,-5-3 0,1 0-198,-4 2 1,-6 0 0,2 2 84,-4 0 0,-4 2 156,0 1 0,-6 4 0,3 4 0</inkml:trace>
  <inkml:trace contextRef="#ctx0" brushRef="#br0" timeOffset="51">7743 8406 8066,'13'-4'0,"2"0"0,3-1 523,5 1 0,1 2-15,3-6 1,2 4 0,5-2 0,0 1 74,1 2 0,3-2 0,-2 1 1,-3 2-368,-5 1 1,-5 1-421,-4 0 0,2 0 1,-6 0-1,-1 0-657,-2 0 1,0 0 860,-1 0 0,1 5 0,-1 1 0</inkml:trace>
  <inkml:trace contextRef="#ctx0" brushRef="#br0" timeOffset="52">9102 7675 8266,'-1'-7'-50,"-1"2"530,-2 0 0,-4 5 0,4 0 0,1 8 1,-1 5-33,0 2 1,0 9-1,4 0 1,0 4-298,0 4 1,0 2 0,0 4-1,0 3-169,0-1 0,0 8 1,0-3-31,0-2 1,0 3-1,1-6-148,3 1 1,-2-2 0,1-6 0,-1-2-266,-2-5 0,0-2 0,0-2 237,0-3 1,3-2 0,1-6 72,-1 0 0,2-3-35,-1 0 1,1-6-197,-1 2-710,-3-3 1092,4-1 0,-5-10 0,0-3 0</inkml:trace>
  <inkml:trace contextRef="#ctx0" brushRef="#br0" timeOffset="53">8954 7766 8224,'0'-18'-21,"0"2"59,0 5 0,5-1 1,3 1-1,2 1 96,1 2 1,6-2-1,0 2-72,1-2 0,4-1 0,-2 0 478,6 4 0,-1-2 0,4 5 1,0 2-284,0 0 1,-2 2 0,2 0 0,-1 2-394,-2 1 0,1 4 61,0 4 1,0 4 0,-4 1 0,-1-1-105,1 1 1,-6 1 0,-4 3 52,-5-1 0,-5 0 0,1 4 47,-3 0 1,-11 4-1,-5-1 1,-6 1 12,-2 1 0,-4-4 1,-4 2 36,-2-1 1,-1-4 0,0-2 11,-1-4 1,1-2 0,0-1 0,1-2-10,2-3 0,3 2-442,6-5 0,4 0 468,3-4 0,7-5 0,3-2 0</inkml:trace>
  <inkml:trace contextRef="#ctx0" brushRef="#br0" timeOffset="54">9982 7526 8057,'-12'-17'230,"6"0"0,2 6 96,3-1 0,1 5 289,0-1 0,-5 7-298,-3 1 0,-2 10 0,-1 10-69,-1 6 1,-4 3-1,-2 6 1,-1 3-80,0 4 1,4-1 0,-3 1 0,1 2-171,4 4 1,4-2 0,2 2-142,2-1 0,1-5 0,4 5-48,0-4 0,0-2 0,2 1 0,1-4 142,5-3 1,2 0 164,2-1 1,-1 0 0,1-1-1,0-2 127,3-5 1,-2-3 0,2-4-1,-1-4 171,2-2 0,-4-2-355,3 1 0,2-2 0,-1-1 1,1-3-333,-1-1 1,0-1 0,-5-4 0,1 0-354,-1 0 0,-3 0-1510,-1 0 2135,-4-5 0,7-1 0,-4-6 0</inkml:trace>
  <inkml:trace contextRef="#ctx0" brushRef="#br0" timeOffset="55">10165 7869 8032,'-7'-18'-129,"2"2"1,5 4 1912,0 1-474,0-1-1045,0 6 1,4 6 0,1 9 0,1 5-7,3 5 0,0 4 1,0 3-1,-1 5 8,1 2 1,1 2-339,1 4 0,1-4 0,-1 3 0,0-4-123,1-3 0,-5 1 0,1-6 64,1 0 1,0-6-1,0-2 18,-2-2 0,-3-4 387,4-5-62,-6-4 1,3 1-57,-5-8 0,2-3 0,0-5 0,2-2-47,-2-1 0,0-6-112,-2 2 1,0-4-1,1-2 1,2-2-1,0 2 1,1 1 0,-4 2-1,0 2-479,0 1 654,0 5-261,0-3 0,4 12 0,1 5 27,1 7 1,2 4 0,3 4 0,2 4 6,2 3 1,-1 1-1,4 0 1,-1-1-64,-3 1 1,2 0 0,-1-1 0,-1-3-41,-1-4 0,2-2 0,0-3 299,-1-3 1,-1-1 209,-2-6 1,1-2-1,-1-2 1,1-4 27,-1-6 1,-3 0 0,-1-7 0,1-1-1,-2-4-162,-2 1 1,1-4 0,-1-2 0,-1-2-1,-2-1-104,-1 0 0,0-4-113,0-1 1,0-2-326,0 3 0,0 3 1,0 6-1,0 2-520,0 6 1,0 3 0,0 7-234,0-1 1,0 7-1,1 5 486,3 7 0,-2 4 1,5 4-1,-1 5 591,0 6 0,2 3 0,3 5 0</inkml:trace>
  <inkml:trace contextRef="#ctx0" brushRef="#br0" timeOffset="56">10896 8223 8064,'-7'0'1779,"2"0"-1438,5 0-119,0 5 1,0 1 0,0 6-1,0 1 281,0 2 1,0 3-1,0 4 1,0 2-396,0 3 0,-1 2 0,-2 4-143,-1-2 0,1 1 0,1-6-65,-1 0 0,1-2-202,-1-2 0,1-4 180,2-3 0,0-2-273,0-1 108,0-6-87,0-1 1,2-5-205,1 0 1,0 0-474,4 0 0,1-3 1051,4-4 0,-1-6 0,0-10 0</inkml:trace>
  <inkml:trace contextRef="#ctx0" brushRef="#br0" timeOffset="57">11113 7572 7941,'-12'-24'402,"6"-1"1495,2 9-1380,3 6 1,2 5 140,3 5 0,3 5 0,9 4-169,3 5 1,2 9 0,3 9-250,3 4 0,-3 5 1,1 5-1,-3 1-120,-3 2 0,-1-2 0,2 3-35,-1-3 1,-5 1 0,1-1-167,-2-3 0,-2-5 1,0 2-1,-3-3-484,0-5 1,-5 4 243,0-7 0,3 1 0,-3-8 0,0-1-121,-2 1 1,-2-1-48,-3-3 202,3 3 31,-9-10 1,7 5-516,-5-6 1,5-3-15,-5-1 785,0-4 0,-3 7 0,0-4 0</inkml:trace>
  <inkml:trace contextRef="#ctx0" brushRef="#br0" timeOffset="58">11889 8040 8078,'-11'-6'2289,"4"1"-929,2 5-1377,15 0-229,-7 0 1,8 1-1546,-7 3 1791,-3-3 0,5 4 0,-6-5 0</inkml:trace>
  <inkml:trace contextRef="#ctx0" brushRef="#br0" timeOffset="59">12552 7641 8085,'0'-12'31,"0"5"1,0-1 0,1 0 921,3 2 1,-3 2-664,3 8 1,-4 9 0,-3 9 0,-1 8-49,2 3 1,-1 6 0,1 3-1,-2 2-75,1 2 1,2 0 0,1-1-202,0 1 0,1-4 0,3-1-140,4-2 0,1-1 1,0-5-1,-2-1-19,2-2 1,0-5 0,0 1 0,-3-5-325,-1-2 1,3-3-97,-4 3 1,-1-9 0,-3 1-1200,0-1 1812,0-4 0,6 4 0,0-4 0</inkml:trace>
  <inkml:trace contextRef="#ctx0" brushRef="#br0" timeOffset="60">12426 7789 8152,'0'-23'0,"1"2"0,3 2 455,4 3 1,6 4 0,2 0 0,1 1-35,-1-1 1,4 1 0,-1 0-71,3-1 1,1 2-1,1 1-198,3 1 0,0 6 0,5-2 0,-1 3-49,0 1 0,1 1 0,0 2-104,-2 0 1,-4 6-1,0-1-37,-2 2 1,-6-1 0,-3 1 0,-3 3-474,-5 0 1,-1 1 0,-6 1 195,0 4 1,-11 4-1,-5 2 214,-8 2 1,-5 3 0,-7-3-1,-1-2-81,-1-1 0,-1-1 168,1 0 0,2-5 0,-1-3 1,4-2-193,3-2 0,1-3 0,0-2-608,6-1 0,5-1 813,7-4 0,4 0 0,2 0 0</inkml:trace>
  <inkml:trace contextRef="#ctx0" brushRef="#br0" timeOffset="61">13420 7446 8041,'0'-22'0,"-4"4"958,0 3 1,0 2-339,4 1 1,0 1 146,0 0 1,-1 3-310,-3 0 1,1 6 0,-4-1-250,-2 6 0,-1 4 1,-2 9-1,0 3 245,-4 2 1,4 7-289,-3 3 1,2 8 0,1 5 0,1 6 64,0 2 0,-1 1 0,2 4 0,1 2 108,2 2 0,4-3-372,-1 3 1,3-5 0,1-5-1,0-6-485,0 0 0,4-6 1,0-1 104,-2-2 0,4-6 1,1-1 323,-1-1 1,4-3 0,-2-4-1,2-3 99,1-2 1,1 1 0,-1-3 9,1 1 1,-1-1-1,2-5-122,2-2 0,-2 0 1,2 0-1,-2-3-615,-2-3 0,2 3-105,2 0 0,-2 0 1,1-6 821,-5-1 0,1-4 0,-4-4 0</inkml:trace>
  <inkml:trace contextRef="#ctx0" brushRef="#br0" timeOffset="62">13614 7778 7410,'5'-7'-44,"-3"-2"1,6 4-1,1 0 1,0-1 1091,-2 0 1,2 2-1,-4-3-305,2 2 1,-4 5-1,4 5-538,-2 2 0,0 4 0,-1 6 0,2 0-9,0 4 1,5 2 0,-4 3-1,2 3-106,-1 1 0,2 3 0,-4-4-133,0 0 1,5 3-1,-5-6-31,0 0 0,3-2 1,-4-3-1,2-2-23,2-3 1,-3-4 0,0 0-27,-1-1 1,0-4-1,-2-2 283,1 0 184,0-4 1,-4 3-186,0-8 1,0 1 0,0-4-1,0-2-188,0-1 0,0-7 1,0-1-1,0-1-173,0 0 0,0 0 0,1-3-1,3-1 0,-2 0 0,4 1-21,0 3 0,-1 3 79,-2 4 1,0 6 5,5 2 1,-5 3-1,5 2 74,1 3 1,1 6 0,1 7 0,1-1-63,-1 1 0,1 3 0,-1-1-23,1 3 0,-1-3 0,0-2 16,1 0 0,-1-2 0,1-4 0,-1 1 13,1-1 0,-1-4 421,0-4 1,1-1 0,-2-4 60,-2-1 0,-2-4 0,-4-5 0,2-2 0,0-3 105,1-1 0,-2-4 1,3-6-1,-1-2-319,-2-1 1,-2 2 0,0-2 0,2-1-38,0-1 0,1-2-243,-4-3 1,0 6-1,0-1 1,0 4-809,0 4 0,-4 2 0,1 4-2256,0 3 2307,2 9 1,1 3 237,0 8 1,0 3 651,0 9 0,5-4 0,1 5 0</inkml:trace>
  <inkml:trace contextRef="#ctx0" brushRef="#br0" timeOffset="63">14288 8052 9616,'11'-10'914,"-1"1"-609,-2 1 1,2 4 0,-3-2 0,4 0 201,0-1 1,0 5 0,1-2-391,-1 3 0,2-3 0,1 0-62,1 1 1,0 7 0,-4 4 0,-3 2-85,0 1 1,-5 6 0,0 1 0,-1 1-139,-2 0 1,-2 1-1,-1 5-126,-5 2 1,-2 1 0,-2-3 146,1 2 0,0 0 0,-1-4-37,1-1 1,-1 1-1,1 0 116,-1 0 0,2-4 1,1-1-1,3-2 273,1-2-59,1-1 1,5-3-1,3-2 1,4-3 394,2 0 1,3-4 0,3 3-80,7-3 1,0-2 0,4-2-251,-3 0 1,0-3 0,0 4 0,0-3-344,-2-2 1,-7 5 0,0-2-1504,-2 3 1633,-2 1 0,-5 0 0,0 0 0</inkml:trace>
  <inkml:trace contextRef="#ctx0" brushRef="#br0" timeOffset="64">15007 7549 7944,'-5'-11'213,"4"-1"0,-3 1 1,3 0 618,1-1 1,0 4-1,0 1 1157,0-2-1556,0 4 0,0 2-267,0 11 1,0 5 0,0 11 0,0 2 35,0 5 0,0 7 1,0 3 2,0-1 0,0 5 0,0-4-272,0 4 0,3 4 0,2 1 0,1-2-23,-1-1 0,2-5 0,-2-1-25,2-2 0,-4-1 0,4-5-105,-2-3 1,-1 2 0,-3-7 0,2-2 16,0-2 0,1-6 0,-4 3 129,0-2 0,1-1-95,3-3 1,-3-1-1058,3 1 118,-2-6 567,-2-1 0,5-20 1,1-4-1</inkml:trace>
  <inkml:trace contextRef="#ctx0" brushRef="#br0" timeOffset="65">15384 7789 7973,'-5'-18'791,"4"-2"-74,-3 5 1,2 3-1,4 6-331,2 1 1,-2 1-128,6 4 1,-4 1-1,3 4 1,1 8 7,-2 9 0,4 6 1,-2 7-146,2 3 1,-2 3 0,-1 5-197,2-1 1,-3-4-1,2-3 1,0-3-155,-2 0 0,4-6 0,-2-3-49,2-1 1,-2-8 0,-1-1 51,2-4 1,1 0 403,2-1 81,-1-5 0,-1-2 53,-2-8 0,-3-6 1,-4-5-1,2 0-178,1-2 0,-1 0 1,-3-6-99,0 0 0,0 0 0,0-1-120,0-3 0,4 4 0,0-1 0,-2 5 1,0 3-98,-2 2 0,0 1 1,1 3 123,3 2 1,-2 5 54,6 6 1,0 4 0,3 5 0,0 2-22,1 2 1,3 4 0,0-1 0,-1 3-130,-1 0 1,2 0 0,0-2-4,-1-1 0,-1-5 0,-2 3 118,1-1 0,-1-4 0,1 0 0,-1-4 64,1-3 1,-1-1 380,0-4 0,1 0 52,-1 0 1,-3-1 0,-2-3 0,1-5 217,-1-5 0,-2-4 0,2-5-300,-1 0 0,3-1 1,-4-2-239,-2-5 1,3-6 0,0-2-1,0-1-135,0-4 1,0 5 0,-2 1-164,1 2 1,0 6 0,-4 1-272,0 1 0,0 5 1,0 5-1,0 2-712,0 2 1,0 1-580,0 2-270,0 4 1262,0 2 1,3 10 726,1 3 0,10 12 0,-1 4 0</inkml:trace>
  <inkml:trace contextRef="#ctx0" brushRef="#br0" timeOffset="66">16252 8063 11126,'0'12'622,"0"0"-308,0 3 1,0-1-1,0 7-65,0 3 1,0-1 0,0 5 0,-1-2-105,-3 1 1,3 3-1,-3-3 1,2-2-145,2-1 0,0-2 27,0-3 0,0-1 0,2-4-80,2 1 1,-3 0-772,3-3-1568,2-6 1088,-5-1 0,4-6 1303,-5-3 0,-10-7 0,-3-7 0</inkml:trace>
  <inkml:trace contextRef="#ctx0" brushRef="#br0" timeOffset="67">16435 7378 7949,'-12'-23'7,"5"5"0,0 3 192,2 2 0,1 6 198,4-1 1,0 4 0,2-2 442,1 1 0,0 1 0,5 4 0,0 1-21,3 3 1,5 4-607,3 7 0,8 9 1,3 10-1,2 8-9,-2 6 1,6 6-1,-20-25 1,-2 1 0,1 1-1,-2-1-26,0 0 0,0 0 0,-2 1 1,1 1-162,-1 1 0,0-1 0,-1 0 1,-2 0-1,0-1 0,-2 1 1,4 30 0,-2-2 1,-6-6 0,2 0 0,-2-1-128,-2-1 1,-6-5-73,-1-5 0,-3-2 1,-3 2-1,-2-4-711,-4-2 0,-4-3 0,-5-1-123,-6-2 1015,-6 1 0,0-2 0,0-1 0</inkml:trace>
  <inkml:trace contextRef="#ctx0" brushRef="#br0" timeOffset="68">7823 10153 8215,'-7'0'301,"2"0"0,3 0 231,7 0 0,4 0 0,3 0 1,-1 0-1,2 0-243,2 0 0,-1 0 1,5 0-1,1 0 0,2 0-61,1 0 1,1 0-1,1-1 2,2-3 1,3 3 0,-3-4-22,-2 0 1,-2 3 0,-2-1-1,-4 0-1138,0-1 1,-6 3-3719,-3-3 2864,-6 3 1783,-2 1 0,-11 5 0,-7 1 0</inkml:trace>
  <inkml:trace contextRef="#ctx0" brushRef="#br0" timeOffset="69">7846 10302 8211,'6'5'382,"5"-4"0,-4 3-29,3-3 1,2-1 0,-1 0 126,1 0 1,3 0 0,1 0-170,2 0 0,5 0 0,5 0 0,0 0-51,0 0 1,2 0 0,-4 0-434,-5 0 1,2 0-1,-4 0 173,3 0 0,0-5 0,1-1 0</inkml:trace>
  <inkml:trace contextRef="#ctx0" brushRef="#br0" timeOffset="70">9377 9548 8105,'0'-7'1819,"-6"2"-1586,5 5 1,-4 2 0,5 1-1,0 6 1,0 5 0,0 5 68,0 3 0,4 1 0,1 1 0,0 1-102,0 2 0,3 3-113,-4-3 1,3 3-1,-3-3 1,0-1-139,1-2 1,-4-2-1,3 1 1,-3 0-121,-1 0 1,0-5-117,0-3 1,0 1-1,0 0-505,0-2 0,0-2-298,0 0-360,0-1 1450,0-4 0,-5-2 0,-1-5 0</inkml:trace>
  <inkml:trace contextRef="#ctx0" brushRef="#br0" timeOffset="71">9696 9685 8045,'-5'-6'1836,"4"-5"-1648,-9 10 0,7-4-27,-4 5 0,3 5 0,-4 4 0,-1 5 37,-1 5 0,-1 3 1,1 2-1,1 1-274,1 2 1,6 4 0,-2-1-15,3-1 1,2 3-1,3-6-27,3 0 0,5-6 0,2-2 0,2-2-36,2-2 0,1-2 0,4-5 167,0-3 0,-1-3 0,1-2 180,0-3 1,5-2-1,1-7 1,2-1 175,-1-1 0,-3-7-207,3-1 1,-4 1-1,-1-6 1,-5 0-31,-4-3 0,-5-2 1,-2-1-136,-2 0 1,-4-4 0,0-2-214,-6 0 0,-6 7 0,-9 0 0,-6 5-100,-4 6 0,-7 8 0,-7 8 1,-4 2-281,-3 6 1,6 4 315,-3 9 0,9 3 0,3 5 0,6 0-481,4-1 1,6 1 759,3 0 0,-3 5 0,0 1 0</inkml:trace>
  <inkml:trace contextRef="#ctx0" brushRef="#br0" timeOffset="72">9171 10336 7960,'-6'-8'618,"2"1"-428,3 4 1,2-2 0,3 5-1,3-1 384,3-3 1,7 3 0,3-3 0,4 3-95,3 1 0,8 0 0,1 0-273,3 0 0,3 0 1,4 0-39,0 0 0,7-2 0,3 0 0,1-2-2,2 1 1,2-2-1,-1 0-346,1-1 0,2 3 0,-6-2-42,-4 0 1,-7 3-1,-2-5 1,-5 2-92,-4 3 1,-4 1 0,-12 1 0,-4 0-815,-2 0-599,-2 0 1725,-4 0 0,-14-12 0</inkml:trace>
  <inkml:trace contextRef="#ctx0" brushRef="#br0" timeOffset="73">11923 10153 7983,'0'-7'1643,"0"-1"-181,0-1 1,0 5-1096,0 4 0,0 5 1,0 8-1,0 1-367,0 1 0,-5 0 0,-1-3 0</inkml:trace>
  <inkml:trace contextRef="#ctx0" brushRef="#br0" timeOffset="74">12780 10153 7341,'0'-7'1847,"-1"0"-1309,-3 2 0,4 1 1,0 4-1,6 0-334,4 0 0,3 0 0,4 0 0,4 0-80,5 0 0,5 0 1,-2 0-1,3 0-70,2 0 0,3 0 0,9-1 0,0-1 2,-1-2 1,2 0-1,1 4 1,1-1-107,-5-3 1,2 3 0,-6-3-1,2 2 31,0 2 1,-1 4 0,1 0 28,-4-1 0,-3 2 0,-1 0-56,1 1 0,-1-3 0,2 0 0,0 0-8,2 1 1,2-3 0,-3 3-1,1-3 45,-2-1 1,0 0 0,-3 0 8,-3 0 0,2 0 1,-5 0-4,-2 0 0,-5-4 0,-2 1 0,-1 0 197,-3 2 0,-2 1-289,0 0 0,-5 0-75,1 0 0,-7 0-493,-1 0 663,-10-5 0,-8 3 0,-4-3 0</inkml:trace>
  <inkml:trace contextRef="#ctx0" brushRef="#br0" timeOffset="75">13602 9616 8122,'0'-11'67,"2"0"0,0-1 154,2 1 1,0-1 0,-4 1-1,0-1 1,0 1 0,-2 0 105,-1-1 0,-4 2 1,-4 1-1,-1 2-184,1-2 0,0 2 1,-1 0-1,1-1-15,-1 2 0,1-3 0,-1 4-274,1-2 1,0 5 0,-1-2 48,1 3 0,-4 1 0,-1 0 0,1 1 18,-1 3 1,-1 2-1,-2 6 1,3 0-77,-1 4 1,4-4 0,-2 5 101,2-1 1,7-3 0,2 2-114,3-2 0,1-2 0,0 1 1,1-1 125,3 1 0,4-5 0,7-1 158,4 0 1,3-3-1,0-3 58,1 0 1,0 0-1,0 0 1,0-1 35,0-3 1,-1 2 0,0-6 0,-2-1-1,-1-1 0,-5 2 1,2 1-86,-4-2 1,-4 0-1,-2 0 470,-1 2 40,-1 4-586,-4-2 0,-1 10 1,-3 4-40,-4 5 1,2 4 0,0 6 0,-1 2-147,1 5 0,0 2 1,-3 0-161,1-3 0,4 6 0,-2-4 48,1-1 0,1-5 0,4-3 1,0-7-331,0-3 1,0-2 64,0 1 1,1-7 510,3-5 0,-3-5 0,5-7 0</inkml:trace>
  <inkml:trace contextRef="#ctx0" brushRef="#br0" timeOffset="76">12951 10553 8130,'0'-12'85,"0"5"0,2-1 1,1 1-1,5-1 0,2 2 526,2 1 0,-4-3 0,4 4-71,4 2 0,-4 0 0,-1 2-350,-1 0 0,-1 5 0,0 3 0,-3 3-68,0 5 0,-3 1 1,-3 6-1,0 0-154,0 0 1,0 5 0,-1 2-199,-3 3 0,-2 0 1,-6 0 4,1 2 0,-4-7 0,0 5 1,1-4-11,1-4 1,2-5 0,-1-2 0,1 0 152,-1 0 1,1-8 301,-1 1 1,5-3 0,0 1 722,2-2-636,2-4 0,4 6 1,3-5-108,3-2 0,8-1 1,5-1-1,1 0-139,2 0 0,4 4 1,1 0-1,-1-1-101,1-2 0,0-1 0,-4 0-58,-1 0 1,1 0 0,-8 0-366,-2 0 1,-2 0 0,0 0-2776,-1 0 1526,0 0 1712,-4 0 0,-7-5 0,-7-2 0</inkml:trace>
  <inkml:trace contextRef="#ctx0" brushRef="#br0" timeOffset="77">9502 10736 8180,'-11'-7'-544,"4"-3"893,2 4 1,5-2 0,0 1 0,0-2 0,2 0 0,1 0 0,5 1 49,2-1 0,2 3 0,-1-2 1,2 1-1,2-1-185,4 1 0,-1 0 0,-1 0 1,1 3-84,0 3 1,-4 1 0,1 0 0,-2 0-208,-2 0 1,5 1 0,-1 3 53,-1 3 1,-3 3 0,-2 2-103,-1-1 1,-5 1 0,4-1-1,-2 1-85,-3-1 1,0 4 0,-2 0 0,0-1 26,0-1 1,0-2-1,0 1 1,0-1 121,0 1 0,0-5 159,0 1 1,-4-4-1,-1 2-5,-2-1 1,4-1 258,-5-4 1,4 4 418,-3 0-643,4-1 0,-1-1-66,8 1 0,-1 3 0,5 2 0,4 0-31,2 1 1,5-3 0,-3 2-1,1 1-95,-1 1 1,3 1 0,-3 1 0,-2-1-50,-2 1 1,0-1 0,-1 2-97,1 2 0,-6-1 1,-2 4 45,-3-2 1,-1 1 0,-1-3 0,-4 1 7,-7-1 1,-4 2-1,-7 0 1,0-4 95,0-3 0,-1 0 0,-1-5 132,-2-2 0,-1 0 0,4-2 0,0 0-10,2 0 0,11 0 1,0-2-412,0-1 1,6 0 0,1-5 0,4-1 346,4-1 0,8-1 0,5 0 0</inkml:trace>
  <inkml:trace contextRef="#ctx0" brushRef="#br0" timeOffset="78">13682 10644 7997,'0'-11'63,"-1"3"0,-2 1 0,0-2 0,0-1 0,2-2 0,1 1 199,0-1 0,-1 1 0,-2-1 0,-2 1 0,-1 0 0,-3 0 0,-3 3 0,-2 0-32,-1-1 1,-9 4-1,1 1 1,-1 3-197,0 1 0,-3 0 0,-1 1 0,0 3 34,0 4 1,3 3 0,6 3-135,4 1 0,2 2 0,3-3-144,2 1 0,3 1 0,7-2 0,1 2-17,5-2 1,7 2 0,4-1 0,3-2 119,1-4 1,1 0-1,1-5 59,2-2 1,-4-1-1,-4-1 189,1 0 0,-2-1 0,0-1 1,-3-4 99,-5 0 0,1 0 1,-4-3 590,-1 1 387,4 6-1046,-9-8 0,5 10 0,-6 0-67,0 6 1,0 8 0,-2 2-79,-2 2 1,3 5 0,-4 6 0,1 3-140,0 3 1,1 1-1,1-3-106,-1 1 0,1-2 0,-1 6-51,1-2 1,2-7 0,0-4 0,0-3 165,0-3 1,0-5 0,0 1 343,0-2 0,0-6 0,2 0 287,1-2 1,0-2-339,4-3 1,-4-1-870,1-3 504,-3-2 174,4-5 0,-4-1 0,5 1 0</inkml:trace>
  <inkml:trace contextRef="#ctx0" brushRef="#br0" timeOffset="79">15167 10884 7984,'0'-11'770,"-4"-1"0,2 2 0,3 2-1138,5 5 1,-1 3 367,-1 3 0,-3 4 0,-1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7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10290 10701 7978,'0'-6'73,"0"1"1,0 4 127,0-3 136,-5 3 31,4-4-156,-9 5 1,7 0-30,-4 0 0,3 0-59,-4 0 0,4 0-95,-3 0-21,-1 0 0,0 0 184,1 0 1,3 3-62,-4 1 0,5 1-74,-5-1 1,4-1 81,-3 4 0,0 1-68,0 3 1,-2-3 47,5-1 1,-5 1-103,1 3 1,2 5 46,-1-1 0,-1 0-125,-4-3 0,5 0 109,-1 3 0,6-2-139,-2 2 1,-1 2 114,1-2 0,0 2-3,4-2 1,0-2-7,0 2 1,0 1-5,0-1 0,0 1-71,0-5 1,4 1 21,0-1 1,1 0-94,-1 1 1,-2-1-20,6 1 1,-4-1 75,3 1 1,1-5 15,3 1 0,-3-1-8,0 5 0,-1-5 33,5 1 1,-1-5-30,0 0 0,5-1 159,-1-2 1,0 0-17,-3 0 1,3 0 102,0 0 1,0-2-72,-3-1 1,3-3-75,0-1 0,0-3 57,-3 2 1,3-2-36,0-1 0,0-5 25,-3 1 0,-2-4-25,-2 4 0,0-6-49,-4 2 0,0-2-1,-4-2 1,0 0-7,0 0 1,-9-1-27,-2-2 1,-7 5-151,3-2 0,-9 4-165,1 0 0,-3 2 92,4 1 0,1 7 36,-2-2 1,7 7-2,-7 0 0,3 3 209,-3 1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28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3828 4307 8103,'0'-12'-678,"-2"5"620,-1-1 1,1 4-1,-1-3 530,1-2-155,2 4 464,0 0-82,0 0-420,0 3-220,0-3 955,0 5-915,0 5 19,0-3 0,0 8 23,0-3-45,0 9 1,2 1-71,1 6 0,0 5 57,5 3 1,-6 3-146,2 4 1,1 1 99,-1 3 0,0 3-323,-4-4 0,1-3 142,3-3 0,-3-2-99,3-7 1,1 1 136,-1-4 0,-1-5 71,-3-3 1,2-2 114,1-2 0,-1-3-214,2-1 466,-3-4-212,-1 2 1,-1-5-503,-3 0 0,1-5 168,-4-3 1,3-2-359,-4-1 1,2-2 49,-2-2 1,2-3-10,2-5 0,3 1 530,-3 3 0,3-7 0,1 2 0</inkml:trace>
  <inkml:trace contextRef="#ctx0" brushRef="#br0" timeOffset="1">3862 4375 8157,'-11'-16'-27,"-1"2"13,1-5 1,3 5 13,0-1 523,6 2-21,-3 2-192,5-1 645,0 6-544,0 1 0,1 5 40,3 0-230,-3 0 0,13 6-104,-2 5 1,7 6 125,0 6 1,2 0-97,2-1 1,1 6 51,3 3 1,-2-2-302,6 1 1,-5 1 68,5 3 1,-2-1-317,1-2 1,2 0 94,-5-4 0,3 0-45,-3-4 0,0-4 185,-5 0 1,1-5 46,0 1 1,-4-6 238,0-2 1,-5-4-137,1 1 0,-2-3 92,-2-1 0,-3 4-85,0-1-416,-6 1 77,3-4 1,-5-1-284,0-3 0,0 2-549,0-6 1,-4 4 1127,1-3 0,-6-6 0,2-5 0</inkml:trace>
  <inkml:trace contextRef="#ctx0" brushRef="#br0" timeOffset="2">4479 4284 8506,'-4'-18'464,"0"3"1,-4 2-102,5 2 0,-2 1 165,1 2-320,3-2 0,-6 7 580,3-4 384,3 4-871,-4-2 1,1 8-179,0 4 0,1 6-182,3 10 123,0 5 0,3 2-134,1 8 0,0 3 83,-4 5 1,4-1-379,0 1 1,-1 0 150,-3-1 1,0-2-137,0-4 1,4-3 98,0-9 0,0-2 335,-4-6 1,0-2-161,0-6 1,0 1-52,0-1 1,0-3-1314,0-1 763,0-4 677,0 2 0,5 0 0,1 1 0</inkml:trace>
  <inkml:trace contextRef="#ctx0" brushRef="#br0" timeOffset="3">4867 4295 8161,'-6'-6'86,"-4"-4"0,8 4 217,-3-1-60,5 2 195,0 0-251,0 4 1,0-6 363,0 4 4,0 1-174,0-3-392,0 5 321,0 5-362,0 7 82,0 6 1,-5 9-3,-3 4 1,-2 7 13,-1 4 0,-4 0-133,-1 3 1,0-1-17,1 5 1,2-6-71,-2-1 0,3-9 79,5 1 0,-3-3-56,2-1 1,3-6-44,1-5 1,3-5-144,1 2 1,0-8-938,0 0 857,0-5 1,1 2-376,3-5 795,2-5 0,11-7 0,1-6 0</inkml:trace>
  <inkml:trace contextRef="#ctx0" brushRef="#br0" timeOffset="4">4856 4238 7870,'-5'-11'-146,"-2"-1"1,1 5 1952,2-1-956,3 6-571,1-3 1,1 7-160,3 6 1,3 6 142,9 12 1,-2 5-159,5 7 1,4 2 88,3 6 0,1 4-452,-4-1 1,-2 3 182,-2-6 0,3 2-26,-3-6 0,-1-7-86,1 0 0,-5-10 138,1-2 0,-2-1 11,-2-7 1,-1 0 32,-2-4-449,2 1 292,-4-1 1,2-1-655,-1-2 1,-4-2 884,1-2 1,-3-3-1,-1 5 1</inkml:trace>
  <inkml:trace contextRef="#ctx0" brushRef="#br0" timeOffset="5">4719 4832 8182,'5'-10'468,"2"2"1,5-2-99,3 3 0,6-4-107,6 0 0,9-2-127,-2-2 1,12 1-99,-1-5 0,7 4-392,-2-4 0,-1 5 271,-3-1 1,-3 3-91,-5 5 1,-1-2 131,-10 5 1,-5 0 40,-2 4 0,-1 5 0,3 2 0</inkml:trace>
  <inkml:trace contextRef="#ctx0" brushRef="#br0" timeOffset="6">5769 4352 8236,'-11'-12'0,"-1"-2"1446,1 10-667,5-5-728,1 8 324,5-4-57,-5 5 1,3 5-69,-2 2 1,3 9-188,1 3 1,1 7 155,3 5 1,3 6-115,4 1 1,-3 5 73,-1-1 1,-3 1-202,4-1 0,-5-3-323,5-5 1,-5-2 232,0-5 0,2-2-169,-1-10 0,1 1-54,-1-5-1088,-3 0 643,5-4 780,-6-2 0,5-5 0,1 0 0</inkml:trace>
  <inkml:trace contextRef="#ctx0" brushRef="#br0" timeOffset="7">5335 4467 8232,'0'-12'2337,"8"1"-1660,7-1 1,13 1-237,14 0 1,4-2-113,3-2 0,7 2-456,5-2 1,0 2 376,-4 2 0,-5 3-508,-3 0 0,-2 1 111,-1-5 0,-5 5-70,-3-1 1,-8 6 216,-3-2 0,-3-3 0,-1 1 0</inkml:trace>
  <inkml:trace contextRef="#ctx0" brushRef="#br0" timeOffset="8">6375 4261 8170,'0'-11'0,"0"-1"657,-6 1 81,5-1-88,-4 6 1,4 1 286,-3 5-159,3 0-519,-4 0 0,5 1-277,0 3 0,0 4 135,0 7 0,4 4 9,-1 8 0,5 6-46,-4 5 1,3 5-202,-3-1 0,0 2-187,-4 2 0,1-2 153,3-2 0,-3-3-61,3-4 0,-3-2 132,-1-3 0,0-3 140,0-8 1,0 1-36,0-5 14,0 1-197,5-5 4,-3 0-1493,3-4 900,-5-2 751,0-5 0,5 0 0,1 0 0</inkml:trace>
  <inkml:trace contextRef="#ctx0" brushRef="#br0" timeOffset="9">6831 4284 8197,'-11'-23'436,"3"7"54,1 4 1,4 5-164,-1 3-347,3 2 15,1-3 1195,0 5 1,4 7-566,0 4-460,5 1 0,-7 14 4,6 1 0,-1 5-7,5 2 0,-2 5-122,-2 3 1,2-1 138,-3 1 1,2-3-451,-1-1 1,1 0 154,-5-7 0,3-4-184,-3 0 0,0-4 71,-4-4 1,4-3 58,-1-4 1,1-1-544,-4 1 1,0-5-101,0 1-1368,0-6 2181,0 9 0,-5-10 0,-1 4 0</inkml:trace>
  <inkml:trace contextRef="#ctx0" brushRef="#br0" timeOffset="10">6386 4752 8275,'0'-11'1380,"0"-1"1,1 5-1128,3-1 0,6 4 16,5-3 1,4 3 47,-3-4 0,8 6-47,-1-2 0,11-1-392,0 1 1,12-4 140,0 5 1,2-5-52,-3 4 0,0-5-308,-3 2 0,1 0-532,-5 0 1,0 4 871,-4-1 0,1 3 0,-1 1 0</inkml:trace>
  <inkml:trace contextRef="#ctx0" brushRef="#br0" timeOffset="11">7494 4273 8257,'0'-12'0,"-4"4"714,0 1 43,-5 4-231,8-2-63,-4 5 126,0 0-211,4 0 105,-10 0-294,10 10 1,-5-1-68,2 10 67,3 5 0,-8 6-38,5 4 1,-5 0 100,2 0 0,0 6-346,0 2 1,0-2 133,0 2 0,-2-9-441,5 1 1,-4-3 169,5-1 0,-5-3-193,4-8 0,-3-3-521,3-4-539,0-1-83,4 1 1567,0-6 0,5-1 0,1-5 0</inkml:trace>
  <inkml:trace contextRef="#ctx0" brushRef="#br0" timeOffset="12">7425 4238 8306,'-5'-18'0,"-1"-3"1014,0 8-403,0 2 1058,6 1-474,0 8-548,0-3-390,0 5 1,2 7-230,2 4 1,2 7 171,5 8 0,6 5-143,2 7 1,4 4 162,3 7 0,-2-2-598,3 3 0,1-3 133,-1-2 0,-5-3-116,-2 0 0,-3-10 242,2-2 1,2-4 128,-6-3 1,0-6 9,-4-1 0,1-4-94,-1 0 0,1-2-302,-1-3 1,-3 2 131,-1-5 1,1 4-1257,3-4 1500,-4-1 0,8 2 0,-2 2 0</inkml:trace>
  <inkml:trace contextRef="#ctx0" brushRef="#br0" timeOffset="13">7414 4809 8130,'-12'-5'0,"6"-1"0,2-6 1066,3 6-639,1-4 1,5 5 268,3-3-785,2 3 201,-4 0 1,8 4 396,-2-3-377,7 3 1,3-1-595,9-1 0,2 1 251,1-1 0,0 1-820,1 2 719,4 0 0,-6 0-74,5 0-762,-10 0 1042,10-5 0,-9 4 0,6-4 0</inkml:trace>
  <inkml:trace contextRef="#ctx0" brushRef="#br0" timeOffset="14">8133 4284 7976,'0'-11'458,"-3"3"-184,-1 0-68,0 6 0,4-5 25,0 4 447,0 1 0,0-1-272,0 6 1,0 5-316,0 7 1,0 3 56,0 5 0,1 5 12,3 2 0,-3 1-23,3 3 0,1-1 86,-1 9 0,0-4-375,-4 4 0,4-2 99,-1 2 0,1-2-454,-4-6 1,4-5 235,0-2 1,0-5-129,-4-3 1,1-2-132,3-6 1,-3 1-680,4-6 306,-5-1 903,0-5 0,0-5 0,0-1 0</inkml:trace>
  <inkml:trace contextRef="#ctx0" brushRef="#br0" timeOffset="15">8088 4558 8076,'0'-11'557,"0"4"0,1 2-103,3 5 0,2 0-464,6 0 1,-4 0 128,4 0 0,-2 7 307,9 4 0,0 0-241,4 5 0,-2 1-98,-1 2 0,1-1 50,-2 1 0,3 0 214,1 4-176,-1 0 1,-4-5-128,-3-3 0,2-2 187,-2-2 1,0-1 38,-3-2 1,-1-3-266,1-5 1,-1 0-142,0 0 1,1 0 96,-1 0 1,1-5 39,-1-3 1,-3-3-784,-1-4 1,1-3 616,3-5 0,-3-5 161,0-2 3609,-6-3-2312,8-2 375,-8-4-1047,3-7 0,-2-1 196,1-2-530,0 7 1,-4 6-681,0 6 1,0 1 325,0-2 1,0 8-98,0 8 0,1 3 160,3 0 1,-3 5-1366,3-1 619,-3 5 93,-1-2 0,6 7-676,1 1 0,3 8 1329,2 4 0,-1 5 0,1-2 0</inkml:trace>
  <inkml:trace contextRef="#ctx0" brushRef="#br1" timeOffset="16">15283 4490 8374,'-6'-8'126,"2"0"1,2 4 186,2-3 1,-3 3 549,-1-4-343,0 6-24,4-8 139,0 8-217,0-3-384,0 5-34,0 5-70,0 7 258,0 6 0,0 6-230,0 2 1,0 4 92,0 4 0,0 1-4,0 3 0,0-2-211,0 2 0,1-7 47,3-5 0,-1-3 155,4-4 0,-4 1-343,1-4 0,1-1-123,-2-4 0,1 1-151,-4-1 1,2-3-1004,1-1 1582,-1 1 0,3-2 0,-5-1 0</inkml:trace>
  <inkml:trace contextRef="#ctx0" brushRef="#br1" timeOffset="17">14849 4512 8572,'6'-22'536,"-1"4"-179,-5-4 0,0 13 105,0-2-379,0 2 30,5 3 0,-2-3 276,5 5 0,-1-1-35,5 1 0,4 3 72,3-3-404,8 3 95,2 1 1,10 0 166,3 0 0,4 0 141,3 0-2060,-2 0 1592,9 0 0,-8 0-115,6 0-119,-6 0 212,3 0 1,-6 0-279,1 0 97,-5 0 119,-7 0 0,-2-4 171,-6 0-20,-4 0 0,-6 3-28,-4-3 1,-5 3 16,1-3 576,-6 3 1,4 2-550,-6 3 0,0 2 393,0 6 1,0 0-383,0 4 1,0 3 143,0 7 1,1 5-132,3 7 1,2-1-26,5 5 0,1-1-75,-1 5 1,1-4-998,-1 0 848,0-10-20,-4 1 86,3-11 1,-9 0-26,3-3 1,-3 1-8,-1-4 0,0-5-45,0-3-495,0-6 358,0 8 0,-3-7-741,-1 4 191,0-4 883,4 2 0,-5 0 0,-2 1 0</inkml:trace>
  <inkml:trace contextRef="#ctx0" brushRef="#br1" timeOffset="18">16242 4398 8419,'0'-29'0,"0"2"0,-4 8 0,1 4 1690,-1 7-332,4-2-575,5 9-312,-4-4-202,4 10-116,-5 1-43,0 11 1,0 11 292,0 10-368,0 5 183,0 3 0,0 3 218,0 1-1568,5 4 1220,-3-7 0,3 3 74,-5-8-1049,0-3 712,5-10 1,-4-2-845,3-8 399,-3 2-549,-1-8 1,0 4 541,0-6 1,1-5 913,3-2 0,-3 2 0,4 1 1</inkml:trace>
  <inkml:trace contextRef="#ctx0" brushRef="#br1" timeOffset="19">15728 4832 8456,'0'-11'303,"0"-1"0,5 1 379,3-1 0,8 1-1054,7 0 33,5-1 121,6 6 0,2-4 682,2 2-271,8-2 0,2-1-585,5-1 0,-3 1 261,3-1 0,-9 6-574,2 2 1,-4-1 269,0 1 0,-7-3-554,-4 3 989,-1 0 0,0-1 0,-3-1 0</inkml:trace>
  <inkml:trace contextRef="#ctx0" brushRef="#br1" timeOffset="20">16573 4547 8367,'-5'-18'820,"-1"-4"-381,0 10 0,-3-9-101,5 6 0,0 0-70,4 3 1,0 1 754,0 0-353,0 4-396,0 2-20,5 5 0,-4 6-198,3 6 1,1 1 98,-1 6 1,1 3 1,-1 5-165,-3 5 1,4-3-285,-5 5 232,0 1 1,2-1-112,1 0 0,-1-3 123,2-1 0,1-5-122,-2 2 0,6-8 41,-1-4 0,7 2 91,4-2 1,3-4-38,1-3 0,1-5-154,2 0 1,4-1 62,4-2 1,-1 0-200,-3 0 0,3-4-25,-2 0 1,-3-5 178,-2 2 1,-5 0-481,-2 0 1,-9 0-78,1 0 768,-7 2 0,1-6 0,-5-1 0</inkml:trace>
  <inkml:trace contextRef="#ctx0" brushRef="#br1" timeOffset="21">16608 4764 8352,'-17'-5'401,"4"-2"0,2 0 546,7-1-545,3 5 0,1-3-208,0 2 1,5 3-269,3-3 1,4 2 196,7-2 389,6 3-254,9-10 1,5 9-16,3-6 0,2 1-64,2-5 0,-2 2-2516,-2 2 1546,-2-2 445,-11 9-1927,-1-9 2273,-5 9 0,0-10 0,-1 5 0</inkml:trace>
  <inkml:trace contextRef="#ctx0" brushRef="#br1" timeOffset="22">16436 4455 8368,'5'-16'0,"6"2"0,11-5 0,6 0 1992,18-4-1571,7 0 0,4 4-565,1 0 0,-1 1 365,-4-1 0,-1-1-641,1 5 0,-6 4 420,-1 8 0,0 1 0,-6 2 0</inkml:trace>
  <inkml:trace contextRef="#ctx0" brushRef="#br1" timeOffset="23">17487 4398 8322,'0'-11'0,"0"-1"-659,0 1 0,0-1 132,0 1 1924,0 5-297,0-4 64,0 3-721,0-4 0,-1 3-188,-3 1 0,-2 4 3,-6-1 1,0 5-255,-4 7 1,-1 1-11,-6 10 0,-4 1 23,0 7 1,-1 2 56,2 5 1,6 1-80,-3-1 1,7 4-168,1 0 1,6 0 76,2-4 0,4 1-276,-1-1 0,8-5 180,4-2 0,7-3-90,4-1 1,9-7 206,6-4 1,6-2 241,5-6 0,5-6-323,-1-5 0,1-5 237,-5-3 1,-4-3 200,-3-5 1,-7 1-61,-5-1 0,-7-4 42,-4 0 0,-3 0 5,-4 0 0,-3-2-339,-5-6 1,-7 1-63,-4 0 1,-3 0-226,-9-1 0,-2 2-7,-10 3 1,1 3-190,0 8 1,0 3 143,-1 4 1,4 6 42,4 2 1,5 3-164,11 1 1,1 5 527,2 3 0,8 2 0,7 1 0</inkml:trace>
  <inkml:trace contextRef="#ctx0" brushRef="#br1" timeOffset="24">18001 4295 8370,'-18'-22'0,"6"4"2088,4 3-767,5 7-1307,-2 3 0,4 7 89,-3 6 0,3 5 202,-3 10 0,3 6-70,1 5 1,0 5-106,0 7 0,0 1-157,0 2 1,0-2 107,0 3 1,1-4-170,3-5 0,-3-3 23,3-7 0,-1-3-226,0-5 1,-1-6-410,1-1-113,4-4-942,-6 0 312,4-6 1443,-5-1 0,0-5 0,0 0 0</inkml:trace>
  <inkml:trace contextRef="#ctx0" brushRef="#br1" timeOffset="25">17738 4341 8460,'0'-11'0,"2"-1"765,1 1 0,9-1-405,7 1 0,8 0-454,3-1 1,7 6 348,1 2 0,5 3-141,-1 1 1,4 0-28,3 0 0,-3 5 36,-1 2 1,4 9-408,-8 3 1,0 7 227,-10 5 1,-6 3-187,-10 4 0,-5 3 33,-10 4 0,-11 2 153,-8 3 1,-9-3-10,-10 2 0,-3-3-332,-4-4 1,-1-3 480,0-5-38,6-4 0,0-2-128,6-6 299,5-4-219,6-1 0,6-7 16,6-3-628,5-2 372,1-5 1,7 0-1109,6 0 892,10-5 458,11-6 0,10-7 0,2-5 0</inkml:trace>
  <inkml:trace contextRef="#ctx0" brushRef="#br1" timeOffset="26">18538 4615 8102,'0'-18'0,"0"2"859,0 4-497,0 6-252,5-4 0,-3 9-172,6-3-74,-5 3 763,2 6-427,-5 1 0,0 9 45,0 0 219,0 6-253,0 2 0,0 1 23,0 2-300,0-1 55,0-3 0,1 1-385,3 0 267,2 0 1,7-5 110,2-3-225,-2-8 272,8 4-79,-3-10 298,5 4-309,-5-5 1,3-1-85,-2-3 598,3-2-280,1-6 1,-1-1 1,1-2 535,0-3-415,0-4 0,-1-6 8,-3-3 0,1-3 270,-5-4-233,0-3-45,-8-4 1,-2 0 151,-5 3-1105,-5 3 585,-2 10 0,-14 2 59,-6 8-118,-15 3 112,0 9 1,-8 3-9,4 8-744,0 8 508,1 5 1,9 11-2111,6 3 1184,4 2 1190,14 6 0,-2 2 0,10 4 0,0 1 0</inkml:trace>
  <inkml:trace contextRef="#ctx0" brushRef="#br1" timeOffset="27">19006 4387 8189,'0'-12'0,"0"1"-10,0-1 0,0 1 236,0 0-12,0 4 1,0-3 277,0 3-124,0-4-47,0 0 108,0 0 63,0 4-247,0 2 1,5 6 1159,3 3-916,-3 13 0,9 7-484,-3 10-3,3 0 1,-2 6 340,-1 2-1548,0 2 1214,-4 2 0,-1-2 44,-2-2-1156,-3 2 703,4-13 1,-5 6 116,0-11-963,0-4 782,0-1 0,-1-8-417,-3 2 522,3-2 359,-4-2 0,0-4 0,-2-2 0</inkml:trace>
  <inkml:trace contextRef="#ctx0" brushRef="#br1" timeOffset="28">19063 4330 8117,'0'-18'294,"0"3"1,1 2-119,3 2 1,8 0 285,7 4 0,1-3-76,-1 2 0,8 3-66,-1 1 1,7-1-415,5 1 0,-1 0 68,5 4 0,-5 5-48,1 3 1,-4 6 112,-3 1 1,-9 6-290,-6-2 1,-5 3 62,-3 5 1,-4-2-20,-8 6 0,-10-1 131,-13 5 1,-3-4-16,-12 4-233,0-9 1,-4 15 247,1-11 1,5 5-41,6-9 701,5 1-395,11-4 1,7 0-64,7-1 0,3-3-101,1 1 0,6-5 95,5 4-333,6-5 243,6 2 1,1-6-140,2-2 124,4 2 0,5-9-439,3 3 0,-1-2 163,5-2 0,-5 0-1446,1 0 1705,-3 0 0,2-4 0,0 0 0,-3 1 0,-1 2 0,-2 1 0</inkml:trace>
  <inkml:trace contextRef="#ctx0" brushRef="#br1" timeOffset="29">19703 4467 8113,'0'-23'254,"0"1"62,0 3 1,4 3 427,-1 4 815,6 6-961,-8 1 0,6 5-165,-3 0 1,-3 6-181,3 6 0,-3 10 35,-1 13 0,0 0-454,0 7 179,0 0 0,0 4-137,0-1 165,0 1 0,4-2-375,0-2 1,4 0 178,0-7 0,2-4-125,2-8 1,0-4 113,4 0 1,-2-10 222,5-1 1,0-2-125,3-2 1,5-2-212,0-5 1,1 0-50,-2-5 1,-2 1-72,3-5 1,-4 1-1478,-4 0 1875,-3-1 0,-4-4 0,-1-2 0</inkml:trace>
  <inkml:trace contextRef="#ctx0" brushRef="#br1" timeOffset="30">19794 4775 8093,'-5'-11'0,"4"-1"1194,-4 1-705,5-1 0,5 6 1,2 2 0,4-1-69,0 1 0,9 1 115,3 3-330,8 0 1,-5 0 147,8 0-491,-2 0 188,8 0 1,-8 0 238,-1 0-1492,2 0 895,-14 0 1,6 0 80,-9 0-1883,-1 0 2109,-4 0 0,-4-6 0,-2 0 0</inkml:trace>
  <inkml:trace contextRef="#ctx0" brushRef="#br1" timeOffset="31">19680 4387 8092,'-5'-17'1537,"5"3"-733,0-5-470,10 5 1,9-2-39,8 4 0,2 2 87,5 3 496,0-4-502,1 5 1,8-2 364,2 1-420,4 4 0,-4-2-48,1 5 0,-5 2-38,-3 1 0,-4 4-236,-4 4 0,-7 1 0,-6-1 0</inkml:trace>
  <inkml:trace contextRef="#ctx0" brushRef="#br1" timeOffset="32">5254 6830 8094,'-7'0'-292,"2"0"646,5 0 132,0-5-248,0 3 0,0-4 105,0 2-465,0 3 154,0-4 1,1 5 169,3 0-68,-2 0 0,8 0 116,-3 0 0,3 0-52,2 0 0,1 4-165,2-1-2,3 1 0,4-4 112,1 0 1,4 0-96,0 0 0,8 0-145,-1 0 56,8 0 0,-6 0 4,2 0 0,-3 0-95,0 0 0,-5 2 12,1 1 1,-6-1 121,2 1 0,-5-1-95,-3-2 96,3 0 1,-8 0-2,5 0-26,-5 5 22,2-4 0,-4 4 148,-1-5-138,-4 0 90,3 0 176,-4 0 48,6 0-269,-6 0 1,-1 1 134,-5 3-141,0-3 0,0 6 69,0-3-8,0 2-56,0 10 1,-5-2 55,-3 5 120,3 0-137,-5 4-15,4 5 144,-6 1-157,1 6 1,-1 4-85,1 3 0,-2-2 110,-2 2 1,2 0-296,-2 4 1,2 0 229,2-1 0,1-4-113,2-3 1,-1-8 164,6-3 0,-5-3 2,4-1 0,0-1 4,4-3 0,0-3-57,0-4 0,0-1 53,0 0 29,-5 1-716,4-1 151,-4-4-1646,5-2 2104,0-5 0,0 0 0</inkml:trace>
  <inkml:trace contextRef="#ctx0" brushRef="#br1" timeOffset="33">6453 6978 8021,'0'-11'-206,"-5"-1"1,3 5 539,-1-1 517,-4 6-488,6-4 0,-9 6 99,2 0-284,3 0 7,-10 0 0,7 2 80,-7 2 1,-3 2-14,-1 5 0,-1 1 142,1-1-108,-3 6-115,5 0 1,-5 6 23,3 0-97,-3 5 0,8-3-62,-5 6 1,6-1 84,-3 5 1,5-1-150,3 0 1,-1 2 115,6 2 1,-1-5-162,4 5 0,6-5-38,6 5 0,0-6 111,7-2 1,0-8-82,4 0 0,5-3 60,2 0 1,3-3-47,2-9 1,0-2 67,3-5 0,0 0-117,8 0 0,-3-6 60,7-5 0,-3-6-214,-2-6 1,1-5-169,0-2 1,-6-3 333,-2-1 0,-6-2 206,-1-2 0,-10-4-133,2-7 0,-12 0 228,1-4 0,-8 4 57,-1-5-295,-6 1-912,-9 1 1041,-6 6 1,-9 5-37,-4 6-235,-7-2 112,-3 18 0,-8-1-1106,-1 12 976,1 3 1,-1 10-96,1 3 1,6 6 127,9 1 1,8 7-301,7 1 0,9 0 7,-1 3 0,7 3 461,0 2 0,3 1 0,1 1 0,0 1 0,0 3 0</inkml:trace>
  <inkml:trace contextRef="#ctx0" brushRef="#br1" timeOffset="34">7629 6898 8072,'0'-11'144,"0"3"72,0 1 0,0 3-216,0-4 552,0 6-14,0-3-244,0 5 722,0-6-596,0 5 0,-1-4 70,-3 5-315,3 5 0,-9 2 3,2 4 1,-2 5 60,-2 3 53,1 8-495,-5-3 206,3 9 1,-9-2 146,3 7 1,0 2-85,-4 6 0,6 0 43,-10-1-2008,5 6 1720,-6-4 0,7 0-613,2-5 528,-3-10 0,10 6 26,-4-8 1,4-3 101,0-4 0,5-2 250,-1-6 0,4 1 171,-3-5-227,4 1 1,-3-5 1268,2 1-1045,3-6-2,-4 3-633,5-5-771,0 0 0,0-5-800,0-2 1924,0-3 0,10-7 0,2-1 0</inkml:trace>
  <inkml:trace contextRef="#ctx0" brushRef="#br1" timeOffset="35">7366 6875 8090,'-17'0'0,"-4"-3"0,6-1 1640,5 0-703,5 4 1367,5 0-2300,5 0 0,1 1-1407,6 3 775,-1-3 425,1 9 157,4-3 46,-3 9 0,3-3 0,-4 3 0</inkml:trace>
  <inkml:trace contextRef="#ctx0" brushRef="#br1" timeOffset="36">7652 7526 9406,'6'0'3566,"-1"0"-2607,-5 0-162,5 0 30,-3 0-347,3 5-413,0-3 58,-4 8 0,4-8-1643,-5 6 1059,0-5 459,5 2 0,-3 0 0,3 1 0</inkml:trace>
  <inkml:trace contextRef="#ctx0" brushRef="#br1" timeOffset="37">16503 6898 8051,'5'-6'0,"-4"-4"-103,3 2 0,1 2 162,-1-2 1,1 4 491,-1-3-17,-3 4-260,4-7 225,-5 9 145,0-9-349,0 8-63,0-3 0,0 5-285,-5 0 94,-1 0 0,-5 0 144,-1 0 0,1 0-109,-1 0 0,1 0 189,-1 0-250,-4 5-28,3 2 1,-7 4 328,5 1-223,-6 4 0,4-1 103,-6 8 0,0-3-2,0 7 1,-3 2-139,-1 2 1,1 5 115,7 3 1,-2 2-134,2-3 1,1 4-44,-1-4 0,5 6-77,-1-3 1,7 0 24,4 1 1,3-7-107,1 0 0,5-2 22,3-7 0,6 1 9,1-4 1,5-4 102,-1 0 1,7-6 3,0-2 0,6-1 24,-1-6 0,-1 0 96,4-4 1,-6-1-172,6-3 0,-6-3 58,3-4 1,-6-4 88,2 0 0,-4-7 231,-4-1 1,-4-1-101,-7-6 0,-3-1-37,-5-3 1,-7 0-87,-4-1 1,-12 2-290,-11 3 0,-7 3 114,-8 8 0,-3 4-106,-5 7 0,10 3 64,5 5 1,10 2-53,5 1 0,10 4-475,5 4 0,2 4-46,6 1 0,2 3-362,5-4 0,5 4 86,7-4 986,3 0 0,5-3 0,0-1 0</inkml:trace>
  <inkml:trace contextRef="#ctx0" brushRef="#br1" timeOffset="38">17040 7104 8066,'-6'-18'0,"1"2"169,5 4 0,0 4 79,0 1 0,1 1-129,3-2 261,-3-2 454,4 8-604,-10-3 1,-5 5-42,-6 0 0,0 5 83,1 3 0,-4 7-15,-8 4 0,3 3-50,-3 1 1,4 3 40,4 1 0,-2 6-123,2 1 0,1 1 103,-1 3 1,6 2-382,2 2 1,1 1 141,6-1 0,0-4-269,4-7 1,4 0 9,0-4 0,10-4 96,1-4 0,1-6 78,3-2 0,2-5 34,5-6 0,0 0 178,4 0 1,1-1-168,3-3 1,-1-2 144,-3-5 0,3-6-88,-2-2 1,-3-3 433,-2 0 1,2-5 140,-1 0 1,0-6-261,-4-1 0,-2-5-3,-2-7 1,-4 0-99,-7 1 0,-3-1-244,-5 0 0,-14 2 233,-5 2 1,-14 3-742,-1 4 1,-7 11 17,3 5 1,5 7-235,6 4 0,8-1-419,4 5 1,4 2 506,3 6 0,3 3-421,5 8 1,0 3 1080,0 5 0,10 5 0,3 1 0</inkml:trace>
  <inkml:trace contextRef="#ctx0" brushRef="#br1" timeOffset="39">18034 7001 8010,'0'-11'-757,"0"4"2221,0 2 102,0 5-1264,0 5 0,-6 2 155,-1 4 1,-3 2-178,-2 2 0,-4 4 19,-3 8 0,-4-2-43,-4 5 0,1 1-149,-9 3 1,4 4-234,-7 0 0,3 4 88,5-4 0,-3 0 2,2-3 1,2-1-165,-1 0 0,8-5-16,-1-2 0,7-7 69,-3-1 0,9-6 593,-2-2-373,3 1 0,2-7-444,-1 2-57,6-1 230,-3-6 0,3 0-2053,-2 0 2251,3-6 0,1 0 0,7-5 0</inkml:trace>
  <inkml:trace contextRef="#ctx0" brushRef="#br1" timeOffset="40">17782 6898 8000,'-11'-18'0,"-1"3"0,6 6 812,2 2-307,3 4-143,-4-7 0,2 9 734,-4-3 371,4-2-540,-2 4-937,5-3 140,0 5-898,0 5 560,0-3 0,4 8-1548,0-3 1228,5 4 1,-4 4-1577,2 0 2104,4 5 0,-5-2 0,5 5 0</inkml:trace>
  <inkml:trace contextRef="#ctx0" brushRef="#br1" timeOffset="41">17908 7698 7986,'0'-7'2792,"0"1"-839,0 2-1306,0 3 0,1-4 1144,3 5-678,-3 0-170,4 0-698,-5 0-2032,5 0 1154,-3 0-1418,3 5 2051,-5-4 0,0 9 0,0-3 0</inkml:trace>
  <inkml:trace contextRef="#ctx0" brushRef="#br1" timeOffset="42">5402 10085 8037,'6'-2'49,"-2"-1"345,-3 1 586,-1-3-396,0 5-354,0 5 1,0 2-106,0 4 0,4 6 99,0 2 1,0 2-15,-4 2 0,0 1-107,0 3 0,0 1 66,0 2 0,4 7-119,0-3 0,1 3 81,-2-3 0,0 1-96,5-1 0,-6-1 114,2-3 0,1 2-219,-1-5 1,3-1-10,-3-3 0,1-1-38,-1-3 0,-3 1 17,3-5 1,-1 4 164,1-4-243,-3 1 0,4-5 58,-5 1 1,-1-5-498,-3 1 0,1-6-60,-4 2-492,4 2 549,-7-4 620,9 3 0,-9-10 0,3-2 0</inkml:trace>
  <inkml:trace contextRef="#ctx0" brushRef="#br1" timeOffset="43">6179 10245 7887,'-5'-12'130,"0"1"96,-3-1 1,-1 5 262,5-1-262,0 0 1,1-3 579,-1 0-491,-5 4 1,3 1 44,-6 2 0,-3 3-86,0-3 0,-6 8-86,2 3 0,-2 4-5,-2 0 0,3 5-4,-3 4 0,6 5-12,-6 2 0,3 2 54,-3 1 1,2 1-241,2 7 1,2-3 24,6 0 1,-1-1-125,1 0 0,5 0 69,2 1 0,3-5-172,1 0 0,1-4-23,3 1 1,6-5 40,5-3 1,5 2 74,-1-6 1,7-1 66,0-7 1,6-1 48,-1-6 1,2-2-65,1-2 0,-2-2 155,2-5 1,-2-6-15,6-2 0,-7-7-22,0-5 1,-7-2-6,-1-1 0,-2-6 11,-5-1 1,-5-4-259,-3 0 1,-7-5-77,-1 1 0,-7 0 69,-8 7 1,-3 4 39,-4 8 1,-6 3-218,-3 8 1,-2 8 48,-1 7 1,4 4-37,-1 4 1,7 3-53,1 9 0,7 1-311,8 6 742,3 0 0,0 0 0,-1 0 0</inkml:trace>
  <inkml:trace contextRef="#ctx0" brushRef="#br1" timeOffset="44">6841 10267 7953,'-11'-7'170,"-1"-1"254,6 1 682,-4-5-676,3 6 0,0-3-17,-1 5 1,1 0-150,-5 4 1,1 0-134,-1 0 1,1 0 103,-1 0 1,0 5-57,-3 3 1,1 7 54,-5 4 0,0 4-35,-4 4 1,0 2-40,0 5 0,0 4-56,0 0 1,6 4-143,1-4 0,5 4 53,3-4 0,3 4-197,5-4 0,1-2 105,3-2 0,6-7-188,6 3 0,5-5 108,2-2 0,1-5-21,7-3 1,-1-3 144,4-5 0,4-2-2,1-5 0,2-1 129,-3-3 0,4-7-134,-4-8 0,0-3 148,-3-1 1,0-6-101,3-5 1,-7-2 85,-1-5 1,-6-3 134,-5-5 0,-2-3-241,-6-5 0,-4 0 12,-4 0 1,-11 1-151,-8 2 0,-6 9-8,-9 7 1,-6 8 63,-12 8 0,-2 9-498,-2 9 0,3 4 161,8 4 1,4 4-80,8 7 1,3-1-70,8 5 0,4 4-111,7 3 1,3 2 689,5-1 0,4 1 0,0 5 0,-2 1 0,0 3 0</inkml:trace>
  <inkml:trace contextRef="#ctx0" brushRef="#br1" timeOffset="45">7800 10176 8000,'-21'0'1774,"2"0"-600,7 0-590,7 0 805,5 0-403,0-5-623,0 4 90,0-4-264,0 15 0,-5 0-1,-2 13 1,-7-2-120,-2 10 0,-4 8 44,1 7 1,-6 2-457,-2-2 1,0 4-15,5 4 1,-1-4 221,0 0 0,1-4-349,3-4 0,3-4 246,4-8 1,1-2 277,0-5 0,4-5-77,3-3-52,3-2-117,1-7 0,-1-1 71,-3-5 1,3-1-1232,-3-3 1,-1-2 1390,1-6 0,-5-4 0,3-2 0</inkml:trace>
  <inkml:trace contextRef="#ctx0" brushRef="#br1" timeOffset="46">7401 10153 7946,'-16'-11'624,"1"-1"0,5 5 876,6-1 1,8 2-625,4-2-403,2-2 194,-4 9-431,-1-4 0,-3 5-1395,1 0 1013,-1 5 0,3 5 146,-5 5 0,5 5 0,1-2 0</inkml:trace>
  <inkml:trace contextRef="#ctx0" brushRef="#br1" timeOffset="47">7595 10781 8009,'-6'0'1878,"16"0"0,-1 2-488,10 1-972,-11-1 0,-1 4-695,-3-2 1,-2-3-1370,6 3 1646,-1 2 0,5 1 0,-1 4 0</inkml:trace>
  <inkml:trace contextRef="#ctx0" brushRef="#br1" timeOffset="48">16295 10189 7982,'6'-7'0,"-3"0"0,-1 0-344,-2-4 1,1 4-69,2 0 635,-2 0 1,3-4 13,-8 1 1,2 0 53,-5 3 0,0-2-101,-4 2 1,0-2-69,-4 2 1,2-2 120,-4 2 1,-2 1-99,-6-1 0,3 4-120,-3 0 0,-1 2 82,1 1 1,2 0-73,5 0 1,-2 4 0,2 4 0,2 5 11,-2 1 1,4 6-18,-3 1 1,4 0 83,-2 4 1,4 1-191,0-2 1,2 5 151,2-5 0,3 1-379,8-4 91,-3 1 1,12-6-83,-3-2 106,8-2 66,-2-1 0,2-2 175,0-2-91,4-2 0,1-5 151,1 0 1,0-5-93,1-2 0,-2-4 79,5-3 0,-4 1-90,1-4 0,-4-1 249,-3-3 0,0 0-40,-3-1 1,-5 2 29,-3 3 1,-4 1-38,0 6 1,-2 3 165,-1 0-399,0 4 1,0 7 87,0 6 0,-3 12 9,-1-1 1,-3 8 26,4 3 0,-1 5-97,4 5-144,0 0 0,0 6 245,0 1-1528,0-2 1355,0 5 0,4-4-425,-1 5 318,5-4 1,-5-3-158,4-8 1,-4-2 126,4-8 0,-4-6 267,0-4-323,3-5-16,-5 2 125,4-9 1,-5-2-792,0-8 1259,0-2 1,-5-4-1,0-1 1</inkml:trace>
  <inkml:trace contextRef="#ctx0" brushRef="#br1" timeOffset="49">16793 10210 7871,'6'-21'20,"4"0"-14,-3-1 0,2 2-2,2 3 0,-5 1-1,-3 6 0,-2-1 1,-1 1 1,-1 0-1,-2 3 0,-5-1-2,-6 4 1,-2 1 205,-5 3 0,-4 1 503,0 2 1,0 2-385,4 2 0,-2 6-179,1-2 0,-1 3-25,5 0 0,2 3-83,-2 4 1,5 0-125,-1 0 1,6 4 30,1 0 0,4-1-62,0-2 1,6-5 84,4 1 1,7-5-147,4 1 1,2-6 14,1-1 1,4-4 112,0 0 1,0-3 62,-4-3 0,0-3 137,0-5 1,-3 1 16,0-1 0,-5-3-105,1 0 0,-3-4 294,0 4 1,-4-1-91,0 0 1,-4 4 119,0-3 0,2 5 171,-2 2-393,1 5 1,-4-2-32,0 8 1,-4 7-120,1 6 1,-5 8 178,0 3-98,4 8 1,-5-2 87,6 5-1145,-1-1 1025,4 5 1,0-1 25,0 1-330,0-6 174,0 5 0,0-13-222,0 3-541,5-7 336,-4 1 0,9-6-706,-3-3 685,-2-1-1844,4-6 1278,-3 1 1297,4-1 1,1-4 0,0-1 0</inkml:trace>
  <inkml:trace contextRef="#ctx0" brushRef="#br1" timeOffset="50">17005 10846 7809,'6'-6'0,"-1"2"0,0 0 1857,2 0-1186,2 1 0,-3 2 52,-3-3-255,-1 3-51,2-4-210,-2 5-110,2 0-460,-4 0-390,0 5 503,-4-4 1,1 5 249,-4-2 0,0 2 0,-4 4 0</inkml:trace>
  <inkml:trace contextRef="#ctx0" brushRef="#br1" timeOffset="51">17610 10199 7859,'-7'-10'762,"-1"-1"1,6 1-627,-1-1 1,3 0 32,3 1 0,-1-1-324,6 1 1,-6-5 213,1 1 1,-1 0 37,-2 4 1,3-5 95,1 1 1,-1 4 421,-3 3-429,0 0 1,-1-3 2,-3 3 0,-3 2-181,-7 5 0,-2 0 111,-5 0 1,-5 5-5,-3 2 0,-1 6 51,-2 1 1,1 6-218,3 1 1,0 1 62,7 2 0,-1 0-223,12 1 1,-2-6 66,8 2 1,3-4-128,8 1 0,2 1 9,8-5 1,4-1 140,4-6 1,5-2 97,-2-5 0,3 0-85,0 0 0,1-5 264,0-2 0,-5-4-56,-2-3 0,-3 3 249,-1-4 0,-4 0 30,-3 1 1,-3-4 159,-4 4 1,-1 1 393,-3 6-217,-2-2-816,4 8 1,-9-3 149,1 8 1,-5 7-38,1 10 1,-2 5 133,2 6-103,-2 5 1,4 0-72,-2 6 0,2 3-1319,5 0 1276,0 4 0,0-5-92,0 5 1,0-6-1416,0 2 1369,0-7-699,0-2 572,0-5 1,0-5 40,0-3 1,0-6-49,0-4 1,0-2-642,0-1 1008,0-6-25,0 0 0,5 0 0,1 1 0</inkml:trace>
  <inkml:trace contextRef="#ctx0" brushRef="#br1" timeOffset="52">18299 10168 7859,'0'-11'915,"4"5"-388,-2 1-405,2 5 0,-4 2 665,0 1 0,-1 3-258,-2 5 1,0 4-77,-4 3 1,0 3-167,-4 4 1,0 6 122,-3 8-249,-3 2 0,-4 5-1346,0 0 1359,-1 0 1,1-3-53,0-1 1,0-3-225,0 0 0,4-6-209,3-1 1,2-6 170,2-9 0,0 2-296,3-5 0,-1-3-65,4-4-928,1-5 953,3 3 476,0-15 0,0-1 0,0-10 0</inkml:trace>
  <inkml:trace contextRef="#ctx0" brushRef="#br1" timeOffset="53">18161 10083 7906,'-13'-18'2,"2"0"1,3 5 2324,8-1-1490,5 3 1,1 3-297,4 1-1273,-4 5 396,-1-3 242,0 5 0,-3 5-743,5 2-412,0 7 549,4 3 700,-1 4 0,6 10 0,0 2 0</inkml:trace>
  <inkml:trace contextRef="#ctx0" brushRef="#br1" timeOffset="54">18415 10623 7935,'-4'11'-1,"-1"-4"917,-2 0 0,2-3 3453,5 3-3191,0 0-435,-5 3-30,4 1-998,-8-5 1,8 0 113,-3-3-995,3-1 951,6 2 215,1-4 0,4-4 0,1-2 0</inkml:trace>
  <inkml:trace contextRef="#ctx0" brushRef="#br1" timeOffset="55">5825 13180 8140,'-18'0'55,"3"0"0,2 0 180,2 0 1,3 0-117,0 0 242,6 0 403,-3 0 784,5 0-1404,5 0 0,2 0 65,9 0-120,1 5 106,6-4 1,4 5-61,0-2 0,8-3-48,-1 3 1,7-2-154,-3-2 0,4 0 45,-4 0-103,0 0 63,-4 0 1,-5-2 99,-2-2 1,-3 2-18,-1-6 0,-4 6 174,0-2-143,-5 3 16,-2 1 20,-2 0 19,-9 0 35,4 0-64,-5 0 1,0 5 65,0 2-221,0 4 133,0 5 0,0 2 50,0 5-200,0-1 42,0 1 0,0 5 12,0 3 0,-5 2 31,-3 1 0,-1 0-25,2 0 56,-3 1-20,3-1 1,-3 0 1,3 1 0,-4-6 66,4-3 1,0-2 19,0-1 0,4-5-7,-1-3-50,-2-2 6,5-7-507,-4 4 184,5-8-630,0 3-591,0-5 596,5 0 1,1-1 323,6-3 1,-1-3-401,0-4 984,6 0 0,-4-1 0,3 1 0</inkml:trace>
  <inkml:trace contextRef="#ctx0" brushRef="#br1" timeOffset="56">6727 13385 7943,'-6'-11'0,"-3"-1"0,5 1 960,0 5-140,4-5-184,0 10-855,0-4 220,0 5 0,-5 5 109,-3 3-55,-7 2 110,2 6 1,-7 7-353,5 8 113,0 2-233,3 1 217,1 0 75,-1 6 0,2-5 192,3 3-443,2-2 192,5-7 0,1-1 75,3-5-127,2-6 150,10 0 0,2-7 13,5-2-22,0-3 0,0-5 0,1 0 179,3 0-23,2-10-138,0 2 336,-1-14-201,0 5 0,-3-6 19,6 0 114,-6 0 34,-2 0 0,-5-3-155,-3-1 328,-8-5-248,9 3 0,-15-5-112,3 0-208,-8 4 187,-2-3 0,-11 6-67,-2-4-99,-3 3-73,-5 5-468,-3 0 434,-9 11 0,5-2-8,-1 10-533,6 0 454,6 4 1,6 1-270,1 3 0,5 3-286,3 4 0,3 0-961,5 1 1749,5-1 0,7 1 0,6-1 0</inkml:trace>
  <inkml:trace contextRef="#ctx0" brushRef="#br1" timeOffset="57">7663 13203 7965,'0'-12'729,"-3"4"1105,-1 1-1368,0 4 1,3-2-42,-3 5 0,-2 5-129,-6 3 1,1 7 47,-1 4 1,-3 3-270,0 1 4,-5 10 16,2-3 1,-1 9-219,0-4-278,0-1 395,1 5-1264,-4-3 1135,10 3 1,-6-5 45,3 1-304,2-1 218,-4-5 0,6 3-116,0-6 0,0-3-598,4-4 471,-3-5 717,8 3-575,-8-11 290,9-1-610,-4-5 0,5-5-744,0-2 1340,0-9 0,5-1 0,1-6 0</inkml:trace>
  <inkml:trace contextRef="#ctx0" brushRef="#br1" timeOffset="58">7389 13134 7935,'-5'-17'0,"0"5"1070,-2-3 1,1-2 184,6 2-1163,0 0-67,0 3 1,0 5-148,0-1-285,0 5-173,6-2 0,0 10-18,5 3 0,1 7 598,-1 4 0,1 3 0,-1 1 0</inkml:trace>
  <inkml:trace contextRef="#ctx0" brushRef="#br1" timeOffset="59">7663 13591 8013,'-11'11'0,"1"-3"0,2-1 2626,3-4-786,5 7-842,0-3-110,-5 4-511,4 0 0,-6 1 213,4-1-565,1-4 171,-3 3-1927,5-4 319,0 5 1412,0 1 0,0-1 0,0 1 0</inkml:trace>
  <inkml:trace contextRef="#ctx0" brushRef="#br1" timeOffset="60">16355 13237 7843,'0'-12'187,"0"1"0,0 3 235,0 1-106,0 4 1,0-2 285,0 5 1,0 5-409,0 3 0,0 3 8,0 4 0,0 2 22,0 2 1,0 4-181,0 0 1,0-1 0,0 5 1,0-4-113,0-4 0,-4 5-16,0-5 0,0 5-98,4-5 1,0-2-25,0-2 1,-4-2 69,1-2 0,-1 1-16,4-1 66,0-5 286,-5-1-26,3-5 121,-3 0 1,5-1 57,0-3 132,0 3-457,0-9-81,5 9 141,2-4 1,4 1-201,1 0 1,0 0 119,4 4 0,1 0-62,6 0 1,0 4-46,0 0 0,-2 5-66,-2-2 0,3 3 67,-3 2 0,1-1-92,-1 1 0,-3 0 63,-9 4 1,2-2-105,-5 5 0,0-2-94,-4 2 0,-1 2 71,-3-6 0,-4 4 244,-7-4 1,1 0-68,-5-3 1,0-5 46,-4 1 1,-1-2-17,-3 2 1,3 1 147,-3-5 0,3 0-78,2-4-238,-1 0 30,5 0-607,-4 0 339,10 0 248,0-6 1,3 0-530,6-5 732,-1-6 0,4-1 0,0-4 0</inkml:trace>
  <inkml:trace contextRef="#ctx0" brushRef="#br1" timeOffset="61">16286 13305 7843,'-1'-17'125,"-3"1"-63,3 4 0,1 1 321,7 4 0,7-2-90,2 5 1,0-3 278,-1 3 1,3 0-268,5 4 0,4 0-310,-1 0 1,6 0 55,-2 0 0,0 0-120,0 0 1,-3 0 102,3 0 1,-4 0-125,0 0 1,-3 0-439,-4 0 1,1 0 237,-4 0 0,-1 0-875,-4 0 1,1 0 130,-1 0 1034,1-5 0,4-1 0,2-6 0</inkml:trace>
  <inkml:trace contextRef="#ctx0" brushRef="#br1" timeOffset="62">17131 13305 8287,'5'-11'1508,"0"3"-1334,3 1 0,-3 3 250,-5-4 1,0 4 216,0-3-566,0-1 1,0-3 241,0-1-385,0 6 146,-5-4 0,-3 9-35,-7-3 0,-3 3-164,-4 1 0,0 0 34,3 0 1,-3 1 41,3 3 0,-2 2 73,-2 5 0,1 1-41,3-1 1,3 1 53,4-1 0,1 2-35,0 2 1,4-2-82,3 2 1,3-2 11,1-2 0,0 0-189,0 1 1,5-1 74,3 1 0,3-5 78,5 1 0,-3-6 63,7 2 1,-5-2 15,4-2 0,0-2 148,4-2 1,-6 2-47,-1-6 0,0 4 128,-1-3 1,1 3-3,-5-4 15,-5 6 104,5-3-128,-10 5 1,4 1-102,-5 3 1,0 4 35,0 7 0,0 3 42,0 4-109,-5 1 7,-2 5 1,-3 1 75,3 6 8,-3-1-87,8 0 1,-4 0-125,2 1 146,3-1-19,-4-5 0,5 3-229,0-6 83,0 1-19,0-4 356,0-5-181,0-2-16,0-4-131,0-6 112,0-1-455,0-5-635,-5 0-1247,3 0 1125,-8-5 408,9 4 755,-4-9 0,10-2 0,1-6 0</inkml:trace>
  <inkml:trace contextRef="#ctx0" brushRef="#br1" timeOffset="63">17371 13888 7825,'6'0'-493,"3"-1"198,-5-3 1250,0 2-175,-4-3 105,5 5 51,-4 0-849,4 0 0,-6 0 80,-3 0-42,3 0-258,-4 0 1,4 0-908,-3 0 79,3 0-995,-4 0 1956,15 0 0,-3-5 0,10-1 0</inkml:trace>
  <inkml:trace contextRef="#ctx0" brushRef="#br1" timeOffset="64">18034 13237 7825,'0'-18'0,"3"-2"174,1 4 209,0 1-174,-4 4 0,-4 3 130,0 1 1,-5 4-157,2-1 0,-5 3 22,-3 1 0,-3 0 0,-4 0 0,-1 5-83,0 3 0,0 2 212,0 1-302,0 6 10,1-5 1,0 5-74,3-6 1,-1 5-39,4-1-113,1 5 124,4-7 0,3 5 16,1-3 0,4-3-92,-1 4 0,3-4 123,1 0-217,5-1 120,1 1 0,7-5-148,2 1 66,3-6 64,5 4 0,0-6 26,0 0 1,-1-2-29,1-2 1,0-1-33,0-2 1,-4-3-27,0 2 1,-5-3 31,1-5 0,-2 4 82,-2-4 475,-4 4-125,3 0 0,-9 5-7,3-1 0,-3 7-271,-1 1 1754,0 5-802,-5 6-638,-1 6-147,-1 6 1,-3 6 13,3 5-267,-4 5 155,0 2 0,1 7 58,2-2-1323,-2 7 1240,4-11 0,-1 5 50,4-5-1219,-4-5 947,6 2 0,-4-11 15,5-5 0,-4-2 166,0-5-437,0-6 40,4 0 1215,0-9-1981,0 4 907,0-5 253,0-5 0,0-1 0,0-6 0</inkml:trace>
  <inkml:trace contextRef="#ctx0" brushRef="#br1" timeOffset="65">18764 13328 7830,'11'-18'0,"-9"2"56,6 4 1,-4 2 68,-1 3-117,-1 2 404,3 5 1,-7 0 1076,-1 0-683,-4 5-440,-4 6 0,-6 8-26,-2 8 0,0 3-35,-4 8-1049,3 3 930,-8 5 1,0-3-37,-2 2 1,2-5-234,1 5 1,3-6-243,1-1 234,6-3 0,-2-4-21,7-1-195,-2-5 192,8-2 55,-6-6-304,6-6 61,1 1-93,0-6 849,4-1-760,-4-5-502,0 0 371,3-5 0,-3-5 438,5-5 0,0-6 0,0 4 0</inkml:trace>
  <inkml:trace contextRef="#ctx0" brushRef="#br1" timeOffset="66">18605 13237 7868,'-5'-12'1412,"-2"1"-343,-4 0-450,-1-1-331,6 1-128,1 4 0,5 1 404,0 2 232,-5 3-647,4-4 2,-5 5 0,6 1-1380,0 3 724,6 2 332,0 6 173,5 4 0,1 2 0,-1 5 0</inkml:trace>
  <inkml:trace contextRef="#ctx0" brushRef="#br1" timeOffset="67">18650 13774 7811,'-5'16'2237,"4"2"-1434,-4 0 0,5-2 56,0-4-518,5-1-118,-4 0 0,4 1 939,-5-1-477,0 1-265,5-6-428,-3 4 164,3-4 0,-5 2 155,0 0-2424,5-6 1135,-4 3 978,4 0 0,-5-3 0,0 3 0</inkml:trace>
  <inkml:trace contextRef="#ctx0" brushRef="#br1" timeOffset="68">6636 16869 7942,'-11'-5'0,"2"-2"-1357,2 1 1476,-1-4 1,-2 7 1554,2-4-1233,3 4 0,0-3 62,-2 2 0,0 3-173,0-3 0,-2 4-68,-6 4 1,2 2-72,-2 5 1,-2 6-29,2 2 1,-5 4-44,1 3 0,1 4 129,-1 4 1,4 0-296,-4 0 0,5 1-31,-2-1 0,4 4-93,0 0 0,5 0 88,-1-4 0,6 1-48,-2-1 1,2-1 36,2-3 0,9-2 97,3-5 0,3-1-90,0-3 1,7-3 81,4-4 0,6-6-8,-1-2 1,2-3 48,1-1 0,4-3 9,0-4 1,4-2-22,-4-10 1,0-1 6,-4-7 0,-1 2-18,-2-6 0,-5 1 5,-7-5 0,-3 5-83,-9 0 0,-2-1 79,-5-3 1,-6 0-127,-5-1 0,-6-3-57,-6 0 0,-5 1-149,-2 7 1,-3-2 86,-1 6 0,-4 4-98,-1 7 1,-2 3-30,3 5 0,-1 2 123,5 5 1,5 5-50,2 2 0,7 0 16,1 0 0,10 1-574,2 3 841,4 1 0,8-1 0,1 1 0</inkml:trace>
  <inkml:trace contextRef="#ctx0" brushRef="#br1" timeOffset="69">7458 16937 7982,'0'-7'-408,"0"-1"-512,0 5 3281,0-2-1658,0 5 1,-5 2-99,-3 1 0,-3 9-124,-5 7 1,-1 9-203,-6 6 1,-4 5-120,1 7 0,-6 4-396,1-1 1,0 1 298,0-5 1,-1 0-111,6-4 1,4 1-146,7-7 1,-1 0 125,0-8 1,5-6-412,3-5 0,4-4 149,-3 0 1,4-5-271,0 1-134,1-6 515,2 4 0,-1-8-313,-3-2 0,3-3-686,-3-8 1216,3 2 0,1-14 0,0 3 0</inkml:trace>
  <inkml:trace contextRef="#ctx0" brushRef="#br1" timeOffset="70">7172 16789 7977,'-10'-8'1147,"3"0"-260,1 1 674,6-5-837,0 6-508,0 1-2067,0 5 1423,0 5 1,2 3 427,2 7 0,2-2 0,5 3 0</inkml:trace>
  <inkml:trace contextRef="#ctx0" brushRef="#br1" timeOffset="71">7401 17463 8011,'-7'0'5589,"12"0"-4414,3 0-638,3 0-2875,-5 0 2338,-6 0 0,0 5 0,0 1 0</inkml:trace>
  <inkml:trace contextRef="#ctx0" brushRef="#br1" timeOffset="72">16629 16812 7887,'-12'0'1041,"1"0"-691,5 0-337,-5 0 48,10 0 0,-5 0 424,2 0-297,3 0 1,-6 5-12,4 2 0,0 3 0,-5 2 0,6 4 27,-2 3 0,2 4-103,-2 4 1,2-2-72,-1 6 1,1-5-52,2 5 0,0-6-86,0 2 1,2-3 103,1-1 1,4-2-106,4-2 0,2-2 152,2-6 0,2 1-9,2-1 0,2-5 67,-2-2 0,4-2-68,4-2 0,2-6 194,5-1 1,1-5-60,-1-3 1,0-3 39,0-4 0,-5-1-62,-2 0 1,-4-1 14,-4-3 1,-4-1-99,-7-2 1,1-3-133,-5 2 0,-6-2-72,-5-1 1,-5 0 51,-3 0 0,-4 4-348,-8 4 1,-2 3 11,-5 4 1,-2 4-150,-2 7 0,-1 3 66,-3 5 1,8 0-60,7 0 1,4 5-9,4 3 574,8 7 0,1-3 0,3 5 0</inkml:trace>
  <inkml:trace contextRef="#ctx0" brushRef="#br1" timeOffset="73">17291 17234 6664,'0'-6'-451,"0"1"451,0 5 0,0 5 0,-5-4 0,-1 4 0</inkml:trace>
  <inkml:trace contextRef="#ctx0" brushRef="#br1" timeOffset="74">17679 16709 7875,'0'-18'0,"0"5"-536,0 6-668,6-1 1204,0 2 0,0 1 578,4 5 0,-8 1-90,1 3 1,-1 3-14,-2 9 1,0-3-212,0 7 0,0 0-228,0 6 1,0 4 127,0 4 0,0 1-138,0 4 0,0 0 82,0 3 1,-4 1 0,0-5 1,0-4-123,4-3 1,0-2 100,0 1 1,0-6-190,0-5 0,2-5-147,1 2 1,-1-4-165,1 0 0,-1-5-635,-2 1-804,0-5 1851,0 2 0,-2-5 0,-1 0 0,-4-5 0,-4-2 0</inkml:trace>
  <inkml:trace contextRef="#ctx0" brushRef="#br1" timeOffset="75">18490 16732 7816,'-6'-2'0,"2"-2"-261,3-2 1,1-1-326,0-1 1,1 5 644,3 0 434,-3 1-148,4 2 1,-8 5 257,-1 3 1,-9 7-213,2 4 0,-5 4-122,1 4 0,-6 6-80,-6 5 1,-6 9 24,-1-2 1,-1 4-159,-3-4 1,4 0 87,4-3 0,-2-3-135,5-5 0,1-1-319,3-2 0,5-5 198,3-7 1,3-2-238,5-6 1,0-1 7,4-2-1342,1-3 1077,-3-5 1,5-5-167,0-3 857,0-2 0,0-6 1,0-2-1</inkml:trace>
  <inkml:trace contextRef="#ctx0" brushRef="#br1" timeOffset="76">18205 16709 7884,'0'-12'0,"0"1"0,0-1-740,0 1 887,0 0 0,0 3 1308,0 0-823,0 6-570,0-3 173,0 5-438,0 5-1647,0 1 1850,-5 6 0,4 4 0,-5 2 0</inkml:trace>
  <inkml:trace contextRef="#ctx0" brushRef="#br1" timeOffset="77">18308 17291 7815,'-16'7'215,"1"-4"1,6-1 297,9-2 0,5 0-1215,7 0 115,-1 0 1202,1 0-330,-1 0-285,-5 0 0,-1-5 0,-5-2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08:03.37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1588 5345 8321,'-7'-5'0,"1"4"94,2-3 325,3 3 163,-4-5 216,0 5-281,3-4 144,-3 5-143,5 0-355,5 5 1,2 5 51,4 6 0,-1 4-205,-2-1 1,6 4-114,-3 3 0,4 0 99,1 4 1,-2 1-264,5 3 0,-4 4 106,4 0 0,-1 0-57,1-4 1,-1 1 75,-3-1 0,-3-1 19,4-3 1,-4-3 52,0-8 0,-5 1 38,1-4 1,-2-1 82,2-4 1,-2-4-166,-2-4-321,-3 4 343,4-6 1,-3 4-1574,2-5 866,-3 0 799,9-5 0,-4-1 0,6-6 0</inkml:trace>
  <inkml:trace contextRef="#ctx0" brushRef="#br0" timeOffset="1">2193 5254 8275,'-7'-5'13,"2"3"0,2-4 1209,-1 2-429,0 3-523,4-4 0,-1 14 113,-3 2 1,3 9-71,-3 3 0,-3 5-276,0 6 1,-1 6 139,-3 2 0,1 7-399,-9 4 1,3 1 173,-3 3 1,0-4-144,-4 4 0,1-2 157,-1-10 1,1-1 124,3-10 1,3-5-129,4-2 0,2-7 64,3-1 1,1-9-791,6 2 358,0-9-1435,0 2 1840,11-5 0,1-5 0,11-1 0</inkml:trace>
  <inkml:trace contextRef="#ctx0" brushRef="#br0" timeOffset="2">2478 5402 8192,'7'-11'0,"-4"-1"0,0 5-161,1-1 0,-2 4 299,6-3 241,-5 4 82,2-7 178,-5 9-455,0-4 0,0 6-7,0 3 1,-2 3 46,-1 8 0,0 1 0,-5 7 0,2 1-21,-2 6 1,-2 4 43,3 1 0,-4 0-368,0 7 1,3 0 93,1 4 0,-2-5-406,-6 1 1,2-5 214,-2 1 1,2-6-26,2-2 1,4-9-193,4-2 1,-3-5-195,3-3-424,-1 1 668,4-6 1,0-2 104,0-8 0,4-2 280,-1-6 0,6 1 0,3-6 0,6-1 0</inkml:trace>
  <inkml:trace contextRef="#ctx0" brushRef="#br0" timeOffset="3">2444 5356 8192,'0'-11'-914,"0"3"1811,0 1-18,0 4-65,0-2-504,0 15 1,5-1 134,3 10 0,2 5-65,1 7 1,5 9-289,-1 2 1,6 10-117,2-2 0,0 3-353,4 0 0,-3-3-96,-1-8 1,-1 1 291,1-5 1,-1-3 33,-3-8 0,-1 2-68,-3-10 0,-6 4-7,2-8 0,-2 1 66,3-5 1,-6-3-630,-2-1-195,-3-4-88,-1 2 1142,0-5 1,-5 0 0,-1 0 0</inkml:trace>
  <inkml:trace contextRef="#ctx0" brushRef="#br0" timeOffset="4">2284 5905 8053,'5'-11'145,"3"4"0,3-3 115,5 2 1,1 2 113,6-2 0,6 0-127,6-3 0,0 0-16,7-1 0,1 1-399,7-1 0,-1 5-5,1-1 1,-1 2-290,-7-2 0,-3-2 292,-1 2 0,-7-2-318,-5-1 0,-1 1 134,-3 2 0,-4-2 12,-3 2 1,1-2 16,-5-1 0,3 1 325,-6 2 0,-3-2 0,-1 2 0,-3-6 306,-1-1-306,0 0 0,0 3 0,0 1 679,0 5 0,0-1 167,0 3-498,0 3 1,-4 1 11,0 8 1,0 3 118,4 4 1,0 1-344,0 7 0,2-3 50,1 6 0,0 0-225,5 1 0,-1-2 49,5 5 0,-2 0-223,-3 0 0,4-1 132,-4-2 1,-2-7-103,-1 3 1,-1-9-27,0-3 203,-1 1 229,3-11 0,-5 3-89,0-8 0,-2-2 110,-1-6 1,0 0-101,-4-4 1,3-1 68,-4-6 0,2 0-15,-2 0 0,-2 0 35,2 0 0,2-3-271,-2-1 0,5 0 124,-5 5 1,5 0-141,0 3 142,1 2 0,4 11-289,1 2 1,4 3 70,4 1 1,2 9-50,2 2 0,3 8 13,5 0 0,1 3-10,2 1 1,0 4-42,4-1 1,-3 2 125,3-1 0,2-4-40,6-1 1,-4-1 29,1-10 1,-2 2 360,-7-9 1,1-1-112,-4-3 1,-2-5 432,-2-2 0,-2-3-252,-6-2 1,0-1 349,-4-2 0,2-1-161,-5-3 0,0-3-55,-4 3 1,-2-2-264,-1-2 0,0-4 48,-5 0 0,1-3-214,-5 3 1,1-4 70,0 0 1,-1 3-528,1 2 1,1 1 240,2 3 1,-1 4-601,5 3 1,0 6-1791,4 1 1209,0 6-946,0-4 1275,0 6 1032,6 6 0,5 0 0,7 5 0</inkml:trace>
  <inkml:trace contextRef="#ctx0" brushRef="#br0" timeOffset="5">3940 5356 8141,'0'-17'1526,"0"0"-597,0 11-587,0 1 0,0 7 101,0 6 1,4 1-65,0 10 0,3 5-139,-3 6 1,1 8 15,-1 4 0,-1 3 14,4 0 1,-4 1-517,1 0 0,-2-1 271,2 1 1,-3-7-498,3-4 1,-3-6 297,-1-6 1,0-5-798,0-3 500,0-8 217,0 4 1,4-9-1191,0 6 1509,0-6 1,1 8-1,1-3 1</inkml:trace>
  <inkml:trace contextRef="#ctx0" brushRef="#br0" timeOffset="6">4443 5493 8179,'0'-11'0,"0"3"105,0 1 1,0 3 271,0-4 1,0 5 834,0-5-229,0 5-210,0-2-334,0 5 1,0 5-289,0 3 1,0 7 42,0 4 0,0 4-211,0 4 1,0 2 80,0 5 1,-4 0-412,0 1 0,-1-2 211,1-3 1,3 3-132,-3-2 0,2-2 51,-2 1 0,3-8 22,-3 1 0,2-8 167,2 0 1,2-3 148,2-5 0,-2 2-16,6-5 0,-5 0 199,5-4 1,4 0 120,3 0 0,5-2-98,-1-1 0,4 0-195,4-5 1,2 5 41,5-5 1,0 4-121,1-3 1,-2 3 63,-3-4 0,2 6-380,-6-2 1,-3 1-141,-4 0 1,-5 1-1071,1-2-1163,-2 3 1136,-1 1 1498,-1 0 0,-5 0 0,-1 0 0</inkml:trace>
  <inkml:trace contextRef="#ctx0" brushRef="#br0" timeOffset="7">5117 5425 8184,'-7'-12'334,"1"2"-223,2 3 397,3 2 1,-3 5 318,8 0-330,-3 0 0,5 5-35,-2 2 0,-1 7-165,4 2 0,-3 8-158,4-2 0,-6 8 121,2-4 1,1 7-342,-1 2 0,0-1 151,-4 4 0,0-5-338,0 1 0,0-3 185,0 3 0,0-1-150,0-6 1,-4-2 85,0-6 0,0 1-14,4-5 582,0 1-313,0-5 1,2-3 101,1-1 1,0-4-72,5 1 0,-1-3-15,5-1 0,3 0-57,0 0 1,5 0-107,-1 0 1,4-4-122,4 0 0,-3-1-353,3 1 1,1 2-60,-2-6 0,1 6 223,-4-2 1,0 1-1740,-1 0 2088,6 1 0,-4-3 0,4 5 0</inkml:trace>
  <inkml:trace contextRef="#ctx0" brushRef="#br0" timeOffset="8">5825 5973 7656,'-12'-6'-720,"5"-4"480,-1 2 2368,5-2-952,-2-2-420,5 6-410,0-4 0,0 4-63,0-6 1,0 1 581,0-1-471,0 1 0,4-2-117,0-2 1,1-2-66,-1-2 0,-3-2-197,3 2 1,1-4 68,-1-4 0,1 2-46,-1-5 1,-3 3 158,3-4 1,-3 5-555,-1-5 0,0 2 69,0-1 0,0-2-44,0 5 1,0 1 124,0 3 1,0 4 111,0 0 0,0 5 154,0-1 1,0 6-170,0 1 253,0 6-128,0-4 0,4 8-147,0 2 1,5 7 127,-2 8 1,3 8-126,2 3 1,0 6-164,4 5 1,-2 1 66,5 8 1,-4-4-78,4-5 1,-4 3 96,4-6 0,-4 4 121,4-4 1,-5-5-92,2-7 0,-4-3 145,0-4 0,-5 1-189,1-4-55,0-1-200,3-4-479,-5-4-537,-1-2 1490,-5-5 0,0 0 0,0 0 0</inkml:trace>
  <inkml:trace contextRef="#ctx0" brushRef="#br0" timeOffset="9">5768 5882 8017,'-11'-2'0,"4"-1"1152,2 1 1,6-6-408,3 4 0,2-4-114,6 4 0,3-5-224,0 2 1,9-3-166,-1-2 1,6-2-665,-2 3 1,1-3 317,-2 6 0,2-2-1164,3-1 0,0 4 1268,-4 4 0,5-4 0,-3 1 0</inkml:trace>
  <inkml:trace contextRef="#ctx0" brushRef="#br0" timeOffset="10">7458 5448 8193,'-5'-18'134,"3"1"1,-3 6 504,5 0-270,0 4 69,0-3 155,0 9 85,5-4-233,-3 5-112,8 0 0,-8 9-23,6 2 0,-2 9-49,2 3 1,1 5-16,-5 6 1,1 2 122,-1 2-583,-3 3 203,4-1 0,-1 3 61,0-5 1,1 4-187,-2-4 0,0-3-888,5-5 717,-6-4 0,7 0-984,-5-7 446,5-2-1294,-3-6 1093,5-5 1046,-4 0 0,3-6 0,-4 0 0</inkml:trace>
  <inkml:trace contextRef="#ctx0" brushRef="#br0" timeOffset="11">7207 5493 8076,'1'-17'0,"3"1"0,3 4 171,8 0 0,3 1 78,5-1 0,5-3 71,2 0 0,7 0-62,1 3 1,5 2-149,-1 3 0,3-2 127,0 5 0,-3 0-247,0 4 1,-5 0-59,1 0 0,-4 5-115,-3 3 1,-5 6 34,-7 1 0,-2 1 155,-6 0 0,-4 0-166,-3 3 1,-8 3 63,-4-3 0,-8 2 112,-7 2 1,-5 0-46,-6 0 1,-6 0 95,-2 0 1,-2-2-150,-2-2 1,4 2-128,1-6 1,9-1 71,1-7 1,11 2-382,5-5-738,2 0 1255,7-4 0,6 5 0,6 1 0</inkml:trace>
  <inkml:trace contextRef="#ctx0" brushRef="#br0" timeOffset="12">8223 5299 8057,'-18'-4'269,"3"1"1,6-5 1221,2 4-954,4 0 1,-2 10-457,5 1 1,-1 5 10,-3 3 1,3 4 65,-3 7 0,2 1-83,2 7 0,2-1-204,2 9 1,2-4-222,5 4 1,1-4 239,-1 4 0,1-6-221,-1-2 0,3-6 94,-3-9 0,3 1-59,-6-5 29,2-4-411,2-6 290,-1-5 1,-5-2-77,-2-1 1,-3-5 108,-1-7 1,-1 1 354,-3-5 0,-3 4 0,-9-5 0,-6 1 0,-8-3 0</inkml:trace>
  <inkml:trace contextRef="#ctx0" brushRef="#br0" timeOffset="13">8132 5596 8065,'-18'-28'-729,"3"-2"1,3 1 611,5-2 1,2 2 630,5-1 1,6 2-12,5 5 0,6 4-208,6 0 0,1 5 144,2-1 1,1 2-109,7 1 0,-6 5-123,7-1 0,-4 6 25,3-2 0,-3 3-80,-1 1 0,-4 1-38,0 3 0,-7 2-179,-3 5 0,-5 6-259,-3 2 1,-3 3 187,-5 0 0,-7 6-176,-4 3 1,-5 0 133,-7 0 1,-1 2-91,-3-3 1,3-2 107,-3-1 0,8-3 200,4-1 0,3-2-78,5-1 0,2-4 13,5-5 1,0 1 73,0-1 1,6-1-46,6-2 0,0-3 65,7-5 1,0 0-73,4 0 0,0 0 52,0 0 0,4-1-46,-1-3 0,1-2 167,-4-6 1,-4 5-30,0-1 0,-5 2-37,1-2 1,-6-1 152,-2 5 0,-3-1 45,4 2-23,-6 1 0,3-2-77,-5 8 1,2-1-192,2 4 1,-2 5 139,6 3 1,-5 2-223,5-2 1,0-1 28,3 5 0,6-5-63,2 1 1,0 1-58,4 0 1,-3-5 102,6-3 0,4-6-141,0 2 0,3-3 24,1-1 0,4-5 242,1-2 1,-3-7-134,-5-2 0,0-3 283,-4 4 1,0-5 98,-4 1 0,-2-3 136,-2-1 0,-4 1-44,-7-1 0,-3-1-101,-5-3 1,-2 3-103,-6-3 0,-6 4 8,-13 4 1,-4 0-201,-11 8 1,-1-2 21,-11 9 0,2 2-459,-1 6 0,4 6-95,7 5 0,7 2-334,9-2 1,8 3-242,7 4 0,4 2 1094,7 3 0,0 1 0,0 3 0,0-4 0</inkml:trace>
  <inkml:trace contextRef="#ctx0" brushRef="#br0" timeOffset="14">9685 5299 8077,'-12'-11'0,"1"-1"511,5 1 176,-4 5 49,8 1-502,-3 5 1,1 5 159,1 2 1,-1 6-158,4 6 0,0 3 80,0 12 1,0-2-54,0 6 0,5 1-337,2-1 0,0 4-6,0-4 1,-4 0-17,1-4 0,1-4-439,-1-4 0,1-6 57,-1 0-932,-3-7 535,4 4-970,-5-11 1844,0-1 0,0-5 0</inkml:trace>
  <inkml:trace contextRef="#ctx0" brushRef="#br0" timeOffset="15">9377 5356 8079,'11'-11'117,"0"0"107,1-1 1,6-3 4,4 0 0,3-1 5,5 5 1,2 0 238,6-1 1,-5 5-114,5-1 0,-5 2-49,5-2 1,-4-1-48,-3 5 0,2 0-226,-3 4 1,-2 2-118,-1 2 0,-3 2-131,-1 5 0,-7 6-118,-5 2 1,-4-1 197,-7 1 1,-3 1-249,-4 7 1,-6-3 121,-10 2 0,-1-5 156,-3-2 0,-2-5-47,-5 1 0,1 1 344,2 0 1,4-1 78,4-4 1,1-1 56,3-2 1,6 1-100,6-5 1,4 1-86,-1-1 1,4-3-92,4 3 1,4-3 67,7-1 1,4 4 121,8 0 1,1-1-130,2-3 1,7 0-112,-3 0 1,2 0-49,-6 0 0,2 5 126,-5 3 0,-2-2-210,-6 2 0,0 0 75,-8 3 0,2 2-240,-9 2 1,-1-1 76,-7 5 0,-9-5 42,-10 1 1,-5 2 31,-6-2 0,-9 1-150,-3 0 1,-7-4-44,0 4 0,2-4 122,1 0 1,5-2-267,3-3 0,7 2-276,9-5-444,7 5 1195,7-8 0,7 4 0</inkml:trace>
  <inkml:trace contextRef="#ctx0" brushRef="#br0" timeOffset="16">10210 5802 8062,'0'-12'772,"0"1"-387,0 0 528,0-1 1,0 1-316,0-1 0,0-3 49,0 0 1,0-5-218,0 0 1,0-1-309,0-2 0,0 0 83,0 0 1,0-1-122,0-2 1,-1 0-27,-3-4 1,3-1-173,-3-3 1,-1 4-433,1-1 1,-3 2 288,3-1 0,0 2-49,4 5 1,0 1 75,0 3 0,0 6 271,0 6-166,0 4 70,0-2 33,5 20 0,3-1 33,7 13 0,-1 2 165,5 2 0,1 7-37,7 4 0,-3 3-311,3 5 0,1-3 198,-2 2 1,5-2-527,-5-1 0,1-5 226,-4-3 1,-4-8-104,0-3 0,-5-4 13,1-4 1,-2-3 114,-2-5 1,-5-3-262,-2 0 1,-2-4-404,-2 3-207,0-4 1243,-6 2 1,0 0 0,-5 1 0</inkml:trace>
  <inkml:trace contextRef="#ctx0" brushRef="#br0" timeOffset="17">10142 5733 8007,'0'-7'0,"0"-1"0,1 2 620,3-2 0,3-1-296,9 5 0,1-1-426,6 2 0,5 0 211,3-5 0,2 2 9,1-2 0,5 2-494,3 2 1,-1 3 192,1-3 0,-6 2-1216,2-2 1256,-2 3 0,-2-10 0,1 5 0</inkml:trace>
  <inkml:trace contextRef="#ctx0" brushRef="#br0" timeOffset="18">10861 5265 8041,'-11'-16'399,"-1"4"0,6 1 885,2 3-340,3 3-143,1 0-556,0 15 0,1 3-118,3 10 0,1 5 103,3 2 1,2 3-94,-2 1 1,-2 0-77,1 1 1,-3-1-267,4 0 1,-4 1-566,3-1 0,-3-6 390,4-5 0,-4-2-1267,3-6 621,-4 1-251,2-10 1277,-5-1 0,0-5 0,0 0 0</inkml:trace>
  <inkml:trace contextRef="#ctx0" brushRef="#br0" timeOffset="19">10679 5436 8041,'-12'-29'-553,"6"0"-69,2 2 0,3 3 1628,1-2 1,1 3-370,3 4 0,3-2 33,9 6 0,0 0-235,3 3 1,4 1 25,0 0 1,1 3-101,6 0 0,-3 6-315,3-2 1,-3 3 64,4 1 1,-6 0-278,2 0 0,-3 5 86,-1 3 1,-6 2-127,-1 1 0,-4 0-436,0 1 0,-2-1 263,-3 1 0,-1-5-25,-6 1 0,0 0 75,0 3 1,-6-3 317,-1-1 1,-7 1-55,-1 3 1,-2-3 161,2 0 1,2-1-49,-2 5 1,2-1 97,2 0 0,3 0 133,1-4 0,4 3-66,-1-2 0,4 2-207,4 1 1,-1 1 73,4-1 1,5 1-37,3-1 0,5 1-48,-1-1 1,3-3-9,1-1 0,0 1-5,-1 3 0,0-1 31,-3-2 1,1 2 36,-5-2 0,1 2-32,-5 1 1,-1 1 106,-2-1-98,-3 1 1,-5-1 71,0 0 0,-6 1 3,-6-1 1,-6 2 164,-8 2 0,-1-2-24,-7 2 1,2-2-94,-6-2 0,-3-3-123,0 0 1,-3-5 97,3 5 0,8-6-454,10 2 1,5-2 52,7-2-780,4 0 0,5 0 1054,9 0 0,11-6 0,11 0 0</inkml:trace>
  <inkml:trace contextRef="#ctx0" brushRef="#br0" timeOffset="20">11489 5196 8043,'-11'-24'1189,"1"-1"-892,2 10 1,3 0 941,5 3-299,0 6 7,0 1-791,0 5 0,0 6 36,0 5 0,1 7-37,3 9 1,-1 0 74,4 7 1,0-1-596,0 9 0,2 0 277,-5 3 0,0-3-275,-4 0 1,4-5-142,-1 1 1,1-4-352,-4-3 1,0-4-151,0-4 1,0-4 1004,0 0 0,5-5 0,2 3 0</inkml:trace>
  <inkml:trace contextRef="#ctx0" brushRef="#br0" timeOffset="21">11946 5117 7972,'0'-12'27,"0"5"1042,0-1-145,0 5-482,0-2 104,0 15 1,0 3-94,0 10 0,0 5-317,0 2 0,0 7 97,0 1 1,0 4-58,0-4 1,0 4 56,0-4 1,0 4-246,0-4 0,0 4-25,0-4 0,-4 0-114,1-4 0,-1-4 103,4-4 0,0-7 113,0-4 1,4-2 171,-1-1 1,6-6-96,-1-2 0,0-3 65,3-1 0,-2 0-81,6 0 0,3 0 172,1 0 1,8-5-196,3-3 1,0 2-169,5-2 0,-5 2-327,4-2 1,-4-1 186,-8 6 1,0-1-732,-3 4 1,-2 0 440,-6 0 1,-3 0-2258,-1 0 1534,-4 0 1218,2 5 0,-10-4 0,-2 4 0</inkml:trace>
  <inkml:trace contextRef="#ctx0" brushRef="#br0" timeOffset="22">12517 5185 8027,'-5'-18'0,"4"2"819,-3 4 1,4 2-114,4 3-700,2 2 0,4 6 388,-2 3 0,-2 2-118,-2 5 1,-3 7 135,3 5 1,1 5-86,-1 6 0,0 0-31,-4 1 1,4 3-122,0 0 0,-1 5-353,-3-1 1,2-3 43,1-1 0,-1-3-262,2-5 1,-3-2 53,-1-5 1,4-5-81,-1-3-1662,1-3 1037,1 0 1047,2-6 0,4 4 0,0-3 0</inkml:trace>
  <inkml:trace contextRef="#ctx0" brushRef="#br0" timeOffset="23">13054 5185 7984,'0'-6'1603,"0"1"-1694,5 15 0,-4 2 9,3 11 1,-3 4 691,-1 0 0,0 4-162,0 0 0,4 2-7,0 1 1,0 4-461,-4 0 1,0-1 38,0-7 1,0 3-143,0-2 1,0-7 116,0-1 1,0-8-1207,0 0 552,5-7-984,-4-3 1643,4-5 0,-5 0 0,0 0 0</inkml:trace>
  <inkml:trace contextRef="#ctx0" brushRef="#br0" timeOffset="24">12791 5242 7943,'0'-23'548,"0"6"-381,0 1 1,5 7 482,3 2 0,2 4-147,2-1 1,4-1-104,3 2 1,3-1-167,1 4 0,4 0-58,4 0 0,-2 0-27,2 0 1,-5 0-121,5 0 1,-5 0-271,5 0 1,-6 0 201,2 0 0,-4 0-338,-4 0 1,1 0 186,-5 0 1,0 0-50,-3 0 1,-1 0 86,1 0 0,-1 0 93,1 0 1,-5-1-188,1-3 363,-1 2 0,5-3 3,-1 5 0,-3 0-94,-1 0 0,1-3-80,4-1 0,-1 0 63,0 4 0,1 0-210,-1 0 1,1 0 103,-1 0 1,4 4-154,0 0 0,1 1-5,-5-2 0,2 0 1,2 5 0,-2-6 87,2 2 1,-2-3 7,-2-1 1,4 0 284,1 0 0,-1 0-107,-4 0 0,4-4 284,1 1 1,0-5-35,-1 4 1,-1-3 80,5 3 0,-3-5-80,3 1 1,-5 3 273,1 1 427,-2-2-631,-2 5 0,-6 1 233,-5 7 0,-6 5-124,-10 3 1,2 4-206,-5 8 0,0 3-17,-3 8 0,3 0-107,-1 8 0,5-7-50,-4 7 0,5-3-193,-1 3 0,6-3-134,2-5 0,4 0 177,-1-7 1,3-5-643,1-3 0,4-1 302,0-7 1,3 0-929,-3-3 0,0-5 1348,-4 1 0,0-1 0,0 5 0</inkml:trace>
  <inkml:trace contextRef="#ctx0" brushRef="#br0" timeOffset="25">1907 6476 8080,'-6'-5'11,"-4"3"386,9-8 23,-5 4-144,6-1 1,-3 1 864,-1 2-349,0 3-510,4-9 1,1 9-97,3-3 19,-3 3 1,10 1-178,-4 0 0,3 0 125,2 0 0,3 0-107,0 0 0,5 1 68,-1 3 0,3-3-150,1 3 1,1-3 90,3-1 0,-2 0-87,6 0 1,0 0 118,7 0 1,0 0 164,8 0 1,-2 0-130,10 0 0,3-4-300,4 0 0,-27 0 1,0-1 259,-1 1 1,-1 1 0,3 0 0,1-1-18,-2 0 0,1 1 0,-1 1 0,1 1 5,3 0 0,1-1 0,-3-1 0,0 0 11,2 2 0,0-1 0,-1-2 0,0 0-83,2 2 1,2 0-1,-3 0 1,1-1-45,3 1 1,0 0 0,1 1 0,0 0 61,1-3 1,0 0 0,-1 3-1,0 0-7,1-1 0,-1 0 1,1-1-1,0 0-260,1-1 0,1 0 0,1 1 1,0 0 277,-1-1 1,0 0 0,1 2-1,0 0-10,-4-2 1,1 1-1,1 1 1,0 0-60,1-2 1,0 0-1,1 2 1,-1 0 78,0-2 1,0 1 0,1 1 0,0 1-1,-3-1 1,-1 0 0,3 0 0,0-1-2,1 1 1,1 0 0,-2 0-1,0-1 4,2 1 0,0 1 0,0 0 0,1 0 12,1 0 1,-1-2-1,2 1 1,0-1-25,0 1 0,1 1 1,-1-2-1,-1 2-27,0 1 1,-1 0 0,4 0 0,1 0 32,-1 0 0,0 0 0,1 0 1,0 0-101,1 0 1,1 0 0,-4 0-1,1 0 19,0 0 1,1 0 0,2 0 0,0 0-335,1 0 0,1 0 0,0 0 0,0 0 403,0 0 1,-1 0 0,0-2 0,0 0-5,0 0 1,0 0 0,2 0 0,1-1 44,1 1 0,0 0 0,-1 1 1,1 0-59,0-3 0,0 0 0,0 2 0,1 0-52,-19 0 1,0-1 0,0 1 0,21-2 0,-1 0 54,-20 1 0,0-1 0,0 0 0,2 0 0,1 1 0,-1 0-27,1 0 0,-1 1 1,1-1-1,0 0 1,1-1-1,-1 1 27,-2 0 0,0 1 0,1-1 0,2 0 0,1 0 0,0-1-299,-1 0 1,0 0-1,0 1 1,2-1 0,1 0-1,0 0 269,-2 0 1,0 1-1,0-1 1,2 0-1,0 0 1,0 0 9,-1 1 0,1-1 0,-1 0 0,4 0 1,1 0-1,-1 0-5,-1 1 0,0-1 0,0 0 0,1 0 0,-1 0 0,1 1 4,-1-1 1,0 0-1,0 0 1,-1 0-1,1 1 1,0-1 67,-1 0 1,1 0 0,1 0-570,1 2 0,1 0 0,-1 0 509,-3-1 0,-1-1 0,0 1 1,4 1-1,1 0 0,-1 0 29,-3-2 0,0 0 0,-1 0 0,0 1 0,0 1 0,0-1-76,-3 1 0,0-1 0,0 1 0,2 0 1,1 1-1,-1 0 115,-2-1 1,0-1 0,0 0 0,1 2 0,0 0 0,-1 0-17,-1-2 1,0 0 0,-1 1 0,20 1 0,0 0 71,0-1 0,-1 0 0,-1-1 0,-1 1-65,3 0 0,-1 0 0,-3-1 0,0 1 4,-2 0 0,0 0 1,-2 1-1,-1 1 2,-3-2 0,1 0 0,1-1 1,0 1-14,-3 0 1,-1 0 0,-3-1-1,0 1 280,-2 0 0,0 0 0,-5 1 1,0 1-299,-1-2 0,0 0 0,-4-1 0,-1 1-7,-2 0 1,-1 0 0,22-2 703,0 4 0,-9-1-638,-7-3 0,-1 3 690,-10-3 0,-2 3-713,-6 1 1,-2 0 778,-6 0-1199,1 0-30,-1 0-383,-5 5 270,-1-4 0,-5 6-871,0-4 0,0 0 637,0 5 0,-5-1 731,-2 5 0,-9 4 0,-1 2 0</inkml:trace>
  <inkml:trace contextRef="#ctx0" brushRef="#br0" timeOffset="26">1827 7926 7976,'-5'-11'-1280,"4"4"1045,-4 2 991,5 5 17,0-5-23,0 4-80,0-4 787,0 5-1356,5 0 1,-2-4 217,4 0-393,1 0 92,3 4 0,4 0 218,1 0-313,-1 0 58,1 0 1,-2 0 11,5 0-16,-5 0 1,8 4 58,-3 0 1,2 4-116,2-5 1,-4 5 52,0-4 0,0 1 59,4-1 1,0-3-120,0 3 1,-1-3 95,-3-1 0,1 0 13,-5 0 0,0-1-18,-3-3 1,-1 3 169,1-3 1,-5-1 51,1 1 1,-6-1-119,2 1 120,-3 3-83,-1-4-129,0 0 1,0 2 71,0-4 1,-1 4-380,-3-1 101,3-2-152,-9 0 176,4-6 1,-2 1 78,0-1 0,6 1 85,-2-1 1,3 1-55,1 0 0,0-1 19,0 1 0,0-6-15,0-2 1,0-2 86,0-2 1,0 0-62,0 0 1,1 0 82,3 0 1,1 1-213,3-1 1,2 0 130,-3 0 1,3 4 75,2 0 0,3 1-79,0-1 0,4 1 141,-3 3 0,4 1-80,-1-5 1,4 5 48,3-1 1,-1 2-78,1 2 0,-2 1 79,-1 2 0,0 3-85,0 5 1,-4 0 9,0 0 1,-5 3-120,1 4 0,-2 2 73,-2 10 1,-1 0-136,-2 4 1,-3 1 87,-5 3 1,4-2-91,0 6 1,-1-5 60,-3 5 0,-3-5-115,-1 5 1,-4-6 121,4 2 1,-4-3-30,0-1 1,-6 3 257,-1 1 0,-1-2-64,5-5 1,1 0 162,2-5 1,-1 0-71,6-3 0,-1-1 77,4 1 0,0-5-39,0 1 0,1-2 48,3 2 1,2-2-16,6-2 1,-3-3 244,2 3 1,-2 1-126,6-1 0,-2 0-88,-2-4 0,4 1-245,1 3 0,3-3 112,-4 3 0,1-3-277,0-1 1,-2 0-4,5 0 0,-4 0-129,4 0 1,-5 0-276,1 0 1,2-1-1495,-2-3 2054,0 3 0,-4-4 0,1 5 0</inkml:trace>
  <inkml:trace contextRef="#ctx0" brushRef="#br0" timeOffset="27">3461 7515 8035,'0'-6'389,"0"1"-167,0 5 22,5 0 1,-3 0 191,6 0 1,-1 0-20,5 0 0,0 0-153,4 0 1,0 0-48,3 0 0,3 0 186,-3 0-231,2-6 1,2 5 57,0-3 0,0-1 115,0 1-551,0-4 174,-1 6 0,-4-7 104,-3 6 1,2-5 22,-2 4-948,-5 0-1123,0 4 651,-8 0-990,8 0 1383,-9 0 932,4 5 0,-15 2 0,-3 4 0</inkml:trace>
  <inkml:trace contextRef="#ctx0" brushRef="#br0" timeOffset="28">3506 7675 8035,'-10'7'-383,"2"1"592,-2-5 482,9 7-367,-4-9 0,10 4 123,3-5 168,2 0-283,6 0 0,2 0 991,5 0-884,0 0 1,5-1 51,2-3 1,-1 1-108,2-4 0,-6 3-476,2-4 0,-3 5 129,-1-5 0,-4 5-981,0 0 0,-4 1 537,4 2 0,-5 0 407,1 0 0,3 0 0,0 0 0</inkml:trace>
  <inkml:trace contextRef="#ctx0" brushRef="#br0" timeOffset="29">4957 7378 8069,'-7'-12'415,"-3"6"0,9 0-53,-3 2 660,3 3-241,1-4-797,0 20 1,0-1 44,0 12 0,1 4 148,3 0 0,-2 4-151,6 4 0,-5-1 95,0 5 1,4-4-224,0 4-1,0-5 63,0 1 1,-3-6 3,4-2 0,-4-5 73,3 2 1,-3-7-166,4-1 1,-6-5 23,2 2 1,-3-7-342,-1-2-602,0-4 395,0 2-604,0-5 829,-5-5 0,4-2 427,-3-4 0,-7 0 0,-2-1 0</inkml:trace>
  <inkml:trace contextRef="#ctx0" brushRef="#br0" timeOffset="30">4842 7446 8069,'6'-11'-1185,"0"-4"889,5 0 0,2-1 889,2 5 0,-1-2-107,5-2 1,0 2-108,4-2 0,0 6-146,0 2 1,1 3-129,3-4 1,0 6 47,4-2 1,-2 3-65,-2 1 0,-3 5-139,2 2 0,-6 5 87,-5 3 1,-4 3-103,-3 4 1,1 1 98,-6 0 0,0 1-10,-7 3 0,-6-2 29,-5 6 0,-5-5 57,0 5 1,-2-7-66,-5-1 1,2 2-2,-6-6 1,6 2-142,-2-6 0,4-4 102,4 1 1,3-2-1270,4-6 529,1-1-770,5-3 1505,6 0 0,6-5 0,5-1 0</inkml:trace>
  <inkml:trace contextRef="#ctx0" brushRef="#br0" timeOffset="31">5539 7858 8079,'-6'0'1645,"1"5"-1410,5-4 168,0 4 1196,0-5-1254,0-5 0,1 2-111,3-4 1,-3-2-141,3-6 1,1 1 169,-1-5 0,1 0-295,-1-4 1,-3 0-36,3 0 0,-3-5-44,-1-2 0,0 1 14,0-2 1,0 2-53,0-2 1,-4-2 26,0 3 1,-1 1 127,1-2 0,3 6-40,-3-2 1,3 4 41,1 4 1,0 3 56,0 5-45,0-1 58,5 6 0,-2 1-100,4 5 1,1 9-84,3 2 0,1 13 66,-1 3 0,6 6 36,2 5 1,2 4-191,2 7 0,0-3 103,0 0 0,0-5-210,0-3 1,3-6 24,1 2 0,-4-8 25,-4-3 0,-5-2-4,1-6 0,-2 1 50,-2-5 1,0-3-827,1-1 613,-6-4 1,1 2-862,-4-5 1277,-1 0 0,3 0 0,-15 0 0,-3 0 0</inkml:trace>
  <inkml:trace contextRef="#ctx0" brushRef="#br0" timeOffset="32">5516 7766 8079,'-11'0'0,"5"0"423,0 0-214,6 0 1,6 0 209,1 0-228,8 0 0,4-1-55,8-3 1,3-1 60,9-3 0,1-2-521,6 3 0,-2-3 241,-2-2 0,3 1-619,-4-1 1,-1 2 193,-2 2 436,-3-2 1,0 4-1,-1-5 1</inkml:trace>
  <inkml:trace contextRef="#ctx0" brushRef="#br0" timeOffset="33">6179 7424 8030,'-12'-8'164,"1"0"1,3 5 778,1-5-126,4 5 82,-2-2-531,5 5 0,0 9-241,0 3 0,1 8 6,3 3 1,-1 1-170,4 6 1,1 0-341,3 0 1,1-1 292,-1-2 0,-3 1-589,-1 2 0,0-3 332,0-8 1,2-3-590,-5-4 227,0-1-94,-4 1 63,0-6 733,0-1 0,-5-15 0,-2-3 0</inkml:trace>
  <inkml:trace contextRef="#ctx0" brushRef="#br0" timeOffset="34">5996 7549 8030,'0'-34'-500,"5"0"0,3 1 1077,7 2 1,4-1-98,8 6 0,-2 0 120,5 7 0,-3 2-175,3 1 0,-4 8-25,1-4 1,-3 8-172,-2 1 1,1 1-76,0 2 1,-1 2 103,-3 1 0,-3 9-396,-4 7 0,-6 2-62,-2 2 1,-3 4-241,-1-1 1,-5 6-284,-3-1 0,-3 2 345,-4 1 0,-2-1 121,-2-3 1,-2 2 68,2-5 1,2-1 233,2-3 0,3-4-173,5 0 1,2-5 558,5 1 0,0-2-101,0-1 0,1-5 47,3 1 0,3-6-212,9 2 0,1 1-34,6-1 1,0 0-557,0-4 0,0 0 203,0 0 0,3 0-1716,1 0 1937,10 0 0,-12 0 0,8 0 0</inkml:trace>
  <inkml:trace contextRef="#ctx0" brushRef="#br0" timeOffset="35">7001 7469 8028,'-5'-11'0,"4"-1"0,-4 5 717,5-1-8,0 6-243,0-3 218,0 5 1,0 5-337,0 2 1,0 5 80,0 3 1,3 4-151,1 8-107,5-3 1,-6 12-119,4-1 1,-4-2 130,1-3 1,1-1-613,-2 2 0,3-3 282,-3-5 0,0-6-865,4-1 1,-4-4-143,1 0-774,-3-1 1926,-1-5 0,5 5 0,2-5 0</inkml:trace>
  <inkml:trace contextRef="#ctx0" brushRef="#br0" timeOffset="36">6636 7424 7942,'-7'-25'875,"3"3"-482,8 6 0,8 4-218,7-4 1,3 3 62,5-3 0,-1 7 159,4-2 0,0 2-80,5-2 1,3 4-114,0 4 1,5-3-167,-1 3 0,1-1 105,-1 4 0,1 0-347,-5 0 1,-4 0 182,-3 0 0,-7 1-253,-1 3 0,-5-2 156,-7 6 0,0-4-731,1 3 0,-6-3 62,-2 4 1,1 0 786,-1 3 0,0-5 0,-4-1 0</inkml:trace>
  <inkml:trace contextRef="#ctx0" brushRef="#br0" timeOffset="37">7732 7332 8134,'-8'-11'648,"1"-1"1,4 5 360,-1-1-731,3 6-94,1-3 1077,0 5-893,0 5 0,0 2 217,0 8-596,0 3 1,0 10 279,0 1-89,0 6 0,0 0 180,0 3-426,0-2 146,0 8 0,4-8 234,0 2-1034,0-3 557,1-6 1,-3 2-6,6-8-697,-6-3 284,3-9-1141,0 1 828,-3-1 127,3-4 767,0-2 0,1-5 0,6 0 0</inkml:trace>
  <inkml:trace contextRef="#ctx0" brushRef="#br0" timeOffset="38">8337 7332 8049,'0'-7'0,"0"-1"266,0 5-78,0-2 0,0 4 188,0-3-171,0 3 142,0-4 0,0 5 356,0 5-375,0 6 1,1 3 375,3 5-531,-2 0 1,6 8-98,-4 0 1,1 3 44,-1-3 0,-3 3-332,3-3 0,1 3 208,-1-3 0,0 0-841,-4-4 0,0-4 238,0 0 0,0-9-43,0 1 0,0-2 649,0 3 0,0-6 0,0-1 0</inkml:trace>
  <inkml:trace contextRef="#ctx0" brushRef="#br0" timeOffset="39">8017 7366 8080,'16'-25'0,"-1"2"534,10 8-316,-1-7 0,12 6 419,2-3-382,-2-3 0,7 8 133,-5-5 0,4 5-142,-4-1 1,4 4-30,-4 3 0,-5 3-10,-7 5 0,-2 0-128,-1 0 1,-5 1 145,-3 3 1,-2 6-222,-2 5 0,-4 6 79,-4-2 1,0 7-37,1 5 1,-3-2-109,3 2 0,-3 3 45,-1 4 0,4 0-60,0-4 0,1 1 72,-1-1 0,-2-1-264,6-3 1,-4-2 78,3-5 1,-3-4-163,4 0 0,-5-5-200,5 1 0,-4-3-1221,4-5 187,-6 3 1585,8-3 0,-3 4 0,4 1 0</inkml:trace>
  <inkml:trace contextRef="#ctx0" brushRef="#br0" timeOffset="40">9022 7424 7972,'-11'-13'0,"3"-1"1027,1 10-351,4-5-331,-2 8 0,5-3-181,0 8 1,-5 4 287,-2 7 1,1 4-98,3 7 0,-2 0-311,1 4 1,0 0 89,4 0 1,5 3-149,3-3 0,3 0-41,4 0 0,3-6-165,5-1 0,4-5-14,-1-7 1,6-1 84,-2-2 0,0-4 242,0-8 1,-1-4-92,2-7 1,-2-3 85,-2-4 0,-5-1-58,1 0 1,-5 0 143,-7 0 1,0-4-18,-4 1 1,-2-5 103,-5 5 0,-5-6-234,-2 2 0,-5-2-138,-3 1 1,-8 2-275,-7 3 0,-8 7 172,-4-1 0,-8 12-528,-3 4 1,2 4 330,2 4 1,3 6 55,4 5 1,8 5-12,7-1 1,12 3-488,3 1 852,9 5 0,-2-6 0,5 9 0,0 2 0</inkml:trace>
  <inkml:trace contextRef="#ctx0" brushRef="#br0" timeOffset="41">9616 7321 7948,'-11'-18'1856,"3"-2"-1114,1 4-833,4 1 146,-2 4-100,5 4 0,0 7 470,0 8 1,0 7-171,0 4 0,0 4-82,0 4 0,0-2-93,0 6 0,0 2-97,0 1 1,1 3-21,3-7 1,-3 3-203,3 1 0,1-4-4,-1-4 1,0-3 110,-4-4 1,0-6 14,0-6-59,0-4 376,0 2 0,0-6-120,0-3 1,0-4 190,0-7 0,-5 1-12,-3-5 1,2 0 79,-2-4 1,4 0 0,-3 1 0,4-1-91,0 0 0,1 4-177,2 0 1,0 1 270,0-1-454,0 3 1,2 5 53,1 4 0,4 2-185,4 5 0,6 5 20,2 2 0,2 9 17,2 3 1,4-2-46,-1 2 0,2 1 64,-1 2 1,-3 1-52,3 0 0,-3-4 84,-1 0 0,-2-5 2,-2 1 0,2-3 26,-6-5 1,0-2 590,-4-5-118,1 0 0,-2-2 163,-2-6 1,-3 1-22,-5-9 0,0-1-91,0-2 1,0-3-152,0-1 0,-2 0-5,-1 1 1,0-1-108,-5 0 0,5 0 64,-5 0 0,2-4-781,-2 1 1,-2-1-126,2 4 0,2-3-438,-2-1 0,6 2-311,-2 6 0,-1 2 209,1 6 1246,0-1 0,9 6 0,2 1 0</inkml:trace>
  <inkml:trace contextRef="#ctx0" brushRef="#br0" timeOffset="42">10427 7138 8024,'-5'-8'0,"-2"1"1327,1-1 1,0-2-43,2 2-827,3 3-499,-14 5 212,7 0 1,-13 0 229,2 0-417,-3 5 65,4 2 1,-3 4 294,2 1-441,-3 4 175,4 2 0,2 6 185,4 3-276,1-3-131,5 4 0,1-5-352,5-1 411,0 1 1,2 0-64,6 0 0,1-4 105,10 0 0,3-5-32,5 1 1,4-2 66,-5-2 0,6 1-7,-2-1-1,0-1 18,0-2 0,-5 2 11,2-2 0,-8 2 59,-4 1 0,-2 1-67,-2-1 0,-4 4 219,-3 0 1,-3 2-118,-1-2 1,-6-1 143,-6 5 0,-2-4-44,-9 4 0,2-1-174,-10 1 1,0-1-58,-8-3 1,3-2-236,-6 2 1,5-3-400,-1-5 0,7 2-15,5-5 673,7 0 0,7-4 0,7 0 0</inkml:trace>
  <inkml:trace contextRef="#ctx0" brushRef="#br0" timeOffset="43">11489 7275 7973,'-11'-6'-536,"0"-4"536,4 8 964,-3-8-583,4 9 1,-6-4 89,1 5 1,-1-4 65,1 0 1,-4 2-54,0 5-84,-6 4-232,9 4 0,-9 4 37,6 1 0,-4 5 0,4 2 0,3 0-215,5 4 62,4 2 0,-2-4-160,5 6 1,5-6 86,3 2 0,7-3-233,4-1 0,6-2 148,2-2 1,9-6-19,-2-5 1,7-6 161,-3 2 0,2-8-23,-6-4 1,6-2 98,-10-1 1,1-4-103,-8-1 0,-6-3 138,-1 4 1,-5-5-98,-3 1 1,0-3-97,-4-1 0,-5 1 108,-7-1 0,-3-5-457,-4-3 0,-4 3 15,-8 2 1,-2-2-122,-5 1 1,-7 6 122,-5 5 1,1 5-54,-5 3 1,8 3 28,4 5 0,9 2 124,6 1 1,7 4 274,8 4 0,3 6 0,5 0 0</inkml:trace>
  <inkml:trace contextRef="#ctx0" brushRef="#br0" timeOffset="44">11901 7218 8087,'-8'-5'2157,"0"-3"-1560,6-2 0,-2 0 234,8 2-1422,-3 3 447,4 5 0,-5 7 519,0 4 1,0 6-60,0 5 0,4 3-21,0 1 1,0 3-144,-4 6 0,3-1-35,1 0 0,4 0-381,-4 1 1,3-5 184,-3 1 0,4-6-260,-5 2 1,1-8 188,-4-4 0,1-2-1477,3-2 612,-2-5-1173,3-1 2188,-5-5 0,0-5 0,0-1 0</inkml:trace>
  <inkml:trace contextRef="#ctx0" brushRef="#br0" timeOffset="45">11798 7481 8040,'6'-5'0,"4"2"920,-2-5 0,7 5-354,4-5 1,4 5-251,4 0 0,1-2-85,2 1 0,2-4-84,-6 4 1,5-1 111,-5 1 1,1 3-394,-4-3 1,0-1-341,0 2 1,-6-3-1673,-1 3 2146,-4 1 0,0-8 0,-1 4 0</inkml:trace>
  <inkml:trace contextRef="#ctx0" brushRef="#br0" timeOffset="46">11855 7195 7970,'0'-11'350,"0"-1"1,10 1 536,5-1 0,6 1-265,1 0-206,1 4-152,0-3 1,1 5-563,3-3 208,2-2 1,5 8-415,1-6 0,-2 6 283,-3-2 0,3 3 221,-3 1 0,-7 0 0,-1 0 0</inkml:trace>
  <inkml:trace contextRef="#ctx0" brushRef="#br0" timeOffset="47">13796 6910 8020,'0'-17'0,"0"8"0,0-2 0,-5 2 466,-2-2-176,2-1 0,-7 4 377,1 1-496,-1-1 1,-9 1 13,2-1 1,-8 5 56,-3 0 1,-3 1-141,-2 2 0,-3 2 135,0 1 0,0 8-113,4 4 1,1 4 69,2-4 0,5 5-286,7-1 0,2 3-47,6 1 0,5-2-118,2-2 1,4 3-109,4-3 1,3-2 172,8-2 0,8-2 69,8-2 0,3-5 52,4-2 1,1-3 64,3-1 0,-4-5-98,-7-2 0,-1-3 275,-7-2 0,1 1 69,-9-1 1,-3 5 378,-5-1 113,-4 0-156,2 2-489,-5-4 1,-4 10 58,0 0 0,1 6-90,3 9 1,-4 5 91,0 6 0,0 3-126,4 6 1,0 0 92,0 3 1,0 2-2,0 1 1,1 4-153,3-3 1,-2 1 125,1-1 0,-1-3-342,-2-5 1,0-1 113,0-2 1,0-8-397,0-8 0,0-2-382,0-2-180,0 0-1142,0-4 2240,5-2 0,-4-5 0,4 0 0</inkml:trace>
  <inkml:trace contextRef="#ctx0" brushRef="#br0" timeOffset="48">14801 7058 7949,'0'-11'156,"0"-1"0,2 1 553,2-1 316,-3 6-643,-1-4 1,-8 9 299,-7-3-410,2-3 0,-10 6-108,1-3 1,-3 4 26,-5 4 1,0 3 141,-5 4-311,1 0 41,0 6 0,-1-4 303,1 2-947,5 3 587,1-6 1,10 9-379,3-6 281,2 0 1,7 0-176,2 0 0,4-2 141,4-1 1,4-7 24,7 6 1,7-2 51,4 2 1,6-3 325,-2 0 1,3-2-334,2 2 0,-1 0 211,0-4 0,-5 5 40,-2-1 1,-4 2 53,-4 1 0,-3 1-68,-4-1 1,-2 2-92,-2 2 0,-3 3-5,-5 5 0,-2 0 17,-1-1 0,-9 3-83,-7 1 0,-6-2 72,-2 3 1,-3-3-58,3-1 0,-5-2-184,2-2 0,3-2-297,4-6 1,5-3-2060,7 0 1840,5-6 1,2 3 664,8-5 0,12-10 0,8-3 0</inkml:trace>
  <inkml:trace contextRef="#ctx0" brushRef="#br0" timeOffset="49">15224 7104 7981,'0'-12'483,"0"1"-134,0 5-12,0-5 217,0 10 1,-4-3-150,0 8 1,1 6 62,3 6 1,0 5-70,0 2 0,0 1-301,0 7 1,0-2 5,0 1 1,3 2-153,1-5 1,1 3-530,-1-3 1,-3-1 399,3-3 1,-3 0-316,-1 0 1,0-5 168,0-3 1,0-2-1539,0-2 1861,0 0 0,0 1 0,0-1 0</inkml:trace>
  <inkml:trace contextRef="#ctx0" brushRef="#br0" timeOffset="50">14881 7081 8130,'17'-11'965,"-3"-1"-529,5 1 0,5 1-117,6 2 1,9-1-81,2 5 1,4-1 134,0 1 1,1 3-81,0-3 1,0 3-203,-1 1 0,-4 0 93,-3 0 1,-8 0-139,-3 0 0,-4 1 119,-4 3-327,-3 2 1,-9 6-110,-3-1 0,-3 1 121,-1-1 1,-1 2 287,-3 2 1,1-1-84,-4 5 1,0 0 46,0 4 0,-2 1-98,5 3 1,0-3 18,4 2 1,0 2-47,0-1 1,1 0-121,3-5 0,3 0-42,4-3 0,5-2 123,3-6 0,3-1 244,1-2 0,0-3-171,0-5 0,3 0 158,1 0 1,0-5 29,-5-3 0,1-3 217,0-5 1,-1 3-115,-3-7 0,-3 3-54,-4-2 1,-1-3-101,0 3 0,-4-6 40,-3-2 1,-3-1-413,-1 1 0,-1 0 155,-3-4 0,-3-1-516,-4 6 1,0 0 184,-1 7 0,5 0-416,-1 8-1151,5-3 691,-7 13 251,9-4 0,-3 8 1024,8 1 0,-3 10 0,4-1 0</inkml:trace>
  <inkml:trace contextRef="#ctx0" brushRef="#br0" timeOffset="51">16092 7012 8055,'0'-11'3052,"0"0"-2779,0 4 1,5 2-48,3 5 0,-3 5 151,-1 3 0,1 6-105,-2 1 1,5 7 108,-4 0 0,3 3-197,-3 5 0,4 0-98,-4 5 1,1-5-105,-1 1 1,-3-2-403,3 1 0,-3-2-655,-1-5 0,0-4 557,0 0 0,0-9-870,0 2 409,0-3 979,0-3 0,-5-1 0,-1-5 0</inkml:trace>
  <inkml:trace contextRef="#ctx0" brushRef="#br0" timeOffset="52">16012 6967 8013,'5'-18'569,"3"-2"170,7 4 1,3 1-160,5 4 0,4 4-146,4 4 0,2 1 162,1 2-299,0 0 1,1 5 44,-1 3-330,-5 2 159,4 7 0,-10-2 171,0 8-440,0-3 17,-11 13 1,0-4-292,-8 6 364,-3-1 0,-7 5-511,-6 3 0,-4-1 295,-7 0 1,-5-2-223,-3 2 0,2-8 132,-1 2 0,1-9 124,-2 1 1,3-7-29,5-1 0,6-6-488,1-2-64,4 1 145,5-6 0,9 1 625,9-4 0,6-12 0,5-3 0</inkml:trace>
  <inkml:trace contextRef="#ctx0" brushRef="#br0" timeOffset="53">16674 6967 7908,'0'-18'2598,"0"1"-1224,0 11-503,0 1-639,0 15 1,-1 3 141,-3 10 0,-2 3-95,-5 1 1,0 5-270,4-2 0,-2 3 90,5 1 0,-3 1-249,3-1 106,0 0 1,8 1 179,0-1-808,4-5 497,-1 4 0,5-10-186,4 0 213,1-6 0,4-5-48,2-1 1,-3-4 68,7-4 1,0-1-241,0-2 0,4 0 89,-5 0 1,1-5-1036,-4-3 853,0-2 0,-6-2-121,-1 1-725,-4 0 1305,0-1 0,-1-4 0,1-2 0</inkml:trace>
  <inkml:trace contextRef="#ctx0" brushRef="#br0" timeOffset="54">16640 7218 7921,'-11'0'0,"-1"0"866,6 5 0,2-4-425,8 3 1,4-3-645,7-1 1,0 0 26,8 0 1,-7 0 165,7 0 1,-2 0-39,1 0 17,1 0-451,0 0 1,-1 0-73,-3 0 1,-2 0 553,-1 0 0,-4 0 0,5 0 0</inkml:trace>
  <inkml:trace contextRef="#ctx0" brushRef="#br0" timeOffset="55">16697 6955 7910,'0'-11'872,"0"5"1,3-5-247,4 4-532,6 2 73,10 0 0,0 1-161,0 0 68,0 0 1,-1 4 52,1 0 0,0 0-75,0 0 0,-2 0-13,-2 0 0,2 1 101,-6 3 1,2-1-192,-2 4 1,-3 1 41,4 3 0,-7 1-37,-2-1 0,0 5 122,0-1 1,2 5 136,-5-1 1,3 6-136,-3 2 1,1 4 47,-1-5-26,-3 6-152,4-8 1,-3 8 93,2-6 0,-3 2-271,3-1 0,-3-7 98,-1 3 1,4-8-37,-1 1-44,1-9 127,-4 3 255,0-8-232,-5 3 0,3-5 372,-6 0-195,6-5 1,-9 2 137,4-5 1,0 1-97,0-5 0,4-3 291,-1 0-213,-2 0 0,5 0 65,-3-1-12,3-4 0,1 6-55,0-5 0,0 4 15,0-4-649,0 5 338,0-3 1,5 11-320,2 2 1,1 4 168,3 4 0,-2 4-228,7 7 1,0-1 144,-1 5 1,6-4-120,-2 4 0,-2-1 83,2 1 1,1 1 85,2-5 1,0 1 46,-3-5 0,1 0-26,-5 1 1,2-6 362,-2-2 1,-2-3-132,2-1 1,2-5 718,-2-2 0,0-7-389,-3-2 0,-2-4 1145,-3 1-727,-2-2-167,0-2 1,-3-4 190,1 0 0,-1-1-420,-2 2 1,-4 2-252,0-3 1,-3-1-382,3 1 240,-5 1 0,4 3 125,-3 0-1618,-2 0 891,4 0 394,-1 6 1,-2 0-1335,6 6 1,-1 3-38,4 1 1448,0 4 1,5 8 0,1 8-1</inkml:trace>
  <inkml:trace contextRef="#ctx0" brushRef="#br0" timeOffset="56">17862 6955 7981,'-6'-11'979,"1"-1"0,6 6-366,3 2 215,-3 3-480,9 1 0,-3 3-106,4 4 0,-3 2-18,-1 10 1,0 1-26,0 7 0,2-2-18,-5 6 0,4-4-175,-5 3 1,1-1 33,-4 2 0,0 0-223,0-4 1,0 0-619,0-4 1,0-4 422,0 0 0,0-5-856,0 1 0,0-6 101,0-2 1133,0-4 0,5 2 0,2-5 0</inkml:trace>
  <inkml:trace contextRef="#ctx0" brushRef="#br0" timeOffset="57">17554 6875 7875,'0'-11'417,"6"1"40,6 2 1,7-1 141,11 5 0,6 1-203,9 3 1,1 0-447,0 0 0,2 0-315,5 0 0,1 0-94,6 0 0,-6 0-190,-5 0 1,-2 3-1249,-1 1 1897,-6 5 0,0-8 0,-6 5 0</inkml:trace>
  <inkml:trace contextRef="#ctx0" brushRef="#br0" timeOffset="58">18445 6807 7958,'-10'-1'631,"2"-3"1,-1 1 305,5-4 222,0 4-759,-1-2 1,-2 5 104,-8 0 0,2 1-176,-2 3 0,2 2-312,1 6 1,1-1-113,0 1 0,0 0 133,4 4 0,2 0-2,5 3 1,0 3 28,0-3 0,5-2-340,2 3 1,5-3 72,3 2 1,3 2 4,5-6 1,0 1 147,-1 0 1,1-4 130,0 4 0,0-4 44,0 0 0,-5-1-119,-3 0 0,-3 1 55,0-1 0,-6-2-19,-2 3 1,-4-4-34,-4 8 0,-2-4 31,-6 0 0,-5 1-47,-6 2 1,-1-3 32,-7 4 1,1-4-98,-4 0 1,3-2-234,1-2 0,4 0-430,0-4 0,7 4-727,3-4 1,5 1 1459,3-1 0,-2 2 0,4 5 0</inkml:trace>
  <inkml:trace contextRef="#ctx0" brushRef="#br0" timeOffset="59">19473 6978 7912,'-7'-18'-345,"2"2"288,5 4 1,-4-3 823,1 0 1,-1 0-243,4 3 0,0 1-44,0 0 0,0 3 594,0 0-479,0 6 1,0-2-460,0 8 0,0 8 123,0 11 0,0 5-215,0 6 0,0 6 73,0 2 0,0 2-306,0 2 0,0-6-207,0-2 1,4 1-394,-1-5 1,1 1 323,-4-8 0,1-2-180,3-6 1,-3 2-301,3-6 1,-1-4 943,1-3 0,-3 0 0,4 3 0</inkml:trace>
  <inkml:trace contextRef="#ctx0" brushRef="#br0" timeOffset="60">19598 6910 7991,'0'-18'2949,"0"1"-2875,5 6 123,2 5 1,4 2 141,0 8 155,-4 7-325,3 2 1,-7 10 225,4-1-19,-4 6-132,7 12 0,-9-4-158,3 6-29,-3-5 1,-1 5-177,0-8 0,0 6-118,0-10 0,0 4-210,0-7 1,1-2 280,3-6 0,-3-2-789,3-6 240,-2-4 391,-2-2 244,5-5 0,-4-5 187,3-3 1,-7-2 137,-1-2 0,-5-4-90,2-3 1,-3-3 92,-2 0 0,2-6-51,3-3 0,0-3-88,3-4 1,3 4-16,-3-1 0,3 4-16,1 8 0,1-1 56,3 8 0,-1 2 92,4 7 0,1-2-265,3 5 0,6 5 79,2 7 1,4 7-33,3 4 1,0 4 67,4 4 0,-1-2-123,2 6 1,2-2 108,-3 1 1,-2 1-91,-1-8 0,1 2 42,-2-6 1,-4-3-7,-7 0 1,-2-9 463,-2-3-127,-4 2 91,3-4 1,-9-2-136,3-8 1,-8-3-264,-4-5 1,-2-1 89,-1-6 1,-2 0-215,-2 0 1,2-1-57,-2-3 0,-1-1-58,0-2 0,1-3-222,4 3 1,-1-3-473,1-2 0,4 6-634,4 2 1,1 3 217,2 2 1310,11 4 0,1 1 0,11 6 0</inkml:trace>
  <inkml:trace contextRef="#ctx0" brushRef="#br0" timeOffset="61">21083 6590 8066,'-12'-12'0,"2"1"0,3 0 0,2-1-729,5 1 0,0-1 523,0 1 0,1-1 335,3 1 1,-2 0 291,6-1 0,-1 5-99,5-1 1,3 0-118,0-3 1,6 5-51,-2 2 0,2-1-112,2 1 0,0 0 123,0 4 0,0 1-208,-1 3 1,-2 3 48,-1 4 0,-5 4-99,1 0 1,-8 6-32,-3-2 0,1 1 101,-1-1 1,-1 3-49,-7-3 0,0-2 82,-7 2 0,0-1-7,-8 1 0,4 2-1,-4-6 0,4 0 35,-4-4 1,1 1-33,-1-1 0,3 1 73,4-1 1,5-3-183,-1-1 53,5 1 0,0 3-62,6 1 1,5-5 106,7 1 0,3 0-13,5 3 1,0 1-11,-1-1 0,1 0 118,0 1 1,0 3-3,0 0 1,0 2 102,0-2 1,-6 1-138,-1 3 1,-4 3 109,0-3 0,-6-1-78,-2 1 1,-3-1 14,-1 1 0,-5 2-234,-3-2 1,-7-2 52,-4-2 0,-8 2 85,-3-2 1,-3 0 85,-1-4 1,-4 1 1,0-1 0,-4-3-272,4-1 0,5-4 132,6 1 0,8 1-746,4-1 0,6 0-40,1-4 136,6 0 696,7-6 0,7 0 0,11-5 0</inkml:trace>
  <inkml:trace contextRef="#ctx0" brushRef="#br0" timeOffset="62">22579 6647 7965,'-11'-17'-997,"0"9"351,4-4 646,2 8 0,9-2-205,-1 2 60,1 3 1,-5-4 641,-3 5 218,3 0 1,-9 0-342,2 0 1,-2 0-171,-1 0 0,-6 4-144,-2-1 1,-4 6 88,-3-1 0,0 2-58,-4 2 1,4 0 40,0 3 0,7-2-165,3 2 1,5-1 5,3 2 0,3-4 64,5 3 1,5 2-162,3-2 0,7 4 101,4-4 1,4 1-37,4-5 1,2 2 30,5 2 1,-5-2 60,-2 2 1,0-1 5,-5 1 0,3-2 107,-10 2 0,-1-1-41,-7 1 1,-2-2-54,-5 2 1,-1 2 96,-3-2 0,-6 1-81,-5 0 1,-10-2-61,-2 5 1,-5-5 3,-2 1 1,0-3-8,-1 0 1,4-1-193,4 1 1,2-2-356,9-3 1,5 2-1672,3-5 1782,6 0 1,-1-4 430,11 0 0,0 0 0,7 0 0,8-5 0,1-1 0</inkml:trace>
  <inkml:trace contextRef="#ctx0" brushRef="#br0" timeOffset="63">22796 6715 7965,'5'-11'-483,"-5"0"516,0-1 429,-10 6 0,4 1 269,-6 5 1,1 2-250,-1 6 1,1 1-37,0 10 0,0 1 6,4 7-229,-3 2 9,8 5 1,-7-2-10,6 2 1,-1-2-196,4 6 1,4-2-2,-1-2 1,8-5-161,0-2 0,2-1-187,6-3 0,0 1-5,4-9 1,-1-1-149,1-6 1,1-2 208,3-2 1,-3-3-383,3 3 0,-1-4 242,-3-4 1,3 2-319,-7-6 0,-3 1 346,-1-5 0,-3 1 376,-5-1 0,4-4 0,-5-2 0</inkml:trace>
  <inkml:trace contextRef="#ctx0" brushRef="#br0" timeOffset="64">22705 6990 7919,'-18'0'-1307,"6"-2"1006,9-2 576,1 3-120,7-4 1,2 5-31,4 0 480,1 0-224,4 0-273,7 0 0,1-1-377,3-3 193,2 3 164,-5-9 1,4 8 28,-5-1 1,-2-3-1380,-2 3 599,-2-1 663,-11-1 0,4-2 0,-3-4 0</inkml:trace>
  <inkml:trace contextRef="#ctx0" brushRef="#br0" timeOffset="65">22853 6681 7919,'-10'-1'0,"2"-3"0,3-2-683,5-6 0,0 5 410,0-1 0,5 2 274,3-2 0,6-1 40,1 5 0,5-1-37,0 2 1,1 1-19,2-1 0,-4 1-110,0 2 0,0 0 79,4 0 0,-4 2 45,0 1 0,-5 4 0,7-1 0,-3-1 0</inkml:trace>
  <inkml:trace contextRef="#ctx0" brushRef="#br0" timeOffset="66">23333 6681 7984,'-13'0'-421,"-2"0"1,14 1 506,-3 3 1,6 6-41,2 6 1,0 4 314,-4-1 0,4 3-64,0 0 1,-1 3 369,-3 1 1,4 3-300,0 6 1,0-2-159,-4-3 1,4 3-230,-1-2 0,1-4-322,-4 0 0,2-7-1128,1-1 737,-1-5 273,3 3-699,-5-11 610,0 4 548,0-8 0,0 3 0,0-5 0,0 0 0</inkml:trace>
  <inkml:trace contextRef="#ctx0" brushRef="#br0" timeOffset="67">23093 6818 7935,'0'-11'-895,"5"-1"1,6 5 894,9-1 0,2 6 0,5-2 0,2-1 843,5 1 0,2-4-198,2 5 0,-1-1-378,5 4 1,-4-4-48,4 0 1,-6-1-171,3 1 0,-4 3-423,-1-3 1,-3-1-517,-1 1 1,-6-1-182,-1 1 1070,0 3 0,-5-4 0,5 5 0</inkml:trace>
  <inkml:trace contextRef="#ctx0" brushRef="#br0" timeOffset="68">23984 6693 8005,'6'-5'-1136,"-1"-2"569,0-4 803,2-1 917,-1 6-666,-1 1 315,-5 5-288,0 0-143,0-5 0,-5 4 51,-1-4 58,-6 5-310,-4 0 0,-2 3-58,-5 1-113,0 5 185,0-3 1,2 6-301,2-1 100,-3 6-157,10-5 0,-5 6-190,6-3 0,4-2 63,4 2 0,1 2 87,2-2 1,3 2-103,4-2 18,1-3 211,14 5 1,-5-6 145,6 1 107,0-1-641,5 1 358,1-1 425,0 0-156,4 1 29,-9-6 0,7 4 113,-8-2 0,1 2-17,-9 2 0,0-1-74,-3 0 0,-6 1 464,-2-1-232,-3 1-171,-6-1 1,-4 2 308,-10 2-208,-5-2-87,-15 8 0,-3-8 154,-8 2-1224,-2-2 789,-5-2 1,1 3-155,3-2 0,4 2-1452,7-7 0,0 2 865,8-1 0,7 1-1690,12-6 2433,2 1 0,2 1 0,-1 2 0</inkml:trace>
  <inkml:trace contextRef="#ctx0" brushRef="#br0" timeOffset="69">1964 8885 8032,'0'-11'-629,"0"3"252,0 1 1419,0-1-610,-5-3 1,4 3 309,-3 1-157,3 4-237,1-2 1,-1 6-287,-3 3 0,3 4 122,-3 7 1,3 4-165,1 8 0,-2 3 85,-2 8 0,3 3-183,-3 4 1,-2 2 42,-2 3 1,-2-2-197,-1 5 0,-1-1 105,1 2 0,-4-4 114,0-4 0,3-7-9,5-4 1,3-7-36,-4-9 0,6-7-545,-2-4 396,2-6 1,4 2-355,2-8 1,-2-6 198,6-5 0,-1-5-947,5 1 1307,-6 2 0,9-9 0,-2 1 0</inkml:trace>
  <inkml:trace contextRef="#ctx0" brushRef="#br0" timeOffset="70">2010 8931 8048,'0'-18'-1171,"0"6"878,0 4 1,0 4 2115,0-3-586,0 4-651,0-2 1,0 6-167,0 3 1,0 4 7,0 7 1,1 4-152,3 8 1,2-1-57,6 9 1,3-4 3,0 7 1,6 3-30,-2 1 1,1-2-328,-1 2 0,3-5 210,-3 1 0,-2-2-554,2-2 1,-5-5 251,2-2 1,-4-7-32,0-1 0,-1-5 77,1 1 0,-5-3-797,1-5-162,-6 3-457,3-8 515,-5 3 1078,-5 0 0,-6-4 0,-7 4 0</inkml:trace>
  <inkml:trace contextRef="#ctx0" brushRef="#br0" timeOffset="71">1793 9456 7992,'1'-10'195,"3"3"0,6-2 376,6 5 1,4-4-202,-1 5 1,8-5-4,3 4 1,3-5-395,1 2 0,4 0 106,0 0 1,6 0-296,-3 0 0,-1-2 193,-2 5 0,-3-4 23,0 5 0,-1-1 0,0 4 0</inkml:trace>
  <inkml:trace contextRef="#ctx0" brushRef="#br0" timeOffset="72">2832 8965 7935,'-10'-11'503,"3"0"1,-2 3-258,5 0 1,-1 5-175,1-5 1,-4 5 210,-7 0 0,1 1 455,-5 2 0,-4 4-436,-3 0 0,-6 9-316,2-2 1,0 4-9,0 0 1,1-1 123,-2 5 1,3 0-155,5 4 0,2-4 119,2 0 1,2-3-144,6 3 1,5-5-1,2 1 1,4-2 63,4-2 0,7-1 70,8-2 1,8 1 1,3-6 1,4 5-112,5-4 0,-4 1 77,3-1 0,1-3-133,0 3 0,-3 1 124,-5-1 0,-1 3-48,-7-3 1,1 5 3,-9-1 0,1-2-4,-5 2 1,-5 0-15,-2 8 1,-3-4-12,-1 4 1,-8 0 68,-4-1 1,-3 6-32,0-2 0,-7 2 143,-5 2 0,0-1-134,0-3 0,2 2 77,-6-2 0,2-2-58,-2-2 0,9-6-362,6-2 0,4-4-370,0 1 323,6-3 0,1-2-634,5-3 1,10-2 26,5-6 1006,6 1 0,1-6 0,1 0 0</inkml:trace>
  <inkml:trace contextRef="#ctx0" brushRef="#br0" timeOffset="73">3289 8931 7987,'7'-18'486,"-4"3"176,-1 2 1,-4 2 413,-1 0-593,-4 4 0,-5 2-44,-4 5 1,4 0-215,-4 0 1,0 5-162,1 3 0,-6 2 135,2 1 1,-1 6-227,1 2 0,-1-3-30,4 0 1,5 0-25,3-1 1,6 4-262,-2-3 0,3-1 192,1-4 1,6 1-122,6-1 0,0 1 75,7-1 1,2-3 92,5-1 1,0-3 7,4 4 1,-5-2 46,2 2 0,-3 2 57,-1-3 0,-4 0 140,0 0 0,-4 1 51,4 3 0,-5 1-79,2-1 0,-8 1 58,0-1 1,-5 2-77,0 2 1,-1 3 139,-2 5 1,-2-4-33,-1 0 1,-9 3-77,-7 5 0,-2 0-3,-2-4 0,-5-2 8,-3-2 1,2 2-165,-1-6 0,-1 4 149,-3-4 1,1-4-892,3-3 1,5-5 409,6 0 0,9-1-2276,-1-2 2632,7 0 0,-1-5 0,5-2 0</inkml:trace>
  <inkml:trace contextRef="#ctx0" brushRef="#br0" timeOffset="74">3700 9080 8025,'-5'-12'-360,"4"1"360,-4-1 1162,5 1-307,0-1 385,0 6-319,0 1-674,0 5 0,0 5 97,0 3 5,-5 2-163,4 6 0,-4 2 23,5 5 1,0 4 19,0-1 0,3 6-248,1-2 0,5 2 76,-1-1 1,2 0-410,1-4 1,6 0 118,2-4 0,4-6-53,3-1 0,2-5 161,3-3 0,2-3 74,-3-5 0,-1 0 100,2 0 0,-5-5-66,5-3 1,-6-3 203,2-5 1,-4 2-23,-4-5 1,1 0 34,-5-4 1,-1 3-111,-6-3 0,1 3-48,-6-7 0,1-2-362,-4-1 0,0-2 160,0 2 0,-5-2-539,-2 5 0,-7-3 325,-2 3 1,2 5-168,7 7 0,-3 3-245,2 0-890,3 6 1676,0 1 0,5 10 0,0 1 0</inkml:trace>
  <inkml:trace contextRef="#ctx0" brushRef="#br0" timeOffset="75">4454 8931 8026,'-1'-11'664,"-3"-1"0,2 5-357,-6-1 151,5 6-48,-2-9-157,5 10 276,0-4-249,-5 10 0,4 3 384,-3 7-497,3 3 0,1 6-83,0 2 1,0 4 146,0 4 0,1 1-289,3 4 1,1-4 89,3 3 0,2 1-268,-3 0 1,2-6 130,-1-7 0,2-3-43,-2-4 1,-2-2-135,2-6-75,-1 0-327,0-4 428,-2-2 0,-5-10-284,0-3 0,0-2 177,0-1 1,0-5-3,0 1 0,-4-4 133,0 4 0,-5-5 225,2 0 0,0 0-58,0 1 0,0-2 34,0 2 1,-2-3 206,5-1 1,-4-4-103,5 1 1,-1-5 307,4 5 0,0-1-159,0 4 1,0 2 302,0 2 1,5 2-201,2 6 1,0 3 36,0 0 0,1 6-159,3-2 0,-3 8-209,0 4 0,3 2 47,4 1 0,2 4 88,-2 1 1,-1 3-299,5-4 0,4 4 101,3-4 1,1 0-334,-4-3 1,0-5 157,0 1 1,0-5 66,-1 0 1,0-1 156,-3-2 0,3-5 128,-3-3 0,-3-2 23,-1-2 1,-1 1-62,1-1 1,-3 1 211,-1 0 0,1-1-80,-5 1 0,0-1 245,0 1 0,-4 0-128,1-1 1,-3 5 143,-1-1 0,0 4 28,0-4-595,0 6 1,0-2-33,0 8 0,0 4 131,0 7 1,0 3-75,0 4 1,0 2 9,0 3 0,0-3-631,0 3 1,4-2 287,0 2 1,3-3-808,-3 3 1,4-4 12,-5-4 1204,6 2 0,-2-3 0,4 5 0</inkml:trace>
  <inkml:trace contextRef="#ctx0" brushRef="#br0" timeOffset="76">5242 9068 8026,'0'-19'258,"0"0"1,0 1 963,0-1-726,0-2 1,-1 9 72,-3 1 1,2 1 8,-6 6 1,4 0-95,-3 4 663,4 5-708,-7 2 0,3 10-54,-4 6 0,5 5-42,2 6-270,3 1-8,1-6 0,0 4 278,0-3-714,0 3 370,5 1 0,5-3 148,5-1-786,0-4 441,2 2 0,-1-5-6,3-1 1,2 0-94,-6-3 1,5-4-541,-1-7 540,-2 2 1,4-9-338,-2 3 0,-1-4 213,1-4 1,-1 2-236,1-6 1,3 0 205,-3-3 1,-2-2-213,2-2 0,-6 2 235,-2-2 1,0 1 426,-8-1 0,6 2 0,-2-3 0</inkml:trace>
  <inkml:trace contextRef="#ctx0" brushRef="#br0" timeOffset="77">5254 9274 7921,'-18'-2'0,"3"-1"0,7 1 1316,3-8 0,10 5-591,3-2 0,2-2-336,1 5 0,1-4-105,-1 4 0,3-3-152,5 3 1,0-4 86,8 5 0,-2-2-438,2 1 1,-2 2 52,6-1 0,-6 1-63,2 2 1,-5-3-1072,-3-1 1,2 0 30,-6 4 1269,0-5 0,-3-1 0,-1-6 0</inkml:trace>
  <inkml:trace contextRef="#ctx0" brushRef="#br0" timeOffset="78">5174 8931 7945,'-13'-5'0,"3"3"385,10-6 0,5 0 497,3-3 1,5 3-510,3 1 1,4 3 74,-1-4 0,4 4-427,4-3 0,0 4 42,4-1 1,1 3-850,-6 1 1,5 0 785,-5 0 0,6 5 0,-3 2 0</inkml:trace>
  <inkml:trace contextRef="#ctx0" brushRef="#br0" timeOffset="79">6864 8863 8054,'-11'-18'0,"0"1"123,4 6 0,2 3 415,5 1-246,0 4 655,0-2 405,0 5-769,5 0-263,-4 5 1,9 7 143,-2 7-67,-3 7 0,5-2-675,-4 9 466,6 2 1,-2 1 188,-2 6-613,2-5 234,-9 8 1,4-10 232,-5 3-789,0-2 426,5-2 0,-2-4-245,4 1 36,6-11 241,0 7 0,8-15 191,-2 4-114,3-9 0,6 2-15,2-5 1,3-1 19,1-7 0,-3 1-498,-1-4 1,-4-1 233,0-3 0,-7-1-721,-3 1 1,-5 3-162,-3 0 1217,-3 1 0,-5-5 0,0 1 0</inkml:trace>
  <inkml:trace contextRef="#ctx0" brushRef="#br0" timeOffset="80">6864 9205 8127,'-6'0'1382,"1"-1"-934,5-3 1,1 2-80,3-6-160,7 0 1,6 1 171,2-1 1,7 1-95,1-5 0,5 1-17,2-1 0,1 3-31,3-2 1,-2 6-529,2-7 1,-4 4-289,-3-4 1,-3 5-1673,-5-1 2249,-1 5 0,-4-7 0,-1 4 0</inkml:trace>
  <inkml:trace contextRef="#ctx0" brushRef="#br0" timeOffset="81">6887 8931 8087,'0'-18'912,"0"3"0,2-1-502,6 0 1,6 0-1022,13 1 1,2 2 127,5-2 1,4-2 1140,0 2 1,9 0-281,-1 3 1,2 1-159,-2 0 0,3-1-710,1 1 0,2 4 328,-7 4 1,2 1-227,-9 2 1,-2 0 250,-9 0 1,-2 2-454,-10 1 0,0 4 205,-3 4 1,-6 1 140,-2-1 0,-3 0 273,-1 1 0,-5 3 266,-2 0-196,-9 6 577,-1-4 0,-6 7-208,0 3 0,0-2 397,0 6 1,2-1-340,2 5 1,2-1-30,6 0 0,4-3-185,4-1 0,1-1-332,2 2 1,10-3 42,6-6 1,4 0-182,3-3 0,5 0-47,2-7 1,4 0 81,4-8 0,2 0 200,2-4 0,2-9-63,-2-2 1,1-8 229,-1-1 1,-3-1 20,-4-2 1,-6 0-116,-3 0 1,-5-1 152,-2-2 1,-10 0-56,-2-4 0,-4-1-351,-3-3 0,-7 4 108,-4-1 1,-5 1-223,-7-5 1,-5 5 116,-3 0 0,-3 5-530,-4 3 1,-3 1 290,-4 10 0,4 2-165,3 9 1,4 0-71,3 0 0,7 6-112,5 6 1,5 4-920,-1 7 1605,7 5 0,-2 6 0,4 7 0</inkml:trace>
  <inkml:trace contextRef="#ctx0" brushRef="#br0" timeOffset="82">7663 9308 8030,'-7'4'1711,"-1"0"-1094,6 5 0,-2-7 1037,8 6-1129,2-6 1,5 8 25,1-2 1,1 1-258,2-2 0,3 4-205,4-4 0,1 0 122,0 0 1,1 0-364,3 0 0,-2-2 190,6-5 1,-2 0-511,1 0 0,3-5-247,-2-2 1,-3-4-481,-2 0 1,-3 3-1722,-4 1 2920,3-1 0,-5-8 0,6-2 0</inkml:trace>
  <inkml:trace contextRef="#ctx0" brushRef="#br0" timeOffset="83">8337 8863 7941,'0'-7'1095,"0"2"-686,-5 5 198,4 5-268,-4 2 0,5 4 98,0 0 44,0 6-185,0 1 0,0 5 103,0-1-233,0 6 0,5-4 13,2 3 0,4 1-72,0-1 0,4-1-49,1-3 0,4 0 57,-1 0 0,2-5-157,2-3 0,1-4 52,3-3 0,-3-3 254,3-5 0,-3-1-73,-1-3 0,3-3-29,1-4 0,-2-4-66,-6 0 1,2-6-68,-6 2 0,-1-1-431,-6 1 0,-3-3 228,-5 3 1,0-2-461,0-2 1,-7 0 296,-4 0 0,-1-1-745,-3-3 0,6 5 413,2-1 1,3 1-925,-4 7 1593,6 5 0,-3 5 0,5 5 0</inkml:trace>
  <inkml:trace contextRef="#ctx0" brushRef="#br0" timeOffset="84">8977 9217 8020,'-7'-12'0,"4"0"2300,6-4-1035,4 4-741,4-5 0,1 2-14,-1 0 0,-3-6-210,-1 2 1,-3-2-220,4-2 1,-6 0-283,2 0 1,-3-3 172,-1-1 0,0-5-90,0 2 1,0 1 102,0-2 0,0 4-269,0-3 1,0 6 93,0 1 1,0 5 0,0 7 374,0-1-109,0 6 1,0 7 134,0 11 0,0 6-50,0 8 0,5 3 64,3 6 0,2 3-10,2 0 1,4 4 91,3-4 0,6 4-103,2-4 1,1-2-253,-1-5 0,-3 1 0,2-6 1,-3-3-248,-4-4 0,2-5-644,-6 1 1,0-3-21,-3-5-1235,-1 4 1567,-5-5 1,-1 2-19,-5-1 1,-1-4 644,-3 0 0,-7 4 0,-7-1 0</inkml:trace>
  <inkml:trace contextRef="#ctx0" brushRef="#br0" timeOffset="85">9125 9182 8020,'-11'-6'465,"-6"-4"839,10 4-797,-3-6 0,10 4 452,0 1-579,5 4 0,2-2-301,9 5 0,1-4 23,6 1 1,0-1-686,0 4 423,5-5 1,-3 4 65,6-3-835,-6 2 663,3-3 0,-2 3-22,1-6-328,0 6 337,-4-8 1,-1 3-294,1-4 323,0-1 0,-1 0 428,-3-4 0,2 2-168,-2-5 1,-2 5 1109,-2-1-765,-7-3 0,1 6-37,-6-3 1248,1 2-367,-4 1-466,0 1 405,0 5-683,-5-4 0,-1 8 210,-6-2-419,6 8 1,-4 6-184,2 6-32,3 4 0,-4 2 368,5 4-451,1 1 82,3 1 1,1-4 311,3 2-352,-3 4 38,14-6 0,-6 5-566,10-2 381,-5-3 0,8 2-224,-3-7 1,6 2 185,2-6 0,3 0-1504,-3-3 1126,0-6 0,-3 3-102,2-5-1852,-7-1 2526,13-3 0,-18 6 0,8 0 0</inkml:trace>
  <inkml:trace contextRef="#ctx0" brushRef="#br0" timeOffset="86">10085 8817 7907,'0'-12'0,"0"5"618,0-1 1,0 4 136,0-3-265,0 4 114,0-2 726,0 5 0,0 5-862,0 3 0,0 7-183,0 4 0,-2 4-17,-1 4 0,1-2-87,-2 6 1,3-1-82,1 4 1,0-3-156,0-1 1,1-3 94,3 3 0,3-4-389,4 0 1,2-3 131,2-4 100,3-2-485,5-6 384,-1 0 1,3-3-58,1 0-133,-2-6 169,9 3 0,-7-6-1165,4-3 915,-5 3 0,2-9-281,-8 2 1,1 2 769,-4-2 0,4 1 0,-2-5 0</inkml:trace>
  <inkml:trace contextRef="#ctx0" brushRef="#br0" timeOffset="87">10541 8748 7941,'-11'-11'0,"0"0"1781,4-1-475,2 1-585,5 4-32,0 2-41,0 5 1,5 5-64,3 3-537,2 7 4,1-2 0,2 7 7,2-5 0,-1 4-192,5-3 1,0 3 242,4-4-1264,0 0 808,0-3 1,0-1 38,0 0-779,-1-4 681,1-2 1,0-5-133,0 0 213,0-5 118,-5-2 1,3-4 69,-2 0 66,3-1 0,-4 1 70,-3-1 0,-3 1 357,0-1 0,-6 1 355,-2 0 1,-3 3-334,-1 0 1,-1 6 302,-3-2 1,-2 4-237,-6 4 1,-5 7 147,-6 8 1,0 4-173,-4 4 0,2 2-215,-2 5 0,3 1-118,-2-1 1,1 0 97,3 0 0,4-1-869,3-2 0,3-2 424,5-2 1,2-5-1756,5 1 1,0-1 2012,0-7 0,10 0 0,2-3 0</inkml:trace>
  <inkml:trace contextRef="#ctx0" brushRef="#br0" timeOffset="88">12232 8805 8045,'-12'-17'0,"2"0"-806,3 6 1,1-1 805,6 1 0,0 0-696,6 4 696,-5-3 0,4 9 647,-5-4-352,5 5 1170,-4 0-940,4 0 0,-1 5-23,0 2 1,1 9 127,-1 3 1,-3 2-266,3 2 1,-2 5-135,2 2 1,-2 0-169,1 0 0,-1-1 140,-2 2 1,0 2-272,0-3 1,0-2 86,0-1 1,2-3-69,6-1 1,1-4-35,10 0 0,1-7 80,7 0 1,-2-2 150,5-6 0,1 0-96,3-4 0,0 0-413,1 0 1,-1-4 191,0 0 0,-5-4-1002,-2 5 0,-7-5 278,-1 4 0,-8-3-765,0 3 1658,-2 0 0,-3-1 0,-1-1 0</inkml:trace>
  <inkml:trace contextRef="#ctx0" brushRef="#br0" timeOffset="89">12837 8680 7970,'0'-23'-282,"0"5"235,0 3 0,0 2 534,0 2 0,5 5-74,3 2 0,-3 4-171,-1 4 1,-2 3 301,2 8 0,-3 4-140,3 8 1,-3 2-99,-1 6 0,2-1-55,1 0 1,-1 0-230,1 1 1,3 3 94,-3 0 0,5-4-783,-4-4 1,3-3-130,-3 4 1,4-7-519,-4-1 1,3-2 76,-3-6 1236,5 1 0,-3-5 0,6 0 0</inkml:trace>
  <inkml:trace contextRef="#ctx0" brushRef="#br0" timeOffset="90">13191 8668 7962,'-4'-15'518,"0"0"1,1 0-1157,3 3 0,5 6-318,2 2 956,4-2-48,0 5 0,-1 1 978,-2 7 0,1 8-245,-6 4 0,5 4-23,-4 4 1,3 2-393,-3 5 1,0-1-69,-4-2 0,0 2-366,0-3 0,0 2 196,0-2 1,0-2-307,0-5 1,1-5 171,3-3 1,-3-2-24,3-2 1,-1-4-37,1-4 0,-2-1-80,6-2 0,-1 0 201,5 0 0,3-5 13,0-3 1,5-3 91,0-5 0,0 2-95,-1-5 1,2 4 156,-2-4 1,-1 0-88,1-4 0,-4 0 44,5 1 0,-7-1-67,3 0 1,-5 5 147,-3 3 1,-3 6 125,-5 1-43,0 6 1,-10 2-161,-6 7 1,-5 13 5,-6 2 0,-1 8 150,-2-4 1,-2 8-95,5-3 0,6 4-112,6-4 0,7-2-13,4 2 1,3-6-192,1 2 1,5-5-103,3-3 1,7 2-361,4-6 0,0 0-652,4-3 0,-2-6 543,10-2 0,-1 1-64,5-1 801,-6-1 0,9-8 0,-3-1 0</inkml:trace>
  <inkml:trace contextRef="#ctx0" brushRef="#br0" timeOffset="91">13705 8748 7937,'11'-6'0,"-2"-4"-50,3 2 0,-2-1 22,9 2 1,-5-2 803,1 5-50,-7 0-339,2 4 0,-9 2 103,3 1 0,-3 5-103,-1 7 1,-4-1-167,1 5 1,-5 4-86,4 4 1,-3 3 47,3-3 0,0 3-110,4-3 1,0 1 7,0-2 1,1-1-153,3 1 0,4-2-59,7-1 0,-1-1-3,5-3 1,1-3-31,7-4 0,-2-1 86,6 1 0,-1-6-110,4-2 1,1-3 27,-1-1 0,-4 0-699,1 0 0,-10 0 29,2 0 1,-8-1-1052,1-3 1879,-9-2 0,-2-6 0,-10-4 0,-1-2 0</inkml:trace>
  <inkml:trace contextRef="#ctx0" brushRef="#br0" timeOffset="92">13739 8988 7951,'-11'0'-1242,"-1"0"955,6 0 718,6 0-226,6 0 1,11 0-8,2 0 0,6-4-17,2 1 0,6-5-56,1 4-27,1-5 0,4 7-608,-5-6 1,-1 6 263,-2-2 1,-5 3-375,-7 1 620,-2 0 0,-6-6 0,1 0 0</inkml:trace>
  <inkml:trace contextRef="#ctx0" brushRef="#br0" timeOffset="93">13694 8737 7947,'0'-11'-923,"6"-1"875,5 1 0,11-1 460,8 1 0,5-1-234,3 1 0,-3 3-189,3 1 0,4-1 348,4-3 0,0 3-80,3 1 1,-2 0 265,-1 0-364,-6 1 0,2 5 160,-8-3-115,3 3-57,-18-4 0,7 5-56,-11 0 109,-5 0-36,0 5 1,-9 1 97,3 6-127,-2-1 1,-4 6 250,-2 2 1,2 4-98,-6 3 0,2 4-193,-2 4 0,-2 0 117,3 0 0,2-1-268,1-2 1,2 2-55,2-3 0,0-1-45,0 2 1,6-6 21,1 2 1,5-4 104,3-4 1,-3-3-53,4-4 1,1-2 44,3-3 1,2-1 168,5-6 1,2 0-133,5 0 1,-3-2-680,-1-2 1,-4 2-217,0-6 0,-3 4-542,-4-3 0,-2 1 1434,-6-2 0,1-7 0,-1 2 0</inkml:trace>
  <inkml:trace contextRef="#ctx0" brushRef="#br0" timeOffset="94">14836 8554 7931,'-17'-11'-385,"6"-1"589,4 1 384,18 5 0,-4 2-190,8 8 1,-2 2-156,-1 5 0,0 2-103,3 2 1,3-1 96,5 5 0,0-1-285,0 1 60,5 3 0,-3-10 181,6 4-1447,-6-4 891,3 0 0,-5-2-1256,-1-3 1091,1-1 0,0-6 233,0 0 0,-4 0 295,0 0 0,-4-6 0,4-1 0,-5-3 0,2-2 0,-4 1 7,0-1 0,-5 1-7,1 0 0,-6-1 355,2 1 1,-4 3 282,-4 1 1,-2 4 483,-5-1 1,-6 3-424,-2 1 0,-6 6 24,-2 6 0,-3 5 73,3 10-471,0 2 1,4 6 94,1-1-540,4 5 157,-4-3 1,10 3 264,-4-5-1489,4 1 1135,0 4 1,5-5-3000,-1 0 1767,6 1 1284,-4-11 0,3 4 0,-1-5 0,1-1 0,2 1 0</inkml:trace>
  <inkml:trace contextRef="#ctx0" brushRef="#br0" timeOffset="95">2181 10519 8083,'-6'-5'253,"1"3"682,5-8 233,0 9-279,-5-9-6,4 8-530,-4-3 1,5 7 70,0 1 0,-4 5-132,0 7 1,0 4-48,4 8 0,0 2-10,0 5 0,0 2-103,0 2 1,0-2 22,0 2 1,1 1-120,3-1 0,-1 1-220,4-1 0,-3-6 109,4 2 0,-6-3-92,2-1 1,1-3 41,-1-8 0,0-2 199,-4-6 0,0 0-64,0 1 142,0-6 562,0-1 798,0-5-1564,0-5 1,4 3 165,-1-6 0,8 5-346,0 0 0,2-4 147,6 0 0,0 2-46,4 1 1,-1-1-24,1 1 0,1 0-30,3 4 0,-3 0 119,3 0 22,-3 0 1,-1 0-23,0 0 1,-1-4 8,1 0 0,-4 1-84,0 3-233,-5 0 0,3 0-130,-6 0-616,1 0 420,-6 0 118,4-5-565,-9 3 528,10-3 192,-10 5-1237,4 0 1663,-5-5 0,0 4 0,0-4 0</inkml:trace>
  <inkml:trace contextRef="#ctx0" brushRef="#br0" timeOffset="96">2238 10941 7891,'-11'-11'6,"3"3"1035,1 1-203,4-1-354,-2-3 1,6 0-140,3 4 1,3 0 281,4 4 0,6 0-199,2-5 0,7 5-45,5-5 0,2 5-122,1 0 0,0 1-42,0 2 0,3-3-106,-2-1 0,0 0-214,-8 4 186,-1 0 1,-4 0-330,-3 0 170,3 0-25,-10 0-1603,0-5 1095,-2 4 1,-8-4-87,6 5-1557,-5-6 2250,2 5 0,-5-4 0,0 5 0</inkml:trace>
  <inkml:trace contextRef="#ctx0" brushRef="#br0" timeOffset="97">2193 10553 8035,'-7'-12'0,"4"1"788,6 0 0,5 3-244,7 0 1,3 2-77,5-2 0,0 0 17,0 4 0,5-1 168,2 1 0,4 1-287,4-4 0,-1 4-122,5-1 1,-1 3-1419,0 1 0,3-4 338,-6 0 660,0 1 0,1 8 1,2 1-1</inkml:trace>
  <inkml:trace contextRef="#ctx0" brushRef="#br0" timeOffset="98">3461 10667 8102,'-7'0'0,"-3"0"0,9 0 1047,-4 0-346,5 0-356,5 0 0,5 0 89,5 0 1,5 4-80,-1 0 289,3 0-336,1-4 0,5 0 134,2 0 25,-2 0-275,5 0 1,-5 0-124,3 0-10,2 0 1,-9-2-165,2-2 1,-2 3-345,-1-3 0,-1-1-319,-3 1 0,-3 1 378,-4 3 0,-5-2-2018,1-1 2408,-5 1 0,-3-3 0,-7 5 0</inkml:trace>
  <inkml:trace contextRef="#ctx0" brushRef="#br0" timeOffset="99">3552 10873 7814,'1'6'434,"3"-2"0,2-3 155,6-1 0,0 0 509,4 0 1,-1 0-490,8 0 1,-2-1 121,10-3 1,-1 1-275,4-4 1,-1 1 147,-2-2 0,1-1-376,-6 5 1,1-3-461,-4 3 1,-4 0-1794,0 4 0,-5 0 2024,1 0 0,-7 5 0,-3 1 0</inkml:trace>
  <inkml:trace contextRef="#ctx0" brushRef="#br0" timeOffset="100">5014 10507 7999,'0'-7'96,"0"-1"0,0 4 246,0-3 1,0 3 224,0-4-41,0 6-299,0-3 1582,0 5-1565,0 10-74,0-3 0,0 19 170,0-4 150,0 9-306,0-2 0,0 5-40,0 1 0,-4-1-160,0 0 0,-1-1-311,1-2 300,3 2 5,-4-9-222,5 9 153,0-9 1,4 0 3,0-5-263,4 0 172,-1-1 1,8-2 19,0-4 1,6-6 101,-2-2 0,2 1 210,2-1-182,0 0 0,0-6-23,-1-2 1,1 2 24,0-6 1,-4 5-219,0-5 1,-5 2 144,1-2 0,-6 3-1210,-1 5 516,-6-5-1007,4 4 864,-6-10 936,0 10 0,-6-9 0,0 4 0</inkml:trace>
  <inkml:trace contextRef="#ctx0" brushRef="#br0" timeOffset="101">4934 10850 7999,'-5'-12'716,"5"1"0,5 0-363,6-1 0,6 5-126,2-1 0,4 0 396,3-3-319,3-1 1,3 1 116,2 0-251,-2-1 0,11 5-155,-5-1 0,-3 2 90,-5-2 1,-5-1-928,2 5 0,-8 1 186,-4 3-1415,-2 0 2051,-2 0 0,-4 5 0,-2 1 0</inkml:trace>
  <inkml:trace contextRef="#ctx0" brushRef="#br0" timeOffset="102">5002 10541 8059,'2'-11'-128,"1"0"1,5-1 488,7 1 1,4-1-58,8 1 0,1 0-12,2-1 0,7-3-116,-3 0 0,4-1-400,1 5 1,-3 1-26,6 2 0,-4-1-218,4 6 298,-5-6 0,2 7 0,-4-3 0</inkml:trace>
  <inkml:trace contextRef="#ctx0" brushRef="#br0" timeOffset="103">5768 10416 7947,'-12'0'0,"1"0"1146,-1 0-296,6 0-112,-4 5-438,3 1 1,-4 9 568,0 1-502,-1 4 1,1 3 154,-1 7-217,6-2-591,1 10 507,0-7-312,4 8 153,-5 0 1,6-3 219,0 2-923,0-2 537,0-2 1,0-5 15,0-2-1044,0-3 691,0-6 0,0-2-716,0-5 612,0-4-268,0 3 417,0-9 17,6-1 109,0-1 270,0-9 0,9-2 0,-2-5 0</inkml:trace>
  <inkml:trace contextRef="#ctx0" brushRef="#br0" timeOffset="104">5733 10450 7947,'0'-18'0,"0"-3"886,0 8-174,0 2 232,0 6-455,5 15 0,-3-3 359,8 20-503,-4-8 0,7 18 22,2-3 1,-1 4-94,5 0 0,0-2 86,4 2-1245,0 2 965,0-4 1,3 2-20,1-8 1,-2 2-217,-6-5 0,2-2-900,-6-6 736,5 3 1,-7-9-601,2 2 1,-6-4-94,-1-3-1033,-6 2 1045,3-9 1234,-5 4 0,-5 0 0,-1 2 0</inkml:trace>
  <inkml:trace contextRef="#ctx0" brushRef="#br0" timeOffset="105">5653 10930 7947,'-6'-7'0,"2"-3"891,8 3-335,2 2-113,11-6 356,-4 10-453,8-9 1,-1 7 202,11-4-602,-6-1 109,18-3 0,-12 3 277,7 1-1198,-3-1 691,5 2 1,-6-3 173,0 5 0,1-5 0,-6 3 0</inkml:trace>
  <inkml:trace contextRef="#ctx0" brushRef="#br0" timeOffset="106">6658 10747 7879,'-15'-23'-764,"0"0"489,0 1 0,3 2-52,1 1 1,-1 2 326,1-2 676,-5-3-377,3 4 1,-7-1 88,4 0 480,-4 5-516,7-2 0,-4 4 96,1 1 0,4 1 34,-4 2 1,4 3 157,0 5-459,-4 0 1,2 5 133,-5 3 1,5 7 19,-1 4-202,-3 8 0,5-2 81,-2 6 1,6-1 115,1 4-451,6 1 158,-3 4 1,5-4-309,0 3-390,5-2 647,1-2 0,7-1-611,2-2 375,3 2 80,5-14-459,5 7 396,1-13 1,5-2 26,0-7 1,4-2 34,1-2 1,2-2-95,-3-2-276,1-7 515,-5-2 1,-5-7 64,-2 5 68,2-5-175,-5 2 0,0-5 317,-5 0-144,-5 0 365,3 0 0,-6-1-220,0-2 1,1-4-64,-1-4 91,-4 0-114,-2 5 0,-4-4-13,3 2 1,-3 3 30,3 2 1,-7 7 719,-1 3-386,1 4-240,-2 5 0,2 2 54,-5 5-86,6 0-68,-8 11-213,8 1 64,-3 11 0,5 5 240,0 2-328,0 3 40,0 2 1,2-1 216,1 0-649,-1-5 341,8 4 1,-4-7-29,6 4-384,-6-4 347,4 2 1,-4-11-1563,6-2 747,-6-2 443,4-1-1548,-8-1 2097,8-5 0,-4-1 0,6-5 0</inkml:trace>
  <inkml:trace contextRef="#ctx0" brushRef="#br0" timeOffset="107">7184 10450 7886,'-5'-24'0,"-2"7"1452,1 7-467,1 9 2,5-4-450,0 10-193,0 1 298,0 11-317,0 6 0,1 6 0,3 5 1,1 0 31,3 1 0,2 0-33,-3 3-1123,4-2 857,0 3 1,0-3-146,1 2 0,-1-6-307,1 2 0,-2-8-494,-3 1 389,4-3 282,-10-1-1578,4-10 478,-5 2 1131,0-9 186,0 6 0,0-6 0,0-1 0</inkml:trace>
  <inkml:trace contextRef="#ctx0" brushRef="#br0" timeOffset="108">6887 10896 7894,'-7'-6'1662,"7"0"0,11-2-1165,4 1 1,9-1-40,-1-3-364,7 4 1,3-3-81,5 3 0,0 2 364,-3 1-1930,-1 3 67,5 1 1485,2 0 0,-1 0 0,0 0 0</inkml:trace>
  <inkml:trace contextRef="#ctx0" brushRef="#br0" timeOffset="109">8657 10507 7926,'-5'-11'-49,"-3"-1"0,2 1-98,-2 0 1,5-1 799,-5 1 0,0 1 66,-3 2 85,-1-2-443,1 8 0,-4-6 214,0 4-152,-6 0-153,4 4 0,-6 4 73,0 0 175,0 4-350,5-1 0,-3 4 4,2 1 49,2-1-42,-4 1 1,8-1-147,-2 0 26,2 1-1,2-1-361,-1 1 282,6 4 0,1-3 27,5 2-487,0-2 351,0-2 0,5 1-13,2-1 1,10 0-17,6 1 1,10-5 385,9 1-261,-3 0 1,5 3 38,-2 1 0,1-1 140,-1 0 1,-7 1-6,-9-1 0,-3 1-98,-4-1 1,-4 4-54,-7 0 1,-3 2 70,-5-2 1,-1 2-192,-3 2 0,-4 2 31,-7-2 0,1-1-81,-5 1 1,-4-4 139,-3 4 0,-2-5-12,1 2 1,3-4-321,-3 0 1,4-5-147,4 1-993,3-6 1021,4 4 0,7-13-539,5-4 1,9-1 1029,6-3 0,11-8 0,-2-1 0</inkml:trace>
  <inkml:trace contextRef="#ctx0" brushRef="#br0" timeOffset="110">8863 10530 7942,'0'-11'0,"0"3"890,0 0 1304,0 1-806,0 0-557,0 2-132,-5 16 1,3 0-245,-2 8 1,-1 6 173,2-2-373,-1 3 0,5 1-236,3 4 42,-3 2 1,9-3-360,-2 1 0,3-5 271,5 5 1,-3-6-448,7 2 0,-5-3 256,4-1 0,4-5-160,3-3 0,1-6 88,-4-2 1,3-4-346,1 1 1,0-3 192,-4-1 0,-4-4-417,0 0 0,-7-4-653,0 0 1511,-1-2 0,-5-7 0,6 0 0</inkml:trace>
  <inkml:trace contextRef="#ctx0" brushRef="#br0" timeOffset="111">8874 10770 7942,'-14'0'0,"3"0"1000,7 0 1,0 0-391,8 0 0,2-1-204,6-3 1,5 1-262,6-4 0,1-1-109,7-3 1,-1 3-234,4 0 0,5 1-508,-1-5 0,-4 2-1486,-4 3 2191,-4-4 0,2 0 0,-6-7 0</inkml:trace>
  <inkml:trace contextRef="#ctx0" brushRef="#br0" timeOffset="112">8874 10484 8868,'3'-10'153,"4"3"-451,6-4 1,11 6-77,3-2 576,2-3-171,5 3 1,0 0-357,1-1 0,-1 2 105,0-2 1,4-1 219,0 5 0,0-5 0,-3 3 0</inkml:trace>
  <inkml:trace contextRef="#ctx0" brushRef="#br0" timeOffset="113">9571 10484 7982,'-7'12'374,"-3"-1"0,9 1 1233,-3-1-1071,8 0 1,-3 6-16,3 2 1,-3 3 0,1 0 489,1 1-691,-1 5 0,8-4 138,-3 3-450,-2 2 52,6-5 1,-6 4-480,2-5 379,3 0 1,-8-5 93,2-3-1337,2-2 530,-5-2 431,4-5-985,-5-1 1029,0-5 0,5 0 0,2 0 0</inkml:trace>
  <inkml:trace contextRef="#ctx0" brushRef="#br0" timeOffset="114">9297 10553 8493,'5'-12'1391,"2"-3"-587,9 0 1,8 0-294,10 3 1,0 1 313,4 0-528,3 4 1,-1-3 116,6 2-1695,0-2 1470,-1-1 0,-3 3 135,0 1-1405,0 4 982,-1-2 1,-6 5 98,-4 0 0,-11 5 0,2 1 0</inkml:trace>
  <inkml:trace contextRef="#ctx0" brushRef="#br0" timeOffset="115">11101 10370 7877,'-6'-11'0,"-1"-1"377,4 1 0,1 3 220,-1 1-369,1 4 371,2-2-15,0 5-174,5 5 1,-2 3 147,4 7 0,-3 4 110,4 8-503,-6 2 0,7 5-97,-5 0 1,4-3 127,-4-1 1,-1-1-343,-3 2 0,4 1 183,0-6 0,0 1-848,-4-4 0,0-5 398,0-3 1,4-3-1965,-1 0 1103,1-1 1274,1 1 0,2-6 0,4-1 0</inkml:trace>
  <inkml:trace contextRef="#ctx0" brushRef="#br0" timeOffset="116">11352 10336 7914,'0'-24'7,"0"2"1187,0 11-786,0 4 1,2 4 136,1 6 416,-1 4-551,3 9 0,-5 3 695,0 8-736,0 2 1,1 7 57,3 2 0,2-1-124,6 4 0,-1-4-607,0 1 0,2 2 262,2-2 1,-2-1-273,2-7 1,-1 2 252,1-6 1,-6-3-1345,3-4 1,-5-5 41,1 1 1363,-3-7 0,-5 7 0,0-2 0</inkml:trace>
  <inkml:trace contextRef="#ctx0" brushRef="#br0" timeOffset="117">11067 10747 8020,'10'-6'1566,"0"-4"-734,13 2-302,2-2-706,15-2 196,-5 6 0,8-4 100,-5 2 0,8-2 79,-4-1 1,5 3-898,-5 0-963,2 6 1604,-8-3-1824,2 5 1955,-14 5 1,9 1-1,-4 6 1</inkml:trace>
  <inkml:trace contextRef="#ctx0" brushRef="#br0" timeOffset="118">11741 10884 7902,'0'-11'818,"0"-1"1,0 1-172,0-1 1,1 0 22,3-4-282,-3 4 604,4-10-560,-5 4 0,0-4 195,0-1-465,0 0 1,0-4-92,0 1 0,0-6 106,0 1 0,-4-2-316,0-1 0,-4 0 192,0 0 0,-1 1-435,1 2 1,-2-2 203,3 3 1,2 6-79,1 1 0,3 8-6,1-1 234,0 9 33,0 2 0,5 10-55,2 2 0,7 10 220,1 6 1,7 5-31,1 6 1,0 0 74,3 0 0,2 4-23,-1 1 1,0 2-153,-5-3 1,4-1-84,-3-6 1,2 2-218,-6-3 1,-2-2-81,-2-1 0,-6-7 129,-2-1 1,-3-5-1565,4 1 833,-6-2 435,3-2-1130,-5 1 1637,0-6 0,-5 4 0,-1-3 0</inkml:trace>
  <inkml:trace contextRef="#ctx0" brushRef="#br0" timeOffset="119">11695 10781 7987,'-6'-5'0,"2"3"1066,8-6 1,3 2-451,8-2 1,3-1-81,5 5-353,-5-4 0,7 5-1,-2-5 0,11 1-128,1-5 0,3 1 284,0 0-1442,-3 4 936,5-3 1,-7 5-2196,-3-3 2363,3 3 0,-9-5 0,4-3 0</inkml:trace>
  <inkml:trace contextRef="#ctx0" brushRef="#br0" timeOffset="120">12529 10279 7913,'-12'-18'0,"2"0"1978,3 3-1389,1 2 1,5-2-141,-3 7 0,-2 2-67,-5 2 1,-6 3 110,-2-3 1,-3 4-291,0 4 0,0 2 15,3 6 0,-3 1-271,3 2 0,3 3 135,1 4 1,3 5-168,5 0 0,2-1 84,5-3 0,1 4-107,3-1 1,3 1-56,9-4 1,1-4-98,6 0 1,4-1 141,-1 1 0,5-3 78,-4-4 0,3-1 153,-3 1 1,-1-2-134,-3-3 1,-1 2 177,-3-5 1,-2 5-33,-1-1 0,-7-2 68,2 1 0,-7 1-46,0 4-60,-3-1 0,-10 4-16,-2 0 0,-10 1 12,-2-5 1,-4 2-136,-8 2 1,1-2 73,0 2 0,-2-2-490,-2-2 1,4-3 55,0-1-1161,4-4 0,9 6 1572,2-6 0,2 6 0,6-2 0</inkml:trace>
  <inkml:trace contextRef="#ctx0" brushRef="#br0" timeOffset="121">13899 10245 8003,'-1'-8'7,"-3"0"1,3 4 233,-3-3-71,3 4 1,1-3 84,0 2 1,0 2 84,0-6 370,0 5-8,0-2-184,0 5-21,0-5-156,0 4-167,0-4 0,-5 6 0,-3 3 1,-3 2-62,-5 6-113,4-1 184,-10 6 0,4 1-23,-4 4-239,-1 6-349,0 1 273,5 6 118,-3-6 0,9 4 132,1-3-288,-1 3 156,11 2 0,-4-5-191,5 1-128,5-6 223,1 3 0,11-9-121,2 0 147,2-5 0,4 2 30,1-4 1,3-6-1,6-2 1,-1-3 557,0-1 0,0-5-400,1-2 1,-5-5 365,1-3 1,-6 1-249,2-5 1,-5 4-172,-2-4 0,-5 3 36,-8-3 0,-2 0-1,-5-4 1,-1 1-109,-3-1 1,-7 0-280,-8 0 1,-3-1-284,0-3 1,-6 3 212,-3-2 0,2 1-203,-2 3 0,1 4-45,-4 3 264,5 2 1,1 5-623,5 1-80,5 4 1079,7-2 0,0 10 0,5 2 0</inkml:trace>
  <inkml:trace contextRef="#ctx0" brushRef="#br0" timeOffset="122">14459 10324 7916,'-7'-17'599,"-1"-4"77,4 6 0,0 0 25,4 4-208,0 4-191,0-3 1021,0 9-549,-5-4-425,4 5 0,-4 1-52,5 3 0,-2 3 36,-2 9-379,3 1 211,-4 11 1,5 1 221,0 6-399,0-1 61,0 0 1,0-3-210,0-1 165,0 1 1,0-2-243,0-3 1,0-5-16,0-2 1,0-5 25,0 1 0,0-6-57,0-2 128,0-4 69,0 2 1,0-6 193,0-3 1,0-2-32,0-6 1,-4 1 244,1-1-316,-6 1 1,4-4 260,-3 0 6,-2-6-181,9 9 12,-5-10-46,1 4 0,4-5-3,-3 1 1,3 4-4,1 3 1,4 2 71,0 1-264,5 6 80,-3 1 0,10 5-330,3 0 225,3 5 0,2 6-32,3 9 1,2 0 106,5-1 0,-1 2 113,-2-2 0,2 3-95,-3 1 0,3-2 143,1-2 0,-4 2-79,-4-6 1,-3-1-27,-4-6 0,1 0 82,-4-4 1,-5 0 131,-3-4 0,-6-1 56,2-3 0,-3-2 225,-1-6 1,0-3-94,0 0 0,0-4-85,0 4 0,-5-8-307,-2 4 1,-5-5 148,-3 5 0,1-3-809,-5-1 1,4 0 126,-4 0 1,5 4-98,-2 0 0,4 2-923,0-2 1,6-2 767,2 6 0,3-4 809,1 4 0,-5 0 0,-2 3 0</inkml:trace>
  <inkml:trace contextRef="#ctx0" brushRef="#br0" timeOffset="123">15121 10222 8043,'-6'-12'2404,"1"6"1,5 2-1748,0 8 0,0 6-210,0 5 0,-4 6 173,0-2 1,-3 7-210,3 5 1,0 2-282,4 1 0,0 0 84,0 1 0,1-2-401,3-3 0,2 2-43,6-6 0,0 1-250,4-4 0,1 0 55,6 0 1,0-7 146,0-5 0,0 0-289,0-8 0,-4 1 144,0-4 0,0 0-453,4 0 0,-6 0 319,-1 0 1,-4-5-1263,0-2 1819,-6 1 0,4-9 0,-3 3 0</inkml:trace>
  <inkml:trace contextRef="#ctx0" brushRef="#br0" timeOffset="124">15121 10541 7888,'-11'0'1880,"-1"0"-1583,6 0 1,6 0 136,8 0 1,2 0 145,1 0 0,1 0-186,-1 0 1,7-3 175,5-1-395,0 0 0,6 0 175,-3 0-1054,-2-4 570,-1 6 0,-2-4-2340,-6 2 1238,0 3 1236,-4-4 0,1 0 0,-1-2 0</inkml:trace>
  <inkml:trace contextRef="#ctx0" brushRef="#br0" timeOffset="125">15076 10267 8066,'0'-11'1101,"10"-6"0,4 9-770,12-4 148,-2 3-256,4 3 0,-4-4-209,3 2-64,-3 3 1,9-4-120,-2 5 0,2-3-696,1 3 865,0 0 0,0-1 0,1-1 0</inkml:trace>
  <inkml:trace contextRef="#ctx0" brushRef="#br0" timeOffset="126">16732 10096 8050,'6'-11'579,"-1"3"188,-5 0 0,1 6-216,3-2 1,-1 8-42,4 3 1,-3 5 61,4 3 0,-5 3-65,5 5-92,-5 5-150,7 1 0,-9 5-85,3 0 1,-3 1-1,-1-1 1,4-4-392,0 1 164,0-1 95,-4-1 1,0-2-530,0-8 255,0-2-67,0-6-20,0 0 20,0 1 116,0-6-52,0-1 0,-2-14 198,-2-2 1,3-8-55,-3 0 179,-2 2-115,5-4 0,-8 3 179,5-5-171,-5 0 1,4-3 77,-3-1 0,0-5-77,4 2 0,0-2 64,4 2 1,0-2-52,0 5 0,0 1 130,0 3 0,0 5 84,0 3-77,5 2 1,1 7-103,6 2 0,1 8 1,2 3 0,-1 9-68,5 3 0,-1 2 86,1 2 0,6-1-316,-2-3 0,2 1 91,-2-5 0,4 3-19,-1-7 1,5 2 13,-5-9 1,6 0 62,-1-4 1,-2-1-57,1-3 1,-4-3-16,0-4 1,-7-4-119,-4-1 0,1 1-160,-5 4 0,3-4 18,-6-1 0,-3 1 65,-1 4 0,-3-4 1712,-1-1 0,0 1-779,0 4 0,0 3 2146,0 0-2175,0 6 0,1-3-359,3 5 1,-3 9-167,3 2 0,-3 13 110,-1 3 0,0 2-138,0 5 0,0-2 101,0 6 0,0 0-602,0-4 1,0 7 232,0-7 0,0-1-438,0-2 0,0-6-879,0 2 0,4-1 798,0-3 1,4 1 813,-5-8 0,6-1 0,-2-4 0</inkml:trace>
  <inkml:trace contextRef="#ctx0" brushRef="#br0" timeOffset="127">17714 10005 7996,'-5'-17'2931,"-2"4"-2114,1 2 1,5 16-1011,5 10 0,-1 7 77,-3 5 1,-1 1 797,-3 2 0,-2 8-206,-6 0 1,1 4-351,0 0 1,-1 2-630,1-2 1,1-1 327,2 1 1,-1-7-224,5-1 0,-3-1 238,3-6 0,0-4-788,4-4 0,0-9-387,0 2-228,0-4 1563,0-1 0,5-2 0,2-5 0</inkml:trace>
  <inkml:trace contextRef="#ctx0" brushRef="#br0" timeOffset="128">17691 10153 7996,'6'-40'168,"-1"5"168,-5 9 702,0 2-615,0 6 1,2 3 601,1 7-485,-1 3 1,7 6-82,-6 3 442,6 12-507,-2 9 1,5 9 226,4 0 32,-4 5-324,10-3 1,-8 7-108,5-5-136,0 5 0,0-6-316,0 5 1,-1-5 227,1 1 1,-3-4-1088,-4-3 1,-1 0 554,0-4 0,-3-4-416,0-4 0,-6-5-391,2 1 1341,-3-2 0,-1-2 0,0 1 0</inkml:trace>
  <inkml:trace contextRef="#ctx0" brushRef="#br0" timeOffset="129">17588 10496 7972,'-11'0'979,"4"0"0,4-1-321,6-3-621,9 2 9,6-3 1,7 4 289,5-3-303,1 3 47,8-9 0,1 7 247,1-4-986,-1-1 505,4 2 1,-10-4 39,1 2-739,-1 3 853,-15 0 0,13-5 0,-8-3 0</inkml:trace>
  <inkml:trace contextRef="#ctx0" brushRef="#br0" timeOffset="130">18136 10073 8071,'-5'-11'0,"3"4"1630,-6 4-1263,6-4 0,-4 11 658,6 0 0,0 9-419,0 2 0,0 10 87,0 2 0,4 5-227,0 2 0,4 0-174,-4 0 1,3 1-309,-3-1 1,4 0 114,-5 0 0,5-3-1163,-4-1 1,0-3 605,-4 3 1,0-8 457,0 1 0,0-3 0,0 3 0</inkml:trace>
  <inkml:trace contextRef="#ctx0" brushRef="#br0" timeOffset="131">18399 10153 7968,'0'-11'17,"0"-1"82,0 1 1135,0-1-357,0 1 113,0 5-567,0 1 1,0 6-31,0 3 1,0 7-113,0 8 1,0 7 89,0 0 1,0 10-311,0-2 0,0-1 136,0-3 1,0 0-243,0 0 0,0 2 107,0-6 1,4 0-242,0-7 1,1 1 112,-1-5 0,-3 1-184,3-5-6,2-5-106,-5-1 187,4-5 1,-5-5 73,0-2 1,0-8-2,0-4 1,-4-3 46,1-1 0,-6 0 51,1 0 1,-1-1-42,2-2 1,-2 0 53,5-4 1,0 1-54,4-2 0,0 5 112,0 6 0,0 4 33,0 5 0,4 3-59,0 0 0,6 7 82,1 1 1,2 10-109,6 9 1,4 3 55,4 1 0,4 5-35,0 2 1,2-1 183,1 2 0,4-5 0,0 5 0,0-6-101,-4 2 0,3-4-184,-2-4 0,-4-3 159,-8-4 1,-1-2 395,-3-3-328,-3-2 1,-6-6-1,-2-3 158,-4-3 0,-3-5-317,-1-3 0,0-3 125,0-4 1,-5-3-174,-3-1 170,-2-3-419,-1-1 258,-1-3 1,-4 4 169,3-5-606,-3 0 1,0-1 246,1 1 1,-4 0 54,4 0-1298,0 4 697,3 3-1106,1 4 1192,5 5 1,0 5-308,6 6-1264,0 4 2255,6 13 0,0 4 0,5 14 0</inkml:trace>
  <inkml:trace contextRef="#ctx0" brushRef="#br0" timeOffset="132">19073 10096 7980,'-12'-11'451,"6"-1"0,1 5 1775,5-1-1438,0 5-293,5-2-191,-4 10 0,4 3 33,-5 7 200,5-2-100,-3 9-56,3 0-157,-5 8 222,0-1-167,5 4 0,-4-3 114,3 8-345,-3-7 120,-1 7 1,0-9 168,0 5-696,0-5 348,0 4-544,0-8 333,0 2 196,0-9 98,5 4 0,-2-11 64,4 1 0,2-2-160,7-6 270,1-1-45,6-3-140,0 0-40,0 0 0,5-3 68,2-1-1648,3-5 388,-4 3 933,4-1 0,-8-2-745,1 6 0,-2-3 983,-1 3 0,0 5 0,0-2 0,0 3 0</inkml:trace>
  <inkml:trace contextRef="#ctx0" brushRef="#br0" timeOffset="133">19792 10130 7871,'0'-16'7,"0"3"513,0-3-16,0 4-183,5 1 417,2-1 56,-1 6 218,-1-4-564,-5 9 143,0-4-307,0 5 1,0 10 363,0 5-192,-5 10-279,-1 4 0,-4 11 60,2 2-105,-2-3 1,4 4 0,-5-3 0,2-1-1,2-1 6,-2-5-200,4 1-1130,-5-10 963,3 9 0,1-12-172,2 1 258,-2-11 0,5 4-441,-3-8 157,3-2 110,1 1 0,3-12 55,1-1 1,0-5 238,-4-3 0,0 1 0,-1-5 16,-3-1 1,-1-3-29,-3-4 1,-1 0 85,6-4-42,-6-7 1,7 8 125,-1-9 0,1 0-123,2 1-402,0 0 521,5-1 0,0 8 226,3 1 0,1 6 1,-4 6-54,1 6 0,-2 2 172,4 6-192,-1 6 77,5 9 93,4 12-309,2 1 0,6 10 60,3 1 0,-2 3 1,6 5 110,0-1 1,-5-5-302,0 1 0,-4 1-334,5-1 0,-8-1 1,-3-5 34,1-2 1,-6-5-1430,1 2 1130,-1-8 0,-6 1-1673,3-4 1426,-3-1 0,-5-4 830,0 1 0,-5-6 0,-2-1 0</inkml:trace>
  <inkml:trace contextRef="#ctx0" brushRef="#br0" timeOffset="134">19621 10439 7909,'11'-7'593,"2"-2"109,2 6 0,4-5-440,8 4 0,2 0 595,6 4-537,-1 0 0,1-1 18,3-3 1,2 3-646,2-3 1,1-1 209,-5 1 0,-1-1-203,-7 1 0,2 3 212,-6-3 0,0-1-353,-7 2 0,-3-5 0,-4 4-24,-1 2 1,-3-5-77,-1 0 1,-4-4 513,1 0-4,-3 0-66,-1-1 1,0-4 510,0-3 0,4 1-276,0-1 0,-1 4 263,-3-4 1,4 5 1313,0-2-701,0 4-332,-4 5 1,1 2-252,3 5 1,-3 7-32,3 4 1,-3 7-314,-1 8 0,4 0 62,0 4 1,0 0-1,-3 1-28,3 0-87,-3-6 37,4 8 0,-5-9-135,0 3 37,0-8-426,0 2 0,0-12 120,0 3 206,0-3-160,0-3 92,0-1 5,0-5 47,-5 0 277,4-5-101,-4-1 0,1-6 169,0 1 1,-1-2-88,1-2 0,3-3 103,-3-5 0,-1-1-38,1-3 1,0 3-61,4-2 1,0 0-5,0 0 0,0 3-222,0 0 0,6 5-68,1 7 0,-1 1 171,2 2 0,4 4-68,3 8 0,5 4 80,-1 7 1,6 6 58,2 6 1,5 5-90,-2-2 0,3 2 73,2-2 1,-2 3-942,-3-2 753,3-3 154,-4 0 1,0-5-377,-2-1 282,-3-4 1,-2-1 81,-3-6 1,-3-5 441,-4-2-272,-1-2 0,-3-4 291,-1-2 0,-4-3 234,1-8 0,-3-1-498,-1-6 1,-5 0 8,-3-8-187,-2 4 1,-1-6 312,-1 6 0,-3-6-429,0 2 125,-6-3 0,9 2-584,-3 1 0,2 3 287,1-3 1,2 0-878,3 0 1,-2 2 486,5 5 1,-4 5-1610,5 3 1061,-6 3 436,2 5 0,1 5 765,2 9 0,-2 1 0,0 8 0</inkml:trace>
  <inkml:trace contextRef="#ctx0" brushRef="#br0" timeOffset="135">20992 10096 8004,'-4'-13'358,"0"-2"0,0 1 531,4-5 0,5 9-51,3-1-500,2 7 0,-2-1-19,-1 5 134,-4 5 57,2 1-110,-5 11 1,0 0-174,0 6-57,0 5 0,0 1 162,0 6 0,0 0-501,0 3 148,0-7 0,4 9 235,-1-9-1077,6 4 635,-7-11 0,4 4-186,-2-5 0,-2-5-430,6-3 1,-4-2 279,3-2 0,-4-3-816,1-1 1380,2-4 0,-5 2 0,4-5 0</inkml:trace>
  <inkml:trace contextRef="#ctx0" brushRef="#br0" timeOffset="136">20946 10039 7876,'13'-22'725,"2"3"1,4 3-145,7 4 0,5 2-37,7 3 1,-4 2 291,1 5 0,3 0-448,-4 0 1,3 5 0,-4 2 126,-3 3 1,3 8-81,-2 5-218,-4 0-54,-4 10 1,-4-4-248,-7 5-567,-3 1 698,-9 4 0,-3-4-761,-5 4 565,-4 1 1,-16-4-496,-3 2 0,-5-4 148,-2-4 1,-4 2 84,4-5 1,-3-2-23,7-6 0,-1 2-115,13-6 1,-1 0-278,11-4-3,-2 1 0,18-6 656,0-2 172,10-3 0,4-6 0,5-1 0</inkml:trace>
  <inkml:trace contextRef="#ctx0" brushRef="#br0" timeOffset="137">21608 10107 7895,'0'-11'701,"0"0"88,0-1 1,2 6-436,1 2 1037,-1 3-861,3 6 1,-5 1 88,0 6 183,0 4-440,0-3 0,0 12 96,0-2 17,0 7-237,0 0 0,0 3-21,0-3-55,5 8 1,-3-9-223,6 6 1,0-2 136,3-7 1,2 0-370,2-7 0,-1 1 199,5-5 0,1-1-261,7-6 0,-2 1-98,6-6 0,-5 1-264,5-4 1,-5-1 155,5-3 0,-10 2-157,2-6 0,-4 2-227,0-2 0,-3-6 27,-9 3 917,-2-3 0,-5-3 0,0 0 0</inkml:trace>
  <inkml:trace contextRef="#ctx0" brushRef="#br0" timeOffset="138">21563 10393 7862,'-7'-5'739,"2"2"169,5-4 0,10 4-285,6-1-591,-1-2 0,8 5 409,-1-3-228,1-2-368,10-1 368,-4-4-106,1 5 1,3-5 118,-3 4 0,2 0-662,-2 0 1,2 0 291,-5 0 1,-4-3-1130,-4 2 0,-7-2 1273,0-1 0,-1-6 0,-5-1 0</inkml:trace>
  <inkml:trace contextRef="#ctx0" brushRef="#br0" timeOffset="139">21677 10016 7877,'-7'0'912,"2"-5"0,16 0-357,4-3 1,9-2-363,3 3 1,0 0 40,0 0 0,-2 0-54,6 0 1,-1-2 102,5 5 1,-5-1 100,1 1 1,-5 3-220,5-3 1,-10 3 64,2 1 0,-4 0 52,0 0 0,-1 0-11,-3 0 0,-2 0 518,2 0-452,-2 5-117,-2 1-57,-4 6 1,1 4-131,-4 3 10,5 3 22,-8 6 0,4-3-150,-5 5 67,0 1 1,4-1-245,0 1 0,0-2 163,-4 1 0,0 2-228,0-5 0,4-1 155,-1-3 0,1-4-801,-4 0 0,0-5-205,0 2 34,0-4 1,0-4-63,0-1 338,-5-4 1,3 2 867,-6-5 0,0-5 0,-3-1 0</inkml:trace>
  <inkml:trace contextRef="#ctx0" brushRef="#br0" timeOffset="140">22145 10130 7904,'11'-23'586,"2"-3"-326,2-1 1,2 1 223,2 3 0,2 1-123,-1 3 0,-3 3 121,2 4 1,-1 5 169,1-1 0,-1 5 1,-4 0-123,1 1 0,2 7-398,-2 3-41,-2 2 1,4 3-121,-2 2 1,-2-2 0,1 3-19,-5 1 1,0 1-233,-5 4 0,0 2-657,-4 3 511,-6-3 246,-5 9 1,-11 0-355,-4 5 267,-11 0-1023,12-8 985,-13 3 240,8-4 0,1 0-685,3-2 1640,6-3-659,4-1 0,10-1-111,2 1 947,3-5-701,1 4 1,10-9 46,5 7 470,5-7 20,8 4 1,0-7-853,3-2 0,2 2-21,-3-2-363,-2-3 590,5 0 1,-10-5-111,0 0-2437,-1 5 814,-14-4 1475,7 4 0,-13 0 0,3 2 0</inkml:trace>
  <inkml:trace contextRef="#ctx0" brushRef="#br0" timeOffset="141">2787 13477 7933,'-5'-12'65,"3"5"169,-1-1 0,1 4 224,2-3-128,0 4-1,0-7 240,0 9 78,0-4-152,0 5 0,0 6-2,0 5-273,5 6 0,-3 11 121,8 1-176,-9 5 0,8 2 16,-5 2 1,0 2-161,-4 6 1,1 0-77,3-1 0,-3 1-65,3 0 1,-3-1 66,-1 1 0,0 2-37,0-2 1,4 0-2,0-12 112,-1-2 8,-3-4 0,2-6-9,1 1 1,-1-5 27,2-6-345,-3-1 92,-1-5 160,0 4-1107,0-8 612,0 3-809,0-5 1349,0-5 0,5-2 0,1-4 0</inkml:trace>
  <inkml:trace contextRef="#ctx0" brushRef="#br0" timeOffset="142">2730 13591 7847,'0'-18'-109,"0"0"115,0 3 1,1 2 918,3-2-538,2 2 1,5 2 535,1 0-553,-1-1 0,2 1 120,2-1-199,-2 6-126,8-4 1,-3 9 94,5-3 1,1-1-1,3 1 1,2 0-161,5 4 64,-5 0 0,4 1-72,-2 3-19,-3 8-420,5 0 377,-9 10 1,0-4-188,-5 4 1,-6 3 36,-2 1 0,-4 0-162,-7 4 1,0-3 98,0 3 1,-7-3-6,-4 3 1,-2-4-241,-6 0 232,-5 3 264,0-4 1,-5-1-68,2-5 0,3-5-187,-3 1 235,-2-2-122,5-2 1,-3-1-66,8-2-450,3-3 332,4-5 1,1 0-14,-1 0 0,6-1-149,2-3 1,3 1 417,1-4 0,0-1 0,0-3 0</inkml:trace>
  <inkml:trace contextRef="#ctx0" brushRef="#br0" timeOffset="143">3632 13385 7951,'5'-11'120,"-4"-1"1,6 1 162,-4 0-235,-1-1 35,8 1 706,-9 4-323,4-3-151,-5 9 409,0-4 500,0 5-975,-5 5-83,-1 6 0,-10 7 110,1 5 0,-1 2-29,0 6 1,4-1 24,-3 8-50,2 3-28,1 0 0,2 4 111,3 1-1193,2 0 1110,0 4-371,3-3 189,-3 4 0,5-5 160,0-1-512,0 6 270,0-9 1,0 8-376,0-9 81,0-1 254,5 4 1,0-8-189,3 2 138,2-3 0,-4-5 0,10 1 64,-1-4-4,0 0 86,2-5 0,-3-3-15,5 0 1,-4-5-62,4 2 146,-5-4-88,7-5 1,-7 2 1075,5-6-1522,-5 1 519,3-4 0,-2 0-1795,0 0 859,1 0 480,0-5 1,-3 3-1806,2-6 2192,-2 0 0,-2-8 0,1-2 0</inkml:trace>
  <inkml:trace contextRef="#ctx0" brushRef="#br0" timeOffset="144">3895 13671 7811,'0'-18'498,"0"2"-418,0 4 512,0 1 0,0 4-213,0-3 417,0 9-107,0-4 200,0 5-374,0 5-232,0 1 0,0 12 338,0 5-258,0 5-433,0 6 279,0 0-50,0 1 0,0 0 159,0 3-389,0-2 137,0 3 1,1-5 68,3 1 1,-3 1-85,3-1 0,1 0-443,-1-8 179,4-1 161,-6-3 0,7-4-288,-6 0 219,6-10-3,-7 6 567,8-8-450,-9-1 0,9-1-18,-2-5 289,2 0-124,1 0 1,2 0-108,2 0 201,3-5-190,5 4 0,0-8-53,0 5 132,4-5-62,-2 8 0,4-5-315,-3 2 148,-2 3 0,1-6-450,-6 3 394,-5 3 0,6-4-194,-5 5 0,-3 0-239,-5 0 0,-3-4 9,4 1-904,-6-1 373,3 4-263,-5-5 1380,0-2 0,-5-4 0,-1-1 0</inkml:trace>
  <inkml:trace contextRef="#ctx0" brushRef="#br0" timeOffset="145">3917 13956 7854,'-17'0'451,"4"0"564,5 0 355,6 0-929,2-5 1,11 4 184,8-3-126,3-2-234,6 5 1,1-8 83,5 5-191,5-5 1,-2 6 158,5-4-1367,-5 4 1005,-3-7 1,-6 8-605,-5-6 522,0 5 0,-5-3 69,-3 2-2018,-2 3 510,-7-4 1565,-1 0 0,-5-1 0,0-6 0</inkml:trace>
  <inkml:trace contextRef="#ctx0" brushRef="#br0" timeOffset="146">3997 13659 7854,'-17'-16'205,"0"3"-205,6-8 0,4 8 932,3-2-360,-2-3-147,5 5 0,-3 1 129,8 4 1,-2 2-184,6-2 1,3-1-86,5 5 0,9 0 44,2 4-269,4 0 22,9 0 0,0 4 56,6 0-1149,0 5 1171,-1-8 1,1 8-932,0-5 414,-1 5 209,1-8-2279,-5 4 2426,-2 0 0,-2 0 0,0 3 0,-3-4 0,-1-3 0,-3-1 0</inkml:trace>
  <inkml:trace contextRef="#ctx0" brushRef="#br0" timeOffset="147">4785 13294 7901,'-7'-12'130,"-1"1"0,6 3 683,-2 1-478,3 4 1,1-3 109,0 2 0,1 3 538,3-3-636,2 8 0,7 3-6,2 9 0,3 3-110,4 7 0,6 5-14,3 7 1,2 3-157,1 4 0,-1 1 170,-2 0 1,-4 3-15,-4 1 1,-1 4 13,-3-1 0,-4-1 0,-7 2 0,1-1-690,-6 4 1,1 0-164,-4 0 0,-6-3 622,-6-1-751,1 0 1042,-11-1-805,5-6 267,-6-2 0,1-13-1558,3-1 1076,-2-4 47,8-9-1128,-4 5 1333,6-9 1,5-3-446,2-10 1240,8-5 1,2-17 0,5-2 0</inkml:trace>
  <inkml:trace contextRef="#ctx0" brushRef="#br0" timeOffset="148">5391 13865 7839,'1'-8'270,"3"1"1,2 0 430,5 0 0,2-2-5,2 5-296,-2 0-148,4 4 1,-6 0 63,0 0 329,1 0-298,4 5 1,2-3 87,5 1-225,0-1 1,0 3-630,-1-4 406,-4 4 1,3-5 92,-6 0-1364,5 0 852,-7 0 1,5 0-33,-3 0 0,-6 0-973,2 0 1437,-2-5 0,-3 4 0,-1-4 0</inkml:trace>
  <inkml:trace contextRef="#ctx0" brushRef="#br0" timeOffset="149">5436 14082 7860,'18'0'2791,"-1"0"-1454,-6 0-813,6 0 0,0 0 102,6 0-189,0 0-278,5 0 1,0 0 159,2 0-1066,3-5 590,-9 4 1,6-4-1023,-4 5 675,-2 0 328,4 0 176,-10 0 0,4-6 0,-5 0 0</inkml:trace>
  <inkml:trace contextRef="#ctx0" brushRef="#br0" timeOffset="150">6967 12757 7882,'5'-18'202,"-4"2"173,3 4 0,-3 5-43,-1-1 0,0 4 660,0-3-275,0 4-344,0 8 1,1 13 248,3 13-259,-3 2-347,10 11 517,-10-7-251,9 17 0,-9-12 126,3 8-503,2-3 170,-4-2 0,4-3 176,-2 0-892,-3-5 526,4 2 1,-3-8 111,1-1-1046,-1-5 721,3 3 0,-5-6-597,0-3 357,0 3 257,0-15-1374,0 8 1263,0-8 0,3 0 422,1 1 0,0-5 0,-4 2 0</inkml:trace>
  <inkml:trace contextRef="#ctx0" brushRef="#br0" timeOffset="151">7287 12928 7884,'0'-17'0,"0"0"0,0 6 1023,0-1-272,5 1-208,-4 5 419,4 0-142,-5 6-181,0 0-169,5 6-182,-4 5 0,4 8 245,-5 8-55,0 2-317,0 5 1,0 0-52,0 1-108,0-1 118,0 0 1,0-1-56,0-2 0,0 0 258,0-4-927,0 0 430,0-5 0,0-4-383,0-3 321,5 3 99,-3-10 1,7 7-41,-6-7 156,6-3-3,-2 0 0,5-5 227,4 0-235,-4 0-2,10 0 91,-4 0-53,4 0 0,3 0 85,1 0-179,-2-5 122,9 3 1,-5-4 31,3 2-327,-3 3 156,-6-4 0,0 5-598,-3 0 352,3-5 114,-15 4-882,8-4 243,-8 5 315,-1 0-702,-1 0 320,-5-6 457,0 5 1,-5-5 487,-3 2 0,3 3 0,-10-9 0,3 3 0</inkml:trace>
  <inkml:trace contextRef="#ctx0" brushRef="#br0" timeOffset="152">7344 13203 7890,'-4'-8'0,"0"0"0,0 4 574,4-3 1,1 1-166,3-2 0,3 2 564,4 2-472,6 2-88,0-3 120,6 0-252,0 4 0,5-4 122,2 5-447,3-5 232,2 4 1,-5-4-171,1 5 45,-6-6 22,3 5 1,-9-4-1403,0 5 552,-5 0 446,-3 0-1912,-1 0 2231,-8 0 0,8-5 0,-4-1 0</inkml:trace>
  <inkml:trace contextRef="#ctx0" brushRef="#br0" timeOffset="153">7298 12951 7890,'-6'-11'1133,"2"-1"-715,8 1 0,6 0 53,5-1 1,7 1 78,0-1-47,6 1-234,7-1 0,4 1 180,3 0-1606,-3 4 1189,6-3 0,-6 5 292,3-3-1213,-3 3 733,0 0 0,-8 4 170,-1-3-2351,1 3 1162,-7 1 1175,-1 0 0,-7-5 0,-4-1 0</inkml:trace>
  <inkml:trace contextRef="#ctx0" brushRef="#br0" timeOffset="154">8097 12620 7972,'0'-6'303,"0"-4"379,0 2-455,0 3 1026,5 0-750,-3 5 0,4 5 925,-2 2-736,2 4-234,1 10 246,3-2-343,-4 19 1,2-3-29,-1 6 0,-3 9-3,4-1 0,-4 2-1187,3 2 1246,-4-4-222,2 1 1,-1 0-65,-1-1-112,6 1 191,-7-9 0,3-2-959,-5-5 553,0-5 1,3-5-2555,1-5 1862,0-5 0,-4 4-71,0-3-2000,0-7 3285,0 7 0,-5-13 0,-1 3 1</inkml:trace>
  <inkml:trace contextRef="#ctx0" brushRef="#br0" timeOffset="155">6864 13785 7877,'-11'0'-26,"-1"0"0,4 0 141,1 0 976,4 0-671,-7 0 0,8 0 194,-6 0-400,5 0 185,-2 0-41,5 0 0,5 1-44,3 3 0,7-3 150,4 3 0,8 1-41,3-1 1,6 0 120,6-4 1,5 0-168,10 0 1,6-5-440,-28 1 1,-1 0 0,-1 0-1,1-1 190,4 1 1,0 1-957,-1-3 0,0 1 935,8 2 0,0 0-103,-2-2 1,0-1 37,3 0 0,0 0 1,-1 1-1,1 0 119,0 2 0,-1-1-301,1-4 1,0 0 128,0 7 0,-1 0 0,-2-7 0,-1 1 46,-1 3 1,-2 0-856,-3-1 0,-2 0 630,28-2 1,-6 1-709,-3 2 673,-7 3 331,-7-4 1,-10 5-119,-2 0 1,-4 4 680,-4 0 1,-6 1-768,-6-2 1,-4 0 348,1 5 0,-4-5-1163,-4 5 0,-8-4 1396,-7 3-3419,-7-4 2935,-4 7 0,-9-4 0,-1 6 0</inkml:trace>
  <inkml:trace contextRef="#ctx0" brushRef="#br0" timeOffset="156">7172 14105 7864,'-6'-12'482,"1"1"44,5 5 130,0-5 211,0 10-524,0 6 1,1 4 111,3 10 1,-2 5-126,6 7 0,-4-1 67,4 4 1,-5-1-1,5 9 0,-4-4-154,3 4 0,-3-4-30,4 4 1,-4-1-67,3 1 1,-4-2-166,1-2 0,-2-2 47,2 2 0,-2-3-132,6 0 1,-5-6 68,0-2-257,4-3 223,-6-7 0,4 4-528,-5-6 323,5 0 146,-4-3 0,5-5-1339,-6 1 741,0-6-68,0 3 124,0-5 126,5 0 0,-4-1-141,3-3 1,1 2 67,-1-6 616,-1-4 0,2-6 0,2-5 0</inkml:trace>
  <inkml:trace contextRef="#ctx0" brushRef="#br0" timeOffset="157">7538 14767 7890,'0'-6'2710,"0"1"-921,0 5-1474,5 0 1,-1 0-130,7 0 0,-2 0-113,6 0 0,3 0 112,1 0 1,4-2-65,3-1 0,0 0-1,4-4 1,-3-1-172,3-4 0,-4 2-120,0 3 0,-3-2 106,-4 5 0,-2-4-256,-6 5 35,1-6 222,-6 7 44,-1-3 1,-6 4 11,-3-3 1,1 3-9,-4-3-175,4 3 152,-7 1-24,4 0 25,-6 0 103,1-5-88,0-1 307,-1-6-177,6 1 1,-3-2-19,5-2 1,0-3 82,4-5 1,0 0-128,0 0 0,0-4 14,0-4 0,5 2 5,3-2 0,6 1-3,1-4 1,5 5-78,0 2 79,1 3-6,2 1 144,-5 5-89,3 2 0,-4 6-18,2 2 1,1 3 88,-5 5 0,2 0-60,-2 0-283,-2 5 231,3 6 0,-4 3-122,-1 5 139,-5 0-27,5 4 0,-10 5-186,3 3 0,-3 5-34,-1 2 0,-5 2-50,-3-2 1,-2-1 90,-1 5-549,-1-6 502,1-1 0,-1-4 10,1-4 0,5 0 16,2-5 0,3-2 226,1-1 0,0-5-113,0 1 1,1-6 76,3-2 48,-3-4 116,9 2 0,0-5 8,5 0 0,4 0-80,-3 0 0,4 0 34,-1 0 1,6-4-193,2 0 0,0-1-124,-4 1 0,2 3-737,-2-3 0,2-1 434,-6 1 1,-2-1-840,-2 2 543,-2 1 286,-7-3 452,4 0 0,-9-1 0,4-6 0</inkml:trace>
  <inkml:trace contextRef="#ctx0" brushRef="#br0" timeOffset="158">8463 14219 7827,'-5'-23'0,"0"2"1669,-3 2-760,3-3-396,10 9 1,0-3 742,3 4-292,2 6-490,-9 1 1,6 7-100,-4 6 1,-1 6 135,1 13 0,3 6 325,-3 5-419,6 5-168,-8-2 0,5 4 507,-6 1-571,5 0 0,-4-1 1,3 1 18,-3 0 1,3-5-22,0 1 1,-1-5-134,-3 1 1,4-4 4,0-3 0,1-3-171,-1-5 0,-3-6-786,3-1 1,-3-4 433,-1 0 0,0-5-2608,0 1 1873,0-5-1773,-5 2 2976,-1-5 0,-6 0 0,1 0 0</inkml:trace>
  <inkml:trace contextRef="#ctx0" brushRef="#br0" timeOffset="159">9354 13545 7764,'-12'0'580,"6"0"44,1 0 1588,5 0-2001,5 0 0,1 0 25,6 0 1,4 0 14,3 0 1,3-1 12,1-3 0,5 2-106,2-6 0,3 4-13,1-4 1,1 6-156,-1-2 0,-4-1 67,1 1 0,-2-3-221,1 3 1,-6 0-89,-5 4 0,-5 0-221,2 0 0,-7 0-54,-2 0 151,-4 0 1,2 1-175,-5 3 1,-5-1-384,-3 4 1,-2-3 170,-1 4 0,-1-6 762,1 2 0,-6 2 0,-1 1 0</inkml:trace>
  <inkml:trace contextRef="#ctx0" brushRef="#br0" timeOffset="160">9297 13865 8366,'16'0'826,"1"0"-404,2 0 0,2 0 228,-2 0 0,8 0 109,3 0 0,3 0-169,2 0 1,0 0-82,3 0 0,-2-4-245,2 0 1,-6 1-328,-2 3 1,-6-2-232,-1-2 0,-2 3-502,-5-3 1,-1 3-1056,-4 1 1851,-4 0 0,-7 5 0,-7 2 0</inkml:trace>
  <inkml:trace contextRef="#ctx0" brushRef="#br0" timeOffset="161">10610 13694 7881,'-6'0'-25,"1"0"247,5-5-88,0 3 185,0-3 1203,0 5-1171,5 0-98,-4 0-116,9 0 0,-4 0-8,6 0 0,-1 0 11,1 0 1,-1 0-20,1 0 1,0 0 26,3 0 1,2 0-6,2 0 1,3-4 8,-3 1 1,2-2-1,2 1 0,0 2-12,0-1 1,0 0-49,-1-1 1,1 3 2,0-3 1,0 3-10,0 1 1,0 0-23,-1 0 0,1-1-10,0-3 1,0 3 54,0-3 0,5 3-53,2 1 1,4-2 40,4-2 0,-1 3 7,5-3 0,-4-1-36,4 1 0,0-1 5,4 2 1,-2 1-30,-2-1 0,1 1-125,-5 2 1,0 0 133,-4 0 0,-3-4-9,-1 1 0,1-1 162,3 4 0,4 0-46,0 0 0,2 0 66,-2 0 0,2-4-138,6 0 0,0-3 33,-1 3 0,2-4-15,3 4 0,-7-3-217,3 3 0,-3-4 325,2 5-1081,-4-1 805,-2 4 1,-1-2-29,1-1 1,-1 1 69,-4-1 1,-4 1-68,1 2 0,3 0 78,4 0 1,0 0 1,-4 0 1,2 2-37,2 1 0,-1-1-3,5 1 0,-4-1-9,4-2 0,0 0-5,3 0 0,2 0 10,3 0 0,-3-4 45,2 0 0,-2-4 6,-1 5 0,-2-2-24,-2 1 1,0 3 357,-8-3 1,2-1-278,-10 1 0,5 0 123,-5 4 0,0-1-68,-7-3 1,1 3 51,-5-3 0,4 3-58,-3 1 1,-5 0 100,-3 0 1,-2 1-259,2 3-1,2-3-301,-9 4-170,4-5-600,-5 0 604,-5 0 0,-3 0-877,-7 0 1395,-3 0 0,-9-5 0,-3-1 0</inkml:trace>
  <inkml:trace contextRef="#ctx0" brushRef="#br0" timeOffset="162">12049 14036 7905,'0'-7'-288,"0"-1"0,0 4 492,0-3 195,0-1-201,0-3 0,0-1 371,0 1-390,0-1 0,0 1 57,0-1 0,-5 5-35,-3-1 0,2 4 15,-2-3 0,-3 4-73,-4-1 0,-6 3-74,2 1 1,0 0 41,-4 0 1,3 1-158,-6 3 0,1-1 112,3 4 1,-1 1-82,0 3 0,5 1-63,3-1 1,3 1 89,5-1 1,-2 2-147,5 2 1,0-2 1,4 2 1,5-2-150,3-2 1,6 1 73,1-1 1,6-1-99,-2-2 0,2-3 63,2-5 0,0 0 93,0 0 0,-4 0 210,0 0 0,-5-2-80,1-1 0,-2 0 90,-2-4 1,-1 3 137,-2-4 0,-2 2 112,-2-2 1,-3-2-64,3 2 0,-3 2 130,-1-2 1,0 5 467,0-5-225,5 5-329,-3-2 0,4 5 74,-2 0-324,-3 0 1,8 7 97,-5 4 1,3 2-72,-3 6 1,0 1 4,-4 7 1,0-2-114,0 6 0,0-2 17,0 1 1,0 2-97,0-5 0,0 3-105,0-3 1,0-4 25,0-4 1,0-4 54,0 4-29,0-5-256,0 2 246,5-9 0,-2-2-550,4-5-313,-4 0 1,3 0 54,-2 0 979,-3-5 0,9-7 0,-3-5 0</inkml:trace>
  <inkml:trace contextRef="#ctx0" brushRef="#br0" timeOffset="163">12392 13911 7905,'6'-5'833,"0"-1"-560,-2-1 1,-1 2 329,4 5 120,-4 0-34,2 0 1,-5 5-363,0 2 0,0 7-226,0 2 1,0 4 43,0-1 0,0-1 72,0 1 1,-4-1-404,0 1 0,0 1 193,4-5 0,0 4-808,0-4 1,0 1 23,0-5 0,0 0-1411,0 1 1601,0-1 1,4 1 192,0-1 0,0-3 394,-4-1 0,5 1 0,1 3 0</inkml:trace>
  <inkml:trace contextRef="#ctx0" brushRef="#br0" timeOffset="164">12437 14345 7905,'-1'6'557,"-3"-2"-294,3-3 0,-4 0 237,5 3-340,0-3 1,1 4-48,3-5-627,-3 6-991,9-5 1505,-8 4 0,3-5 0,-5 0 0</inkml:trace>
  <inkml:trace contextRef="#ctx0" brushRef="#br0" timeOffset="165">11272 14676 7905,'-11'0'0,"3"0"34,1 0 487,4 0 518,-2 0-408,5-5 85,0 3-28,0-3-254,0 5-101,0-5 1,1 4-105,3-3 0,3 3 11,4 1 0,2 0-17,2 0 1,3-1-28,4-3 0,6 3-13,3-3 0,4 3 28,7 1 0,1-4-116,11 0 1,0-4-280,7 5 0,-27-1 1,1 0 238,2 2 0,2 0 0,2-2 0,2-1 2,0 1 1,1 1 0,3-1 0,1 1-91,2 0 0,-1-1-153,2 0 0,0 0 1,-3 0-1,0 0 125,-2 0 0,0 1 37,0 2 1,-1-1 0,-2-2 0,-1-1 51,2 3 1,0 1 0,-2-2-1,-1 0 20,-2 1 1,-1 1-1,-1 0 1,-1 0-115,-1 0 1,-1-1 0,29-1 159,-2-1 0,-4 3 81,-4-3-115,-2 3-69,-5-4 1,-2 4 26,-2-3 1,-8-1 31,-7 1 0,-4 0-206,-4 4 977,-3 0-1007,-9 0 993,3 0-2259,-9 0 1361,-6-5 1,-8 4-990,-9-3 0,-3 3 1080,-1 1 0,-8 0 0,-7 0 0</inkml:trace>
  <inkml:trace contextRef="#ctx0" brushRef="#br0" timeOffset="166">11284 15041 7812,'-8'-10'-110,"1"3"110,4 1 114,-2 1 0,5 3 509,0-6 640,0 6-838,0-8 1,4 7-160,0-5 1,4 6-114,0-2 0,2-1-97,2 1 1,-1-3 82,0 3 0,5-1-144,-1 1 0,1 3 101,0-3 1,-4 2-174,4 2-31,-4 0-9,0 0 35,-1 6 0,-5 0 39,-2 5 1,-2 1-43,-2-1 1,-4 1 53,0-1 0,-5 0-11,1 1 0,-2-1 16,-1 1 0,-1-1-45,1 1 42,0-1 0,-1 0-14,1 1 88,4-6-22,-3 4 1,9-7 179,-3 4-141,3-4 1,2 2 90,3-5-99,2 5 1,10-4 42,-1 3-70,5-3 0,-2-1 0,5 2 32,0 2 0,-6-2-84,-1 6 0,0-4 41,-1 3 1,0-3-4,-3 4 0,-4-1-48,-1 5 0,-4 0-9,0 4 1,-1-4 12,-2 3 0,-5 2-100,-3-2 0,-3 2 52,-5-2 0,2-2 45,-5 2 1,4-3 20,-4 0 1,0-2 18,-4-2 1,2 1 64,2-6 0,-2 2-138,6-1 1,0-2-99,3 1 0,1-1-26,0-2 1,3-2-726,0-1 72,6-4 1,-3-4-50,5-1 893,0 1 0,0-6 0,0 0 0</inkml:trace>
  <inkml:trace contextRef="#ctx0" brushRef="#br0" timeOffset="167">11672 14916 7788,'0'-12'0,"0"1"768,0-1 0,1 5 292,3-1-291,3 6-412,-1-3-199,4 5 0,-9 5 32,3 2 0,1 7-13,-1 1 1,0 6-193,-4-2 1,0 1 93,0-1 0,4 3-368,-1-3 1,1 2-25,-4 2 0,0-4-220,0 0 1,1-1 210,3 1 0,-2 1-165,1-4 1,0-1-91,1-4 0,-2 1 577,6-1 0,-6 0 0,3 1 0</inkml:trace>
  <inkml:trace contextRef="#ctx0" brushRef="#br0" timeOffset="168">11763 15350 7788,'0'11'-200,"0"-5"133,0 5 738,6-10 1,-4 8-197,6-5 1,-4-1 70,3-3-513,-4 0 0,7 0-424,-3 0 98,-1 0-263,4 0 556,-4 0 0,0 0 0,-1 0 0</inkml:trace>
  <inkml:trace contextRef="#ctx0" brushRef="#br0" timeOffset="169">12026 15167 7719,'-11'0'847,"4"-1"-729,4-3 0,3 3 47,3-3-190,-1 2-81,8 2 0,-8 0 106,6 0 0,0 0 0,3 0 0</inkml:trace>
  <inkml:trace contextRef="#ctx0" brushRef="#br0" timeOffset="170">12197 14916 7800,'0'-12'0,"6"1"533,1-1 47,3 6-381,2-4 0,-1 7 214,1-4-279,-1 4 1,0-2 38,1 5 1,-5 4-106,1 0 0,-2 5 45,2-2 1,1 0-161,-5 0 0,3 1 17,-3 3 0,4 1 76,-4-1-136,-1 0 1,-4 1 12,-3-1 0,2 1 5,-6-1 0,4-3 91,-3-1 0,3-4 120,-4 1-48,6 2 24,-3-5-47,5 4 28,0-5-51,0 6 51,0-5-118,5 4 76,1 0 0,6 0-6,-1 3 0,-1 2-3,-2-3 1,2 0 5,-3 0 1,4 1 44,0 3 0,0 1 11,1-1 1,-4 1 3,-1-1 1,-3 0-49,4 1 1,-6-1-74,2 1 0,-3-1 20,-1 1 0,-1-1-127,-3 0 0,-2 1 78,-6-1 1,-4 1-147,-3-1 1,1 1-154,-1-1 0,4-1 105,-4-2 0,5 1-280,-1-6 31,2 1-893,1-4 1375,6 0 0,-4-5 0,4-1 0</inkml:trace>
  <inkml:trace contextRef="#ctx0" brushRef="#br0" timeOffset="171">12586 14836 7758,'-7'-5'486,"2"3"1,7-3 94,1 5-121,-1 0 1,3 2-172,-5 1 0,0 8 16,0 4 1,4 5-256,-1-1 0,1-1 75,-4 1 0,0 0-388,0 4 0,0-4 43,0 0 0,4-1-88,0 1 1,0 1-137,-4-5 0,3 0 444,1-3 0,5 4 0,-3 2 0</inkml:trace>
  <inkml:trace contextRef="#ctx0" brushRef="#br0" timeOffset="172">12654 15304 7765,'-7'10'0,"-1"-2"929,6 2 119,-4-4-270,6 6 1,0-5 58,0 1-307,0-6-706,6 3 283,-5-5-1887,4 0 1108,0 0 672,-4 0 0,4 0 0,-5 0 0</inkml:trace>
  <inkml:trace contextRef="#ctx0" brushRef="#br0" timeOffset="173">12906 15144 7747,'-7'0'738,"2"0"0,6 0-1782,3 0 447,-2 0 296,3 0 1,-4 0 300,3 0 0,-3 5 0,4 1 0</inkml:trace>
  <inkml:trace contextRef="#ctx0" brushRef="#br0" timeOffset="174">13065 14984 7963,'0'-11'69,"6"-1"-311,1 1 0,3 3 37,2 1 1,-1-1 477,1-3 0,0 0 179,3 4-312,-2-3 1,4 8-8,-6-1 0,1 1 177,-1 2 1,-3 0 64,-1 0-230,1 0 0,2 2 18,-2 1 1,-3 0 2,-5 5 0,0-5-218,0 5 1,0 0 70,0 3 1,-5 0-22,-3 1 1,-1-1-5,1 1-179,-2-1 8,4 1 119,-5-1 94,4-5-38,2 5 116,5-10 1,5 4-105,3-5 0,-2 0 4,2 0 1,-1 0 1,5 0 1,-1 4-1,1-1 1,-1 5 62,0-4 0,1 5-51,-1-2 0,1 4 197,-1 0 1,1-3-46,-1-1 1,0 1-52,1 3 0,-5 1-3,1-1 0,-5 0 32,0 1 0,2-1-48,-1 1 0,-1 0 15,-7 4 0,-4-4-125,-7 4 1,1-4 60,-5 0 0,-1-1-280,-7 1 0,3-5 107,-3 1 0,7-4-484,1 3 0,5-4-65,-1 1 0,2-3-366,2-1 1,4-1 1026,4-3 0,1-3 0,2-4 0</inkml:trace>
  <inkml:trace contextRef="#ctx0" brushRef="#br0" timeOffset="175">13511 14756 7738,'-6'-5'385,"0"3"669,6-8-385,0 9 0,0 6-402,0 10 1,0 4-52,0 0 1,0 4-45,0 0 1,0 0-66,0 4 0,0-5-165,0-3 1,4 6-66,0-6 1,1 3-327,-1-6 0,-2 3-678,6-4 1,-4 0 1126,4-3 0,4 4 0,6 2 0</inkml:trace>
  <inkml:trace contextRef="#ctx0" brushRef="#br0" timeOffset="176">13625 15270 7695,'-5'6'476,"4"-1"0,-4-4 367,5 3 755,0-3-692,5 10 0,-3-10-425,6 3 1,-6-2-107,2 2-166,3-3 0,-5 6-1804,6-4 1096,-6-1 499,3 3 0,-5-5 0,0 0 0</inkml:trace>
  <inkml:trace contextRef="#ctx0" brushRef="#br0" timeOffset="177">10679 12654 8107,'0'-6'-271,"0"1"514,0 0 123,0 4 99,0-10 22,0 10-344,0-9-145,0 4 104,0-1 1,0 1 86,0 2 54,0 3-49,0-9-181,0 8 97,0-3 0,3 0 151,1-2-281,5 2 124,-8-6 1,9 9 68,-2-6-234,2 6 166,2-8 0,-5 7-148,1-5 163,-1 1-40,5 1 1,3 0-130,0 6 151,1 0-84,-5-5 0,0 4 20,1-3 1,-1 3 85,1 1-227,-1 0 186,1 5-75,-1-4 0,-1 10-88,-2-4 0,1-1-45,-6 2-24,1 0 151,-4-2 0,0 4-200,0-2 199,0-3-31,0 5 29,0-4-14,0 1 0,-4 3-31,1-3 108,-6-1-75,2 4 0,-4-5 7,0 2 0,3 2 0,0-5 2,1 5 153,0-8-136,-3 4 244,9 0-230,-4-3 9,5 3 148,0-5-121,0 5 156,0-4-186,0 4 1,4-4 47,-1 3 58,6-2-86,-2 8 0,8-8-84,0 6 84,0-6-9,2 8 0,-4-4-205,2 1 206,-3 3-1,5-3-161,-9 4 61,7 1 1,-10-1 84,2 0-249,4 1 97,-10-1 1,4 4 74,-5 1 31,0-1-12,0-4 1,-5 5 76,-3-1-75,-2 0-5,-6-4 0,2 2 368,-5 2-155,0-7-1,-4 7 281,0-8-274,0 4 0,4-3 73,0-1-3,0-4-86,-4 2 1,5-4 24,3 3-358,2-3 97,2 4-128,0-5 101,-1 0-527,6 0 6,1 0 1,5-1 254,0-3-1067,0 3 865,5-4 1,1 1-167,6 0 726,-1-5 0,6 3 0,0-5 0</inkml:trace>
  <inkml:trace contextRef="#ctx0" brushRef="#br0" timeOffset="178">11215 12517 8039,'0'-7'122,"0"-1"200,0 6-121,0-9 282,0 10 18,0-4 528,0 5-392,5 0-287,-3 0-119,3 5-44,-5-4 0,0 10-39,0-4-144,5 3 226,-4 2-323,4-1 150,-5 1 0,4 0 47,0 3 0,1-2-115,-1 2 1,-3 2 10,3-2-752,2 5 504,-5-7 1,6 4-159,-4-6 1,0 0-1075,5 1-40,-6-1 762,8 1 758,-8-1 0,3 1 0,-5-1 0</inkml:trace>
  <inkml:trace contextRef="#ctx0" brushRef="#br0" timeOffset="179">11307 12974 8039,'6'5'-81,"-1"-4"1,-5 6 1348,0-3-64,5-3-589,-4 9 77,10-9 541,-10 4-608,9 0-196,-9-3 450,4 3-474,-5-5 0,4 1 184,0 3-70,0-3 44,-4 4-1671,0-5 0,0 0 0</inkml:trace>
  <inkml:trace contextRef="#ctx0" brushRef="#br0" timeOffset="180">11672 12734 8034,'0'-6'-613,"0"1"3160,0 5-1838,5 0 163,-4 0-165,5 0 2218,-6 0-2717,5-5-451,-4 3 447,4-3-2821,-5 5 2298,0 0 1,5-5-1,1-1 1</inkml:trace>
  <inkml:trace contextRef="#ctx0" brushRef="#br0" timeOffset="181">12552 11901 8003,'0'-8'12,"0"0"0,0 5 423,0-5-321,0 5 0,1-3 317,3 2 80,-3 3-500,4-4 0,-6 5 277,-3 0 47,3-5-38,-10 4-253,5-5 1,-5 1 1,-1 4 70,1-3 0,-1 3-88,1 1 0,0 1 94,-1 3 1,1-1-3,-1 4 0,-3 1-13,0 3 1,0 1-35,3-1 1,-3 2-12,0 2 1,1-1-76,6 5 1,-2-4-103,2 4 1,3-1 113,2 1 1,1 1-134,2-4 1,0 3 42,0-4 0,0 4-9,0-4 1,4 4 59,0-4 1,5 1-23,-2-5 0,4-1 90,0-2 1,4 1 7,0-5 1,1-1 125,-5-3 0,2 0-45,2 0 0,-2 0 11,2 0 1,-2-1-65,-2-3 1,-1 2-89,-2-6 0,1 0 85,-6-3 1,5 3-3,-4 1 0,0-1-50,-4-3 0,-2-1-91,-1 1 0,-5 1-296,-7 2 1,1-2 154,-5 2 0,0 3-425,-4 2 0,0 1 240,0 2 0,5 0-352,3 0 0,4 2 6,3 1 754,3 4 0,5 4 0,0 1 0</inkml:trace>
  <inkml:trace contextRef="#ctx0" brushRef="#br0" timeOffset="182">12803 11843 8014,'0'-7'0,"0"-1"0,0 4 734,0-3-1167,0 4-1684,0-2 1996,0 5 58,0 5 0,0 2 465,0 4 1,0 2-196,0 2 1,0-2-17,0 2 1,0 1-172,0 0 1,0 3-246,0-4 1,1 0-35,3-4 0,-3 1-41,3-1 1,-3 1 299,-1-1 0,0 1 0,0-1 0,0 0 0</inkml:trace>
  <inkml:trace contextRef="#ctx0" brushRef="#br0" timeOffset="183">12837 12209 8211,'6'5'616,"1"-4"-577,-3 3-754,-3 2 635,9 1 1,-7 0 79,4 1 0,-4 0 0,2 3 0</inkml:trace>
  <inkml:trace contextRef="#ctx0" brushRef="#br0" timeOffset="184">12038 12563 7921,'-7'-1'-552,"3"-3"1152,3 3 207,-4-4-107,4 5-135,-4 0 306,5 0-671,5 0 1,1-4-15,6 0 1,-1 0-2,0 4 1,6 0-94,2 0 1,4 0-19,3 0 1,5-1 90,7-3 0,3 3-174,4-3 1,6-1 45,2 1 0,4-4-278,4 5 1,2-2 282,-31 3 0,0 0 0,4 1 0,-1-1-172,-1-1 1,1-1 0,2 2-1,1 0 180,-2-2 1,0 0-1,-1 3 1,-1 0 12,-2-1 0,0 0 0,32-3-60,-32 3 0,0 0 0,2-2 1,-2 0 107,29 1 0,-5-3-305,-6 3 1,-5 1 212,-3-1 1,0-2-11,-8 1 0,2 0 22,-9 4 1,-1 0 217,-3 0 1,-1-1-158,-3-3 0,-3 3 380,-4-3 1,-5 2-585,1 2 514,-6 0-876,3 0-592,-5 0 0,-5 0 540,-2 0 0,-9 2-1799,-3 2 2325,-2-3 0,-7 9 0,-1-4 0</inkml:trace>
  <inkml:trace contextRef="#ctx0" brushRef="#br0" timeOffset="185">12163 12848 7933,'-6'-5'0,"1"3"111,5-6 329,0 6 292,0-8-455,0 3 1,5 0 39,2-1 1,4 4-85,0-3 1,-2 4 107,2-1 1,-2-1-44,6 1 0,-2 1-23,-1 3 1,0 0-65,4 0 1,-4 0 183,3 0-305,-2 0 30,-1 5 1,-5 1-362,1 5 0,-6 2 170,2 2 0,-6-1-241,-2 5 1,-9 0 59,2 4 1,-5-1-86,1-3 0,1 2 141,-5-2 0,4 2 75,-4-2 0,5-3 78,-1-4 1,2-1-63,2 0 1,3 0 300,0-4-186,6 3 295,-3-3 19,5-1-112,0 4 0,5-9-131,2 3 1,4-2 93,0-2 0,4 0-11,1 0 0,3 0-72,-4 0 1,5 0 2,-1 0 1,-2 0 4,-2 0 1,1 0-219,0 0 1,-1-2 60,-4-2 0,1 3 172,-1-3-79,0 3 0,-3 1-58,0 0 0,-4-4-26,3 1 48,-4-1 0,2-1 0,-5-2 0</inkml:trace>
  <inkml:trace contextRef="#ctx0" brushRef="#br0" timeOffset="186">12631 12700 7878,'-5'-11'663,"4"-1"-195,-3 1 293,3 4-102,1 2 66,0 5 1,0 5-667,0 3 1,0 2 21,0 2 0,0 0-119,0 3 1,0-1-270,0 5 0,0-1 215,0 1 1,4 2-508,0-6 1,-1 1 251,-3 0 0,2-4-617,2 3 964,-3-2 0,9-1 0,-4-1 0</inkml:trace>
  <inkml:trace contextRef="#ctx0" brushRef="#br0" timeOffset="187">12631 13088 7878,'0'7'1383,"2"-2"-415,2-5-565,-3 0 0,8 1 520,-5 3-283,-1-3-243,2 4-122,-3-5-252,3 0 0,-1 1-1295,-1 3 782,1-3-1781,-4 5 2271,5-6 0,-3 5 0,3 1 0</inkml:trace>
  <inkml:trace contextRef="#ctx0" brushRef="#br0" timeOffset="188">12826 12837 7849,'0'-8'129,"0"1"135,0-1 0,1-3 218,3-1-201,-3 1 1,9 0 116,-2-1 1,2 4-119,1 1 1,-3 3-70,0-4 1,-1 5 32,5-5 0,-1 5-15,0 0 0,1 1 23,-1 2 53,1 0-277,-1 0 1,-1 5-183,-2 3 0,1 2 112,-5 2 1,-1 0-41,-3 4 1,0 1 28,0 6 1,-1-4-8,-3 0 1,-1 0 60,-2 4 1,-4-1-195,4-3 1,0 1 5,0-5 0,3 4 12,-4-3 166,6-1 0,-7-4-23,5 1 339,0-6-228,4 4 229,0-9-139,0 10-129,0-10 0,0 5 35,0-2-69,5-3 1,2 4 0,4-5-150,1 0-36,-1 0 0,1 0 97,-1 0 0,-3 0-1372,-1 0 640,1 0-1141,3 0 978,1 0 977,-1 0 0,0 0 0,1 0 0</inkml:trace>
  <inkml:trace contextRef="#ctx0" brushRef="#br0" timeOffset="189">13157 12746 7812,'0'-12'0,"0"1"0,0-1 411,0 1 1,0 3 535,0 1-104,0 4-296,0-2-58,0 5-446,5 5 0,-4-2 66,3 4 0,-3 5-158,-1 3 1,0 2 87,0-2 1,0-1-638,0 5 0,0-4 43,0 4 1,0-4-169,0 4 0,0-5 293,0 1 0,4 2-651,0-2 1081,0 0 0,1-3 0,1-1 0</inkml:trace>
  <inkml:trace contextRef="#ctx0" brushRef="#br0" timeOffset="190">13191 13031 7847,'-4'8'0,"0"-1"234,1-4-10,3 7 1,0-7 793,0 4-153,0-4-112,0 7-664,0-9 0,1 6-277,3-4-921,-3-1 792,4 3-1985,-5 0 1307,0-4 995,0 4 0,0-5 0,0 0 0</inkml:trace>
  <inkml:trace contextRef="#ctx0" brushRef="#br0" timeOffset="191">13374 12848 7827,'0'-15'-53,"0"0"1,1 5 52,3-5 422,2 2-237,1 2 1,3-1-50,-3 1 1,2-1 12,-1 1 895,2 4-239,-4-3-106,6 9-265,-1-4-82,1 5-296,-6 0 25,4 0 0,-9 5 38,3 3 1,-1-2-177,1 2 0,-3 1-217,3 6 201,-3-3 1,-5 10 3,0-3 0,-5-1 74,2 1 0,0 0-149,0 4 0,-1-2 52,-3-2 0,3 2-67,1-6 1,3 0 122,-4-3 150,6-1 1,-3 0 4,5 1 65,0-6 1,0 0-14,0-2 0,1-2-86,3 1 0,-2-1 75,6-2-57,-1 5 1,5-4-123,-1 3 0,1-3-100,-1-1 1,-3 0-187,-1 0 0,1 0-11,3 0 0,-3 0-182,0 0 1,-5 0-453,5 0 0,-4 0 406,3 0 1,-3 0-465,4 0 1008,-1-5 0,5-6 0,-1-7 0</inkml:trace>
  <inkml:trace contextRef="#ctx0" brushRef="#br0" timeOffset="192">13705 12677 7879,'0'-18'2324,"0"2"-2164,0 4 0,1 6 215,3 2-57,-3 3 1,4 6-112,-5 3 1,0 3-146,0 4 0,0 3 85,0 5 0,0-4-88,0 0 1,4-1-692,0 1 1,0 2 371,-4-2 1,0-2-835,0-2 1,1 2 21,3-2 1072,-3 0 0,4-3 0,-5-1 0</inkml:trace>
  <inkml:trace contextRef="#ctx0" brushRef="#br0" timeOffset="193">13751 13008 7879,'6'5'-22,"-2"3"1,-3-2 922,-1 2 0,1-4 486,3 3-108,-3-4-396,5 7 0,-6-7 155,0 4-964,0-4 79,5 7-913,-4-9 1,5 8-1529,-2-5 2288,-3 0 0,-1-4 0,-6 0 0</inkml:trace>
  <inkml:trace contextRef="#ctx0" brushRef="#br1" timeOffset="194">10507 11569 9793,'4'13'453,"0"2"1,5-1-204,-2 5 0,0 2-76,0 5 1,0-2 60,0 3 1,3-2-216,-2 2 0,-2-3-95,2 3 1,-4-3-82,3-1 1,-4-2 5,1-2 1,1 2 97,-1-6 0,-1 0-169,-3-4 156,0 1-189,0-1 208,0-4-343,0-2-437,0-5 449,0-5 1,0-2 98,0-4 0,0-2 86,0-2 0,0 1 15,0-5 0,-1 1 207,-3-1 1,2-6-117,-6 2 0,6-2 97,-2 2 0,-1 0 110,1 0 1,0-4 204,4 1 1,0 3 149,0 4 0,0 1-164,0-1 1,0 3 708,0 4-285,0 1 137,0-1-495,0 6 1,0 2-280,0 8 1,5 0 18,3 7 1,1-1-73,-2 9 1,7-3-132,-2 3 0,2 0 48,-3 4 0,1-1-296,-1 1 1,4-1 150,0-3 0,1 1-146,-5-5 0,0-1 130,1-6 1,-1 1 101,1-5 0,-1-1 45,1-3 0,-1 0 10,0 0 0,-3-5 258,0-2 1,-5-3-79,5-2 1,-2-1 97,2-2 1,1 1-18,-5-5 0,3 4-34,-3-4 0,4 0-36,-4-4 0,3 2-49,-3 2 1,0 2 49,-4 6 1,0 3 145,0 0 87,0 6-271,0-3 1,4 10-221,-1 2 1,1 5 141,-4 3 0,0 3 92,0 5 0,4 3-87,0 1 0,0 5-96,-4-2 0,1 3-8,3 1 1,-2-3-211,6-1 0,-6-4 172,2 0 1,1-5 90,-1-2 1,0-5 101,-4 1 0,4-6-143,-1-2 1,1-3-426,-4 4 258,0-6-2062,0 3 2281,0 1 0,-5 0 0,-1 5 0</inkml:trace>
  <inkml:trace contextRef="#ctx0" brushRef="#br1" timeOffset="195">13362 11592 8111,'0'-11'-160,"0"4"1,0-3 427,0 3 1,0 0 367,0 0-29,0-1 38,0-3 279,0 4-122,0-3-182,0 9-365,0-4-59,0 15 0,4-1-129,0 10 0,4 0 77,-5 4 1,5 1-79,-4 3 0,3 0-34,-3 4 1,4 1-180,-4-6 0,3 1-108,-3-4 1,4 2 154,-4-2 0,3 1-44,-3-9 1,4 1 81,-5-5 1,5 0-254,-4 1 46,0-1 0,-3-3-650,3-1 166,-3-4-186,4 2 154,-5-5 0,-1 0 15,-3 0 770,3 0 0,-9 0 0,3 0 0</inkml:trace>
  <inkml:trace contextRef="#ctx0" brushRef="#br1" timeOffset="196">13694 11524 8180,'0'-12'-195,"0"5"-292,0-1 1861,0 5-318,0-7 83,0 9-294,0-4-720,0 5 1,0 5 84,0 3 0,1 7 60,3 4 0,-3 2-233,3 2 0,2 5 133,2 3 1,-3 0-241,-1 0 0,2 1 87,2-6 1,-2 5-328,2-5 0,-5-3 173,5-4 0,-4-4-114,3 5 1,-4-7 1,1 3 1,-2-7 19,2-2 1,-3-3-1307,3 4 568,-3-6 119,-1 3 0,-1-5 848,-3 0 0,-2 5 0,-5 2 0</inkml:trace>
  <inkml:trace contextRef="#ctx0" brushRef="#br1" timeOffset="197">13465 11832 8145,'0'-11'-89,"0"-1"1811,5 1-1093,2 4 0,4 2-205,0 5 1,2-1-21,2-3 0,-1 3-98,5-3 0,0 3-274,4 1 0,-4 0 155,0 0 0,-1-4-585,1 0 1,1 0-161,-4 4 0,3 0-540,-4 0 1,1 0-1090,0 0 2187,-4 0 0,5 0 0,-6 0 0</inkml:trace>
  <inkml:trace contextRef="#ctx0" brushRef="#br1" timeOffset="198">13899 11569 8113,'-1'-11'138,"-3"-1"275,3 1 864,-4 0-376,5 4-450,5-3 1,-4 10-214,3 0 0,1 6-45,-1 10 0,3-2 74,-3 5 1,5 0-227,-1 4 1,-2 3-40,2 1 1,-5 3-148,5-3 1,-2 0-583,2-5 1,1 1 390,-5 0 1,3-5-457,-3-3 1,1-2 335,-1-2 1,-3 1-335,3-1 0,-1-3 790,0-1 0,4 1 0,4 3 0</inkml:trace>
  <inkml:trace contextRef="#ctx0" brushRef="#br1" timeOffset="199">14162 11638 7999,'0'-12'383,"0"1"0,0 0 305,0-1 49,5 6-111,-4-4 476,4 8-336,-5-3-631,0 5 0,0 5-64,0 3 1,-1 2 106,-3 2 0,2 3-191,-6 0 1,0 5 77,-3-1 1,-2-1-351,-2 1 1,2-1 116,-2 1 0,3 1-103,0-4 0,4-1 109,1-4 0,1 1-5,-2-1 405,3 0-235,5 1 1,0-5 276,0 1 1,1-4-74,3 4 1,2-6 106,6 2 0,0 1 108,4-1 1,-2 3 69,5-3 0,0 1-124,3-1 1,1-3 47,0 3 1,0 1-78,0-1 1,-4 0-94,0-4 1,-5 4-95,1-1 1,-2 1 311,-2-4-834,1 5 0,-2-2 197,-3 4-2703,-2-4 1365,-5 7 0,-5-4 1511,-2 6 0,-14-1 0,-3 1 0</inkml:trace>
  <inkml:trace contextRef="#ctx0" brushRef="#br0" timeOffset="200">14904 13534 8076,'7'-7'-2310,"-2"2"2328,-5 5 300,0 0-174,0-5 307,0 4 3,-5-4 279,3 5-229,-3-5 141,5 4-131,0-5 0,0 5 279,0-3-9,0 3-494,5-4 0,2 5 21,4 0 0,2-4-103,2 0 0,-1 1 14,5 3 1,1 0-40,7 0 0,0-4-15,7 0 1,-6 0-227,6 4 0,-2-4 59,2 1 1,0-1-132,1 4 0,-1-4 31,0 0 0,-5 0-169,-2 4 0,-3 0-79,-1 0 0,-5-3-86,-3-1 1,-6 0-425,-2 4-297,-4 0-17,2 0 711,-15 5 0,2-2-205,-7 4 0,-2-3 665,2 4 0,-5-6 0,-3 8 0,-6-3 0</inkml:trace>
  <inkml:trace contextRef="#ctx0" brushRef="#br0" timeOffset="201">14938 13785 7772,'0'-6'668,"2"1"-413,2 5 1,2-4 162,5 0 0,2 0-61,2 4 1,-1 0 362,5 0 1,0 0-168,4 0 0,4 0-4,-1 0 1,5 0-204,-4 0 0,8-4-37,-1 1 1,4-3-226,0 3 1,-1 0 70,5-5 1,-6 5-454,-2-5 1,-1 6 275,-6-2 1,-6-1-806,-6 1 16,-2 0 0,-7 5-824,-2 3 1,-8 2 1634,-3 6 0,-8-1 0,-3 1 0</inkml:trace>
  <inkml:trace contextRef="#ctx0" brushRef="#br0" timeOffset="202">17029 12871 7772,'0'-11'-1656,"0"-1"2254,0 1 1,0 0-135,0-1 1,0 5-37,0-1 0,0 0-141,0-3 1,0 0 483,0-1-457,0 1 0,-2-1-29,-2 1 0,-2 3-67,-5 1 1,-2 4-109,-2-1 0,-3 2-138,-5-2 0,-1 3 93,-3-3 0,-2 4-245,-5 4 1,0 2 99,-1 5 0,6 1-68,3-1 1,-1 2 17,4 2 0,-1-2 94,9 2 1,3 2-134,5-2 1,4 4 83,-1-4 1,6 2-126,5-2 0,2-2 94,10 2 0,0-3-2,4 0 0,4-5 34,-1 1 1,5-5-22,-5 0 1,5-1 56,-4-2 0,-1 0 1,-3 0 0,-1-2 31,-3-1 1,1 0 140,-5-5 0,0 1 175,-3-5 0,-1 1-143,1 0 0,-2-1 179,-3 1 0,2-1-114,-5 1 0,0-1 208,-4 1 0,0 3 239,0 1 94,0 4-406,0-2-30,0 5-410,0 5 1,0 5 94,0 6 1,0 4-51,0-1 1,0 4 25,0 3 1,0-1-77,0 1 0,0 3-74,0 2 0,0-2 4,0 2 1,0-6 43,0 2 1,0-5 30,0-3 0,0-2 57,0-6 0,0 1-65,0-1-487,0-4 102,0 3-1239,0-9 877,0 4 1,-1-5-989,-3 0 1826,3 0 0,-10 5 0,5 1 0</inkml:trace>
  <inkml:trace contextRef="#ctx0" brushRef="#br0" timeOffset="203">16320 13557 7910,'-6'-2'653,"2"-2"-127,3 3-322,1-4 0,5 5 40,3 0 1,2 0 268,1 0 1,7 0-52,5 0 0,5-4-16,6 1 0,5-1-164,3 4 1,8-4 129,3 0 1,4-1-296,4 1 1,1 3 11,-30-1 0,1 0 0,1 0 0,-1-1-42,0 1 0,-1 0 1,1-2-1,1 1 76,1 1 1,-1 0-1,29-2-66,-2 4 1,-4-4 18,-4 0 1,-2 1-72,-5 3 1,-7 0-42,-4 0 1,-4 0 16,-8 0 0,1 0-662,-9 0 0,1 0 39,-5 0-2314,-5 0 2083,-1 0 1,-11 5-329,-5 2 1161,-6-2 0,-11 0 0,-1-5 0</inkml:trace>
  <inkml:trace contextRef="#ctx0" brushRef="#br0" timeOffset="204">16435 14150 7740,'-5'-17'0,"3"0"204,-2 6 0,3-1-3,1 1 0,1 0 169,3-1 0,1 1-105,3-1 1,6 0 257,-3-4 0,5 4-99,-1-4 0,1 8-7,3 0 1,3 2-128,-3-2 0,-1 3-77,1 5 1,-5 0-90,1 0 1,-2 6 75,-2 6 1,-1 0-220,-2 7 1,-3 4 92,-5 4 1,-1 6-358,-3 1 1,-8 2-24,-7 6 0,-3-1-188,-5 5 0,1 0-104,-4-1 1,0 4 336,-5-4 1,5-2 259,-1-8 0,7-2-84,1-3 1,6-6 133,5-5-142,1-5 752,4 3-353,2-11 1,10-1 108,3-5 1,7 0 124,4 0 0,3 0-244,1 0 0,1 0-213,3 0 0,-3 0 74,2 0 1,2 0-89,-1 0 0,1 0-13,-2 0 1,-3 0-161,0 0 1,-1 0-84,-7 0 0,4 0-320,-4 0 1,0 0-1732,-3 0 930,-6 0-931,4 0 1052,-8-5 1187,3 4 0,-10-14 0,-2 2 0</inkml:trace>
  <inkml:trace contextRef="#ctx0" brushRef="#br0" timeOffset="205">17120 14150 7755,'0'-22'457,"0"3"146,0 0 1,0 5-314,0-2 0,4 4-250,-1 0 0,1 5 556,-4-1-73,0 5-310,-5-2 0,-1 5-62,-6 0 1,0 2-128,-3 1 0,2 8 96,-2 4 1,1 5-124,-2-1 1,8 3-2,-4 1 1,5 1-128,-1 2 1,3-2 49,5 3 0,1-7-134,3-1 0,2-5 49,6 2 0,4-4 40,3 0 0,3-6 103,1-2 0,-1-3-20,1-1 0,1-1 144,3-3 1,-3-2-92,3-6 1,-8 0-37,-4-4 1,2 2 102,-2-5 0,-4 0 157,-3-3 1,-6 3-193,2-1 1,-3 1-275,-1-3 0,-5-1-106,-2 0 1,-7 4 117,-1 0 1,-10 5-569,3-1 0,-4 7 269,3 4 0,1 3-82,-1 1 0,1 5 601,3 3 0,-1 2 0,5 1 0,-1 1 0,5-1 0,0 6 0,-1 0 0</inkml:trace>
  <inkml:trace contextRef="#ctx0" brushRef="#br0" timeOffset="206">17006 14322 7755,'-5'6'434,"3"-1"143,-3 0 1,5-2-2,0 4 0,-1-3-202,-3 4 1,3-1 52,-3 5 1,-2 3-97,-2 0 1,-1 4-89,2-3 1,-2 4-147,5-1 0,-1 2-144,1 2 1,3 0 60,-3 0 1,4 0-159,4 0 1,2-4-224,6 0 0,4-5 200,3 1 1,1-2-25,-1-2 0,7-1 24,-3-2 1,2-3 180,-2-5 1,1-1 76,3-3 0,-2 0 147,5-7 1,-4 2 8,1-6 0,-7-2 157,-1 2 0,-5-6-4,1 2 0,-7 0-111,-5-3 1,-1 1-382,-2-5 0,-7 1 134,-4 3 0,-7-1-461,-8 0 0,-4 1 143,-4 3 0,-5 7-46,-3 4 0,3 6-48,0-2 0,6 4-247,7 4 1,0-2-347,11 6 1,4-1 448,3 5 1,8-1 513,4 1 0,7-6 0,12-1 0</inkml:trace>
  <inkml:trace contextRef="#ctx0" brushRef="#br0" timeOffset="207">18410 13933 7803,'-22'-5'3,"5"-1"-3,6-5 1,4-1 2929,7 1-1627,5 4-777,-3 2-1023,3 5 1,-4 0-1693,3 0 2189,-3 5 0,4 2 0,-5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08:03.58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1576 5208 7779,'0'-6'-783,"0"0"967,0 6 147,0-5 180,0 4-226,0-4-27,0 0 346,0 4-259,0-4-95,0 0 0,-1 3 134,-3-2-276,3 3 176,-4 1-473,5 0 174,0 5 0,0 2 126,0 4 1,0 6-126,0 2 0,0 3 42,0 5 0,0 1-106,0 2 0,0 7 125,0-2 1,3-2-216,1-3 1,0-1 118,-4 2 0,0-3-134,0-6 0,0 1 97,0 0 1,1-4-49,3 0 0,-3-5 100,3 1 1,-2-6-109,-2-1 309,5-1-262,-4 0 394,4 3-180,-5-9 321,0 4 603,0-5-803,-5 0-9,4 0-24,-4 0-203,5 0-31,5 0 0,1 0 99,5 0 1,6 0 5,2 0 1,2 0-74,2 0 1,0 0 46,0 0 1,4 0-35,-1 0 0,1 0 36,-4 0 1,0 0-102,-1 0 1,0 2 93,-3 1 1,1-1-148,-4 1 1,3-1 21,-4-2 0,1 0-75,0 0 0,-4 0-156,3 0 226,-2 0 1,-1 0-386,-1 0 1,-5-2 166,-2-1 1,-1 1-643,1-1 560,-3-4 1,3 6-856,-8-3 1238,3 3 0,-15-4 0,4-2 0</inkml:trace>
  <inkml:trace contextRef="#ctx0" brushRef="#br0" timeOffset="1">1599 5573 8164,'-5'-10'0,"-3"3"0,2-2 150,-2 5 93,6 0 0,-5 4 97,4 0 1,1-1 289,-1-3-262,1 3 0,7-6-97,3 4 0,7-2 2,4-3 1,3-2-156,1 2 0,-1 2 125,1-2 0,4 4-220,0-3 0,3 4 42,-3-1 1,1 2-65,-2-2 1,-2 3-330,3-3 1,-4 3 179,-4 1 0,1-4-353,-5 0 0,4-1 209,-3 1 0,-1 3-1337,-4-3 663,1-2 966,-1 5 0,1-10 0,-1 5 0</inkml:trace>
  <inkml:trace contextRef="#ctx0" brushRef="#br0" timeOffset="2">1519 5219 8250,'5'-10'133,"3"3"0,7-4 134,4 4 0,8-3 393,3-2 1,7-4-174,1-3 1,8 1-100,-5-1 0,5 5-251,-8-1 1,4 3-212,-4 5 1,-1-2-28,-7 5 1,2 0 185,-5 4 1,-1 0-809,-3 0 1,0 0 370,0 0 0,-5 4-1578,-3 0 1930,3 10 0,-1-7 0,6 10 0</inkml:trace>
  <inkml:trace contextRef="#ctx0" brushRef="#br0" timeOffset="3">2398 5551 8004,'-6'0'496,"1"0"-259,5 5 0,0-3 389,0 6-383,5-1 1,-4 6 116,3 2 0,-3-1-128,-1 5 0,4-3-135,0 3 1,4 0 80,-5 3 1,5-3-194,-4 1 1,1-3 117,-1 2 1,-3-2-120,3-6 1,-3 1-24,-1-1-99,5 0-298,-4 1 315,4-6 0,-5 1-1512,0-4 908,0-1 725,0 3 0,0-5 0,0 0 0</inkml:trace>
  <inkml:trace contextRef="#ctx0" brushRef="#br0" timeOffset="4">3266 5322 8097,'-6'-1'0,"2"-3"-166,3 3 351,1-4 1207,0 5-963,5 0 1,1 0-148,6 0 0,-1 0-59,1 0 0,-1 0-105,0 0 1,5 0 102,-1 0 0,4 0-376,-4 0 1,4-2 118,-4-1 1,2 1-474,-2-1 0,-2-3 255,2 3 1,-2-1-1572,-2 4 965,1-5 860,-1 4 0,-5 1 0,-1 6 0</inkml:trace>
  <inkml:trace contextRef="#ctx0" brushRef="#br0" timeOffset="5">3301 5482 8353,'11'0'702,"0"0"1,1 0-380,-1 0 0,2 0 147,2 0 0,-1 0-361,5 0 1,0 0 84,4 0 0,-4 0-549,0 0 1,0 0 287,4 0 1,0-4-1065,0 0 0,-2 1 199,-2 3 932,3 0 0,-4-5 0,5-2 0</inkml:trace>
  <inkml:trace contextRef="#ctx0" brushRef="#br0" timeOffset="6">4146 4888 8273,'0'-11'364,"0"-1"-364,0 6 295,0 1 39,0 5 351,0-5 301,0 4 0,0 4-1123,0 9 0,4 6-18,-1-3 126,6 0 0,-6-2-108,4 2 0,-3-2-414,4 2 1,-4-6-449,3-2 0,-3 1 999,4 3 0,-1 1 0,5-1 0</inkml:trace>
  <inkml:trace contextRef="#ctx0" brushRef="#br0" timeOffset="7">4340 4877 8201,'-11'0'1710,"4"0"-1219,2 0 0,1 5 51,0 2 1,1 4-145,3 0 1,0 4-335,0 0 0,0 6 111,0-2 0,0 1-1195,0-1 0,5 3 1020,2-3 0,4 2 0,0 2 0</inkml:trace>
  <inkml:trace contextRef="#ctx0" brushRef="#br0" timeOffset="8">4603 5184 8380,'0'-11'-36,"0"-1"0,-4 5 324,0-1 151,1 0-249,3-3 0,0 3 726,0 1-141,0 4-112,0-2-616,0 5 0,0 9 80,0 3 0,0 8-65,0 3 0,0 5 115,0 6 0,0 0-374,0 0 1,0 4 124,0 1 1,0-1-411,0-4 0,0-5 139,0-2 1,0-3-28,0-1 0,0-6-130,0-1 0,1-5-211,3-3-551,-3 2 546,9-9 716,-9 4 0,9-5 0,-8-10 0,3-3 0</inkml:trace>
  <inkml:trace contextRef="#ctx0" brushRef="#br0" timeOffset="9">4569 5184 8279,'5'-23'-1449,"-4"4"1086,3 0 1,-3 9 1986,-1-1-384,0 7-394,0-1-389,5 5 1,-2 6-104,4 6 1,-4 0-65,1 7 0,2 0-36,2 4 1,-2 4-226,2-1 0,3 1-137,4-4 1,2 0-154,-2 0 1,1-6 53,4-1 0,1-7 112,-2-2 1,3-4-261,1 0 1,-1-3 108,1-3 0,0-4 37,0-4 0,-4-2 73,0-2 0,-1 1 211,1-5 0,1 4 2,-5-4 0,1 0 126,-5-4 0,0 0-74,1 0 1,-1-3 106,1-1 1,-6 1-71,-2 7 0,1-1 56,-1 5 398,-1 0-110,-3 8-507,0 2 1,0 8-8,0 4 0,0 6 30,0 10 1,0 5-63,0 2 1,0 3 111,0 2 1,0 3-166,0 0 0,0 0 117,0-4 0,0-3-411,0-1 0,2-5 153,2 2 0,-3-7-94,3-1 0,1-5 1,-1 2 0,3-8-90,-3 0 1,1-4-75,-1 3 1,-3-3-767,3 4 1253,-3-6 0,4 9 0,2-5 0</inkml:trace>
  <inkml:trace contextRef="#ctx0" brushRef="#br0" timeOffset="10">5334 5538 8003,'-5'-6'1436,"4"1"1,-5 10-1211,6 2 0,-1 5 15,-3 3 0,3-1 394,-3 5 1,-1 4-191,1 4 0,1 3-315,3-3 1,0 3-166,0-3 1,1 1-200,3-2 1,1-5-562,2 2 1,2-8 353,-5 0 0,5-2 441,-1-2 0,2 1 0,1-1 0</inkml:trace>
  <inkml:trace contextRef="#ctx0" brushRef="#br0" timeOffset="13">6145 5220 8048,'-12'-6'2087,"1"1"-2683,5 0 0,-1 5 133,4 0 0,-4 5 1032,-4 6 1,3 2-263,1 2 1,0 3-29,0 5 0,-2 3-186,5 1 1,0 4-52,4-5 1,0 5-47,0-5 1,0 1 46,0-4 1,6 0-137,6-1 1,-1-4 76,4-3 1,3-3-130,1-5 0,3 2 107,1-5 1,1-1 170,2-7 1,0-2-19,4-6 1,-4-1-35,0-2 1,-2 1 66,-1-5 1,-5 4-51,-3-4 1,2 0 408,-2-4 0,0 0-155,-3 0 1,-6-1 146,-2-2 0,-3 0-94,-1-4 0,-2 4-263,-6 0 0,-2 2-395,-13 1 1,1 5 218,-8 3 0,-2 3-963,-6 5 1,1 3 529,-5 8 0,7 2-398,1 6 0,6 4-7,9 3 872,2 3 0,6-5 0,-1 0 0</inkml:trace>
  <inkml:trace contextRef="#ctx0" brushRef="#br0" timeOffset="14">6864 5220 7977,'-5'-11'0,"3"1"181,-6 2 51,6-2 1,-3 7 576,5-4-235,-6 4 66,5-2-203,-4 5-249,5 0 0,0 5-74,0 3 0,0 7 106,0 4 1,0 3-292,0 0 1,0 5 84,0 0 0,0 5-185,0-2 1,0-2 79,0-1 1,4 0-218,0 0 1,1-4 86,-1-4 0,-3-4 122,3 4 0,-2-9 115,2 2 0,-3-7-157,3 3 661,-3-6-358,-1 3 0,0-6 214,0-3 0,0-2-90,0-6 0,-3 1-6,-1-1 0,-4 1-119,4 0 0,-5-6-73,2-2 0,0-3-87,0 0 1,4 0 162,0 3 0,0-1-253,-1 5 0,3-5 86,-3 5 0,3 4-212,1 3 195,0 1 1,1-1-88,3 0 1,-2 6-2,6-2 1,0 3-87,3 1 1,1 0 118,-1 0 1,2 1 17,2 3 1,-2-2-129,2 6 0,-1-2 112,1 2 1,-2 1 66,2-5 0,-6 3-70,-2-3 0,1 4 212,3-5 0,-3 3 80,0-3 0,-2 0-149,2 5 1,2-2-29,-3 1 1,0 2 0,0-5 1,0 5-38,0-1 0,3-2 41,-2 2 1,2-2-150,2 2 0,-2 2 78,-3-3 1,6 0-102,-5 0 0,4-4 230,-4 1 0,2-2-53,2 2 272,-1-3-188,0 4 58,1-5-89,-6 0 362,4 0-268,-8 0 1,3-1 185,-5-3 1,0 2-41,0-6 1,0 0-53,0-3 1,0 0-137,0-1 1,0-3 49,0 0 1,-2-6-247,-1 2 1,0-6 84,-5-2 1,5-1-62,-5 2 0,4 0 2,-3-4 0,4 6-471,-1 1 1,3 1-440,1 7 0,0 0 458,0 4 0,1 3-1634,3 0 1488,2 6 0,6-3-229,-1 5 0,1 0 312,-1 0 0,2 1 531,2 3 0,3 2 0,5 6 0</inkml:trace>
  <inkml:trace contextRef="#ctx0" brushRef="#br0" timeOffset="15">7435 5140 7988,'-6'-11'2318,"1"5"-1993,5-5 160,0 10 559,0-4-647,0 15 1,0 3-293,0 10 1,0 0 112,0-1 0,0 6-15,0 3 1,1-2-206,3 1 1,-3 1 58,3 3 0,-3-3-304,-1-1 1,4-5 149,0 2 0,4-4-162,-5-4 0,6 1 116,-1-5 0,2-1-10,2-6 0,-1 2 145,0-2 0,2-3 5,2-1 1,-1-3-84,5-1 1,-1 0 61,1 0 0,3-4-356,-3 0 1,1-3 112,-1 3 0,-1-5-510,-3 1 1,-2 2 298,2-2 0,-2 2 478,-2-1 0,0-4 0,1 5 0</inkml:trace>
  <inkml:trace contextRef="#ctx0" brushRef="#br0" timeOffset="16">7778 5220 7939,'-11'-11'30,"-1"4"2226,6-3-948,1 9-923,10-4 1,-3 6-255,6 3 0,-2 2-155,2 6 1,2-1-305,-2 1 0,2 0 235,1 4 0,2-4-217,2 3 1,-2-2 190,2-1 0,-1-1-890,1 0 1,-2-4 331,2-3 0,-2-3 81,-2-1 1,2 0 503,2 0 1,-2-5 91,2-3 0,-2-2-93,-2-1 0,-1-1 93,-2 1 0,2-2-65,-2-2 1,-2 2 64,2-2 0,-4 2 466,3 2 0,-4 3 602,1 1 532,-3 4-640,-1-2 0,-1 6-402,-3 3 0,-3 7 104,-4 8 0,-2 3-243,-2 1 0,2 5-142,-2 2 1,4 2-39,3-2 0,-2 2-14,2-5 0,3 3 14,1-3 0,2 0 0,-2-5 0,3 0-15,-3-3 1,3-2 14,1-6 0,0-3-239,0-1 0,5 1 0,1 3 0</inkml:trace>
  <inkml:trace contextRef="#ctx0" brushRef="#br0" timeOffset="17">8838 5683 8074,'6'-6'141,"-1"-4"0,-5 7 329,0-4-265,0 4 0,0-3 170,0 2 1,0 1 186,0-4-169,0-1 1,-1-3-160,-3-1 0,2 1-80,-6-1 1,2-3 32,-2 0 1,-2-2-143,2 2 1,-2-1-125,-1-3 0,0-3 116,4 3 1,-3-2-42,2-2 1,-2-4-15,-1 0 0,4-1-75,3 2 1,-1 4 17,2-4 0,-1 8-10,4-5 0,0 7 82,0-4 1,1 10-17,3-1 7,-3 2 0,5 3 26,-2 2 1,-1 3-141,4 1 0,-3 1 75,4 3 1,-1 2-1,5 5 1,0 1 22,4-1 0,-2 1-23,5-1 0,-4 1 28,4-1 1,-4 0 4,4 1 1,-1-5-23,1 1 1,1-4 5,-4 3 0,3-4 8,-4 1 1,0-3 2,-4-1 0,1 0 50,-1 0 1,-3 0-51,0 0 1,-5-1 58,5-3 0,-4 1 12,3-4 1,-4 3 160,1-4 0,1 1-43,-1-5 0,-1 5-121,-3-1 1,2 2 375,2-2-160,-3-2-197,4 4 29,-5-1 1,0 7-136,0 8 0,0 7 68,0 4 0,4 7 36,-1 0 1,3 6-78,-3-2 0,0 3 56,5 2 0,-5-1-515,5 0 1,-4-5 202,3-2 1,-3-4-528,4-4 1,-2 1 351,2-5 1,1 1-500,-6-5 1,5-3 12,-4-1 932,5 1 0,-3 3 0,5 1 0</inkml:trace>
  <inkml:trace contextRef="#ctx0" brushRef="#br0" timeOffset="18">9340 5638 7479,'7'-8'1445,"-4"0"-719,4 1 1,-5-5-71,6 1 0,-4-1-194,3 1 0,-3-2-155,4-2 1,-2 1-100,2-5 1,2 0 44,-3-4 0,0 0-180,0 1 1,-4-6 104,1-3 1,1-1-200,-1 2 0,-1-3-14,-3 3 0,0 0-91,0 0 1,0 8 152,0-1 0,2 12 158,2 0-41,-3 2-76,4 2 1,-5 4-268,0 6 0,5 9 100,3 7 1,2 4 149,1 3 1,2 4-57,2 4 1,-1 1-20,5 3 0,0-2-446,4 2 1,0-2 191,0-2 0,-4-5-55,0-2 1,-5-5 82,1-2 0,1-4-225,0-5 0,-5 1 35,-3-1 0,-2-3-1159,2 0 849,-3-1 750,-5 5 0,0-1 0,0 0 0</inkml:trace>
  <inkml:trace contextRef="#ctx0" brushRef="#br0" timeOffset="19">9375 5569 8336,'5'-10'677,"2"2"1,7-1-219,1 6 0,6-5 55,-2 4 0,2-3-185,2 3 1,5-4-125,3 4 0,2-1-794,1 1 0,-4 3 399,1-3 1,-2 3 189,1 1 0,-2 0 0,-5 0 0</inkml:trace>
  <inkml:trace contextRef="#ctx0" brushRef="#br0" timeOffset="20">9957 5135 8132,'0'-6'-647,"0"-1"260,0 4 1232,0 1 0,-4 6-403,0 7 0,1 5 38,3-1 0,0 3 35,0 5-365,0-1 90,0 1-444,0 0 215,0 0 0,3 5-25,1 2 0,0-1-282,-4 2 0,1-4 116,3 3 0,-3-6-65,3-1 0,-3 0-139,-1-4 0,0-3-359,0 0 1,2-2 742,1 1 0,-1-3 0,3 5 0</inkml:trace>
  <inkml:trace contextRef="#ctx0" brushRef="#br0" timeOffset="21">10185 5238 8167,'-7'-8'-75,"-1"1"1408,6 4-851,-3-2 0,5 6-72,0 3 1,0 4-4,0 7 1,0 4-110,0 8 0,0 0-249,0 4 0,3 1 59,1-6 1,4 6-404,-4-2 0,3-2-53,-3-1 1,4-3-363,-5-1 0,5-1 137,-4-3 1,1 0-219,-1-8-699,-3 3 1490,4-8 0,0 6 0,2-1 0</inkml:trace>
  <inkml:trace contextRef="#ctx0" brushRef="#br0" timeOffset="22">10140 5375 8115,'0'-12'0,"0"5"0,0-1 466,0 6 0,5-3 0,2 5 1,5 1-92,3 3 1,-1 7-284,5 8 0,0 3 161,4 1 0,0 3-327,0 1 0,3 3 93,1-3 1,0 2-286,-5-6 1,4 1 244,-3-9 0,2-1 106,-6-6 0,-1 1 197,1-5 0,-5-2 313,1-6 0,-6-2-55,-1-5 0,-6-1-160,2 1 1,-3-6 249,-1-2 1,0-2-184,0-2 1,-1 0-320,-3 0 1,-2-4 124,-6 1 0,1-5-304,-1 5 1,1-2-105,0 1 1,-1 2-166,1-6 0,3 6-148,1-2 0,4 3 215,-1 1 0,3 6-887,1 1 0,1 4-247,3 0 114,2 6 1,7 1 137,2 5 1135,-2 5 0,3 1 0,-4 6 0</inkml:trace>
  <inkml:trace contextRef="#ctx0" brushRef="#br0" timeOffset="23">10779 5169 8056,'0'-11'1840,"0"-1"-705,0 1-740,5 5-194,-3 1 1,4 6 424,-2 3 1,-3 3-243,3 9 1,-3 3-266,-1 7 1,0 3-117,0 6 0,0-1 120,0 0 1,0 0-401,0 1 0,0-2 179,0-3 1,0 2-98,0-5 0,4-1 27,0-3 0,1-5-115,-1-3 1,-2-2 196,6-2 1,-4-5 241,3-2 1,1-2 62,3-2 1,6 0-90,2 0 1,2-2-186,2-2 1,0 2 122,0-6 1,0 2-561,0-2 0,-2-1 229,-2 6 1,1-2-251,-4 1 1,-1 3-1818,-4-3 2330,1 2 0,-1 8 0,1 0 0</inkml:trace>
  <inkml:trace contextRef="#ctx0" brushRef="#br0" timeOffset="24">11328 5626 7956,'0'-18'1716,"0"3"-774,0 2-551,0-3 0,1 3 115,3-2 0,-3 2 15,3 2 1,-3-6 21,-1-2 1,4-2-343,0-2 0,-1 0 49,-3 0 0,0-5-323,0-2 0,0 1 126,0-2 0,0 1-150,0-4 0,2 1-30,1 2 0,-1 1-114,1 7 1,-1-1-68,-2 8 178,0 1 0,0 8 107,0-1 0,0 7 0,0 1 0,0 6-129,0 9 1,4 4 67,-1 8 0,6 2 117,-1 5 0,-1 2-165,5 2 0,-2 3-181,9 4 1,-4-3-8,4 0 1,-1-5-228,1 1 0,1-8 92,-4-3 1,0-4 74,-1-4 0,-3-3 1,-1-4 0,1-1 92,-5 1 0,-2-5-642,-1 1 929,-3-6 0,5 9 0,0-5 0</inkml:trace>
  <inkml:trace contextRef="#ctx0" brushRef="#br0" timeOffset="25">11259 5580 7910,'0'-11'2892,"5"1"-2505,3 2 1,2 2-150,1 2 1,2 3 266,2-3 0,3-1-301,5 1 1,3-3-380,1 3 0,4 0-309,-5 4 0,2 0 484,-1 0 0,-3 0 0,4 0 0</inkml:trace>
  <inkml:trace contextRef="#ctx0" brushRef="#br0" timeOffset="26">11807 5204 8056,'0'-18'0,"0"5"338,0 5 454,0 1-280,0-5-280,0 6 182,0 1-149,0 5 0,4 1 292,0 3-250,5 2 1,-4 11-32,2 2 0,2 8-44,-5 3 0,4-1-111,-5 2 0,1-1 64,-4 4 1,0-1-417,0-2 1,0 1 221,0-6 0,0-3-636,0-4 0,0-4-30,0 4 1,0-8-1300,0 0 670,0-2 1304,5-3 0,2 4 0,4-3 0</inkml:trace>
  <inkml:trace contextRef="#ctx0" brushRef="#br0" timeOffset="27">11796 5283 8056,'1'-7'-124,"3"-1"1,-2 6 82,6-2 0,3 3 907,5 1 0,3 5-210,-4 2 0,9 7-79,-1 2 1,7 3-413,1-4 0,2 5 37,1-1 1,2 3-291,2 1 0,-4-4 119,0 0 0,-1-4-84,-6 4 1,-1-6 41,-3-2 0,-1-1-87,-3-6 1,-3 0 109,-4-4 1,-2-2 219,-2-1 0,-2-4 299,-2-4 0,-3-2-186,3-2 0,-4-3-6,-4-5 0,-2 1-72,-6-1 0,1-1 17,-1-3 1,1-1-20,0-2 0,-5-3-215,1 2 1,0-2-94,3-1 0,1 1-264,0 2 0,3 3-529,0 6 0,6 4 37,-2 3-1598,3 2 1702,1 7 1,5 2-508,2 8 1,4 2 1201,0 5 0,-5 11 0,-1 2 0</inkml:trace>
  <inkml:trace contextRef="#ctx0" brushRef="#br0" timeOffset="28">12618 5135 8085,'-1'-24'-19,"-3"5"870,3 5-113,-4 8-430,5 0 1,-2 6-102,-1 0 1,0 2 428,-5 2 0,5 3-199,-5 8 1,5 3-21,0 5 1,1 5-145,2 2 0,0 2-252,0-1 1,0 2 171,0-3 0,0-2-341,0-1 1,4 1-175,0-2 0,4-3 230,-5-4 1,6-5-823,-1 1 0,-2-6-83,2-1-1093,-1-6 1040,5 3 1050,-6-5 0,4-5 0,-3-1 0</inkml:trace>
  <inkml:trace contextRef="#ctx0" brushRef="#br0" timeOffset="29">12481 5101 8083,'18'-12'0,"3"5"618,-2-1 0,12 2-162,3-2 0,7-1-267,-3 5 0,1 1 46,-1 3 0,-2 5 1,2 2 0,-3 5-83,0 3 1,-6 3-212,-3 5 0,-3-1-223,-4 1 0,-2 4 240,-6 0 0,-3 0-32,-1 0 1,-4-3 63,1 3 1,-8-3 205,-4-1 0,-3 0-150,-4 0 1,-4-2 280,-8-2 0,-2 1-81,-5-4 1,2 0-153,-2-1 1,2-2-782,-6 2 1,6-3 406,2-5 0,3 2 279,-3-5 0,4 5 0,-2-3 0</inkml:trace>
  <inkml:trace contextRef="#ctx0" brushRef="#br0" timeOffset="30">14149 5125 8279,'-1'-8'-532,"-3"0"1,3 5 519,-3-5 0,2 5 199,-2 0 22,3-4 0,-4 5 795,5-6-359,0 6-360,-5-9 0,3 9 392,-2-6-415,-2 6 1,0-3-32,-6 5 1,1 0-4,0 0 1,-1 0-150,1 0 1,-5 0 92,1 0 1,-4 5-233,4 2 1,-4 3-97,3 2 0,-3-4 146,3-1 0,1 1-6,4 3 1,-1 1 27,1-1 1,3 4-129,1 0 1,4 1 31,-1-5 1,3 1-41,1-1 0,5 0 52,3 1 1,3-1 51,4 1 0,3-1 27,5 0 0,0 1 1,1-1 0,-1-1-3,-1-2 1,4 2-15,-3-2 1,1 2 120,-9 1 1,-1 1-98,-6-1 1,0 1-10,-4-1 1,0 2 16,-4 2 1,-1-1-3,-3 5 1,-6-5 49,-5 1 1,-6 2 121,2-2 0,-2 1-4,-2-4 1,0-2-83,0-3 1,1 2-39,3-5 0,-3 1 22,3-1 0,1-3-442,-1 3 0,9-3-598,-1-1 123,2 0 0,4-4-482,5 1 0,6-5 1308,9 4 0,3-5 0,5 3 0</inkml:trace>
  <inkml:trace contextRef="#ctx0" brushRef="#br0" timeOffset="31">14446 5250 8122,'0'-11'278,"-3"3"417,-1 1-274,0 4-32,4-2 0,0 6 125,0 3 1,0 6-125,0 5 1,1 6-403,3-2 0,-3 2 124,3 2 0,-1 4-173,0-1 0,-1 1 81,2-4 0,-3 0-142,-1 0 1,0-2-208,0-2 0,0-2-744,0-5-962,0 0 1040,0-1 995,0-5 0,0 5 0,0-5 0</inkml:trace>
  <inkml:trace contextRef="#ctx0" brushRef="#br0" timeOffset="32">14218 5319 8122,'6'-18'0,"1"1"525,-4 6 1,0 0-84,5-1 0,-1 2-212,5 2 1,-1 0 295,1 4 0,3-4-99,0 4 0,5-3-362,-1 3 0,7 0 61,0 4 0,1 0-256,-4 0 0,0 0 41,0 0 0,-4 0-114,0 0 1,-5 4 58,1 0 1,-3 5 39,1-2 0,-3 0-7,-2 0 0,1 2-5,-6 6 1,1-1 212,-4 5 1,0-1-77,0 1 1,0 3 128,0-3 0,4 6-131,0 2 0,1-1-2,-1-3 1,2 0-208,5 0 1,1-4 76,-1 1 1,1-6 7,-1 1 1,4-3 55,1-5 1,4 2 72,-1-5 0,2 0-86,2-4 1,0-5 225,0-3 0,0-3 59,0-5 1,-1 2 115,1-5 0,-1 3 211,-3-3 0,1 0-207,-5-4 0,1 0 10,-5 1 0,-5-5-97,-2 0 1,1-3-257,-1 3 1,0-3 147,-4 3 1,0 2-340,0 6 1,-4-2 121,0 6 0,-1 1-755,1 7 0,2 1-2677,-6 6 2027,6 0 1474,-3 0 0,0 11 0,-2 1 0</inkml:trace>
  <inkml:trace contextRef="#ctx0" brushRef="#br0" timeOffset="33">15316 5193 8198,'7'-11'-633,"-1"1"253,-2 2 1556,-3-2-275,4 9 300,-5-10-216,0 10-659,0 11 1,0 0-36,0 13 0,4 3-16,0 4 1,0 3-284,-4 1 0,0-1 108,0-2 0,3 2-436,1-3 0,1-2 228,-1-1 0,-3-3-700,3-1 0,1-4 100,-1-4 0,4-3-152,-4 0 0,1-6 299,-2-2 0,-1-1 561,1 0 0,4-1 0,-1 3 0</inkml:trace>
  <inkml:trace contextRef="#ctx0" brushRef="#br0" timeOffset="34">15190 5205 8198,'11'-18'0,"2"0"0,3 3 0,2 2 488,5-2 1,1 3 67,2 5 1,-1 0 28,1 4 1,2 1-407,-1-1 0,5 3 67,-2 3 1,-1 4-161,2 4 0,-6 4 117,2 1 0,-1 5-456,-3 2 1,1 1 218,-9 7 0,-4-5-389,-8 5 1,-1-1 120,-2 4 1,-5-1-64,-3-2 1,-7-2 207,-4-2 0,-4 1 57,-4 3 0,-2-3 94,-5-5 0,3-4-75,1 0 1,5-5 81,-2 1 0,8-3-87,4-5-662,7-2 230,3-5 1,7-1-687,6-3 1204,0-2 0,18-6 0,-2 1 0</inkml:trace>
  <inkml:trace contextRef="#ctx0" brushRef="#br0" timeOffset="35">15866 5182 8066,'-6'-18'8,"-2"3"1915,3 2-934,0 2-763,5 4 152,0 2 74,0 5 0,0 7 168,0 4-383,-5 5-200,3 12 11,-8-4 0,8 13 309,-6-2-756,6 1 335,-4 4 0,8-6 233,2 0-501,2 0 274,5-4 1,2-1-641,2-3 447,-1-5 1,8-4 49,-3-1 1,2-8 95,2 4 0,0-8 117,0-1 0,3-1-88,1-2 0,0-2-280,-5-1 0,1 0 108,0-5 1,-5 2-499,-3-1 1,-2-4 2,-2 4 743,-4-3 0,-2-2 0,-5 0 0</inkml:trace>
  <inkml:trace contextRef="#ctx0" brushRef="#br0" timeOffset="36">15773 5467 8086,'0'-11'287,"7"1"81,4 2 1,5-2-196,7 2 50,0 3-89,1-5 1,3 5-84,-1-3 0,6-2 7,-2 3 1,0 0-614,0 0 263,-4 4 150,-4-7-650,0 9 255,-9-4 537,3 0 0,-4 3 0,-1-3 0</inkml:trace>
  <inkml:trace contextRef="#ctx0" brushRef="#br0" timeOffset="37">15807 5182 8086,'-11'-12'-58,"5"0"29,2-4 0,4 4 29,4-4 809,7-1-474,12 4 0,1-4 579,4 6-567,1 0 1,0-1-162,5 1 0,1 1 101,-1 2-119,-5-2 1,3 9-58,-6-3 0,5 3 234,-4 1-645,-1 0 280,-8 0 1,2 5 103,-4 2-232,-1-2 109,-9 5 1,3 2-13,-5 7 140,5 2-63,-8 2 1,4 1 258,-5 3-225,5 2 0,-4 6-72,3-1 1,1 0 103,-1 0 0,0-1-449,-4-2 222,5 2 0,-4-8 55,3 6-415,-3-11 275,4 7 1,-3-15-211,1 3 360,-1-6 0,-1 0 108,3-5-118,-3 0-37,4-4 655,-5 0-383,0-5 0,0 2 22,0-5 1,0-2 22,0-5 1,-1 3 86,-3-4 276,3-1-257,-4 4 1,5-7 363,0 4-214,0-4-374,0 7 1,0-7-157,0 5 136,0 0-77,0 3 0,0 5-451,0-1 309,5 5 0,5 3-69,5 8 0,2 3-17,-2 5-245,3-4 218,-1 10 0,9-4-319,-2 5 344,1-1 0,-1 1-87,3 0 1,-3-4 128,3 0 0,-3-4 164,-2 0 1,1-7-82,0-4 0,-5-3 707,-3-1 1,2-1-333,-2-3 0,0-6 302,-3-5 0,-2-7 16,-3 3 861,3-2-506,-8-2-467,3 0 0,-5-4 372,0 1-298,-5-6-298,-2 8-331,-4-9-120,0 9 309,-1-4 0,1 4-1006,-1-3 484,1 8 337,-1-8 1,2 15-2008,3-4 1038,-4 4 293,10 5-570,-4-3 850,5 9 0,0-3-1447,0 8 1304,5-3 0,2 11 629,4-1 0,0 6 0,1 5 0</inkml:trace>
  <inkml:trace contextRef="#ctx0" brushRef="#br0" timeOffset="38">17123 5170 8093,'0'-17'0,"0"1"1851,0 4-808,5 5-614,-4 2 1,5 6-224,-6 3-272,5 3 269,-3 4 0,3 6 39,-5 2 1,0 2 97,0 2-355,5 5 51,-4-4 1,4 9 225,-5-3-610,0-2 285,0 5 1,0-11-1028,0 5 778,0-11 1,0 6-496,0-11 266,0 0 110,0 1-877,0-6 436,0-1 872,0-5 0,-5 0 0,-1 0 0</inkml:trace>
  <inkml:trace contextRef="#ctx0" brushRef="#br0" timeOffset="39">16826 5113 8093,'2'-23'517,"6"0"1,2 1 103,13-1 1,2 4 610,10 0 0,2 5 0,4-1 1,3 2-591,9 1 0,10 1-630,-29 5 0,1 1 0,0 0 1,-1 1 194,-1 0 0,-1 0 0,1 3 0,-1 0-528,25-3 205,-3 3 161,-18 1 0,-3 1-45,-10 3 0,-7 1 0,-4 3 0,-6-2 0</inkml:trace>
  <inkml:trace contextRef="#ctx0" brushRef="#br0" timeOffset="55">1601 6633 8233,'-6'-12'65,"-4"1"1,9 3 314,-3 1 94,3 4 155,1-2 1250,0 5-1721,0 5 29,0 7 1,0 5 187,0 6-386,0 0 84,0 0 0,3 1-196,1 3 86,0-3 1,-4 8-17,0-6 1,0 5 56,0-5 0,0 5-167,0-5 1,0 1 50,0-4 0,0 0-35,0 0 1,0-6 75,0-1 0,0-4 293,0 0 39,0-1 220,0-5 11,0 0 115,0-6-467,5 0 0,1 0-114,6 0 0,4 0-21,3 0 1,8 0 15,3 0 1,3-2 3,2-2 1,0 3-33,3-3 1,-2-1-114,2 2 1,-4-1 100,-3 4 1,0-4-111,-4 0 0,-2-1 83,-6 1 1,2 3-359,-6-3 1,-4 2-140,-3-2-1179,0 3-30,-2-5 1752,-1 6 0,-10-5 0,-1-1 0</inkml:trace>
  <inkml:trace contextRef="#ctx0" brushRef="#br0" timeOffset="56">1636 6998 8017,'-7'-7'2,"4"-1"1,1 4 442,2-3 0,0 3 350,0-4-350,5 6 1,3-5-40,7 4 1,3-2 44,5-3 0,1-2-404,3 2 1,2 2 54,5-2 1,0 1-483,0-5 1,-4 5 321,-4-1 0,-2 2-945,-1-2 0,-4 2 296,0 2 0,-8 3 707,0-3 0,-2-3 0,2 1 0</inkml:trace>
  <inkml:trace contextRef="#ctx0" brushRef="#br0" timeOffset="57">1544 6679 8142,'-6'-18'405,"2"3"0,4 2-74,4 1 0,4-3-198,7 0 1,6-4 146,6 4 245,5 0-329,-3-2 0,10 4-4,3-2 1,3-1-143,0 0 0,1 2-257,0 7 1,-2-2 214,-2 5 1,1-1-945,-5 1 1,-4 4 935,-3 0 0,-1 5 0,5 7 0</inkml:trace>
  <inkml:trace contextRef="#ctx0" brushRef="#br0" timeOffset="58">2344 6896 8137,'0'-7'2670,"1"2"-1965,3 5 28,-3 0-368,9 0 1,-7 0 321,4 0-477,1 0 0,0 0-235,-1 0 0,1 0 106,3 0 1,1 5-313,-1 3 0,-1-2 194,-2 2 1,1 1-127,-5 6 1,1-2 24,-2 2 1,-1 1-264,2 0 0,-4 4 125,-4-1 0,-3 1-30,-4-1 1,3 3 358,1-3 1,0-1-101,0 1 0,-2-5 299,5 1 1,0-3 86,4 0 25,0-1-189,0 1 1,0-5 153,0 1 0,2-5-36,1 0 0,4-1-110,4-2 0,2 0-465,2 0 0,2 0 183,2 0 0,2 0-905,-2 0 1,3 0 500,1 0 1,-2 0 502,-2 0 0,8 5 0,-3 1 0</inkml:trace>
  <inkml:trace contextRef="#ctx0" brushRef="#br0" timeOffset="59">3212 7272 8379,'-5'-6'500,"3"-4"1,-1 9-318,6-3 250,4 3 0,0 4 159,1 1-446,-5 5 538,2 3-310,-5 5 0,0 6 90,0 0-685,0 0 221,0 0 0,-2 1-1626,-1 2 844,-4-1 573,1 2 1,-3-8-1008,5 1 1216,0-1 0,4 3 0,0 1 0</inkml:trace>
  <inkml:trace contextRef="#ctx0" brushRef="#br0" timeOffset="60">3714 6679 8119,'-5'-23'0,"4"1"924,-3 3 1,3 3 267,1 4-1058,0 6 426,0-4 232,0 8 0,0 11-457,0 10-127,0 5 1,0 4-61,0 3-74,-5 2 0,3 5 119,-1 0 0,-2 0-122,1-4 1,-1 1 286,1-1-835,3 0 361,-4 0 1,5-3-563,0-1 474,-6-4 1,5-2 64,-3-5 1,3-5 102,1 1 0,4-6 313,0-2-239,5-4 0,-2 2 90,8-5 0,-1 0-50,5 0 0,1 0 131,2 0 1,2-5-108,3-3 0,1 2-46,2-2 0,2 5-283,-5-5 0,0 5-43,-5 0 274,-4-4-789,4 6 509,-10-4 1,5 1-179,-6 0-929,1 1 324,-6 3-148,4 0 63,-9 0 1144,5 0 0,-12-6 0,0 0 0</inkml:trace>
  <inkml:trace contextRef="#ctx0" brushRef="#br0" timeOffset="61">3589 6976 8014,'-12'-7'786,"6"-3"1,6 4-230,7-6 0,7 5 297,2-1-548,4 0 1,-1 1 139,8-1-132,2 1-110,10-5 0,-3 1-91,2-1-57,-3 1 0,0-1-735,-1 1 0,-2 0 452,-6-1 1,1 5-1141,-8-1 0,-3 5 1367,0 0 0,-4-9 0,0 0 0</inkml:trace>
  <inkml:trace contextRef="#ctx0" brushRef="#br0" timeOffset="62">3691 6599 8227,'-10'-18'184,"3"3"0,2 1 369,5-2 1,8 4-130,4-3 1,6 2-161,-3 1 1,4 1 96,-4 0 0,7 3-96,1 0 0,4 5-494,8-5 0,0 5 208,3 0 73,-2 1-2499,3 2 1586,-5 5 861,-4 2 0,8 9 0,-3 2 0</inkml:trace>
  <inkml:trace contextRef="#ctx0" brushRef="#br0" timeOffset="63">4194 6987 8019,'-11'-5'1643,"4"4"-1030,2-10 1,5 9 83,0-6 48,5 6-351,-4-8 0,5 7 617,-6-5-638,5 6 1,-3-7-119,6 5 0,-4-1-236,3 1 0,1 3-86,3-3 0,1 3 146,-1 1 1,0 0-56,1 0 0,-1 0 69,1 0 0,-1 4-462,1 0 0,-1 3-77,0-3 0,-3 1 208,0-1 0,-1 1-8,5 3 0,-5-2 167,1-2 0,-4 1-58,3 2 0,-3 2 34,4-5 1,-6 5-32,2-1 45,-3 2 1,-4 1 180,-1 1 0,-4-1-14,4 0 1,-3-3-91,3 0 1,-4-1 164,4 5-171,1-1 1,3 1 21,0-1 1,0 0-13,0 1 1,0-1-3,0 1 0,5-1-5,2 0 0,4-3 29,0 0 1,0-1-15,1 5 1,3-1 56,0 1 1,4-5-56,-4 1 0,1-2 6,-5 2 0,1 2-6,-1-2 0,-1 2 9,-2 1 0,1 1 107,-6-1 1,1 0-69,-4 1 1,-5 3 116,-2 0 1,-5 0 109,-3-3 0,-3-1 230,-5 1 1,0-5 100,1 1 0,-5-5-192,0 0 1,-1 2-892,2-1 1,-2 0 348,-3-4 1,1 0-3869,7 0 3994,3 0 0,13-5 0,2-1 0</inkml:trace>
  <inkml:trace contextRef="#ctx0" brushRef="#br0" timeOffset="64">6364 6690 8115,'0'-11'-2163,"0"-1"2755,0 1 1,0-1-104,0 1 0,0 3-234,0 1 0,-4-1-2,0-3 0,-3 3 653,3 0-551,-5 1 1,3-3-52,-6 2 1,1 3-195,-1 5 0,0 0 133,-4 0 1,2 1-197,-5 3 0,2 2 139,-2 6 0,-3-1-119,3 1 0,-1-1-16,1 0 1,-2 1-140,6-1 0,1 1 83,7-1 0,-2 4-105,5 1 0,0-1-32,4-4 1,5 1 59,3-1 1,7 1 9,4-1 0,5-3 73,7-1 1,-1-3 14,8 4 1,1-6-38,0 2 1,0 1 119,-1-1 1,-6 3-56,2-3 1,-11 5 22,0-1 0,-8 1-206,0-2 76,-7 3 1,-3-2 112,-5 7-304,0-2 127,0 3 0,-10 0 93,-6-1-269,-4 5 251,-3-2 1,-1 0-5,-2-3 1,1-1-14,-1 1 1,-2-3-87,1-1 88,1 0 0,4-9-309,3 1 0,-1-1 105,4-2 0,1 0-1132,4 0 681,-1 0 722,6 0 0,1-5 0,5-2 0</inkml:trace>
  <inkml:trace contextRef="#ctx0" brushRef="#br0" timeOffset="65">6786 6610 8173,'0'-24'261,"-3"2"-174,-1 11 1604,0 5-1131,4 1 0,0 6 52,0 3 0,0 3-154,0 8 0,0 4-76,0 8 1,4 4-306,0 7 0,-1-3-178,-3 3 0,4-2 216,0-2-501,5 0 368,-8 1 0,8-5-987,-5 0 1,4-8 506,-5 1 1,5-4-646,-4 0 0,3-3-139,-3-4 1282,5-1 0,-8 6 0,4 1 0</inkml:trace>
  <inkml:trace contextRef="#ctx0" brushRef="#br0" timeOffset="66">7026 6724 8087,'-10'-14'0,"3"3"0,-2 6 755,5-3-123,0 6-189,4-3 397,0 5-475,0 5 1,0 2 400,0 8-590,5-2 1,-4 9-147,3-3 0,-1 2 96,1 2 1,-3-1-86,3-3 1,1 2 114,-2-2 1,5-2-934,-4-2 445,0-2-542,-4-2 342,5-4 412,-4-2 1,4-7 264,-5-1 1,0-4-137,0-4 0,0-1 214,0 1 0,0-2-51,0-2 1,0 1 44,0-5 1,4 0-35,0-4 1,0 0 75,-4 1 0,1 2-153,3 1 1,-3 0 2,3-3 0,-3 4-174,-1 3 186,0 2-306,0 7 133,0 0 0,5 8-62,3 2 0,2 2 69,1 5 1,4 1-199,1-1 0,4 4-129,-1 1 0,1-1 113,-1-4 1,3-3-31,-3-1 1,3 0 58,0 0 0,1-1 205,0-6 0,0 0-122,0 0 0,-2-6 359,-2-1 1,3-3-52,-3-2 1,-3 0 82,0-4 0,-4 7 253,0-2 0,-5 2-197,1-2 0,-5 3 873,0 0-293,-1 6-561,-2-3 0,0 7-72,0 6 0,-4 5-145,0 10 1,-5 4 38,2 4 1,-4 3-45,0 4 1,3-2-76,1 2 0,4-3-299,-1 0 1,3-1-1132,1 0 0,1-5 671,3-2 0,3-3 737,4-1 0,0 0 0,1 0 0</inkml:trace>
  <inkml:trace contextRef="#ctx0" brushRef="#br0" timeOffset="67">7792 6667 8163,'0'-11'158,"0"-6"1,1 5 596,3-4-475,2 4 0,5 4 613,1 0-535,-6 6 0,4-3 145,-2 5 0,-2 0-178,2 0 1,-2 2 104,2 6 0,1 5-199,-6 9 1,3 5-43,-3 0 1,-1 4-229,1 0 1,0-2 103,1 2 0,-2-2-348,6 1 1,-4 2 207,3-5 1,-3-1-310,4-3 0,-2-1 168,2-3 1,2-3-814,-2-4 1,-2-1 24,1 0 1004,1 1 0,3-1 0,1 1 0</inkml:trace>
  <inkml:trace contextRef="#ctx0" brushRef="#br0" timeOffset="68">8203 6599 8068,'0'-18'0,"-4"1"0,0 6 0,1 5 1755,7 2-424,3 3-791,-1 1 0,3 5-241,-5 2 0,-1 8 271,-3 4-366,0 8 1,0 0-26,0 7 0,0-5-1,0 9 1,0-9 230,0 6-572,0-4 194,0 4 0,0-5-163,0 1 159,0-6 36,0-2 0,6-3-389,1-5 206,-2 1 0,9-6 138,-2-3 0,7-2-10,0-5 0,4 0 65,3 0 0,0-1-34,4-3 1,-1-1-364,2-2 0,0-3-35,-4 2 1,-2 2-46,-6-2 0,2 5-284,-6 0 1,-4 1-1535,-3 2 2222,-5 0 0,7 5 0,-4 2 0</inkml:trace>
  <inkml:trace contextRef="#ctx0" brushRef="#br0" timeOffset="69">8762 7044 8014,'0'-18'0,"0"2"1852,0 4-1145,5-4 1,0 3 40,3-2 322,2 2-421,-9-3-210,5 3 328,-6-9-415,5 10 1,-4-10 109,3 3-446,-3-2 169,4-7 0,-4 4 186,3-3-615,-3-2 238,-1 5 0,0-9-382,0 2 381,0-2 1,0 4-99,0 2 1,0 5-405,0 2 362,0 4 16,0 5 28,0 4 152,5 2-58,-3 15 0,4 0 20,-2 13 125,2-2-128,6 17 1,-1-8 278,0 8-264,6 3 0,-3-4-274,5 4 1,-1 0 90,1 1 0,2-3-126,-2-4 0,-2-2 61,-2-3 0,-2-2-423,-2-5 1,-1-5 213,-2-3 0,1 1-337,-5-1 0,-1-3-686,-3-4 578,0-1 1,0 1 878,0-1 0,-5 1 0,-1 3 0</inkml:trace>
  <inkml:trace contextRef="#ctx0" brushRef="#br0" timeOffset="70">8751 6964 8025,'-1'-8'591,"-3"1"0,3-1-318,-3-3 668,8 4-518,2-3 0,5 8 188,1-6-360,-1 6-79,6-9 0,4 10-62,6-3-87,5 3 1,-7-3-1028,5 1 491,1-1 393,-2 4 0,4-4-1759,-3 0 1261,-2 0 1,0 4 617,-5 0 0,0-5 0,0-1 0</inkml:trace>
  <inkml:trace contextRef="#ctx0" brushRef="#br0" timeOffset="71">9299 6656 8025,'0'-7'813,"0"2"-393,5 5-141,-4 0-216,4 5 0,-5 7 830,0 7-361,0-3-110,0 6-308,0-4 37,0 5 1,0-1-68,0 1 1,0 1-170,0 3 0,0-7 225,0 3-1097,0-3 688,-5 3 1,4-5-611,-3-3 402,3-2 235,1-2-1299,0-4 1541,0 3 0,-5-4 0,-1 6 0</inkml:trace>
  <inkml:trace contextRef="#ctx0" brushRef="#br0" timeOffset="72">9265 6724 8025,'6'-29'0,"4"-4"223,-2 3 0,6-2 359,1 1 1,4 4-15,-4 4 419,6 0-564,-4 5 0,2 2 510,0 4-472,-5 1-216,8 4 0,-5 2-158,2 5 28,-3 5 0,-5 2-67,1 4 0,-1 2 120,1 2 1,-6-1-573,-2 5 1,-3 0 222,-1 4 0,-5 1-736,-3 3 0,-7-2 273,-4 6 1,0-6 75,-4 2 0,4 0 670,-4 0 1,2 0-53,6-4-327,-6-1 645,9 1-286,0 0 1,3-1-39,6-3 803,-1 2-513,4-8 0,5 4 134,2-6 405,4-5-451,5 4 1,1-8 934,2 1-900,2 4 1,1-6 35,4 3-264,1-3-29,-4-1 1,-2 0-1053,-1 0 484,1 0 298,-8 0 150,8 5-1439,-8-3 632,-2 8 727,0-9 0,-5 14 0,5-2 0</inkml:trace>
  <inkml:trace contextRef="#ctx0" brushRef="#br0" timeOffset="73">1647 8369 7946,'-5'-12'-710,"4"6"477,-9 1 1165,8 0-537,-3 4 0,4-4 309,-3 5-28,3 0-384,-4 0 0,5 1 170,0 3-225,0 7 125,0 7-188,0 5 0,0 1 171,0 2-224,5 4 66,-4 9 0,8-3 187,-5 2-407,5-3 73,-8 4 0,4-3 58,-5 2-762,0-2 568,5 3 0,-4-7-96,3 2 1,-3-4 132,-1 1-220,0 2 169,0-9 1,0 3 39,0-8 41,0 2 22,0-8 0,0 3 658,0-4-631,0-1-29,0-4-344,0 3 175,0-9-1,0 4-2448,0-5 1708,0-5 919,0-1 0,0-6 0,0 1 0</inkml:trace>
  <inkml:trace contextRef="#ctx0" brushRef="#br0" timeOffset="74">1487 8472 8173,'0'-12'0,"0"1"587,0 4-276,5-3 1,0 8 666,3-6-621,2 1 1,-2-5 124,7 1-180,3-1-104,-1 1 1,9-1 184,-3 1-201,2 5 1,-1-3 29,3 5 0,-2 0 30,6 4 1,-5 0 123,5 0-298,-6 5 27,3 2 0,-1 4-227,-1 0 80,1 1 57,-4-1-439,0 6 306,0-5 0,-6 9 94,-1-6-219,-4 5 156,-5-2 0,-2 5 11,-5 0 1,-2 0 24,-1-1 0,-10 1-66,-10 0 215,0-5-129,-10 3 1,4-4 332,-5 2-140,-6 3-179,0-10 1,-2 9-105,0-6 153,0 0 0,2-4-386,2 1 218,2-1 1,8-4 54,5-4-984,5-1 349,7-2-143,5 0-511,1 0 1380,20-5 0,4-2 0,15-4 0</inkml:trace>
  <inkml:trace contextRef="#ctx0" brushRef="#br0" timeOffset="75">2584 8243 8044,'-5'-11'406,"3"-1"0,-3 1-36,5 0 1,0 3 475,0 0-169,0 6-220,0-8 48,0 8 145,0-3-420,-5 5 1,-1 5 0,-6 2-171,1 9 127,-1 2 1,-3 6 34,0 3 0,-4 2-15,4 5 1,-4 2 138,4 2-748,-1-3 430,5 10 1,-1-8 31,1 4 0,3 1-247,1 4 1,4 3-119,-1 1 206,3-1 30,1-3 1,0 0-100,0-1 214,5 1 0,2-1-254,4-4 0,2-2-139,2-9 241,-2-2 235,8-5-157,-3 0 1,5-2-36,0-2 292,-6-2-250,5-6 0,-8-5 295,5-2-125,-5 3 1,2-6 208,-4 3-292,-1-3 522,1-1-754,-6 0 229,-1 0-892,-5 0-1147,0-5 1976,0 4 0,-5-4 0,-1 5 0</inkml:trace>
  <inkml:trace contextRef="#ctx0" brushRef="#br0" timeOffset="76">2903 8609 8077,'-5'-12'-1581,"4"6"2510,-4-4-363,5 8-182,-5-3 399,4 5 9,-4 0 618,5 0-1117,0 11 0,3-3 87,1 11 1,0 2-101,-4 5-45,0-1-1,0 8-244,0-9 72,5 9 0,-4-5 214,3 2-625,-3 3 325,-1-9 0,0 4 48,0-5-529,0-5 374,5 3 1,-3-8-56,2 2 71,-3-2 29,-1-7 1,1 3 276,3-5 15,-3 0-66,4-4 1376,-5 0-1246,5 0-149,2 0 0,2-2 94,2-1-80,-2 1 1,9-4 87,-3 2-272,-2 3 0,8-4 124,-3 5 1,3 0-82,-2 0 1,2 0 111,-6 0-172,5 0 41,-2 0 1,1-1 82,0-3-57,0 2 26,-1-3 0,2 5-93,-5 0 111,1 0-2,0-5-663,-3 4 301,3-4 147,-4 5-936,-6 0 308,-1 0-1832,-5 0 1199,-5 0 600,-1 0 833,-1 0 0,-8 0 0,3 0 0</inkml:trace>
  <inkml:trace contextRef="#ctx0" brushRef="#br0" timeOffset="77">2949 8871 7982,'-6'-11'-194,"1"5"0,5-5 1003,0 10 1,1-8-183,3 5 1,2 1 360,5 3-483,1 0 56,4 0-58,-3 0-196,4 0 0,-1 0 31,3 0-257,3 0 43,-5-5 1,5 3 213,-3-1-570,3 1 229,0-3 1,-2 4-226,-1-3 122,-5-2 121,2 4 0,-2-4-1520,-3 2 656,3 3-497,-12-4-938,8 5 1455,-9 0 829,4 0 0,-15 0 0,-3 0 0</inkml:trace>
  <inkml:trace contextRef="#ctx0" brushRef="#br0" timeOffset="78">2846 8609 7990,'0'-8'383,"0"0"55,5 1-210,2 0 480,9-3-357,2 4 0,10-5 112,2-1 164,3 1-329,2 4 1,3-3 127,0 3-1030,0-4 788,-4 5 0,-1-3-1021,-2 5 643,1 1 206,-7-2 1,3 3-675,-6-2 296,-4 3-253,-1 1 1,-2 5 618,0 3 0,0 2 0,-3 1 0</inkml:trace>
  <inkml:trace contextRef="#ctx0" brushRef="#br0" timeOffset="79">3554 8928 9677,'0'12'852,"-1"-3"-301,-3 2 0,3-2-11,-3 6 167,3 3-347,1-5 1,0 8 96,0-2-239,0 3-55,0-4 1,4 2-108,0-5-1,4 6-60,-6-9 0,4 5 5,-2-6 293,-3 1-321,9-1-47,-8 0-72,3-4-541,-5 3 221,0-9-1533,0 4 337,0-5 1663,0 5 0,0-3 0,0 3 0</inkml:trace>
  <inkml:trace contextRef="#ctx0" brushRef="#br0" timeOffset="80">3966 8917 7999,'0'6'-1841,"-2"3"1841,-2-5 716,3 0 160,-4-4 86,0 0-11,4 0-282,-4 0 716,5 0-643,0-5-249,0-2 86,0-4-277,0 0 0,0 3 126,0 0-297,-5 1 39,3-5 0,-3 1 0,5 0-113,-5-1 127,4-4 0,-5 2-45,2-5-143,2 0 230,-3-4-642,5 0 348,0 0 0,0-1-36,0-3-343,0 3 291,5-4 1,2 9-4,4 0-56,6 5 66,-5-2 0,6 6 100,-3 2 19,3-2-16,0 9 1,4-5 37,-3 6-17,2 0 0,2 2-6,0 2 9,-5 2 0,3 7-4,-2 2-202,-2 3 208,4 4 0,-8 6-32,2 3-295,-2 2 194,-7 1 0,3 0-563,-5 1 469,0-6 1,0 2-185,-1-4 457,1 0-168,-4-9 72,0 3 1,0-8 132,0 2-349,0-2 809,0-2-249,0-5-42,0 5-754,0-10 185,0 4-1571,0-5 1908,5 0 0,-4 0 0,5 0 0</inkml:trace>
  <inkml:trace contextRef="#ctx0" brushRef="#br0" timeOffset="81">4708 8472 7910,'-5'-12'362,"0"5"369,-3-1-451,3 5 467,5-2 62,0 5 4,0 5-435,5 2 1,-4 9 174,3 3-348,-3 3-41,5 6 1,-5-3 51,3 6 0,-3-1-27,-1 4 0,0-3-251,0-1 87,0-4 54,0 7-407,5-9 287,-4 4 0,4-11 20,-5-1-115,0 1 11,0-9 181,0 7 85,0-8-86,0-1 0,0-1 1402,0-5-1617,5 0 111,-3 0 0,8 0 68,-3 0 1,5 4-147,3 0 0,-1-1 201,5-3-254,0 0 185,9 0 1,-4 0-132,3 0 85,-3 0-84,-1 0 1,-2-1-391,-2-3 218,3 3 260,-9-4-918,3 0 215,-5 4-541,1-4-557,-1 0 1838,-4 3 0,-2-8 0,-5 4 0</inkml:trace>
  <inkml:trace contextRef="#ctx0" brushRef="#br0" timeOffset="82">4731 8826 7909,'0'-12'353,"0"1"0,0-1 520,0 1 0,5 0-262,2-1-202,4 6-137,0-4 1,4 3 80,0-4 106,6 5-176,-9-5 1,10 6-249,-3-2 46,3-3 0,-3 8-730,0-2 1,-2 3 462,2 1 0,2-4-924,-6 1 434,0-1 676,-8 4 0,3 0 0,-4 0 0</inkml:trace>
  <inkml:trace contextRef="#ctx0" brushRef="#br0" timeOffset="83">4719 8437 8080,'-4'-11'934,"1"0"0,1-1-359,10 1 1,0-1 622,7 1-800,3-1 0,-4 5 45,5-1 0,-3 4-6,7-3 1,-1 3 19,8-4-612,-5 6 184,8-3 1,-5 5-1485,3 0 857,-3 0 478,-6 0 0,5 0-2363,0 0 2483,-6 0 0,1 10 0,-4 3 0</inkml:trace>
  <inkml:trace contextRef="#ctx0" brushRef="#br0" timeOffset="84">5188 8883 7887,'-6'-18'506,"5"2"-238,-4 4 1,6 4 131,3 1 352,-3 4-357,5-7 1,-5 8 77,3-6 82,2 5-262,5-7 0,-3 8 427,0-6-251,-1 6-288,10-3 0,-5 5 41,4 0 1,-4 0 138,0 0-433,-1 0 127,1 0 0,-2 5 202,-3 2-525,4 3 248,-10 7 0,4-3 5,-5 5-535,0 0 407,0-1 1,0 3-569,0-2 390,-5 3 78,4-4-10,-10 3 79,5-3 0,-7 1 105,-2 0 0,2-4 7,-2 4 1,2-5-123,2 2 593,5-4-120,-4-5-180,8 3 341,-3-9-33,5 9 7,0-9-362,0 4 1,5-5 183,3 0-135,2 0 2,7 0 22,0 0-273,6 0 90,0 0 0,1 0 64,3 0 1,-3-3-143,3-1 1,-3-1-1191,-2 1 864,-4 3 1,3-4-301,-6 5 1,0 0 751,-4 0 0,6-5 0,1-2 0</inkml:trace>
  <inkml:trace contextRef="#ctx0" brushRef="#br0" timeOffset="85">5804 8986 7923,'0'-12'0,"-4"1"242,1-1 1,-1 1 835,4-1-616,0 1-96,-5 0 1,0 3 123,-3 0 0,-2 0-53,2-8 32,3 4-207,-5-5 0,5 4-30,-3-2 1,0 1 13,4-5 1,-4 1-77,4-1-99,0-2 1,4 3-122,0-5 85,0 0 1,6 4 226,1 0-597,3 0 278,2 1 0,-1-2 9,1 5-125,4 0 85,-3 3 1,5 5 147,-3-1-163,-3 6 52,10-9 0,-8 10 14,5-3 36,0 3 0,4 1-256,0 0 256,0 0 0,-4 0-4,0 0-112,-5 0 105,7 5 1,-8 1-19,2 6 240,-2-1-223,-2 6 1,-1 1 76,-2 4 0,-2 5 138,-2 0 1,-3 3 58,3-3-200,-3-1-31,-1 2-40,0-3 62,0 2 1,0-5 50,0-3-578,0 3 307,0-10 0,0 5 91,0-6-889,0 1 624,0-1 1,0 0-1838,0 1 1018,0-6 1161,0 4 0,6-3 0,0 4 0</inkml:trace>
  <inkml:trace contextRef="#ctx0" brushRef="#br0" timeOffset="86">6569 8392 7932,'-7'-10'-417,"-1"2"171,6-2 1162,-3 3-284,0 1-22,3 1 276,-3 0-426,5 4 0,0-4 9,0 5 1,0 8-123,0 4 117,0 7-162,0 4 0,4 2 66,0 6-292,0-6 94,-4 8 0,3-5-100,1 2 128,0 3 0,-4-7 143,0 4-502,0-4-178,0 7 335,0-4-514,-5 0 389,4-1 0,-8-5-24,5 0-132,0-1 166,4-4 0,0-1 21,0-6 118,0 0-55,5-4 368,2 3-386,4-9 31,6 4 0,-3-5 202,5 0-170,0 0-18,3 0-231,1 0 245,0 0 1,0-3 14,0-1-860,0-5 545,-6 8 0,4-8-127,-6 5-1215,-5 0 403,0-1 1233,-9 4 0,5-9 0,-6 3 0</inkml:trace>
  <inkml:trace contextRef="#ctx0" brushRef="#br0" timeOffset="87">6467 8746 8002,'-7'0'0,"2"0"0,5-2 0,0-1 1038,5 1-600,2-8 1,5 9 115,4-3 1,5-1 97,6 1 1,6-3-341,1 3-85,0-5-57,11 3 0,-10-6-981,3 1-31,-2 4 571,-7-3 0,-2 8-261,-8-6 1,-3 4 531,-4-3 0,-6 4 0,-1-2 0</inkml:trace>
  <inkml:trace contextRef="#ctx0" brushRef="#br0" timeOffset="88">6467 8472 7969,'5'-18'0,"2"-2"639,9 4-236,1-4 43,11 7 270,1-8-362,6 3 0,-1-1-20,0 0 0,4 4-34,0-4 0,4 5 44,-4-2-1581,-5 9 1241,0-3 0,-9 8-1710,3-1 707,-8 1 1041,-2 7 0,-1 2 1,2 4-1</inkml:trace>
  <inkml:trace contextRef="#ctx0" brushRef="#br0" timeOffset="89">6981 8746 7960,'-12'0'594,"1"0"936,4-5-1134,2-2 1,5 0-21,0-1-153,0 6 706,0-9-153,0 10-177,0-9-90,5 9-342,2-9 0,2 8 167,2-2-462,-2 3 177,7 1 0,-3 0-9,2 0 9,-2 0 1,7 1 12,-4 3 1,3-2-453,-4 1 359,5 4-618,-7-6 448,3 9 1,-5-7-118,-4 4-73,3-4 22,-8 7 150,3-4 215,-5 6-68,-5-1 0,-2 1 112,-4-1-139,-1 0 17,1 1 475,-6-6-120,5 4-213,-5-3 478,6 4-163,4-5-77,-3 0 130,9-6-5,-4 0 566,5 0-864,5 5 0,-2-4-37,4 3-55,6-3 1,1-1-185,5 0 92,-5 0 1,7 4 88,-2 0-175,3 4 46,-4-6 0,2 7 75,-5-6-162,1 6 84,-5-2 1,-1 4-439,-2 0 353,-3 1 0,-1-1-94,-1 1 3,1-1 133,-9 6-15,-1-5 243,-6 5-78,1-6 0,-4 4-179,0 1 646,-6-1-347,3-4 0,-4 1-15,-1-1 281,-5 1-206,4-6 1,-8 4-694,5-2 292,1-3 1,3 0-912,0-5 0,5 0-22,3 0-342,2 0 1491,7 0 0,1-5 0,5-2 0</inkml:trace>
  <inkml:trace contextRef="#ctx0" brushRef="#br0" timeOffset="90">7495 7958 7957,'0'-18'893,"-6"1"-550,5 11 244,-4 1-169,5 5-189,0 0 613,-5 0-476,4 0 1,-4 5 267,5 3 39,0 2-337,0 1 1,1 2 8,3 2 1,7-1 100,8 5 1,3 0 194,1 4-264,5 5-132,1-4 0,1 9-37,1-2-235,-6 2 0,7-2 8,-6 4 1,5-4 111,-4 7 1,-1 2-194,-3-2 0,0 1 54,0-1 1,-2-2-3,-2 2 0,-3 1-112,-9-1 0,2 0-81,-5-4 0,0 2 46,-4 2 0,-5-6 112,-3 2 1,-2-2-79,-2 2 1,-4-5 93,-3-2 1,1-3 104,-1-1 1,1-2-120,-1-2 1,3-2 143,4-6 1,-2 1-44,3-1 0,-2-3-164,9-1-1243,-4-4 584,6 2-561,-3-5 1,7 0 88,1 0 1275,4 0 0,9-5 0,2-1 0</inkml:trace>
  <inkml:trace contextRef="#ctx0" brushRef="#br0" timeOffset="91">8431 8666 7953,'-1'-8'0,"-3"1"515,3 4 38,-4-7-147,5 9 291,0-10 47,0 10-292,5-4-41,1 5-245,5 0 1,2 0 141,2 0 1,-1 0 89,5 0 1,2 0 134,5 0-310,-2-5 54,9 4-224,-3-4 29,4 0 0,-4 2 251,1-5-900,-6 6 493,3-8 0,-6 8 1,-3-1-1617,2 1 666,-13-3 501,7 4-742,-14-4 746,4 5 0,-5 1 519,0 3 0,-10 2 0,-2 6 0</inkml:trace>
  <inkml:trace contextRef="#ctx0" brushRef="#br0" timeOffset="92">8522 8826 7953,'-6'6'588,"1"4"-257,5-9 1,1 5 93,3-6 653,2 0-644,6 0 0,1 0 276,2 0 567,3-6-781,4 5 1,1-5 460,0 2-592,5-2 0,0-2-243,2 0 0,2 5-6,-5-5 1,-4 5-2059,-4 0 998,-5 1 944,2 2 0,1 0 0,0 0 0</inkml:trace>
  <inkml:trace contextRef="#ctx0" brushRef="#br0" timeOffset="93">9505 8312 7976,'0'-8'-126,"0"1"0,-4 3 45,0-4 252,0 6 361,4-4 71,0 1-149,0 4-73,0-4 119,0 5 58,-5-5 1,4 4-74,-4-4-132,5 5-208,0 0 1,4 5 204,-1 2-290,6 9 113,-7 1 1,4 7 162,-2 3-423,-3 2 222,4 6 0,-5 3 125,0 0-383,5 5 111,-4-3 0,4 5-50,-5-3 58,0 2-1,0-8-201,0 2 0,4-7 103,0 0 0,0-6-8,-4 2 1,0-7 51,0-1 0,4-5 80,0 1-85,-1-2-330,-3-1 0,0-5-350,0 1-237,0-6-1111,0 3 2092,0-5 0,-5 0 0,-1 0 0</inkml:trace>
  <inkml:trace contextRef="#ctx0" brushRef="#br0" timeOffset="94">9379 8380 8009,'0'-17'0,"0"0"0,1 6 391,3-1 0,2 1-15,6-1 0,3 1 109,0-1 1,6 1-85,-2 0 1,2-1-170,2 1 1,5-1-55,2 1 0,-2 1-95,-1 2 0,2-1-75,2 5 0,-2 1 63,1 3 0,-4 1-39,0 3 1,-2 2-21,-1 6 1,0 0-173,0 3 1,-5 2 48,-3 2 1,-4 3-32,-3-3 0,1 1-19,-5-1 0,-1 3 114,-3-3 1,-6-2 35,-5 2 1,-6-1-12,-6 1 1,-5 3 15,-2-3 1,-3-1-20,-1 1 1,-4-4-146,0 4 1,-4-5-17,4 1 1,1-4-214,6-3 1,9-2 13,6-2 0,4-3-753,0 3-103,6-2 1241,1-2 0,10-6 0,1 0 0</inkml:trace>
  <inkml:trace contextRef="#ctx0" brushRef="#br0" timeOffset="95">10350 8140 8099,'0'-11'314,"0"0"-145,0-1 670,0 6-79,0-4 121,-5 8-25,3-3-282,-8 5-368,4 0 1,-4 2 8,2 1 0,-3 4 21,-1 4 1,1 6-10,-4 2 1,1 4 8,-2 3 1,3 2-115,-7 3 0,7 2 106,-3-3 0,4 8-260,0 4 0,2-1 1,2 0 0,0 1 37,4 4 0,0 0-221,4-1 1,0 1 117,0 0 1,0-2-104,0-2 0,1-6 54,3-6 0,2-3 278,6 3 1,-1-8-125,1 1 0,-1-4 148,0 0 0,1-3-61,-1-4 1,2-1-24,2 0 1,-2-4 12,2-3 0,2 1-11,-2-2 1,0 1-205,-3-4 1,-1 0 6,0 0-1779,1 0-192,-1 0-414,-4-5 2508,-2 4 0,-5-9 0,0 3 0</inkml:trace>
  <inkml:trace contextRef="#ctx0" brushRef="#br0" timeOffset="96">10510 8392 8056,'0'-18'2169,"0"1"-1819,0 6-2,0 5-7,0 1 1,1 5 90,3 0 0,-3 5-123,3 2 1,-3 9-12,-1 3 1,0 7 50,0 5-241,0-3 66,0 5 0,0-6-211,0 4 45,0 2 0,0-8-233,0 6 0,0-6 186,0 2 0,0-3-108,0-1 0,0-4-118,0 0 118,0-5 0,0 2 107,0-4 0,1-6 264,3-2-171,-3 2 1,6-5 175,-3 3 0,-2-2 8,6-2 1,-4 0-92,3 0 1,2 0 80,6 0 1,-1-2-112,5-2 0,-4 3 36,5-3 1,-1 2-58,3-2 0,1 3-12,0-3 1,0 1-19,0 0 1,-4 1-134,0-1 1,-5 0-165,1-1 0,-2 3 98,-2-3 0,1 2-733,-1-2 1,-3 2 395,-1-1 1,-4 0-2189,1-1 1923,-3 3 0,-1-5-374,0 2 1110,-5 3 0,-2-9 0,-4 3 0</inkml:trace>
  <inkml:trace contextRef="#ctx0" brushRef="#br0" timeOffset="97">10533 8677 8056,'-7'0'582,"2"0"-263,5-5 1,1 3 144,3-6 195,3 5-325,4-2 1,2 2 120,2-1 56,3-5-226,4 8 0,1-8 63,0 5-447,5-5 164,-4 8 0,4-8-136,-5 5 108,0 0 1,-4 0-908,0 1 1,-9-1 498,1 4 0,-3-1-1483,0-3 1854,-3 2 0,-5-8 0,0 4 0</inkml:trace>
  <inkml:trace contextRef="#ctx0" brushRef="#br0" timeOffset="98">10498 8357 7971,'0'-11'0,"0"0"506,5-1-262,2 1 0,4 1 267,1 2 1,4-2 194,3 2-448,3 3 1,2-4 194,2 5 1,-2-3-26,3 3-461,7-5 84,-8 8 0,11-8 207,-11 5-1503,1 0 696,-4 4 549,0 0 0,-1 0 0,1 0 0</inkml:trace>
  <inkml:trace contextRef="#ctx0" brushRef="#br0" timeOffset="99">11115 8689 11105,'0'11'911,"0"0"1,0 1-233,0-1-449,0 6 110,0-4-138,0 8 0,0-3-109,0 5-47,0 0 0,4-4-127,0 0 1,-1-2 130,-3 2 0,4 2-293,0-6 0,0 0 106,-4-3 76,0-1-782,5 0 560,-4 1 1,4-5-564,-5 1 299,0-5-2213,0 2 2760,0 0 0,0-4 0,0 4 0</inkml:trace>
  <inkml:trace contextRef="#ctx0" brushRef="#br0" timeOffset="100">11263 8198 7950,'0'-12'-583,"0"1"0,0-1 2053,0 1-217,0 5-711,0 0 0,2 6-41,2 0 0,-2 0 88,6 0 1,-1 0-158,5 0 1,-1 6 29,1 1 1,3 3-8,0 2 3,5 4-290,-2 2 1,4 1 314,-3 0-287,7 0 1,-10 5-143,6 3 1,-1-2 113,2 6 0,-4-1-87,0 4 1,-5-2 82,1 2 1,0-1-392,-4 9 1,3-5 99,-6 1-523,-3-2 20,5-2 410,-8 0 0,3 0-559,-5 1 517,-5-1 0,2-4-517,-5 1 1,1-6 323,-5 2 1,1-3-299,-1-1 0,1-5 42,0-3 711,-1 3 0,3-8 0,-2 5 0,-3 0 0</inkml:trace>
  <inkml:trace contextRef="#ctx0" brushRef="#br0" timeOffset="101">12143 8300 8048,'0'-7'-1477,"0"-1"2656,0 6-214,0-4 512,0 6-1115,0 6 0,0 5 32,0 8 1,0 3-120,0 0 0,0 6 115,0 3 0,0 2-194,0 1 0,1 4 35,3 0 1,-3 0-172,3-3 0,-1-2 104,0-3 1,-1 2-292,1-6 0,0 5 42,1-5 0,-3-3-116,3-4 1,-3-5 33,-1 2 0,4-4 70,0 0 0,0-5-308,-4 1 1,0-4-71,0 3-591,0-4 389,0 2 677,0-5 0,-6 5 0,0 1 0</inkml:trace>
  <inkml:trace contextRef="#ctx0" brushRef="#br0" timeOffset="102">11949 8369 7935,'0'-18'16,"5"2"-123,2 4 1,5 1 374,3-1 1,-1-3 429,5 0 1,0 0-36,4 3 0,0 1-235,0-1 1,5 1-193,2 0 1,-1 3 4,2 0 1,-2 4-212,1-3 1,2 4 125,-5 0 0,-1 3-204,-3 3 0,-5 4 52,-3 4 1,-2 6-87,-2 2 0,-1-2-149,-2 2 1,-3 0 120,-5 4 1,-1 0-94,-3 0 0,-6 2 53,-5-2 1,-6 3 89,2-7 1,-6 1 14,-2-1 0,1-3-84,3-4 0,-3-1 10,4 1 0,-4-5-392,7 1-1079,3-5 1590,-1 2 0,6-5 0,-1 0 0</inkml:trace>
  <inkml:trace contextRef="#ctx0" brushRef="#br0" timeOffset="103">12954 8072 8034,'0'-18'0,"0"2"0,0 4 0,0 5 0,0-1 0,-2 5 0,-1 0 0,0 1 0,-4 2 0,-1 0 1410,-4 0 0,1 2-551,0 1 1,-1 4-418,1 4 0,-2 6-218,-2 2 1,-2 4 33,-2 3 1,-1 0-86,5 4 0,-6 4 57,2 4 0,3 4-218,1-4 0,2 6-153,2-3 0,0 4-103,4 0 0,2-3 30,5 0 1,0-5 81,0 1 0,0-2 128,0-2 1,5-1-40,2-3 1,5 2 211,3-5 1,-2-1-59,2-3 0,2-4 120,-2 0 0,4-3-39,-4 3 1,4-6-108,-4 3 0,2-5-287,-2-3 0,-2 2 87,2-2 1,-2-3-1164,-2-2 601,0-1-843,1 3 759,-1-4 761,-4 4 0,3-5 0,-4 0 0</inkml:trace>
  <inkml:trace contextRef="#ctx0" brushRef="#br0" timeOffset="104">13171 8403 7996,'0'-11'177,"0"-1"0,4 5 99,-1-1-46,1 6 410,-4-9 10,0 10 257,0-4-275,0 5 1,0 5-407,0 3 0,0 7 136,0 4 1,0 8-83,0 3 1,0-1-228,0 2 1,0-2 32,0 1 0,0 3-97,0-2 0,0-3 3,0-2 0,0-2-199,0-1 0,0-1 35,0-3 0,1-3-101,3-4-43,-3-1 142,5 1 529,-1-6-309,-4-1 1,5-5 597,-2 0-306,2 0 0,10-4 16,-1 0 1,1-3-251,0 3 0,0-4 55,3 5 0,3-5-112,-3 4 0,-2-3 70,3 3 1,-3-1-313,2 1 0,2 3 66,-6-3 0,0 1-373,-3 0 0,-1 1 214,0-2 0,1 3-1424,-1 1 327,-4 0 1,-2-1 8,-5-3 195,0 3 1181,0-4 0,-5 5 0,-2 0 0</inkml:trace>
  <inkml:trace contextRef="#ctx0" brushRef="#br0" timeOffset="105">13125 8666 7996,'8'-10'163,"-1"2"1,5-2 357,3 2 0,5 2 187,-1-2 0,4 4-268,4-3 1,-2 3 87,6-4 1,-5 5-165,5-5 1,-6 2-351,2-2 1,-4 2-55,-4 2 1,1 3-110,-5-3 0,-3 1-2102,-5 0 1201,-4 1-1130,2-3 2180,-5 5 0,-10 0 0,-3 0 0</inkml:trace>
  <inkml:trace contextRef="#ctx0" brushRef="#br0" timeOffset="106">13136 8380 7996,'2'-17'314,"2"1"1,2 0 28,5 1 0,2-2-76,2 2 0,2 2 49,2-2 0,2-2 163,-2 2 0,8 0-280,3 4 1,0-1 26,0 1 1,-3 3-531,3 0 1,-4 6 250,0-2 0,-2 3-1953,-1 1 2006,-5 5 0,-2 1 0,-4 6 0</inkml:trace>
  <inkml:trace contextRef="#ctx0" brushRef="#br0" timeOffset="107">13662 8654 9604,'0'-6'2905,"1"0"-2319,3 2 1,-2 1-127,6-4 0,0 4-138,3-1 1,-2 3-72,2 1 1,-2 0-196,7 0 1,-4 0 168,0 0 11,-1 0-435,0 0 242,1 5 1,-1-2-477,1 4 296,-6 1 46,4 3 1,-9 1-594,3-1 387,-2 1 89,-2-1-310,0 6 279,0 0 1,-7 2 31,-4 0 1,-1-1 49,-3 1 0,-1 3-120,0-3 290,-4-3-148,13 6 0,-9-9 232,9 2 13,2-3-119,-6 0 412,10-1 81,-4 1-328,10-6 1,2-1 3,4-5 0,-2 0-28,2 0 0,-2 0 49,6 0 0,-1 0 13,2 0 1,0 0-373,3 0 131,-2 0 0,-2 0 114,0 0-1451,0 0 693,-3 0 285,-1 0-1770,1 0 531,-6 0 1645,4 0 0,-4 0 0,6 0 0</inkml:trace>
  <inkml:trace contextRef="#ctx0" brushRef="#br0" timeOffset="108">14199 8083 7913,'6'-11'11,"-2"-1"1,-3 5 620,-1-1-30,0 6 697,0-3-411,0 5 0,0 9-512,0 2 1,0 9 100,0 3 0,0 5-149,0 6 1,0-2-80,0 2 1,4-1-93,0 9 0,1-4 94,-1 4 0,-2-4-235,6 4 32,-6 0 0,3 4-656,-5-1 509,0-4 88,5 3 1,-3-8-663,1 2 653,-1-3 0,-2-5 67,0-4 1,4-5 45,-1-2-7,1-5-568,-4 2 758,0-10 1,0 5-431,0-4-1252,0-2 732,0 0 1,0-3 673,0 1 0,5 4 0,2 4 0</inkml:trace>
  <inkml:trace contextRef="#ctx0" brushRef="#br0" timeOffset="109">14575 8357 8000,'0'-6'-74,"0"-4"1,0 7-276,0-4 619,0 4 590,0-2 861,0 5-1299,6 0 1,-5 1-197,3 3 1,1-1 134,-1 4 0,1 6-135,-2 6 1,-1 3-14,1 1 1,-1 1 41,-2 2 0,0-2-208,0 3 0,0 1 54,0-1 0,0-1-67,0-3 1,-2 0-257,-1 0 1,1-4 127,-1 0 1,1-5-191,2 1 0,0-2 126,0-2 1,0-3-178,0-1 202,0-4 288,0 2 0,0-4-2,0 3-14,0-3 1,5 4 131,3-5 0,3 0-39,5 0 1,1-3 187,6-1 0,5-1-113,3 1 0,-2 1 155,1-4-313,1 4 1,-2-3 164,-2 2-515,2 3 190,-10-4 1,6 1-950,-10 0 685,1 0 0,-6 3 77,-3-3-815,4 3 358,-10-4-1928,4 5 1737,-5 0 1,-5-4 845,-3 0 0,-2-5 0,-1 3 0</inkml:trace>
  <inkml:trace contextRef="#ctx0" brushRef="#br0" timeOffset="110">14541 8609 7909,'12'-2'812,"-1"-1"0,6 0-242,2-5 0,3 5 571,5-5-781,-3 5 0,13-7 208,-3 3 57,3-3-292,-8 3 1,3-3-431,-5 2 55,-1 3 0,-7-3-268,0 4 0,-9-4-1390,2 4 990,-3 0 0,-3 3 710,-2-3 0,-8 3 0,-2-4 0</inkml:trace>
  <inkml:trace contextRef="#ctx0" brushRef="#br0" timeOffset="111">14587 8312 8000,'5'-12'0,"1"1"0,6-1 0,4 1 682,3 0 0,3-1-77,1 1 0,0-1-5,-1 1 0,6 0-395,3-1 0,2 2 35,1 2 1,-4 2-881,1 2 0,-6 3 440,2-3 0,-7 4 200,-1 4 0,-5 2 0,3 6 0</inkml:trace>
  <inkml:trace contextRef="#ctx0" brushRef="#br0" timeOffset="112">15112 8632 8071,'12'5'1181,"-6"-4"1,3 9-434,-5-2 190,0 2-543,-4 1 1,3 2 272,1 2-493,0-2 1,-4 8-155,0-2 0,0 3 156,0 1 1,4-4-232,0 0 0,1-4 42,-2 4 11,-1-5 0,4 3-229,-2-6 1,-3 0 109,3 1-1002,2-6 741,-4 4 0,3-7-905,-5 5 599,0-6 283,0 3 404,0-5 0,5 0 0,1 0 0</inkml:trace>
  <inkml:trace contextRef="#ctx0" brushRef="#br0" timeOffset="113">15261 7958 7963,'-5'-18'16,"3"1"-12,-1 6 1,6 3 861,5 1 1,-2 4-316,2-1 0,-4-1 389,3 2 0,1-1-314,3 4 1,1 5-135,-1 2 1,6 5 97,2 3 1,4 7-150,3 4 1,-2 6-88,3-2 1,-3 3-129,-1 2 1,0 3-115,0 0-49,-6 5 0,4-7 206,-6 2-1778,5 2 1440,-7 1 0,3 1-980,-4 0 719,-1-1 1,-1 1-162,-2 0 1,1-5 196,-5 1 1,0-2 19,-4-2 1,0-1-17,0-3-34,-5-2 384,-2-5-195,1 0 1,-4-4-87,2 0-985,-7-5 727,2 2 1,-3-4 709,4-1 0,1 6 1,-1 1-1</inkml:trace>
  <inkml:trace contextRef="#ctx0" brushRef="#br0" timeOffset="114">16037 8152 8047,'0'-12'-196,"0"1"239,0 0 7,5 4 891,-3-3-175,3 9-184,-5-4 124,5 5-326,-4 5 1,5 4 263,-2 10-234,3 0-178,-1 14-335,4 1 438,-4 2 1,2 7-221,0-5 1,-4 4-62,3-4 0,-4 2 41,0-5 1,3 4-204,-3-9 0,5 5-400,-4-9 285,0 1 177,1-4 1,-4-2-668,3-2 915,-3-2-484,-1-6 0,4 1-542,0-1 331,-1-4-1030,-3 3 325,0-9 450,0 4 748,0-5 0,-10-5 0,-2-1 0</inkml:trace>
  <inkml:trace contextRef="#ctx0" brushRef="#br0" timeOffset="115">15946 8243 8037,'5'-18'0,"1"-3"521,6 8-348,-1-3 0,6 4 104,2 1 1,2-4 108,2-1 1,0 2-12,0 7 259,0-3-310,0 3 0,1-3 123,2 3-3,-2 1-193,4 1 1,-4 4-233,3-3 48,-3 3-20,-1 1 0,-3 5-207,-4 3 182,-1 2-26,-4 1-247,-4 6 161,-2 1 0,-5 4-96,0 1-353,-5 0 319,-7 5 1,-6-4-283,-4 3 141,-1-3 148,-5-6 0,0 2-335,-3-5 286,4 0-65,4-3-636,0-1 578,5-4 1,2 1-259,4-4 643,6 5 0,-4-8 0,3 5 0</inkml:trace>
  <inkml:trace contextRef="#ctx0" brushRef="#br0" timeOffset="116">16723 8049 7994,'-5'-23'776,"3"5"-582,-2 3 0,3 6-544,1 2 0,0 3-303,0-4 1826,0 6-310,0-8 639,0 8-732,0-3-215,-5 5-181,4 5-131,-9 2 1,5 5 95,-3 4 51,-2 6-111,4 8 0,-6 1 61,1 4-98,-1-4-73,1 9 1,3-5 19,1 3-922,4-2 902,-7 8 1,9-4-66,-3 1-148,3 4 314,1-10-846,0 5 447,0-1 1,5-3-2,2 2-214,3-3 250,7-6 0,-4-1-93,2-5-66,3 0 98,-6-5 1,9 0-524,-6-3 437,0-8 1,-4 9-121,1-9 0,-1 2-95,1-1 0,-1-2-457,1-2 0,-1-3 913,0 3 0,1-3 0,-1-1 0</inkml:trace>
  <inkml:trace contextRef="#ctx0" brushRef="#br0" timeOffset="117">16997 8243 8073,'0'-11'0,"0"-1"528,0 1 81,5 0 0,0 3-169,2 0 584,-1 6-599,-6-3 1,0 6 570,0 3-498,0 7-191,0 2 1,0 10-50,0 0 34,0 4-151,0 8 1,0-1-25,0 0-47,0 1 60,0-1 1,0 0-61,0 0 1,-2-3 280,-2-1-826,3-4 331,-4 2 1,5-7-339,0-2 332,0-2 1,0-6 70,0 0 143,0 1 1,1-6 271,3-2-259,-3-3 0,6-1 117,-3 0 0,-2 0-58,6 0 1,-1 0 114,5 0 0,4-3-167,3-1 0,-1-4-134,1 4 0,0-3-82,4 3 0,0-4 68,0 4 1,0-4-452,-1 0 0,0 3 250,-3 1 1,1-1-1958,-4 1 1617,-1-5 0,-5 7-1083,-2-6 1688,-3 6 0,-5-9 0,0 5 0</inkml:trace>
  <inkml:trace contextRef="#ctx0" brushRef="#br0" timeOffset="118">16940 8552 7891,'0'-12'666,"6"1"178,5-1 1,6 2-242,6 3-39,-6-4-245,5 5 1,-3-5 292,8-1-451,-3 6 1,8-4-161,-6 2 1,1-1 90,-4 2 0,-2-2-818,-2 5 1,-2-4 185,-6 4-667,1-4 0,-6 5 1207,-2-5 0,-8 1 0,-2-5 0</inkml:trace>
  <inkml:trace contextRef="#ctx0" brushRef="#br0" timeOffset="119">17020 8163 7926,'-7'-16'1290,"2"3"-1025,5-3 1,5 0 11,3 1-136,2 0 0,1 0 553,1-1 0,3 1-218,0 4 1,6-1-319,-2 1 0,2 3 66,2 1 0,1 3-496,3-4 1,-3 6-201,3-2 0,-3 3-501,-1 1 1,-2 5 972,-2 2 0,-2 9 0,-6 1 0</inkml:trace>
  <inkml:trace contextRef="#ctx0" brushRef="#br0" timeOffset="120">17431 8472 7994,'5'-7'663,"1"-3"1,6 9 255,-1-3 1,0 2-412,1-2 0,-5 2 201,1-1 1,0 0-227,3-1 1,0 3-240,1-3 1,-1 3-19,1 1 0,-1-4-112,1 0 1,-5 1-26,1 3-201,-1 0 1,1 1-153,0 3 1,-6-2 111,2 6-426,2-6 150,-4 8 208,3-3 43,-5 4 6,0 1 1,-2-2-58,-1-3 117,-4 4 1,-3-9 237,3 6-256,-4-6 298,5 8-227,-5-3 1,4 0 369,3 1-214,-2-5 193,5 7-219,-4-4 1,6 4 17,3-2 0,-2 1-18,6-6 1,1 6-21,6-1 1,-2-2-110,2 2 0,-1 0 107,1 3 1,-2-1-103,2-2 0,-2 2 70,-2-3 0,-3 4-140,-1 0 0,-4 0 35,1 1 1,-3-1-39,-1 1 1,-1-1 56,-3 1 0,-2-1 19,-6 0 0,-4 1 211,-3-1 0,-3-1-86,-1-2 0,0 1-170,1-5 0,3 3 86,0-3 1,3 0-965,-3-4 1,9 0-587,-1 0 1558,7 0 0,-6 0 0,3 0 0</inkml:trace>
  <inkml:trace contextRef="#ctx0" brushRef="#br0" timeOffset="121">18139 7901 7917,'-17'-12'11,"10"1"-5,-1-1 974,6 6-626,2 1 2633,0 5-2285,0 5-151,5 1-262,-4 6 0,9 6 502,-2 4-470,2 6 1,1 7 42,1-1 1,-5 5-144,1 3 0,-6 2-65,2 2 1,-3 0 78,-1-1 0,0 1-403,0 0 0,-1 0 93,-3-1 0,2 1-72,-6 0 1,4-6 98,-3-2 1,4-3-298,-1-5 0,-1 0 127,2-7 0,-2 1-32,1-8 0,2 3 68,-1-4 0,1-4 85,2-3 1,0-4-236,0 3 1,-1-4 39,-3 1-826,3-3 1,-5-1 27,2 0 1090,3 0 0,-15 5 0,4 1 0</inkml:trace>
  <inkml:trace contextRef="#ctx0" brushRef="#br0" timeOffset="122">18561 8232 7900,'-5'-12'22,"4"1"214,-4 0 96,5 4 417,0-3-264,0 4-54,0-1-14,0-3 114,0 9-193,0-4 871,0 5-786,5 0-55,-4 10-102,4 3 0,-3 11 66,1 2 93,-1 4-259,3-1 0,-5 4-19,0-3-165,0-2-127,0 5 145,0-4 55,5 1 1,-3-1 23,6-3 1,-4-4-307,3 5 1,0-10 179,0 6-463,4-8 330,-5 2 1,5-7-50,1-2 518,4 2-340,-3-9 0,5 4 508,-3-5-224,3 0 6,5 0-31,-1 0-175,1-5 1,4 3-36,0-6 0,-1 2-150,-3-2 0,-1-1 336,-3 5-1512,2-5 881,-8 8 1,0-8-27,-6 5-1444,-4 1 441,2-2 1476,-5 3 0,-10-8 0,-3 4 0</inkml:trace>
  <inkml:trace contextRef="#ctx0" brushRef="#br0" timeOffset="123">18550 8506 9099,'5'-6'803,"1"-5"-610,6 10 1,4-8 1080,3 5-582,3-4-350,6 6 1,0-8 356,2 3-283,3 1-504,-9-4 1,8 8-262,-5-6 1,-1 6 355,-3-2-1903,-5-3 1380,-2 6 1,-5-5 515,-4 2 0,3 3 0,-3-4 0</inkml:trace>
  <inkml:trace contextRef="#ctx0" brushRef="#br0" timeOffset="124">18401 8129 8034,'4'-18'1036,"0"3"-597,10 2 0,0-2 238,13 0-332,7 0-173,1 3 1,10 2 172,-3 2-756,7-2 682,-2 4 0,4 0-1121,-5 2 483,-6 3 367,0 1 0,-10 0-1213,0 0 1213,-4 5 0,-3 6 0,-7 7 0</inkml:trace>
  <inkml:trace contextRef="#ctx0" brushRef="#br0" timeOffset="125">19190 8380 8024,'5'12'1527,"1"4"0,4-2 1,-2 5-1055,-3-5 1,-1 8 518,-1-3-608,1 2 0,-3 2 121,3 0-303,-2 0-31,3 0 1,-4-2 172,3-2-517,-3 3 173,4-9 0,-1 3-375,0-5 302,-1 1 136,-3-1 1,2 1-1580,2-1 666,-3-4 274,4 3 1,-5-8-375,0 6 1,-1-6-20,-3 2-767,3-3 1736,-5 4 0,6-3 0,0 3 0</inkml:trace>
  <inkml:trace contextRef="#ctx0" brushRef="#br0" timeOffset="126">19532 8597 7871,'0'-6'1374,"0"0"-866,0 2-294,0 2-28,0-8 1,0 8 875,0-6-670,0 6 0,-4-8 416,1 2-473,-1-2 0,2-2 85,-1 1-177,1-1-83,-3 1 1,4-4 51,-3 0 0,3-6-27,-3 2 1,-1-2 135,1-2-381,0 0 144,4 0 1,2-1-341,2-3 207,2-2-394,5 0-105,6-4 405,1 9 1,1-3 21,0 8-44,0-2 166,4 8 0,-2-4-54,-2 6 463,3 5-260,-10 1 1,6 5 36,-3 0 0,-2 0-141,2 0 0,-2 6 497,-2 5-489,-4 1-17,8 14 1,-11-5 22,7 9 0,-3-3 83,-1 3-392,4 1 177,-10 3 1,5-1 0,-2-2 0,-3-2-103,3-3 0,-3-3 154,-1 0 0,0-1-32,0-7 1,0 0-696,0-4 478,0 1 0,0-1-1066,0 1 0,0-5 104,0 1 1231,0-5 0,0 7 0,0-4 0</inkml:trace>
  <inkml:trace contextRef="#ctx0" brushRef="#br0" timeOffset="127">20172 8060 7871,'0'-6'552,"0"-4"0,1 9 189,3-3-295,-3 3-194,4 1 1,-4 0 416,3 0-280,-3 0-89,5 0 0,-6 6 44,0 5 0,0 2-15,0 6 163,0 0-314,0 9 0,-2-4 92,-2 3 1,2 1-15,-6-2 1,5 6-240,-5-1 101,5-3-32,-2 5 1,5-8-297,0 5 148,0-4 75,5 2-255,-3-6 157,8 1 1,-3-5 100,9-3 1,-4-2 36,4-2 0,-2-4-109,1-3 368,-3-3-295,10-1 0,-8 0-221,5 0-30,0 0 272,4 0 0,-4 0-1018,0 0 469,-5 0 211,2-5-1537,1-2 1155,-4 1 1,-1-3 27,-4 5 0,-6-4 654,2 0 0,-2-2 0,-2-2 0</inkml:trace>
  <inkml:trace contextRef="#ctx0" brushRef="#br0" timeOffset="128">20172 8437 7890,'0'-7'0,"0"-1"0,1 4 1330,3-3-571,2 4-239,6-7 702,-1 9-746,0-4 1,6 1 224,2 0-674,3-5 68,5 8 0,1-8 228,3 5-424,2-5 144,-9 8 0,4-5-667,-5 2-1162,-6 3 1786,0-4 0,-11-6 0,-1-1 0</inkml:trace>
  <inkml:trace contextRef="#ctx0" brushRef="#br0" timeOffset="129">20206 8083 7977,'0'-11'195,"0"-1"1,5 0 261,3-3 1,7 3-131,4 1 546,3-1-513,-5 6 0,6-5-150,0-1-229,0 6 153,5-4 1,-2 8-414,1-1 189,5-4-32,-8 6-1532,4-4 810,-5 5 844,-6 5 0,5 6 0,-4 7 0</inkml:trace>
  <inkml:trace contextRef="#ctx0" brushRef="#br0" timeOffset="130">20686 8449 10686,'11'-7'1243,"-3"2"-641,-1 5 849,-4-5-917,7 4 1,-4-5 96,6 2 40,-1 3-321,1-4 0,-1 1-77,0 0-47,6 0-160,-4 4 0,3 0-85,-4 0 1,-1 0 281,0 0-267,-4 5 59,3-4 0,-5 10 282,3-4-693,-3 3 205,0 2 0,-4-1-8,3 1-310,-3-1 293,-1 6 1,-5-3-442,-3 5 416,-2-5 1,-6 7-61,-3-2 0,-3-1-63,-1 1 1,0-1 156,1 1 1,3-2 11,0-1 0,5-4 104,-2 4 0,7-4-181,2 0 578,4-1 0,0 1-111,6-1 1,0-3 205,4-1 1,5-4-453,3 1 1,5-3 58,-1-1 0,3 0-859,1 0 0,0 0 411,0 0 1,-4 0-477,0 0 1,-5 0 875,1 0 0,3-5 0,-1-2 0</inkml:trace>
  <inkml:trace contextRef="#ctx0" brushRef="#br0" timeOffset="131">21028 7775 7961,'7'-17'1139,"-4"-2"0,1 0-495,4 4 0,1 1-262,10 10-160,-5 1 1,2 3 684,-4 0-371,-6 0-156,9 5 538,-7 6-534,13 7 0,-2 10 267,8 2-120,-3 3-459,9 12 0,-7-3 210,4 7 1,-6 3-11,-1 1 0,0-1-134,-4 2-111,-3-6-1131,1 8 1095,-1-4 0,-7 0-389,3-3-448,-3-2-88,-3-1 654,4 0 1,-9-2-195,3-2-558,-3-8 653,-1-1 1,0-5-95,0 3-651,-5 1 644,-1-7 0,-5-1-269,-1-5 388,1-5 1,-1 2 403,1-4 0,-2-2-450,-2-3 1,2 0 663,-2-3 0,2 2 0,2 5 0</inkml:trace>
  <inkml:trace contextRef="#ctx0" brushRef="#br0" timeOffset="132">22079 8723 7781,'-6'-5'8,"1"-2"4013,5 1-1328,0 1-1431,0 0-1494,0 4 135,-5-4 97,3 5 0,-13 0 0,2 0 0</inkml:trace>
  <inkml:trace contextRef="#ctx0" brushRef="#br0" timeOffset="133">6948 12733 8339,'5'-7'-429,"-4"2"159,5 5 277,-6-5 0,1 4 371,3-3-170,-3 3-41,4 1 1053,-5 0-1155,0 5 31,0-4 0,-1 5 92,-3-2-205,3-2 167,-4 8-55,-1-4-162,5 0 144,-9 5 1,4-1 74,-6 5-218,1 5 132,-1-7 0,1 8-1,0-2 1,-5-1-4,1 1 0,0 0-51,4 4 36,-6 0 1,4 0 35,-2 0-21,2 0 12,-3-1-10,3 6-338,-3-4 320,4 4 0,-3 0 46,0 3-259,0-3 204,-2 0 0,3-1 34,-5 4-35,0 2-1,-4-4 1,2 4 54,2-2-59,-8 7-185,3-3 1,-7 10 220,1-4-1449,-6 4 1419,1 6 118,-4-4-132,19-20 0,0 1 0,-15 19 58,-3 3 232,7-3-267,-7-2 0,11 4-815,-7-4 741,8 4 83,-2-14 1,5 8-894,0-5 881,5 5 0,-3-7 107,2 2 0,1-2-132,-1-2 0,4 0-280,-4 0 870,5-4 1,-3 1-577,6-4-255,-6 5 694,4-8 1,-3 9-500,5-3-96,-6-2 591,4 5 1,-4-7-523,1 4-160,4-5 181,-10 8 1,6-5-117,-3 3 87,-3 2-626,4-4 750,0 5-97,-3-5 1,7 4-224,-5-2 459,5-3-228,-8 0 1,10-5 124,-4-1 0,5 1-115,3 0 0,-2-5 138,3-3-119,2-2 0,-2-6 656,3 1-641,3 0 181,-4-2-283,5 4 99,0-9-247,0 4-418,0 0-1011,0-3 1663,0 8 0,5-9 0,1 4 0</inkml:trace>
  <inkml:trace contextRef="#ctx0" brushRef="#br0" timeOffset="134">5406 15542 8292,'5'-6'-452,"-3"-1"528,1 4 232,-1 1-52,3-3 110,-4 5 18,4 0 0,0 0-398,-3 0 149,8 0 251,-9 0-250,9 0 32,-9 0 0,10 0 58,-4 0 1,3 0-17,2 0 0,-1 0-49,1 0 32,4 0-21,-3 0 0,8-4 77,-2 1-50,3-1-2,1 4-275,0 0 242,-1 0 0,1 0-53,0 0 0,4-4-18,-1 0 1,5 0 184,-4 4-366,4 0 191,-2-5 0,4 4-91,-2-3 109,2-2-28,-9 5 0,9-8 5,-3 5 1,0-4-33,0 5 0,-3-3 3,3 3 0,-3 1 69,3-1-306,-4 1 232,2 2 1,-4 0 52,2 0-345,-7 0 269,13 0 0,-13 0-137,8 0 133,-3 5-7,-1-3 1,1 3 45,2-5-38,4 0-26,-1-5 0,4 2 63,-3-4-42,3-1-647,2 2 638,4-5 3,-9 5 0,8-2-59,-7 1-97,-3 4 153,5-7 1,-9 9-30,3-3 33,-3 3-12,-7 1 0,4 0 66,-6 0-60,5 0-7,-2 0 715,0 0-709,3 0 1,-7 0 56,5 0 1,0 0-55,4 0 1,4 0 41,0 0-77,-1 0 35,2 0 0,-3-1 158,6-3-172,-6 2 2,8-3 0,-7 5 98,4 0-90,-4 0 9,1 0 136,1 0-127,-4 0 1,8 0 28,-5 0 1,5 4 6,-2 0 0,3 4 45,1-5-113,1 6 40,-1-7 1,1 6 51,3-4-793,-2 0 738,8 1 0,-4-4 36,2 3-23,2-3-960,2-1 890,1 0 48,3 0 0,-5 0-57,-3 0 0,-2 0 58,-2 0 0,-3 0 43,-1 0-124,0 0 76,-10 0 0,8 4-135,-5 0 151,-1 0-31,-3 1 1,4-4 25,-1 3-19,1-3-12,-4 4-118,0-3 445,0 3 1,-1-5-321,1 0 838,0 0-853,0 0 1,-1-2 128,-3-1-176,2 1 40,-3-3 0,3 5 19,-1 0-30,1 0 5,-8 0 1,3 0 36,-4 0-32,-1 0 3,1 0 31,-1 0-24,-5 0 1,1 0 6,-4 0-630,-1 5 201,3-3 134,-5 3-562,0-5 524,0 5 1,-1-4 321,-3 3 0,-8 2 0,-5 1 0</inkml:trace>
  <inkml:trace contextRef="#ctx0" brushRef="#br0" timeOffset="135">7017 12733 8124,'-7'-7'391,"2"2"-136,5 5 266,-5 0 193,4 0-325,-4 0 48,0 0 130,3 0 64,-3 0 858,5 0-1300,5 5 0,1 2 11,1 4 0,3 4-174,-2 0 0,2 6-10,2-2 1,0-1 89,3 1 1,-1 0 28,5 3 1,0 1 4,4 0 1,0 0 5,0 0 1,1 0-9,3 0 0,1 3-49,2 1 0,2 1 69,-6-2 1,5 0-18,-4 4 1,3-3-12,-3 3-20,4-4 1,-6 5 110,1-4-142,-2 5 14,-1-3 0,0 5 35,0 1 0,-4-1 5,0 0 1,-1 4-4,1 0 1,2 0-3,-2-3 1,3-1-28,1 0 1,3 0-20,1 1 0,1-2 83,-1-3 1,-3-1 96,2-2 0,0-3-373,0 3 0,-2 1-1605,3-2 2860,-3 1-754,-6-4 1,4 3 129,-3 1-545,2 5 53,2-8 1,-4 5 24,0-2 18,0-3 1,4 9-117,0-3 21,0-2 0,-1 0 141,1-5-180,5 5 100,-4-4 1,4 4-45,-5-5 0,-1 0-16,-3-1 0,2-3 23,-2 0 174,-2 0-165,4 4 0,-8 4 325,2 0-296,-2-1 4,4-3 1,-5 4 23,3-1 0,-2 2 16,-1-1-278,-1-3 233,5 9 0,-2-5 37,5 2-227,-5-2 69,8-5 1,-8 0 108,5 0-267,-5 0-71,8 0 189,-5-1 85,1-4 11,4 4-6,-10-10 0,9 9-10,-6-6-7,0 5 17,-4-7 139,1 3-122,-1 1 0,1-3-1,-1 5 438,1-5-420,-6 7 0,4-8 284,-2 2-272,-3 3 7,5-5 1,-4 3-198,6-4 199,-6-1-116,4-4-96,-3 3 0,3-8 191,-3 6-1373,3-6 378,-8 3 389,3-5-2234,0 0 857,-4 0 1983,4 0 0,-5-5 0,0-1 0</inkml:trace>
  <inkml:trace contextRef="#ctx0" brushRef="#br0" timeOffset="136">6857 13441 8112,'-7'0'-803,"2"0"2146,5 0-573,-5 5-315,4 1-198,-4 6 0,5 0-67,0 3 42,0 3-54,0 5 0,0 0 56,0 0 0,0 3 110,0 1-305,0 5 47,5-3 1,-4 1 276,3 1-689,-3-6 250,4 8 1,-3-9-698,2 3 585,-3-8 0,-1 1-519,0-4-374,0-1-514,0-4 646,0 1 949,0-6 0,0-1 0,0-5 0</inkml:trace>
  <inkml:trace contextRef="#ctx0" brushRef="#br0" timeOffset="137">6880 13498 8112,'-12'-12'309,"1"1"623,-1 0 190,6 4-321,1-3-607,0 9 14,4-4 0,-4 10 149,5 2-319,0 4 41,5 0 0,-3 0-245,6 1 112,-1 4 1,5-3 210,-1 2-686,1-2 330,-1-2 124,0 1-424,6-6 324,-4-1 0,3-5 7,-4 0 0,-1 0 44,0 0 1,1-1 93,-1-3 1,1-2 7,-1-6 1,1 1 316,-1-1-127,-5 1-70,4 0 0,-3-5 357,4 1-186,1 0 10,-6 4 93,4-1 80,-9 1-270,4-1 212,-5 1 135,0 5-278,0 0-349,6 6 91,-5 0 1,4 7 60,-5 4 82,0 1-35,5 14 0,-3-7 78,6 8-80,-5 2 54,7 0-29,-9 6-45,9-1 1,-5 1 72,3 3-806,2-2 614,-9-2 0,8-6 166,-5-5-251,0-5 0,1 3 201,-4-8-178,4 4 128,-5-11 544,5 4-608,-3-9-586,3 9 265,-5-8 170,0 8-1357,0-9 711,0 4 273,0-5 206,0 5-1036,0-3 254,0 3 940,0-5 1,5-5 0,1-2 0</inkml:trace>
  <inkml:trace contextRef="#ctx0" brushRef="#br0" timeOffset="138">7416 13783 8112,'7'0'469,"-2"-5"-22,-5 4 767,0-9-612,0 9 433,0-5-218,0 6-184,0 6 356,0 0-561,0 10 0,-4-2 455,0 5-444,0 0-160,4 4 0,0-4-187,0 0 205,0-5-59,0 8-242,0-9 119,0 8 242,0-8-865,5 3 411,-3-4 1,8-5 15,-2 1-2137,-3-6 1417,5 9 0,-4-10 801,6 3 0,-1 2 0,0 0 0</inkml:trace>
  <inkml:trace contextRef="#ctx0" brushRef="#br0" timeOffset="140">6183 14252 8104,'-5'6'-770,"4"-1"0,-6-5 134,3 0 915,3 0 829,-4-5-527,5 4-278,0-4 2587,0 5-2547,5 0-266,2 0 1,4 0 63,0 0 1,0-2-43,-4-2 1,3 3-7,-2-3 0,2 3-94,1 1 1,-3 0 65,0 0 0,-1 0-20,5 0 1,-1 0-38,1 0 0,-5 0 73,1 0 1,-1 0-69,5 0 0,-1 0 42,1 0 0,-1 0-14,1 0 0,-1 0 19,0 0 0,2 0-18,2 0 0,-2-1 30,2-3 0,-1 3 0,1-3 0,-2 1-84,2 0 1,-1 1 68,1-1 0,-2 1-120,2 2 1,-2 0 103,-1 0 0,-1 0-51,0 0 0,1 0-1,-1 0 1,1 0-17,-1 0 1,0 0-8,1 0 1,-1 0 34,1 0 1,3 0 31,0 0 0,5 0-31,0 0 1,-3-1 97,2-3 0,0 3-87,4-3 1,-4 3 33,0 1 1,-4-4-21,5 0 0,-7 0 23,3 4 0,0 0-26,-1 0 1,1 0 1,-5 0 1,2 0-39,2 0 0,-2 4 39,2 0 0,-1 0-39,1-4 0,-1 0 27,5 0 1,-5 0 7,1 0 1,2 0-2,-2 0 1,4 0 0,-4 0 0,4 0-6,-3 0 0,3-1-3,-4-3 1,1 3-2,0-3 0,-4 2 8,3 2 0,2 0-44,-2 0 0,2 0 37,-2 0 0,-1 0-36,5 0 1,-5 0 29,1 0 0,2 0-5,-2 0 0,5 0 47,-1 0 1,1 0 7,-1 0 0,2 0 5,-6 0 0,4-1-38,-4-3 0,4 3 49,-3-3 1,-1 3-40,-4 1 0,1 0 77,-1 0 1,4 0-44,0 0 0,1 0 2,-5 0 0,2 0-4,2 0 1,-2 0-2,2 0 1,-1 0 12,1 0 0,-2 0-9,2 0 1,-2 0 28,-2 0 0,1 0-33,-1 0 0,0-1 39,1-3 0,-1 3 33,1-3 6,-1 3 160,1 1 1,-1 0-95,0 0 6,-4 0-66,-2 0-1931,-5 0 0,-7 3-2162,-4 1 3943,0 5 0,-6-3 0,6 6 0</inkml:trace>
  <inkml:trace contextRef="#ctx0" brushRef="#br1" timeOffset="141">6137 14663 7542,'0'-7'-71,"0"2"910,0 0-138,0 4-90,0-4-146,0 0 2,0 4 21,0-5 14,0 6 0,0 6-489,0 1 0,4 5 38,0 3 0,0 3-125,-4 4 0,3 1 57,1 0 0,0 1-15,-4 3 0,4-3-22,0 3 1,3-7-54,-3-1 0,0 0-24,-4 4 0,4-5 68,0-3 0,-1-2 40,-3-2 1,2 0-13,1 1-80,-1-1 74,3 1 29,-5-1-163,0-5-2,0-1-150,0 1-503,0-5-380,0 4 441,0-5-269,5 0 1038,1 0 0,1 0 0,-2 0 0</inkml:trace>
  <inkml:trace contextRef="#ctx0" brushRef="#br1" timeOffset="142">6526 14583 7925,'-6'-12'982,"5"6"-208,-4-4-159,5 9-367,0-4 1,0 6-77,0 3 1,0 2 70,0 5 1,0 2-78,0 2 0,1 3-1,3 5 1,-3 1-123,3 3 1,-1 2 65,1 5 0,-3-3-194,3-1 0,-2-1 98,2 2 0,-3 0-63,3-4 0,-1 0-73,0-4 0,-1-2 69,2-2 0,-2 1 57,2-4 1,-3-1 73,3-4 1,-3 1 101,-1-1-214,5 1 1,-3-5-28,1 1-833,4-6 401,-6 3-328,4-5 181,-5 0-198,0-5 1,-1 3 296,-3-6 0,1 4 542,-4-3 0,-1-1 0,-3-3 0</inkml:trace>
  <inkml:trace contextRef="#ctx0" brushRef="#br1" timeOffset="143">6229 14868 8011,'-12'0'108,"5"-4"719,-1 1-191,5-1-212,-2 4 1,10 0 4,3 0 0,3 0 163,5 0 0,-1 0-225,8 0 1,-3 4 39,7-1 1,2 1-191,1-4 1,2 0-178,-1 0 1,-4 0-557,-4 0 0,-1-4 447,-3 1 1,1-1-3116,-5 4 3184,1 0 0,-5 5 0,1 1 0</inkml:trace>
  <inkml:trace contextRef="#ctx0" brushRef="#br1" timeOffset="144">6320 15771 8088,'0'-8'-87,"0"0"0,1 6 1362,3-2-360,-3 3-656,4 1 1,-3 5-40,1 2 1,-1 9 0,2 3 0,-3 3-24,-1 5 0,0-1-30,0 4 0,0 0-253,0 5 0,0-1 122,0 0 0,-4 0-181,0 1 1,-3-1 79,3 0 0,-4-1-95,4-2 0,-3-3-30,3-6 0,0-2-11,4-1 0,0-9-135,0 1 76,0-2 1,-4-1-441,1-1-555,-1-4 20,4 2 1235,0-10 0,-5-2 0,-2-4 0</inkml:trace>
  <inkml:trace contextRef="#ctx0" brushRef="#br1" timeOffset="145">6377 15725 8088,'0'-12'-541,"-1"2"722,-3 3 0,3 0-14,-3 4 0,-2 1 148,-2-2 1,2 3-91,-2 1 1,4 0 112,-3 0 0,-1 0-73,-3 0 1,3 1-28,0 3 0,2 3 98,-2 4-272,-2 0 1,5 1 49,-2-1 1,1 1-199,6-1 0,-3 1-71,-1-1 245,0 0-667,4 1 149,0-6-112,0-1 378,0-5 0,5-1 35,3-3 0,-2-2 22,2-6 1,-2 1-9,2 0 0,2-1 162,-3 1 1,0-1-119,0 1 0,-3 1 92,4 2 0,-6-2-25,2 2 0,-1-1 234,0 2-37,-1-3 350,3 3-128,0 1 0,-3-3-163,6 5 1,-4 2 124,3 6 0,-3-2-57,4 6 1,-4 1-33,3 6 0,0-2-90,0 2 1,3-1 11,-2 1 0,2-2 41,2 2-350,-1-2 0,0-2-502,1 0 1,-5-3 357,1 0 0,-4-5-2092,4 5 2333,-6 0 0,8 3 0,-3 0 0</inkml:trace>
  <inkml:trace contextRef="#ctx0" brushRef="#br1" timeOffset="146">6206 16570 7628,'0'-6'-565,"-1"1"912,-3 5 1,1-4 44,-4 0 0,3 0-99,-4 4 0,4 0 25,-3 0 1,3 0-102,-4 0 0,1 0 102,-5 0 0,2 5-150,2 3 1,-2 2-6,3 1 0,-7 1 31,-1-1 1,-4 2-96,3 2 1,-3-2 60,4 2 1,-1 3-8,0 1 1,4 2-171,-4 2 0,0 4 100,1 0 0,-1 1-53,5-2 1,1 0-25,2 4 1,-1-3-102,6 3 1,0-4-4,7 0 0,0-2-142,7-1 0,-2-1-31,6-3 0,2-3 89,-2-4 1,4-1 154,-4 0 1,5-4-55,-1-3 0,-1-3 210,1-1 1,0 0-79,4 0 0,-4-5-41,0-3 1,-4-6 29,4-1 1,-6-1 11,-1 0 1,-2 2-81,-6-5 1,-1 5 49,-3-1 1,-5 2-254,-2 2 0,-3 0 65,-2-1 1,-4 5-187,-3-1 1,-7 5 25,0 0 1,-2 3-85,1 3 0,3 4-1,-3 4 1,4 4-162,4 1 1,3 0 237,4-1 1,2-1 332,3 5 0,-3-5 0,3 3 0</inkml:trace>
  <inkml:trace contextRef="#ctx0" brushRef="#br1" timeOffset="147">5806 17347 7965,'-11'0'-1699,"4"0"2425,-3 0-56,9 0 400,-4 0-429,5 0-356,0 5 1,1-4-46,3 3 1,2-2-18,6 2 0,3-3 14,0 3 1,5-3-15,-1-1 0,4 0-118,4 0 1,2 0 88,5 0 1,-2 0-158,2 0 1,-1-1 102,9-3 0,-5 2-87,1-6 0,-2 6-15,-2-2 1,-4 1 92,1 0 1,-7 1-20,-1-2 0,-2 3-66,-5 1 1,-1 0-127,-4 0 0,-3 0-348,-1 0-689,-4 0-230,2 0-1416,-5 0 1808,-5 0 955,-6 5 0,-7-3 0,-5 3 0</inkml:trace>
  <inkml:trace contextRef="#ctx0" brushRef="#br1" timeOffset="148">6034 17678 7302,'0'-8'-1176,"0"1"1004,0 4 231,0-2 565,0 0-64,-5 4-44,4-10-206,-9 10 1,4-4-145,-6 5 1,5 0 27,-1 0 0,0 0-73,-3 0 1,0 0 30,-1 0 1,1 1 16,-1 3 1,5-1 1,-1 4 0,2 1-40,-2 3 1,-1 1-56,5-1 1,-3 1-136,3-1 1,0 1-103,4-1 0,1 0 104,3 1 0,3-1-86,4 1 1,0-2 24,1-3 0,3 0 17,0-3 0,4-3 54,-3 3 0,6-4 49,-3-4 0,6 1 31,-6-4 0,2-5 14,2-3 0,-1-1 56,-3 0 0,1 4-45,-5-4 1,-3 0-121,-5 1 0,0-4-15,0 3 0,-2-3-188,-5 4 0,-1-1 5,-3 0 1,-3 4-221,-9-4 1,2 4 134,-5 0 1,0 2-16,-4 3 1,1 2 359,-1 5 0,0 5 0,0 2 0,0 3 0,0 7 0,1 1 0</inkml:trace>
  <inkml:trace contextRef="#ctx0" brushRef="#br1" timeOffset="149">5977 17861 6134,'0'7'235,"0"1"1,-3-4 164,-1 3 1,-1 1-90,1 3 0,1 1-197,-4-1 0,3 1 14,-4-1 0,6 0-2,-2 1 0,3 0-67,1 4 40,0-4 0,0 5-139,0-6 1,1 1 87,3-1 1,3-5-92,9-2 1,-4 1 52,4-1 1,1 0-130,2-4 1,-1-1 126,1-3 1,0 0-14,4-7 1,-4 2 76,0-6 0,-5 1 113,1-2 0,-2 4 46,-2-4 1,-4 0-99,-3 1 0,-3-2 67,-1 2 0,-1 2-42,-3-2 0,-8 2-47,-7 2 1,-4 0-72,-3-1 1,-3 2-158,-6 2 1,1 3-71,0 5 1,0 3-304,-1 4 0,6 1-644,2 7 1,5 2 1133,3-2 0,-3 5 0,4-2 0</inkml:trace>
  <inkml:trace contextRef="#ctx0" brushRef="#br1" timeOffset="150">7599 14628 7545,'-6'-5'-340,"1"4"959,5-4-190,-5 0-231,3 4 1,-3-6 238,5 4-220,0 1 1,0-4 186,0 2 8,0 3-428,0-4 1,-1 5 265,-3 0-289,3 0 1,-4 5 33,5 2 1,0 4-1,0 0 1,0 6 38,0 2 1,0 2-79,0 2 1,0-4 7,0 0 0,0 0-2,0 4 1,0-1-66,0-3 1,0 1 117,0-5 1,4 4-117,-1-4 0,5 2 93,-4-2 1,0-2-25,-4 2 0,1-2 8,3-2 0,-3 1-64,3-1 1,-3 0 10,-1 1 36,0-1 0,0 1-30,0-1 1,0-3 4,0-1-286,0-4 152,0 7-545,0-9 167,0 9-325,0-8 339,0 3 564,0-5 0,0 5 0,0 1 0</inkml:trace>
  <inkml:trace contextRef="#ctx0" brushRef="#br1" timeOffset="151">7828 14640 8120,'0'-12'0,"0"1"0,0 0 110,0-1 332,0 1 333,0-1-495,0 6 0,1 1 40,3 5 109,-3 0-282,4 0 159,-5 0-147,0 5 1,0 1 21,0 6 0,1 0-11,3 4 1,-3 1-151,3 6 1,-3 4 60,-1 0 0,0 3-143,0-3 0,4 4 111,0 0 0,1-3-187,-1-2 0,-3-1-35,3-3 1,1-3 89,-1 0 0,3-5-27,-3 2 79,5-4 0,-4 0 90,3-1 0,-2-4-108,-2-4 183,-3 4-226,4-6 0,-3 5 108,1-2-523,-1-3 152,3 4-394,-5-5-1129,0 0 737,-5 0 325,3 0 816,-8 0 0,4-5 0,-6 4 0,1-4 0</inkml:trace>
  <inkml:trace contextRef="#ctx0" brushRef="#br1" timeOffset="152">7576 14925 8120,'-1'-6'0,"-3"2"0,3-2 0,-4 3 0,5-4 0,0 4 0,0-2 431,0 5 1,5-4 658,3 1 0,2-1-624,1 4 1,1 0-201,-1 0 0,2 0-109,2 0 1,3 0 96,4 0 0,3 0-198,1 0 1,0 0 85,4 0 1,-1 0-207,2 0 1,-3 0-45,-6 0 1,-2-2 15,-1-1 1,-9 1-96,1-1-362,-2 1 549,-3 2 0,-6 5 0,-6 2 0</inkml:trace>
  <inkml:trace contextRef="#ctx0" brushRef="#br1" timeOffset="153">7702 17244 8754,'-6'-1'1138,"2"-3"-1104,2 2 304,2-3 234,0 0-403,0 4 0,2-4-111,2 5 0,-2 0 47,6 0 1,-1-1-89,5-3 1,3 3 8,0-3 1,6 3-76,-2 1 0,-2 0 71,2 0 1,0 0 37,4 0 1,0-4-33,0 0 1,0 0 35,0 4 0,-1 0-6,1 0 1,-1-1 3,-3-3 1,2 3-33,-2-3 1,-2 3 45,-2 1 1,2 0-59,-2 0 0,0 0-21,-3 0 1,-2-2-13,-3-1 0,4 1 20,-4-1 0,-1 1-189,2 2-227,-5 0 104,7 0-699,-9 0-95,4 0-178,-5 0 0,-5 4 1279,-3 0 0,-7 10 0,-3-1 0</inkml:trace>
  <inkml:trace contextRef="#ctx0" brushRef="#br1" timeOffset="154">7839 17449 7883,'-11'0'-1544,"4"-5"1708,2 4 164,5-4 1,0 4 418,0-3-359,0 3 0,1-4-126,3 5 0,3 0-2,4 0 0,-1-2-206,-2-2 1,2 3 99,-2-3 0,2 3-124,1 1 1,4 0 80,1 0 1,-1 0-156,-4 0 0,2 0 64,2 0 0,-2 0 29,2 0 0,-1 0-31,1 0 0,-2 0-74,2 0 1,-2 0 9,-2 0 1,1 0 50,-1 0 0,-3 0 8,-1 0 38,1 0-17,3 0 62,1 0-36,-6 0 1,0 0-34,-2 0 12,-2 0-35,3 0 77,-5 0-27,-5 0-22,3 0-16,-3 5 0,4-4-5,-3 3 0,3-1 2,-3 1 1,3-2-30,1 6 0,-4-4 23,0 3-72,0 1 1,3 3 64,-3 1 0,3 0-70,-3 4 1,-1-4 33,1 4 1,-3-3-2,3 3 1,-4-2 0,4 5 0,-4-2-7,0 2 0,2 3-8,-2-3 1,4-1 19,-3 1 0,3-1 60,-4 1 0,6 1-56,-2-5 1,-1 4-15,1-4 1,0 2 40,4-2 0,-4-2 6,1 2-17,-1-2 1,4-2 0,0 1 0,0-5 14,0 1-38,0-6 76,0 9-57,0-10 56,0 4-1082,0-5 536,-5 0 505,-2 0 0,-4 5 0,-1 1 0</inkml:trace>
  <inkml:trace contextRef="#ctx0" brushRef="#br1" timeOffset="155">7839 16536 7965,'-1'-8'87,"-3"1"304,3 4 1,-4-3 236,5 2 7,0 3-313,0-5-240,-6 6 206,5 0-254,-4 0 1,1 2-73,1 2 0,-1-2 122,4 6 0,-2-1-126,-1 5 1,1-1 0,-1 1 1,1-5-22,2 1 0,0-1 87,0 5 0,0-1-20,0 1 1,2-5-46,1 1 3,-1 0-58,8 3 104,-9 0 0,4-3-36,-5 0 1,1-6 17,3 2 1,-3-3 7,5 4 1,-6-2-6,0 4 52,0-4-44,0 7 1,0-7-4,0 4 1,0-3 4,0 4 1,1-4 15,3 3 0,-2-4-14,6 0 0,-4 3 1,3-3 1,1 2 7,3-1 1,1-2 0,-1 1 0,0-1 10,1-2 1,1 0 3,2 0 0,-2 0-15,2 0 0,1 0 4,-1 0 0,-2 3-21,-1 1 0,-7 5 62,6-1 1,-3-2 9,-1 2 0,2-1-97,-5 5 0,0-1-107,-4 1 1,0-1 102,0 0 0,-1 1-12,-3-1 0,-3-3 20,-4-1 1,0 1-4,-1 3 1,1 0 31,-1-4 1,1 2-61,-1-5 0,0 4 1,-3-5 1,2 1-104,-2-4 0,2 0-219,1 0 0,1 0 94,0 0 1,1-1-156,2-3 0,-2-1 24,2-3 0,2 0-203,-2 4 615,6-5 0,-9 2 0,5-4 0</inkml:trace>
  <inkml:trace contextRef="#ctx0" brushRef="#br1" timeOffset="156">7828 16604 7965,'-12'-7'-102,"1"-1"0,4 4 729,4-3-312,-4 4 1,6-3 341,-3 2-489,3 3 0,6-8 20,3 5 0,2-1 12,1 1 1,6 2-23,2-6 0,2 5-56,2 0 1,0-2 61,0 1 1,0-1-81,-1 1 1,0 3 12,-3-3 0,-2 2-139,-6 2 0,0-3-228,1-1-235,-6 0 1,0 0 484,-2 0 0,-2 1 0,3 3 0</inkml:trace>
  <inkml:trace contextRef="#ctx0" brushRef="#br1" timeOffset="157">7839 15679 8021,'0'-11'-200,"0"-1"206,0 6 1,-1-3 332,-3 5 15,3-5 2,-4 3 0,5-2 109,0 1 365,0 4-100,0-7-178,0 9-204,0-4-179,0 5-158,0 5 1,1 3 108,3 7 1,-2-1-127,6 5 1,-4 1 7,3 7 1,-3 2-7,4 5 1,-5 0-12,5 1 0,-4-1-45,3 0 0,-3 4 27,4 0 1,-2-3 9,2-5 1,2-3-56,-2 3 0,-2-6 91,2-1 1,-5-1 14,5-7 1,-5 0-19,0-3 4,4-1-255,-6 0 243,4 1 1,-4-5-165,3 1-12,-3-5-82,4 2-377,-5 0 211,0-4 0,-1 4-145,-3-5 62,3 0 0,-5 0 131,2 0 1,3-1-706,-3-3 391,3-2 688,1-6 0,-5 1 0,-2-1 0</inkml:trace>
  <inkml:trace contextRef="#ctx0" brushRef="#br1" timeOffset="158">7862 15599 7998,'-8'-7'-200,"1"-1"0,4 4 80,-1-3 1,3 3 992,1-4 65,0 6 7,0-3 383,0 5-932,0 5-382,-5 1 0,0 9 58,-3 0 1,-2 4-194,2-3 0,2 3-30,-2-4 0,1 4-30,-5-4 0,5 0 99,-1-3 1,4-1-123,-3 1 0,4-5-81,-1 1 112,3-6-335,1 4 308,0-6 0,1-4 91,3 0 1,1-6 62,3-2 1,2 1 2,-2-4 0,1-2 7,-2 2 1,3-4 173,-2 4 0,-2-4 26,2 3 0,-6 1-50,2 4 0,1-1 50,-1 1 1,0 3 26,-4 1 158,0 4 1,1-2 291,3 5-276,-3 0-175,9 0 0,-3 5-56,4 3 0,4 6-21,1 1 0,-1 4 45,-4-4 1,1 6-125,-1-2 0,1-3 82,-1-1 1,0 2-186,1-2 1,-2 0-281,-2-3-48,2-1 1,-9 1-267,3-1 0,-3-3 663,-1-1 0,0 1 0,0 3 0</inkml:trace>
  <inkml:trace contextRef="#ctx0" brushRef="#br0" timeOffset="171">13487 13101 8054,'0'-6'-228,"0"-4"1,0 7 372,0-4 201,0 4 241,0-2-222,0 0 75,0 4-117,0-4-26,0 5-201,-5 0 0,2 0 98,-4 0 0,-1 5-149,-3 2 0,0 0 123,4 0 1,-3 2-174,2 6 1,-2-2 72,-2 2 0,1 2-149,0-2 0,-1 5 67,1-1 1,-1 3-50,1 1 0,-4 3 53,-1 1 1,1 4 32,4-5 1,-4 5 56,-1-5 0,0 6-43,1-2 1,2 0 43,-2 0 1,1-1-42,-1 2 0,1 2 150,-5-3 1,1 2-103,-1-2 1,-3 7 6,3-3 1,1 2-60,-1-6 0,2 5 7,-2-1 0,-3 0-95,3 4 0,-3-2 72,0-2 1,-1 0-95,0 1 1,1-1 100,3 0 1,-1-5-26,5-2 0,-4-3 24,3-1 0,0 4 12,1-1 1,-2 2 15,-2-1 1,-1-2 18,5 6 0,-4-5-9,3 5 0,-4-1-19,1 4 0,1 2 85,-1 2 1,1-2-44,-1 2 0,-1-3 12,5-1 0,-4 1-17,4-1 0,3-4 8,5 1 1,0-6-114,0 2 1,-2-2 91,5 2 0,-1-3-157,1 3 0,3-7 143,-3-1 0,3-5-138,1 1 1,-2 2 96,-1-2 1,1 0-90,-1-3 0,1-1 52,2 0 0,-1 1-1,-3-1 0,3 1-35,-3-1 1,-1 2 44,1 2 0,-3-2-31,3 2 0,-5-2 24,1-2 0,2 0-25,-2 1 0,1-1 20,-5 1 0,1-1-26,0 1 1,-1-1-43,1 0 0,3 1-7,0-1 0,5-3-1210,-5-1 686,5-4 625,3 2 0,7-5 0,4 0 0</inkml:trace>
  <inkml:trace contextRef="#ctx0" brushRef="#br0" timeOffset="172">12356 15614 7997,'-11'0'-201,"-1"0"295,1 0-73,-1 0 265,1 0-109,0 0 0,3 0 188,0 0 38,6 0-34,-3 0 708,5 0-891,0 5 0,1-4 141,3 3-104,-3-3 19,9 4-152,-3-3 1,4 3-3,0-5 0,-3 0-75,0 0 0,-4 4 53,3-1 1,1 1-72,3-4 0,1 0 37,-1 0 1,0 0-14,1 0 1,-3 0 10,2 0 0,-2 0 5,6 0 1,-1 0-12,1 0 0,-1 1-6,5 3 1,-3-2-18,3 1 1,0-1 30,4-2 1,-4 0-25,0 0 1,1 0 42,7 0 0,-3 0-4,2 0 1,2 0-22,-1 0 0,5 0 6,-2 0 0,1 0-18,3 0 1,-6 0 0,6 0 0,-2 0-23,2 0 1,2 0 33,2 0 0,-3-4-47,3 0 0,2 0 58,-2 4 0,3-4-2,-2 1 1,2-1-27,-3 4 0,3 0-1,-7 0 1,7 0 11,-7 0 1,4 0 4,0 0 1,-3 0-24,-1 0 0,4 0 19,-4 0 1,7 0-21,-3 0 1,0 0-7,-4 0 1,4 0-4,0 0 0,4 0 11,-4 0 1,2 0-1,-2 0 0,-1 0-15,4 0 1,1 0 16,4 0 0,-2 0-9,-2 0 1,3 0 6,-3 0 1,2 0 20,2 0 0,-4 0 18,-1 0 1,-3 0 7,4 0 0,-1 0 17,1 0 1,2 0 10,-2 0 1,1 0-13,-1 0 1,1 0 2,-5 0 0,4 0 24,-4 0 0,4 0-41,-4 0 1,4 0 6,-4 0 0,4 0-13,-4 0 0,4 0-6,-4 0 1,0 0-54,-4 0 1,-1 0-14,-2 0 0,1-4-41,-6 0 0,1 0 84,-4 4 0,-4 0 0,0 0 0,-5 0-9,1 0-448,-7 0 175,2 0 1,-12 0-56,-1 0 1,-6 0-411,-14 0 1,1 0 729,-8 0 0,-6-5 0,-4-1 0</inkml:trace>
  <inkml:trace contextRef="#ctx0" brushRef="#br0" timeOffset="173">13772 13056 8248,'-11'-12'-956,"1"5"716,2-1 1,2 4 438,2-3 0,3 3 12,-3-4 1,-1 4 109,1-3 1,0 3-142,4-4 1,-1 6 185,-3-2 213,3-2-368,-4 4 0,1-4 387,0 2-53,0 3-30,4-4 888,0 5-955,0-5-237,0 3 233,0-3-299,0 0 57,0 4-126,0-4 139,0 5-196,5 5 1,-2-2 70,5 4 0,-5 0 22,5 0 1,1 3-25,6-2 0,-1 2 33,5 2 0,-4 3-68,4 0 1,-3 0 0,3-3 1,-4 3 15,4 0 1,-5 4 5,1-4 1,-2 4-25,-2-3 0,3 0-30,-2-1 0,2-1 64,-7 5 1,3-1-26,2 1 1,-5 3 52,1-3 0,0-2-16,3 3 1,0-3 7,1 2 1,3 3-31,0-3 0,2-1 9,-2 1 0,3-4-28,5 4 0,-4 0 25,0 4 0,0 0-135,4 0 1,-6-1 117,-1 1 0,0 0-27,-1 0 0,4 1 34,-3 3 0,0-2-4,-1 6 1,-1-5-75,5 5 1,-3-6 2,3 2 1,0 1 18,3-2 0,1 5-3,0-5 1,-4 2-130,0-1 1,-1-3 128,1 3 0,1-2-101,-4 2 0,3-3 67,-4 2 1,4-1 3,-4-3 1,2 1-29,-2 0 0,-3 4-12,4-1 0,0 2 40,-1-1 0,6-3 1,-2 3 0,-1-2-7,1 2 1,-4-3-12,4 2 1,-5-1-17,1-3 0,-1 1 28,1 0 0,-5 0 8,6 0 1,-6-2 25,5-2 1,-2 2 5,-2-6 1,0 1 101,1 0 0,1-2-123,2 5 0,-2-4 81,2 4 1,-3-5-67,0 1 1,1 2 27,2-2 1,-3 4-28,4-4 1,-2 4-5,1-4 0,1 4-8,3-3 1,2 3 0,-6-4 0,4 4 57,-4-4 0,5 2 2,0-2 1,-3-2 126,2 2 1,-3-1-94,3 1 0,-5 1 36,1 4 1,1 0-25,0-5 1,-1 5 2,-4-1 1,4 2-82,1-2 1,-1 1-92,-4-5 1,1 4 78,-1-3 1,-3-1-112,-1-4 0,1 1 159,3-1 0,0 0-45,-4 1 0,3-2 22,-2-2 13,2 2-66,1-4 0,0 2-161,-4-1 1,0-4-719,-4 1-296,-1-3 125,3-1 0,-7 0-2421,-1 0 3482,-4-5 0,-9-1 0,-2-6 0</inkml:trace>
  <inkml:trace contextRef="#ctx0" brushRef="#br0" timeOffset="174">13407 13707 7913,'-5'-12'-499,"4"1"897,-5-1-21,6 6 527,0-4-245,0 4-305,0-1 1,0 1 205,0 2 66,0 3-408,0-4 0,-1 5 145,-3 0-190,3 0 0,-4 5-90,5 2 0,0 5 78,0 3 0,0 3-181,0 5 1,0 5-68,0 2 0,0-1 162,0 2 1,0-1-65,0 4 1,0-3 72,0-1 0,4-1-125,0 2 0,3-3 67,-3-5 1,1-2-12,-1-2 1,-2 2-91,6-6 0,-5 0-439,0-4-766,-1 1 544,3-1-1012,-4-4 1193,4-2 0,-5-7-157,0-1 0,0-1 712,0-8 0,-1 2 0,-3-9 0,3-5 0,-4-5 0</inkml:trace>
  <inkml:trace contextRef="#ctx0" brushRef="#br0" timeOffset="175">13407 13741 7913,'0'-18'1,"0"3"0,0-2 429,0 2 1,0 0 173,0 4 258,0-1-241,0 6-93,0 1-52,0 5-226,5 5 0,0 1-36,3 6 1,2 3-16,-3 0 1,0 1-54,0 0 0,-3-4-156,4 4 1,-2 0-206,2-1 1,2 1 165,-2-5 0,-2-3-151,1-1 1,-3-3 22,4 4 0,-4-6 47,3 2 1,-3-3-11,4-1 0,-4 0 38,3 0 1,-3-1 81,4-3 1,-5-1-27,5-3 0,-4-2 98,3 3 0,-4-3-85,1-2 1,1 1 174,-1-1 0,3 0-57,-3-4 1,1 4 43,-1-4 1,-2 4-36,6 0 0,-4 2 139,4 3 0,-5-2 111,5 5-158,-6-5-17,9 8 0,-10-3-55,3 8 1,-2 2 13,2 6 1,-3 0-13,3 3 1,-1 3-2,0 5 1,-1 5-58,2 2 1,1 3-135,-2 2 1,3-1-73,-3 0 0,0 0 61,4 1 0,-3-2 31,4-3 0,-4-6 62,3-5 0,-3-5 66,4 1 0,-6-2-99,2-1 0,-1-5-172,0 1 0,-1-4-688,1 3-663,-1-4-434,-2 2-67,0-5 1667,0-5 1,0 2 135,0-4 1,-2-1 247,-1-3 0,1-6 0,-3-1 0</inkml:trace>
  <inkml:trace contextRef="#ctx0" brushRef="#br0" timeOffset="176">13807 13958 7966,'6'-8'-1327,"-2"1"1532,-3 4 748,-1-7 0,4 7-8,0-4-489,5 4 0,1-6-105,5 6 0,0-5-128,-3 4 1,3 0-75,0 4 1,0 0 101,-3 0 0,-1 0-208,0 0 0,-3 0 57,0 0 1,-6 2-39,2 1 0,-3 4-82,-1 4 1,0 1-77,0-1 0,0 4-63,0 0 1,-5 2 59,-2-2 0,-4 2-39,0 2 1,0 2 75,-1-2 1,-3-1-17,0 1 1,3-5 101,5 1 0,4-2 5,-1-2 1,3-3 51,1 0 0,1-6 169,3 2 1,3 1 74,4-1 1,0 0-104,1-4 1,0 0-141,4 0 0,0-2 65,3-1 1,3 1-524,-3-1 1,-1-3-148,1 3 0,-5-1-1329,1 4 744,-2 0-453,-2 0 1561,-5 5 0,-6-4 0,-6 4 0</inkml:trace>
  <inkml:trace contextRef="#ctx0" brushRef="#br0" timeOffset="177">12847 14380 7890,'-7'-1'3,"-1"-3"1,4 2 560,-3-6-211,4 6 0,-2-3 433,5 5 2471,0 0-3035,5 0 1,3 0 133,7 0 0,-1 0-104,5 0 1,0 0 27,4 0 0,5 0-168,2 0 0,-1 0 69,2 0 0,-1 0 7,5 0 1,3 0 30,0 0 0,5 0-216,-1 0 0,2 0-14,2 0 1,-1 0-86,1 0 0,0 0-5,0 0 1,-1 0 89,1 0 1,-4 0 47,0 0 0,-4 3 28,4 1 0,-6 0-73,2-4 1,3 0 64,1 0 1,-3 0-40,-1 0 1,-2-4-21,-2 0 1,2-1-21,2 2 0,-7 1 12,4-2 1,-4-1-20,4 2 0,-6-3 205,-2 3 1,0 1-165,0-1 0,-4 1 210,-4 2 0,0 0-119,4 0 1,-2 0 11,-2 0 0,2 0-28,-6 0 1,4 0-11,-4 0 1,0 0 44,-3 0 1,-1 0 2,1 0 1,-5 0 89,1 0-11,-5 0-786,2 0 306,-5 0-1284,-5 0 1,-7 2 118,-7 1 1441,-3-1 0,0 8 0,-1-4 0</inkml:trace>
  <inkml:trace contextRef="#ctx0" brushRef="#br1" timeOffset="178">12939 14780 7916,'-12'0'934,"6"0"-659,1 0 774,5 0-997,0 5-5,0-3 13,0 8-4,0-4 0,0 5-6,0 1 1,0-5 23,0 1 1,0 0-24,0 3 0,0 1-35,0-1 1,0 0 42,0 1 0,0-1 3,0 1 1,0 3-12,0 0 1,0 2 6,0-2 1,0-2-8,0 2 1,1 1-6,3-1 1,-3 5-137,3-5 0,-3 4 128,-1-4 1,4 4-46,0-4 1,0 4-1,-4-3 0,0-1-17,0-4 1,0 4 3,0 1 1,0-1-6,0-4 0,0-3-36,0-1 0,1 0-73,3 0-16,-3 4 0,4-9 96,-5 6-234,5-6 171,-4 3-701,4 0-267,-5-3 1085,0 3 0,0-5 0,0 0 0</inkml:trace>
  <inkml:trace contextRef="#ctx0" brushRef="#br1" timeOffset="179">13156 14894 7860,'0'-6'420,"0"1"0,-2 5 282,-1 0-267,1 0 146,-3 0 178,5 0-567,0 5 1,0 1-1,0 6 0,0-1-33,0 1 0,0 3-94,0 0 0,0 4-65,0-4 0,4 6 60,0-2 0,3 1-77,-3-1 1,0 3 72,-4-3 1,0-2-86,0 2 1,4-3 24,0 3 1,-1-4-31,-3 4 0,0-5 47,0 1 0,0-2-16,0-2 1,0 4-89,0 1 1,0-5 59,0-3-321,0-1-94,0 5-118,0-6-149,0 4-569,0-8 292,0 3 990,0-5 0,-5 0 0,-1 0 0</inkml:trace>
  <inkml:trace contextRef="#ctx0" brushRef="#br1" timeOffset="180">12870 15191 8207,'-6'-5'1411,"2"3"-1358,8-6 0,-2 6 262,6-2 1,0 2-102,3 2 0,5 0 153,3 0 0,3 0-111,1 0 0,5 0-15,2 0 1,-1 0-43,2 0 1,-2 0-27,2 0 0,0 0-167,-4 0 1,0 0-254,-5 0 1,-8 0-2594,-2 0 2840,-3 0 0,-3 0 0,-1 0 0</inkml:trace>
  <inkml:trace contextRef="#ctx0" brushRef="#br1" timeOffset="181">12744 16676 6735,'-6'0'471,"1"0"-97,5 0-20,0 5-59,0-4-85,0 4 221,-5-5-193,4 0 172,-4 0 382,5 0-587,5 0 23,1 0-153,5 0 1,1 0 0,-1 0 0,1 0-4,-1 0 0,1-3-32,-1-1 1,0 0-1,1 4-1,-1 0-16,1 0 1,3 0-25,0 0 1,2 0-42,-2 0 0,-2 0 84,2 0 1,1 0-52,-1 0 1,5 0 10,-5 0 0,4 0-12,-4 0 0,4 0 48,-4 0 1,6 0 9,-2 0 0,-2-1 5,2-3 1,-3 3 6,3-3 1,-5 3 62,1 1 0,-2 0-76,-2 0 1,0 0 92,1 0 1,-5 0-10,1 0-71,0 0 1,-1 0-13,1 0-13,-6 0-153,9 0 114,-10 0-420,4 0-133,-5 0 1,-10-5 0,-3-2 0</inkml:trace>
  <inkml:trace contextRef="#ctx0" brushRef="#br1" timeOffset="182">12847 16996 7865,'-6'0'233,"1"0"360,0-5-229,3 3-288,-3-8 561,5 9 405,0-4-236,0 5 0,0 5-651,0 3 1,0-1 31,0 5 1,0-3-141,0 6 1,0 3 23,0 1 1,0 1-189,0-1 1,0 3-50,0-3 1,0 1 114,0-1 0,0 1-42,0-5 1,0 1-120,0-5-125,0 1 301,0-1 89,0 0 87,0-4 377,0-2-96,-5-5-305,4 0 1,-5 0 84,2 0-125,3-5 0,-4 2-159,5-4 83,0 4 0,1-6-167,3 5 0,-2-3 56,6 3 0,-1-4-54,5 4 0,-1-1 2,1 2 0,3 1 106,0-1 1,0 1-9,-3 2 0,3 0 56,0 0 0,4 0 15,-4 0 0,5 0-10,-5 0 1,0 5 96,-4 3 0,1-2-124,-1 2 0,-3 0-4,-1 3 1,-4 0-191,1 1 0,-3-1 65,-1 1 0,-1-1-76,-3 0 1,-2 1 66,-6-1 0,1 1 92,-1-1 0,0 1 3,-4-1 0,3-1 15,-7-2 1,7 1 150,-3-6 1,0 5-46,1-4 1,-2 0 71,2-4 0,2 0-61,-2 0 0,2 0-271,2 0 0,-1 0-238,1 0 0,0-2-377,-1-1 0,1 1 828,-1-1 0,1-4 0,-1 1 0</inkml:trace>
  <inkml:trace contextRef="#ctx0" brushRef="#br1" timeOffset="183">12847 16939 7767,'-6'0'371,"1"0"0,4 0 101,-3 0 132,2 0-213,-3 0 1082,5 0-1210,5 0-188,-3 0 5,8 0 0,-4 0 1,6 0 1,-1 0 99,1 0 1,0 0-8,3 0 1,-1 0-38,5 0 1,0 0 38,4 0 1,-4 0-145,0 0 1,-1-2 49,1-1 0,1 1 1,-4-1 0,-1 1 9,-4 2 0,1 0 73,-1 0-304,1 0 187,-1 0-706,-5 0 490,-1 0 0,-6 0-337,-3 0 1,-3-1 504,-8-3 0,-3 3 0,-5-4 0</inkml:trace>
  <inkml:trace contextRef="#ctx0" brushRef="#br1" timeOffset="184">13064 16002 7152,'0'-6'1770,"0"1"-350,0 5-1077,5 0-177,-3 0 1,3 5-35,-5 2 1,0 4-46,0 0 0,-4 0 19,0 1 0,-5 1-6,2 2 1,0-1-19,0 5 0,-1-4-136,-3 4 0,-1-1-83,1 1 0,-1 1 134,1-5 0,-1 1-111,1-5 1,3 3 70,1-3 1,0 3-128,0-6 141,2 2 12,0 2 0,3-5 20,-1 1 21,1-6 12,2 8 0,2-8 10,1 2 0,0-3 48,5-1 1,-5 0-73,5 0 1,0 0 55,3 0 0,-3 0-29,-1 0 1,1 0 1,3 0 1,1 0-26,-1 0 0,1 0-7,-1 0 1,-3 0-98,-1 0 141,1 0-574,3 0-168,1 0 253,-1 0 0,-3 0-515,-1 0-418,-4 0 733,2-5 626,-5 3 0,0-3 0,0 5 0</inkml:trace>
  <inkml:trace contextRef="#ctx0" brushRef="#br1" timeOffset="185">13156 16219 7942,'0'-6'652,"0"0"226,0 2-41,0 2-272,0-3 241,0 5-616,0 5 1,0-2 13,0 5 0,0-1-13,0 5 0,0-1-81,0 0 0,0 5 95,0-1 0,0 4-125,0-4 1,0 0 91,0-3 0,0 3-125,0 0 1,1 2-1,3-2 0,-3-2-99,3 2 1,-3-2 125,-1-2 1,0 0-126,0 1 1,0-5 60,0 1-263,0-5-1301,5 7 787,-4-9-590,4 4 1357,-10-5 0,-1 5 0,-5 2 0</inkml:trace>
  <inkml:trace contextRef="#ctx0" brushRef="#br1" timeOffset="186">14161 14826 7897,'0'-6'-321,"0"0"0,0 5 588,0-3 135,0 3-201,0-4-38,0 5 0,-2-4 128,-1 0 10,1 1-100,-3 3 15,5 0-45,0 5-188,0 1 1,1 5 107,3 1-36,-2-1 1,3 1 12,-5-1 0,1 1-50,3-1 0,-3 0 76,3 1 0,-3-1 4,-1 1 1,4 3-15,0 0 0,-1 0 13,-3-3 1,2 3-46,2 0 0,-3 4 2,3-4 0,-2 5-74,2-5 0,-3 4 85,3-4 0,1 4-63,-1-4 1,1 0-9,-1-3 0,-3-1-23,3 1 0,-2-1-2,2 1-201,-2-1 113,3 0 0,-4-3-501,3 0-103,-3-6 1,4 5-52,-5-4 3,0-1 771,0 3 0,-5-5 0,-1 0 0</inkml:trace>
  <inkml:trace contextRef="#ctx0" brushRef="#br1" timeOffset="187">14378 14872 7910,'-5'-7'312,"3"-3"1,-3 8 122,5-6 232,0 5-171,0-2-35,0 5 1,0 5-308,0 3 1,0 2-146,0 2 1,0-1 73,0 0 1,4 6-79,0 2 0,1-1 3,-1 1 1,-2 0-23,6 4 1,-4-1 75,3 1 0,-4-4-4,1 0 1,-2-3-55,2 3 1,-3-4-28,3 4 0,1-5 42,-1 1 0,4-2-13,-5-2 1,5 1-3,-4-1 0,0-3-139,-4-1-348,5 1-76,-4 3-552,4-4 482,-5 3 0,-1-9 8,-3 3 621,-2-3 0,-6 4 0,1 2 0</inkml:trace>
  <inkml:trace contextRef="#ctx0" brushRef="#br1" timeOffset="188">14183 15089 7910,'0'-7'1337,"2"2"-1011,2 5 1,2 0-35,5 0 0,1 0 125,-1 0 1,6 0 10,2 0 43,2 0-308,2 0 1,4 0-7,-1 0 1,2 0-112,-1 0 1,-4 0-537,0 0 1,-2 0 352,-6 0 1,1 0-2198,-5 0 2334,-5 5 0,0 2 0,-6 4 0</inkml:trace>
  <inkml:trace contextRef="#ctx0" brushRef="#br1" timeOffset="189">14378 16082 7028,'0'-11'163,"0"-1"0,0 5 168,0-1 1,0 4-79,0-3 1,1 3 16,3-4 1,-3 4-40,3-3 1,1 3-57,-1-4 0,3 5 90,-3-5-116,5 5 0,-3-5-10,6 4 1,-5 0-1,1 4 0,0 0-79,3 0 0,0 0 66,1 0 0,-1 0-165,1 0 0,-1 4 47,1 0 0,3 3-98,0-3 1,0 5 74,-3-2 0,-2 0-78,-3 0 0,2 1 17,-5 3 1,4-3 84,-4 0 1,-1-1-32,-3 5 1,0-5 12,0 1 1,0 0-93,0 3 1,-5-3 91,-2-1 0,-4 1-87,0 3 0,0-3 49,-1-1 1,-3 0-9,0 0 0,0 2 37,3-5 6,1 5 1,-1-6 16,1 4-58,5-4 287,-5 2-140,10-5 0,-4 1 37,5 3-50,5-3 1,1 4 136,6-5 1,-1 4-143,1 0 1,-1 0 14,1-4 1,-1 3-46,0 1 0,2 4 24,2-4 1,-2 1-74,2-1 1,-2 1 31,-2 2 0,-3 3-96,0-2 1,-6-2 23,2 2 0,1 0-145,-1 3 0,-2-1 110,-5-2 0,0 2 21,-5-2 0,1 0 78,-5 0 0,-3 2-52,0-2 1,-4-2 31,4 2 1,-4-4-69,3 3 0,-3-4 10,4 1 0,-4-3-85,4-1 0,-4 0-239,4 0 1,-1 0-19,5 0 0,-1 0-1012,1 0 357,5 0 1054,-4 0 0,8 5 0,-3 1 0</inkml:trace>
  <inkml:trace contextRef="#ctx0" brushRef="#br1" timeOffset="190">14252 16619 7748,'-6'6'479,"1"-1"151,5-5 1361,0 0-1454,0 5-178,5-3 1,1 3-94,5-5 0,1 0 0,-1 0 0,2 4-57,2-1 0,-1 1-26,5-4 0,1 0-18,7 0 1,-3 0 25,3 0 1,1 0-160,-2 0 1,2 0 37,-1 0 0,-2 0-152,6 0 1,-6 0 13,2 0 1,-3 0-33,-1 0 1,0 0 22,0 0 0,-4 0 0,0 0 1,-2 0 69,2 0 1,-2 0-23,-6 0-314,1 0 116,-6 0-409,4 0 1,-10 0-817,0 0 397,-10 0 0,-4 0 307,-5 0 748,0 0 0,-4 0 0,0 0 0</inkml:trace>
  <inkml:trace contextRef="#ctx0" brushRef="#br1" timeOffset="191">14423 16825 7652,'0'-7'1443,"0"2"-306,0 5 0,0 5-921,0 3 0,0 2-1,0 1 1,-3 1-195,-1-1 0,-1 1 133,1-1 0,-1 2-41,-3 2 1,-1-2-88,5 2 1,-3-2-88,3-2 0,-4 0 41,5 1 1,-2-2-22,1-2 1,2 2 103,-1-3-69,1-2 62,2 6 1,4-9 52,0 6-89,5-6 0,-3 3 11,6-5 0,-1 0-1,0 0 1,1 0-24,-1 0 0,2 0-6,2 0 1,-1 0-85,5 0 1,-5 0 46,1 0-485,3 0 1,-5 0-111,2 0-1189,-2 0 524,-2 0 194,-4-5 323,3 4 779,-9-9 0,9 4 0,-4-6 0</inkml:trace>
  <inkml:trace contextRef="#ctx0" brushRef="#br1" timeOffset="192">14606 16984 7754,'0'-6'0,"-5"-4"0,4 4 0,-4-1 1630,5 2-578,0 5-618,-5 0 1,3 1-66,-2 3 1,3 3 0,1 4 1,-4 4-152,1 0 0,-1 4 0,4-3 0,0 3 34,0-4 0,4 5-51,-1-1 0,5-1-204,-4 1 0,1-5 106,-1 1 1,-3-2-200,3-2 16,2 1 49,-5-1 71,4 1-285,1-6 141,-5-1-364,4-5-1869,-5 0 2336,-5 0 0,-2-5 0,-4-1 0</inkml:trace>
  <inkml:trace contextRef="#ctx0" brushRef="#br0" timeOffset="204">20499 12919 8063,'0'-12'-99,"0"1"0,0 3 277,0 1 883,0 4-364,0-7-568,0 9 208,0-5 1104,0 6-1400,-5 6 121,4 0-104,-9 5 0,7 2 87,-4 2 1,-1-1-45,-3 5 0,3 0-8,0 4 0,1 0-14,-5 0 1,1 1-118,-1 3 0,4-2 55,-4 5 1,3-3 65,-6 3 0,2-3 52,2 4 1,3-5-11,1 5 1,-1-5 22,-3 5 1,-1-1-77,1 5 1,1-1 19,2 0 0,-6 2-24,3 2 1,-5-2-11,1 6 0,-3 0-107,-4 4 0,3-2 121,0-2 1,-1 6-1125,-2-2 1093,-1-3 2,5 2 0,-4-6-119,3 3 0,-1 2 130,1-2 1,-2-1 9,1 1 1,3-6-6,-2 2 0,1 2-1,-1-2 1,1 1 45,3-1 0,1-2-65,-5 2 1,5-3-96,-1 0 0,2-2 134,2-3-193,4 3 58,-3-9 1,8 4 1,-6-5 0,5 2-147,0-2 0,-2 3 625,1-7 0,-1 2-531,1 2 0,1-1 200,-4-3 0,0 2-168,0-2 1,-3 2 126,2-2 1,-2 2-156,-2-2 124,1-2-61,0 4 1,-1-7 32,1 5 1,3-3 12,0 3 1,2-5-7,-1 1 1,-4-3 3,4 0 0,0-1 69,0 1 1,0 0-89,0 4 1,1-6 142,2 5 0,2-9-118,-1 6-94,1-3 95,2 2 1,0-3 15,0-1-457,0 1 261,0-2 0,0 1-347,0-4-430,5-1-133,2 3 1,4-5 1079,1 0 0,4-5 0,2-2 0</inkml:trace>
  <inkml:trace contextRef="#ctx0" brushRef="#br0" timeOffset="205">19551 15534 7999,'-6'-11'765,"1"-1"1,5 4-205,0 1-221,5 4 117,1-2-144,6 5 0,-5-4 216,1 1-265,0-1 0,4 4-50,3 0 1,-1 0-1,5 0 1,1 4-31,2-1 1,1 3-69,0-3 0,0-1 9,0 1 0,5 2 88,2-1 1,4 0-241,4-4 0,3 0-27,5 0 0,4-4-19,4 0 0,3-3-188,4 3 0,-2-5 194,-26 5 1,-1 1 0,0 0 0,1 1 27,1 0 1,0 0 0,-1-1 0,-1 1 61,1 0 0,-1 0 0,31-2 36,2 4 1,-2 0-35,-2 0 1,-2 0 44,2 0 1,1 0 21,-1 0 1,3-1 16,-3-3 0,2 3-53,-3-3 0,-2 3 16,-1 1 0,0 0-59,-4 0 0,-2 0-14,-2 0 0,-2 0-60,-1 0 0,-4 0 101,0 0 0,-2 0-16,2 0 1,-2 0-5,-6 0 1,-1 0-2,-3 0 1,2 0 37,-5 0 0,-2 0 8,-6 0 1,1 0 266,-4 0 1,-1 0 4,-4 0-93,-4 0-119,3 0-1668,-9 5 256,4-4 497,-5 4 1,-1-5 789,-3 0 0,-2 0 0,-6 0 0</inkml:trace>
  <inkml:trace contextRef="#ctx0" brushRef="#br0" timeOffset="206">20499 12827 7654,'4'-7'-258,"0"-1"518,5 5-21,-8-7 1,8 8 624,-5-6-119,5 6 270,-8-3-251,4 5 644,-5 0 0,5 1-1148,3 3 1,-2-2-91,2 6 1,-1-1 14,5 5 0,3-5-31,0 1 1,2 1-143,-2 6 0,-3-2-9,4 2 0,-4 2 105,0-2 0,-1 5-78,1-1 1,-1 3 62,0 1 1,1-4 90,-1 0-109,1 0 1,3 7 243,0 1-225,6 0 1,-8-5-7,7 1 1,-3 4-94,2 0 1,3 3 31,-3-3 1,-1 4 77,1 0 1,-4 6-72,4 1 1,-5 4 48,1-4 0,-1 4-31,1-4 0,-1 3 6,5-2 1,-3 2 12,3-3 1,3 1-23,5-5 0,5 0-143,-2 0 0,-1 1-21,2-1 0,-2-1 100,2-3 1,-2 3-135,-3-2 0,-1-2 90,1 1 0,-3-4-81,-4 0 0,3 4 89,-3 0 0,-2-1-14,2 2 1,0-1 23,4 4 0,0-3 21,0-1 1,1 1-47,3 3 0,-3 0 31,3 1 1,-2-2 229,2-3 0,-3 3 99,2-3 1,-2 3 120,-1 2 1,0-5-94,0 1 1,0-1 77,0 4 1,-1-3-187,1-1 1,-5 1-24,-3 3 1,3-1-241,1-3 0,-1 0 94,1-4 0,-1 2-87,1 3 0,1-3-21,-5-6 1,4 0-283,-4-3 0,1 3 129,-5-3 0,1-3-24,-1-1 1,0 2 123,1-2 0,-5-1-3,1-6 1,-4 2-54,3-3 1,-3 0 72,4 0 0,-6-3 151,2 4-226,3-6 231,-6 3 1,5-5-70,-2 0 19,-3 6-8,4-5 92,-5 4 0,2-5-80,1 0 1,-1 1 7,2 3 0,1-2 116,-2 6 0,2-4-152,-1 3 0,1 1-1,3 4 1,1-5-12,-5 1 0,5-1-92,-2 5 0,-1-1 12,2 1-34,-5-1-85,2 0 115,0 1-911,-4-6 1,3-1 33,-8-5 990,3 0 0,-14-5 0,2-1 0</inkml:trace>
  <inkml:trace contextRef="#ctx0" brushRef="#br0" timeOffset="207">20431 13512 7849,'-5'-6'-187,"3"-4"466,-3 9 124,5-9-122,0 8 0,0-4 276,0 2 200,0 3-321,0-4 435,0 5-554,0 5 60,0 1-192,0 6 0,0 0-68,0 4 94,0 1 1,0 6-308,0 0 177,0 5 0,0-3 205,0 6-560,0-6 242,0 3 1,2-1 51,1-1-407,-1 1 287,3-4 0,-5-2-53,0-2 7,0 3-23,0-9-49,5 3-3,-4-4 52,4-1-174,-5-5 102,0-1-1216,5-5 528,-4 0-1223,5 0 2152,-17 0 0,9 0 0,-8-5 0,5-6 0,-2-7 0</inkml:trace>
  <inkml:trace contextRef="#ctx0" brushRef="#br0" timeOffset="208">20419 13604 7878,'0'-18'0,"0"3"0,0 1 256,0-1 0,0 2 66,0-2 16,0 2 10,0 7 287,0-4 240,0 8-464,0-8-278,5 9-24,-3 1 1,3 2-56,-5 6 7,5 0 1,-3 7-152,6 0 0,-4 2 73,3-2 1,-3-3-31,4 4 0,-2 0-17,2-1 1,2 1-280,-3-5 0,4-1 123,0-2 1,0 1-24,1-5 0,3-1 223,0-3 1,1 0-7,-5 0 0,0-3 80,1-1 0,-1-5-63,1 1 0,-1-1 212,1 2 1,-2-3-60,-3 2 1,0-2 30,-4-2 0,0 1-63,5 0 0,-6-1 221,2 1 0,1 3-9,-1 0 0,0 1 375,-4-5-242,0 6-83,0 1-457,0 5 1,0 5 97,0 3 1,0 7 44,0 4 1,0 4 42,0 3 0,-2-1-171,-1 1 0,1 2-1,-2-1 0,3 1-139,1-2 1,0-3-208,0 0 1,0-1 204,0-7 1,0 0-288,0-3 0,1-2-181,3-3-259,-2 3 1,3-7 390,-5 5 0,1-6-379,3 2 925,-3-3 0,9 4 0,-4 2 0</inkml:trace>
  <inkml:trace contextRef="#ctx0" brushRef="#br0" timeOffset="209">20819 13764 8607,'0'-7'1138,"1"-2"-530,3 6-281,-3-1 45,10-1-132,-5 4 1,1-5 141,1 6-358,-5-5 0,7 4-1,-9-4 1,9 5 193,-9 0 56,10 0-628,-10 5 276,4-4 22,-5 10 0,5-10-454,-4 4 375,4 0 1,-5-3-226,0 6 142,0 0 1,0-1 134,0 1 184,0-6-138,0 9 188,0-10 82,0 4-258,0-5-9,0 5 184,0-4 23,0 4-149,-5 0 269,4-3 61,-4 3-250,5-5 64,0 0-20,0 5-6,0-4-186,0 4 124,0-5-134,0 5 109,0-3 1,5 3 16,3-5 0,-2 3-16,2 1 0,-1 4 39,5-4-134,-6 5 81,4-8 0,-4 9 33,6-2 154,-1-3-166,-4 5-4,3-4-200,-9 6 184,4-1 0,-5 0-175,0 1 0,0-5 61,0 1 1,-1 0-16,-3 3 0,-2-1 79,-6-2 1,-4 1-192,-3-5 1,1 3 84,-1-3 1,1 4-347,-1-5 0,-2 1-81,2-4 0,1 0-227,-1 0 1,5 0-748,-1 0 1515,2 0 0,1 0 0,1 0 0</inkml:trace>
  <inkml:trace contextRef="#ctx0" brushRef="#br0" timeOffset="210">19985 14243 8474,'0'-6'1880,"0"1"-1246,0 5-228,5 0 1,-2 0 43,5 0-236,-6 0 359,8 0-22,-3 0-154,4 0 107,5 0-208,-3-5 0,5 4 98,-3-3-97,3 3-137,5 1 1,3 0 80,1 0 0,5 0-64,-2 0 0,5 0 0,3 0 0,0 0-44,7 0 1,-2-4-179,7 0 0,1 0-997,-2 4 822,1 0 187,-5 0 0,1 0 94,0 0-286,-1 0 159,1 0 1,-4 0-402,0 0 481,-5 0 11,2 0 0,-6 4 279,-3 0-288,3 0 36,-3-4 66,-1 0-81,-1 0 1,-7 0 36,-2 0 39,3 0 472,-9 5 1,7-4-465,-5 3 261,-5-3-263,0-1 226,-3 0-236,4 0-194,-4 0 169,-2 0-1867,-5 0 1446,-11 0-3175,4 0 3512,-15 5 0,-1-4 0,-6 4 0</inkml:trace>
  <inkml:trace contextRef="#ctx0" brushRef="#br1" timeOffset="211">20191 14700 6138,'0'-6'2229,"0"1"-1800,0 0-153,0 3 1,-1-6 378,-3 4-57,3 0-199,-5 4 87,6 0 1,0 9-377,0 2 1,0 10-137,0 1 0,-3 3 0,-1 5 0,-1 4-69,1 4 1,-1 5 5,-3-1 0,-2-1-16,2 1 1,3-5 90,2 1 1,-2-7-102,1 0 1,0-6 71,4 2 1,0-8-76,0-4 106,0 3 0,0-5-34,0 2-252,5-8-54,-4 4-407,9-10 41,-8 4-266,3-5 56,-5 0 0,-2-5 928,-1-3 0,-4-2 0,-4-1 0</inkml:trace>
  <inkml:trace contextRef="#ctx0" brushRef="#br1" timeOffset="212">20522 14734 7845,'0'-11'0,"-4"0"497,0-1-158,1 1 481,3-1 157,0 6 95,0 1-798,0 5 0,3 1-226,1 3 0,0 4 100,-4 7 0,0 3 13,0 4 0,0 6-196,0 3 0,0 6 60,0 1 0,0 0-257,0-4 0,-4-3 55,0-1 0,-1-3-37,2 3 0,1-6 78,-2-1 0,3-1-86,1-7 0,0 0 116,0-4 1,0 1 20,0-1-352,0-4 170,0 3-716,0-9 267,0 4-34,0-5 337,-5 0 1,3 0 67,-6 0 1,0-1 344,-3-3 0,-6-2 0,0-6 0</inkml:trace>
  <inkml:trace contextRef="#ctx0" brushRef="#br1" timeOffset="213">20111 15111 7845,'0'-7'132,"0"-1"1,4 4 78,0-3 1,1 3 195,-2-4 1,4 6-93,4-2 1,1-1 39,-1 1 0,6-1-180,2 1 1,3 3-151,5-3 0,-2 2 132,6-2 1,-4 3-82,3-3 1,-3 2-655,3 2 0,-3-1 296,3-3 0,-4 3-927,0-3 1,-5 3 1208,-2 1 0,-5-5 0,2-1 0</inkml:trace>
  <inkml:trace contextRef="#ctx0" brushRef="#br1" timeOffset="214">20933 14746 7845,'0'-6'1061,"0"0"227,0 6 1,0 6-1180,0 1 0,0 3 16,0 2 0,0 0-135,0 4 0,0-4 37,0 4 1,0 0-154,0-1 1,0 6 19,0-2 0,0-2-80,0 2 1,1-1-15,3 1 0,-2 2 83,1-6 1,2 0-14,-1-4 0,4 1 89,-4-1 1,3-3-25,-3 0 1,4-5-204,-4 5 28,4-6 1,-5 4-263,5-6-466,-6 0-486,3 0 1454,-5 0 0,0 0 0</inkml:trace>
  <inkml:trace contextRef="#ctx0" brushRef="#br1" timeOffset="215">21230 14734 7845,'0'-11'583,"-4"3"-19,1 1-188,-1-1 0,2 2 452,-1 2 314,1-2-532,-3 4-416,5-3 0,0 10-60,0 3 0,0 2 77,0 2 0,0 0-150,0 4 0,0 1 126,0 6 1,4 0-226,0 0 0,1 0-73,-1 0 0,-3-1-143,3 1 1,1 0 130,-1 0 0,1-2-88,-1-1 1,-3-4 53,3-5 0,-2 1-256,2-1 92,-3 1 6,4-1-647,-5 1 421,0-6 1,0 0-1058,0-2 1141,0-3 1,-1 4 456,-3-5 0,1 0 0,-9 0 0,3 0 0,-17-5 0,1-1 0</inkml:trace>
  <inkml:trace contextRef="#ctx0" brushRef="#br1" timeOffset="216">20922 15020 7845,'-12'-5'0,"5"2"94,-1-4 1,6 3 630,-2-4-383,3 6 1,1-5-4,0 4 1,5 1 109,2-1 0,8 1-127,4 2 1,4 0 62,4 0 0,2 0-23,5 0 0,2 0-151,2 0 1,-4 0-17,1 0 1,-2 0 41,-7 0 1,-3-3-453,-4-1 0,-5-1-281,1 1 0,-2 3-1699,-2-3 2195,-4 2 0,3 2 0,-4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20683 16149 6729,'0'-8'29,"0"1"658,0 4-603,0-7 0,0 8 67,0-6 1,0 4 188,0-3-191,0-1 1,0-3-1,0-1 1,0 5 503,0-1-234,0 5 220,0-2 378,0 5 1,0 5-1063,0 3 0,0 2 91,0 2 1,0 3-4,0 0 1,0 4-21,0-4 1,0 6 77,0-2 0,0 2-12,0 2 1,0 0-41,0 0 1,0 0 17,0-1 0,0 5-26,0 0 0,0-1 48,0-3 0,0 4-12,0 0 1,0-1-11,0-3 0,0 4 1,0-1 0,0 0 23,0-7 1,0 1-6,0-5 0,0 2-85,0-2 0,1-4 11,3 1-97,-2-1 187,3-4-207,-5-1 0,1-1 142,3-5-20,-3 0 110,4 0 226,-5-5-344,0-1 1,0-2 46,0 0-893,0 6 402,0-3-4771,0 5 5206,0 5 0,-5 1 0,-1 6 0</inkml:trace>
  <inkml:trace contextRef="#ctx0" brushRef="#br1">8534 10071 7468,'-6'0'1763,"0"0"-1878,6-6 129,0 5 243,0-4 1042,0 5-831,6 0-294,0 0-31,5 0 1,1 0 182,-1 0-149,1 0 16,4-5-179,-3 4 150,8-4 0,-3 5 139,5 0-418,0-5 89,-5 3 0,3-7 160,-2 6 1,1-1-145,-1 4 1,2-4-129,-6 0 94,5 0 1,-7 4 71,2 0-187,-2-5-1,-2 4 150,1-4-587,-1 5 371,-4 0 1,-1 0-1,-2 0-599,-3 0 153,4 0 89,-5 0 378,0 5 0,0-2-1350,0 4 673,0-4 472,-5 7 410,-1-4 0,-11 6 0,-1-1 0</inkml:trace>
  <inkml:trace contextRef="#ctx0" brushRef="#br1">8602 10299 8176,'-6'-11'-1908,"1"4"3022,5 2 1563,0 5-2321,5 0-158,-4 0 1,6 0 198,-4 0-204,-1 0 173,8 0 18,-4 0-79,6 0-122,-1 0 1,0 0 157,1 0-97,-1 0 0,1 0-24,4 0-39,-3 0 1,9 0 31,-3 0 0,6 0 5,2 0 1,4 0 147,0 0-347,-3 0 41,0 0 1,-3 0 256,-2 0-364,2-5 38,-12 4 0,7-8 48,-5 5-126,-4 0 245,-6 4-1038,0 0 619,-4 0 0,3 0-79,-8 0-1860,-2 0 1023,-6 0 1177,-4 5 0,-2 2 0,-5 4 0</inkml:trace>
  <inkml:trace contextRef="#ctx0" brushRef="#br1">10053 9511 8282,'-5'-11'-852,"3"-1"1,-3 4 967,5 1 0,-1 3 1577,-3-4-884,3 6-592,-9-8 1,7 8 228,-4-1-506,-1 1 84,-3 2 0,-1 0 302,1 0-153,-1 0 14,1 0 0,-2 5-39,-2 3-107,2-3 161,-3 10-479,5-7 244,-1 9 0,-3-2 139,0 0-220,-1 5 71,0-2 0,3 9 123,-2-1-117,-3 1 62,6 1 1,-4-3-29,9 6 26,-3-6 47,8 3-213,-8 0 177,9-4 0,-4 3-15,5-8 0,1 2-1,3-2 0,2-2 20,6-2-184,4-2 155,2-2 0,5-1-9,0-2-185,-1-3 180,6-5 0,-2 0-129,4 0 127,-4-5-7,1-1 1,-4-7 34,0-2-34,0 2 0,-5-3 210,-3 4-203,-7-4 0,-3 3 1,-5-2 303,0-3-284,0 5 0,-7-3 43,-4 4-318,-6 1 144,-5-1 0,-9 2-458,1 3 269,-6 2 115,2 5 0,2 0-427,-2 0 269,7 5 63,-1 1-415,5 5 321,1 1 1,4-1 96,3 1 0,3 3 283,5 0 0,-4 5 0,5-2 0</inkml:trace>
  <inkml:trace contextRef="#ctx0" brushRef="#br1">9607 10116 8251,'0'-6'756,"0"1"-642,0 5 200,5 0 81,-3 0 0,8 0-144,-4 0 1,6 0-76,-1 5 12,1-4 1,0 4 189,3-5-394,3 0 219,5 0 0,4 0 203,-1 0-398,11 0 164,-6 0 0,8-5-252,-5-2 91,0-4-46,-4 5-1067,3-4 933,-4 4 1,-1-5-44,-5 4-780,-1 2 329,-9 0 162,-1 3-683,-7-3 703,-5 5 1,-2 0 252,-1 0 228,-4 5 0,-9 2 0,-2 4 0</inkml:trace>
  <inkml:trace contextRef="#ctx0" brushRef="#br1">9836 10356 8245,'0'-11'-1316,"0"3"1149,0 0 670,0 6 102,0-3-300,0 5-1,0-5 52,0 3-52,0-3-21,-5 5-127,3 0 0,-4 0 52,2 0-1,3 0-111,-9 0 1,4 2 47,-6 1 0,1 4 206,-1 4-424,1 1 79,-6 4 1,6-3 152,0 2 0,-1 2-14,5-2 0,1 0 35,3-4-372,1 6 92,2-4 0,2 2-409,1-8 255,-1 4 90,8-10 1,0 4 132,5-5 0,6 0-39,-2 0 40,2-5 18,2 4 1,0-13-22,0 2 295,0-2-277,-1-2 1,-4 3 6,-3-2 203,-7-3-80,2 5 1,-9-3-120,3 4 32,-3-4 31,-1 3-607,-5-3 344,-6 4 1,-3 2 58,-5 3-175,0 2 169,-9-1 0,4 5-96,-3-3-422,3 3 346,6 6 1,1 2-161,1 4-41,9 0 309,-8 1 0,12-1 216,-5 1 0,6-1 0,-3 0 0,0 1 0,-2-1 0</inkml:trace>
  <inkml:trace contextRef="#ctx0" brushRef="#br1">9767 10482 9166,'-10'5'1054,"3"2"-803,-4 4-116,5 0-36,-5 0 0,-1 5 91,1-1-223,-1 5 225,1-7 1,3 7-140,1-5-147,4 6 165,-2-4-217,0 1 148,4-1 0,-4-2 90,5 0-273,5 0 130,1-3 1,3-5 26,2 1 0,0-2 21,8 2 0,0-3-22,3-5 44,1 0 0,4-1 85,0-3-88,4-2 0,-5-6 5,4 1-5,-4-1 6,1 1 0,-7 0 37,-1-1 129,-6-4-156,4 3 0,-11-4 27,-2 6 1,-3 0 2,-1-1 0,-8 1-213,-4-1 193,-12 1-10,0-1-591,-10 1 448,-6 5 1,1-3 32,-3 5-462,-2 0 296,3 4 0,4 0 9,3 0-417,7 0 28,4 0 181,7 5-896,10 2 700,1-1 639,10-1 0,1 0 0,5 1 0</inkml:trace>
  <inkml:trace contextRef="#ctx0" brushRef="#br1">10498 10059 8168,'-11'-5'867,"4"4"-341,2-4 120,5 5 1979,0 0-2711,0 5 0,0-3-420,0 6 0,0-4 574,0 3-68,0-4 0,0 7 0,0-4 0</inkml:trace>
  <inkml:trace contextRef="#ctx0" brushRef="#br1">10967 9500 8177,'-2'-11'-605,"-2"4"-605,3-3 757,-4 3 1628,5 1-389,0-4-210,0 8-76,0-3 1384,0 5-1910,0 5 71,0 2 1,0 4 16,0 1-29,0-1 18,0 6 1,0-5-14,0 4-133,0 1 292,0-4-460,0 9 182,0-10 0,0 5 86,0-6-313,0 1 200,0-1 0,0 0 44,0 1-145,0-1 200,0-4 1,-1 1 246,-3-4-256,3 0-3,-4-4-12,5 5 11,0-4 238,0 5-164,0-6 148,5 0-81,1 0 1,6 0-52,-1 0 223,5 0-250,2 0 0,1 0 92,0 0-69,0 0-15,4 0 1,-1 0-86,-3 0 159,2 0-213,-8 5 1,3 1 164,-4 5-22,-6-4-292,-1 3 252,-5-4 0,0 7-26,0 2-67,-10-2 81,3 3 0,-10-3 17,6 2-17,-6-2-3,-1 3 1,-1-4 24,0-1-19,0 1-60,-4-6 0,4 4-4,0-2 0,2-2 56,-2 2-775,-3-6 205,9 3 123,-3-5-653,4 0 648,6 0 0,1-1-592,5-3 1048,5-2 0,1-5 0,6-1 0</inkml:trace>
  <inkml:trace contextRef="#ctx0" brushRef="#br1">10955 9500 8192,'-6'-12'0,"-3"1"-9,5-1 0,0 5 200,4-1 0,0 4 424,0-3-369,0 4-39,0-2 0,2 5 208,1 0-200,4 0 0,4 0 159,1 0-190,-1 0 1,5-1 49,3-3 1,-1 3 0,1-3 0,0-1 134,4 1-302,0-5 37,-5 8 0,3-8-242,-2 5 86,-2 0 0,-1 3 178,-4-3-902,-1 3 472,1-4-679,-6 5-948,4 0 1317,-4 0-785,1 0 704,-2 5 695,-5 1 0,-10 6 0,-3-1 0</inkml:trace>
  <inkml:trace contextRef="#ctx0" brushRef="#br1">10864 10048 8128,'-12'0'-1105,"1"0"759,5 0 1,-3 1 1594,5 3-461,0-3-349,4 4 713,0-5-999,0 5 206,0-4 0,0 5 71,0-6-221,5 0 1,-2 0 173,4 0-143,-4 0-61,7 0 0,-4 0 26,6 0-22,-1 0 0,2 0-124,2 0 111,3 0 0,2-2 224,3-2-416,-3 3 51,8-4 1,-1 1 251,-1 1-499,1-1 201,1 4 0,-8-4-139,3 0 97,-3 0 1,-2 4-694,-3 0 421,-2 0 146,-1 0-811,-6 0 635,-1 0 0,-4 0-240,3 0-1004,-3 0 385,4 0 1038,-5 0 1,-10 5-1,-2 2 1</inkml:trace>
  <inkml:trace contextRef="#ctx0" brushRef="#br1">10967 10219 8139,'-11'-1'318,"4"-3"717,-3 3-763,8-4-99,-3 5 663,5 0-338,5 0-35,2 0-156,4 0 0,2 1-36,2 3 0,-2-3-15,2 3 1,3-3 103,1-1-383,2 0 81,-3 0 1,4 0-256,-3 0 187,2 0-84,-3 0-110,4-5 117,-10 4 10,5-4-84,-6 5 184,1 0-65,-6 0-211,-1 0 147,-5 0 0,-1 3 291,-3 1 1,3 5-188,-9-3 209,8 6-96,-8-1 0,5 2-52,-3 2 139,-2-2-73,4 8 0,-6-3-35,1 5 0,1 4 10,2-1 0,-2 5 83,3-5-315,-4 6 81,5-8 0,-3 8-111,5-5 63,1-6 1,3 0 272,0-6 0,0 0-133,0-4-39,0 1 95,0-6-78,0 4 1,1-7 16,3 5-56,-3-6 75,4 3 68,-5 0 61,0-4-511,0 5-3383,0-6 2183,5 0 902,-4-6-895,4 5 1520,-5-9 0,5-1 0,2-7 0</inkml:trace>
  <inkml:trace contextRef="#ctx0" brushRef="#br1">11903 10048 8040,'-14'4'73,"3"-1"-73,7 1 0,-6 1 0,8-2 254,-1 4 0,1-4-197,2 7 1253,0-4-231,0 6-329,0-1 89,0 1-113,0-1-94,0-5 44,5 5-336,-3-10 1,7 5 338,-6-2-226,1-3 79,1 4 199,2-5-558,4 0 0,-3 0-767,-1 0 502,-4 0 1,2-1-1274,-5-3-175,0 3 0,0-5 1540,0 2 0,-5-2 0,-2-6 0</inkml:trace>
  <inkml:trace contextRef="#ctx0" brushRef="#br1">13091 9465 7661,'0'-7'-1037,"0"-1"965,0 5 207,0-7 235,0 9 33,0-4-210,5 0 193,-4 4-142,4-4 178,-5-1-261,0 5 82,0-4 1191,0 5-1380,0 5-15,0 2 0,-1 5 11,-3 3 102,3 3-39,-4 0 0,1 4-84,0-3-92,-5 2 142,8 2 0,-9 0-200,2 0-37,3 0 214,-5-1-213,4 1 81,-1 0 1,-3-4 126,3 0-125,1-5 74,1 3-37,0-6 7,4 0 7,-4 1 162,5-6-133,0-1-2,0-5 133,0 5-121,0-3 12,0 3 70,0-5 0,1 4-30,3-1 32,-3 1-68,9-4 1,-3 0 38,4 0 93,1 0-124,-1 0 0,1 0-66,-1 0 62,0-5 0,1 4-369,-1-3 1,1-1-83,-1 1 196,0 0 0,-3 3-301,0-3 0,-4 3-19,3-3-476,-4 3 216,2 1 199,-5-5 600,0 4 0,0-5 0,0 6 0</inkml:trace>
  <inkml:trace contextRef="#ctx0" brushRef="#br1">13205 9682 8166,'0'-11'0,"0"-1"0,0 1 87,0 0 95,0-1 1,-4 5 563,0-1-381,1 5-61,3-2-69,0 5-53,0 5 0,0 3 183,0 7-301,0 3 59,0 5 1,0-3 68,0 3 51,0-3 0,0 8-496,0-5 248,5 0 0,-4-4 164,3 0-860,-3-5 514,-1 7 1,4-8-31,0 2-889,-1-7 730,-3 2 0,0-7-29,0 4-887,0-4 1292,0 2 0,0 0 0,0 1 0</inkml:trace>
  <inkml:trace contextRef="#ctx0" brushRef="#br1">12908 10116 8176,'-11'0'123,"4"0"207,2 0 125,5 0 28,5 0 0,-2 0-165,4 0 0,1 0 121,3 0 0,6 0 11,2 0-3,3 0-163,0 0 1,1-4 82,0 1-259,5-6 75,-4 7 1,5-8-216,-2 3 1,-3 0 123,3 0 0,-3 0-215,-1 0 80,-6-3 44,0 8-1048,-6-8 359,1 9 313,-1-4-1260,-4 5 351,-2 0 638,-5 0 0,-11 5 0,-1 1 0</inkml:trace>
  <inkml:trace contextRef="#ctx0" brushRef="#br1">13079 10276 8171,'-6'-5'0,"1"4"934,5-4-175,0 5-72,0 5-504,0-4 0,0 9-71,0-2 1,0 3 145,0 4-14,0-2-298,0 4 103,0-1 0,0-3 147,0 2 1,0 2-147,0-2 0,0 0-83,0-4 13,0-4 59,0 3-23,0-4-68,0 1 124,0-2-179,0 0 224,0-4-15,0 4 113,0-5-104,5 0-211,-4 0 194,4-5-5,-5 4-199,0-9 67,5 8 0,-2-4-108,5 2 186,-1 3-17,5-4 31,-6 0-31,4 4 1,-4-5-10,6 6-13,-1 0 12,1 0 1,-1 0 13,1 0 12,4 0-21,-3 0 0,3 2 38,-4 2 0,-1-2-1,1 6 1,-1-2 20,0 2-42,-4 2-55,3-4 1,-8 6-232,6-1 270,-5 0 2,2 1-238,-5 4 220,-5-3 0,-2 5-7,-4-3-164,-6-2 153,5 8 1,-10-8-33,3 2-89,2-2 105,-4 3 1,4-7-419,-2 3 262,-2-3 0,8-3-601,-2-2 532,2-3 0,2-1-155,-1 0-774,1 0 679,0 0 0,0-5-295,4-3 391,2-2 416,0-1 0,3-6 0,-3-1 0</inkml:trace>
  <inkml:trace contextRef="#ctx0" brushRef="#br1">13057 10333 8099,'0'-11'0,"0"3"0,0 1 496,0 4-218,0-7 0,1 5 77,3-3 57,-3 3-220,9 0 0,-4 4 30,6-3 14,-1-2-59,1 4 1,3-7 41,0 6 76,0-6-58,2 8-149,1-10 15,-1 10 0,4-8 252,-6 5-581,0 1 192,-3-2 0,-1 3-218,0-2-596,1-2-769,-1 5 780,1-4 528,-1 5 1,-3 0-1033,-1 0 1341,1-5 0,3-2 0,1-4 0</inkml:trace>
  <inkml:trace contextRef="#ctx0" brushRef="#br1">13730 9991 8123,'-5'-12'2097,"4"5"-1392,-3-1-749,3 5 146,6-2 171,-4 5 283,4 0 539,-5 0-1114,5 0 377,-3 0-772,3 0-528,-5 0 0,-10 0 0,-3 0 0</inkml:trace>
  <inkml:trace contextRef="#ctx0" brushRef="#br1">14073 9477 8148,'0'-12'-154,"0"1"120,0-1 456,5 1-350,-4 0 290,9 4 22,-8-3 9,8 9 10,-9-9-310,9 8 95,-8-3 1,8 4 187,-3-3-171,-2 3-21,11-4 0,-11 5 18,10 0-145,-5 0 115,7 0 0,-6 1-82,0 3 108,-4-3 7,3 9-458,-4-3 221,1-1 1,2 4 172,-6-2-407,6 2 189,-8 1 0,5 1 98,-6-1-233,0 1 115,0-1 0,0 1-170,0-1 257,-6 0-5,5 1 0,-8-1-57,6 1 66,-6-6-13,7 4 30,-3-9-28,5 10-2,0-10 80,0 4-66,0-5 1,5 4 1,3-1 224,-3 1-103,5-4 1,-2 0 208,7 0-297,-2 0 11,3 0 1,-1 0 20,1 0-15,4 0 27,-7 0-33,3 5 13,-4-3 0,-2 4 62,-3-2-309,4 2 262,-10 0-34,4 5-196,-5-5 171,0 5 1,-5 1-155,-3-1 159,-7 1-18,2-1-178,-8 1 174,8-1 7,-9 0-18,5 1-202,-6-1 96,0-4 1,-1 3 69,-3-3-271,3-2 172,1 0 0,3-1-56,5 0-896,0 0 248,3-4-698,1 0 773,4 0 782,2 5 0,5-4 0,5 4 0,2-5 0</inkml:trace>
  <inkml:trace contextRef="#ctx0" brushRef="#br1">14050 10002 8217,'-6'-5'-1098,"-4"4"915,8-4 1101,-3 5 1433,5 0-1917,0 5-225,0-4 163,0 4 111,0-5-282,5 0 1,2 0 202,4 0 141,1 0-359,4 0 1,2 0 345,5 0-315,5 0 1,-3-4 154,5 0-432,1-4 91,-2 6 1,0-8 174,-2 2 1,-3 3-198,3 2 0,-3-2-627,-1 1 287,-1 0 276,-4-1 1,3 4-1252,-6-3 568,-5 3 353,0 1-1310,-9 0 359,9 0 516,-8 0-369,3 0 595,-5 0 594,-5 5 0,-7 1 0,-5 5 0</inkml:trace>
  <inkml:trace contextRef="#ctx0" brushRef="#br1">14279 10128 7221,'-7'0'2165,"2"0"-813,5 0-1047,0 5 1,0-3 35,0 6-31,-5 0-124,4 3 0,-6 4-19,4 0 81,1 1 0,-3-5-239,0 6 26,4-5 0,-8 5 75,5-6 0,-3 4-200,3 1 1,-1-2 140,1-7-298,3 3 95,-4-3-46,5-1 64,0 4 190,0-9-134,0 10 73,0-10 41,0 4-238,5-5 88,1 0 1,2 0 125,-1 0-455,1 0 253,8 0 1,-3 0-60,2 0-546,-2 0 472,-2 0 0,5-1-650,-1-3 379,0 3 263,-4-10 0,1 9-316,-1-6 399,1 6 96,-6-8 1,3 7-1,-5-5 1,0 5 151,-4-5 163,0 5-287,0-7 0,0 8 124,0-6 580,0 6-337,0-9 586,0 10-447,0-9 37,0 9 499,0-4 34,0 5 1,-4 5-395,0 2 115,0 4-305,-1 0 1,4 4 145,-3 0-120,3 11-208,1-12 1,0 16 27,0-7-28,0-3 0,0 6-259,0-3 1,0-2 59,0-2 302,0 0-1052,0-1 567,0-2 1,4 0-5,-1-1 1,1-4-159,-4-3 1,0-4 52,0 3-1177,0-4 279,0 2 1203,5-5 0,7-5 0,5-1 0</inkml:trace>
  <inkml:trace contextRef="#ctx0" brushRef="#br1">15889 9911 8048,'-6'-12'0,"-5"1"1108,10 4-185,-4 2 184,5 5-565,0-5 38,0 4 140,0-4-283,5 5-57,1 0 561,1 0-150,3 0-177,-4 0-59,1 0 57,3 0-265,-9 0-818,4 0-535,-5 0 0,0 5 0,0 1 0</inkml:trace>
  <inkml:trace contextRef="#ctx0" brushRef="#br1">17088 9534 8120,'0'-12'-574,"0"1"695,0 0 1,-4 3 555,0 0-307,1 6 164,3-8-62,0 8-221,0-3 22,0 5 105,0-5 61,0 4-136,0-4 450,0 5-691,0 5 155,0 1 0,0 9 150,0 1-120,0 4-62,0-2 0,0 6 72,0 3-19,0-3-99,5 9 1,-4-4 59,3 5 0,-3-1 182,-1-2-357,0 2 38,0-4 0,0 4 79,0-3 1,0 2-148,0-5 0,0-1 32,0-3-89,5 0 146,-4-5 0,5 2-43,-6-5-97,0 0 73,0-3 15,0-1 0,0-3 92,0-1-227,0-4 191,0 2-11,5-5-342,-4 0 80,4 0-2065,-5 0 2251,-5 0 0,-1 0 0,-6 0 0</inkml:trace>
  <inkml:trace contextRef="#ctx0" brushRef="#br1">8671 11658 8159,'-8'0'-840,"1"0"1,4-1 1516,-1-3-152,-2 3 60,5-4-342,-4 5 442,5 0-321,0-5-145,0 3 145,0-3 745,0 5-1100,5 0 196,1 0-91,5 0 0,1 0 21,-1 0 1,1 0 79,-1 0 3,6 0-106,-5 0 0,10 0 111,-3 0-372,3 0 269,0-5 0,0 4-137,-3-3 156,3-2-40,-5 4 1,1-4-250,-3 2 98,-2 3-69,-2-4 0,0 4-283,-4-3 353,3 3-918,-8-4 303,3 5-1475,-5 0 1646,-5 0 1,-2 3-690,-4 1 726,5 5 458,-10-8 0,9 9 0,-10-3 0</inkml:trace>
  <inkml:trace contextRef="#ctx0" brushRef="#br1">8648 11864 8159,'-6'0'565,"1"0"1590,5 0-1820,5 0 0,1 0 29,5 0 126,-4 0-185,3 0 1,-2 0 118,7 0 19,-2 0-161,8 0 0,-3-4 252,5 0-276,0-5-46,4 8 0,-1-9 33,4 2-3,-4-2-265,7 4-30,-9-5 265,-1 10 0,-3-8 122,-5 5-29,0 1 10,-3-2-795,-6 3 258,-1-3-1156,-5 5 983,0 0 155,-5 0 1,-1 4-3300,-6 0 1700,1 5 1839,0-3 0,-6 11 0,-1 0 0</inkml:trace>
  <inkml:trace contextRef="#ctx0" brushRef="#br1">9916 11304 8115,'0'-11'0,"0"3"-82,0 0 293,0 6-129,0-8 126,0 8 1,0-4 148,0 2-77,0 3-102,0-4 1,0 4 295,0-3-61,0 3-39,0-10-136,0 5-30,0 0 0,0-1-94,0 4 121,0 1-102,0-3-251,0 0 164,-5 4 1,2-5-24,-4 2 1,-1 2-168,-3-1 1,-2 1 221,-2 2-402,-3 5 211,-5 2 1,0 4-99,0 1 169,0-1 35,6 0 0,-4 5 207,6-1-235,0 5 37,4-7-290,-1 3 284,6 1 1,-3-4-2,5 2-225,0-2 110,4-2 1,0 0 87,0 1-170,0-6 168,5 4 1,2-8 20,4 1-85,1-1 38,4-2 0,2 0 236,5 0-241,-1-5 9,1-2 199,0-4-165,0-1 1,0 1-13,0 0 277,-6-6-248,0 4 0,-6-3 0,1 4 227,-1 1-103,-4 5 0,-2-4 232,-5 2-143,0 3 30,0 0 111,0 0-237,0 3-39,0-3 719,0 5-841,-5 0 66,3 5 1,-3 3 186,5 7-352,-5-2 222,4 9 1,-4-5-36,5 6 56,0 0-42,0 5 0,0-4-10,0 3-6,0-3 0,0-3-116,0-2 0,1 2 152,3-6-20,-3-5-335,4 0 89,0-9 153,-3 10-1119,8-10 363,-9 4-2035,4-5 2831,-5 0 0,5 0 0,1 0 0</inkml:trace>
  <inkml:trace contextRef="#ctx0" brushRef="#br1">9516 11795 8135,'-1'-6'72,"-3"2"1,3 1 390,-3 0 1,3 1 29,6-3 1,-3 4-180,6-3 1,-1 3 280,5-3-355,-1 3 60,1 1 106,-1 0-226,6 0 1,-3 0 179,5 0-174,0 0 24,4 0 0,-1 0 23,1 0 1,6 0-1,6 0 1,-1-4-41,4 0-13,3-5 0,-1 3 174,6-5-1518,0-1 1208,-1 1-9,-4 4-925,-2-3 825,-5 4 1,-1-4 16,-2 2-181,-8 3 113,-2 0 122,-8 4-320,4-4 1024,-11 5-1125,-1 0-389,-5 0 212,-5 0 411,-1 0-2026,-1 0 1412,-3 5 1,4-3-58,-6 6 852,-4-6 0,-2 9 0,-5-5 0</inkml:trace>
  <inkml:trace contextRef="#ctx0" brushRef="#br1">9619 12012 8194,'-7'-6'349,"2"1"-155,5 5-61,0-5 113,0 3 202,0-3 124,0 5-203,5-5 16,2 4-201,-1-9 1,4 8 184,-2-1 65,2-4-234,2 6 0,-1-4 232,0 5-248,1 0 1,-1 0 184,1 0-246,-1 0 185,0 0-62,1 0-299,-1 0 78,1 5 0,-1-2 314,1 4-577,-6 1 171,-1 8 0,-5-2 38,0 5 0,-1 0-142,-3 4 1,-2 0-317,-6 0 275,1 0-220,-1 5 244,-4-4 71,3 4 1,-7-5 79,5-1 0,-4 1-4,3 0 1,-3-4-69,4 0 206,0-5-132,3 3 1,2-10-25,3 1 351,-3-6-59,8 8 338,-3-8-370,5 3 260,0-5-273,5 0 1,2 0 43,4 0-22,0 0-119,6 0 0,-3-1 164,5-3-311,-5 2 157,7-3 1,-3 2 98,5-1-289,0-5 185,-5 8 1,3-8 94,-2 5-84,-2 0-34,-1 4 0,-4-4 5,-1 1-13,1-1 0,-5 4-70,1 0 1,-4 0 192,3 0-299,-4 0 231,2 0-5210,-5 0 2822,0 5 1518,0-4-618,0 4 1140,0-5 0,0 0 0</inkml:trace>
  <inkml:trace contextRef="#ctx0" brushRef="#br1">10201 11898 8115,'0'-18'0,"0"2"440,0 4 1,-5 6-203,4 1 176,-4 5-236,0-5 1,-2 3 178,-4-1-394,0 1 93,-6 7 0,3 1 331,-5 1-239,5 3 26,-7 2 1,8 2 76,-2 5 1,2-4-72,2 4 1,0-1-42,4 1 60,2 2-5,5-8-195,0 4 22,0-6 0,1 0 247,3 1-544,2-1 230,6-4 0,0 1 160,3-4-384,-2 0 180,9-4 1,-4-1 72,4-3-98,1-2 129,-5-6 1,4 1 95,-3-1-128,-3 1 38,1 0 153,-6-1-152,0 1 0,-4-5 23,-3 1-297,-3 0 281,-1 4 0,-1-2-166,-3-2 0,-3 2-252,-4-2 0,-4 3-961,0 5 604,-6 2 450,9 0 0,-9 3-617,6-2 339,0 8 174,3 3-259,1 4 660,0 0 0,3 1 0,0-1 0,6 6 0,-8-4 0,8 3 0,-8 0 0,4 2 0</inkml:trace>
  <inkml:trace contextRef="#ctx0" brushRef="#br1">10099 12161 8115,'0'-7'0,"0"-3"180,0 9 177,0-4 176,-6 5-119,0 0-221,-5 0 1,3 5 231,0 2-187,1 4 0,-10 0-87,5 0 42,-5 6 1,6-1 193,-1 3-381,1 3 56,-1-9 0,5 7-140,-1-5 47,6 0 1,-3 1 116,5-1-284,0 0 229,0-3 0,5-2 3,2-3 0,3 2 15,2-5 190,-1 0-189,6-4 0,1 0 39,4 0-76,-4-5 44,4 3 1,-4-8 101,4 3-270,1-3 75,0-7 1,-4 4 84,0-2-6,-5 2 1,1-2 243,-7 0-248,-3 0 0,-1 2-3,0-2 0,-2 2 12,-6-2 0,-6 2 44,-5 2-368,-5-1 190,2 6 0,-5-3 95,0 5-930,-5 1 601,4 8 0,-4 5-2026,5 5 1148,1 5 1198,4-2 0,-4 5 0,4 0 0</inkml:trace>
  <inkml:trace contextRef="#ctx0" brushRef="#br1">5322 12986 8269,'-6'0'-79,"1"0"0,5-2 292,0-2 402,0 3-131,0-9-116,0 9 130,0-4-252,0 5-257,0 5 0,0 1 96,0 6 0,0 3-5,0 0 1,0 5-102,0-1 1,0 4 74,0 4 1,0-2-147,0 6 0,0-2 111,0 1 0,0 3-84,0-2 1,-4 0-4,0 0 0,-1-3-149,1-5 0,3-2 192,-3-2 1,3-2-58,1-6 295,-5 1-160,4-1 182,-5-5-111,6-1 453,0-5-155,6 0-314,0 0 1,5 0 81,1 0 0,-1 0-102,1 0 1,0 0-10,3 0 1,-2 0 40,2 0 0,2-3-14,-2-1 1,4 0-90,-4 4 0,4-4 87,-3 0 0,-1-1-280,-4 2 177,1 1 0,-1-3-550,1 5 174,-6 0-938,-1 0-1504,-5 0 2817,-5 0 0,-1-5 0,-6-1 0</inkml:trace>
  <inkml:trace contextRef="#ctx0" brushRef="#br1">5219 13317 7888,'-11'-12'1141,"5"6"-727,6 1 1,10 4-176,5-3 1,5 3 142,-1-3 0,4 1-143,4-1 1,-3 2-128,3-6 0,-2 4 9,2-3 1,-7 4-154,3-1 1,-4-1 131,0 2 1,-3-1-97,-4 4 0,-1 0-974,1 0 466,-1-5-713,-5 3 521,4-3-13,-8 5 1,2 0-91,-8 0 799,2 0 0,-13 0 0,3 0 0</inkml:trace>
  <inkml:trace contextRef="#ctx0" brushRef="#br1">5288 13020 8259,'-6'-5'-282,"0"-2"1,6-4 883,0 0-320,6 4 1,0-3 88,5 2 1,5 2 202,-1-2 1,5 2-344,-1-2 1,3 2 35,0 2 0,1 3-151,0-3 1,0 2 70,0-2 0,0 3-204,0-3 1,-4 3-146,0 1 0,-5-2-204,1-2 1,-3 3-91,0-3 0,-1 3-375,1 1 0,-5 0 831,1 0 0,0 5 0,3 2 0</inkml:trace>
  <inkml:trace contextRef="#ctx0" brushRef="#br1">5813 13248 8062,'-11'0'0,"4"0"589,2 5-281,5-3 0,0 8 189,0-3 152,0 3-318,0 2 0,0 1 13,0 2 0,0-1-52,0 5 0,0 0 208,0 4-326,0 0 1,0-1 29,0 1 1,0 0 4,0 0 0,0-4-35,0 0 1,0-5 87,0 1 0,2-2-56,1-2 1,-1 1 211,2-1-62,2-5-81,-5 5-199,4-10-610,-5 4 340,0-5-1164,0-5 0,0 2 656,0-4 1,0 3 701,0-4 0,5-4 0,2-6 0</inkml:trace>
  <inkml:trace contextRef="#ctx0" brushRef="#br1">14904 12917 8301,'-1'-8'84,"-3"1"151,3 4 0,-4-3 379,5 2-36,0 3-302,0-4-19,0 5 0,0 5-52,0 2 1,0 5 49,0 3 0,0 3 0,0 5 0,4 0-145,-1-1 0,2 1 48,-1 0 1,-2 4-174,1-1 0,0 5 71,1-5 0,-3 5-158,3-4 1,-3 3 73,-1-3 0,0-2-86,0-6 0,0 1 32,0-4 1,0-1 21,0-4 58,0 1 0,1-2 28,3-3-42,-3-1 39,4-6 72,-5 0-63,6 0 1,-4-2 24,6-2 1,-4 3 112,3-3 0,-3 2 157,4-2-217,-1 3 0,5-4-26,-1 5 1,0 0-3,1 0 1,1 0-104,2 0 1,-1 0 33,5 0 0,-5 0-15,1 0 1,1-4 40,0 0 1,3 0-21,-4 4 0,0 0-252,-3 0 0,-5-4-84,1 1-815,-6-1 410,9 4-3256,-10 0 3978,-6 0 0,-8 5 0,-10 1 0</inkml:trace>
  <inkml:trace contextRef="#ctx0" brushRef="#br1">14938 13237 8052,'-6'-12'0,"0"5"241,2-1 463,3 6-94,-4-9-310,10 10 0,1-4-89,5 5 1,1 0 43,-1 0 0,6 0-100,2 0 0,2 0 95,2 0 1,4 0-186,0 0 1,0-4-114,0 0 1,-4-1-236,0 2 0,-2 1-74,-5-1 1,-1-3-359,-4 3 1,-4-2-478,-4 1 630,-1 2 562,-2-3 0,-5 5 0,-2 0 0</inkml:trace>
  <inkml:trace contextRef="#ctx0" brushRef="#br1">14893 12917 7972,'0'-11'-758,"1"-1"872,3 1 1,6 3 555,5 1 1,6-1-255,-2-4 1,6 2-149,2 3 1,1-3-138,-2 2-40,-2 3 1,0 0-114,-5 5 0,-5 0-372,2 0 1,-4 0-613,0 0 0,-1 0 562,1 0 0,-5 4-147,1-1 591,-1 6 0,5 3 0,-1 5 0</inkml:trace>
  <inkml:trace contextRef="#ctx0" brushRef="#br1">15327 13294 7747,'6'-5'1584,"4"4"0,-3-6-1075,4 3-154,0 3 1,1-5-26,-1 2 1,1 3 331,-1-3-236,1 3 0,-1 1-172,0 0 1,-3 0-149,0 0 225,-6 0-489,8 0 0,-8 5 96,1 2 1,-3 3-35,-3 2 0,-2 4-51,-3 3 1,-2-1-157,2 1 1,-2-4-7,-1 4 1,-1-1 82,1 1 1,-1 2 178,1-6 1,3 0-46,1-4 1,3 1 176,-4-1 1,6 1-38,-2-1 1,3-3-33,1-1 0,0-3 107,0 4 260,0-6-137,5 3 1,1-5-119,5 0 0,1 0 40,-1 0 0,1 0-76,-1 0 0,1 0-48,-1 0 1,-3 4-69,-1 0 1,-3 0-198,4-4 1,-5 0-88,5 0-372,-5 0-1740,2 0 1744,0 5 0,-3-4-563,6 3 1,-4-3 1238,3-1 0,1 0 0,3 0 0</inkml:trace>
  <inkml:trace contextRef="#ctx0" brushRef="#br1">15738 12860 8238,'0'-23'141,"0"1"251,0 3-189,0 3 1,0 5 70,0-1 141,0 1 509,0-1-261,0 6-292,0 1 1,0 6-35,0 3 0,0 4 0,0 7 0,0 3-25,0 4 1,0 2 30,0 3 1,0 2-304,0 6 1,0 3 139,0 0 1,0 4-98,0-4 1,0 5 82,0-1 1,0-3-432,0-1 1,0-2 52,0-2 0,0-5-143,0-2 0,0-7 125,0-1 0,1-5 113,3 1 0,-3-6-226,3-1 0,-3-4-157,-1 3-546,5-4 335,-3 7-484,3-9 0,-4 4-337,3-5 1532,-3 0 0,4-5 0,0-1 0,2-6 0</inkml:trace>
  <inkml:trace contextRef="#ctx0" brushRef="#br1">15978 12997 8059,'-5'-11'0,"3"-1"-20,-1 1 0,1 3 461,2 0 146,0 1 0,2 0 193,1 4-369,-1 1 1,7 7-326,-6 3 1,1 4 87,-4 3 0,0 4 58,0 7 0,0-1-21,0 1 0,0 2-57,0-1 0,0 3-13,0-3 0,0 3-139,0-3 0,0-2-2,0-6 0,0 2-86,0-6 1,-1 0 6,-3-3 227,3-1-190,-4 0 129,5-4-256,0 3 185,0-9 0,0 6 11,0-4 151,0-1-2,0 3 1,1-5 92,3 0 1,-2 0-70,6 0 0,-4 0 33,3 0 1,1 0-52,3 0 0,2 0-213,2 0 1,-2 0 88,2 0 1,3 0-52,1 0 1,-2 0 20,-2 0 1,1 0-139,0 0 1,-1 0-239,-4 0 0,-3 0 155,-1 0 1,-3 0-1069,4 0 487,-6 0-1277,3 0 1108,-5 0 0,-5 0-72,-2 0 1,-3 0 1014,-2 0 0,1 0 0,-6 0 0,0 0 0</inkml:trace>
  <inkml:trace contextRef="#ctx0" brushRef="#br1">15944 13260 7986,'-7'-12'0,"2"5"0,5-1 0,0 4 653,0-3 0,5 4-188,3-1 1,2 3-128,1 1 1,6-1-154,2-3 0,1 3-109,-1-3 1,5 3 2,-5 1 1,5 0 110,-4 0 1,-3 0-318,2 0 1,-5 0 41,2 0 0,-8 0-887,0 0 1,0 0-500,-2 0 511,4 0 712,-9 0 0,-6-11 0,-7-1 0</inkml:trace>
  <inkml:trace contextRef="#ctx0" brushRef="#br1">15989 12940 8128,'0'-18'0,"0"2"0,0 4 0,1 2 664,3 2 0,6-2-156,6 3 0,3 2-132,-4 1 0,5-1-395,-1 1 1,3 0 132,1 4 1,-3 0-98,3 0 1,-4 0 147,4 0 1,-2 1-768,-5 3 1,3-1-9,-4 4 1,0-3-345,-4 4 0,0-4-154,-4 3 1108,3-4 0,-3 7 0,4-4 0</inkml:trace>
  <inkml:trace contextRef="#ctx0" brushRef="#br1">16412 13237 7978,'-12'0'0,"6"5"0,2 2 0,3 4 1085,1 0-648,0 0 0,0 2 14,0 2 1,0-1-142,0 5 0,0-3-217,0 3 0,0-2 131,0 2 1,0 2 75,0-6 0,0 0-40,0-3 0,4-1 85,0 0 1,-1 1-123,-3-1 226,0 1-482,0-1 83,0 1 0,2-6-1454,1-2-601,-1-3-991,3-1 2996,-5 0 0,0 0 0</inkml:trace>
  <inkml:trace contextRef="#ctx0" brushRef="#br1">21563 12883 8296,'0'-12'0,"-2"2"0,-1 3 241,1-4 143,-3 10 235,5-4 834,0 5-1197,0 5 0,1 3 122,3 7 0,-2 3-122,1 5 1,-1 1 35,-2 2 1,0 4-4,0 4 0,0 1-33,0 3 1,0-1-64,0 5 0,0-5-160,0 1 1,0 0-174,0-4 1,0 2 142,0-10 1,0 1-167,0-4 1,0-4-26,0 0 194,0-5 0,1 1 40,3-7-128,-3 2-28,4-9-248,0 4 206,-4-5 1,6 0 131,-3 0 0,-2 0 18,6 0 0,-5-4-41,5 1 0,-2-2 139,2 1 1,1 1-168,-5-4 135,10 4 0,-7-3-6,9 2 0,0 3 10,-1-3 1,2 3-115,-2 1 0,-1-4 67,5 0 1,-1 0-150,1 4 0,-3 0 77,-4 0 1,-1 0-195,1 0 0,-1 0-127,0 0 0,-3 0-609,0 0 73,-6 0-207,8 0-959,-8 0 1109,3 0 965,-5 0 0,5 0 0,1 0 0</inkml:trace>
  <inkml:trace contextRef="#ctx0" brushRef="#br1">21563 13282 8304,'0'-11'287,"0"5"1,1 1 213,3 5 0,2 0-226,5 0 0,6 0-18,2 0 0,3 0-210,0 0 1,5 0-109,0 0 1,-1 0-133,-3 0 0,0 0 49,0 0 0,-5 0-295,-3 0 1,-2-2-24,-2-1 0,-3 1-87,-1-2-946,-4 3 1495,2 1 0,-5 0 0,0 0 0</inkml:trace>
  <inkml:trace contextRef="#ctx0" brushRef="#br1">21585 12940 8304,'0'-12'318,"0"1"-110,0 0 1,6-1 209,1 1-255,3 4 29,7-3 1,-2 5 149,8-2 0,-3 0 0,7 3 0,1 2-280,-2-6 10,1 6 0,-4-3-143,0 5 0,-4-4-425,0 0 0,-5 0-666,1 4 0,-2 0 610,-2 0 0,-1 1 552,-2 3 0,2 3 0,-4 4 0</inkml:trace>
  <inkml:trace contextRef="#ctx0" brushRef="#br1">22008 13362 8108,'-5'-11'1130,"4"3"-239,-3 1-357,3 4-241,6-7 1,0 8 323,2-6-413,4 5 1,-5-5-15,5 4 0,1-4 22,-1 4 0,-3 0 40,-1 4 1,1-3-138,3-1 0,1 0 39,-1 4 0,-3 0-105,-1 0 1,1 0 17,3 0 0,-3 0-18,0 0 0,-4 4-438,3 0 311,-4 5 1,3-3-533,-2 5 285,-3 1 115,4-1 0,-6 1 80,-3-1 0,3-3 196,-3-1 0,1 0-233,0 0 353,1 3 8,-8-3 213,9 4-132,-4 1-215,5-1 0,1-1-64,3-2 1,-1 1 60,4-6 0,1 5 32,3-4 0,1 3 15,-1-3 0,0 4 11,1-4 1,-1 3-61,1-3 1,-5 4 9,1-5 0,-4 3-56,3-3 0,-4 0 140,1 5-116,-3-1 1,-6 3 32,-3-2 1,-6 2 25,-1-2 1,-5-2-47,1 2 1,-7-5 7,0 5 1,-5-2-32,5 2 1,-2 1-2,1-5 0,7 1-609,-3-1 0,8-3 267,-1 3 1,8-3-2552,0-1 2514,5 0 1,8 0 0,8 0 0</inkml:trace>
  <inkml:trace contextRef="#ctx0" brushRef="#br1">22442 12814 8108,'0'-11'-83,"0"-1"0,0 1 695,0 0 0,0 3-167,0 0 1,0 4 677,0-3-297,0 4-578,0-2 1,4 7 54,0 1 0,-1 7 101,-3 6 1,2 5-157,1 2 0,-1 5 14,2 6 1,-3 1-225,-1-1 1,0 4 70,0 0 0,0 5-240,0-1 0,0 6 125,0 2 0,0-5-114,0-3 1,0-1 4,0 1 0,0-7-104,0-4 1,0-6 177,0 2 0,0-4 91,0-4 0,0 1-25,0-5-14,0 0 0,1-3-589,3-1 1,-3-3-61,3-1-615,-3-4 374,-1 2 0,4-4-1459,0 3 2338,0-3 0,1 5 0,1-6 0</inkml:trace>
  <inkml:trace contextRef="#ctx0" brushRef="#br1">22705 13077 8108,'0'-23'0,"0"5"622,0 3 52,0 7-206,0-2 0,1 9-175,3-3 0,-2 3 132,6 1 0,-6 1-135,2 3 0,1 4 63,-1 7 1,4-1-10,-4 5 0,-1 4-69,-3 3 1,0 2-83,0-1 1,0-2 29,0 6 0,-1-5-245,-3 5 1,2-6 103,-6 2 0,6-7-277,-2-1 0,-1-4 131,1 4 1,-1-6-227,1-1 1,3-1 68,-3-3 0,3-2-308,1 2 245,0-6 162,0 3 1,0-4 168,0 3-176,0-2 314,5 3 1,1-5-58,6 0 1,-1 0 77,0 0 0,1 0-64,-1 0 1,6 0-101,2 0 0,2 0-35,2 0 1,0 0-4,0 0 1,-4 0-94,0 0 1,-5 0 109,1 0 0,-2 0-632,-2 0 0,-3 0 265,-1 0 0,-4-2-1508,1-1 121,-3 1 760,-6-3 1,-1 5 972,-6 0 0,1-5 0,-6-1 0,0-6 0</inkml:trace>
  <inkml:trace contextRef="#ctx0" brushRef="#br1">22750 13317 8108,'0'-12'-218,"0"1"1596,5 5-829,2 0 1,8 6 326,0 0-568,6 0 0,-2 0-51,7 0 1,-2-3-122,3-1 1,-3 0-367,-1 4 0,-4 0 231,0 0 0,-5-4-333,1 0 1,-2 1 231,-2 3 0,-3 0-2059,0 0 480,-6-5 1018,3 3 1,-10-4 660,-3 2 0,-2 3 0,-1-9 0,-1 3 0</inkml:trace>
  <inkml:trace contextRef="#ctx0" brushRef="#br1">22762 13008 8108,'-7'-11'696,"2"0"-280,5-1 3,5 6-151,7-4 1,6 8-24,4-1 0,5 0 29,0-1 1,4 3-365,0-3 101,-3 3 0,4 1-58,-6 0 1,0 0-268,-7 0 1,-3 1-1676,-4 3 880,-1-3-49,0 9 1158,-4-3 0,-2 4 0,-5 1 0</inkml:trace>
  <inkml:trace contextRef="#ctx0" brushRef="#br1">23162 13282 8108,'0'12'383,"0"-1"0,0 1-63,0-1 1,0 2 143,0 2 1,0 3-157,0 5 0,0 0-237,0-1 1,-4 1-6,0 0 1,0 4 10,4-1 1,0-3-78,0-4 0,0-5 109,0 1 1,0-2 538,0-1-270,0-1-343,5 0 52,-4-4 1,6-2-1537,-3-5 231,-3 0-168,4 5 1386,-5-4 0,0 9 0,0-3 0</inkml:trace>
  <inkml:trace contextRef="#ctx0" brushRef="#br1">23424 13602 8160,'-11'0'392,"4"0"293,2 0 795,5 0-1097,0-5 0,0 3-60,0-6 0,0 4-33,0-3 1,-3-1-16,-1-3 0,0 3-175,4 0 0,-1 1 105,-3-5 0,3 1-99,-3-1 1,3 0-29,1-3 0,0-3-188,0-5 1,1-1 29,3-3 0,-2 2-123,6-6 1,1 2 60,6-1 1,-2 2-75,2 5 0,1 1 167,-1 3 0,1 3 17,-5 4 1,1 5 250,-1-1 1,-3 6 43,-1-2-130,1 3 1,3 1 5,1 0 1,-5 0-15,1 0 1,0 1-125,3 3 1,0 2 93,1 5 1,-1 2-147,1 2 0,-5-1 110,1 5 1,-4 0-65,3 4 0,-4 1 32,1 3 1,-3-2 33,-1 6 0,0-6-3,0 2 0,0 1 19,0-2 1,0-3-74,0-4 0,0-4 45,0 5 1,0-7-376,0 3 0,-4-7 119,0-2 0,0-3-1070,4 4-89,0-6-453,0 3 715,-5-5-92,4 0 313,-4 0 883,5-5 0,0-1 0,0-6 0,-5-4 0,-1-2 0</inkml:trace>
  <inkml:trace contextRef="#ctx0" brushRef="#br1">23892 13054 8160,'0'-23'0,"-1"5"155,-3 3 1,3 6 806,-3 2 101,3 4-694,1-2 0,4 10-39,0 3 0,-1 7-102,-3 4 0,0 4-30,0 4 0,0 0-27,0 4 0,0 6 30,0-3 0,0 3-98,0-3 0,-3 0 62,-1 1 1,-4-2-318,4-3 1,-3 2 54,3-6 0,-4 0-35,5-7 0,-1-1-76,4-3 13,-5-3 192,3 5-6,-3-6-4,5-4 0,2-2 26,1-5 1,0 0-47,5 0 0,-5 0 44,5 0 1,0 0 227,3 0 0,0 0-17,1 0 1,-1 0-112,1 0 1,0 0-117,4 0 1,-4 0 5,4 0 0,-4 0-252,0 0 0,-5 0-44,1 0-204,-1 0 47,5 0-266,-6 0 0,1 0-225,-4 0-855,-1 0 508,3 0 452,-5 0 838,0-5 0,-5 3 0,3-8 0,-3 4 0</inkml:trace>
  <inkml:trace contextRef="#ctx0" brushRef="#br1">23881 13362 8160,'0'-11'271,"1"5"93,3 2 0,2 3 441,6 1 0,3 1-451,0 3 0,4-2-310,-3 6 0,3-6-277,-4 2 1,4 1 165,-4-1 0,0 0-279,-3-4 1,-5 0-609,1 0-798,-5 0 1089,2 0 663,-5 0 0,-5 0 0,-2 0 0</inkml:trace>
  <inkml:trace contextRef="#ctx0" brushRef="#br1">23892 13065 8160,'0'-17'0,"6"0"0,1 6 0,5 3 1196,3 1-716,3 4 1,3-6 121,-2 5 1,3 1-150,-3 3 1,2-2-446,2-2 1,-4 3 93,0-3 1,-5 3-771,1 1-462,-2 0 28,-1 0 0,-5 1-191,1 3 103,-6-3 1190,3 10 0,0-5 0,2 5 0</inkml:trace>
  <inkml:trace contextRef="#ctx0" brushRef="#br1">24178 13442 10175,'11'0'791,"1"0"1,-5 0-549,1 0 1,0 0 365,3 0-382,0 0 1,1 2 0,-1 1 0,-3-1-5,0 2 0,-5 1-133,5-2 1,-5 6-32,0-1 1,-1 0 35,-2 3 1,0-2-345,0 6 0,-4 2 149,0-2 0,-5 5-204,1-1 1,-2 1 73,-1-1 1,-1 2 58,1-6 1,0 1 187,-1 0 0,-2-4 6,3 4 1,-3-5 79,6-3 0,-1 2-35,2-3 212,-3-2 1,7 4 185,-5-5-311,6 0 0,-3-3 223,5 3-31,5-3 0,1 4 20,6-5 0,0 0 208,4 0 1,-2 0-35,5 0 0,-2 0-121,2 0 0,3 0-206,-3 0 1,3 0 43,0 0 1,-3 0-167,1 0 1,-5 0 283,4 0-357,-5 0 0,1 2-360,-7 1 0,-2-1-1343,-2 2-3125,-3-3 3560,-11-1 0,1 1 1249,-10 3 0,0-3 0,1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18216 4979 7908,'7'6'652,"-1"0"-499,-2 5 1,-2 1 2,6-1 1,-4 6-65,3 2 0,-4 2 58,1 2 0,1 0-170,-1 0 1,1 0 130,-2-1 0,-1-2-196,2-1 1,-2-2-21,2 2 0,-3 2 4,3-6 0,-3 1 90,-1 0-16,0-4 1,0 5-389,0-6 117,0 1-187,0-1 0,-1-1 0,-3-2 485,3 2 0,-9-9 0,3 4 0</inkml:trace>
  <inkml:trace contextRef="#ctx0" brushRef="#br0">18490 5014 8343,'-3'-12'170,"-1"1"221,0 5-111,4-5 242,0 10-202,0-4 1,4 6-44,0 3 1,-1 8-93,-3 7 0,2 3-5,1 5 1,-1 1-148,2 2 1,-3 7-176,-1-2 0,-4 5 122,0-2 0,0 3-158,4-7 1,0 2 91,0-10 1,0 1-67,0-4 151,0 0 0,0-6-171,0-1 151,0-9 0,0 0-23,0-4-20,0-1 42,5-2 0,-3-7-157,2-4 1,-3-2 103,-1-2 0,0 1-58,0-5 0,0 1 75,0-1 0,-4-2 30,0 2 0,-3-3 16,3-1 0,-4 0 113,4 0 0,1 2-48,3 2 1,-4 1 182,0 3 1,0 6 509,4-2-234,0 2-411,0 2 0,1 2 29,3 5 0,3 5 7,4 3 0,5 3-53,3 5 0,-1 1-13,1 6 1,4 0-119,4 0 1,-2 0 82,-6 0 0,4-2-137,0-2 1,0 1 147,3-4 0,-2-1 158,-1-4 0,-4-3-152,0 0 1,-5-6 144,2 2 1,-4-3-24,0-1 0,-1 0 197,1 0 0,-5-1 280,1-3 0,-6 2-206,2-6 0,-1-3 155,0-5 1,-1-4-166,2 1 1,-4-3-216,-4 0 0,-3-6 56,-4-3 1,0-2-283,-1-1 0,1 0 8,-1-1 0,5 1-107,-1 0 0,4 3-431,-3 1 1,4 8 273,-1 0 0,3 6-1988,1 1 1621,0 2 1,1 6-1263,3-1 0,2 6 1890,6-2 0,4 8 0,2 2 0</inkml:trace>
  <inkml:trace contextRef="#ctx0" brushRef="#br0">19827 5025 8275,'-12'-10'-172,"1"2"214,4-2 42,-3 9 0,8-8 251,-6 5 46,6 0 403,-3 4-311,5-5-285,0 4 1,0-3 32,0 8 0,0 8 160,0 7-309,5 2 150,-4 7 1,8-1-70,-5 7-126,4-2-295,-6 7 33,8-10 235,-9 4 1,8-5-131,-5 3 23,5-3 77,-8-6 0,8 0 61,-5-3-343,-1-3 74,3-4 80,-5-1 115,4-4-395,-5-2-1255,0-5 808,-5 0 0,2-2 59,-4-1 826,-1-4 0,-8-9 0,-2-2 0</inkml:trace>
  <inkml:trace contextRef="#ctx0" brushRef="#br0">19495 5082 8275,'12'-11'-88,"-1"-1"0,6 1-124,2 0 0,-1 3 1200,1 0-343,0 1-321,3-5 0,3 5 182,1-1-326,-2 0 0,6-2 56,-4 3-60,-2-3 1,4 3 234,-5-4-507,5-1 100,-4 6 1,0-3 312,-5 5-286,-5 1 41,3-3 0,-6 5-162,1-3-56,-1 3 154,-5 1 1,1 1-110,-4 3 148,-1 3 0,4 5 28,-2 3 0,-3 3 28,3 5-34,-3 5-233,4 1 210,-3 5 0,6 1-23,-4-1 0,1 3-6,-1-3 1,-1 2-243,4-10 95,-4 6 0,6-12 51,-6 3 215,6-8-164,-7 2 18,8-6 2,-9 1 1,8-5-397,-5 1-507,0-6 549,1 3-1094,-4-5 404,4 0 1052,-5 0 0,0-5 0,0-1 0</inkml:trace>
  <inkml:trace contextRef="#ctx0" brushRef="#br0">20329 4888 8278,'-6'0'1778,"1"5"-1312,5 2 34,5 9-245,-4 2-65,9 10 1,-7 5 339,4 5-323,-4 5 0,6-6 206,-5 5-677,4-6 260,-6 9 0,7-11 256,-6 0-827,1 1 474,1-16 1,-3 6-568,1-10 154,4 0 88,-6-3 0,5-2-24,-2-2 152,-3-3-1196,5-5 1494,-6 0 0,0 0 0</inkml:trace>
  <inkml:trace contextRef="#ctx0" brushRef="#br0">19998 5299 8278,'11'0'1148,"5"0"-703,-1 0 0,5 0-133,-1 0 1,8 0-200,3 0-25,3 0 1,3-1 293,2-3-1078,-3-2 572,5 0 0,-6-5 156,0 4-1259,-5-3 878,-1-2 1,-6 2-1272,-3 2 1620,3-2 0,-10 4 0,5-6 0</inkml:trace>
  <inkml:trace contextRef="#ctx0" brushRef="#br0">20580 5002 8278,'0'-17'76,"0"1"0,-3 4 419,-1 0 64,0 1-177,4-1 395,0 6-2,0 1 269,0 5-854,0 5 1,0 6-38,0 9 101,0 1 64,0 2-458,0 5 183,0 1 0,0 9-16,0 0 1,0 0-192,0-4 0,0-3 89,0-1 0,0 0-155,0 0 0,0-6-235,0-5 291,0-5 19,0 3 1,1-10 542,3 1-201,-3-6-58,4 9 348,0-10-287,-3 4 0,4-5 12,-2 0 208,2 0-207,6 0 1,0 0 32,4 0 0,-2 0-9,5 0 0,0-1 49,3-3-366,1 3 226,0-10 1,4 6-302,-1-2 115,1-3-30,-9 8-466,3-3 389,-3 0 1,1 4-90,0-3-865,-5-2 725,3 4 1,-10-3-203,1 5-699,-6 0 712,4-5 1,-8 4-240,-2-3 0,-2 3 69,-5 1 745,-1 0 0,-4 0 0,-2 0 0</inkml:trace>
  <inkml:trace contextRef="#ctx0" brushRef="#br0">20558 5231 8198,'-7'-5'489,"2"2"789,5-4-657,0 4-124,5-2-297,2 0 0,4 4 201,0-3-169,6 2-48,6 2 1,2 0-16,6 0-62,-6 0 140,8 0-1072,-4-5 774,0 4 0,-1-5 138,-5 2-1525,-5 3 966,-2-4 1,-4 3-55,-1-1-1179,-4 1 783,-2-3 1000,-5 5 1,0-5 0,0-1 0</inkml:trace>
  <inkml:trace contextRef="#ctx0" brushRef="#br0">20478 4979 8198,'0'-11'361,"0"0"0,6-1-65,5 1 0,6 3 1030,6 1-580,0 4-374,-1-7 0,5 7-271,0-4 1,4 4 26,0-1 0,-2-1-758,2 2 0,-2-1-244,1 4 1,3 0 873,-2 0 0,-3-5 0,-1-2 0</inkml:trace>
  <inkml:trace contextRef="#ctx0" brushRef="#br0">21266 4957 8201,'-7'-12'-709,"-3"6"0,9 0 142,-3 2 284,-2 2 1982,4-3-459,-3 5-374,5-5-459,0 4 155,0-4-430,0 5-154,0 5 268,0 6-127,0 7 81,0 5 1,0 5 5,0 2 1,4 3-132,0 2 1,4 3 20,-5 0 0,6 4-80,-1-4 0,-2 0-393,2-4-82,-6-5 422,9-1 1,-6-6-274,2-3 194,3 2-91,-3-13-371,-1 7 153,4-13 30,-8 8-603,8-9 6,-9 4 508,4-10 0,-1-1 484,0-6 0,-1-4 0,-3-2 0</inkml:trace>
  <inkml:trace contextRef="#ctx0" brushRef="#br0">21494 4911 9028,'6'6'1422,"-2"6"-956,3 9-261,-6 3 0,5 11 20,-2-1 28,-3 5-1050,4 7 591,-5-5 240,0 3 0,0-5 115,0 3 1,0 0-304,0-8 0,0 2 221,0-9-484,5-6 193,-3 1-99,3-10 116,-5 5-69,0-11 117,0-1-1388,0-5 1,0-5 1555,0-2 0,0-9 0,0-1 0</inkml:trace>
  <inkml:trace contextRef="#ctx0" brushRef="#br0">21460 4991 8262,'0'-12'0,"0"1"-213,0 0 213,5-1 0,2 5 1223,9-1-485,1 5-335,6-7 0,1 9-104,3-3 1,1 3 80,2 1-405,3 0 246,-8 0 0,2 1 158,-4 3-661,-5 2 257,-1 1 0,-7 7 279,-3-3-469,4 3 183,-10 3 1,-1 0-19,-8 6 0,-7 4 60,-4-1 0,-8 6 41,-3-1 1,-2 2 43,2 1 1,2-1 26,5-3 0,1-2 21,3-5 179,3 0-241,9 0 0,2-5 121,5-3-269,0-3 64,5 0 1,6-4-41,4-1-49,10-4 154,-6 2 1,10-5 0,-2 0 0,2 0-25,5 0 1,-3 0-47,-1 0 1,-3 0-141,3 0 148,-4 0 0,2-5 0,-5-2 0</inkml:trace>
  <inkml:trace contextRef="#ctx0" brushRef="#br0">22819 4888 8199,'-12'-11'-577,"6"3"231,2 0 1337,-2 6-156,5-3-334,-4 0 1,3 4-124,-1-3 0,0 2-132,-5 2 1,1 6-79,-5 1 1,-4 8-141,-3 4 1,-7 4 67,0 4 0,-2 2-110,1 5 0,4 1 121,1-1 0,0 0-131,7 0 0,1-1-80,6-2 1,-1 1 38,5-6 0,1 1-97,3-4 0,6-2 86,5-2-179,1-2 261,9-6 0,-3 1-3,5-1-72,5-5 60,1-1 0,2-5 24,-1 0 1,-3-1-34,3-3 1,-4 2 164,0-6 1,-5 1-84,-2-5 1,-7 5 175,0-1 0,-2 0-55,-6-3 0,-1 0 72,-3-1 0,-5 1-219,-2-1 0,-5 1 19,-3-1 1,-6 2-57,-6 3 0,-5-2-179,2 5 1,2 0-198,1 4 207,3 0-174,6 0 0,6 0-716,4 0 676,5 0-22,-2 0-1440,5 0 802,0 5 1042,5-3 0,2 8 0,4-4 0</inkml:trace>
  <inkml:trace contextRef="#ctx0" brushRef="#br0">23093 4911 8209,'-4'-14'146,"0"3"213,1 7 465,3-1-111,0 5-362,0 5-124,5 1-77,-4 11 0,4 2 81,-5 7 1,0 3 29,0 6 1,0-1 45,0 0-317,0 6 57,0-5 1,0 4-107,0-4 1,0-5 52,0 1 1,0-6-55,0 2 0,4-7-17,0-1 1,1-6-126,-2-2 0,0-1 171,5-6-705,-6 0 178,3-4 224,0 0-1017,-3 0 807,8-5 0,-9-2-649,3-4 731,-3-5 462,-1 3 0,-10-9 0,-3 5 0,-10-6 0</inkml:trace>
  <inkml:trace contextRef="#ctx0" brushRef="#br0">22979 4922 8209,'5'-11'-40,"-4"5"40,9-5 0,0 9 249,6-6 0,3 6 389,-4-2 0,6-1-230,2 1 0,0 0-3,4 4 0,-3 0-369,-1 0 1,0 0 52,-1 0-401,-4 5 241,4-3 42,-10 8 199,5-4-316,-11 6 106,-1-1 0,-1 2 173,0 2-75,0 3-59,-9 4 0,2 1-60,-4 0 394,-6 0-296,-5 5 0,0-4 95,3 3 0,2 1-54,2-2 1,1 0 338,2-7-307,-2 2 11,9-3-62,-4 0 20,5-2 1,1-4 13,3-1 0,2-1-8,6-2 1,0 1-75,4-5 1,-3-1-141,7-3 1,-5 4-312,4 0 0,-4 0 209,4-4 1,-4 0-509,4 0 1,-5-4 24,2 0 0,-4-1-215,0 1 0,-5 3 456,1-3 1,-2 2 472,2-2 0,-3 3 0,-5-10 0,0 5 0</inkml:trace>
  <inkml:trace contextRef="#ctx0" brushRef="#br0">23550 4957 8156,'0'-12'192,"0"6"0,0 0 951,0 2-438,0 2 107,0-3-693,0 21 0,0-5 82,0 16 1,1-4-124,3 7 1,-3-2 2,3 6 1,-3-2 40,-1 6 1,4-3-16,0 0 0,0-5-222,-4 1 0,0-5 203,0 5-838,0-11 546,0 7 0,0-15-192,0 4 1,0-4 186,0 0 1,3-5-1444,1 1 832,0-5 820,-4 2 0,0-5 0,0 0 0</inkml:trace>
  <inkml:trace contextRef="#ctx0" brushRef="#br0">23447 4968 8193,'11'-18'0,"1"2"257,-1 4 1,7 5 459,5-1 0,0 4-258,3-3 0,2 4 1,-1-1 1,5 3-61,-2 1-691,-2 0 274,5 0 0,-9 1-24,3 3 0,-4-1-240,-4 4 0,-3 1-107,-4 3 0,-2 5 187,-3-1-107,-2 5 118,-5-7 1,-2 8 69,-6-2 1,-4 7 348,-11 0 1,-4-3-198,0-4 141,-4 0-58,2-1 0,-2 0-290,1-3 0,6-3-368,1-1 1,5-1-1208,7-6 1750,4 0 0,-3-4 0,4 0 0</inkml:trace>
  <inkml:trace contextRef="#ctx0" brushRef="#br0">24132 4637 8157,'-5'-12'414,"4"6"-206,-4-4-1,5 9 168,0-4 361,0 5 1,0 6-694,0 5 1,-4 2-246,0 6 1,-1-1-99,1 1 1,3 2-108,-3-1 1,3 0-2,1-1 0,0 1-255,0-5 1,0 1 170,0-5 43,0-5 449,0-1 0,5 1 0,1 0 0</inkml:trace>
  <inkml:trace contextRef="#ctx0" brushRef="#br0">24212 4671 8157,'0'-11'0,"0"-1"1172,0 1-485,0 5 245,0 0-629,0 17-122,0-4 1,5 15-170,3-3 38,-3 2 0,1 4-1072,-2 1 0,-3-2 1022,3 3 0,-3-3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35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16709 11489 7986,'6'0'-1971,"-1"0"1963,-5-5 65,-5 4 84,4-4-100,-9 0 0,8 4 1,-3-4 213,5-1-207,0 5 0,0-5 6,0 2 1,0 2-1,0-6 1,0 4 286,0-4 29,0 6 9,0-8 19,0 3-127,5-4 8,-3 5-119,3-4 1,-4 8 3,3-2 1,-3 2 220,3-2-120,-3 3-57,-1-4 38,0 5 27,-5 0-111,4 5-41,-4-4 1,1 5 41,0-2-5,-5-2-22,3 8 1,-2-8 22,1 6 1,-1-2 77,-3 2-470,-1 2 200,-4-4 0,3 7 76,-2 2-214,2-2 127,2 3 0,-1-4 26,1-1-110,-1 1 45,1-1 1,1 0-94,2 1 203,3-1-53,0-4 145,4 3-117,-4-4 1,1 6 4,0-1-8,0-5 9,-1 5 1,4-9 8,-3 6 0,3-5 23,1 5 15,0-5-40,0 7 0,0-9 1,4 5 4,0-2 1,4-3-4,-6 10-173,3-10-4,0 4 110,-4 0 0,4 1-105,-5 6 1,0-5 119,0 1 1,0 0-30,0 3 0,0 2-21,0 2 160,0-2-116,0 8 1,0-7 36,0 5-51,0 0 13,0-1 45,0 4-23,-5-5 0,4 2-14,-3 0 167,3-5-68,1 8 1,0-9-88,0 2 220,5-2-95,-4 3 0,4-3 157,-5 2-219,0-2-12,0-2 1,4 1 159,0-1-91,5 0-47,-8 1-264,9-1 121,-4-4 1,2 1 171,0-4-794,-1 5 245,0-8 135,3 10-991,-4-10 315,0 9 1010,5-9 0,-5 4 0,5-5 0</inkml:trace>
  <inkml:trace contextRef="#ctx0" brushRef="#br0" timeOffset="1">17006 11604 7969,'-8'-18'14,"0"3"486,6 7-212,-3-2 58,5 9 169,0-5-167,-5 1 62,3 4 200,-3-4-294,5 5 1,-3 5 123,-1 3-200,0 7-40,4-2 0,0 12-34,0-2-114,0 7 119,0 0 1,0 4-193,0 0 39,0-5-411,0 9 231,0-12 122,0 12 1,0-14 1,0 3-451,5-3 318,-4-7 1,8 1-15,-5-3-122,0-7 136,1 7 1,-4-12 26,3 4-97,2-4-104,-4 7-685,3-9 481,-5 4-34,0-5 1,5 0 0,1 0 0</inkml:trace>
  <inkml:trace contextRef="#ctx0" brushRef="#br0" timeOffset="2">17200 11638 8119,'0'-28'0,"0"5"0,0 5 1137,0 7-481,0-1 148,5 1 28,-4 5-356,4-4-178,-5 8 213,0-3-197,0 5 0,0 5-105,0 3 0,0 5 30,0 6 0,-1 1 165,-3 10-403,3 6 192,-4-1 1,5 10-240,0-3 68,0-3-850,0 6 58,0-5 575,0 1 1,4-3-231,-1-8-513,6-2 624,-2-10 0,3 2-162,-3-5-155,4 1 367,-5-10 1,2 3 203,-1-5-471,1 0 266,-2 1-1217,-1-4 1482,-5 4 0,5-5 0,2 0 0</inkml:trace>
  <inkml:trace contextRef="#ctx0" brushRef="#br0" timeOffset="3">17029 11958 7973,'-7'-12'-471,"3"1"1,3 3 731,1 1 0,4 3 652,0-4 0,5 6-20,-2-2-466,3-3-143,7 6 0,-3-4-106,5 5-140,0 0 186,4-5-801,0 4 495,4-4 0,-1 5 112,4 0-1543,-4 0 1063,2 0 0,-9 0 450,0 0 0,0 0 0,4 0 0</inkml:trace>
  <inkml:trace contextRef="#ctx0" brushRef="#br0" timeOffset="4">17622 11615 8128,'-5'-11'517,"0"-5"64,-2 1 1,2-4-382,5 4 0,1 3-191,3 5 0,-3 3-3,3-4 1786,-3 6-463,-1-3-316,0 5-804,0 5 1,0 2-128,0 9 157,5 1-139,-4 11 0,4 2-30,-5 4 0,0-2 64,0 2 0,2-2-102,1 6 1,-1 1-48,2-1-1095,2-5 884,-5 0 1,6-9-710,-4 3 542,-1-3 125,8-6-402,-9-2 113,4-4-35,0-1 1,-2-1-743,4-2 663,-4-3-92,2-5 763,0 0 0,-4 0 0,4 0 0</inkml:trace>
  <inkml:trace contextRef="#ctx0" brushRef="#br0" timeOffset="5">17885 11615 8012,'-6'-23'0,"-1"5"0,4 3 0,1 2 0,-1 2 2034,1 5-931,2 1-128,0 5 1,0 6-666,0 5-139,0 6 1,0 16-4,0 5 1,-1 6 14,-3 6 1,3 1-616,-3 2 0,3 2 346,1-6 0,0-3-382,0-4 0,0-9 210,0 1 1,4-9-39,-1-2 1,6-1 57,-1-7 1,-2-4-413,2-3 127,-6-6-451,9 3 788,-10-5-186,4 0 35,-5 0 0,-5-5 1,-2-1-1</inkml:trace>
  <inkml:trace contextRef="#ctx0" brushRef="#br0" timeOffset="6">17554 11912 7976,'-6'-8'0,"2"1"1469,2-1-912,8-3 0,0 4-82,5 4 1,1 0-13,-1-1 1,6 2-411,2-6 38,7 6-18,3-4 1,7 3-274,2-1 156,-2 0-579,8-1-964,-13 4 1132,7-4 0,-14 1 120,2 0 335,-2 0 0,-1-6 0,0-3 0</inkml:trace>
  <inkml:trace contextRef="#ctx0" brushRef="#br0" timeOffset="7">18068 11489 8000,'-7'-11'0,"-1"0"793,4-1-313,0 1-56,9 4 406,1-3-373,1 9 226,3-4-311,-9 0 0,9 4-29,-2-3-465,2 8 176,1-3 0,2 8 227,2-6-634,-2 6 286,4-7 0,-2 7-559,0-6 421,0 6 124,-3-8 0,-1 5-278,1-6 138,-1 0 167,0 0-39,1 0 95,-6-6 132,-1 5 1,-6-8-162,-3 6 307,-2-1-255,-6 4 1,1 0 237,0 0-232,-1 5 56,1-4 1,1 9-3,2-2 1,-2 2 27,2 1 39,3 6-107,0 1 1,5 4 30,0 1 222,0 0-121,0 0 0,0 0-44,0 0 1,4 0 19,0-1 1,5 1-15,-2 0 0,3-4-10,2 0 0,-1 0-352,1 4 131,4 0 23,-3 0 1,3 0-34,-4-1 1,-1 1 169,0 0-124,-4 0 60,3 0 1,-7 1 8,4 3 160,-4-3-81,2 4 0,-5-4 634,0 2-461,0-2 0,-5 4 192,-3-5 387,-7 0-281,2-5-150,-8 3 125,8-8-251,-14 9 0,8-10 132,-7 4-1683,1-4 984,3-5 0,0 1 219,3-4-3785,2 0 3846,11-4 0,-4-5 0,4-1 0</inkml:trace>
  <inkml:trace contextRef="#ctx0" brushRef="#br0" timeOffset="8">16674 13043 6003,'0'-7'892,"0"-3"-369,0 9 258,0-9-220,0 3 170,0-4-386,0 0 0,0 3 214,0 0-184,0 6-333,-5-3 120,4 5 0,-5 0 161,2 0-524,3 0 171,-9 0 1,2 5-254,-7 2-112,2 9 295,-9-4 0,6 6-274,-3-3 211,-3 3 22,10 0-70,0-2 151,2-4 0,8-1-121,-6 1 142,5-1-15,-2 0 0,5-3-31,0 0 166,5-6-128,-3 8 180,8-8-161,-4 8 53,6-9 1,-1 4 219,0-5-256,1 5 7,-1-4 253,6 5-239,-5-6 1,1 1 30,-5 3 1,-1-3 60,5 3-10,-6 2 126,4 0-173,-8 6 1,1 3-91,-6 0 92,-4 6 0,-4-4 0,-4 2 98,-1 0-96,-4 0-6,7 4-109,-3 0 104,-1 0 1,8 0-2,-2 0 1,3-2-2,1-2 0,2 2 24,5-6-13,0 5-19,0-7 1,0 3 200,0-4-19,0-1-166,0 1 1,4-5 173,-1 1 1,6-1-19,-1 5 0,-2-2-24,2-2 0,-1 2-103,5-3 0,-5 0-5,1 0 0,0 1 7,3 3 0,1-3-31,-1 0 1,-3-2-293,-1 1 1,-3 4 108,4-4 1,-6 0-1451,2 0-62,-3 1-802,-1 3 1680,5 1 773,-3-6 0,8-1 0,-4-5 0</inkml:trace>
  <inkml:trace contextRef="#ctx0" brushRef="#br0" timeOffset="9">17006 13271 7907,'-7'-22'0,"4"3"1089,1 3-219,2 10-217,0-5-241,5 5-86,-3 0 104,3 1 1,-4 6-22,3 3 0,-2 3-129,6 9 0,-4 1-80,3 6 1,-3 5 13,4 3 1,-2 0-87,2 0 1,2 0-168,-3-4 1,0 4-371,0-5 0,0 0 293,0-7 1,2 2-450,-5-2 0,1-2 134,-1-2 0,-3-2-81,3-2 1,-3-3-682,-1-1-568,0-4 1118,0 7 643,0-9 0,0 9 0,0-3 0</inkml:trace>
  <inkml:trace contextRef="#ctx0" brushRef="#br0" timeOffset="10">17268 13260 7838,'0'-30'39,"0"8"297,0 6 1,0 4 1388,0 0-1296,0 1 0,2 4 120,1 4-169,-1 1 0,3 9-104,-5 4 0,1 6-203,3 6 0,-3 4 23,3 4 0,-3 4-77,-1 0 1,4 5 62,0-5 1,1 1-167,-1-1 1,-2-6-147,6-3 1,-4-3-384,3-4 1,-3 2-180,4-6 1,-6-4 336,2-3 1,-1-4-1043,0 3 715,-1-4 233,3 2 549,-5 0 0,0-4 0,0 4 0</inkml:trace>
  <inkml:trace contextRef="#ctx0" brushRef="#br0" timeOffset="11">17108 13579 7846,'-3'-14'539,"-1"3"0,0 6-243,4-3 0,4 5 199,0-5 0,1 5 4,-1 0 1,-2 1-165,6 2 1,3 0-299,4 0 1,6 0 141,-2 0 1,4 0 31,3 0 1,-2 0-858,3 0 1,-3 4-1204,-1 0 0,4 0 955,-1-4 894,1 0 0,-4-5 0,0-2 0</inkml:trace>
  <inkml:trace contextRef="#ctx0" brushRef="#br0" timeOffset="12">17577 13248 7842,'-7'-11'881,"4"-1"1,1 1 190,2 0-785,0-1 0,2 6 161,1 2 613,-1 3-704,8 1 0,-5 5-310,2 2 1,2 9 108,-5 3 0,4 2 13,-4 2 1,3 0-173,-3 0 1,1 5 47,-1 2 1,-3-1-373,3 2 1,-3-6 152,-1 2 1,4-3-418,0-1 1,0-6 109,-4-1 0,0-4-609,0 0-779,5-1 780,-4 1 206,4-1 883,-5-5 0,0 0 0,0-6 0</inkml:trace>
  <inkml:trace contextRef="#ctx0" brushRef="#br0" timeOffset="13">17839 13225 7839,'2'-19'275,"1"0"1,5 5 335,7-1 1,-2 4-398,2 3 0,-2-1-139,-2 5 330,-4 1 1,-2 4-175,-5 3 0,4 7-116,-1 8 0,1 4-30,-4 4 1,-4-1-90,1 9 1,-5-4 45,4 7 1,-3-2-102,3-2 1,0-3-184,4-1 0,0-5 71,0 2 0,0-4 126,0-4 1,1-1-126,3-3 0,-3-6-805,3 2-149,2-2-463,-4 3 814,3-1 773,-5 0 0,0-4 0,0-2 0</inkml:trace>
  <inkml:trace contextRef="#ctx0" brushRef="#br0" timeOffset="14">17645 13591 7803,'0'-12'0,"0"1"0,0 3 1462,0 1-967,0 4 0,2-2-14,1 5 0,4 0-113,4 0 0,0 0-136,1 0 1,4 0-115,3 0 0,7 0-152,0 0 0,2 0-492,-1 0 1,1 0 436,2 0 0,0 0-1245,-4 0 1,-2 0 59,3 0 1274,-8 0 0,3-5 0,-5-1 0</inkml:trace>
  <inkml:trace contextRef="#ctx0" brushRef="#br0" timeOffset="15">18159 13682 7798,'-6'1'389,"2"3"1,4-1 485,4 4 1,1 1-177,3 3 1,-3 2-279,-5 2 1,0 1-309,0 6 0,-4-1-386,0 5 0,-5 2-658,1-1 0,0 0 211,0-5 1,-2 1-1348,2 0 2067,-2 0 0,-1 0 0,-1 0 0</inkml:trace>
  <inkml:trace contextRef="#ctx0" brushRef="#br0" timeOffset="16">18445 13214 7787,'-12'-5'-1466,"2"2"1763,3-4 0,1 3 1184,6-4-598,0 1-522,0-5 0,0 5 127,0-1 1,2 5 47,2 0 0,-2 1-182,6 2 0,-5 2-42,5 1 1,-4 5-46,4 7 0,-5 4-226,5 8 1,-2 2 17,2 5 1,-2 1-66,-2-1 1,-3 0 75,3 1 0,1-1-146,-1 0 1,0-5-610,-4-2 0,4-3 312,-1-1 0,1-2-537,-4-2 1,1-2 329,3-6 1,-2-3-1295,1 0 1874,4-6 0,-1 8 0,5-3 0</inkml:trace>
  <inkml:trace contextRef="#ctx0" brushRef="#br0" timeOffset="17">18685 13214 7786,'0'-24'0,"0"-2"0,0 11 0,5 4 749,2 3 0,2 4-229,-1-3 1,-2 4 97,-2-1 1,-3 4-244,3 4 0,1 4-157,-1 7 1,0 3-53,-4 5 1,1 8 38,3 4 0,-3 1-256,3-1 0,-3-1 107,-1 0 1,0-1-509,0-2 0,4-3 82,0-6 1,3-3-128,-3 1 0,4-7-447,-4 3 194,4-4 1,-6 0-1159,1-1 1908,4-4 0,-6 3 0,-1-9 0,-6 4 0</inkml:trace>
  <inkml:trace contextRef="#ctx0" brushRef="#br0" timeOffset="18">18445 13591 7786,'-12'-8'-583,"1"1"1199,5-1 0,2-2-177,8 2 1,2-1-186,5 6 1,6-5-107,2 4 0,4-4-102,3 5 1,0-2-363,4 1 0,1 1 197,3-4 0,-4 4-647,1-1 0,-2-1 431,1 1 0,2-3 335,-5 3 0,5-10 0,-3 1 0</inkml:trace>
  <inkml:trace contextRef="#ctx0" brushRef="#br0" timeOffset="19">19096 13191 7835,'-12'-11'1766,"2"-1"-1369,2 1 1,5 3 982,6 1-472,-1 4-381,3-2 1,-4 10-173,3 3 1,-3 7-246,3 4 0,-3 4 87,-1 3 1,4 5-105,0 7 0,1-1-106,-1 5 0,-2-7-274,6-1 0,-6-1-556,2-6 1,-1 0 421,1-4 1,-3-6-471,3-1 0,-2-5-771,2-3-150,-3 2 1135,4-9 677,-5 4 0,-5-10 0,-1-1 0</inkml:trace>
  <inkml:trace contextRef="#ctx0" brushRef="#br0" timeOffset="20">18924 13191 7882,'-11'-23'0,"5"5"0,2 3 0,5 3 954,7 0 0,1 2-394,10 2 0,-5-2-192,1 3 1,3 0-214,1 0 0,3 3-253,5-4 1,1 4-152,2-3 1,3 3-476,-2-4 1,1 6-32,-2-2 0,-1-1 755,-2 1 0,-3-5 0,4 3 0</inkml:trace>
  <inkml:trace contextRef="#ctx0" brushRef="#br0" timeOffset="21">19553 12963 7907,'-12'0'697,"6"-5"182,2-3 1,3 2 34,1-2-56,0 5-30,0-2-262,0 0-387,0 4-9,0 6 1,1 3-117,3 7 1,-3-1-30,3 1 1,2-2-175,2 2 1,-2-2-318,2-2 66,-1 1 0,5-1 61,-1 0 1,1-4 90,-1-3 0,-1-2 312,-2 2 1,2-3-106,-2 3 0,-2-3 112,2-1-39,-6 0 0,3 2 207,-5 1-200,0 4 0,-1 5 55,-3 4 1,-1-2 154,-3 5 1,0-4-65,4 4 1,-4 0 75,4 4 0,-1 1-56,1 3 1,2-3-230,-6 2 1,4-3 61,-3-4 0,3 5-71,-4-5 0,6 5 86,-2-5 1,3 2-171,1-2 1,1 2 214,3-2 0,2-1-81,6 1 0,0-4-126,4 4 1,-4-5 73,3 2 0,-2 0-20,-1-1 0,-2 4 61,-3-3 1,2-1-4,-5-4 1,0 5 139,-4-1 0,0 0 205,0-4 1,0 1 784,0-1 1,-5 1-478,-3-1 1,-6 1 47,-1-1 1,-5 4-266,1 0 0,-3 1-1117,-1-5 0,0-3-1429,1-1-1660,4 1 2753,1-2 1014,16-1 0,2-15 0,11-3 0</inkml:trace>
  <inkml:trace contextRef="#ctx0" brushRef="#br0" timeOffset="22">16652 14767 7909,'-8'-1'0,"0"-3"-651,6 3 455,-3-9 833,5 8-287,0-3 182,-5 5-239,3 0 0,-4 5-123,2 3 0,3-2 30,-3 2 1,-2 0-56,-2 3 0,2 0 26,-2 1 1,4-1-51,-3 1 1,1-1-83,-2 1 113,-2-1-321,3 0 92,1 1 1,1-5-5,5 1 5,0-5 0,0 3 29,0-2 1,1-3-64,3 3 1,-1 1 152,4-1 0,1-1 65,3-3 0,1 2 72,-1 2 75,1-3 1,-1 5-170,0-2 0,-4-1-7,-3 4 1,1-3-13,-2 4 1,1-1 29,-4 5 1,0-1-157,0 0 0,0 5 24,0-1 1,-1 4-153,-3-4 1,2 4 34,-6-4 1,4 6 123,-3-2 1,4 2 120,-1 2 0,3 0-80,1 0 0,0 0 193,0 0 1,0-4 23,0 0 0,0-4 23,0 4 1,4-5-67,0 1 1,4-2-10,0-2 1,1 1-17,-1-1 1,2-3-10,-3-1 0,3-3 94,2 4 1,-6-5-98,-2 5 1,1 0-690,-1 3 0,0-3-271,-4-1 0,0 1-1754,0 3 2564,-5-4 0,-2 3 0,-4-4 0</inkml:trace>
  <inkml:trace contextRef="#ctx0" brushRef="#br0" timeOffset="23">17086 14836 8118,'0'-7'1850,"0"2"-1192,0 5 0,3 5-365,1 3 1,4 7-261,-4 4 0,3 3 138,-3 1 1,4 3-165,-5 1 1,3 5 67,-3-2 0,-1-1-191,1 2 1,-1-2 35,-2 1 0,1-2-61,3-5 0,-2 0-27,6 0 0,-4-2-90,3-2 0,-3 2-47,4-6 0,-2 0-366,2-3-157,2-1 0,-8-1 828,6-2 0,-5 2 0,2-4 0</inkml:trace>
  <inkml:trace contextRef="#ctx0" brushRef="#br0" timeOffset="24">17325 14973 7934,'4'-13'0,"0"-2"0,5 2 0,-1-2 256,2-3-91,-4 5 0,3 1 437,-5 4 0,5 6 98,-8-3-224,4-1 1,-5 6-154,0 0 1,0 7-77,0 8 1,0 3 161,0 5 1,1 1-77,3 2 1,-1 0-84,4 4 0,-4-3-135,1 3 0,1 1-157,-2 3 1,5 0 2,-4 1 0,3-5-312,-3 1 0,4-6 79,-4 2 1,1-8-281,-1-4 1,-2-3-466,6 0 330,-6-1-1075,3-4 1762,-5 3 0,0-9 0,0 4 0</inkml:trace>
  <inkml:trace contextRef="#ctx0" brushRef="#br0" timeOffset="25">17131 15235 7849,'7'-7'226,"-4"-1"1,4 1 358,0-5 1,7 5-532,2-1 1,3 5 104,-4 0 0,4-2 112,-4 1 1,9 0-112,-1 4 1,-1 0-89,-3 0 1,0 0-24,4 0 0,-4 0-248,0 0 1,-4-1-283,4-3 0,-5 3 204,1-3 0,-2-3-166,-2 0 1,1-3 142,-1-2 0,0 1 23,1-1 0,-2 0 94,-2-4 0,2 0 96,-3-3 1,0-3 48,0 3 1,-4-1 237,1 1 0,1-1 439,-1 4 1,-1-3-323,-3 4 0,4 0 1302,0 4-608,0 4 335,-4-3-942,0 9 0,0-3-155,0 8 1,4 3-78,-1 9 1,5 1-17,-4 6 0,3 5-145,-3 3 1,1 2 85,-1 1 0,-1 4-169,4 0 1,-3 0 59,4-4 1,-6-3-508,2-1 1,1-4 85,-1 0 0,4-3-85,-5-4 0,2-2 169,-1-6 0,-1-1-582,4-2-776,-4-3 1707,2-5 0,-5 0 0,0 0 0</inkml:trace>
  <inkml:trace contextRef="#ctx0" brushRef="#br0" timeOffset="26">17851 14916 7931,'5'-17'328,"0"3"164,3-5 1,2 5-253,-3-1 0,3 6 200,2 1 873,-6 6-847,-1-3 0,-5 7 218,0 6 0,0 1-129,0 10 0,0 4 68,0 3 0,0 6-296,0-1 1,4 0-126,0 0 1,4 4-146,-5-4 1,2 4 47,-1-4 1,-1 2-79,4 1 0,-4-5 156,1-2 0,1-3-696,-1-1 1,3-2-531,-3-2 332,5-2 1,-7-7-640,6-2-806,-5 2 856,2-9 1,-7 4 207,-1-5 1092,-4 0 0,-4 0 0,-1 0 0</inkml:trace>
  <inkml:trace contextRef="#ctx0" brushRef="#br0" timeOffset="27">17668 15258 7839,'6'-11'-30,"6"-1"0,1 6 392,6 2 0,-5-1-157,1 1 1,1 1 114,-1 3 0,8 0-92,-4 0 0,5 0-208,-4 0 1,1 0-102,2 0 1,-4 0-238,0 0 1,-4 0 317,4 0 0,0 5 0,4 1 0</inkml:trace>
  <inkml:trace contextRef="#ctx0" brushRef="#br0" timeOffset="28">18216 15258 7819,'7'0'2280,"3"2"-1622,-3 1 0,7 4-191,2 4 1,-1 1-135,-4-1 1,1 2-127,-1 2 1,0 3-54,1 4 0,-6 3-95,-2 1 0,-3 2-293,-1 3 1,-6 2 214,-5-3 1,-1-2-1812,-3-1 1830,2-3 0,-3 4 0,-2 1 0</inkml:trace>
  <inkml:trace contextRef="#ctx0" brushRef="#br0" timeOffset="29">18856 14859 7882,'-6'-8'505,"2"0"848,2 6-179,2-3-786,0 5 0,4 1-1,0 3 0,6 7-36,2 8 1,-1 4-265,4 4 0,2 2 85,-2 5 1,0-1-180,-3-2 0,-1-2 73,0-3 0,-3-3-113,0 0 1,-4-1-305,3-7 0,-4 0-470,0-3 1,-1-1-686,-2 0 1506,0-4 0,-5 3 0,-2-4 0</inkml:trace>
  <inkml:trace contextRef="#ctx0" brushRef="#br0" timeOffset="30">18582 14973 7940,'-10'-5'-403,"2"-3"0,3-6 1544,5-1-652,5 0 0,5 3-204,5 1 0,2-1-423,-2 1 0,-1 0 526,5-1 0,0 5-8,4-1 1,5 4 69,2-4 1,5 6-151,3-2 0,2-1-216,6 1 0,0-3-157,-1 3 1,0-1-427,-3 1 1,-4 1 223,-8-4 0,-6 4-786,-5-1 1061,-5 3 0,3-4 0,-6-1 0</inkml:trace>
  <inkml:trace contextRef="#ctx0" brushRef="#br0" timeOffset="31">19541 14756 8431,'0'-7'3180,"5"2"-2944,2 10-78,4 7 1,-3 2 95,-1 5 0,-3 0 0,4 4 0,-6 5-69,2 2 1,1 3 38,-1 1 0,1 1-121,-1-1 0,-3 0-18,3 0 0,-3-1-173,-1-2 1,1-3-48,3-5 1,-3-6-510,3-1-236,-3-4-715,-1 0 168,0-6 1,0-2 1426,0-8 0,-10-2 0,-2-6 0</inkml:trace>
  <inkml:trace contextRef="#ctx0" brushRef="#br0" timeOffset="32">19347 14813 7871,'0'-13'0,"0"-2"0,1 2 122,3-2 1,2 6 73,6 2 1,3 0 273,0 0 0,2-2-40,-2 5 1,1-4-134,3 4 1,3 1-95,-3 3 1,3 0-1,1 0 0,-4 0-149,0 0 0,0 0-260,3 0 0,1 0-981,0 0 0,0 0 1187,0 0 0,5-5 0,1-2 0</inkml:trace>
  <inkml:trace contextRef="#ctx0" brushRef="#br0" timeOffset="33">20044 14550 7932,'-7'-5'0,"-2"3"588,6-6 183,-1 0 0,5 1-321,3-1 1,2 4-117,6-3 1,-5 3-230,1-4 0,3 6 85,4-2 1,1 3-79,-5 1 0,2 0 49,2 0 1,-2 0-127,2 0 1,1 0 52,0 0 1,-1 3-168,-4 1 0,0 5 66,-4-1 1,2-2-143,-5 2 1,0-1 16,-4 5 1,0 3 106,0 0 0,-5 6-136,-3-2 1,-2 3 81,-2 5 0,2-3 89,3 3 0,-4 1 11,4-2 1,0 1 119,0-4 0,3-4-103,-4 0 1,6-5 104,-2 1 1,3-2 7,1-2 1,0-3 1,0-1-13,0-4-62,0 7 1,1-9-38,3 3 1,-2-4-27,6-4 1,0 2-2,3-6 0,-3 6 72,-1-2-52,1-2 1,0 4-14,-1-2 53,-4 3-75,2 1 0,-5 5-22,0 3 0,0 6-133,0 1 1,0 5 94,0-1 1,5 2-138,2-2 0,0 6 69,0-2 1,-2 1 75,7-5 0,-3 4 201,6 0 1,-2 0-134,-2 3 1,3-2 191,-2-1 0,5 0-5,-5 0 0,0 2-8,-4-2 0,-2 3 107,-2-7 0,-3-2 269,3 2 0,-8-5-24,-3 2 0,-5-4 214,-3 0 0,-4-2-303,-8-3 0,-6 2-171,-5-5 0,-5 0-1234,1-4 0,-2 0-93,-2 0 1047,6 0 0,-5-4 0,3 0 0,1 2 0,2 1 0,6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3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17280 7127 6158,'-7'-5'1028,"2"-2"-776,5-4 0,0 3-122,0 1 0,0 3 442,0-4-225,0 6-136,0-9 0,0 9 388,0-6-217,0 6-310,0-3 0,-5 5 80,-2 0 1,-3 0-219,-2 0 1,1 5 86,-1 2 1,1 0-24,-1 0 0,1 1-13,0 3 0,3 1-57,0-1 0,6 1 16,-2-1 1,-1 0 78,1 1 1,0-1-251,4 1 242,0-1 0,0 1-94,0-1 72,0-5 78,0 4 0,2-7-32,1 5 1,0-6 253,5 2-96,-6-3-108,8-1 13,-3 0 0,0 0 28,1 0-140,-6 5 1,3 2 74,-5 4 0,0-3-150,0-1 0,-1 5 68,-3 3 0,2 4-11,-6-4 1,4 6-63,-3-2 0,0-2 90,0 2 1,-2-1-56,5 1 1,0 1 38,4-4 0,0 3-47,0-4 1,0 0 34,0-3 1,0-1 77,0 0 0,2-3 14,1 0 1,4-5 141,4 5 0,1-5-57,-1 0 0,0 3-105,1-3 1,-5 5-123,1-4 0,-5 5 145,0-2 0,2 0-227,-1 0 1,0 1 113,-4 3 1,-4 1-32,0-1 0,-3 1 122,3-1 1,-1 4-8,1 0 1,3 1 78,-3-5 1,3 0-65,1 1 0,0-1-181,0 1 0,0-1 107,0 1 0,1-5-207,3 1 1,-2-2 71,6 2 0,0 2 156,3-2 0,1 2 0,-1 1 0</inkml:trace>
  <inkml:trace contextRef="#ctx0" brushRef="#br0" timeOffset="1">17691 7218 7679,'0'-8'-1704,"0"1"2013,0 4 1,0-3-222,0 2-17,0 3 31,0-4 435,0 0-27,0 3 188,0-3 599,0 5 0,0 5-1010,0 3 0,0 3 35,0 5 0,0 1-65,0 6 1,0 1-70,0 3 0,0 2-27,0 5 1,0 1-248,0-1 1,0 4-176,0 0 0,0-4 188,0-3 1,4-6-10,0 2 1,-1-4-5,-3-4 0,4-3-125,0-4 1,4-1-112,-5 1 1,2-2-520,-1-3-1164,-2 3 877,8-8 1128,-9 8 0,4-9 0,-5 4 0</inkml:trace>
  <inkml:trace contextRef="#ctx0" brushRef="#br0" timeOffset="2">17896 7252 8100,'0'-11'-274,"0"-1"0,-1 2 1637,-3 3-303,3 2-424,-4 5 0,1 5-184,0 2 1,1 5-296,3 3 0,0 4 44,0 8 1,5 1-51,2 2 1,2 7-22,-1-3 1,2 3-242,-2-3 1,-2-1-468,2-2 1,-6-4 352,2-4 1,-2-1-588,2-3 1,-2 1 332,1-5 0,-1-3-1407,-2-5 930,0 1 956,0 4 0,5-6 0,1-1 0</inkml:trace>
  <inkml:trace contextRef="#ctx0" brushRef="#br0" timeOffset="3">17668 7663 8146,'0'-7'71,"0"-1"1,0 4 143,0-3 0,5 4 159,3-1 0,3-1-74,4 2 1,3-3-115,5 3 0,5 1-201,2-1 1,2-3-328,-1 3 1,0-5-89,-4 4 0,3 0 430,-3 4 0,0 0 0,-4 0 0</inkml:trace>
  <inkml:trace contextRef="#ctx0" brushRef="#br0" timeOffset="4">18342 7366 8093,'-8'-17'238,"1"1"1,4 8 78,-1 0-306,3 5 235,1-2 1,0 7 354,0 1 1,0 8-322,0 4 0,4 5-96,0-1 1,1 7-201,-1 0 0,1 5-22,2-5 0,3 6-133,-2-2 0,-2-2 19,2-1 1,-4-7-636,3-1-107,-4-5 376,7 3-484,-9-6 437,10-4 565,-10-2 0,4-5 0,-5 0 0</inkml:trace>
  <inkml:trace contextRef="#ctx0" brushRef="#br0" timeOffset="5">18068 7366 8094,'1'-11'154,"3"0"1,2-1 319,6 1 1,0 1 250,4 2 0,1-1-284,6 5 1,1-3-36,3 3 1,2-4-96,5 4 1,1 1-661,-1 3 0,0 0 94,0 0 0,-1 0-56,-2 0 1,1 6 278,-6 5 32,-4 6 0,-1 11 0,-3 1 0</inkml:trace>
  <inkml:trace contextRef="#ctx0" brushRef="#br0" timeOffset="6">18685 7800 8135,'0'8'596,"0"0"0,3-5 121,1 5 1,4 0-353,-4 3 0,1 4-27,-2 1 0,-1-1-115,2-4 1,-2 2-141,2 2 0,-3-2-382,3 2 1,-3-1 192,-1 1 1,0-2-760,0 2 0,0 2 486,0-2 0,0 0 379,0-3 0,-5 4 0,-1 2 0</inkml:trace>
  <inkml:trace contextRef="#ctx0" brushRef="#br0" timeOffset="7">19198 7401 8033,'-1'-18'77,"-3"3"0,3 2 172,-3 2 0,3 3 344,1 0 339,0 1-622,0-5 1,0 5 568,0-1-261,0 6-341,0-3 1,0 6-118,0 3-54,5 2 0,1 10-58,6 3 1,-4 3 74,-1 1 1,-1 4-257,2-1 1,1 5 78,-5-5 0,3 1-149,-3-4 1,0 0-88,-4-1 0,1-4-191,3-3 1,-3-2-1035,3-1 537,-3-1-743,-1 0 1721,0-4 0,-10 3 0,-2-4 0</inkml:trace>
  <inkml:trace contextRef="#ctx0" brushRef="#br0" timeOffset="8">18970 7366 8037,'0'-16'0,"5"7"2,3-2 0,6 2 3,1-3 1,5 2-1,-1 3 1,4-4 1183,4 4 0,-2 0-492,6 0 1,-2-1-576,1-3 1,-1 3-5,-2 1 0,-3 0-171,3 0 0,-4-2 43,-4 5 1,1-4-16,-5 5 1,-3-1-5,-5 4 167,1-5 314,3 3-339,-4-3 119,3 10 0,-8 2-104,6 4 1,-4 6-37,3 2 0,-3 2 13,4 2 1,-6 4-138,2-1 1,1 6-23,-1-1 0,1 0-215,-1 0 0,-3 0 48,3-4 1,1-1 126,-1-7 0,1 1-109,-1-5 1,-3 0 29,3-3 0,-3-1-353,-1 1 1,0-5-166,0 1 1,0-4-1044,0 3 1734,0-4 0,0 7 0,0-4 0</inkml:trace>
  <inkml:trace contextRef="#ctx0" brushRef="#br0" timeOffset="9">19792 7241 8027,'-5'-18'2543,"4"2"-2194,-4 4 49,5 6 162,0 1 0,0 6-112,0 3 0,5 7-377,3 8 1,-3 8 101,-1 3 1,1 3-145,-2 2 0,5 3-155,-4 0 0,3 4-262,-3-4 1,4-5 36,-4-7 1,3-3-733,-3-4 559,5 3 0,-7-10-166,6 4-1286,-5-9 1976,2 3 0,-5-3 0,0 4 0</inkml:trace>
  <inkml:trace contextRef="#ctx0" brushRef="#br0" timeOffset="10">19484 7583 8676,'5'-6'885,"3"2"1,2-1-374,1 1 1,2 1 164,2 3 0,3 0-251,5 0 0,5-4-522,2 0 0,7-4-41,1 5 1,5-5-110,-1 4 0,-3-3-1249,-1 3 0,-7 0 1495,-4 4 0,-3 5 0,-1 1 0</inkml:trace>
  <inkml:trace contextRef="#ctx0" brushRef="#br0" timeOffset="11">20078 7743 7996,'0'-6'5402,"0"1"-5044,0 15 1,0-2 23,0 7 0,0 3-705,0 1 1,0 4 263,0 3 0,-4 3-722,0 6 1,-5-2 462,2-3 0,-2 2-1094,1-6 1,-2-1 1411,3-3 0,-4-6 0,0 5 0</inkml:trace>
  <inkml:trace contextRef="#ctx0" brushRef="#br0" timeOffset="12">20535 7309 7920,'1'-11'-155,"3"0"1,-3 3-126,3 0 1424,-3 6-310,4-8 247,-4 8-609,5-3-247,-6 5-47,0 0 0,0 7 112,0 4 0,3 6-31,1 5 1,0 5-188,-4 0 117,0 4 0,0-3-291,0 3 0,0 0 125,0-4 1,0 0-414,0-4 1,0-4 197,0 0 1,4-5-724,0 1 641,-1-2 0,-1-3-461,1-3 1,-1 0-449,2-4 1183,-3-1 0,-6 3 0,-2-5 0</inkml:trace>
  <inkml:trace contextRef="#ctx0" brushRef="#br0" timeOffset="13">20215 7332 8040,'11'-18'0,"6"2"143,2 5 0,4-2 329,3-2 1,0 2-133,4-2 0,1 2-110,3 2 1,-1 0-140,-3 4 1,2-2 94,-5 5 1,3-4-340,-3 5 0,0-1 199,-5 4 0,-3 0-1514,0 0 1468,-5 0 0,3 5 0,-6 1 0</inkml:trace>
  <inkml:trace contextRef="#ctx0" brushRef="#br0" timeOffset="14">21083 7252 8156,'0'-11'351,"0"4"0,1 2-181,3 5 0,-3 2 16,3 1 1,-3 4 239,-1 4 1,0 6-129,0 2 0,0 7-238,0 5 1,0 1-36,0-2 0,0 3-219,0-2 0,4-4 63,0 0 0,0-7-155,-4-1 1,0-5 139,0 2 0,1-5-59,3-3 1,-3-2-618,3-2 269,-3-3 553,-1 4 0,-5 0 0,-1 2 0</inkml:trace>
  <inkml:trace contextRef="#ctx0" brushRef="#br0" timeOffset="15">20900 7321 7998,'-6'-18'147,"2"3"1,3 2 310,1 2 1,1 3-17,3 0-211,2 6-27,6-8 0,-1 8 153,0-1-301,6-4 28,6 6 0,6-4-198,5 5 93,-5 0 0,8 0-870,-3 0 1,2 0 551,-6 0 0,3 0 339,-2 0 0,2 0 0,1 0 0</inkml:trace>
  <inkml:trace contextRef="#ctx0" brushRef="#br0" timeOffset="16">21528 7115 8081,'0'-18'0,"-3"2"220,-1 5 0,1 3 395,7 0 0,-1 2-306,4-2 0,-4 2-45,0 2 0,4 3 27,0-3 1,0 3-58,0 1 1,1 0-264,3 0 1,-3 1-53,0 3 0,-1-2-51,5 6 1,-6 0 123,-2 3 1,1-3-210,-1-1 0,0 1 35,-4 3 1,-4 1 114,0-1 0,-6 4 175,-2 1 0,1 3-109,-4-4 1,2 5 152,2-1 0,-1 3-183,1 1 1,1 0 6,2-1 0,-1-3-11,5 0 1,-1-5-325,1 2 334,3 1 0,-4-4 3,5 2 1,0-6 31,0-1 0,1-6-67,3 2 1,-1-3 295,4-1 1,-3 0-63,4 0 0,-4-3-1,3-1 0,-3-4-323,4 4 0,-1-3 13,5 3-492,-1 0 406,0 4 1,0 1 38,-4 3 0,2 3 81,-5 4 1,4 2 107,-5 2 0,2-1 136,-1 5 0,-1 4 223,4 3 1,2 5-178,6-5 1,-2 2 91,2-1 0,-3-3-31,-5 3 0,2 1-94,-5-2 0,0 5 42,-4-5 0,0 1-68,0-4 0,0-1 459,0-3 1,-5 1-222,-3-5 0,-2 0 207,-1-3 1,-5-1-167,1 1 0,-5-6-175,1-2 0,-3 1-1750,-1-1 1,2-1 1514,2-3 0,-3 0 0,4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4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17668 7435 7943,'0'-8'22,"0"1"61,0 4 282,0-7 109,0 9-257,0-4 1,-1 5 224,-3 0-216,3-5 65,-4 3 52,5-3-147,5 5 0,1 2-142,5 1 0,1-1 148,-1 1 1,6-1-219,2-2 0,4 0-14,3 0 1,5 0 2,7 0 0,1-4 129,3 0 0,6-1-224,-2 1 0,1 3-153,-5-3 1,1 3 141,-5 1 1,0 0 63,-4 0 0,-4 0 58,-4 0 1,-3 0-9,-4 0 1,1 4-53,-4-1 73,-1 6-66,-4-2 1,-1 0 7,-2 1 0,-4-4 20,-8 3 1,-4-4 10,-7 1 1,-4-2-147,-7 2 0,-9-3 79,-7 3 0,-2-3-4,-2-1 0,1 0 26,-1 0 0,0 0 134,1 0 1,4 0 72,3 0 1,4 0-55,3 0 0,3-3 164,5-1 0,6 0 142,1 4 88,9 0-317,2 0 1,11-4 107,5 0 0,7-1-134,9 1 0,2 3 98,5-3 1,1-1-129,-1 2 1,1-1-166,3 4 0,-2-4-331,2 0 0,-2 0 209,-2 4 0,-1 0-933,-3 0 1,-2 5 1115,-5 3 0,-5 2 0,-2 2 0</inkml:trace>
  <inkml:trace contextRef="#ctx0" brushRef="#br0" timeOffset="1">17622 8531 8051,'-5'-6'202,"-1"1"199,0 0 1,-1 4 100,3-3-29,3 3-10,-4 1-320,5 0 1,5 0 116,3 0 1,3 3-83,4 1 0,8 1 10,8-1 0,3-3-69,4 3 1,4-3 21,7-1 0,0 0-196,4 0 0,3 0 60,1 0 1,3 0 94,-7 0 1,-4-5 3,-3-2 0,-3 2 45,-9 1 1,-2-1 77,-9 1 0,-5-4 83,-3 5 33,-7-1-605,2 4 0,-10 0 182,0 0 0,-5 0-857,-7 0 0,1 1-85,-1 3 1022,1-3 0,0 14 0,-1-2 0</inkml:trace>
  <inkml:trace contextRef="#ctx0" brushRef="#br0" timeOffset="2">17383 9514 8008,'-12'0'-1421,"5"3"852,-1 1 2047,0 0-910,2 1 0,-3-2 105,5 4-401,-5-4 0,7 6-29,-6-6 0,4 5-142,-3-4 0,3 5 164,-4-2 1,5 0-198,-5 0 1,4 0 104,-3 0 0,-1 3-235,-3-2 0,-1 1 64,1-1 0,-1 2-94,1-3 0,3 0-21,1 0 1,0-3-12,0 4 1,0-2 109,3 2 0,3 2-113,-3-3 0,3 0-3,1 0 1,0-3 50,0 4 1,1-4 1,3 3 0,-1-3 34,4 4 1,1-5 68,3 5 1,1-5-15,-1 0 1,1-1 269,-1-2-221,1 0 1,-1 1 112,0 3 165,1-3-132,-1 4-217,-4 0 0,1 2 71,-4 4 1,0-3-173,-4-1 1,0 5 93,0 3 1,-4 1-138,0 0 1,-3 1-7,3 6 1,-1 0-13,1 0 0,3 3 57,-3 1 0,-1 0 40,1-4 1,0-1 28,4 1 1,0-4-30,0 0 0,0-3-5,0 3 1,2-5 211,1 1 0,0-4 302,5-3 0,-2 2-75,2-2 0,2-2-113,-3 2 0,0-6-325,0 2 148,1 2 1,2-3-338,-2 4 149,2-4-1586,-9 2 918,4-5 787,-5 0 0,0 5 0,0 1 0</inkml:trace>
  <inkml:trace contextRef="#ctx0" brushRef="#br0" timeOffset="3">17600 9731 8089,'0'-16'647,"0"1"-78,5 0-426,1 3 0,2 6 481,-1 2 218,-4 3-220,2 1-189,-5 0 0,-1 5-217,-3 3 1,2 2 14,-1 1 0,1 1-179,2-1 0,0 6 64,0 2 1,0 2-127,0 2 1,0 4-48,0-1 1,0 2 21,0-1 1,2-2-385,1 6 0,-1-6 192,2 2 1,-3-7-150,-1-1 1,4-5 130,-1 1 0,1-2-283,-4-2 341,5 1 0,-2-2-742,4-2-197,-4-3-210,2 0 1336,-5-4 0,0 4 0,0-5 0</inkml:trace>
  <inkml:trace contextRef="#ctx0" brushRef="#br0" timeOffset="4">17839 9685 8079,'0'-18'281,"0"2"581,0 4-162,0 6-28,5-4-429,-3 8 1,3-1 101,-5 6 1,0 5-73,0 7 0,0 4-97,0 8 1,0 0-54,0 7 1,0 1-177,0 7 0,0-2 64,0-6 0,0 0-221,0 0 0,1-4-3,3-4 1,-2 1 56,6-4 0,-2 1-354,2-9 1,2 0 71,-2-3 1,-2-2-115,2-3 1,-4 2-522,3-5-25,-4 0 1098,2-4 0,0 0 0,1 0 0</inkml:trace>
  <inkml:trace contextRef="#ctx0" brushRef="#br0" timeOffset="5">17588 10050 8042,'5'-6'0,"2"0"98,4 2 1,2 1 214,2-4 1,1 4-59,3-1 0,2 2 220,-6-2 1,5 3-620,-1-3 1,2-1 103,-2 1 0,2 0-639,-2 4 1,2-4 149,-2 1 529,2-1 0,2 4 0,6 0 0</inkml:trace>
  <inkml:trace contextRef="#ctx0" brushRef="#br0" timeOffset="6">18113 9696 8132,'0'-11'869,"0"-1"257,0 6-277,0-4 357,0 9-742,0-4 0,2 6-329,2 3 0,-3 2 93,3 5 0,-3 2-116,-1 2 1,4 3 35,0 5 1,-1 4-109,-3-1 1,4 5-55,0-5 1,1 5 26,-1-4 0,-3-1-486,3-3 1,-3 0 217,-1 0 1,1-6-261,3-1 1,-2-4 177,1 0 1,-1-1-330,-2 1 1,0-5-21,0 1 1,0-4-830,0 3 1515,5-4 0,-4 7 0,4-4 0</inkml:trace>
  <inkml:trace contextRef="#ctx0" brushRef="#br0" timeOffset="7">18342 9753 8048,'0'-17'261,"0"1"1,1 4 37,3 0 1,2 5 530,6-1-53,-6 6 377,-1-4-586,-5 6-497,0 6 117,0 0 0,0 9 188,0 0-15,0 11-188,0-7 1,-4 14-55,1-3 83,-1 3 1,4-1-248,0 2 0,0-6 67,0 6 0,0-6-420,0 3 0,4-6 192,-1 2 0,5-7-159,-4-1 0,3-5 124,-3 1 1,4-2-394,-4-2 1,1 0 42,-1-4 0,-3 3-801,3-2-44,-3-3 1436,-1 5 0,0-9 0,0 5 0</inkml:trace>
  <inkml:trace contextRef="#ctx0" brushRef="#br0" timeOffset="8">18079 10096 8067,'0'-11'0,"0"-1"134,0 1 1,12-1 221,7 1 0,2 0-343,6-1 0,-3 2-261,-1 2 1,-4-1 316,0 6 0,0-1-23,4 4 1,0 0-376,-1 0 1,0 0-90,-3 0 418,3 0 0,1 0 0,6 0 0</inkml:trace>
  <inkml:trace contextRef="#ctx0" brushRef="#br0" timeOffset="9">18730 9571 8099,'-18'-7'0,"3"-3"1900,8 3-1308,2 1 1,6-2-907,3 4 409,-3 0 344,4 4-392,-5 0 1,5 0 140,3 0 0,2 0-247,1 0 0,1 0 85,-1 0 0,2 1-210,2 3 1,-2-3 42,2 3 1,-2-3 215,-2-1-254,0 0-449,1 5 286,-1-3 269,-4 3 81,-2-5-49,-15 0 1,2 1 89,-7 3 1,1-2 10,-1 6 0,1 0 143,-5 3 0,3 4-73,-3 1 1,5 4-15,-1-1 0,4 6-99,3 2 1,-1 1 48,5-2 1,1-1-38,3 1 1,0-2 36,0-1 1,5-4-12,2 0 1,3-3-40,2 3 0,-1-6-13,1 3 1,-1-5-8,0-3 1,1 2 2,-1-2 0,-3-2-460,0 1 306,-6 1 0,7 4 18,-5-1 1,3-3 81,-3-1 1,4 1 36,-4 3 1,5 1-68,-2-1 0,-1 0 330,2 1 0,0 3-25,3 0 0,-3 2-25,-1-2 1,0 2 136,0 2 1,-2 2-65,-5-2 1,0-1 247,0 1 0,0-4-147,0 4 1,-5-1 187,-2 1 0,-5 1-53,-3-4 1,-3-1 85,-5-4 1,1 1-471,-1-1 0,1-3-624,3-1-3105,-2-4 3609,8 2 0,-4-5 0,6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4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17166 9411 8075,'0'-7'0,"0"1"-238,0 2 236,0 3 23,0-9 1,0 7 315,0-4 65,0 4-184,0-7 0,0 7 132,0-4-186,0 4 190,0-2-61,0 0-220,0 4-64,0-4 0,-6 5-108,-1 0 65,-3 5 0,-2 1 122,1 6-276,-6-1 127,5 1 1,-9 0 75,6 3-159,0-2 70,4 4 0,-1-6 100,1 0-183,4 1 69,-3-1 1,9 1-50,-3-1 95,3 1 30,1-6 20,0 4-24,0-4 0,1 1-19,3-3 186,-3 2-165,9-5 1,-3 6 50,4-4 0,1-1 278,-1 1-80,0-1-199,1-2-8,-1 0 0,-1 1 47,-2 3 5,2-3-39,-9 4 1,6-1 10,-3 0-9,-3 5 1,4-3-108,-5 5 95,0 1 0,0 3 29,0 0-192,0 0 69,0 2 0,0-1-115,0 4 78,-5-4 0,4-1 76,-3 0-64,2 1 54,2 0 17,0-3 0,0 3-10,0-4 1,0-1-18,0 1 177,0-1-68,0-5 0,0 5-81,0-4 221,0 3-199,0 2 0,-3-1 72,-1 1-105,0-1 50,-1 0 0,2 5-81,-4-1 79,-1 0 0,2 2 161,1-5-169,5 5 0,0-6 91,0 1-51,0-1 1,1-1-20,3-2 109,2 2-109,6-9 0,0 8 56,4-5 5,-4 0-50,5 1 1,-5-3-718,4 6 336,-9-6 159,8 9-1763,-8-5 1940,4 5 0,1 1 0,-1-1 0</inkml:trace>
  <inkml:trace contextRef="#ctx0" brushRef="#br0" timeOffset="1">17588 9594 8098,'0'-12'-32,"0"6"86,0-4-101,0 3-29,0 1 285,0 1 284,0 0-170,0 3 0,0-3 923,0 5-1091,0 5 0,0 2-33,0 4 1,0 2 22,0 2 44,0 3-45,0 5 1,1 3-112,3 1-45,-3 5 1,6-3-154,-3 5 125,-3-5 0,8 3 99,-5-5-200,-1-1 62,2-3 0,1-5 113,1-3-206,3 3 81,-8-5 0,6 3-260,-4-4 349,0-6-52,-4 4 1,1-5-520,3 3 282,-3-3-51,4 0-616,-5-4 175,0 4 630,0-5 1,-5 5 0,-1 2 0</inkml:trace>
  <inkml:trace contextRef="#ctx0" brushRef="#br0" timeOffset="2">17817 9605 8160,'0'-11'102,"0"-6"1,0 4 467,0-2-145,0 2-32,0 2-30,0 5 277,5 1-397,-4 5 182,4 0-293,-5 0-66,5 0 0,-2 5 90,4 2-48,-4 8 0,7 3 256,-2 5-620,-3 5 216,5 1 0,-9 2 217,3-1-526,-3 1 275,4 3 1,-4-4-489,3 1 285,3-6 172,-6 3 1,8-9-163,-5 0 18,4-5 239,-6 8-500,8-10 299,-9 5 1,8-10-143,-5 1-423,0-5 133,1 7 643,-4-9 0,4 9 0,-5-3 0</inkml:trace>
  <inkml:trace contextRef="#ctx0" brushRef="#br0" timeOffset="3">17634 9890 8117,'0'-11'-1160,"0"0"892,0-1 1523,5 6-744,1-4 1,2 8 257,-1-1-384,1 1-207,9 2 1,-3 0-440,5 0 221,0 5-207,-2-3 1,5 3-512,-3-5 629,3 5-1,0-4-977,-4 4 550,4-5 557,-10 0 0,10 5 0,-4 2 0</inkml:trace>
  <inkml:trace contextRef="#ctx0" brushRef="#br0" timeOffset="4">18136 9605 8165,'0'-11'-1453,"0"-1"1588,0 1 1,2 3 1470,1 0-657,-1 1-672,3 0 1,-5 1 401,0 2-218,5 3-61,-4-4-430,4 5 75,-5 5 1,1 1 319,3 6-358,-2-1 27,8 6 0,-9 1 91,3 4 0,1 1-236,-1 0 1,3 5 137,-3 2 0,1 0-162,-1 0 0,-2-5-601,6 2 353,-5-3 217,2-1 1,-4-4-447,3 0 290,-3-5 0,9 3 44,-9-6 174,5 0 0,-6-3-345,0 0-337,5-6 496,-4 3 290,4 0 0,0-3 0,1 3 0</inkml:trace>
  <inkml:trace contextRef="#ctx0" brushRef="#br0" timeOffset="5">18422 9616 8032,'0'-17'40,"0"1"1,0 4 211,0 0 372,0 1-266,0-1 67,0 6 369,0 1-54,0 5-493,0 5-200,0 1 0,4 11 286,-1 2-425,1 3 118,1 5 0,-2-1 262,5 4-513,-1 6 200,5-1 1,-5 5-498,1-6 305,-1-5 113,5 4 0,-5-9-357,1 3 270,0-8 33,-2 2-288,4-8 222,-9 4 1,8-10-149,-5 1-42,0-6-101,1 9 91,-4-10 424,4 4 0,-5 0 0,0 1 0</inkml:trace>
  <inkml:trace contextRef="#ctx0" brushRef="#br0" timeOffset="6">18182 9948 8012,'0'-12'560,"0"1"1,0 3-362,0 1 1,5 4-1,3-1 1,2-1 141,1 1 81,1 0-237,4 4 0,-2 0-59,5 0-143,5 0-98,0 0 0,8 0-313,-5 0 0,-1 0-18,-3 0 1,4 2-1068,0 2 1513,-6-3 0,1 9 0,-5-4 0</inkml:trace>
  <inkml:trace contextRef="#ctx0" brushRef="#br0" timeOffset="7">18753 9982 8002,'0'-7'149,"0"2"-389,5 5 104,-4 0 0,6 5 43,-3 3 1237,-3 2-736,4 7 1,-5 1 166,0 4-326,0 1-109,0 0 1,0 4-95,0-1 121,0 6-295,0-8-728,0 9 639,0-9 1,-1 0 22,-3-5 194,3 0 0,-5-1 0,6-1 0</inkml:trace>
  <inkml:trace contextRef="#ctx0" brushRef="#br0" timeOffset="8">19347 9514 8031,'-5'-12'0,"2"2"-215,-4 2 223,4-2 81,-2 9 0,4-5 183,-3 2-56,3 3 0,-4-5 200,5 6-14,0 0-201,0 6 0,0 1-1,0 8 1,0 1 36,0 6 0,1-1-31,3 5 0,-3 4 126,3 0-499,2 3 200,-5-4 1,8 4-385,-5-2 251,0-3-199,1 5-233,1-9 371,1 4 1,-1-7-67,-2-2-210,-3 3 241,9-10 1,-8 9-85,1-6-478,-1-5 164,-2 0 662,5-3 1,-4 4 0,4 1 0</inkml:trace>
  <inkml:trace contextRef="#ctx0" brushRef="#br0" timeOffset="9">19507 9582 8073,'0'-18'773,"0"2"-407,0 4 1,0 5-226,0-1 210,0 1 470,5 0-161,-4 2-206,4 5-128,-5 0 1,2 5 53,1 3-307,-1 12 22,8-1 0,-8 13 19,6-5-252,0 4 133,-2-2 1,3 6-754,-5-1 424,4-5 151,-6 4 0,7-9-131,-6 3 1,5-3-51,-4-1-288,5-5 383,-8-2 1,4-4-246,-5-1 72,5 0-147,-4-4 198,4 3 0,-5-8 391,0 6 0,0-5 0,0 2 0</inkml:trace>
  <inkml:trace contextRef="#ctx0" brushRef="#br0" timeOffset="10">19370 9833 7921,'1'-7'8,"3"-1"0,-2 6 278,6-2-276,0 3 52,3 1 0,0 0 28,1 0 134,4 0 53,-3 0-1151,9 0 639,-5 0 0,6 3 25,0 1 1,0 1 209,0-1 0,0-3 0,-1 4 0</inkml:trace>
  <inkml:trace contextRef="#ctx0" brushRef="#br0" timeOffset="11">19918 9673 7926,'0'-11'137,"0"5"148,0 1-190,0 0 787,0 3-517,0-3 1,1 5 246,3 0-688,-3 5 228,4 2 1,-5 9-122,0 3-101,5-2 122,-3 4 1,3 1-145,-5 4 1,0 1 212,0-4-478,5 0 290,-4 0 1,6-4-24,-4 0-530,-1-5 413,3 2 0,-5-4-456,0-1 316,5 0 118,-4-4 0,4-1 229,-5-2 0,0-3 0,0 4 0</inkml:trace>
  <inkml:trace contextRef="#ctx0" brushRef="#br0" timeOffset="12">19701 9605 7965,'5'-11'289,"1"-1"0,7 6 422,2 2 1,3-1 31,5 1-310,0 0-56,0 4 303,5-5-341,1 4 1,5-4 112,0 5-827,-5 0 339,4 0 0,-7 0 128,4 0-1762,-4 0 871,2 0 799,-11 0 0,5 0 0,-4 0 0</inkml:trace>
  <inkml:trace contextRef="#ctx0" brushRef="#br0" timeOffset="13">20352 9959 8040,'0'-6'240,"0"1"-31,0 5 1,0 5-20,0 2 1,4 5-91,0 3 0,-1-1-18,-3 5 1,2 0-73,1 4 1,-1 0-210,2-1 1,-3 1-977,-1 0 1175,0 0 0,0 0 0,0 0 0</inkml:trace>
  <inkml:trace contextRef="#ctx0" brushRef="#br0" timeOffset="14">20946 9502 7991,'-12'-6'0,"5"-1"0,-1 4 460,6 1-121,-3-3 200,5 5-298,0 0 1,0 5 103,0 3 59,0 7-232,0 3 0,0 5-56,0 0 111,0 5-43,5-4 0,-4 7-285,3-4 83,2 0 1,-5-4-49,3-1 76,3 1 1,-6-4 130,3 0-608,-3-5 320,4 3 0,-4-5-702,3 4 576,-3-9 1,-1 9-143,0-9-477,0-2 190,0 0 80,0 0 622,0-3 0,0 8 0,0-4 0</inkml:trace>
  <inkml:trace contextRef="#ctx0" brushRef="#br0" timeOffset="15">20615 9571 7979,'0'-12'0,"5"6"0,0 0 400,2 2-144,4 2 1,-1-6 136,5 4 56,5 0 0,-2 4-216,0-5-225,8 4 186,-7-9 0,14 7-150,-2-5 0,1 5-286,-2-5 1,2 4 98,-6-3 0,0 4-147,-7-1 0,1 3-1486,-5 1 1776,1 0 0,-5-5 0,0-2 0</inkml:trace>
  <inkml:trace contextRef="#ctx0" brushRef="#br0" timeOffset="16">21334 9491 8081,'-6'-8'192,"2"1"1,4 3 391,4-4 0,-2 6-172,6-2-134,-5 2-43,7 2 364,-9 0-257,4 6 0,-4 1 101,3 8-382,-3 3 28,4 5 1,-5 4 321,0-1-693,6 6 263,-5-3 1,4 2-207,-5-1 61,0-4 171,5 1 0,-3-5-962,6-3 409,-5 3 235,2-10 1,-1 1-167,-1-5 1,2-5-52,-1 5-539,-3-5 438,5 2 629,-6-5 0,5 5 0,1 1 0</inkml:trace>
  <inkml:trace contextRef="#ctx0" brushRef="#br0" timeOffset="17">21094 9502 7956,'0'-18'315,"0"2"0,2 6-218,1 2 58,4-2-138,4 9 0,1-4 22,-1 5 1229,6-5-771,0 3 1,11-4-434,3 2-65,2 3 67,6-9 1,-3 8-871,2-1 402,-3 1-148,-1 2-85,-4 0 457,3 0 0,-11 0-225,1 0 0,-1 0 403,-7 0 0,0-5 0,-3-1 0</inkml:trace>
  <inkml:trace contextRef="#ctx0" brushRef="#br0" timeOffset="18">21711 9354 8040,'-4'-12'0,"0"1"977,1-1-633,3 1 1,5 1-28,2 2 0,0-1-131,0 6 1,-4-3 28,1 3 420,2 1-317,0-3 0,7 4-381,2-3 47,-2 3-81,9-4 1,-6 5-117,3 0 136,3 0 195,-10 0-416,10 5 85,-9 1 77,3 1-234,-5 3 311,-4-4-39,3 6 68,-9-6 1,4 0 147,-5-2-172,-5 2 29,4 6 1,-9 1 198,2 2 47,-2 3-230,-1 4 233,-6 6-207,4-4 0,-3 8 25,5-5 117,-1 4-128,1-1 0,3-1 35,0-2-176,6-3 138,-3-2 0,5 0-62,0-3 67,0 3-2,0-10-145,5 10 125,1-9 0,2 3 8,-1-4-320,1-1 180,-2 0 0,5-3 22,-4 0-132,-2-1-43,5 0 370,-3 3-142,4-4 1,1 4 20,-1-2 0,-3 2-3,-1-2-31,1 2 468,-2 1-258,4 1 1,-5-1-58,3 0 376,2 6-297,-3-4 0,3 8 124,-3-2 153,4 3-209,-5-4 1,1 3 59,1-2 327,-5 3-347,2 1 1,-2-1 657,1 1-443,0 0-163,-9 0 1,-3-1-76,-7-3 0,-3 1 146,-4-5-473,-1 0 130,-5-3 0,4-2 210,-3-3-3499,3-1 3228,1-6 0,0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43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16937 9194 7957,'-11'0'24,"-1"0"-294,1 0 1,-1 0 160,1 0 1,3-4 467,1 0-267,-1 0 0,-3 3 91,-1-3-135,6 3 148,-4-4 322,4 5-73,-1 0-106,2-5 260,5 4-372,5-4-43,2-1 177,4 5-201,0-4 1,6 5 34,2 0 0,2-4 1,2 0 1,5 1-166,3 3 177,2 0-49,6 0 1,2 0-104,4 0 89,1-5-154,0 3 1,-1-3 4,1 5-77,-5 0 223,-2 0-764,0 0 602,-8 0 1,4 0 61,-12 0-190,3 0 75,-14 0 0,5 4-12,-6 0 229,-5 0-286,0-4 235,-6 0-246,-6 5 1,-1-4 208,-8 3-280,-3-3 87,-5-1 1,0-1 28,0-3 146,-10 3-103,3-4 0,-15 1 20,4 0-960,-4 0 946,0 4 1,-1-4 60,0 1-49,0-1-40,11 4 1,2 0-100,10 0 1,5 0 92,3 0-1032,7 0 502,3 0 623,5 0 0,5 0 0,2 0 0</inkml:trace>
  <inkml:trace contextRef="#ctx0" brushRef="#br0" timeOffset="1">18376 9171 8203,'-11'0'0,"-1"-1"-81,1-3 163,5 3 52,-5-4 0,9 5-34,-6 0-123,6 0 267,-8 0-242,3 0 73,1 0 0,-4 0 222,2 0-364,3 0 333,0 0 0,0 0-62,4 0 134,-4 0-179,10 5-46,1-4 0,7 4 340,2-5-289,3 0-6,10 0 252,1 0-276,5 0 0,2 0 0,2 0 0,2 0 12,6 0 1,-4 0 153,0 0-1335,0 0 1163,3 0 1,-5 1-81,-6 3 78,0-3-23,-10 4 1,7-5 63,-9 0-72,4 0 9,-13 0 1,-1 0 152,-4 0-68,-6 0-94,3 0 1090,-5 0-1229,-5 0 1,3 0-1249,-6 0 578,-4 0 460,-1 0 0,-4 4 254,6 0 0,-6 5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8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70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NULL"/><Relationship Id="rId5" Type="http://schemas.microsoft.com/office/2007/relationships/hdphoto" Target="../media/hdphoto1.wdp"/><Relationship Id="rId10" Type="http://schemas.openxmlformats.org/officeDocument/2006/relationships/customXml" Target="../ink/ink13.xml"/><Relationship Id="rId4" Type="http://schemas.openxmlformats.org/officeDocument/2006/relationships/image" Target="../media/image22.png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19.xml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8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customXml" Target="../ink/ink17.xml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23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customXml" Target="../ink/ink26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0.png"/><Relationship Id="rId4" Type="http://schemas.openxmlformats.org/officeDocument/2006/relationships/customXml" Target="../ink/ink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customXml" Target="../ink/ink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0.png"/><Relationship Id="rId4" Type="http://schemas.openxmlformats.org/officeDocument/2006/relationships/customXml" Target="../ink/ink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3.xml"/><Relationship Id="rId5" Type="http://schemas.openxmlformats.org/officeDocument/2006/relationships/image" Target="../media/image44.png"/><Relationship Id="rId4" Type="http://schemas.openxmlformats.org/officeDocument/2006/relationships/customXml" Target="../ink/ink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2630582"/>
            <a:ext cx="7772400" cy="1523811"/>
          </a:xfrm>
        </p:spPr>
        <p:txBody>
          <a:bodyPr/>
          <a:lstStyle/>
          <a:p>
            <a:r>
              <a:rPr lang="en-US" dirty="0"/>
              <a:t>2. Axioms of Probability. </a:t>
            </a:r>
            <a:br>
              <a:rPr lang="en-US" dirty="0"/>
            </a:br>
            <a:r>
              <a:rPr lang="en-US" dirty="0"/>
              <a:t>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900" y="131888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Give a probability model for the gender of Hong Kong young children.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2314" y="2413556"/>
            <a:ext cx="493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sample space </a:t>
            </a:r>
            <a:r>
              <a:rPr lang="en-US" sz="2800" dirty="0">
                <a:latin typeface="Garamond"/>
                <a:cs typeface="Garamond"/>
              </a:rPr>
              <a:t>= { </a:t>
            </a:r>
            <a:r>
              <a:rPr lang="en-US" sz="2800" dirty="0">
                <a:latin typeface="Courier New"/>
                <a:cs typeface="Courier New"/>
              </a:rPr>
              <a:t>boy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girl</a:t>
            </a:r>
            <a:r>
              <a:rPr lang="en-US" sz="28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50" y="3008768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	</a:t>
            </a:r>
            <a:r>
              <a:rPr lang="en-US" sz="2800" dirty="0">
                <a:latin typeface="Franklin Gothic Medium"/>
                <a:cs typeface="Franklin Gothic Medium"/>
              </a:rPr>
              <a:t>	common sense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13755" y="3039386"/>
            <a:ext cx="1535145" cy="462797"/>
            <a:chOff x="5313755" y="3039386"/>
            <a:chExt cx="1535145" cy="462797"/>
          </a:xfrm>
        </p:grpSpPr>
        <p:sp>
          <p:nvSpPr>
            <p:cNvPr id="7" name="Rectangle 6"/>
            <p:cNvSpPr/>
            <p:nvPr/>
          </p:nvSpPr>
          <p:spPr>
            <a:xfrm>
              <a:off x="5313755" y="3040518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1805" y="3039386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0400" y="3764418"/>
            <a:ext cx="172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	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36825" y="4558168"/>
            <a:ext cx="5060950" cy="1626480"/>
            <a:chOff x="2536825" y="4558168"/>
            <a:chExt cx="5060950" cy="16264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6825" y="4558168"/>
              <a:ext cx="5060950" cy="124033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03525" y="5846094"/>
              <a:ext cx="45148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from </a:t>
              </a:r>
              <a:r>
                <a:rPr lang="en-US" sz="1600" i="1" dirty="0">
                  <a:latin typeface="Franklin Gothic Medium"/>
                  <a:cs typeface="Franklin Gothic Medium"/>
                </a:rPr>
                <a:t>Hong Kong annual digest of statistics, 2012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7130476" y="5486400"/>
            <a:ext cx="524448" cy="353344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64150" y="3739018"/>
            <a:ext cx="1891726" cy="466883"/>
            <a:chOff x="5264150" y="3739018"/>
            <a:chExt cx="1891726" cy="466883"/>
          </a:xfrm>
        </p:grpSpPr>
        <p:sp>
          <p:nvSpPr>
            <p:cNvPr id="15" name="Rectangle 14"/>
            <p:cNvSpPr/>
            <p:nvPr/>
          </p:nvSpPr>
          <p:spPr>
            <a:xfrm>
              <a:off x="5264150" y="3739018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.51966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82533" y="3744236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.48034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5A53438-0F06-264A-840B-B10D60CDBA82}"/>
                  </a:ext>
                </a:extLst>
              </p14:cNvPr>
              <p14:cNvContentPartPr/>
              <p14:nvPr/>
            </p14:nvContentPartPr>
            <p14:xfrm>
              <a:off x="6154920" y="3879000"/>
              <a:ext cx="1484640" cy="183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5A53438-0F06-264A-840B-B10D60CDBA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8720" y="3862800"/>
                <a:ext cx="15170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5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09A7-D7E4-4943-8BCA-96C18588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BCA01-7C84-9044-9478-346E662E5A85}"/>
              </a:ext>
            </a:extLst>
          </p:cNvPr>
          <p:cNvSpPr txBox="1"/>
          <p:nvPr/>
        </p:nvSpPr>
        <p:spPr>
          <a:xfrm>
            <a:off x="463550" y="1229983"/>
            <a:ext cx="5182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3: </a:t>
            </a:r>
            <a:r>
              <a:rPr lang="en-US" sz="3600" dirty="0">
                <a:latin typeface="Franklin Gothic Medium"/>
                <a:cs typeface="Franklin Gothic Medium"/>
              </a:rPr>
              <a:t>Ask the 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DC3E8-F9C2-AD44-A4EF-6C3561B21B00}"/>
              </a:ext>
            </a:extLst>
          </p:cNvPr>
          <p:cNvSpPr txBox="1"/>
          <p:nvPr/>
        </p:nvSpPr>
        <p:spPr>
          <a:xfrm>
            <a:off x="596900" y="202373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probability of an outcome should be proportional to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amount of money</a:t>
            </a:r>
            <a:r>
              <a:rPr lang="en-US" sz="2800" dirty="0">
                <a:latin typeface="Franklin Gothic Medium"/>
                <a:cs typeface="Franklin Gothic Medium"/>
              </a:rPr>
              <a:t> you are willing to bet on it.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55DEBE-62E2-A74F-A12C-BA699737E752}"/>
              </a:ext>
            </a:extLst>
          </p:cNvPr>
          <p:cNvGrpSpPr/>
          <p:nvPr/>
        </p:nvGrpSpPr>
        <p:grpSpPr>
          <a:xfrm>
            <a:off x="596901" y="4373589"/>
            <a:ext cx="2083869" cy="1107774"/>
            <a:chOff x="596901" y="4373589"/>
            <a:chExt cx="2083869" cy="1107774"/>
          </a:xfrm>
        </p:grpSpPr>
        <p:pic>
          <p:nvPicPr>
            <p:cNvPr id="6" name="Picture 5" descr="Die_Spire_01_4832.png">
              <a:extLst>
                <a:ext uri="{FF2B5EF4-FFF2-40B4-BE49-F238E27FC236}">
                  <a16:creationId xmlns:a16="http://schemas.microsoft.com/office/drawing/2014/main" id="{462E80D0-BDA5-D141-AC8C-26F0A055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1" y="4373589"/>
              <a:ext cx="1006171" cy="1006171"/>
            </a:xfrm>
            <a:prstGeom prst="rect">
              <a:avLst/>
            </a:prstGeom>
          </p:spPr>
        </p:pic>
        <p:pic>
          <p:nvPicPr>
            <p:cNvPr id="7" name="Picture 6" descr="Die_Spire_01_4832.png">
              <a:extLst>
                <a:ext uri="{FF2B5EF4-FFF2-40B4-BE49-F238E27FC236}">
                  <a16:creationId xmlns:a16="http://schemas.microsoft.com/office/drawing/2014/main" id="{6CBC5CBD-65F4-1A46-B15C-616052675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1674599" y="4475192"/>
              <a:ext cx="1006171" cy="100617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6F12C8-DA59-CF43-8254-2E677AF5ECCD}"/>
              </a:ext>
            </a:extLst>
          </p:cNvPr>
          <p:cNvGrpSpPr/>
          <p:nvPr/>
        </p:nvGrpSpPr>
        <p:grpSpPr>
          <a:xfrm>
            <a:off x="3387155" y="4046868"/>
            <a:ext cx="3536467" cy="555961"/>
            <a:chOff x="3387155" y="4046868"/>
            <a:chExt cx="3536467" cy="55596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4B0D05-6A56-A343-AB54-ECB9F253D324}"/>
                </a:ext>
              </a:extLst>
            </p:cNvPr>
            <p:cNvSpPr txBox="1"/>
            <p:nvPr/>
          </p:nvSpPr>
          <p:spPr>
            <a:xfrm>
              <a:off x="3387155" y="4046868"/>
              <a:ext cx="2646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Will you bet on</a:t>
              </a:r>
            </a:p>
          </p:txBody>
        </p:sp>
        <p:pic>
          <p:nvPicPr>
            <p:cNvPr id="9" name="Picture 8" descr="Dice-6.png">
              <a:extLst>
                <a:ext uri="{FF2B5EF4-FFF2-40B4-BE49-F238E27FC236}">
                  <a16:creationId xmlns:a16="http://schemas.microsoft.com/office/drawing/2014/main" id="{B54CA3A5-76DD-4A42-A0C3-27E39917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853" y="4119896"/>
              <a:ext cx="482933" cy="482933"/>
            </a:xfrm>
            <a:prstGeom prst="rect">
              <a:avLst/>
            </a:prstGeom>
          </p:spPr>
        </p:pic>
        <p:pic>
          <p:nvPicPr>
            <p:cNvPr id="10" name="Picture 9" descr="Dice-6.png">
              <a:extLst>
                <a:ext uri="{FF2B5EF4-FFF2-40B4-BE49-F238E27FC236}">
                  <a16:creationId xmlns:a16="http://schemas.microsoft.com/office/drawing/2014/main" id="{78AED0C6-D9B7-2A47-83BB-BCE3DD47B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689" y="4119896"/>
              <a:ext cx="482933" cy="48293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17EED4-47CB-2A46-BCF6-5967546B9CD9}"/>
              </a:ext>
            </a:extLst>
          </p:cNvPr>
          <p:cNvSpPr txBox="1"/>
          <p:nvPr/>
        </p:nvSpPr>
        <p:spPr>
          <a:xfrm>
            <a:off x="3408219" y="4886390"/>
            <a:ext cx="545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… if the casino’s odds are 35:1?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E8AE6-5868-4742-A1E7-746F89F0F4E6}"/>
              </a:ext>
            </a:extLst>
          </p:cNvPr>
          <p:cNvSpPr txBox="1"/>
          <p:nvPr/>
        </p:nvSpPr>
        <p:spPr>
          <a:xfrm>
            <a:off x="3408219" y="5492012"/>
            <a:ext cx="437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… how about 37:1?</a:t>
            </a:r>
          </a:p>
        </p:txBody>
      </p:sp>
    </p:spTree>
    <p:extLst>
      <p:ext uri="{BB962C8B-B14F-4D97-AF65-F5344CB8AC3E}">
        <p14:creationId xmlns:p14="http://schemas.microsoft.com/office/powerpoint/2010/main" val="19729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341D69-BFF3-C14A-8C27-247ACF3F16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900549" y="1"/>
            <a:ext cx="10335494" cy="6875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B6DB7-0C9F-0D44-9D44-46BDB7F13ADD}"/>
              </a:ext>
            </a:extLst>
          </p:cNvPr>
          <p:cNvSpPr txBox="1"/>
          <p:nvPr/>
        </p:nvSpPr>
        <p:spPr>
          <a:xfrm>
            <a:off x="457200" y="51921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Do you think that come year 2021…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4F45D-2376-AD47-AF73-00CE6A0D2DCC}"/>
              </a:ext>
            </a:extLst>
          </p:cNvPr>
          <p:cNvSpPr txBox="1"/>
          <p:nvPr/>
        </p:nvSpPr>
        <p:spPr>
          <a:xfrm>
            <a:off x="457199" y="1830591"/>
            <a:ext cx="752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…Trump will still be president of the USA?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26CAD-5AD8-8241-A6D9-F45F5C01CB56}"/>
              </a:ext>
            </a:extLst>
          </p:cNvPr>
          <p:cNvSpPr txBox="1"/>
          <p:nvPr/>
        </p:nvSpPr>
        <p:spPr>
          <a:xfrm>
            <a:off x="457200" y="303303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…Xi will still be president of China?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E411D-CD68-514F-B78D-158784B802DE}"/>
              </a:ext>
            </a:extLst>
          </p:cNvPr>
          <p:cNvSpPr txBox="1"/>
          <p:nvPr/>
        </p:nvSpPr>
        <p:spPr>
          <a:xfrm>
            <a:off x="457199" y="41185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…Trump and Xi will both still be presidents?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88F67-257B-F84A-BC5E-0C44058E6E22}"/>
              </a:ext>
            </a:extLst>
          </p:cNvPr>
          <p:cNvSpPr txBox="1"/>
          <p:nvPr/>
        </p:nvSpPr>
        <p:spPr>
          <a:xfrm>
            <a:off x="457199" y="536948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…Neither of them will be president?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E19353-D87C-6C4B-BD64-878CBF789C6F}"/>
                  </a:ext>
                </a:extLst>
              </p14:cNvPr>
              <p14:cNvContentPartPr/>
              <p14:nvPr/>
            </p14:nvContentPartPr>
            <p14:xfrm>
              <a:off x="1369800" y="1496520"/>
              <a:ext cx="5929200" cy="483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E19353-D87C-6C4B-BD64-878CBF789C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3600" y="1480320"/>
                <a:ext cx="5961600" cy="48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2179" y="1458583"/>
            <a:ext cx="6559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event is 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subset</a:t>
            </a:r>
            <a:r>
              <a:rPr lang="en-US" sz="2800" dirty="0">
                <a:latin typeface="Franklin Gothic Medium"/>
                <a:cs typeface="Franklin Gothic Medium"/>
              </a:rPr>
              <a:t>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4239" y="2711144"/>
            <a:ext cx="5407738" cy="925778"/>
            <a:chOff x="955979" y="2166366"/>
            <a:chExt cx="5407738" cy="925778"/>
          </a:xfrm>
        </p:grpSpPr>
        <p:pic>
          <p:nvPicPr>
            <p:cNvPr id="7" name="Picture 6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9" y="2166366"/>
              <a:ext cx="923210" cy="925778"/>
            </a:xfrm>
            <a:prstGeom prst="rect">
              <a:avLst/>
            </a:prstGeom>
          </p:spPr>
        </p:pic>
        <p:pic>
          <p:nvPicPr>
            <p:cNvPr id="8" name="Picture 7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29" y="2166366"/>
              <a:ext cx="923210" cy="9257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91054" y="2387600"/>
              <a:ext cx="3172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Garamond"/>
                </a:rPr>
                <a:t>W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HT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TT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5551" y="4629150"/>
            <a:ext cx="5156734" cy="461665"/>
            <a:chOff x="665551" y="4629150"/>
            <a:chExt cx="5156734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665551" y="462915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462915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5551" y="5249565"/>
            <a:ext cx="5156734" cy="461665"/>
            <a:chOff x="665551" y="5249565"/>
            <a:chExt cx="5156734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524956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5249565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5551" y="4006850"/>
            <a:ext cx="5156734" cy="461665"/>
            <a:chOff x="665551" y="4006850"/>
            <a:chExt cx="5156734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665551" y="40068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7714" y="400685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DBBFB9-848E-B841-8C89-199B859B5151}"/>
                  </a:ext>
                </a:extLst>
              </p14:cNvPr>
              <p14:cNvContentPartPr/>
              <p14:nvPr/>
            </p14:nvContentPartPr>
            <p14:xfrm>
              <a:off x="5928840" y="4091040"/>
              <a:ext cx="1422360" cy="1554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DBBFB9-848E-B841-8C89-199B859B51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2640" y="4074840"/>
                <a:ext cx="1454760" cy="15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793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complement</a:t>
            </a:r>
            <a:r>
              <a:rPr lang="en-US" sz="2800" dirty="0">
                <a:latin typeface="Franklin Gothic Medium"/>
                <a:cs typeface="Franklin Gothic Medium"/>
              </a:rPr>
              <a:t> of an event is the opposite event.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1835150"/>
            <a:ext cx="6306123" cy="461665"/>
            <a:chOff x="665551" y="1835150"/>
            <a:chExt cx="6306123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65551" y="18351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4874" y="183515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0400" y="2393950"/>
            <a:ext cx="7397750" cy="512465"/>
            <a:chOff x="660400" y="2393950"/>
            <a:chExt cx="7397750" cy="51246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23939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0400" y="2444750"/>
              <a:ext cx="4646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</a:t>
              </a:r>
              <a:r>
                <a:rPr lang="en-US" sz="24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do not</a:t>
              </a:r>
              <a:r>
                <a:rPr lang="en-US" sz="2400" dirty="0">
                  <a:latin typeface="Franklin Gothic Medium"/>
                  <a:cs typeface="Franklin Gothic Medium"/>
                </a:rPr>
                <a:t> come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4874" y="2425700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baseline="30000" dirty="0">
                  <a:latin typeface="Garamond"/>
                  <a:cs typeface="Garamond"/>
                </a:rPr>
                <a:t>c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590800" y="3752850"/>
            <a:ext cx="3441700" cy="18288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22" name="Oval 21"/>
          <p:cNvSpPr/>
          <p:nvPr/>
        </p:nvSpPr>
        <p:spPr>
          <a:xfrm>
            <a:off x="3684721" y="4051300"/>
            <a:ext cx="1257300" cy="12573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82786" y="40894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5266" y="3845867"/>
            <a:ext cx="49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E</a:t>
            </a:r>
            <a:r>
              <a:rPr lang="en-US" sz="2400" baseline="30000" dirty="0" err="1">
                <a:latin typeface="Garamond"/>
                <a:cs typeface="Garamond"/>
              </a:rPr>
              <a:t>c</a:t>
            </a:r>
            <a:endParaRPr lang="en-US" sz="2400" baseline="300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8B3934-7AE4-8648-9558-7882477B1E20}"/>
                  </a:ext>
                </a:extLst>
              </p14:cNvPr>
              <p14:cNvContentPartPr/>
              <p14:nvPr/>
            </p14:nvContentPartPr>
            <p14:xfrm>
              <a:off x="6167160" y="2528640"/>
              <a:ext cx="1657440" cy="394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8B3934-7AE4-8648-9558-7882477B1E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0960" y="2512440"/>
                <a:ext cx="1689840" cy="4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059371" y="4671590"/>
            <a:ext cx="476250" cy="978150"/>
          </a:xfrm>
          <a:custGeom>
            <a:avLst/>
            <a:gdLst/>
            <a:ahLst/>
            <a:cxnLst/>
            <a:rect l="l" t="t" r="r" b="b"/>
            <a:pathLst>
              <a:path w="476250" h="978150">
                <a:moveTo>
                  <a:pt x="238125" y="0"/>
                </a:moveTo>
                <a:lnTo>
                  <a:pt x="292123" y="44552"/>
                </a:lnTo>
                <a:cubicBezTo>
                  <a:pt x="405886" y="158316"/>
                  <a:pt x="476250" y="315478"/>
                  <a:pt x="476250" y="489075"/>
                </a:cubicBezTo>
                <a:cubicBezTo>
                  <a:pt x="476250" y="662672"/>
                  <a:pt x="405886" y="819835"/>
                  <a:pt x="292123" y="933598"/>
                </a:cubicBezTo>
                <a:lnTo>
                  <a:pt x="238125" y="978150"/>
                </a:lnTo>
                <a:lnTo>
                  <a:pt x="184127" y="933598"/>
                </a:lnTo>
                <a:cubicBezTo>
                  <a:pt x="70364" y="819835"/>
                  <a:pt x="0" y="662672"/>
                  <a:pt x="0" y="489075"/>
                </a:cubicBezTo>
                <a:cubicBezTo>
                  <a:pt x="0" y="315478"/>
                  <a:pt x="70364" y="158316"/>
                  <a:pt x="184127" y="445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550" y="1268083"/>
            <a:ext cx="800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intersection </a:t>
            </a:r>
            <a:r>
              <a:rPr lang="en-US" sz="2800" dirty="0">
                <a:latin typeface="Franklin Gothic Medium"/>
                <a:cs typeface="Franklin Gothic Medium"/>
              </a:rPr>
              <a:t>of events happens when all events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happen.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2292350"/>
            <a:ext cx="6924655" cy="885230"/>
            <a:chOff x="665551" y="2292350"/>
            <a:chExt cx="6924655" cy="885230"/>
          </a:xfrm>
        </p:grpSpPr>
        <p:sp>
          <p:nvSpPr>
            <p:cNvPr id="5" name="TextBox 4"/>
            <p:cNvSpPr txBox="1"/>
            <p:nvPr/>
          </p:nvSpPr>
          <p:spPr>
            <a:xfrm>
              <a:off x="665551" y="22923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9814" y="22923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551" y="27159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9814" y="26841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050" y="3295650"/>
            <a:ext cx="7404100" cy="493415"/>
            <a:chOff x="654050" y="3295650"/>
            <a:chExt cx="7404100" cy="49341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32956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4050" y="3327400"/>
              <a:ext cx="3270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(a) and (b) happen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6710" y="3321050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∩ 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13" name="Oval 12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sp>
        <p:nvSpPr>
          <p:cNvPr id="16" name="Oval 15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61D278-6489-C44A-B79D-E1F18C833699}"/>
                  </a:ext>
                </a:extLst>
              </p14:cNvPr>
              <p14:cNvContentPartPr/>
              <p14:nvPr/>
            </p14:nvContentPartPr>
            <p14:xfrm>
              <a:off x="6175440" y="2656080"/>
              <a:ext cx="637560" cy="1114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61D278-6489-C44A-B79D-E1F18C8336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240" y="2639880"/>
                <a:ext cx="669960" cy="11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7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276064" y="4527550"/>
            <a:ext cx="2038350" cy="1257300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217283"/>
            <a:ext cx="7802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union </a:t>
            </a:r>
            <a:r>
              <a:rPr lang="en-US" sz="2800" dirty="0">
                <a:latin typeface="Franklin Gothic Medium"/>
                <a:cs typeface="Franklin Gothic Medium"/>
              </a:rPr>
              <a:t>of events happens when at least one of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the events happens.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201" y="2241550"/>
            <a:ext cx="6924655" cy="885230"/>
            <a:chOff x="659201" y="2241550"/>
            <a:chExt cx="6924655" cy="885230"/>
          </a:xfrm>
        </p:grpSpPr>
        <p:sp>
          <p:nvSpPr>
            <p:cNvPr id="13" name="TextBox 12"/>
            <p:cNvSpPr txBox="1"/>
            <p:nvPr/>
          </p:nvSpPr>
          <p:spPr>
            <a:xfrm>
              <a:off x="659201" y="22415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3464" y="22415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201" y="26651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3464" y="26333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700" y="3244850"/>
            <a:ext cx="7404100" cy="493415"/>
            <a:chOff x="647700" y="3244850"/>
            <a:chExt cx="7404100" cy="49341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5650" y="32448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7700" y="3276600"/>
              <a:ext cx="2946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at least one happens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9770" y="3257550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 </a:t>
              </a:r>
              <a:r>
                <a:rPr lang="en-US" sz="2000" dirty="0">
                  <a:latin typeface="Garamond"/>
                  <a:cs typeface="Garamond"/>
                </a:rPr>
                <a:t>∪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22" name="Oval 21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Oval 23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8C493F-4DD0-8A4B-8ED5-7AB5B8099B01}"/>
                  </a:ext>
                </a:extLst>
              </p14:cNvPr>
              <p14:cNvContentPartPr/>
              <p14:nvPr/>
            </p14:nvContentPartPr>
            <p14:xfrm>
              <a:off x="6113880" y="3330360"/>
              <a:ext cx="1829880" cy="40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8C493F-4DD0-8A4B-8ED5-7AB5B8099B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7680" y="3314160"/>
                <a:ext cx="1862280" cy="4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58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for finite spaces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probabilities of its elements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11606" y="2932378"/>
            <a:ext cx="3135795" cy="780744"/>
            <a:chOff x="5111606" y="2932378"/>
            <a:chExt cx="3135795" cy="780744"/>
          </a:xfrm>
        </p:grpSpPr>
        <p:sp>
          <p:nvSpPr>
            <p:cNvPr id="9" name="TextBox 8"/>
            <p:cNvSpPr txBox="1"/>
            <p:nvPr/>
          </p:nvSpPr>
          <p:spPr>
            <a:xfrm>
              <a:off x="5111606" y="2932378"/>
              <a:ext cx="3135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Garamond"/>
                </a:rPr>
                <a:t>W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HT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TT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0874" y="32514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4274" y="32451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8624" y="32197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2024" y="32133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5551" y="4025900"/>
            <a:ext cx="7964793" cy="461665"/>
            <a:chOff x="665551" y="4025900"/>
            <a:chExt cx="796479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402590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402590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48897" y="40259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) = ¼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551" y="4648200"/>
            <a:ext cx="7983149" cy="461665"/>
            <a:chOff x="665551" y="4648200"/>
            <a:chExt cx="7983149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65551" y="464820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7714" y="464820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7253" y="46482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) = ½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5551" y="5268615"/>
            <a:ext cx="7987419" cy="468015"/>
            <a:chOff x="665551" y="5268615"/>
            <a:chExt cx="7987419" cy="468015"/>
          </a:xfrm>
        </p:grpSpPr>
        <p:sp>
          <p:nvSpPr>
            <p:cNvPr id="12" name="TextBox 11"/>
            <p:cNvSpPr txBox="1"/>
            <p:nvPr/>
          </p:nvSpPr>
          <p:spPr>
            <a:xfrm>
              <a:off x="665551" y="526861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526861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1523" y="5274965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) = ½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4D78655-0B7E-AA41-9CD7-67754BA84EA3}"/>
                  </a:ext>
                </a:extLst>
              </p14:cNvPr>
              <p14:cNvContentPartPr/>
              <p14:nvPr/>
            </p14:nvContentPartPr>
            <p14:xfrm>
              <a:off x="6048000" y="3281040"/>
              <a:ext cx="785520" cy="33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4D78655-0B7E-AA41-9CD7-67754BA84E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1800" y="3264840"/>
                <a:ext cx="81792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2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986" y="1258506"/>
            <a:ext cx="3078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sample space </a:t>
            </a:r>
            <a:r>
              <a:rPr lang="en-US" sz="2800" dirty="0">
                <a:latin typeface="Symbol" pitchFamily="2" charset="2"/>
                <a:cs typeface="Garamond"/>
              </a:rPr>
              <a:t>W</a:t>
            </a:r>
            <a:r>
              <a:rPr lang="en-US" sz="2800" i="1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86" y="1791802"/>
            <a:ext cx="7174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event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Franklin Gothic Medium"/>
                <a:cs typeface="Franklin Gothic Medium"/>
              </a:rPr>
              <a:t>,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such that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2600" y="2731887"/>
            <a:ext cx="7805782" cy="750020"/>
            <a:chOff x="431800" y="3587030"/>
            <a:chExt cx="7805782" cy="750020"/>
          </a:xfrm>
        </p:grpSpPr>
        <p:sp>
          <p:nvSpPr>
            <p:cNvPr id="7" name="Rounded Rectangle 6"/>
            <p:cNvSpPr/>
            <p:nvPr/>
          </p:nvSpPr>
          <p:spPr>
            <a:xfrm>
              <a:off x="6191250" y="35870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911400" y="36679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1148" y="3729935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1800" y="3669040"/>
              <a:ext cx="427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1. for every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Franklin Gothic Medium"/>
                  <a:cs typeface="Franklin Gothic Medium"/>
                </a:rPr>
                <a:t>: </a:t>
              </a:r>
              <a:r>
                <a:rPr lang="en-US" sz="2800" dirty="0">
                  <a:latin typeface="Garamond"/>
                  <a:cs typeface="Garamond"/>
                </a:rPr>
                <a:t>0 ≤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≤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1650" y="3791762"/>
            <a:ext cx="7786732" cy="750020"/>
            <a:chOff x="450850" y="4564930"/>
            <a:chExt cx="7786732" cy="750020"/>
          </a:xfrm>
        </p:grpSpPr>
        <p:sp>
          <p:nvSpPr>
            <p:cNvPr id="17" name="Rounded Rectangle 16"/>
            <p:cNvSpPr/>
            <p:nvPr/>
          </p:nvSpPr>
          <p:spPr>
            <a:xfrm>
              <a:off x="6191250" y="4564930"/>
              <a:ext cx="2046332" cy="7500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0850" y="4599945"/>
              <a:ext cx="1863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2.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dirty="0">
                  <a:latin typeface="Symbol" pitchFamily="2" charset="2"/>
                  <a:cs typeface="Garamond"/>
                </a:rPr>
                <a:t>W</a:t>
              </a:r>
              <a:r>
                <a:rPr lang="en-US" sz="2800" dirty="0">
                  <a:latin typeface="Garamond"/>
                  <a:cs typeface="Garamond"/>
                </a:rPr>
                <a:t>) = 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4350" y="4776182"/>
            <a:ext cx="7774032" cy="1071840"/>
            <a:chOff x="463550" y="5492775"/>
            <a:chExt cx="7774032" cy="1071840"/>
          </a:xfrm>
        </p:grpSpPr>
        <p:sp>
          <p:nvSpPr>
            <p:cNvPr id="20" name="Rounded Rectangle 19"/>
            <p:cNvSpPr/>
            <p:nvPr/>
          </p:nvSpPr>
          <p:spPr>
            <a:xfrm>
              <a:off x="6191250" y="55682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384350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8698" y="571113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  <a:r>
                <a:rPr lang="en-US" sz="20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86139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80487" y="571113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3550" y="5492775"/>
              <a:ext cx="4185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3. If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 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… </a:t>
              </a:r>
              <a:r>
                <a:rPr lang="en-US" sz="2800" dirty="0">
                  <a:latin typeface="Franklin Gothic Medium"/>
                  <a:cs typeface="Franklin Gothic Medium"/>
                </a:rPr>
                <a:t>disjoint then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9517" y="6041395"/>
              <a:ext cx="53431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…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+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) + …</a:t>
              </a:r>
              <a:endParaRPr lang="en-US" sz="28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AE7925-043A-4D4D-B278-D8B3E159A9CF}"/>
                  </a:ext>
                </a:extLst>
              </p14:cNvPr>
              <p14:cNvContentPartPr/>
              <p14:nvPr/>
            </p14:nvContentPartPr>
            <p14:xfrm>
              <a:off x="3478320" y="4358160"/>
              <a:ext cx="1542240" cy="44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AE7925-043A-4D4D-B278-D8B3E159A9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0080" y="4341960"/>
                <a:ext cx="2236680" cy="9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69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calculating probability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242683"/>
            <a:ext cx="7772360" cy="954107"/>
            <a:chOff x="457200" y="1242683"/>
            <a:chExt cx="7772360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242683"/>
              <a:ext cx="30283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Complement rule: </a:t>
              </a: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E</a:t>
              </a:r>
              <a:r>
                <a:rPr lang="en-US" sz="2800" baseline="30000" dirty="0" err="1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Garamond"/>
                  <a:cs typeface="Garamond"/>
                </a:rPr>
                <a:t>) = 1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83228" y="1308100"/>
              <a:ext cx="2046332" cy="8886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903378" y="145406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126" y="151602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4423" y="1303265"/>
              <a:ext cx="444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>
                  <a:latin typeface="Garamond"/>
                  <a:cs typeface="Garamond"/>
                </a:rPr>
                <a:t>E</a:t>
              </a:r>
              <a:r>
                <a:rPr lang="en-US" sz="2000" i="1" baseline="30000" dirty="0" err="1">
                  <a:latin typeface="Garamond"/>
                  <a:cs typeface="Garamond"/>
                </a:rPr>
                <a:t>c</a:t>
              </a:r>
              <a:endParaRPr lang="en-US" sz="2000" i="1" baseline="30000" dirty="0">
                <a:latin typeface="Garamond"/>
                <a:cs typeface="Garamon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2550783"/>
            <a:ext cx="7772360" cy="1132217"/>
            <a:chOff x="457200" y="2550783"/>
            <a:chExt cx="7772360" cy="1132217"/>
          </a:xfrm>
        </p:grpSpPr>
        <p:sp>
          <p:nvSpPr>
            <p:cNvPr id="25" name="Oval 24"/>
            <p:cNvSpPr/>
            <p:nvPr/>
          </p:nvSpPr>
          <p:spPr>
            <a:xfrm>
              <a:off x="6389770" y="2814565"/>
              <a:ext cx="1293730" cy="7500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550783"/>
              <a:ext cx="37721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Difference rule: </a:t>
              </a:r>
              <a:r>
                <a:rPr lang="en-US" sz="2800" dirty="0">
                  <a:latin typeface="Franklin Gothic Medium"/>
                  <a:cs typeface="Franklin Gothic Medium"/>
                </a:rPr>
                <a:t>If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400" dirty="0">
                  <a:latin typeface="Garamond"/>
                  <a:cs typeface="Garamond"/>
                </a:rPr>
                <a:t> ⊆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F∩E</a:t>
              </a:r>
              <a:r>
                <a:rPr lang="en-US" sz="2800" baseline="30000" dirty="0" err="1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83228" y="2724150"/>
              <a:ext cx="2046332" cy="95885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535078" y="289551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4826" y="29574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84662" y="2947915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4112883"/>
            <a:ext cx="7772360" cy="1011256"/>
            <a:chOff x="457200" y="4112883"/>
            <a:chExt cx="7772360" cy="1011256"/>
          </a:xfrm>
        </p:grpSpPr>
        <p:sp>
          <p:nvSpPr>
            <p:cNvPr id="33" name="Oval 32"/>
            <p:cNvSpPr/>
            <p:nvPr/>
          </p:nvSpPr>
          <p:spPr>
            <a:xfrm>
              <a:off x="7037914" y="4472012"/>
              <a:ext cx="168780" cy="414220"/>
            </a:xfrm>
            <a:custGeom>
              <a:avLst/>
              <a:gdLst/>
              <a:ahLst/>
              <a:cxnLst/>
              <a:rect l="l" t="t" r="r" b="b"/>
              <a:pathLst>
                <a:path w="168780" h="414220">
                  <a:moveTo>
                    <a:pt x="84390" y="0"/>
                  </a:moveTo>
                  <a:lnTo>
                    <a:pt x="117937" y="40659"/>
                  </a:lnTo>
                  <a:cubicBezTo>
                    <a:pt x="150037" y="88173"/>
                    <a:pt x="168780" y="145453"/>
                    <a:pt x="168780" y="207110"/>
                  </a:cubicBezTo>
                  <a:cubicBezTo>
                    <a:pt x="168780" y="268768"/>
                    <a:pt x="150037" y="326047"/>
                    <a:pt x="117937" y="373562"/>
                  </a:cubicBezTo>
                  <a:lnTo>
                    <a:pt x="84390" y="414220"/>
                  </a:lnTo>
                  <a:lnTo>
                    <a:pt x="50844" y="373562"/>
                  </a:lnTo>
                  <a:cubicBezTo>
                    <a:pt x="18744" y="326047"/>
                    <a:pt x="0" y="268768"/>
                    <a:pt x="0" y="207110"/>
                  </a:cubicBezTo>
                  <a:cubicBezTo>
                    <a:pt x="0" y="145453"/>
                    <a:pt x="18744" y="88173"/>
                    <a:pt x="50844" y="4065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611278" y="4381414"/>
              <a:ext cx="1022052" cy="595416"/>
            </a:xfrm>
            <a:custGeom>
              <a:avLst/>
              <a:gdLst/>
              <a:ahLst/>
              <a:cxnLst/>
              <a:rect l="l" t="t" r="r" b="b"/>
              <a:pathLst>
                <a:path w="1022052" h="595416">
                  <a:moveTo>
                    <a:pt x="724344" y="0"/>
                  </a:moveTo>
                  <a:cubicBezTo>
                    <a:pt x="888764" y="0"/>
                    <a:pt x="1022052" y="133288"/>
                    <a:pt x="1022052" y="297708"/>
                  </a:cubicBezTo>
                  <a:cubicBezTo>
                    <a:pt x="1022052" y="462128"/>
                    <a:pt x="888764" y="595416"/>
                    <a:pt x="724344" y="595416"/>
                  </a:cubicBezTo>
                  <a:cubicBezTo>
                    <a:pt x="642134" y="595416"/>
                    <a:pt x="567707" y="562094"/>
                    <a:pt x="513833" y="508220"/>
                  </a:cubicBezTo>
                  <a:lnTo>
                    <a:pt x="511026" y="504818"/>
                  </a:lnTo>
                  <a:lnTo>
                    <a:pt x="544573" y="464160"/>
                  </a:lnTo>
                  <a:cubicBezTo>
                    <a:pt x="576673" y="416645"/>
                    <a:pt x="595416" y="359366"/>
                    <a:pt x="595416" y="297708"/>
                  </a:cubicBezTo>
                  <a:cubicBezTo>
                    <a:pt x="595416" y="236051"/>
                    <a:pt x="576673" y="178771"/>
                    <a:pt x="544573" y="131257"/>
                  </a:cubicBezTo>
                  <a:lnTo>
                    <a:pt x="511026" y="90598"/>
                  </a:lnTo>
                  <a:lnTo>
                    <a:pt x="513833" y="87197"/>
                  </a:lnTo>
                  <a:cubicBezTo>
                    <a:pt x="567707" y="33322"/>
                    <a:pt x="642134" y="0"/>
                    <a:pt x="724344" y="0"/>
                  </a:cubicBezTo>
                  <a:close/>
                  <a:moveTo>
                    <a:pt x="297708" y="0"/>
                  </a:moveTo>
                  <a:cubicBezTo>
                    <a:pt x="379918" y="0"/>
                    <a:pt x="454345" y="33322"/>
                    <a:pt x="508220" y="87197"/>
                  </a:cubicBezTo>
                  <a:lnTo>
                    <a:pt x="511026" y="90598"/>
                  </a:lnTo>
                  <a:lnTo>
                    <a:pt x="477480" y="131257"/>
                  </a:lnTo>
                  <a:cubicBezTo>
                    <a:pt x="445380" y="178771"/>
                    <a:pt x="426636" y="236051"/>
                    <a:pt x="426636" y="297708"/>
                  </a:cubicBezTo>
                  <a:cubicBezTo>
                    <a:pt x="426636" y="359366"/>
                    <a:pt x="445380" y="416645"/>
                    <a:pt x="477480" y="464160"/>
                  </a:cubicBezTo>
                  <a:lnTo>
                    <a:pt x="511026" y="504818"/>
                  </a:lnTo>
                  <a:lnTo>
                    <a:pt x="508220" y="508220"/>
                  </a:lnTo>
                  <a:cubicBezTo>
                    <a:pt x="454345" y="562094"/>
                    <a:pt x="379918" y="595416"/>
                    <a:pt x="297708" y="595416"/>
                  </a:cubicBezTo>
                  <a:cubicBezTo>
                    <a:pt x="133288" y="595416"/>
                    <a:pt x="0" y="462128"/>
                    <a:pt x="0" y="297708"/>
                  </a:cubicBezTo>
                  <a:cubicBezTo>
                    <a:pt x="0" y="133288"/>
                    <a:pt x="133288" y="0"/>
                    <a:pt x="29770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4112883"/>
              <a:ext cx="501611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Inclusion-exclusion:</a:t>
              </a:r>
              <a:endParaRPr lang="en-US" sz="2800" dirty="0">
                <a:solidFill>
                  <a:srgbClr val="FF9933"/>
                </a:solidFill>
                <a:latin typeface="Garamond"/>
                <a:cs typeface="Garamond"/>
              </a:endParaRP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+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E∩F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83228" y="4235450"/>
              <a:ext cx="2046332" cy="888689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10376" y="44433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71962" y="4437020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28110" y="5556250"/>
            <a:ext cx="600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can prove them using the axioms.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565" y="3421390"/>
            <a:ext cx="3908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 particular,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≤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4EF5E5-F34D-C64C-A492-7039D52FB8A1}"/>
                  </a:ext>
                </a:extLst>
              </p14:cNvPr>
              <p14:cNvContentPartPr/>
              <p14:nvPr/>
            </p14:nvContentPartPr>
            <p14:xfrm>
              <a:off x="7051320" y="3786840"/>
              <a:ext cx="1656720" cy="1040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4EF5E5-F34D-C64C-A492-7039D52FB8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5120" y="3770640"/>
                <a:ext cx="168912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7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model?</a:t>
            </a:r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293" y="13866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4126" y="13866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0196" y="16620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415409" y="1458267"/>
            <a:ext cx="4514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a pair of antennas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each can be </a:t>
            </a: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working</a:t>
            </a:r>
            <a:r>
              <a:rPr lang="en-US" sz="2400" dirty="0">
                <a:latin typeface="Franklin Gothic Medium"/>
                <a:cs typeface="Franklin Gothic Medium"/>
              </a:rPr>
              <a:t> or </a:t>
            </a: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defective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1759" y="2358082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2" charset="2"/>
                <a:cs typeface="Franklin Gothic Medium"/>
              </a:rPr>
              <a:t>W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WW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WD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DD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93765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604" y="294400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Each antenna defective 10% of the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3304" y="339737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Defects are “independent”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68010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3304" y="4680108"/>
            <a:ext cx="668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Dependent defects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e.g. both antennas use same power supply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71672F-51E5-5946-9A75-E27E4EBB4BAA}"/>
                  </a:ext>
                </a:extLst>
              </p14:cNvPr>
              <p14:cNvContentPartPr/>
              <p14:nvPr/>
            </p14:nvContentPartPr>
            <p14:xfrm>
              <a:off x="283680" y="2302560"/>
              <a:ext cx="6751440" cy="3848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71672F-51E5-5946-9A75-E27E4EBB4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80" y="2286360"/>
                <a:ext cx="7544520" cy="38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37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5085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some town 10% of the people are rich, 5% are famous, and 3% are rich and famous. For a random resident of the town what are the chances that: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20745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The person is not rich?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102" y="3626407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The person is rich but not famous?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5065199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(c) The person is neither rich nor famous?</a:t>
            </a:r>
          </a:p>
        </p:txBody>
      </p:sp>
    </p:spTree>
    <p:extLst>
      <p:ext uri="{BB962C8B-B14F-4D97-AF65-F5344CB8AC3E}">
        <p14:creationId xmlns:p14="http://schemas.microsoft.com/office/powerpoint/2010/main" val="92520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5607" y="529309"/>
            <a:ext cx="7815527" cy="41529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3200" dirty="0">
                <a:latin typeface="Symbol" pitchFamily="2" charset="2"/>
                <a:cs typeface="Garamond"/>
              </a:rPr>
              <a:t>W</a:t>
            </a:r>
          </a:p>
        </p:txBody>
      </p:sp>
      <p:pic>
        <p:nvPicPr>
          <p:cNvPr id="29" name="Picture 28" descr="kid_clipart_girl_smil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78759"/>
            <a:ext cx="1465400" cy="1724000"/>
          </a:xfrm>
          <a:prstGeom prst="rect">
            <a:avLst/>
          </a:prstGeom>
        </p:spPr>
      </p:pic>
      <p:pic>
        <p:nvPicPr>
          <p:cNvPr id="32" name="Picture 31" descr="63-Free-Retro-Clipart-Illustration-Of-Man-Carrying-Big-Bag-Of-Money-With-Dollar-Sig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9" y="1784752"/>
            <a:ext cx="1525972" cy="1961089"/>
          </a:xfrm>
          <a:prstGeom prst="rect">
            <a:avLst/>
          </a:prstGeom>
        </p:spPr>
      </p:pic>
      <p:sp>
        <p:nvSpPr>
          <p:cNvPr id="5" name="Oval 25"/>
          <p:cNvSpPr/>
          <p:nvPr/>
        </p:nvSpPr>
        <p:spPr>
          <a:xfrm>
            <a:off x="1099572" y="999208"/>
            <a:ext cx="4628754" cy="2855119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4550" y="881630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4993" y="887736"/>
            <a:ext cx="102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661" y="870115"/>
            <a:ext cx="98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2921000" y="851065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24069" y="963266"/>
            <a:ext cx="1444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Garamond"/>
                <a:cs typeface="Garamond"/>
              </a:rPr>
              <a:t>10%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9278" y="881630"/>
            <a:ext cx="117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Garamond"/>
                <a:cs typeface="Garamond"/>
              </a:rPr>
              <a:t>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6100" y="1489467"/>
            <a:ext cx="107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9933"/>
                </a:solidFill>
                <a:latin typeface="Garamond"/>
                <a:cs typeface="Garamond"/>
              </a:rPr>
              <a:t>3%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8F18C-D385-CD48-A385-39EA5E26A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65455" l="15847" r="88525"/>
                    </a14:imgEffect>
                  </a14:imgLayer>
                </a14:imgProps>
              </a:ext>
            </a:extLst>
          </a:blip>
          <a:srcRect l="27829" r="13896" b="33473"/>
          <a:stretch/>
        </p:blipFill>
        <p:spPr>
          <a:xfrm>
            <a:off x="4411697" y="1373365"/>
            <a:ext cx="1509473" cy="2594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1C0F4-B601-8C45-8422-CA81D9839C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301" l="9769" r="66000">
                        <a14:backgroundMark x1="27000" y1="16257" x2="27000" y2="16257"/>
                        <a14:backgroundMark x1="43462" y1="2596" x2="43462" y2="2596"/>
                        <a14:backgroundMark x1="39000" y1="2322" x2="39000" y2="2322"/>
                        <a14:backgroundMark x1="38385" y1="6284" x2="38385" y2="6284"/>
                        <a14:backgroundMark x1="45154" y1="1913" x2="45154" y2="1913"/>
                      </a14:backgroundRemoval>
                    </a14:imgEffect>
                  </a14:imgLayer>
                </a14:imgProps>
              </a:ext>
            </a:extLst>
          </a:blip>
          <a:srcRect l="14213" r="34425" b="8665"/>
          <a:stretch/>
        </p:blipFill>
        <p:spPr>
          <a:xfrm>
            <a:off x="2460240" y="2065643"/>
            <a:ext cx="1786357" cy="1788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BB7B97-4B75-7147-9D4A-0E1B3A90B4DE}"/>
                  </a:ext>
                </a:extLst>
              </p14:cNvPr>
              <p14:cNvContentPartPr/>
              <p14:nvPr/>
            </p14:nvContentPartPr>
            <p14:xfrm>
              <a:off x="694800" y="176760"/>
              <a:ext cx="7993080" cy="632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BB7B97-4B75-7147-9D4A-0E1B3A90B4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600" y="160560"/>
                <a:ext cx="8025480" cy="63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A6B740-6BCF-454D-A1FE-C652A9179FAB}"/>
                  </a:ext>
                </a:extLst>
              </p14:cNvPr>
              <p14:cNvContentPartPr/>
              <p14:nvPr/>
            </p14:nvContentPartPr>
            <p14:xfrm>
              <a:off x="2914920" y="164520"/>
              <a:ext cx="672840" cy="30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A6B740-6BCF-454D-A1FE-C652A9179F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20" y="148320"/>
                <a:ext cx="70524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49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341D69-BFF3-C14A-8C27-247ACF3F16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00549" y="1"/>
            <a:ext cx="10335494" cy="68758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BF806B-CC7F-A849-805D-96A4E4190D82}"/>
                  </a:ext>
                </a:extLst>
              </p14:cNvPr>
              <p14:cNvContentPartPr/>
              <p14:nvPr/>
            </p14:nvContentPartPr>
            <p14:xfrm>
              <a:off x="555840" y="465840"/>
              <a:ext cx="7966080" cy="415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BF806B-CC7F-A849-805D-96A4E4190D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640" y="450000"/>
                <a:ext cx="7998480" cy="41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913CE-ED67-3C47-B717-5DF40C2D2C41}"/>
                  </a:ext>
                </a:extLst>
              </p14:cNvPr>
              <p14:cNvContentPartPr/>
              <p14:nvPr/>
            </p14:nvContentPartPr>
            <p14:xfrm>
              <a:off x="941400" y="761040"/>
              <a:ext cx="7261560" cy="190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913CE-ED67-3C47-B717-5DF40C2D2C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5200" y="744840"/>
                <a:ext cx="7293960" cy="19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1A847E-A662-2C4F-83AE-9399534E875D}"/>
                  </a:ext>
                </a:extLst>
              </p14:cNvPr>
              <p14:cNvContentPartPr/>
              <p14:nvPr/>
            </p14:nvContentPartPr>
            <p14:xfrm>
              <a:off x="662040" y="4210200"/>
              <a:ext cx="7859880" cy="205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1A847E-A662-2C4F-83AE-9399534E87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840" y="4194000"/>
                <a:ext cx="7892280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1F0A5F-0244-FB43-B454-4CA42DE044AD}"/>
                  </a:ext>
                </a:extLst>
              </p14:cNvPr>
              <p14:cNvContentPartPr/>
              <p14:nvPr/>
            </p14:nvContentPartPr>
            <p14:xfrm>
              <a:off x="3918600" y="4777560"/>
              <a:ext cx="2518200" cy="337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1F0A5F-0244-FB43-B454-4CA42DE044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2400" y="4761360"/>
                <a:ext cx="2550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326BB6-E853-1143-87FC-AD8E308E2DB2}"/>
                  </a:ext>
                </a:extLst>
              </p14:cNvPr>
              <p14:cNvContentPartPr/>
              <p14:nvPr/>
            </p14:nvContentPartPr>
            <p14:xfrm>
              <a:off x="875880" y="135720"/>
              <a:ext cx="7684200" cy="53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326BB6-E853-1143-87FC-AD8E308E2D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9680" y="119520"/>
                <a:ext cx="77166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DB1663-ED4B-E542-A59B-1C8D7A06A41B}"/>
                  </a:ext>
                </a:extLst>
              </p14:cNvPr>
              <p14:cNvContentPartPr/>
              <p14:nvPr/>
            </p14:nvContentPartPr>
            <p14:xfrm>
              <a:off x="1025280" y="3218760"/>
              <a:ext cx="7026840" cy="2463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DB1663-ED4B-E542-A59B-1C8D7A06A4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9080" y="3202920"/>
                <a:ext cx="7059240" cy="24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56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5D835-18E2-F245-879D-3EEACE6DBD8F}"/>
              </a:ext>
            </a:extLst>
          </p:cNvPr>
          <p:cNvSpPr txBox="1"/>
          <p:nvPr/>
        </p:nvSpPr>
        <p:spPr>
          <a:xfrm>
            <a:off x="714069" y="997508"/>
            <a:ext cx="7700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What are the chances that two people</a:t>
            </a:r>
          </a:p>
          <a:p>
            <a:r>
              <a:rPr lang="en-US" sz="3600" dirty="0">
                <a:latin typeface="Franklin Gothic Medium"/>
                <a:cs typeface="Franklin Gothic Medium"/>
              </a:rPr>
              <a:t>in this room have the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same birthday</a:t>
            </a:r>
            <a:r>
              <a:rPr lang="en-US" sz="36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98729-66CA-D94B-A958-E6F4A963F56D}"/>
              </a:ext>
            </a:extLst>
          </p:cNvPr>
          <p:cNvSpPr txBox="1"/>
          <p:nvPr/>
        </p:nvSpPr>
        <p:spPr>
          <a:xfrm>
            <a:off x="1994592" y="2842002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78DE6-93E6-7E4C-9C7E-7DF2F4EF3014}"/>
              </a:ext>
            </a:extLst>
          </p:cNvPr>
          <p:cNvSpPr txBox="1"/>
          <p:nvPr/>
        </p:nvSpPr>
        <p:spPr>
          <a:xfrm>
            <a:off x="1579253" y="3821557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&lt; 10%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E63B1-72FA-4945-BA3F-8E2614A68DD2}"/>
              </a:ext>
            </a:extLst>
          </p:cNvPr>
          <p:cNvSpPr txBox="1"/>
          <p:nvPr/>
        </p:nvSpPr>
        <p:spPr>
          <a:xfrm>
            <a:off x="4261542" y="2867858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F1610-7DD3-624E-B294-80E5E4857806}"/>
              </a:ext>
            </a:extLst>
          </p:cNvPr>
          <p:cNvSpPr txBox="1"/>
          <p:nvPr/>
        </p:nvSpPr>
        <p:spPr>
          <a:xfrm>
            <a:off x="6579292" y="2842002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C72B6-4711-914F-B06D-8D16F226BF19}"/>
              </a:ext>
            </a:extLst>
          </p:cNvPr>
          <p:cNvSpPr txBox="1"/>
          <p:nvPr/>
        </p:nvSpPr>
        <p:spPr>
          <a:xfrm>
            <a:off x="3839908" y="3810436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≈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77B0-10E5-F641-9E7D-F7D646ABDD0B}"/>
              </a:ext>
            </a:extLst>
          </p:cNvPr>
          <p:cNvSpPr txBox="1"/>
          <p:nvPr/>
        </p:nvSpPr>
        <p:spPr>
          <a:xfrm>
            <a:off x="6149852" y="3821557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&gt; 90%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A549CF-2D7C-104C-A8B6-51542B8FBC90}"/>
                  </a:ext>
                </a:extLst>
              </p14:cNvPr>
              <p14:cNvContentPartPr/>
              <p14:nvPr/>
            </p14:nvContentPartPr>
            <p14:xfrm>
              <a:off x="2191320" y="4847400"/>
              <a:ext cx="5246640" cy="508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A549CF-2D7C-104C-A8B6-51542B8FBC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2400" y="2610720"/>
                <a:ext cx="6516000" cy="27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75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D31D91-9397-434F-86CF-83F6C22DF8E8}"/>
                  </a:ext>
                </a:extLst>
              </p14:cNvPr>
              <p14:cNvContentPartPr/>
              <p14:nvPr/>
            </p14:nvContentPartPr>
            <p14:xfrm>
              <a:off x="472680" y="238320"/>
              <a:ext cx="7902720" cy="613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D31D91-9397-434F-86CF-83F6C22DF8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222120"/>
                <a:ext cx="7935120" cy="61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66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days.pdf">
            <a:extLst>
              <a:ext uri="{FF2B5EF4-FFF2-40B4-BE49-F238E27FC236}">
                <a16:creationId xmlns:a16="http://schemas.microsoft.com/office/drawing/2014/main" id="{E65D5227-EFBF-1440-859D-AB05E47F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4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AAA163-24D8-8B42-9B84-4ACA859165B2}"/>
                  </a:ext>
                </a:extLst>
              </p14:cNvPr>
              <p14:cNvContentPartPr/>
              <p14:nvPr/>
            </p14:nvContentPartPr>
            <p14:xfrm>
              <a:off x="8009280" y="209520"/>
              <a:ext cx="756720" cy="617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AAA163-24D8-8B42-9B84-4ACA859165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3080" y="193320"/>
                <a:ext cx="789120" cy="62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0E793E-AFC3-0640-B372-4CB5C8C4A8CF}"/>
                  </a:ext>
                </a:extLst>
              </p14:cNvPr>
              <p14:cNvContentPartPr/>
              <p14:nvPr/>
            </p14:nvContentPartPr>
            <p14:xfrm>
              <a:off x="135720" y="1677600"/>
              <a:ext cx="592200" cy="344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0E793E-AFC3-0640-B372-4CB5C8C4A8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520" y="1661400"/>
                <a:ext cx="624600" cy="34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696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3 coins. You win if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at least two </a:t>
            </a:r>
            <a:r>
              <a:rPr lang="en-US" sz="2800" dirty="0">
                <a:latin typeface="Franklin Gothic Medium"/>
                <a:cs typeface="Franklin Gothic Medium"/>
              </a:rPr>
              <a:t>come out heads.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8022" y="2038406"/>
            <a:ext cx="660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S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TTT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2B533-332A-C84C-9549-75B58601F967}"/>
              </a:ext>
            </a:extLst>
          </p:cNvPr>
          <p:cNvSpPr txBox="1"/>
          <p:nvPr/>
        </p:nvSpPr>
        <p:spPr>
          <a:xfrm>
            <a:off x="1086387" y="3207236"/>
            <a:ext cx="393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W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738E29-C0A0-1242-B002-BDC86BBA6EA4}"/>
                  </a:ext>
                </a:extLst>
              </p14:cNvPr>
              <p14:cNvContentPartPr/>
              <p14:nvPr/>
            </p14:nvContentPartPr>
            <p14:xfrm>
              <a:off x="1805040" y="4333680"/>
              <a:ext cx="3560760" cy="89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738E29-C0A0-1242-B002-BDC86BBA6E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8840" y="2393280"/>
                <a:ext cx="3601080" cy="28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15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73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first coin was just tossed and it came out</a:t>
            </a:r>
          </a:p>
          <a:p>
            <a:r>
              <a:rPr lang="en-GB" sz="2800" dirty="0">
                <a:latin typeface="Franklin Gothic Medium"/>
                <a:cs typeface="Franklin Gothic Medium"/>
              </a:rPr>
              <a:t>heads</a:t>
            </a:r>
            <a:r>
              <a:rPr lang="en-US" sz="2800" dirty="0">
                <a:latin typeface="Franklin Gothic Medium"/>
                <a:cs typeface="Franklin Gothic Medium"/>
              </a:rPr>
              <a:t>. How does this affect your chances?</a:t>
            </a:r>
          </a:p>
        </p:txBody>
      </p:sp>
      <p:pic>
        <p:nvPicPr>
          <p:cNvPr id="9" name="Picture 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42" y="1226562"/>
            <a:ext cx="923210" cy="925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387" y="2423481"/>
            <a:ext cx="660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S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TTT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387" y="3678847"/>
            <a:ext cx="393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W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5B8913-43E5-0242-B565-0B875D8D324A}"/>
                  </a:ext>
                </a:extLst>
              </p14:cNvPr>
              <p14:cNvContentPartPr/>
              <p14:nvPr/>
            </p14:nvContentPartPr>
            <p14:xfrm>
              <a:off x="457200" y="2639520"/>
              <a:ext cx="7070400" cy="385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5B8913-43E5-0242-B565-0B875D8D32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000" y="2623320"/>
                <a:ext cx="7102800" cy="38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7A17E1-95A6-A74A-8068-A55982AAFA96}"/>
                  </a:ext>
                </a:extLst>
              </p14:cNvPr>
              <p14:cNvContentPartPr/>
              <p14:nvPr/>
            </p14:nvContentPartPr>
            <p14:xfrm>
              <a:off x="1217160" y="3206880"/>
              <a:ext cx="12600" cy="10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7A17E1-95A6-A74A-8068-A55982AAFA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0960" y="3190680"/>
                <a:ext cx="45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3B32B0-32E1-8B43-BB6E-6BF626EF454E}"/>
                  </a:ext>
                </a:extLst>
              </p14:cNvPr>
              <p14:cNvContentPartPr/>
              <p14:nvPr/>
            </p14:nvContentPartPr>
            <p14:xfrm>
              <a:off x="2097000" y="3178080"/>
              <a:ext cx="12600" cy="11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3B32B0-32E1-8B43-BB6E-6BF626EF45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0800" y="3161880"/>
                <a:ext cx="4500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534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01967" y="1393594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dirty="0">
                <a:latin typeface="Symbol" pitchFamily="2" charset="2"/>
                <a:cs typeface="Garamond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5863402" y="1692044"/>
            <a:ext cx="2136684" cy="1257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00044" y="2058454"/>
            <a:ext cx="50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29873" y="968316"/>
            <a:ext cx="1872298" cy="2385027"/>
            <a:chOff x="6921165" y="968316"/>
            <a:chExt cx="1872298" cy="2385027"/>
          </a:xfrm>
        </p:grpSpPr>
        <p:sp>
          <p:nvSpPr>
            <p:cNvPr id="11" name="Rounded Rectangle 10"/>
            <p:cNvSpPr/>
            <p:nvPr/>
          </p:nvSpPr>
          <p:spPr>
            <a:xfrm>
              <a:off x="6952312" y="1334557"/>
              <a:ext cx="1841151" cy="1991326"/>
            </a:xfrm>
            <a:custGeom>
              <a:avLst/>
              <a:gdLst>
                <a:gd name="connsiteX0" fmla="*/ 0 w 3441700"/>
                <a:gd name="connsiteY0" fmla="*/ 304806 h 1828800"/>
                <a:gd name="connsiteX1" fmla="*/ 304806 w 3441700"/>
                <a:gd name="connsiteY1" fmla="*/ 0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0 w 3441700"/>
                <a:gd name="connsiteY8" fmla="*/ 304806 h 1828800"/>
                <a:gd name="connsiteX0" fmla="*/ 2375243 w 3441700"/>
                <a:gd name="connsiteY0" fmla="*/ 442104 h 1828800"/>
                <a:gd name="connsiteX1" fmla="*/ 304806 w 3441700"/>
                <a:gd name="connsiteY1" fmla="*/ 0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2375243 w 3441700"/>
                <a:gd name="connsiteY0" fmla="*/ 442104 h 1828800"/>
                <a:gd name="connsiteX1" fmla="*/ 2494698 w 3441700"/>
                <a:gd name="connsiteY1" fmla="*/ 6865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2375243 w 3441700"/>
                <a:gd name="connsiteY0" fmla="*/ 442104 h 1828800"/>
                <a:gd name="connsiteX1" fmla="*/ 2494698 w 3441700"/>
                <a:gd name="connsiteY1" fmla="*/ 6865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1780752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823784 w 1890241"/>
                <a:gd name="connsiteY0" fmla="*/ 442104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823784 w 1890241"/>
                <a:gd name="connsiteY8" fmla="*/ 442104 h 1828800"/>
                <a:gd name="connsiteX0" fmla="*/ 521730 w 1890241"/>
                <a:gd name="connsiteY0" fmla="*/ 675509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521730 w 1890241"/>
                <a:gd name="connsiteY8" fmla="*/ 675509 h 1828800"/>
                <a:gd name="connsiteX0" fmla="*/ 521730 w 1890241"/>
                <a:gd name="connsiteY0" fmla="*/ 675509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521730 w 1890241"/>
                <a:gd name="connsiteY8" fmla="*/ 675509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7" fmla="*/ 521730 w 1890241"/>
                <a:gd name="connsiteY7" fmla="*/ 675509 h 1828800"/>
                <a:gd name="connsiteX8" fmla="*/ 1034679 w 1890241"/>
                <a:gd name="connsiteY8" fmla="*/ 98305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7" fmla="*/ 521730 w 1890241"/>
                <a:gd name="connsiteY7" fmla="*/ 675509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0" fmla="*/ 713946 w 1660948"/>
                <a:gd name="connsiteY0" fmla="*/ 6865 h 1828800"/>
                <a:gd name="connsiteX1" fmla="*/ 1356142 w 1660948"/>
                <a:gd name="connsiteY1" fmla="*/ 0 h 1828800"/>
                <a:gd name="connsiteX2" fmla="*/ 1660948 w 1660948"/>
                <a:gd name="connsiteY2" fmla="*/ 304806 h 1828800"/>
                <a:gd name="connsiteX3" fmla="*/ 1660948 w 1660948"/>
                <a:gd name="connsiteY3" fmla="*/ 1523994 h 1828800"/>
                <a:gd name="connsiteX4" fmla="*/ 1356142 w 1660948"/>
                <a:gd name="connsiteY4" fmla="*/ 1828800 h 1828800"/>
                <a:gd name="connsiteX5" fmla="*/ 0 w 1660948"/>
                <a:gd name="connsiteY5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0948" h="1828800">
                  <a:moveTo>
                    <a:pt x="713946" y="6865"/>
                  </a:moveTo>
                  <a:lnTo>
                    <a:pt x="1356142" y="0"/>
                  </a:lnTo>
                  <a:cubicBezTo>
                    <a:pt x="1524482" y="0"/>
                    <a:pt x="1660948" y="136466"/>
                    <a:pt x="1660948" y="304806"/>
                  </a:cubicBezTo>
                  <a:lnTo>
                    <a:pt x="1660948" y="1523994"/>
                  </a:lnTo>
                  <a:cubicBezTo>
                    <a:pt x="1660948" y="1692334"/>
                    <a:pt x="1524482" y="1828800"/>
                    <a:pt x="1356142" y="1828800"/>
                  </a:cubicBezTo>
                  <a:lnTo>
                    <a:pt x="0" y="1828800"/>
                  </a:lnTo>
                </a:path>
              </a:pathLst>
            </a:custGeom>
            <a:solidFill>
              <a:schemeClr val="bg1">
                <a:alpha val="75000"/>
              </a:schemeClr>
            </a:solidFill>
            <a:ln w="57150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6921165" y="1216640"/>
              <a:ext cx="852380" cy="213670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02769" y="968316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1369858"/>
            <a:ext cx="4629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conditional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represents the probability of event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assuming event </a:t>
            </a:r>
            <a:r>
              <a:rPr lang="en-US" sz="2800" i="1" dirty="0">
                <a:solidFill>
                  <a:srgbClr val="FF9933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happened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65036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Conditional probabilities with respect to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reduced sample space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 are given by the formula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842506" y="4851399"/>
            <a:ext cx="3458987" cy="1103425"/>
            <a:chOff x="622776" y="3764643"/>
            <a:chExt cx="3458987" cy="1103425"/>
          </a:xfrm>
        </p:grpSpPr>
        <p:sp>
          <p:nvSpPr>
            <p:cNvPr id="28" name="TextBox 27"/>
            <p:cNvSpPr txBox="1"/>
            <p:nvPr/>
          </p:nvSpPr>
          <p:spPr>
            <a:xfrm>
              <a:off x="708819" y="4006789"/>
              <a:ext cx="1770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A | F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79437" y="3764643"/>
              <a:ext cx="15295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 ∩ 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1663" y="4239594"/>
              <a:ext cx="8194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2546866" y="4276653"/>
              <a:ext cx="12984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22776" y="3777930"/>
              <a:ext cx="3458987" cy="1090138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79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2371"/>
            <a:ext cx="452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2 dice. You win if the sum of the outcomes is 8.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916484"/>
            <a:ext cx="447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first die toss is a 4. Should you be happy?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4712" y="635521"/>
            <a:ext cx="1428751" cy="695690"/>
            <a:chOff x="6094712" y="1311383"/>
            <a:chExt cx="1428751" cy="695690"/>
          </a:xfrm>
        </p:grpSpPr>
        <p:pic>
          <p:nvPicPr>
            <p:cNvPr id="7" name="Picture 6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313" y="1314923"/>
              <a:ext cx="692150" cy="692150"/>
            </a:xfrm>
            <a:prstGeom prst="rect">
              <a:avLst/>
            </a:prstGeom>
          </p:spPr>
        </p:pic>
        <p:pic>
          <p:nvPicPr>
            <p:cNvPr id="8" name="Picture 7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712" y="1311383"/>
              <a:ext cx="692151" cy="69215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94711" y="2046919"/>
            <a:ext cx="1435617" cy="692152"/>
            <a:chOff x="6094711" y="2998205"/>
            <a:chExt cx="1435617" cy="692152"/>
          </a:xfrm>
        </p:grpSpPr>
        <p:pic>
          <p:nvPicPr>
            <p:cNvPr id="9" name="Picture 8" descr="Dic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711" y="2998205"/>
              <a:ext cx="692152" cy="692152"/>
            </a:xfrm>
            <a:prstGeom prst="rect">
              <a:avLst/>
            </a:prstGeom>
          </p:spPr>
        </p:pic>
        <p:pic>
          <p:nvPicPr>
            <p:cNvPr id="10" name="Picture 9" descr="Dic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178" y="2998205"/>
              <a:ext cx="692150" cy="69215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954106" y="3109785"/>
              <a:ext cx="432487" cy="4324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18DC79-A4B7-C34F-9C64-D9F93F1EB496}"/>
              </a:ext>
            </a:extLst>
          </p:cNvPr>
          <p:cNvSpPr txBox="1"/>
          <p:nvPr/>
        </p:nvSpPr>
        <p:spPr>
          <a:xfrm>
            <a:off x="457199" y="3540542"/>
            <a:ext cx="3659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11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21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31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41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51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61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66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CE7BF2-ADC6-7144-832D-F442362628DD}"/>
                  </a:ext>
                </a:extLst>
              </p14:cNvPr>
              <p14:cNvContentPartPr/>
              <p14:nvPr/>
            </p14:nvContentPartPr>
            <p14:xfrm>
              <a:off x="579600" y="3412440"/>
              <a:ext cx="8379720" cy="288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CE7BF2-ADC6-7144-832D-F442362628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000" y="3396240"/>
                <a:ext cx="8417520" cy="31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1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50" y="1229983"/>
            <a:ext cx="596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1: </a:t>
            </a:r>
            <a:r>
              <a:rPr lang="en-US" sz="3600" dirty="0">
                <a:latin typeface="Franklin Gothic Medium"/>
                <a:cs typeface="Franklin Gothic Medium"/>
              </a:rPr>
              <a:t>Use common sense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75425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there is no reason to favor one outcome over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another, assign same probability to both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249" y="3798194"/>
            <a:ext cx="8404515" cy="543289"/>
            <a:chOff x="476249" y="3798194"/>
            <a:chExt cx="8404515" cy="543289"/>
          </a:xfrm>
        </p:grpSpPr>
        <p:pic>
          <p:nvPicPr>
            <p:cNvPr id="10" name="Picture 9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363" y="3798194"/>
              <a:ext cx="539750" cy="539750"/>
            </a:xfrm>
            <a:prstGeom prst="rect">
              <a:avLst/>
            </a:prstGeom>
          </p:spPr>
        </p:pic>
        <p:pic>
          <p:nvPicPr>
            <p:cNvPr id="11" name="Picture 10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462" y="3801004"/>
              <a:ext cx="533401" cy="533401"/>
            </a:xfrm>
            <a:prstGeom prst="rect">
              <a:avLst/>
            </a:prstGeom>
          </p:spPr>
        </p:pic>
        <p:pic>
          <p:nvPicPr>
            <p:cNvPr id="12" name="Picture 11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850" y="3801733"/>
              <a:ext cx="539750" cy="539750"/>
            </a:xfrm>
            <a:prstGeom prst="rect">
              <a:avLst/>
            </a:prstGeom>
          </p:spPr>
        </p:pic>
        <p:pic>
          <p:nvPicPr>
            <p:cNvPr id="13" name="Picture 12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3801733"/>
              <a:ext cx="539750" cy="539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6249" y="3801733"/>
              <a:ext cx="8404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E.g.                and                should get same probability</a:t>
              </a:r>
            </a:p>
          </p:txBody>
        </p:sp>
      </p:grpSp>
      <p:pic>
        <p:nvPicPr>
          <p:cNvPr id="15" name="Picture 14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5" y="1117768"/>
            <a:ext cx="1006171" cy="1006171"/>
          </a:xfrm>
          <a:prstGeom prst="rect">
            <a:avLst/>
          </a:prstGeom>
        </p:spPr>
      </p:pic>
      <p:pic>
        <p:nvPicPr>
          <p:cNvPr id="16" name="Picture 15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7526143" y="1219371"/>
            <a:ext cx="1006171" cy="10061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600" y="5152552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So every outcome must be given probability </a:t>
            </a:r>
            <a:r>
              <a:rPr lang="en-US" sz="2800" dirty="0">
                <a:latin typeface="Garamond"/>
                <a:cs typeface="Garamond"/>
              </a:rPr>
              <a:t>1/36</a:t>
            </a:r>
          </a:p>
        </p:txBody>
      </p:sp>
    </p:spTree>
    <p:extLst>
      <p:ext uri="{BB962C8B-B14F-4D97-AF65-F5344CB8AC3E}">
        <p14:creationId xmlns:p14="http://schemas.microsoft.com/office/powerpoint/2010/main" val="23943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9DD18-0640-234C-8624-5D54730FF240}"/>
              </a:ext>
            </a:extLst>
          </p:cNvPr>
          <p:cNvSpPr txBox="1"/>
          <p:nvPr/>
        </p:nvSpPr>
        <p:spPr>
          <a:xfrm>
            <a:off x="536713" y="5236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Now suppose you win if the sum is 7.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Your first toss is a 4. Should you be happy?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606A6-6527-B84F-8632-8E04FED74E90}"/>
              </a:ext>
            </a:extLst>
          </p:cNvPr>
          <p:cNvSpPr txBox="1"/>
          <p:nvPr/>
        </p:nvSpPr>
        <p:spPr>
          <a:xfrm>
            <a:off x="536713" y="2323022"/>
            <a:ext cx="3659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11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21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31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41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51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61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66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F43FB3-68A4-2448-AC5E-CA879A26B1B4}"/>
                  </a:ext>
                </a:extLst>
              </p14:cNvPr>
              <p14:cNvContentPartPr/>
              <p14:nvPr/>
            </p14:nvContentPartPr>
            <p14:xfrm>
              <a:off x="472680" y="2179080"/>
              <a:ext cx="8119080" cy="302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F43FB3-68A4-2448-AC5E-CA879A26B1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2157480"/>
                <a:ext cx="8151480" cy="30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6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conditional probabilities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36985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1. Conditional probabilities are probabilities: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6503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2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. Under equally likely outcomes,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381936" y="4501983"/>
            <a:ext cx="6533460" cy="998171"/>
            <a:chOff x="708819" y="3764643"/>
            <a:chExt cx="6533460" cy="998171"/>
          </a:xfrm>
        </p:grpSpPr>
        <p:sp>
          <p:nvSpPr>
            <p:cNvPr id="28" name="TextBox 27"/>
            <p:cNvSpPr txBox="1"/>
            <p:nvPr/>
          </p:nvSpPr>
          <p:spPr>
            <a:xfrm>
              <a:off x="708819" y="4006789"/>
              <a:ext cx="1770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A | F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79437" y="3764643"/>
              <a:ext cx="47628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>
                  <a:solidFill>
                    <a:prstClr val="black"/>
                  </a:solidFill>
                  <a:latin typeface="Franklin Gothic Medium" panose="020B0603020102020204" pitchFamily="34" charset="0"/>
                  <a:cs typeface="Garamond"/>
                </a:rPr>
                <a:t>number of outcomes in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 ∩ F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1663" y="4239594"/>
              <a:ext cx="4052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>
                  <a:solidFill>
                    <a:prstClr val="black"/>
                  </a:solidFill>
                  <a:latin typeface="Franklin Gothic Medium" panose="020B0603020102020204" pitchFamily="34" charset="0"/>
                  <a:cs typeface="Garamond"/>
                </a:rPr>
                <a:t>number of outcomes in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2546866" y="4276653"/>
              <a:ext cx="463590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311A91-AC6A-CA4C-BE81-48E0C78AEDEF}"/>
              </a:ext>
            </a:extLst>
          </p:cNvPr>
          <p:cNvSpPr txBox="1"/>
          <p:nvPr/>
        </p:nvSpPr>
        <p:spPr>
          <a:xfrm>
            <a:off x="866427" y="2120046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F | F</a:t>
            </a:r>
            <a:r>
              <a:rPr lang="en-US" sz="2800" dirty="0">
                <a:latin typeface="Garamond"/>
                <a:cs typeface="Garamond"/>
              </a:rPr>
              <a:t>)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F2555-A638-9E4D-BBB6-AC6B6CA0EB28}"/>
              </a:ext>
            </a:extLst>
          </p:cNvPr>
          <p:cNvSpPr txBox="1"/>
          <p:nvPr/>
        </p:nvSpPr>
        <p:spPr>
          <a:xfrm>
            <a:off x="866426" y="2720563"/>
            <a:ext cx="691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 ∪ </a:t>
            </a:r>
            <a:r>
              <a:rPr lang="en-US" sz="2800" i="1" dirty="0">
                <a:latin typeface="Garamond"/>
                <a:cs typeface="Garamond"/>
              </a:rPr>
              <a:t>B | F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 | F</a:t>
            </a:r>
            <a:r>
              <a:rPr lang="en-US" sz="2800" dirty="0">
                <a:latin typeface="Garamond"/>
                <a:cs typeface="Garamond"/>
              </a:rPr>
              <a:t>) +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B | F</a:t>
            </a:r>
            <a:r>
              <a:rPr lang="en-US" sz="2800" dirty="0">
                <a:latin typeface="Garamond"/>
                <a:cs typeface="Garamond"/>
              </a:rPr>
              <a:t>)  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if disjoint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E19E29-7832-DB4B-B423-5C450400B0F4}"/>
                  </a:ext>
                </a:extLst>
              </p14:cNvPr>
              <p14:cNvContentPartPr/>
              <p14:nvPr/>
            </p14:nvContentPartPr>
            <p14:xfrm>
              <a:off x="1373400" y="2121480"/>
              <a:ext cx="4087080" cy="316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E19E29-7832-DB4B-B423-5C450400B0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7200" y="2105280"/>
                <a:ext cx="4119480" cy="31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45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B93986-8593-6B4A-A490-677263D0C3A5}"/>
              </a:ext>
            </a:extLst>
          </p:cNvPr>
          <p:cNvSpPr txBox="1"/>
          <p:nvPr/>
        </p:nvSpPr>
        <p:spPr>
          <a:xfrm>
            <a:off x="536713" y="5236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two dice. The smaller value is a 2. What is the probability that the larger value is 1, 2, …, 6?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FBA93-BC6E-584B-B4DF-1ABA57B8E6AC}"/>
              </a:ext>
            </a:extLst>
          </p:cNvPr>
          <p:cNvSpPr txBox="1"/>
          <p:nvPr/>
        </p:nvSpPr>
        <p:spPr>
          <a:xfrm>
            <a:off x="536713" y="2475132"/>
            <a:ext cx="3659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11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16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21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26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31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36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41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46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51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56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Courier New"/>
                <a:cs typeface="Courier New"/>
              </a:rPr>
              <a:t>61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62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63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64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65</a:t>
            </a:r>
            <a:r>
              <a:rPr lang="en-US" sz="2800" dirty="0">
                <a:latin typeface="Garamond"/>
                <a:cs typeface="Courier New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66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C916B2-9E8B-AB40-BEAA-72F1F823D440}"/>
                  </a:ext>
                </a:extLst>
              </p14:cNvPr>
              <p14:cNvContentPartPr/>
              <p14:nvPr/>
            </p14:nvContentPartPr>
            <p14:xfrm>
              <a:off x="1064880" y="2002320"/>
              <a:ext cx="7401240" cy="310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C916B2-9E8B-AB40-BEAA-72F1F823D4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680" y="1986120"/>
                <a:ext cx="7433640" cy="31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83A2C2-D28B-3345-BCBD-F306343664B5}"/>
                  </a:ext>
                </a:extLst>
              </p14:cNvPr>
              <p14:cNvContentPartPr/>
              <p14:nvPr/>
            </p14:nvContentPartPr>
            <p14:xfrm>
              <a:off x="1134720" y="2561400"/>
              <a:ext cx="7849440" cy="271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83A2C2-D28B-3345-BCBD-F306343664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520" y="2545200"/>
                <a:ext cx="7881840" cy="27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282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5371" y="3131795"/>
            <a:ext cx="740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draw a random card and see a black side. What are the chances the other side is red?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0120" y="991955"/>
            <a:ext cx="770020" cy="974811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2520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78629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31029" y="1144355"/>
            <a:ext cx="770020" cy="974811"/>
          </a:xfrm>
          <a:prstGeom prst="roundRect">
            <a:avLst/>
          </a:prstGeom>
          <a:solidFill>
            <a:srgbClr val="FF0000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49788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02188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0432" y="4792473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A: </a:t>
            </a:r>
            <a:r>
              <a:rPr lang="en-US" sz="4400" dirty="0">
                <a:latin typeface="Garamond"/>
                <a:cs typeface="Garamond"/>
              </a:rPr>
              <a:t>1/4</a:t>
            </a:r>
            <a:endParaRPr lang="en-US" sz="4400" dirty="0">
              <a:latin typeface="Franklin Gothic Medium"/>
              <a:cs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8993" y="4799050"/>
            <a:ext cx="1615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B: </a:t>
            </a:r>
            <a:r>
              <a:rPr lang="en-US" sz="4400" dirty="0">
                <a:latin typeface="Garamond"/>
                <a:cs typeface="Garamond"/>
              </a:rPr>
              <a:t>1/3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9314" y="4785896"/>
            <a:ext cx="1615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C: </a:t>
            </a:r>
            <a:r>
              <a:rPr lang="en-US" sz="4400" dirty="0">
                <a:latin typeface="Garamond"/>
                <a:cs typeface="Garamond"/>
              </a:rPr>
              <a:t>1/2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FE66AC-A1DC-7F41-A020-43BE09E18D37}"/>
                  </a:ext>
                </a:extLst>
              </p14:cNvPr>
              <p14:cNvContentPartPr/>
              <p14:nvPr/>
            </p14:nvContentPartPr>
            <p14:xfrm>
              <a:off x="1266480" y="1533600"/>
              <a:ext cx="5900400" cy="455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FE66AC-A1DC-7F41-A020-43BE09E18D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280" y="1468080"/>
                <a:ext cx="6405480" cy="46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014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80120" y="991955"/>
            <a:ext cx="770020" cy="974811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2520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78629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31029" y="1144355"/>
            <a:ext cx="770020" cy="974811"/>
          </a:xfrm>
          <a:prstGeom prst="roundRect">
            <a:avLst/>
          </a:prstGeom>
          <a:solidFill>
            <a:srgbClr val="FF0000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49788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02188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38FB86-BAB8-5E49-9FBE-3F439363C7CC}"/>
                  </a:ext>
                </a:extLst>
              </p14:cNvPr>
              <p14:cNvContentPartPr/>
              <p14:nvPr/>
            </p14:nvContentPartPr>
            <p14:xfrm>
              <a:off x="628920" y="1529640"/>
              <a:ext cx="8149680" cy="422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38FB86-BAB8-5E49-9FBE-3F439363C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1513440"/>
                <a:ext cx="8182080" cy="42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728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BFE147-00B2-7C4A-8531-C22087936115}"/>
              </a:ext>
            </a:extLst>
          </p:cNvPr>
          <p:cNvSpPr/>
          <p:nvPr/>
        </p:nvSpPr>
        <p:spPr>
          <a:xfrm>
            <a:off x="817017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🇺🇸</a:t>
            </a:r>
            <a:endParaRPr lang="en-US" sz="6000" dirty="0"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FF93A-5FB3-5046-9D4B-972C40F17A32}"/>
              </a:ext>
            </a:extLst>
          </p:cNvPr>
          <p:cNvSpPr/>
          <p:nvPr/>
        </p:nvSpPr>
        <p:spPr>
          <a:xfrm>
            <a:off x="2741661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🇨🇳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1C911-CEF8-254A-AAAE-03DE1ADE0B95}"/>
              </a:ext>
            </a:extLst>
          </p:cNvPr>
          <p:cNvSpPr/>
          <p:nvPr/>
        </p:nvSpPr>
        <p:spPr>
          <a:xfrm>
            <a:off x="642095" y="1296061"/>
            <a:ext cx="3196424" cy="1781094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C1C84A-E459-0C41-9261-56EC22CDE79E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2240307" y="1296061"/>
            <a:ext cx="0" cy="17810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4D9F32-E980-F24D-8FD6-2F3AD229C650}"/>
              </a:ext>
            </a:extLst>
          </p:cNvPr>
          <p:cNvCxnSpPr>
            <a:cxnSpLocks/>
          </p:cNvCxnSpPr>
          <p:nvPr/>
        </p:nvCxnSpPr>
        <p:spPr>
          <a:xfrm>
            <a:off x="642095" y="1566407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147CEA-E0C5-5A41-94CA-C2F036AC6BEE}"/>
              </a:ext>
            </a:extLst>
          </p:cNvPr>
          <p:cNvCxnSpPr>
            <a:cxnSpLocks/>
          </p:cNvCxnSpPr>
          <p:nvPr/>
        </p:nvCxnSpPr>
        <p:spPr>
          <a:xfrm>
            <a:off x="642095" y="2776329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F6830C-967B-1943-B26E-8091B924A851}"/>
              </a:ext>
            </a:extLst>
          </p:cNvPr>
          <p:cNvCxnSpPr>
            <a:cxnSpLocks/>
          </p:cNvCxnSpPr>
          <p:nvPr/>
        </p:nvCxnSpPr>
        <p:spPr>
          <a:xfrm>
            <a:off x="1200011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D0176F-0F84-1745-B8FE-4AA2773BD90E}"/>
              </a:ext>
            </a:extLst>
          </p:cNvPr>
          <p:cNvCxnSpPr>
            <a:cxnSpLocks/>
          </p:cNvCxnSpPr>
          <p:nvPr/>
        </p:nvCxnSpPr>
        <p:spPr>
          <a:xfrm>
            <a:off x="3251447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76505E-742A-5E44-9993-F8F32A9A45A4}"/>
              </a:ext>
            </a:extLst>
          </p:cNvPr>
          <p:cNvCxnSpPr>
            <a:cxnSpLocks/>
          </p:cNvCxnSpPr>
          <p:nvPr/>
        </p:nvCxnSpPr>
        <p:spPr>
          <a:xfrm>
            <a:off x="1200011" y="2186608"/>
            <a:ext cx="205143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5DD090E-F8CD-ED45-B11D-86224252803F}"/>
              </a:ext>
            </a:extLst>
          </p:cNvPr>
          <p:cNvSpPr txBox="1"/>
          <p:nvPr/>
        </p:nvSpPr>
        <p:spPr>
          <a:xfrm>
            <a:off x="747254" y="1740629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Serena</a:t>
            </a: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Williams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24F927-36A1-0246-A2EB-C68A43530C06}"/>
              </a:ext>
            </a:extLst>
          </p:cNvPr>
          <p:cNvSpPr txBox="1"/>
          <p:nvPr/>
        </p:nvSpPr>
        <p:spPr>
          <a:xfrm>
            <a:off x="2624201" y="1726049"/>
            <a:ext cx="95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Franklin Gothic Medium"/>
                <a:cs typeface="Franklin Gothic Medium"/>
              </a:rPr>
              <a:t>Qiang</a:t>
            </a:r>
            <a:endParaRPr lang="en-US" sz="24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Wang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65728E-AD6D-1246-9F24-1D436DEDFD04}"/>
              </a:ext>
            </a:extLst>
          </p:cNvPr>
          <p:cNvSpPr/>
          <p:nvPr/>
        </p:nvSpPr>
        <p:spPr>
          <a:xfrm>
            <a:off x="5350586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🇺🇸</a:t>
            </a:r>
            <a:endParaRPr lang="en-US" sz="6000" dirty="0">
              <a:latin typeface="Franklin Gothic Medium" panose="020B06030201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A6D491-B983-F849-837E-C26A298862F4}"/>
              </a:ext>
            </a:extLst>
          </p:cNvPr>
          <p:cNvSpPr/>
          <p:nvPr/>
        </p:nvSpPr>
        <p:spPr>
          <a:xfrm>
            <a:off x="7275230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🇨🇳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4AD513-9AE3-804A-A205-283EFE43A5DC}"/>
              </a:ext>
            </a:extLst>
          </p:cNvPr>
          <p:cNvSpPr/>
          <p:nvPr/>
        </p:nvSpPr>
        <p:spPr>
          <a:xfrm>
            <a:off x="5175664" y="1296061"/>
            <a:ext cx="3196424" cy="1781094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A1D6F3-235B-DF4A-ABDE-88521B81521B}"/>
              </a:ext>
            </a:extLst>
          </p:cNvPr>
          <p:cNvCxnSpPr>
            <a:cxnSpLocks/>
            <a:stCxn id="34" idx="0"/>
            <a:endCxn id="34" idx="2"/>
          </p:cNvCxnSpPr>
          <p:nvPr/>
        </p:nvCxnSpPr>
        <p:spPr>
          <a:xfrm>
            <a:off x="6773876" y="1296061"/>
            <a:ext cx="0" cy="17810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A3F432-580B-634A-8416-436E35BC8824}"/>
              </a:ext>
            </a:extLst>
          </p:cNvPr>
          <p:cNvCxnSpPr>
            <a:cxnSpLocks/>
          </p:cNvCxnSpPr>
          <p:nvPr/>
        </p:nvCxnSpPr>
        <p:spPr>
          <a:xfrm>
            <a:off x="5175664" y="1566407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58375B-D5D5-B849-B24F-11625584AA11}"/>
              </a:ext>
            </a:extLst>
          </p:cNvPr>
          <p:cNvCxnSpPr>
            <a:cxnSpLocks/>
          </p:cNvCxnSpPr>
          <p:nvPr/>
        </p:nvCxnSpPr>
        <p:spPr>
          <a:xfrm>
            <a:off x="5175664" y="2776329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6F2630-1869-FA4C-90C5-6AFCCB97E0A6}"/>
              </a:ext>
            </a:extLst>
          </p:cNvPr>
          <p:cNvCxnSpPr>
            <a:cxnSpLocks/>
          </p:cNvCxnSpPr>
          <p:nvPr/>
        </p:nvCxnSpPr>
        <p:spPr>
          <a:xfrm>
            <a:off x="5733580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D77278-6384-7345-B32D-CBA4FB6C86EA}"/>
              </a:ext>
            </a:extLst>
          </p:cNvPr>
          <p:cNvCxnSpPr>
            <a:cxnSpLocks/>
          </p:cNvCxnSpPr>
          <p:nvPr/>
        </p:nvCxnSpPr>
        <p:spPr>
          <a:xfrm>
            <a:off x="7785016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B628B8-11AE-C148-8FD4-24D42C6BF0D7}"/>
              </a:ext>
            </a:extLst>
          </p:cNvPr>
          <p:cNvCxnSpPr>
            <a:cxnSpLocks/>
          </p:cNvCxnSpPr>
          <p:nvPr/>
        </p:nvCxnSpPr>
        <p:spPr>
          <a:xfrm>
            <a:off x="5733580" y="2186608"/>
            <a:ext cx="205143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1A55404-C9B7-C247-B88C-F35D21C0AA0D}"/>
              </a:ext>
            </a:extLst>
          </p:cNvPr>
          <p:cNvSpPr txBox="1"/>
          <p:nvPr/>
        </p:nvSpPr>
        <p:spPr>
          <a:xfrm>
            <a:off x="5280823" y="1740629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Venus</a:t>
            </a: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Williams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384085-7065-8C45-8FC4-8A40E85A47CE}"/>
              </a:ext>
            </a:extLst>
          </p:cNvPr>
          <p:cNvSpPr txBox="1"/>
          <p:nvPr/>
        </p:nvSpPr>
        <p:spPr>
          <a:xfrm>
            <a:off x="7129716" y="1726049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Shuai</a:t>
            </a: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Zhang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9AA7E5E-6319-2D44-9DF0-27EAB8A61D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541" y="1661657"/>
            <a:ext cx="1181100" cy="11811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C262C56-F054-9040-80C9-7CC868AA6929}"/>
              </a:ext>
            </a:extLst>
          </p:cNvPr>
          <p:cNvSpPr/>
          <p:nvPr/>
        </p:nvSpPr>
        <p:spPr>
          <a:xfrm>
            <a:off x="642095" y="3391225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(Serena wins) = 2/3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8A1B0E-899A-0B46-9AB5-BCA0383B8E16}"/>
              </a:ext>
            </a:extLst>
          </p:cNvPr>
          <p:cNvSpPr/>
          <p:nvPr/>
        </p:nvSpPr>
        <p:spPr>
          <a:xfrm>
            <a:off x="5077788" y="3382657"/>
            <a:ext cx="3304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(Venus wins) = 1/2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046FFD-2AB2-D147-86ED-9A73E9958207}"/>
              </a:ext>
            </a:extLst>
          </p:cNvPr>
          <p:cNvSpPr/>
          <p:nvPr/>
        </p:nvSpPr>
        <p:spPr>
          <a:xfrm>
            <a:off x="2617791" y="4144354"/>
            <a:ext cx="313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dirty="0"/>
              <a:t>🇨🇳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2: </a:t>
            </a:r>
            <a:r>
              <a:rPr lang="en-US" sz="2800" dirty="0"/>
              <a:t>🇺🇸</a:t>
            </a:r>
            <a:r>
              <a:rPr lang="en-US" sz="2800" dirty="0"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0) = 1/4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9AB4DF-C702-3544-BE25-FF6D752BF6AC}"/>
              </a:ext>
            </a:extLst>
          </p:cNvPr>
          <p:cNvGrpSpPr/>
          <p:nvPr/>
        </p:nvGrpSpPr>
        <p:grpSpPr>
          <a:xfrm>
            <a:off x="1955855" y="4907740"/>
            <a:ext cx="1659429" cy="1481487"/>
            <a:chOff x="1955855" y="4907740"/>
            <a:chExt cx="1659429" cy="148148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E0C2E5D-F461-DF48-AA57-92A155089D19}"/>
                </a:ext>
              </a:extLst>
            </p:cNvPr>
            <p:cNvSpPr/>
            <p:nvPr/>
          </p:nvSpPr>
          <p:spPr>
            <a:xfrm>
              <a:off x="2049479" y="5263764"/>
              <a:ext cx="1429624" cy="1081377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F56724-8CFE-F343-80CC-29FB88EB061E}"/>
                </a:ext>
              </a:extLst>
            </p:cNvPr>
            <p:cNvSpPr/>
            <p:nvPr/>
          </p:nvSpPr>
          <p:spPr>
            <a:xfrm>
              <a:off x="2154637" y="580445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🇺🇸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0E87C6-3AF8-7245-8D5A-65441F979855}"/>
                </a:ext>
              </a:extLst>
            </p:cNvPr>
            <p:cNvSpPr/>
            <p:nvPr/>
          </p:nvSpPr>
          <p:spPr>
            <a:xfrm>
              <a:off x="2154636" y="52637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🇨🇳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8D3AD57-A6A5-7345-BA98-9429EC2F866A}"/>
                </a:ext>
              </a:extLst>
            </p:cNvPr>
            <p:cNvSpPr/>
            <p:nvPr/>
          </p:nvSpPr>
          <p:spPr>
            <a:xfrm>
              <a:off x="2937896" y="5263764"/>
              <a:ext cx="352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97D16E-AC46-BE46-A331-D3208BE7305D}"/>
                </a:ext>
              </a:extLst>
            </p:cNvPr>
            <p:cNvSpPr/>
            <p:nvPr/>
          </p:nvSpPr>
          <p:spPr>
            <a:xfrm>
              <a:off x="2937895" y="5771081"/>
              <a:ext cx="352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</a:t>
              </a: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464D11-5A11-7A4A-9E5A-DB00C12537B1}"/>
                </a:ext>
              </a:extLst>
            </p:cNvPr>
            <p:cNvSpPr txBox="1"/>
            <p:nvPr/>
          </p:nvSpPr>
          <p:spPr>
            <a:xfrm>
              <a:off x="1955855" y="4907740"/>
              <a:ext cx="1659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FINAL SCORE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22C03AD-7A29-A54B-B1D1-1FD8595799B3}"/>
              </a:ext>
            </a:extLst>
          </p:cNvPr>
          <p:cNvSpPr txBox="1"/>
          <p:nvPr/>
        </p:nvSpPr>
        <p:spPr>
          <a:xfrm>
            <a:off x="3892869" y="5183517"/>
            <a:ext cx="4243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Serena won her game?</a:t>
            </a:r>
          </a:p>
        </p:txBody>
      </p:sp>
    </p:spTree>
    <p:extLst>
      <p:ext uri="{BB962C8B-B14F-4D97-AF65-F5344CB8AC3E}">
        <p14:creationId xmlns:p14="http://schemas.microsoft.com/office/powerpoint/2010/main" val="31547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A4A72F-F682-6C4B-983A-5EB3E97C8E02}"/>
                  </a:ext>
                </a:extLst>
              </p14:cNvPr>
              <p14:cNvContentPartPr/>
              <p14:nvPr/>
            </p14:nvContentPartPr>
            <p14:xfrm>
              <a:off x="279720" y="290520"/>
              <a:ext cx="8597520" cy="6022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A4A72F-F682-6C4B-983A-5EB3E97C8E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520" y="274320"/>
                <a:ext cx="8629920" cy="60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FFA539-9895-B745-8990-AE8BB7851435}"/>
                  </a:ext>
                </a:extLst>
              </p14:cNvPr>
              <p14:cNvContentPartPr/>
              <p14:nvPr/>
            </p14:nvContentPartPr>
            <p14:xfrm>
              <a:off x="694800" y="1290960"/>
              <a:ext cx="7836840" cy="5015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FFA539-9895-B745-8990-AE8BB78514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00" y="1274760"/>
                <a:ext cx="7880040" cy="50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342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multiplication rule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797" y="1285182"/>
            <a:ext cx="3361118" cy="998171"/>
            <a:chOff x="708819" y="3764643"/>
            <a:chExt cx="3361118" cy="998171"/>
          </a:xfrm>
        </p:grpSpPr>
        <p:sp>
          <p:nvSpPr>
            <p:cNvPr id="5" name="TextBox 4"/>
            <p:cNvSpPr txBox="1"/>
            <p:nvPr/>
          </p:nvSpPr>
          <p:spPr>
            <a:xfrm>
              <a:off x="708819" y="4006789"/>
              <a:ext cx="1844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i="1" dirty="0">
                  <a:latin typeface="Garamond"/>
                  <a:cs typeface="Garamond"/>
                </a:rPr>
                <a:t>|E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9437" y="3764643"/>
              <a:ext cx="15905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∩E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67809" y="4239594"/>
              <a:ext cx="976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2546866" y="4308457"/>
              <a:ext cx="13852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1539713"/>
            <a:ext cx="2914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Using the formula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515897"/>
            <a:ext cx="741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can calculate the probability of intersection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268" y="3242856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055002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general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580" y="4781961"/>
            <a:ext cx="806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dirty="0">
                <a:latin typeface="Garamond"/>
                <a:cs typeface="Garamond"/>
              </a:rPr>
              <a:t>…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i="1" dirty="0" err="1">
                <a:latin typeface="Garamond"/>
                <a:cs typeface="Garamond"/>
              </a:rPr>
              <a:t>E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)…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dirty="0">
                <a:latin typeface="Garamond"/>
                <a:cs typeface="Garamond"/>
              </a:rPr>
              <a:t>…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∩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-1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2983FF-D868-574A-9110-6C600CDA87ED}"/>
                  </a:ext>
                </a:extLst>
              </p14:cNvPr>
              <p14:cNvContentPartPr/>
              <p14:nvPr/>
            </p14:nvContentPartPr>
            <p14:xfrm>
              <a:off x="4913280" y="3523680"/>
              <a:ext cx="4320" cy="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2983FF-D868-574A-9110-6C600CDA87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1600" y="3507480"/>
                <a:ext cx="4203360" cy="4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99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456994" y="261539"/>
            <a:ext cx="8214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random. What is the probability that both are white?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64F904-7BA6-9E44-8F66-4A66A3DE08CC}"/>
                  </a:ext>
                </a:extLst>
              </p14:cNvPr>
              <p14:cNvContentPartPr/>
              <p14:nvPr/>
            </p14:nvContentPartPr>
            <p14:xfrm>
              <a:off x="777240" y="1822320"/>
              <a:ext cx="7499520" cy="220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64F904-7BA6-9E44-8F66-4A66A3DE08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040" y="1806120"/>
                <a:ext cx="7531920" cy="22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76575D-0F49-D046-8FF6-0595A7945CB3}"/>
                  </a:ext>
                </a:extLst>
              </p14:cNvPr>
              <p14:cNvContentPartPr/>
              <p14:nvPr/>
            </p14:nvContentPartPr>
            <p14:xfrm>
              <a:off x="3626280" y="3844440"/>
              <a:ext cx="136080" cy="17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76575D-0F49-D046-8FF6-0595A7945C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0080" y="3828240"/>
                <a:ext cx="16848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790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60567-FBA1-8642-9C46-B7018BA9B658}"/>
              </a:ext>
            </a:extLst>
          </p:cNvPr>
          <p:cNvSpPr txBox="1"/>
          <p:nvPr/>
        </p:nvSpPr>
        <p:spPr>
          <a:xfrm>
            <a:off x="395225" y="272051"/>
            <a:ext cx="8353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ranklin Gothic Medium"/>
                <a:cs typeface="Franklin Gothic Medium"/>
              </a:rPr>
              <a:t>6 </a:t>
            </a:r>
            <a:r>
              <a:rPr lang="en-US" sz="2800" dirty="0">
                <a:latin typeface="Franklin Gothic Medium"/>
                <a:cs typeface="Franklin Gothic Medium"/>
              </a:rPr>
              <a:t>HK and 3 mainland students are randomly split into three groups of 3.  What is the probability that each group has a mainlander?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DCAE9F-F591-E949-9CEF-3947AAEE46C8}"/>
                  </a:ext>
                </a:extLst>
              </p14:cNvPr>
              <p14:cNvContentPartPr/>
              <p14:nvPr/>
            </p14:nvContentPartPr>
            <p14:xfrm>
              <a:off x="559080" y="1829520"/>
              <a:ext cx="8137080" cy="3725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DCAE9F-F591-E949-9CEF-3947AAEE46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1813320"/>
                <a:ext cx="8169480" cy="37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13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unfair die</a:t>
            </a:r>
          </a:p>
        </p:txBody>
      </p:sp>
      <p:pic>
        <p:nvPicPr>
          <p:cNvPr id="6" name="Picture 5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7" y="1492502"/>
            <a:ext cx="3353424" cy="16381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149600" y="2463884"/>
            <a:ext cx="812801" cy="755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73500" y="1676484"/>
            <a:ext cx="165100" cy="57166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54200" y="1339934"/>
            <a:ext cx="1968500" cy="247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3339" y="18950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Symbol" pitchFamily="2" charset="2"/>
                <a:cs typeface="Franklin Gothic Medium"/>
              </a:rPr>
              <a:t>W</a:t>
            </a:r>
            <a:r>
              <a:rPr lang="en-US" sz="2800" dirty="0">
                <a:latin typeface="Garamond"/>
                <a:cs typeface="Garamond"/>
              </a:rPr>
              <a:t> = { </a:t>
            </a:r>
            <a:r>
              <a:rPr lang="en-US" sz="2800" dirty="0">
                <a:latin typeface="Courier New"/>
                <a:cs typeface="Courier New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2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5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6</a:t>
            </a:r>
            <a:r>
              <a:rPr lang="en-US" sz="28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22" name="TextBox 21"/>
          <p:cNvSpPr txBox="1"/>
          <p:nvPr/>
        </p:nvSpPr>
        <p:spPr>
          <a:xfrm rot="378148">
            <a:off x="2501900" y="107511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2 cm</a:t>
            </a:r>
          </a:p>
        </p:txBody>
      </p:sp>
      <p:sp>
        <p:nvSpPr>
          <p:cNvPr id="23" name="TextBox 22"/>
          <p:cNvSpPr txBox="1"/>
          <p:nvPr/>
        </p:nvSpPr>
        <p:spPr>
          <a:xfrm rot="20705627">
            <a:off x="3883799" y="160073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 cm</a:t>
            </a:r>
          </a:p>
        </p:txBody>
      </p:sp>
      <p:sp>
        <p:nvSpPr>
          <p:cNvPr id="24" name="TextBox 23"/>
          <p:cNvSpPr txBox="1"/>
          <p:nvPr/>
        </p:nvSpPr>
        <p:spPr>
          <a:xfrm rot="18996091">
            <a:off x="3253935" y="273671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484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Common sense model: </a:t>
            </a:r>
            <a:r>
              <a:rPr lang="en-US" sz="2800" dirty="0">
                <a:latin typeface="Franklin Gothic Medium"/>
                <a:cs typeface="Franklin Gothic Medium"/>
              </a:rPr>
              <a:t>Probability ∝ surface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302" y="452120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outcome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51117" y="4483100"/>
            <a:ext cx="4255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 New"/>
                <a:cs typeface="Courier New"/>
              </a:rPr>
              <a:t>1  2  3  4  5  6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0302" y="5135265"/>
            <a:ext cx="287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surface area (in </a:t>
            </a:r>
            <a:r>
              <a:rPr lang="en-US" sz="2400" dirty="0">
                <a:latin typeface="Garamond"/>
                <a:cs typeface="Garamond"/>
              </a:rPr>
              <a:t>cm</a:t>
            </a:r>
            <a:r>
              <a:rPr lang="en-US" sz="2400" baseline="30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302" y="5744865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probability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295DC2-B6D6-F942-805A-5D621121D4A7}"/>
                  </a:ext>
                </a:extLst>
              </p14:cNvPr>
              <p14:cNvContentPartPr/>
              <p14:nvPr/>
            </p14:nvContentPartPr>
            <p14:xfrm>
              <a:off x="4337640" y="5098320"/>
              <a:ext cx="4263840" cy="101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295DC2-B6D6-F942-805A-5D621121D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1440" y="5082120"/>
                <a:ext cx="4296240" cy="10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823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60567-FBA1-8642-9C46-B7018BA9B658}"/>
              </a:ext>
            </a:extLst>
          </p:cNvPr>
          <p:cNvSpPr txBox="1"/>
          <p:nvPr/>
        </p:nvSpPr>
        <p:spPr>
          <a:xfrm>
            <a:off x="395225" y="272051"/>
            <a:ext cx="8353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ranklin Gothic Medium"/>
                <a:cs typeface="Franklin Gothic Medium"/>
              </a:rPr>
              <a:t>6 </a:t>
            </a:r>
            <a:r>
              <a:rPr lang="en-US" sz="2800" dirty="0">
                <a:latin typeface="Franklin Gothic Medium"/>
                <a:cs typeface="Franklin Gothic Medium"/>
              </a:rPr>
              <a:t>HK and 3 mainland students are randomly split into three groups of 3.  What is the probability that each group has a mainlander?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078F97-0248-2040-9CB6-BD36371FC7FA}"/>
                  </a:ext>
                </a:extLst>
              </p14:cNvPr>
              <p14:cNvContentPartPr/>
              <p14:nvPr/>
            </p14:nvContentPartPr>
            <p14:xfrm>
              <a:off x="535320" y="1745280"/>
              <a:ext cx="7576200" cy="476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078F97-0248-2040-9CB6-BD36371FC7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120" y="1729080"/>
                <a:ext cx="7608240" cy="47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E7F42F-CEF1-454A-8CC5-1D27786215E8}"/>
                  </a:ext>
                </a:extLst>
              </p14:cNvPr>
              <p14:cNvContentPartPr/>
              <p14:nvPr/>
            </p14:nvContentPartPr>
            <p14:xfrm>
              <a:off x="1872720" y="3374280"/>
              <a:ext cx="6928560" cy="265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E7F42F-CEF1-454A-8CC5-1D27786215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6520" y="3358440"/>
                <a:ext cx="6960960" cy="26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A3B2067-C38F-D44E-A932-D7FC5AEC5C7E}"/>
                  </a:ext>
                </a:extLst>
              </p14:cNvPr>
              <p14:cNvContentPartPr/>
              <p14:nvPr/>
            </p14:nvContentPartPr>
            <p14:xfrm>
              <a:off x="6557760" y="1657080"/>
              <a:ext cx="2171160" cy="331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3B2067-C38F-D44E-A932-D7FC5AEC5C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1560" y="1640880"/>
                <a:ext cx="2203560" cy="36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21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550" y="1229983"/>
            <a:ext cx="691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2: </a:t>
            </a:r>
            <a:r>
              <a:rPr lang="en-US" sz="3600" dirty="0">
                <a:latin typeface="Franklin Gothic Medium"/>
                <a:cs typeface="Franklin Gothic Medium"/>
              </a:rPr>
              <a:t>Frequency of occurrence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202373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probability of an outcome should equal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fraction of times</a:t>
            </a:r>
            <a:r>
              <a:rPr lang="en-US" sz="2800" dirty="0">
                <a:latin typeface="Franklin Gothic Medium"/>
                <a:cs typeface="Franklin Gothic Medium"/>
              </a:rPr>
              <a:t> that it occurs when the experiment is performed many times under the same conditions.</a:t>
            </a:r>
          </a:p>
        </p:txBody>
      </p:sp>
    </p:spTree>
    <p:extLst>
      <p:ext uri="{BB962C8B-B14F-4D97-AF65-F5344CB8AC3E}">
        <p14:creationId xmlns:p14="http://schemas.microsoft.com/office/powerpoint/2010/main" val="294777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0" y="1238418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150" y="13997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   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>
                <a:latin typeface="Garamond"/>
                <a:cs typeface="Garamond"/>
              </a:rPr>
              <a:t>{ </a:t>
            </a:r>
            <a:r>
              <a:rPr lang="en-US" sz="2800">
                <a:latin typeface="Courier New"/>
                <a:cs typeface="Courier New"/>
              </a:rPr>
              <a:t>1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2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3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4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5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6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571750"/>
            <a:ext cx="197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toss 50 times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750" y="2986385"/>
            <a:ext cx="781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44446163164351534251412664636216266362223241324453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3716695"/>
            <a:ext cx="7797800" cy="523220"/>
            <a:chOff x="685800" y="3716695"/>
            <a:chExt cx="779780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685800" y="37338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4865" y="3716695"/>
              <a:ext cx="55587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4170065"/>
            <a:ext cx="7924800" cy="523220"/>
            <a:chOff x="685800" y="4170065"/>
            <a:chExt cx="792480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41891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50265" y="4170065"/>
              <a:ext cx="56603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7		9		8		11		8		11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2150" y="4659015"/>
            <a:ext cx="7994650" cy="461665"/>
            <a:chOff x="692150" y="4659015"/>
            <a:chExt cx="799465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92150" y="46590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3115" y="4659015"/>
              <a:ext cx="57936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.14		.18		.16		.22		.16		.22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5C6F8F-7E28-104A-A2E6-30D945445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6" t="67548" r="6664" b="4747"/>
          <a:stretch/>
        </p:blipFill>
        <p:spPr>
          <a:xfrm>
            <a:off x="2185245" y="5146655"/>
            <a:ext cx="6340395" cy="1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7700" y="2432050"/>
            <a:ext cx="7835900" cy="1276409"/>
            <a:chOff x="647700" y="2432050"/>
            <a:chExt cx="7835900" cy="1276409"/>
          </a:xfrm>
        </p:grpSpPr>
        <p:sp>
          <p:nvSpPr>
            <p:cNvPr id="4" name="TextBox 3"/>
            <p:cNvSpPr txBox="1"/>
            <p:nvPr/>
          </p:nvSpPr>
          <p:spPr>
            <a:xfrm>
              <a:off x="666750" y="2432050"/>
              <a:ext cx="2159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toss 500 times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7700" y="2846685"/>
              <a:ext cx="78359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urier New"/>
                  <a:cs typeface="Courier New"/>
                </a:rPr>
                <a:t>13565325111323652264346346233456634535436335145464236235511614456134412624621345412556566164361454655564544432666511115423226153655664335622316516625253424311263112466133443122113456244222324152625654243514256551265324555455443524415323453511223245165655555143143534222531145336665241662155566364515514665654234511546115561566231521422243262656542635222341452143134531552215615231352622556331446134111115146113656156264255326331563211622355663545116144655216122656515362263456355232115565533521245536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81		79		73		72		110	85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.162	.158	.147	.144	.220	.170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EE1A1E6-34F6-CB4B-8A5D-34EFE5B04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97"/>
          <a:stretch/>
        </p:blipFill>
        <p:spPr>
          <a:xfrm>
            <a:off x="2157341" y="5358150"/>
            <a:ext cx="6986659" cy="14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0" y="2432050"/>
            <a:ext cx="23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toss 5000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797	892	826	817	821	847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.159	.178	.165	.163	.164	.169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B9026F4-74D0-E149-AA07-2E15FB2F7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" t="70484" b="-1"/>
          <a:stretch/>
        </p:blipFill>
        <p:spPr>
          <a:xfrm>
            <a:off x="2483548" y="5395456"/>
            <a:ext cx="6665705" cy="13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43" y="12850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1076" y="12850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07146" y="15604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120259" y="1490600"/>
            <a:ext cx="307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S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WW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WD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DD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5350" y="2482850"/>
            <a:ext cx="7804150" cy="488950"/>
            <a:chOff x="895350" y="2482850"/>
            <a:chExt cx="7804150" cy="48895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895350" y="2971800"/>
              <a:ext cx="7143750" cy="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31182" y="2482850"/>
              <a:ext cx="6868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Franklin Gothic Medium"/>
                  <a:cs typeface="Franklin Gothic Medium"/>
                </a:rPr>
                <a:t>M	T	W	T	F	S	S	M	T	W	T	F	S	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1814" y="3028434"/>
            <a:ext cx="8085186" cy="1594197"/>
            <a:chOff x="931814" y="3028434"/>
            <a:chExt cx="8085186" cy="1594197"/>
          </a:xfrm>
        </p:grpSpPr>
        <p:sp>
          <p:nvSpPr>
            <p:cNvPr id="20" name="Rectangle 19"/>
            <p:cNvSpPr/>
            <p:nvPr/>
          </p:nvSpPr>
          <p:spPr>
            <a:xfrm>
              <a:off x="931814" y="3028434"/>
              <a:ext cx="8085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WW		x	x	x	x		x		x			x	x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1814" y="3418016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1814" y="3771384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DW															x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1814" y="4160966"/>
              <a:ext cx="78756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DD						x		x		x	x			x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7058" y="4832350"/>
            <a:ext cx="6286501" cy="1513880"/>
            <a:chOff x="1397058" y="4832350"/>
            <a:chExt cx="6286501" cy="1513880"/>
          </a:xfrm>
        </p:grpSpPr>
        <p:sp>
          <p:nvSpPr>
            <p:cNvPr id="28" name="TextBox 27"/>
            <p:cNvSpPr txBox="1"/>
            <p:nvPr/>
          </p:nvSpPr>
          <p:spPr>
            <a:xfrm>
              <a:off x="1397058" y="487045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97058" y="53702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29109" y="4832350"/>
              <a:ext cx="3854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WW		WD		DW		DD	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35458" y="5355570"/>
              <a:ext cx="38481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8		0		1		5	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7058" y="588456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35458" y="5878790"/>
              <a:ext cx="38481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8/14	0		1/14	5/14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1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1904</Words>
  <Application>Microsoft Office PowerPoint</Application>
  <PresentationFormat>On-screen Show (4:3)</PresentationFormat>
  <Paragraphs>292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2. Axioms of Probability.  Conditional Probabilities</vt:lpstr>
      <vt:lpstr>How to come up with a model?</vt:lpstr>
      <vt:lpstr>How to come up with a model?</vt:lpstr>
      <vt:lpstr>The unfair die</vt:lpstr>
      <vt:lpstr>How to come up with a model?</vt:lpstr>
      <vt:lpstr>Frequency of occurrence</vt:lpstr>
      <vt:lpstr>Frequency of occurrence</vt:lpstr>
      <vt:lpstr>Frequency of occurrence</vt:lpstr>
      <vt:lpstr>Frequency of occurrence</vt:lpstr>
      <vt:lpstr>Frequency of occurrence</vt:lpstr>
      <vt:lpstr>How to come up with a model</vt:lpstr>
      <vt:lpstr>PowerPoint Presentation</vt:lpstr>
      <vt:lpstr>Events</vt:lpstr>
      <vt:lpstr>Events</vt:lpstr>
      <vt:lpstr>Events</vt:lpstr>
      <vt:lpstr>Events</vt:lpstr>
      <vt:lpstr>Probability for finite spaces</vt:lpstr>
      <vt:lpstr>Axioms of probability</vt:lpstr>
      <vt:lpstr>Rules for calculating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Coins game</vt:lpstr>
      <vt:lpstr>Coins game</vt:lpstr>
      <vt:lpstr>Conditional probability</vt:lpstr>
      <vt:lpstr>PowerPoint Presentation</vt:lpstr>
      <vt:lpstr>PowerPoint Presentation</vt:lpstr>
      <vt:lpstr>Properties of conditional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multiplication rule</vt:lpstr>
      <vt:lpstr>PowerPoint Presentation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129</cp:revision>
  <dcterms:created xsi:type="dcterms:W3CDTF">2013-01-07T07:20:47Z</dcterms:created>
  <dcterms:modified xsi:type="dcterms:W3CDTF">2020-09-21T12:17:25Z</dcterms:modified>
</cp:coreProperties>
</file>