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3" r:id="rId8"/>
    <p:sldId id="262" r:id="rId9"/>
    <p:sldId id="264" r:id="rId10"/>
    <p:sldId id="265" r:id="rId11"/>
    <p:sldId id="267" r:id="rId12"/>
    <p:sldId id="266" r:id="rId13"/>
    <p:sldId id="268" r:id="rId14"/>
    <p:sldId id="269" r:id="rId15"/>
    <p:sldId id="270" r:id="rId16"/>
    <p:sldId id="271" r:id="rId17"/>
    <p:sldId id="272" r:id="rId18"/>
    <p:sldId id="274" r:id="rId19"/>
    <p:sldId id="288" r:id="rId20"/>
    <p:sldId id="275" r:id="rId21"/>
    <p:sldId id="276" r:id="rId22"/>
    <p:sldId id="277" r:id="rId23"/>
    <p:sldId id="281" r:id="rId24"/>
    <p:sldId id="278" r:id="rId25"/>
    <p:sldId id="279" r:id="rId26"/>
    <p:sldId id="282" r:id="rId27"/>
    <p:sldId id="283" r:id="rId28"/>
    <p:sldId id="284" r:id="rId29"/>
    <p:sldId id="285" r:id="rId30"/>
    <p:sldId id="286" r:id="rId31"/>
    <p:sldId id="287" r:id="rId32"/>
    <p:sldId id="289"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j Bogdanov (CSD)" initials="AB(" lastIdx="3" clrIdx="0">
    <p:extLst>
      <p:ext uri="{19B8F6BF-5375-455C-9EA6-DF929625EA0E}">
        <p15:presenceInfo xmlns:p15="http://schemas.microsoft.com/office/powerpoint/2012/main" userId="S::andrejb@cuhk.edu.hk::54a3fc38-bcd8-4812-b887-b84a314b9e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E0F5"/>
    <a:srgbClr val="FFFFFF"/>
    <a:srgbClr val="33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550"/>
  </p:normalViewPr>
  <p:slideViewPr>
    <p:cSldViewPr snapToGrid="0" snapToObjects="1">
      <p:cViewPr varScale="1">
        <p:scale>
          <a:sx n="158" d="100"/>
          <a:sy n="158" d="100"/>
        </p:scale>
        <p:origin x="336" y="192"/>
      </p:cViewPr>
      <p:guideLst>
        <p:guide orient="horz" pos="2137"/>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j Bogdanov" userId="51811781_tp_dropbox" providerId="OAuth2" clId="{D6DD532A-D092-C849-8E84-6CFF6B9545EE}"/>
    <pc:docChg chg="custSel addSld delSld modSld">
      <pc:chgData name="Andrej Bogdanov" userId="51811781_tp_dropbox" providerId="OAuth2" clId="{D6DD532A-D092-C849-8E84-6CFF6B9545EE}" dt="2019-03-20T04:10:45.276" v="89" actId="7634"/>
      <pc:docMkLst>
        <pc:docMk/>
      </pc:docMkLst>
    </pc:docChg>
  </pc:docChgLst>
  <pc:docChgLst>
    <pc:chgData name="Andrej Bogdanov" userId="51811781_tp_dropbox" providerId="OAuth2" clId="{A0DF8DCF-0A90-754A-B836-2EDD351C0D96}"/>
    <pc:docChg chg="undo custSel modSld">
      <pc:chgData name="Andrej Bogdanov" userId="51811781_tp_dropbox" providerId="OAuth2" clId="{A0DF8DCF-0A90-754A-B836-2EDD351C0D96}" dt="2019-03-06T04:20:22.292" v="47"/>
      <pc:docMkLst>
        <pc:docMk/>
      </pc:docMkLst>
    </pc:docChg>
  </pc:docChgLst>
  <pc:docChgLst>
    <pc:chgData name="Andrej Bogdanov" userId="51811781_tp_dropbox" providerId="OAuth2" clId="{91BABE35-15E8-744E-B38C-86F437B6E3E6}"/>
    <pc:docChg chg="custSel modSld">
      <pc:chgData name="Andrej Bogdanov" userId="51811781_tp_dropbox" providerId="OAuth2" clId="{91BABE35-15E8-744E-B38C-86F437B6E3E6}" dt="2019-03-06T04:37:05.861" v="3" actId="7634"/>
      <pc:docMkLst>
        <pc:docMk/>
      </pc:docMkLst>
    </pc:docChg>
  </pc:docChgLst>
  <pc:docChgLst>
    <pc:chgData name="Andrej Bogdanov" userId="51811781_tp_dropbox" providerId="OAuth2" clId="{57DA58E2-8ADE-0242-8089-701BD50565A1}"/>
    <pc:docChg chg="undo custSel addSld modSld">
      <pc:chgData name="Andrej Bogdanov" userId="51811781_tp_dropbox" providerId="OAuth2" clId="{57DA58E2-8ADE-0242-8089-701BD50565A1}" dt="2019-04-15T08:23:55.296" v="379" actId="7634"/>
      <pc:docMkLst>
        <pc:docMk/>
      </pc:docMkLst>
      <pc:sldChg chg="addSp modSp">
        <pc:chgData name="Andrej Bogdanov" userId="51811781_tp_dropbox" providerId="OAuth2" clId="{57DA58E2-8ADE-0242-8089-701BD50565A1}" dt="2019-03-25T02:30:37.903" v="1" actId="1076"/>
        <pc:sldMkLst>
          <pc:docMk/>
          <pc:sldMk cId="1639846032" sldId="259"/>
        </pc:sldMkLst>
        <pc:inkChg chg="add mod">
          <ac:chgData name="Andrej Bogdanov" userId="51811781_tp_dropbox" providerId="OAuth2" clId="{57DA58E2-8ADE-0242-8089-701BD50565A1}" dt="2019-03-25T02:30:37.903" v="1" actId="1076"/>
          <ac:inkMkLst>
            <pc:docMk/>
            <pc:sldMk cId="1639846032" sldId="259"/>
            <ac:inkMk id="3" creationId="{C7F2F64C-F09A-6240-861D-FD710306C24A}"/>
          </ac:inkMkLst>
        </pc:inkChg>
      </pc:sldChg>
      <pc:sldChg chg="addSp">
        <pc:chgData name="Andrej Bogdanov" userId="51811781_tp_dropbox" providerId="OAuth2" clId="{57DA58E2-8ADE-0242-8089-701BD50565A1}" dt="2019-03-25T02:32:47.050" v="2" actId="7634"/>
        <pc:sldMkLst>
          <pc:docMk/>
          <pc:sldMk cId="3066480065" sldId="260"/>
        </pc:sldMkLst>
        <pc:inkChg chg="add">
          <ac:chgData name="Andrej Bogdanov" userId="51811781_tp_dropbox" providerId="OAuth2" clId="{57DA58E2-8ADE-0242-8089-701BD50565A1}" dt="2019-03-25T02:18:46.674" v="0" actId="7634"/>
          <ac:inkMkLst>
            <pc:docMk/>
            <pc:sldMk cId="3066480065" sldId="260"/>
            <ac:inkMk id="2" creationId="{97570770-2A70-8C45-B904-46C9087D4F1C}"/>
          </ac:inkMkLst>
        </pc:inkChg>
        <pc:inkChg chg="add">
          <ac:chgData name="Andrej Bogdanov" userId="51811781_tp_dropbox" providerId="OAuth2" clId="{57DA58E2-8ADE-0242-8089-701BD50565A1}" dt="2019-03-25T02:32:47.050" v="2" actId="7634"/>
          <ac:inkMkLst>
            <pc:docMk/>
            <pc:sldMk cId="3066480065" sldId="260"/>
            <ac:inkMk id="3" creationId="{4DE483A9-8E06-ED48-AC4A-E10AD6D79D08}"/>
          </ac:inkMkLst>
        </pc:inkChg>
      </pc:sldChg>
      <pc:sldChg chg="addSp">
        <pc:chgData name="Andrej Bogdanov" userId="51811781_tp_dropbox" providerId="OAuth2" clId="{57DA58E2-8ADE-0242-8089-701BD50565A1}" dt="2019-04-10T01:36:29.633" v="144" actId="7634"/>
        <pc:sldMkLst>
          <pc:docMk/>
          <pc:sldMk cId="3009012011" sldId="263"/>
        </pc:sldMkLst>
        <pc:inkChg chg="add">
          <ac:chgData name="Andrej Bogdanov" userId="51811781_tp_dropbox" providerId="OAuth2" clId="{57DA58E2-8ADE-0242-8089-701BD50565A1}" dt="2019-04-08T02:10:23.613" v="3" actId="7634"/>
          <ac:inkMkLst>
            <pc:docMk/>
            <pc:sldMk cId="3009012011" sldId="263"/>
            <ac:inkMk id="8" creationId="{DF7A1CCF-5024-B840-BB2D-69A4E4044F47}"/>
          </ac:inkMkLst>
        </pc:inkChg>
        <pc:inkChg chg="add">
          <ac:chgData name="Andrej Bogdanov" userId="51811781_tp_dropbox" providerId="OAuth2" clId="{57DA58E2-8ADE-0242-8089-701BD50565A1}" dt="2019-04-10T01:36:29.633" v="144" actId="7634"/>
          <ac:inkMkLst>
            <pc:docMk/>
            <pc:sldMk cId="3009012011" sldId="263"/>
            <ac:inkMk id="9" creationId="{1BBA9263-5CD6-A541-B99E-C3D0BA4DAE14}"/>
          </ac:inkMkLst>
        </pc:inkChg>
      </pc:sldChg>
      <pc:sldChg chg="addSp modSp">
        <pc:chgData name="Andrej Bogdanov" userId="51811781_tp_dropbox" providerId="OAuth2" clId="{57DA58E2-8ADE-0242-8089-701BD50565A1}" dt="2019-04-08T03:55:44.980" v="28"/>
        <pc:sldMkLst>
          <pc:docMk/>
          <pc:sldMk cId="2203218808" sldId="264"/>
        </pc:sldMkLst>
        <pc:spChg chg="mod">
          <ac:chgData name="Andrej Bogdanov" userId="51811781_tp_dropbox" providerId="OAuth2" clId="{57DA58E2-8ADE-0242-8089-701BD50565A1}" dt="2019-04-08T03:51:06.186" v="7" actId="1076"/>
          <ac:spMkLst>
            <pc:docMk/>
            <pc:sldMk cId="2203218808" sldId="264"/>
            <ac:spMk id="5" creationId="{606961E9-2E4B-9946-8DAB-E81DA2BF64E9}"/>
          </ac:spMkLst>
        </pc:spChg>
        <pc:inkChg chg="add mod modStrokes">
          <ac:chgData name="Andrej Bogdanov" userId="51811781_tp_dropbox" providerId="OAuth2" clId="{57DA58E2-8ADE-0242-8089-701BD50565A1}" dt="2019-04-08T03:55:44.980" v="28"/>
          <ac:inkMkLst>
            <pc:docMk/>
            <pc:sldMk cId="2203218808" sldId="264"/>
            <ac:inkMk id="6" creationId="{29AFDA56-1833-1849-82C0-E9B895127BFF}"/>
          </ac:inkMkLst>
        </pc:inkChg>
        <pc:inkChg chg="add mod">
          <ac:chgData name="Andrej Bogdanov" userId="51811781_tp_dropbox" providerId="OAuth2" clId="{57DA58E2-8ADE-0242-8089-701BD50565A1}" dt="2019-04-08T03:54:23.687" v="22" actId="1076"/>
          <ac:inkMkLst>
            <pc:docMk/>
            <pc:sldMk cId="2203218808" sldId="264"/>
            <ac:inkMk id="7" creationId="{874EFBCF-004A-254E-8619-5591B735CBB5}"/>
          </ac:inkMkLst>
        </pc:inkChg>
        <pc:inkChg chg="add mod modStrokes">
          <ac:chgData name="Andrej Bogdanov" userId="51811781_tp_dropbox" providerId="OAuth2" clId="{57DA58E2-8ADE-0242-8089-701BD50565A1}" dt="2019-04-08T03:55:21.360" v="24"/>
          <ac:inkMkLst>
            <pc:docMk/>
            <pc:sldMk cId="2203218808" sldId="264"/>
            <ac:inkMk id="8" creationId="{CB7AA9C6-BB4A-D04B-8E5C-3FFEC1A49557}"/>
          </ac:inkMkLst>
        </pc:inkChg>
        <pc:inkChg chg="add">
          <ac:chgData name="Andrej Bogdanov" userId="51811781_tp_dropbox" providerId="OAuth2" clId="{57DA58E2-8ADE-0242-8089-701BD50565A1}" dt="2019-04-08T03:55:42.094" v="27" actId="7634"/>
          <ac:inkMkLst>
            <pc:docMk/>
            <pc:sldMk cId="2203218808" sldId="264"/>
            <ac:inkMk id="9" creationId="{CF514C06-AED3-CB46-A963-44B0F9A799AE}"/>
          </ac:inkMkLst>
        </pc:inkChg>
      </pc:sldChg>
      <pc:sldChg chg="addSp modSp">
        <pc:chgData name="Andrej Bogdanov" userId="51811781_tp_dropbox" providerId="OAuth2" clId="{57DA58E2-8ADE-0242-8089-701BD50565A1}" dt="2019-04-08T04:01:53.873" v="39" actId="1076"/>
        <pc:sldMkLst>
          <pc:docMk/>
          <pc:sldMk cId="1673016085" sldId="265"/>
        </pc:sldMkLst>
        <pc:inkChg chg="add mod modStrokes">
          <ac:chgData name="Andrej Bogdanov" userId="51811781_tp_dropbox" providerId="OAuth2" clId="{57DA58E2-8ADE-0242-8089-701BD50565A1}" dt="2019-04-08T04:00:47.634" v="37" actId="1076"/>
          <ac:inkMkLst>
            <pc:docMk/>
            <pc:sldMk cId="1673016085" sldId="265"/>
            <ac:inkMk id="3" creationId="{376F9161-D6D7-694D-8F99-9571C721A6C1}"/>
          </ac:inkMkLst>
        </pc:inkChg>
        <pc:inkChg chg="add mod">
          <ac:chgData name="Andrej Bogdanov" userId="51811781_tp_dropbox" providerId="OAuth2" clId="{57DA58E2-8ADE-0242-8089-701BD50565A1}" dt="2019-04-08T04:00:16.341" v="33" actId="1076"/>
          <ac:inkMkLst>
            <pc:docMk/>
            <pc:sldMk cId="1673016085" sldId="265"/>
            <ac:inkMk id="4" creationId="{2E1FA5B9-1A9B-4D46-8C22-BFBA0B3669C2}"/>
          </ac:inkMkLst>
        </pc:inkChg>
        <pc:inkChg chg="add mod">
          <ac:chgData name="Andrej Bogdanov" userId="51811781_tp_dropbox" providerId="OAuth2" clId="{57DA58E2-8ADE-0242-8089-701BD50565A1}" dt="2019-04-08T04:01:53.873" v="39" actId="1076"/>
          <ac:inkMkLst>
            <pc:docMk/>
            <pc:sldMk cId="1673016085" sldId="265"/>
            <ac:inkMk id="5" creationId="{F45C743C-1CFC-1B43-84F3-36C384C26820}"/>
          </ac:inkMkLst>
        </pc:inkChg>
      </pc:sldChg>
      <pc:sldChg chg="addSp">
        <pc:chgData name="Andrej Bogdanov" userId="51811781_tp_dropbox" providerId="OAuth2" clId="{57DA58E2-8ADE-0242-8089-701BD50565A1}" dt="2019-04-08T02:10:23.613" v="3" actId="7634"/>
        <pc:sldMkLst>
          <pc:docMk/>
          <pc:sldMk cId="2703338071" sldId="266"/>
        </pc:sldMkLst>
        <pc:inkChg chg="add">
          <ac:chgData name="Andrej Bogdanov" userId="51811781_tp_dropbox" providerId="OAuth2" clId="{57DA58E2-8ADE-0242-8089-701BD50565A1}" dt="2019-04-08T02:10:23.613" v="3" actId="7634"/>
          <ac:inkMkLst>
            <pc:docMk/>
            <pc:sldMk cId="2703338071" sldId="266"/>
            <ac:inkMk id="8" creationId="{89E967E6-D935-D347-9D05-6ADB5C13541C}"/>
          </ac:inkMkLst>
        </pc:inkChg>
      </pc:sldChg>
      <pc:sldChg chg="addSp delSp modSp">
        <pc:chgData name="Andrej Bogdanov" userId="51811781_tp_dropbox" providerId="OAuth2" clId="{57DA58E2-8ADE-0242-8089-701BD50565A1}" dt="2019-04-08T04:08:16.873" v="66"/>
        <pc:sldMkLst>
          <pc:docMk/>
          <pc:sldMk cId="2861798232" sldId="267"/>
        </pc:sldMkLst>
        <pc:inkChg chg="add mod modStrokes">
          <ac:chgData name="Andrej Bogdanov" userId="51811781_tp_dropbox" providerId="OAuth2" clId="{57DA58E2-8ADE-0242-8089-701BD50565A1}" dt="2019-04-08T04:08:16.873" v="66"/>
          <ac:inkMkLst>
            <pc:docMk/>
            <pc:sldMk cId="2861798232" sldId="267"/>
            <ac:inkMk id="3" creationId="{BD0D3A08-75F8-E740-8545-9D3048607D3F}"/>
          </ac:inkMkLst>
        </pc:inkChg>
        <pc:inkChg chg="add">
          <ac:chgData name="Andrej Bogdanov" userId="51811781_tp_dropbox" providerId="OAuth2" clId="{57DA58E2-8ADE-0242-8089-701BD50565A1}" dt="2019-04-08T04:04:38.549" v="47" actId="7634"/>
          <ac:inkMkLst>
            <pc:docMk/>
            <pc:sldMk cId="2861798232" sldId="267"/>
            <ac:inkMk id="4" creationId="{87093FF2-AF0F-904E-8329-018DE294E394}"/>
          </ac:inkMkLst>
        </pc:inkChg>
        <pc:inkChg chg="add del">
          <ac:chgData name="Andrej Bogdanov" userId="51811781_tp_dropbox" providerId="OAuth2" clId="{57DA58E2-8ADE-0242-8089-701BD50565A1}" dt="2019-04-08T04:05:13.681" v="50"/>
          <ac:inkMkLst>
            <pc:docMk/>
            <pc:sldMk cId="2861798232" sldId="267"/>
            <ac:inkMk id="5" creationId="{5384D15D-78B6-6A4E-B675-04C19AD7E3BB}"/>
          </ac:inkMkLst>
        </pc:inkChg>
        <pc:inkChg chg="add mod">
          <ac:chgData name="Andrej Bogdanov" userId="51811781_tp_dropbox" providerId="OAuth2" clId="{57DA58E2-8ADE-0242-8089-701BD50565A1}" dt="2019-04-08T04:08:00.161" v="65" actId="1076"/>
          <ac:inkMkLst>
            <pc:docMk/>
            <pc:sldMk cId="2861798232" sldId="267"/>
            <ac:inkMk id="6" creationId="{8210A656-A078-A441-B369-0AB4C32193E5}"/>
          </ac:inkMkLst>
        </pc:inkChg>
      </pc:sldChg>
      <pc:sldChg chg="addSp">
        <pc:chgData name="Andrej Bogdanov" userId="51811781_tp_dropbox" providerId="OAuth2" clId="{57DA58E2-8ADE-0242-8089-701BD50565A1}" dt="2019-04-08T02:14:11.554" v="4" actId="7634"/>
        <pc:sldMkLst>
          <pc:docMk/>
          <pc:sldMk cId="1889963386" sldId="268"/>
        </pc:sldMkLst>
        <pc:inkChg chg="add">
          <ac:chgData name="Andrej Bogdanov" userId="51811781_tp_dropbox" providerId="OAuth2" clId="{57DA58E2-8ADE-0242-8089-701BD50565A1}" dt="2019-04-08T02:10:23.613" v="3" actId="7634"/>
          <ac:inkMkLst>
            <pc:docMk/>
            <pc:sldMk cId="1889963386" sldId="268"/>
            <ac:inkMk id="2" creationId="{B2B42C2E-67DF-BF43-8F64-5F651C7D7DBF}"/>
          </ac:inkMkLst>
        </pc:inkChg>
        <pc:inkChg chg="add">
          <ac:chgData name="Andrej Bogdanov" userId="51811781_tp_dropbox" providerId="OAuth2" clId="{57DA58E2-8ADE-0242-8089-701BD50565A1}" dt="2019-04-08T02:14:11.554" v="4" actId="7634"/>
          <ac:inkMkLst>
            <pc:docMk/>
            <pc:sldMk cId="1889963386" sldId="268"/>
            <ac:inkMk id="4" creationId="{D05707BB-0FB4-3C49-8AE4-0993A31AC10B}"/>
          </ac:inkMkLst>
        </pc:inkChg>
      </pc:sldChg>
      <pc:sldChg chg="addSp modSp">
        <pc:chgData name="Andrej Bogdanov" userId="51811781_tp_dropbox" providerId="OAuth2" clId="{57DA58E2-8ADE-0242-8089-701BD50565A1}" dt="2019-04-10T03:25:28.093" v="277" actId="7634"/>
        <pc:sldMkLst>
          <pc:docMk/>
          <pc:sldMk cId="2561039472" sldId="274"/>
        </pc:sldMkLst>
        <pc:inkChg chg="add">
          <ac:chgData name="Andrej Bogdanov" userId="51811781_tp_dropbox" providerId="OAuth2" clId="{57DA58E2-8ADE-0242-8089-701BD50565A1}" dt="2019-04-10T01:45:44.945" v="145" actId="7634"/>
          <ac:inkMkLst>
            <pc:docMk/>
            <pc:sldMk cId="2561039472" sldId="274"/>
            <ac:inkMk id="5" creationId="{60061731-55B8-4440-9F70-7C0655D97504}"/>
          </ac:inkMkLst>
        </pc:inkChg>
        <pc:inkChg chg="add mod modStrokes">
          <ac:chgData name="Andrej Bogdanov" userId="51811781_tp_dropbox" providerId="OAuth2" clId="{57DA58E2-8ADE-0242-8089-701BD50565A1}" dt="2019-04-10T03:25:06.873" v="276"/>
          <ac:inkMkLst>
            <pc:docMk/>
            <pc:sldMk cId="2561039472" sldId="274"/>
            <ac:inkMk id="6" creationId="{5E4A1124-FD64-7542-BE92-8DA299F1302E}"/>
          </ac:inkMkLst>
        </pc:inkChg>
        <pc:inkChg chg="add">
          <ac:chgData name="Andrej Bogdanov" userId="51811781_tp_dropbox" providerId="OAuth2" clId="{57DA58E2-8ADE-0242-8089-701BD50565A1}" dt="2019-04-10T03:25:28.093" v="277" actId="7634"/>
          <ac:inkMkLst>
            <pc:docMk/>
            <pc:sldMk cId="2561039472" sldId="274"/>
            <ac:inkMk id="7" creationId="{ABB59371-88BD-F444-8224-455651652A8E}"/>
          </ac:inkMkLst>
        </pc:inkChg>
      </pc:sldChg>
      <pc:sldChg chg="addSp">
        <pc:chgData name="Andrej Bogdanov" userId="51811781_tp_dropbox" providerId="OAuth2" clId="{57DA58E2-8ADE-0242-8089-701BD50565A1}" dt="2019-04-10T02:17:57.068" v="148" actId="7634"/>
        <pc:sldMkLst>
          <pc:docMk/>
          <pc:sldMk cId="451442098" sldId="275"/>
        </pc:sldMkLst>
        <pc:inkChg chg="add">
          <ac:chgData name="Andrej Bogdanov" userId="51811781_tp_dropbox" providerId="OAuth2" clId="{57DA58E2-8ADE-0242-8089-701BD50565A1}" dt="2019-04-10T02:17:57.068" v="148" actId="7634"/>
          <ac:inkMkLst>
            <pc:docMk/>
            <pc:sldMk cId="451442098" sldId="275"/>
            <ac:inkMk id="6" creationId="{F84A1462-D189-5D42-9BD6-B6BE8736962C}"/>
          </ac:inkMkLst>
        </pc:inkChg>
      </pc:sldChg>
      <pc:sldChg chg="addSp modSp">
        <pc:chgData name="Andrej Bogdanov" userId="51811781_tp_dropbox" providerId="OAuth2" clId="{57DA58E2-8ADE-0242-8089-701BD50565A1}" dt="2019-04-10T03:23:42.169" v="272" actId="7634"/>
        <pc:sldMkLst>
          <pc:docMk/>
          <pc:sldMk cId="2515272520" sldId="276"/>
        </pc:sldMkLst>
        <pc:inkChg chg="add mod modStrokes">
          <ac:chgData name="Andrej Bogdanov" userId="51811781_tp_dropbox" providerId="OAuth2" clId="{57DA58E2-8ADE-0242-8089-701BD50565A1}" dt="2019-04-10T03:22:18.067" v="271"/>
          <ac:inkMkLst>
            <pc:docMk/>
            <pc:sldMk cId="2515272520" sldId="276"/>
            <ac:inkMk id="2" creationId="{8132A784-F096-C848-83D9-6EA03776B402}"/>
          </ac:inkMkLst>
        </pc:inkChg>
        <pc:inkChg chg="add">
          <ac:chgData name="Andrej Bogdanov" userId="51811781_tp_dropbox" providerId="OAuth2" clId="{57DA58E2-8ADE-0242-8089-701BD50565A1}" dt="2019-04-10T03:22:06.277" v="268" actId="7634"/>
          <ac:inkMkLst>
            <pc:docMk/>
            <pc:sldMk cId="2515272520" sldId="276"/>
            <ac:inkMk id="3" creationId="{4A27BD2E-5F9D-A44A-8C51-069FFEB8A221}"/>
          </ac:inkMkLst>
        </pc:inkChg>
        <pc:inkChg chg="add">
          <ac:chgData name="Andrej Bogdanov" userId="51811781_tp_dropbox" providerId="OAuth2" clId="{57DA58E2-8ADE-0242-8089-701BD50565A1}" dt="2019-04-10T03:23:42.169" v="272" actId="7634"/>
          <ac:inkMkLst>
            <pc:docMk/>
            <pc:sldMk cId="2515272520" sldId="276"/>
            <ac:inkMk id="4" creationId="{B68B29B5-0923-4E4D-A147-591EC39DCCED}"/>
          </ac:inkMkLst>
        </pc:inkChg>
      </pc:sldChg>
      <pc:sldChg chg="addSp">
        <pc:chgData name="Andrej Bogdanov" userId="51811781_tp_dropbox" providerId="OAuth2" clId="{57DA58E2-8ADE-0242-8089-701BD50565A1}" dt="2019-04-10T02:40:09.276" v="151" actId="7634"/>
        <pc:sldMkLst>
          <pc:docMk/>
          <pc:sldMk cId="1239993417" sldId="277"/>
        </pc:sldMkLst>
        <pc:inkChg chg="add">
          <ac:chgData name="Andrej Bogdanov" userId="51811781_tp_dropbox" providerId="OAuth2" clId="{57DA58E2-8ADE-0242-8089-701BD50565A1}" dt="2019-04-10T02:40:09.276" v="151" actId="7634"/>
          <ac:inkMkLst>
            <pc:docMk/>
            <pc:sldMk cId="1239993417" sldId="277"/>
            <ac:inkMk id="5" creationId="{D2772E92-3E0A-544D-A6B7-A844DE3E0B07}"/>
          </ac:inkMkLst>
        </pc:inkChg>
      </pc:sldChg>
      <pc:sldChg chg="addSp">
        <pc:chgData name="Andrej Bogdanov" userId="51811781_tp_dropbox" providerId="OAuth2" clId="{57DA58E2-8ADE-0242-8089-701BD50565A1}" dt="2019-04-10T02:40:09.276" v="151" actId="7634"/>
        <pc:sldMkLst>
          <pc:docMk/>
          <pc:sldMk cId="2732801323" sldId="278"/>
        </pc:sldMkLst>
        <pc:inkChg chg="add">
          <ac:chgData name="Andrej Bogdanov" userId="51811781_tp_dropbox" providerId="OAuth2" clId="{57DA58E2-8ADE-0242-8089-701BD50565A1}" dt="2019-04-10T02:40:09.276" v="151" actId="7634"/>
          <ac:inkMkLst>
            <pc:docMk/>
            <pc:sldMk cId="2732801323" sldId="278"/>
            <ac:inkMk id="8" creationId="{3CD3523F-4B1E-664C-923D-BD9AB7FE4948}"/>
          </ac:inkMkLst>
        </pc:inkChg>
      </pc:sldChg>
      <pc:sldChg chg="addSp">
        <pc:chgData name="Andrej Bogdanov" userId="51811781_tp_dropbox" providerId="OAuth2" clId="{57DA58E2-8ADE-0242-8089-701BD50565A1}" dt="2019-04-10T02:40:09.276" v="151" actId="7634"/>
        <pc:sldMkLst>
          <pc:docMk/>
          <pc:sldMk cId="1006473147" sldId="281"/>
        </pc:sldMkLst>
        <pc:inkChg chg="add">
          <ac:chgData name="Andrej Bogdanov" userId="51811781_tp_dropbox" providerId="OAuth2" clId="{57DA58E2-8ADE-0242-8089-701BD50565A1}" dt="2019-04-10T02:40:09.276" v="151" actId="7634"/>
          <ac:inkMkLst>
            <pc:docMk/>
            <pc:sldMk cId="1006473147" sldId="281"/>
            <ac:inkMk id="6" creationId="{B5122362-58F2-CA45-BD99-098407B1D37C}"/>
          </ac:inkMkLst>
        </pc:inkChg>
      </pc:sldChg>
      <pc:sldChg chg="addSp delSp modSp">
        <pc:chgData name="Andrej Bogdanov" userId="51811781_tp_dropbox" providerId="OAuth2" clId="{57DA58E2-8ADE-0242-8089-701BD50565A1}" dt="2019-04-10T03:30:06.630" v="318" actId="7634"/>
        <pc:sldMkLst>
          <pc:docMk/>
          <pc:sldMk cId="2097432329" sldId="283"/>
        </pc:sldMkLst>
        <pc:spChg chg="mod">
          <ac:chgData name="Andrej Bogdanov" userId="51811781_tp_dropbox" providerId="OAuth2" clId="{57DA58E2-8ADE-0242-8089-701BD50565A1}" dt="2019-04-10T00:56:25.954" v="94" actId="20577"/>
          <ac:spMkLst>
            <pc:docMk/>
            <pc:sldMk cId="2097432329" sldId="283"/>
            <ac:spMk id="5" creationId="{73BC8590-924B-DD48-873E-E1CAFF61CAA7}"/>
          </ac:spMkLst>
        </pc:spChg>
        <pc:spChg chg="mod">
          <ac:chgData name="Andrej Bogdanov" userId="51811781_tp_dropbox" providerId="OAuth2" clId="{57DA58E2-8ADE-0242-8089-701BD50565A1}" dt="2019-04-10T00:56:33.264" v="100" actId="20577"/>
          <ac:spMkLst>
            <pc:docMk/>
            <pc:sldMk cId="2097432329" sldId="283"/>
            <ac:spMk id="20" creationId="{DFC8E1E8-273E-1340-B24D-36377E4C5158}"/>
          </ac:spMkLst>
        </pc:spChg>
        <pc:spChg chg="mod">
          <ac:chgData name="Andrej Bogdanov" userId="51811781_tp_dropbox" providerId="OAuth2" clId="{57DA58E2-8ADE-0242-8089-701BD50565A1}" dt="2019-04-10T00:56:36.509" v="103" actId="20577"/>
          <ac:spMkLst>
            <pc:docMk/>
            <pc:sldMk cId="2097432329" sldId="283"/>
            <ac:spMk id="21" creationId="{14615287-8321-924B-B8D7-01C2F14C704B}"/>
          </ac:spMkLst>
        </pc:spChg>
        <pc:spChg chg="mod">
          <ac:chgData name="Andrej Bogdanov" userId="51811781_tp_dropbox" providerId="OAuth2" clId="{57DA58E2-8ADE-0242-8089-701BD50565A1}" dt="2019-04-10T00:56:29.769" v="97" actId="20577"/>
          <ac:spMkLst>
            <pc:docMk/>
            <pc:sldMk cId="2097432329" sldId="283"/>
            <ac:spMk id="22" creationId="{60511A0D-C892-9041-BC5C-C567A49F7384}"/>
          </ac:spMkLst>
        </pc:spChg>
        <pc:spChg chg="add del">
          <ac:chgData name="Andrej Bogdanov" userId="51811781_tp_dropbox" providerId="OAuth2" clId="{57DA58E2-8ADE-0242-8089-701BD50565A1}" dt="2019-04-10T00:56:42.604" v="106" actId="478"/>
          <ac:spMkLst>
            <pc:docMk/>
            <pc:sldMk cId="2097432329" sldId="283"/>
            <ac:spMk id="24" creationId="{364C76A6-6840-D44B-8205-44654D2941FA}"/>
          </ac:spMkLst>
        </pc:spChg>
        <pc:inkChg chg="add del">
          <ac:chgData name="Andrej Bogdanov" userId="51811781_tp_dropbox" providerId="OAuth2" clId="{57DA58E2-8ADE-0242-8089-701BD50565A1}" dt="2019-04-10T03:26:49.597" v="301"/>
          <ac:inkMkLst>
            <pc:docMk/>
            <pc:sldMk cId="2097432329" sldId="283"/>
            <ac:inkMk id="2" creationId="{7BEA5F43-49FC-DA4D-AA4F-FA017632BC53}"/>
          </ac:inkMkLst>
        </pc:inkChg>
        <pc:inkChg chg="add del">
          <ac:chgData name="Andrej Bogdanov" userId="51811781_tp_dropbox" providerId="OAuth2" clId="{57DA58E2-8ADE-0242-8089-701BD50565A1}" dt="2019-04-10T03:26:49.597" v="301"/>
          <ac:inkMkLst>
            <pc:docMk/>
            <pc:sldMk cId="2097432329" sldId="283"/>
            <ac:inkMk id="3" creationId="{2A98819B-077A-6542-A176-8FC309183FFA}"/>
          </ac:inkMkLst>
        </pc:inkChg>
        <pc:inkChg chg="add del mod reco">
          <ac:chgData name="Andrej Bogdanov" userId="51811781_tp_dropbox" providerId="OAuth2" clId="{57DA58E2-8ADE-0242-8089-701BD50565A1}" dt="2019-04-10T03:28:03.423" v="317" actId="1076"/>
          <ac:inkMkLst>
            <pc:docMk/>
            <pc:sldMk cId="2097432329" sldId="283"/>
            <ac:inkMk id="4" creationId="{89A394A6-B86D-264C-A377-D69DD22E9F39}"/>
          </ac:inkMkLst>
        </pc:inkChg>
        <pc:inkChg chg="add del">
          <ac:chgData name="Andrej Bogdanov" userId="51811781_tp_dropbox" providerId="OAuth2" clId="{57DA58E2-8ADE-0242-8089-701BD50565A1}" dt="2019-04-10T03:27:23.364" v="309" actId="22"/>
          <ac:inkMkLst>
            <pc:docMk/>
            <pc:sldMk cId="2097432329" sldId="283"/>
            <ac:inkMk id="7" creationId="{1487D68A-E5B1-8E43-9A9A-4A76C80D5DC0}"/>
          </ac:inkMkLst>
        </pc:inkChg>
        <pc:inkChg chg="add del">
          <ac:chgData name="Andrej Bogdanov" userId="51811781_tp_dropbox" providerId="OAuth2" clId="{57DA58E2-8ADE-0242-8089-701BD50565A1}" dt="2019-04-10T03:27:23.364" v="309" actId="22"/>
          <ac:inkMkLst>
            <pc:docMk/>
            <pc:sldMk cId="2097432329" sldId="283"/>
            <ac:inkMk id="9" creationId="{7FAEC2A8-2595-134B-9712-452751DB4320}"/>
          </ac:inkMkLst>
        </pc:inkChg>
        <pc:inkChg chg="add del mod reco">
          <ac:chgData name="Andrej Bogdanov" userId="51811781_tp_dropbox" providerId="OAuth2" clId="{57DA58E2-8ADE-0242-8089-701BD50565A1}" dt="2019-04-10T03:27:23.364" v="309" actId="22"/>
          <ac:inkMkLst>
            <pc:docMk/>
            <pc:sldMk cId="2097432329" sldId="283"/>
            <ac:inkMk id="13" creationId="{913A25F4-A895-E84F-B70F-ACF46AA3F6FB}"/>
          </ac:inkMkLst>
        </pc:inkChg>
        <pc:inkChg chg="add del">
          <ac:chgData name="Andrej Bogdanov" userId="51811781_tp_dropbox" providerId="OAuth2" clId="{57DA58E2-8ADE-0242-8089-701BD50565A1}" dt="2019-04-10T03:27:29.574" v="312"/>
          <ac:inkMkLst>
            <pc:docMk/>
            <pc:sldMk cId="2097432329" sldId="283"/>
            <ac:inkMk id="29" creationId="{A532A761-18D6-9841-AD25-8B8AF5E503C2}"/>
          </ac:inkMkLst>
        </pc:inkChg>
        <pc:inkChg chg="add del">
          <ac:chgData name="Andrej Bogdanov" userId="51811781_tp_dropbox" providerId="OAuth2" clId="{57DA58E2-8ADE-0242-8089-701BD50565A1}" dt="2019-04-10T03:27:29.574" v="312"/>
          <ac:inkMkLst>
            <pc:docMk/>
            <pc:sldMk cId="2097432329" sldId="283"/>
            <ac:inkMk id="31" creationId="{9CF83689-276A-104A-A0B3-A6A92A8A4164}"/>
          </ac:inkMkLst>
        </pc:inkChg>
        <pc:inkChg chg="add mod reco">
          <ac:chgData name="Andrej Bogdanov" userId="51811781_tp_dropbox" providerId="OAuth2" clId="{57DA58E2-8ADE-0242-8089-701BD50565A1}" dt="2019-04-10T03:27:58.730" v="316" actId="1076"/>
          <ac:inkMkLst>
            <pc:docMk/>
            <pc:sldMk cId="2097432329" sldId="283"/>
            <ac:inkMk id="32" creationId="{69448D21-59BD-234F-A6C4-DF73E96229F0}"/>
          </ac:inkMkLst>
        </pc:inkChg>
        <pc:inkChg chg="add">
          <ac:chgData name="Andrej Bogdanov" userId="51811781_tp_dropbox" providerId="OAuth2" clId="{57DA58E2-8ADE-0242-8089-701BD50565A1}" dt="2019-04-10T03:30:06.630" v="318" actId="7634"/>
          <ac:inkMkLst>
            <pc:docMk/>
            <pc:sldMk cId="2097432329" sldId="283"/>
            <ac:inkMk id="34" creationId="{2F1F0461-9A32-CE46-A5D3-B783ED457E2C}"/>
          </ac:inkMkLst>
        </pc:inkChg>
      </pc:sldChg>
      <pc:sldChg chg="addSp modSp">
        <pc:chgData name="Andrej Bogdanov" userId="51811781_tp_dropbox" providerId="OAuth2" clId="{57DA58E2-8ADE-0242-8089-701BD50565A1}" dt="2019-04-10T03:48:38.503" v="340"/>
        <pc:sldMkLst>
          <pc:docMk/>
          <pc:sldMk cId="17673665" sldId="284"/>
        </pc:sldMkLst>
        <pc:spChg chg="mod">
          <ac:chgData name="Andrej Bogdanov" userId="51811781_tp_dropbox" providerId="OAuth2" clId="{57DA58E2-8ADE-0242-8089-701BD50565A1}" dt="2019-04-10T01:08:33.289" v="138" actId="14100"/>
          <ac:spMkLst>
            <pc:docMk/>
            <pc:sldMk cId="17673665" sldId="284"/>
            <ac:spMk id="5" creationId="{5A4A3310-4551-3C42-92C0-AD26D5217BE9}"/>
          </ac:spMkLst>
        </pc:spChg>
        <pc:inkChg chg="add mod modStrokes">
          <ac:chgData name="Andrej Bogdanov" userId="51811781_tp_dropbox" providerId="OAuth2" clId="{57DA58E2-8ADE-0242-8089-701BD50565A1}" dt="2019-04-10T03:48:38.503" v="340"/>
          <ac:inkMkLst>
            <pc:docMk/>
            <pc:sldMk cId="17673665" sldId="284"/>
            <ac:inkMk id="2" creationId="{94391BE4-38EA-5E4C-B91B-52EC5D17E56C}"/>
          </ac:inkMkLst>
        </pc:inkChg>
        <pc:inkChg chg="add">
          <ac:chgData name="Andrej Bogdanov" userId="51811781_tp_dropbox" providerId="OAuth2" clId="{57DA58E2-8ADE-0242-8089-701BD50565A1}" dt="2019-04-10T03:32:30.451" v="321" actId="7634"/>
          <ac:inkMkLst>
            <pc:docMk/>
            <pc:sldMk cId="17673665" sldId="284"/>
            <ac:inkMk id="6" creationId="{39C652FE-54BB-9846-87C1-81F3EA6E2A4A}"/>
          </ac:inkMkLst>
        </pc:inkChg>
      </pc:sldChg>
      <pc:sldChg chg="addSp modSp">
        <pc:chgData name="Andrej Bogdanov" userId="51811781_tp_dropbox" providerId="OAuth2" clId="{57DA58E2-8ADE-0242-8089-701BD50565A1}" dt="2019-04-10T03:47:48.291" v="338" actId="1076"/>
        <pc:sldMkLst>
          <pc:docMk/>
          <pc:sldMk cId="3076498198" sldId="285"/>
        </pc:sldMkLst>
        <pc:spChg chg="mod">
          <ac:chgData name="Andrej Bogdanov" userId="51811781_tp_dropbox" providerId="OAuth2" clId="{57DA58E2-8ADE-0242-8089-701BD50565A1}" dt="2019-04-10T01:08:44.710" v="143" actId="20577"/>
          <ac:spMkLst>
            <pc:docMk/>
            <pc:sldMk cId="3076498198" sldId="285"/>
            <ac:spMk id="2" creationId="{52889E8A-70FD-1247-BC7D-A18365956C52}"/>
          </ac:spMkLst>
        </pc:spChg>
        <pc:inkChg chg="add mod modStrokes">
          <ac:chgData name="Andrej Bogdanov" userId="51811781_tp_dropbox" providerId="OAuth2" clId="{57DA58E2-8ADE-0242-8089-701BD50565A1}" dt="2019-04-10T03:47:48.291" v="338" actId="1076"/>
          <ac:inkMkLst>
            <pc:docMk/>
            <pc:sldMk cId="3076498198" sldId="285"/>
            <ac:inkMk id="4" creationId="{60620633-B51A-2F4B-9832-341DA4010B7A}"/>
          </ac:inkMkLst>
        </pc:inkChg>
        <pc:inkChg chg="add">
          <ac:chgData name="Andrej Bogdanov" userId="51811781_tp_dropbox" providerId="OAuth2" clId="{57DA58E2-8ADE-0242-8089-701BD50565A1}" dt="2019-04-10T03:32:30.451" v="321" actId="7634"/>
          <ac:inkMkLst>
            <pc:docMk/>
            <pc:sldMk cId="3076498198" sldId="285"/>
            <ac:inkMk id="5" creationId="{14452514-D165-A84F-AB78-D03FBCA60892}"/>
          </ac:inkMkLst>
        </pc:inkChg>
        <pc:inkChg chg="add mod">
          <ac:chgData name="Andrej Bogdanov" userId="51811781_tp_dropbox" providerId="OAuth2" clId="{57DA58E2-8ADE-0242-8089-701BD50565A1}" dt="2019-04-10T03:47:48.291" v="338" actId="1076"/>
          <ac:inkMkLst>
            <pc:docMk/>
            <pc:sldMk cId="3076498198" sldId="285"/>
            <ac:inkMk id="6" creationId="{7A708B35-38D7-9B45-9F05-7571D098A30D}"/>
          </ac:inkMkLst>
        </pc:inkChg>
      </pc:sldChg>
      <pc:sldChg chg="addSp delSp modSp">
        <pc:chgData name="Andrej Bogdanov" userId="51811781_tp_dropbox" providerId="OAuth2" clId="{57DA58E2-8ADE-0242-8089-701BD50565A1}" dt="2019-04-15T01:52:16.085" v="342" actId="7634"/>
        <pc:sldMkLst>
          <pc:docMk/>
          <pc:sldMk cId="2268389162" sldId="286"/>
        </pc:sldMkLst>
        <pc:inkChg chg="add">
          <ac:chgData name="Andrej Bogdanov" userId="51811781_tp_dropbox" providerId="OAuth2" clId="{57DA58E2-8ADE-0242-8089-701BD50565A1}" dt="2019-04-15T01:52:16.085" v="342" actId="7634"/>
          <ac:inkMkLst>
            <pc:docMk/>
            <pc:sldMk cId="2268389162" sldId="286"/>
            <ac:inkMk id="3" creationId="{221A9483-90F8-B54F-90ED-9304BE37BAB8}"/>
          </ac:inkMkLst>
        </pc:inkChg>
        <pc:inkChg chg="add del mod modStrokes">
          <ac:chgData name="Andrej Bogdanov" userId="51811781_tp_dropbox" providerId="OAuth2" clId="{57DA58E2-8ADE-0242-8089-701BD50565A1}" dt="2019-04-10T03:35:33.922" v="333"/>
          <ac:inkMkLst>
            <pc:docMk/>
            <pc:sldMk cId="2268389162" sldId="286"/>
            <ac:inkMk id="3" creationId="{F1368EEE-26C7-F345-808A-6262E7B6A96C}"/>
          </ac:inkMkLst>
        </pc:inkChg>
        <pc:inkChg chg="add mod modStrokes">
          <ac:chgData name="Andrej Bogdanov" userId="51811781_tp_dropbox" providerId="OAuth2" clId="{57DA58E2-8ADE-0242-8089-701BD50565A1}" dt="2019-04-10T03:47:14.708" v="337" actId="1076"/>
          <ac:inkMkLst>
            <pc:docMk/>
            <pc:sldMk cId="2268389162" sldId="286"/>
            <ac:inkMk id="4" creationId="{2E8C32FF-828B-B747-AD67-4DD6CB929644}"/>
          </ac:inkMkLst>
        </pc:inkChg>
        <pc:inkChg chg="add">
          <ac:chgData name="Andrej Bogdanov" userId="51811781_tp_dropbox" providerId="OAuth2" clId="{57DA58E2-8ADE-0242-8089-701BD50565A1}" dt="2019-04-10T03:46:00.883" v="336" actId="7634"/>
          <ac:inkMkLst>
            <pc:docMk/>
            <pc:sldMk cId="2268389162" sldId="286"/>
            <ac:inkMk id="5" creationId="{7C03D04D-9D91-CE4F-8495-104B7A01B1CD}"/>
          </ac:inkMkLst>
        </pc:inkChg>
      </pc:sldChg>
      <pc:sldChg chg="addSp delSp modSp">
        <pc:chgData name="Andrej Bogdanov" userId="51811781_tp_dropbox" providerId="OAuth2" clId="{57DA58E2-8ADE-0242-8089-701BD50565A1}" dt="2019-04-15T02:40:05.883" v="373" actId="7634"/>
        <pc:sldMkLst>
          <pc:docMk/>
          <pc:sldMk cId="3474182209" sldId="287"/>
        </pc:sldMkLst>
        <pc:spChg chg="mod">
          <ac:chgData name="Andrej Bogdanov" userId="51811781_tp_dropbox" providerId="OAuth2" clId="{57DA58E2-8ADE-0242-8089-701BD50565A1}" dt="2019-04-15T02:38:20.682" v="359" actId="114"/>
          <ac:spMkLst>
            <pc:docMk/>
            <pc:sldMk cId="3474182209" sldId="287"/>
            <ac:spMk id="3" creationId="{F6D8157F-C70B-3146-9CEE-34DC099A04EE}"/>
          </ac:spMkLst>
        </pc:spChg>
        <pc:inkChg chg="add mod modStrokes">
          <ac:chgData name="Andrej Bogdanov" userId="51811781_tp_dropbox" providerId="OAuth2" clId="{57DA58E2-8ADE-0242-8089-701BD50565A1}" dt="2019-04-15T02:39:43.358" v="372"/>
          <ac:inkMkLst>
            <pc:docMk/>
            <pc:sldMk cId="3474182209" sldId="287"/>
            <ac:inkMk id="2" creationId="{6F87D766-835D-B841-9E64-E65B2AF82128}"/>
          </ac:inkMkLst>
        </pc:inkChg>
        <pc:inkChg chg="add del">
          <ac:chgData name="Andrej Bogdanov" userId="51811781_tp_dropbox" providerId="OAuth2" clId="{57DA58E2-8ADE-0242-8089-701BD50565A1}" dt="2019-04-15T02:38:37.182" v="362"/>
          <ac:inkMkLst>
            <pc:docMk/>
            <pc:sldMk cId="3474182209" sldId="287"/>
            <ac:inkMk id="4" creationId="{4330DDBF-4EEF-A14E-9814-613A0D0D8C3D}"/>
          </ac:inkMkLst>
        </pc:inkChg>
        <pc:inkChg chg="add del">
          <ac:chgData name="Andrej Bogdanov" userId="51811781_tp_dropbox" providerId="OAuth2" clId="{57DA58E2-8ADE-0242-8089-701BD50565A1}" dt="2019-04-15T02:38:37.182" v="362"/>
          <ac:inkMkLst>
            <pc:docMk/>
            <pc:sldMk cId="3474182209" sldId="287"/>
            <ac:inkMk id="5" creationId="{BED85378-C802-1D43-A49C-6F5EE34F98CA}"/>
          </ac:inkMkLst>
        </pc:inkChg>
        <pc:inkChg chg="add del reco">
          <ac:chgData name="Andrej Bogdanov" userId="51811781_tp_dropbox" providerId="OAuth2" clId="{57DA58E2-8ADE-0242-8089-701BD50565A1}" dt="2019-04-15T02:38:39.058" v="364"/>
          <ac:inkMkLst>
            <pc:docMk/>
            <pc:sldMk cId="3474182209" sldId="287"/>
            <ac:inkMk id="6" creationId="{E2EC74C1-BC13-3048-BD31-C1DEEBF562DE}"/>
          </ac:inkMkLst>
        </pc:inkChg>
        <pc:inkChg chg="add del">
          <ac:chgData name="Andrej Bogdanov" userId="51811781_tp_dropbox" providerId="OAuth2" clId="{57DA58E2-8ADE-0242-8089-701BD50565A1}" dt="2019-04-15T02:39:29.837" v="369" actId="21"/>
          <ac:inkMkLst>
            <pc:docMk/>
            <pc:sldMk cId="3474182209" sldId="287"/>
            <ac:inkMk id="8" creationId="{71C60199-B0F3-4448-88DF-AABE4472C9B9}"/>
          </ac:inkMkLst>
        </pc:inkChg>
        <pc:inkChg chg="add">
          <ac:chgData name="Andrej Bogdanov" userId="51811781_tp_dropbox" providerId="OAuth2" clId="{57DA58E2-8ADE-0242-8089-701BD50565A1}" dt="2019-04-15T02:40:05.883" v="373" actId="7634"/>
          <ac:inkMkLst>
            <pc:docMk/>
            <pc:sldMk cId="3474182209" sldId="287"/>
            <ac:inkMk id="10" creationId="{8BCBE41A-36AF-624F-A81F-7911C10FDC9D}"/>
          </ac:inkMkLst>
        </pc:inkChg>
      </pc:sldChg>
      <pc:sldChg chg="addSp delSp modSp new">
        <pc:chgData name="Andrej Bogdanov" userId="51811781_tp_dropbox" providerId="OAuth2" clId="{57DA58E2-8ADE-0242-8089-701BD50565A1}" dt="2019-04-10T03:26:23.269" v="299"/>
        <pc:sldMkLst>
          <pc:docMk/>
          <pc:sldMk cId="3571456247" sldId="288"/>
        </pc:sldMkLst>
        <pc:inkChg chg="add mod modStrokes">
          <ac:chgData name="Andrej Bogdanov" userId="51811781_tp_dropbox" providerId="OAuth2" clId="{57DA58E2-8ADE-0242-8089-701BD50565A1}" dt="2019-04-10T03:25:54.682" v="282"/>
          <ac:inkMkLst>
            <pc:docMk/>
            <pc:sldMk cId="3571456247" sldId="288"/>
            <ac:inkMk id="2" creationId="{F5FBBB89-936B-F145-8236-9A1DDC94C880}"/>
          </ac:inkMkLst>
        </pc:inkChg>
        <pc:inkChg chg="add del">
          <ac:chgData name="Andrej Bogdanov" userId="51811781_tp_dropbox" providerId="OAuth2" clId="{57DA58E2-8ADE-0242-8089-701BD50565A1}" dt="2019-04-10T02:41:12.755" v="160"/>
          <ac:inkMkLst>
            <pc:docMk/>
            <pc:sldMk cId="3571456247" sldId="288"/>
            <ac:inkMk id="3" creationId="{A5F138F3-3B07-0647-A47E-9024C0BA9CCE}"/>
          </ac:inkMkLst>
        </pc:inkChg>
        <pc:inkChg chg="add del">
          <ac:chgData name="Andrej Bogdanov" userId="51811781_tp_dropbox" providerId="OAuth2" clId="{57DA58E2-8ADE-0242-8089-701BD50565A1}" dt="2019-04-10T02:41:12.755" v="160"/>
          <ac:inkMkLst>
            <pc:docMk/>
            <pc:sldMk cId="3571456247" sldId="288"/>
            <ac:inkMk id="4" creationId="{82545F52-EB9B-1F46-9D7C-CF2C64411B60}"/>
          </ac:inkMkLst>
        </pc:inkChg>
        <pc:inkChg chg="add del">
          <ac:chgData name="Andrej Bogdanov" userId="51811781_tp_dropbox" providerId="OAuth2" clId="{57DA58E2-8ADE-0242-8089-701BD50565A1}" dt="2019-04-10T02:41:12.755" v="160"/>
          <ac:inkMkLst>
            <pc:docMk/>
            <pc:sldMk cId="3571456247" sldId="288"/>
            <ac:inkMk id="5" creationId="{E2C14C03-33F9-1A48-BE8E-9EF7CA3B2EE8}"/>
          </ac:inkMkLst>
        </pc:inkChg>
        <pc:inkChg chg="add del">
          <ac:chgData name="Andrej Bogdanov" userId="51811781_tp_dropbox" providerId="OAuth2" clId="{57DA58E2-8ADE-0242-8089-701BD50565A1}" dt="2019-04-10T02:41:12.755" v="160"/>
          <ac:inkMkLst>
            <pc:docMk/>
            <pc:sldMk cId="3571456247" sldId="288"/>
            <ac:inkMk id="6" creationId="{17B62FAD-395B-2E4D-B362-B9D38D7F56B4}"/>
          </ac:inkMkLst>
        </pc:inkChg>
        <pc:inkChg chg="add del">
          <ac:chgData name="Andrej Bogdanov" userId="51811781_tp_dropbox" providerId="OAuth2" clId="{57DA58E2-8ADE-0242-8089-701BD50565A1}" dt="2019-04-10T02:41:12.755" v="160"/>
          <ac:inkMkLst>
            <pc:docMk/>
            <pc:sldMk cId="3571456247" sldId="288"/>
            <ac:inkMk id="7" creationId="{CE26445C-A278-D14D-B570-5451F1561F26}"/>
          </ac:inkMkLst>
        </pc:inkChg>
        <pc:inkChg chg="add del">
          <ac:chgData name="Andrej Bogdanov" userId="51811781_tp_dropbox" providerId="OAuth2" clId="{57DA58E2-8ADE-0242-8089-701BD50565A1}" dt="2019-04-10T02:41:12.755" v="160"/>
          <ac:inkMkLst>
            <pc:docMk/>
            <pc:sldMk cId="3571456247" sldId="288"/>
            <ac:inkMk id="8" creationId="{218B842C-A693-AF44-AF34-FD8C33F56B61}"/>
          </ac:inkMkLst>
        </pc:inkChg>
        <pc:inkChg chg="add del">
          <ac:chgData name="Andrej Bogdanov" userId="51811781_tp_dropbox" providerId="OAuth2" clId="{57DA58E2-8ADE-0242-8089-701BD50565A1}" dt="2019-04-10T03:26:23.268" v="297"/>
          <ac:inkMkLst>
            <pc:docMk/>
            <pc:sldMk cId="3571456247" sldId="288"/>
            <ac:inkMk id="9" creationId="{2D8041A5-A1FF-9F49-8B06-AFBF6462E638}"/>
          </ac:inkMkLst>
        </pc:inkChg>
        <pc:inkChg chg="add del">
          <ac:chgData name="Andrej Bogdanov" userId="51811781_tp_dropbox" providerId="OAuth2" clId="{57DA58E2-8ADE-0242-8089-701BD50565A1}" dt="2019-04-10T03:26:23.262" v="292"/>
          <ac:inkMkLst>
            <pc:docMk/>
            <pc:sldMk cId="3571456247" sldId="288"/>
            <ac:inkMk id="10" creationId="{03627F3F-EDE7-4D48-B2FB-62591EAC453D}"/>
          </ac:inkMkLst>
        </pc:inkChg>
        <pc:inkChg chg="add del reco">
          <ac:chgData name="Andrej Bogdanov" userId="51811781_tp_dropbox" providerId="OAuth2" clId="{57DA58E2-8ADE-0242-8089-701BD50565A1}" dt="2019-04-10T03:26:23.256" v="289"/>
          <ac:inkMkLst>
            <pc:docMk/>
            <pc:sldMk cId="3571456247" sldId="288"/>
            <ac:inkMk id="11" creationId="{4C826943-C0F7-4E43-912C-184D49742E61}"/>
          </ac:inkMkLst>
        </pc:inkChg>
        <pc:inkChg chg="add del">
          <ac:chgData name="Andrej Bogdanov" userId="51811781_tp_dropbox" providerId="OAuth2" clId="{57DA58E2-8ADE-0242-8089-701BD50565A1}" dt="2019-04-10T02:41:15.083" v="164"/>
          <ac:inkMkLst>
            <pc:docMk/>
            <pc:sldMk cId="3571456247" sldId="288"/>
            <ac:inkMk id="13" creationId="{A141A503-B31E-EE43-948E-65FF4151A014}"/>
          </ac:inkMkLst>
        </pc:inkChg>
        <pc:inkChg chg="add del">
          <ac:chgData name="Andrej Bogdanov" userId="51811781_tp_dropbox" providerId="OAuth2" clId="{57DA58E2-8ADE-0242-8089-701BD50565A1}" dt="2019-04-10T02:41:15.083" v="164"/>
          <ac:inkMkLst>
            <pc:docMk/>
            <pc:sldMk cId="3571456247" sldId="288"/>
            <ac:inkMk id="14" creationId="{472C0909-49FA-C64F-A509-7FBABDF6F633}"/>
          </ac:inkMkLst>
        </pc:inkChg>
        <pc:inkChg chg="add del reco">
          <ac:chgData name="Andrej Bogdanov" userId="51811781_tp_dropbox" providerId="OAuth2" clId="{57DA58E2-8ADE-0242-8089-701BD50565A1}" dt="2019-04-10T02:42:12.174" v="212"/>
          <ac:inkMkLst>
            <pc:docMk/>
            <pc:sldMk cId="3571456247" sldId="288"/>
            <ac:inkMk id="15" creationId="{F2296906-2AC2-5B4C-8989-3548AD47E10A}"/>
          </ac:inkMkLst>
        </pc:inkChg>
        <pc:inkChg chg="add del">
          <ac:chgData name="Andrej Bogdanov" userId="51811781_tp_dropbox" providerId="OAuth2" clId="{57DA58E2-8ADE-0242-8089-701BD50565A1}" dt="2019-04-10T02:41:16.660" v="167"/>
          <ac:inkMkLst>
            <pc:docMk/>
            <pc:sldMk cId="3571456247" sldId="288"/>
            <ac:inkMk id="17" creationId="{C3851059-A2D6-F54C-8999-A14D59A2B68B}"/>
          </ac:inkMkLst>
        </pc:inkChg>
        <pc:inkChg chg="add del">
          <ac:chgData name="Andrej Bogdanov" userId="51811781_tp_dropbox" providerId="OAuth2" clId="{57DA58E2-8ADE-0242-8089-701BD50565A1}" dt="2019-04-10T02:41:16.660" v="167"/>
          <ac:inkMkLst>
            <pc:docMk/>
            <pc:sldMk cId="3571456247" sldId="288"/>
            <ac:inkMk id="18" creationId="{078D8A6E-8C90-C943-8045-E2016BD87CCC}"/>
          </ac:inkMkLst>
        </pc:inkChg>
        <pc:inkChg chg="add del reco">
          <ac:chgData name="Andrej Bogdanov" userId="51811781_tp_dropbox" providerId="OAuth2" clId="{57DA58E2-8ADE-0242-8089-701BD50565A1}" dt="2019-04-10T02:42:12.174" v="212"/>
          <ac:inkMkLst>
            <pc:docMk/>
            <pc:sldMk cId="3571456247" sldId="288"/>
            <ac:inkMk id="19" creationId="{D94834B3-0AD7-AB40-84AA-8926772E9DCD}"/>
          </ac:inkMkLst>
        </pc:inkChg>
        <pc:inkChg chg="add del">
          <ac:chgData name="Andrej Bogdanov" userId="51811781_tp_dropbox" providerId="OAuth2" clId="{57DA58E2-8ADE-0242-8089-701BD50565A1}" dt="2019-04-10T02:41:28.054" v="198"/>
          <ac:inkMkLst>
            <pc:docMk/>
            <pc:sldMk cId="3571456247" sldId="288"/>
            <ac:inkMk id="21" creationId="{89868929-C45F-A546-BDE4-135FACC9BBA7}"/>
          </ac:inkMkLst>
        </pc:inkChg>
        <pc:inkChg chg="add del">
          <ac:chgData name="Andrej Bogdanov" userId="51811781_tp_dropbox" providerId="OAuth2" clId="{57DA58E2-8ADE-0242-8089-701BD50565A1}" dt="2019-04-10T02:41:28.054" v="198"/>
          <ac:inkMkLst>
            <pc:docMk/>
            <pc:sldMk cId="3571456247" sldId="288"/>
            <ac:inkMk id="22" creationId="{9448138A-657C-7F4E-B8E4-582070822844}"/>
          </ac:inkMkLst>
        </pc:inkChg>
        <pc:inkChg chg="add del">
          <ac:chgData name="Andrej Bogdanov" userId="51811781_tp_dropbox" providerId="OAuth2" clId="{57DA58E2-8ADE-0242-8089-701BD50565A1}" dt="2019-04-10T02:41:28.054" v="198"/>
          <ac:inkMkLst>
            <pc:docMk/>
            <pc:sldMk cId="3571456247" sldId="288"/>
            <ac:inkMk id="23" creationId="{C014C8BC-373A-9840-A837-966745995941}"/>
          </ac:inkMkLst>
        </pc:inkChg>
        <pc:inkChg chg="add del">
          <ac:chgData name="Andrej Bogdanov" userId="51811781_tp_dropbox" providerId="OAuth2" clId="{57DA58E2-8ADE-0242-8089-701BD50565A1}" dt="2019-04-10T02:41:28.054" v="198"/>
          <ac:inkMkLst>
            <pc:docMk/>
            <pc:sldMk cId="3571456247" sldId="288"/>
            <ac:inkMk id="24" creationId="{3720F73A-5FC5-184B-BCCB-70609E1B2938}"/>
          </ac:inkMkLst>
        </pc:inkChg>
        <pc:inkChg chg="add del">
          <ac:chgData name="Andrej Bogdanov" userId="51811781_tp_dropbox" providerId="OAuth2" clId="{57DA58E2-8ADE-0242-8089-701BD50565A1}" dt="2019-04-10T02:41:28.054" v="198"/>
          <ac:inkMkLst>
            <pc:docMk/>
            <pc:sldMk cId="3571456247" sldId="288"/>
            <ac:inkMk id="25" creationId="{AD98316A-57DC-E349-90BB-AFE72D30B9CB}"/>
          </ac:inkMkLst>
        </pc:inkChg>
        <pc:inkChg chg="add del">
          <ac:chgData name="Andrej Bogdanov" userId="51811781_tp_dropbox" providerId="OAuth2" clId="{57DA58E2-8ADE-0242-8089-701BD50565A1}" dt="2019-04-10T02:41:28.054" v="198"/>
          <ac:inkMkLst>
            <pc:docMk/>
            <pc:sldMk cId="3571456247" sldId="288"/>
            <ac:inkMk id="26" creationId="{CB9ACF4F-3F4E-6148-B8E9-4F5FE1523B48}"/>
          </ac:inkMkLst>
        </pc:inkChg>
        <pc:inkChg chg="add del">
          <ac:chgData name="Andrej Bogdanov" userId="51811781_tp_dropbox" providerId="OAuth2" clId="{57DA58E2-8ADE-0242-8089-701BD50565A1}" dt="2019-04-10T02:41:28.054" v="198"/>
          <ac:inkMkLst>
            <pc:docMk/>
            <pc:sldMk cId="3571456247" sldId="288"/>
            <ac:inkMk id="27" creationId="{F7B27F66-E185-0743-A941-BEFC5477C327}"/>
          </ac:inkMkLst>
        </pc:inkChg>
        <pc:inkChg chg="add del">
          <ac:chgData name="Andrej Bogdanov" userId="51811781_tp_dropbox" providerId="OAuth2" clId="{57DA58E2-8ADE-0242-8089-701BD50565A1}" dt="2019-04-10T02:41:28.054" v="198"/>
          <ac:inkMkLst>
            <pc:docMk/>
            <pc:sldMk cId="3571456247" sldId="288"/>
            <ac:inkMk id="28" creationId="{9FB30209-D38A-E740-A65A-5BDD09C1BB15}"/>
          </ac:inkMkLst>
        </pc:inkChg>
        <pc:inkChg chg="add del">
          <ac:chgData name="Andrej Bogdanov" userId="51811781_tp_dropbox" providerId="OAuth2" clId="{57DA58E2-8ADE-0242-8089-701BD50565A1}" dt="2019-04-10T02:41:28.054" v="198"/>
          <ac:inkMkLst>
            <pc:docMk/>
            <pc:sldMk cId="3571456247" sldId="288"/>
            <ac:inkMk id="29" creationId="{5ED3CA65-11DB-2B43-AE22-925EEE04B283}"/>
          </ac:inkMkLst>
        </pc:inkChg>
        <pc:inkChg chg="add del">
          <ac:chgData name="Andrej Bogdanov" userId="51811781_tp_dropbox" providerId="OAuth2" clId="{57DA58E2-8ADE-0242-8089-701BD50565A1}" dt="2019-04-10T02:41:28.054" v="198"/>
          <ac:inkMkLst>
            <pc:docMk/>
            <pc:sldMk cId="3571456247" sldId="288"/>
            <ac:inkMk id="30" creationId="{8074CBC9-4FBA-7949-B7DF-93C458B0788A}"/>
          </ac:inkMkLst>
        </pc:inkChg>
        <pc:inkChg chg="add del">
          <ac:chgData name="Andrej Bogdanov" userId="51811781_tp_dropbox" providerId="OAuth2" clId="{57DA58E2-8ADE-0242-8089-701BD50565A1}" dt="2019-04-10T02:41:28.054" v="198"/>
          <ac:inkMkLst>
            <pc:docMk/>
            <pc:sldMk cId="3571456247" sldId="288"/>
            <ac:inkMk id="31" creationId="{1BEFA84F-90B0-9A40-A5DC-ADA4D92A47B8}"/>
          </ac:inkMkLst>
        </pc:inkChg>
        <pc:inkChg chg="add del">
          <ac:chgData name="Andrej Bogdanov" userId="51811781_tp_dropbox" providerId="OAuth2" clId="{57DA58E2-8ADE-0242-8089-701BD50565A1}" dt="2019-04-10T03:26:23.263" v="293"/>
          <ac:inkMkLst>
            <pc:docMk/>
            <pc:sldMk cId="3571456247" sldId="288"/>
            <ac:inkMk id="32" creationId="{857615D7-AF2B-024B-8449-8D1CA384C9BF}"/>
          </ac:inkMkLst>
        </pc:inkChg>
        <pc:inkChg chg="add del">
          <ac:chgData name="Andrej Bogdanov" userId="51811781_tp_dropbox" providerId="OAuth2" clId="{57DA58E2-8ADE-0242-8089-701BD50565A1}" dt="2019-04-10T02:41:28.054" v="198"/>
          <ac:inkMkLst>
            <pc:docMk/>
            <pc:sldMk cId="3571456247" sldId="288"/>
            <ac:inkMk id="33" creationId="{07670DC5-9410-3447-BC6F-CC7C8F6CE69E}"/>
          </ac:inkMkLst>
        </pc:inkChg>
        <pc:inkChg chg="add del">
          <ac:chgData name="Andrej Bogdanov" userId="51811781_tp_dropbox" providerId="OAuth2" clId="{57DA58E2-8ADE-0242-8089-701BD50565A1}" dt="2019-04-10T02:41:28.054" v="198"/>
          <ac:inkMkLst>
            <pc:docMk/>
            <pc:sldMk cId="3571456247" sldId="288"/>
            <ac:inkMk id="34" creationId="{F00E4F9F-03E8-8A43-BFA2-784159D24320}"/>
          </ac:inkMkLst>
        </pc:inkChg>
        <pc:inkChg chg="add del">
          <ac:chgData name="Andrej Bogdanov" userId="51811781_tp_dropbox" providerId="OAuth2" clId="{57DA58E2-8ADE-0242-8089-701BD50565A1}" dt="2019-04-10T02:41:28.054" v="198"/>
          <ac:inkMkLst>
            <pc:docMk/>
            <pc:sldMk cId="3571456247" sldId="288"/>
            <ac:inkMk id="35" creationId="{3960C015-64E7-3944-BD40-C605E0BFC693}"/>
          </ac:inkMkLst>
        </pc:inkChg>
        <pc:inkChg chg="add del">
          <ac:chgData name="Andrej Bogdanov" userId="51811781_tp_dropbox" providerId="OAuth2" clId="{57DA58E2-8ADE-0242-8089-701BD50565A1}" dt="2019-04-10T02:41:28.054" v="198"/>
          <ac:inkMkLst>
            <pc:docMk/>
            <pc:sldMk cId="3571456247" sldId="288"/>
            <ac:inkMk id="36" creationId="{B6162B45-787B-644E-A3C3-B518086DD314}"/>
          </ac:inkMkLst>
        </pc:inkChg>
        <pc:inkChg chg="add del">
          <ac:chgData name="Andrej Bogdanov" userId="51811781_tp_dropbox" providerId="OAuth2" clId="{57DA58E2-8ADE-0242-8089-701BD50565A1}" dt="2019-04-10T02:41:28.054" v="198"/>
          <ac:inkMkLst>
            <pc:docMk/>
            <pc:sldMk cId="3571456247" sldId="288"/>
            <ac:inkMk id="37" creationId="{70ED6C9A-C705-7B44-AB04-6AA19A4B666A}"/>
          </ac:inkMkLst>
        </pc:inkChg>
        <pc:inkChg chg="add del">
          <ac:chgData name="Andrej Bogdanov" userId="51811781_tp_dropbox" providerId="OAuth2" clId="{57DA58E2-8ADE-0242-8089-701BD50565A1}" dt="2019-04-10T02:41:28.054" v="198"/>
          <ac:inkMkLst>
            <pc:docMk/>
            <pc:sldMk cId="3571456247" sldId="288"/>
            <ac:inkMk id="38" creationId="{C1BB01B8-935D-1D4A-A27E-BE717B6C437F}"/>
          </ac:inkMkLst>
        </pc:inkChg>
        <pc:inkChg chg="add del">
          <ac:chgData name="Andrej Bogdanov" userId="51811781_tp_dropbox" providerId="OAuth2" clId="{57DA58E2-8ADE-0242-8089-701BD50565A1}" dt="2019-04-10T02:41:28.054" v="198"/>
          <ac:inkMkLst>
            <pc:docMk/>
            <pc:sldMk cId="3571456247" sldId="288"/>
            <ac:inkMk id="39" creationId="{72FE35E9-78F2-F142-9FFA-8F12DD7EA55B}"/>
          </ac:inkMkLst>
        </pc:inkChg>
        <pc:inkChg chg="add del">
          <ac:chgData name="Andrej Bogdanov" userId="51811781_tp_dropbox" providerId="OAuth2" clId="{57DA58E2-8ADE-0242-8089-701BD50565A1}" dt="2019-04-10T02:41:28.054" v="198"/>
          <ac:inkMkLst>
            <pc:docMk/>
            <pc:sldMk cId="3571456247" sldId="288"/>
            <ac:inkMk id="40" creationId="{2C5FB382-2E2E-8848-97AA-811A8424D42E}"/>
          </ac:inkMkLst>
        </pc:inkChg>
        <pc:inkChg chg="add del">
          <ac:chgData name="Andrej Bogdanov" userId="51811781_tp_dropbox" providerId="OAuth2" clId="{57DA58E2-8ADE-0242-8089-701BD50565A1}" dt="2019-04-10T02:41:28.054" v="198"/>
          <ac:inkMkLst>
            <pc:docMk/>
            <pc:sldMk cId="3571456247" sldId="288"/>
            <ac:inkMk id="41" creationId="{E78DF128-0E2A-B84A-BA1A-5B67BB498F3A}"/>
          </ac:inkMkLst>
        </pc:inkChg>
        <pc:inkChg chg="add del">
          <ac:chgData name="Andrej Bogdanov" userId="51811781_tp_dropbox" providerId="OAuth2" clId="{57DA58E2-8ADE-0242-8089-701BD50565A1}" dt="2019-04-10T02:41:28.054" v="198"/>
          <ac:inkMkLst>
            <pc:docMk/>
            <pc:sldMk cId="3571456247" sldId="288"/>
            <ac:inkMk id="42" creationId="{507CB018-5442-724F-A2F1-FF954D11463B}"/>
          </ac:inkMkLst>
        </pc:inkChg>
        <pc:inkChg chg="add del">
          <ac:chgData name="Andrej Bogdanov" userId="51811781_tp_dropbox" providerId="OAuth2" clId="{57DA58E2-8ADE-0242-8089-701BD50565A1}" dt="2019-04-10T02:41:28.054" v="198"/>
          <ac:inkMkLst>
            <pc:docMk/>
            <pc:sldMk cId="3571456247" sldId="288"/>
            <ac:inkMk id="43" creationId="{42F898AA-105E-6344-BA30-66533C64E6DB}"/>
          </ac:inkMkLst>
        </pc:inkChg>
        <pc:inkChg chg="add del">
          <ac:chgData name="Andrej Bogdanov" userId="51811781_tp_dropbox" providerId="OAuth2" clId="{57DA58E2-8ADE-0242-8089-701BD50565A1}" dt="2019-04-10T02:41:28.054" v="198"/>
          <ac:inkMkLst>
            <pc:docMk/>
            <pc:sldMk cId="3571456247" sldId="288"/>
            <ac:inkMk id="44" creationId="{8805D19D-CACB-A942-A50C-662B4C0E5F37}"/>
          </ac:inkMkLst>
        </pc:inkChg>
        <pc:inkChg chg="add del">
          <ac:chgData name="Andrej Bogdanov" userId="51811781_tp_dropbox" providerId="OAuth2" clId="{57DA58E2-8ADE-0242-8089-701BD50565A1}" dt="2019-04-10T02:41:28.054" v="198"/>
          <ac:inkMkLst>
            <pc:docMk/>
            <pc:sldMk cId="3571456247" sldId="288"/>
            <ac:inkMk id="45" creationId="{2653B6E7-4951-9D4A-AE27-1A7F3E2C1713}"/>
          </ac:inkMkLst>
        </pc:inkChg>
        <pc:inkChg chg="add del">
          <ac:chgData name="Andrej Bogdanov" userId="51811781_tp_dropbox" providerId="OAuth2" clId="{57DA58E2-8ADE-0242-8089-701BD50565A1}" dt="2019-04-10T02:41:28.054" v="198"/>
          <ac:inkMkLst>
            <pc:docMk/>
            <pc:sldMk cId="3571456247" sldId="288"/>
            <ac:inkMk id="46" creationId="{362BADD8-0B58-0148-874B-3755AD457E7C}"/>
          </ac:inkMkLst>
        </pc:inkChg>
        <pc:inkChg chg="add del">
          <ac:chgData name="Andrej Bogdanov" userId="51811781_tp_dropbox" providerId="OAuth2" clId="{57DA58E2-8ADE-0242-8089-701BD50565A1}" dt="2019-04-10T02:41:28.054" v="198"/>
          <ac:inkMkLst>
            <pc:docMk/>
            <pc:sldMk cId="3571456247" sldId="288"/>
            <ac:inkMk id="47" creationId="{CAA4596E-04C4-9944-851D-677D57468D98}"/>
          </ac:inkMkLst>
        </pc:inkChg>
        <pc:inkChg chg="add del">
          <ac:chgData name="Andrej Bogdanov" userId="51811781_tp_dropbox" providerId="OAuth2" clId="{57DA58E2-8ADE-0242-8089-701BD50565A1}" dt="2019-04-10T02:41:28.054" v="198"/>
          <ac:inkMkLst>
            <pc:docMk/>
            <pc:sldMk cId="3571456247" sldId="288"/>
            <ac:inkMk id="48" creationId="{D019BEC2-41C7-124F-A564-B2023707A361}"/>
          </ac:inkMkLst>
        </pc:inkChg>
        <pc:inkChg chg="add del">
          <ac:chgData name="Andrej Bogdanov" userId="51811781_tp_dropbox" providerId="OAuth2" clId="{57DA58E2-8ADE-0242-8089-701BD50565A1}" dt="2019-04-10T02:41:28.054" v="198"/>
          <ac:inkMkLst>
            <pc:docMk/>
            <pc:sldMk cId="3571456247" sldId="288"/>
            <ac:inkMk id="49" creationId="{A11896EA-D7C4-E44A-8F58-44D89569B3EA}"/>
          </ac:inkMkLst>
        </pc:inkChg>
        <pc:inkChg chg="add del">
          <ac:chgData name="Andrej Bogdanov" userId="51811781_tp_dropbox" providerId="OAuth2" clId="{57DA58E2-8ADE-0242-8089-701BD50565A1}" dt="2019-04-10T02:41:28.054" v="198"/>
          <ac:inkMkLst>
            <pc:docMk/>
            <pc:sldMk cId="3571456247" sldId="288"/>
            <ac:inkMk id="50" creationId="{AADACD30-CA91-8C46-B0D2-AA7F69977089}"/>
          </ac:inkMkLst>
        </pc:inkChg>
        <pc:inkChg chg="add del mod reco modStrokes">
          <ac:chgData name="Andrej Bogdanov" userId="51811781_tp_dropbox" providerId="OAuth2" clId="{57DA58E2-8ADE-0242-8089-701BD50565A1}" dt="2019-04-10T03:26:23.254" v="288"/>
          <ac:inkMkLst>
            <pc:docMk/>
            <pc:sldMk cId="3571456247" sldId="288"/>
            <ac:inkMk id="51" creationId="{77FF10D4-852A-D346-AA7B-619E0A0AD8EA}"/>
          </ac:inkMkLst>
        </pc:inkChg>
        <pc:inkChg chg="add del reco">
          <ac:chgData name="Andrej Bogdanov" userId="51811781_tp_dropbox" providerId="OAuth2" clId="{57DA58E2-8ADE-0242-8089-701BD50565A1}" dt="2019-04-10T03:26:23.264" v="294"/>
          <ac:inkMkLst>
            <pc:docMk/>
            <pc:sldMk cId="3571456247" sldId="288"/>
            <ac:inkMk id="52" creationId="{6BB2DCC6-42FE-1D40-86F3-2B33BF28A106}"/>
          </ac:inkMkLst>
        </pc:inkChg>
        <pc:inkChg chg="add del reco">
          <ac:chgData name="Andrej Bogdanov" userId="51811781_tp_dropbox" providerId="OAuth2" clId="{57DA58E2-8ADE-0242-8089-701BD50565A1}" dt="2019-04-10T03:26:23.261" v="291"/>
          <ac:inkMkLst>
            <pc:docMk/>
            <pc:sldMk cId="3571456247" sldId="288"/>
            <ac:inkMk id="53" creationId="{0251BB72-7D92-8F42-B2E2-6804527CF413}"/>
          </ac:inkMkLst>
        </pc:inkChg>
        <pc:inkChg chg="add del reco">
          <ac:chgData name="Andrej Bogdanov" userId="51811781_tp_dropbox" providerId="OAuth2" clId="{57DA58E2-8ADE-0242-8089-701BD50565A1}" dt="2019-04-10T03:26:23.268" v="298"/>
          <ac:inkMkLst>
            <pc:docMk/>
            <pc:sldMk cId="3571456247" sldId="288"/>
            <ac:inkMk id="54" creationId="{DA8AFB15-93CA-1146-BC23-34DF40D14B5C}"/>
          </ac:inkMkLst>
        </pc:inkChg>
        <pc:inkChg chg="add del">
          <ac:chgData name="Andrej Bogdanov" userId="51811781_tp_dropbox" providerId="OAuth2" clId="{57DA58E2-8ADE-0242-8089-701BD50565A1}" dt="2019-04-10T02:41:53.671" v="209"/>
          <ac:inkMkLst>
            <pc:docMk/>
            <pc:sldMk cId="3571456247" sldId="288"/>
            <ac:inkMk id="59" creationId="{13C8F51A-D1FA-584B-B2DD-95A51E499171}"/>
          </ac:inkMkLst>
        </pc:inkChg>
        <pc:inkChg chg="add del">
          <ac:chgData name="Andrej Bogdanov" userId="51811781_tp_dropbox" providerId="OAuth2" clId="{57DA58E2-8ADE-0242-8089-701BD50565A1}" dt="2019-04-10T02:41:53.671" v="209"/>
          <ac:inkMkLst>
            <pc:docMk/>
            <pc:sldMk cId="3571456247" sldId="288"/>
            <ac:inkMk id="60" creationId="{AD1D43B5-2CD4-A047-9F01-9639A6510EE0}"/>
          </ac:inkMkLst>
        </pc:inkChg>
        <pc:inkChg chg="add del">
          <ac:chgData name="Andrej Bogdanov" userId="51811781_tp_dropbox" providerId="OAuth2" clId="{57DA58E2-8ADE-0242-8089-701BD50565A1}" dt="2019-04-10T02:41:53.671" v="209"/>
          <ac:inkMkLst>
            <pc:docMk/>
            <pc:sldMk cId="3571456247" sldId="288"/>
            <ac:inkMk id="61" creationId="{BEF865B3-6DC5-A447-B766-69163B48E97A}"/>
          </ac:inkMkLst>
        </pc:inkChg>
        <pc:inkChg chg="add del">
          <ac:chgData name="Andrej Bogdanov" userId="51811781_tp_dropbox" providerId="OAuth2" clId="{57DA58E2-8ADE-0242-8089-701BD50565A1}" dt="2019-04-10T02:41:53.671" v="209"/>
          <ac:inkMkLst>
            <pc:docMk/>
            <pc:sldMk cId="3571456247" sldId="288"/>
            <ac:inkMk id="62" creationId="{FE2B7B84-2A10-2047-BB33-AA8DB0208D3F}"/>
          </ac:inkMkLst>
        </pc:inkChg>
        <pc:inkChg chg="add del">
          <ac:chgData name="Andrej Bogdanov" userId="51811781_tp_dropbox" providerId="OAuth2" clId="{57DA58E2-8ADE-0242-8089-701BD50565A1}" dt="2019-04-10T02:41:53.671" v="209"/>
          <ac:inkMkLst>
            <pc:docMk/>
            <pc:sldMk cId="3571456247" sldId="288"/>
            <ac:inkMk id="63" creationId="{009560A8-70F2-2549-8BB1-E8DF83176D53}"/>
          </ac:inkMkLst>
        </pc:inkChg>
        <pc:inkChg chg="add del">
          <ac:chgData name="Andrej Bogdanov" userId="51811781_tp_dropbox" providerId="OAuth2" clId="{57DA58E2-8ADE-0242-8089-701BD50565A1}" dt="2019-04-10T02:41:53.671" v="209"/>
          <ac:inkMkLst>
            <pc:docMk/>
            <pc:sldMk cId="3571456247" sldId="288"/>
            <ac:inkMk id="64" creationId="{F53C7FB6-233A-2348-BAA9-830776B078B8}"/>
          </ac:inkMkLst>
        </pc:inkChg>
        <pc:inkChg chg="add del">
          <ac:chgData name="Andrej Bogdanov" userId="51811781_tp_dropbox" providerId="OAuth2" clId="{57DA58E2-8ADE-0242-8089-701BD50565A1}" dt="2019-04-10T02:41:53.671" v="209"/>
          <ac:inkMkLst>
            <pc:docMk/>
            <pc:sldMk cId="3571456247" sldId="288"/>
            <ac:inkMk id="65" creationId="{D3A15814-193A-7E42-A65E-969CC93032CA}"/>
          </ac:inkMkLst>
        </pc:inkChg>
        <pc:inkChg chg="add del">
          <ac:chgData name="Andrej Bogdanov" userId="51811781_tp_dropbox" providerId="OAuth2" clId="{57DA58E2-8ADE-0242-8089-701BD50565A1}" dt="2019-04-10T02:41:53.671" v="209"/>
          <ac:inkMkLst>
            <pc:docMk/>
            <pc:sldMk cId="3571456247" sldId="288"/>
            <ac:inkMk id="66" creationId="{C203065E-21A1-6A47-9B43-7ED85583A984}"/>
          </ac:inkMkLst>
        </pc:inkChg>
        <pc:inkChg chg="add del">
          <ac:chgData name="Andrej Bogdanov" userId="51811781_tp_dropbox" providerId="OAuth2" clId="{57DA58E2-8ADE-0242-8089-701BD50565A1}" dt="2019-04-10T02:42:21.507" v="218"/>
          <ac:inkMkLst>
            <pc:docMk/>
            <pc:sldMk cId="3571456247" sldId="288"/>
            <ac:inkMk id="67" creationId="{1F75F94A-3DC3-F14D-8F87-2CC3AEF64522}"/>
          </ac:inkMkLst>
        </pc:inkChg>
        <pc:inkChg chg="add del reco">
          <ac:chgData name="Andrej Bogdanov" userId="51811781_tp_dropbox" providerId="OAuth2" clId="{57DA58E2-8ADE-0242-8089-701BD50565A1}" dt="2019-04-10T02:42:13.772" v="214"/>
          <ac:inkMkLst>
            <pc:docMk/>
            <pc:sldMk cId="3571456247" sldId="288"/>
            <ac:inkMk id="68" creationId="{5745A3F2-C963-2F44-A111-99CC9F297761}"/>
          </ac:inkMkLst>
        </pc:inkChg>
        <pc:inkChg chg="add del reco">
          <ac:chgData name="Andrej Bogdanov" userId="51811781_tp_dropbox" providerId="OAuth2" clId="{57DA58E2-8ADE-0242-8089-701BD50565A1}" dt="2019-04-10T03:26:23.267" v="296"/>
          <ac:inkMkLst>
            <pc:docMk/>
            <pc:sldMk cId="3571456247" sldId="288"/>
            <ac:inkMk id="69" creationId="{EF826B0C-BE8B-1846-9A3C-1FDAB31868CE}"/>
          </ac:inkMkLst>
        </pc:inkChg>
        <pc:inkChg chg="add del">
          <ac:chgData name="Andrej Bogdanov" userId="51811781_tp_dropbox" providerId="OAuth2" clId="{57DA58E2-8ADE-0242-8089-701BD50565A1}" dt="2019-04-10T02:42:12.174" v="212"/>
          <ac:inkMkLst>
            <pc:docMk/>
            <pc:sldMk cId="3571456247" sldId="288"/>
            <ac:inkMk id="72" creationId="{273FDC23-A62B-FB45-90B5-E4B0957DF67B}"/>
          </ac:inkMkLst>
        </pc:inkChg>
        <pc:inkChg chg="add del mod reco modStrokes">
          <ac:chgData name="Andrej Bogdanov" userId="51811781_tp_dropbox" providerId="OAuth2" clId="{57DA58E2-8ADE-0242-8089-701BD50565A1}" dt="2019-04-10T03:26:23.269" v="299"/>
          <ac:inkMkLst>
            <pc:docMk/>
            <pc:sldMk cId="3571456247" sldId="288"/>
            <ac:inkMk id="73" creationId="{881DA3A5-CC3D-5341-AF6D-A9A8E5C87D50}"/>
          </ac:inkMkLst>
        </pc:inkChg>
        <pc:inkChg chg="add del">
          <ac:chgData name="Andrej Bogdanov" userId="51811781_tp_dropbox" providerId="OAuth2" clId="{57DA58E2-8ADE-0242-8089-701BD50565A1}" dt="2019-04-10T02:42:13.772" v="214"/>
          <ac:inkMkLst>
            <pc:docMk/>
            <pc:sldMk cId="3571456247" sldId="288"/>
            <ac:inkMk id="75" creationId="{B764D888-8FD4-A043-85A7-0A59909FCDB1}"/>
          </ac:inkMkLst>
        </pc:inkChg>
        <pc:inkChg chg="add del mod reco modStrokes">
          <ac:chgData name="Andrej Bogdanov" userId="51811781_tp_dropbox" providerId="OAuth2" clId="{57DA58E2-8ADE-0242-8089-701BD50565A1}" dt="2019-04-10T02:43:21.641" v="248"/>
          <ac:inkMkLst>
            <pc:docMk/>
            <pc:sldMk cId="3571456247" sldId="288"/>
            <ac:inkMk id="76" creationId="{B821489C-9108-5647-956C-EAF3F640B6AF}"/>
          </ac:inkMkLst>
        </pc:inkChg>
        <pc:inkChg chg="add del">
          <ac:chgData name="Andrej Bogdanov" userId="51811781_tp_dropbox" providerId="OAuth2" clId="{57DA58E2-8ADE-0242-8089-701BD50565A1}" dt="2019-04-10T02:42:21.507" v="218"/>
          <ac:inkMkLst>
            <pc:docMk/>
            <pc:sldMk cId="3571456247" sldId="288"/>
            <ac:inkMk id="78" creationId="{446C8A73-A87A-444F-86D4-F5B88392F803}"/>
          </ac:inkMkLst>
        </pc:inkChg>
        <pc:inkChg chg="add del">
          <ac:chgData name="Andrej Bogdanov" userId="51811781_tp_dropbox" providerId="OAuth2" clId="{57DA58E2-8ADE-0242-8089-701BD50565A1}" dt="2019-04-10T02:42:21.507" v="218"/>
          <ac:inkMkLst>
            <pc:docMk/>
            <pc:sldMk cId="3571456247" sldId="288"/>
            <ac:inkMk id="79" creationId="{99023D49-854E-2F42-B805-E6C0B79996A1}"/>
          </ac:inkMkLst>
        </pc:inkChg>
        <pc:inkChg chg="add del reco">
          <ac:chgData name="Andrej Bogdanov" userId="51811781_tp_dropbox" providerId="OAuth2" clId="{57DA58E2-8ADE-0242-8089-701BD50565A1}" dt="2019-04-10T02:42:25.428" v="225"/>
          <ac:inkMkLst>
            <pc:docMk/>
            <pc:sldMk cId="3571456247" sldId="288"/>
            <ac:inkMk id="80" creationId="{91E3B7AA-0D7E-B74F-9A55-E2BEBF4DD923}"/>
          </ac:inkMkLst>
        </pc:inkChg>
        <pc:inkChg chg="add del">
          <ac:chgData name="Andrej Bogdanov" userId="51811781_tp_dropbox" providerId="OAuth2" clId="{57DA58E2-8ADE-0242-8089-701BD50565A1}" dt="2019-04-10T02:42:25.428" v="225"/>
          <ac:inkMkLst>
            <pc:docMk/>
            <pc:sldMk cId="3571456247" sldId="288"/>
            <ac:inkMk id="82" creationId="{8CCC139D-82CA-074C-897C-B94745DF51B2}"/>
          </ac:inkMkLst>
        </pc:inkChg>
        <pc:inkChg chg="add del">
          <ac:chgData name="Andrej Bogdanov" userId="51811781_tp_dropbox" providerId="OAuth2" clId="{57DA58E2-8ADE-0242-8089-701BD50565A1}" dt="2019-04-10T02:42:25.428" v="225"/>
          <ac:inkMkLst>
            <pc:docMk/>
            <pc:sldMk cId="3571456247" sldId="288"/>
            <ac:inkMk id="83" creationId="{D191F918-0B82-5F43-9ED8-3EA37C364A9E}"/>
          </ac:inkMkLst>
        </pc:inkChg>
        <pc:inkChg chg="add del">
          <ac:chgData name="Andrej Bogdanov" userId="51811781_tp_dropbox" providerId="OAuth2" clId="{57DA58E2-8ADE-0242-8089-701BD50565A1}" dt="2019-04-10T02:42:25.428" v="225"/>
          <ac:inkMkLst>
            <pc:docMk/>
            <pc:sldMk cId="3571456247" sldId="288"/>
            <ac:inkMk id="84" creationId="{7152E038-BE24-6543-9C69-6A89D8ADD5F4}"/>
          </ac:inkMkLst>
        </pc:inkChg>
        <pc:inkChg chg="add del">
          <ac:chgData name="Andrej Bogdanov" userId="51811781_tp_dropbox" providerId="OAuth2" clId="{57DA58E2-8ADE-0242-8089-701BD50565A1}" dt="2019-04-10T02:42:25.428" v="225"/>
          <ac:inkMkLst>
            <pc:docMk/>
            <pc:sldMk cId="3571456247" sldId="288"/>
            <ac:inkMk id="85" creationId="{9894A9C4-A1A2-5E45-93E5-87C240340842}"/>
          </ac:inkMkLst>
        </pc:inkChg>
        <pc:inkChg chg="add del">
          <ac:chgData name="Andrej Bogdanov" userId="51811781_tp_dropbox" providerId="OAuth2" clId="{57DA58E2-8ADE-0242-8089-701BD50565A1}" dt="2019-04-10T02:42:25.428" v="225"/>
          <ac:inkMkLst>
            <pc:docMk/>
            <pc:sldMk cId="3571456247" sldId="288"/>
            <ac:inkMk id="86" creationId="{1CBAD699-739F-5141-B54F-D2A84629259A}"/>
          </ac:inkMkLst>
        </pc:inkChg>
        <pc:inkChg chg="add del mod reco modStrokes">
          <ac:chgData name="Andrej Bogdanov" userId="51811781_tp_dropbox" providerId="OAuth2" clId="{57DA58E2-8ADE-0242-8089-701BD50565A1}" dt="2019-04-10T02:43:06.829" v="230"/>
          <ac:inkMkLst>
            <pc:docMk/>
            <pc:sldMk cId="3571456247" sldId="288"/>
            <ac:inkMk id="87" creationId="{970C276E-1D11-394F-9936-A2D9F3578CD9}"/>
          </ac:inkMkLst>
        </pc:inkChg>
        <pc:inkChg chg="add del">
          <ac:chgData name="Andrej Bogdanov" userId="51811781_tp_dropbox" providerId="OAuth2" clId="{57DA58E2-8ADE-0242-8089-701BD50565A1}" dt="2019-04-10T02:43:06.829" v="230"/>
          <ac:inkMkLst>
            <pc:docMk/>
            <pc:sldMk cId="3571456247" sldId="288"/>
            <ac:inkMk id="89" creationId="{F364EB1E-9626-224A-8FDE-851E5541B0D7}"/>
          </ac:inkMkLst>
        </pc:inkChg>
        <pc:inkChg chg="add del reco">
          <ac:chgData name="Andrej Bogdanov" userId="51811781_tp_dropbox" providerId="OAuth2" clId="{57DA58E2-8ADE-0242-8089-701BD50565A1}" dt="2019-04-10T02:43:11.081" v="239"/>
          <ac:inkMkLst>
            <pc:docMk/>
            <pc:sldMk cId="3571456247" sldId="288"/>
            <ac:inkMk id="90" creationId="{A80C6A80-0FD0-A24B-A0DD-9D8CA4D88AEA}"/>
          </ac:inkMkLst>
        </pc:inkChg>
        <pc:inkChg chg="add del">
          <ac:chgData name="Andrej Bogdanov" userId="51811781_tp_dropbox" providerId="OAuth2" clId="{57DA58E2-8ADE-0242-8089-701BD50565A1}" dt="2019-04-10T02:43:11.081" v="239"/>
          <ac:inkMkLst>
            <pc:docMk/>
            <pc:sldMk cId="3571456247" sldId="288"/>
            <ac:inkMk id="92" creationId="{E5CE8C03-130A-C84B-BBB3-9B7D1E5D1EF7}"/>
          </ac:inkMkLst>
        </pc:inkChg>
        <pc:inkChg chg="add del">
          <ac:chgData name="Andrej Bogdanov" userId="51811781_tp_dropbox" providerId="OAuth2" clId="{57DA58E2-8ADE-0242-8089-701BD50565A1}" dt="2019-04-10T02:43:11.081" v="239"/>
          <ac:inkMkLst>
            <pc:docMk/>
            <pc:sldMk cId="3571456247" sldId="288"/>
            <ac:inkMk id="93" creationId="{90A65D80-9DA5-494A-8BF4-DD0C7CC7321A}"/>
          </ac:inkMkLst>
        </pc:inkChg>
        <pc:inkChg chg="add del">
          <ac:chgData name="Andrej Bogdanov" userId="51811781_tp_dropbox" providerId="OAuth2" clId="{57DA58E2-8ADE-0242-8089-701BD50565A1}" dt="2019-04-10T02:43:11.081" v="239"/>
          <ac:inkMkLst>
            <pc:docMk/>
            <pc:sldMk cId="3571456247" sldId="288"/>
            <ac:inkMk id="94" creationId="{393BA5C0-B6FA-A847-93F0-BE9F82F4DAA1}"/>
          </ac:inkMkLst>
        </pc:inkChg>
        <pc:inkChg chg="add del">
          <ac:chgData name="Andrej Bogdanov" userId="51811781_tp_dropbox" providerId="OAuth2" clId="{57DA58E2-8ADE-0242-8089-701BD50565A1}" dt="2019-04-10T02:43:11.081" v="239"/>
          <ac:inkMkLst>
            <pc:docMk/>
            <pc:sldMk cId="3571456247" sldId="288"/>
            <ac:inkMk id="95" creationId="{FD127B1E-A050-7F41-893C-7C1670708A2E}"/>
          </ac:inkMkLst>
        </pc:inkChg>
        <pc:inkChg chg="add del">
          <ac:chgData name="Andrej Bogdanov" userId="51811781_tp_dropbox" providerId="OAuth2" clId="{57DA58E2-8ADE-0242-8089-701BD50565A1}" dt="2019-04-10T02:43:11.081" v="239"/>
          <ac:inkMkLst>
            <pc:docMk/>
            <pc:sldMk cId="3571456247" sldId="288"/>
            <ac:inkMk id="96" creationId="{35C827D3-C185-E941-9F4E-EC5A735D2A7E}"/>
          </ac:inkMkLst>
        </pc:inkChg>
        <pc:inkChg chg="add del">
          <ac:chgData name="Andrej Bogdanov" userId="51811781_tp_dropbox" providerId="OAuth2" clId="{57DA58E2-8ADE-0242-8089-701BD50565A1}" dt="2019-04-10T02:43:11.081" v="239"/>
          <ac:inkMkLst>
            <pc:docMk/>
            <pc:sldMk cId="3571456247" sldId="288"/>
            <ac:inkMk id="97" creationId="{7C381FCF-131C-F346-A71B-C6768C44B02B}"/>
          </ac:inkMkLst>
        </pc:inkChg>
        <pc:inkChg chg="add del">
          <ac:chgData name="Andrej Bogdanov" userId="51811781_tp_dropbox" providerId="OAuth2" clId="{57DA58E2-8ADE-0242-8089-701BD50565A1}" dt="2019-04-10T02:43:11.081" v="239"/>
          <ac:inkMkLst>
            <pc:docMk/>
            <pc:sldMk cId="3571456247" sldId="288"/>
            <ac:inkMk id="98" creationId="{7BC2C94D-8108-824E-A714-9B26B9D3BC09}"/>
          </ac:inkMkLst>
        </pc:inkChg>
        <pc:inkChg chg="add del reco">
          <ac:chgData name="Andrej Bogdanov" userId="51811781_tp_dropbox" providerId="OAuth2" clId="{57DA58E2-8ADE-0242-8089-701BD50565A1}" dt="2019-04-10T02:43:35.694" v="263"/>
          <ac:inkMkLst>
            <pc:docMk/>
            <pc:sldMk cId="3571456247" sldId="288"/>
            <ac:inkMk id="99" creationId="{E957B9A2-D975-D840-9F0B-9EC2506A29A0}"/>
          </ac:inkMkLst>
        </pc:inkChg>
        <pc:inkChg chg="add del">
          <ac:chgData name="Andrej Bogdanov" userId="51811781_tp_dropbox" providerId="OAuth2" clId="{57DA58E2-8ADE-0242-8089-701BD50565A1}" dt="2019-04-10T02:43:21.641" v="248"/>
          <ac:inkMkLst>
            <pc:docMk/>
            <pc:sldMk cId="3571456247" sldId="288"/>
            <ac:inkMk id="101" creationId="{7B05218E-CAAD-9C49-9B68-8D15A002D243}"/>
          </ac:inkMkLst>
        </pc:inkChg>
        <pc:inkChg chg="add del">
          <ac:chgData name="Andrej Bogdanov" userId="51811781_tp_dropbox" providerId="OAuth2" clId="{57DA58E2-8ADE-0242-8089-701BD50565A1}" dt="2019-04-10T02:43:21.641" v="248"/>
          <ac:inkMkLst>
            <pc:docMk/>
            <pc:sldMk cId="3571456247" sldId="288"/>
            <ac:inkMk id="102" creationId="{6AB36460-DDEE-794A-8DBC-7DCF6604D7CE}"/>
          </ac:inkMkLst>
        </pc:inkChg>
        <pc:inkChg chg="add del">
          <ac:chgData name="Andrej Bogdanov" userId="51811781_tp_dropbox" providerId="OAuth2" clId="{57DA58E2-8ADE-0242-8089-701BD50565A1}" dt="2019-04-10T02:43:21.641" v="248"/>
          <ac:inkMkLst>
            <pc:docMk/>
            <pc:sldMk cId="3571456247" sldId="288"/>
            <ac:inkMk id="103" creationId="{A497988E-E8FF-354B-B2ED-FB1FEF1120A2}"/>
          </ac:inkMkLst>
        </pc:inkChg>
        <pc:inkChg chg="add del">
          <ac:chgData name="Andrej Bogdanov" userId="51811781_tp_dropbox" providerId="OAuth2" clId="{57DA58E2-8ADE-0242-8089-701BD50565A1}" dt="2019-04-10T02:43:21.641" v="248"/>
          <ac:inkMkLst>
            <pc:docMk/>
            <pc:sldMk cId="3571456247" sldId="288"/>
            <ac:inkMk id="104" creationId="{054FB767-420A-F24C-B9FA-6102C71FD94C}"/>
          </ac:inkMkLst>
        </pc:inkChg>
        <pc:inkChg chg="add del">
          <ac:chgData name="Andrej Bogdanov" userId="51811781_tp_dropbox" providerId="OAuth2" clId="{57DA58E2-8ADE-0242-8089-701BD50565A1}" dt="2019-04-10T02:43:21.641" v="248"/>
          <ac:inkMkLst>
            <pc:docMk/>
            <pc:sldMk cId="3571456247" sldId="288"/>
            <ac:inkMk id="105" creationId="{BBB20B3F-658B-8A49-AD34-48BB6508F67B}"/>
          </ac:inkMkLst>
        </pc:inkChg>
        <pc:inkChg chg="add del">
          <ac:chgData name="Andrej Bogdanov" userId="51811781_tp_dropbox" providerId="OAuth2" clId="{57DA58E2-8ADE-0242-8089-701BD50565A1}" dt="2019-04-10T02:43:21.641" v="248"/>
          <ac:inkMkLst>
            <pc:docMk/>
            <pc:sldMk cId="3571456247" sldId="288"/>
            <ac:inkMk id="106" creationId="{88F6BAB7-7D4E-984D-A034-C7A35A5DCB85}"/>
          </ac:inkMkLst>
        </pc:inkChg>
        <pc:inkChg chg="add del">
          <ac:chgData name="Andrej Bogdanov" userId="51811781_tp_dropbox" providerId="OAuth2" clId="{57DA58E2-8ADE-0242-8089-701BD50565A1}" dt="2019-04-10T02:43:21.641" v="248"/>
          <ac:inkMkLst>
            <pc:docMk/>
            <pc:sldMk cId="3571456247" sldId="288"/>
            <ac:inkMk id="107" creationId="{A240A0F3-2B8F-424D-929E-085D5A691A89}"/>
          </ac:inkMkLst>
        </pc:inkChg>
        <pc:inkChg chg="add del reco">
          <ac:chgData name="Andrej Bogdanov" userId="51811781_tp_dropbox" providerId="OAuth2" clId="{57DA58E2-8ADE-0242-8089-701BD50565A1}" dt="2019-04-10T02:43:35.694" v="263"/>
          <ac:inkMkLst>
            <pc:docMk/>
            <pc:sldMk cId="3571456247" sldId="288"/>
            <ac:inkMk id="108" creationId="{0D510B8E-E060-4041-B3ED-830FC8CE540F}"/>
          </ac:inkMkLst>
        </pc:inkChg>
        <pc:inkChg chg="add del">
          <ac:chgData name="Andrej Bogdanov" userId="51811781_tp_dropbox" providerId="OAuth2" clId="{57DA58E2-8ADE-0242-8089-701BD50565A1}" dt="2019-04-10T02:43:35.694" v="263"/>
          <ac:inkMkLst>
            <pc:docMk/>
            <pc:sldMk cId="3571456247" sldId="288"/>
            <ac:inkMk id="110" creationId="{AD1AB028-B7D3-DE45-88F4-283B68BA32C0}"/>
          </ac:inkMkLst>
        </pc:inkChg>
        <pc:inkChg chg="add del">
          <ac:chgData name="Andrej Bogdanov" userId="51811781_tp_dropbox" providerId="OAuth2" clId="{57DA58E2-8ADE-0242-8089-701BD50565A1}" dt="2019-04-10T02:43:35.694" v="263"/>
          <ac:inkMkLst>
            <pc:docMk/>
            <pc:sldMk cId="3571456247" sldId="288"/>
            <ac:inkMk id="111" creationId="{629EB2DD-D1C6-FB41-A1AA-C502384D6443}"/>
          </ac:inkMkLst>
        </pc:inkChg>
        <pc:inkChg chg="add del">
          <ac:chgData name="Andrej Bogdanov" userId="51811781_tp_dropbox" providerId="OAuth2" clId="{57DA58E2-8ADE-0242-8089-701BD50565A1}" dt="2019-04-10T02:43:35.694" v="263"/>
          <ac:inkMkLst>
            <pc:docMk/>
            <pc:sldMk cId="3571456247" sldId="288"/>
            <ac:inkMk id="112" creationId="{3408A2CC-7A59-044A-A5C6-97FC33319A5F}"/>
          </ac:inkMkLst>
        </pc:inkChg>
        <pc:inkChg chg="add del">
          <ac:chgData name="Andrej Bogdanov" userId="51811781_tp_dropbox" providerId="OAuth2" clId="{57DA58E2-8ADE-0242-8089-701BD50565A1}" dt="2019-04-10T02:43:35.694" v="263"/>
          <ac:inkMkLst>
            <pc:docMk/>
            <pc:sldMk cId="3571456247" sldId="288"/>
            <ac:inkMk id="113" creationId="{0FA1BA23-4404-6E4D-83AE-EFE4DBA616DD}"/>
          </ac:inkMkLst>
        </pc:inkChg>
        <pc:inkChg chg="add del">
          <ac:chgData name="Andrej Bogdanov" userId="51811781_tp_dropbox" providerId="OAuth2" clId="{57DA58E2-8ADE-0242-8089-701BD50565A1}" dt="2019-04-10T02:43:35.694" v="263"/>
          <ac:inkMkLst>
            <pc:docMk/>
            <pc:sldMk cId="3571456247" sldId="288"/>
            <ac:inkMk id="114" creationId="{C6276FC2-0574-5140-8EEA-698A3FF43116}"/>
          </ac:inkMkLst>
        </pc:inkChg>
        <pc:inkChg chg="add del">
          <ac:chgData name="Andrej Bogdanov" userId="51811781_tp_dropbox" providerId="OAuth2" clId="{57DA58E2-8ADE-0242-8089-701BD50565A1}" dt="2019-04-10T02:43:35.694" v="263"/>
          <ac:inkMkLst>
            <pc:docMk/>
            <pc:sldMk cId="3571456247" sldId="288"/>
            <ac:inkMk id="115" creationId="{EA3D0ACC-907A-4F40-B0BB-3C5A7A9688BC}"/>
          </ac:inkMkLst>
        </pc:inkChg>
        <pc:inkChg chg="add del">
          <ac:chgData name="Andrej Bogdanov" userId="51811781_tp_dropbox" providerId="OAuth2" clId="{57DA58E2-8ADE-0242-8089-701BD50565A1}" dt="2019-04-10T02:43:35.694" v="263"/>
          <ac:inkMkLst>
            <pc:docMk/>
            <pc:sldMk cId="3571456247" sldId="288"/>
            <ac:inkMk id="116" creationId="{454385FD-62B1-B740-A479-D91702C342BA}"/>
          </ac:inkMkLst>
        </pc:inkChg>
        <pc:inkChg chg="add del">
          <ac:chgData name="Andrej Bogdanov" userId="51811781_tp_dropbox" providerId="OAuth2" clId="{57DA58E2-8ADE-0242-8089-701BD50565A1}" dt="2019-04-10T02:43:35.694" v="263"/>
          <ac:inkMkLst>
            <pc:docMk/>
            <pc:sldMk cId="3571456247" sldId="288"/>
            <ac:inkMk id="117" creationId="{1368F350-DE31-154B-8BB6-859C6288AE09}"/>
          </ac:inkMkLst>
        </pc:inkChg>
        <pc:inkChg chg="add del">
          <ac:chgData name="Andrej Bogdanov" userId="51811781_tp_dropbox" providerId="OAuth2" clId="{57DA58E2-8ADE-0242-8089-701BD50565A1}" dt="2019-04-10T02:43:35.694" v="263"/>
          <ac:inkMkLst>
            <pc:docMk/>
            <pc:sldMk cId="3571456247" sldId="288"/>
            <ac:inkMk id="118" creationId="{CA9B8FB0-0E97-6D40-8BDA-9AEF3FFF5DC2}"/>
          </ac:inkMkLst>
        </pc:inkChg>
        <pc:inkChg chg="add del">
          <ac:chgData name="Andrej Bogdanov" userId="51811781_tp_dropbox" providerId="OAuth2" clId="{57DA58E2-8ADE-0242-8089-701BD50565A1}" dt="2019-04-10T02:43:35.694" v="263"/>
          <ac:inkMkLst>
            <pc:docMk/>
            <pc:sldMk cId="3571456247" sldId="288"/>
            <ac:inkMk id="119" creationId="{28E04887-3300-3B47-9335-44F69832F903}"/>
          </ac:inkMkLst>
        </pc:inkChg>
        <pc:inkChg chg="add del">
          <ac:chgData name="Andrej Bogdanov" userId="51811781_tp_dropbox" providerId="OAuth2" clId="{57DA58E2-8ADE-0242-8089-701BD50565A1}" dt="2019-04-10T02:43:35.694" v="263"/>
          <ac:inkMkLst>
            <pc:docMk/>
            <pc:sldMk cId="3571456247" sldId="288"/>
            <ac:inkMk id="120" creationId="{F43C0CB6-EF72-AA44-912D-0CD89A18CB7A}"/>
          </ac:inkMkLst>
        </pc:inkChg>
        <pc:inkChg chg="add del">
          <ac:chgData name="Andrej Bogdanov" userId="51811781_tp_dropbox" providerId="OAuth2" clId="{57DA58E2-8ADE-0242-8089-701BD50565A1}" dt="2019-04-10T02:43:35.694" v="263"/>
          <ac:inkMkLst>
            <pc:docMk/>
            <pc:sldMk cId="3571456247" sldId="288"/>
            <ac:inkMk id="121" creationId="{5B20A2E4-10E5-CB43-AAAA-E721FD0D4C40}"/>
          </ac:inkMkLst>
        </pc:inkChg>
        <pc:inkChg chg="add del">
          <ac:chgData name="Andrej Bogdanov" userId="51811781_tp_dropbox" providerId="OAuth2" clId="{57DA58E2-8ADE-0242-8089-701BD50565A1}" dt="2019-04-10T03:26:23.265" v="295"/>
          <ac:inkMkLst>
            <pc:docMk/>
            <pc:sldMk cId="3571456247" sldId="288"/>
            <ac:inkMk id="122" creationId="{A6F36117-551E-A94A-8E2C-295D53331A37}"/>
          </ac:inkMkLst>
        </pc:inkChg>
        <pc:inkChg chg="add del reco">
          <ac:chgData name="Andrej Bogdanov" userId="51811781_tp_dropbox" providerId="OAuth2" clId="{57DA58E2-8ADE-0242-8089-701BD50565A1}" dt="2019-04-10T03:26:23.250" v="287"/>
          <ac:inkMkLst>
            <pc:docMk/>
            <pc:sldMk cId="3571456247" sldId="288"/>
            <ac:inkMk id="123" creationId="{130CA82A-CD78-F042-86E3-E8B7D30325DC}"/>
          </ac:inkMkLst>
        </pc:inkChg>
        <pc:inkChg chg="add del reco">
          <ac:chgData name="Andrej Bogdanov" userId="51811781_tp_dropbox" providerId="OAuth2" clId="{57DA58E2-8ADE-0242-8089-701BD50565A1}" dt="2019-04-10T03:26:23.258" v="290"/>
          <ac:inkMkLst>
            <pc:docMk/>
            <pc:sldMk cId="3571456247" sldId="288"/>
            <ac:inkMk id="124" creationId="{DEE15214-91AC-7940-8C7B-EE9BE21E862D}"/>
          </ac:inkMkLst>
        </pc:inkChg>
        <pc:inkChg chg="add del reco">
          <ac:chgData name="Andrej Bogdanov" userId="51811781_tp_dropbox" providerId="OAuth2" clId="{57DA58E2-8ADE-0242-8089-701BD50565A1}" dt="2019-04-10T03:26:23.245" v="286"/>
          <ac:inkMkLst>
            <pc:docMk/>
            <pc:sldMk cId="3571456247" sldId="288"/>
            <ac:inkMk id="125" creationId="{71E8D120-96ED-FF4E-84A0-4A006D781DFF}"/>
          </ac:inkMkLst>
        </pc:inkChg>
        <pc:inkChg chg="add del">
          <ac:chgData name="Andrej Bogdanov" userId="51811781_tp_dropbox" providerId="OAuth2" clId="{57DA58E2-8ADE-0242-8089-701BD50565A1}" dt="2019-04-10T03:25:52.323" v="280"/>
          <ac:inkMkLst>
            <pc:docMk/>
            <pc:sldMk cId="3571456247" sldId="288"/>
            <ac:inkMk id="129" creationId="{A3BBA66B-57F1-FF46-A8CA-501F3F4AAFA3}"/>
          </ac:inkMkLst>
        </pc:inkChg>
        <pc:inkChg chg="add">
          <ac:chgData name="Andrej Bogdanov" userId="51811781_tp_dropbox" providerId="OAuth2" clId="{57DA58E2-8ADE-0242-8089-701BD50565A1}" dt="2019-04-10T03:26:07.804" v="283" actId="7634"/>
          <ac:inkMkLst>
            <pc:docMk/>
            <pc:sldMk cId="3571456247" sldId="288"/>
            <ac:inkMk id="130" creationId="{C7A72E7A-0ECF-B14F-A020-0C0E7F9AB8E7}"/>
          </ac:inkMkLst>
        </pc:inkChg>
      </pc:sldChg>
      <pc:sldChg chg="addSp modSp new">
        <pc:chgData name="Andrej Bogdanov" userId="51811781_tp_dropbox" providerId="OAuth2" clId="{57DA58E2-8ADE-0242-8089-701BD50565A1}" dt="2019-04-15T08:23:55.296" v="379" actId="7634"/>
        <pc:sldMkLst>
          <pc:docMk/>
          <pc:sldMk cId="3209454138" sldId="289"/>
        </pc:sldMkLst>
        <pc:inkChg chg="add mod modStrokes">
          <ac:chgData name="Andrej Bogdanov" userId="51811781_tp_dropbox" providerId="OAuth2" clId="{57DA58E2-8ADE-0242-8089-701BD50565A1}" dt="2019-04-15T08:19:09.233" v="378"/>
          <ac:inkMkLst>
            <pc:docMk/>
            <pc:sldMk cId="3209454138" sldId="289"/>
            <ac:inkMk id="2" creationId="{36798F47-8858-894C-A54C-CA14CD5D3F29}"/>
          </ac:inkMkLst>
        </pc:inkChg>
        <pc:inkChg chg="add">
          <ac:chgData name="Andrej Bogdanov" userId="51811781_tp_dropbox" providerId="OAuth2" clId="{57DA58E2-8ADE-0242-8089-701BD50565A1}" dt="2019-04-15T08:23:55.296" v="379" actId="7634"/>
          <ac:inkMkLst>
            <pc:docMk/>
            <pc:sldMk cId="3209454138" sldId="289"/>
            <ac:inkMk id="3" creationId="{D2737C2A-EDF0-7049-9242-A057D3BC5ABA}"/>
          </ac:inkMkLst>
        </pc:inkChg>
      </pc:sldChg>
    </pc:docChg>
  </pc:docChgLst>
  <pc:docChgLst>
    <pc:chgData name="Andrej Bogdanov" userId="51811781_tp_dropbox" providerId="OAuth2" clId="{7CEC0A7A-C723-0647-8553-A48C2837ED40}"/>
    <pc:docChg chg="undo custSel addSld modSld">
      <pc:chgData name="Andrej Bogdanov" userId="51811781_tp_dropbox" providerId="OAuth2" clId="{7CEC0A7A-C723-0647-8553-A48C2837ED40}" dt="2019-03-13T04:05:37.087" v="113" actId="7634"/>
      <pc:docMkLst>
        <pc:docMk/>
      </pc:docMkLst>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07T04:18:05.385"/>
    </inkml:context>
    <inkml:brush xml:id="br0">
      <inkml:brushProperty name="width" value="0.09086" units="cm"/>
      <inkml:brushProperty name="height" value="0.09086" units="cm"/>
      <inkml:brushProperty name="color" value="#FF0000"/>
    </inkml:brush>
  </inkml:definitions>
  <inkml:trace contextRef="#ctx0" brushRef="#br0">14836 2889 7569,'-7'-11'-171,"2"0"0,5 3 1,0 0 330,0 0 1,-4 1-1,-1 1 1,0-1-1,-1 2 1,0 0-1,-3 3 1,-1 1-1,-2 1 1,-1 0-1,-2 1 1,-3 1-1,-1 3 1,0 2-1,-1 2-114,-1 1 0,-6 5 0,0 0 0,3 0 0,3 1 0,3-1 0,1-1 1,3-1-1,2-2-92,0 0 1,5 1 0,0-1-1,2 1 1,3-1 0,0 1 18,2-1 1,5 0 0,3 1 0,2-2 0,3-1 0,2-2 0,4 1 2,3-2 0,4 5 0,2-5 0,2 2 0,0-1 0,-1 2 0,-1 1 0,-3 2 10,-2-1 1,1 2-1,-10 2 1,-2 3-1,-5 1 1,-2 0 0,-2 1-1,-3 0-86,-4-1 0,-2 3 1,-7-3-1,-2 1 1,-4 1-1,-4-2 0,-2 0 1,-3 0 100,-1 0 1,-1-5-1,-1 1 1,1-4-1,4-3 1,3-3 0,4-1-1,2 0 26,4-2 1,0-1 0,3-2 0,2-3 0,4-3-28,3-3 0,6-7 0,1-1 0</inkml:trace>
  <inkml:trace contextRef="#ctx0" brushRef="#br0" timeOffset="1">15167 2912 7569,'-8'-11'-98,"1"-1"0,-1 4 1,2 4 418,2 8 0,1 6 1,1 5-1,-2 4 0,1 4 1,1 4-1,-2 4 1,-3 5-313,-4 2 1,-1 5 0,-2-1 0,-3 2-1,1 1 1,-1-3 0,3-4 0,2-4-495,0-4 0,2 1 0,2-7 0,5-4 0,1-2 485,2-4 0,10-6 0,3-3 0</inkml:trace>
  <inkml:trace contextRef="#ctx0" brushRef="#br0" timeOffset="2">15144 2901 7569,'-11'-12'297,"0"1"1,4 2 0,4 4 2,6 5 0,3 12 0,6 0 0,-1 5 0,2 3 0,2 3 0,4 4 0,3 3-281,0 3 1,-3 2 0,-1 4 0,-1 2 0,-3 3 0,-2-1 0,0-3 0,-1 0-274,1-4 0,-5-1 0,1-5 0,-1-3 0,1-3 1,-2-2-434,0-3 0,-1-3 687,-2-5 0,-1 1 0,3-1 0</inkml:trace>
  <inkml:trace contextRef="#ctx0" brushRef="#br0" timeOffset="3">15041 3518 7569,'-10'-5'378,"4"-2"0,6 1-327,6 2 1,9-2-1,6-1 1,4 0 0,5-1-1,3 1 1,2-1-1,-1 0-203,0-1 0,-1-1 0,-1-1 0,-3 1 0,-1 1 0,-3 1 152,0-1 0,3-6 0,1-3 0</inkml:trace>
  <inkml:trace contextRef="#ctx0" brushRef="#br0" timeOffset="4">15647 3015 7569,'-7'-5'1433,"2"2"-1099,5-4 0,0 6 0,0 1 0,0 6 0,0 5 0,0 3 0,0 3 1,0 1-206,0 2 1,0 1 0,0 2 0,0 0 0,0 0 0,0 0 0,0 0 0,1 0-181,3-1 0,1 1 0,5 0 1,1 0-1,1-2 0,1-1 1,0-5-1,-1-3-138,4 0 0,0-2 1,4-2-1,-1-5 0,2-1 1,0-2-1,2 0 1,0-2-38,0-1 1,0-2 0,-2-4-1,0 1 1,-2 0 225,1 2 0,1-9 0,2 2 0</inkml:trace>
  <inkml:trace contextRef="#ctx0" brushRef="#br0" timeOffset="5">16446 3004 7569,'-5'-7'187,"2"-2"1,-4 6 0,-2 0 0,0 3 0,0 4 0,2 5 0,-2 3 0,0 5 0,0 1 0,3 3 0,0 3 99,4 3 1,1 5 0,1-2 0,0 3 0,1 0 0,1-1 0,4-2 0,-1 1-397,0-2 0,0-2 0,-3-7 0,3-2 0,0-2 0,2-3 0,-2-3-1454,0-2 1563,4-6 0,-8 3 0,4-5 0</inkml:trace>
  <inkml:trace contextRef="#ctx0" brushRef="#br0" timeOffset="6">16126 3015 7569,'0'-11'280,"2"-1"1,3 1 0,7 1 0,9 2 0,5 3 0,3 0 0,4-1 160,4-1 0,1-3 1,7 4-1,3-2 0,1 1 1,2-1-1,-3 2 0,-1 0-441,-1 1 0,-5-1 0,-2-5 0</inkml:trace>
  <inkml:trace contextRef="#ctx0" brushRef="#br0" timeOffset="7">18890 2981 7569,'-6'-12'63,"1"1"0,5 0 0,0-1 0,1 1 0,3-1 0,3 1 0,4-1 0,0 1 0,2 0 0,1-1 1,2 2-1,1 1 0,0 2 0,1-1 0,2 0 0,2 2 0,0 1 188,-3 2 0,1 2 1,-4 1-1,1 0 1,-1 1-1,-3 4 1,-3 6-1,-3 4-262,-2 3 1,-2 2-1,-4 7 1,-3 3 0,-4 3-1,-6 1 1,-5 1 0,-4 0-160,-4 3 0,3-4 0,-3 2 1,4-6-1,3-2 0,2-2 1,2-2-1,2-1 114,1-1 1,7-4-1,1-3 1,1-2 0,0-1-1,2-1 164,0 0 0,7-3 0,3-2 0,2-1 0,3-2 0,2-2 0,4-1-121,3 0 1,1 0 0,-1 0-1,0 0 1,-2 0 0,-2 0 12,-1 0 0,-2 0 0,-4 0 0</inkml:trace>
  <inkml:trace contextRef="#ctx0" brushRef="#br0" timeOffset="8">19632 2912 7569,'-10'-11'147,"3"-1"0,-3 2 0,2 3 0,-2 3 0,-2 3 1,0 2-1,-4 3 0,-4 5 0,-4 5 0,-3 5 0,2 3 1,2 4-1,4 0-3,4 0 1,2 2 0,2 0-1,-1 0 1,2 0 0,3-2-1,3 1 1,3-1-350,1 0 1,1-6 0,3-2 0,4-2 0,5-2 0,4-2 0,2-5 111,5-3 0,-1-3 1,5-1-1,-2-1 1,2-3-1,0-3 1,1-5-1,-1-3 244,0-4 1,-1 0 0,-4-3 0,-2-2-1,-2 0 1,-4-1 0,-3 0-182,-5-2 1,-1-4-1,-8 3 1,-3 1-1,-8-1 1,-7 4-1,-5 5 1,-2 6-415,-1 4 0,4 6 0,-1 0 1,3 3-1,4 3 444,2 5 0,1 2 0,3 2 0</inkml:trace>
  <inkml:trace contextRef="#ctx0" brushRef="#br0" timeOffset="9">20352 2867 7569,'-17'-17'21,"10"4"1,-2-1-1,3 7 1,-2 6-1,-1 4 178,2 4 0,-4 4 1,4 7-1,-3 4 0,-2 4 1,0 3-1,-4 2 1,-1 1-83,-1 1 1,-4 1-1,3 0 1,-1 0-1,0 2 1,2-1 0,0 0-1,1-6-286,1-4 0,2-3 1,5-3-1,2-4 1,-2-4-1235,-1-3 1403,3-3 0,2-5 0,5 0 0</inkml:trace>
  <inkml:trace contextRef="#ctx0" brushRef="#br0" timeOffset="10">20112 2764 7569,'-11'-12'155,"3"1"1,2 0 0,2 0 0,5 4-70,6 3 0,3 4 0,1 4-86,1 3 0,-1 9 0,0 1 0</inkml:trace>
  <inkml:trace contextRef="#ctx0" brushRef="#br0" timeOffset="11">20295 3358 7569,'-5'6'571,"4"0"1,-3-2-1,2 4 230,2 2 0,0-2 1,0-1-802,0 2 0,6 1 0,0 2 0</inkml:trace>
  <inkml:trace contextRef="#ctx0" brushRef="#br0" timeOffset="12">14539 4203 7569,'-4'-8'108,"-1"2"1,0 2-1,-2 7 1,2 7-1,0 8 1,3 3-9,0 2 0,2 5 1,0 4-1,0 2 1,0 1-1,2-2 1,2 0-1,2-1 1,2 0-1,-2-3-156,-1-1 0,-1-1 1,-4-6-1,1-1 1,2-2-1,0-1 1,0-3-1,-2-2-577,-1 0 0,0-5 633,0 1 0,0-5 0,0 2 0</inkml:trace>
  <inkml:trace contextRef="#ctx0" brushRef="#br0" timeOffset="13">14367 4283 7569,'0'-23'7,"4"4"0,1 1 0,3 2 1,3 2-1,5 1 0,0 0 0,2-1 1,0-1 216,2 1 1,3 2 0,2 0 0,3 1 0,0 1-1,0 2 1,-1 4 0,-1 3 0,1 1-210,-2 0 0,-4 1 1,-4 3-1,0 4 0,-5 3 1,-3 3-1,-5 2-147,-3 2 0,-2-3 1,-3 4-1,-3 0 0,-5 0 1,-3-1-1,-4 0 141,-3 0 1,0-3-1,-1 3 1,0-2-1,0-2 1,0-2-1,2-3 1,2-2 178,3 2 1,5-3 0,6 1 0,7-2-55,9-3 0,11 1 1,3-1-1,3 2 0,3-1 1,2-2-1,1 0-110,1 3 0,-1-1 0,-1 3 1,-3 0-1,-3 1 0,-4 2 0,-4 1-143,-4 1 0,-3 2 0,-5 1 0,-3 2 0,-4 1 0,-4 1 0,-5-1 0,-6 4-36,-8 0 0,-1-2 1,-6 0-1,-2 0 1,0-1-1,1-1 1,3-2-1,2-1-276,5-4 1,5 1 430,1-3 0,13-8 0,3-1 0</inkml:trace>
  <inkml:trace contextRef="#ctx0" brushRef="#br0" timeOffset="14">15110 4648 7569,'0'-11'578,"0"-1"1,1 1 0,3 0 0,2-1-366,1 1 1,3-2 0,-3-2-1,3-4 1,2-3 0,-1-1-1,1-1 1,-2-2-287,-2-5 0,0-3 1,-4-3-1,-1-1 0,-3 3 1,-3 2-1,-2 5 94,-1 3 0,-2 1 0,-2 9 1,1 1-1,3 2 0,-1 1 0,2 2 118,0 2 0,1 6 0,6 1 1,3 6-1,5 5-164,4 5 1,8 3-1,-1 6 1,4 3-1,1 1 1,-2 3-1,-1 1 1,0 1-122,-1 0 0,0-1 1,-3-1-1,-4-3 1,-2-1-1,-2-4 1,0-3-481,-4-6 0,2 1 1,-5 0 625,-2-3 0,5 0 0,-1-1 0</inkml:trace>
  <inkml:trace contextRef="#ctx0" brushRef="#br0" timeOffset="15">15167 4591 7569,'-12'-11'104,"6"3"1,2 1 0,4-1 0,4 0 0,4 2 0,3 0 6,4-1 1,4 0-1,8-5 1,5 2-1,3 1 1,3 3-1,-1 0 1,-1 0-595,-2 1 1,-5-2-1,-2 3 483,-3 1 0,-1-3 0,0 0 0</inkml:trace>
  <inkml:trace contextRef="#ctx0" brushRef="#br0" timeOffset="16">15715 4226 7118,'0'-18'135,"-4"1"1,0 6-1,2 0 1,-1 0 0,1 3 381,-2 0 1,-1 5 0,2 1 0,0 4 0,-1 6 0,0 3 0,0 5-397,2 3 0,-3 2 0,1 1 0,1-2 1,2-1-1,1 2 0,1 1-164,3 5 0,-1-3 1,4 3-1,2-4 1,3-3-1,1-2 1,4-2-116,1-2 1,0-1-1,2-3 1,-1-1 0,2-3-1,4-1 1,1-2 0,0-3-233,-2-4 0,-3 3 1,0-4-1,-4 1 390,0 0 0,3-10 0,-2 1 0</inkml:trace>
  <inkml:trace contextRef="#ctx0" brushRef="#br0" timeOffset="17">16218 4191 7569,'-11'-17'403,"8"1"0,-7 8-1,2 1 1,2 2-45,-3 3 0,2 5 1,0 6-1,-1 5 1,0 7-1,2 3 1,1 4-1,3 0-243,0-1 1,2 5 0,0-1-1,2 0 1,3 1 0,5-3 0,5-1-1,1-2-129,1-2 1,3-7-1,1-3 1,3-3 0,2-5-1,1-1 1,0-3-306,-1 0 0,5-6 0,-5-1 1,0-1-1,-3-2 0,-3 0 319,-1 1 0,0-1 0,4-3 0</inkml:trace>
  <inkml:trace contextRef="#ctx0" brushRef="#br0" timeOffset="18">18867 4214 7569,'-10'-5'102,"3"-2"0,-2-4 0,6 0 0,4 0 0,6-1 1,3 1-1,3-1 0,0 1 0,4 0 0,1-1 1,2 1-1,3-1 0,4 1 0,2 1 0,2 1 0,1 1 44,0-1 1,2 3 0,-7 0-1,-2 1 1,-2 2 0,-4 2-231,-4 1 0,-7 5 0,-4 2 0,-6 4 0,-4 0 0,-7 0 0,-4 1 0,-6-1 57,-3 1 1,0 3 0,3 0 0,0 0-1,2 1 1,2-1 0,3-1 0,4 0 68,0 1 1,2-2 0,2 2-1,5-2 1,1-2 0,4 0 0,1 1-11,5-1 1,2-3 0,3-1 0,1 2 0,2 0 0,2 0-1,2-1-23,2 1 0,-3-3 0,-1 2 0,0 0 0,-2 3 0,1 0 0,-5 0 24,-3 1 1,0-1 0,-5 1 0,-3-1 0,-3 1 0,-6 0 0,-5 2 0,-5 3-169,-4 0 0,-9-3 0,1 2 0,-2-4 0,0 0 0,2-1 0,1 1 1,2-2-740,4-3 1,12 2 873,-1-5 0,8 5 0,-1-3 0</inkml:trace>
  <inkml:trace contextRef="#ctx0" brushRef="#br0" timeOffset="19">19484 4260 7569,'-6'-17'608,"-3"5"0,5-3-425,1 2 0,-2 8 0,0 5 1,0 7-1,-1 7 0,1 5 1,-2 3-1,2 1-201,0 0 0,1 0 0,4 1 0,0 1 1,0 2-1,0-2 0,2-2-78,2-4 1,2 1-1,7-5 1,1-1-1,2-2 1,2-3 0,2-3-1,2-1 13,1-2 0,-1-2 1,1-2-1,0-2 1,1-2-1,2-1 1,-1-3 151,-4-1 1,2-6 0,-5 0 0,0-2-1,-3-2 1,-2-3 0,-3-2 0,-2-3 2,-5-1 0,-12 2 0,-6-2 0,-6 1 0,-6 2 0,-5 2 0,-5 3 0,-4 3-264,-4 7 1,5 4-1,2 7 1,3 1 0,5 3-1,3 4 1,4 3-1305,4 5 1496,8-4 0,6 10 0,5-4 0</inkml:trace>
  <inkml:trace contextRef="#ctx0" brushRef="#br0" timeOffset="20">20272 4112 7569,'-16'-18'274,"3"3"1,-2 7 0,2 4-1,3 4-76,2 4 0,-1 2 0,4 7 0,-1 2 1,-3 5-1,-2 5 0,-3 2 0,-3 3-6,-1 1 0,1 2 0,-4 2 0,3-2 0,1 0 1,0 0-1,-1 1 0,2-2-553,-1-4 1,2-2 0,5-3 0,2-5 0,3-4 360,0-3 0,-1-4 0,-5-2 0</inkml:trace>
  <inkml:trace contextRef="#ctx0" brushRef="#br0" timeOffset="21">20055 4009 7569,'-18'-23'213,"3"9"0,9 4 1,6 3-473,6 5 0,4 6 0,3 5 259,2 5 0,-2-2 0,3 5 0</inkml:trace>
  <inkml:trace contextRef="#ctx0" brushRef="#br0" timeOffset="22">20238 4568 7569,'-12'0'248,"6"2"0,2 1 1,3 5-185,1 2-64,0-3 0,5 3 0,1-4 0</inkml:trace>
  <inkml:trace contextRef="#ctx0" brushRef="#br0" timeOffset="23">14539 5391 7569,'-7'-5'105,"2"2"0,5-2 1,0 4-1,0 6 0,0 5 1,0 5-1,2 5 0,0 6 1,2 6-1,0 3 0,0 4 1,-1 1 86,0-1 0,2 3 1,-1-3-1,0-1 1,-1-1-1,1-5 1,-1-3-1,-2-2 1,0-2-457,3-2 0,-3 1 1,3-9-1,-3-1 264,-1-1 0,0-2 0,0 1 0</inkml:trace>
  <inkml:trace contextRef="#ctx0" brushRef="#br0" timeOffset="24">14390 5505 7569,'0'-18'26,"2"2"1,1 4 0,6 2 0,5 1 0,5 2 0,4-2 0,2-2 186,2 0 1,9 1 0,-3 1 0,0 3 0,-3 1-1,-2 2 1,-4 3 0,-2 4-237,-3 3 0,-9 4 0,0 1 0,-4 2 0,-3 3 1,-3 1-1,-5 2 0,-7 1-56,-5 2 0,-5-1 1,-2-2-1,-1-2 1,-2 0-1,2-2 0,2 1 1,2-3 155,2-2 1,5 0 0,0-1 22,6 1 0,8-5 0,7 0 1,5-2-1,3-2 0,4 1 1,2 0-34,2-1 0,4 2 0,0 0 1,-1 0-1,1 1 0,0 1 0,-2 1 1,-2 3-44,-4 0 0,-3 0 0,-6 1 0,-1 0 0,-2 2 0,-2 2 0,-4-1 1,-4 0-163,-4 0 1,-8 6 0,-4-4 0,-4 2 0,-3-1 0,0 0 0,-1-2 0,0 1-409,1-3 1,3-1 0,6-2 545,5 0 0,-2-4 0,7-2 0</inkml:trace>
  <inkml:trace contextRef="#ctx0" brushRef="#br0" timeOffset="25">14859 6042 7569,'0'-8'337,"0"0"1,1 1 0,1-1-1,2 1 1,0-2-72,1-1 1,-2-2 0,3 1 0,-1-2 0,-1-1 0,0-2 0,-1-2 0,0-3-437,-2 0 1,3-3-1,0-3 1,-2-3 0,0-3-1,-1-3 1,1-1-1,4-1 78,0 1 1,-4 2 0,3 1 0,-1 1 0,0 2 0,-1 6 0,-2 5 0,0 4 514,3 4 1,-3 3 0,4 5-295,0 8 1,2 11-1,4 7 1,2 4 0,1 5-1,2 3 1,2 3-140,2 0 0,-2 2 0,0-1 1,0-1-1,-2-2 0,1-2 0,-3-2 1,-2-5-868,0-2 1,-1-4 0,1-3 876,-1 0 0,-5-2 0,-1-4 0</inkml:trace>
  <inkml:trace contextRef="#ctx0" brushRef="#br0" timeOffset="26">14881 5882 7569,'-17'0'385,"1"0"1,9-2-1,3-1 1,4-4 0,5 0-302,6-1 0,11 0 0,10-3 0,5 0 0,4-1 0,4 1-84,1-1 0,-6-4 0,-1-2 0</inkml:trace>
  <inkml:trace contextRef="#ctx0" brushRef="#br0" timeOffset="27">15327 5413 7569,'-18'-5'488,"3"-1"0,7-5 0,6 0-269,4 4 1,5-2 0,5 4 0,3 0 0,4 0-1,4 1 1,4 0 0,2-1 0,2 0-271,-1 0 0,-3-3 0,1 5 1,-3 0-1,-5 0 0,-2 1 1,-5-1-139,-4 5 0,-6 0 0,-8 8 0,-6 6 0,-7 4 1,-3 6-1,-2 5 0,0 2 159,0 2 0,5 6 0,3-2 0,2 1 0,2 0 1,0 0-1,0-2-147,4-5 1,-2 1 0,5-5 0,2-1 0,2-4 0,3-5 165,5-2 1,6-7 0,2-6 0,2-4 0,3-4 0,0-4 0,2-2 0,0-3 132,0-2 1,-2 1-1,0-3 1,-4-1 0,0 1-1,-2 1 1,-1 2 0,-1 1 833,-3 2 0,-5 1-787,2 2 1,-4 8 0,1 8-1,-3 2 1,-1 1 0,0 1-1,1-1-251,3 0 1,-1 1 0,6-1 0,2 1 0,4-2-1,3-3 1,2-3-31,2-3 1,5-1 0,0 0 0,1-1 0,2-3-1,-3-3 1,3-5 0,-2-3 212,0-4 0,-2 1 0,-3-1 0,0-2 1,-2-3-1,-3-3 0,-5 0 0,-6 1 207,-1-1 0,-9-1 0,-8 4 1,-10 0-1,-8 4 0,-9 3 1,-5 7-1,-4 6-654,-3 7 1,1 3-1,-1 7 1,10 2 0,7 4-1,6 3-435,3 0 0,10 1 0,4 0 781,4 0 0,2 0 0,4 0 0</inkml:trace>
  <inkml:trace contextRef="#ctx0" brushRef="#br0" timeOffset="28">16435 5505 7569,'-12'0'157,"1"0"0,-1 1 0,1 2 0,-2 2 0,-1 1 194,-1 3 1,-1 1-1,2 3 1,-2 2 0,2 4-1,2 3 1,0 0 0,1 3-1,1 0-187,2 2 1,-1-1-1,5-3 1,2 0-1,2-1 1,4-2-1,5-2-247,5-2 1,0-1 0,6-3 0,4-2 0,5-2-1,4-5 1,1-3 0,-1-3-65,-2-5 1,2-4 0,-4-1 0,0-4 0,-2-1 0,-3-2-1,-2-2 1,-3 0 45,-4-1 0,-8-1 0,-3-2 1,-3-2-1,-1-1 0,-2-1 1,-7 0-1,-10 4 101,-9 2 0,-10 1 0,-3 0 0</inkml:trace>
  <inkml:trace contextRef="#ctx0" brushRef="#br0" timeOffset="29">16880 5334 7569,'-11'-6'279,"4"3"1,3-1 0,3 9-1,1 6 1,1 7 0,2 2-1,1 6 1,0 2 0,-1 3-1,1 2 1,-1 2-43,-2-1 0,-1-1 1,0-1-1,0-3 0,0-1 1,0-3-1,0-2 1,0-4-542,0-4 1,0-6 0,1-3 0,3 0 327,4-4 1,2-6 0,3-3 0,1-5 0,2-3 0,2-4 0,2-3 0,0 0 26,-1-1 0,3-4 0,-4 0 0,0 2 0,-3 1 0,-4 1 0,-2 2 1,-3 2 43,-1 3 0,-2 4 0,-7 1 0,-3 4 0,-4 4 1,0 6-108,0 4 0,-5 9 0,1 3 0,1 2 0,2 2 0,1 0 0,4 1 55,3 3 0,3-3 0,1 2 1,0-1-1,0-4 0,0-1 1,1-2-1,1-1-278,2-3 0,5-2 1,-1-1-1,3-3 0,3-1 1,3-2-1,0-1 1,4-1-1241,0 1 0,2 0 1475,0-4 0,5 0 0,1 0 0</inkml:trace>
  <inkml:trace contextRef="#ctx0" brushRef="#br0" timeOffset="30">17360 5825 8455,'0'-8'479,"-2"0"1,0 0-1,-2-4 1,2-2-1,0-2-141,2-2 1,2 3 0,0-4 0,2-3-1,0-3 1,1-5 0,2 0 0,4-2-1,0-2-464,0-3 0,1-2 0,-1 3 1,1 1-1,-2 3 0,-3 3 0,-1 5-38,-1 4 1,-4 3-1,3 6 1,-3 2 270,-1 5 0,0 14 0,0 14 0,0 4 0,1 4 0,3 1 1,4 1-127,2 0 1,5 2 0,1-1 0,2 2-1,1-3 1,-1-1 0,-3-5 0,-2-2-701,-2-3 0,1-6 0,-2-1 0,-1-4 0,-2-2 719,2-2 0,-4 2 0,0-3 0</inkml:trace>
  <inkml:trace contextRef="#ctx0" brushRef="#br0" timeOffset="31">17280 5768 7569,'-7'-6'162,"6"0"1,7-1-1,8 0 1,4 1-1,0 1 1,0-2-56,0 1 0,4 2 0,6-2 1,1 1-108,3 2 0,1-3 0,1 0 0</inkml:trace>
  <inkml:trace contextRef="#ctx0" brushRef="#br0" timeOffset="32">18913 5322 7569,'0'-16'127,"5"3"1,4-4 0,4 2-1,3 0 1,1 1 0,-1 1 0,-1 2-1,1-2 1,-1-1 0,0-1-1,0 1 1,2 1 0,0 2 0,4 1-1,0 2 1,3 3 0,2 1 227,1 1 0,3-1 1,-3 4-1,-2 1 1,-1 3-1,-1 3 1,-3 4-1,-3 1-444,-6 3 1,-7 3 0,0 5 0,-4 0 0,-4 0 0,-5 1 0,-5 1 0,-6 2-149,-6-2 0,1 4 1,-5 2-1,-2 1 0,-1-1 1,0 0-1,1-1 0,4-1 143,4-2 1,0-4 0,9-4 0,2-4 0,4-2 0,5-2 195,3 1 0,4-2 0,4-2 0,9-5 0,5-1 0,4-2 0,3 0-163,2 0 1,1-2 0,5 0-1,-2-2 1,-3 1 0,-5 1 60,-3-2 0,8-2 0,-7-6 0</inkml:trace>
  <inkml:trace contextRef="#ctx0" brushRef="#br0" timeOffset="33">19804 5185 7569,'-5'-11'238,"3"2"0,-3 6 0,0 11 1,-2 8 66,-3 6 0,-6 2 0,0 3 1,-2 3-1,-2 4 0,-2 3 0,-1 3 1,2 0-1,0 2-238,2-1 0,2-2 1,-2-5-1,5-1 1,3-2-1,4-6 1,-1-5-1195,2-4 1,1-4 1126,5 0 0,0-6 0,0-1 0</inkml:trace>
  <inkml:trace contextRef="#ctx0" brushRef="#br0" timeOffset="34">19667 5128 7569,'-17'-18'154,"11"8"1,1 10 0,7 6 0,5 5-155,2 0 0,1 5 0,1 2 0</inkml:trace>
  <inkml:trace contextRef="#ctx0" brushRef="#br0" timeOffset="35">19895 5688 7569,'-5'-4'2622,"5"0"-2622,0 0 0,5 4 0,-5 0 0</inkml:trace>
  <inkml:trace contextRef="#ctx0" brushRef="#br0" timeOffset="36">14870 8931 7569,'-5'-11'427,"4"4"-320,-10-3 0,5 5 0,-5-2 0,-1 3 1,1 2-1,-1 2 0,1 0 0,0 2 1,-1 0-1,-1 3 0,0 2 0,-3 2 1,2 1-1,0 2 16,-1 4 1,1-2 0,-4 5 0,1 1 0,0 1 0,1 4 0,2 0 0,2 3 0,5 0-228,3 0 0,3 3 1,1-1-1,1 0 1,3 1-1,5 0 0,3 1 1,5-2-3,1-3 0,1-4 0,5-3 0,1-2 0,2-3 0,-1-5 0,1-5 0,0-3 199,-2-2 1,4-2-1,0-1 1,2-6-1,-2-5 1,0-5-1,-1-4 59,0-4 1,-1-1 0,-6-3-1,-2 0 1,-3-2 0,-5-2-1,-3-3 1,-5 0-391,-1-2 0,-9 5 0,-5-2 0,-10 4 0,-7 5 0,-5 4 0,-3 6-1825,-1 4 2063,-5 8 0,-8 6 0,-8 6 0</inkml:trace>
  <inkml:trace contextRef="#ctx0" brushRef="#br0" timeOffset="37">15395 8908 7569,'0'-11'106,"-1"1"1,-3 3 0,-2 7 0,-2 7 0,1 3-1,-1 3 1,2 2 0,2 4 0,3 4 0,1 2-1,1 3 1,3 1 45,3 3 1,2-3 0,0 0-1,-1 0 1,1-1 0,-1-1-1,0-4 1,-3-4-376,0-3 0,-3 1 1,0-3-1,-3 1 1,-4-2-1,-2-3 223,-2-3 0,-6-4 0,-3 2 0</inkml:trace>
  <inkml:trace contextRef="#ctx0" brushRef="#br0" timeOffset="38">15167 8943 7569,'0'-12'110,"0"-3"1,1 0 0,3 2 0,4 3-1,2 3 1,1 1 0,2 0 0,2-2 77,4 2 1,8-4 0,2 3 0,3 0 0,2 0 0,4 2 0,3 3 0,-1 0-248,0 2 0,-6 0 0,-6 0 0,-3 2 0,-5 0 0,-3 3 0,-7 2 0,-5 3-79,-4 4 0,-3-1 1,-4 2-1,-7-1 1,-4 0-1,-4 2 1,-3 1 49,-3-1 119,0 4 0,1-7 0,0 2 0,4-2 0,2-3 1,5-1-1,4-3 360,2 0 0,9-3 1,2-3-300,9 0 0,8 0 0,0 0 0,2 2 0,2 0 0,0 3 0,0 2 0,0 0-83,-1 0 0,1 3 0,-1-3 0,-3 3 0,-4 2 0,-2-1 0,-3 2 0,-2 1-184,-5 1 1,-3 5-1,-3-2 1,-6 3-1,-5 0 1,-7 3-1,-4 0 32,-5 0 1,-5-5 0,-1 0 0,-3 1-1,4-3 1,3-1 0,7-4-348,5 0 0,3-6 490,6-2 0,14-8 0,5-2 0</inkml:trace>
  <inkml:trace contextRef="#ctx0" brushRef="#br0" timeOffset="39">15909 9434 7790,'0'-12'278,"0"1"1,2-1 0,0 0 0,2-2-1,-2-2 1,0 3-80,-2 0 0,0 0 1,0-2-1,0-3 1,0-1-1,0 0 0,0-1 1,0-3-224,0-4 1,0-1 0,0-5-1,0 0 1,0-2 0,0-1 0,0 0-1,0 0 23,0 2 0,0-2 0,0 10 0,0 1 0,0 5 0,0 5 138,0 2 0,1 8 0,3 6 0,3 10 0,5 6-132,3 5 1,0 2 0,7 3 0,3 4 0,3 5 0,4 3 0,0 1-151,-2-1 1,6-1 0,-5-4 0,0-1 0,-2-2-1,-5-5 1,-4-3 0,-4-2-351,-4-2 0,0-5 0,-2 1 0,-3-3 495,-3 0 0,3-1 0,-1 1 0</inkml:trace>
  <inkml:trace contextRef="#ctx0" brushRef="#br0" timeOffset="40">16001 9342 7569,'-18'-17'188,"1"0"1,7 6 0,3-1 0,4 1 0,6-1 0,4 2-10,3 3 0,3-4 0,2 5 0,6-2 0,4 2 0,5 0 0,3 1 0,0 0-543,-2 2 0,2 2 0,-4 1 1,-1 0 363,-5 0 0,5 0 0,-4 0 0</inkml:trace>
  <inkml:trace contextRef="#ctx0" brushRef="#br0" timeOffset="41">16526 9365 7569,'0'5'153,"0"-5"1,0-6 0,1-4 0,2-2 0,2 0 0,0-4 0,0-1 218,-2-1 0,-2-4 1,-1 3-1,0-2 0,0-3 1,-1-2-1,-3-2 0,-4-1-434,-2-3 0,-1 3 1,-1-1-1,1-2 1,1-1-1,1 0 1,2 1-1,2 4-234,3 4 0,0 0 0,2 9 325,0 1 1,4 11 0,1 7 0,2 6 0,2 4 0,1 2 0,2-3-51,4 0 0,-2-1 0,5-1 1,2 0-1,3 0 0,3-4 0,0-3 1,-1-3-94,1-1 0,0 0 0,-5-1 1,1-3-1,0-3 0,0-4 1,-1 0 162,-3 0 0,-2-5 0,-4 1 0,0 0 0,-3 0 0,-1-1 1,-3 2-1,-2 2 213,-3 0 1,-2 6 0,-3 2 0,-4 5 0,-2 6-1,0 6-221,3 3 0,-2 3 1,5 5-1,1 3 1,2 3-1,1 3 1,1 2-160,3-1 1,-1-2-1,4 1 1,2 1-1,1-1 1,2-3-1,-1-2 1,1-2-864,-1-2 0,0-2 0,1 0 981,-1-3 0,1-2 0,-1-6 0</inkml:trace>
  <inkml:trace contextRef="#ctx0" brushRef="#br0" timeOffset="42">17177 9365 7569,'0'-11'234,"0"3"1,0 0 0,1 0-1,2-3 1,2 0 0,0-2 0,1-1-59,1-1 1,-4-5 0,4 1 0,-1-3 0,-1-2-1,2-1 1,-2-3 0,0-1-267,-3-3 0,3-1 1,-1-1-1,0-1 1,0 1-1,0 1 1,-2 3-1,1 3 415,0 3 0,-1 6 1,1 3-1,-1 2-19,-2 2 1,0 6 0,1 5-1,3 6 1,3 4 0,5 3-319,3 2 1,-1 7-1,5 6 1,0 1-1,0 4 1,-1 2 0,0 5-1,-2-1-261,1 0 1,-2 1 0,-4-4-1,-1 1 1,-1-4 0,-1-5-1,1-4 1,0-2-574,-2-3 0,4-3 1,-5-4-1,1-2 846,1-2 0,-5 2 0,2-4 0</inkml:trace>
  <inkml:trace contextRef="#ctx0" brushRef="#br0" timeOffset="43">17200 9251 8073,'-17'-5'480,"10"-2"0,-1-4 0,7 0 1,5 0-256,3 4 1,7 1 0,4 3-1,4-1 1,5 2 0,5 0-1,2 2 1,1 0 0,-1 0-1340,0 0 1114,1 0 0,-1 0 0,0 0 0</inkml:trace>
  <inkml:trace contextRef="#ctx0" brushRef="#br0" timeOffset="44">19324 8714 7569,'-11'-5'147,"-1"-1"0,2-6 0,2 1 0,6 1 1,4 3-1,5 7 0,0 7 0,0 4 0,-1 6 1,-1 5-1,2 6 0,-2 4 0,1 1 111,0 3 0,-2 2 0,2-1 0,0-1 0,-3-1 0,1-5 0,0-2 0,-1-3 0,-2-1-515,-1-1 1,0-5 0,0-1 0,0-2-1,0 0 1,0-1-1943,0-1 2199,0-7 0,5 4 0,1-4 0</inkml:trace>
  <inkml:trace contextRef="#ctx0" brushRef="#br0" timeOffset="45">20066 8726 7569,'-5'-7'261,"3"0"0,-6 7 1,-1 6-1,-1 5-22,-1 5 1,-1 5 0,1 2-1,-2 6 1,-1 5 0,-1 5-1,0 2 1,0 3-141,-1-3 0,-3 4 0,4-5 0,1 0 0,1-5 0,2-4 0,0-5 0,0-3-599,4-2 0,-2-7 0,4-1 500,-1-4 0,3-4 0,-2-5 0</inkml:trace>
  <inkml:trace contextRef="#ctx0" brushRef="#br0" timeOffset="46">19907 8600 7569,'-23'0'70,"7"-3"1,9 2 0,9 4-1,7 0 1,3 4-71,-1-1 0,6 2 0,0 3 0</inkml:trace>
  <inkml:trace contextRef="#ctx0" brushRef="#br0" timeOffset="47">20066 9297 7569,'2'6'2564,"2"-2"-2545,3-3 0,-2 0-19,-1 3 0,-13 2 0,-4 6 0</inkml:trace>
  <inkml:trace contextRef="#ctx0" brushRef="#br0" timeOffset="48">14699 10085 7569,'0'-12'100,"1"2"0,1 4 0,2 6 0,-1 6 0,-2 5 0,-1 5 1,0 3-1,0 4 0,0 3 0,1 5 110,3 2 1,1 1-1,4 0 1,-1 0 0,-1-1-1,1-1 1,-2-3-1,-1-1-323,-2-2 0,2-2 1,-1-3-1,-2-2 1,0-3-1,-2-4 0,0 0-532,0-1 1,-4-3 644,0-1 0,-5-4 0,3 2 0</inkml:trace>
  <inkml:trace contextRef="#ctx0" brushRef="#br0" timeOffset="49">15053 10256 7569,'0'-11'393,"0"-1"1,-2 2-1,0 1-143,-2 1 0,-1 6 0,1-1 1,-3 6-1,-5 6 0,-2 5 1,-2 6-295,-2 5 1,-5 5-1,-5 5 1,-1 2 0,-1 1-1,0-1 1,4-2-1,3-2 7,4-2 1,4 1 0,7-6 0,4-2 0,4-3 0,4-5 0,4-1 0,3-1 32,4-4 1,4 1 0,7-8 0,2 0 0,0-2 0,1-1 0,-1 0-239,0 0 0,2-4 0,-5-1 0,-2 0 242,-2 0 0,-2-4 0,3 3 0</inkml:trace>
  <inkml:trace contextRef="#ctx0" brushRef="#br0" timeOffset="50">15430 10233 7569,'-12'-23'120,"6"2"0,2 2 0,3 3 0,1 4 0,-2 2 193,-1 2 0,1 4 0,-1 9 0,1 7 0,2 5 0,0 6 0,0 4 0,2 3-180,1 3 0,0 2 0,5-2 0,-1-2 0,1 0 1,-2-1-1,0-1-329,1-2 0,-5-4 0,2-4 0,-1-3 0,-1 0 0,2-1-1853,-1-1 2049,-2-7 0,4 4 0,1-5 0</inkml:trace>
  <inkml:trace contextRef="#ctx0" brushRef="#br0" timeOffset="51">15704 10267 7569,'0'-17'85,"0"-4"0,0 5 0,1 1 0,1 1 236,2 3 1,0 9 0,-4 3 0,0 9 0,0 8 0,0 5 0,0 4 0,0 3-253,0 3 1,0 1 0,0 1 0,0-2 0,1-2 0,2-2 0,2-1 0,0-2-348,0-2 0,0-5 0,-2-1 1,2-2-1816,1-2 2093,-3-6 0,2-3 0,-5-5 0</inkml:trace>
  <inkml:trace contextRef="#ctx0" brushRef="#br0" timeOffset="52">15738 10245 7569,'-5'-12'18,"-1"1"1,-5-1 0,4 3 147,3 6 1,3 4 0,2 12-1,4 2 1,5 3 0,4 1 0,1-2-1,2 1 1,1-1-244,-1-1 1,5-2-1,-4-5 1,1-3 0,-1-1-1,-1-2 1,0-2-10,-1-1 1,3-5-1,-3-4 1,-1-4 0,0-3-1,2 0 1,-1-2 200,1 0 1,-1-1 0,-2-4 0,2 0 0,1 0-1,-1 1 1,-2-1 0,-1 1 204,-1 3 1,-6 3 0,-2 7-1,-4 6 1,-3 11-79,-1 8 1,-5 7 0,2 4 0,-2 3 0,0 5 0,3 1 0,1 2 0,2-1-249,2-1 0,2-2 1,2 0-1,2-1 1,1-1-1,3-4 1,1-3-1005,2-3 0,-1-7 1,-1 0 1009,-2-2 0,2-2 0,-4 1 0</inkml:trace>
  <inkml:trace contextRef="#ctx0" brushRef="#br0" timeOffset="53">19256 10096 7569,'6'-5'106,"-1"-1"0,-4-6 1,2 1-1,2-1 0,1 1 1,3 0-1,1-1 1,2 1-1,-1-2 0,2 0 1,1 1-1,2 1 1,1 1-1,-1 0 0,-1 0 1,1 2-1,-1 5 42,-1 1 0,-1 2 0,-2 0 0,0 0 0,0 2 0,-3 1 0,0 5 0,0 2-223,-2 2 0,3-1 1,-5 0-1,-2 1 1,-2-1-1,-2 1 1,-3-1-1,-3 1 8,-5-1 1,2 0-1,-4 1 1,1-1-1,0 1 1,-1-1 135,1 0 0,6 1 0,4-1 0,4-1 1,4-1-45,4-1 0,7-6 0,4 4 0,2-3 1,4 1-1,0 0 0,2 1 0,-2 1 17,-1 1 0,-2 3 0,-3-2 0,-4 2 0,-2 1 0,-2 1 0,-1 0-17,-2 3 1,-3-1 0,-5 5 0,-3 0 0,-4 2 0,-9-1 0,-4 2 0,-4-2-186,-3 2 1,-2-2 0,-5 0-1,1-2 1,2-2 0,6-2 0,5-2-1,5-3-391,2-2 1,8-4 0,5 1 0,7-4 550,7-4 0,9-8 0,6-5 0</inkml:trace>
  <inkml:trace contextRef="#ctx0" brushRef="#br0" timeOffset="54">19952 10153 7569,'-1'-10'299,"-2"1"0,0 2 1,-1-2-138,-1-2 0,0 6 0,-4 5 1,2 8-1,1 6 0,0 5 0,-3 3 1,-1 0-76,-2 1 1,5 4 0,0 1 0,2 0 0,3 0 0,0-3 0,2-1 0,2-1-74,2 0 1,2-5 0,7-3 0,1-2 0,2-3 0,2-3 0,2-3-57,2-3 0,-3-1 1,0 0-1,1-1 0,0-3 1,1-3-1,-2-3 0,1-3 67,2-2 1,-5-3 0,-1-5 0,-4-1-1,-2-2 1,-2-1 0,-4-3 0,-4-1-112,-4-2 0,-7-2 1,-10 1-1,-4 1 0,-7 3 1,-3 4-1,-2 7-197,4 8 1,1 1 0,8 6-1,4 3 1,2 3 0,5 7-1,4 5 283,6 5 0,1-2 0,2-1 0</inkml:trace>
  <inkml:trace contextRef="#ctx0" brushRef="#br0" timeOffset="55">20786 9925 7569,'-18'-23'-161,"3"5"1,6 4 0,1 5 0,0 8 450,-3 7 1,4 3 0,-1 10 0,-1 3 0,-1 2 0,-1 4 0,-2 1-1,-1 2-63,-1-2 1,-4 2-1,2-3 1,0 2-1,-2 1 1,0 2 0,1 0-1,0-2-379,0-5 0,4-2 0,-1-2 0,4-2 0,2-2 0,2-1 1,1-3-1911,0-2 2062,3-5 0,-2 3 0,5-4 0</inkml:trace>
  <inkml:trace contextRef="#ctx0" brushRef="#br0" timeOffset="56">20500 9868 7569,'-17'-12'5,"5"1"0,10 1 1,4 2-163,6 4 157,2 8 0,7 2 0,0 6 0</inkml:trace>
  <inkml:trace contextRef="#ctx0" brushRef="#br0" timeOffset="57">20763 10336 7569,'-5'6'759,"4"1"0,-3-4-424,3 5 0,2-3 0,2 0 0,2-1-335,1 0 0,-4 5 0,4-3 0</inkml:trace>
  <inkml:trace contextRef="#ctx0" brushRef="#br0" timeOffset="58">14733 11398 7569,'0'-11'119,"1"-1"0,3 2 1,4 2-1,2 5 0,1 3 1,2 3-1,2 6 1,4 5-1,3 5 0,1 4 1,-1 3-1,1 1 1,0 3 1672,0 1-1760,0 2 1,0-2-1,1-2 1,1-1-1,2-3 1,-3-1 0,-3-1-1,-2 0 1,0-1-71,-1-3 0,-1-3 0,-6-4 0,1-1 0,-1-1 0,-1-1-1250,-2-1 1288,-3-6 0,-10 3 0,-2-5 0</inkml:trace>
  <inkml:trace contextRef="#ctx0" brushRef="#br0" timeOffset="59">15167 11432 7569,'-5'-23'-47,"4"4"1,-3 2 0,1 1 277,-1 6 1,-2 6 0,-7 12 0,-2 7 0,-3 7 0,-2 5 0,-1 4 0,-4 5-172,1 2 1,-4 4 0,2-4-1,0 0 1,2 0 0,3-1-1,2-3 1,3-4-273,4-2 0,0-2 0,2-6 0,3-2 0,3-2 212,2-2 0,-3-1 0,-1-2 0</inkml:trace>
  <inkml:trace contextRef="#ctx0" brushRef="#br0" timeOffset="60">15487 11387 7569,'0'-17'301,"0"4"0,0-2 24,0 2 0,3 12 0,1 8 0,-1 9 0,-1 11 0,1 4 0,1 5 0,-2 2-126,0 4 1,-1-1 0,1-1-1,2 1 1,-1-3 0,-1-1 0,1-6-1,1-1-585,-2-5 0,-1-2 0,-1-4 386,0-4 0,5-2 0,2-2 0</inkml:trace>
  <inkml:trace contextRef="#ctx0" brushRef="#br0" timeOffset="61">19553 11010 7569,'-12'-12'177,"2"1"0,4 2 0,4 5 0,6 9 0,2 8 0,2 7 0,0 6 0,-1 4 0,2 3 0,0 3 0,0 0 0,-1 1 17,0-4 1,-2 1 0,-1-4 0,-2-1 0,1-3 0,-1-1 0,-2-4 0,-1-2-537,0-4 0,0-2 1,0-1-1,0-1 1,-1-1 341,-3-2 0,-2-3 0,-6-5 0</inkml:trace>
  <inkml:trace contextRef="#ctx0" brushRef="#br0" timeOffset="62">19838 11021 7569,'-5'-11'211,"4"-1"0,-3 1 1,3-1-1,2 2 1,1 1 170,2 2 1,4 6 0,-4 1-325,-2 6 1,-1 4-1,-1 1 1,0 1 0,0 1-1,0 1 1,2 1 0,2-1-80,3-2 0,3 0 1,3-2-1,1-1 1,2-2-1,2 2 1,4 2-1,2 0 43,3 0 1,-1 1 0,-3-1 0,-1 1 0,-3-1 0,-4 0 0,-4 1 0,-2-1 15,-1 1 0,-6 0 0,2 2 0,-4 3 1,-4 1-1,-3 1 0,-5 0-123,-3 0 0,-3 0 1,-6 2-1,-1-2 1,-2-3-1,1-4 0,-1 0 1,0-1-542,2 1 0,2-6 0,4-2 626,4-3 0,7-1 0,3 0 0</inkml:trace>
  <inkml:trace contextRef="#ctx0" brushRef="#br0" timeOffset="63">19907 10941 7569,'-6'-11'83,"5"-1"0,-1 2 0,5 1 0,8 3 1,3 1-1,1 1-68,1-1 1,-2 4 0,7-4-1,1 1 1,3 0 0,-1 2-1,-3 0-15,0 2 0,3 0 0,-7 0 0</inkml:trace>
  <inkml:trace contextRef="#ctx0" brushRef="#br0" timeOffset="64">20729 10861 7569,'-12'0'277,"1"-4"1,0 2 0,-1 3-1,1 6-59,-1 3 0,0 6 0,-4 3 0,-1 4 0,-2 5 1,0 5-1,-2 5 0,0 1-193,-2 1 0,4 2 0,1-4 0,2-2 0,2-1 0,1-5 0,2-3 0,-1-3-562,1-1 0,3-5 0,0-3 537,0-3 0,-3-5 0,0-2 0</inkml:trace>
  <inkml:trace contextRef="#ctx0" brushRef="#br0" timeOffset="65">20455 10907 7569,'-18'-11'38,"2"0"1,5 2-1,5 3 28,6 1 0,1 1 1,7 4-1,1 2 0,1 1-66,1 5 0,6 2 0,1 2 0</inkml:trace>
  <inkml:trace contextRef="#ctx0" brushRef="#br0" timeOffset="66">20638 11307 7569,'0'7'938,"0"1"1,0 1-528,0 1 1,0-2-1,0-1 1,0 2-1,0 1-411,0 2 0,0-1 0,0 0 0</inkml:trace>
  <inkml:trace contextRef="#ctx0" brushRef="#br0" timeOffset="67">14801 12392 7569,'-3'-12'203,"-2"2"0,-1 5 1,1 9-1,3 10 1,1 7-1,2 6 1,1 3-1,2 5 1,0 1-1,1 3-52,3-3 1,-2 0 0,0-2 0,1-1 0,-1-1 0,2-3-1,-1-2 1,0-4-489,-2-3 1,-1-6-1,-4 1 1,0-2-634,0-2 970,-6-4 0,0-2 0,-5-5 0</inkml:trace>
  <inkml:trace contextRef="#ctx0" brushRef="#br0" timeOffset="68">14756 12517 7569,'6'-17'0,"-1"0"593,-5 6 10,-5-1 41,4 1-185,-4 4-408,5 2 0,6 7 1,4 0-1,5 3 0,3 2 1,1 3-61,-1 4 1,4-4-1,-5 3 1,2-2-244,0-2 0,0-2 105,4 1 0,-4-3 52,0-5 1,-3-1-1,3-2 1,0-3 0,0-3-1,-2-4 1,1-1 0,-1-2 183,-1-3 1,3-3 0,-3-1-1,-3 1 1,0-1 0,-1 1 0,-2 2 121,-3 1 1,-2 5 0,-5 1 0,-1 8-1,-1 12-124,-2 9 1,-5 12-1,1 11 1,-2 2-1,-1 2 1,1 1 0,2 1-1,4-2-159,3-1 1,1-7 0,1 1 0,3-6 0,4-2 0,2-2 0,1-3 0,1-4-1194,-1-4 1265,0-3 0,1-5 0,-1-2 0</inkml:trace>
  <inkml:trace contextRef="#ctx0" brushRef="#br0" timeOffset="69">15452 12414 7569,'-6'-7'356,"2"-1"0,4 1 0,3 2-96,1 5 1,3 2 0,-2 10 0,0 4 0,0 4 0,-1 4 0,0 3 0,0 4 0,-2 2-279,0 1 1,-2-1 0,1-1 0,1-2 0,4-1 0,0-2 0,3-4-94,1-2 1,3-4-1,2-2 1,3-4 0,1-3-1,0-4 1,1-3 0,2-1-79,0 0 1,0-1 0,-2-2 0,-2-2 0,-1-1-1,-3-3 189,-2-1 0,-5-2 0,-2 1 0</inkml:trace>
  <inkml:trace contextRef="#ctx0" brushRef="#br0" timeOffset="70">15487 12609 7569,'-18'0'363,"1"-2"1,9 0-203,4-2 0,10 0 1,14 4-1,4 0 1,6 0-1,1 0 1,5-1-1,-2-2-208,-2 0 1,0-5 0,-6 3 0,0-1-1,-3-2 1,-4 0 0,-4 1-1864,-3-2 1910,-5-1 0,-2-2 0,-5 1 0</inkml:trace>
  <inkml:trace contextRef="#ctx0" brushRef="#br0" timeOffset="71">15510 12369 8116,'1'-10'145,"4"1"1,6 1 0,7-1-1,4 0 1,0 0 0,3 2-59,1-2 1,0-1 0,3-2 0,0 2 0,-1 1 0,1 3 0,-1 1 0,0 2-31,-3 2 0,-4-3 1,-4 1-1,0 0 0,-4 3 1,-3 4-1,-4 5 1,0 3 62,1 4 1,-3 4 0,2 0 0,-1 6 0,-1 4 0,0 3 0,-1 1-196,0 1 0,2-1 0,-1 0 1,-2 0-1,0-1 0,-2-1 1,0-3-1,0-2-226,0-6 1,0 1 0,0-7-1,-2-1 1,0-1 300,-2-2 0,-5-4 0,3-2 0</inkml:trace>
  <inkml:trace contextRef="#ctx0" brushRef="#br0" timeOffset="72">15989 12277 7569,'-11'-11'178,"4"0"1,4-1 0,3 2 0,3 2 0,5 5 0,2 1 0,3 2-48,2 0 1,4 0 0,7 0 0,1 0-1,1 2 1,0 0 0,-1 3 0,0 0-1,-2 2-233,-3-1 1,-1 2 0,-7 3-1,-4 0 1,-5 1 0,-3 1 0,-4 0-26,-2 3 1,-7 5-1,-9 1 1,-6 5 0,-4 0-1,-3 3 1,-1-1-1,1 3 88,2 1 1,5 0 0,7-3 0,5-3 0,5-3 0,5-3-1,3 0 144,1-2 0,6-5 1,5 0-1,7-4 1,5-4-1,4-1 0,3-2 1,2-2-253,-2-1 0,3-1 0,-2-2 0,0-2 147,0-1 0,2-2 0,-4-3 0</inkml:trace>
  <inkml:trace contextRef="#ctx0" brushRef="#br0" timeOffset="73">16549 12300 7569,'-18'-23'245,"7"-3"0,7 0 1,3 4 124,1 1 0,-2 20 0,0 7 1,-3 15-1,0 7 0,0 3 1,1 2-1,0 2-233,0-1 0,0-1 1,4-1-1,0-3 0,0-1 1,0-4-1,2-4 0,0-5-314,2-2 0,1-3 0,-1-2 0,3-4 0,4-3 0,0-1 0,0-3-21,1-4 1,1-1-1,0-8 1,4-1-1,1-2 1,2-4 0,2-2 181,0-2 1,-3 0 0,-1 5 0,-1-1 0,-3 2 0,-3 5 0,-2 5 249,-1 0 1,-6 8-1,2 4 1,-4 8 0,-4 6-1,-2 3-128,-1 2 1,-3 5-1,3 3 1,-3 0 0,-2 1-1,2-1 1,2 0 0,5-1-143,1 1 0,2-8 1,0 3-1,2-3 1,1-2-1,5-3 0,2-2 1,3-3-289,2-2 0,2-3 0,3-5 0,0 0 0,3-1 0,2-3 0,1-4 324,-2-2 0,-1-6 0,0-2 0</inkml:trace>
  <inkml:trace contextRef="#ctx0" brushRef="#br0" timeOffset="74">17143 12335 7569,'-18'-18'130,"3"-3"0,7 5 1,4-1-1,3 1 1,1 2 298,0 1 0,0 8 0,0 5 0,-1 8 0,-2 6 0,-2 6 0,-1 6-246,-3 4 1,3 2 0,-1-1 0,1 0 0,1-1 0,0 1 0,2-2-253,2-1 0,6-1 0,3-5 0,2 0 1,1-3-1,1-4 0,0-2 0,4-3-129,3-2 1,-2-3-1,2-5 1,3 0-1,2-2 1,3 0-1,-2-3-104,-1-1 1,3-2 0,-1-5 0,-1-1 0,-5-1 0,-5 1-1,-2 0 1,-3 0 301,-2-1 0,-3-5 0,-5 2 0</inkml:trace>
  <inkml:trace contextRef="#ctx0" brushRef="#br0" timeOffset="75">17040 12460 7569,'-11'7'67,"5"-4"1,8-6 0,7-5-1,6-1 127,3 1 1,-3-2 0,4 3-1,0-2 1,0 0 0,0 3-1,0-1 1,0 2-455,0 0 1,-4-3 0,3 3 259,-1-1 0,-2-2 0,-4-3 0</inkml:trace>
  <inkml:trace contextRef="#ctx0" brushRef="#br0" timeOffset="76">17154 12163 7569,'0'-11'140,"1"1"1,4 2 0,6 4-1,3 2 1,1-1 36,1-1 1,2 1 0,6 3 0,2 0-1,1 0 1,1 0 0,2 0 0,-2 0 0,-1 0-223,-1 0 0,-6 0 0,-2 0 0,-2 0 0,-2 0 0,-1 0 1,-2 0 124,1 0 0,-5 0 0,0 1 0,-2 3 0,-3 4 1,0 6-1,-2 5 100,0 3 1,-2 2 0,-1 3-1,-4 2 1,0 1 0,-1 1-1,0 1-121,2 1 1,1-3-1,5-1 1,0-1 0,0-2-1,0-2 1,1-3 0,3-2 17,4-3 0,7-4 0,4-2 0,3-2 0,0-4 0,1-3 0,0-1 0,0 0 118,0 0 0,0-4 0,-2-1 0,-2 0 0,-2-1-195,-1-1 0,-3-5 0,3-6 0</inkml:trace>
  <inkml:trace contextRef="#ctx0" brushRef="#br0" timeOffset="77">19587 11980 7569,'0'-11'176,"-4"-4"0,0 0 0,3 2 0,3 5 0,5 8 0,-1 8 0,-2 7 0,-3 8 0,-1 7 0,0 7 0,0 5 0,0 3 0,0-1 0,0-1-130,0-1 0,0-5 1,0 1-1,0-4 1,1-3-1,2-5 1,2-3-1,0-4-800,0-4 1,4-2 0,-1-3 753,2-2 0,1-3 0,1-5 0</inkml:trace>
  <inkml:trace contextRef="#ctx0" brushRef="#br0" timeOffset="78">19792 12209 7569,'-17'0'328,"1"1"0,9 3 0,3 4 0,3 3-70,1 4 1,0 3-1,0 5 1,0 1 0,1 1-1,3 2 1,3-3-1,5-2-281,3-3 1,3-5 0,5 1 0,-1-4 0,3-3 0,0-4 0,3-3 0,1-2-2,3-3 1,-3-4-1,1-7 1,1-3 0,-2-2-1,-4-2 1,-3-3 0,-4-2-26,-2-1 0,-6-3 0,-6 0 0,-4-2 0,-5-1 1,-6 0-1,-7 1-188,-4 2 0,-6 3 0,-2 7 0,-3 2 0,-1 5 0,0 5 0,-1 6 0,1 6-55,0 5 0,1 7 1,4 4-1,4 2 1,8 2 291,4 0 0,-1 5 0,8 1 0</inkml:trace>
  <inkml:trace contextRef="#ctx0" brushRef="#br0" timeOffset="79">20752 11969 7569,'-17'-5'49,"6"-5"1,-2-3 0,4 7 0,-1 10 0,-4 8 274,-5 7 0,-4 9 0,-3 7 0,-4 4 1,0 4-1,-1 1 0,1 3 0,0 0-173,-1 0 0,6-1 0,-2-2 0,3-2 0,2-4 0,3-3 0,3-5 0,2-5-701,2-4 0,-1-5 550,5-4 0,3-11 0,0-2 0</inkml:trace>
  <inkml:trace contextRef="#ctx0" brushRef="#br0" timeOffset="80">20478 11878 7569,'-18'-12'515,"4"3"1,10 6-401,8 6 0,1 5 0,1 1 1,1-1-1,-1 0-115,3 3 0,6 5 0,3 2 0</inkml:trace>
  <inkml:trace contextRef="#ctx0" brushRef="#br0" timeOffset="81">20740 12357 7569,'-5'12'689,"0"-5"0,-2 1 0,3 1 0,2 1 0,4 0 777,2-2-1466,-3 2 0,4-4 0,-5 6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08T04:13:07.175"/>
    </inkml:context>
    <inkml:brush xml:id="br0">
      <inkml:brushProperty name="width" value="0.09071" units="cm"/>
      <inkml:brushProperty name="height" value="0.09071" units="cm"/>
      <inkml:brushProperty name="color" value="#FF0000"/>
    </inkml:brush>
  </inkml:definitions>
  <inkml:trace contextRef="#ctx0" brushRef="#br0">2433 4317 7569,'-5'-6'120,"2"-3"1,-3 4-1,-1 0 1,2-2 0,-1 2-1,1-1 1,-2 0 0,2-3-1,-1 0 139,0 1 0,-2 3 0,-3 6 1,1 3-1,1 4 0,1 3 1,-1 4-1,0 5 0,0 1-226,2 2 0,4 5 0,-1 2 0,3 3 1,1 2-1,0-1 0,0 1 0,1 2-90,3 1 1,1 2 0,4-4 0,-1 2 0,1 1 0,0-1 0,-1 0 0,0-2-176,1 0 0,-3-2 0,1-1 0,-1-1 0,-1-3 0,0 0 1,-2-2-1,-2-2-45,-1-3 0,0-2 0,0 2 0,-1-3 1,-3-4-1,-2-2 0,-2-2 277,0 1 0,-4-1 0,-6 0 0</inkml:trace>
  <inkml:trace contextRef="#ctx0" brushRef="#br0" timeOffset="1">2113 5014 7569,'1'6'291,"3"-2"1,4-3 0,2-1-1,2 0 73,4 0 0,1 0 0,7 0 0,3-1 0,4-2 0,2 0 0,1-1 0,-1 0-363,-3 0 1,-1-3 0,-3 1 0,1 1-1,-3 0 1,-3 1-2,-2-1 0,-5-1 0,3-5 0</inkml:trace>
  <inkml:trace contextRef="#ctx0" brushRef="#br0" timeOffset="2">2947 5185 7569,'0'-6'59,"-2"-4"0,-1 3 0,-4 0 0,0 0 0,-1 2 0,-1 3 1,-2 0-1,-3 4 0,-2 1 0,2 5 0,2 2 0,0 3 0,0 2 1,-2 4 46,-2 3 0,1 2 0,5 1 0,1 3 0,3 0 1,1 1-1,2-1 0,2 1-212,1 1 1,1-4-1,2 2 1,2-2 0,1-5-1,4-1 1,3-2-1,2-4 22,-1-5 1,3 0 0,-1-5 0,2-2 0,1-2 0,0-4 0,0-3 0,0-3 166,-1-2 0,2-3 0,-5-2 0,-2 1 0,-3-2 1,-3 0-1,-2-1 0,-3 0-131,0 0 0,-2 0 0,0-4 1,-2 1-1,-2-1 0,-4 0-410,-6 0 1,1 2 0,-4 2 457,1 3 0,-7 4 0,-6 0 0</inkml:trace>
  <inkml:trace contextRef="#ctx0" brushRef="#br0" timeOffset="3">2718 5471 7569,'8'-4'63,"-1"-1"0,2 0 1,1 0-1,2 1 1,-1 0-1,1 0 287,-1 2 0,6 0 0,2 2 0,2-1 0,1-1 0,-2-2 0,-1 1 1,0 2-464,-1 1 1,2 0 0,-5 0-1,-1 0 1,-1 0 112,-1 0 0,-6 0 0,-1 0 0</inkml:trace>
  <inkml:trace contextRef="#ctx0" brushRef="#br0" timeOffset="4">3278 5094 7569,'0'-12'591,"-1"1"0,-2 2-298,-1 5 1,0 7-1,4 12 1,0 4 0,0 4-1,0 3 1,0 5 0,2 2-340,1 1 1,-1 0 0,3 1 0,-1-1 0,-1-1-1,1-1 1,0-3 0,0 0-121,-2 0 0,0-5 0,-2 0 0,0-5 0,0-2 1,0-3-1,0-1 0,0-2-163,0 0 1,0 1 0,0-1 328,0 1 0,-5-1 0,-2 1 0</inkml:trace>
  <inkml:trace contextRef="#ctx0" brushRef="#br0" timeOffset="5">3506 5219 6469,'0'-7'3947,"0"-1"-3904,0 11 1,1-1-1,2 13 1,2 3-1,1 1 1,3 0 0,1 0-1,2 0-95,-1 0 0,2 0 1,1 3-1,1-2 1,0-2-1,1 0 0,-1-2 1,-1 1-57,-1-3 0,-2-5 1,0-2-1,1 1 0,-2-1 1,-1 0-1,-3-1-104,-1 1 0,0-5 0,-2 3-766,1 0 1,-1-2 977,-3 4 0,-5-4 0,-1 2 0</inkml:trace>
  <inkml:trace contextRef="#ctx0" brushRef="#br0" timeOffset="6">3792 5162 7569,'0'-7'178,"-2"0"0,0 3 1,-3 6-1,-2 5 1,0 6-1,-1 4 1,-1 2-1,-2 3 1,-3 4-1,0-1 93,1-1 0,1 3 1,-2 0-1,-2-2 1,3-1-1,0-1 1,0-2-1,-1 0-435,-1-2 1,0-4 0,5 3-1,1-2 1,1-2 0,-1-1 0,0-2-1033,2 1 1,-2-5 1195,5 1 0,-5 0 0,3 3 0</inkml:trace>
  <inkml:trace contextRef="#ctx0" brushRef="#br0" timeOffset="7">3895 5505 7569,'-7'-1'125,"2"-2"1,1 1 0,0 3 0,2 5 0,1 4 0,1 2 0,0 0 0,0 2 0,0 3 0,1-1 0,1 2 0,2-1-217,-1-1 0,-1-1 1,1-3-1,1-1 1,-2 1-1,0-1 1,-2 0 90,0 1 0,0-1 0,0 1 0</inkml:trace>
  <inkml:trace contextRef="#ctx0" brushRef="#br0" timeOffset="8">4066 5219 7569,'0'-11'1071,"-4"-1"-866,0 1 1,0 6 0,4 5 0,2 8 0,0 6 0,3 5 0,2 3 0,2 4-320,1 0 1,1 2 0,1-2-1,-1 0 1,0 0 0,1-3-1,-1-3 1,1-2-129,-1-2 0,0-2 0,0-5 1,-3-3-1,-1 1 0,-1-2 242,1 0 0,0 4 0,5-3 0</inkml:trace>
  <inkml:trace contextRef="#ctx0" brushRef="#br0" timeOffset="9">4271 5185 7569,'-6'-11'353,"0"4"0,3 2 1,-2 1-88,-1 1 0,-2 5 1,-3 8-1,-1 6 1,1 1-1,-1 4 1,1 1-459,0 5 1,-1-2 0,1 5 0,-1-2 0,1-3 0,1-1 0,1-1-2344,1 0 2535,6 0 0,-8-1 0,3 1 0</inkml:trace>
  <inkml:trace contextRef="#ctx0" brushRef="#br0" timeOffset="10">4226 5471 7569,'11'-12'127,"1"2"1,-1 1 0,0 3 0,1-1-1,-1 2 88,1 0 1,-1 1-1,1 3 1,-1-1 0,0-2-1,1 1 1,-2 3 0,-1 3-242,-2 1 0,-4 5 1,1-1-1,-3 5 0,-1 2 1,0 1-1,-1 0-120,-3 3 1,-2-1 0,-5 1 0,3 0 0,0 0 0,-1-1 0,0-2 41,2-2 0,-2-1 1,5-2-1,1 1 1,2-1 16,1 1 0,1-2 1,3-3-1,4-3 0,2-3-144,1-1 0,2 0 0,1 0 231,1 0 0,0-5 0,-3-1 0</inkml:trace>
  <inkml:trace contextRef="#ctx0" brushRef="#br0" timeOffset="11">4568 5219 7569,'0'-17'249,"-3"0"0,-1 6 0,1-1 106,2 1 0,2 7 0,2 7 0,2 9 0,1 7-411,3 5 0,1 2 0,2-2 0,-1 1 0,0 3 0,2 0 0,1 0 0,1-3-159,-1-1 0,-2-6 0,-3-3 1,-2-2-1,1-1 0,-1-2 1,0-1-1287,-2-2 1501,4-4 0,-3 7 0,6-4 0</inkml:trace>
  <inkml:trace contextRef="#ctx0" brushRef="#br0" timeOffset="12">4751 5174 7569,'-4'-8'345,"0"0"0,1 1-127,-2 0 1,0 7 0,-4 9 0,1 5 0,-1 5 0,-1 4 0,-1 4 0,-1 3-619,1 3 1,3 2-1,0-1 1,1-1-1002,1-3 1401,0 3 0,1-9 0,-1 4 0</inkml:trace>
  <inkml:trace contextRef="#ctx0" brushRef="#br0" timeOffset="13">4763 5459 7569,'10'-11'92,"-3"-1"1,5 1 0,-2-1 0,4 1 256,0 0 1,-2 0-80,0 4 0,-1-2-57,1 5 1,-1-3-138,1 3 1,-1 0 94,0 4 0,-3 0-341,0 0 0,-5 0 145,5 0 1,-5 5-197,0 3 1,-1 2 133,-2 1 0,0 1-19,0-1 0,0 2 0,-2 1 0,-1 1-197,-5-1 1,2-1 399,-2-2 0,0 0 126,-3 1 0,3-5 0,2 1-7,1 1 0,2-4 0,7-1 0,4-3 0,2-1 0,1 0-149,1 0 1,1 0 0,0 0 0,3 0 0,-1 0 0,0 1 0,0 2 0,-1 2-95,-1 1 0,1-2 0,-1 2 0,-3 1 0,-1-1 0,-3 3 0,-2 1-68,-3 2 1,-2 0 0,-3 2 0,-5 3-1,-4-1 1,-3 2 0,-2 0-46,-2 2 0,-2-2 0,-1 0 0,2-2 0,1-2 1,2-1-1,1-2 140,3 1 0,2-1 0,0 0 0</inkml:trace>
  <inkml:trace contextRef="#ctx0" brushRef="#br0" timeOffset="14">5699 4260 7569,'-6'-5'17,"-3"-1"1,4-5-1,0 3 1,0 0 0,1-1-1,-1-1 1,-2-2-1,0 2 1142,-1 3 1,4 2-885,-3 5 1,4 5-93,-1 2 1,3 5 30,1 3 1,-4 4-9,0 8 1,-4 2 33,0 5 1,-2 9-58,-2 3 1,-3 7-177,0 1 0,-2-1 30,2 4 1,6-6-366,-2 6-1029,2-3 1174,3 3 0,1-7 140,5-1 0,0-4-422,0 4 0,1-3 240,3-4 1,-2-3 187,6-5 0,-1-4 0,5-4 1,-1-2-1,1-2 0,-1-3 1,1-2-1,-1-2 0,2 0 1,1-2-1,0-3 0,-2-4 1,-2 1-1,1-2 0,-3 0 0,3-2 1,-1 1-1,1 0 910,1-1-1119,-1-2 1,-3-1 245,-1 0 0,0 8 0,-1-6 0,0-1 0</inkml:trace>
  <inkml:trace contextRef="#ctx0" brushRef="#br0" timeOffset="15">6076 4568 7569,'-12'0'57,"1"-5"304,0 4 6,-1-4 171,1 5-469,-1 0 1,2 5 0,1 4 0,3 5 0,0 5 0,1 4 0,-2 3-10,1 5 0,0 3 0,-3 3 0,2 2 0,2 1 0,1 0 0,1 0 0,-1-1-95,1-2 0,2-3 0,2-4 0,3-3 0,2-3 0,2-2 0,0-3-22,1-4 0,1-4 0,2-3 0,2-4 1,3-3-1,-1-1 0,2 0 0,0-2 210,2-6 0,-2-1 1,0-9-1,-2 1 1,-2-1-1,-1-4 1,-2-2-1,-1-3-181,-2 2 0,-3-4 0,-5 0 0,-1-2 1,-3 1-1,-4-2 0,-3 0-349,-4 2 0,-3 2 1,-5 6-1,-1 3 1,-3 5-1,-3 5 0,-3 6 377,-1 1 0,-6 7 0,0 2 0</inkml:trace>
  <inkml:trace contextRef="#ctx0" brushRef="#br0" timeOffset="16">5870 4911 7569,'12'0'149,"-1"0"0,1 0 1,-1 0-1,0 0 1,2 0 94,2 0 1,-1 0 0,5 0-1,2 0 1,0 0 0,2 0-1,0 0 1,1 0-756,3 0 0,-3 0 1,2-1 510,-1-3 0,2 3 0,3-4 0</inkml:trace>
  <inkml:trace contextRef="#ctx0" brushRef="#br0" timeOffset="17">6521 4306 7569,'-10'-12'233,"4"3"1,5 7-1,4 9 1,4 10-1,0 7 1,1 5-1,-2 8 1,-1 5-1,-1 6 51,1 3 1,-3 1 0,1 4-1,-1-2 1,-2 2 0,0-1 0,0-1-1,0-2-467,0-2 0,0-5 1,0-4-1,0-5 0,0-6 1,0-2-1,0-4 0,0-4-69,0-4 1,0-4 0,0 0 0,0-1 0,0 1-640,0-1 891,0-5 0,0 5 0,0-5 0</inkml:trace>
  <inkml:trace contextRef="#ctx0" brushRef="#br0" timeOffset="18">6875 4763 7569,'-5'-12'1058,"3"4"-811,-6 1 1,6 9-1,-2 3 1,4 7-1,2 4 1,3 2-1,3 2 1,3 2-194,3 1 1,2 0 0,-4 0 0,2-1 0,1 0 0,-1-2-472,-1-1 145,-1-5 47,-1 3 1,-1-6 0,-1-1 0,-1-1-302,1-1 0,-3-4-607,1 3 1133,-4-4 0,7 7 0,-3-4 0</inkml:trace>
  <inkml:trace contextRef="#ctx0" brushRef="#br0" timeOffset="19">7035 4774 7569,'-5'-6'1035,"4"-5"-425,-4 5-283,5 0 1,-1 1-328,-3 5 1,2 1-1,-1 4 1,0 6 0,1 8-1,-3 7 1,-2 4-1,0 3-354,0 2 1,-3 3-1,4 0 1,-2-3 0,2-2 353,1-2 0,-9-1 0,1 4 0</inkml:trace>
  <inkml:trace contextRef="#ctx0" brushRef="#br0" timeOffset="20">7218 4979 7569,'-6'6'1547,"1"4"-1498,5 5 0,0 0 81,0-3 1,0 3-47,0 0 0,0 4-168,0-4 1,0 4 99,0-3 1,0 0-489,0-1 0,3-2 0,1 2 472,-1-2 0,3-2 0,0 1 0</inkml:trace>
  <inkml:trace contextRef="#ctx0" brushRef="#br0" timeOffset="21">7424 5162 7569,'0'-7'1857,"0"2"-1818,0 3 0,0 5 0,0 8 0,0 2 0,0 2 0,0 4 0,0 4 0,0 2-410,0 2 0,0 0 0,0-4 0,0-1 371,0 1 0,-6 0 0,0 0 0</inkml:trace>
  <inkml:trace contextRef="#ctx0" brushRef="#br0" timeOffset="22">7675 4694 7569,'-12'0'155,"1"-5"0,5 5 0,2 0 0,3 6 0,2 6 6,3 3 0,-2-1 358,6 5 0,-1 1-242,5 7 1,1-2-102,2 6 0,-3-5-233,4 5 1,-2-5 79,1 5 0,-2-6-533,2 2 1,-3-8 290,0-4 1,-5-2-1027,1-2 1245,0-4 0,-2 3 0,-1-4 0</inkml:trace>
  <inkml:trace contextRef="#ctx0" brushRef="#br0" timeOffset="23">7858 4705 8736,'-7'0'311,"1"3"-394,2 5 1,2 0 151,-6 11 0,4 3-117,-4 8 1,1-3 8,-5 7 0,1-2-447,0 2 0,-1 4 179,1 1 0,-1-5 307,1-4 0,0 1 0,-1 3 0</inkml:trace>
  <inkml:trace contextRef="#ctx0" brushRef="#br0" timeOffset="24">7960 5002 7569,'0'-11'0,"2"3"1782,1 1-714,4-1-553,-1-3 0,4 1-163,-2 2 1,-2-1-489,2 5 68,-1-5 0,5 8 0,-1-3 1,1 3-1,-1 1 0,-1 1-524,-2 3 1,-3-1 343,-5 4 1,0 1 119,0 3 1,-5 4 93,-3 1 0,-2 4 189,-1-1 0,-1-1-48,1 1 1,-1 0-85,1 4 1,1-2-66,2-2 1,-1-1 103,6-3-28,-1-2 0,4 3-12,0-4 1,1-4 104,3-1 1,2-3-75,6 4 0,3-6-115,0 2 0,5-3-48,-1-1 0,-1 0-172,1 0 1,-1 0-707,1 0 0,3-1 93,-3-3 895,-3 3 0,6-9 0,-5 3 0</inkml:trace>
  <inkml:trace contextRef="#ctx0" brushRef="#br0" timeOffset="25">8269 5162 7569,'0'-11'1348,"0"4"0,1 2-422,3 5-663,-3 0 0,5 7-368,-2 4 1,-3 6 75,3 5 1,-2 6-79,-2 3 0,-4-2 52,0 2 0,-4-5-401,5 5 1,-5-6-123,4 2 1,-4-3-1028,5-1 1605,-1-6 0,4 5 0,0-4 0</inkml:trace>
  <inkml:trace contextRef="#ctx0" brushRef="#br0" timeOffset="26">8520 4717 7569,'-11'-13'0,"-1"-2"2518,6 7-1162,1-2-822,0 10 0,3 5-180,-1 3 0,3 8-338,3 7 0,0 5 49,5 6 1,0 4-255,8 0 1,-2 4-136,5-4 1,-5 0-307,1-3 0,-3-2-149,0-3 1,-1-3 356,1-8 1,-2-3 421,-2-4 0,7-1 0,-3 1 0</inkml:trace>
  <inkml:trace contextRef="#ctx0" brushRef="#br0" timeOffset="27">8691 4717 7569,'-11'-12'257,"5"6"0,-1 1 326,3 5 1,-2 5-186,-5 3 0,-1 8-157,1 7 0,-1 1-258,1 7 1,-1-2 96,1 1 0,0 7-889,-1-3 0,1 3 809,-1-3 0,1 1 0,0-1 0</inkml:trace>
  <inkml:trace contextRef="#ctx0" brushRef="#br0" timeOffset="28">8634 5048 7569,'4'-18'181,"0"3"0,0 2 0,1 1 0,4-2 0,3-2 1,5 3 58,1 0 0,1 1 0,3 1 1,1 0-1,0 0 0,0 3 1,-2 1-1,-1 2-48,-5 3 1,-3 0 0,0 2 0,-1 0-1,-1 2-233,-2 1 1,-3 4 0,-5 4 0,-1 1 0,-3-1 0,-4 0-172,-2 1 1,-1 1 177,-1 2 0,1-3-1,0 4 0,3-5 7,0-3 0,6 2-32,-2-3 483,3-1-280,1 4 0,5-9 147,2 3 0,4-3-82,0-1 1,6 0 10,2 0 1,-2 0-76,2 0 1,-3 0-136,3 0 1,-4 0 71,4 0 1,-5 4 36,1 0 0,-2 3-142,-2-3 1,-3 5 48,-1-1 0,-3 0-92,4 0 1,-6 6 54,2-3 1,-5 5-40,-7-1 0,-4 3 56,-11 4 0,-6 1-253,-6 0 1,1 0-131,-4 0 1,-1-5-277,1-3 1,6-4-234,9-3 1,5-3 886,7-5 0,-1-5 0,1-1 0</inkml:trace>
  <inkml:trace contextRef="#ctx0" brushRef="#br0" timeOffset="29">9057 3963 7569,'-5'-11'559,"7"0"0,13 4 0,13 3 0,8 4 0,3 5 0,4 8-139,7 8 1,-22-5 0,0 3 0,2 3 0,-1 3 0,2 2 0,-1 3 0,0 3 0,-3 2 0,-1 3 0,-3 3 0,-5 2 0,-3 1-1,-5 2 1,-3 1-376,-1 0 1,-5 1 0,-7 4-1,-5 2 1,-3 2 0,-5 2 0,3-15-1,-3 1 1,-2 1 0,-3 2 0,-2 1-1,-2 0 1,-4 2 0,-1 0-1,-3 0-517,-2 1 0,-2 0 1,-1-1-1,9-13 0,0-1 1,-2 0-1,0 0 1,-3 1-1,0-1 0,0 1 1,0 0-1</inkml:trace>
  <inkml:trace contextRef="#ctx0" brushRef="#br0" timeOffset="30">10644 4557 7569,'0'-8'-680,"0"1"786,0 4 0,0-3 0,-1 3 0,-3-1 0,-3 2 0,-4 1 0,0 2 0,0 3 1,-1 3-1,1 5 0,-1 2 127,1 1 1,-1 5-1,1-1 1,0 3 0,-1 1-1,1 0 1,-1-1-1,1 3 1,-2 0 0,-1 2-259,-1-2 1,-5-1-1,1-1 1,-3 0-1,-1-2 1,0 0-1,1-4-160,-1 0 0,0-6 0,0-4 0,0-2 0,0-3 0,1-1 1,-1-1-1,0 0 228,0 0 0,4-8 0,1-4 0,0-2 1,2-2-1,-1-3 0,5-3 0,2-1 1,2 0 1,5-3 0,0-2 0,1 0 0,2 0-1,2 3 1,1 2 0,5 4 11,2 4 0,2 3 0,-1 5 0,2 3 1,2 4-1,3 4 0,1 3 0,1 5 52,4 3 1,-1 3 0,5 4 0,0 3 0,1 0-1,2 3 1,-1 0-104,2 0 1,1-2-1,1-3 1,-1 0 0,-1-1-1,-3-3 1,-1-5 49,-3-6 1,-5 1 0,-2-5-1,-1-1 1,-3-2 0,-2-1-1,0 0-114,-1 0 0,-3-1 1,-1-3-1,1-4 59,-2-2 0,5-1 0,-5-1 0</inkml:trace>
  <inkml:trace contextRef="#ctx0" brushRef="#br0" timeOffset="31">11684 4169 7569,'-12'-4'107,"2"-1"0,1 0 1,3-2-1,-1 2 1,1 0 258,-3 3 1,-1 7-1,-1 6 1,0 8 0,3 7-1,0 4 1,0 3-1,1 3 1,0 2-227,2 3 0,1 0 1,4 1-1,0 0 0,2 0 1,2 0-1,2 1 1,2 0-246,-1-1 1,-1 1-1,3-5 1,-2-1-1,-1-3 1,-1-2-1,0-3-153,-2-1 0,-2-2 0,-1-3 0,-1 0 0,-2-1 0,-2-3 0,-1-4-376,-3-2 1,-3-2 0,-3-1 0,-4-1 633,-2-1 0,-7-6 0,-1 3 0</inkml:trace>
  <inkml:trace contextRef="#ctx0" brushRef="#br0" timeOffset="32">11192 4842 7569,'12'0'139,"1"0"0,2 0 1,4 0-1,2 0 1,4 0-1,1 0 204,5 0 1,5 0 0,2-1 0,1-1 0,-1-2 0,0 1 0,-3 2 0,-3 1-839,-5 0 1,-3 1 0,-3 2 494,-2 1 0,-2 5 0,-6-3 0</inkml:trace>
  <inkml:trace contextRef="#ctx0" brushRef="#br0" timeOffset="33">11832 4911 7569,'0'-8'191,"1"3"1,2 4 0,2 6-1,1 5 1,3 5 0,3 5-1,2 1 1,2 2 0,0 0-1,2 0 1,-1-1 0,-1 1-123,-2 0 0,3 0 1,-2 0-1,-1-2 0,-1 0 1,-2-4-1,-1 0 1,-1-3-1233,-1-1 0,-2-2 1163,2 0 0,-8-4 0,-7-2 0</inkml:trace>
  <inkml:trace contextRef="#ctx0" brushRef="#br0" timeOffset="34">12095 4865 7569,'0'-11'253,"0"-1"0,0 1 0,0 0 0,-2 0 20,-1 4 0,0 2 0,-5 7 0,0 5 0,-4 7 1,-2 5-1,-2 6 0,-2 3-365,-2 4 0,2 4 0,0 3 0,0-3 0,2-1 0,1-4 0,3-1 0,3-3-552,0-1 0,4-6 1,2-2-1,1-2 0,2-2 644,0-1 0,0-2 0,0 1 0</inkml:trace>
  <inkml:trace contextRef="#ctx0" brushRef="#br0" timeOffset="35">12175 5196 8388,'0'8'152,"0"0"1,0 2 0,0 3 0,0 3 0,0 2 0,1 2-1,1 2-88,2 1 1,1-1 0,-2 1 0,1 0 0,-2-1 0,1-2 0,-1-2 0,2-2-1014,-1-2 0,2-1 949,-1-2 0,4 1 0,-1-1 0</inkml:trace>
  <inkml:trace contextRef="#ctx0" brushRef="#br0" timeOffset="36">12335 4877 7569,'0'-12'310,"-2"5"1,0 2-49,-2 3 0,0 5 230,4 8 0,1 6-139,3 2 0,-1 4-53,4 3 1,1 3-205,3 6 0,2-1-128,2 0 1,-2 1-59,2-1 0,-2-5 107,-2-2 1,1-3-437,-1-1 0,1-6 158,-1-1 1,-3-5-1,-2-2 1,0-3 260,1-1 0,-5 4 0,3-2 0</inkml:trace>
  <inkml:trace contextRef="#ctx0" brushRef="#br0" timeOffset="37">12472 4968 9143,'0'13'108,"-2"1"0,0 2 0,-3 2 0,0 4 0,-2 2 0,2 2 0,-1 1 0,1 0-561,0-1 1,-4 1 0,2-4 0,1 0 452,2-1 0,-7 1 0,-2 0 0</inkml:trace>
  <inkml:trace contextRef="#ctx0" brushRef="#br0" timeOffset="38">12483 5276 7569,'11'-11'0,"1"3"152,-1 1 1,2 0-1,1 0 1,1 2 0,-1 1-1,-1 0 1,-2 2 212,1 0 0,-1 2 0,0 0 0,0 2 0,-4 1 0,-2 5-308,0 2 0,-3 3 0,1 2 0,-3 3 0,-2 1 0,-3 0 0,-1 0-229,-3-1 0,2 2 0,0-3 1,-1-1-1,2 2 0,1-2 0,1 1 1,0-3 143,1-2 1,2 0 0,2-2 0,3-2 0,4-3 0,2-1 0,1-1 55,1 0 0,3-2 1,2-2-1,-1-2 0,1-2 1,-2 0-1,-1-1-872,-3-1 0,3 4 844,-6-5 0,2 0 0,1-3 0</inkml:trace>
  <inkml:trace contextRef="#ctx0" brushRef="#br0" timeOffset="39">12848 4740 7569,'-11'0'576,"3"1"-82,1 3 0,4 2-142,-1 6 1,3 4 20,1 3 1,0 4-102,0 4 0,0 2-171,0 5 1,5-1 62,3-3 0,2 7-87,1-3 0,1 2-19,-1-6 0,2 2-215,2-5 0,-2-2 0,1-4 1,-4-4-188,-2 0 1,-2-2-165,2-4 1,-2-4-1,-4-2 508,2 0 0,0 1 0,-4 6 0</inkml:trace>
  <inkml:trace contextRef="#ctx0" brushRef="#br0" timeOffset="40">13031 4922 7569,'0'-7'745,"0"-1"-388,0 6 740,0-3-763,-5 5 1,-1 1-115,-6 3 1,0 7-309,-4 8 0,2 3 1,-5 2-1,0 2-910,2 5 1,-4 2 612,6 1 0,0 2 385,3 2 0,-4-3 0,-2 5 0</inkml:trace>
  <inkml:trace contextRef="#ctx0" brushRef="#br0" timeOffset="41">12963 5265 7569,'5'-11'0,"2"-1"263,9 1 1,-4-1 137,4 1 0,0-1 123,-1 1 0,4 0-180,-3-1 0,4 6-97,-1 2 0,-3-1-191,0 1 1,-4 0 0,0 4-24,-1 0 0,-5 2 0,-2 1 0,-2 5 0,-4 3 1,-2 3-250,-3 2 1,-3 0 0,-3-2-1,-1 1-44,-1-1 1,0-1 182,3-2 1,1 1 216,-1-1 0,5-3 49,-1 0 116,6-6-43,-4 8-82,6-9 1,2 5 150,2-6-194,2 0 0,7 0 0,1 0 0,1 0 16,-1 0 0,-2 0-212,0 0 0,-1 0 104,1 0 0,-1 1-146,1 3 1,-5-3-52,1 3 210,-6 2-223,3 0 0,-1 2 7,0 0 1,0-1 30,-4 5 1,0-1-81,0 0 0,-1 1 29,-3-1 0,-3 6-240,-4 2 1,0-1 115,-1 1 0,-1-4-225,-2 4 1,2-5 175,-2 1 0,6-3-491,2-5 842,-1 3 0,2-3 0,1 4 0</inkml:trace>
  <inkml:trace contextRef="#ctx0" brushRef="#br0" timeOffset="42">13397 4728 7569,'0'-18'260,"0"3"1,1 6-66,3 2 0,-2 4 156,6-1-156,-6 3 0,5 10-2,-3 2 0,-3 14-10,3 1 1,-3 7-46,-1 5 0,4 7 18,0 4 0,-1 2-259,-3-2 1,0-2 135,0 3 1,-3-4 21,-1-5 0,0 1-151,4-7 1,-1 0 65,-3-8 0,3-1-39,-3-3 0,3-1 14,1-3 1,0-3-1,0-4 1,0-1-400,0 1 83,0-6 0,1 3 455,3-5 1,-3 5-1,4-3 1</inkml:trace>
  <inkml:trace contextRef="#ctx0" brushRef="#br0" timeOffset="43">13762 4888 7569,'-11'0'252,"3"1"57,0 3 1,5-1 50,-5 4 0,2 1-48,-2 3 0,-2 2-41,2 2 1,-2 3-89,-1 5 1,-1 1-66,1 3 1,0 2-47,-1 5 1,4 0-94,1 1 1,4-2 5,0-3 1,1 2 52,2-6 1,2 1-320,1-4 1,4-5 112,4-3 1,4-7 124,1-5 1,5-1 2,2-2 0,1-5 258,7-3 0,-6-7-23,2-4 1,-3 1-96,-1-1 1,-1 0-71,1-4 1,-5-4 73,-3 1 0,-3-2-240,-5 1 0,-2 2 55,-5-6 0,0 2-985,0-1 448,-5 2 260,-1 5 1,-11 5-1,-3 4 1,-5 5-1,-6 6 358,-2 1 0,-1 7 0,0 2 0</inkml:trace>
  <inkml:trace contextRef="#ctx0" brushRef="#br0" timeOffset="44">13499 5254 7569,'13'-5'257,"2"-3"1,-1-1 0,5 0 0,3 2 136,3-2 0,-1 0 0,4 0 0,-1 3 29,0 0 1,1-1-281,-2 3 0,-2-1 12,3 1 0,-3 3-943,-1-3 1,-5 3 787,-3 1 0,-2 0 0,-2 0 0</inkml:trace>
  <inkml:trace contextRef="#ctx0" brushRef="#br0" timeOffset="45">14470 3940 7569,'-7'-6'171,"0"1"0,1 1 1,0 1-1,-3 5 0,0 4 1,0 4-1,1 3 0,1 2 1,-1 5-1,0 5 0,0 4 1,-3 2-1,1 6 1,1 3 252,2 3 0,0 1 0,-1 3 0,0 1 1,0 2-1,1-1 0,0 2 0,2 1-445,3 0 0,-1 6 0,1-3 0,-2 0 0,1-1 1,2-2-1,1-2-151,0-3 0,5-7 0,3-2 0,2-2 0,1-3 0,1-1 0,-1-3 252,1-1 0,-1-5 0,0-6 0,2 1 0,1-1 0,1-1 0,-1-3 0,-1-3 102,-2-2 1,1-5-1,-1 4 1,1-2-1,-1-3-1079,0 0-2048,-4-2 2945,-7-6 0,-7 0 0,-4-5 0</inkml:trace>
  <inkml:trace contextRef="#ctx0" brushRef="#br0" timeOffset="46">14687 4603 7569,'-4'-12'284,"1"1"1,0-1 0,3 2 0,4 5-1,3 8 1,5 9 0,2 7 48,1 5 1,5 6 0,-2-2 0,1 1 0,0 3 0,2-1 0,-1 0 0,0-3-437,-1 0 0,-4-6 0,3 1 0,-1-5 0,-3-3 0,-3 0 0,-2-2 0,-1-3-741,0-2 1,-2-4-1,-1 2 844,0-1 0,1 4 0,5-3 0</inkml:trace>
  <inkml:trace contextRef="#ctx0" brushRef="#br0" timeOffset="47">14996 4591 7569,'0'-11'607,"0"-1"1,-2 5 0,-1 7-399,-5 11 1,-4 9 0,-1 7-1,-4 5 1,-1 3 0,-2 5-1,-2-1 1,1 2-536,2-1 1,-2-7 0,8 2 0,1-4-1,3-2 1,2-3 0,0-5 325,3-2 0,-2 0 0,0 4 0</inkml:trace>
  <inkml:trace contextRef="#ctx0" brushRef="#br0" timeOffset="48">15167 4877 8774,'0'11'847,"0"1"1,0 4-636,0 3 0,0 0-6,0 4 1,1-3-412,3 7 0,-1-3 159,4-1 1,-3 0-538,4 0 1,-6-2 345,2-2 0,1 1-1080,-1-4 1317,0-1 0,1-4 0,1 1 0</inkml:trace>
  <inkml:trace contextRef="#ctx0" brushRef="#br0" timeOffset="49">15487 4591 7569,'-7'-18'1059,"-3"2"-856,9 5 323,-4 4-53,5 2 0,4 8-187,-1 4 1,6 3-115,-1 13 1,6 0-39,1 11 1,2-2-133,-2 6 0,-1 0 87,5-4 0,-4 7-346,4-7 0,-5-2-20,1-5 0,-2-3-208,-2-1 0,0-6-876,-4-1 567,3-4 794,-3 0 0,4-6 0,1-1 0</inkml:trace>
  <inkml:trace contextRef="#ctx0" brushRef="#br0" timeOffset="50">15738 4603 7569,'-5'-12'0,"-1"6"236,-6 2 1,1 3 80,-1 1 1,3 5 0,-1 4 0,-4 5 0,-1 6 0,-3 5-73,1 6 1,-1 2-219,-1 1 0,2-1-718,6-2 1,1 2 374,2-3 1,3-1 315,5 2 0,0-1 0,0 4 0</inkml:trace>
  <inkml:trace contextRef="#ctx0" brushRef="#br0" timeOffset="51">15681 4922 7569,'11'-11'61,"1"0"0,-1 0 0,2 3 619,2 0 1,-2 2-226,2-2 0,3 3-111,1 5 0,-1 0-232,1 0 0,-5 0 0,1 1 0,-3 3-20,0 4 0,-6 3-187,-2 4 1,1-1-28,-1 5 0,-2 0 132,-5 4 1,-4-4-297,-4 0 0,-1 0 84,1 4 0,0-4 40,-1 0 0,2-4 50,2 4 1,0-5-4,4 2 0,0-4 148,4 0 0,0-5 280,0 1 0,1-4-77,3 3 0,4-4-60,7 1 1,-1-3-112,5-1 0,0 0 18,4 0 1,0 0-364,-1 0 0,-3-4 63,0 0 217,0-5 0,4 3 0,0-5 0</inkml:trace>
  <inkml:trace contextRef="#ctx0" brushRef="#br0" timeOffset="52">16298 4591 7569,'-11'-18'125,"4"3"1,2 6 278,5 2 261,0 4-597,5-2 0,-3 6 519,6 3 1,0 6-266,3 6 1,4 8-7,0-2 1,2 9-159,-2-1 0,-2 3-287,2 2 1,2-2 72,-2-3 1,0 2-1,-5-7 1,-1-2-840,-1-3 1,-2-6 440,2 2 1,1-8 453,-6 0 0,6-5 0,-2 2 0</inkml:trace>
  <inkml:trace contextRef="#ctx0" brushRef="#br0" timeOffset="53">16549 4546 7569,'-17'0'251,"-2"0"1,3 1 395,1 3 0,2 3-341,1 8 1,-4 4-112,-3 8 0,-1-2-221,1 6 1,-2-1 95,6 5 0,0-2-538,3-3 1,6 3 149,2-2 318,3-4 0,1 6 0,0-3 0</inkml:trace>
  <inkml:trace contextRef="#ctx0" brushRef="#br0" timeOffset="54">16572 4820 7569,'3'-8'245,"3"0"1,-1-1 0,1-1 0,0 0 0,3 1 0,1 2 0,2-2 0,0 0-19,4 1 1,0-1 0,4 6 0,0 0-1,-1 2 1,0 1 0,-2 0 0,0 0-485,-3 0 0,-1 4-14,-2-1 1,-5 6 136,-2-1 0,-3 2-78,-1 2 33,0-1 134,-5 0 1,-2 2 128,-9 2 0,4-2-87,-3 2 1,2-2 100,1-2 0,1-1 46,0-2 1,3 2 71,0-2 0,6-2-182,-2 2 108,3-1-200,1 5 86,0-1 1,1-3-17,3-1 0,1-3 11,2 4 0,4-6 29,-4 2 1,3 1-19,2-1 1,4 1 98,3-1 1,-1-3-114,1 3 0,-4 1 0,3-1 1,-1 0-1,-3 0 0,-2 1 0,0 1-32,-1 3 1,-5 2 7,-2 5 1,-8-3-4,-3 7 0,-8-5-6,-4 4 1,-7 0-5,0 4 1,-6-2-480,1-2 0,-2 2 208,-1-6 1,0 4 287,0-4 0,4 5 0,3-2 0</inkml:trace>
  <inkml:trace contextRef="#ctx0" brushRef="#br0" timeOffset="55">17337 4043 7569,'-5'-18'253,"4"6"1,-2 5 0,4 1 0,4 1-1,2 1 1,0 6 0,0 10 0,-2 9-1,-1 11 1,-1 8 0,1 8 93,1 6 0,-4 1 1,3 6-1,-2-3 0,-2 1 1,0 0-1,0 3 0,0 2 1,0 1-505,0-2 0,-4-5 0,0-6 0,1-1 0,2-4 0,1-4 0,0-6 0,0-4-193,0-2 1,0-10 0,0 1 0,0-5 0,0-3-973,0-1 1322,0-7 0,-5 5 0,-1-5 0</inkml:trace>
  <inkml:trace contextRef="#ctx0" brushRef="#br0" timeOffset="56">17668 4397 7569,'0'-18'54,"0"2"0,0 4 0,-1 2 1,-3 3-1,-4 3 0,0 4 259,0 4 1,-2 2-1,2 7 1,-2 3-1,-1 6 1,-1 6-1,1 3 1,-1 6-180,1 2 1,3 0-1,2 2 1,1 1-1,2 0 1,2-1-1,1-2 1,0-2-267,0-2 0,1-2 0,3-3 0,5-6 0,4-5 0,3-4 0,2-5 0,2-5 72,2-4 0,2-3 1,1-4-1,3-7 0,0-4 1,0-3-1,-1-1 0,-1-2 202,1 0 0,-4-1 1,-5-3-1,-1-5 0,0-3 1,-2-4-226,-5-2 1,-3-1 0,-7-4 0,0-1 0,-3 0 0,-5 0 0,-8 6 0,-8 4-340,-7 8 1,-7 8 0,-2 7 0,-1 7 0,3 7 0,2 7 0,2 9 0,1 5 421,3 5 0,2 5 0,5 0 0,-5 7 0,-1 2 0</inkml:trace>
  <inkml:trace contextRef="#ctx0" brushRef="#br0" timeOffset="57">17474 4820 7569,'11'-2'318,"1"0"1,0-3 0,4-2-1,1 0 1,2-1 0,2 1-17,3-2 1,0 2-1,6 0 1,2-1-1,1 0 1,1 2 0,1 1-1,-2 3-511,-3 0 1,1 1 0,-7-2 0,-3 0 0,0 0 208,-4 2 0,5-4 0,-4-2 0</inkml:trace>
  <inkml:trace contextRef="#ctx0" brushRef="#br0" timeOffset="58">17976 4009 7569,'-6'-12'540,"4"2"6,4 3 1,4 1-440,6 6 1,-5 2 575,1 2 1,1 6-207,6 5 1,3 10 32,5 2 0,5 6-163,2 5 0,2 3-270,-2 4 1,-2 2 80,-5 3 0,-1 1-159,-3 2 1,-3 3-3,-4-3 0,-2-2-167,-3-2 1,-2-2-480,-5-1 0,0-6 344,0-2 0,-5-6-586,-2-1 0,-3-6 358,-2 2 0,1-3-956,-1-1 1489,-4-1 0,2 1 0,-5 0 0,-1 0 0,-2 0 0</inkml:trace>
  <inkml:trace contextRef="#ctx0" brushRef="#br0" timeOffset="59">19073 4077 7569,'-1'-15'67,"-2"0"1,-1 1 0,2 1 0,0 2 0,2-1 0,0 1 0,-1 1 0,-1 1 0,-3 3 0,-2 0 0,-2 4 0,-1 2 0,-1 4 0,-2 5 230,-2 5 1,2 8 0,-2 9 0,2 3 0,2 5 0,-1 6-1,2 4 1,3 2 0,3 2-159,3 3 0,2-1 0,3 6 0,3-3 0,3-2 0,3-2 0,1-3 0,1-3-322,-1-3 1,-1-7-1,-2-1 1,1-6 0,-2-5-1,-2-5 1,-5-3-1,-1-1-195,-2-3 1,-2-2 0,-1 0 0,-6-2 376,-5-2 0,-4 2 0,-5-4 0</inkml:trace>
  <inkml:trace contextRef="#ctx0" brushRef="#br0" timeOffset="60">18650 4763 7569,'29'-6'327,"6"4"0,-1-4 0,7 0 0,2 4 0,0-1 0,-3 1 1,-1-2-1,-5 2 0,-4 0-182,-2 2 0,3 0 0,-6 0 1,-2 0-1,-4 0-145,-3 0 0,0 0 0,-5 0 0</inkml:trace>
  <inkml:trace contextRef="#ctx0" brushRef="#br0" timeOffset="61">19518 4808 7569,'-6'-11'113,"-4"3"0,3 1 0,0-2 0,-1-1 0,-1-2 0,-1 2 0,-1 2 0,-1 5 0,1 1 0,-1 2 0,0 3 0,-2 3 0,-1 7 0,-1 3 192,0 5 0,3 5 1,-2 3-1,2 2 0,2-1 1,1 2-1,2 1 0,4 0-416,3-2 1,1 0 0,0-3 0,3 0 0,3-1-1,7-4 1,3-4 0,4-4 36,2-5 0,6 0 1,2-6-1,3-3 1,2-3-1,-2-6 1,-2-3 160,0-5 1,-6 2 0,2-5 0,-3 0-1,-3-1 1,-2-1 0,-5-4 0,-5 0-192,-5-3 0,-3-1 0,-1-4 0,-1 0 0,-4 0 1,-5-3-1,-5 2-287,-3 2 1,-5 6-1,-6 7 1,-3 5-1,-3 5 1,-2 5 0,-1 4 390,0 4 0,5 0 0,6 7 0,-2-2 0,0 8 0</inkml:trace>
  <inkml:trace contextRef="#ctx0" brushRef="#br0" timeOffset="62">19256 5025 7548,'11'0'270,"0"0"0,1 0 1,-1 0-1,2 0 1,2 0-1,4-1-52,3-3 1,1 3 0,1-3 0,2 3 0,5 1-1,2 0 1,1 0 0,-1 0-878,-2 0 659,2-5 0,-9 3 0,4-3 0</inkml:trace>
  <inkml:trace contextRef="#ctx0" brushRef="#br0" timeOffset="63">20204 3895 7569,'5'-12'0,"-4"4"-67,3 1 0,-3 3 146,-1-4 0,0 5 694,0-5-122,0 5-370,0-2 1,-5 5-147,-3 0 0,-3 7 0,-4 4 0,-4 8 1,-3 8-1,-1 8 341,0 10 1,0 2-410,1 6 0,0 2-245,3 6 0,3-3-21,4 3 1,2-3 72,2-1 0,3-1 0,5-1 0,0-3 0,2-2 0,1-3 0,5-3 0,2-6 1,3-3-1,1-2 0,2-2 0,1-5 0,-1-3 0,-1-3 0,1-2-109,-1-1 1,1-2-1,-2-5 1,2-1-1,-1-3 235,1-1 0,-6 2 0,6-2 0,1 2 0,4 1 0</inkml:trace>
  <inkml:trace contextRef="#ctx0" brushRef="#br0" timeOffset="64">20489 4363 7569,'0'-23'100,"0"1"0,0 3 0,0 4 0,0 2 0,-1 3 0,-3 3 0,-4 3 0,-2 3 0,-3 2 0,-2 3 0,-4 5 175,-2 4 0,-3 10 0,-2 8 0,0 2 0,1 2 1,4 3-1,3 3 0,3 1-341,5 0 0,0 0 1,6 2-1,2-2 0,5-4 1,6-4-1,6-3-60,8-5 0,1-7 0,8-5 0,2-5 0,4-5 0,1-3 0,2-3 0,-2-5 141,1-4 0,-2-8 0,-5 0 0,-3-4 0,-4-2 0,-5-3 0,-4 0 0,-3-1-149,-4-1 0,-6 0 0,-2-6 1,-4 0-1,-7-2 0,-6 1 1,-7 3-134,-3 3 1,-7 3-1,0 7 1,-5 3-1,-5 6 1,-1 7-1,1 4 267,4 1 0,3 5 0,1 2 0</inkml:trace>
  <inkml:trace contextRef="#ctx0" brushRef="#br0" timeOffset="65">20192 4637 7569,'6'-5'158,"0"-2"1,-1 1 0,2 2-1,3 2 1,3-1 190,2-1 1,-1 1 0,5 3 0,2 0 0,1 0 0,6 0 0,5 0 0,5 0-413,3 0 0,-3 0 0,3 0 0,-2 0 0,-2 0 0,-3-2 63,-3-1 0,-4 1 0,-4-3 0</inkml:trace>
  <inkml:trace contextRef="#ctx0" brushRef="#br0" timeOffset="66">20763 4009 7569,'0'-12'107,"0"1"0,3 6 43,4 5 0,6 5 645,10 6 1,-4 6-528,0 2 1,-4 7-1,4 6 1,3 6-1,2 8 1,2 6 0,1 4-1,0 2-200,-14-27 1,0-1-1,9 30 1,-14-28-1,-1 0 1,-1 1-1,0 0 1,-2 0-1,-1 0 1,-1 32 0,-9-5-1,-9-4-68,-8-3 0,-6-5 0,-4 3 0</inkml:trace>
  <inkml:trace contextRef="#ctx0" brushRef="#br0" timeOffset="67">10107 6636 7569,'-5'-7'177,"0"1"1,-4 3 0,4-1-1,4 2 1,6 1 0,5 1 0,6 0-1,3-2 1,2 0 77,2-2 1,4 0-1,-1 4 1,1-1 0,0-2-1,-2 0 1,-2 0 0,-3 1-1,-1-1-1117,-1-1 0,-2 0 1,-4 4 861,-1 0 0,-9 5 0,-4 2 0</inkml:trace>
  <inkml:trace contextRef="#ctx0" brushRef="#br0" timeOffset="68">10050 6784 7569,'-5'4'183,"7"0"1,6-2 0,8-1-1,1-1 152,4 0 1,5-3-1,5-2 1,2-1-1,1 1 1,0 3-1,-1 1 1,-1 1-1,-3 0-412,-1 0 1,-5 0 0,-5 0 76,-2 0 0,10 5 0,-2 1 0</inkml:trace>
  <inkml:trace contextRef="#ctx0" brushRef="#br0" timeOffset="69">11238 6304 7569,'-4'-7'158,"1"-1"0,0-1 0,2-1 0,1-1 0,0 2 0,-2 5 0,0 9 1644,-2 8-1735,0-1 0,4 11 0,0 0 0,0 6 0,0 6 0,0 3 0,0 3-64,0 4 1,0-1 0,2-1 0,0-2 0,3 0-1,2-2 1,0 0 0,1-2-233,-1-1 1,-3-3 0,3-2 0,-2-1 0,-3-3 0,-1-1 0,-1-3-110,0-4 1,-1 1 0,-3-5 0,-3-1 0,-5-1 0,-2-3 0,-2-1 337,-2-1 0,-1-6 0,-4 2 0,0-3 0,-5-1 0,-1 0 0</inkml:trace>
  <inkml:trace contextRef="#ctx0" brushRef="#br0" timeOffset="70">10827 6932 7569,'5'-11'-133,"1"0"0,11 0 254,2 4 1,4-2 0,2 4 0,3-1 0,1-2 0,4 0 0,3 2 0,2 0 446,-1-1 1,-1 5-652,3-2 1,-8 1-351,4 0 1,-8 1 432,4-1 0,-6 1 0,3 2 0</inkml:trace>
  <inkml:trace contextRef="#ctx0" brushRef="#br0" timeOffset="71">12438 6253 7569,'6'-8'219,"-3"1"61,-6-2 1,1 4 322,-6 1-427,6 3 1,-9 1 0,5 1 120,0 3 1,-4 4-169,2 7 0,-2 4 1,-2 7 138,1 5 0,-4 7-46,-1 4 1,-3 6-40,4 2 1,0 3-192,4-4 0,-1 3 0,1-5-56,-1-2 1,6-3-176,2-1 1,3 3 0,1-6 124,0-1 0,5-2-80,3-1 1,2-5 66,1-2 1,2-3-1,1-2 39,1-3 0,0-3 1,-3-4-1,-1-1 1,0 1-1,1-2-658,-1-3 1,1 2 745,-1-5 0,1 5 0,-1-3 0</inkml:trace>
  <inkml:trace contextRef="#ctx0" brushRef="#br0" timeOffset="72">12655 6744 7569,'-5'-18'386,"-2"3"1,1 3-1,2 0-260,3 1 0,1 6 1,1 5-1,3 6 1,4 5-1,3 5 16,4 3 0,-2 2 1,4 2-1,-2 0 1,0 0-1,0 0 1,0-1-1,1 0-283,-2-3 0,-3 1 0,-2-4 1,-1-2-1,-1-2 0,1-2 1,-2-1-947,-1-1 1,0-6 1086,-1 2 0,-3-3 0,4-1 0</inkml:trace>
  <inkml:trace contextRef="#ctx0" brushRef="#br0" timeOffset="73">12883 6664 7569,'0'-11'1202,"-1"1"-1053,-3 2 1,2 4 0,-6 9 0,-1 7 0,-1 6 0,-1 4-1,-1 5 1,1 3-237,-1 3 0,-3 0 1,0-1-1,1-3 0,1 1 1,2-3-1,-1 1 0,2-3-1177,3-5 1,0 0 1263,3-5 0,3 6 0,-4-4 0</inkml:trace>
  <inkml:trace contextRef="#ctx0" brushRef="#br0" timeOffset="74">12929 6916 8853,'0'11'89,"0"0"0,0 1 0,1 0 0,2 2 1,2 3-1,1 1 0,2 1-72,-2-2 0,3 5 1,-4-3-1,0 1 0,2 1 1,-2-4-1,1 0 1,-1-3-1100,0-1 0,-1-2 1082,-4 0 0,5 1 0,1-1 0</inkml:trace>
  <inkml:trace contextRef="#ctx0" brushRef="#br0" timeOffset="75">13329 6299 7569,'-8'-12'472,"0"1"1,0 2 0,-3 5-282,0 8 1,0 10 0,0 5 0,3 4 0,1 5 0,2 7 0,3 8 0,0 7-158,2 2 0,0-2 0,0 3 1,0 0-1,2-1 0,0-2 0,2-5-547,-2-3 0,4 0 335,-3-8 1,5-2-58,-4-9 0,3-2-33,-3-2 1,1-2-40,-1-6-332,-3 1 639,9-1 0,-3-4 0,4-2 0</inkml:trace>
  <inkml:trace contextRef="#ctx0" brushRef="#br0" timeOffset="76">13489 6584 7569,'-6'-23'0,"5"4"626,-3 0-519,3 5 412,1-2 0,-1 10-242,-3 2 1,2 8-78,-6 3 1,-3 10-108,-5 6 1,0 2-52,1 9 0,3-2 0,-1 6-235,5-2 173,5 3 1,-2-7 0,6 1 0,3-4-158,4-4 0,3-5 43,4-1 0,-1-8 50,5 0 0,0-7 137,4 0 0,1-6 103,3-5 1,-2-1-149,6-7 1,-6-3 0,2 0-1,-3-1-9,-1 0 0,-6 0-188,-1-4 1,-5-1 76,-3-2 1,1 0-393,-6-4 0,-1-1-36,-10-3 540,0 5 0,-18 1 0,2 5 0</inkml:trace>
  <inkml:trace contextRef="#ctx0" brushRef="#br0" timeOffset="77">13249 6813 7569,'11'0'120,"1"0"1,0 0 0,2 0 0,3-2 0,0 0-1,4-2 1045,0 2 0,7-1-847,3-1 0,-2 3-242,1-3 1,0-1-332,0 1 1,2 0 241,-6 4 1,5-3-876,-4-1 1,-2-1 232,-6 1 655,2 3 0,-3-9 0,5 3 0</inkml:trace>
  <inkml:trace contextRef="#ctx0" brushRef="#br0" timeOffset="78">13763 6310 7569,'20'12'1351,"3"-1"1,6 6-785,-2 2 0,-1 2-194,-3 2 1,0 1-40,0 3 1,0 3-44,0 8 1,-2 0 55,-2 8 1,-4-2-588,-7 10 1,-3-6 4,-5 1 0,-6-2-1134,-6-1 0,-5 0 1369,-10-1 0,-7 6 0,13-25 0,1 0 0</inkml:trace>
  <inkml:trace contextRef="#ctx0" brushRef="#br0" timeOffset="79">14676 6390 7569,'-7'-5'3,"0"-3"1,1 0 0,1-1 0,-1 2 0,1 1-1,-2 0 1,2-3 0,-1-1 0,1-2 0,0 1-1,2-1 1,2 1 0,1 0 0,0-1 486,0 1 0,0-1 0,0 1 1,0-1-1,0 1-295,0 0 1,-1 4 0,-2 5 0,-2 4 0,0 6 0,-1 3 0,0 5-182,1 3 1,2 7-1,3 5 1,0 2-1,0 1 1,1 0 0,3 0-1,3 1-59,3-1 0,3 0 1,1 0-1,1 1 1,-1-1-1,-2-1-58,-5-3 0,2 2 1,-5-4-1,-2 0 1,0-1-1,-2-5 1,0-2-1,0-4-342,0-2 1,-2-1 0,-1-3-1,-5-1 445,-2-2 0,-1-4 0,-1 2 0</inkml:trace>
  <inkml:trace contextRef="#ctx0" brushRef="#br0" timeOffset="80">14345 6813 7840,'10'-7'229,"-2"-1"1,8 2 0,1 1 0,2 0 0,3 1 0,2 1 0,1-2 0,3 0-258,1-1 0,-2-1 0,2 3 0,-1 1 0,-3 2 0,-2 1 0,-3-1 28,-1-3 0,0 3 0,4-4 0</inkml:trace>
  <inkml:trace contextRef="#ctx0" brushRef="#br0" timeOffset="81">15816 6177 7569,'-5'-16'259,"3"3"1,-2-2-1,2 4 1,-2 3-1,-4 5 1,-2 6-1,-2 7 45,-4 8 1,2 6 0,-3 11 0,-1 5 0,1 4-1,0 6 1,0 2 0,2 2-348,5 2 1,0-1 0,6 1 0,1 2 0,2 0 0,1 1 0,1-5 0,3-2-159,4-2 0,2-10 0,1 5 0,2-6 0,1-6 0,2-5-254,2-4 1,-3-6 76,4-3 0,-3-2 378,3-2 0,0-4 0,4-2 0</inkml:trace>
  <inkml:trace contextRef="#ctx0" brushRef="#br0" timeOffset="82">15918 6714 7569,'-1'-11'137,"-1"-1"0,-2 1 0,1-1 0,2 1 0,2 1 1,2 4-1,2 6 0,0 6 0,1 5 0,1 5 189,1 3 1,-1 2 0,0 2-1,2 0 1,1 1 0,2 1 0,-1 2-1,1-2-447,-1-1 0,4-4 1,1-3-1,-2 0 0,-2-3 1,1-2-1,1 0-220,1-1 0,0-3 0,-3-2 0,-1-1 0,1-2 0,-1-2 341,0-1 0,1 0 0,-1 0 0</inkml:trace>
  <inkml:trace contextRef="#ctx0" brushRef="#br0" timeOffset="83">16147 6680 7569,'-1'-15'254,"-2"-1"0,-1 2 0,2 2-73,0 0 0,2 7 1,0 7-1,-1 6 0,-1 9 1,-3 3-1,-2 4 0,-2 2-395,-1 2 1,0-3 0,1 4 0,1-1 0,1-2-1,-1-4 1,2-1-472,1-2 0,0-5 0,2 1 685,-1-2 0,-4-2 0,1 0 0</inkml:trace>
  <inkml:trace contextRef="#ctx0" brushRef="#br0" timeOffset="84">16101 6920 7569,'12'-4'-123,"-1"-1"0,0 0 0,1 0 438,-1 2 0,-3 2 0,-1 1 0,2 0 0,3 0 1,2 0-1,2 0 0,2 0-121,2 0 1,-2 0 0,0 1 0,0 2 0,-2 2 0,1 0 0,-5 1 0,-2 1-279,-2 1 0,-4 3 0,2 1 0,-1 2 0,-2 1 0,-2-1 0,-2 0 0,-2 0-129,-1 2 0,-4-1 0,0-4 0,-2 1 0,-2-1 1,1 0 180,0 1 0,-1-5 0,1 1 0,1 1 0,2 1 141,4 2 1,4-2 0,4-1 0,4-3 0,3-1 0,4-2 0,4-2-1,3-1-121,1 0 0,-2 0 1,0 0-1,-4 0 1,1 0-1,-1 0-553,-1 0 0,-1 4 565,-3-1 0,-6 1 0,-1-4 0</inkml:trace>
  <inkml:trace contextRef="#ctx0" brushRef="#br0" timeOffset="85">16626 6360 7569,'-11'-37'200,"1"4"1,2 4 0,4 5 0,3 4 160,1 4 0,0 8 0,0 6 1,0 12-1,0 10 0,0 9 0,1 6-268,3 7 0,3 8 0,4 3 0,-1 3 1,-1 1-1,-1 0 0,1 0-239,1 0 0,1-5 1,1-4-1,-1-6 0,0-6 1,1-6-1,-2-2-246,-2-2 1,2-6 0,-4-2-1,0-2 1,0-3 0,-3-3 391,1-2 0,5-1 0,-3 5 0</inkml:trace>
  <inkml:trace contextRef="#ctx0" brushRef="#br0" timeOffset="86">16923 6531 7569,'-5'-12'269,"-1"-2"0,0-1 0,2 1 0,1 2 0,0 5-89,-5 3 1,2 8-1,-2 4 1,-1 8 0,-1 7-1,0 6 1,1 4-1,3 1-193,0 0 1,3 0 0,4-1 0,3-1 0,5-3 0,5-2-1,5-4 1,2-5-161,2-6 0,1 1 1,3-9-1,2-2 0,1-2 1,0-3 108,-2-5 0,-2-6 1,-3-3-1,-1 0 1,-3-4-1,-5 0 0,-6-2 1,-4 0-103,-2 0 0,-4-5 0,-2-1 0,-4-1 0,-5 1 0,-5-1 0,-2 2 0,-7 1-1201,-5 1 1367,-4 7 0,-10 8 0,0 6 0</inkml:trace>
  <inkml:trace contextRef="#ctx0" brushRef="#br0" timeOffset="87">16649 6806 7569,'17'0'172,"-4"0"1,3-2 0,1-2 0,3-3 0,4-3 0,4 0 0,1 1 0,3 1 0,1 0-135,1 2 0,-1-3 0,-1 5 0,-3 2 0,-1 1 0,-3 1 0,-1 0-38,-1 0 0,0 0 0,0 0 0</inkml:trace>
  <inkml:trace contextRef="#ctx0" brushRef="#br0" timeOffset="88">17175 6189 7569,'-17'-18'326,"8"5"0,11 10 0,8 9-48,2 7 0,7 9 1,4 4-1,6 8 1,4 5-1,2 5 1,-1 0-1,0 3 1,-1 1-219,-2 2 0,-3 0 0,-7-1 0,-2 0 1,-5-1-1,-4-2 0,-3-3 0,-2-2-1064,-3-2 1,0-1-1,-5-4 1004,-5 1 0,1-1 0,-10 0 0</inkml:trace>
  <inkml:trace contextRef="#ctx0" brushRef="#br0" timeOffset="89">17917 6372 7569,'0'-17'117,"-1"4"1,-2-3-1,-1 1 1,2-1 0,1 2-1,1 2 1,0 0 0,-2 1-1,0-1 1,-3 2 0,-2 3-1,0 5 1,-1 9-1,2 8 136,1 5 0,-3 8 0,4 3 0,2 3 0,1 4 0,1 3 1,1 1-1,3-1-296,3 3 1,7-1 0,3-1-1,-1-3 1,2-1 0,-2-1-1,2-3-162,0-2 1,-4-7 0,1 2 0,-2-4 0,-2-4 0,-1-4 0,-2-2-1,-4-2 205,-3 0 0,-1 1 0,0-1 0</inkml:trace>
  <inkml:trace contextRef="#ctx0" brushRef="#br0" timeOffset="90">17757 6748 7569,'18'-6'101,"3"-3"0,-1 4 0,2 0 0,5 0 0,3 2 0,5 2 1,2 1-202,1 0 0,0 0 1,-5 0-1,-2-1 0,-1-2 100,-3 0 0,0-6 0,-4 2 0</inkml:trace>
  <inkml:trace contextRef="#ctx0" brushRef="#br0" timeOffset="91">19658 6179 7569,'-11'-4'170,"1"-1"1,1 0 0,2 1 0,1 6 0,1 4-1,-1 7 1,-1 4 0,-3 9 0,-3 5 0,-2 9 77,1 3 0,2 6 0,0 2 0,2 1 0,2 3 0,5-1 0,1 1 0,2-2-330,0 2 1,0-3-1,2 0 1,1-3-1,5-4 1,3-6 0,3-5-1,3-3-143,1-5 0,-3-1 0,3-4 0,-1-2 1,0-4-1,1-3 0,-1-3 0,2-3-1057,-1-1 1282,4-1 0,-4-4 0,4 0 0</inkml:trace>
  <inkml:trace contextRef="#ctx0" brushRef="#br0" timeOffset="92">19841 6682 7569,'-6'-18'455,"1"1"0,6 7 0,3 4-294,3 6 0,0 2 0,0 9 0,2 2 0,2 4 1,3 3-1,3 2 0,-1 1-253,1 0 1,2 3-1,-4 1 1,-1-2-1,0-2 1,0-4-1,1-4 1,-2-2-2234,-4-2 2325,1 1 0,-4-1 0,6 1 0</inkml:trace>
  <inkml:trace contextRef="#ctx0" brushRef="#br0" timeOffset="93">20092 6602 7569,'-23'0'136,"2"0"0,0 0 1,4 1-1,0 3 0,3 5 1,2 5-107,0 5 1,1 3 0,-1 4 0,1 2-1,-1 0 1,2 1 0,1 0 0,3 3-31,1 1 0,1 1 0,4 0 0</inkml:trace>
  <inkml:trace contextRef="#ctx0" brushRef="#br0" timeOffset="94">20149 6899 7569,'0'-8'157,"2"0"1,0-1-1,3 1 1,2-1 0,1 2 949,3 2-1017,-5 1 1,4 4 0,-2 0-1,2 0 1,1 2-97,1 2 0,-2-2 0,-1 6 0,-3 1 0,0-1 0,-1 1 0,1-1 1,-4 1-100,-1 1 1,-1 1-1,0 1 1,0-1-1,-1 1 1,-1-1 205,-2 1 0,0-5 0,4 1 0,0 1-58,0 1 0,1-3 0,3 0 1,2-1-1,2 0-43,0 3 0,-2 1 0,3 1 0,-3-2 1,-1-2-1,-2 2 0,-2 1 0,-1 2 29,0-1 1,0 0-1,-1 1 1,-3-1-1,-4 1 1,-3-1-1,-3 1 1,-1-1-288,1 0 1,1 1-1,2-1 1,-1-1 0,1-2 257,-1-4 0,1 2 0,0 0 0</inkml:trace>
  <inkml:trace contextRef="#ctx0" brushRef="#br0" timeOffset="95">20538 6282 7569,'-2'-22'307,"-1"3"1,-4 4 0,0 5 0,0 6 3,2 8 1,1 15 0,4 9-1,0 9 1,0 7 0,0 6 0,2 2-1,0 2-252,2 2 0,4 1 0,-3-1 1,0-3-1,1-5 0,-1-3 1,0-5-1,-2 0-596,-2-3 1,0-7 0,2-3 0,1-4 0,-2-4 0,-1-4 536,-1-3 0,0 0 0,0-1 0</inkml:trace>
  <inkml:trace contextRef="#ctx0" brushRef="#br0" timeOffset="96">20812 6579 7569,'-10'-5'376,"2"-3"1,3-1 0,1 3 0,-1 7-123,-1 9 1,2 3 0,-4 7 0,1 3 0,-1 4-1,2 2 1,-1 1 0,2 1-184,0-1 0,1-3 1,6 2-1,1-2 1,5-4-1,2-4 0,2-3-227,-1-2 1,6-6 0,2-4 0,2-3 0,2-2 0,0-3 0,0-4 0,-1-3 93,1-4 0,-4-3 0,0-5 0,0 0 0,-1 0 0,-3-1 0,-2-3 1,-3-3-39,-2-3 1,-3 3 0,-5-1 0,-1-1 0,-4-1 0,-7 0 99,-6 3 0,-8 2 0,-3 5 0</inkml:trace>
  <inkml:trace contextRef="#ctx0" brushRef="#br0" timeOffset="97">20640 6876 7569,'17'-5'148,"1"-5"1,4-6 0,1 2 0,0 2 0,0 0 0,0 1 0,0-1 0,0 2-101,-1 3 1,1 2 0,1 5 0,2 0 0,-1 0-1,-2 0 1,-4 0 0,-1 0-49,-1 0 0,-3 5 0,3 1 0</inkml:trace>
  <inkml:trace contextRef="#ctx0" brushRef="#br0" timeOffset="98">21154 6190 7569,'-11'-5'232,"6"5"1,5 0 0,6 8-1,3 7 1,0 8 0,-1 6 81,0 4 0,6 3 1,3 2-1,1 4 1,1 3-1,-2 2 0,-1 2 1,-4-4-376,0 0 1,-2 2-1,-2-7 1,-5 1 0,-1-3-1,-2-4 1,0-2 0,0-3-1104,0-1 0,-5-1 1164,-3-4 0,-2 4 0,-2 3 0</inkml:trace>
  <inkml:trace contextRef="#ctx0" brushRef="#br0" timeOffset="99">21851 6270 7569,'-11'-12'120,"-1"-2"0,1-1 1,1 1-1,1 2 1,2 3-1,1 2 0,0-1 1,-3 2-1,-1 2 1,-1 5-1,3 6 1,1 6-1,2 8 0,3 8 1,2 8 257,3 8 1,4 1 0,4 5 0,2 0-1,2 1 1,3 0 0,1-3 0,-1-2-414,-2-1 1,3 0-1,-4-2 1,-1-1 0,-1-2-1,-1-3 1,-1-4 0,-1-4-471,-2-2 0,-2-5 1,-3-5-1,0-1 1,0-4-1,-3-1 505,-4-5 0,-7 4 0,-7-5 0</inkml:trace>
  <inkml:trace contextRef="#ctx0" brushRef="#br0" timeOffset="100">21623 6853 7569,'12'-8'76,"3"2"1,6 1 0,4 2 0,6 2 0,2 1 0,2 0 117,3 0 1,-2 0-1,2 0 1,-3 0-1,-2 0 1,-1 0-1,-3 0-194,-1 0 0,-1 0 0,-4 0 0</inkml:trace>
  <inkml:trace contextRef="#ctx0" brushRef="#br0" timeOffset="101">22354 6967 7569,'-4'-19'28,"0"0"1,1-1-1,3-1 1,3 1-1,1 2 1,-2 2 0,0 2-1,-4 1 1,0 2-1,-3 1 1,-2 2 246,-2 4 0,3 3 0,-2 1 0,0 1 0,-3 4 0,0 7 0,0 5 0,-1 6-103,1 4 1,-1 2-1,2 4 1,3-1 0,3-3-1,2 0 1,2-1-172,0 0 0,2-1 1,2-6-1,3 0 1,3-4-1,2 0 1,0-4-1,4-5-27,3-4 0,2-2 0,2-2 0,1-2 1,2-2-1,0-3 0,-2-3-105,-3-2 1,0-3 0,-3-1-1,0-1 1,-4-1 0,-4 1 0,-4-4-223,-1 0 1,-1-2 0,-5-1 0,-4-2 0,-7-2 352,-5-1 0,-10-1 0,-2-5 0</inkml:trace>
  <inkml:trace contextRef="#ctx0" brushRef="#br0" timeOffset="102">22057 7036 7569,'15'10'95,"1"-3"0,2-3 1,2-3-1,3-1 1,4-1-1,3-1 0,3-3 180,2-2 1,-1 3-1,-1-2 1,-1 0-1,-2 1 1,0-2 0,0 2-285,-4 0 0,-2-2 1,-2 3 8,-3 1 0,-2-3 0,-6 0 0</inkml:trace>
  <inkml:trace contextRef="#ctx0" brushRef="#br0" timeOffset="103">23107 5973 7569,'-11'-5'135,"1"3"1,1-4 0,1 2 0,-1 5 0,0 5 0,-1 4 0,0 3-1,-3 2 1,1 6 0,-2 5 0,-1 9 0,-3 5 0,-1 6 0,0 3-1,0 6 1741,1 5-1857,-4-2 1,15-25-1,0 0 1,-9 28-1,2-1 1,4-1-1,1 0 1,3-2 0,2-5-312,3-4 0,2-5 1,1-4-1,3-6 1,3-3-1,3-5 1,3-2-1,0-4-335,-1-4 0,4-2 1,0-3-1,2-3 627,0-3 0,0 3 0,4-1 0</inkml:trace>
  <inkml:trace contextRef="#ctx0" brushRef="#br0" timeOffset="104">23199 6556 7569,'-7'-18'257,"-2"-2"0,6 5 0,-1 2 1,-1 4-1,-3 7-25,-2 4 0,-5 10 0,-2 8 0,1 5 0,-1 4 0,3 2 1,3-1-1,2 2 0,3 1-209,1 1 0,1-1 1,4-2-1,1-5 1,3-2-1,3-2 1,5-3-1,3-4-119,4-2 0,3-7 0,2-2 0,2-3 0,5-2 1,1-4-1,1-5 68,1-4 1,-7-5 0,3 2-1,-5-2 1,-3-3 0,-2-4 0,-3 0-79,-5-2 0,2 0 1,-7-4-1,-1 2 0,-2-2 1,-4-1-1,-4-1 0,-5 1-290,-5 2 1,-9 4-1,-8 10 1,-6 5 0,-5 7-1,-2 6 1,-1 7 395,3 7 0,-2 6 0,8 1 0,-3 1 0</inkml:trace>
  <inkml:trace contextRef="#ctx0" brushRef="#br0" timeOffset="105">22970 6807 7569,'17'-16'232,"-5"3"0,5-2 0,-1 2 0,3 2 0,3 1 0,1 1 0,0 2 8,0 2 0,-1-2 1,1 3-1,0 1 0,0 2 1,1 1-1,1 0 0,2 0-454,-2 0 1,0 0 0,-3 0 0,1 0 213,0 0 0,-5 0 0,-2 0 0</inkml:trace>
  <inkml:trace contextRef="#ctx0" brushRef="#br0" timeOffset="106">23576 6133 8730,'16'0'328,"2"9"1,5 4 0,-1 5 0,1 5 0,0 4-1,1 6-15,3 7 0,1 8 1,1 5-1,-6 4 0,-7 2 1,-4 0-1,-5 0 0,-3 0 1,-4-1-1,-4-3-506,-3-1 1,-8-10-1,-4 1 1,-3-5-1,-2-4 1,-2-3 192,0-3 0,-11-5 0,1 3 0</inkml:trace>
  <inkml:trace contextRef="#ctx0" brushRef="#br0" timeOffset="107">11364 7743 7569,'0'-7'362,"-2"0"1,0 4-1,-3 4 1,0 5-1,0 4 1,2 3-1,2 1-107,1 1 0,-4 9 0,0-1 0,2 3 0,0 0 1,2 2-1,0 0 0,0 1 0,2-1 0,0 1-448,2 1 0,1-5 0,-2 2 0,1-3 0,-1-3 0,1 0 0,0-4 0,-2 0-363,0-3 0,-2-2 1,0 0-1,0-1 556,0 1 0,0-1 0,0 1 0</inkml:trace>
  <inkml:trace contextRef="#ctx0" brushRef="#br0" timeOffset="108">11101 8509 7569,'-6'-2'164,"3"0"1,6-2 0,4 1 0,4 3-1,0 3 206,0 1 0,1 1 0,0-3 1,2 2-1,3 0 0,1 0 0,2 0 1,3-2-1,3-1-199,5-1 1,-1 0-1,3 0 1,4 0-1,1-1 1,2-1 0,-4-2-1,0 0-290,-2-1 1,-1 2 0,-2-3 0,-6 1 0,-3 1 0,-5 0-1,0 1-2945,-3 0 3064,-7 2 0,-2 1 0,-5 0 0</inkml:trace>
  <inkml:trace contextRef="#ctx0" brushRef="#br0" timeOffset="109">11455 8714 7569,'-7'-4'420,"-1"1"0,-1 0 1,-1 2-1,-2 2 0,1 3 1,0 5 233,-1 5 1,1 0 0,-2 5-405,-2 1 1,3 0-162,1-1 0,0 3 106,3-3 0,3 2-177,1 2 1,3 0 26,1 0 0,0-4-116,0 0 0,0-4 56,0 4 0,4-3-32,-1 3 0,6-5-60,-1 1 0,2-3-64,1 0 0,2-1 52,2 1 0,-1-6 61,5-2 0,-3 1 97,3-1 1,0 0-69,4-4 1,-4-2 107,0-2 1,0 2-55,3-6 1,1-1-31,0-6 0,0 1-98,0-5 1,0 0 70,0-4 0,-4-1 0,-2-1 0,0-3-168,-3-1 0,-7-2-158,-3-3 0,-3 1 113,-1 3 0,-1 2-332,-3 5 0,-7 1 176,-8 3 0,-3 4-121,0 7 0,-5 3 248,0 5 1,-3 0-1,3 2 1,2 1 273,1 5 0,-4 2 0,-1 2 0</inkml:trace>
  <inkml:trace contextRef="#ctx0" brushRef="#br0" timeOffset="110">11261 9000 7569,'11'0'1181,"1"0"1,-1 0-452,1 0 1,4 0-156,3 0 0,8-4-29,3 0 0,5-5-247,3 2 0,1-4-93,3 0 1,-2 0-170,-1-1 1,-8 5 96,4-1 1,-13 5-1967,1 0 1832,-8 1 0,-3 7 0,-7 2 0</inkml:trace>
  <inkml:trace contextRef="#ctx0" brushRef="#br0" timeOffset="111">11432 9799 7569,'0'-8'229,"-1"2"0,-2 0 0,0 2 0,0 4 0,2 9 0,2 7 0,3 6 1,2 1-1,2 1 53,0 3 0,0-3 1,6 2-1,2 0 0,-1-2 1,0 0-1,2-3 0,-1 1 1,1-2-315,-4-1 0,4-2 0,-2-4 0,-1 1 0,-1-1 0,-2-1-453,1-3 1,-2-2 0,-1 4-1622,-2-4 2106,-4-2 0,-3-5 0,-6 0 0</inkml:trace>
  <inkml:trace contextRef="#ctx0" brushRef="#br0" timeOffset="112">11718 9799 7569,'-4'-18'350,"0"3"1,2 2 99,0 2 0,1 5 0,-3 3 1,-3 7-1,-3 7 0,-2 8-351,1 7 0,-1-1 0,1 6 0,-1 0 0,1 1 0,-2 0 0,-1-3 0,-1 0-263,1 0 0,0-3 0,0-1 0,-1-3 0,1-5 0,1 0 0,3-3 0,1-1-1197,2-2 1,4-3 1360,-1-1 0,-2 1 0,0 3 0</inkml:trace>
  <inkml:trace contextRef="#ctx0" brushRef="#br0" timeOffset="113">11809 10119 10437,'0'11'154,"0"1"0,0 0 0,0 4 0,0 1 1,0 2-1,0 0 0,-1 2 0,-2 0 0,0 2 1,0 0-1,2-1-294,1-3 0,0-2 0,0-3 0,1 2 0,2-2-1538,0-2 1678,1 0 0,1-6 0,2-1 0</inkml:trace>
  <inkml:trace contextRef="#ctx0" brushRef="#br0" timeOffset="114">12666 9845 7569,'-5'-8'-366,"-2"1"0,1-2 1,1-1 943,0-2-228,4 6 0,-6 3-111,3 11 0,-1 1-38,-2 10 1,-3 0 0,2 4-1,-2 1 42,-2 2 0,6-2-86,2 3 0,3 0-197,1-4 0,0 6 58,0-6 0,5-2 13,3-2 1,2-5 47,1 1 1,2-2-119,2-1 1,-1-6 50,5-2 0,-4-3 62,4-1 0,0 0 81,4 0 1,-4-5-123,0-3 1,0-6 0,4-2-1,0-2 1,-1-1-11,-3 1 0,1-7 0,-5 1-64,-1-4 1,-6-3-1,-4-3 1,-3 0-1,-1 0 1,-1-1-231,-3 1 0,-8 1 0,-8 4 0,-5 6 0,-5 7 0,0 4-109,0 5 1,-5 1 0,-2 8 0,5 2 0,2 3 0,5 3 379,2 2 0,-2 4 0,12-3 0,-3 7 0,4-5 0,1 6 0,-1-2 0,11-18 0</inkml:trace>
  <inkml:trace contextRef="#ctx0" brushRef="#br0" timeOffset="115">12516 10007 7755,'3'1'10,"12"3"1538,4-1-1305,2-2 0,3-1 0,3 0 1,4 0 11,2 0 0,1 0-119,0 0 0,0 0-129,1 0 1,-6-1-153,-3-3 1,-5 1 204,-2-4 0,-9 4-2517,1 0 2457,-7-4 0,-4 1 0,-6-6 0</inkml:trace>
  <inkml:trace contextRef="#ctx0" brushRef="#br0" timeOffset="116">12346 9776 7569,'6'-11'348,"-1"-1"-238,-5 6 1,-1 0 0,-3 3 0,-3-1 0,-3 2-1,-2 2 1,-1 4 0,-1 2 0,-2 2 0,-2 0-1,-2 4 1,0 2 0,-1 0 0,4 0-66,0 1 1,1-2-1,3 2 1,0-2 0,3-1-1,0 2 1,1 2-1,0-4 1,3-2 0,1-2 1,1-4 144,4 3 1,1-4 0,4 2 0,5-1 0,6 0 0,1-1 0,2 1-74,-1 0 1,4 0-1,-5-4 1,3 1 0,-3 2-1,0 0 1,-3 0 0,-2-2-1265,0-1 0,-1 2 1146,1 1 0,-6 4 0,-1 4 0</inkml:trace>
  <inkml:trace contextRef="#ctx0" brushRef="#br0" timeOffset="117">12140 10153 9213,'12'0'375,"-1"0"1,1 0-1,-1 0 1,0 0-1,1 1 1,1 2-127,2 1 1,-2 0 0,2-3-1,-3 1 1,0 2 0,-1-1-1,1-1-249,-1 2 0,-5-3 0,0 4 0</inkml:trace>
  <inkml:trace contextRef="#ctx0" brushRef="#br0" timeOffset="118">14893 7686 7569,'0'-7'220,"0"-1"1,1 0 0,2 3 0,0 5 0,0 7-1,-1 4 1,1 3 0,2 3 0,0 0 37,0 4 1,3 0-1,-4 3 1,-1 2-1,1 2 1,1 0-1,0 1 1,1-1-1,-3 1-602,2 0 1,-3-4 0,1 2 0,-1-4 0,-2-3-1,0-2 344,0-2 0,0 5 0,0-4 0</inkml:trace>
  <inkml:trace contextRef="#ctx0" brushRef="#br0" timeOffset="119">14699 8269 7569,'-9'-4'438,"5"0"1,8 2 0,6 0 0,5 2-126,4 0 1,8 0 0,5 0 0,3 0 0,4 0 0,1 0 0,0 0 0,1 0-390,2 0 0,-2-4 0,1-1 0,-1 0 0,-1-1 0,-5 1 0,-4-1 0,-3 0-916,-3 1 0,-6-2 151,-4 3 841,-2 0 0,-7-1 0,-1-1 0</inkml:trace>
  <inkml:trace contextRef="#ctx0" brushRef="#br0" timeOffset="120">14996 8383 7569,'-12'-5'320,"5"0"1,-1-3 0,-1 4-6,-1 3 0,0 6 1,1 4-1,1 4 1,-1 3-1,-1 2 0,-1 2 1,1 3-176,2 4 1,-1-3 0,4 4 0,0-2 0,0 2 0,2 0-125,2 0 0,1-4-218,0-1 0,5-6 90,3 5 1,3-6 21,4-1 1,-1-4 84,5-3 1,2 1-12,5-5 1,-1-1 192,1-3 1,2-5-112,-1-2 0,1-3-111,-2-2 0,-3 0 94,0-4 0,-4 2-248,-4-5 1,-2 2-63,2-2 1,-7-4-97,-4 0 0,-3 0-48,-1-4 1,-1-1 114,-3 2 0,-8-5-397,-7 5 1,-4 4 275,-3 7 0,-1 3 411,-7 5 0,2 2 0,-7 5 0</inkml:trace>
  <inkml:trace contextRef="#ctx0" brushRef="#br0" timeOffset="121">14744 8577 7655,'7'5'86,"3"-4"355,-3 3 1,5-1 0,2-1 0,2 2 0,2-1 0,4-1-41,3 2 1,0-3-1,6 3 1,1-3 0,1-2-1,1-1 1,-1-4 0,-1 1-436,-2 0 0,-5 0 0,2 3 1,-4-2 33,-4 1 0,-3 2 0,-4 1 0</inkml:trace>
  <inkml:trace contextRef="#ctx0" brushRef="#br0" timeOffset="122">14504 9605 7569,'-6'-11'227,"2"-1"1,3 1 0,1-1-1,1 2 1,3 2 0,2 7-1,2 6 1,0 8 0,1 5-1,1 5 1,1 3 17,1 3 0,-1-2 1,0 2-1,1-1 1,-1-2-1,1-2 1,-2-1-1,-1-1-515,-2 1 0,1-5 1,3-3-1,0-1 0,-3-1 1,-1 0-1,-1-5 0,-1 0-2112,0-2 2382,4-3 0,-8 7 0,4-4 0</inkml:trace>
  <inkml:trace contextRef="#ctx0" brushRef="#br0" timeOffset="123">14721 9605 7569,'0'-14'-22,"0"3"1,-1 2 0,-3 2 416,-3 4 0,-2 3 0,0 5 1,0 6-1,-2 7 0,-4 3 0,-2 3 1,1 2-632,2 1 0,1 3 0,1-3 0,2-2 0,3-1 0,2-1 236,0 0 0,3 0 0,-3-1 0</inkml:trace>
  <inkml:trace contextRef="#ctx0" brushRef="#br0" timeOffset="124">14653 9902 7569,'11'-6'65,"1"-1"1,-1 5 0,2-2 0,1 1 0,1 2 0,0 1 0,1 0 0,-1 0 268,-1 0 1,2 0 0,-1 0 0,-1 0 0,-1 0 0,-1 0 0,-2 1 0,-1 2-214,-2 1 0,-4 5 1,1-2-1,-3 3 1,-1 2-1,-1-1 1,-3 1-299,-4-1 1,-2 4 0,-1 0 0,-1-1-1,1-1 1,-1 0 0,1 1 0,-1 1-15,1-1 0,1-1 1,2-2-1,4 0 1,3 1 260,1-1 0,5-1 0,4-2 0,4-4 1,3-3-1,2-1 0,2 0-22,2 0 0,1 0 0,0 0 0,-2-1 0,0-2 0,-4 0-48,0 0 0,3-8 0,-2-2 0</inkml:trace>
  <inkml:trace contextRef="#ctx0" brushRef="#br0" timeOffset="125">15464 9536 7569,'0'-15'402,"0"0"1,0 1 0,1 1-1,3 3-182,4 3 0,-5 1 0,-3 9 0,-6 3 0,-4 7 1,-2 2-1,0 3 0,-2 0-242,-1 2 0,-4 2 0,2-1 0,1 0 0,-2-2 0,1 0 0,1 0 0,2-2-153,1 0 0,3 2 1,1-4-1,3-1 1,1-1-1,2-2 1,3 1 162,4-1 1,-2-5 0,6-2 0,2-2-1,3-2 1,2 0 0,0 0-306,2 0 0,-3 0 1,4 0-1,-2 0 317,-2 0 0,-1 0 0,-2 0 0</inkml:trace>
  <inkml:trace contextRef="#ctx0" brushRef="#br0" timeOffset="126">15213 9959 8119,'5'6'1013,"1"-1"-506,5-5 0,5 0-449,-1 0 0,5 0 11,-1 0 0,3-3-562,1-1 1,-1 0 292,1 4 0,0-4 200,0 0 0,0-5 0,0 3 0</inkml:trace>
  <inkml:trace contextRef="#ctx0" brushRef="#br0" timeOffset="127">15727 9685 7569,'-2'-10'435,"0"1"1,-3 3 0,-2 0-186,-2 4 1,1 7 0,-1 5 0,1 5-1,-1 3 1,-1 2 0,0 3 0,1 3-218,1 0 1,6 1 0,-2-4 0,3 0-1,1-1 1,1 0 0,3-2 0,3-2-112,4-1 0,0-3 0,2-7 0,2-3 0,3-3 0,1-1 0,0 0 0,1-1 34,2-3 1,0-6 0,1-6 0,0-1 0,-1-1 0,-2 1 0,-2-4 60,-2 0 1,0-2-1,-6 0-19,-3 0 0,-2 0-313,-5 0 0,-1 1 114,-3-1 1,-2 0-504,-5 0 0,-10 5 704,-2 3 0,-12 2 0,-1 2 0</inkml:trace>
  <inkml:trace contextRef="#ctx0" brushRef="#br0" timeOffset="128">15567 9833 7569,'16'0'1043,"2"0"-679,5 0 0,0 0 283,-1 0 1,6-1-228,3-3 0,-1-1-55,5-2 1,-8-2-173,8 5 1,-9-4-98,1 4 1,-3-3-482,-1 3 1,-5-1 283,-3 1 0,-2 3 101,-2-3 0,0-2 0,1-1 0</inkml:trace>
  <inkml:trace contextRef="#ctx0" brushRef="#br0" timeOffset="129">17725 7618 7569,'4'-8'141,"1"2"0,0-1 0,1 2 0,1 0 0,0 4 1,0 5-1,-2 6 0,-1 6 0,-1 5 0,0 3 0,-2 1 1,-1 2-1,0 1 0,0 0-72,0 0 1,0 2 0,0-2 0,0 0 0,0 0 0,0-3-1,0-1 1,-1-1-70,-3 0 0,3 0 0,-4 0 0</inkml:trace>
  <inkml:trace contextRef="#ctx0" brushRef="#br0" timeOffset="130">17542 8246 7569,'-6'-1'291,"4"-2"1,4-1 0,6 2-1,3 0 24,4 2 1,-1 0 0,7-1 0,3-1 0,5-2 0,5 1 0,4 2 0,4 1 0,3-1-411,0-3 0,0 1 0,-3-3 0,-3 1 0,-2 1 0,-2 0 0,-3 1-2511,-3 0 2606,-7 2 0,-1-4 0,-3-2 0</inkml:trace>
  <inkml:trace contextRef="#ctx0" brushRef="#br0" timeOffset="131">17828 8429 7569,'-10'-12'615,"2"1"1,3 1 0,0 2-259,-3 4 1,2 8 0,-2 4 0,0 3 0,-4 4 0,-2 6 0,-1 3 0,2 2-342,4 0 0,1 2 0,4 0 0,1-1 0,2 1 1,2-2-1,3-3-497,4-4 1,7 1 178,4-5 0,2 0 157,2-3 1,1-2 0,2-2 0,2-5 246,1-1 0,1-7 0,3-2 0,-1-2 0,-3-1 0,-1-3 0,-4 0 0,-2-3-141,-3 1 1,-6-5 0,-1 1 0,-4-3 0,-3-2 0,-4-1 0,-3-2-341,-6 2 0,-7-1 1,-5 2-1,-6 1 0,-4 6 1,-5 4-1,-3 5 112,-4 4 0,-1 3 1,3 1-1,4 1 1,6 3-1,2 3 1,4 0-1,3 1 267,6 1 0,2-3 0,3 2 0,3 1 0,3 1 0,3 1 0,1 1-17,0-1 0,1-3 0,1-1 1,4 1 742,0-2 1,-4 0-1,2-2-309,-3 4 1,1 2 0,2 0 0,3-1 0,5-1 0,3-1 0,4 0-251,2-4 1,4 3-1,1-3 1,5 0-1,2-2 1,2-2 0,2-3-440,1-4 0,-4 3 0,-4 0 0,-3 2 272,-1-1 0,-2-5 0,-1 2 0</inkml:trace>
  <inkml:trace contextRef="#ctx0" brushRef="#br0" timeOffset="132">17337 9639 7569,'0'-19'230,"0"1"0,0 2 0,0 2 1,1 3-1,3 4 0,2 8 1,2 10-1,-2 6 0,1 6 0,-1 4 1,3 2-1,1 2-104,1-1 1,1-5 0,1 3 0,0-1 0,3 0 0,-2-2 0,-3-2 0,-2-3 0,-1-2-969,0-2 1,-2 0-1,-1-5 1,-2 0 841,1 1 0,5-1 0,-3 1 0</inkml:trace>
  <inkml:trace contextRef="#ctx0" brushRef="#br0" timeOffset="133">17542 9594 7569,'-11'0'173,"0"0"0,-1 0 1,2 1-1,1 3 0,2 3 1,-2 5-1,-1 4-113,-2 7 0,-3 0 0,0 3 0,1 0 0,1-1 0,2 3 0,0 0 0,3 1-60,0 0 0,0-3 0,-3 2 0</inkml:trace>
  <inkml:trace contextRef="#ctx0" brushRef="#br0" timeOffset="134">17600 9833 7569,'3'-7'202,"2"0"1,2 1 0,2 1 0,1-1 0,1 1 194,1-1 1,3-1 0,1 3-1,1 2 1,1-1 0,-2 0-1,2 0 1,-2 0-351,1 2 0,-2 5 0,-5 1 0,-1 1 0,-2 3 0,-2 1 0,-3 2 1,-1-1-253,-1 0 0,-6 5 1,-4-1-1,-4-1 1,-1-2-1,-1 0 1,0-1-1,-1 1 191,1-1 0,1 1 1,3-1-1,1-1 1,-1-1-1,2-1 185,3 1 0,2-3 1,5 1-1,1 1 1,3-2-100,3-2 1,3 1 0,2-1-1,-1 0 1,1 0 0,0 0-1,2-1 1,2 1-109,-2 0 0,-2 5 1,0-2-1,-2 4 0,-3 0-151,-3 0 0,-4 1 0,-4-1 0,-3 1 0,-3-1 1,-3 1-1,-1-1-157,-1 0 1,-4 3 0,4-1 0,1-3 0,1-1 0,3-1-1,1-2 344,1-1 0,1-1 0,-5-4 0</inkml:trace>
  <inkml:trace contextRef="#ctx0" brushRef="#br0" timeOffset="135">18319 9456 7569,'0'-11'687,"1"0"1,3 0-383,4 4 0,-4 2 0,-4 7 0,-7 5 0,-3 5 0,-1 5 0,-2 3-256,-2 2 1,2 1 0,-2-1 0,2 1-1,2 0 1,-1 0 0,1 0 0,1 0-224,2-1 1,3-2-1,5-3 1,0 0-1,0-3 1,0-2 0,1 0 104,3-1 1,2-4 0,6-4 0,-1-1 0,2-2 0,1 0 0,1 0-228,-1 0 1,-1 0 0,-2 0 0,-1-2 295,-2-1 0,2 1 0,-4-3 0</inkml:trace>
  <inkml:trace contextRef="#ctx0" brushRef="#br0" timeOffset="136">18125 9879 7569,'1'6'305,"3"-2"1,4-3 0,2 1-239,1 2 1,4-3 0,2 3 0,1-3 0,1-1 0,0 0 0,0 0-1,0 0-67,-1 0 0,3 0 0,-3 0 0</inkml:trace>
  <inkml:trace contextRef="#ctx0" brushRef="#br0" timeOffset="137">18593 9582 7569,'-10'-5'2209,"2"-3"-2270,3 3 1,5 2 295,0 6 1,-3 4-1,-3 4 1,0 3-1,-3 4 1,0 5-1,0 1 1,3 1-223,1 2 1,1-3 0,4 3 0,0-3-1,0-3 1,1 0 0,3-4 0,4 0-185,2-3 0,1-7 0,2-3 0,2-3 0,4-1 0,3-1 0,1-3 0,0-3 159,0-3 0,-1-7 0,1-1 0,-1-1 0,-2 0 0,-2-1 1,-3-3-1,-3-2-60,-4-2 0,-5-3 0,1 2 1,-3 0-1,-4-1 0,-4 1 0,-8 0-429,-6 2 1,-4 9-1,-4 5 1,-6 7-1,0 4 501,-1 1 0,2 10 0,0 3 0</inkml:trace>
  <inkml:trace contextRef="#ctx0" brushRef="#br0" timeOffset="138">18410 9731 7569,'13'0'166,"4"-2"0,4 0 0,6-3 1,2-3-1,4-2 0,3-1 1504,2 0 1,0 2-1179,-4-2 1,4 3-174,0 1 1,-5 0-773,-6 0 1,-4 2 260,-4 5-1076,-8 0 1268,-6 0 0,-5 0 0</inkml:trace>
  <inkml:trace contextRef="#ctx0" brushRef="#br0" timeOffset="139">20158 7835 7569,'1'-8'289,"3"0"1,4 1 0,2 2 0,0 5 0,-3 6-1,-3 6 1,-2 2 7,-2 1 0,3 6 0,1 1 0,-1 3 1,-1 2-1,1 1 0,1 2 0,-1 2 1,1 0-390,0-2 1,0 1-1,-4 2 1,1-3-1,2-2 1,0-1-1,0-1 1,-2 0-93,-1-2 1,4-5 0,0-1-1,-2-2 1,0-2 0,-2-1 0,0-2 25,0 1 1,0-5 160,0 1 0,1-6-1067,3 2 1064,-3-8 0,-6 3 0,-8-4 0</inkml:trace>
  <inkml:trace contextRef="#ctx0" brushRef="#br0" timeOffset="140">19267 8200 7569,'-8'0'586,"2"1"1,1 3-1,2 4 1,3 1-1,3 0 1,2-3-166,1-1 1,-3 4-422,1-1 0,-3 2 0,-1 1 0</inkml:trace>
  <inkml:trace contextRef="#ctx0" brushRef="#br0" timeOffset="141">16412 8143 7569,'-12'5'303,"2"-2"1,1 4 0,3 2 0,1 1 0,4 0 0,3-1-304,6-1 0,-8 0 0,-1 3 0</inkml:trace>
  <inkml:trace contextRef="#ctx0" brushRef="#br0" timeOffset="142">12780 8383 7569,'0'-12'311,"0"5"0,1 1 0,2-1 1,2 3-1,0 3 0,0 6-311,-2 4 0,-12 13 0,-4 2 0</inkml:trace>
  <inkml:trace contextRef="#ctx0" brushRef="#br0" timeOffset="143">10039 8531 7569,'0'-7'165,"0"-1"0,1 1 0,2-1 1,2 2-1,1 1 0,3 2 1,1 2-1,3 1 0,1 0 1,2 0-1,2 0 0,2 1 1,2 2 94,1 0 1,-4 1 0,0-4 0,0 0 0,-1 0 0,-2 0 0,-1 0-2696,1 0 2435,-1 0 0,-9 0 0,-1 0 0</inkml:trace>
  <inkml:trace contextRef="#ctx0" brushRef="#br0" timeOffset="144">10028 8714 7569,'12'0'329,"3"0"0,6 0 0,3 0 0,3 0 1,-2 0-1,-1 0 0,0-1 0,1-2 267,2 0 1,4-1 0,-6 4 0,-2 0 0,-4 0-597,-3 0 0,0 5 0,-5 1 0</inkml:trace>
  <inkml:trace contextRef="#ctx0" brushRef="#br0" timeOffset="145">10256 11478 8288,'11'0'164,"-3"0"1,0 1 0,0 2 0,3 1-1,0-2 1,0-1 0,2-1 0,1 0-1,3 2 1,-1 0 0,2 2 0,-2-1-1,2-2 1,0-1 0,1 0 0,0 0-1,0 0-184,1 0 1,-3 0 0,-2 0 0,-2 0 0,-2 0 0,1 0-972,-1 0 1,-6 0 0,-5 0 0,-8 1 990,-6 3 0,-3-3 0,-6 4 0</inkml:trace>
  <inkml:trace contextRef="#ctx0" brushRef="#br0" timeOffset="146">10313 11649 7569,'6'7'156,"6"-4"0,4-1 0,3-1 0,0 2 0,2 0 0,0 0 185,2-2 1,0-1 0,0 0 0,0 0-1,-2 1 1,-1 2 0,-2 1 0,-1-2-688,-3 0 1,-2 1 345,0 1 0,-1 5 0,1-3 0</inkml:trace>
  <inkml:trace contextRef="#ctx0" brushRef="#br0" timeOffset="147">11569 10964 7569,'-3'-11'239,"-1"-1"1,0 2 0,0 4-1,0 6 1,2 6 0,0 4-1,2 3 1,0 2 0,0 4-1,0 3 19,0 1 0,4 3 0,1 1 0,0 0 0,2-1 0,-2 1 0,1-2 1,-1-1-511,0-1 1,3-1 0,-4-2 0,-2-2 0,0-2 0,-2-2 0,0-1 0,0-2-3330,0 1 3581,0-6 0,-5-1 0,-2-5 0</inkml:trace>
  <inkml:trace contextRef="#ctx0" brushRef="#br0" timeOffset="148">11318 11489 7569,'11'0'482,"1"0"0,-1 2 0,1 0 0,-1 2 0,1-1-195,-1-2 0,6 3 1,2-1-1,2 1 1,3 0-1,3 0 1,5-2-1,3 0-278,3-2 0,5 0 1,-1 0-1,3 0 0,0 0 1,1 0-1,-2 0-453,-2 0 1,0-4 0,-6-1 0,-6 0 0,-3-2-1,-7 2 1,-2-1-2416,-4 0 2859,-7 3 0,-12-7 0,-7 4 0</inkml:trace>
  <inkml:trace contextRef="#ctx0" brushRef="#br0" timeOffset="149">11638 11729 7569,'-8'-1'71,"1"-2"1,-2 0 0,-1 0 0,-2 2 192,1 1 1,-1 0 0,0 1 0,-2 3 0,-2 3 0,2 5-1,2 3 1,0 3-42,1 0 0,1 3 1,1-2-1,3 4 1,1 3-1,2 0 0,2 1-218,1 1 1,0-4 0,0 4-1,1-2 1,3 2 0,5 0 0,3 0-1,5-2 46,1-2 0,1-5 1,3-2-1,1 0 1,0-3-1,0-3 1,1-3-1,2-4-150,0-3 0,1-2 0,-4-4 0,-2-5 0,0-6 0,-4-3 0,0-4-121,-3-2 1,-2-7-1,-1 1 1,-4-5-1,-3-3 1,-4-2 0,-4-1-20,-3 2 0,-5 0 0,-3 7 0,-4 3 1,-4 3-1,-4 4 0,-3 6 0,-3 4 25,-1 4 0,-1 6 0,2 0 1,2 3-1,2 3 0,2 5 1,4 2 213,3 2 0,6-1 0,0 0 0,5 1 0,-1 4 0,3 2 0</inkml:trace>
  <inkml:trace contextRef="#ctx0" brushRef="#br0" timeOffset="150">11421 11980 7569,'11'0'230,"1"0"0,-1 0 0,2 0 1,2 0-1,4 0 0,3 0 0,0 0 1,3 0-68,1 0 1,2-3 0,4-1 0,-3 1 0,-1 1 0,-3-1 0,-1-1 0,-1 1-1040,0-2 1,-4-1-1,-2-2 876,-5 0 0,2 0 0,-7-3 0</inkml:trace>
  <inkml:trace contextRef="#ctx0" brushRef="#br0" timeOffset="151">11992 11729 7569,'-6'-11'293,"-3"3"0,5 1 1,1-2-1,2-1 0,2-2 92,3 1 1,2 4-1,6 4 1,-1 1-1,1 2 1,-1 0-1,1 0-333,-1 0 1,0 0-1,1 0 1,-1 0-1,1 0 1,-1 0 0,1 0-604,-1 0 0,-3 2 0,-2 1 435,-1 5 0,-1 2 0,-4 2 342,0-1 1,0 0-1,0 1 1,0-1-87,0 1 0,5-1 0,2-1 0,4-1 0,0-3 0,0 0-96,1-4 1,-1 3-1,1 0 1,0 0-1,1 2 1,0-2 0,-3 1-160,0 0 0,-5-2 0,0 4 0,-1 1 0,0 1 0,-3 1 0,-2 1 0,-4-2-6,-2-3 1,-1 4 0,-8-4-1,-1 3 1,-2 2 0,0-2-1,-2-1 52,0-2 0,2-4 1,1 1-1,1-3 1,3-1-1,2 0-830,0 0 0,6-1 899,2-3 0,8-7 0,2-7 0</inkml:trace>
  <inkml:trace contextRef="#ctx0" brushRef="#br0" timeOffset="152">13831 11215 7494,'-12'-5'82,"1"4"1,-1-3 0,1 3 0,0 1 0,-1 0 0,1 0 0,-1 0 0,1 0 0,1 1 0,2 3 0,4 4 0,3 3 0,1 4 0,0 4 0,0 4 0,1 2 318,3 2 1,2 4 0,6-4-1,-1 1 1,1 2 0,-1-2-1,1-1 1,-1 0-425,0 1 0,-3-5 1,0 1-1,1-4 1,-1-1-1,1-1 0,-2-3 1,-2-2-1127,-3-2 0,0 1 0,-4-1 1149,-2 1 0,-7-6 0,-7-1 0</inkml:trace>
  <inkml:trace contextRef="#ctx0" brushRef="#br0" timeOffset="153">14036 11295 7569,'-4'-11'899,"-1"1"0,0 3-604,0 7 0,1 10 0,4 10 0,0 2 0,0 5 0,0 3 0,0 3 0,0 2-378,0-1 1,0 0 0,2-1 0,1-1 0,4-3 0,0-2 0,1-4 0,0-4-796,-2-3 1,4-4 0,-2-5-1,2 1 878,1-2 0,-4-6 0,-2-6 0</inkml:trace>
  <inkml:trace contextRef="#ctx0" brushRef="#br0" timeOffset="154">13968 11581 7569,'11'0'185,"2"0"0,2 0 0,4 0 0,3 0 0,1 0 0,-1 0 63,1 0 0,0-4 1,0 0-1,0 2 0,0-1 1,-2 1-1,-2-2 1,-4 0-931,-2-1 0,-3 2 0,-2-4 682,-4-2 0,-8-6 0,-2-3 0</inkml:trace>
  <inkml:trace contextRef="#ctx0" brushRef="#br0" timeOffset="155">14059 11272 7569,'5'-6'378,"8"0"0,10 3 1,6-2-1,3 0 1,-1 0-1,0 1 1,1 0-1,-1 1-401,0 0 0,2 2 0,-4 1 0,0 0 1,-1 0-1,-3 1 23,-2 3 0,8-3 0,-7 4 0</inkml:trace>
  <inkml:trace contextRef="#ctx0" brushRef="#br0" timeOffset="156">15532 11181 7569,'-5'-10'210,"5"2"1,7 4-1,3 3 1,1 1 0,1 1-1,0 3 1,2 4-1,2 3 1,-3 3 0,1 3-1,0 1 1,3 2-1,-1 1 66,1 2 0,2 4 0,-4 0 0,-1-3 1,0-3-1,0-3 0,1-2 0,-1-2 1,-1-1-677,-2-1 0,-3-1 0,0-1 0,-1-1 0,1-3-3320,-1-1 3720,-4-1 0,-3-4 0,-6 0 0</inkml:trace>
  <inkml:trace contextRef="#ctx0" brushRef="#br0" timeOffset="157">15875 11135 7569,'0'-11'1824,"-1"1"-1671,-3 2 0,0 8 1,-6 8-1,-5 3 0,-4 6 1,-5 4-1,-2 6 0,0 1-307,-1 0 1,0 3 0,4-1 0,2 0 0,2-1 0,4-1-1,2-4 1,3-2-624,2-3 0,3-5 1,5 1 776,0-2 0,5-2 0,1 1 0</inkml:trace>
  <inkml:trace contextRef="#ctx0" brushRef="#br0" timeOffset="158">15864 11444 7569,'7'-7'494,"1"4"1,1 1-1,1 4 1,0 1-1,-2 5-206,-5 2 1,0 5-1,-1 2 1,2 1-1,-1 2 1,-2 1 0,-1 2-1,0 0-585,0 0 0,0-1 0,0-2 0,0-2 0,0-1 0,1-1 0,2-2-1513,1-4 0,5-1 1810,-2 2 0,3 0 0,2 1 0</inkml:trace>
  <inkml:trace contextRef="#ctx0" brushRef="#br0" timeOffset="159">16149 11604 8430,'12'5'454,"-2"2"0,-3 3 1,-2 2-1,-1 1 0,0 1 1,-1 1-317,-2-1 0,-1 3 0,-1 2 0,-2 3 1,-1 1-1,2 0 0,-1-2 0,1 0-812,-2-2 0,0-5 0,4 1 0,0-2 674,0-2 0,5 0 0,1 1 0</inkml:trace>
  <inkml:trace contextRef="#ctx0" brushRef="#br0" timeOffset="160">16400 11181 7569,'-5'-16'260,"4"7"0,-2-2 0,6 5 0,5 4 0,1 2 0,-1 3 0,0 6 108,1 5 0,-3 1 1,3 7-1,3 3 1,3 2-1,3 2 0,2 0 1,1 3-1,2 1-172,0 1 1,4-3 0,-1-2 0,-1-2 0,-4-4-1,-3-4 1,-2-3-1533,-2-2 0,-1-3 0,-2-3 1336,1-4 0,-6-13 0,-1-4 0</inkml:trace>
  <inkml:trace contextRef="#ctx0" brushRef="#br0" timeOffset="161">16732 11215 7569,'-17'-11'326,"8"5"1,-2 2-1,-1 4 1,0 5-1,-5 6 1,1 7-146,-1 4 1,-3 4 0,1 2 0,-1 1 0,-1 3 0,5 0 0,2-1-1,5-1-1223,3-2 1,2-2-1,4-4 1042,0-3 0,0 2 0,0-3 0</inkml:trace>
  <inkml:trace contextRef="#ctx0" brushRef="#br0" timeOffset="162">16777 11455 7569,'8'-14'136,"1"1"0,2 3 1,4 0-1,3 1 0,2 0 1,2 3-1,0 1 508,-3 2 0,1 1 1,-5-1-1,-1 0 1,-1 1-1,-3 5-570,-2 4 1,0 4-1,-4 0 1,-1 2-1,-3 2 1,-3 3 0,-2 1-1,-1 0-308,-3 1 0,-2-2 1,-3 1-1,-2 0 1,4 0-1,2-1 0,3-2 1,2-2 18,3-1 1,0-2 0,4-1-1,1-1 1,5-2 0,3-2-1,3-3 221,2 0 1,4-2-1,-2-2 1,1 0-1,-2-2 1,1 0 0,-1 0-7,-1 1 0,-1-11 0,-3 1 0</inkml:trace>
  <inkml:trace contextRef="#ctx0" brushRef="#br0" timeOffset="163">17291 11558 7569,'-5'0'773,"5"0"0,6 0 0,3 1-436,-1 3 1,-3 0-1,-5 6 1,0 4-1,0 2 1,0 5-1,0 2 1,-1 2-382,-3 2 1,1 4 0,-3-2 0,1 2 0,1-2 0,0-1 0,1-4 0,0-2 43,2-3 0,-4 0 0,-2 4 0</inkml:trace>
  <inkml:trace contextRef="#ctx0" brushRef="#br0" timeOffset="164">17668 11044 7569,'0'-11'597,"1"0"0,2 5 1,1 6-160,-2 6 0,-1 10 0,1 3 1,2 4-1,3 3 0,3 3 0,2 2 1,0-1-1,4 1-427,3-2 1,-2 3-1,1-6 1,0 0-1,0-4 1,1-1-1,-1-5 1,-2-2-1063,1-4 1,-5-1-1,3 1 1,-2-2 1050,-1-4 0,-1-8 0,0-2 0</inkml:trace>
  <inkml:trace contextRef="#ctx0" brushRef="#br0" timeOffset="165">17919 11090 7569,'-15'0'1113,"0"1"-845,1 3 1,1 6-1,1 5 1,-2 0 0,-2 2-1,1 2 1,0 2 0,-2 2-341,0 0 1,3 4-1,0-1 1,5-1 0,4-4-1,1-3 1,0 0 0,2-2 71,0 1 0,7-2 0,2-4 0</inkml:trace>
  <inkml:trace contextRef="#ctx0" brushRef="#br0" timeOffset="166">18022 11329 7569,'5'-10'228,"3"1"1,3 3 0,3 1 0,3 1-1,-1 0 1,2 1 123,0 0 0,-4 2 0,2 1 0,-1 0 0,1 0 0,-4 1 1,-3 3-304,-5 4 1,1 2-1,-1 1 1,-2 0 0,-2 1-1,-2-1 1,-3 1-185,-2-1 0,0 1 0,-6-1 0,-1 0 0,-1 1 0,1-1 1,1-1 87,2-2 0,-1 2 0,2-2 0,3 2 70,3 1 1,4-4 0,4-2 0,3-1 0,3-1 0,3 1 0,1 0 0,3 0 47,0-2 0,-1 1 0,1-1 0,0 4 0,-2-1 0,0 1 0,1-1 71,-2 0 1,-2 4 0,0-1 0,-2 2 0,-3 1-205,-3 1 0,-5-1 0,-5 0 0,-7 1 0,-5 1 0,-6 1 0,-4 1 1,-1-1-430,2-2 0,3 0 1,3-1-1,2 1 1,3-2-1,5-1 491,3-2 0,-2-4 0,4 2 0</inkml:trace>
  <inkml:trace contextRef="#ctx0" brushRef="#br0" timeOffset="167">18959 10838 7569,'-12'-6'213,"6"-2"1,2 8 0,3 6-1,1 2 1,0 4 192,0-1 0,-1 6 0,-3 1 0,-4 1 0,-2 0 1,-3 1-1,-2 1 0,-3 1 0,-2-2-284,-3-1 0,3-3 1,-7 1-1,3 0 1,1-2-1,0 0 1,1-1-341,-1-4 0,5 2 0,3-6 0,3 2 109,5-1 0,3 0 0,9 2 0,5-3 0,5 0 0,3-1 0,2 0 8,2-2 1,1 2 0,1-1 0,1-2-1,2 0 1,-2-2 0,-1 0-969,-1 0 0,-5 0 0,-5 0 1069,-8 0 0,-6-5 0,-11-2 0</inkml:trace>
  <inkml:trace contextRef="#ctx0" brushRef="#br0" timeOffset="168">18616 11318 7569,'-8'10'185,"2"-1"1,1-1 0,4-1 0,3 1 0,6-2 103,2-1 0,5 3 0,2-3 0,1 0 0,3 0 0,3-1 0,3 0 0,-1 0-479,2-2 0,-3-1 0,1-1 190,-2 0 0,-1 0 0,0 0 0</inkml:trace>
  <inkml:trace contextRef="#ctx0" brushRef="#br0" timeOffset="169">19438 10941 7569,'-17'0'276,"1"0"1,4 0-1,0 0 1,1 0 0,-1 3-1,0 3 1,-4 7-1,-3 3 84,-2 5 0,2 1 1,1 4-1,2 0 0,2 1 1,2 0-1,5-1 1,3-2-257,2-3 1,2 0 0,2-2-1,3 2 1,5-2 0,5-4 0,3-2-129,2-2 0,7-3 0,3-2 0,3-1 0,2-2 0,0-3 0,2-4 0,1-4-111,-1-2 0,-7-3 0,-3-2 0,-3-4 0,-2-2 1,-3-4-1,-4-1 0,-4-5-98,-3-2 0,1-5 0,-5-1 0,-3 0 0,-4-1 1,-6 3-1,-6 3-110,-8 4 1,-6 3-1,-9 8 1,-2 5-1,-2 5 1,0 5 0,-1 3 126,-2 1 0,5 5 1,2 3-1,3 3 1,5 3-1,3 3 0,3-1 216,1 1 0,5 3 0,2-2 0</inkml:trace>
  <inkml:trace contextRef="#ctx0" brushRef="#br0" timeOffset="170">19176 11124 7569,'7'10'223,"1"-1"0,1-3 0,1 1 0,1-2 0,2 0 0,2-1 268,4 1 0,4-3 0,4 5 0,4-2 0,5-3 0,3 1 0,2-1 0,2 2-919,2-1 1,-2-3 427,-5-4 0,0-8 0,-9-5 0</inkml:trace>
  <inkml:trace contextRef="#ctx0" brushRef="#br0" timeOffset="171">11158 10998 7569,'-6'-5'-261,"-4"-1"454,3-6 1,-4 2 0,0 1-1,-1 3 1,1 0 0,-1 1 0,1 0-1,1 1 1,2 2 0,4 5 36,3 6 0,1 10 1,-1 4-1,-2 6 0,-2 4 1,-1 3-1,-3 2 1,-1 3-326,-2 4 1,1-1 0,-1-1 0,2-1-1,1 0 1,3 0 0,1-1 0,1-2-92,-1-2 1,4-2-1,-3-2 1,4-1 0,4-3-1,2 0 1,2-1 0,-1 0 109,2-2 1,1-2-1,1-3 1,-3 0-1,-1-2 1,-2 0 0,-3 0-1,0-2 62,-2 0 0,0-1 1,-2-2-1,0 2 1,-3-2-1,0-2 306,0 0 1,-3-1-1,4 1-153,2-1 0,2 0 0,4 0 1,3-3-1,5-1 0,2-1-112,1 1 1,1-5-1,-2 3 1,3-1 0,-1 1-1,2 0 1,-2 1-1,1 1-56,-3 2 1,-1 0-1,-2-1 1,0 0-1,0 2 1,-4 3-1,-3 2 36,-3-1 1,-1 8 0,0 0-1,-1 4 1,-3 2 0,-2 2 0,-2 4 23,1 5 0,3-4 0,-3 3 0,2-2 0,2-2 0,-1 0 0,0 0 0,1 1 35,2-1 1,1-1-1,0-1 1,0-3-1,0 0 1,0-1-1,0 0 36,0-3 0,1-1 0,3-2 0,4-3 0,2-2 0,1-2 0,1 0 46,-1-1 1,5-1 0,-1-2-1,-1 0 1,-2 1 0,-1-1-105,-4 1 0,-2-1 1,-5 1-1,0-1 1,0 0-407,0 1 0,0-5 0,2 0-906,1-2 1,0-1 1267,4-4 0,-4 0 0,2 0 0</inkml:trace>
  <inkml:trace contextRef="#ctx0" brushRef="#br0" timeOffset="172">11935 12426 7569,'-12'11'36,"1"1"0,1-1 0,1 1 1,3-1-1,-1 0 0,2 1 1,-1-1-1,1 2 0,0 1 1,1 2-1,0 2 0,0 1 0,2 0 1,0-1 82,2-1 1,0 2 0,0-3 0,0 1 0,2 0 0,2 0 0,3-1 0,2-2 10,-1-1 1,2-2 0,-3 1 0,4-1 0,0 1 0,0-2 0,2-3 0,1-2-20,1 1 0,6-5 0,-2 3 0,2-4 1,3-3-1,2-2 0,0-1 0,1-3-52,1-1 0,-4-6 1,1 0-1,-3-2 0,-4-1 1,-2 0-1,-3 0-52,-4-1 1,-4-6 0,-5-2-1,-1-1 1,-3-2 0,-4-1-1,-3 0-141,-4 2 1,-5 2-1,-6 1 1,-3 8 0,-2 6-1,-1 6 1,-2 5-1,-3 9-318,1 8 1,5 7 0,6 3-1,3 3 1,6 1 451,3 3 0,-1 1 0,8 1 0</inkml:trace>
  <inkml:trace contextRef="#ctx0" brushRef="#br0" timeOffset="173">13819 12323 7456,'0'-11'228,"0"3"0,0 0 1,0 0-1,0-3 0,2 1 1,1 3-1,4 4 1,0 7-1,0 7 168,-2 7 0,4 9 0,-3 3 0,2 4 1,-2 3-1,0 3 0,-1-1 0,2 0-430,-1-2 0,-3-1 0,2-3 1,-2-2-1,2-1 0,1-3 0,0-2 1,-1-4-448,0-2 1,0-5 0,-2 1-1,0-2 1,1-3-590,1-2 1,-3-4 0,1-8 1069,-1-4 0,-7-7 0,-2-3 0</inkml:trace>
  <inkml:trace contextRef="#ctx0" brushRef="#br0" timeOffset="174">14025 12483 7989,'1'-6'1184,"2"4"-898,0 9 0,5 2 1,-3 10-1,1 2 1,2 3-1,0 4 1,-1 0-1,1 1-452,-2 1 0,3-4 1,-5 3-1,0-2 1,0-4-1,-1-4 0,1-3-858,1-2 1,-3-1 0,3-3 1023,0-2 0,-4-3 0,9-10 0,-4-2 0</inkml:trace>
  <inkml:trace contextRef="#ctx0" brushRef="#br0" timeOffset="175">14082 12700 7569,'-11'-6'224,"4"-1"0,5 5 73,4-2 0,6 0 0,7 4 0,4 0 0,4 0 0,2 0 0,2 0 0,0 0-425,0 0 1,-6 0 0,0 0 0,-2 0 0,-2 0 127,-1 0 0,-5-5 0,-6-1 0</inkml:trace>
  <inkml:trace contextRef="#ctx0" brushRef="#br0" timeOffset="176">14036 12449 7569,'12'-8'185,"7"2"1,10-1 0,6 2 0,3 0 0,1 3-1,-1-1 121,0-1 1,0 3 0,-5-3 0,-2 3-307,0 1 0,-6 5 0,3 1 0</inkml:trace>
  <inkml:trace contextRef="#ctx0" brushRef="#br0" timeOffset="177">15555 12426 7569,'-6'-8'255,"2"1"1,3-2-1,1 1 1,0 4-1,1 8 1,2 6-1,0 6 1,0 4 11,-2 5 0,-1-1 0,0 4 0,0 0 0,0 1 0,0 2 0,0-2 0,0-1-492,0-3 0,-1-2 0,-2-3 0,0-2 0,0-1 0,2-3 96,1-2 1,0-7 0,0-5 0,0-6 80,0-4 0,-4-7 1,-1 0-1,0-2 1,-2 0-1,2-2 27,0 0 1,-2-6 0,3-1 0,1 0 0,2-1 0,1 1 0,0 2 0,0 3 233,0 2 1,1 7 0,3 0 0,4 6-1,3 5-9,4 6 1,-2 7 0,2 6 0,-1 2 0,2 2 0,1 2-1,2 1-216,0 0 0,0-1 0,4 1 0,-1 0 0,-2 0 0,-1-2 0,0-1-44,-1-5 0,-2-3 1,-4 0-1,-1-2 1,1-2-1,-1-5 140,1-1 0,-2-4 1,-3-1-1,-3-5 0,-3-3 1,-1-5-1,0-3 1,0-2 13,0-2 1,0-1-1,0-3 1,0-3 0,-1-2-1,-1 0 1,-2 1-171,1-5 1,-2 6 0,1-3-1,2 3 1,1 5 0,1 2-1,0 4-537,0 4 1,1 3-1,1 4 1,3 1-1,2 2 1,2 3 608,1 0 0,1 7 0,1 2 0</inkml:trace>
  <inkml:trace contextRef="#ctx0" brushRef="#br0" timeOffset="178">16183 12312 7569,'-11'0'280,"5"-2"1,2 1 0,3 1 0,1 5-189,0 4 1,0 3 0,0 0 0,-2 3 0,0 4 0,-3 4 0,0 3 0,-1 2-74,4 1 1,-3 0-1,1 1 1,2-2-1,0-1 1,2-2-1,2-2 1,0-4-31,2-2 1,9-2 0,-2-5-1,3-2 1,2-4 0,5-3-1,3-1 1,4-1 147,1-3 0,-2-3 0,2-4 1,-3-2-1,-3-2 0,-4-4 0,-2-3-45,-3 0 0,-7-2 0,-3-2 1,-3-2-1,-1-1 0,-1-1 0,-3-1 1,-4 2-300,-6 1 1,-3 3 0,-3 6-1,-1 3 1,-1 5 0,-4 3-1,1 5-137,1 1 1,2 7-1,2 3 1,2 2 0,3 2-1,3-1 1,5 0 343,2 1 0,1 4 0,4 2 0</inkml:trace>
  <inkml:trace contextRef="#ctx0" brushRef="#br0" timeOffset="179">16606 12369 7569,'-6'-5'449,"1"2"0,6-2 1,1 4-1,2 6-60,-1 4 0,-2 3 1,-1 2-1,1 3 0,2 2 1,1 4-1,-2 2 0,-1 2-340,-1 1 1,0-3 0,0 4 0,0-1 0,0-2-1,0-4 1,0-1-967,0-2 0,0-5 1,2 0-1,1-5 917,5-6 0,2-6 0,2-4 0</inkml:trace>
  <inkml:trace contextRef="#ctx0" brushRef="#br0" timeOffset="180">16469 12346 7569,'18'5'626,"4"1"1,8 2-1,3-2 1,1-1-1,1-1 1,4 0 0,2 0 70,4-2 0,-1 0 1,-2-2-1,-5 0-697,-5 0 0,1-11 0,-4-1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08T04:13:07.356"/>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2581 14425 8702,'-6'0'1429,"1"0"-864,5 0-380,0 5 0,0 1-51,0 5 0,0 1 23,0-1 1,0 6-144,0 2 0,0 2 18,0 2 1,0 4-83,0-1 1,0 5 29,0-4 1,0 4-129,0 0 0,0-2-20,0 1 0,0-7-8,0 4 1,0-7 56,0 3 1,0-1 73,0-7 1,0 0 97,0-4 0,1 1-106,3-1 0,-3 1 108,3-1 1,-3-3-112,-1-1 165,5-4-43,-4 7 2,5-9 16,-6 10 4,0-10 283,0 4 1116,0-5-1478,5 0 0,-3 0 63,6 0 0,-4 0-2,3 0 1,1 0-124,3 0 1,2-4 55,2 0 0,-2 0-41,2 4 0,3 0 31,1 0 0,2-1-45,2-3 1,0 3 23,0-3 1,0-1-3,0 1 1,-1-3-17,1 3 1,-1-1-8,-3 1 0,1 3-198,-5-3 198,1 3-554,-10 1 372,4 0 0,-10 0-494,0 0 261,-5 0 0,-3 4-650,1-1 675,-1 1 0,-3-4-479,-1 0 446,1 0 476,0-5 0,-6-1 0,-1-6 0</inkml:trace>
  <inkml:trace contextRef="#ctx0" brushRef="#br0" timeOffset="1">2581 14779 7569,'0'-12'873,"0"1"-589,-5 4 0,4 1 179,-3 2 20,3 3-133,1-4 1,1 5-186,3 0-28,-3 0 1,9 0-78,-2 0 0,6 0 90,1 0 0,5 0-191,-1 0 1,3 0 51,1 0 0,0-4-101,-1 0 0,1 0 20,0 4 0,0-3-7,0-1 1,-2-4-5,-2 4 0,-2-1-176,-6 2 0,-3 1-304,0-2-281,-6-2 56,3 0 1,-5-2 280,0 1 1,-5 3 504,-3-4 0,-2 1 0,-1-5 0</inkml:trace>
  <inkml:trace contextRef="#ctx0" brushRef="#br0" timeOffset="2">2650 14379 7569,'0'-6'1031,"1"0"-485,3 6-240,-3-5 0,9 4-80,-2-3-89,-3 3 1,9 1 31,-3 0 0,3 4 14,-2 0 1,3-1-190,0-3 0,2 4 92,-2 0 1,-1 0-307,5-4 0,0 0 139,4 0 0,-1 0-475,1 0 0,-4 0 148,0 0 0,0-4-14,4 0 0,-4-3-182,0 3 0,-6-1 604,-2 1 0,1-2 0,-6-6 0</inkml:trace>
  <inkml:trace contextRef="#ctx0" brushRef="#br0" timeOffset="3">3209 14413 7569,'-6'-5'1062,"1"-1"-252,5-1-18,0 2 754,0 5-1389,5 5 0,0 2-53,3 4-41,2 1 1,-4 3-8,6 0 0,-1 5 65,0-1 0,1 4-75,-1 4 1,2-3 20,2 3 0,-1 1-165,5-2 1,-4 5 67,4-5 0,-1 1-103,1-4 0,1-2 15,-4-2 1,3 2 93,-4-6 0,1 0 1,0-3 0,-4-1 14,4 0 0,-4 1 3,0-1 0,-1-3-1,1-1 0,-5-4-391,1 1 137,-6 2-653,3-5 106,-5 4-173,0 1 383,0-5 1,-5 4 232,-2-5 1,0 0 29,0 0 1,-1-1 334,-3-3 0,-1-3 0,-4-4 0,-2 0 0</inkml:trace>
  <inkml:trace contextRef="#ctx0" brushRef="#br0" timeOffset="4">3655 14390 7569,'-12'-5'539,"1"4"1,3-5-52,1 2 0,3 3 219,-4-3-372,1 8 1,-5 2-117,1 5-59,-6 1 1,5 4-163,-4 3 0,0 7 74,1 0 0,-4 6-138,3-2 1,-4 3 66,1 2 1,-3 3-154,0 0 1,0 0 62,3-4 0,-3-5-19,3-2 0,2-3 27,-2-1 1,5-1 39,-2-3 0,4-3-97,0-5 0,5 0 6,-1-4-1102,5 3 545,-7-8-816,9 3 733,-4-5 772,10 0 0,1-10 0,6-3 0</inkml:trace>
  <inkml:trace contextRef="#ctx0" brushRef="#br0" timeOffset="5">3906 14893 8963,'-6'-1'1389,"2"-3"-315,3 2-389,1-3-658,0 5-270,-6 5 1,5-2-1345,-3 5 1587,3-6 0,1 8 0,0-3 0</inkml:trace>
  <inkml:trace contextRef="#ctx0" brushRef="#br0" timeOffset="6">2615 15304 7569,'-11'6'-779,"5"-1"1288,1 0-100,5-3 248,0 3 456,0-5-504,5 0-219,-4 5 269,9-4-431,-4 4 1,6-5 49,-1 0 0,2 0-83,2 0 0,-1 0 76,5 0 0,0 0-78,4 0 1,5 0 0,2 0 0,7 0-143,1 0 0,4-1 100,-4-3 0,5 3-98,-1-3 0,1 2 53,-1-2 1,3 2-54,-3-1 0,-2-2 2,2 1 0,-4-1-116,4 1 0,-5 3 57,1-3 1,-1 3-107,1 1 0,-4-2-2,0-2 1,-1 3 93,-6-3 0,0 3-57,-5 1 1,-3 0 37,0 0 1,-5 0 13,2 0 1,-4 0 4,0 0 0,-1 0 92,1 0 1,-1 0 54,0 0 245,1 0-38,-1 0-202,-4 0-632,3 0 229,-9 0-686,4 0 0,-6 0 440,-3 0 1,-4 0 514,-7 0 0,2 0 0,-3 0 0</inkml:trace>
  <inkml:trace contextRef="#ctx0" brushRef="#br0" timeOffset="7">4785 14425 7569,'-6'0'206,"1"0"2179,5 0-2267,0 5 0,1-3-49,3 6 0,-3-1-23,3 5 1,1 3 53,-1 0 1,5 2-177,-2-2 1,4 1 28,0 4 0,0 1-5,1-2 0,-1 1 56,1-1 0,3 3-59,0-3 1,0-2 6,-3-2 1,-1 1-33,1 0 1,-1-1 66,0-4 1,1 1 6,-1-1 0,1 0 51,-1 1 0,1-5-49,-1 1 1,0-2 3,1 2 0,-5 1 0,1-5 1,-4 1-296,4-1-60,-6-3-291,3 4 140,-5-5-289,0 0 1,-5 0 422,-3 0 1,-2-1 371,-1-3 0,-6-2 0,0-6 0</inkml:trace>
  <inkml:trace contextRef="#ctx0" brushRef="#br0" timeOffset="8">5105 14436 7569,'0'-11'970,"0"-1"-446,0 6-68,0 1 15,0 5 0,-1 5-297,-3 2 1,-1 5-37,-3 3 1,-2-1 44,3 5 1,-7 0-218,-2 4 0,0 0 26,1 0 1,1 1 75,-5 2 1,3-2-77,-3 3 0,4-3-120,-4-1 0,4 2-263,-4-2 0,5 3 185,-1-7 0,2-3 0,2-1 1,0-2 21,4-1-88,-3-1 15,3 0-265,1 1 21,1-6-258,5-1 499,0-5 1,10-5 0,3-1-1</inkml:trace>
  <inkml:trace contextRef="#ctx0" brushRef="#br0" timeOffset="9">5231 14801 10575,'0'12'463,"0"-1"-364,0 1 0,0 3 96,0 0 0,0 4-178,0-4 1,0 4 1,0-3 0,4 3-11,-1-4 1,1 1-5,-4 0 1,4-4-333,0 4-62,0-4 259,-4 0 58,0-1 1,0-3-603,0-1 268,0-4-529,0 7 465,0-9-460,0 4 931,5-5 0,1-5 0,5-1 0</inkml:trace>
  <inkml:trace contextRef="#ctx0" brushRef="#br0" timeOffset="10">5459 14596 7569,'7'0'-375,"-2"0"0,-5-1 1057,0-3-345,0 3 100,0-5-45,-5 6-22,3 0-162,-3 0 0,6 0-123,3 0 1,3 0 61,4 0 0,-2 0-125,2 0 1,-1 0 72,10 0 1,-5 0-25,4 0 0,-1-3 25,1-1 0,1 0-135,-5 4 1,2-4 34,-2 0 1,-2 1-320,2 3-139,-3-5 1,0 3 48,-1-2-548,-4-2 439,-2 5 70,-5-4 277,0 5 1,-5-5-1,-2-2 1</inkml:trace>
  <inkml:trace contextRef="#ctx0" brushRef="#br0" timeOffset="11">5471 14756 7754,'11'0'723,"0"0"0,1 0-139,-1 0-447,6 0 1,-3 0 12,5 0 1,-1-2 22,1-1 1,2 1-307,-2-1 1,3 0 134,1-1 0,-4 3-527,0-3 0,-5 2 324,1-2 0,1 3-1643,0-3 1844,-1 2 0,-4-3 0,1-1 0</inkml:trace>
  <inkml:trace contextRef="#ctx0" brushRef="#br0" timeOffset="12">6224 13945 7569,'-5'6'445,"4"-1"-293,-4-5-343,5 0 303,0 5 1,0 2 172,0 4 0,0 1 3,0-1-195,0 5 0,0 2 34,0 5 1,4-4-17,0 0 0,1 0-155,-2 4 0,0 0 70,5 0 0,-6-4-186,2 0 1,-2-5 70,2 1 0,-2 1-103,1 0 1,2-1-166,-1-4 0,0-3-179,-4 0 0,0-1-263,0 5 799,0-6 0,0 4 0,0-4 0</inkml:trace>
  <inkml:trace contextRef="#ctx0" brushRef="#br0" timeOffset="13">5939 14721 8381,'5'-6'470,"3"2"1,5-1-337,3 1 1,4-1-35,-1 2 0,6 1-30,2-2 1,0-1-133,-4 2 0,3-2-28,1 1 1,0 2 94,-5-1 0,1 0-211,0-1 0,0 3 82,0-3 0,0-1-499,-1 1 0,1-3 33,0 3 590,-5-5 0,3 8 0,-3-4 0</inkml:trace>
  <inkml:trace contextRef="#ctx0" brushRef="#br0" timeOffset="14">6110 14847 7836,'-11'0'802,"4"-5"-802,2-1 0,5-2 1145,0 0-742,5 6 0,-2-4-137,5 2 0,-1 3-71,5-3 0,-1 2-173,0 2 1,5 0 26,-1 0 0,5 0-44,-1 0 1,2 0-60,-2 0 1,-2 4 83,-1 0-56,-4 5 0,3-3 48,-7 6 0,1 0-116,-5 4 1,0-2 65,-4 5 1,-5 0-180,-3 3 0,-4 1-69,-3 0 1,-3 1-36,-4 3 0,-1-3 119,0 3 0,0-7 79,0-1 0,6-4 92,1 4 1,5-9-262,3 2 501,-2-3-128,9 2 126,-4-4 1,6-2 11,3-5 1,2 0 104,6 0 1,3 0-111,0 0 0,9 0-21,-1 0 0,2 0-145,-2 0 1,-4 0 71,0 0 1,0 0-180,4 0 0,-5 0 51,-3 0 0,-2 0-601,-2 0-337,1 0-504,-1 0 1440,-5 0 0,0 5 0,-6 1 0</inkml:trace>
  <inkml:trace contextRef="#ctx0" brushRef="#br0" timeOffset="15">6715 15098 7121,'0'12'-637,"0"-1"1,0 1 661,0-1 1,2 4 332,2 1 0,-3 4-174,3-1 0,1 6-413,-1 2 1,-1 0 0,-3-5 1,0 1 227,0 0 0,0-4 0,0 0 0,-5-5 0,-1 3 0</inkml:trace>
  <inkml:trace contextRef="#ctx0" brushRef="#br0" timeOffset="16">7229 14390 7569,'-6'-1'58,"2"-3"-58,-2 3 208,5-4 1,-4 4 906,5-3-625,0 3-129,0-5 1,1 6-3,3 0 0,-3 2-77,3 2 0,2 2-136,2 5 1,1 2-52,-2 2 0,3 3-34,-2 5 1,2 3 81,2 1 0,-1 4-138,0-5 0,1 6-25,-1-2 0,1-2-150,-1-1 0,0-3 15,1-1 0,-1-4-76,1 0 1,-1-5-87,1 1 0,-1-3-119,0-5-19,1 3 29,-1-8-1032,-4 3 1013,-2-5 1,-8-2 444,-4-1 0,-6-9 0,-10-6 0</inkml:trace>
  <inkml:trace contextRef="#ctx0" brushRef="#br0" timeOffset="17">7469 14390 8218,'0'-6'1142,"0"1"-628,0 5 1,0 5-301,0 3 1,-5 7 22,-2 4 1,-7 4-284,-2 3 0,-4 0 91,1 4 1,-3 1-361,0 3 0,-1 0 206,0 0 1,1-1-343,3-2 1,0 1-69,8-6 1,-3-4-930,6-7 1448,3-2 0,0-2 0,5 1 0</inkml:trace>
  <inkml:trace contextRef="#ctx0" brushRef="#br0" timeOffset="18">7538 14733 7569,'11'-5'0,"-3"2"200,-1-4 0,1 4 315,3-1 1,-3 3 402,0 1-580,-1 0 1,5 0-76,-1 0 1,-3 5-81,-1 3 1,-4 2-145,1 1 0,-3 2 14,-1 2 1,0 2-15,0 2 0,-5 2 22,-3-2 1,-3 3-217,-4 1 1,2-4-97,-2 0 1,6-4 118,1 4 0,1-5-38,-5 1 0,6-2 3,2-2 161,3 1 10,1-1 1,1-1 99,3-2 1,-2-3-102,6-5 1,0 0 13,3 0 1,2 0-124,2 0 1,-2 0 78,2 0 0,-2 0-752,-2 0 546,0 0 1,1 0-1048,-1 0 1280,-4 0 0,8-5 0,-2-1 0</inkml:trace>
  <inkml:trace contextRef="#ctx0" brushRef="#br0" timeOffset="19">7915 14504 7569,'-12'0'1293,"6"0"-1019,1 0 153,5 0-291,5 0 1,1 0 18,6 0 0,-1 0-101,1 0 0,3 0-61,0 0 0,1 0-127,0 0 1,-2-3-107,5-1 0,-5-1-288,1 1 1,-2 3-938,-2-3 1465,0-2 0,1-1 0,-1-4 0</inkml:trace>
  <inkml:trace contextRef="#ctx0" brushRef="#br0" timeOffset="20">7846 14699 7720,'17'0'430,"-5"-4"-109,4 0 1,1-1-59,2 1 1,-1 2-597,1-6 1,-1 4 177,1-3 1,1 3 154,-5-4 0,6 6 0,-3-3 0</inkml:trace>
  <inkml:trace contextRef="#ctx0" brushRef="#br0" timeOffset="21">8337 14379 7569,'0'-12'1813,"0"6"-1630,0 1 1,1 5 12,3 0 1,-1 0-2,4 0 1,0 5-65,0 3 1,4 3 17,-4 4 1,3-1-92,2 5 0,0-1-49,4 1 1,-4 3 49,4-3 1,0 2-82,-1 2 0,4 0 21,-3 0 0,3-2-136,-4-2 1,0 2 48,-4-6 0,5 0 4,-1-3 0,0-2-73,-3-3 0,-5 2-379,1-5-104,-1 0 1,1-4-131,0 0 770,-6 0 0,3 0 0,-5 0 0</inkml:trace>
  <inkml:trace contextRef="#ctx0" brushRef="#br0" timeOffset="22">8646 14345 7569,'-7'-5'1465,"2"3"-1166,0-3 1,3 6 12,-6 3 1,4 4-94,-3 7 1,-2-1-47,-7 5 1,-1 4-164,-6 4 0,4 4 109,0 0 1,-4-2-393,-4 1 0,1 1 179,3 3 1,4-5-558,0-2 1,6-3 68,2-1 582,4 0 0,2-5 0,-1-2 0</inkml:trace>
  <inkml:trace contextRef="#ctx0" brushRef="#br0" timeOffset="23">8840 14687 7569,'6'-5'467,"0"-1"139,-2-6 1,3 5-344,4-1 0,0 4-210,1-3 1,-2 3 2,-2-4 0,-2 6 311,-2-2 37,-3 3-136,9 1-299,-9 0 0,5 1 106,-6 3-123,0 2 1,0 6 62,0-1 1,-2-3 29,-2-1 0,2 1 13,-6 3 0,5 1 49,-5-1 57,0 0 0,-2 1-89,3-1 0,0-1 275,3-2-292,3 2 1,-4-7-91,5 4 1,1-3 57,3 4 1,2-6-125,6 2 1,-1 1 2,1-1 1,-1 0 70,1-4 0,4 4-71,3-1 1,-2 5 67,-2-4 0,1 5-120,0-2 1,-1 2 31,-4-1 0,1 2 31,-1-2 1,-1 2 27,-2 1 1,1 1-12,-6-1 1,1 0-11,-4 1 1,-9 1-9,-2 2 1,-8-2 7,0 2 1,-8-3 18,-3 0 0,1-1 3,-2 1 1,2-5-179,-1 1 327,-3-6-55,13 4 1,-5-6-968,10 0 631,0 0 1,8-2 296,3-2 0,3-7 0,1-7 0</inkml:trace>
  <inkml:trace contextRef="#ctx0" brushRef="#br0" timeOffset="24">9217 14436 7569,'-7'-5'1279,"2"4"-1101,5-4 656,0 5-504,5 0-170,2 0 1,4 0-55,0 0 0,2 0-117,2 0 1,-1 0 92,5 0 0,-1 0-173,1 0 0,3 0-432,-3 0 0,-1-4 288,1 0 0,-5 0-1086,1 4 1321,3 0 0,-6-5 0,5-1 0</inkml:trace>
  <inkml:trace contextRef="#ctx0" brushRef="#br0" timeOffset="25">9239 14619 7569,'12'-5'493,"-1"3"1,6-7 49,2 6-326,2-1 0,2 0-152,0 0 1,0-3-210,0 3 0,0-4-593,-1 4 0,-2 1 737,-1 3 0,0-5 0,3-2 0</inkml:trace>
  <inkml:trace contextRef="#ctx0" brushRef="#br0" timeOffset="26">9833 13865 7666,'0'-11'659,"0"-1"-353,5 6 0,-3-1 216,2 4-215,-3 1 0,0-1-50,3 6 0,-3 4-25,3 4 0,-3 2-71,-1 2 0,1-1 1,3 5 0,-2 0 39,1 4 1,0 0-33,1 0 1,-3-1-215,3 1 1,-2 0 80,2 0 1,-3 0-341,3 0 0,-3-4 168,-1 0 1,4-4-617,0 4 1,0-5 64,-4 1 687,5-2 0,-4-2 0,4 1 0</inkml:trace>
  <inkml:trace contextRef="#ctx0" brushRef="#br0" timeOffset="27">9696 14436 7569,'-7'0'576,"-1"0"41,6 0-132,-4 0 285,6 0-456,6 0 0,0 0 118,5 0 1,2 0-89,2 0 1,3 0-136,5 0 0,5 0-48,2 0 1,4 0-114,5 0 0,-4-1-158,3-3 1,-2 3 150,-2-3 1,0-1-208,0 1 1,-4 0 110,-4 4 0,-5 0-700,-2 0 0,-5-4-3,1 1 0,-6-1-941,-2 4 1699,-4 0 0,2-5 0,-5-2 0</inkml:trace>
  <inkml:trace contextRef="#ctx0" brushRef="#br0" timeOffset="28">9936 14527 7750,'-6'0'832,"1"5"0,1 2-447,0 4 1,-3 1-88,3-1 0,-4 2 40,4 2 0,-5 3-131,2 5 0,0-2-52,0-2 0,3 3-47,-4-3 1,6 2-102,-2 2 0,-1-1 28,1-3 0,0 1-169,4-5 0,0 1-202,0-5 175,0 0 127,0 1 35,0-6-37,0 4 1,2-8-24,1 1-44,4-1 1,4-4-53,1-1 0,-1 1-245,0-2 1,1-1-379,-1 2 0,1-5 314,-1 4 0,4-3-656,1 3 1120,-1-5 0,-4 3 0,1-6 0</inkml:trace>
  <inkml:trace contextRef="#ctx0" brushRef="#br0" timeOffset="29">10050 14767 7569,'-7'-4'448,"-1"1"26,6-1 302,-3 4-129,5 0-351,-6 0 1,5 5 32,-3 2 1,3 4 168,1 0 1,-4 4-158,0 0 1,1 6-115,3-2 1,0 2-22,0 2 1,3 0-220,1 0 0,1-2-123,-1-1 1,-3 0-112,3-5 1,-1 0 73,1-3 1,-3-1-620,3 1-1241,-3-1 2033,-1 0 0,-5 1 0,-1-1 0</inkml:trace>
  <inkml:trace contextRef="#ctx0" brushRef="#br0" timeOffset="30">15956 15885 8105,'0'7'555,"0"-2"-383,0-5 133,5 0-71,-3 0 22,8 0-122,-4 0 1,6 0 133,-1 0-146,-5 0 1,5 0-39,-4 0 0,-1 0 107,2 0-181,0 0 1,3 0 56,1 0 1,-1 0-22,0 0 0,2 0 46,2 0 1,-2 0-8,2 0 0,2 0-80,-2 0 0,4 0 67,-4 0 0,6-4-96,-2 0 1,-3 0 51,-1 4 1,-2-3-44,-2-1 1,1 0 31,-1 4 0,1 0-15,-1 0 0,0 0 20,1 0 0,-1 0-4,1 0 1,0 0 51,4 0 1,-2 0-39,5 0 0,-4 0-1,4 0 0,0-4-14,4 0 1,0 1-15,-1 3 0,0-2 6,-3-2 0,3 3-6,-3-3 0,-2 3-1,3 1 1,-7 0-7,3 0 0,-2 0-8,1 0 1,-2 0 18,2 0 1,-3 0-38,0 0 1,-1 0 18,1 0 0,0 0-4,4 0 1,-2 0 2,5 0 0,-4 0-3,4 0 1,-1 0-2,1 0 1,1 0-3,-5 0 0,6-4 7,-2 0 1,-2 1-1,2 3 0,-5 0 22,2 0 0,0 0-10,-1 0 1,2 0 1,-2 0 0,-2 0 3,2 0 0,1 0 3,0 0 1,0-2 44,-1-1 0,2 1 6,2-1 1,2 1-10,-1 2 0,-3 0-30,2 0 0,-3-4-15,3 1 1,-4-1 21,4 4 1,-4-1-106,4-3 0,-5 2 73,1-1 0,2 1-11,-2 2 0,0 0-3,-3 0 1,0 0 10,4 0 0,-4-1 30,4-3 0,0 3-26,-1-3 1,4 3 7,-3 1 0,4 0-16,-1 0 0,2-1 4,2-3 0,-4 3-33,0-3 1,0 3-8,4 1 0,0-2 34,0-2 0,-4 3-3,0-3 0,-4 3 40,4 1 0,-5 0-41,1 0 1,2 0 93,-2 0 0,4 0-63,-4 0 1,6-1 8,-2-3 1,-2 3-16,3-3 1,-5 3-3,4 1 0,-4 0-6,4 0 1,-5 0-9,1 0 1,-2-4-9,-2 0 1,1 0 19,-1 4-14,1 0 0,-1 0 4,0 0 48,-4 0 10,3 0 1,-8 0 7,6 0 1,-4 0-41,4 0 0,-5 0 26,5 0-64,0 0 1,3-1 40,0-3 0,1 3-49,-1-3 1,1 3 17,-1 1 1,1 0-6,-1 0 1,0 0 7,1 0 1,-1 0-4,1 0 0,-5 0 48,1 0 1,-1 0-40,5 0 1,-5 0 37,1 0 0,0 0-31,3 0 1,4 0-24,1 0 0,0 0-12,-1 0 0,-2 0-5,2 0 0,2 0 30,-2 0 0,0 0-5,-3 0 1,-1 0-12,0 0-1,-4 0 77,3 0-76,-9 0 150,4 0-1016,-5 0 263,0-5 0,-5 4 621,-2-3 0,-14-3 0,-3 1 0</inkml:trace>
  <inkml:trace contextRef="#ctx0" brushRef="#br0" timeOffset="31">18629 12847 7569,'0'7'-350,"0"-2"1195,0-5-604,0 5-128,0-4 0,0 6 27,0-4 1,1-1 146,3 1-152,-3 4 0,4-5-3,-5 6 0,4-4 21,0 3 0,0 1-17,-4 3 0,0-3-115,0 0 0,0-1 72,0 5 1,0-1-85,0 0 1,-4 1 58,0-1 0,0 1-9,4-1 0,0 1 19,0-1 1,0-2-17,0 2 1,0-6 71,0 7 1,4-3-58,0 2 0,3 1 40,-3-1 1,4 0-81,-4 1 1,3-1-8,-3 1 0,0-1 11,-4 0 0,1 1-14,3-1 1,-3 1 59,3-1 1,-3 1-34,-1-1 1,0 0 177,0 1 1,0-1-108,0 1 1,0-5-54,0 1 1,0-1-25,0 5 0,0-4-4,0-1 1,4 1 6,0 3 0,0-3-17,-4-1 1,4 1-9,-1 3 0,1 1-13,-4-1 0,1 1-16,3-1 1,-2 1 33,1-1 1,-1 0-1,-2 1 0,0 1 22,0 2 1,0-3-5,0 4 0,0-4 31,0 0 0,1 3 5,3 0 0,-3 0-2,3-3 1,-3-1-25,-1 1 0,1-1-46,3 1 0,-3-1 44,3 0 1,-3 1-50,-1-1 1,0 1-9,0-1 1,0 0-14,0 1 0,-1 1 2,-3 2 1,3-2-17,-3 2 0,3-1 14,1 1 1,0-2-5,0 2 1,0-1 70,0 1 0,1-2-50,3 2 1,-3-2 1,3-2 1,-3 4 24,-1 1 1,0-1 5,0-4 0,0 4-28,0 1 0,0 0 0,0-1 0,0-2-53,0 2 0,0 2 60,0-2 1,0 1-132,0 0 1,0-4 69,0 4 0,0 0-62,0-1 0,2 4-1,2-3 1,-3 4 25,3-1 1,-2-1 34,2 1 1,-2-4 81,6 4 1,0-4 4,3 4 0,-3-5 170,-1 1 0,0-2-127,0-1 1,2 3-54,-5 0 0,0 0-102,-4-3 0,4-1 75,-1 1 1,1-1-76,-4 0 0,0 1 22,0-1 0,-4 1-25,1-1 1,-1 0 23,4 1 0,0-1 15,0 1 1,0-1 75,0 1 1,0-5-70,0 1 0,0-1 309,0 5-180,0-1 0,0 1-38,0-1 0,0-3 19,0-1 1,0-3 7,0 4 1,4-4 32,-1 3-59,1 1 1,-4 3-129,0 1 0,0-5 156,0 1-180,0-1 0,0 5-82,0-1-152,0 1 275,5-1-25,-3 1 161,3-1-162,-5-5 330,0 4-95,5-8-61,-4 3 0,4-4 16,-5 3-60,0-3-24,0 4 0,0-3 11,0 1-83,0-1 0,1 6 61,3-4 1,-3 1-99,3-1 79,-2-3 1,-2 6 37,0-3-43,0-3 5,0 4-8,0-5 2,0 5 9,0-4 0,1 4 295,3-5-171,-3 0 158,4 0 36,-5 0-262,0 5 16,0-3-27,0 3-127,0-5 17,5 0 12,-4 0-12,4 0-19,-5 0-18,0 5 61,0-4 10,0 4-886,0-5 996,0 10 1,-1 2 135,-3 7 1,3-3 252,-3-4 1,-1-1-291,1 1 1,-3-1-209,3 0 0,-1 1-19,1-1 0,3-3 80,-3-1 1,1-3-167,0 4 0,1-4-21,-1 3 30,1-4 143,2 2-10,0 0 18,0-4 158,0 4-166,0-5 18,0 5-60,0-3 76,0 3-102,0 0 1,0-3 3,0 6-177,0-5 207,0 7-18,0-4 133,0 5-131,0 1 56,0-1 0,0 1-31,0-1 1,-4-3 29,1-1 0,-1-3 44,4 4-1,0-1-25,0 5 0,0-1 5,0 1 1,0-5 29,0 1-31,0 0 83,0 3 1,0 0-91,0 1 0,-4-5 76,0 1 0,-1-4-39,1 3 12,3 1-64,-4 3 0,1 1-64,0-1 0,1-3-85,3 0 113,0-1 0,0 5-101,0-1 107,0 0 0,0 1-65,0-1 43,0 1 0,0-1-26,0 1 3,-6-1 1,5 0-217,-3 1 142,3-1 0,-3 1-28,1-1-169,-1 0 174,4 1-46,0-1 136,0 1 20,0-6 10,0-1 0,0-4-7,0 3 49,0-3-88,0 5-1160,0-6 1098,5 0 33,-4 0-20,4 0-910,-5 0 527,0-6 0,0 4 27,0-6 476,0 6 0,5-13 0,2 2 0</inkml:trace>
  <inkml:trace contextRef="#ctx0" brushRef="#br0" timeOffset="32">18675 12882 7569,'-2'6'-334,"-2"-2"287,3-3 34,-9-1 0,7 0-304,-4 0 127,4 0 242,-2 0 1,4 0 204,-3 0 239,3 0-250,-4 0 1672,5 0-1469,0 5 50,0-4-178,5 10-194,-4-5 0,4 5 0,-5-3 95,0 0-124,0-6 116,0 3-154,0 0 18,0-3 0,0 4-64,0-2 110,0-3-76,0 9 1,2-4-11,1 6 1,-1-5-10,1 1 1,-1-4 18,-2 4 1,1-2 64,3 1-93,-3 4 1,5-5 24,-2 5 0,-3-3 53,3 0-71,3-1 1,-6 5-4,3-1 0,-3-3 39,-1-1-41,0 1 0,0 3-34,0 1 1,0-5 47,0 1 1,0-4-47,0 3 1,4-3 10,0 4 0,-1-4-66,-3 3 56,5 1 1,0 3-6,3 1 0,-2-5 8,-2 1 1,-1 0-6,4 3 1,-4 0 114,1 1 1,-2-5-99,2 1 1,-3 0 59,3 3 1,-1-1-20,1-2 1,-3 2 14,3-2 0,-2 0-54,2 0 1,-2 2 1,6-2 0,-4-2 42,4 2-35,-6-1 0,7 5-18,-5-1 0,0-3 17,-4 0 0,3-5 19,1 5 1,0 0-10,-4 3 0,1-3 7,3-1 1,-3 1-27,3 3 0,1 1-6,-1-1 1,1 0-3,-1 1 1,1-4-10,3-1 0,2 1 12,-3 3 0,0 1 8,0-1 1,0 0-6,0 1 0,2-5 8,-5 1 0,1 0 1,-1 3 0,-3 1-4,3-1 0,-3 0 14,-1 1 4,5-1 0,-2 1-2,4-1 1,-4 0 150,1 1-152,2-1 1,0 1-4,6-1 0,-5-1-9,1-2 1,-2 2 3,2-2 0,1-2 7,-5 2 1,5-1-6,-2 5 0,-2-5-51,-1 1 45,2 0 0,-3 3-41,5 0 1,-5 0 36,5-4 1,-2 3 91,2-2 0,2-2-35,-2 2 1,2-2 7,1 2 1,-1 2-58,-2-2 1,2-2 3,-2 2 0,-2-5-8,2 5 0,-4-4-77,3 3 0,-4-3-61,1 4 0,-3-4 81,-1 3 1,1-3-113,3 4 84,-3-6 64,4 8 0,-1-7-25,0 5 10,5-6 100,-3 8 0,6-5-48,-1 3 1,-3-2-2,-1-2 1,-3-1-3,4 4-65,-6-4 26,8 7 0,-8-8-4,1 6 0,0-5 48,1 0 0,-2 2 0,6-1 1,-4 4 26,3-4-22,1 5 0,3-4 139,1 2-145,-1 3 0,1-5-51,-1 3 1,-3 1 24,-1-5 1,-3 1-8,4-1 0,-5-2-1,5 6 0,-4-4-14,4 3 1,-6-3 14,2 4-5,2-1 1,-3 3 11,4-2 1,-3 2-3,4-2 0,-4-2-3,3 2 0,-3-4 1,4 3 1,-5 0-1,5 0 0,-2 3 1,2-2 1,2-2-2,-2 2 1,-2-4 37,2 3 0,-2-3-32,2 4 83,2-1-78,-4 5 0,6-1-17,-1 1 1,-3-5 7,-1 1-3,-4-1 1,7 4-3,-2-4-2,-3 3 0,5-5 15,-3 3 0,0 2-9,0-2 0,-3-2 0,4 2 1,-4-4 0,3 3 1,-3-3 33,4 4 0,-5-5-31,5 5 0,0-2 0,3 2 0,-3 1-1,-1-5 0,1 3 4,3-3-15,1 5 0,-1-3-4,1 6 0,-2-5-4,-3 1 0,4-4 14,-4 3 1,2-3-4,-1 4 1,2-4 1,-3 3 1,0-4-2,0 1-28,1 2 0,3-4-4,1 6 0,-5-5 20,1 0 0,0 0-21,3 1 43,0-3 1,1 5-20,-1-2 0,-3-3 79,0 3-59,-1-2 1,5 1 7,-1 1 1,-3 0-7,-1-4 1,-3 4 8,4 0 1,-5-1-6,5-3 1,-4 4 21,4 0 8,-1 0 0,5-3-33,-1 3 1,-3-3 30,-1 3 1,-3-3 18,4-1-29,-1 5 1,5-3 31,-1 1 0,-3 2 9,-1-1 1,-3 4-32,4-4 1,-4 1 47,3-1-124,1-3 69,3 9 0,1-5 51,-1 3 1,-3-2-36,-1-2 1,0-2-7,0 6 1,3-4 90,-2 3-54,2-4 0,2 6 11,-1-5-56,0 4 1,1-2-83,-1 1 1,-1 0 89,-2-4 0,2-1-45,-2 1 0,-2 0 33,2 1-5,-1-3-15,5 4-7,-1 0-72,1-4 33,-1 5 0,-3-6-70,-1 0 0,-3 0 92,4 0-107,-1 5 0,5-4 40,-1 3 1,1-3-4,-1-1 0,0 1 28,1 3 1,-5-3-62,1 3 66,0-3 0,3-1 2,0 0 0,-3 4 79,0 0 0,-4 0-118,3-4 95,1 0 7,3 0 1,1 0 8,-1 0 0,-3 0-10,-1 0-1,1 0 0,3 0 15,1 0 0,-5 0-31,1 0 0,0 0 21,3 0-12,0 5 0,1-4-24,-1 3 1,-3-3 20,-1-1 1,0 1-3,0 3 0,4-2 30,-4 1 0,0-1 76,0-2 0,-3 0-39,4 0 0,-2 1-41,1 3 0,0-3-17,-3 3 1,-2-3 24,6-1 0,-4 0-101,3 0 66,-4 0-73,7 0 0,-8 0-20,6 0-255,-5 0 174,2 0-236,-5 0-625,-5 0 0,-3 0 75,-7 0 958,-3 5 0,-10-4 0,-1 4 0</inkml:trace>
  <inkml:trace contextRef="#ctx0" brushRef="#br0" timeOffset="33">20959 15097 6776,'0'-6'1589,"0"1"-1118,0 0 205,0 4-190,0-5 648,0 6-1061,0 6 0,0-4 63,0 6 1,0-1-119,0 5 1,0-1 80,0 1 1,0-1-1,0 0 0,0 2-32,0 2 1,0-2 48,0 2 1,-4-1-57,0 1 1,-4-2 12,5 2 1,-5-1-3,4 2 0,0-4 34,4 3 1,-1-2-10,-3-1 0,3-1-38,-3 0 0,3 5 25,1-1 1,0 1-34,0 0 0,0-2 40,0 5 0,0-4 32,0 4 0,0-4-87,0 4 0,0-5 5,0 1 0,0 2 7,0-2 1,0 0-8,0-3 1,0-5-67,0 1 0,0 0 83,0 3 0,0-3-82,0-1 1,0-3 60,0 4 1,0-5-151,0 5 1,-4-4 46,0 3 0,1-3 1,3 4 44,0-6-17,0 9 33,0-5 0,0 1-6,0 1 0,0-4 16,0 4-8,0-6 0,0 4-104,0-2 28,0-3-19,0 10-40,0-10-20,0 9-41,0-9 111,0 9-26,0-8 1,0 4-7,0-2-83,0-3-13,0 4 190,0-5 408,0-5-128,0 4-86,0-4-240,0 5 195,0-5-222,0 3 104,0-3 1,1 5-18,3 0 67,-3 0-29,9-5 0,-7 4-14,4-3 1,-3 3 29,4 1 28,-1 0-47,5-5 0,-1 4-18,1-3 1,-1 3 43,0 1-59,1 0 0,3-2 17,0-2 1,0 3-5,-3-3 1,3 3-5,0 1 1,1 0-6,-5 0 1,0 0 65,1 0 0,-1 0-52,1 0 1,-1 0 68,1 0 1,-1 0-57,0 0 1,1 0-36,-1 0 1,-2 0 0,3 0 1,-4 0-4,8 0 0,-2 0 2,1 0 0,-1 0-80,5 0 0,-4-4 72,4 1 0,-4-1-6,4 4 0,-5 0 140,2 0 1,-4 0-80,0 0 0,-1-4 84,0 0 1,1 0 11,-1 4-93,1 0 0,-1 0-8,1 0 1,3 0 4,0 0 0,0 0-86,-3 0 1,3 0 79,0 0 1,2 0-18,-2 0 0,-2-1 3,2-3 0,1 3 57,-1-3 0,1 3-12,-5 1 0,1 0 13,-1 0 1,4 0-28,0 0 0,2-4 19,-2 0 1,-1 0 59,5 4 1,-4 0-67,4 0 1,-1 0-36,1 0 1,-1 0 34,-3 0 1,-1 0-8,5 0 1,-5 0-51,1 0 0,2 0-7,-2 0 1,0 0-49,-3 0 1,-1 0 83,1 0 1,-1 0-49,0 0 0,1 0 31,-1 0 1,1 0-64,-1 0 1,1 0 45,-1 0 0,0 0-8,1 0 1,-1 0 11,1 0 1,-3 0 0,2 0 1,-2 0 20,6 0 1,-2 0 3,-2 0 1,1 0-22,-1 0 1,0 0 3,1 0 1,3 0-11,0 0 0,1 0 10,-5 0 0,0 0-9,1 0 0,-1 0 23,1 0 1,-1 0-2,0 0 1,-3 0 0,0 0 0,-1 0 5,5 0 1,-1 0-35,1 0 0,-1 0 21,0 0 0,1 0-42,-1 0 0,1 0 40,-1 0 0,1 0-56,-1 0 1,0 0 40,1 0 0,3 0-8,0 0 1,2 4-11,-2 0 0,-2 0 1,2-4 0,1 0 27,0 0 1,-1 0-14,-4 0 0,1 0 29,-1 0 0,1 4-25,-1-1 1,0 1 22,1-4 21,-1 0 0,1 2 6,-1 1 0,0-1-43,1 1 1,-4-1 8,-1-2 0,1 0-23,3 0 0,-3 0 35,-1 0-54,-4 0 45,7 0-27,-9 0-67,4 0-137,-5 0 20,6 0-299,-5 0-734,4 0 549,-5 0-1796,-5 0 2475,-2 0 0,-9-5 0,-2-2 0</inkml:trace>
  <inkml:trace contextRef="#ctx0" brushRef="#br0" timeOffset="34">18766 16114 11014,'0'11'319,"0"1"0,0-1-158,0 0 0,0 1-1,0-1 1,0 2-54,0 2 1,0-2-105,0 2 0,1 2-72,3-2 0,-3 0 65,3-3 0,1 3-74,-1 0 0,0 0-6,-4-3 1,0-5-233,0 1-128,0-1 155,0 5 0,0-5-217,0 1-165,0-5-722,0 2 1393,0-5 0,0 0 0</inkml:trace>
  <inkml:trace contextRef="#ctx0" brushRef="#br0" timeOffset="35">18537 16593 7569,'0'7'1546,"0"-2"-811,0-5-448,6 0 0,0 0-53,5 0 0,2 0-23,2 0 0,-1 0 8,5 0 1,0 0 22,4 0 1,1 0-88,3 0 1,-2-1 0,6-3 0,-2 3-14,1-3 0,3 2 41,-2 2 0,-2 0-135,1 0 1,-4-1-39,0-3 1,-5 3-79,-2-3 1,-4 3-42,4 1 1,-9 0-558,2 0-69,-4 0 138,-1 0 1,-3-4-101,-8 0 1,-3 1 258,-4 3 1,0 0-1042,-1 0 1479,-4 0 0,-2 0 0,-5 0 0</inkml:trace>
  <inkml:trace contextRef="#ctx0" brushRef="#br0" timeOffset="36">18777 16696 7569,'-6'7'197,"-4"-2"231,3 0 354,1-4-160,1 4 89,5-5 457,0 0-937,5 0 0,-2 0-3,4 0 0,-3 4-44,4 0 0,-5-1-64,5-3 0,-4 4-10,4 0 1,-5 4-138,5-4 0,-4 3-3,3-3 0,-4 5-152,1-2 0,-2 2 65,2-1 1,-3 2-95,3-2 0,-3 2 29,-1 1 0,0 2 42,0 2 0,-3-2-29,-1 2 1,-1-2 27,1-2 1,-1 4-62,-3 1 73,-2-1-9,4-4 266,-6 1 0,6-5-14,2 1 153,3-5-158,1 2 238,0-5-205,5 0 1,3 0-43,7 0 1,1 0 26,3 0 1,3 0-13,-3 0 0,3 0-17,0 0 1,1 0 8,0 0 0,-1 0-68,-3 0 1,1 0 49,-5 0 1,0 0-405,-3 0-268,-1 0-315,1 0 572,-6 0 1,-1-2-556,-5-1 881,0 1 0,-5-8 0,-1 4 0</inkml:trace>
  <inkml:trace contextRef="#ctx0" brushRef="#br0" timeOffset="37">20856 16285 5963,'0'-6'1373,"1"-3"-833,3 5-412,-3-5 1,8 7 182,-5-6 1,0 4 156,-4-3 189,0 4-414,0-2 0,0 4 368,0-3-206,0 3-64,0-4 0,0 13-251,0 4 1,0 3-50,0 0 1,0 2 92,0 2 0,0 2-155,0-2 1,0 7 26,0 0 1,0 1-42,0-4 1,0 0-26,0 0 1,0-4 26,0 0 1,0-4 84,0 4 0,0-4-7,0 4 1,0-5 49,0 1 0,0-2-10,0-1 29,0-1 0,0 0-53,0 1 0,0-5-20,0 1 0,0-4-19,0 3-131,0-4 1,0 3 28,0-2-309,0-3-290,0 4 1,-2-5 322,-1 0 1,0 0 355,-4 0 0,4-5 0,-2-1 0</inkml:trace>
  <inkml:trace contextRef="#ctx0" brushRef="#br1" timeOffset="38">20365 13396 7536,'0'-7'714,"5"-3"-306,-4 9-130,4-9 1,-4 8-56,3-1-54,-2 1 126,3 2-293,-5 0 0,-2 4 9,-1 0-10,1 5 20,-8-3 1,9 6 66,-3-1 1,-1 0 17,1 1 1,-3 3-17,3 0 0,-4 2 15,4-2 0,-1-1 29,1 5 1,3-4-39,-3 4 29,-2 0-102,5 4 1,-6-1 31,4-3 1,0 2-6,-5-2 0,5 3-96,-5 1 1,2 0 89,-2-1 0,-2 1-90,2 0 0,-2 4 33,-1-1 42,-1 6-1,6-8 0,-4 5 117,2-2-122,3-3-2,-5 4 0,9-5 31,-3 0-26,3-5 0,1 3-51,0-2 54,0-2 0,0 0 15,0-1 0,0-4-3,0 4 0,0-4 55,0 0 0,0-1-59,0 1 1,-4-1-92,0 0 86,0 1-2,4-6 0,-1 4-55,-3-2 67,3-3-79,-4 5 4,5-9-29,0 10 14,0-10 0,-1 4-21,-3-5-28,2 0-143,-3 0-787,5 0 612,0-5 0,-1 2-1433,-3-4 1848,3-1 0,-4-8 0,5-2 0</inkml:trace>
  <inkml:trace contextRef="#ctx0" brushRef="#br1" timeOffset="39">20502 13795 7679,'-7'0'-1597,"2"0"1597,5 0 0,-5 0 0,3 4 134,-6 0 74,6 5-146,-8-3 0,7 9 419,-5 1-242,6 4-69,-8-2 1,5 5 8,-3-1 1,-2 1-112,2 0 0,-1 0 139,2 0 1,-3 0-175,2-1 79,3 1-37,-5 0 0,5 0-125,-3 0-55,3 0 85,5-6 0,0 4-101,0-6 1,0 4 72,0-4 0,1 0-60,3-3 1,2-1 99,6 1 0,3-5-13,0 1 0,6-6 147,-2 2-13,-3-2-120,6-2 0,-5-2 214,6-2-197,0 3 1,0-10 67,0-1-186,0 1-57,-1-11 148,1 10 0,-1-9-70,-3 6 1,-3-5 62,-4 1 0,-1-3-17,1-1 0,-6-1-62,-2-2 64,-3 2 17,-1-4 1,-1 1-126,-3 0 119,3 1 0,-11-1-66,1 0 1,-1 2 41,-3 6-16,-2-3 0,-1 10 1,-5-4 0,3 9-55,-3 3 1,2-1-116,-5 1 1,2 2-172,1 5 408,5 4 0,-3 4 0,1 1 0,4 4 0,-6-3 0,10 8 0,-1-7 0,5 5 0,1-5 0,-5 3 0</inkml:trace>
  <inkml:trace contextRef="#ctx0" brushRef="#br1" timeOffset="40">20319 14069 7569,'0'7'-1491,"0"-2"1442,0-5 0,5 0 81,3 0 0,3 4 132,4-1 0,-1 1 222,5-4 1,4 0-179,4 0 1,1 0 64,-2 0 0,0 0-3,4 0-163,-4 0 1,3 0 106,-2 0-305,-3 0 111,4 0 1,-9 0-25,0 0 0,-2 0 82,2 0-191,-2 0 1,-6 0-278,1 0 1,-6-1-695,-2-3 422,2 3 662,-4-4 0,-2 5 0,-12-5 0,-6-2 0</inkml:trace>
  <inkml:trace contextRef="#ctx0" brushRef="#br1" timeOffset="41">20844 13715 7569,'0'-7'-459,"0"-1"-573,-5 1 1032,4-5 0,-4 1 0,5 3-191,0 0 200,0 6 4,0-3 219,0 5 3,5-5-150,-4 4 0,6-5 19,-3 6 1,-2 0-45,6 0 1,-2-1 15,2-3 0,2 3 2,-3-3 0,0 3 0,0 1 1,-3 0-155,4 0 169,-6 0-4,8 0-159,-8 0 3,8 0-10,-9 5 1,8-2 62,-5 4 0,0-3-108,-4 4 127,0-6-24,0 8-7,0-3-12,0 4 31,0 1 0,0-5 0,-2 0 20,-1-2-20,1-2 55,-3 2-21,0-3 1,4 4 80,-3-2 7,3-3-77,1 4 27,0 0 118,0-3-143,0 8 2,0-9 163,5 9-153,1-4-55,6 1 0,-5 3 10,1-2 1,0-2 6,3 2 1,-3-2-71,-1 2 0,0 2 35,0-3 0,-1 2-107,-2-1 0,-2 2-8,1-2 117,-1 2 0,-2-3-47,0 1 144,-5 0-122,-2-2 114,-4 4 0,-2-7 136,-2 4 0,1 0-84,-5 0 1,1-1 103,-1-2 1,-1-2-144,5 1-54,-6-1 1,9-2-370,-4 0 177,9 0 163,2-5 0,5-2 0,0-4 0</inkml:trace>
  <inkml:trace contextRef="#ctx0" brushRef="#br1" timeOffset="42">5185 16046 7337,'-6'-6'67,"1"1"1,5 4-67,0-3 153,0 3 18,0-5-7,0 6-6,0-5 11,0 4-57,0-4 174,0 5-202,0-5 46,0 4-6,0-4-164,-5 5 75,3 0 0,-4 0-7,2 0 0,3 1 33,-3 3-15,3-3-10,1 4 1,-1-5 59,-3 0-47,2 5 41,-3-4 29,5 4-46,0 1 1,0-4 5,0 6 1,0-4 28,0 3-52,0 1 0,0 3-14,0 1 13,0-6-14,0 4 1,0-4-60,0 6 60,0-1 1,0-3-152,0-1 138,0 1 0,0 4-10,0-1 1,0 0-8,0 1 0,0-1 3,0 1 0,0-1 0,0 0 1,0 5 39,0-1-34,0 0-5,0 2 0,0-3 22,0 5-5,0-5-12,0 2 0,0-1 7,0 1 1,0 3-15,0-4 0,4 1-3,0 0 0,1-2 14,-1 5 1,-3-4-1,3 4 1,-3-4-2,-1 4-2,5-5-6,-3 3 0,3-2-66,-5 0 69,0 0-18,0 2 1,1-3 1,3 5 1,-3-5-3,3 1 1,-3-1-10,-1 1 1,0-1-71,0 5 83,0-5-7,0 8 1,0-10-165,0 4 159,0-4 0,0 3-6,0 1-53,0-1 54,0-4-5,0 1 1,0-1-5,0 1 1,0-1-13,0 0 19,0 1 0,0-1 12,0 1 1,0-5 10,0 1 41,5 0-63,-4 3-32,4 0 0,-3 0 38,2-4 0,-3 3-189,3-2 174,-3-3-16,-1 5 1,1-5-5,3 3 0,-3-2 8,3-2 6,-3-3-38,-1 4 50,0 0-16,0 2 33,0-1 1,0 0-6,0-2-5,0-3 6,0 10-11,0-10 0,-1 8-6,-3-5 35,3-1-5,-4 2-26,5-3 170,0 3 0,0-5-104,-5 0 1,4 1 250,-3 3-208,2-3-41,-3 4 0,3-5 52,-6 0-18,6 0-33,-8 5-4,8-3-4,-8 3 1,8-5-146,-6 0 141,5 0-50,-7 0 1,8 0 9,-6 0 1,4 1 40,-3 3 0,3-3 56,-4 3-27,1-3 0,-1-1 82,0 0-116,6 0 0,-4-4 58,2 0 30,3 1 49,-5 3-2353,6 0 1,6-4 751,1 0 1426,3 0 0,2-1 0,-1-1 0</inkml:trace>
  <inkml:trace contextRef="#ctx0" brushRef="#br1" timeOffset="43">5471 17074 7569,'0'-6'-979,"0"0"1036,0 2 763,0 2-303,0-8-181,0 9 26,0-4 261,0 5-380,0 5-199,-5 1 1,3 10 34,-2-1 20,3 5 1,1-2 80,0 5-319,0 0 125,0-1-38,0-4 0,0 8-36,0-4 0,0 0 102,0-3 1,0 0-103,0 4 0,0-2 65,0-2 0,1 2-111,3-6 1,-2 2 92,1-2 0,-1-3-9,-2 4 0,0-7 4,0-2 8,0-4-7,5 7-141,-4-9 11,4 9-72,-5-8-333,0 3 59,5-5-182,-4 0 703,4 0 0,1 0 0,0 0 0</inkml:trace>
  <inkml:trace contextRef="#ctx0" brushRef="#br1" timeOffset="44">5825 16937 7569,'-7'0'-721,"2"0"1341,0 0-260,4 0-147,-4 0 1,5 1-84,0 3 1,0 3-30,0 4 0,-1 5-108,-3 4 0,1 6 70,-4 5 42,-1 2-59,2 1 1,-5-2-83,4 2 1,1-2 62,-2 6 0,2-3-133,-2-1 1,-2-3 99,2-1 1,2-3-124,-2 3 0,4-4 134,-3 0 0,0-1-8,0-3 0,-2-3 77,5 1-79,-5-7-17,8 4 0,-4-6-25,5 1 52,0-6-237,0 4-323,0-8 40,0 8-129,0-9 644,5 4 0,1-10 0,6-1 0</inkml:trace>
  <inkml:trace contextRef="#ctx0" brushRef="#br1" timeOffset="45">5893 17246 7569,'0'-7'-222,"0"-3"1,0 4 954,0-6-411,0 6-122,5-4 0,-2 8 210,4-1-196,-4-4-85,7 6 0,-4-5-69,6 2-86,-1 3 115,1-4 1,0 5-32,4 0 0,-2 0-6,5 0 0,-5 0-134,1 0 0,-3 1-2,0 3-15,-1 2 39,-4 10 0,-2-2 11,-5 5 0,0 2 10,0 5 0,-5-1-160,-3 1 209,-7 3-67,2-5 0,-5 6-6,3-4 1,1-2-2,-5 3 1,5-4-15,-1-4 0,4-1 56,3-3 1,-1-6-18,5 2 262,-5-2-118,8-3 4,-4 0 55,5-6-95,0 0 0,5 0-14,3 0 0,2 0 2,1 0 0,2 0-67,2 0 43,-2 0-13,8-6 1,-3 4-80,5-6 89,0 6-20,5-8 1,-4 5 99,3-3-86,-8 3-51,2 0 1,-8 4-99,2-3 0,-6 2-261,-1 2-580,-6 0 966,3 0 0,0 0 0,2 0 0</inkml:trace>
  <inkml:trace contextRef="#ctx0" brushRef="#br1" timeOffset="46">5539 15749 7569,'0'-6'95,"0"1"335,0 0-155,0 4 141,-5-10-3,4 10-190,-4-4 52,5 5-176,0 0 0,0 5-148,0 3 1,0 3-119,0 4 146,5 3 1,-3 5 32,6 0 1,-4-4-128,3 0 1,-4 0-24,1 4 1,1-4 113,-1 0 1,-1-4-29,-3 4 0,0-5 52,0 1 0,0 2-100,0-2 1,0-3 51,0-5 1,0 1-209,0 3-32,0-4-302,0 3-589,0-9 1179,0 4 0,0-5 0,5-5 0,2-1 0</inkml:trace>
  <inkml:trace contextRef="#ctx0" brushRef="#br1" timeOffset="47">6841 15886 7507,'0'-7'153,"0"-1"-138,0 6 118,0-8 0,0 7 205,0-5-177,0 6-13,0-3 72,0 0-212,0 3 167,0-3-81,0 5-42,-5-5 1,-1 4 30,-6-3 0,5 3-111,-1 1 0,0 1 28,-3 3 0,0-1-49,-1 4 0,-3 1-4,0 3 83,-1 1 1,4-1-40,-3 0 0,2 2 1,-2 2 1,2-1-89,2 5 113,-1 0 0,1-1-11,-1-3 0,6 2-6,2-2 1,-1 4-13,1-4 0,0 1-5,4-5 1,2 0-37,1 1 52,4-6 0,4 4 8,1-2 0,4-3-9,3-1 1,-1-3 6,1-1 0,0 0-5,4 0 0,1 0-9,3 0 1,-7-5 8,3-3 1,-4 2-94,0-2 1,1 5-78,-5-5 0,1 5-480,-5 0-38,0-4-168,-4 6 856,-2-4 0,-10 5 0,-2 0 0</inkml:trace>
  <inkml:trace contextRef="#ctx0" brushRef="#br1" timeOffset="48">6476 16332 8965,'11'0'311,"0"0"0,1 0-175,-1 0 1,6 0-154,2 0 0,2 0 64,2 0 1,0 0-112,0 0 1,4 0-8,-1 0 51,6 0 0,1 0 25,5 0 1,1-1-129,-1-3 49,-2-3 1,7-3 40,-5 3 0,-4-4 20,-3 4 0,-6 1-1,2-2 1,-4 5 10,-4 0 1,1-2 0,-5 1 0,1 0 5,-5 4 1,-3 0-52,-1 0-12,-4 0-540,2 0 179,-5 0-403,0 5-288,0 1 1112,-5 1 0,-2 3 0,-4-4 0</inkml:trace>
  <inkml:trace contextRef="#ctx0" brushRef="#br1" timeOffset="49">6853 16572 7569,'-2'-7'101,"-2"4"1,2 1 86,-6 2 1,4 0-1,-3 0 1,3 0 47,-4 0 0,1 0-41,-5 0 0,1 0-72,0 0 1,-1 5 7,1 3 0,-4 2-83,-1 2 1,1 3 77,4 0 1,-1 5-138,1-1 1,-3 3 19,2 1 1,-2 0-147,7-1 1,0 1-10,0 0 1,4-1 116,0-3 0,1 1-106,2-5 0,2 4 30,1-4 0,4 5 52,4-5 1,2 0 36,2-4 1,0-3 0,8 0 0,-3-6 8,7 2 0,2-3 7,2-1 0,-2-5-28,1-2 0,-3-4 6,3 0 0,-4 0-12,0-1 0,-1-3 53,-3 0 1,0-4-5,-3 3 1,-2 0 17,-6 1 1,-3 1 3,-1-5 1,-4 3-2,1-3 0,-4 4 13,-4-4 1,1 0-2,-4-4 1,-5 0-12,-3 1 0,-5 0 4,1 3 0,-3-1-170,-1 4 1,-4 1-241,1 4 0,-1 1 94,4 2 1,1 3-69,-1 5 1,1 0 19,3 0 1,1 5-110,3 3 432,2 2 0,-3 1 0,4 1 0</inkml:trace>
  <inkml:trace contextRef="#ctx0" brushRef="#br1" timeOffset="50">6636 16766 7569,'-8'0'-933,"0"0"989,6 0 726,-3 0 603,5 0-1272,5 0 1,1 0 2,6 0 1,3 0-69,0 0 1,5 0 23,-1 0 1,3 0-124,1 0 1,0 0 90,-1 0 0,3 0-121,1 0 1,-2-4-266,3 0 1,-3-3 174,-1 3 1,-4-4-112,0 4 0,-5-3-73,1 3 355,-2-5 0,-2 8 0,1-4 0</inkml:trace>
  <inkml:trace contextRef="#ctx0" brushRef="#br1" timeOffset="51">7229 16480 7569,'-6'0'-429,"1"-5"976,5 4-381,0-4 1,0 14-193,0 2 0,0 3 62,0-2 0,0-1-138,0 0 0,0 1 54,0-1 1,0 4-507,0 1 264,0-1 128,0-4 0,0-3 162,0 0 0,0-1 0,0 5 0</inkml:trace>
  <inkml:trace contextRef="#ctx0" brushRef="#br1" timeOffset="52">7332 16503 7569,'0'-6'176,"0"-4"0,0 7 157,0-4 0,1 4-142,3-1-186,3-2 105,4 5 1,0-8 36,1 5 0,-1-4-153,1 4 1,-1-1-265,1 2 0,-5 1 109,1-2 79,-1 3 61,5 1-34,-6 0-35,-1 0 0,-5 1 88,0 3 0,0-1-12,0 4 1,-1 0 9,-3 0 0,2 4 1,-6-4 1,4 0 14,-3 0 0,4-3 15,-1 4 92,-2-6-113,5 8 237,-4-9-190,5 5 101,0-1-112,0-4-21,0 4 1,1-5 10,3 0 1,-2 0-67,6 0 12,-1 5 0,5-4-107,-1 3-23,1 2 156,-1-4 1,1 4-105,-1-2 1,-3-3 78,-1 3 0,0 2-137,0 2 1,2-2-126,-5 2 169,0 0 0,-4 3 84,0 0 0,-2 1 0,-1-1 1,-4-1 108,-4-2 1,-2 2 59,-2-2 0,1-2 54,-5 2 0,4-6-62,-4 2 0,3 1 246,-3-1-504,5 0-211,-2-4 1,6-2 337,2-1 0,3-4 0,5-4 0</inkml:trace>
  <inkml:trace contextRef="#ctx0" brushRef="#br1" timeOffset="53">7915 16320 7364,'-7'-5'-187,"2"4"1,4-4 540,-3 5 1,2-4 104,-6 0-334,0 1 1,-3 3-72,0 0 62,-1 0-55,1 5 0,-5-3 25,1 6 0,0-1-74,4 5 0,-1-1 47,1 1 0,1 0-152,2 4 0,2-4 49,2 4 0,3-4-71,-3 0 1,4-1 29,4 0 0,2 1-4,5-1 0,2-1 32,2-2 1,-1-3 33,5-5 1,0 0 0,4 0 0,0-5 7,0-3 0,-4-2 70,0-1 0,0-6-64,4-2 1,-4 2 97,0-2 0,-5 0-17,1-4 0,-4 0 39,-3 0 0,-3 0-58,-5 0 1,4-1 3,0-2 1,0-2-3,-4-3 0,-4-2 1,0 3 0,-1 1-85,1-2 1,-1 2 75,-3-2 1,-1 4-8,6 4 0,-6 4-11,1 0 1,-1 8 196,2 0-30,-3 2-139,8 3 34,-8 1-19,9 5 1,-4 9 5,5 2 0,1 8-404,3 0 147,2 3 82,6 6 0,3-3 136,0 5 0,0 1-57,-3 3 0,3-3 62,0-1 1,-1-3-47,-6 3 1,2-3 16,-2 3 0,-3-4-37,-2 0 0,2-3-87,-1-4 1,0 3-26,-4-3-22,0-3 136,5 1 1,-4-6-481,3 1 209,-3-1-207,-1-5-333,0 5 400,6-5 431,0 0 0,5-1 0,1-5 0</inkml:trace>
  <inkml:trace contextRef="#ctx0" brushRef="#br1" timeOffset="54">8337 16035 7569,'-7'-8'190,"-1"1"103,5 4 0,-2-3-24,5 2-102,0 3-87,0-4 0,-3 10 36,-1 2 0,0 9 14,4 3 1,-4 3-22,0 5 0,-1 2 57,1 6-60,3-1-85,-4 0 0,5-1-92,0-3 0,0 3 39,0-2 0,1-3-185,3-1 1,3-7-124,4-1 177,-5-5 53,10 2 0,-9-6 86,8-2 1,2 1-31,-2-5 0,5 0-2,-1-4 1,3-2 41,1-2 0,-4-2 17,0-5 1,0-2 31,4-2 1,-4 1-7,0-5 1,-5 4 110,1-4 1,-2 0-44,-2-4 0,-1 0 183,-2 0-126,2-5 7,-9-1 0,4-2-31,-5 1 1,0 0-76,0-5 0,-2 5-3,-6-1 1,1 6-85,-9-2 0,-1 8-231,-2 4 1,-8 7-788,-3 5 537,-3 1 293,-2 2 1,5 7-539,-1 4 359,6 1 399,2 4 0,2 6 0,3 2 0</inkml:trace>
  <inkml:trace contextRef="#ctx0" brushRef="#br1" timeOffset="55">8269 16298 7450,'7'0'296,"1"0"1,1 0 19,6 0 1,-1 0-67,5 0 0,0 0-107,4 0 0,4-4-102,-1 0 1,5-4 31,-5 5 0,2-5-110,-1 4 1,-6-3 85,6 3 1,-9-4-55,5 4 0,-8-3-673,0 3 328,-2 0 214,-2-1 1,1 4 135,-1-3 0,1-2 0,-1-1 0</inkml:trace>
  <inkml:trace contextRef="#ctx0" brushRef="#br1" timeOffset="56">8965 15772 7569,'0'-6'-414,"2"0"1260,1 2-156,-1 2-51,3-3-444,-5 5 0,0 2-150,0 1 0,0 5-188,0 7 0,-1-1-194,-3 5 201,2 0 89,-3-1 0,2 4-247,-1-3 166,-5 2-13,8-3 141,-10 4 0,5-5 0,-5 6 0</inkml:trace>
  <inkml:trace contextRef="#ctx0" brushRef="#br1" timeOffset="57">9297 16275 8908,'11'0'349,"2"-4"-216,2 0 1,-1-1-9,5 1 0,0 2-137,4-6 0,0 4 124,-1-3 1,5-1-57,0-3 0,-1 3-173,-3 0 1,0 5 75,0-5 0,-4 4-239,0-3 1,-5 4-2,1-1 0,-3 2-514,-5-2 93,3 3 702,-8-4 0,-2 10 0,-7 1 0</inkml:trace>
  <inkml:trace contextRef="#ctx0" brushRef="#br1" timeOffset="58">9354 16366 7599,'11'0'394,"1"0"0,-5 0-41,1 0 0,1-4-196,6 0 1,-1-1-1,5 2 1,-4 1-90,4-1 0,0-3 88,4 3 1,0-2-272,0 1 0,0 1-97,-1-4 1,2 0-100,3 0 0,-3-2-47,3 5 0,-3-4 358,-1 5 0,0-6 0,0 2 0</inkml:trace>
  <inkml:trace contextRef="#ctx0" brushRef="#br1" timeOffset="59">10267 15875 7569,'-11'0'297,"0"-5"549,4 4-617,2-4 1,4 5-48,-3 0 1,3 1-54,-3 3 0,3 6 62,1 5 1,0 5-17,0-1 1,0 7-30,0 0 0,0 6 19,0-1 0,0 2-88,0 1 1,3 1-122,1 3 0,0-6-14,-4 2 1,1-6-203,3 3 1,-3-7-5,3-1 0,-1-2 120,1-5 0,-2-1 56,6-4 0,-6-3-19,2-1 0,-1 0-131,0 0-246,-1-2 484,3 1 0,-5-5 0,0 4 0</inkml:trace>
  <inkml:trace contextRef="#ctx0" brushRef="#br1" timeOffset="60">10896 16229 7569,'-8'0'-42,"0"0"2,6 0 369,-8-5 42,8 4-54,-3-4-131,5 5-182,0 0 105,5 0 1,2 0-21,4 0 0,1 0-18,-1 0 0,2 0-72,2 0 0,-1 1 37,5 3 0,0-3-114,4 3 1,1-3 46,2-1 1,0 0 41,4 0 0,1 0-36,3 0 1,0-4 9,1 0 1,-5-4-107,0 0 1,1 2 82,3-2 1,-5 2-85,-2-2 0,-3-1 80,-1 5 1,-1-3-10,-3 3 1,1 0-45,-5 4 1,-3 0 14,-5 0-66,1 0 0,-1 1-6,1 3 0,-4-3-311,3 3 218,-4 3-86,7-6 26,-4 4 67,6-5 238,-1 0 0,-4 0 0,-2 0 0,-5-1 0,0-3 0,-5 3 0,-2-4 20,-4 5 0,-1-4-25,1 0 1,3 0 86,1 4 1,-1 0 140,-3 0 1,3-4 44,1 0 1,3 1-79,-4 3 0,4 0 289,-3 0 82,4-5-179,-2 3-94,5-3 27,0 5-328,5 0 1,-2 0 103,4 0 1,1 0-137,3 0 1,1 0 32,-1 0 1,2 0-56,2 0 0,-1 0-26,5 0 1,-5 0 6,1 0 0,2 0 71,-2 0 1,4 0-4,-4 0 0,0 0-16,-3 0 2,-1 0 173,1 0-141,-6 0 112,-1 0 1,-5 2-79,0 1 0,-6 0 5,-6 4 1,0-3-19,-7 4 1,3-4 0,-3 3 1,5-3-299,-1 4 1,-1-2 129,1 2 1,3-2 145,4-2 0,1-3 0,-5 4 0</inkml:trace>
  <inkml:trace contextRef="#ctx0" brushRef="#br1" timeOffset="61">12460 15978 7569,'-6'-7'-328,"1"-3"731,0 9 0,2-4 266,-4 5-299,-1-5 0,-4 4-139,1-3 1,-2 3-61,-2 1 1,2 3-64,-2 1 1,1 5 43,-1-1 1,1 2-167,-5 1 0,1 2 62,-1 2 1,1 2-41,3 2 1,3 2-23,-4-2 1,4 3-110,0 1 1,6-2 90,2-2 1,3 3-105,1-3 0,0-1 35,0 1 1,6-5 58,6 1 0,0-2 59,7-2 1,0-1-32,4-2 1,1 1 108,3-6 1,-2 1-66,6-4 0,-6 0 11,2 0 1,-4 0-78,-4 0 1,1-4-110,-5 1 1,0-2-321,-3 1 0,-5 2-71,1-1 536,-5-4 0,7 1 0,-4-5 0</inkml:trace>
  <inkml:trace contextRef="#ctx0" brushRef="#br1" timeOffset="62">12723 16023 7569,'-7'-5'852,"2"4"-462,5-4 64,0 0-64,0 4-341,0-4 0,5 5 30,3 0 0,2 0-56,2 0 1,0-4 72,4 0 1,0 0-192,3 4 1,3-4 31,-3 1 1,1-2 80,-1 1 0,3 2-182,-3-1 1,-2 0-28,2-1 0,-5 3-52,2-3 1,-4 3-132,0 1-243,-1-5 12,1 4-34,-6-4 639,-1 5 0,-5 0 0,0 0 0</inkml:trace>
  <inkml:trace contextRef="#ctx0" brushRef="#br1" timeOffset="63">12723 16172 7133,'11'0'398,"1"0"1,-1 0-113,1 0 1,-1 0-49,0 0 0,6-1 41,2-3 1,-1 3-114,1-3 1,-4-1 22,4 1 0,-1-1-73,1 1 0,1 3-102,-5-3 1,2 1-215,-2 0 0,-2 1 82,2-1-368,-2 1 341,-2 2 145,-5 0 0,5 0 0,-5 0 0</inkml:trace>
  <inkml:trace contextRef="#ctx0" brushRef="#br1" timeOffset="64">13591 15384 7375,'0'-6'748,"-1"0"-303,-3 6-1,2 0-350,-3 0 0,5-1 283,0-3-233,0 3 100,0-4 0,0 5-227,-5 0 1,3 4 72,-6 0 1,1 5-81,-5-2 0,1 0 2,-1 0-58,1 1 59,-1 3 0,1 1-52,0-1 0,-1 0 57,1 1 0,3-1-11,1 1 1,4 3 2,-1 0 1,3 4-75,1-4 1,0 2 1,0-2 1,0-2 65,0 2 1,1 2-125,3-2 119,-3 0 0,9-5-81,-2-2 0,2 2 68,2-2 10,-1-3 0,4 1-2,0-2 0,2-3 17,-2 3 1,2-4 3,2-4 1,2-1 41,-2-3 0,-2-2-51,-2 3 0,0-4 8,-3 0-8,2 0 0,-12-1-100,6 1 1,-6-4 63,2-1 0,-4 1-144,-4 4 76,3-6 0,-9 4 45,2-2 0,2-1-14,-2 0 1,1-3 1,-5 4 1,1 0-1,0 4 0,-1-1-245,1 1 146,-1-1 1,-3 2-265,0 3 0,0 1 140,3 6 0,1 0-440,-1 0 728,1 0 0,-1 6 0,1 0 0</inkml:trace>
  <inkml:trace contextRef="#ctx0" brushRef="#br1" timeOffset="65">13499 15669 7476,'0'7'88,"0"3"739,0-2-563,0-3 0,-3 5 118,-1-3-245,-5-2 1,6 6 5,-4-4 1,3 2-153,-4-1 92,6 2 1,-4-5 151,2 3 43,2 2-377,-3-4 118,5 5-26,0-4 0,0 3-24,0-2 0,0 2 123,0 1-206,-5 1 110,4-1 0,-4 0-135,5 1 135,0-1 1,5 1-47,3-1 19,-3-5 0,5 3-119,-3-5 0,4 4 133,0-4 0,4-1-19,0-3 9,1 0 0,0 0 121,3 0 1,-1-5-74,1-2 1,0-3-14,4-2 0,-4 1 5,0-1-97,-5 1 88,2-6 1,-5 5 0,-4-4 0,2 0 3,-5 1 1,0-2-192,-4 2 177,-5 2 0,-2-3-10,-4 4-99,-6 1 0,0 3 47,-6 1 0,-1 4-50,-3-1 1,3 3 50,-3 1-388,3 0 252,1 0 1,2 4-181,2 0 0,-2 5 383,6-2 0,0 3 0,4 2 0</inkml:trace>
  <inkml:trace contextRef="#ctx0" brushRef="#br1" timeOffset="66">13351 16115 7354,'-6'0'-12,"-5"0"513,10 0 341,-4 0-93,5 0-241,0 5-214,0-4 0,5 4-83,3-5 1,3 0-14,4 0 0,-1 0-69,5 0 0,1 0-109,2 0 1,1 0 140,0 0 1,0 0-136,0 0 0,3 0-73,1 0 0,0 0-32,-4 0 0,-1 0-30,1 0 0,0 0 71,0 0 0,-4 0-91,0 0 1,-5-4 42,1 1 1,-6-1-418,-1 4 22,-6 0 310,3 0 0,-6-4-542,-3 0 1,-2 0 712,-6 4 0,-4 0 0,-2 0 0</inkml:trace>
  <inkml:trace contextRef="#ctx0" brushRef="#br1" timeOffset="67">13397 16378 7569,'-7'0'1631,"2"0"-740,5 0-654,5-6 0,2 4-141,4-6 1,1 6 53,-1-2 1,0 3-92,1 1 0,-1-4 91,1 0 0,0 0-55,4 4 0,-4 0-12,3 0 0,-2 0-133,-1 0 0,-1 0 37,0 0 1,1 0-186,-1 0 163,1 0 0,-1 4-82,1 0 0,-5 1-76,1-1 1,-6-2 57,2 6 1,-1-4-47,0 3 74,-1 1 43,3 3 0,-10 1 50,-3-1 0,2-3 10,-2-1 1,1-3 77,-5 4 1,1-4-96,-1 3 1,5-3 319,-1 4-78,0-6 177,-3 8-199,5-8 0,1 4 170,5-2-159,0-3 19,0 4-260,5-5 0,1 0 86,5 0 1,2 0-166,2 0 0,-2 4 36,2 0 0,-1 0 3,1-4 1,-2 3 20,2 1 1,2 1 17,-2-1 0,0-1-54,-3 4 1,-5-3-100,1 4 1,-2-5-52,2 5 0,-2-4 53,-2 3 1,-3-3 13,3 4 1,-6 0 66,-2 3 0,-9-1-29,2-2 1,-5 2 29,1-3 1,1 4 99,-5 0 1,0-1-68,-4-2 1,4 1 65,0-6 1,0 5 233,-4-4 0,4 1-108,0-1 1,2-3 186,-2 3 1,-2-3-129,6-1 0,0 0 212,3 0 1,5 0-156,-1 0 0,4 0 21,-3 0-57,4 0-201,-2-5-1718,5 4 1715,0-4 0,10 0 0,3-2 0</inkml:trace>
  <inkml:trace contextRef="#ctx0" brushRef="#br1" timeOffset="68">19908 13464 7180,'0'-6'269,"0"1"-33,0 5 1,-1-4 71,-3 0 21,3 0-86,-4 4-211,-1 0 29,0 0 23,-5 0 1,-1 0-59,1 0 1,3 0 45,1 0 0,-1 4-95,-3 0 0,-1 5 13,1-2 1,3 0-22,1 0 0,0 1 76,0 3-25,-4 1-92,10-1 1,-4 1 91,5-1 0,0-3-115,0-1 98,0 1 1,1 0-62,3-1 1,-1-4-68,4 0 56,1 4 0,3-6 22,1 3 0,3-3-9,0-1 1,0 0 37,-3 0 1,3-5-22,0-3 0,2 2 15,-2-1 0,-4-1-18,1-4 1,-1 2-30,-3 3 1,-2-3 52,2 2 0,-6-2-4,2-2 0,-3 5 0,-1-1 0,0 1-25,0-5-27,-5 1 1,-1 1 36,-5 2 1,3-1-107,0 5 0,1 0 60,-5 4 1,-3 0-264,0 0 1,0 2 100,3 2 1,2 2 244,3 5 0,-9 1 0,4-1 0</inkml:trace>
  <inkml:trace contextRef="#ctx0" brushRef="#br1" timeOffset="69">19782 13613 8224,'-6'5'333,"1"-4"0,5 5-188,0-2 0,-1-1 0,-3 4 0,3-3-99,-3 4 0,-1-5 208,1 5-186,-5 0 0,6 3 132,-4 1-329,4-1 0,-6 0 16,6 1 1,-1-5-27,4 1 0,0-4-14,0 3-7,5 1 0,1-2 38,6-2 0,0-3 89,4-1 0,-2 0-24,5 0 0,-4 0 11,4 0 1,-4-1-33,4-3 0,-4 2 42,4-6 1,-5 1-2,2-5 1,-8 1 2,0-1 0,-5 5-5,0-1 1,-3 1-28,-3-5 1,-4 2 23,-4 2 0,-2-1-117,-2 6 0,-2-5 67,-2 4 1,-1 0-71,5 4 1,-4 0-57,4 0 1,-4 0 217,3 0 0,-4 6 0,2 0 0</inkml:trace>
  <inkml:trace contextRef="#ctx0" brushRef="#br1" timeOffset="70">19622 13852 7569,'7'6'-847,"-2"-5"1222,0 4 0,-3-5-163,6 0 0,-4 0 36,4 0 0,-5 0-160,5 0-67,0 0 0,3 0 15,0 0 1,1 0 99,-1 0 0,1 0-122,-1 0 1,4 0 98,1 0 0,0 0-140,-1 0 0,-2 0 55,2 0 1,-2 0-392,-2 0-147,1 0-98,-1 0 158,-5 0 35,0 0 415,-6 0 0,0 0 0</inkml:trace>
  <inkml:trace contextRef="#ctx0" brushRef="#br1" timeOffset="71">19714 13967 9980,'11'0'365,"1"0"-268,-1 0 1,0 0-121,1 0 0,-1 0-46,1 0 1,-1 0 63,1 0-25,-1 0 1,0 3 97,1 1-260,-1 0 120,1 1 1,-6-2-77,-2 4 1,-3-3 46,-1 4 1,0-4 64,0 3 1,0-3 33,0 4 1,-4-5-33,1 5 1,-3-5 30,3 0 0,0 2-63,-5-1 113,6 0 0,-7-3-14,5 3 165,0-3-107,4 4 179,0-5-80,0 6-151,6-5 1,0 5 60,5-2 1,1-3-60,-1 3 1,1-1-7,-1 0 0,-1 0-86,-2 5 1,2-5 92,-3 5 1,0-4-104,0 3 1,-3-3 45,4 4-125,-6-1 1,3 5 37,-5-1 1,0 1-31,0-1 0,-5-3 98,-2-1 0,-5-3 16,-3 4 1,2-2 30,-2 2 0,-1-2 107,1-2 0,-5-3 110,5 3 0,0-3 60,4-1-65,-6 0 0,4-4-30,-2 1 1,6-3-120,2 3 0,4 0 182,-1-4-1003,3 4 745,-4-7 0,4 9 0,-4-5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08T04:13:07.428"/>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
  </inkml:definitions>
  <inkml:trace contextRef="#ctx0" brushRef="#br0">11444 7104 7569,'-5'-7'374,"3"2"-81,-3 5 0,1-1 502,1-3 0,-1 3-235,4-4 593,0 5-1052,0 5 0,1 5-16,3 5 1,-2 4-154,6-3 1,0 3-99,3-4 1,2 5 89,2-1 0,-2-2-96,2-2 1,1 1 41,0 0 1,-2-1-28,-7-4 0,3 1 21,-2-1 1,-2-1 64,2-2 0,-4-2-253,3-2 178,-4-3-793,2 4 330,-5-5 300,0 0 1,-5 6 0,-1 0-1</inkml:trace>
  <inkml:trace contextRef="#ctx0" brushRef="#br0" timeOffset="1">11672 7070 7569,'-5'-7'469,"4"2"-193,-4 0-35,0 4 1,2-4-31,-5 5 1,5 1-1,-5 3 0,0 2-59,-3 6 0,0 4-51,-1 3 0,-3 3-148,0 0 1,-2 5 84,2 0 1,2-1-376,-2-3 0,2 0 162,2 0 1,3-4-981,1 0 269,4-5 0,-2 2 886,5-4 0,0-6 0,0-1 0</inkml:trace>
  <inkml:trace contextRef="#ctx0" brushRef="#br0" timeOffset="2">11706 7321 7673,'0'7'521,"0"1"0,0 3-249,0 5 0,0 0-194,0-1 1,0 3 71,0 5 0,0 0-250,0 0 1,0-4 94,0 0 0,0-5-158,0 1 1,2-2-155,1-2-17,-1 0-552,3-4 510,0-2 376,-4-5 0,4 0 0,-5 0 0</inkml:trace>
  <inkml:trace contextRef="#ctx0" brushRef="#br0" timeOffset="3">11821 7012 7569,'0'-7'0,"0"-1"0,-2 6 174,-1-2 302,1 3-240,-3 1 0,5 6-102,0 5 0,0 2-153,0 6 0,0 1 62,0 7 1,4 2-139,0 5 0,3-2 95,-3 2 0,4-6-235,-4 7 1,-1-9 99,-3 1 0,0-4 1,0-4 1,0 1 54,0-5 0,0 1-4,0-5 0,0-3-316,0-1 146,0-4 253,0 2 0,0 0 0,0 1 0</inkml:trace>
  <inkml:trace contextRef="#ctx0" brushRef="#br0" timeOffset="4">11958 7218 7569,'0'-6'500,"-2"1"-333,-1 5-120,1 0 1,-3 5 75,5 2 0,0 5 18,0 3 1,0-1-96,0 5 30,0 0 0,0 3-105,0-3 1,0 1 81,0-5 0,5 0-229,3-3 1,2-5 94,1 1 1,5-6-20,-1 2 0,4-6 53,-4-2 0,4-9 20,-4 2 0,5-3 12,-5 2 1,0-3 12,-4 0 0,-3-4 96,0 4 1,-6-2-58,2 2 1,-3 2-2,-1-2 1,-1-1-16,-3 0 1,-2-3-184,-6 4 0,-4 0 108,-3 3 1,-1 2-287,1 3 0,-3 2 35,3 5 1,2 0-337,2 0 641,-3 0 0,6 10 0,-5 2 0</inkml:trace>
  <inkml:trace contextRef="#ctx0" brushRef="#br0" timeOffset="5">11923 7344 8827,'12'-5'596,"-3"3"-390,2-2 0,-2 2 15,6-2 0,3 2 86,1-6 0,6 2-321,2-2 35,0-2 0,-2 4-606,-2-6 0,1 6 280,-9 2 305,0 3 0,-3-4 0,-1-2 0</inkml:trace>
  <inkml:trace contextRef="#ctx0" brushRef="#br0" timeOffset="6">14779 7012 7569,'6'-5'407,"-1"4"91,0-9-3,-4 9-358,10-4 1,-9 6-2,6 3 0,-1-2-83,5 6 0,-1 3-127,1 4 0,-1 4 67,0-3 1,1 3 8,-1-4 0,1 4 75,-1-4 1,0 4-220,1-4 0,-2 1 56,-2-5 1,2 1-62,-3-1 1,0-3 41,0-1 0,-3-3-244,4 4-493,-6-6 318,3 3 524,-5-5 0,0 0 0,0 0 0</inkml:trace>
  <inkml:trace contextRef="#ctx0" brushRef="#br0" timeOffset="7">15007 6990 7569,'-5'-7'368,"4"-3"-93,-4 4 1,5-2 587,0 0-572,0 6 0,-2-3-108,-1 5 1,1 5 22,-2 3 0,-1 7-208,2 4 1,-6 0-46,1 4 0,-2-2-15,-2 10 1,1-6-566,0 2 0,-2-3 322,-2-1 0,2 0-340,-2-1 0,3-3 263,5 0 1,-3-6 381,2-1 0,-2 4 0,-2-3 0</inkml:trace>
  <inkml:trace contextRef="#ctx0" brushRef="#br0" timeOffset="8">14984 7229 7569,'0'-11'367,"5"0"1,-2-1 42,4 1 0,-3 4 146,4 4-19,-6-4-124,9 6-235,-5-4-123,5 5 1,-4 5-132,-4 3 1,-1 2-202,-2 1 1,0 2 178,0 2 0,-4-1-110,0 5 0,-5-1 72,2 1 0,0 1 1,0-5 0,4 1 71,-1-5 1,-1 0 120,1 1 1,1-5-68,3 1 0,0-4 143,0 4 39,0-6-84,0 3-39,5-5 0,1 0 2,5 0-143,1 0 1,-1 0 112,1 0 1,-1 0-569,1 0 173,-1 0 1,0 0-672,1 0 1045,-6 0 0,4-5 0,-3-1 0</inkml:trace>
  <inkml:trace contextRef="#ctx0" brushRef="#br0" timeOffset="9">15213 6921 7569,'-5'-13'0,"3"-2"424,-2 8-106,3 1-126,1 1 125,0 5-88,0 5 1,0 7-122,0 7 0,4 4-60,0 3 1,3 4-261,-3 4 0,1 1 100,-1 3 0,-3-3-65,3-1 1,-3-1 54,-1-6 0,2-1-247,2-3 0,-3-5 106,3-3 0,-3-2-291,-1-2 215,0-4 339,0-2 0,0 0 0,0 1 0</inkml:trace>
  <inkml:trace contextRef="#ctx0" brushRef="#br0" timeOffset="10">15350 7092 7569,'-4'-7'1306,"0"-1"-1107,0 6-6,4-3 0,-4 6-145,1 3 0,-1 2 90,4 5 1,0 2-107,0 2 0,0 3 55,0 5 0,0-4-96,0 0 1,0-1-19,0 1 0,5-3-131,2-4 0,2-1-71,-1 1 1,2-2 93,-2-3 0,6-2 87,1-5 0,0 0 9,-3 0 0,3-5 52,0-2 0,4-3-56,-4-2 1,2-3 65,-2 0 0,-2-4 13,2 3 1,-7-3 136,-5 4 1,2-4-36,-1 4 1,0-5-97,-4 1 0,-5 1-95,-3-1 0,-2 1 58,-1-1 1,-2-1-304,-2 4 1,-3 1 135,-5 4 1,2 4-145,2 4 0,-3 1-60,3 2 0,3 2-476,0 1 842,-1 9 0,4 6 0,-4 4 0</inkml:trace>
  <inkml:trace contextRef="#ctx0" brushRef="#br0" timeOffset="11">15315 7207 7416,'5'-12'1437,"2"5"-1289,4-1 0,-3 5 6,-1 0 1,1 0 13,3-1 1,1 3-252,-1-3 0,5-1 83,-1 1 1,0 0-399,-4 4 0,-3-1 398,0-3 0,-1 3 0,5-4 0</inkml:trace>
  <inkml:trace contextRef="#ctx0" brushRef="#br0" timeOffset="12">18296 6978 7569,'0'-7'0,"0"-1"322,-5 5-162,4-7 1,-5 9 307,2-3 0,2 3-309,-3 1 128,5 0 0,5 5-127,3 3 1,2 6-69,2 1 0,-1 5 57,0-1 0,5 3-264,-1 1 1,1-1 104,0 1 1,-4-4-190,4 0 1,-4-4 45,0 5 0,3-7-67,0 3 1,-3-7-255,-5-2 42,1 1 0,-1 2-291,1-2 723,-5-3 0,7 0 0,-4 1 0</inkml:trace>
  <inkml:trace contextRef="#ctx0" brushRef="#br0" timeOffset="13">18502 6932 7569,'0'-6'737,"0"-4"-259,0 9-285,0-4 1,-1 6 83,-3 3 1,1 6-149,-4 5 0,-2 7-239,-7 0 0,4 3 31,-3 5 1,-2-1-179,2 2 0,0 0-379,3-4 0,1-4 338,-1-4 0,2-1-454,3 1 752,1-3 0,1-4 0,-1-1 0</inkml:trace>
  <inkml:trace contextRef="#ctx0" brushRef="#br0" timeOffset="14">18547 7161 7569,'7'-5'332,"3"4"-97,-9-10 0,8 5 236,-5-5-253,5 4 1,-7-2 81,6 6 1,-4-2 147,3 1-311,-4 2 1,3-3-11,-2 5-51,-3 0-236,10 0 0,-10 2 158,3 1 1,-3 0-265,-1 5 0,0-5 116,0 5 1,-4 0 63,0 3 1,-5-1 76,2-2 1,-2 2 11,1-2 1,-1-2 96,6 2 0,-3-2-21,3 1-12,1-1-25,-3-1 1,7-4-57,1 3 0,0-3 43,5-1 1,-5 4-6,5 0 1,0-1-21,3-3 1,-3 2-8,-1 1 0,-3 0-3,4 5 1,-2-5 15,2 5 1,1-4 0,-6 3 2,6 1 1,-8 4-176,3-1 168,-2 0-6,-2 1 0,-4-1-136,0 1 0,-5-1 36,1 0 0,-2 1-34,-1-1 0,-1-1-75,1-2 1,0 1-48,-1-5-681,1 0 432,-1 1 505,1-4 0,5-1 0,0-6 0</inkml:trace>
  <inkml:trace contextRef="#ctx0" brushRef="#br0" timeOffset="15">18799 6830 7569,'0'-12'706,"0"1"-127,0-1 28,0 6-372,0 1 0,0 6 57,0 3-155,0 2 1,0 11-118,0 2 0,4 3 53,-1 0 0,6 6-68,-1 3 1,-2 2 94,2 1 1,-2 3-418,2-3 0,1 5 156,-6-8 1,1 3-303,-4-7 0,4-1 179,0-3 1,0-5 41,-4-3 1,0-2-7,0-2 110,0-4 1,0-1-185,0-2 49,0-3 273,0 4 0,0-5 0,0 0 0</inkml:trace>
  <inkml:trace contextRef="#ctx0" brushRef="#br0" timeOffset="16">19073 6967 7569,'0'-12'954,"0"1"-489,0 5-72,0 0 23,0 6-279,0 6 1,-1 1-5,-3 8 0,1-1-134,-4 5 1,0 4-23,0 4 0,0 0 123,4-5 0,1 1-267,-2 0 0,-1 0 77,2 0 0,-1-2-54,4-2 1,4-2-50,-1-6 0,6 1-52,-1-1 0,2-5 145,1-2 1,1-2 30,-1-2 1,6 0 91,2 0 0,-1-6-63,1-1 1,-4-5 79,4-3 1,-4 2-42,4-2 0,-5-1 68,1 1 1,-2-2 2,-2 2 0,0-3 120,-4-5 0,-2 4-114,-5 0 0,0 0-42,0-4 1,-1-3-139,-3-1 0,-2 4 94,-6 4 0,-3 1-263,0-1 0,-2 3 88,2 4 0,-1 6-264,-3 2 0,-3 3 80,3 1 1,-2 5 368,-2 3 0,0 7 0,0 3 0</inkml:trace>
  <inkml:trace contextRef="#ctx0" brushRef="#br0" timeOffset="17">18947 7149 8433,'8'0'602,"-1"0"0,-3 0-222,4 0 0,5 0-103,6 0 1,2 0-95,2 0 1,5-3-125,2-1 0,0-4 91,0 4 0,-1-3-462,2 3 1,-5-4 243,-7 5 1,-2-1 67,-6 4 0,1-5 0,-1-2 0</inkml:trace>
  <inkml:trace contextRef="#ctx0" brushRef="#br1" timeOffset="18">15752 17685 7569,'0'-7'524,"0"2"0,0 4 212,0-3-100,0 3-302,0-4 1,0 14-165,0 2 0,0 3 6,0-2 0,0 3-59,0 0 0,1 5 66,3-1 1,-2 7-294,1 0 1,2 1-50,-1-4 1,0 0-180,-4 0 1,4-4 51,0 0 1,1 0-133,-1 3 0,-3-4 44,3-3 1,1 2 68,-1-2 0,3 0 122,-3-3 1,0-1-24,-4 1 1,4-1 212,-1 1 1,1-5-8,-4 1 14,0-1 1,0 1-348,0 0 25,0-6-320,0 3 628,0-5 0,-5 0 0,-1 0 0</inkml:trace>
  <inkml:trace contextRef="#ctx0" brushRef="#br1" timeOffset="19">15661 17742 7569,'-12'-12'378,"1"6"0,5-4-202,2 2 0,1 2-85,-1-2 0,3 5 412,-3-5-205,3 5-86,1-7 0,0 8-12,0-6 0,1 6-29,3-2 1,6-3-1,6 0 0,8 0-101,-1 0 1,6 0 86,-3 0 0,5-2-180,-4 5 1,3 0 28,-3 4 1,2 0-94,-6 0 1,2 2-36,-6 1 1,1 4 104,-1 4 0,-2 1-39,-6-1 0,1 4-120,-1 0 1,-3 6-166,-1-2 1,-4-1 138,1 1 0,-3-4-97,-1 4 0,-5-5 61,-3 1 1,-2-1 185,-1 1 0,-2-6-19,-2 3 1,1-4 134,-5 4 1,0-5-98,-4 1 0,-1-4 86,-3 4 0,3-5 130,-3 5 1,5-6-52,3 2 1,-2-2-79,6-2 0,0 0 24,3 0-558,6 0-271,1 0-213,5 5 964,10-4 0,3 4 0,10-5 0</inkml:trace>
  <inkml:trace contextRef="#ctx0" brushRef="#br1" timeOffset="20">16460 17708 7569,'0'-12'31,"0"1"929,0 4-624,0-3 1,0 8-91,0-6 0,-1 6-130,-3-2-63,3 2 0,-9 2 95,2 0 0,2 0-54,-2 0-10,1 0 53,-5 6 1,2-4-78,2 6 1,2-6 43,2 2 0,3-1-115,-3 0 0,-1 0 90,1 5 0,-5-5 1,2 5 1,-3-4 41,-2 3 0,0 1-8,-4 3 1,2 0 73,-5-4 0,4 6-51,-4-6 1,1 10-19,-1-6 1,3 3 7,4-2 1,1-1-119,0 1 0,0 3-20,4 0 1,-2 2-98,5-2 1,-4-1 35,5 5 1,-1-5-137,4 1 1,0 1-130,0 0 1,0-1 113,0-4 1,1 1-16,3-1 0,2 1 32,6-1 1,-1-5 45,1-2 1,0 1 76,3-1 1,-1 0 56,5-4 0,0 0 8,4 0 1,0 0 185,0 0 0,0-4-24,0 0 1,0-5-51,-1 2 1,1-3-30,0-2 1,-4 1-40,0-1 0,-1 0-5,1-4 0,-3 2-13,-4-5 0,-1 4-24,1-4 0,-6 4 8,-2-4 0,-3 0 4,-1-4 0,-1 4 28,-3 0 0,-4 0-19,-7-4 1,1 4-168,-5 0 1,0 4-140,-4-4 0,0 5-174,1-1 0,-1 6 154,0 1 1,4 6-447,0-2 767,5 2 0,-8 2 0,5 0 0</inkml:trace>
  <inkml:trace contextRef="#ctx0" brushRef="#br1" timeOffset="21">16894 17616 7569,'-6'-7'-53,"2"-1"1,-1 0 0,1-3 0,0 3 201,4 1 272,0 4 512,-5-2-278,4 0-407,-9 4 0,4-3-84,-6 8 0,1 2-98,-1 6 1,1-1 46,0 0 1,-2 1-90,-2-1 1,1 4 92,-5 1 0,1 0-116,-1-1 0,1-2-46,3 2 0,3-2-16,1-2 149,0 1 0,9-1-77,-2 1 1,3-5-15,1 1 0,0-4 11,0 3 1,5-3 4,3 4 0,3-2-84,5 2 0,1-2 55,6-2 0,0-2-18,0 6 1,0-4 30,0 3 0,-1-3-43,1 4 0,0-1 5,0 5 0,-5-5-1,-3 1 0,-2 0-104,-2 3-55,0 1 1,-4-1 96,-3 0 1,-3 1-121,-1-1 1,-7-3 47,-4-1 1,-2 1 67,-6 3 1,0 0 106,-4-4 1,4 3-77,0-2 1,-3 1 341,-5-1 0,0 0-58,4-4 0,1 1 46,-1-1 0,5-3-103,3 3-137,2-3-986,2-1 737,-1 0 0,6-1 236,2-3 0,8-2 0,2-5 0</inkml:trace>
  <inkml:trace contextRef="#ctx0" brushRef="#br1" timeOffset="22">17225 17650 7569,'-11'0'305,"0"0"618,4-5-94,2 4-352,5-4 39,0 5-352,-5 0 1,4 1-12,-3 3 0,3 2-22,1 6 1,0 4-96,0 3 1,0 4 46,0 4 0,0-2-105,0 6 1,0-6-99,0 2 1,4-1 78,-1-3 1,3 1-343,-3-8 0,0-1 110,4-4 1,-3 1-301,4-1 108,-6-5-37,9-1-281,-10-5 783,4 0 0,-5 0 0,0 0 0</inkml:trace>
  <inkml:trace contextRef="#ctx0" brushRef="#br1" timeOffset="23">16917 17685 7569,'0'-12'604,"0"1"0,1 1 47,3 2-464,3 3 0,4 5 43,0 0 1,1 0 135,-1 0-261,11 0 0,-2 0-40,11 0 0,0 4-106,7 0 0,-1-1-288,5-3 1,-1 0 208,1 0 0,-3-1-430,-5-3 1,-1 2-3,-2-6 0,-4 4 552,-4-3 0,-5-6 0,-1-5 0</inkml:trace>
  <inkml:trace contextRef="#ctx0" brushRef="#br1" timeOffset="24">17545 17628 8859,'0'-7'1618,"0"2"-1423,0 5 0,0 5 28,0 3 1,0 7-29,0 4 0,0 3-134,0 1 1,0 1 13,0 2 0,2 4-64,1 4 1,-1-4-26,1 1 0,0-2-173,1 1 1,-2-2-194,6-5 1,-4-1 208,3-3 1,-3 1-89,4-5 1,-6 0-159,2-3 367,2-6 0,-3 3-32,5-5 146,-6 0 1,4-4 9,-2 0 300,-2 0-178,8-5-169,-4-2 1,2-3-99,-1 3 0,-3-2 47,4 5-66,-1-5 1,5 4 40,-1-3 1,1 3-69,-1 5 0,0 0 56,1 0 1,-1-1 26,1-3 0,3 3-45,0-3 0,2 3 12,-2 1 0,-2-2-193,2-1 1,-3 1 63,0-1 1,-2 0-778,-2-1 973,2 3 0,-9-9 0,4 3 0</inkml:trace>
  <inkml:trace contextRef="#ctx0" brushRef="#br1" timeOffset="25">17534 17913 7569,'0'-7'221,"0"-1"0,1 0 379,3-3 0,6 5-350,5 2 0,1-1-168,-5 1 0,4-1 9,0 1 1,2 3 48,-2-3 1,3-1-211,5 1 1,1 0 122,3 4 1,-7-4-443,3 1 0,-4-3-102,0 3 0,1 1 491,-5-1 0,0-4 0,-3 1 0</inkml:trace>
  <inkml:trace contextRef="#ctx0" brushRef="#br1" timeOffset="26">17545 17628 7569,'5'-12'26,"3"1"0,3 3-29,5 1 1,1 3 69,6-4 1,0 6-109,0-2 0,0-1 312,0 1 0,-4 0-190,0 4 1,0 0-44,4 0 1,-2 0-299,-2 0 1,3-4-678,-3 0 937,-3 1 0,6-2 0,-4-2 0</inkml:trace>
  <inkml:trace contextRef="#ctx0" brushRef="#br1" timeOffset="27">18048 17559 9618,'0'12'837,"0"0"-530,0 3 1,4 3-178,-1 5 0,1 5 59,-4 2 0,0 5-258,0 3 0,1-3-72,3 3 1,-2-3-87,1-5 1,-1 2 62,-2-6 1,3-3-130,1-4 0,4-5 92,-4 1 1,3-6-211,-3-1 78,5-5 0,-6 2 73,4-5 0,-3 0-269,4 0 529,-6-5 0,3-2 0,-5-4 0</inkml:trace>
  <inkml:trace contextRef="#ctx0" brushRef="#br1" timeOffset="28">17968 17673 7569,'0'-11'1157,"1"-1"-1057,3 1 0,1 0-149,3-1 0,6 1 587,-3-1-311,3 6 0,1-4-32,0 2 0,6 2 93,-2-2 0,2 6-203,2-2 1,-4 3-69,0 1 1,-1 1-18,1 3 0,-1 2 63,-3 6 1,-2-1-146,2 0 1,-2 1 7,-2-1 1,-3 1-27,-1-1 0,-4 0-13,1 1 1,-3-1-103,-1 1 0,-1 3 29,-3 0 1,-3 2 121,-4-2 0,-2-1 24,-2 5 0,-1-5-33,-3 1 1,-3 2 133,3-2 1,-1 4 8,1-4 0,2 0 103,6-3 0,4-1-92,4 1 0,1-5 178,2 1-74,0-1 1,7 5-19,4-1 0,6-3 85,5-1 1,6-3-29,3 4 1,1-6-47,-2 2 1,3-1-160,-3 1 1,-5-3-220,-3 3 1,-1 1 14,2-1 1,-6-1-150,-1-3 1,-8 0 333,0 0 0,0 5 0,3 2 0</inkml:trace>
  <inkml:trace contextRef="#ctx0" brushRef="#br1" timeOffset="29">18653 17548 10453,'1'11'462,"3"1"0,-1 0-336,4 3 0,-3-1-103,4 5 0,-4 0-98,3 4 1,-4 4 115,1 0 1,-3 4-200,-1 0 0,0 0 72,0 0 1,0 1-42,0-6 0,0 1-112,0-4 0,0-5-140,0-3 1,0-3-398,0 0-360,0-1 1136,0 1 0,0-6 0,0-1 0</inkml:trace>
  <inkml:trace contextRef="#ctx0" brushRef="#br1" timeOffset="30">18950 17662 9043,'-8'1'511,"1"3"1,3 2-288,-4 6 0,1-1 31,-5 1 1,2 3-91,3 0 0,-4 5 0,4-1 0,0 3-27,0 1 1,4 0-125,0-1 0,-3 1-22,3 0 0,-1-4 77,4 0 0,1-4-218,3 4 0,2-5 50,6 2 1,3-5-96,0-3 0,5 1-6,-1-6 1,7 1 1,1-4 0,0-1 77,0-3 1,-3-2-54,3-6 1,-2 1 109,2-1 1,-4-3-31,0 0 1,-2-4 107,-6 4 1,-1-6-57,-6 2 0,-3 2 84,-5-2 0,0 0-151,0-4 0,-6 0 1,-6 0 1,0 4 2,-8 0 1,1 1-9,-3-1 1,-1-1-111,0 5 0,-4 3 80,1 5 1,-1 3-68,4-4 1,0 6-35,0-2 244,6 3 0,-5 6 0,4 1 0</inkml:trace>
  <inkml:trace contextRef="#ctx0" brushRef="#br1" timeOffset="31">19270 17582 7569,'-4'-8'207,"0"1"0,0 3 804,4-4-295,0 6-462,0-3 0,0 6-59,0 3 0,0 3 3,0 9 1,0 1-85,0 6 1,0 5-100,0 3 1,0 2 71,0 1 0,0 0-101,0 0 1,4 1-272,0-1 0,5-5 140,-1-2 0,0-3-534,0-1 0,2-6 318,-2-1 0,-2-7-675,2-2 254,-6-4 782,3 7 0,0-9 0,2 4 0</inkml:trace>
  <inkml:trace contextRef="#ctx0" brushRef="#br1" timeOffset="32">19213 17639 7569,'0'-13'0,"0"-2"0,5 1 265,2-5 1,4 6 412,0 2 1,0 0-526,1 3 0,3 2 30,0-2 1,2 4-115,-2-3 1,-2 4 25,2-1 0,1 3-100,0 1 1,3 4 50,-4 0 0,1 4-94,0 0 1,-4 2-17,4 2 1,-5-1 1,-3 1 1,0 0-60,-4 3 1,0-1 80,-4 5 0,-1-3-175,-3 3 0,-6-2 11,-5 2 0,-6 3-56,2-3 1,-6 3 183,-2 1 0,4-6 37,4-2 0,2 2-8,-2-2 1,2 0 112,6-3 1,4-5 265,4 1 1,1-4 26,2 4-71,0-1-1,7 3-44,4-2 1,6 2 20,5-2 1,5-2-44,0 2 0,3-5-26,-3 5 0,4-2-30,0 2 1,-3 1-2,-1-5 0,-7 1-149,-1-1 1,-5-3 76,1 3 0,-2-3-1237,-2-1 703,-5 5 442,0-4 0,-6 4 0,0-5 0</inkml:trace>
  <inkml:trace contextRef="#ctx0" brushRef="#br1" timeOffset="33">20446 17342 6670,'-5'-11'471,"4"4"151,-4-3-273,5 9 1,-2-4 81,-1 5 32,1 0-142,-3 0-160,5 0 0,-1 5 38,-3 3 0,2 3 0,-6 4 0,4 3-20,-3 5 1,3 6-4,-4 5 0,6 2-107,-2 6 0,3 0 56,1 3 1,0-3-111,0 0 0,0-4-16,0 4 0,3-2-90,1 2 0,4-4 7,-4-7 1,3-2-168,-3-2 1,4-7 75,-4 3 1,3-4-30,-3 0 1,1-3-75,-1-4 1,-3-1 38,3 1 1,-3-5-284,-1 1 285,0 0 1,-4-1-156,1 1 0,-6-6 16,1 2 1,-3-3-330,-5-1 705,4 0 0,-10-10 0,4-2 0</inkml:trace>
  <inkml:trace contextRef="#ctx0" brushRef="#br1" timeOffset="34">20001 17959 7569,'11'0'0,"1"0"0,-1-5 678,0-3-386,6-2 0,5-1 229,4-1-281,11 6 1,-5-4-83,10 2 0,-1 2-12,5-2 1,-1 4-331,-4-3 0,-3 4 169,-7-1 1,-1 3-231,-7 1 0,3 0 192,-7 0 0,-3 0-673,-1 0 1,-2 0 725,-2 0 0,-4-5 0,-2-1 0</inkml:trace>
  <inkml:trace contextRef="#ctx0" brushRef="#br1" timeOffset="35">20789 17879 7783,'-8'0'33,"1"0"-141,4 5 1,-3-3 298,2 6 1,-2 0 364,-6 3 0,1 1-223,-1-1 0,1 4-40,-1 0 0,1 6-226,0-2 1,-1 2 103,1 2 1,3 4-133,1-1 0,3 1 96,-4-4 0,6 0-250,-2 0 0,2-4-56,2 0 0,2-4-61,2 4 1,-2-5 64,6 1 0,-1-6-89,5-1 1,-1-5 100,1 5 0,-1-5 69,0 0 1,5-1 122,-1-2 1,4-2-31,-4-1 0,4-4-24,-4-4 0,2-4 21,-2-1 0,-2-3 80,2 4 0,-2-5-44,-2 1 0,-4-3 1,-4-1 0,-1 1 76</inkml:trace>
  <inkml:trace contextRef="#ctx0" brushRef="#br1" timeOffset="36">20869 17959 9493,'-12'-23'4,"1"0"-101,-1 0 1,0 6-176,-3 1 0,1 5-7,-5 3 1,3 2-130,-3 2 0,2 3-446,-2-3 854,-3 8 0,4 7 0,-5 7 0</inkml:trace>
  <inkml:trace contextRef="#ctx0" brushRef="#br1" timeOffset="37">20526 18130 7569,'0'6'-800,"0"0"1457,0-6-60,5 0 56,-4 0-327,5 5 1,-5-4-12,3 3 0,2-2-112,5 2 1,1-3 11,-1 3 1,6-3-25,2-1 0,2-3-8,2-1 1,9-5-101,2 1 1,3-2 74,-3-1 0,-1-1-246,-2 1 1,-26 9 33</inkml:trace>
  <inkml:trace contextRef="#ctx0" brushRef="#br1" timeOffset="38">21063 17730 7410,'0'-6'433,"0"1"13,-5 5-4,4 0 0,-6 1 277,3 3-228,3-3-333,-4 9 0,5-3 25,0 4 1,0 1-37,0-1 1,0 2 13,0 2 1,0 1-12,0 4 0,0 1-31,0-2 1,0 4-116,0 4 1,0-3-74,0 2 1,-1 0 73,-3 0 1,3-3-272,-3 0 1,-1 0 127,1-4 1,0-3-220,4 0 1,0-4-127,0 0 244,0 4 1,0-3 109,0 2 0,1-3 22,3-5 1,-1 2 176,4-5 1,-3 1-178,4-1-115,-6-3 131,9 4-790,-10 0-5,4-3 886,-5 3 0,0-5 0,0 0 0</inkml:trace>
  <inkml:trace contextRef="#ctx0" brushRef="#br1" timeOffset="39">21246 17867 7569,'0'-6'0,"0"-4"0,0 9 0,0-4 0,1 5 0,3 0 0,-3 0 0,4 5 0,-5 2 2431,0 9-1580,0-4 0,4 9-72,0-6-641,5 5 0,-3-2-85,5 5 1,1-6-43,-1-1 1,2 0-189,2-1 1,-2 1 97,2-5 1,-2 4-2,-2 0 1,1-1-72,-1-6 0,-3 2-58,-1-2 1,-3-2 55,4 2 1,-5-2 57,5 2 0,-4-3-79,3-5-1,-4 0-162,2 5 192,0-4-212,-4 4 75,4-5 0,-6-1-224,-3-3 0,2 3 44,-6-3 1,6 2 461,-2-2 0,-2-3 0,-1-4 0</inkml:trace>
  <inkml:trace contextRef="#ctx0" brushRef="#br1" timeOffset="40">21520 17822 7569,'0'-8'-344,"0"1"1815,0 4-553,-5-2-50,3 5-541,-3 0 1,4 6-285,-3 6 1,-1 0 46,-2 7 0,-5 0-25,1 4 0,-1 1-187,-3 3 1,-3-2 134,-1 6 1,1-6-391,-1 2 1,0-3 184,-3-1 0,3-5-304,0-3 0,5-2 168,-2-2 1,7-1 62,2-2 0,4-2-203,-1-2 52,3-3-54,1 4 470,0 0 0,0 2 0,0 4 0</inkml:trace>
  <inkml:trace contextRef="#ctx0" brushRef="#br1" timeOffset="41">21211 18359 7569,'-6'0'538,"1"0"-104,5-6 180,0 5-449,0-4 0,1 5-1,3 0 1,-1 0 150,4 0-132,-4 0 1,7 0-88,-3 0 1,0 0 63,0 0 1,-3 0-45,4 0 1,-1 0 102,5 0-94,-1 0 1,5 0 88,-1 0 1,1-1-72,0-3 1,-3 3-60,6-3 0,-1 3 60,1 1 1,3-4-22,-3 0 1,-3-1-9,0 1 1,-4 3-107,0-3 1,-5 3-123,1 1-495,-5 0-250,2 0-2605,-5 0 3463,-5 0 0,-2-5 0,-4-2 0</inkml:trace>
  <inkml:trace contextRef="#ctx0" brushRef="#br1" timeOffset="42">21977 17114 7618,'-7'5'486,"2"-4"0,4 5-217,-3-2 0,2-1 63,-6 4 0,0 1-132,-3 3 1,-1 2-7,1 2 1,0-1-13,-1 5 0,0 0 1,-4 4 1,4 4-19,-4-1 0,2 6 19,-1-1 0,2 2-83,-2 1 0,6 4 37,2 0 1,3-4-140,-4-3 0,6-1 72,-2 4 0,3-1-101,1-2 0,0 2-70,0-3 0,1-2 73,3-1 0,-2 1-12,6-2 1,-4 1 26,3-4 0,-4 0-19,1 0 0,1-6 48,-1-1 1,3 0-4,-3-1 0,4 1 49,-5-5 1,5 0 16,-4 1 0,3-1 82,-3 1 0,5-5-72,-1 1 0,-2-4-53,2 3 1,-2-3 30,2 4 0,2-4-54,-3 3 1,2-3 0,-1 4 0,2-6-125,-2 2 1,-2-1 86,2 0-265,-6-1-340,8 3 234,-8-5-392,3 0-986,-5 0 1266,0-5 506,0-2 0,-5-4 0,-2-1 0</inkml:trace>
  <inkml:trace contextRef="#ctx0" brushRef="#br1" timeOffset="43">22159 17422 7569,'-11'0'1438,"5"0"-1305,-5 0 0,6 5 19,-2 3 1,-3-1-9,2 5 1,-6-2 67,-1 9 0,0 0 8,3 4 0,-3 0-182,0 0 0,3 3 92,5 1 0,0 5-168,0-2 0,-2-1-29,5 2 0,0-6-5,4 2 0,0-3 38,0-1 0,1-4 22,3 0 1,-1-5-41,4 1 1,2-2 2,6-2 0,-2-5-42,2-2 0,2-3 81,-2-1 0,4 0 74,-4 0 0,6-3-47,-2-1 1,-3-6 6,-1-2 0,2 1-68,-2-4 1,0-3-4,-3-1 0,-2 1 14,-2-1 0,0 4-86,-4-4 1,0 0-137,-4-4 0,-1 0 36,-3 0 0,-2 0 15,-6 0 0,1-3-29,-1-1 0,1 2-98,0 6 0,-1 1 36,1 3 1,-1 3-390,1 1 684,-6-1 0,5 11 0,-5-4 0</inkml:trace>
  <inkml:trace contextRef="#ctx0" brushRef="#br1" timeOffset="44">21919 17753 7428,'8'0'8,"0"0"0,-1 4 567,5 0 1,3 0-161,0-4 0,5 0-36,0 0 1,1 0-79,2 0 1,0-2-96,0-1 0,-2 1-125,-2-1 0,2-3-124,-6 3 0,0-2-187,-4 1 1,-3 1-138,0-4 1,-6 3-1042,2-4 1408,-3 6 0,-1-14 0,0 4 0</inkml:trace>
  <inkml:trace contextRef="#ctx0" brushRef="#br1" timeOffset="45">22468 17216 7569,'0'-6'1334,"0"1"-53,0 5 0,0 5-985,0 3 0,0 3-199,0 4 1,0 3 75,0 5 0,-4 4-1,0-1 1,0 6-42,4-2 1,0 7-94,0 1 1,0-1-5,0-6 1,0 4-214,0-4 0,0 4-114,0-4 1,0 2 146,0 1 1,0-5 9,0-2 1,4-3 55,0-1 0,0-1 0,-4 1 0,3-5 0,1-3 1,0-2-6,-4-2 0,0 1-51,0-1 14,0 1-62,0-1 56,0 0-200,0-4-151,0-2-255,0 0 431,0-4 1,0 3-292,0-8 594,0 3 0,5-9 0,2 3 0</inkml:trace>
  <inkml:trace contextRef="#ctx0" brushRef="#br1" timeOffset="46">22799 17125 9405,'0'12'370,"0"-1"0,0 4-258,0 0 1,0 6-98,0-2 1,1 1-14,3-1 0,-3 3-217,3-3 0,-3-2-162,-1 2 0,0-5 171,0 2 0,2 0-194,1-1 0,-1 1 138,1-5 0,-1-3-621,-2-1 883,5 1 0,-4 3 0,4 1 0</inkml:trace>
  <inkml:trace contextRef="#ctx0" brushRef="#br1" timeOffset="47">22685 17685 7569,'-5'6'283,"-2"-1"-173,1-5 547,1 0-8,0 0-167,3 0-296,-3 0 0,10 4-68,3 0 1,0 0 64,3-4 1,-1 0-154,9 0 1,-3-2 112,3-2 1,0 2-201,3-6 1,3 5-166,1-5 0,-5 4-193,1-4 0,-3 5 150,0-5 0,2 6-159,-6-2 1,-1 1-862,-6-1 1285,2 3 0,-9-4 0,4 5 0</inkml:trace>
  <inkml:trace contextRef="#ctx0" brushRef="#br1" timeOffset="48">22742 17856 7569,'-8'4'-259,"1"0"1,3-1 610,-4-3 767,6 0-668,-3 0 1,5-1 159,0-3-147,0 3-127,0-4-268,5 5 0,1-4 72,5 0 1,1 1 20,-1 3-90,1 0 1,-1 0-166,0 0 0,-3 0-34,0 0 1,-6 1 27,2 3 0,1-2-143,-1 6 0,-2-1 87,-5 5 0,0-1-39,-5 1 1,1 0 74,-5 4 0,1-4 60,0 4 0,3 0 5,0-1 1,2 2 8,-2-2 0,0-2-118,4 2 1,0-6 58,4-2 69,0 1-24,0 3 1,1-4 104,3-3 1,-1-2 1,4 2 0,-3-3 78,4 3 0,-1-3-67,5-1 0,-1 0 93,0 0 1,1 0-314,-1 0 1,1 0 125,-1 0 0,-3 0-252,-1 0 0,-3 0 30,4 0 257,-6 0 0,3 0 0,-5 0 0</inkml:trace>
  <inkml:trace contextRef="#ctx0" brushRef="#br1" timeOffset="49">22970 18073 7362,'0'8'1703,"0"-1"-1338,0 1 0,4 3-51,0 1 0,3-1-321,-3 1 21,0-1 0,-3 0-144,3 1 0,-3-1-337,3 1 0,-3-5-1154,-1 1 1621,0-1 0,0 5 0,0-1 0</inkml:trace>
  <inkml:trace contextRef="#ctx0" brushRef="#br1" timeOffset="50">23279 17114 7569,'-12'0'861,"6"0"-512,1 5 1,5 1-145,0 6 1,0 4-319,0 3 0,0 3 31,0 0 83,0 1 0,0 4 20,0 0 0,0 3-154,0-3 0,4 3 91,-1-3 1,1-1-65,-4-3 1,0-5-457,0-3 0,0-2 562,0-2 0,0-4 0,0-2 0</inkml:trace>
  <inkml:trace contextRef="#ctx0" brushRef="#br1" timeOffset="51">23142 17673 7569,'-7'0'0,"3"0"705,8 0-419,-3 0 1,10 0 166,-4 0-256,3 0 0,6-1-49,-1-3 0,5 3-112,-1-3 1,3 2-15,1-2 0,-1 3-160,1-3 1,-4-1-109,0 1 1,-5-4 58,1 4 187,3 1 0,-5-2 0,3-2 0</inkml:trace>
  <inkml:trace contextRef="#ctx0" brushRef="#br1" timeOffset="52">23187 17753 7569,'-7'0'812,"-1"0"-145,5 0-314,-2 0 0,5 2-142,0 1 1,0 0 25,0 4 0,0 1 129,0 4 0,0-1-257,0 0-54,0 1 0,0-1-127,0 1 1,0-1 100,0 0 1,4 1-306,0-1 0,1 1-228,-1-1-150,-3 1 464,9-1 0,-3-1-57,4-2 1,0-3-11,1-5 1,-1 0-22,1 0 0,3-4-192,0 0 1,4-5 128,-4 2 0,1 0 341,-5 0 0,0-1 0,1-3 0</inkml:trace>
  <inkml:trace contextRef="#ctx0" brushRef="#br1" timeOffset="53">23313 17856 7897,'0'-6'2141,"0"1"-1678,0 5-274,0 5 1,4 1-121,-1 5 1,1 2 68,-4 2 0,0-2-336,0 2 146,0 3 124,0-5 0,2 7-723,1-5 0,-1 4-460,1-3-267,-1-1 830,3-4 548,1-4 0,0 3 0,-1-4 0</inkml:trace>
  <inkml:trace contextRef="#ctx0" brushRef="#br1" timeOffset="54">23473 18004 9366,'0'12'1280,"0"-1"-1114,0 1 0,0-1-104,0 1 0,0 0-175,0 4 1,0-4 123,0 3 1,0 2-1319,0-2 12,0 0 1295,0-3 0,0-1 0,0 1 0</inkml:trace>
  <inkml:trace contextRef="#ctx0" brushRef="#br1" timeOffset="55">23770 17125 7569,'-7'-6'783,"2"1"1,5 6-402,0 3-251,0 2 1,0 7 80,0 2 1,0 4 17,0 8 0,0-2-360,0 6 0,0-5 129,0 5 0,0-6-494,0 2 0,0-3 288,0-1 1,0-2-147,0-2 1,0 2 352,0-6 0,5 0 0,2-4 0</inkml:trace>
  <inkml:trace contextRef="#ctx0" brushRef="#br1" timeOffset="56">23587 17662 7533,'11'0'-29,"1"0"1,0 0 485,4 0 1,-2-4-182,5 0 1,-4 0-104,4 4 0,0 0-192,4 0 0,0 0 98,-1 0 1,1-3-514,0-1 0,0-1 100,0 1 334,-5 3 0,3-9 0,-3 3 0</inkml:trace>
  <inkml:trace contextRef="#ctx0" brushRef="#br1" timeOffset="57">23758 17708 7569,'-11'0'1461,"4"0"-1147,2 0 0,5 1 66,0 3 1,0-2-149,0 6 1,0-1 65,0 5 1,0 3-161,0 0 1,0 4-41,0-3 1,0 0-102,0-1 0,0-1-7,0 5 1,2-5-186,1 1 1,-1-2 46,2-1 0,-2-1-348,2 0 265,-3-4 1,9-2 64,-2-5 1,2 0-287,1 0 1,5-1 153,-1-3 0,1 1-146,0-4 0,-4 0-207,4 0 651,-9-4 0,3 5 0,-3-5 0</inkml:trace>
  <inkml:trace contextRef="#ctx0" brushRef="#br1" timeOffset="58">23850 17845 7569,'6'0'-166,"-1"0"728,0 0 150,-4 0 0,6 1-279,-3 3 0,-3-2 69,3 6 1,-3 3-169,-1 4 1,0 2-99,0-2 0,0-1-30,0 5 1,0-4-148,0 4 1,0-1-156,0 1 1,0-2-196,0-6 0,0 1-560,0-1 1,1-3-312,3-1-213,-3-4 1375,4 2 0,-5-5 0,0 0 0</inkml:trace>
  <inkml:trace contextRef="#ctx0" brushRef="#br1" timeOffset="59">24044 16977 7569,'-12'0'475,"6"0"-139,1 0 424,5 5-413,0-4 1,0 5 595,0-2-375,0 2-344,0 6 1,4-1 63,0 1 1,1 0 55,-2 4 0,0 1 10,5 6 1,-2 0-92,2 0 1,2 5 58,-3 2 0,0 3-92,0 2 0,1-1-61,3 0 1,1 2-37,-1 2 1,1-3 0,-1 3 0,-3-2-23,-1-2 1,1 2-175,3 2 1,-1-3-325,-2 3 0,1-6 243,-5-2 0,-1 0-224,-3 0 1,0 2 129,0-6 0,0 2-50,0-1 0,-1-5 92,-3 4 1,2-8 67,-6 5 1,2-7 11,-2 3 1,-1-5 85,6 2 1,-6-4 22,1 0 0,-1-1-49,2 1 1,-4-1 18,4 0 0,-3-3-25,-2 0 1,5-2-73,-1 2 1,4 0 52,-3-4 39,4 5 1,-6-6-49,5 4 25,1-4-249,3 2-1374,0-5 189,5-5 1499,1-2 0,5-4 0,1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08T04:13:07.488"/>
    </inkml:context>
    <inkml:brush xml:id="br0">
      <inkml:brushProperty name="width" value="0.09071" units="cm"/>
      <inkml:brushProperty name="height" value="0.09071" units="cm"/>
      <inkml:brushProperty name="color" value="#FF0000"/>
    </inkml:brush>
  </inkml:definitions>
  <inkml:trace contextRef="#ctx0" brushRef="#br0">1827 5322 7248,'0'8'64,"0"-1"31,0 1 1,2 5-1,0 1 1,3 2-1,0 2 1,0 2 0,-2 2-1,-1 2 1,1 3-46,1 3 1,0 3-1,-4 1 1,0 0-1,1-1 1,1-1-135,2-1 0,0-6 0,-3 2 0,2-3 0,1-1 0,-2-2 0,1 0 1,-1-4-75,2 0 1,0-2 0,-4-4 0,0 1-1,1-2 1,2-1 157,0-2 0,1-4 0,-4 2 0</inkml:trace>
  <inkml:trace contextRef="#ctx0" brushRef="#br0" timeOffset="1">1736 5413 7569,'6'-17'40,"-1"1"0,-1 4 0,1 0 1,2 1-1,2 0 0,1-1 0,1 1 1,0 1 136,1 2 0,-1-1 0,2 4 0,2 0 0,4 0 0,3 2 0,2 2 0,1 1 0,2 0-136,-2 0 1,3 0 0,-1 1 0,-3 3 0,-2 4 0,-5 2 0,0 1 0,-3 2-146,-1 2 1,-7-1 0,-2 5 0,-4 0-1,-4 0 1,-4 0 0,-3 2 82,-4 0 1,-4 3 0,-7 2 0,-2-1-1,-1-2 1,-3-3 0,1-1 0,-1 0-94,1 0 0,7-5 1,2 0-1,5-5 1,6-4 113,3 0 0,8-3 0,6 3 0</inkml:trace>
  <inkml:trace contextRef="#ctx0" brushRef="#br0" timeOffset="2">2376 5368 7569,'-12'-12'1036,"2"1"1,2 2-904,5 5 0,1 11 0,2 13 0,2 5 0,0 6 0,3 2 0,0 2 0,2 2-234,-1 1 0,-2 4 0,2-4 0,0-1 0,-1-2 0,2 0 0,-2-2 0,0-3-248,-2-3 0,2-8 0,-2-4 0,0-2 0,-1-3-1105,2-2 1454,-2-3 0,8-10 0,-4-2 0</inkml:trace>
  <inkml:trace contextRef="#ctx0" brushRef="#br0" timeOffset="3">2433 5391 7569,'0'-12'123,"1"-3"1,1 0-1,4 1 1,0 1-1,4 2 1,3-1 0,2 1 78,-1-1 1,4 1-1,1 1 1,1 1-1,0 3 1,-1 1-1,2 2 1,-1 2-1,-1 2 1,-3 4-287,1 7 0,-8 0 0,1 7 0,-4 2 0,-3 0 0,-2 3 0,-3 3-34,-6 3 0,-1 3 1,-10 2-1,-1-2 1,-2-2-1,1 0 1,0-1 152,2-1 1,2 3 0,-2-5 0,3-2 0,5-2 0,3-3 0,4-2 0,3-1 25,1-3 0,0-2 0,1 0 0,3-2 0,4-1 0,2-2 0,3 1 0,2 0-52,4-1 1,3-4 0,0 2-1,1-1 1,0-1 0,-1 0 0,-2-2-1,-1-1-472,1 0 0,2 0 0,-1 0 463,-2 0 0,8 0 0,-3 0 0</inkml:trace>
  <inkml:trace contextRef="#ctx0" brushRef="#br0" timeOffset="4">3049 5334 7569,'-3'-22'191,"-1"3"1,1 4 45,2 2 0,1 8 0,0 6 0,0 9 0,0 8 1,0 5-1,1 4 0,2 3-31,1 3 0,3 3 0,-2 0 0,2 2 1,1 1-1,1-1 0,0 0 0,-2-2-339,-2 0 0,2-3 0,-2-4 1,0-5-1,1-5 0,-3-2 1,1-3-1,1-2-2080,2 0 2213,-5-6 0,8 4 0,-3-3 0</inkml:trace>
  <inkml:trace contextRef="#ctx0" brushRef="#br0" timeOffset="5">3518 5425 7569,'-8'-6'52,"0"2"1,0 1 0,-3 1 0,0-2-1,0 1 1,-1 2 0,2 2 0,0 2 0,0 2-1,-3 1 1,0 3 0,1 3 0,0 2-1,1 2 1,-1 3 232,1 5 1,3-1-1,1 5 1,-1 0-1,2 2 1,2 2 0,3 0-1,2-3-341,3-1 0,2-1 1,7-5-1,2 0 1,4-3-1,4-4 1,2-3-1,3-5 22,1-3 0,-1-4 1,4-4-1,1-3 0,-3-4 1,0-1-1,-5-2 1,-1-3 36,-1 0 1,-1-1 0,-3-4 0,-4 1 0,-3-5 0,0 0 0,-2-4 0,-2 1-153,-5-2 1,-1-6-1,-4-1 1,-3 1-1,-6 3 1,-7 3-1,-5 4 1,-3 5-191,-5 3 1,-6 3 0,-1 9 0,2 3 0,1 3-1,5 3 339,3 6 0,3-1 0,1 10 0,0-6 0</inkml:trace>
  <inkml:trace contextRef="#ctx0" brushRef="#br0" timeOffset="6">3997 5196 7569,'-5'-11'10,"-1"2"1,0 5 0,0 9 188,1 8 1,4 5-1,-4 5 1,1 1-1,0 1 1,2 4-1,1 3 1,1 4-53,0-1 0,1 5 0,1-2 1,2-2-1,-1 0 0,-2-3 1,-1-1-1,1-4-607,3-4 0,-3 0 0,3-9 1,-1-1 459,1-1 0,-3-7 0,4-1 0</inkml:trace>
  <inkml:trace contextRef="#ctx0" brushRef="#br0" timeOffset="7">3929 5276 7569,'5'-17'153,"-3"-5"0,7 4 0,3-1 0,2 2 0,0 0 0,-2 4 0,1 3 172,2 3 1,-2 3 0,3-3-1,1 2 1,1 3 0,1 1-1,-2 2 1,0 3-303,-3 3 1,2 7 0,-2 4 0,-2 2 0,-5 4-1,-2 2 1,-2 2-303,-2 2 1,-6 3 0,-2 1 0,-5 1 0,-2-2 0,-1-3 0,0-2 160,-2 0 1,5-5 0,-2 1 0,5-4-1,4-1 1,1 0 0,0-1 0,2-1 275,0-4 0,4 0 0,0-1 1,4-1-1,3 0 0,5 0 1,1-3-1,5-1 17,1-2 1,-1 0-1,7-2 1,-3 0-1,-1 0 1,0-2 0,0-1-430,0 0 1,-6 0 0,0 0 0,-2 1 0,0 2-2694,-1 1 2947,-6 0 0,-3 1 0,-5 1 0</inkml:trace>
  <inkml:trace contextRef="#ctx0" brushRef="#br0" timeOffset="8">2261 6281 7569,'-44'4'-10,"2"0"0,5-1 0,6-2 0,5-1 0,6 0 0,5 0 728,2 0 1,5 0 0,2-1-408,1-3 0,6 3 1,7-5-1,3 3 1,4-1-1,6 1 0,4 2 1,6 1-185,2 0 0,7-4 1,6 0-1,7 2 0,7 1 1,-28 0-1,2 0 0,1 0 1,2 0-1,3-2 1,1 1-99,4-2 1,0 1 0,3 2 0,0-1-1,3-2 1,2 0 0,1-1 0,1 0 0,-1-1-1,1-1 1,-1 0 0,0-1 0,-4 1-1,0 0 1,-3 1 0,0-1-168,-2 1 1,-1 1 0,-6 1 0,0 0 0,-1 0 0,-1 1 0,-2-1 0,-2 0 0,29-4-1,-4 2 1,-3 1-10,-3 2 0,-7 2 0,-6 0 1,-4-2-1,-3 0 0,-5 0 0,-1 2 56,-3 1 0,-3 0 1,-1 0-1,-1 0 1,-3 1 90,-2 3 1,-7-3 0,-6 4-1,-9 0 0,-7 2 0,-5 4 0</inkml:trace>
  <inkml:trace contextRef="#ctx0" brushRef="#br0" timeOffset="9">5916 5162 7371,'-1'-10'65,"-3"2"0,-2 3 0,-2 2 0,0-1 0,-2 1 0,-2 2 0,-5 2 0,-1 3 0,-2 4 0,-2 3 0,0 4 0,-1 6 142,0 4 0,1 4 0,2 5 0,2 2 0,2 2 0,3 3 0,4 1 0,5-2-225,3-1 0,1 3 0,1-4 0,3-1 0,4-1 0,2-3 0,3-2 0,2-3-22,4-4 1,2 1 0,2-10-1,1-2 1,3-5 0,3-4-1,3-3 1,2-3 191,-1-6 0,0-1 0,1-10 1,-1-1-1,0-1 0,0-4 1,-1 0-74,-2-2 1,-3-7-1,-7 1 1,-2-1 0,-3-4-1,-4 0 1,-2-3-233,-2 1 1,-3-2 0,-5-4 0,-1 2 0,-3 2 0,-5 5 0,-6 5 0,-8 5-300,-6 3 1,-9 12 0,-5 4-1,-7 6 1,-6 4 0,-5 6 451,30-1 0,-1 1 0,-28 12 0,29-8 0,0-1 0</inkml:trace>
  <inkml:trace contextRef="#ctx0" brushRef="#br0" timeOffset="10">5688 5539 8144,'11'0'178,"0"0"0,2 0 1,4 0-1,4 0 1,6 0-1,3-1 1,5-2-1,3 0 1,1-1-100,0-1 0,4 3 1,-2-3-1,-2 1 1,-3 1-1,-6 0 0,-2 2-79,-2 1 0,-2 0 0,-1 0 0</inkml:trace>
  <inkml:trace contextRef="#ctx0" brushRef="#br0" timeOffset="11">6932 5391 7569,'-5'0'102,"5"0"1,7 0 0,4 0 0,4-2 0,6 0-1,3-2 1,4 1 0,0 2 0,1 1 0,-1-1 0,0-2-61,-3 0 1,-1-1 0,-1 4 0,-1-1-1,-2-2 1,-2-1 0,-2 2-43,-2 0 0,-1-3 0,-2-1 0</inkml:trace>
  <inkml:trace contextRef="#ctx0" brushRef="#br0" timeOffset="12">6967 5562 7569,'12'0'123,"2"1"1,3 2 0,1 1 0,2-2-1,3-1 1,3-1 0,5-1 0,1-1 88,-2-2 1,3-4 0,-4 3-1,2 0 1,-1 0-213,2 2 0,1-3 0,1 0 0</inkml:trace>
  <inkml:trace contextRef="#ctx0" brushRef="#br0" timeOffset="13">8189 5082 7569,'0'-17'85,"0"1"1,0 4 0,1 1-1,2 5 1,0 6 0,0 9-1,-2 9 1,-2 8 0,-2 7 153,0 5 0,-1 3 1,4 5-1,0-1 0,-2 1 1,0-1-1,-2-2 1,2-3-334,0 0 1,2-2-1,0-5 1,0-3-1,0-4 1,0-5 0,2-3-612,1-2 1,0-2 0,3-7 704,-1-7 0,4-10 0,-2-8 0</inkml:trace>
  <inkml:trace contextRef="#ctx0" brushRef="#br0" timeOffset="14">8212 5196 7796,'0'-7'280,"1"1"1,1 2 0,3 5-102,2 5 0,0 4 0,5 3 0,1 2 1,2 4-1,3 3 0,1 2 0,0 2-161,1 0 1,1 6 0,2-2-1,0 2 1,0-1 0,0-5 0,0-2-1,-2-2-29,-2-3 0,3-3 1,-4-5-1,-1-4 1,-1-3-1,-4-3 1,0-1-1,-2-1 186,-2-3 1,0-7-1,-3-7 1,1-2 0,-1-3-1,-3-4 1,-1-2 0,-1-3-65,0-3 0,0-3 0,0-5 0,-1 1 0,-1-2 0,-3 0-353,-2-2 0,3 10 1,-2 3-1,0 5 1,1 6-1,0 6-599,2 3 1,2 9-1,1 7 1,0 8 840,0 6 0,10 7 0,3 5 0</inkml:trace>
  <inkml:trace contextRef="#ctx0" brushRef="#br0" timeOffset="15">8885 5413 7569,'0'-16'455,"-3"7"0,-1-2-290,1 1 0,2 6 1,1 4-1,0 6 1,1 5-189,3 5 0,-1-2-124,4 5 1,5-4 20,3 4 0,5-4 48,-1 4 1,3-6 0,1 0 47,-1-4 1,1-7-1,0 2 1,0-3 0,-1-2-1,-2-3 1,-2-4 0,-2-2-1,-1-2 158,2-4 0,-8 0 0,1-4 1,-4 1 107,-3-2 1,-8-2-248,-7-3 1,-4 2 5,-7-3 0,-9 8-101,-2 4 0,-10 3-39,-6 5 0,2 3-377,-9 8 1,11 7 521,0 8 0,13 3 0,0 1 0</inkml:trace>
  <inkml:trace contextRef="#ctx0" brushRef="#br0" timeOffset="16">9445 5322 7569,'-11'0'316,"0"-1"0,4-3 0,4-1 0,6 4 0,3 7-38,1 7 1,1 2-1,-2-2 1,-1 1-1,0 2 1,-3 1-1,1-1 1,-1-2-471,2-1 0,0-2 0,-4 1 0,0-1 1,0 0 142,0 1 0,-4-7 0,0-5 1,2-6-1,0-6 0,2-3 59,0-4 1,2-4 0,2-2-1,4-3 1,6-3 0,5-3 0,3-3-1,1 0-87,0 2 1,0 6-1,-1 3 1,1 6-1,0 6 1,0 5 0,-2 5-1,0 3-558,-2 1 0,-5 1 1,2 4 634,1 7 0,-10 4 0,4 7 0</inkml:trace>
  <inkml:trace contextRef="#ctx0" brushRef="#br0" timeOffset="17">9913 5379 7569,'0'-15'87,"2"0"1,1 0-1,5-1 1,1 1 0,0 1-1,-3 1 2624,-1 2-2612,-1 0 1,-5 6 0,-2 5 0,-1 6-1,2 5 1,1 3 0,1 3 0,0 1-184,0 2 1,0-2-1,0-1 1,1 0 0,3-2-1,3-1 1,5-1 0,2-3 39,1 0 1,1-5-1,0-1 1,1-3 0,2-1-1,-1-1 1,0-3-1,-2-4 97,1-2 0,-2-1 0,-3-1 1,-1 1-1,0-2 0,0-1 0,-3-1 1,-1 1-16,-2 2 0,-1 0 0,-4 1 0,0-1-146,0 1 1,0 6 0,0 5 0,0 6 88,0 4 0,0 3 0,0 1 0,0 1 0,1-1 1,1-1-1,4-2 0,0 1 9,3-1 1,1-1 0,1-1-1,1-3 1,-1 0 0,1-4-1,0-1 0,4-1 1,-4 0-1,3 0 1,-2 0-1,0-1 1,1-3-1,1-2 1,-1-2 1,-1 1 1,-2-1-1,1-2 1,-1 1 0,0 1-1,1 1 1,-2-1-43,-2 1 0,0 3 0,-4-1-87,-1 3 0,-2 5 0,-1 8 0,0 1 0,0 0 1,0 2-1,1 2-361,3-2 0,-1-2 0,4 0 0,1-1 498,-2 1 0,9 4 0,-2 2 0</inkml:trace>
  <inkml:trace contextRef="#ctx0" brushRef="#br0" timeOffset="18">10930 5368 7569,'0'-15'110,"0"-1"1,0 2-1,0 2 1,0 0-1,-2 2 1,0 1 141,-2 2 0,-5 4 1,2-1-1,-5 3 0,-2 1 1,-1 0-1,1 1 1,1 3-207,2 4 1,0 2 0,-1 3 0,2 1 0,2 1 0,5 0 0,1 0 0,2 0-214,0-1 0,0-1 0,2-2 0,1 1 0,5-1 0,2-1 0,0-1 0,-1-2 61,-1-2 1,-1-1 0,6-4-1,1 0 1,1 0 0,-1 0-1,-1-2 169,-2-1 0,1-4 0,-1-3 0,-1 1 1,-2 2-1,-3-1 0,-1 0 219,0 1 0,-1-1-267,-3-3 0,-3 9 0,-2 6 0,-1 5 0,1 2 0,3 1 0,1-1-18,1 1 0,1-1 0,3 1 0,3-1 0,3 0 0,2 0 0,-1-3 0,1-1-24,-1-2 1,1-1 0,0-4-1,2 0 1,1 0 0,1 0 0,-1-2 65,0-1-20,0-4 0,1-4 0,-1-1 0,-1 0 0,-2-2 0,1-3 83,2 0 0,-6-3 0,3-2 0,-2-2 1,-1-3-1,0-4 0,-3-2 0,0-1 11,1 0 1,-4 0 0,5-2 0,2-1 0,2 1-1,0 3-58,-2 5 1,-6 9 49,0 3 1,-3 4 87,-1 0-45,0 6 0,-1 1-23,-3 5-50,3 5-185,-4 6 0,1 8 126,0 8 0,0 2 46,4 5 0,0 6-13,0 2 0,4 2-86,0 2 1,5 3 39,-1 1 0,0 2-92,0-7 0,2 4 1,-2-10-1,1-1 1,0-5-1,-3-4 1,0-3-1,-1-4 1,2-2-1,-2-5-692,0-3 0,-1 0 781,-4-1 0,5 1 0,1-1 0</inkml:trace>
  <inkml:trace contextRef="#ctx0" brushRef="#br0" timeOffset="19">12140 4842 7569,'-6'-1'86,"1"-1"0,1-3 0,-1-1 0,-1 1 0,-3 3 0,-1 1 0,-2 1 0,0 1 0,-2 4 0,-3 6 0,1 7 270,-1 4 1,-2 2 0,4 4 0,1 5 0,1 5 0,2 2 0,-1 2 0,2 0-347,3 0 0,2 0 0,5 4 1,0-2-1,0-1 0,0-2 1,1-1-1,3 0-189,3-1 0,3-1 0,2-5 0,-2-2 1,-1-5-1,-2-2 0,2-2 0,1-3-151,2-4 1,-4-2 0,-1-3 0,2-1 0,1-3 0,2-1-1470,-1-2 1799,0-2 0,6-1 0,1 0 0</inkml:trace>
  <inkml:trace contextRef="#ctx0" brushRef="#br0" timeOffset="20">12426 5208 7569,'-5'-18'94,"-2"3"0,-3 6 0,1 3 0,2 1 0,-2 2 1,-1 3 18,-2 4 0,-4 7 1,-3 8-1,-1 4 1,-1 4-1,3 2 0,2 1 1,2 1-131,1 1 1,7 1 0,2 0-1,3-2 1,2-1 0,4-3-1,7-2 1,5-4-7,5-2 0,1-9 0,1 0 0,3-3 1,3-6-1,3-2 0,1-6 0,1-1 229,-1-5 0,-5-6 0,-2 0 1,-4-3-1,-4-1 0,-3 1-187,1-1 0,-9 0 1,3-1-1,-5-2 0,-5-1 1,-3-3-1,-7-1-74,-5-2 1,-4 5 0,-6 5 0,-3 8 54,-3 6 0,-8-1 0,-3 3 0</inkml:trace>
  <inkml:trace contextRef="#ctx0" brushRef="#br0" timeOffset="21">12769 5562 7569,'0'-11'249,"1"4"0,3 3 1,3 3-1,2 2 1,0 3-160,-1 4 0,-6 3 1,2 4-1,-2 4 1,1 3-1,1 1 0,-2 0 1,0 1-1,-2 1-214,0 2 1,0 0-1,0-5 1,0 0 0,0-2-1,0-2 1,0-1-1,0-4 124,0 0 0,-5-1 0,-2-1 0</inkml:trace>
  <inkml:trace contextRef="#ctx0" brushRef="#br0" timeOffset="22">13191 5139 7569,'0'-22'0,"0"-1"294,0 0 1,5 6 261,3 6-323,2 0-80,-4 9 1,-1 2 104,-5 8 0,0 7-9,0 4 1,0 9-66,0 6 0,0 7-127,0 8 1,0-4-1,0 3 18,0 0 1,0-1-264,0-5 0,0-4-173,0-7 1,0-3 210,0-6 1,0 0-487,0-3 436,0-3 1,0-8-1207,0 0 749,5-6 657,-3 3 0,3-10 0,-5-1 0</inkml:trace>
  <inkml:trace contextRef="#ctx0" brushRef="#br0" timeOffset="23">13431 4785 7569,'0'-11'188,"5"3"-24,3 1 1,3 5-73,4 2 1,3 6-133,5 5 0,0 7 648,0 5 0,3 8-233,1 7 1,3 9-9,-3-1 0,0 11-117,-5 0 1,-12-25-1,-2 0-260,7 29 1,-8-29 0,-2 0 0,2 28 0,-3-3 0,-4-4 0,-4-2 0,-3-3 0,-5-2-397,-3-4 1,0 1 0,-7-5 0,-3-1 405,-3-2 0,-5 2 0,-4 0 0,1 0 0,-5 3 0,-2 4 0</inkml:trace>
  <inkml:trace contextRef="#ctx0" brushRef="#br0" timeOffset="24">1501 7133 7569,'-6'-5'149,"1"-1"0,1-2 0,-1 1 0,-1-1 157,-3 2 0,-1 1 1,-2 6-1,1 3 1,-1 3-1,2 4 1,1 1-240,2 4 0,3 0 1,-2 4-1,1-1 0,2 3 1,2 2-1,1 3 0,0-1 1,0 1-49,0 0 0,4 4 1,1 0-1,1 2 1,2 0-1,-1-1 1,1-3-1,-1 1-111,0 3 0,3-5 1,-4 6-1,2-1 1,-2-1-1,-1 0 0,-1-3 1,0-1-131,0-3 1,1 3 0,-3-2-1,2-4 1,-1-1 0,-2-2 0,-1 0-1,-1-1 118,-3-2 0,1-1 0,-4-3 0,-1-1 0,1 1 1,-1-2-1,-1-1 0,-1-3 25,-2-1 0,0-1 0,-2-4 1,-1 0-1,-1 0 0,0 0-174,-3 0 0,1-5 0,-1-4 253,-1-5 0,-2-4 0,-1-5 0</inkml:trace>
  <inkml:trace contextRef="#ctx0" brushRef="#br0" timeOffset="25">1182 7807 7569,'1'-11'257,"3"-1"1,3 2 0,5 3-1,2 3 52,1 3 1,5 1-1,1 0 1,4 0-1,5 0 1,3 0 0,2 0-1,-1 0-276,0 0 1,-1 0 0,-1 0 0,-3 0 0,-2 0 0,-4 0 0,-4 0 0,-3 0-2497,-2 0 2463,-1 0 0,-2 5 0,1 1 0</inkml:trace>
  <inkml:trace contextRef="#ctx0" brushRef="#br0" timeOffset="26">1993 7967 7569,'0'-11'71,"0"-1"0,0 1 0,0-1 0,-2 2 0,0 1 0,-3 3 0,-2 1 227,-2 3 1,-1 0 0,-1 2 0,-1 0 0,1 0-220,0 0 1,-2 5-1,-1 3 110,-1 2-267,-1 7 1,1-3 83,0 5 0,0 0 38,3 3 0,2 1-77,3 0 0,-2 0 47,5 0 1,0 0-89,4-1 1,0 0 0,1-2 0,2-2-122,1-1 1,5 2 106,-2-4-1,5 0 1,2-5 0,2-1 90,2-1 1,1-6 0,2 2 0,0-4 0,-2-4-1,1-3 71,2-3 1,1-2 82,-1 1 0,0-5-69,-3 1 1,-1-5-45,-3 1 1,-4 1 14,1-1 1,-2-1-180,-6-7 1,0 3-97,-4-3 1,-2 3-123,-1 1 0,-4 1-138,-4-1 1,-4 5 180,-1 3 1,-5 7-31,-2 4 0,0 3 326,-4 1 0,-2 5 0,-5 7 0,-7 5 0</inkml:trace>
  <inkml:trace contextRef="#ctx0" brushRef="#br0" timeOffset="27">1787 8127 7569,'11'0'78,"1"-4"1,0-1 0,2-1 0,2-2-1,-2 1 1,-2-1 0,0 0 190,-1 2 1,2 0 0,1 3 0,1-1 0,-1 2 0,-1 1 0,-2 1 0,1 0-309,-1 0 1,0 0 0,1 0 0,-1 0 0,1 0 0,-1 1 0,0 1 38,1 2 0,-1 5 0,1-3 0</inkml:trace>
  <inkml:trace contextRef="#ctx0" brushRef="#br0" timeOffset="28">2335 7830 7459,'-4'-11'378,"1"-1"0,0 1 501,2-1 1,1 7-1,0 5-755,0 7 0,0 7 1,0 2-1,0 3 1,0 4-1,0 2 1,0 1-1,0-1-159,0 2 0,0-2 1,0 6-1,0-1 1,0 1-1,0-2 0,0 0 1,0-1-209,0 0 0,0-5 1,0-6-1,0 1 0,0-1 1,0-1-1,0-2-261,0-1 0,4-2 0,-1 1 504,0-1 0,-2 0 0,-1 1 0</inkml:trace>
  <inkml:trace contextRef="#ctx0" brushRef="#br0" timeOffset="29">2586 7990 7569,'-7'-8'132,"-1"1"0,1-2 0,-1 0 0,2 0 0,-1 3 0,2-1 0,0 1 0,1-2 0,0 1 283,1-1 1,-1 4 0,5-1 0,2 4 0,2 6-458,1 4 0,2 2 0,4 2 0,2 1 0,3 3 0,-1 0 0,2 2 0,-1 0-71,-1 1 0,3-3 1,-4 4-1,-1-2 1,-1 0-1,-2 0 1,1-2-1,-1 0-173,1-3 0,-5-1 0,0-2 1,-1 0-1,-1 1 0,0-1-451,-2 1 1,-2-5 736,-1 1 0,0-6 0,0 4 0</inkml:trace>
  <inkml:trace contextRef="#ctx0" brushRef="#br0" timeOffset="30">2769 7899 7569,'-1'-12'180,"-2"1"1,-2 1 0,0 1 0,-1 2 0,-1 4-74,-1 4 0,-3 4 1,0 8-1,0 2 1,-1 4-1,1 2 1,-1 2-229,1 0 0,0 4 0,-1-1 1,2 1-1,1 0 0,1-1 0,1 0 1,0-3-1781,4-4 1901,1-3 0,2 1 0,0 0 0</inkml:trace>
  <inkml:trace contextRef="#ctx0" brushRef="#br0" timeOffset="31">2861 8184 7724,'11'0'889,"-5"5"-694,-2 3 0,1 2-197,-1 1 0,1 6 73,-1 2 0,-3-1-312,3 1 1,-2-1 157,2 1 0,-2 1-117,1-5 1,-1 0-1,-2-3-738,0-1 938,5 1 0,-4-1 0,4 0 0</inkml:trace>
  <inkml:trace contextRef="#ctx0" brushRef="#br0" timeOffset="32">3043 7933 7569,'-6'-6'478,"2"-3"-405,8 5 0,-3 1 265,3 7 0,2 0-82,2 7 1,2 0-178,2 8 0,-1-2-103,0 2 0,1 3 0,-1-3 0,1 3-266,-1 0 1,0 1 0,1-1-1,-2-3-164,-2-4 1,2 2 453,-3-2 0,-2 0 0,1-4 0</inkml:trace>
  <inkml:trace contextRef="#ctx0" brushRef="#br0" timeOffset="33">3237 7864 7569,'-7'-6'1428,"-1"2"-1472,6 3 0,-9 2 114,4 3 0,-7 6 27,-1 5 0,-2 10 86,2-3 1,2 8-346,-2-4 1,2 2-160,2-1 0,5-2-816,2 6 1137,3-6 0,1 8 0,0-4 0</inkml:trace>
  <inkml:trace contextRef="#ctx0" brushRef="#br0" timeOffset="34">3249 8127 7569,'5'-11'360,"-3"3"-106,6 0 1,0 5 159,3-5 0,1 4-145,-1-3 0,0 4-24,1-1 0,0 3-85,4 1-20,-4 0 1,4 1-369,-9 3 0,2 2 166,-5 6 0,0-1-216,-4 1 0,0 4 182,0 3 0,-4 3-161,0 1 0,-5-1 62,2 1 0,-4 0 67,0 0 0,1-1 135,2-3 1,-1 1-24,6-5 1,-1 0 0,4-3 0,1-2 163,3-2 1,-2 0-5,6-4 1,0 0-20,3-4 1,2 0-233,2 0 1,3-1 97,5-3 9,-6-2 0,10-6 0,-3 1 0</inkml:trace>
  <inkml:trace contextRef="#ctx0" brushRef="#br0" timeOffset="35">3649 7899 7569,'0'-12'293,"0"5"-64,0-1 0,0 4 0,0-3 0,1 2 0,1 5 0,2 7 0,0 6 0,0 5 0,1 3-157,1 5 0,2 0 0,2-2 0,-1 2 0,-2 0 0,1 0 0,0-2 0,-1-1-542,2-1 0,-2-2 0,-1-3 0,0 0 0,-1-3 470,0-2 0,-1 0 0,-4-1 0</inkml:trace>
  <inkml:trace contextRef="#ctx0" brushRef="#br0" timeOffset="36">3877 7796 7569,'-17'0'184,"5"0"0,-2 1 1,5 3-1,4 5 1,0 5-1,-4 5-70,-5 2 0,1 4 0,-2 0 0,2 3 0,2 0 0,1 1 1,1-1-1,3 1-1204,0 0 1090,3-3 0,-2 7 0,-2-4 0</inkml:trace>
  <inkml:trace contextRef="#ctx0" brushRef="#br0" timeOffset="37">3923 8047 7569,'0'-11'182,"1"1"1,1 1 0,4 2-1,-1 1 1,1 1 104,0 0 0,2-3 0,3 4 0,1 2 0,-1 1 0,1 1-358,-1 0 0,-3 0 0,-2 1 0,-1 3 0,-1 3 0,0 3 0,-1 3-54,0 2 1,-3-2 0,-3 2 0,-2-2 0,-1 0 0,-3 1 0,-1 1 0,-1-1 212,-1-2 1,5 0 0,-1-1-1,0 1 1,2-1-7,2 1 0,4-2 0,4-1 0,5-3 0,4-1-81,2-2 0,0-2 0,-2-1 1,1 0-1,2 0 0,1 0 1,-1 1 3,-2 3 1,-1-2 0,-2 5 0,1-1-1,-2 1 1,-3 1 0,-2 3-16,1 0 0,-5 0 0,1 1 0,-4 0 0,-6 2 1,-3 3-1,-3-1 0,-3 2-172,0 0 1,1-3 0,-1 3-1,0-2 1,2-2 181,-2-1 0,5-1 0,-5-1 0</inkml:trace>
  <inkml:trace contextRef="#ctx0" brushRef="#br0" timeOffset="38">4596 6962 7569,'-11'-5'178,"0"-3"1,-1 0 0,2 1 0,2 7-1,5 7 1,0 3 0,1 2 146,-2 4 0,-5 5 0,3 7 0,-2 1 0,0 3 0,-1 1 0,-1 3 1,-2 2-1,-2 4-295,-2 2 1,1 2 0,2-1 0,0 1 0,-3 0 0,2-1 0,3 1-165,3 0 0,-1-4 0,6-2 0,0 1 0,2-2 0,1-1 0,0-4 64,0-2 0,1-3 0,3 3 0,3-3 0,4 0 1,0-1-1,0 0 0,2-2 229,2-2 1,-2-1-1,2-2 1,-2 0-1,0-4 1,1 0-1,1-3 1,-1-2-15,-1 0 0,-2-1 0,0 1 0,1-1-623,-1 1 0,-3-6 0,-2-1-1374,-1 0 1852,-1-4 0,1-1 0,1-6 0</inkml:trace>
  <inkml:trace contextRef="#ctx0" brushRef="#br0" timeOffset="39">4802 7350 7569,'-6'-7'104,"1"0"1,0 2-1,-3 3 1,-1 2 0,0 4-1,2 3 1,-2 3-1,-1 3 1,-2 4 0,1 4-1,-1 5 1,2 0-7,3 2 0,-2 0 1,4 4-1,-1-2 0,1 1 1,3-1-1,1 1 1,1-1-1,0-1-253,0-2 1,0 0 0,0-3 0,1-4 0,3-2 0,3-3 0,3-1 113,2-3 1,-1 2-1,1-9 1,-1-2-1,2 0 1,1-2-1,2 0 146,2 0 0,0-5 0,2-3 0,-1-2 0,0-3 0,0-1 0,-1-2 0,-2-2-97,-2-2 0,-1-2 0,-1-2 0,-2-1 0,-1-3 0,-3-2 0,-1 0 0,-2 0-274,-2-1 0,-6 6 1,-4-2-1,-5 4 0,-5 4 1,-4 5 265,-4 5 0,-7 4 0,-7 5 0</inkml:trace>
  <inkml:trace contextRef="#ctx0" brushRef="#br0" timeOffset="40">4528 7716 7397,'11'0'222,"2"0"0,1 0 0,3 0 1,0 0-1,4 0 0,1 0 1,4 0-1,2-1-36,1-3 0,1 1 0,3-3 1,-1 0-1,-3 1 0,-1-2 0,-4 2 1,-2-1-818,-3-1 1,-4 4-1,3-5 631,-2-1 0,5-1 0,-4-1 0</inkml:trace>
  <inkml:trace contextRef="#ctx0" brushRef="#br0" timeOffset="41">5316 7076 7569,'-4'-11'296,"0"0"1,1 0 0,-1 5-1,0 6-15,1 6 1,2 6 0,1 4 0,0 8 0,0 8 0,0 6 0,0 3-1,1 3-160,3 4 0,-1-1 0,3 3 0,-1-3 0,-2 0 0,-2 1 0,0 1 0,2 0-200,1-2 0,-1-3 1,-3-2-1,0-5 1,0-6-1,0-4 1,0-4-1,0-4 16,0-4 1,4-2 0,0-2-216,-1 1 0,-2-7 278,-1-5 0,5-10 0,1-8 0</inkml:trace>
  <inkml:trace contextRef="#ctx0" brushRef="#br0" timeOffset="42">5910 7419 7569,'-1'-14'155,"-2"1"0,-1 3 0,2 0 0,-1 1 1,1 3-1,-1 6 0,4 6 0,7 6 0,5 3 86,2 4 0,5-1 1,-1 1-1,4 1 0,2 0 1,2 1-1,-1-2 0,-2 0-285,-2-2 1,0 4 0,-2-6 0,-2-1 0,-1 0 0,-3-1 0,-2-1 0,-2-2-881,-2 1 1,2-1 923,-2 1 0,2 1 0,1-1 0</inkml:trace>
  <inkml:trace contextRef="#ctx0" brushRef="#br0" timeOffset="43">6195 7350 7569,'0'-11'180,"0"0"1,2 0 0,0 3-91,2 0 0,0 7 0,-4 2 1,-1 9-1,-5 8 0,-5 5 1,-5 3-1,-5 6-158,-2 5 1,3-2 0,-5 2 0,3-4 0,4-4 0,2-1 0,2-2 0,3-2-312,3-1 0,-1-6 1,5-1-1,2-4 379,0 0 0,2 4 0,0 2 0</inkml:trace>
  <inkml:trace contextRef="#ctx0" brushRef="#br0" timeOffset="44">6424 7636 9721,'5'-6'-128,"1"3"0,2 6 1,-2 4-1,1 3 0,-2 2 1,0 1-1,-3 0 291,0 3 0,-2 8 0,0-1 1,0 1-1,0 0 0,0-1 1,0 0-1,1-2-655,3-2 1,-3 1 0,3-3-1,-2-1 492,2 1 0,2-2 0,6-3 0</inkml:trace>
  <inkml:trace contextRef="#ctx0" brushRef="#br0" timeOffset="45">6824 7385 7569,'-12'-12'1077,"3"2"-897,5 3 1,2 3 0,10 8-1,-1 4 1,2 6 0,1 5-1,3 3 1,0 1-72,-1 0 0,3 1 0,2 1 0,-1 2 0,2-2 1,-1-1-1,0-1 0,0-1-433,-1-3 1,0-3 0,-4-4 0,1-1 0,0-1 0,-3-2-1,0-3 324,0 0 0,-3-4 0,-2 4 0</inkml:trace>
  <inkml:trace contextRef="#ctx0" brushRef="#br0" timeOffset="46">7041 7362 7569,'-12'-12'152,"5"6"0,0 1 0,2 2 0,3 3 0,-1 6 0,-1 4-34,-3 5 1,-4 3-1,0 5 1,0-1-1,0 1 1,3 1-1,1 2 1,1 0-594,0 0 475,3-2 0,-2 4 0,5 1 0</inkml:trace>
  <inkml:trace contextRef="#ctx0" brushRef="#br0" timeOffset="47">7132 7613 7569,'6'-11'132,"4"1"0,-1 1 0,4 1 1,3 0-1,1 2 0,-1 2 0,0 3 137,0 1 0,-3 0 1,3 0-1,0 0 1,-1 1-1,-1 3 1,-2 4-1,-1 2-296,-4 1 1,-2 5-1,-5 0 1,0 2 0,-1 2-1,-3 3 1,-3 2 0,-5 3-152,-3 1 1,1-3 0,-4 0 0,1-1 0,1-4 0,2-1 0,4-2 0,1-1 118,3-3 0,1-2 0,6 0 0,3-2 1,4-2-1,3-5 0,4-1 6,4-2 0,-1 0 0,1 0 0,1 0 1,2-2-1,-1 0 0,0-2 53,-2 1 0,0-8 0,4-2 0</inkml:trace>
  <inkml:trace contextRef="#ctx0" brushRef="#br0" timeOffset="48">7646 7373 7569,'0'-17'281,"0"-4"0,1 6 1,3 2-1,4 4-69,2 6 0,1 3 1,1 5-1,-1 5 0,2 5 1,1 4-1,1 4 1,0 2-187,2 1 0,-3 2 1,3-2-1,0 1 1,-3 0-1,-2-2 1,0-2-1,-1-3-452,1 0 0,-2-3 0,-1-2 0,-3-2 0,0-2 426,1 1 0,0-1 0,5 1 0</inkml:trace>
  <inkml:trace contextRef="#ctx0" brushRef="#br0" timeOffset="49">8000 7362 7569,'-18'0'131,"3"0"1,3 1 0,4 4 0,0 5 0,-2 6-110,-4 1 1,1 1-1,-3 2 1,0 1-1,1 2 1,1 2-1,2 0 1,1-1-527,4-1 1,-2 0 503,5 0 0,-5 5 0,3 1 0</inkml:trace>
  <inkml:trace contextRef="#ctx0" brushRef="#br0" timeOffset="50">8057 7567 7569,'4'-11'82,"1"1"1,3 1 0,4 1 0,5 1-1,2-1 1,-2 2 0,0-1 131,-3 1 0,-1 4 0,-1-2 0,2 3 0,2 1 0,-3 1-195,0 3 0,-6 2 1,-4 5-1,-1 1 1,-4-1-1,0 1 0,-3-1-60,-2 0 1,-2 1 0,-4-1 0,-3 1 0,2-1 0,2 1 146,0-1 0,5 0 1,0 1-1,2-1 1,3 1-26,0-1 1,4-1-1,1-1 1,5-3-1,2 1 1,2-2-1,0 0-45,4-3 1,-4 4 0,5-3 0,-2 1 0,1 0-1,1 1 1,-1 0 0,-2 0 0,-1 4 0,-1-3 0,-2 2 0,-3 0 0,-2-1 0,-1 1-24,0 0 1,-1 3-1,-7 4 1,-5 0-1,-4 1 1,-3 0 0,-3 2-1,-4 1-215,-3-1 1,-2 2 0,3-4 0,0 1-1,2-1 1,3-2 0,1-2 201,1-5 0,1 4 0,6-5 0</inkml:trace>
  <inkml:trace contextRef="#ctx0" brushRef="#br0" timeOffset="51">8354 6779 7569,'-10'-11'67,"2"0"0,4-1 0,4 1 0,4 1 0,3 1 0,0 1 425,1-1 1,-2 5 0,3 6 0,-3 7-1,1 6 1,-1 3 0,4 3-296,4 4 0,0 1 1,5 4-1,1 2 1,3 2-1,4 3 1,3 2-1,2 2-99,-1 2 1,2 2-1,-4 0 1,1 1-1,1 1 1,-1 1-1,-1 3 1,-2 0-183,-3-1 0,-6 1 1,-4-4-1,-4 0 1,-4-2-1,-1-1 1,-2-1-1,-3-1-166,-4-4 1,-4-2-1,-5-3 1,-3-3-1,1-3 1,-1-3-1,-2-3 42,0-2 1,0-1-1,4-4 1,-1 1-1,1-2 1,3-3 0,2-3-2235,1-2 2442,6-2 0,-3-3 0</inkml:trace>
  <inkml:trace contextRef="#ctx0" brushRef="#br0" timeOffset="52">9919 7088 7569,'-7'-5'119,"2"-2"0,4-2 1,-2 7-1,-2 10 0,-1 8 1,-3 7-1,-2 4 1,-5 3-1,-4 3 0,-4 1 1,-4 1-41,-1-1 0,2 0 0,-3-1 0,-2-3 0,-1-3 0,0-4 0,1-3 1,3-3-153,1-5 1,-2 1 0,3-9 0,2-2-1,2 0 1,3-4 0,2-1 0,1-5 53,3-2 0,2-5 0,2-2 0,2-1 0,4-3 0,4-3 0,5-4 0,5 0 75,4 0 0,7 3 0,-4 6 0,2 3 0,0 5 0,1 3 0,-1 5 46,0 1 1,-4 5 0,4 3 0,1 7 0,2 3 0,2 5 0,2 1 55,5 5 0,3-2 0,4 5 0,3-2 0,1-3 1,-2-1-1,0-1 0,-4 0-111,0 0 1,-7-4-1,-3-3 1,-6-2 0,-5-5-1,-2-1 1,-2-3-1055,1 0 1007,-6-1 0,-1-4 0</inkml:trace>
  <inkml:trace contextRef="#ctx0" brushRef="#br0" timeOffset="53">11026 6768 7569,'-7'-1'52,"-1"-2"1,1-2-1,-1 0 1,2-1-1,-1 1 1,1 0-1,-3 1 1,-1 0 0,-2 1-1,2 6 1,3 8 271,3 11 0,-1 3 1,1 8-1,1 4 1,2 2-1,2 5 1,2 0-1,2 2-207,1-1 0,2 1 1,5 0-1,-1-2 0,1-1 1,-3-2-1,0-2 1,-1-2-269,-1-1 0,-2-6 1,-3-1-1,1-1 1,-2-3-1,-2 0 1,-4-3-149,-3 1 0,-3-5 0,-3-1 0,-2-2 0,-3-1 0,-1-3 0,1-3 21,2-3 1,-5-1-1,2-4 1,-2-2 0,-3-1-1,-2-5 1,-2-2 0,-1-3 277,-3-2 0,3-7 0,0-6 0,2 0 0,6 1 0,6 0 0,4 2 0,5 0-18,1 4 1,1 6 0,5-1-1,5 5 1,5 3 0,7 3 0,3 1 395,2 1 1,6-5-1,4 4 1,5 0-1,3 1 1,2-2-1,0-1-95,-1 1 1,1 2 0,-5 3 0,-2 0-284,-4 0 0,-4 5 0,-6 1 0</inkml:trace>
  <inkml:trace contextRef="#ctx0" brushRef="#br0" timeOffset="54">11655 6699 7569,'-2'-17'99,"0"1"0,-3 5 0,-2 3 0,-3 5 0,-2 4 1,-6 7-1,-3 8 0,-3 9 0,-1 10 290,-3 5 1,5 5 0,-2 3 0,3 4 0,1 5 0,2 3 0,1 1 0,4 1-335,1 1 1,6-3-1,0 1 1,2-3 0,3-1-1,2-2 1,3-4-1,5-7-125,2-3 0,7-5 0,2-5 0,2-5 0,2-1 1,0-4-1,0-2 0,-2-4 34,-2-2 0,2-3 1,-5-1-1,1-2 1,-1-2-1,-2-3 1,-2 1-1586,-5 0 1621,3-1 0,-8 3 0,3-5 0</inkml:trace>
  <inkml:trace contextRef="#ctx0" brushRef="#br0" timeOffset="55">11700 7202 7569,'-7'-8'162,"2"2"1,3 1 0,7 4 0,6 4 0,2 8-1,4 4 1,1 3 45,2 2 0,2 2 0,0 0 0,0 1 0,0 0 0,-1-1 0,3-2 0,-1-2 0,-1-1-240,-3 1 1,-4-4 0,3 1-1,-2-2 1,-2-3 0,-1-1 0,-3-1-1,-1-1-1213,-1 0 0,-5 3 1245,5-3 0,-11-1 0,2-1 0</inkml:trace>
  <inkml:trace contextRef="#ctx0" brushRef="#br0" timeOffset="56">12054 7202 7569,'0'-11'-140,"-1"-1"1,-3 2 407,-3 2 1,-4 3 0,0 7 0,0 1 0,-2 6 0,-2 5-1,-3 5 1,-1 4-179,0 4 0,4-3 1,-3 3-1,0-2 0,2 0 1,-1 2-1,3-2 1,1-2-293,2-4 0,0 1 0,0-4 0,3-2 0,0-2 0,0 0 0,2-1 202,2 1 0,3-6 0,1-1 0</inkml:trace>
  <inkml:trace contextRef="#ctx0" brushRef="#br0" timeOffset="57">12271 7408 7569,'-6'1'356,"2"3"0,3 3 1,1 3-185,0 2 1,-4 4-1,0 2 1,2 1 0,0 0-1,2 1 1,0 2 0,0 1-154,0 0 1,4-4 0,1-1 0,0-1 0,2 0 0,-2-1 0,1-3 0,-1-3-333,0-2 1,0-2-1,-1 3 313,4-1 0,2-6 0,1 3 0</inkml:trace>
  <inkml:trace contextRef="#ctx0" brushRef="#br0" timeOffset="58">12637 6928 7569,'0'-23'213,"-4"5"0,0 3 1,3 2-20,3 2 0,0 15 1,3 8-1,-1 10 0,-1 6 1,0 2-1,-1 6 1,1 3-1,2 3-157,1 0 1,-3-5 0,2 2 0,-1 0-1,0 2 1,-1 0 0,1-3 0,0-3-188,-1 0 1,-1-5 0,1-2-1,0-3 1,1-3 0,0-2-1,0-2-333,-2-3 1,4-2 0,-3-2 482,0 1 0,3-1 0,1 1 0</inkml:trace>
  <inkml:trace contextRef="#ctx0" brushRef="#br0" timeOffset="59">13025 7065 7569,'0'-11'127,"0"-1"1,-1 1 186,-3-1 0,1 6 0,-4 2 1,-2 5-1,-1 6 0,-2 5 0,1 6-209,0 6 1,-2 0-1,0 7 1,0-1-1,3 1 1,1-1 0,3 1-1,2-1-190,3 1 0,1-6 0,1 2 0,3-5 0,4-3 0,3-3 0,3-4 0,3-1 59,0-4 0,2-2 0,4-5 1,1-1-1,2-3 0,0-5 0,0-5 63,-2-5 1,-1 2 0,-2-3-1,0 0 1,-4-1 0,0-3 0,-4-2-135,-5-1 1,1-4-1,-5 0 1,-1-2 0,-3-1-1,-4 0 1,-5 1 0,-5 2-221,-5 5 1,-3 7-1,-2 3 1,-2 5-1,-5 3 1,-2 6 0,-1 6-1,1 6 317,2 4 0,4 2 0,4-1 0,0 3 0,0 5 0</inkml:trace>
  <inkml:trace contextRef="#ctx0" brushRef="#br0" timeOffset="60">12865 7282 7569,'13'-11'260,"1"0"1,2 2 0,2 2 0,2-1 0,2 1-1,1-1-44,0-1 0,1 4 0,1 0 0,2 1 0,-1 0 0,1 1 0,0-1 0,-2 0-401,-1 1 1,-5 2 184,0 1 0,0-5 0,4-1 0</inkml:trace>
  <inkml:trace contextRef="#ctx0" brushRef="#br0" timeOffset="61">13219 6688 7569,'-16'-9'294,"6"-1"1,8 1-1,9 4 1,4 5-170,4 4 0,-1 2 0,5 7 0,3 2 0,3 5 0,4 6 0,2 6 0,-1 3 105,2 3 1,-4 5 0,-1-2 0,-5 1 0,-2 0 0,-5 1 0,-3 0-343,0-1 1,-6 1-1,-2-4 1,-3 1-1,-2-1 1,-3-4-1,-3-2 1,-4-2-2642,0 1 2753,-5-4 0,-2 5 0,-5-4 0</inkml:trace>
  <inkml:trace contextRef="#ctx0" brushRef="#br0" timeOffset="62">14099 6688 7569,'-12'-11'93,"1"0"0,1 3 0,1 1 0,2 1 0,1 1 0,0 0 1,-3 2-1,-1 3 0,0 5 0,1 7 0,2 7 0,2 6 98,3 6 0,0 3 0,2 4 0,0 3 0,0 0 0,2 0 0,2 0 1,3-2-208,3 0 1,3 3-1,1-4 1,1-1 0,-1 0-1,-1-2 1,-2 1 0,1-4-205,-1-3 1,-3 1 0,-2-3 0,-1-3 0,-2-2 0,-2-5 0,-1 1 0,0-1 219,0-1 0,-10-1 0,-3-3 0</inkml:trace>
  <inkml:trace contextRef="#ctx0" brushRef="#br0" timeOffset="63">13779 7248 7569,'5'-18'135,"4"3"1,5 3 0,6 3 0,5 2 0,6-1 0,2 1-45,1-1 0,6 4 0,0-2 0,1 1 0,-3 1 1,-4 0-1,-2 0 0,-2 2-91,2 0 0,1-3 0,1-1 0</inkml:trace>
  <inkml:trace contextRef="#ctx0" brushRef="#br0" timeOffset="64">14601 6540 7569,'-11'-12'810,"1"1"-595,2-1 1,2 7-1,2 7 1,-4 8 0,-3 9-1,-3 7 1,-3 9 0,1 5-105,-1 5 1,1 3-1,3 4 1,0 5-1,3 1 1,1 1 0,3-3-1,2-1-269,3 2 1,2-3 0,3 3 0,4-6 0,2-4-1,3-3 1,0-2 0,4-5 28,1-6 1,0-4-1,2-8 1,-1-2 0,0-3-1,-1-2-72,-3-2 0,1-2 0,1 0 0,-1-5 201,1-1 0,3-2 0,-2 0 0</inkml:trace>
  <inkml:trace contextRef="#ctx0" brushRef="#br0" timeOffset="65">14750 7099 7569,'-5'-11'153,"5"-1"1,0 2-1,6 3 1,4 4 57,1 6 0,5-1 0,0 7 0,2 2 0,2 5 0,1 1 0,-1 4 0,-1 0-195,1 2 0,-2-1 0,0-2 0,-2-1 1,-2 1-1,-1 1 0,-3-2 0,-1-4-562,-1-2 0,-6-2 0,3 0 546,0 1 0,-4-1 0,5 1 0</inkml:trace>
  <inkml:trace contextRef="#ctx0" brushRef="#br0" timeOffset="66">15001 7065 7957,'-18'0'14,"2"0"0,5 1 0,3 3 0,0 5 0,-1 4 0,-1 3 0,-1 2-31,-1 2 1,1 6 0,1 0-1,2 0 1,3-2 0,1-1-1,0-1 1,3 1-781,3 0 797,0-5 0,8 3 0,-4-3 0</inkml:trace>
  <inkml:trace contextRef="#ctx0" brushRef="#br0" timeOffset="67">15138 7225 7569,'1'-8'140,"3"2"0,2 0 0,2 0 87,0 1 1,-5 2 0,4 4 0,-1 1 0,-1 3 0,2 2 0,-2 2 0,0 1-240,-3 1 1,3 4 0,-1 1 0,-1-1 0,-2 0 0,-1 2 0,0 0 0,0 2-126,0-1 1,-5 4-1,-3-4 1,-2 1 0,0-2-1,2 1 1,3-1 0,1-1 133,1-2 0,-1-1 0,4-2 0,1 1 0,3-2 0,3-1 0,4-3 0,1-1 22,4-2 0,-2-2 1,3-1-1,1 0 0,0 0 1,2 0-20,2 0 0,1 0 0,-1 0 0</inkml:trace>
  <inkml:trace contextRef="#ctx0" brushRef="#br0" timeOffset="68">15606 6494 7569,'0'-18'844,"0"2"-693,0 4 1,1 15-1,2 7 1,1 9-1,-2 10 1,0 7-1,-2 7 1,0 6-1,0 8 1,0 6-149,0 0 1,0 2 0,0-6 0,0 0 0,0-2 0,0-4 0,1-5 0,1-3-202,2-6 0,0-3 0,-3-6 0,2-5 0,1-3 0,-2-4 0,-1-2 198,-1-2 0,6-1 0,0-2 0</inkml:trace>
  <inkml:trace contextRef="#ctx0" brushRef="#br0" timeOffset="69">15823 6951 7569,'-1'-16'352,"-2"4"0,0 5-216,0 10 0,-2 11 1,1 5-1,2 3 1,0 0-1,4 1 1,1 0-1,5 0-132,2 0 0,5-4 0,2-1 0,1-2 1,2-3-1,3-4 0,2-6 0,2-1 32,-2-2 0,3-5 1,-1-3-1,-2-3 1,-1-3-1,-2-3 1,-3-1-23,-4-2 1,-2-1-1,-3-4 1,-2 0-1,-5-3 1,-3 0-1,-5-1-290,-6 0 0,-6 0 1,-7-2-1,-2 6 1,-6 4-1,-6 8 1,-7 4-1,-3 6 75,0 6 0,2 3 0,4 5 1,3 2-1,2 2 0,3 4 0,5 3 1,5 1 200,5 0 0,2-6 0,1 5 0,-2-4 0</inkml:trace>
  <inkml:trace contextRef="#ctx0" brushRef="#br0" timeOffset="70">15812 7042 7569,'11'0'112,"4"-5"1,2-1 0,-1-2 0,2 0-1,0 0 1,2-1-4,2 1 1,4-1-1,1 5 1,-2 2-1,0 1 1,-3 1 0,1 0-1,0 0 1,-1 0-110,-3 0 0,2 0 0,-3 0 0</inkml:trace>
  <inkml:trace contextRef="#ctx0" brushRef="#br0" timeOffset="71">16200 6471 7569,'-6'-18'107,"3"4"0,6 5 0,6 6 1,3 1-1,5 4 233,1 1 1,-2 9-1,6 7 1,3 5-1,2 5 1,2 7 0,-1 4-1,0 6-203,-3 2 0,-1 7 0,-2-2 1,-3 3-1,-4 1 0,-4-1 1,-3 0-471,-4 1 1,-4-8 0,-4 6-1,-4-6 1,-3-2 0,-4-2 332,-4-1 0,-8-5 0,-2 1 0</inkml:trace>
  <inkml:trace contextRef="#ctx0" brushRef="#br0" timeOffset="72">17125 6608 7569,'-11'-11'11,"-1"-1"1,2 1 0,1-1 0,2 1 0,-1 0 0,0-1 0,2 1 0,0-1 0,1 1 0,-2 1-1,1 2 1,-3 7 0,-1 7 0,-1 11 0,0 7 276,4 6 1,2 8 0,5 4-1,0 3 1,0 0 0,0 1-1,1 0 1,3-2 0,2-1-356,0-1 0,5-4 0,-5 3 0,2-2 0,-1-2 0,2-2 0,0-2 0,0-2-286,-2-4 0,0-3 0,0-1 1,-3-2-1,-3-2 353,-1-4 0,0 3 0,0 0 0</inkml:trace>
  <inkml:trace contextRef="#ctx0" brushRef="#br0" timeOffset="73">16771 7133 7569,'23'-11'77,"6"1"0,5 1 0,7 3 0,3-1 1,2 2-1,-1 0 0,-4 3-287,-3 0 1,-7 2 0,-3 0 209,0 0 0,-4-5 0,4-1 0</inkml:trace>
  <inkml:trace contextRef="#ctx0" brushRef="#br0" timeOffset="74">17593 6448 7569,'0'-11'108,"0"-1"1,-1 2 0,-3 5 0,-3 8 0,-5 9 0,-2 9 0,-2 8 104,-2 6 0,-1 3 0,-4 8 0,0 4 0,2 2 0,2 1 0,4 0 0,2 1-233,1-1 0,2-2 0,3 1 0,3-4 1,3-1-1,2-3 0,4-2 0,5-1-125,4-1 0,8-7 0,-1 0 0,6-4 0,1-4 1,0-5-1,-2-5 0,1-3-147,0-5 0,-5 2 0,-4-5 0,0-2 292,0 0 0,-4-2 0,2 0 0</inkml:trace>
  <inkml:trace contextRef="#ctx0" brushRef="#br0" timeOffset="75">17605 6951 7569,'0'-8'95,"1"2"1,4 2-1,7 4 1,5 5 0,5 4-1,1 4 28,0-1 1,-1 2-1,1 0 1,0 3-1,0-1 1,0 2 0,0 0-1,-2 1-163,-2-1 0,-1 2 0,-5-5 1,-1-1-1,-1-1 40,-1-2 0,-5 6 0,0 0 0</inkml:trace>
  <inkml:trace contextRef="#ctx0" brushRef="#br0" timeOffset="76">17913 6837 7569,'-15'0'87,"0"0"0,1 1 0,2 4 1,3 6-1,2 7 0,-1 4-118,2 0 0,-3 5 1,4 1-1,0 1 0,0 2 1,2-1-1,2 1 0,1-1-1091,0-1 1122,0 4 0,-5-4 0,-1 6 0</inkml:trace>
  <inkml:trace contextRef="#ctx0" brushRef="#br0" timeOffset="77">18039 7099 7569,'5'-11'68,"-3"-1"1,6 1 0,1 0 0,1 0 0,3 2 0,1 3 103,1 1 0,0 1 0,-3 4 0,-1 2 0,0 0 0,0 3 0,-2 1 0,-3 3-278,-1 2 1,-1 0 0,-4 0 0,0 1 0,0 0 0,-2 2 0,-1 2 0,-4-2-39,1-2 0,-4 0 0,2-1 1,-2 1-1,0-1 405,2 0 1,3 1 0,6-2 0,3-2-1,4-3-112,2 0 1,1-4 0,1 4 0,-1-1 0,1 0 0,-1 0 0,1 1-108,-1 2 1,0 0 0,0 0 0,-3 2 0,-1 1 0,-2 2 0,-3-1-53,0 0 1,-2 2 0,-2 1-1,-1 3 1,-5-1 0,-3 2-1,-5 0 1,-3 2-188,-2 2 1,-6-3 0,0-2-1,3 0 1,4-3 0,4-2 0,2 0 196,2-1 0,-2 1 0,8-1 0</inkml:trace>
  <inkml:trace contextRef="#ctx0" brushRef="#br0" timeOffset="78">18461 6460 7569,'-11'0'106,"1"5"0,2 4 0,4 5 0,3 6 0,1 4 0,0 4 0,0 1 0,0 4 0,0 5 0,0 7 0,0 4 3,0 3 1,0 1-1,-1 4 1,-2-1-1,0-2 1,0-4 0,0-1-1,1-4 1,-2-4-318,2-4 0,0-8 0,2-2 0,0-3 1,0-3-1,0-2 0,0-4 208,0-2 0,-5-7 0,-1 0 0</inkml:trace>
  <inkml:trace contextRef="#ctx0" brushRef="#br0" timeOffset="79">18724 6802 7569,'-5'-23'313,"4"2"0,-4 4 0,0 10 0,-3 12-149,-2 11 0,-2 6 1,0 11-1,-2 4 1,-1 2-1,2 3 1,3 0-1,3-2-226,2 0 0,1-2 1,4-4-1,2-1 0,2-3 1,3-4-1,5-6 0,3-6 60,4-5 1,2-4 0,2-5 0,0-1 0,1-3 0,2-4-1,1-3 1,1-3 11,0-1 1,-2-6 0,-6 2 0,-2-2 0,-2-2 0,-3 0-1,-3-1-233,-2-3 0,-6 2 1,2-5-1,-4-2 1,-5 0-1,-6 0 223,-7 2 0,-9 5 0,-2-3 0</inkml:trace>
  <inkml:trace contextRef="#ctx0" brushRef="#br0" timeOffset="80">18450 7031 7569,'11'0'129,"2"0"0,4-2 0,4-1 0,6-5 0,2-2 0,3-2 161,1 1 1,2 3-1,2 1 1,1-1-1,-2 2 1,-3 2 0,-4 3-1,-1 1-382,-3 0 0,-1 0 1,-2 0-1,-3 0 92,-4 0 0,-2 0 0,-2 0 0</inkml:trace>
  <inkml:trace contextRef="#ctx0" brushRef="#br0" timeOffset="81">18907 6403 7569,'-7'-6'130,"5"1"0,8-1 0,7 7 1,3 8-1,5 6 0,0 3 154,2 2 0,0 6 0,1 3 0,3 4 1,2 5-1,0 3 0,-3 1 0,-6 2-289,-5 4 0,-2 3 0,-3 2 0,-1-3 0,-3-3 0,-1-2 0,-4 1 0,-3 0-1024,-6-1 1,-3 0 1028,-4-3 0,-3 2 0,-5-3 0</inkml:trace>
  <inkml:trace contextRef="#ctx0" brushRef="#br0" timeOffset="82">19775 6517 7569,'0'-17'152,"0"-3"0,0-4 0,1 4 0,2 2 0,2 5 0,-1 5 0,-2 11 1,-5 11-1,-2 13 0,-3 8 0,-1 8-6,1 5 1,-1 1-1,5 4 1,2 2 0,2-2-1,2-2 1,3-7 0,2-2-235,2-1 0,-3-5 1,0 2-1,1-3 1,-2-4-1,0-1 1,-3-3-1,0-2-227,-2-5 1,3-4 0,1-4 0,-1-1 314,-2 1 0,-6-1 0,-1 1 0</inkml:trace>
  <inkml:trace contextRef="#ctx0" brushRef="#br0" timeOffset="83">19546 7008 7569,'17'-7'185,"4"-1"0,7 4 1,2 1-1,1 2 1,2 1-1,0 0 1,-1 0-110,-2 0 1,-4 0-1,2 0 1,-2 0-1,1 0 1,-2 1-1,-2 2-76,-4 1 0,3 4 0,-4-1 0</inkml:trace>
  <inkml:trace contextRef="#ctx0" brushRef="#br0" timeOffset="84">20357 6403 7569,'0'-12'231,"0"1"1,-1 1 0,-2 3-7,0 7 1,-6 10-1,1 11 1,-3 5 0,-4 9-1,-5 6 1,-1 8 0,-1 4-118,3 3 1,-2 1 0,3 0 0,0 0 0,3 0 0,4-1 0,2-1-1,2-2-264,2 1 0,1-7 1,6-1-1,0-3 0,5-2 1,1-4-1,5-6 1,0-4-351,0-3 0,2-5 1,1-2-1,1-3 506,-1-4 0,5-1 0,-4 2 0</inkml:trace>
  <inkml:trace contextRef="#ctx0" brushRef="#br0" timeOffset="85">20529 6779 7569,'-7'-17'277,"-3"1"0,4 10 1,-2 7-1,1 9-181,-2 8 1,-2 5 0,0 4 0,0 3 0,0 3 0,3 1 0,1 1 0,2-1-74,3 0 0,0-3 1,4-2-1,3-1 0,6-3 1,6-2-1,3-4 1,2-4-59,2-2 1,2-7 0,1-2 0,3-4 0,3-5 0,0-6 0,-2-6 0,-5-2 31,-1 0 1,-4 0-1,-2-4 1,-4-1-1,-3-3 1,-5-3-1,-3-3-206,-2-1 1,-4-2 0,-2-1-1,-4-2 1,-6 0 0,-5-1 0,-6 5-30,-5 3 0,-6 5 0,-9 10 0,-1 5 0,0 7 0,2 5 0,2 4 1,4 5 237,3 5 0,0-1 0,1 3 0</inkml:trace>
  <inkml:trace contextRef="#ctx0" brushRef="#br0" timeOffset="86">20346 6962 7569,'11'0'140,"1"0"1,0-1 0,4-3 0,4-2-1,4-2 1,4 0 50,1 0 1,2 1 0,3 0 0,0-1 0,-1 2 0,0 1 0,-1 1 0,1 0-345,-1 1 0,-7 2 0,-1 1 153,-4 0 0,-6 0 0,3 0 0</inkml:trace>
  <inkml:trace contextRef="#ctx0" brushRef="#br0" timeOffset="87">20826 6368 7569,'1'-6'208,"4"5"0,6 7 0,7 10 0,4 9 0,0 5 0,1 3 43,0 1 1,1 6 0,4 3 0,5 5 0,-14-21 0,-1 1 0,1 1 0,-1 1 0,-1 2 0,0 0 0,-2-1 0,-1 1-239,-2-2 1,-1 1 0,6 31 0,-10-1 0,-4-1 0,-7-2 0,-9-1 0,-8 0-14,-9 0 0,-8-5 0,18-26 0,0-1 0</inkml:trace>
  <inkml:trace contextRef="#ctx0" brushRef="#br0" timeOffset="88">10147 9064 7569,'-6'0'132,"-4"0"89,8 0 1,-8 0 0,2 0 0,0 1 0,-1 1 0,1 2 0,0 0 0,1 1-1,-1 3 1,-2 2-9,-4 1 0,-4 7 0,-4 4 0,-1 4 0,0 3 0,-1 3 0,-2 0 0,0 0-376,0-2 1,-2-1-1,1 3 1,-1-3-1,0-1 1,1-3-1,0-2 1,1-2 11,0-2 0,2-5 0,1 1 0,1-2 0,-1-3 0,0-1 0,1-3 0,2-1 175,1-2 0,5-2 1,-1-2-1,2-3 1,2-4-1,-1-2 0,2-1 1,2-2-6,5-2 1,1-3 0,2-5 0,2-1 0,1-1 0,5-2 0,2 0 0,2 1-29,-1-1 0,1 4 0,-1 5 0,0 3 0,1 4 1,-1 3-1,1 3 114,-1 2 0,-3 2 0,-1 2 0,2 3 1,1 5-1,3 4 0,1 3 24,1 2 0,4 1 1,-1 4-1,2 1 1,4 1-1,2 2 1,2-2-1,2 1-130,3 0 0,-2-5 0,-1 0 0,1-3 1,-2-4-1,-3-1 0,-2-3 0,-2-2-27,-3-5 1,-2 2 0,-6-1-1,0-1 1,1-2-627,-1-1 0,-3-1 654,-1-3 0,-4-2 0,2-6 0</inkml:trace>
  <inkml:trace contextRef="#ctx0" brushRef="#br0" timeOffset="89">10992 9338 7569,'-7'-4'132,"0"-1"1,1 0 0,1 1 0,0 5 0,2 6 0,2 3 0,2 1 0,2 1 0,2-1 0,1 0 123,3 1 1,1-5 0,3 1-1,2 0 1,4-1 0,3 0 0,3-2-1,4-3-232,6-1 0,1-2 0,-1-1 1,0-3-1,2-3 0,0-3 1,-4-3-1,-5 0-46,-4 1 1,-3 0 0,-2-1 0,-3-2 0,-4-1 0,-2 0 0,-2-1-82,-4-3 1,-3 4 0,-2-2 0,-4 0 0,-5 0 0,-6 1 0,-3 1 0,-5 5 35,-5 3 0,-4 4 0,-2 5 0,-2 1 1,-3 3-1,0 5 0,-2 3 0,1 5 145,3 1 1,4 2 0,4 5 0,4 3-1,7 1 1,6 3 0,6 1-89,2 1 1,2-2-1,7 1 1,5 3-1,5-2 1,5-1-1,4-4-48,3-1 1,4-1-1,4-6 1,0-2-1,-1-4 1,-2-3-1,-5-3 1,-2-3 128,-1-1 1,-1-1 0,-3-4 0,-4 0 0,-2 0 0,-2-1 0,0-2-72,1-1 0,-6-5 0,-1 3 0</inkml:trace>
  <inkml:trace contextRef="#ctx0" brushRef="#br0" timeOffset="90">11746 8835 7423,'5'-7'164,"3"0"0,2 2 1,1 3-1,1-1 0,-1 1 1,0-2-1,2 1 0,1 2 1,3 1-1,-1 0 0,2 0 1,-2 0-1,2 0 1,-1 0-1,-1 0 0,-2 0 1,-1 0 212,-2 0 0,1 0-377,-1 0 0,0 0 0,1 0 0</inkml:trace>
  <inkml:trace contextRef="#ctx0" brushRef="#br0" timeOffset="91">12523 8584 7569,'0'-12'7,"0"5"0,0-1 340,0-1-155,0 4 1,-2-4 487,-2 6 169,3-1-545,-4 4 0,10 5-20,3 2 0,2 5-9,1 3-92,1 3-133,4 0 1,-2 3 64,5-2 1,-1 3-88,1 1 1,3 0-59,-3-1 1,-2-3 34,3 0 0,-7-1 1,3 3-1,-4-4-136,0 0 1,-2-2-297,-2-4 0,0 1 0,-2-1 0,-1 1 427,0-1 0,-1 1 0,-4-1 0</inkml:trace>
  <inkml:trace contextRef="#ctx0" brushRef="#br0" timeOffset="92">12808 8595 7569,'0'-11'329,"0"-1"0,1 2 0,2 1-136,1 2 1,0 6 0,-6 1 0,-2 6-1,-3 5 1,-3 3 0,-3 4 0,-2 4-286,-4 6 1,-3-1-1,1 4 1,0-1-1,2 1 1,0-2-1,1-1 1,3-3-330,3-1 0,1-2 0,2-3 1,3-4-1,1-2 421,3-2 0,0 1 0,2-1 0</inkml:trace>
  <inkml:trace contextRef="#ctx0" brushRef="#br0" timeOffset="93">12922 8892 7569,'2'-6'435,"0"3"1,3 5-287,2 1 0,-5 10 0,2 0 0,-3 3 1,-1 3-1,0 0 0,0-1 0,0 0-477,0 0 1,0-3-1,0 3 1,0-2 327,0-2 0,5 4 0,2 0 0</inkml:trace>
  <inkml:trace contextRef="#ctx0" brushRef="#br0" timeOffset="94">13094 8664 7569,'0'-8'137,"1"2"0,3 1 0,3 2 1,2 1-1,0-1 0,-1-1 1,1 2-1,1 1 0,1 1 1,1 0 75,-1 0 0,4 0 0,2-2 0,-1 0 1,2-3-1,-2 0 0,1 0 0,-2 1-213,2-1 0,-5-2 0,5-4 0</inkml:trace>
  <inkml:trace contextRef="#ctx0" brushRef="#br0" timeOffset="95">13596 8378 8461,'-6'-11'82,"1"-1"1,0 2-1,-3 4 1,-2 6 0,-2 6 10,1 4 0,0 7 0,-1 3 0,1 6 0,-1 3 0,2 1 0,1 1 0,3 0-178,1 2 1,1 0-1,4-1 1,0-3-1,0-1 1,0-2-1,1-3 1,3-4 4,4-4 0,2-3 0,1-1 0,1-4 0,0-3 1,2-3-1,3-1 0,-1-1 257,1-3 0,3-3 1,-2-7-1,1-3 1,-1-1-1,-2-1 1,-2 0-1,-2 0-206,-5-1 1,2-2 0,-5 0 0,-2-1 0,0 0 0,-4 0 0,-1 0-375,-5 0 1,-3 1 0,-5 0 0,-3 3 0,-2 4 0,-3 3 402,-3 5 0,-2 2 0,-5 5 0</inkml:trace>
  <inkml:trace contextRef="#ctx0" brushRef="#br0" timeOffset="96">13379 8664 7569,'12'0'177,"-1"-1"0,2-2 0,1-1 0,2 0 0,2 1 0,2-1 0,2 1 0,2 1 0,1-1-106,2-1 1,3 1-1,-3 3 1,-2 0-1,-2-2 1,-2 0-72,-2-2 0,0 0 0,3 4 0</inkml:trace>
  <inkml:trace contextRef="#ctx0" brushRef="#br0" timeOffset="97">13790 8253 7569,'-6'-5'409,"3"-2"0,6 1 0,5 3 1,2 6 1,1 5-1,1 6 1,0 3 0,2 4-1,1 3 1,1 1-1,-1 3-277,0 2 0,4 3 1,-4 2-1,-1-1 0,-2 0 1,-3 0-1,-3 2-464,-1 2 0,3-2 0,-5 2 0,-1-2 0,-5 0 0,-3-2 1,-3-3-1,-1-3 331,-3-2 0,-6 1 0,1-4 0</inkml:trace>
  <inkml:trace contextRef="#ctx0" brushRef="#br0" timeOffset="98">12625 8276 7569,'-11'-7'74,"0"2"0,-1 1 0,1 1 0,-1 0 0,1 2 0,-1 1 0,1 1 0,0 3 0,0 3 1,3 4-1,0 3 0,-1 3 0,0 7 0,0 4 0,3 4 237,1 1 0,-3 6 0,4 3 1,2 1-1,-1 1 0,1-3 1,-2 3-1,1-1 0,2 0-494,1-1 1,0-7-1,0 1 1,1-5 0,3 0-1,4-2 1,2-2 0,3-4-2620,2-4 2802,3-3 0,10 1 0,1 0 0</inkml:trace>
  <inkml:trace contextRef="#ctx0" brushRef="#br0" timeOffset="99">14167 8184 7569,'-6'-11'917,"2"-1"1,3 1 0,1-1-426,0 1 0,1 5 1,3 2-1,3 3-670,4 1 1,-5 1 0,-1 1 0,-1 4 0,0 0 51,-2 3 0,-1 1 0,-1 1 1,2-1-1,0-1 0,2-1 0,-1 1 113,-2 1 1,-1 1-1,1 1 1,2-1-1,2-1 1,1-1 74,3-1 0,1-2 1,2 2-1,-2-3 0,-1-1 1,-2 0-1,2-2-73,1-1 0,2-1 0,-1 0 1,0 0-1,1 0 0,-1 0-985,1 0 1,-1 0 995,1 0 0,-6 0 0,-1 0 0</inkml:trace>
  <inkml:trace contextRef="#ctx0" brushRef="#br0" timeOffset="100">14555 8184 7569,'0'-15'543,"2"0"-220,2 1 0,-3 7 1,3 9-1,-4 8 0,-3 8 1,-2 4-1,-1 5 0,-2 4-204,2 2 0,-4 2 0,2 3 0,-2 3 1,-2 1-1,1 0 0,0 1 0,-1 0-289,1-1 1,-1 2 0,1-3 0,-1-1 0,1-2 0,1-3 0,1-6 0,3-5-262,1-4 0,-3-6 0,4 1 0,2-2-338,0-1 0,2-5 769,0 1 0,-5-6 0,-1 3 0</inkml:trace>
  <inkml:trace contextRef="#ctx0" brushRef="#br0" timeOffset="101">14658 8515 7569,'-6'-11'412,"2"0"-212,3-1 1,1 7 0,-1 5 0,-2 6 0,-2 5 0,-1 1 0,-2 2-72,2 1 1,-3 4-1,4-3 1,0-2 0,0-2 1022,2 0-687,2-6 0,1-6-467,0-8 0,0 2 5,0-1 1,-2 3 100,-1-4 0,1 0 1,-1-3-1,1 0 1,4-1-69,1 1 0,-1 3 0,3 1 0,0-2 1,2-1-1,4-2-21,0 1 1,0 3 0,1 2-1,-1 1 1,1 2 0,-1 2 7,1 1 0,-1 0 1,0 0-1,0 1 0,-3 3 1,-1 4-1,-2 2-46,-3 1 1,3 2 0,-1 2-1,-1 4 1,-2 3 0,-1 0-1,-1 3 1,-2 0-62,-1 2 0,-4 3 0,0-2 0,-2 0 1,-2 0-1,1-3 0,0-1 0,-1-2-62,1-3 1,-1-1 0,1-4 0,-1 1-1,1-1 1,0-1 0,-1-2 113,1 0 1,1-3 0,1 0-1,2 0 1,1 1 115,0-1 0,3 2 0,1-4 0,4 1 0,6-3 0,3-3 0,4-1 98,4 0 1,3 0-1,1 0 1,1 0 0,1 0-1,2 0 1,-2 0 0,-1 0-60,-1 0 1,-4 0-1,-1 0 1,-3-1 0,-3-2-929,-3-1 1,-8 0 804,-1 4 0,-10-5 0,-8-1 0</inkml:trace>
  <inkml:trace contextRef="#ctx0" brushRef="#br0" timeOffset="102">15069 9372 7569,'-6'5'1344,"1"-4"-1189,5 4 1,0-3 0,1 0 0,3 3 0,4 0-1,2 0 1,3-1 0,0 0 0,4 0 0,1-2 0,2 1-1,2-1 1,0 2 0,3-1-33,1-2 1,3-1-1,6-1 1,-2-2 0,-2-2-1,-1-1 1,-3-3 0,-1 0-1,-2 0 1,-2 2-192,-3-2 0,1-1 0,-6-2 0,-3 2 0,-3 1 0,-3 1 0,-2 0 1,-3-3 40,-4 0 1,-3 0 0,-5-1 0,-4 1-1,-3-1 1,-3 2 0,-5 1 0,-4 3 34,-2 1 1,-2 2 0,-2 7 0,-3 5-1,-4 4 1,-3 3 0,2 2 0,2 4 112,5 3 0,6-1 1,3 4-1,2-1 1,7 1-1,7-1 1,8 3-18,4-1 1,2-4-1,4 2 1,6-3 0,7-1-1,6 0 1,5-2 41,6-2 1,3-2 0,-1-7 0,2-3-1,2-3 1,0-2 0,1-2 0,-1 0 21,-2 0 1,-5-4 0,-4-1 0,-2-2 0,-3-2 0,-1 1 0,-2-1 0,-2 1-919,-1-1 0,-9 3 0,0-2 750,-3-1 0,-9 4 0,-4 0 0</inkml:trace>
  <inkml:trace contextRef="#ctx0" brushRef="#br0" timeOffset="103">15823 8892 7569,'-7'-1'245,"-1"-3"1,2-2 0,3 0 0,7 2-1,6 2 1,4 2 28,1 0 0,6 0 0,-2 0 0,2 0 1,2 0-1,-1 0 0,-2 0 0,-2 0 1,-1 0-1113,1 0 0,-4 0 838,1 0 0,-2 0 0,-2 0 0</inkml:trace>
  <inkml:trace contextRef="#ctx0" brushRef="#br0" timeOffset="104">16497 8218 7569,'0'-7'70,"0"-1"1,0 2 0,0 3 0,0 8 0,-1 7 0,-3 4 0,-5 3-1,-4 5 203,-2 6 1,-1 4 0,2 3 0,-2 2 0,3 2 0,0 1 0,1-1 0,1 0-392,0-2 0,0 3 0,4-4 0,3-1 0,3-3 0,1-2 0,1-3 0,2-1-78,0-2 0,6-6 0,-1-2 0,2-2 0,3-2 0,1-2 0,1-4 0,-1-1-121,-2-2 0,0 2 317,-1-3 0,1 0 0,-1-4 0</inkml:trace>
  <inkml:trace contextRef="#ctx0" brushRef="#br0" timeOffset="105">16623 8584 7569,'-10'-12'329,"1"1"1,2 0 0,3 0 575,6 4-769,-2 2 0,6 6 0,-2 3 0,2 5 1,2 3-1,-1 5 0,2 1-104,1 2 1,2 2 0,-1 0 0,1 1 0,0 0 0,1-1 0,1-3 0,-1-4-491,1-2 0,0-2 1,-3-1-1,1-2 458,-1-4 0,0-3 0,1-1 0</inkml:trace>
  <inkml:trace contextRef="#ctx0" brushRef="#br0" timeOffset="106">16783 8527 7569,'-17'0'144,"4"0"1,-2 1 0,4 3-1,2 3 1,1 4 0,-2 1-1,-3 4 1,-2 3-105,1 2 1,-1 2 0,2 0-1,3 0 1,1 0 0,3-2 0,2-1-41,3-1 0,6 0 0,1 4 0</inkml:trace>
  <inkml:trace contextRef="#ctx0" brushRef="#br0" timeOffset="107">16874 8755 7569,'4'-7'151,"1"0"1,1 1 0,3 1 0,0-2-1,0 2 1,-2 0 342,2 3 0,-2 1 0,-1 2 0,-1 3 0,-2 3 0,-2 3-462,-1 2 0,-1 3 1,-2 2-1,-2 0 0,-1 4 1,-3 0-1,-1 1 0,-2-2-298,1-1 0,1-4 0,1 3 0,2 0 0,2-2 0,3 1 0,0-3 145,2-2 1,2-1 0,0-2 0,3-3 0,2-1 0,2-3 0,1 0 73,1-2 1,1 0 0,-1-2-1,0 0 1,1-3 0,1 0-1,-1-2 47,0 1 0,7-7 0,-7-4 0</inkml:trace>
  <inkml:trace contextRef="#ctx0" brushRef="#br0" timeOffset="108">17068 8652 7569,'-5'-7'135,"5"0"1,6 2 0,4 3 0,2-1 0,-1 1 1155,1-2-1272,-1 0 0,4 4 0,2 0 0,-1 0 1,1 0-1,-2 0 0,0 0 0,1 0-19,-2 0 0,-2-5 0,0-1 0</inkml:trace>
  <inkml:trace contextRef="#ctx0" brushRef="#br0" timeOffset="109">17513 8310 7569,'-11'-5'128,"1"-3"1,1-2 0,1 0 0,0 2 0,-3 6 0,0 5 0,0 8 0,-2 4 0,-1 4 0,-1 5 0,1 5 122,1 4 0,7 0 0,1-1 0,1-2 0,0 1 1,1-1-1,2-1 0,2-1 0,2-2-371,1-2 1,8-1-1,0-2 1,2-2-1,2-3 1,3-5-1,3-2 1,1-3 24,0-1 0,3-2 0,1-7 0,-2-4 1,-1-2-1,-1-1 0,-1-1 4,-3 1 1,-3-4 0,-5-2 0,-3 1 0,-1-2-1,-2 0 1,-3-2 0,0-2-250,-2-1 0,-5 1 0,-3-1 0,-3 0 0,-5 0 340,-3 0 0,-7 0 0,-4 1 0</inkml:trace>
  <inkml:trace contextRef="#ctx0" brushRef="#br0" timeOffset="110">17285 8481 7569,'0'12'30,"1"-2"1,2-1 0,2-3-1,1-1 1,3-1 961,1 1-814,2-4 1,4 8-1,3-4 1,3 0-1,2 0 1,1-1-1,3 0-88,1 0 1,-2 1-1,2-3 1,-1 2 0,-2-1-1,-2-2 1,-3-1 0,0 0-948,-2 0 0,-4 0 857,4 0 0,-5-5 0,2-2 0</inkml:trace>
  <inkml:trace contextRef="#ctx0" brushRef="#br0" timeOffset="111">17742 8173 7569,'-6'-12'51,"3"2"0,6 3 0,4 3 0,2 4 218,-1 4 1,2 2-1,-3 7 1,4 2-1,0 5 1,0 6 0,2 4-1,1 3-79,1 1 1,1-1 0,-4 0 0,1 0 0,0 3 0,-3-1 0,-1 0 0,-3-4-468,-2 0 0,1-5 0,-1 2 0,-2-2 0,-1-6 0,-1-2 0,0-4 0,0-2-2218,0 0 2495,-5-6 0,-1 4 0,-5-3 0</inkml:trace>
  <inkml:trace contextRef="#ctx0" brushRef="#br0" timeOffset="112">17947 8184 7569,'0'-15'171,"2"0"0,2 1 1,3 2-1,3 3 0,2 3 1,-1 0 112,1-1 1,-1 5-1,0-2 1,2 3-1,1 1 1,1 0-1,-1 1 1,-1 3-311,-2 3 1,-3 4 0,-2 1 0,-1 2 0,-2 3 0,-2 1 0,-2 2-110,-3 1 1,-2 2 0,-6 0 0,0-1-1,-2-2 1,-2-1 0,3 0 0,0-1 40,1-3 1,5-2 0,0-2-1,2 1 1,4-1 40,4 0 0,3-4 0,5-3 0,1-3 0,1-1 0,0 0 0,3-1-890,-2-3 943,3 3 0,1-10 0,5 5 0</inkml:trace>
  <inkml:trace contextRef="#ctx0" brushRef="#br0" timeOffset="113">18576 8127 7569,'-11'-1'113,"4"-3"1,2-2 0,1 1 0,-1 6 0,-1 9 0,-5 9 0,-1 6 0,-5 6 0,-1 3 113,-2 4 0,2 2 0,1 3 0,0-3 0,2 1 1,0-2-1,1 1 0,2-4 0,3-1-472,1-5 1,2 2-1,1-6 1,2-1 0,-1-4-1,1-3-973,2-2 0,1 0 1218,0-5 0,-5-5 0,-1-1 0</inkml:trace>
  <inkml:trace contextRef="#ctx0" brushRef="#br0" timeOffset="114">18461 8390 7569,'4'-8'89,"1"2"1,2-1 0,3 2 0,2 0 0,4 3 0,-2-1 0,-2 1 154,0-2 1,-1 0-1,1 4 1,-2 1 0,-1 3-1,-2 4 1,1 3 0,-2 3-261,-2 1 0,1 6 0,-1-2 0,-2 2 0,0 2 0,-4 0 0,-1 0-126,-5 0 0,-2-1 0,-2 0 0,2-2 0,1-2 0,3 0 0,0-2 0,1 1 186,0-3 1,1-1 0,5-3 0,3-3 0,3-2 0,4-1 0,0 0 52,0-1 1,5-2 0,0-1 0,2 0 0,1-1-1,-1-2 1,-2-1 0,-1 2-98,1 0 0,-1-3 0,-4-1 0</inkml:trace>
  <inkml:trace contextRef="#ctx0" brushRef="#br0" timeOffset="115">18656 9212 8469,'5'-6'137,"2"2"1,3 3 0,2 1 0,-1 0-138,1 0 0,-1 0 0,1 0 0</inkml:trace>
  <inkml:trace contextRef="#ctx0" brushRef="#br0" timeOffset="116">18998 9064 7545,'1'6'127,"2"-1"0,1 0 1,-2 3-1,1 2 1,1 1-1,3 1 1,3-1-1,2 1 1,-1-2-1,1-1 1,-1-3-1,2-1 1,1-2-1,2-2 1,1-1 14,-1 0 0,5 0 1,-2-1-1,1-3 1,0-4-1,-2-2 1,-2-1-1,-2-1-307,-1 1 1,-1-5-1,-2 1 1,-1 0-1,-3 0 1,-1-2-1,-2 0 1,-2-3 44,-1 3 0,-5-4 0,-4 6 0,-5 1 0,-5 3 0,-4 3 0,-4 4 167,-3 3 0,-4 2 1,-3 3-1,-1 5 1,2 5-1,3 6 1,4 4-1,1 4 124,3 2 1,7-4 0,5 3 0,6 1 0,2-3 0,3 3 0,6-2 0,6 0-128,4-3 0,7-2 1,-2-4-1,3-4 0,4-2 1,0-2-1,-1-1-338,-5-2 1,1-3 0,-3-5 0,1 0-1,-1 0 1,-1-1 293,-4-3 0,5-8 0,0-5 0</inkml:trace>
  <inkml:trace contextRef="#ctx0" brushRef="#br0" timeOffset="117">19387 8630 7569,'7'-7'163,"1"3"1,1 3-1,1 1 1,1-1 0,1-2-1,0 0 1,2 0 0,3 2-1,-1-1 1,2 0 5,0-2 0,-4 0 0,1 4 1,-2 0-1,-2-1-169,0-3 0,1 3 0,-1-4 0</inkml:trace>
  <inkml:trace contextRef="#ctx0" brushRef="#br0" timeOffset="118">19820 8390 7569,'0'-8'210,"0"1"0,2-2 0,2 0 0,3 2 0,2 7 0,0 8 0,-3 6 0,1 5 51,-1 3 0,2 0 0,3 1 1,0 0-1,1 0 0,-1 0 1,1 0-1,-1-2 0,1 0-449,-1-2 0,0-5 0,1 1 1,-1-3-1,-1 0 0,-1-2 1,-2-1-1,-1-3-1601,0-1 1789,-3-1 0,7 1 0,-4 2 0</inkml:trace>
  <inkml:trace contextRef="#ctx0" brushRef="#br0" timeOffset="119">20060 8367 7569,'-3'-12'156,"-3"2"0,0 3 0,-3 4 1,-1 6-1,-1 6-22,-1 5 0,0 0 0,-2 5 1,-2 1-1,2 3 0,2 2 1,0 2-1,1-2-1392,-1-1 156,6 4 1102,1-9 0,0 13 0,-1-8 0</inkml:trace>
  <inkml:trace contextRef="#ctx0" brushRef="#br0" timeOffset="120">20083 8572 7569,'5'-11'0,"2"0"-119,4-1 1,0 2 268,1 2 1,-1 0 284,1 4 0,3-4-234,0 4 1,-1-1 0,-5 3 0,-1-2-1,0 1 1,1 3-180,-1 4 0,-3-1 1,-5 4-1,0 2 0,-1 1 1,-3 2-1,-4-1-48,-2 1 0,-1-1 0,-1 0 0,1 1 0,0-1 0,-1-1 0,1-1 142,-1-1 1,5 0-1,0 3-79,2 0 0,1-3 0,6-2 0,0 1 0,3-2 0,2 0 0,2-1-31,1 1 1,1-3-1,1 6 1,-1 1-1,0 0 1,0 0-1,-3-2-61,0 2 0,-5-3 1,0 2-1,-1 1 1,-2 1-1,0 1 1,-2 0-161,-1-4 1,-4 3-1,-4-2 1,-2 2 0,-1 2-1,-1-2-1236,1-3 1451,6-2 0,-2 1 0,4 0 0</inkml:trace>
  <inkml:trace contextRef="#ctx0" brushRef="#br0" timeOffset="121">20323 8447 7851,'-6'-8'760,"3"2"1,6 1-759,4 2 0,3 2 0,2 1 0,1 0 0,1 0 0,1 0 0,0 0-2,1 0 0,2 5 0,5 1 0</inkml:trace>
  <inkml:trace contextRef="#ctx0" brushRef="#br0" timeOffset="122">20688 8321 7569,'-5'-7'245,"-2"0"0,-3 3 0,-2 6 0,1 4 1,-1 5-26,1 5 1,3 1 0,1 8 0,-1 0 0,2 2 0,2-1 0,3 1-42,1 0 1,0-1-216,0-3 1,3-1-11,1-3 0,9 1-59,-2-5 0,5-1 0,-1-6 0,3-4-27,-1-3 1,5-1 121,-3 0 1,3-1-1,0-4 1,0-6 102,-3-3-92,3-1 0,-10-1 0,4-2 29,-4 0 1,-4-3-10,-1 2 0,-4-3-118,1-1 1,-4 0 73,-4 0 0,1-3-209,-4-1 1,-5 2-111,-3 6 0,-5-3-131,1 3 1,-3 3 12,-1 0 1,-3 9 129,-1 3 0,4 3 330,4 1 0,4 5 0,-4 2 0,5 4 0,-2 0 0</inkml:trace>
  <inkml:trace contextRef="#ctx0" brushRef="#br0" timeOffset="123">20517 8504 7734,'7'0'1093,"3"0"-694,-3 0 1,3-4-266,2 0 1,-1 1 14,1 3 1,4-4-360,3 0 0,-1 0 159,1 4 0,0 0-464,4 0 0,0 0 127,0 0 69,-6 0 0,4 4 319,-6 0 0,5 0 0,-2-4 0</inkml:trace>
  <inkml:trace contextRef="#ctx0" brushRef="#br0" timeOffset="124">20917 8138 7569,'0'-15'311,"0"0"1,0 1 0,1 3-14,3 3 0,1 12 0,4 9 0,-3 3 0,1 6 0,-1 3 0,3 5 0,1 3-116,1 2 1,1 3 0,-1 1 0,1 0 0,-2 1 0,-1-2 0,-3 0-1,0 0-462,1-1 1,-5-3-307,2-3 0,-3 2 116,-1-3 1,0-2 193,0-1 0,-5-3-489,-2-2 0,-5-2 765,-3-1 0,-3-5 0,-5 2 0</inkml:trace>
  <inkml:trace contextRef="#ctx0" brushRef="#br0" timeOffset="125">19832 8093 7569,'-12'-5'106,"5"3"1,-1 0-1,-1 4 1,-1 6-1,-1 3 1,-2 6-1,-1 6 1,-1 7-1,0 7 1,-1 5-1,3 2 1,1 2-1,4 0 1,2-1 1481,0 1-1718,3 0 1,-1-6-1,8 0 1,4-3 0,3-3-1,3-4 1,3-3-790,1-4 0,1 1 919,3-9 0,6 0 0,1-3 0</inkml:trace>
  <inkml:trace contextRef="#ctx0" brushRef="#br0" timeOffset="126">21008 8047 6899,'5'-11'180,"2"3"1,4 0-1,1 1 1,-1-1-1,0 2 1,1 0-1,0-1 1,2 0-1,2 0 1,-2 2-1,0 1 1,0 1-1,1-1 1,-1 0 130,-2 0 0,-1 2 1,-4 5-1,-3 5 1,-4 3-341,-4 5 0,-2-4 1,-6 5-1,1-2 1,0 0-1,-1 1 1,1-1-1,1 0-126,2-1 0,-1 0 0,5 0 1,2 1-1,0-1 0,4-3 82,2-3 1,2 1-1,7-5 1,2 0-1,4-1 1,2 1-1,2-1 1,-1-2-154,-3-1 1,1 0-1,-3 0 1,-1 0 225,1 0 0,-2 0 0,-4 0 0</inkml:trace>
  <inkml:trace contextRef="#ctx0" brushRef="#br0" timeOffset="127">21499 8001 7569,'0'-6'220,"0"2"0,0 8 1,0 5-1,0 5 0,-1 5 1,-3 4-1,-2 3 0,-2 6 1,1 4-1,-2 3 1,-1 2 658,-2 2-946,1-4 0,-1 4 0,1-5 0,1 0 0,1-1 0,3-1 0,1-5 0,1 0-313,-1-2 0,3-7 1,-1-1-1,1-2 1,2-2-1,0-1 380,0-2 0,-5-1 0,-1-2 0</inkml:trace>
  <inkml:trace contextRef="#ctx0" brushRef="#br0" timeOffset="128">21454 8435 7569,'0'-11'141,"1"0"1,3-1 0,3 1 0,4-1 0,0 1 0,0-1 0,2 1 0,1 0 92,1-1 0,6 5 0,-4 0 0,2 2 0,-1 3 0,-1 0 0,-3 4 0,-3 1-278,-3 5 1,0 2 0,-4 3 0,-1 1 0,-3 2 0,-5 2 0,-5 2 0,-6 3-83,-1 4 0,-2-3 0,-3 3 1,2-3-1,2-1 0,1-1 1,3 1-1,3-1 80,3-3 1,2 0 0,4-6-1,-2-3 1,1 0 0,3-1-1,4-2 114,4-3 1,3-2 0,4-2 0,3 0-1,1 0 1,0 0-69,1 0 0,2-6 0,1 0 0</inkml:trace>
  <inkml:trace contextRef="#ctx0" brushRef="#br0" timeOffset="129">21477 9098 7569,'-7'-5'582,"2"4"1,6-5-583,3 6 0,3 6 0,4 0 0</inkml:trace>
  <inkml:trace contextRef="#ctx0" brushRef="#br0" timeOffset="130">21899 9018 7203,'0'-8'320,"0"3"1,0 4-1,0 6 1,0 4-111,0 2 1,1 1-1,2-1 1,3 1 0,3-1-1,4-1 1,1-1-1,2-3-184,3-1 1,7 3 0,0-4-1,1-2 1,1 0 0,1-2 0,2 0-1,-2-2-63,-1-1 0,2-2 1,-3-4-1,-3 1 1,-3-1-1,-3-1 1,-1-1-24,-3-1 0,-5-3 0,-3 0 0,-1 1 0,-3 0 1,0 0-1,-2-1 0,-2-1 28,-1 0 1,-5 3 0,-7-1 0,-4 4 0,-3 4 0,-2 1-1,-3 2 1,-4 2 140,-6 1 1,1 5 0,-2 3 0,3 3 0,2 4 0,1 4 0,4 3 0,3 1-53,3-1 1,7 1-1,1 0 1,5 0-1,5 1 1,3 0 0,2 0-155,3-2 1,3-2-1,5 2 1,3-2-1,4-2 1,3-2-1,1-3 8,0-4 1,0-4 0,-1-5-1,1 0 1,0 0 0,0 0-1,-1 0 89,-3 0 0,2-5 0,-3-1 0</inkml:trace>
  <inkml:trace contextRef="#ctx0" brushRef="#br0" timeOffset="131">22402 8470 7644,'3'-8'95,"2"2"1,2 1-1,2 2 1,1 2-1,1 1 1,2 0-1,1-1 1,1-2-1,0-1 1,1 2-1,-1 0 1,0 2-1,0 0-95,1 0 0,4 0 0,-2 0 0</inkml:trace>
  <inkml:trace contextRef="#ctx0" brushRef="#br0" timeOffset="132">22916 8161 7569,'-4'-17'98,"-1"1"0,-2 4 1,-2 1-1,-1 4 1,-1 4 57,-1 6 0,0 4 0,-3 9 1,-3 3-1,-1 4 0,1 2 1,0 3-1,3 1-129,2 3 0,1 0 1,8-1-1,1-2 1,2-1-1,2-2 1,3-2-1,4-3-104,2-2 0,6-2 1,3-6-1,3 0 0,2-4 1,1-3-1,2-3 0,-2-2 74,0-3 0,-3-2 0,1-6 0,-1 1 0,-3-2 0,-5-1 0,-4-2 3,-2-2 0,-6 3 0,2-4 0,-3-2 0,-1 0 0,-1-2 0,-2-1-96,0-3 1,-10 3-1,1-2 1,-2 1-1,-2 4 1,-3 2-1,-3 4 1,0 3-85,-1 5 1,-4-2 0,0 5 0,3 3 0,3 3 0,3 6-1,1 1 1,4 0 179,0-2 0,1 1 0,1 8 0,0 2 0</inkml:trace>
  <inkml:trace contextRef="#ctx0" brushRef="#br0" timeOffset="133">22664 8310 7569,'12'0'257,"-1"-1"0,1-2 1,0-1-1,2 0 0,3 1-119,0-1 0,-1 0 1,3 3-1,1-2 1,2-1-1,-1 2 1,-2 1-1,-2 1-1052,-1 0 914,-3-6 0,8 5 0,-3-4 0</inkml:trace>
  <inkml:trace contextRef="#ctx0" brushRef="#br0" timeOffset="134">22995 8001 7569,'2'-11'-39,"2"0"1,3 0-1,3 3 1,2 1-1,-2 1 1,-1 1 333,-2 0 1,1-3 0,3 4 0,1 0 0,-1 1 0,1-1 0,0 1-158,4 2 1,-4 1 0,4 0 0,-5 1 0,-2 2 0,-3 2-215,-1 1 1,-1-2 0,-4 4 0,0 1 0,-1 1-1,-3 1 1,-4 1-33,-2-1 1,-1-1 0,-1-1 0,1-1 0,1 1 0,1-1 0,3 1 0,1-1 77,2 1 0,2-3 1,1 2-1,0 1 1,1 1-14,3 1 0,-2-4 0,6-4 0,1 0 0,1-1 0,1 2 0,2-1-305,2-2 1,-2-1 0,2 0 347,-2 0 0,-2 0 0,1 0 0</inkml:trace>
  <inkml:trace contextRef="#ctx0" brushRef="#br0" timeOffset="135">23441 7921 7569,'0'-11'278,"-1"5"0,-3 3 0,-4 6-51,-2 4 0,-1 9 0,-1 4 0,0 5 0,-2 6 0,-2 3 0,2 4 0,0 3-218,-1-1 0,3 5 1,-5-3-1,2 2 0,0-1 1,1-2-1,1-4-562,1-1 174,1-4 1,3-4-1,2-6 1,1-2-1,2-2 1,2-2 378,1-2 0,-5-6 0,-1-3 0</inkml:trace>
  <inkml:trace contextRef="#ctx0" brushRef="#br0" timeOffset="136">23350 8321 7569,'3'-15'0,"2"2"0,2 2 0,2 2-84,1-1 0,1 1 783,1 1 1,-1-1-482,0 6 1,2-5 0,1 4 0,1 2 0,-1 0-1,-1 2 1,-2 2-211,1 2 0,-6 6 0,-2 5 0,-3 0 0,-1 2 0,-1 2 0,-3 2 1,-5 2-67,-5 0 1,-3 1 0,-6 1 0,1 2 0,2-2 0,2 0 0,2-3 0,2 0 9,1-3 1,7 1 0,2-4 0,3-3-1,2 0 1,3-1 0,3-2 0,5-1 103,3-2 1,3-4 0,4 1 0,1-3 0,0-1-1,-1 0 1,-2 0-537,-1 0 0,-9-1 480,2-3 0,-3-3 0,2-4 0</inkml:trace>
  <inkml:trace contextRef="#ctx0" brushRef="#br0" timeOffset="137">10204 11256 7569,'0'-11'133,"-1"1"0,-3 3 0,-4 7 0,-2 8 1,-2 6-1,-4 5 0,-3 3 0,-2 0 1,-2 1-1,0 0 1,0 0-1,0 0 1,-1 0-1,-2 0 1,-5-1-1,-1 1 1,1 0-1,0-1-177,0-3 0,-1 1 0,0-5 0,2-1 0,-1-1 0,2-2 0,1-1 1,1-2-1,1-3 40,0 0 1,2-4 0,3 3 0,0-2 0,4-4 0,-1-2 0,1-2 0,2-1 1,5-1 1,0-1-1,6-5 1,2-2-1,0-2 1,2-1-1,2 0 1,1 1-13,5 1 1,6-2 0,1 4-1,-1 1 1,0 3 0,0 2 0,1 3-1,0 1 138,2 2 0,-3 2 1,5 1-1,1 0 1,2 1-1,1 3 1,1 3-6,2 4 0,0 1 1,4 3-1,2 4 1,0 3-1,-1 1 0,-1 0-185,-2 0 0,3-1 1,-2 1-1,1-1 0,-4-3 1,-2-4-1,-1-2 0,0-2 58,0 1 1,-2-5 0,0 0-1,-3-2 1,-1-3 0,0-1 0,-1-1-1,-2 0 13,-1 0 1,-2 0-1,0-1 1,-3-1-1,-1-3-5,-2-2 0,4 0 0,-3-5 0</inkml:trace>
  <inkml:trace contextRef="#ctx0" brushRef="#br0" timeOffset="138">11175 11656 6796,'-1'-5'720,"-2"5"0,-1 6 0,2 5 1,0 0-533,2 0 1,0 1 0,0-1 0,2 1 0,2-1-1,3-1 1,3-1 0,2-1 0,0-1 0,4 1-213,3 0 0,-2-6 0,2 2 0,3-3 0,2-1 0,3 0 0,-1 0 0,1-1 48,0-3 0,-1-1 0,-3-5 1,0 0-1,0-3 0,-1 0 0,-2 1-5,-1 0 0,-9-3 1,1-2-1,-2 1 0,-2-2 1,-4 2-1,-1-2-83,-2 0 1,-2 3 0,-3-3 0,-5 2 0,-5 3 0,-3 3-1,-3 4 1,-3 0 27,-3 4 1,-9 2 0,2 4 0,0 3 0,1 3 0,2 2 0,1-1 0,1 2 84,2 2 1,3 2 0,2 3-1,3-1 1,4 1 0,2 2-1,3 1-94,3 0 1,2-1 0,5 1 0,1 0 0,3-1 0,5-2 0,5-1-36,5 1 1,2-3 0,3-2-1,2-2 1,2-3 0,1-1 0,1-3-1,1-1 84,-1-2 0,-4-2 1,0-1-1,-2 0 0,-2 0 1,-3 0-1,-4 0 0,-1 0-776,1 0 1,-6-1 0,3-2 771,-2-1 0,0-4 0,1 1 0</inkml:trace>
  <inkml:trace contextRef="#ctx0" brushRef="#br0" timeOffset="139">12009 11234 7569,'-7'-7'245,"3"2"1,8 5-1,4 0 1,3 0-1,5 0 1,3 0-1,2 0 1,3 0-1,2 0 1,2 0-1,1 0 221,2 0 1,-1-4-1,-1 1 1,-1 0-1,-3 2 1,-1 1-1,-2 0 1,-3-2-539,-4-1 0,-2 1 1,-3-3-1,-4 1 1,-6 1-1939,-6 0 2010,-9 2 0,-3 1 0,-5 0 0</inkml:trace>
  <inkml:trace contextRef="#ctx0" brushRef="#br0" timeOffset="140">12986 10361 7569,'6'-4'171,"-1"1"1,-5-4-1,0-1 1,0 0-1,-1 4 1,-1 4-1,-4 5 1,0 6 159,-3 2 0,-1-1 1,-1 7-1,-1 0 0,0 5 1,-2 4-1,-3 1 0,-1 2-220,-2 3 1,0 1 0,-1-2 0,2 3 0,0 2 0,2 2 0,1-1 0,4 1-171,0-3 0,6 6 0,1-6 0,1 3 1,0-2-1,2-1 0,0-2-99,2-2 0,4-2 0,1-1 1,2-3-1,2-1 0,1-1 0,2-5 1,2 0 96,2-2 1,-1-5 0,-3 1 0,2-2 0,2-1 0,-2-2 0,-2 0 0,0-4 139,-1 0 0,-3 3 0,-2-4 0,0 1 0,0 2-1312,-1-2 1233,-2-3 0,-8 8 0,-1-4 0</inkml:trace>
  <inkml:trace contextRef="#ctx0" brushRef="#br0" timeOffset="141">13329 10490 7482,'0'-7'457,"0"2"0,0 4 0,0 6 1367,0 3-1750,5 2 0,-3 3 0,6 0 1,1 2-1,2 1 0,3 1 1,1 0-1,1 1-68,0-2 0,1 3 0,2-5 0,-3 1 0,-1-1 0,1 1 0,-3-3 0,0 0-213,-1-1 1,-5-4 0,1 1 0,-1 0-1767,0 1 1973,-2 2 0,-5-5 0,0-1 0</inkml:trace>
  <inkml:trace contextRef="#ctx0" brushRef="#br0" timeOffset="142">13534 10512 7569,'0'-12'292,"1"2"0,2 0 0,2-1-34,1 5 0,-3 2 1,-1 8-1,-4 2 0,-6 6 1,-3 2-1,-4 5 0,-4 3-283,-3 4 1,0 4 0,2-3 0,2 0 0,2-1 0,2-4 0,1 0 0,2-2-433,-1-3 0,1 3 0,1-6 1,2-1 456,4 0 0,-2-3 0,0 0 0</inkml:trace>
  <inkml:trace contextRef="#ctx0" brushRef="#br0" timeOffset="143">13774 10737 7569,'0'-7'1283,"0"-1"-988,0 0 0,0 5 0,0 4 0,1 7 0,2 7 0,1 1 0,-2 0 0,-1 0-257,-1 3 1,2-2-1,0 0 1,2 0 0,0-2-1,0 1 1,-1-3 0,1-1-659,1-1 1,-3-5 0,1 2 619,-1 0 0,3 2 0,1 0 0</inkml:trace>
  <inkml:trace contextRef="#ctx0" brushRef="#br0" timeOffset="144">14128 10469 7380,'0'-11'172,"0"4"0,0-1 1,0 1-1,0-1 1,0 4-1,0 8 1,0 5-1,0 5 0,0 2-26,0 0 1,0 1 0,1 4 0,2-2 0,2-1 0,0 0 0,1-1 0,-1-3 0,2-1-533,-1 1 0,-3-2 0,0 2 1,-1-1-1,-2-2 386,0-1 0,0 0 0,0 2 0</inkml:trace>
  <inkml:trace contextRef="#ctx0" brushRef="#br0" timeOffset="145">13968 10609 7569,'0'-8'250,"1"2"1,3 0 0,4 1 0,2 0 0,1 4 0,2-1 1645,2 2-1892,3 0 0,5 0 0,0-1 0,1-2 1,1 0-1,2-1 0,0 1 0,-1-1-542,1 2 1,-4-1 0,-6 1 537,0-2 0,3 1 0,-2 3 0</inkml:trace>
  <inkml:trace contextRef="#ctx0" brushRef="#br0" timeOffset="146">14494 10405 7569,'-2'-11'740,"0"4"-500,-2-1 0,4 7 0,5 2 1,1 8-1,3 5 0,3 2 1,2 0-1,2 1 0,1 1 1,0 2-151,1-2 0,-3 1 0,3-4 0,0 1 0,-2-1 0,1-2 0,-3-1-346,-1 0 1,-2-3 0,-1-1 0,-1-2 0,-3 0 0,1-2-1636,-1 1 1891,-3 4 0,7-8 0,-4 4 0</inkml:trace>
  <inkml:trace contextRef="#ctx0" brushRef="#br0" timeOffset="147">14688 10393 7668,'0'-10'2175,"-5"8"-2211,-2 4 0,-4 13 1,-2 3-1,-1 3 1,-1 0-1,0 1 1,-1-2-219,1 2 0,0 0 1,4-1-1,-1-1 0,1-2 1,1-2 253,2-1 0,-2-3 0,4 4 0</inkml:trace>
  <inkml:trace contextRef="#ctx0" brushRef="#br0" timeOffset="148">14813 10565 7569,'8'-7'343,"0"1"1,0 1-1,3 3 1,0 1-1,-1 2-149,-2 2 0,-3 0 1,-5 4-1,0 1 0,0 2 1,0 1-1,-1 0 1,-3 2-1,-4 2-283,-2-1 0,-1 2 1,-1 1-1,1-1 1,-1-1-1,2 1 0,1-2-77,2-1 0,4-2 0,-1 0 0,3 0 0,1 0 0,1-1 0,3 0 111,4-3 1,2-1 0,3-3 0,2 0 0,3-1 0,1-1 0,0-1 0,0 0-423,-2 0 1,1-1 476,-3-2 0,3-3 0,5-4 0</inkml:trace>
  <inkml:trace contextRef="#ctx0" brushRef="#br0" timeOffset="149">15167 10405 7569,'-3'-13'538,"0"0"0,4 0-294,6 4 0,-1 4 1,0 10-1,-1 5 1,-2 7-1,-2 4 1,0-1-184,3 2 1,-2 3 0,3 1 0,-2-3-1,2 0 1,1-3 0,0-1 0,-1-2-462,0-2 1,0-2-1,-2-4 1,0-2 399,0 2 0,3 0 0,1 2 0</inkml:trace>
  <inkml:trace contextRef="#ctx0" brushRef="#br0" timeOffset="150">15053 10522 7830,'17'-6'130,"0"3"1,2 2 0,0 1 0,3 1-1,2 2 1,3-1 0,-2 2 0,-1 0-693,-1 0 1,-4-1-1,-1-2 562,-2 3 0,0-3 0,-5 4 0</inkml:trace>
  <inkml:trace contextRef="#ctx0" brushRef="#br0" timeOffset="151">15590 10329 7569,'-17'-7'638,"6"-1"0,7 2 1,7-1-449,4 4 0,0 6 0,-1 6 0,0 4 0,1 4 0,2 1 0,1-1 1,2 2-69,4 2 0,-4 1 1,4-1-1,-4-1 0,1 0 1,1-4-1,1 0 1,-1-3-259,-1-2 1,2 0 0,0-1 0,-2-2 0,-3-2 0,-2-1 0,-1-2 0,1 1-1249,0 0 1,-5 0 1383,5-4 0,-5 0 0,2 0 0</inkml:trace>
  <inkml:trace contextRef="#ctx0" brushRef="#br0" timeOffset="152">15784 10329 7569,'-6'-11'399,"1"2"0,1 3 0,-1 7-187,-2 8 1,0 4-1,-6 4 1,-1 3-1,-1 4 1,0 0-1,-1 1 1,1-2-510,1 2 1,5-6-1,3 3 1,1-2-1,2-1 1,2-1-1,1-4-1882,0-1 2179,5-3 0,2 0 0,4 2 0</inkml:trace>
  <inkml:trace contextRef="#ctx0" brushRef="#br0" timeOffset="153">15841 10522 7569,'7'-10'183,"-1"2"0,-2 3 1,2-2-1,2 2 0,-2 0 256,-1-1 0,4 3 0,-1-1 0,2 4 0,0 0-386,-3 4 0,-1-1 0,-6 4 0,0 1 0,0 1 1,0 3-1,-2-2-116,-2 1 0,-2 0 0,-5-1 1,-1 1-1,1 0 0,-1 0 0,1-2 1,0 0 76,-1-3 1,5 1-1,0 1 1,2-1-1,3 2-36,0 0 0,4 0 0,1 0 0,5-3 0,2 0 0,2-1 0,-1-1-26,0-1 1,2 2 0,1 0 0,1-1-1,-1 2 1,-1-1 0,-3 1-27,-2 0 0,1 1 0,-6 4 0,0-1 0,-2 1 0,-2 0-121,-3 0 0,-2-2 1,-6 0-1,2-3 1,1 2-1,2-1-1145,-2 0 1340,-1 1 0,-2-3 0,1 0 0</inkml:trace>
  <inkml:trace contextRef="#ctx0" brushRef="#br0" timeOffset="154">16218 10372 7569,'-11'0'94,"-1"-2"1,2 2 0,2 4 0,5 6 0,1 3 0,2 2 230,0 2 1,0 1 0,0 4 0,0-1 0,2 1 0,0-1-1,3-1 1,2-2-432,1-4 0,-1-2 1,-1 0-1,1-3 1,-2-1-1,1-2 106,0-1 0,-3-1 0,2-4 0</inkml:trace>
  <inkml:trace contextRef="#ctx0" brushRef="#br0" timeOffset="155">16115 10490 7107,'18'0'1,"2"0"1,-4 0 0,-1 0 0,1 0 0,3 0 0,3 0 0,1 0 0,-2 0-2,-2 0 0,3-5 0,-4 0 0</inkml:trace>
  <inkml:trace contextRef="#ctx0" brushRef="#br0" timeOffset="156">16549 10340 7569,'-10'-1'229,"1"-2"0,2-1 1,-2 2-1,0 2 1,0 4 106,1 3 0,2 6 1,-3 3-1,3 1 1,1 2-1,2 0 1,2 2-1,1-2-302,0-1 1,1-3-1,3 1 1,4 0-1,3-3 1,4-2-1,4-1 1,3-3-213,1-3 1,3-3 0,1-1-1,-2-1 1,1-3 0,-2-3-1,0-3 142,-2 0 1,-3-4-1,0-2 1,-4 0 0,-2-4-1,-3 0 1,-3-1 45,-3-1 1,-3 0 0,-3 0 0,-5-2-1,-5 0 1,-6 2 0,-6 4 0,-5 3-323,-4 2 0,-5 6 0,0 4 1,1 1-1,0 5 0,0 2 312,-1 7 0,0 1 0,4-3 0</inkml:trace>
  <inkml:trace contextRef="#ctx0" brushRef="#br0" timeOffset="157">13192 11037 7569,'-6'0'113,"6"0"1,7 0 0,3 0 0,1 0-1,1 0 1,0 0 0,4 0 0,3 0 1963,2 0-2013,2 0 1,1 0 0,2 0 0,2 0 0,-1-1 0,3-1 0,-1-1 0,3 0-39,1 2 1,1 1-1,-1 0 1,-1 0-1,-2 0 1,2-1-1,1-2 1,1-1 10,0 3 1,1 0-1,0 1 1,3 0-1,5-2 1,5 0-1,6-3-210,2-1 113,-4 4 1,-2-7 0,-4 5 0,0-1 0,1 0-1,1 1 1,1 1 52,0-1 0,-2 0 1,0 3-1,1-1 1,3-2-1,-1-2 1,1 0-1,-1 2 34,0-1 0,-1 0 0,1 2 0,-1-1 1,-5-1-1,-1 0 0,-1 3 3,0 1 1,-4 1 0,3 0-1,-1 0 1,-1 0 0,2 0-1,0 0 1,3 0-5,4 0 0,-1 3 0,3 1 0,-3 0 1,-2 0-1,1-2 0,0 1-79,-1-2 1,-3 3 0,0 0 0,1-2 0,0-1-1,-1-1 1,-4 0 0,-1 0 54,1 0 1,-3 0 0,0 0-1,-4 0 1,-2 0 0,-1-1-1,0-1 1,-4-2 28,-4 1 1,2 2 0,-5 0-1,1-2 1,-1 1 0,-2-1 0,0 2-22,-1 1 1,-1 0 0,-2 0 0,1 0-1,-1 0-71,0 0 0,-3 4-271,0-2 0,-7 2 1,-1-4-1,-6 0 0,-5-1 332,0-3 0,0-1 0,-1-6 0</inkml:trace>
  <inkml:trace contextRef="#ctx0" brushRef="#br0" timeOffset="158">14471 11134 7569,'-8'-5'471,"2"0"0,1 2 0,2 3 0,2 7 0,1 3-163,0 4 0,0 2 0,0-3 1,-1 2-1,-2 2 0,-1 1 1,2 0-1,0-1 0,2 0-398,0-1 1,0-3 0,0 1-1,0-1 1,2-1 0,1 1-1,5-4-106,2 0 1,2-3 0,-1 1 0,1-3 0,-1-2 0,0 0 0,1-2 0,-1 0-137,1 0 0,3-2 0,0-1 1,-1-3-1,-3-1 0,-2 0 47,-1-2 0,-2 0 1,3-1-1,-2 2 0,-1 0 1,-1 0-1,0-1 0,-2-2 269,-2 0 0,3 4 0,-1 0 0,0-2 0,-3 2 608,-4-1 1,3 3 0,-4 3-149,0 2 1,3-1 0,-1 8 0,1 3-1,2 1 1,0 5 0,0-1-236,0 1 0,0 3 1,2-1-1,0 1 1,2 0-1,-1-1 1,-1 0-1,1 0-139,0 0 0,3-4 0,-4 3 1,2-1-1,-2-4 0,0 0-2752,-2-1 2682,0-5 0,0 4 0,0-5 0</inkml:trace>
  <inkml:trace contextRef="#ctx0" brushRef="#br0" timeOffset="159">16983 10898 7069,'7'-1'145,"-2"-2"1,0 0 0,2 1-1,4 1 1,0 1 0,0 0 0,1 0-1,-1 0 1,1 0 0,0 0-1,2 0 1,3 0 0,1 0 0,1 0-1,0 0 1,-2 0 230,0 0 0,2 0 0,-3 0 0,1 0 0,-1 0 0,-2-2 0,-1 0 0,-2-2-678,1 1 0,-4 3-527,-1 0 0,-6 0 829,-1 0 0,-10-5 0,-8-1 0</inkml:trace>
  <inkml:trace contextRef="#ctx0" brushRef="#br0" timeOffset="160">17886 10609 7569,'0'-12'133,"0"2"0,0-1 1,0 0-1,0 0 0,-2 2 1,-2 2-1,-3 3 1,-3 3-1,-2 1 0,1 2 146,-1 6 0,-3-2 1,0 10-1,0-1 0,-1 2 1,1 1-1,1 1 0,2 3-266,0 2 0,5 0 0,0-2 0,2 0 0,3-1 0,0 1 0,2 0 0,0-2-161,0 2 1,5-4 0,3-1 0,2-1 0,2-4 0,-1-1 0,2-2-1,1-4 165,1 0 0,1-1 1,0-4-1,3 0 1,1 0-1,0-1 1,-2-2-8,-1-1 0,2-3 1,-4-1-1,-1-1 1,-2-2-1,0-1 1,-1-3-1,-1-1-266,-2-1 0,-3-4 0,-5 0 0,0-3 0,-1-1 0,-4 2 0,-7 0 0,-5 4-37,-5 2 1,-6 3-1,-2 5 1,-3 1-1,-3 5 1,-1 2 0,1 1 292,3 0 0,3 1 0,8 1 0,0 3 0,2 0 0,2 0 0,3 1-33,4 2 1,1-1 0,7 0 0,-1 1 0,0 1 0,1 3-1,3-2 147,3 1 0,6-4 0,0 1 0,3-2 0,5 1 0,1-4 0,3-2 0,5-1 259,4 0 0,2 0 1,-1 0-1,1 0 1,2 0-1,2 0 1,-2 0-340,-2 0 0,-7 0 0,2 0 0,-3 0 0,-2 0 1,-3 0-1,-4-1-34,-2-2 0,3-4 0,2-3 0</inkml:trace>
  <inkml:trace contextRef="#ctx0" brushRef="#br0" timeOffset="161">18114 10157 7569,'-1'-11'353,"-2"1"0,-1-1 0,2 0 291,1 1 1,1 5 0,0 5 0,0 7-1,0 5-386,0 2 0,5 6 0,2-2 1,3 1-1,3 3 0,2 0 0,4 2 1,2 2-81,-2 3 0,3-1 0,0 4 0,3 1 0,1-1 0,-3 3 1,-3 1-1,-1 0-248,1 0 1,-3 2 0,-2 2 0,-4-2 0,-3 1 0,-4-4-1,-3 1 1,-1-2-436,0 1 1,-1-1-1,-3-3 1,-4-1-1,-2-3 1,-1-1-1,-1-1 209,1-3 0,0-1 1,-1 0-1,1-3 1,-1-1-1,1 0 1,1-2 55,2 1 0,-2-2 1,2-2-1,0-2 1,-1-1-1,2 0 240,2-2 0,-4 0 0,3 4 0</inkml:trace>
  <inkml:trace contextRef="#ctx0" brushRef="#br0" timeOffset="162">18502 10211 7569,'0'-10'221,"0"-5"0,0 0 1,0 2-1,2 3 1,0 1-1,3 2 1,1 0-1,3 0 35,1-1 1,2 6-1,-1-1 1,1 3 0,-2 3-1,-1 3 1,-3 2-314,-1-2 1,-1 3 0,-4 4-1,-1 1 1,-2 1 0,-2 0-1,-1 2 1,-2 1-54,2 0 0,-3-4 0,5 3 0,2 0 0,0-2 0,2 1 0,0-3 105,0-2 0,7 0 0,3 0 0,5-2 1,2 0-1,0-3 0,1-1 0,2-3 163,2 0 0,-3-2 1,-1 0-1,-2 0 1,-2 0-1,-1 0-2233,-2 0 2075,-4 0 0,-12-6 0,-8 0 0</inkml:trace>
  <inkml:trace contextRef="#ctx0" brushRef="#br0" timeOffset="163">19210 10179 7569,'0'-8'173,"-1"3"1,-1-2 0,-2 2 69,1-4 0,1 4 1,-1 4-1,-2 2 1,0 7-1,-1 1 1,1 2-1,-2 1 1,1 1-167,-3 1 1,-1 5 0,-3 1 0,-1 2 0,-1 5 0,1 0-1,1 3 1,2 1-102,-1 1 1,1 0 0,0 2 0,-1 1 0,1 0-1,1-1 1,1 1 0,1 0-87,-1 0 0,3 1 0,0-4 0,-1-1 1,1-1-1,-2-1 0,1 0 0,-1 3 52,-1 0 1,0 0 0,0 0 0,2-1-1,-1-1 1,1-2 0,-1-2 86,-1-2 1,3-2 0,-1-1-1,2-2 1,3-2 0,-1-1-1,1-3-10,-2-2 0,0 0 1,4 0-1,-1-1 1,-2 1-1,-1 0-7,2 0 0,1-5-680,1 2 1,-4-7-1,-1-1 668,-2-6 0,5-3 0,-3-2 0</inkml:trace>
  <inkml:trace contextRef="#ctx0" brushRef="#br0" timeOffset="164">9469 13454 7569,'-8'0'219,"1"0"126,-2 0 0,5 0 0,4 0 0,6 0 0,6 0 1,3 0-231,4 0 0,4 0 1,2 0-1,3 0 1,0-1-1,-1-2 1,-3 0-1,-3-1-336,0-1 1,2 3 0,-8-1 0,-1 1 0,-2 2-843,0 0 0,-7 0 1063,-5 0 0,-5 5 0,-7 2 0</inkml:trace>
  <inkml:trace contextRef="#ctx0" brushRef="#br0" timeOffset="165">9389 13728 7699,'13'0'220,"2"0"1,5 0 0,4-1 0,4-2 0,0 0 0,1 0 0,-1 2 64,0 1 0,3 0 0,-6 0 0,-2 0 0,-4 0 0,-3 0-285,-2 0 0,-1 5 0,-2 1 0</inkml:trace>
  <inkml:trace contextRef="#ctx0" brushRef="#br0" timeOffset="166">10360 13146 7569,'-2'-10'155,"0"1"0,-2 1 0,0 1 1,1 1-1,-1 6 0,1 7 1,2 3-1,1 3 0,0 3 0,1 7 243,3 6 1,-1 4-1,3 3 1,-1 0-1,-1 3 1,0-1-1,-1 0 1,1 0-498,1-1 1,0-2 0,4-1 0,-1-1 0,-1-1 0,1-3 0,0-1-1,1-2-295,1-2 0,-3-3 1,1-2-1,0-4 1,-1-2-1,0-1 1,-1-2-232,0-3 1,-2 2 0,2-6 624,-1-4 0,-1-5 0,-4-5 0</inkml:trace>
  <inkml:trace contextRef="#ctx0" brushRef="#br0" timeOffset="167">10166 13146 7569,'11'-23'4,"-3"4"1,-1 1 0,3 2 0,3 2 0,4 1 0,-1 2 0,2 0 286,0 4 0,-3-2 0,3 5 0,-1 2 0,1 0 0,2 2 1,1 0-1,-1 0-117,-1 0 0,0 2 0,5 1 0,2 5 1,0 2-1,0 2 0,-2-1 0,-1 2-189,-1 2 1,-4-2 0,-4 3 0,-5-1 0,-5 2 0,-3 1 0,-2 1-162,-3-2 0,-4 5 1,-8-4-1,-7 1 1,-6 0-1,-5 0 1,-4 0-1,-3-1 77,0-2 0,2-1 0,6-3 0,3-1 0,4-1 0,6-1 0,5-2-875,2-2 974,7 4 0,1-8 0,5 4 0</inkml:trace>
  <inkml:trace contextRef="#ctx0" brushRef="#br0" timeOffset="168">10885 13134 7569,'-6'-15'-2,"2"-1"0,3-1 0,1 1 1,1 3-1,2 3 0,0 2 579,0-1 1,-2 3 0,-1 1 0,0 4 0,1 6-324,3 4 1,-3 8 0,3 6 0,-2 6 0,-2 6 0,1 3 0,1 4 0,3 2-211,2 2 1,-1-2 0,3-1 0,-1-2 0,0-2 0,3-2 0,-1-3 0,-1-2-347,-2-2 1,0-5 0,0-1-1,-2-5 1,-1-3 0,0-2-517,-2-1 1,4-8-1,-4-5 1,-2-6 817,-2-5 0,-7 0 0,2 0 0</inkml:trace>
  <inkml:trace contextRef="#ctx0" brushRef="#br0" timeOffset="169">10817 13157 7569,'-7'-23'81,"2"2"0,6 0 0,3 2 0,4 0 0,3 2 0,3 1 1,3 5 130,1 3 1,1 2 0,3 3-1,1 0 1,0 0 0,1 3-1,3 4 1,3 4-68,3 2 0,-2 1 0,-1 1 1,2 0-1,0 2 0,-2 3 1,-3-1-1,-3 3-165,-1 3 0,-6-1 1,-1 9-1,-4 0 0,-1 2 1,-4 3-1,-3 1-133,-3-1 0,-2 0 0,-4 0 0,-5 2 0,-6 0 0,-3-3 0,-3-2 0,-5-2-3,-2-1 0,2-1 1,-2-6-1,1-2 1,3-2-1,2-3 1,2-3-1,4-4 87,0 1 1,2-4 68,4-1 0,4-8 0,2-2 0</inkml:trace>
  <inkml:trace contextRef="#ctx0" brushRef="#br0" timeOffset="170">11559 13054 7569,'0'-11'366,"0"0"1,1 0-1,3 4-51,4 3 1,-2 8 0,0 5-1,1 5 1,-2 6 0,0 4-1,-1 5 1,-1 3 0,1 5-157,-1 2 1,-2 3 0,-1 4-1,0-2 1,0-1 0,0-2 0,1-2-242,3-2 0,-3-3 1,3-2-1,-3-3 0,1-2 1,0-4-1,2-4 0,0-3-107,1-2 0,-4-1 1,4-3-1,0-2-247,3-5 0,-3-3 0,-1-3 436,-3-5 0,4-7 0,2-3 0</inkml:trace>
  <inkml:trace contextRef="#ctx0" brushRef="#br0" timeOffset="171">11559 13420 7623,'8'0'252,"-1"0"1,2 0-1,2 0 1,3-1 0,3-2 35,1-1 0,1-1 0,4 3 0,1-2 0,1 0 0,3 0 0,0 0 0,0 1 0,-3-1-440,-1 0 0,-1-1 0,-1 2 1,-3-2-1,-4 0 0,-2-1 1,-3 0-2525,-3-3 2676,-1 4 0,-1-11 0,1 4 0</inkml:trace>
  <inkml:trace contextRef="#ctx0" brushRef="#br0" timeOffset="172">11627 12974 7569,'9'-8'242,"3"-4"1,6-1 0,6 1 0,7 0 0,5 2 0,2 1 169,-1 2 1,-2 0 0,-2 0 0,-1 3 0,-3 3-1,-1 1 1,-4 0 0,-3 0-413,-6 0 0,-3 5 0,0 1 0</inkml:trace>
  <inkml:trace contextRef="#ctx0" brushRef="#br0" timeOffset="173">12838 13169 7569,'-6'-2'227,"1"-1"1,0-4 0,-3 1 0,-2 3 0,-2 6 0,1 4 0,0 4-1,-1 0 1,1 2 0,1 2 45,2 4 0,-1-1 0,5 1 0,2 1 0,0 2 0,2 2 0,0 1 1,0 2-350,0-2 1,2-5 0,2 0-1,4-1 1,5-2 0,2-1-1,1-4 1,0 0 34,3-1 0,3-5 0,1-2 0,-1-2 1,2-2-1,2-2 0,2-2 0,0-4 9,0-6 1,-3 0 0,-5-5-1,-2-2 1,-1 0 0,-5-2 0,-3 0-1,-5-1-119,-3-3 0,-6 2 1,-3-6-1,-3 0 1,-4-2-1,-5-2 0,-5 1-131,-1 0 0,-6 9 0,2 3 0,-3 5 0,0 7 0,1 5 0,3 4 32,1 1 0,1 5 0,6 4 0,2 4 0,5 3 0,5 1 250,5-1 0,-2 4 0,-1-2 0</inkml:trace>
  <inkml:trace contextRef="#ctx0" brushRef="#br0" timeOffset="174">13261 13066 7569,'-12'-12'505,"2"1"0,2 0 1,6 0-1,4 4 1,5 4-214,-1 6 1,1 7 0,-5 8 0,3 3 0,0 7 0,2 5 0,-2 5 0,1 3-295,0-1 1,1 5 0,2-4 0,-2-1 0,1-3 0,-1-4-1,1-4 1,1-1-475,1-3 0,-2-6 1,-1-3-1,2-5 1,0-2-1,0-3-178,-1-1 1,-2-2 0,1-7 0,-3-4 653,-2-2 0,-2-11 0,0-3 0</inkml:trace>
  <inkml:trace contextRef="#ctx0" brushRef="#br0" timeOffset="175">13249 13271 9244,'18'0'322,"-2"0"1,2 0 0,4 2 0,3 0 0,2 2 0,0-1 0,0-1-215,3 2 0,-5-3 1,0 3-1,-3-3 0,-4-1 1,-2 0-1,-2 0-2255,-1 0 2147,-2-5 0,-9-1 0,-4-6 0</inkml:trace>
  <inkml:trace contextRef="#ctx0" brushRef="#br0" timeOffset="176">13204 12997 7569,'6'-11'208,"5"1"0,8 1 0,8 3 0,7-1 0,7 1 0,3-2 175,2 2 0,0-3 1,-1 5-1,0 2 0,-5 0 1,-4 2-384,-4 0 0,-7 0 0,3 0 0</inkml:trace>
  <inkml:trace contextRef="#ctx0" brushRef="#br0" timeOffset="177">14597 12700 7569,'-10'-15'272,"2"0"1,6 3 0,4 7 0,4 10 0,2 8 0,-2 7 0,1 7 0,-2 7 0,0 8-14,-3 6 1,0 5-1,-2 4 1,0 0-1,-2 0 1,0 0-1,-3-3 1,-1-3-533,-3-5 1,4-8-1,-1-1 1,3-5-1,-1-7 1,1-5-1,2-5 1,1-2-470,0-1 1,0-7 0,0-5 0,0-8 741,0-6 0,0-9 0,0-6 0</inkml:trace>
  <inkml:trace contextRef="#ctx0" brushRef="#br0" timeOffset="178">14437 12792 7569,'-4'-12'234,"0"1"0,2-1 0,2 2 0,4 3 33,3 3 1,5 8 0,3 3 0,4 5-1,4 3 1,3 4 0,5 4 0,2 2-119,1 2 1,0 5 0,1-2 0,-1 2 0,0-1 0,-1 0 0,-2-1 0,-5 0-256,-2-4 1,-2-5-1,-2-4 1,-2 0-1,-1-5 1,-3-1-1,-2-5 104,0-1 0,-1-1 1,-1-5-1,-1-3 1,-3-4-1,1-3 1,-2-4 106,0-4 1,3-4 0,-3-5 0,0-5 0,0-5 0,-3-3 0,-2-3-110,-4-5 1,-2-1 0,-5-5 0,-1 3-1,1 1 1,-1 4 0,1 5 0,0 8-547,-1 6 0,6 9 0,2 7 0,3 8 0,1 11 550,0 10 0,5 10 0,1 2 0</inkml:trace>
  <inkml:trace contextRef="#ctx0" brushRef="#br0" timeOffset="179">15339 13043 7569,'-11'-1'720,"1"-3"-464,2-4 0,-1 4 0,4 4 0,-1 7 0,-2 3 0,1 3 0,-1 2 0,-1 4-192,-1 3 0,4 4 0,2 1 1,2-2-1,2-1 0,2-2 1,3-2-133,6-1 0,2-5 1,6 1-1,1-3 1,2-5-1,2-3 1,1-2-1,3-2 14,1 0 1,-3-6-1,2-2 1,-2-5-1,1-4 1,-3 0 0,-4-4 67,-4 0 0,-5-2 0,-3-1 1,-4-2-1,-3-2 0,-4-1 1,-4-1-1,-9-1-159,-4 1 1,-7 6 0,1 1 0,-1 6-1,-1 6 1,-1 3 0,0 5 0,2 3-233,3 3 1,5 4 0,3 4-1,2 1 1,5-1 376,2 0 0,4 1 0,3-1 0</inkml:trace>
  <inkml:trace contextRef="#ctx0" brushRef="#br0" timeOffset="180">15613 13009 7569,'4'-12'385,"1"1"0,2 1 1,1 1-1,3 3 0,0 0-66,0 4 0,0 2 1,-3 4-1,-1 3 1,-1 3-1,-1 3 1,2 1-1,-2 3-323,0 0 1,2 1 0,-3 2 0,-1-2 0,-2 0 0,-1-2 0,0 1 0,0-3-376,0-1 0,1-3 1,2-1 376,1-2 0,-1-9 1,-3-2-1,0-5 0,0-2 1,0-2-1,0-2 89,0-4 1,0 1 0,2-1 0,0-1 0,2-3 0,0-3 0,1 0-1,1 0-7,1 2 0,1 3 0,-2 0 1,0 4-1,3 1-24,1 6 0,-2 6 1,-2 11-1,0 5 0,-1 4 1,2 1-1,-2 1-61,0 2 1,2 1 0,-2-2-1,2-3 1,0 0 0,1-1-1,0-1 1,1-3-153,1-3 1,2 1 0,2-6-1,2 0 1,-2-2 0,-2-2 0,0-3 116,-1-3 1,1-4 0,-1 0-1,-1 0 1,-1-1 0,-3 1-1,1-1 1,-2 1 92,0-1 1,0-3-1,-3 0 1,2 1-1,-1 1 111,-2 2 0,-1 2 1,0 7-1,0 8-86,0 7 0,0 3 0,1-1 0,2 3 1,1 1-1,-2 0 0,-1 1 0,1 2-521,2 1 1,-3-4 442,3 0 0,2 0 0,0 4 0</inkml:trace>
  <inkml:trace contextRef="#ctx0" brushRef="#br0" timeOffset="181">16116 12963 7569,'0'-11'361,"0"2"1,0 5 0,0 8 0,0 6 0,1 4-1,2 2-93,0 2 1,5 1-1,-4 4 1,0 0 0,0 0-1,1 0 1,1-2-1,2-1-229,-2-1 1,3-5-1,-5 2 1,-1-4 0,1 0-124,0-1 0,4-6 1,-5-5 76,0-6 1,-6-4 0,0-2-1,0 1 1,2-2 0,1-1 0,0-2-1,0-2-14,0-2 1,0 2 0,1-1 0,3-1 0,5-2 0,3 0 0,4 3-51,-2 4 1,2 2-1,-1 2 1,1 1-1,-1 2 1,0 4 132,-1 3 1,-1 1-1,-3 1 1,-1 3 0,-3 4-1,-1 2-69,-2 1 1,2 1 0,-1-1-1,-1 2 1,1 1 0,0 1-1,0-1 1,0-1-193,-1-2 0,6-3 0,-1-2 0,2-1 0,1-2 155,1-2 0,-1-1 1,1-1-1,-1-2 1,1-2-1,-1-1 1,0-3-1,1-1 8,-1-2-1,-1 1 1,-1 0 0,-1-1 0,0-1 0,-1-1 0,0-1 134,-2 1 0,-2 2 1,-1 0-1,0 1 33,2-1 0,0 7 0,-4 5 0,0 8 0,0 5 0,0 2-205,0-1 0,0 2 0,0 1 1,0-1-1,0 1 0,1-3 1,2-2-1,0 0-1453,0-1 0,3 1 1527,2-1 0,2 1 0,1-1 0</inkml:trace>
  <inkml:trace contextRef="#ctx0" brushRef="#br0" timeOffset="182">16984 12986 7569,'6'-5'97,"-2"-4"0,-3-4 0,1-2 0,0 1 0,3 0 1,0 0 154,0-1 0,-1 0 1,-5 3-1,-3 2 1,-5 2-1,-5 5 1,-5 1-1,-4 2-153,-3 0 0,2 7 1,-4 3-1,0 5 1,0 3-1,1 2 1,4 2-1,3 1-129,2-1 1,3 0 0,7-2 0,5-2-1,1 0 1,2-2 0,2 1 0,3-3-250,6-1 0,4-2 0,6-1 0,-2-2 0,2-4 1,3-3-1,3-1 182,-2 0 0,-2-5 1,-2-2-1,-4 0 1,0-1-1,-3-1 1,-2-1-1,0-1 208,-1-1 1,-4 1 0,-2 1 0,-1 1-1,-1 1 175,0-1 1,-3 0 0,-3 3-1,-2 7-172,-1 9 0,3 2 0,0 4 1,1 0-1,2 0 0,0 1 1,0 0-1,0 0-184,0-1 1,2 3-1,0-3 1,3-2-1,2-3 1,1-2 0,3-3-167,0-1 1,0-1-1,1-4 1,-1-1-1,1-3 1,0-4-1,2-3 101,2-4 1,-3-3 0,-4-5 0,-1 0-1,0-1 1,-2-2 0,-1-5 0,-1-3 343,0-4 1,-1 1 0,-3-5 0,0-1 0,0-1-1,2-3 1,0-2 0,3 0 190,2 1 0,-1 2 0,2 4 0,-5 7 0,-1 5 1,-2 9-1,0 3-193,0 4 1,0 8 0,0 6 0,1 7 0,2 9 0,0 6-227,0 8 0,3 5 0,1 6 0,0 4 0,1 5 1,1 3-1,1 4-199,1 2 0,-3-2 0,-2-4 0,1-3 0,-1-5 0,1-3 0,0-5 0,-2-5-461,0-6 0,-2-3 0,3-3 679,-1 0 0,4-7 0,-3 4 0</inkml:trace>
  <inkml:trace contextRef="#ctx0" brushRef="#br0" timeOffset="183">17909 12004 7569,'-1'-12'107,"-2"1"1,-1-1 0,1 2-1,-1 1 1,-1 3 0,-2 1 0,-2 2-1,-1 2 1,-1 1 0,-1 1 0,0 3-1,-2 5 1,-1 5 0,-1 6 221,0 6 0,2 4 0,-4 8 0,2 5 0,0 6 0,1 5 0,0 6 0,7-28 0,1 1-303,-2 0 0,1 1 0,2 2 0,1 0 0,-2 1 0,1 0 1,2 0-1,0-1 0,2 1 0,-1 0 0,2-2 0,0 0 1,0-1-1,1-1 0,1 32-199,0-32 1,2 0 0,4 29 0,7-2 0,3-6 0,0-3 0,5-2 0,1 0-1,1-4 66,-2-2 1,0-10 0,4 2 0,-3-4 0,-1-1 0,-2-5 0,-1-3 85,-2-3 0,-3-5 0,2 1 0,-4-3 0,0-1-1816,-1-4 1837,0-2 0,-14-15 0,-5-3 0</inkml:trace>
  <inkml:trace contextRef="#ctx0" brushRef="#br0" timeOffset="184">18194 12129 7569,'-1'-7'140,"-1"-1"1,-2-1 0,0-1-1,-1 0 1,-3 2 0,-2 4 0,-1 6-1,-2 4 1,-1 6 0,-1 1 0,0 5 15,-2 5 1,4 1-1,-2 7 1,3 0 0,0 2-1,2 2 1,2-1-1,5 0 1,1-1-194,2-2 0,0 0 1,2-4-1,1-3 0,6-2 1,5-5-1,5 0 0,3-4 40,1-5 1,0-2 0,-1-6 0,2 0 0,2-2 0,1-2 0,-2-4 20,-1-6 1,-5 0 0,-1-5 0,-2-2 0,-3 0 0,-4-2 0,-4 0 0,-1-1-108,0-3 0,-2-2 0,-6-5 0,-3 1 0,-5 1 0,-3 2 0,-3-1 1,-1 3-153,0 6 0,0 1 0,-4 9 0,0 3 0,1 2 0,-1 5 0,1 0-17,3 2 1,4 2 0,6 0-1,3 3 1,1 2 251,2 2 0,2 6 0,1 3 0</inkml:trace>
  <inkml:trace contextRef="#ctx0" brushRef="#br0" timeOffset="185">18514 12152 7569,'0'-11'402,"2"1"1,1 2-147,5 4 1,1 8-1,-2 5 1,-1 4-1,-3 3 1,1 3-1,-1 4 1,-2 2-315,-1 1 0,1 2 1,2 0-1,1-2 1,-2 0-1,-1-5 0,-1-1 1,0-2-1,0-3 58,0-2 0,5-1 0,2-1 0</inkml:trace>
  <inkml:trace contextRef="#ctx0" brushRef="#br0" timeOffset="186">18423 12289 7542,'11'0'56,"5"4"1,-1 1 0,0 0 0,0 2-1,2-2 1,-1 1 0,2-1 0,0 0-117,2-2 1,-2 2 0,0-1-1,-2-2 1,-1-1 59,2-1 0,-5 0 0,5 0 0</inkml:trace>
  <inkml:trace contextRef="#ctx0" brushRef="#br0" timeOffset="187">18903 12209 7569,'-6'-6'512,"5"0"1,-1 3-221,4-1 1,5 2 0,4 5-1,0 5 1,2 4 0,1 1-1,1 4 1,1 1-334,0 2 1,-3-2 0,2 1 0,-2 0 0,-2-1 0,0-2 0,1-1-972,-1 1 0,-1-1 1012,-2-4 0,2 1 0,-3-1 0</inkml:trace>
  <inkml:trace contextRef="#ctx0" brushRef="#br0" timeOffset="188">19120 12232 7569,'-4'-11'200,"0"-1"0,1 1 0,2-1 54,1 1 0,-1 6 1,-2 5-1,-2 6 0,-1 6 1,-3 3-1,-1 4 0,-2 3-413,1 0 1,0 5 0,-1 0 0,1-3 0,1-3 0,2-2-1,3 0 159,0-1 0,4 4 0,-4-4 0</inkml:trace>
  <inkml:trace contextRef="#ctx0" brushRef="#br0" timeOffset="189">19131 12438 8232,'6'1'219,"-1"1"0,-1 4 0,0 0 0,0 3 0,0 2 0,-1 4 1,0 3-197,-2 0 1,3 4 0,0-3 0,-2 1 0,0 0 0,-1-2 0,1 0 0,2-2 0,-1 1-24,-2-3 0,-1-2 0,0 0 0</inkml:trace>
  <inkml:trace contextRef="#ctx0" brushRef="#br0" timeOffset="190">19451 12015 7569,'-8'-9'433,"1"5"0,1 9 1,4 8-1,2 6 1,0 4-179,0 4 1,5-1-1,1 7 1,2 3-1,-2-2 1,-1-1 0,-1-4-1,0 1-545,0-1 1,1-8 0,-3 1-1,2-4 1,0-4 0,0-2-2414,0 0 2703,-1-6 0,-3-1 0,0-5 0</inkml:trace>
  <inkml:trace contextRef="#ctx0" brushRef="#br0" timeOffset="191">19314 12312 7569,'0'-8'224,"1"2"1,4 0 0,5 1-1,4 0 1,1 2-134,2 2 1,1 1-1,5 0 1,-1 0 0,1 0-1,0-1 1,0-2 0,-2-1-1,-2 2-957,-3 0 1,0 2 865,-1 0 0,6-5 0,-4-1 0</inkml:trace>
  <inkml:trace contextRef="#ctx0" brushRef="#br0" timeOffset="192">19725 12061 7569,'-12'-5'298,"6"-2"0,4-3 1,4 3-1,6 4 1,2 6-50,1 4 0,-3 5 0,0 2 1,0 2-1,3 3 0,0 4 1,0 2-1,1 1-197,-1-2 1,1-1-1,0 0 1,2-2-1,0-1 1,-2-2-1,-3-1-613,-1-3 0,1-5 1,0-3-1,-2 0 0,-1-1 561,0 0 0,-3-1 0,2-4 0</inkml:trace>
  <inkml:trace contextRef="#ctx0" brushRef="#br0" timeOffset="193">19988 12061 7569,'-12'0'338,"5"-1"0,-1-2 0,0 0 0,1 5-220,-1 4 0,0 9 0,-4 3 1,-2 1-1,-1 0 0,1 1 1,1 2-1,1 0-1085,1-3 1,3 1 966,1-5 0,-1 5 0,-3-2 0</inkml:trace>
  <inkml:trace contextRef="#ctx0" brushRef="#br0" timeOffset="194">19999 12255 7569,'0'-11'489,"1"3"1,3 2-1,4 0 1,2 4-246,1 1 0,1 1 0,-2 1 1,-1 3-1,-3 3 0,-1 4 1,-2 0-311,-2 0 0,-1 2 0,0 1 1,0 1-1,0 0 0,0 1 0,0-1 1,0 0-198,0 2 1,-4-5-1,0 4 1,2-2 0,0-1-1,2 3 1,0-2 208,0-2 1,6-4 0,1-2 0,3-1 0,3-1 0,1 0 0,1 0-94,-1-2 1,3 0 0,-2-2-1,-1 0 147,-1 0 0,3-5 0,2-2 0</inkml:trace>
  <inkml:trace contextRef="#ctx0" brushRef="#br0" timeOffset="195">20342 11981 7569,'-12'-5'156,"6"2"0,3-3 1,5 2-1,1 5 1,1 6-1,0 3 1,0 3-1,-2 2 0,0 4 1,-1 4-1,1 2 1,2 2-1,-1-1 1,-1 0-268,2-3 0,-3 2 0,3-7 0,-3-1 0,-1-1 0,2-4 111,2 0 0,-3-1 0,4 1 0</inkml:trace>
  <inkml:trace contextRef="#ctx0" brushRef="#br0" timeOffset="196">20182 12164 7569,'-5'-4'153,"6"0"0,9 1 1,7 2-1,2 1 0,0-1 1,1-2-76,1 0 1,4-1 0,0 4-1,2 0 1,-2 0 0,-1 0-1,-2 0 1,-2 0-1253,-1 0 1174,-5 0 0,8 0 0,-5 0 0</inkml:trace>
  <inkml:trace contextRef="#ctx0" brushRef="#br0" timeOffset="197">20593 11958 7569,'-9'-4'418,"5"0"0,8 3 1,5 5-188,2 7 0,1 2 0,-2 6 0,-1 1 0,0 2 0,2 1 0,3 0 0,1-2-298,2-2 0,-5 3 0,4-4 0,-4 1 0,0-2 0,-1 0 0,1-4 0,-2-3-2318,-3-3 2385,4-4 0,-5 7 0,5-4 0</inkml:trace>
  <inkml:trace contextRef="#ctx0" brushRef="#br0" timeOffset="198">20798 12015 7569,'-10'-5'783,"1"-1"-672,2-1 1,-1 9 0,-2 8-1,0 5 1,0 3 0,-3 2 0,0 2-1,1 0-752,0 1 0,1 0 641,-1 0 0,1 0 0,0 0 0</inkml:trace>
  <inkml:trace contextRef="#ctx0" brushRef="#br0" timeOffset="199">20821 12198 7569,'7'-18'155,"3"2"0,-1 4 1,3 2-1,4 2 1,-2 3-1,-2 2 189,0-1 1,-1 0 0,0 4 0,1 0 0,-2 1 0,-1 2 0,-3 2-370,-1 1 1,-1 2-1,-4 3 1,0 1 0,0-1-1,0 0 1,-1 0-383,-3-4 1,-1 3-42,-3-2 139,-2 2 303,9 2 0,-4-1 1,5 0-1,0 1 206,0-1 0,5-3 1,1-1-1,2 2 1,-2 1-1,1 2 88,-1-1 0,-3 1 0,0-1 0,-1 1 0,-2-1 154,0 0 1,0 5-465,0-1 1,-5 1 81,-3 0 1,-7-4-440,-4 4 0,-3 0-182,-1-1 1,0 0-423,1-3 1,-5-4 982,0-1 0,-4 1 0,1 3 0</inkml:trace>
  <inkml:trace contextRef="#ctx0" brushRef="#br0" timeOffset="200">17898 12735 7569,'-6'-4'154,"6"-1"1,7 0-1,3 0 1,3 2-1,2 2 1,4 1-1,4 0 1,3-1 0,6-2-1,5-1 1,6 2-1,5 0 1,6 2-1,4 0-2,7 0 0,-33 0 0,2 0 0,3 0 1,2 0-1,0 0 0,0 0 0,2 0 1,1 0-1,1 0 0,0 0 0,1 1 1,0 0-1,0 0 0,-1 0 0,2 1 1,0 0-161,2-1 0,0 1 0,1-2 0,1 1 0,1-1 0,1 0 0,1 0 0,-1 0 1,3 0-1,0 0 0,2-1 0,1 1 0,1-2 0,1 0-83,0-2 1,0 0 0,-1 1-1,-1 0 1,-1 0 0,-1-1-1,-2 1 1,0 0 0,-4 1-1,-1-1 1,-5 0 0,0 0-1,-5 0 1,-1 1 0,-4-1-1,0 0 50,25 1 1,-5 1 0,-1 1-1,-6 0 1,-5 0 0,-4 0-1,-2 0 1,-3 0 163,-3 0 1,-4 0 0,-4 0 0,-4 0 0,0 0 0,-3 0-1108,-1 0 1,-22 0 983,-9 0 0,3 0 0,-3 0 0,-2 0 0</inkml:trace>
  <inkml:trace contextRef="#ctx0" brushRef="#br0" timeOffset="201">19531 12757 7569,'-12'0'445,"1"0"1,-1 0 0,2 2 0,1 0-1,2 3-79,-2 2 1,3 4 0,-1 6-1,1-1 1,0 2 0,-2 0 0,0 1-1,1 0-413,-2 0 0,0-1 0,1 2 1,3-2-1,1-1 0,1 0 1,0 1-1,2-2-134,1 1 1,5-2-1,3-4 1,2 1-1,1-2 1,2-1 0,2-3-1,3-1-153,0-2 0,2-2 0,-4-1 1,1-1-1,-1-2 0,-2-2 334,-1-1 0,-2-7 0,1-5 0</inkml:trace>
  <inkml:trace contextRef="#ctx0" brushRef="#br0" timeOffset="202">19554 12952 7569,'0'7'310,"0"1"1,0 1-1,0 2 1,0 4-1,0 4 196,0 3 0,1 1 0,1 1 0,3 1 0,1 3 0,0 1 0,-1 2 0,1-1-445,1 1 0,-4-6 0,4 2 0,-1-4 1,-1-3-1,0-2-61,-2-2 0,3-1 0,0-3 0</inkml:trace>
  <inkml:trace contextRef="#ctx0" brushRef="#br0" timeOffset="203">21267 13283 7569,'0'-8'197,"1"2"0,3 1 0,3 1 1,4 0-1,0 0 0,-1 3 0,-1 2 1,-1 4-1,0 3 0,3 5 1,0 5-1,0 3 0,1 4 0,-2 5 1,-2 5-1,-5 3 186,-1 2 0,-2 3 0,-3-1 0,-4 2-383,-9 2 0,-14 4 0,-6 3 0</inkml:trace>
  <inkml:trace contextRef="#ctx0" brushRef="#br0" timeOffset="204">21929 12689 7569,'5'-11'45,"-4"3"1,3 0 0,-2-1-1,-2-1 1,-2-1 0,-2 1 0,-3 2-1,-3 4 1,-2 2 0,1-1 123,-1-1 0,1 1 0,0 3 0,-1 0 1,1 0-1,-1 0 0,2 1 0,1 1-2,2 2 1,3 5-1,-4-1 1,1 3-1,-1 3 1,2 1-1,1-1 1,2 0-234,2 1 0,1-1 0,0 4 1,0 0-1,0-2 0,0 2 1,0-1-1,0-1-126,0-2 1,4-1 0,1-2 0,0 1 0,1-2-1,0-1 1,3-3 195,1-1 0,-2-1 0,0-4 0,1 0 0,1 0 0,1 0 1,1-1-1,-1-2 78,0-1 0,1-5 0,-1 2 0,1-3 1,-1-3-1,1-1 0,-2-2-147,-3-2 0,2 3 0,-5-4 1,-1-2-1,-2 1 0,-1 0 1,-1 1-1,-3-2-16,-4 0 1,-2 2 0,-1 1 0,-1 1 0,1 3 0,-1 3 0,2 2 0,1 3 348,2 1 1,3 1 0,-3 3-164,2-3 1,7 4 0,5-1 0,3 3-1,3 2 1,1 0 0,3 0-75,0-2 0,2 3 1,4-1-1,-1-2 0,-2 0 1,-2-2-1,-2 0 1,-2 0-253,-1 0 1,-2 0-1,1 0 1,-1 0 220,1 0 0,-6-5 0,-1-2 0</inkml:trace>
  <inkml:trace contextRef="#ctx0" brushRef="#br0" timeOffset="205">22272 12518 7569,'0'-8'178,"1"2"1,3 1-1,3 2 1,4 2-1,0 1 1,2 0-1,1 0 6,1 0 0,4 0 0,-3 0 0,1-1 0,-1-2 0,-2-1 0,-1 2 0,-2 0 0,1 1-1087,-1-3 1,-3 3 902,0-3 0,-6-2 0,3 0 0</inkml:trace>
  <inkml:trace contextRef="#ctx0" brushRef="#br0" timeOffset="206">22249 12678 7569,'18'0'210,"3"0"1,-2 0-1,3 0 1,-1 0-1,0 0 1,-2 0-1,0 0 1,0 0-270,0 0 1,-5 0 0,1 0 0,-2 0 0,-2 0 58,1 0 0,-1 0 0,0 0 0</inkml:trace>
  <inkml:trace contextRef="#ctx0" brushRef="#br0" timeOffset="207">23482 11752 7569,'0'-11'0,"0"0"-48,0-1 496,0 6-109,0 1 0,-3 6 0,-1 3 0,2 5 0,5 3 0,5 6 0,2 2 0,2 6 0,2 0-181,2 2 1,0 8 0,-2-1 0,3 5-1,-1 3 1,1 3 0,-2 3 0,1 4-104,3 3 0,-2 5 0,-2 0 0,-4-3 1,-3 0-1,-3-3 0,-1 4 0,0-1-196,-2 1 0,-2-4 0,-3 0 0,-5-2 1,-2 1-1,-2-4 0,0-3 0,-2-4 118,-2 1 0,-4-5 0,1-2 0,-2-4 0,-2-4 0,0-3 0,0-3-35,0-2 1,-1-7 0,-1 2 0,-2-2 0,0-1-1,1-3 1,0-1-1179,5-3 1,3 3 1235,7-5 0,-1 0 0,1-4 0</inkml:trace>
  <inkml:trace contextRef="#ctx0" brushRef="#br0" timeOffset="208">22911 11958 7569,'7'-5'378,"-2"4"-199,-5-4 0,-2 2 0,0 3 0,-2 5 1,2 5-1,0 6 0,2 3 0,0 2 1,0 1-1,0-2 0,0-1 0,0 1-192,0 2 1,0-3 0,2 0 0,0 0 0,3-1 0,0-2 0,2-1 0,-2 1 0,0-2-1527,-3-2 0,0-4 1539,-2 0 0,0-1 0,0 5 0</inkml:trace>
  <inkml:trace contextRef="#ctx0" brushRef="#br0" timeOffset="209">22660 12392 7569,'-5'0'336,"5"0"0,6 0-35,4 0 0,-2 0 0,0 0 1,2 0-1,3 0 0,3 1 1,2 2-216,2 1 1,3-1-1,4-3 1,3 0 0,3 0-1,1 0 1,1 0-1,-1 0-295,0 0 1,-3 0-1,-2 0 1,-1 0-1,-3 0 1,-2 0 0,-4 0-1,-4 0-2011,-2 0 2220,-2 0 0,-4 0 0,-2 0 0</inkml:trace>
  <inkml:trace contextRef="#ctx0" brushRef="#br0" timeOffset="210">22786 12678 7569,'1'-11'464,"1"5"1,2 6-166,-1 6 1,-2 5 0,-1 1 0,0 3-1,0 4 1,0 4 0,0 3 0,0 2-239,0 1 0,0-3 0,0 4 1,1-1-1,3-1 0,2 0 1,2-3-1,0-2-162,1-4 0,-3 1 1,2-5-1,0-1 1,3-1 24,0-1 0,-3-6 0,-1-4 0,1-4 0,-2-6 1,-2-3-1,-3-4-84,-1-4 1,0-3-1,-1-2 1,-3-2-1,-2-1 1,-2-1-1,2-2 1,0 1 200,-1-2 0,5-2 1,-2-2-1,3 2 1,2 2-1,1 1 1,3 2 61,2 3 1,0 6-1,5 4 1,-1 2 0,2 2-1,2 1 1,6 2 341,4 4-478,-1-2 1,8 5 0,-4-3 0,1 2 0,1 2-1,1 0 1,-2 0-186,-1 0 0,-7 0 0,-4 0 0,-3 2 0,-1 0 0,-3 2 218,0-1 0,-10 3 0,-1 0 0</inkml:trace>
  <inkml:trace contextRef="#ctx0" brushRef="#br0" timeOffset="211">23048 12632 9079,'12'0'169,"-2"1"0,-2 3 1,-5 4-1,-1 2 1,-2 1-34,0 1 0,0 3 1,0 1-1,-2 1 0,0 1 1,-3-2-1,0 2 0,0-2-882,2 1 670,2-2 1,-3 0-1,0 0 1,2-1-1,2-2 1,2-3 0,2-2 1,5-4-1,-2 1 1,4-3-1,0-1 1,0 0 0,1 0-1,-1 0-261,1 0 0,-1-4 0,-1-1 0,-2-1-1548,-4-3 1884,-3 4 0,-1-5 0,0 3 0</inkml:trace>
  <inkml:trace contextRef="#ctx0" brushRef="#br0" timeOffset="212">23185 12826 7569,'2'-10'149,"0"1"0,2 1 315,-1-1 1,-2 6-1,-2 3 1,-2 6 0,-1 4-131,2 2 0,-3 4 1,1 3-1,1 1 0,1 1 1,-1-2-1,-1 1-229,2 2 0,1 0 0,1 0 0,0-2 0,1-2 0,1 0 0,3-2 0,1 1-523,-1-3 1,0-5-1,-3-2 1,3 1-1457,2-2 0,-6-2 1874,-1-8 0,-5-7 0,-7-7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08T04:13:07.701"/>
    </inkml:context>
    <inkml:brush xml:id="br0">
      <inkml:brushProperty name="width" value="0.09086" units="cm"/>
      <inkml:brushProperty name="height" value="0.09086" units="cm"/>
      <inkml:brushProperty name="color" value="#FF0000"/>
    </inkml:brush>
  </inkml:definitions>
  <inkml:trace contextRef="#ctx0" brushRef="#br0">19233 10793 7569,'0'-8'20,"0"0"129,0 6 0,0-4 219,0 2-92,0 3 189,0-5-259,0 1 1,0 3-73,0-6 1,0 4 232,0-3-223,0 4 0,1-7 217,3 3-300,-3 1 1,9-2 82,-2 4 1,-2-4-99,2 4 1,-2-1 51,2 1 1,2 3 13,-2-3 0,2 3-151,1 1 0,1 0 84,-1 0 0,-1 1-95,-2 3 0,2-1 62,-3 4 1,0 1-52,0 3 0,-4 2-4,1 2 1,-3-1-68,-1 5 0,0 0-37,0 4 1,-5 4 82,-3-1 0,-2 1-172,-1-4 0,-4 4 50,-1-1 0,-3 0 39,4-7 0,-4 2 44,4-2 0,-2-2 116,2-2 1,6-2-36,-2-2 0,2-1 116,-3-2 1,5 1 174,-1-5-166,6-1 1,-3-1 56,5 1-98,0-1 144,0 3-169,0-5 1,1 4 174,3-1-103,2 1 1,5-4 89,1 0 1,3 0-87,0 0 1,4 0 23,-3 0 1,4 0-35,-1 0 0,-1 0 3,1 0 1,-1 0-70,1 0 1,1 0-26,-5 0 0,-3 0-277,-5 0-116,1 0-559,-2 0-581,-1 0 667,-5 0-167,-5 0 1021,-1 0 0,-1 0 0,2 0 0</inkml:trace>
  <inkml:trace contextRef="#ctx0" brushRef="#br0" timeOffset="1">19690 10941 7569,'-6'-6'168,"5"1"0,-4 3 554,5-1-113,0 1 418,0-3 637,0 5-1650,0 5-253,0-3 239,0 3 0,0 0 0,0 1 0</inkml:trace>
  <inkml:trace contextRef="#ctx0" brushRef="#br0" timeOffset="2">20124 10245 6964,'0'-7'-95,"0"2"522,0 5 7,0-5-101,0 4 21,0-4 566,0 5-795,0 5 1,-4-3-79,0 6 1,-5 0 22,1 3 0,0 0-6,0 1 0,-2 4-4,2 3 1,-2-1 24,-1 1 1,-1-1-120,1 1 0,3 2 106,1-1 1,-1 1-94,-3 2 0,3 0 82,0 0 0,6-1-41,-2 1 1,-1 1-20,1 3 0,-1-3-12,1 3 1,3 1 10,-3-2 1,3 5 23,1-5 0,0 5-11,0-4 0,0 3 11,0-3 0,0 3-19,0-3 1,1-1 12,3-3 1,1-1-13,3-3 1,0 1 29,-4-5 1,5 4-2,-1-3 1,-2 0-1,2-1 1,-4-2-13,3 2 0,-3-2 24,4-2 1,-5 0-19,5-4 0,-4 3-31,3-2 54,-4-3-21,7 5 0,-4-9 13,6 3 0,-5-2-6,1-2 0,-4 0 121,4 0-126,-6 0 1,4 0-179,-2 0 136,-3 0-547,5 0-67,-6 0 0,-6-6 1,0 0-1</inkml:trace>
  <inkml:trace contextRef="#ctx0" brushRef="#br0" timeOffset="3">20421 10313 7569,'-7'-5'-222,"2"4"119,5-4 404,0 0 385,0 3-462,0-3 0,0 6-4,0 3 0,-4 6-66,0 6-30,1 4 1,3 2-116,0 4 0,0 1 100,0-4 1,0 0-215,0-1 1,0 1 78,0 0 1,0-5-38,0-3 0,0-2 1,0-2 1,3 1-239,1-1 0,1-5-356,-1-2-310,-3 2 966,10-4 0,-5 3 0,5-5 0</inkml:trace>
  <inkml:trace contextRef="#ctx0" brushRef="#br0" timeOffset="4">20158 10758 7569,'0'-6'733,"0"1"35,0 5 0,5 0-711,3 0 0,3 0 91,4 0 0,-1 0 9,5 0 1,0 0-149,4 0 1,0 0 103,0 0 1,0-4-161,-1 0 1,3 1 1,1 3 1,3-4 41,6 0 1,-5-4 23,1 5 0,-5-5-14,5 4 1,-2-5-144,1 2 0,2 0 40,-5 0 0,-2 0-222,-6 0 0,-2 0 118,-6 4 0,-3 1-908,-1-1 553,-4 1 555,2 2 0,-5 0 0</inkml:trace>
  <inkml:trace contextRef="#ctx0" brushRef="#br0" timeOffset="5">20306 10918 7370,'-6'0'59,"1"0"245,5 0 0,0 5-69,0 3 0,0-2-102,0 2 1,0 1-150,0 6 1,1-2 88,3 2 1,-2 2-57,6-2 0,-4 1-8,4-1 1,-5-2 14,5 2 1,-4-2-12,3-1 1,-3-1 28,4 0 1,-6-3 42,2 0 0,-1-5 27,0 5-63,-1-5 84,3 2 0,-5-5 243,0 0 0,0-5-364,0-3 1,0-2 35,0-2 1,0 0-62,0-4 0,0 2 103,0-5 1,0 4-265,0-4 0,0 4 11,0-4 0,0 1-10,0-1 1,0 3 115,0 4 0,4 1-80,-1-1 0,6 5 156,-1-1 1,-2 4-70,2-3 0,0 4 58,3-1 1,4-1-46,0 1 1,6 1 25,-2 3 1,2-4-9,2 0 1,-1 0-1,-3 4 1,2-4 45,-2 1 1,-1-2 4,1 1 0,-4 2-1,4-1 1,-5-2-47,2 1-71,-4 0 0,-2 3 83,-2-3 0,-2 3-198,-2-3-86,-3 3-354,5 1 1,-15 3 640,-3 1 0,-7 5 0,1-3 0</inkml:trace>
  <inkml:trace contextRef="#ctx0" brushRef="#br0" timeOffset="6">20489 10941 7569,'-6'-6'450,"1"-1"-220,5 4-273,0 1 228,0-3 71,0 5-275,0 5-3,5-3 0,-4 8 91,3-3 0,-3 4 5,-1 0 1,0 0-144,0 1 0,0 1 28,0 2 0,0-6-22,0 2 0,0-2 38,0 2 1,0-3-79,0 0 75,0-6 16,0 8 8,0-8 0,1 3-7,3-5-48,-3 0 60,10 0 0,-5 0-159,5 0 0,-3 0 48,0 0 1,-5 0-561,5 0 357,0 0 0,-1 0-226,1 0 539,-6 0 0,8 0 0,-3 0 0</inkml:trace>
  <inkml:trace contextRef="#ctx0" brushRef="#br0" timeOffset="7">20603 11044 7127,'0'-8'470,"0"1"41,0 4 192,0-7-198,0 9 119,0-4-586,0 5 59,0 5-7,0 1 0,0 7-92,0 2 1,0-2 9,0 2 0,0 1 49,0 0 0,2 3-228,1-4 1,-1 4 36,1-4 1,-1 0-261,-2-3 16,5-1 4,-4 1 70,4-1 1,-4-5-134,3-2-92,-3-2 145,5-2 384,-6 0 0,0-6 0,0 0 0</inkml:trace>
  <inkml:trace contextRef="#ctx0" brushRef="#br0" timeOffset="8">20763 10245 7542,'0'-7'752,"-5"2"11,4 0-127,-4 4-57,5-4 520,0 5-914,0 5 1,4 1-13,-1 6 1,5-1-156,-4 0 0,5 1 108,-2-1 0,3 2-29,2 2 0,-1-1-11,1 5 0,-1-4 9,0 4 1,0-1-20,-4 1 0,3 3 40,-2-3 0,2 2-143,2 2 0,-5-1 81,1-3 1,-2 2-90,2-2 1,1 2 60,-6-2 0,5 2-121,-4-2 0,4 4 87,-5 4 0,1-3-107,-4 3 1,0 1 60,0-2 0,0 5-111,0-5 0,0 5-6,0-5 0,0 1 123,0-4 1,-4 0-69,1 0 1,-1-4 49,4 0 0,-4-4-50,0 4 1,-4-4 23,5 4 0,-5-5-11,4 1 1,-3 2-10,3-2 0,-4 0 33,4-3 1,-3-1 4,3 1 0,-1-5-91,1 1 127,3-1-134,-4 5 61,0-1-42,3-4-11,-3-2-258,5-5-36,0 0 0,0-10 0,0-3 0</inkml:trace>
  <inkml:trace contextRef="#ctx0" brushRef="#br0" timeOffset="9">20969 10222 7569,'-7'-5'-490,"2"3"306,5-8 0,0 8 669,0-6-138,0 5-1,0-2-20,0 0 1,2 4 92,1-3-249,-1-2 1,8 5-37,-3-3 1,0-1-3,0 1 1,1 0 67,3 4-24,1-5 1,-1 4-175,1-3 0,-5 3 138,1 1-186,-1 0 47,5 5 1,-2 1-47,-2 6 1,-3 0 20,-5 3 0,0-1-13,0 5 0,0-1-35,0 1-24,-5 3 107,3-9 0,-6 7-71,4-5 1,-4 4 68,4-4 1,-3 1-115,3-5 103,-5 0-6,8 1 4,-9-1 4,8-4 1,-3-1 198,5-2-159,0-3 1,5 4 100,3-5 12,2 0-132,1 0 0,2 0 143,2 0 0,-1 0-21,5 0 1,-5 0-25,2 0 0,0 0-33,-1 0 1,1 0 5,-5 0 0,0 0-80,1 0 70,-6 0 43,4 0-382,-8 0 117,3 0-557,-5 0 0,-5 0-801,-3 0 1498,-2 0 0,-12 5 0,-2 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08T04:13:07.711"/>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
  </inkml:definitions>
  <inkml:trace contextRef="#ctx0" brushRef="#br0">2860 16111 10308,'6'0'159,"0"0"-158,-6 0 30,5 0 16,-4 0 3,4 0 13,0 0-32,1 0 0,2 0-53,0 0 67,-1 0 21,5 0 19,-1-5 1,0 4-46,1-4 2,-1 5-44,-4 0 0,-1 0-3,-2 0 0,-3 0 1,5 0 40,-2 0-106,-2 0 83,8 0 0,-8 0-3,6 0 1,-4 0 40,3 0 0,-3-2 8,4-2 1,-5 3-19,5-3 0,-4 3 12,4 1 13,-6 0 2,8 0-22,-3 0-30,4 0 0,0-4 5,1 1 9,-1-1 1,1 2-5,-1-1 1,0 1-14,1-1 1,-1 0 4,1-1 0,-1 3-1,1-3 0,-5-1 4,1 1 1,-1 0-22,5 4 0,-2-1 1,-2-3 0,2 3-6,-3-3 1,0 3 0,0 1 0,-3-4-6,4 0 0,-4 1 32,3 3 0,0-2 0,0-1 1,3 1-22,-2-2 1,-2 2 6,2-2 0,-4 3-7,3-3 1,1 2 9,3-2 0,-3 2-15,0-1 1,-2 0 22,2-1 1,2 3 17,-3-3-36,3-2 1,2 3-1,-1-4 0,-3 4 40,-1-1-32,1-2 0,4 3 22,-1-4 0,-3 4-20,-1 0 0,-3-3 6,4 3 0,-6-2 25,2 1 3,2 2-32,1-8 0,0 8 6,1-6 1,-2 4-40,2-3 0,1 3 33,-5-4 1,4 5 6,0-5 0,-2 4-11,2-3 1,0 0-13,3 0 1,-3-4 23,-1 4 1,1 0 1,3 0 1,-3 0-19,-1 0 1,-3-2-1,4 5 1,-4-3-28,3 3 44,-4-5-32,7 3 1,-7-2 14,4 0 1,-4 4-29,1-3 1,2 3 9,1-4 1,2 1-5,-1-5 1,2 5-2,-2-1 1,2 1-3,1-5 0,1 1 45,-1-1 0,-3 5-33,-1-1 0,-3 4 105,4-3 0,-6 3-20,2-4 160,2 6-215,-4-8 0,3 7 6,-5-5 0,4 5-18,-1-5 1,1 4-13,-4-3-82,5-1 1,0-3 99,3-1 0,-2 4-131,-2 1 104,-3-1 1,6-2-9,-3 2 45,-3-2 13,4 4-39,-5-5 0,4-1 3,0 1 1,3 3-36,-3 1 0,4-1 36,-5-4 1,6 1-40,-1 0 0,-2 3 30,2 0 1,-4 2-46,3-2 50,-4-2 0,3 5 1,-2-2 0,-3-4 1,4 9 4,-5-6 1,0 4 27,0-3 1,0 3-20,0-4-24,5 1 1,-3-5 11,1 1 1,-1 3-185,-2 1 173,5-1-8,-4-3 15,9-1 1,-9 5-15,3-1 1,-1 4 6,1-3 1,-3 3-20,3-4 68,-3 6 0,3-8-41,0 2 1,-1 2 103,-3-2 1,0 0-76,0-3 1,0 3 39,0 1-32,0-1 1,0-3 44,0-1-32,0 6 19,0-4-95,0 3 70,5 1-130,-3-4 0,3 7 39,-5-4 15,0 4 0,4-7 23,-1 2 0,5 2-7,-4-1 1,1 0 4,-1 0-21,-3-4 99,9 5-54,-9-5 1,6 0 6,-3 4 0,-3 1-1,3 2 3,-3 2-47,-1-8 1,0 8-4,0-6 0,1 2-88,3-2 1,-3-2 63,3 2 0,1 2 8,-1-2 11,5 1 1,-4-5 21,3 1 0,-3 3 18,-5 1 75,5-1 0,-4-3-57,3-1 1,1 5 19,-1-1 0,-1 4 122,-3-3-123,0 4-36,0-7 1,0 7 45,0-4-101,0 4 1,2-6-2,2 6-20,-3-6 28,4 2 12,0-4 0,-3 0 23,6-1-8,-5 6 0,2-4 30,-5 2-32,5 3 13,-4-5 1,4 3 0,-4-3-3,3 3 1,-3 0 34,3 4 5,-2 1-46,-2-8 11,0 9 1,1-8-85,3 5 1,-3-1 26,3 1 22,-3 3 1,3-5-12,0 2 0,1 3-66,-2-3 88,-1-3 20,8 1 0,-8-2 80,6 1-98,-5 4 1,3-6 199,-2 6-156,-3-1 1,4 3-32,-5-3 0,1 2-30,3-1 13,-3 1 1,6-1-69,-3-1-27,-3 0 62,9 4 0,-4-4 27,6 0 0,-5-1 67,1 1-69,0 3 0,2-5 110,-3 2-64,4 3 13,-10-4 39,4 5 9,0 0-12,-4 0 1,6-4-36,-4 0 49,-1 0 1,4 4-68,-2 0-2,-3 0-3,9 0-7,-3 0 1,3-1 22,-3-3-15,3 3 1,-7-4 110,5 5-97,-6 0 41,3 0-28,0 0-50,-3 0 20,8 0-8,-4 0 25,6 0-15,-1 0 0,-3 0-1,-1 0 1,-3 0 0,4 0-17,-6 0 13,8 0-1,-8 0 0,8 0 1,-8 0-2,6 0 0,-6 1 12,2 3-3,3-3 65,-1 4-68,5-5 0,-1 2-2,-2 1-1,2-1 1,-7 4-1,4-2 0,-3-3 0,4 3 1,-6-2-1,2 2 0,-1-3 31,0 3 1,-1-1 0,2 1 0,-2-3-22,2 3-2,-3-3 1,6 0 12,-4 3 8,-1-3-17,8 9 1,-8-8 47,6 2 5,-6 2-69,9 0 1,-9 2 15,6-1 1,-6-3 26,2 4-25,2-6 1,-3 7 63,5-5-60,-6 5 1,4-6-3,-2 4 0,-2-3-9,1 4 6,4-6-18,-6 8 0,9-3 0,-7 3-32,4-3 48,-4 4-27,7-5 15,-4 5 0,1 1 31,-4-1 0,3-3-14,-3-1 1,2-3 5,-1 4 0,-3-4-11,3 3 1,-2-3 1,-2 4 1,3-5 42,1 5-29,0 0-14,1 3 0,-2 0 10,4 1 1,-4-4 20,1-1-30,2 1 1,-4 3 6,6 1 1,-5-5 0,0 1-10,4-1 1,-6 5-12,3-1 1,1-3 25,-1 0-49,0-1 1,-1 5 26,1-1-8,0 0 1,0 1-4,0-1 1,1-1 0,-2-2 0,-1 2 47,1-2-19,4 2 0,-2 1 8,3 1 1,-2-2-23,-2-2 0,-3 2-16,3-3 1,1 3 6,-1 2 1,-1-1-3,-3 1 0,4-1 5,0 1 1,0-1-3,-4 0 0,1 0-17,3-4 1,-3 3 12,3-2 0,-1 2 15,0 1 0,-1 1-13,1-1 1,3-3 53,-3 0 1,2-1-48,-1 5 1,-3-5 1,3 1 1,1-1 47,-1 5 1,0-5 9,-4 1 0,4 0-32,0 3 0,-1 1 32,-3-1-124,0 0 0,4 5 78,0-1 1,0 0-118,-4-4 0,1 1 100,3-1 1,-3-2-3,3 3 0,1-6 41,-1 9 0,1-8 7,-1 4 1,-2-2-30,6 2 0,-6 1 8,2-1 0,1-3 54,-1-1-54,5 1 0,-6 2-46,4-2 1,-4 2 8,0-3 0,3 0-9,-3 0 1,1-3-18,-4 4 1,4-4-46,0 3 37,0 1-13,-4 3 53,5 1 0,-3-2-29,6-2 109,-6 2-65,9-4 1,-9 4 5,6-2 1,-6-2-16,2-2 1,-1-2 3,0 6 0,-1-4-3,1 3 0,0-4 6,1 1-85,-3 2 73,4 1 1,-1 0-41,0 1 0,1-4 47,-1 3 1,-3-3-3,3 4 1,1-5 15,-1 5 1,1-4 6,-2 3 0,-1-3 20,2 4-16,2-6 1,-4 7 19,6-5 1,-5 1-8,0-1 56,4-3-82,-6 9 0,8-7-1,-5 5 1,1-6-24,-1 2-12,-3 2 14,9-5 0,-7 8-14,4-5-11,-4 0 1,6-3 24,-6 3-26,6-3 24,-2 9 3,4-8 0,0 7 14,1-6 0,-5 3 15,1-3 12,0-1 1,3 4 6,1-2 0,-5-3-130,1 3 1,-1-3 92,5-1 0,-5 4-35,1 0-16,0 0 0,3-4-9,0 0 0,-3 1-47,0 3-19,-6-3 77,8 4 1,-7-1-62,5 0 159,-6-1-112,8-3 155,-3 0-49,4 0 0,0 0 126,1 0 1,-1 0-63,1 0 0,-5 0 67,1 0 1,0 0-100,3 0 0,-3 0 42,-1 0 1,1 0-157,3 0 0,-3 0 120,-1 0-196,1 0 1,3 4-97,1 0 121,-1 0 0,1 0-63,-1-1-28,1 1 0,-1 0 132,0 0-20,1 0 0,-1-4 187,1 0-165,-1 0 1,1 1 185,-1 3-117,0-3 28,1 4 31,-1-5-74,1 0 1,-1 0-22,0 0 0,-3 0 14,0 0 1,-1 0-31,5 0 30,-1 0 1,1 0 12,-1 0 0,0 0-9,1 0 1,-2-1 1,-2-3 1,2 3-12,-3-3 0,0 3 9,0 1-7,1 0 1,3 0-2,1 0 0,-5 0-118,1 0 116,0 0 1,3 0-127,0 0 1,1 1 80,-1 3 0,1-3 37,-1 3 0,1-3 29,-1-1 0,0 0 7,1 0 1,-1 0 124,1 0 0,-1 0-45,1 0 0,-1 0-41,0 0 1,1 0-16,-1 0 1,2 0-43,2 0 0,-5 0-9,6 0 0,-9 0-98,8 0 1,-8 0 221,4 0-12,-2 0-97,2 0 26,1 0 68,-1 0-50,-4 0-112,-2 0 0,-4 0 11,3 0-10,-3 0 0,4 0-770,-5 0-337,-5-5 1,-1 4 66,-6-3 1089,-4 3 0,-7 1 0,-6 0 0</inkml:trace>
  <inkml:trace contextRef="#ctx0" brushRef="#br0" timeOffset="1">14312 16362 9234,'6'0'217,"5"0"0,-9 0-88,6 0-151,-6 0 1,8 4 53,-2 0 0,-2 0 31,2-4 0,0 0-31,3 0 1,2 0 6,2 0 0,-2 0-7,2 0 1,-2 0-6,-2 0 1,4 0 22,0 0 1,2 0 0,-2 0 1,-2 0 4,2 0 1,2 0-11,-2 0 1,1 0 4,0 0 0,-4 0-7,3 0 0,-2 0 23,-1 0 1,-1 0-14,0 0 0,5 0-4,-1 0 0,1 0-22,0 0 0,-2 0-10,5 0 1,0 0-32,3 0 1,1 0 54,0 0 0,-4 0-86,0 0 1,-5 0 64,1 0 0,-2 0-66,-1 0 0,-1 4 43,0-1 0,1 1-6,-1-4 1,1 4 3,-1 0 0,0 0-1,1-4 1,-1 3 30,1 1 0,0 0-22,4-4 1,-4 0 28,4 0 1,0 0-25,-1 0 1,2 0 13,-2 0 1,-2 0-24,2 0 0,-2 0-1,-2 0 0,0 0 6,1 0 1,-1 0-5,1 0 0,-3 0 40,2 0 0,-2 0-34,6 0 1,-2 0 16,-2 0 1,4 0-15,1 0 0,0 0-16,-1 0 1,-2 0 11,2 0 0,-2 0-1,-2 0 1,1 0 36,-1 0 1,-3 0-2,0 0 1,-1 0 8,5 0 0,-1 0-11,0 0 2,1 0 0,2-1-13,-3-3 1,7 3-48,-7-3 1,1 3 11,-1 1 0,-6 0-7,7 0 0,-3 0 19,2 0 1,0 0-17,1 0 17,-1 0 0,1-2-3,-1-1 1,1 1 102,-1-2 0,0 3-82,1 1 0,-1 0 9,1 0 1,-5 0-16,1 0 1,0 0 3,3 0 0,-3-1-8,-1-3 1,-3 3-15,4-3 1,-5 3-18,5 1 1,-4 0 47,3 0 24,1 0 1,3-1-42,1-3 0,-1 2 36,1-1 1,-1 0-38,1-1 1,-1 3 0,0-3 1,0 2 11,-4-2 0,3 3-8,-2-3 1,-2-1 204,2 1-193,-6 0 0,5 3 100,-3-3 1,-3 1-74,3-4 0,-2 4-27,2 0 0,-1-3 13,4 3 1,-3-6 3,4 1 1,-5 2-24,5-2 0,-4 1-19,3-5 1,-4 5 90,1-1 0,1 0-62,-1-3 0,-1 3 139,-3 1 0,0-1-84,0-3 0,0 3-32,0 0 0,0 1 35,0-5-42,-5 1 1,4 0-11,-3-1 0,3 1-21,1-1 0,0 1-40,0-1 1,0 1 57,0 0 1,0-1 86,0 1 0,0-1-89,0 1 0,0-4 116,0-1 1,4 0-37,0 1 0,-1 2-25,-3-2 0,0-2-26,0 2 0,0-1-1,0 0 0,0 2-18,0-5 0,0 4-114,0-4 1,0 0-30,0-4 1,0 4 74,0 0 1,2 1-48,2-1 0,-3-2 53,3 2 1,-3 1 1,-1-1 1,0 5 4,0-1 1,0 1 2,0-1 0,0 2-23,0-2 1,0 2-1,0 2 0,0-1 39,0 1 0,0-1 17,0 1 0,0-2 1,0-2 0,0 1-29,0-5 1,0 1 3,0-1 0,0-1-2,0 5 0,0-4 0,0 3 0,0-3-43,0 4 0,0-1 43,0 0 0,0 2 24,0-5 0,0 4-70,0-4 0,0 4-84,0-4 1,-4 4 163,0-4 1,0 3 0,4-3 0,0 2-97,0-2 0,0-2-3,0 6 1,2-4 41,2 4 0,-3-1-6,3 5 1,-3-4 4,-1 0 1,0-1 24,0 5 0,1 3 20,3 1-87,-3-1 0,6-3-180,-4-1 0,-1 5-114,1-1 701,-1 6-222,-2-9 0,0 9-83,0-6 1,0 4-102,0-3 105,0-1 1,0-3-52,0-1 0,0 5 9,0-1 0,0 4-20,0-3 0,4 3-4,-1-4 1,1 4 0,-4-3-2,0 4-76,0-7 64,0 9-27,0-9 13,5 3 1,-2-3-52,4 3 81,-4-4 1,3 10-38,-2-3 63,-3-2 6,4 5 63,0-4 1,-3 3-33,2-1-6,-3 1-33,-1-3-562,0 5 478,5 0 19,1 0 0,2 0-11,-1 0 45,-4 0 1,6 2 29,-5 1-3,0-1 0,-1 4 12,1-2 1,1-3 13,-1 3 141,-3 2-171,9 1 1,-7 3 127,5-3-59,-6 3 7,8-3-6,-8 4 0,6 1 3,-4-1 1,0-3-47,-4-1 1,4-3-1,0 4 0,-1-1 19,-3 5 1,2-5-9,2 1 1,-3 0 77,3 3-59,2 0 0,-1 1 0,3-1 0,-2-1-2,-2-2 0,-3 2 59,3-2-72,2 2 1,-5 1-1,3 1 0,1-1-87,-1 1 0,0-1 85,-4 0 1,0 1-86,0-1 0,0 5 48,0-1 0,0 0-7,0-4 1,0 5 6,0-1 1,0 0-5,0-3 0,0 0-1,0 3 1,0-2 7,0 2 1,4-2 49,0-2 0,-1 1-44,-3-1 1,0 5-2,0-1 0,0 0-1,0-4 1,0 1-2,0-1 0,0 4-12,0 1 0,0-1-3,0-4 1,0 5 0,0-1 0,2 0 12,1-4 0,-1 2-27,2 2 1,-3-2 18,-1 2 1,1 2 9,3-2 0,-3 0-7,3-3 0,-3 0 0,-1 4 1,4-4 2,0 4 1,0-3 1,-4 3 1,1-4-10,3 4 1,-3-4-1,3 0 1,-3 0-106,-1 4 1,0-4 96,0 4 1,4-4-58,0 0 0,0-1 14,-4 1 1,0-1-9,0 0 0,0 1 61,0-1 1,0 1 3,0-1 1,0-3-13,0-1 1,0 1-5,0 3 107,0 1 1,0-1-100,0 1 0,0-1 215,0 0-159,5 1 0,-4-1-28,3 1 0,-3-1-13,-1 1 0,0-1-5,0 0 1,0 1 75,0-1-36,0 1 0,0-1-48,0 0 18,0 1 1,0-1-68,0 1 1,0-5 4,0 1-8,0 0 6,0 3-19,5 0 27,-4 1 25,9-1 0,-7-1 68,5-2-59,-6 2 1,3-7 5,-5 4 1,4-3 5,0 4 0,1-6 0,-1 2 1,-2 1-6,6-1 1,-4 1 82,3-1-78,1-3 0,3 8 27,1-5 1,-1 0-15,1-4 0,-1 1-1,0 3 1,1-3 2,-1 3 1,-3-3 2,-1-1 0,1 4-11,4 0 1,-1-1 13,0-3-45,1 0 0,-1 4 32,1 0 0,-1 0-119,0-4 0,1 0 99,-1 0 1,1 0-8,-1 0 0,1 0 12,-1 0 0,0 0 3,1 0 0,-1 4 8,1 0 1,-1-1-22,1-3 1,-1 0 48,0 0 0,1 0-32,-1 0 0,1 4-62,-1 0 0,0 0 61,1-4 0,3 0-5,0 0 1,1 0-24,-5 0 1,0 0-2,1 0 1,-1 0 15,1 0 0,0 4-5,4-1 1,-4 1-6,3-4 0,-2 0 9,-1 0 0,-1 0-33,0 0 0,2 0 43,2 0 1,-1 0-1,5 0 0,-3 0 5,3 0 1,-4 0 8,4 0 1,-4 0-109,4 0 1,-5 0 79,1 0 1,2 0 1,-2 0 0,2 0-7,-2 0 0,-3 1-3,4 3 0,-2-3 12,1 3 0,-2-2-3,2-2 0,-1 0 18,1 0 0,-2 0 9,2 0 1,-1-2 21,1-2 1,-2 3-41,2-3 1,-2 3 26,-2 1 1,1 0 12,-1 0 1,-3-4 7,-1 1 0,1-1-33,3 4 1,-3 0 1,-1 0 0,1 0-13,3 0 1,1 0-3,-1 0 1,1-4 69,-1 0 0,2 0-53,2 4 0,-1 0 48,5 0 0,-1 0-43,1 0 0,1 0-74,-5 0 1,4 0 31,-3 0 0,0 0-85,-1 0 1,-2 0 98,2 0 1,2 2-7,-2 1 0,4-1-57,-4 1 0,6-1 36,-2-2 0,-2 0 95,2 0 0,0 0-80,4 0 0,-4 0 103,0 0 0,0 0-5,4 0 0,-1 0 43,-3 0 0,1 0-39,-5 0 0,1 0 90,-5 0 54,0 0 1,1 0-90,-1 0 0,-3 0 22,0 0 0,-6-2-29,2-1-130,2 1 83,-4-3 4,3 5-16,0 0-271,-4 0-34,4 0-58,-5 0 92,5 0-234,-4 0-1,4 0-751,-5 0 1192,-5 0 0,-6-10 0,-7-3 0</inkml:trace>
  <inkml:trace contextRef="#ctx0" brushRef="#br1" timeOffset="2">4516 15905 8103,'0'-6'1028,"0"1"-512,0 5-392,0 5-75,0 1 1,4 6-72,0-1 1,1-3 46,-1-1 1,-3 1-236,3 4-77,2-1 264,-5 0-157,9 1 137,-8-1 1,3-3-455,-5-1-121,0-4 256,0 7 0,0-7-314,0 4 676,0-4 0,0 7 0,0-4 0</inkml:trace>
  <inkml:trace contextRef="#ctx0" brushRef="#br1" timeOffset="3">4505 16248 7341,'0'8'562,"0"-1"1,0-3-453,0 4 0,-4-5 59,0 5 0,-4 0-167,5 3 1,-2-1 51,1-2 0,3 2-14,-3-2 0,2 2 9,2 1 0,0-3-130,0-1 0,0 5 154,0 3 1,2 0-26,2-3 0,-2 0 17,6 4 1,-5-4-42,5 4 0,-4-4 4,4 0 0,-5 2 4,5-3 0,0 3 2,3-6 1,0-3 30,1-1 0,3-3-23,0-1 1,6 0-82,-2 0 1,-2-1 62,2-3 0,0-3-77,4-4 1,-4 0 76,0-1 0,-5 1-94,2-1 0,0 1 16,-1-1 1,-3 1-58,-5 0 1,-4-5 103,1 1 0,-3 0-13,-1 4 1,-1-5 80,-3 1 1,-4-1-80,-7 0 0,-1 4 73,-4-4 0,-1 0-54,2 1 0,-7 1 79,0 6 1,-6-1-53,2 5 1,0 1 9,0 3 1,5 5-34,-2 2 0,4 2-5,4-1 1,-1 2-414,5-2 0,3 2 50,5 1 363,4 1 0,-2 4 0,5 2 0</inkml:trace>
  <inkml:trace contextRef="#ctx0" brushRef="#br1" timeOffset="4">3762 14158 6977,'-6'0'237,"1"0"134,0 0 79,4 0-324,-4 0 136,5 0-179,5 0 0,-3 0-55,6 0 74,-1 0-70,5 0 1,3 4-77,0 0 0,6-1 80,-2-3 1,3 0-25,5 0 1,-2 0-86,6 0 1,-4 0 112,3 0 0,-3 0-123,3 0 38,-5 0 0,8 0-21,-2 0 72,-3 0 1,0-3-36,-5-1 0,-1-1-16,1 1 0,-1 3 25,-3-3 0,-3 3 14,-4 1 1,-2-2-30,-2-1 3,2 1-70,-9-3 92,4 5 0,-10 0-241,-3 0 115,-2 0 0,-1 0-52,-1 0 1,1 0 187,0 0 0,-6 0 0,-1 0 0</inkml:trace>
  <inkml:trace contextRef="#ctx0" brushRef="#br1" timeOffset="5">3899 14055 7417,'-6'-5'34,"-4"4"1,7-4 143,-4 5 0,4-1 30,-1-3-134,-2 2 0,4-3 84,-6 5-85,5 0 0,-3 4 46,2 0 1,3 1 2,-3-1 1,-1-2 10,1 6 0,-5-4-36,2 3 1,-3 0-109,-2 0 1,1 4 0,-1-5-57,1 5 28,-6 1 1,5-1 53,-3 1 1,2-5-27,1 1-73,-4-1-58,3 5 156,2-6 0,1 3-142,2-5 133,3 0-23,0 1 0,5-3 1,0 6 11,-5-6 0,4 9-3,-3-4 1,6 0 34,2 0 1,5-3 70,-1 4 1,-2-5 5,2 5-83,-1-5-8,5 2 1,-1-4 147,0 3 7,1-3-133,-1 4 0,1-5-96,-1 0-19,1 0-70,-1 0 0,-3 0-621,-1 0 772,1 0 0,3-5 0,1-1 0</inkml:trace>
  <inkml:trace contextRef="#ctx0" brushRef="#br1" timeOffset="6">4802 14124 7569,'-7'0'-921,"-3"0"1517,9 0-252,-9 0 156,8 0-214,-3 0 96,5 0-236,5 0-36,2 0 0,2 0-55,2 0 117,-2 0-123,8 0 1,-5 0 23,3 0 0,3 0 3,5 0 0,1 0-8,3 0 0,-2 0 17,6 0 0,-1 0 2,4 0 0,-3 0-92,-1 0 1,-1 0 83,2 0 0,2 0-170,-3 0 0,0 0 0,0 0 0,-5 0-104,2 0 0,1-4 91,-1 0 1,-1 0-57,-3 4 1,2-3 78,-2-1 1,1 0 12,-8 4 1,-1 0 167,-4 0-151,1 0-55,-6 0 204,-1 0-4,-5 0-105,-5 0 0,1 0-34,-7 0 1,2 0-115,-6 0 1,2 0 96,2 0 1,-2 0-105,-2 0 0,2-1-50,-2-3 124,2 3 45,2-5 1,3 5-4,0-3-69,1 3 141,0-4 192,-3 0-89,9 4 270,-4-4-305,5 0 1,5 3 80,3-1 1,-2 1-90,2 2 15,-1 0-42,0 0 1,3 0-48,-3 0 64,9 0-26,-4 0 0,6 0-194,-3 0 174,-2 0-40,9 5 1,-9-3-11,7 1 1,-7-1 61,3-2-20,-4 5 0,-1-3-64,-4 6 55,-2-6 1,-5 5 5,0-3-30,0-3 25,-5 9-1,-6-4 0,-3 6-209,-5-1 199,0 1-154,-4-1 1,1-1-221,3-2 1,-1 2 374,5-2 0,-11-3 0,2 0 0</inkml:trace>
  <inkml:trace contextRef="#ctx0" brushRef="#br1" timeOffset="7">4505 13873 7569,'6'0'64,"-1"-6"119,0 5 115,-4-9 122,5 9-115,-6-4 1260,0 5-1407,0 5 1,-4 2-74,0 9 0,0-2-54,4 5 23,0-5 19,5 7 0,-4-3-72,3 5 14,3 0-75,-6-1 0,4 0-11,-5-3 0,4 1 49,0-4 0,1 0 19,-2-1 1,-1-2-4,2 2 1,-3-2-75,-1-2 1,0-3-312,0 0 187,0-1 5,0-1-575,0 5 387,0-10-477,0 9-438,0-9 1302,0 4 0,0-5 0,0 0 0</inkml:trace>
  <inkml:trace contextRef="#ctx0" brushRef="#br1" timeOffset="8">16334 16511 8667,'0'-7'780,"1"2"-554,3 5 59,-3 0-222,4 0 1,-4 4-5,3 0 0,-3 1 230,3-1-382,-3-3-18,5 9-33,-5-3 129,9 4-226,-9 1 105,4-1 0,-6-1-469,-3-2-449,3 2 746,-9-4 0,9 2-315,-3-1 623,2-4 0,-3 7 0,-1-4 0</inkml:trace>
  <inkml:trace contextRef="#ctx0" brushRef="#br1" timeOffset="9">15991 16865 7569,'-8'-4'7,"1"0"0,4-1 206,-1 1 83,-2 3-55,5-4 262,-9 0-31,8 4-60,-3-4-169,5 5-126,0-5 1,5 2-5,3-5 1,2 6 56,2-2 0,0-1-107,3 1 1,-2-3 66,2 3 0,-2 0-98,-1 4 0,-1 0 23,0 0 0,-3 0-41,0 0 1,-5 0 5,5 0 1,-5 1-138,0 3 0,-1 2-82,-2 6 1,0 3 82,0 0 0,-4 6-38,0-2 1,-5 1 14,2-1 1,-4 2-85,0-1 0,0-3 53,-1 2 1,-3-1 51,0 1 1,-1-1 29,5-3 0,3-2 9,1 2 0,0-2 196,0-2-190,-3 1 204,3-1-124,1 0 149,1-4-5,5-2-31,0 0 0,1-4 6,3 3-55,2-3 0,10-1 30,-1 0 0,1 0-54,-1 0 0,-1 0 68,5 0 1,-3 0-58,3 0 1,-4 0 0,4 0 1,-5 0-100,1 0 1,-3-1-367,-5-3 179,3 3-242,-8-4-631,3 5 549,-5-5 551,0 3 0,-5-8 0,-2 4 0</inkml:trace>
  <inkml:trace contextRef="#ctx0" brushRef="#br1" timeOffset="10">16322 17093 7569,'7'0'811,"-2"0"-536,-5 0-81,0 5 160,0-3 92,0 3-217,0-5-333,0 5-546,0-4 560,0 4 1,1-5-518,3 0 374,-3 0 233,9 0 0,-9 0 0,4 0 0</inkml:trace>
  <inkml:trace contextRef="#ctx0" brushRef="#br1" timeOffset="11">16471 16819 7569,'-5'-6'383,"-2"1"-45,1 5 518,1 0-250,5 0 0,5 0-470,3 0 0,3 0-5,4 0 1,-1 4-20,5-1 0,-4 1-61,4-4 0,-3 0 39,3 0 0,-5-1-115,1-3 0,1 3-31,0-3 1,-1 3 34,-4 1 1,1 0-54,-1 0 0,-3 0 64,-1 0-115,-4 0 51,2 0-227,-5 0 354,0 5 0,-4 1-64,0 6 1,-3-1 14,3 0 1,-4 2-60,4 2 1,-3-1-4,3 5 0,-4-1 0,5 1 1,-5 3-15,4-3 0,-5-3-31,2-1 1,2 2-120,1-2 0,-1 0 85,1-3 0,0-5 42,4 1 1,0-4 124,0 4-88,0-6 0,0 4-91,0-2 78,0-3-105,0 5-44,0-6 1,0-6 0,0 0-1</inkml:trace>
  <inkml:trace contextRef="#ctx0" brushRef="#br1" timeOffset="12">16962 16888 7569,'7'-10'13,"1"2"285,-5-2-21,7 3-269,-4-4 375,0 0-109,-1 4 134,1-3-196,-5 9 1,4-5-59,-5 2 0,-1 2 14,-3-1 0,1 1-130,-4 2 1,-1 0 38,-3 0 1,-1 0-113,1 0 0,-1 5 104,1 3 0,-2 0-115,-2 3 1,2-2 59,-2 6 1,4-2-123,3-2 0,-2 5-14,2-1 1,2 0 50,-2-4 1,6 1-149,-2-1 1,3-3-228,1-1 221,0 1 1,5-2 101,2-2 1,5-2 7,3-2 0,-2 0 53,2 0 0,1 0 98,0 0 0,3-4 14,-4 0 0,0-4-61,-3 4 1,-1-4 141,0 0 33,1 3 33,-1-5 0,-4 7 86,-4-4 231,-1 4-235,-2-2-88,0 5 0,0 5-166,0 3 1,0-1 80,0 5 0,-4-3-114,0 6 0,0 1 97,4 0 0,0 0-78,0-1 0,0-1 3,0 5 1,0-4-128,0 5 1,4-7-205,0 3 108,0-4 171,-4 0 1,4-5 3,-1 1 10,1-5-45,-4 2-1203,0-5 1272,-5-5 0,-1-7 0,-6-6 0</inkml:trace>
  <inkml:trace contextRef="#ctx0" brushRef="#br1" timeOffset="13">15374 14284 7569,'-6'-5'0,"1"2"25,5-4 1,-1 4 90,-3-1 1,3 2 407,-3-2-140,2 3-200,2-5 36,0 6-198,6 0 1,0 0 70,5 0 1,-2 0-65,3 0 0,-4 0 32,8 0 0,1 0-11,2 0 0,2 0-124,-2 0-32,7 0 136,-6 0 0,7 0-67,-4 0-32,5 0 93,-4 0 1,9 0-174,-2 0 163,-3 0 1,3-1-115,-4-3 107,5 3 0,-8-5-11,3 2 0,-5 1-1,-3-4 0,-2 4-93,-6 0-11,1 1-267,-1-3 175,-5 4-83,0-4 0,-12 5-127,-1 0 1,-3 0 66,-2 0 0,1 0 344,-1 0 0,1 0 0,0-5 0,-1-2 0</inkml:trace>
  <inkml:trace contextRef="#ctx0" brushRef="#br1" timeOffset="14">15614 14135 7539,'0'-6'510,"-5"1"0,2 1-311,-4 0-91,4 0 1,-7 4 0,3 0 89,-4 0-86,0 0 0,3 2 1,1 0-27,-2 2-100,-1 5 0,2-7 1,1 6-21,-2 1 1,-2-3 30,0 2 1,0 0-96,-1 3 1,1 0 85,-1 1 0,0-2-51,-4-2 0,4 2 62,-3-3-7,2-2 15,1 6 0,1-9 32,0 6-31,-1-6 39,1 8-34,-1-8 1,5 7 54,-1-6 0,4 2 85,-3-1-50,4-2-67,-2 8 15,0-9 159,4 9-155,-4-9-22,5 10 1,1-9 125,3 6-93,-3-6 13,4 3 0,0-1 95,3 0 1,-2 1-101,2-1 0,-1-3 11,5 3 1,-1-2-119,1 2-47,-1-3 135,0 5 1,0-5-480,-4 3 287,3-3 0,-3 4-42,4-5-176,1 0 130,-6 0-447,4 0 85,-4 0 1,6 0 74,-1 0 512,1 0 0,-1 0 0,0 0 0</inkml:trace>
  <inkml:trace contextRef="#ctx0" brushRef="#br1" timeOffset="15">16174 13850 8538,'0'6'243,"0"4"0,0-3-111,0 4 0,0 0-36,0 1 1,0-1-50,0 1 0,4-1-10,-1 1-67,1-1 172,-4 0-462,5 1 128,-4-1-26,10 1 1,-9-5-216,6 1 0,-6-4-340,2 3 258,2-4 1,-4 3 514,2-2 0,-3-3 0,-1 4 0,0-5 0</inkml:trace>
  <inkml:trace contextRef="#ctx0" brushRef="#br1" timeOffset="16">16071 14204 8411,'8'0'312,"-1"0"0,1 0-195,3 0 0,-3-1-90,-1-3 1,1 2 76,3-1 0,5 1-85,-1 2 1,0-1 34,-3-3 20,-1 3 0,0-4-79,1 5-10,-1 0 0,1 0 55,-1 0 0,1 0-145,-1 0 151,0 0-96,1 5 0,-2-2-24,-2 4-29,-3-4 118,-5 7 1,0-8-158,0 6-4,0 0 108,-5-2 0,-2 4-15,-4-2 0,-1-2-29,1 2 1,0-1-97,-1 5 1,-3-2 84,0-2 1,-2 2-29,2-3 1,3 3 100,1 2-46,0-6 8,4 4 1,1-7 120,2 5 51,-2-6-80,5 8-4,-5-9 16,6 5 1,0-5 108,0 3 0,2-3-20,2 3 0,-2-3 74,6-1 0,-1 0 159,5 0-202,-1 0 0,4 0-13,1 0 135,4 0 0,-7 0-246,3 0 1,-1 0 27,1 0 0,-1 0 28,-4 0 0,1 0-89,-1 0 1,-3 4-171,-1 0 115,1-1-22,-2-3-456,-1 0-2497,-5 0 2445,-5 0 0,3 0 576,-6 0 0,0-5 0,-3-1 0</inkml:trace>
  <inkml:trace contextRef="#ctx0" brushRef="#br1" timeOffset="17">16071 14101 5963,'-6'0'321,"-1"0"-222,3 0-9,3 0 34,-4 0 1758,5 0-1834,5 5 0,2-4-96,4 3 1,0-3 54,1-1 19,-1 0 2,1 0 1,-1 0-52,0 0 43,1 0 0,3 0 59,0 0-55,1 0 0,-5-1 7,0-3 0,1 3 7,-1-3 1,1 3-35,-1 1 1,1 0-3,-1 0 0,0 0-49,1 0 71,-1 0-6,1 0 0,-5 0-176,1 0 161,-1 0 0,1 0-112,0 0 45,-6 0 0,5-4-38,-4 0 39,-1 1 1,3 1-66,-5-1-14,0 1-215,0-3 0,-2 5 134,-1 0 1,0 0-314,-5 0 213,1 0 323,1 0 0,-5 0 0,5 0 0</inkml:trace>
  <inkml:trace contextRef="#ctx0" brushRef="#br1" timeOffset="18">16562 14158 7841,'6'0'333,"1"0"-139,-3 0-293,-3 0 147,9 0 61,-4 0-14,1 0 0,3 0-49,-3 0 0,5 0 40,3 0 1,2 0 142,2 0-157,2 0-48,-3 0 1,5 0-59,0 0 0,1 0 75,2 0 1,-2 0-107,3 0 0,1 0 82,-1 0 0,-1 0-25,-3 0 0,-4 0-161,0 0 152,-5 0 14,8 0 1,-10 0-54,4 0 49,-4 0 0,0 0-37,-1 0 41,-4 0-88,3 0 40,-4 0 0,2 0 21,-1 0 15,-4 0-13,2-5-4,0 4 7,1-4-9,1 5 71,3 0-59,-4 0 38,1 0 1,3 0 12,-9 0-7,9 0 1,-9-2 43,3-1-27,-3 1 1,-4-4-61,-1 2 38,-5 3-8,3-4 0,-2 1-68,0 0 68,1-5-6,0 8 1,-3-5-1,3 2 1,0 3 42,0-3 0,3 3 83,-4 1 0,6-2 12,-2-1 39,-2 1-118,4-3 2,-3 5 23,0 0-175,4 0 146,-4 5-46,5-3 13,0 3 3,0 0 0,4-3-22,-1 6 1,5-4-13,-4 3 0,5-4-4,-2 1 0,7 1 5,2-2 1,0 5 23,-1-4 0,-2 4 40,2-5 0,2 2 195,-2-1-255,0-3 24,-3 5 0,-2-5 32,-3 3-17,3-3 27,-8 4 0,2-1 1,-8 0 1,-8 3-326,-7-3 130,-2 5 69,-7-8 1,4 9-351,-3-2 193,-2 2 79,5-4 138,-4 5 0,5-10 0,0 4 0</inkml:trace>
  <inkml:trace contextRef="#ctx0" brushRef="#br1" timeOffset="19">3336 17656 7621,'-7'0'1276,"2"0"-695,5 0-559,0 5 1,0 1-36,0 5 1,0 1 73,0 3 1,0 2-173,0 5 1,4-4 56,0 1 1,0-1-80,-4 4 0,0 0 17,0 1 1,0-1 81,0 0 0,0-4 16,0 1 0,0-3 6,0 2 0,0 0 45,0-4 0,0-1-37,0 1 1,0-1-107,0-3 1,0 2 54,0-1 1,3-4-284,1 1 212,0-6-39,-4 3-232,0-5 0,0 0 0</inkml:trace>
  <inkml:trace contextRef="#ctx0" brushRef="#br1" timeOffset="20">3290 17722 7569,'0'-11'1166,"0"1"-805,0 3-201,0-3 1,1 8 24,3-5 1,0 3-1,7-3 1,-1 0-66,9 0 1,-3-3 62,3 3 1,-2 2-159,2 1 0,3 0 77,-3 0 1,-1 0-193,1 4 1,-5 0-35,1 0 1,-2 2 27,-2 1 0,-1 0-20,-2 3 0,1-2-80,-5 4 0,3-1 113,-3 4 0,0 2-65,-4 1 1,-1-1 49,-3 1 1,-6 4 78,-6 0 1,-5 1 10,-2 0 0,0 1 11,-4-1 0,0-2 16,0 1 0,2-5-47,6 2 1,-2-6 11,6-2 1,0-4-437,3 0 296,6-1 1,1-4-161,5-1 0,1 0 316,3-4 0,12-5 0,9-5 0</inkml:trace>
  <inkml:trace contextRef="#ctx0" brushRef="#br1" timeOffset="21">3792 17689 7096,'-6'0'-150,"1"-1"1068,5-3-320,0 3-20,0-4 352,0 5-846,0 5 1,0-3 61,0 6 0,0 0-115,0 2 1,0 1-40,0 0 1,0 2 23,0 1 1,0 0 16,0 4 1,-4 1-10,0 3 0,1-1-106,3 1 0,0 1 36,0 3 1,0-3-150,0-1 0,0-2-81,0-4 1,1 0 121,3-5 0,-3 3-154,3-7 0,-3-1-241,-1 1-154,5-4 178,-4 2-32,4-5 557,-5 0 0,0-5 0,0-2 0</inkml:trace>
  <inkml:trace contextRef="#ctx0" brushRef="#br1" timeOffset="22">3781 17689 7569,'0'-11'1096,"0"0"-501,5 0-353,-4 5 0,6-2-28,-3 4 0,-2-1 23,6 1 1,-1 3-93,5-3 1,0 2 37,4-1 1,0 1-167,3-1 0,-1 1-48,-3 2 0,2 0-46,2 0 0,-3 2 12,-4 1 1,-2 0-363,-3 3 267,4 2 1,-10 3-9,3 0 0,-4 4-18,-4-1 1,-3 3 71,-4-3 0,-4 0 91,0 4 1,-6-4-7,2 5 0,-2-1 9,-2 4 0,0-3 4,0-1 1,2-5 116,2 2 1,2-3-24,6 0 251,4-1-311,2-1 1,14-3 5,2-3 1,9-2-25,-1 2 0,2-3 62,2 2 0,4 0 3,-1 0 0,5-1-59,-5 1 0,0 0-73,-7 1 1,2-2 46,-2 5 0,-2-3-177,-2 3-29,-2-4 117,-2 7-512,-4-5-164,-2 2 309,-5-2 0,-2-5 476,-1 0 0,-4 0 0,-4 0 0</inkml:trace>
  <inkml:trace contextRef="#ctx0" brushRef="#br1" timeOffset="23">4363 17656 7569,'-5'-6'446,"4"-4"163,-4 4 38,5 0-271,0 1 0,-4 4 120,0-2-77,1 1-308,3-3 41,0 5 1,0 5-109,0 2 1,0 3 2,0 1 0,-4 1-26,0 3 0,0-2-13,4 6 1,0-1-155,0 4 0,0 0 11,0 0 1,0 4 107,0 0 0,1-1-238,3-7 127,-2 2 52,3-7 1,-2 6-83,1-4 1,0 0 26,-4-4 0,4-4-49,0 0 0,-1-3 5,-3 4 1,2-6-502,2 1-33,-3-2-256,4-1 816,-5 0 0,0-4 0,0-2 0</inkml:trace>
  <inkml:trace contextRef="#ctx0" brushRef="#br1" timeOffset="24">4478 17799 7474,'6'-1'82,"-2"-3"431,-3 3-252,-1-4 0,0 4 592,0-2-331,0 2-220,0-4 1,-4 10-275,0 1 1,1 4 18,3 2 1,0 0-64,0 3 1,0-2 63,0 5 0,0-3-91,0 3 1,3-3 50,1 3 1,5-4-99,-1 0 1,2-1 4,1-2 0,2-1 59,2-3 1,-1-3-67,5-4 1,0 0 56,4 0 0,0-1-11,0-2 0,1-4-13,3-9 1,-3 0-104,2-6 0,-2 1 42,-1 2 1,-4-1 54,0 2 0,-8 0 56,0 0 1,-7 3-62,0-3 0,-4 3 70,-4-4 1,-8 6-106,-7-2 0,-2 1-105,-2 2 0,-5 0 146,-2 4 1,-2 3-10,1 1 1,-2 3-11,3 1 0,2 1-9,1 3 1,4 1-6,4 3 0,3 1-2,5-2 0,-1 3-166,1 1 1,4 0 264,4 1 0,-4-2 0,1 2 0</inkml:trace>
  <inkml:trace contextRef="#ctx0" brushRef="#br1" timeOffset="25">4957 17656 7569,'-5'-11'1558,"4"0"-904,-4 5-205,5 1-271,0 5-56,0 5 0,1 2-52,3 8 0,-3 1 45,3 2 1,-1 6-97,0-1 1,0 3-94,5 0 0,-6-3 2,2 2 1,1-2-171,-1-1 1,3 0 113,-3 1 1,4-2-230,-4-3 1,3-2-92,-3-5 249,5 0 1,-6-2-208,4-1 45,-4-3-223,2-5 332,-5 0 0,4-5 252,-1-3 0,1-1 0,-4-2 0</inkml:trace>
  <inkml:trace contextRef="#ctx0" brushRef="#br1" timeOffset="26">4923 17667 7569,'0'-11'0,"0"0"647,0 0-364,5 0 0,2 4 39,4-1 0,-2 6-7,2-2 1,-2 2-189,6-2 0,-1 3 11,2-2 0,0 1-137,3 2 25,3 0 0,-8 0 73,5 0 1,-5 5-33,1 2 0,-2 3-249,-2 1 1,-1 1 102,-2 3 1,1 1-68,-6 2 1,1 3 39,-4-2 0,-1 1-48,-3 2 1,-2 0-41,-6 1 0,1-1 16,0-1 1,-1 0 130,1-2 1,1-3 169,2-5-12,-2-1 1,5-2-7,-3 0 412,3-6-152,5 7-114,5-7 1,1 7-21,6-6 0,3 1-103,0-4 0,4 0-115,-3 0 0,3 0-166,-4 0 1,1 0-435,0 0 370,-4 0 217,5 0 0,-6 0 0,1 0 0</inkml:trace>
  <inkml:trace contextRef="#ctx0" brushRef="#br1" timeOffset="27">6111 17359 7569,'0'-8'0,"0"1"0,0 4-24,0-5 92,-5 5 89,4-2-53,-5 1 25,1 3 1,0-5 0,-2 2 1,0 3 113,4-3 0,0 2 60,-5 2 189,6 0-130,-8-5-178,8 4 1,-4-3-41,2 4 1,3 4-94,-3 4 0,-1 3 77,1 3 0,1 4-81,3 4 0,-4 5-57,0 2 1,0 6 26,4 2 0,1 5-33,3-2 1,-1-1-31,4-3 0,0 2-128,0-1 0,2-2 154,-5-6 1,4 2-256,-5-5 0,5-1 35,-4-3 0,1 0-58,-1-4 0,-3 1 91,3-4 0,-3 0 87,-1-4 0,0-3 48,0-2 0,0-2-123,0 4 0,-4-5 29,0 4 1,-4-3-74,0 3 0,-2-4-192,-2 1 1,0-3 252,-4-1 1,4 0 176,-3 0 0,-3 5 0,0 0 0</inkml:trace>
  <inkml:trace contextRef="#ctx0" brushRef="#br1" timeOffset="28">5814 17854 7569,'-6'0'0,"-5"-5"253,10 4 116,-4-4 0,10 5-147,3 0 0,7-3-11,4-1 0,8 1-46,3 3 0,4-4 18,4 0 1,-1-4-211,5 5 0,-5-1-152,1 0 0,-8 2-199,-3-1 0,-4 1 37,-4 2-268,-2 0 609,-6 0 0,0-5 0,1-1 0</inkml:trace>
  <inkml:trace contextRef="#ctx0" brushRef="#br1" timeOffset="29">6465 17778 7569,'-6'0'908,"0"0"-438,1 0 47,4 0-252,-9 0 1,7 3-76,-4 1 1,3 4-49,-4 0 0,5 3 34,-5 3 0,4 0-79,-3 4 0,-1 0 58,-3 4 0,-1 1-123,1-1 0,3 0-47,0 0 1,5-2-116,-5-1 1,6 0 82,-2-4 1,2 4-201,2-5 163,6 1 0,0-6-87,5-1 1,2 1 95,2-5 0,-1-1 30,5-3 1,-4 0 12,4 0 1,2-5-13,5-2 0,-1-3 3,1-1 1,-2 0-51,-1 0 1,-1 0-2,-3-1 1,-3-2 50,-4-1 1,-2 1-6,-3 2 1,-2-2 45,-5-1 0,-1-3-58,-3 4 0,-3-5 7,-8 4 0,-3-1 1,-5 2 0,0-2-50,0-3 0,-3 4 11,-1 3 1,0 2-4,4-2 0,1 2-18,-1 4 1,4-3-126,0 5 1,5 0-117,-1 4 0,2 0 67,1 0 0,1 4-185,0 0 469,-1 5 0,1-4 0,-1 6 0</inkml:trace>
  <inkml:trace contextRef="#ctx0" brushRef="#br1" timeOffset="30">6294 17965 7569,'6'0'-663,"4"1"1111,-2 3 0,-2-3-75,2 3 1,-1-3-43,5-1 0,-1 3-125,1 1 1,-1 0-23,0-4 1,5 0 26,-1 0 0,5 0-12,-1 0 1,1 0-41,0 0 0,1 0-71,-2 0 1,1-4-296,-1 0 0,-2-3 165,-6 4 1,1-1-810,-1 4 0,-4-2 851,-4-1 0,-1 1 0,-2-3 0</inkml:trace>
  <inkml:trace contextRef="#ctx0" brushRef="#br1" timeOffset="31">11272 17679 7080,'0'-6'2238,"0"1"-2076,0 5 0,0 5-67,0 3 0,0 3 25,0 4 0,0 3-92,0 5 0,0 0-45,0 0 0,4 3 95,0 1 0,4 1-208,-5-1 1,5-3-30,-4 2 0,3-2-13,-3-1 1,4-4 11,-4 0 1,3-5-55,-3 2 1,4 0-14,-4-1 1,-1-3-15,-3-5 0,0-3-324,0 4 102,0-6-122,0 3 585,0-5 0,0 5 0,0 2 0</inkml:trace>
  <inkml:trace contextRef="#ctx0" brushRef="#br1" timeOffset="32">11250 17737 7569,'0'-8'171,"0"0"52,0 1 0,0-1-50,0 1 1,0 3 32,0-4 1,5 4 32,2-3 0,3 0-97,2 0 0,3-3-59,0 2 0,6 2 47,-2-2 1,2 4-2,2-3 0,0 4-12,0-1 1,-4 3-201,0 1 0,-5 4-112,1 0 1,-2 4 135,-2 0 1,-3 4-244,-1 3 0,-4-3 137,1 4 0,-3 0-56,-1-1 1,-6 6 69,-6-2 0,-1-2 49,-6 3 1,0-1 17,-3 3 0,-1-4 13,0-3 1,1 1 21,3-5 1,3 2-29,4-9 0,1 3-231,-1-3 234,6 0-25,-4-4-189,9 0 0,-4-5 288,5-3 0,5-2 0,1-2 0</inkml:trace>
  <inkml:trace contextRef="#ctx0" brushRef="#br1" timeOffset="33">11638 17828 7569,'-5'6'327,"4"-1"92,-5 0-237,6-3-33,0 8 1,0-4-28,0 6 1,0-1-125,0 0 1,0 5-21,0-1 0,0 4 86,0-4 1,0 4-340,0-4 1,2 1 151,2-5 1,1 1-240,2-1 0,5-1 176,-1-2 1,2-3 93,6-5 0,-4 0 118,4 0 0,0 0 185,4 0 0,1-7-70,3-4 1,-3 0-94,2-5 1,2-1 43,-1-2 1,-4-3-17,-4-1 1,-5 4-69,1 0 0,-4 1 6,-3-1 1,-3-2-18,-5 2 0,-5-3 7,-3-1 0,-5 4-14,-3 0 1,-8 5-32,1-1 1,-3 2 53,-1 2 1,-1 5-55,-2 2 0,-2 2 46,5 2 0,-1 6-228,2 1 0,5 5-31,-1 3 1,6-2-23,1 2 0,8-3 276,3 0 0,-3 4 0,1 2 0</inkml:trace>
  <inkml:trace contextRef="#ctx0" brushRef="#br1" timeOffset="34">12323 17634 7569,'-11'-7'-279,"-1"4"162,1 1 0,3 2 210,1 0-2,-1 0 0,0 0-6,1 0 1,-2 2 125,-6 1 1,2 0-92,-2 5 1,2-2-53,2 2 1,3 2 85,0-3 1,5 0 13,-5 0-155,5 1 1,-3 3 67,2 1 0,3-5 77,-3 1-155,3 0 1,1 3 9,0 0 0,0-3-66,0 0 0,5-5 52,3 5 0,2-2-77,1 2 1,-3-2 49,-1-2 0,2-1 4,7 4 1,-4-3 25,3 4 0,-2-4 1,-1 3 0,-1-3-6,0 4 0,0-5 5,-4 5 0,2 0-112,-5 3 0,0 0 105,-4 1 1,0-1-109,0 1 1,-5 3 11,-3 0 1,-2 6 24,-2-2 1,-4-2 79,-3 2 0,1-3 1,-1 3 0,4-9-26,-4 1 0,5-3 9,-1-1 1,6-2-10,1-5 0,4 0-11,-3 0-185,4 0 0,-2-5 67,5-2 1,1-3 149,3-2 0,3 1 0,4-1 0</inkml:trace>
  <inkml:trace contextRef="#ctx0" brushRef="#br1" timeOffset="35">12540 17759 7569,'-6'-5'480,"1"3"731,5-6-375,0 6-219,-5-3-511,3 5 0,-3 1 47,5 3 1,0 3-209,0 9 1,0 0 99,0 3 1,0 6-130,0-2 0,0 3-60,0-4 1,4 3-108,0 1 0,0-2 64,-4 3 1,3-8-289,1-4 175,0 3 1,-3-7-317,3 1-19,-3-1 233,5-9 402,-6 3 0,-6-16 0,0-1 0</inkml:trace>
  <inkml:trace contextRef="#ctx0" brushRef="#br1" timeOffset="36">12335 17748 7569,'0'-11'480,"5"3"-472,2 0 1,3 6-86,2-2 0,0 3 113,4 1 0,-2-4 220,5 0 0,0 0-229,4 4 0,-1 0-32,1 0 0,0 0-324,0 0 1,0-3 47,0-1 0,-2 0-294,-2 4 575,3 0 0,-4-5 0,4-2 0</inkml:trace>
  <inkml:trace contextRef="#ctx0" brushRef="#br1" timeOffset="37">12769 17679 7569,'6'7'403,"-1"-2"-203,0-5 1,-2 0 494,4 0-534,-4 5-106,7 1 1,-9 6 71,3-1 1,-3 2-27,-1 2 0,0 2-17,0 2 0,0 2-90,0-2 1,-1 3-92,-3 1 1,3-1 70,-3 1 0,-1-1-50,1-3 1,0 1 47,4-5 1,2 1 108,1-5 1,-1 1-44,2-1 0,2-1 13,1-2 1,0 1-9,0-6-13,1 6 1,3-6-94,1 4 0,-4-4 102,-1 1 1,1-3-93,3-1 1,-3 0 69,-1 0 0,1 0-6,3 0 0,1 0 23,-1 0 0,1 0 10,-1 0 0,1 0-40,-1 0 1,-3-4 28,-1 0-372,1 1 1,3 3 150,1 0 0,-5 0-433,1 0 1,-4 0 127,3 0 0,-3 0 493,4 0 0,-6-5 0,3-2 0</inkml:trace>
  <inkml:trace contextRef="#ctx0" brushRef="#br1" timeOffset="38">12803 17931 7984,'5'-7'104,"1"2"-30,6 5 1,-5 0 15,1 0 1,1-3 123,6-1 1,-2 0-185,2 4 38,3 0-12,-6 0 0,5 0-366,-6 0 55,6 0 1,-5-4-116,4 0 1,-4-1 369,0 1 0,-1-2 0,1-5 0</inkml:trace>
  <inkml:trace contextRef="#ctx0" brushRef="#br1" timeOffset="39">12814 17668 7569,'8'-5'38,"-1"-3"0,1 0 75,3 0 1,2 2 154,2 2 0,-2 2-62,2-1 1,-2 1 3,-2 2 1,2-3-47,2-1 0,-2 0-106,2 4 0,-2 0 59,-2 0 0,5 4 13,-1 0 1,1 1-53,0-2 1,-4 0-66,3 5 0,-1-5 71,2 5 0,-4-4-122,4 3 1,-8 0 16,0 0 1,-2 4 80,2-4 0,1 7-81,-5 1 1,1 4 35,-1-3 1,-3 4-5,3-1 0,-3 6-25,-1 2 1,0 1-106,0-1 1,0-3 28,0 2 1,0-5-166,0-2 0,0-2-240,0 2 123,5-2-116,-4-6 143,4-4 0,-3-2-564,1-5 909,-1 0 0,3-5 0,-5-2 0</inkml:trace>
  <inkml:trace contextRef="#ctx0" brushRef="#br1" timeOffset="40">13145 17714 7934,'5'-12'821,"2"2"-680,4 3 1,4 1-144,1 6 0,0-3 42,-1-1 0,2 0 112,2 4 0,3 0 41,-3 0 0,-2 0-77,2 0 0,-5 4-158,2 0 1,-4 5 30,0-2 1,-5 3-33,1 2 1,-6 3 57,2 0 1,-2 2-98,-2-2 1,-2-2 38,-2 2 1,2 1-27,-6 0 0,1 3-108,-5-4 1,5 0 90,-1-4 1,2 5-76,-2-1 1,-1 0 115,5-3 0,-3-5 22,3 1 27,0-1 1,4 5 225,0-1-126,0-4 62,0 3 0,1-5-120,3 2 0,-1-1 5,4-6 1,1 3-167,3 1 1,1 0-16,-1-4 0,2 0-127,2 0 0,-2 0 66,2 0 0,-2 0-461,-2 0 652,6 0 0,0 0 0,6 0 0</inkml:trace>
  <inkml:trace contextRef="#ctx0" brushRef="#br1" timeOffset="41">13671 17679 7569,'0'-11'747,"0"0"-513,0-1 0,0 5-10,0-1-300,0 5 519,0-2-69,0 5-235,0 5 0,0 3-30,0 7 1,0 3-70,0 5 0,0 0-97,0 0 1,0 3-58,0 1 1,0 3 59,0-3 1,4 3-189,-1-3 1,2 0 33,-1-4 1,-2-4-22,1 0 1,-1-5-173,-2 1-323,5-8 346,-4 4 378,4-10 0,-5 4 0,0-5 0</inkml:trace>
  <inkml:trace contextRef="#ctx0" brushRef="#br1" timeOffset="42">13796 17839 7630,'0'-6'1048,"5"1"-977,-3 5 1,3 5 11,-5 3 1,4 3-39,-1 4 1,5 2-5,-4 2 0,1 2-108,-1-2 1,2 2 71,6-2 1,-1-3-107,0-4 1,1-1-73,-1 1 0,6-6 44,2-2 0,-2-3 11,3-1 0,-1-1 28,3-3 0,1-6-26,0-5 1,0-2 79,0 2 1,-2-2 18,-2-2 1,-2-2 14,-6 2 1,1 1 102,-1-1 0,-5 4 259,-2-4 0,-2 0-161,-2-4 1,-2 0-5,-2 0 0,-6 1-96,-5 3 1,-5-1-211,1 5 1,-7 1 31,0 6 0,-6 3-172,2 5 1,-2 2 89,1 1 1,0 7-35,4 6 0,2 4-29,6-1 0,3 3-77,9 0 301,2 1 0,0 0 0,-2 0 0</inkml:trace>
  <inkml:trace contextRef="#ctx0" brushRef="#br1" timeOffset="43">14299 17691 7569,'0'-8'-190,"0"1"-141,0-1 0,1-2 391,3 2 312,-3 3 0,4 7 57,-5 1 0,0 4-180,0 4 0,0 6-42,0 2 0,2 6-110,1 2 1,-1 1 151,1-2 0,0-2-141,1 3 0,-3-3-123,3-1 0,1-2-6,-1-1 1,0-4-199,-4-5 0,3 1-111,1-1 1,1-4-38,-1-4-38,-3-1 0,6-2-62,-3 0 467,-3 0 0,9-10 0,-4-3 0</inkml:trace>
  <inkml:trace contextRef="#ctx0" brushRef="#br1" timeOffset="44">14276 17668 7569,'5'-11'0,"2"-1"399,4 1-238,0-1 0,5 5 309,-1-1-290,5 1 1,-6-1-11,5 0 0,-1 6-20,1-2 1,1 3-85,-5 1 1,1 1-18,-5 3 1,0 2 17,1 6 1,-4-1-65,-1 0 1,-4 1-80,0-1 1,-1 6 85,-2 2 0,-2 1-81,-1-1 0,-4 3 28,-4-3 0,-1 2 23,1 2 0,-4 0-26,0 0 1,-1 0-94,5-1 0,1 0 103,2-3 0,-1 1 3,6-4 0,-1-1 250,4-4-191,0 1 0,1-1 136,3 1 0,-2-6-27,6-2 0,0 1-82,3-1 0,0 1-23,1-2 1,1-1-76,2 2 1,-1-3-106,5-1 0,-4 0 150,4 0 0,0-5 0,4-2 0</inkml:trace>
  <inkml:trace contextRef="#ctx0" brushRef="#br1" timeOffset="45">15407 17314 7569,'-12'0'40,"6"-1"102,2-3 285,-2 3 456,5-4-275,-5 5-413,1 0 0,3 1-98,-6 3 1,4 3 97,-3 9 0,0-3-87,0 7 1,-3-1 17,2 3 1,2 10-86,-2 2 1,6 1 28,-2-1 0,3-1-142,1 9 1,1-5-74,3 1 0,-2-2 69,6 3 1,-1-8 9,5 4 1,-1-8 11,1 4 0,-1-6 26,0 2 0,1-4-45,-1-4 0,1-3-105,-1-4 0,1-1-22,-1 1 1,-5-5-666,-2 1-655,-3-6 1520,-1 8 0,-10-8 0,-2 3 0</inkml:trace>
  <inkml:trace contextRef="#ctx0" brushRef="#br1" timeOffset="46">15155 17862 7569,'17'0'0,"-3"-1"-123,5-3 71,0 3 0,9-8 215,2 5 0,2-3 209,-1 3 1,-4-1-323,-4 1 1,0 3-230,0-3 1,-5-1-788,-3 1 472,-2 0 494,-7 4 0,4-5 0,-3-1 0</inkml:trace>
  <inkml:trace contextRef="#ctx0" brushRef="#br1" timeOffset="47">15658 17862 7569,'-8'0'424,"1"0"-214,4 0 1,-3 0 48,2 0 1,3 2 166,-3 1 0,-1 0-239,1 4-52,0 1 0,4 3-1,0 1 1,0 1-85,0 2 0,0 1-14,0 3 0,5 3 70,3-3 0,-2 1-193,2-1 0,0 2 39,3-6 0,0 0-108,1-4 0,-1 0 24,1-4 0,3 2 29,0-5 1,5 0 101,-1-4 0,-1 0-1,1 0 1,0-5-28,4-3 0,-1-3 16,-3-5 0,-3 2-140,-4-5 1,-2 4 86,-3-4 1,-1 4-118,-6-4 1,0 0 59,0-4 1,-7 0 28,-4 0 0,-1 0 41,-3 1 0,-1-1-5,0 0 0,-3 1-129,4 3 1,-1 3 74,0 4 1,4 2-71,-4 3 1,3 2-29,-3 5 1,2 1-428,-5 3 637,5 2 0,-7 11 0,3 0 0</inkml:trace>
  <inkml:trace contextRef="#ctx0" brushRef="#br1" timeOffset="48">15658 18022 7569,'6'-6'-471,"1"-3"690,-3 5 207,2-5 1,5 7 169,1-6-353,-1 6 0,1-5-79,-1 3 1,2 3 22,2-3 1,-2 3-279,2 1 1,1-1 94,0-3 0,-1 3-604,-4-3 1,1 3 140,-1 1 459,0 0 0,6-5 0,1-2 0</inkml:trace>
  <inkml:trace contextRef="#ctx0" brushRef="#br1" timeOffset="49">16195 17622 7569,'0'-6'701,"-1"-3"-194,-3 5-45,2 1-242,-3 3 0,5 1 95,0 3 0,0 3-64,0 8 1,0 3-69,0 5 1,2 4-112,1-1 0,-1 6 3,2-1 1,1 2-50,-2 1 1,2 0-13,-1 0 1,-2 1-171,1-1 1,0-4 60,1 1 1,-3-7-18,3-1 0,-2-2-109,2-5 1,-3-1-49,3-4-110,-3 1 0,1-5-408,2 1-327,-3-6 541,4 3 573,-5-5 0,0-10 0,0-2 0</inkml:trace>
  <inkml:trace contextRef="#ctx0" brushRef="#br1" timeOffset="50">16332 17782 7569,'0'-7'2031,"0"-1"-1894,0 6 1,1-4 22,3 6 0,-2 0-91,6 0 0,-4 6 61,3 1 0,1 5 53,4 3 1,0-1-50,3 5 0,-2 0-103,2 4 0,-1-1 28,2 1 1,-4 0-163,3 0 1,-1-4-94,2 0 0,-4-5 132,4 1 0,-8-3-223,0-5-420,0 3-515,3-3 819,-5-1 403,0-1 0,-6-10 0,0-1 0</inkml:trace>
  <inkml:trace contextRef="#ctx0" brushRef="#br1" timeOffset="51">16560 17782 7569,'0'-11'180,"0"-1"38,0 1 0,2 1 923,1 2-394,-1 3-149,3 5-476,-5 0 1,-2 9 83,-1 2 1,-5 10-278,-7 2 0,1 1 2,-5 6 0,4-1 14,-4 2 1,5-2-110,-2-2 1,0-3-206,1 2 0,-1-5-1,5-2 0,3-5-260,1 1 0,4-6-613,-1-2 1243,3-4 0,-4 7 0,-1-4 0</inkml:trace>
  <inkml:trace contextRef="#ctx0" brushRef="#br1" timeOffset="52">16663 18022 8645,'0'-6'1179,"5"1"-904,-4 10 0,4 1-104,-5 6 0,4 0-11,0 3 1,0 2-229,-4 2 0,0 3 69,0-3 0,0-2-200,0 2 1,0-1-123,0 1 0,1-2-161,3-6 0,-3-3-365,3-1-417,-3-4 1264,-1 2 0,0-5 0,0 0 0</inkml:trace>
  <inkml:trace contextRef="#ctx0" brushRef="#br1" timeOffset="53">16834 17748 7569,'-11'0'-195,"5"0"585,1 0 118,5 0 0,1 5-341,3 3 0,2 2-58,5 1 0,1 5-102,-1-1 0,2 4 37,2-4 1,-2 5-140,2-1 1,-2 3-130,-2 1 0,1-4 116,-1 0 0,-3-4-62,-1 4 0,-3-5-82,4 1 0,-6-6-472,2-1 421,2-6 0,-3 3 303,4-5 0,1 0 0,4 0 0</inkml:trace>
  <inkml:trace contextRef="#ctx0" brushRef="#br1" timeOffset="54">17051 17714 7569,'-6'-5'0,"0"2"-10,2-4 0,3 3 312,-3-4-157,3 6 0,1-2-81,0 8 0,-6 2-57,-1 5 0,-1 6 32,-3 2 0,2 2-202,-6 2 1,2 4 11,2 0 0,-5 3-2,1-3 0,0-1-65,3-3 1,2 0-276,3 0 1,-2-5 492,5-3 0,-5-2 0,3-2 0</inkml:trace>
  <inkml:trace contextRef="#ctx0" brushRef="#br1" timeOffset="55">17029 17965 6078,'11'-6'483,"0"-4"1,-2 7-204,3-5 1,-6 6-22,9-2 0,-8 3 16,4 1 1,-2 0 92,2 0-282,1 0 1,-2 5 56,-3 2 1,-1 5-206,-6 3 1,0-1-44,0 5 0,-2-4-72,-2 4 0,2-1 17,-6 1 0,2 3-59,-2-3 1,-1-3 24,6-1 1,-2 2 31,1-2 1,3 0 92,-3-3 1,2-5-9,2 1 1,2-4 156,2 4 1,-2-6-42,6 2 0,-1-3 79,5-1 1,-1 0-258,1 0 1,3-1-187,0-3 0,0-1 8,-3-3 1,-1-2 316,1 3 0,-6-4 0,-1 0 0</inkml:trace>
  <inkml:trace contextRef="#ctx0" brushRef="#br1" timeOffset="56">17257 17691 6077,'6'11'220,"-2"1"1,1-1 149,-1 1 0,5 0-234,-2 4 0,4-3-66,0 7 0,2-3-110,2 2 1,-1 2 92,5-6 0,-5 0-219,1-4 0,2 1 82,-2-1 0,0-1-104,-3-2 1,-5-3-267,1-5 454,-1 0 0,5 0 0,-1 0 0</inkml:trace>
  <inkml:trace contextRef="#ctx0" brushRef="#br1" timeOffset="57">17485 17622 7569,'-6'0'91,"-4"-5"38,9 4-65,-4-4 1,5 14 46,0 2 1,-6 10-181,-1 1 0,-1 6-18,-3 7 0,2-1 151,-6 0 1,-3-2-467,-1 2 1,2-6 211,2 6 0,2-7-158,2 0 0,1-5 348,2-3 0,-2-2 0,4-6 0</inkml:trace>
  <inkml:trace contextRef="#ctx0" brushRef="#br1" timeOffset="58">17531 17874 7569,'6'0'-879,"1"0"856,-3 0 118,-3 0 0,9 0 57,-2 0-95,2-5 1,1 3-12,1-1 0,-1 1 53,0 2 0,0 2-85,-4 1 0,2 0 74,-5 4 0,0-3-69,-4 4 1,0-1 187,0 5-95,0-1 0,-4 1-79,0-1 0,-5 1 21,2-1-62,-4 0 1,1 1 79,3-1 0,0-1-115,3-2 1,3 2 53,-3-2 1,3-2-46,1 2 99,0-6-35,5 8 0,2-7-23,4 5 0,-3-6 19,-1 2 0,1-2-24,3 2 0,-3-1 29,-1 4 0,0-3-71,0 4 1,2-4 71,-5 3-71,5 1 1,-8 3 29,3 1 0,-3-1-4,-1 1 1,-1-1-20,-3 0 1,-2 1-64,-6-1 1,-3 1-139,0-1 1,-5 1 66,1-1 0,-3-3-121,-1-1 1,4-4-112,0 1 398,10-3 0,-6-1 0,9 0 0</inkml:trace>
  <inkml:trace contextRef="#ctx0" brushRef="#br1" timeOffset="59">18102 17086 7569,'0'-8'193,"0"0"69,0 6-76,0-8 102,0 8 91,0-3 489,0 5-689,0 5 1,-9 6 0,-2 4 0,-4 9 22,-1-1 1,2 3-116,-5 1 1,5 2 62,-1 6 0,-1-1 17,0 0 0,-3 5-66,4 3 1,0-1-95,3 1 1,1 0-55,0 3 0,3 1 52,0 0 0,6-4-239,-2-1 0,3-4 35,1 1 0,5-2-69,3-2 0,2-5 90,1-2 1,4 0 83,1-5 1,3 3 4,-4-10 0,1 4-12,0-4 0,-4 0-80,3-3 1,-2-5 56,-1 1 1,-1-4-549,0 3-167,1-4-39,-1 2 878,-4-5 0,3 0 0,-4 0 0</inkml:trace>
  <inkml:trace contextRef="#ctx0" brushRef="#br1" timeOffset="60">18193 17440 7569,'0'-17'0,"0"3"-7,0-5 1,0 5-145,0-1 491,0 7-226,0 3 759,0 5-617,-5 10 1,-1 4 1,-5 13 1,-1 2-110,1 6 1,-2 0 28,-2 3 0,3-1-130,1 5 1,1-5-51,6 1 0,-4-4-168,5-4 1,-1 2 55,4-5 1,5-6-40,2-5 1,5-1-25,3-4 1,-1 2-38,5-9 1,0-1 142,4-3 0,4-5-13,-1-2 0,1-3 28,-4-2 1,-2-4 70,-2-3 0,-2 1 109,-6-1 0,-1 0-39,-2-4 1,1 0 3,-5 0 0,-2-3-102,-5-1 1,-4-1 2,-4 1 0,-6 3-88,-2-2 1,-2 3-182,-2 4 1,0 2 53,0 6 0,0 5-208,0 2 1,1 3-1,-1 1 1,0 5 432,0 2 0,0 8 0,0 3 0</inkml:trace>
  <inkml:trace contextRef="#ctx0" brushRef="#br1" timeOffset="61">18011 17737 7569,'12'0'-135,"4"0"1,-2-2 327,5-1 1,0 0-72,3-5 1,5 5-54,0-5 1,3 4-123,-3-3 1,3 3-117,-3-4 0,0 6 15,-5-2 1,-4-1 153,-3 1 0,-2-5 0,-1 3 0</inkml:trace>
  <inkml:trace contextRef="#ctx0" brushRef="#br1" timeOffset="62">18616 17188 7569,'0'-11'0,"0"0"629,0-1-396,0 1 410,0 4-300,0-3-106,0 9 1,0-3 127,0 8 1,0 7-158,0 8 0,0 9-7,0 7 1,0 3 61,0 4 0,0 6-88,0-3 0,0 4-125,0-4 1,0 1-26,0 0 1,4-2-155,0-2 0,3-6 108,-3-6 1,5-5-108,-1 2 0,-2-4 97,2-4 1,-5-3-12,5-4 8,-6 4 0,5-3-1,-3 2-485,-3-7-206,4 2-262,-5-9 547,0 4 441,0-5 0,-10 0 0,-3 0 0</inkml:trace>
  <inkml:trace contextRef="#ctx0" brushRef="#br1" timeOffset="63">18822 17405 7612,'0'-6'917,"0"-4"-543,0 9-316,0-10 0,0 9 79,0-6 1,5 6-167,2-2 0,0-1 14,0 1 1,1 0-10,3 4 0,1-4 38,-1 1 1,1-1 18,-1 4 0,0 0 8,1 0 1,-1 0 3,1 0 0,-1 0-38,0 0 98,1 0-171,-1 5 0,-3 1 66,0 6 1,-6-5-143,2 1 0,-3-4-13,-1 3 45,0 1 0,-1 3 61,-3 1 1,2-5-27,-6 1 39,0-5 1,-3 5 2,-1-4 1,5 1 78,-1-1 1,4-3-92,-3 3 195,4 3-92,-2-6-22,5 9 1,0-7-16,0 4 0,0-3 6,0 4 1,1-5-30,3 5 1,-1-4 17,4 3 1,1-3-139,3 4 1,1-2 73,-1 2 0,-3 2-49,0-2 0,-1-2 52,5 2 0,-2-1-7,-3 5 0,3-2 32,-2-3 0,-2 3 0,2-2 0,-5 2 11,0 2 0,-1-1-13,-2 0 0,0 1-20,0-1 0,-7 1 18,-4-1 1,-2 1-10,-6-1 1,4-1 39,-4-2 1,4 2 78,-4-2 0,5-3-70,-2-2 0,4 3 72,0-3 0,5 1-174,-1-4 98,6 0 0,-5 0-153,3 0 0,3-1 51,-3-3 90,3 3 0,1-9 0,0 3 0</inkml:trace>
  <inkml:trace contextRef="#ctx0" brushRef="#br1" timeOffset="64">19221 17828 7569,'7'-1'273,"-4"-3"547,-1 3-705,-2-4 1,0 3-271,0-2-1046,0 3 1201,0-4 0,-5 0 0,-2-1 0</inkml:trace>
  <inkml:trace contextRef="#ctx0" brushRef="#br1" timeOffset="65">19564 17383 7569,'-11'-12'322,"0"-1"565,4-2-400,-3 3-325,8-5-128,-8 6 1,4 0 176,-6 4-298,1 2 0,-4 5-14,0 0 1,-2 5-3,2 2 0,2 4 110,-2 0 1,-2 4-133,2 0 0,0 2 81,4-2 0,-1-2 24,1 2 1,1-2-68,2-2 1,3 1 11,5-1-241,0 1 200,0-1 0,6-5 27,6-2 1,-1-3 32,4-1 0,3 0-5,1 0 0,-1 0 3,1 0 0,-5-1-40,1-3 189,-2 3-88,-2-9 1,-3 5 368,-1-3 105,-4 3 101,2 0-168,-5 4 108,0-4-332,0 5-153,0 5 0,4 2 40,0 9 1,1-2 52,-2 5 0,-1 0-172,2 3 0,-3 6 20,-1 3 0,0-2-82,0 1 1,0-3 42,0 4 1,0-6-173,0 2 1,0-7 96,0-1 1,0-5-113,0 1 0,1-6-242,3-1 172,-3-6-38,9 3 0,-5-10 360,3-2 0,2-9 0,-3-1 0</inkml:trace>
  <inkml:trace contextRef="#ctx0" brushRef="#br1" timeOffset="66">19598 17383 7569,'5'-12'215,"3"1"1,3 4-219,5 4 1,0 1-22,3 2 0,-1 0 112,-3 0 0,3 0 127,5 0 0,0 0-141,-1 0 1,1 0 0,0 0 0,-4 0 29,0 0 0,-5 0 35,1 0-144,-2 0 136,-7 0-48,-1 0 119,-5 0-103,0 5 0,-5-2 73,-2 5 1,-1 0-86,-3 8 0,2-2-108,-6 5 1,2 3 76,1 5 1,1 5 2,0-2 0,-1 7-24,1 1 0,-1 0-90,1-4 1,3-1 39,1-2 0,3-3-103,-4-5 0,6-2-91,-2-2 0,3-2-64,1-6 24,0 1 1,1-6-284,3-2 118,-3-3 414,4-1 0,0-5 0,2-1 0</inkml:trace>
  <inkml:trace contextRef="#ctx0" brushRef="#br1" timeOffset="67">20032 17817 7569,'0'11'1708,"0"0"1,-1 2-1308,-3 2 0,2 3-188,-6 5 1,4 0-133,-3 0 0,3-1-318,-4 1 0,4-1-585,-3-3 0,0-1 822,0-3 0,-3-2 0,3 3 0</inkml:trace>
  <inkml:trace contextRef="#ctx0" brushRef="#br1" timeOffset="68">20386 17325 7569,'-1'-10'-123,"-3"3"155,3-3 118,-4 3 1,5-4 38,0-1 1,4 5 18,-1-1 1,1 4 385,-4-3-161,0 4-217,0-2 0,2 5-27,1 0 0,-1 1-23,1 3 0,-1 3-37,-2 4 1,-4 4-86,0 0 1,-4 6-131,5-2 0,-6 6 63,1 2 0,2 1 21,-2-2 1,4-2-116,-3 3 0,3 1-105,-4-1 0,6-2 60,-2-6 0,3 1-63,1-4 0,0-1-149,0-4 191,0 1 260,0-1-113,0-5 1,5-1 69,2-5 0,4 0-52,0 0 1,0 0 12,1 0 1,3-5-71,0-2 1,1 2-116,-5 1 0,0-1-292,1 1 0,-5-1 175,1 1 0,-4 3 307,3-3 0,-4-2 0,2-1 0</inkml:trace>
  <inkml:trace contextRef="#ctx0" brushRef="#br1" timeOffset="69">20443 17554 7569,'7'-5'218,"-2"4"467,0-10-181,-4 10-284,4-4 0,-5 6 51,0 3 1,0 2-48,0 6 1,0 3-126,0 0 0,0 6-34,0-2 0,4 2-90,0 2 0,0-1 106,-4-3 1,3 1-98,1-5 0,1 0-413,-1-3 0,-1-1 39,4 1-1090,-4-1 1480,7-5 0,-4 5 0,6-5 0</inkml:trace>
  <inkml:trace contextRef="#ctx0" brushRef="#br1" timeOffset="70">20649 17782 7569,'8'0'480,"-1"0"17,-4 0-153,2 0-2798,-5 0 2454,-5 0 0,-2-5 0,-4-1 0</inkml:trace>
  <inkml:trace contextRef="#ctx0" brushRef="#br1" timeOffset="71">20832 17451 7569,'-5'-11'0,"3"3"852,-1 0-136,1 1-432,2 0 0,0 1 11,0 2 46,0 3-181,0-4 1,0 6-35,0 3 0,-1 4-87,-3 7 1,2-1-27,-6 5 1,4 0 71,-3 4 0,0 3-93,0 1 0,0 0-38,3-4 1,3-2-70,-3-2 1,3 3-66,1-3 1,0-3-19,0-1 1,1-2 51,3-1 1,-1-6-43,4-2 1,2 1 50,6-1 1,-1-1 67,5-3 0,0-5-122,4-2 0,-4-3 51,0-2 0,0 1 28,4-1 0,-1 0 67,-3-4 1,-3 0 81,-4-3 1,-2-3-30,-2 3 1,-3-2 151,-5-2 0,0 0 24,0 0 0,-5 0-73,-3 1 1,-3-1-14,-5 0 1,0 0-38,-3 0 0,-3 5-42,3 3 1,-1 8-1,1 3 1,-1 2-96,4 2 0,-3 2-69,4 2 0,0 2-232,3 5 0,5 1 377,-1-1 0,6 1 0,-3-1 0</inkml:trace>
  <inkml:trace contextRef="#ctx0" brushRef="#br1" timeOffset="72">21288 17371 7569,'0'-11'558,"0"-1"-280,0 1 1,0-1-94,0 1 1,0 0-114,0-1 1,0 1 64,0-1 0,0 5 0,0-1 1,-1 4-229,-3-3 71,-2 4 0,-5-1 60,-1 8 0,-3 3-77,0 4 1,-6 4-107,2 0 1,2 6 14,-2-2 1,6 2-55,2 2 1,0-4 14,8 0 0,-1-5-72,4 1 0,0-2 67,0-1 0,5-2-64,2-3 1,4-2 140,0-5 0,6 0-40,2 0 1,-2-3 168,2-1 0,-5-5-87,2 1 0,-4-2 245,0-1 0,-5 3 7,1 0 581,-6 1-170,3-5 64,-5 1-294,0 5-135,0 1-159,0 5 19,0 5 1,0 1-139,0 5 1,0 5-7,0-1 1,0 6-6,0 2 1,-1 0 91,-3 4 0,3 1-4,-3-2 1,2 5-55,-2-5 1,3 1-83,-3-4 0,3-5-21,1-3 0,0-2 81,0-2 1,0-3-662,0-1 294,0-4 76,0 2 70,0-5 1,0-5-1,0-2 1</inkml:trace>
  <inkml:trace contextRef="#ctx0" brushRef="#br1" timeOffset="73">21448 17748 7569,'0'6'1655,"0"5"-1348,0-4 1,0 3-235,0 2 1,0-1 54,0 1 1,0 3-88,0 0 1,0 5-212,0-1 1,0-1 167,0 1 1,0-5-1625,0 1 1000,0-2 626,0-2 0,-5-4 0,-1-2 0</inkml:trace>
  <inkml:trace contextRef="#ctx0" brushRef="#br1" timeOffset="74">21631 17303 7569,'0'-12'110,"0"1"1,1-1-157,3 1 0,3 3 159,4 1 1,0 0 590,1 0-493,4-3 0,-3 5-27,2-3 1,-1-1-1,1 5 0,-2 0-87,2 4 0,-2 0 20,-2 0 0,5 0-143,-1 0 1,-1 2 136,-7 1 1,4-1-176,-4 2 0,2 2 23,-1 2 1,1-2-115,-6 1 1,1-3-230,-4 4 294,0 0 0,0 3 23,0 0 1,-5-3-6,-2 0 1,-4-2 114,0 2 1,0 2-93,-1-3 0,1 0 173,-1 0 0,1-3-42,-1 4 0,2-5 168,3 5-204,-3-5-24,8 7 0,-3-8-15,5 6 0,0-4 29,0 3 1,5-3 29,3 4 1,-2-2-35,2 2 0,-1 2-4,5-2 0,-1 0-23,1 0 0,-1 2 3,1-2 0,-1 2-9,0 1 0,1 1-3,-1-1 0,1 4 19,-1 1 1,-5 0-11,-2-1 1,1-1-25,-1 5 0,0-3 22,-4 3 1,-5-5-31,-3 1 1,-3-3-27,-4 0 0,1-1-9,-5 1 0,3-6 22,-3-2 0,4 1-69,-4-1 0,5 0-96,-1-4 1,6 0-14,1 0-196,1 0 268,-5-5 0,5 2-854,-1-5 1000,6 6 0,-4-8 0,6 3 0</inkml:trace>
  <inkml:trace contextRef="#ctx0" brushRef="#br1" timeOffset="75">21997 17714 8531,'11'0'0</inkml:trace>
  <inkml:trace contextRef="#ctx0" brushRef="#br1" timeOffset="76">22225 17257 7569,'0'-11'528,"0"4"-291,0-3 263,0 9-169,0-9-273,0 8 1,0-1 77,0 6 0,0 4 129,0 4 0,0 6-184,0 2 0,0 2-9,0 2 1,0 4-64,0-1 1,0 2 113,0-1 1,0-2-197,0 6 1,0-6-82,0 2 1,0-7-88,0-1 0,4-4-1,0 4 79,-1-5 0,-3 3-282,0-6-271,0-4-252,5-2 968,-3-5 0,3 0 0,-5 0 0</inkml:trace>
  <inkml:trace contextRef="#ctx0" brushRef="#br1" timeOffset="77">22396 17291 7569,'0'-11'649,"0"-1"-82,0 6-92,0-4-200,0 9-61,0-4 1,2 5 237,1 0-295,-1 0 1,4 5-87,-2 2 0,-3 5-51,3 3 1,-3 3 55,-1 4 0,0 1-61,0 0 0,0 0 19,0 0 1,0 1-81,0 3 0,0-3-6,0 2 0,0-5-178,0-2 1,1-2 92,3 2 0,-2 2-218,1-6-46,-1 0 0,-1-3-83,3-1-592,-3-5 459,4-1 617,-5-5 0,0 0 0,0 0 0</inkml:trace>
  <inkml:trace contextRef="#ctx0" brushRef="#br1" timeOffset="78">22579 16937 7569,'-6'-5'894,"1"4"-284,5-4 549,0 5-450,5 5 1,2 2-280,9 9 1,-2-2-18,5 5 0,-4-2-135,4 2 0,-4 7 0,4-3 1,0 6-5,4-3 0,-4 2-54,0-1 0,-5 2-82,1 6 1,-2-1-68,-2 0 0,-1-2 3,-2 2 1,1-2-152,-5 6 0,0-3-374,-4 0 0,0-1 239,0 0 1,0-1-444,0-2 1,-6 4 215,-1-4 1,-3 3 73,-2-8 1,1 2 107,-1-1 1,0-3 144,-3 3 1,2-3-28,-2-1 1,2-4 77,2 0 0,-2-5-314,-2 1 1,2-4-161,-2-3 535,2 2 0,-4-9 0,0 5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08T04:13:07.795"/>
    </inkml:context>
    <inkml:brush xml:id="br0">
      <inkml:brushProperty name="width" value="0.09071" units="cm"/>
      <inkml:brushProperty name="height" value="0.09071" units="cm"/>
      <inkml:brushProperty name="color" value="#FF0000"/>
    </inkml:brush>
  </inkml:definitions>
  <inkml:trace contextRef="#ctx0" brushRef="#br0">1862 5551 7569,'-4'-12'163,"0"1"0,0 1 1,0 1-1,-1 4 1,0 3-1,0 7 1,3 6-1,0 4 1,2 4-1,0 2 54,0 2 1,0 4-1,0 1 1,0 1-1,0 1 1,2 1-1,0-2 1,3-1-1,2-1-344,1 1 0,-1-4 0,-1 2 1,0-2-1,0-2 0,0-2 1,-1-2-1,1 0-159,1 0 1,-5-4-1,2 1 1,-3-3 0,-1 0-1345,0-1 1630,0 1 0,-5-6 0,-1-1 0</inkml:trace>
  <inkml:trace contextRef="#ctx0" brushRef="#br0" timeOffset="1">1702 5573 7569,'0'-11'144,"0"0"1,1 0 0,3 3 0,5 1-1,5 2 1,5 3 130,2 0 0,6 2 0,2 0 0,3 0 0,3 0 0,2 0 0,1 0 0,-1 0-267,-4 0 1,1 4 0,-5 1 0,-1 2 0,-4 1 0,-4 3-1,-5 0 1,-4 0-225,-2 1 1,-6-1-1,0 2 1,-3 2-1,-5 3 1,-5 1-1,-5 0 163,-3 1 0,-5 1 0,-3-1 0,-1-2 0,-1-1 0,-1 0 1,-2 1 41,1-1 1,1-3 0,-3 2 0,4-5 0,4-3 0,6-3 0,4-1-718,3-1 0,7 0 728,8-7 0,7-7 0,12-7 0</inkml:trace>
  <inkml:trace contextRef="#ctx0" brushRef="#br0" timeOffset="2">2433 5505 7569,'-19'0'329,"1"-1"1,1-2-1,3-1 1,3 3-85,3 4 1,2 3 0,3 7-1,0 2 1,0 5 0,2 5 0,1 5-1,0 0 1,0-1-286,0-1 1,4 4-1,1-3 1,0 2-1,1-2 1,-1-1-1,0-3-236,-2-1 0,-1-2 1,1-3-1,1-3 0,-2-1 1,0 1-686,-2-2 0,0-5 961,0-2 0,5-4 0,1 2 0</inkml:trace>
  <inkml:trace contextRef="#ctx0" brushRef="#br0" timeOffset="3">2284 5608 7569,'0'-22'62,"1"2"1,3 2 0,4 0-1,2 2 1,1-1 0,2 2 0,2 0-1,6 0 221,4 1 0,-1 1 0,3 1 1,-2 2-1,1 1 0,0 3 1,0 1-1,-2 2-230,-1 2 0,-6 6 0,-1 4 0,-4 5 0,-2 5 0,-2 4 0,-4 4 0,-3 3-162,-1 3 0,-5 1 0,-4 1 0,-5-1 1,-4 0-1,-1-1 0,2-1 0,-1-3 79,0-1 0,0-1 0,-1-6 0,4 0 0,2-4 0,3 0 0,3-3 207,3-2 0,-1 0 0,2-2 0,3-1 0,4-3 0,2 1-121,3-1 0,3-4 1,3 2-1,4-2 1,2-2-1,2 0 0,1 0 1,2 1-463,0 3 0,5-3 406,-4 3 0,4 2 0,-2 0 0</inkml:trace>
  <inkml:trace contextRef="#ctx0" brushRef="#br0" timeOffset="4">3038 5528 7569,'0'-12'164,"-1"2"1,-2 1 0,-1 4-1,2 4 1,-1 7 0,1 7 0,-2 6-1,1 4 1,2 3 0,1 5 0,0 2 44,0 1 0,0 0 1,0 2-1,1-1 0,2 1 1,1-4-1,-2-3 0,0-4 1,-2-1-693,0-1 0,0-4 1,1-1-1,1-1 1,2-3 482,-1-2 0,3-5 0,0-2 0</inkml:trace>
  <inkml:trace contextRef="#ctx0" brushRef="#br0" timeOffset="5">3289 5573 7569,'-5'-11'133,"4"3"0,-4 2 0,1 2 1,-1 5-1,-1 7 0,-3 6 1,-1 6-1,-2 6 83,1 4 0,-1 3 1,1 1-1,1 1 1,2-1-1,4 0 0,3-1 1,1-1-1,0-3-325,0-1 0,9-3 1,4-6-1,3-3 1,4-4-1,2-1 1,1-4-1,1-3 23,3-3 1,0-7 0,5-4 0,-3-6 0,-1 0-1,-2-2 1,-2 0 0,-1-2 167,-1-1 1,0-2 0,-3 0-1,-5-1 1,-4-3 0,-3-3 0,-2-3-46,-3-2 1,-2 2 0,-5 3 0,-6 3-1,-7 3 1,-5 3 0,-2 2 0,-3 5-190,-1 5 1,-7 5 0,-6 8 0,-1 5 0,0 5 0,2 5-1,4 1-338,8-1 0,3 3 490,10-3 0,1 7 0,4 3 0</inkml:trace>
  <inkml:trace contextRef="#ctx0" brushRef="#br0" timeOffset="6">3837 5516 7569,'-17'-11'289,"5"3"0,10 3 0,3 5 1,3 8-1,0 7 0,1 7 0,-3-1 0,5 8 0,-1 1 1,-1-1-1,1 1 0,-1 1 0,0-2-365,-2-1 0,2 2 0,-1-4 0,0-4 1,-1-3-1,1-2 0,-1-3 0,-1-3-770,2-3 1,-1 1-1,4-5 846,2-2 0,-4-6 0,0-2 0</inkml:trace>
  <inkml:trace contextRef="#ctx0" brushRef="#br0" timeOffset="7">3906 5516 7569,'5'-17'100,"-2"-4"1,4 5 0,3-1-1,2 1 1,2 2 0,-2 2-1,2 3 234,-1 2 0,-4 4 1,-1-1-1,0 3 0,4 1 1,2 0-1,1 1 0,-2 3-227,-4 4 1,1 3 0,-4 5 0,0 3 0,-2 2-1,-2 3 1,-2 3 0,0 3-197,0 3 1,-4 2 0,-1-1 0,-2-1 0,-2-1-1,1-3 1,-1-1 0,2-3 85,2-1 1,-2-2 0,3-2-1,1-2 1,2-2 0,1 0-1,0-1 1,1 0 151,3-1 1,-1-5 0,4-2 0,2 1 0,1-2-1,2-2 1,0-2-316,4-2 0,1 0 0,5 0 0,-2-2 0,-1-2 0,2-2 0,0-2-2307,2 1 2473,0-1 0,0-8 0,0-2 0</inkml:trace>
  <inkml:trace contextRef="#ctx0" brushRef="#br0" timeOffset="8">4557 5448 7569,'0'-8'558,"0"1"1,1-2-121,3-2 1,-1 1 0,4 4 0,1 6-1232,-2 6 1,-1 6 792,-5 3 0,0 3 0,0 5 0</inkml:trace>
  <inkml:trace contextRef="#ctx0" brushRef="#br0" timeOffset="9">4614 5779 7569,'0'8'1218,"0"-1"0,0 2-1010,0 1 0,4-2 1,1-1-209,1 2 0,-3 1 0,2 2 0</inkml:trace>
  <inkml:trace contextRef="#ctx0" brushRef="#br0" timeOffset="10">1725 6464 7569,'-18'0'187,"4"-1"0,6-2 0,8 0 0,8 0 0,6 2 0,6 1 0,5 0 0,8 0 1,7 0-1,7-1 0,4-2 0,4-1 35,5 2 0,-26-1 1,1 1-1,2-1 1,2 0-1,0 1 1,2-1-1,0 0 1,1 0-1,2 0 1,0 0-1,2-1 1,1 0-1,1 0 1,1 0-1,3 1 1,0-1-184,2 0 1,0-1-1,-1 1 1,1-1 0,0 1-1,0-1 1,-2 1 0,0 1-1,-4-1 1,0 0-1,-3 0 1,-1 0 0,-4 1-1,0 0-91,-3 0 1,0 1 0,26-2 0,-6 3 0,-7-2 0,-7 0 0,-5 0 0,-4 2 0,-4 1 30,-3 0 0,-8-2 1,-4 0-1,-2-2-1077,-1 2 1098,-6 0 0,-1 2 0</inkml:trace>
  <inkml:trace contextRef="#ctx0" brushRef="#br0" timeOffset="11">5870 5356 7493,'0'-7'210,"2"0"0,1 4 1,4 4-1,-1 7 1,-1 4-1,-1 5-50,0 0 0,5 6 0,-3 4 1,2 0-1,-2-1 0,0 1 1,1 0-1,0-1-191,0 1 1,1-1 0,-2-3-1,-1 0 1,0-1 0,-1-2-1,-1-2 1,1-2-230,-1-2 1,-2-1 0,-1-2 0,1 1 0,2-1-1,1 1-1360,-2-1 1620,-1-5 0,-6-1 0,-1-5 0</inkml:trace>
  <inkml:trace contextRef="#ctx0" brushRef="#br0" timeOffset="12">5756 5379 7569,'0'-11'62,"1"-1"0,2 1 0,2 0 0,1 0 0,3 3 1,1 0-1,2-1 143,-1-1 0,4 0 0,2 1 0,-1 1 0,2 1 0,0 0 0,4 2 0,2 1 0,2 1-166,0 0 1,-2 2-1,-1 2 1,-1 2-1,0 2 1,-2 1 0,-2 3-1,-3 1-198,-4 1 1,-1 5 0,-5-1 0,0-1-1,0 0 1,-3 0 0,0 1 0,-2-1 124,0-1 0,-5-2 1,-3 0-1,-2 1 0,-2-2 1,1-1-1,0-1 198,-1 0 1,-3-2 0,0-1 0,1-2 0,1 1 0,2-1 410,-1-2 1,3 3-569,6 0 0,9 1 0,13-3 0,2 2 0,4 0 0,0 0 0,2-1 0,-2 1-60,-1 1 0,-2-2 0,-3 5 0,-3 0 0,-2 3 0,-1 0 0,-3 2-23,0 2 1,-5-1-1,-1 4 1,-3-1-1,-1 1 1,0 1-1,-1 0-22,-3 0 0,-3-5 1,-7 1-1,-3-2 0,-1-1 1,-2-1-1,-1 0 0,-2 0 84,0-4 1,1 2 0,2-4-1,2 0 1,2 0 0,2-2 0,1-2-732,2-1 745,4 0 0,2-10 0,5-3 0</inkml:trace>
  <inkml:trace contextRef="#ctx0" brushRef="#br0" timeOffset="13">6430 5345 7569,'-5'-6'2549,"0"-5"-2413,-3 4 0,3 8 0,6 7 0,2 8 0,2 6 0,0 1 0,1 1 0,-1 2 0,2 4-217,-1-1 0,-2 4 0,2-4 0,1 1 0,-2 0 0,0-2 0,-3-4 0,1-3-496,1-2 0,-3-1 0,3 1 0,-2-4 1,1-2 576,1-2 0,5 6 0,-3 1 0</inkml:trace>
  <inkml:trace contextRef="#ctx0" brushRef="#br0" timeOffset="14">6658 5859 7569,'0'-8'252,"0"1"0,0-2 0,0-1 0,2-2 1,0 0-1,2-4 0,0-3 0,0-2 1,-1-3-1,0-2-79,-2 0 1,0-6 0,2 1 0,1 0 0,-2-1 0,0 1-1,-2 1 1,0 2-224,0 5 0,0 0 0,0 6 0,0-1 0,-2 3 60,-1 2 0,3 8 0,0 5 0,6 6-95,4 4 1,1 7 0,1 2 0,1 4 0,1 3-1,2 5 1,1 1-44,-1-2 0,3 3 0,-2-4 1,-1 2-1,1-2 0,-3-1 1,-2-4-1,0-4-155,-1-5 1,-3-2 0,-1-1 0,1-1-1,-2 0 1,-1 1 282,0-1 0,-3 1 0,3-1 0</inkml:trace>
  <inkml:trace contextRef="#ctx0" brushRef="#br0" timeOffset="15">6590 5813 7569,'1'-7'420,"3"0"0,4 2 0,3 1 1,3 1-1,4-3 0,3 0-355,7-3 1,4-1 0,2-1 0,-1 1 0,-1 1 0,-2 1 0,1 0 0,-1 1 0,1 0 0,-1 1-66,-1 0 0,4-2 0,-3-3 0</inkml:trace>
  <inkml:trace contextRef="#ctx0" brushRef="#br0" timeOffset="16">7481 5334 7569,'-16'-6'207,"1"-1"0,1-2 1,3 0-1,2 3 0,0 1 1,-2 2-1,-5 2 1,-1 1 67,-4 0 0,-1 0 1,-4 0-1,-1 1 1,2 3-1,2 4 1,3 2-1,1 1-260,-1 1 0,2-1 0,0 2 0,2 1 0,3 1 0,3 0 0,3 0 0,2 1-114,3-3 0,6 4 0,3-1 0,5 1 0,4-1 0,6 0 0,4-2 0,4-2 23,1-2 0,2-1 1,2 3-1,-2-2 1,-2-1-1,-2-2 1,-1 1-1,-4 0 26,-3-1 0,-1 0 0,-6 2 0,-3-3 0,-3 0 1,-3 1-1,-2 1 195,-2 3 0,-2 0 0,-4 0 0,-6 1 0,-4-1 0,-3 1-150,-2-1 0,-5 4 0,-2 1 0,0-2 0,1-2 0,-1 0 0,3-2 0,4-1-621,5-2 0,2-3 626,1 4 0,1-6 0,0 3 0</inkml:trace>
  <inkml:trace contextRef="#ctx0" brushRef="#br0" timeOffset="17">8646 4957 7569,'-8'0'98,"0"0"1,-1 0-1,-1 0 1,-1 2 0,-1 5-1,1 5 1,0 5 0,-1 3-1,1 2 1,-1 2-1,1 2 1,0 5 0,-1 2 128,1 1 0,-1-1 1,1-1-1,1-3 0,1 0 1,2-1-1,1 1 0,1-1-391,0 0 1,1-1 0,4-6-1,0 0 1,1-4 0,2 0-1,2-3 1,1-3 118,3-3 1,1 1-1,2-5 1,1-2 0,1-1-1,2-1 1,1 0 213,-1 0 1,4-1-1,-1-3 1,3-3-1,1-5 1,-2-2-1,0-2-96,-2-2 0,-4 3 0,3-5 0,-2-3 0,-2-4 0,-1-1 0,-3-1 0,-1 0-151,-2-3 0,-4-1 0,0-1 0,-5 1 0,-4 2 0,-3 5 0,-4 3 0,-1 4-298,-2 4 0,-2 3 1,-6 5-1,-1 3 1,-2 2-1,0 2 0,1 0-1289,-1 0 1665,0 0 0,5 6 0,-1 0 0</inkml:trace>
  <inkml:trace contextRef="#ctx0" brushRef="#br0" timeOffset="18">8383 5322 7957,'11'5'236,"1"-4"0,0 3 1,4-2-1,3-1 0,4 1 1,3 2-1,5-1 102,2-2 0,5-1 0,1 0 0,0 0 0,1 0 0,-3-1 0,-3-2 0,-4-1-561,-3 2 0,-4 1 0,-4 1 223,-4 0 0,-2 5 0,-2 1 0</inkml:trace>
  <inkml:trace contextRef="#ctx0" brushRef="#br0" timeOffset="19">10187 5094 7569,'-5'-7'84,"-2"5"1,-2 4-1,1 7 1,4 4 0,3 3-1,1 2 1,0 2-1,0 3 1,1 3 0,3 2-1,3 1 1,0 1-1,1 1-8,1-1 0,1-4 1,0 1-1,-1 0 0,-3-1 1,1-4-1,-2-3 0,0-1-437,-3 0 1,3-4 0,-1 1-1,-1-2 1,-2-2 360,-1 1 0,-5-6 0,-1-1 0</inkml:trace>
  <inkml:trace contextRef="#ctx0" brushRef="#br0" timeOffset="20">10644 5208 7569,'7'-12'64,"-4"1"0,-1-2 0,-2-1 0,0-1 0,0 1 1,0 2-1,0 0 0,0 1 0,-2 1 0,-1 2 0,-5 4 1,-3 3-1,-3 1 158,-2 0 0,-4 6 1,1 4-1,-3 4 0,0 2 1,-1-1-1,0 1 0,0 1 1,2 1-211,1-1 1,0-1-1,5 1 1,2 1 0,4-1-1,6-1 1,1-1 0,2 1-85,0-1 0,7 0 0,4-4 0,7 1 1,5-1-1,3 1 0,5-2 0,2-3 31,1-3 0,-4 1 1,1-1-1,-1 0 0,0 0 1,-4 1-1,-3 0-22,-4 0 1,1 3-1,-6-3 1,-2 0 0,-5 1-1,0 0 1,-2 3-1,0 1 4,-3 2 0,-2-1 1,-3 1-1,-6-1 1,-5 1-1,-4-1 1,-2 0-1,-2 1 128,-2-1 1,-3 1 0,2-1-1,-2 0 1,2 0 0,1-2-1,2-3-278,3-1 1,3-1-1,4-4 209,1 0 0,0 0 0,-1 0 0</inkml:trace>
  <inkml:trace contextRef="#ctx0" brushRef="#br0" timeOffset="21">11786 5105 7569,'-7'-1'56,"-1"-2"1,-1 0 0,0 1 0,2 6 0,2 7 0,1 7 0,0 5-1,0 4 1,0 3 0,1 3 0,0 0 156,2-2 1,2 0 0,3-3-1,3 1 1,4 2 0,0-1 0,2 0-1,1-4-278,1-4 0,4-1 0,-3-5 0,2-2 1,3-3-1,0-3 0,2-5 145,0-1 1,0-2-1,-1-2 1,1-1-1,0-5 1,-1-3-1,-2-5 1,-1-3 37,1-2 0,1-2 0,-1-1 1,-2-3-1,-2-2 0,-3-2 0,-4 1-158,-5-2 0,1-6 0,-1-2 0,-3-2 0,-4 1 0,-4 2 1,-4 2-1,0 3-364,0 3 1,-1 5 0,1 7 0,-1 3 0,1 5 0,1 5-557,2 6 1,3 5 959,5 6 0,0 6 0,5 5 0,2 8 0</inkml:trace>
  <inkml:trace contextRef="#ctx0" brushRef="#br0" timeOffset="22">12369 5368 8467,'-7'1'413,"4"3"1,1 3 0,2 4-240,0 0 0,0 0 0,2 1 0,0-1 0,2 1 1,-1-1-261,-2 1 0,-1-1 1,1-1-1,2-1 46,0-1 0,6-6 1,-1 1-1,1-6 0,0-4 117,-2-4 1,1-4-1,5-1 1,1-2 0,1-2-1,0-1 1,0 1 0,0 2-87,-1 2 1,-1-3 0,-1 4 0,-1 2 0,0 4-18,1 5 0,-2 8 1,-1 5-1,-2 4 1,1 3-1,0 2 1,-2 1-16,-1-1 1,0 3-1,-2-2 1,2 3 0,0 1-1,0-2 1,-1-1-325,1 0 0,-3-5 0,5 2 1,-2 0-1,-1-4 0,-1-3 0,2-4 365,2-1 0,0 4 0,5-3 0</inkml:trace>
  <inkml:trace contextRef="#ctx0" brushRef="#br0" timeOffset="23">12837 5322 8826,'-4'17'168,"0"0"1,2 2-1,1 0 1,2 3-1,1 2 1,4 3 0,0-2-215,3-1 0,0-2 0,0-2 0,-2-2 0,1-2 0,-1-3 0,1-3-836,1-2 0,-3-6 882,2 2 0,-1-8 0,5-2 0</inkml:trace>
  <inkml:trace contextRef="#ctx0" brushRef="#br0" timeOffset="24">12803 5128 7569,'-8'-22'11,"2"3"1,1 4 0,2 2 0,2 5 0,2 2-12,3 6 0,7 13 0,7 0 0</inkml:trace>
  <inkml:trace contextRef="#ctx0" brushRef="#br0" timeOffset="25">13420 5002 7569,'6'-11'32,"-1"1"0,-1 1 1,-2 3-1,-3 3 1,-5 7-1,-3 7 1,0 7-1,3 6 1,-1 5 226,1 4 0,3 4 0,0 2 0,1 5 0,2-1 1,0 0-1,0-1 0,2-2 0,0 0-218,2-4 1,3-1 0,-1-4 0,-1-1 0,1-2 0,-1-3 0,1-2-297,1-4 1,-5 1 0,2-5 0,-3-1 0,-1-1-1,-1-2-534,-3 1 0,-2-5 1,-7 0 788,-2-2 0,-8-1 0,-6-4 0</inkml:trace>
  <inkml:trace contextRef="#ctx0" brushRef="#br0" timeOffset="26">13065 5528 7569,'17'-17'31,"-3"8"1,6-2 0,6 1 0,7 1-1,7 0 1,6 1 0,2 1 47,2 0 1,3-3-1,-4 4 1,-2-2 0,-4 2-1,-4 1 1,-5 2 0,-5 2-278,-6 1 0,-2 0 1,-7 1-1,-3 3 168,-6 4 0,-5-2 0,-4 0 1,-4 1-1,-2-2 0,-1 1 0,0 1 156,4 1 1,-2 3 0,4 0 0,0 0 0,0 1 0,2-1 0,2 2-48,1 2 1,0-2-1,1 2 1,3-1 0,4 0-1,2 1 1,1-2-83,1-4 0,3 0 0,1-5 1,2-2-1,1-1 0,0-1 0,0 0 1,0-1 27,-1-3 0,2-2 1,-4-6-1,-2 1 1,-2 0-1,-2-1 1,-2 1-1,-4-2-53,-3-2 1,-1 2-1,-1-3 1,-3 0-1,-5 0 1,-5-1 0,-5 1-1,-2 2-141,-2 1 0,-5 3 0,-1 1 0,-1 3 0,4 1 0,2 2 0,2 3-192,3 4 1,3-1 0,5 4 360,4 2 0,2 1 0,5 2 0</inkml:trace>
  <inkml:trace contextRef="#ctx0" brushRef="#br0" timeOffset="27">14048 5402 7569,'-4'-8'2282,"0"1"-2264,0 4 0,4 3 0,2 8 0,0 2 0,2 3 0,-2 1 0,0 1-82,-2-1 0,0 2-78,0 0 1,3-1 54,1-4 0,0 1-86,-4-1 38,0 1-38,5-1 215,-4-5 1,10-1-1,-5-6 1,0-3 107,-2-3 0,1-3 1,-1-2-1,-2 1 10,0-1 1,-1 0-41,3-4 1,-3 4-52,3-4 1,-3 8-1,0 0 131,3-1 0,-2 3 24,1-2-462,-1 6 27,-2-4 180,0 6 1,3 2-1,2 0-13,2 2 0,-3 0 102,3-4 1,-3 0 0,4 0 75,1 0 0,1-4-67,1 0 1,1-3-14,-1 3 0,0-4-32,1 4 0,-5-3-9,1 3 1,0-4 2,3 5 0,1-2 18,-1 1 0,0 2 0,1-1 4,-1 1 1,-3-1-112,-1-1 107,1 0-159,3 4-18,1 0 0,-5 0-174,1 0 164,-5 0-172,2 0 101,-5 0-608,5 0 219,-4 5-57,4-4 0,-6 8 670,-3-5 0,-2 0 0,-6-4 0</inkml:trace>
  <inkml:trace contextRef="#ctx0" brushRef="#br0" timeOffset="28">14584 5356 7569,'-6'2'332,"2"1"0,3 5 0,1 2-113,0 2 0,0-1 1,0 0-1,1 1 0,2-1 1,1 1-1,-1-1-233,3 1 0,0-1 0,5-1 0,1-2 29,-1-4 1,1-4 0,-1-3 0,0-2-1,0-1 1,-3-3 0,-1-1 73,-2-2 0,4 2 0,-3 1 0,0 2 0,-2-2 242,-3-2-296,-1 5 73,0 1-259,0 5 1,0 5 42,0 3 0,2 2 1,2 1 0,-2-1 0,6-1 1,1-1-172,1 1 1,5-3 177,0 2 1,0-6-1,-2 2 1,1-3-117,1-1 0,4 0 236,-3 0 0,0-5 15,-1-2 0,-2 0 0,2 0 0,-2-2 0,-2-1 0,1-2 272,-1 1 1,-3-1 0,-2 1 0,0 1 0,0 1 53,-1 1 1,-2 7-398,-3 1 1,-1 5 0,-1 7 0,-2-1-242,1 0 0,2 2-151,1 2 0,0-1 428,0 5 0,5 0 0,1 4 0</inkml:trace>
  <inkml:trace contextRef="#ctx0" brushRef="#br0" timeOffset="29">15589 4911 7569,'6'-6'161,"-5"-1"0,3 3 0,-3-3 0,-1-3 94,0-2 0,-1 11 1,-3 6-1,-4 8 1,-2 6-1,-3 4 0,-1 3 1,-2 6-1,-1 5-192,1 5 1,-3-2 0,4 2-1,1 1 1,1 0 0,3 1-1,2-2 1,4-1-129,3 0 0,1 2 0,1-5 0,3-1 1,5-3-1,4-3 0,3-5 0,2-2 1,0-2-1,2-3 1,-1-4 0,1-2-1,1-2 1,-1 0 0,-2-3-212,-2 0 0,0-4 0,-5 2 0,0-1 0,1-2 1,-1-2 275,1-1 0,-1 0 0,1 0 0</inkml:trace>
  <inkml:trace contextRef="#ctx0" brushRef="#br0" timeOffset="30">15864 5254 7569,'-7'-17'141,"-2"8"0,6-2 0,-1 2 1,-1 4 29,-3 5 0,-2 5 1,-2 8-1,2 2 0,1 4 1,3 2-1,1 2 1,2 0-1,2 0-175,1 0 1,1 0 0,5-2-1,5-2 1,7-4 0,3-2-1,2-3 1,1-2-54,3-4 0,-3-4 1,3-3-1,-2-3 0,-1-3 1,0-5-1,-2-1 75,-1-2 0,-4-3 0,-2 1 0,-2-1 0,-3-2 1,-2 1-1,-5-4-149,-1 1 0,-4-1 0,-1 0 0,-6-2 1,-5 1-1,-5 4 0,-4 3 0,-4 5-211,-3 5 0,-4 4 1,-3 6-1,0 4 1,3 6-1,4 6 342,6 1 0,-6 8 0,6-2 0</inkml:trace>
  <inkml:trace contextRef="#ctx0" brushRef="#br0" timeOffset="31">16195 5551 7569,'5'-11'398,"2"4"1,4 3-1,-1 4 1,-1 4-271,-2 3 1,-4 5 0,1 3-1,-3 4 1,-1 1 0,-1 2 0,-2 0-1,-1 2-355,2 0 0,-3 0 0,1-1 0,0-2 0,0 0 0,0-4 0,2 0 0,1-3-1824,1-2 2051,0 0 0,-5-1 0,-2 1 0</inkml:trace>
  <inkml:trace contextRef="#ctx0" brushRef="#br0" timeOffset="32">16572 5048 7569,'-10'1'-29,"2"3"0,4 5 1,3 5-1,1 5 1,1 3-1,2 2 1,0 1 304,0 2 1,2 1 0,0-2-222,1 5 0,1 0 0,2 1 1,-3-3-164,-1-1 0,3-1-773,-4-4 881,-1 0 0,2-1 0,2 1 0</inkml:trace>
  <inkml:trace contextRef="#ctx0" brushRef="#br0" timeOffset="33">16812 4900 9258,'16'0'-598,"3"10"263,8 5 1,-3 5 1039,2 3 1,-5 1-320,-2 3 1,0-1 36,4 9-102,0 2-226,-1 8 1,-4 1-77,-3 0 0,-3 2 64,-5-2 0,-2 2-234,-5-6 1,-1 2-480,-3 2 1,-3-2 432,-8-2 0,-4-1-1410,-8-3 1607,3-3 0,-18 3 0,0-7 0,-6-5 0,-7-2 0,-3-1 0</inkml:trace>
  <inkml:trace contextRef="#ctx0" brushRef="#br0" timeOffset="34">3575 7287 7569,'-5'-7'45,"2"-2"1,-3 4 0,-1 0 0,2-1 0,-1 1-1,0 0 1,-3 1 0,-1 0 0,-2 0 0,1 2-1,-1 0 1,1 2 0,0 0 0,-1 2 0,2 1-1,1 5 1,1 2 0,1 2 1373,0-1-1369,-3 6 0,9 2 0,-3 6 0,3 3 0,1 1 0,0 3 0,0 1 0,1 2 0,3 2-65,4 1 0,3 4 0,3-4 0,1 0 0,1 0 0,0 0 0,3-1 0,1-1-166,-1-2 0,2-1 0,-6-3 0,-1-3 0,-3-3 1,-2-1-1,-2 0 0,-2-2 7,-3-2 0,-1 2 0,-1-6 0,0-1 0,0-1 0,-1-2 0,-3 0 0,-3 0-397,-3-4 1,-2 3 570,1-2 0,-11 2 0,-2 2 0</inkml:trace>
  <inkml:trace contextRef="#ctx0" brushRef="#br0" timeOffset="35">3175 7949 7569,'11'-5'81,"1"4"1,1-3-1,0 3 1,4-1-1,2 0 1,5-2-1,5 0 1,6 0-1,1-1 225,2-1 1,6 2 0,-3-2 0,3-1-1,-4 2 1,-4 0 0,-6 1 0,-2 1-1101,-2-1 0,-4 0 794,-3 4 0,8 0 0,-3 0 0</inkml:trace>
  <inkml:trace contextRef="#ctx0" brushRef="#br0" timeOffset="36">4134 7915 7569,'-7'-2'39,"-1"0"1,-1-2 0,-1 3 0,-1 3 0,-1 6-1,1 3 1,-2 5 0,-1 3 0,-1 2 0,1 2 0,1 0 1391,2 0-1450,5 5 1,-3-4 0,5 4 0,1-2 0,2 1 0,1-2-1,1-1 1,2-1-91,1 0 1,5-4 0,-2-1 0,3-2 0,3-3 0,1-3-1,2-3 91,2-2 0,1-2 0,4-3 0,0 0 0,0-1 0,0-3 0,-1-3 0,0-3 90,-3-2 1,1 0-1,-4-2 1,-2-3-1,-2 1 1,-2-2-1,-1 0 1,-2-2-215,-2-2 1,-3-1 0,-6 0 0,-3 1 0,-5-1 0,-3 1 0,-4 2 0,-4 2-342,-3 2 0,-4 2 0,-5 6 483,-3 4 0,-3 3 0,-4 1 0</inkml:trace>
  <inkml:trace contextRef="#ctx0" brushRef="#br0" timeOffset="37">3940 8212 7569,'18'0'165,"2"0"1,-2-2-1,2-1 1,6-5-1,0-1 1,4 0-1,-3 3 1,3-1 0,-4 2 41,-2 0 1,2-2 0,-7 2-1,1 0 1,-1-1 0,-2 4 0,-2 1-1,0 1-1943,-1 0 1736,-6 0 0,7 0 0,-2 0 0</inkml:trace>
  <inkml:trace contextRef="#ctx0" brushRef="#br0" timeOffset="38">4580 7858 7569,'-10'-18'140,"1"3"1,2 2-1,1 1 1,1 1 0,0 0-1,2 2 1,2 6 0,1 11-1,0 10 1,0 6 0,1 4 107,3 1 0,-1 5 0,4 5 0,1 1 0,0-1 0,-1-2 0,1 0 0,-1-1-323,1 3 1,-5-1-1,2-5 1,-2-3 0,1-3-1,-1-4 1,-2-3-220,-1-1 1,4-9-1,0 1 1,-2 0-693,-1-1 1,1-4 985,2-2 0,-3-8 0,4-2 0</inkml:trace>
  <inkml:trace contextRef="#ctx0" brushRef="#br0" timeOffset="39">4763 7983 7569,'-4'-11'338,"1"1"1,3 3-78,3 7 1,6 9 0,-2 8-1,5 0 1,3 4 0,3 2 0,1 2-1,0 2-189,1-2 0,0 2 0,1-3 0,-2-3 1,0 1-1,-2-2 0,-1-1 0,-4-4-216,0-2 0,-1-1 0,1-2 0,-2-1 0,-1-3-952,-2-1 1,-3-1 1095,4-4 0,-1-10 0,5-3 0</inkml:trace>
  <inkml:trace contextRef="#ctx0" brushRef="#br0" timeOffset="40">5037 7960 7569,'0'-11'914,"0"2"-673,0 5 1,-4 11-1,-1 12 1,-2 3 0,-2 5-1,-1 4 1,-2 2 0,-2 1-311,-2 0 0,-4 0 1,2-1-1,1-2 1,1-5-1,4-1 0,0-4 1,2-2-1056,3-4 0,-4 2 1124,4-2 0,2 0 0,0-3 0</inkml:trace>
  <inkml:trace contextRef="#ctx0" brushRef="#br0" timeOffset="41">5528 7161 7569,'0'-17'301,"0"5"0,0-4 1,0 4-1,0 0 0,-2 2 43,-1 3 1,0 4-1,-3 11 1,-1 8-1,1 7 1,-3 5 0,-1 2-1,-1 5-273,-1 1 0,-3 9 0,0-1 0,1 4 1,1 3-1,2 3 0,-1 3 0,2 1-215,2 0 0,3 0 0,5-1 0,0-2 1,0-1-1,2-5 0,1-3 25,5-4 1,3-3 0,3-6 0,2-2 0,-1-5 0,0-3 0,0-4 92,-1-4 0,0 1 0,0-4 0,1-2 0,-1-1 0,-1-1 0,-1-2 0,-1-1-1019,0-2 1045,6-2 0,-4-1 0,3 0 0</inkml:trace>
  <inkml:trace contextRef="#ctx0" brushRef="#br0" timeOffset="42">4877 8497 7569,'-5'1'214,"5"2"0,6 1 0,4-2 1,2 0-1,0-2 0,3 0 1,3 0-1,1 0 0,-1 0-18,-1 0 0,3 0 0,-2 0 0,-1 0 1,0 0-1,-2 0-196,0 0 0,6 0 0,-4 0 0</inkml:trace>
  <inkml:trace contextRef="#ctx0" brushRef="#br0" timeOffset="43">6007 7526 7569,'-5'-6'82,"3"-4"1,-5 2-1,1-1 1,0 2 0,-2 2-1,0 1 1,1 0-1,-1 3 1,1 3 0,-1 6-1,-2 3 1,-3 5 0,-3 4-1,-1 5 66,1 6 1,-3-1-1,5 2 1,2 1-1,3 0 1,2 1-1,0 0 1,4-1-1,1 0-282,2 0 0,5-3 0,3-4 0,2-2 0,3-2 0,1-3 0,2-4 77,2-2 1,2-7 0,6-2 0,0-3 0,0-1 0,-1-1 0,1-4 190,0-6 1,1-1-1,-4-4 1,-2-1-1,-2-1 1,-3-1-1,-4 0 1,0-1-198,-1-2 1,-5 0-1,-2-1 1,-2-1-1,-4-2 1,-3-2-1,-5 0 1,-6 0-1552,-6 3 1614,-3 6 0,-15-3 0,0 5 0</inkml:trace>
  <inkml:trace contextRef="#ctx0" brushRef="#br0" timeOffset="44">5699 7766 7569,'11'7'10,"1"1"0,1-4 1,2 0-1,4 0 1,4 0-1,2-2 1,3-1-1,1-1 289,3 0 0,1 0 0,0 0 1,-1 0-1,-3 0 0,-1 0 0,-4 0 1,-3 0-439,-2 0 0,-3 0 0,1 0 0,0 0 0,-3 0 0,-1 0 139,-2 0 0,0-5 0,1-1 0</inkml:trace>
  <inkml:trace contextRef="#ctx0" brushRef="#br0" timeOffset="45">6544 7207 7569,'0'-18'255,"0"-3"0,0 6 0,-1 1 0,-2 4 0,0 6 0,0 11 0,2 9 3,1 11 0,0 10 0,1 5 1,2 3-1,2 3 0,1 3 1,2 0-1,-1 0 0,0-2-322,-2 2 1,2-4-1,-2 2 1,0-3-1,0-4 1,-2-4 0,0-4-218,0-3 1,-1-5 0,1-5 0,-1-4 0,-2 0 0,0-3 0,0-1-1674,0-2 1954,0 0 0,5 1 0,1-1 0</inkml:trace>
  <inkml:trace contextRef="#ctx0" brushRef="#br0" timeOffset="46">7012 7389 7569,'7'-5'220,"-3"-2"1,-4-2-1,-3 2 1,-1 7-1,2 8 1,0 7 29,2 8 0,4 5 0,1 6 0,0 1 0,2 0 0,-2 2 0,1 1 0,0 0-326,3 1 0,0-4 1,-1 0-1,-3-6 1,-1-3-1,0-5 0,-1 0 1,1-4-639,0-1 1,1-4 0,-2 0 713,0-1 0,6 1 0,-2-1 0</inkml:trace>
  <inkml:trace contextRef="#ctx0" brushRef="#br0" timeOffset="47">7321 7321 7569,'-4'-5'441,"1"6"0,3 9 1,3 9-1,0 5-309,-2 3 0,-1 8 0,1 0 0,2 2 0,0 2 0,1 3 1,0 1-1,0 0-166,-2-1 1,3-5 0,-1-1 0,-1-4 0,-2-5 0,-1-4 0,1-4-937,3-4 1,-3-2 969,3-2 0,-3 1 0,-1-1 0</inkml:trace>
  <inkml:trace contextRef="#ctx0" brushRef="#br0" timeOffset="48">7012 7778 7569,'8'0'73,"1"0"1,4-2 0,6 0 0,5-2 0,4 1-1,1 1-117,3-2 1,2 2 0,3-6-1,1-1 1,-1 0 0,-3 0-1,-3 2 44,0-2 0,-1-1 0,5-2 0</inkml:trace>
  <inkml:trace contextRef="#ctx0" brushRef="#br0" timeOffset="49">7618 7378 7569,'-13'-12'318,"-1"-3"0,10 3 0,2 6 0,0 13-131,2 9 0,4 7 0,1 4 0,0 3 0,2 3 0,-1 3 0,2 1 0,-1 2 0,0 0-258,-2 1 0,2-2 1,-2-4-1,1-1 0,-1-3 1,-2-3-1,1-4-443,0-4 0,1-3 0,-2-4 514,0-1 0,6 6 0,-2 1 0</inkml:trace>
  <inkml:trace contextRef="#ctx0" brushRef="#br0" timeOffset="50">7915 7355 7569,'-5'-11'140,"3"3"0,-1 3 1,1 5-1,2 8 1,0 5-1,0 7 35,0 4 0,2 2 0,0 7 0,3 0 0,1 4 0,3 2 0,0 3 0,0-1 0,-1-2-342,1 1 0,-4-5 0,0 2 0,-1-4 0,-1-5 0,0-3 1,-2-4-1,-1-4 167,0-3 0,0 4 0,0 0 0</inkml:trace>
  <inkml:trace contextRef="#ctx0" brushRef="#br0" timeOffset="51">7526 7755 7569,'8'-4'36,"1"0"0,4 0 0,6 1 0,5-1 1,4 1-1,2 1 0,4-1 0,4-2-35,3-1 0,1-1 0,2-2 0,-1 3 0,-2 1 0,-2 1-1,-2-1 0,-1-1 0,-2-6 0</inkml:trace>
  <inkml:trace contextRef="#ctx0" brushRef="#br0" timeOffset="52">8337 7389 7569,'-11'-7'196,"-1"0"1,2 4 0,3 4 0,3 5-7,3 4 1,1 7-1,0 2 1,0 4 0,0 3-1,1 5 1,1 2-1,3 0 1,1-2-254,-1 0 1,2-2 0,-2 2 0,0-3 0,2-3-1,-2-1 1,0-4-1262,-3-2 0,3-3 1324,-1-3 0,0-1 0,-4 1 0</inkml:trace>
  <inkml:trace contextRef="#ctx0" brushRef="#br0" timeOffset="53">8017 7424 7569,'6'-7'83,"6"-3"0,11 2 0,6 0 0,6-1 1,1 2-1,2 1 0,-1 1 0,0-1 0,1 0 5,4 1 0,-3-2 0,1 3 0,-2 0 1,-2 0-89,-3 1 0,2-1 0,-6 4 0</inkml:trace>
  <inkml:trace contextRef="#ctx0" brushRef="#br0" timeOffset="54">8771 7241 7569,'-11'0'148,"4"1"0,4 3 0,1 4 1,2 2-1,2 2 0,0 4 1,3 4-1,2 5 0,1 6 0,3 2 1,0 1-1,0 0 1572,1 1-1773,-1-1 1,-1-1 0,-1-2 0,-1-1 0,0-4 0,-1-3 0,0-4 0,-2-2 0,-2-3-1172,3-2 1,-5 0 1223,3-1 0,-8 1 0,-3-1 0</inkml:trace>
  <inkml:trace contextRef="#ctx0" brushRef="#br0" timeOffset="55">9068 7195 7569,'-11'0'185,"4"1"0,4 3 1,1 5-1,2 5 0,0 5 1,0 4-1,0 4 0,0 3 37,0 3 0,0 1 0,2 2 0,1 1 0,4 2 0,0 0 0,1 2 0,1-2-438,1 1 0,-2-7 0,-2-7 1,0-2-1,-1-2 0,0-3 0,-1-4-2375,1-2 2591,-3-2 0,3-4 0,-5-2 0</inkml:trace>
  <inkml:trace contextRef="#ctx0" brushRef="#br0" timeOffset="56">8737 7618 7569,'23'0'210,"1"0"1,3 0-1,4 0 1,6 0 0,4 0-1,1-2-124,-1-1 1,-2 0 0,1-3 0,-2-1 0,-4 2 0,-3-1 0,-3 0 0,-3-2-87,-1 2 0,-1-4 0,0 3 0</inkml:trace>
  <inkml:trace contextRef="#ctx0" brushRef="#br0" timeOffset="57">9171 6773 8070,'16'0'1259,"3"6"-1176,8 5 1,2 6 0,6 7 0,-2 1 0,-2 3 0,0 3 44,0 4 0,8 6 0,1 8 0,-19-22 0,-1 0 0,-1 1 0,0 1 0,-1 0 0,-1 1 0,1 1 0,-1 1 1,-1-1-1,-1 0-97,-1 0 1,-1 0-1,0-1 1,-1 1-1,2 26 1,-4 0-1,-4-1 1,-5-3-1,-1-3 1,-1-5-446,-3-3 0,-3 1 0,-5-6 0,-2-3 0,-3-3 0,1-3 1,-2-3-1698,0-1 2111,4-1 0,-7-5 0,3-2 0</inkml:trace>
  <inkml:trace contextRef="#ctx0" brushRef="#br0" timeOffset="58">10896 7115 7569,'0'-7'122,"0"5"0,-2 11 1,0 8-1,-3 7 0,-3 5 1,-3 5-1,-3 3 0,-2 1 1,1 0-1,-1 0 1,-2 0-65,-2-1 0,-2 1 0,-1-2 1,0-3-1,1-3 0,-1-3 1,0-6-1,0-2 0,1-3-155,3-4 1,-2 1-1,3-9 1,-1-2-1,1 0 1,2-4-1,2-1 1,1-6 76,2-5 0,-1 0 1,2-5-1,2-2 0,5-1 1,1-5-1,2-2 14,0 0 0,7-4 0,4 3 0,7 1 0,4 4 0,0 5 0,1 4 65,0 4 0,0 5 0,0 3 0,0 6 0,-1 4 0,1 7 0,1 5 0,2 4 145,0 4 1,2 2-1,-1-3 1,2 3-1,2 0 1,-1 0-1,2-3 1,1 1-125,1 0 1,-5-5-1,-1 0 1,-2-3-1,-4-4 1,-4-1-1,-4-3-670,-2-3 0,-1-2 590,0-5 0,-4-5 0,-2-1 0</inkml:trace>
  <inkml:trace contextRef="#ctx0" brushRef="#br0" timeOffset="59">12038 6955 7569,'0'-11'72,"-2"-2"0,0-2 0,-2-3 0,0 0 0,0 3 1,-1 4-1,0 2 0,-1 3 0,0 0 0,-3 4 0,-2 2 1,0 4-1,0 6 216,-1 8 0,2 6 0,2 10 0,5 2 0,1 2 0,2 4 0,0 1 0,2 0-298,1-1 0,4-2 1,4 2-1,1-4 0,0-1 1,2 0-1,2 1 0,-3-3-244,0-3 0,-3 0 0,-1-5 1,-2-3-1,-2-3 0,-2-3 1,1-2-200,0-2 0,-1-1 0,-7-1 0,-4-2 0,-2-3 453,-1-3 0,-6 2 0,-1 1 0</inkml:trace>
  <inkml:trace contextRef="#ctx0" brushRef="#br0" timeOffset="60">11672 7458 7569,'13'-18'68,"1"3"1,4 2 0,2 2-1,5 1 1,4 1 0,6 2 0,4 1 150,5 0 0,0 3 0,6-2 1,0 1-1,-1 0 0,0 2 0,-4 1 1,-3 1-1,-4 0-865,-2 0 0,-3 0 1,-3 0 645,-3 0 0,2 5 0,0 1 0</inkml:trace>
  <inkml:trace contextRef="#ctx0" brushRef="#br0" timeOffset="61">12711 6681 7569,'0'-11'228,"0"-1"0,-1 3 1,-1 6-1,-3 8 1,-3 7-1,-3 9 0,-5 4 62,-1 6 1,-3 7 0,-2 4-1,-1 3 1,0 5 0,1 3 0,2 3-1,2 1-249,2 0 0,2 4 1,5 0-1,3-1 1,1-2-1,3-1 1,5-2-1,4-5-197,4-4 1,5-9-1,3-2 1,3-4 0,1-5-1,1-3 1,1-4 0,2-2 107,-2-3 1,-5-2 0,-2-1 0,0-3 0,-2-1-1,1-2 1,-3-3-609,-1 0 0,-2-2 656,0 0 0,1 0 0,-1 0 0</inkml:trace>
  <inkml:trace contextRef="#ctx0" brushRef="#br0" timeOffset="62">12963 7081 7569,'-4'-8'-82,"0"1"1,2 0 0,2 5 0,2 7 0,3 8 0,0 7 0,2 5 299,-1 6 0,-2 2 1,2 1-1,0 0 1,-1 1-1,1-1 1,-3 1-1,1 2-265,0 1 0,0-5 0,-4-5 0,1-3 0,2 0 0,0-5 0,0-2 0,-2-4-906,-1-2 0,0 0 953,0-1 0,5-5 0,2 0 0</inkml:trace>
  <inkml:trace contextRef="#ctx0" brushRef="#br0" timeOffset="63">13237 7047 7569,'-4'-12'-132,"-1"2"0,0 1 1,0 4-1,2 5 1,2 8 350,1 4 0,0 10 0,0 1 0,0 6 0,0 4 0,0 1 0,1 2 0,2 1 1,2 2-144,1 2 0,1-3 0,1 2 0,-1-2 0,-1-5 0,-1-5 0,2-4 0,-2-2-682,0-3 1,0 1-1,-3-5-885,2-1 1491,0-1 0,-4-1 0,0-1 0</inkml:trace>
  <inkml:trace contextRef="#ctx0" brushRef="#br0" timeOffset="64">12974 7481 7569,'17'-10'-4,"2"2"1,2 4-1,2 2 1,1-1 0,3-2-1,3 0 1,3-1-1,0 0-137,-2 1 0,0-2 0,-3 2 1,0 0-1,-1 0 141,-6 2 0,2-3 0,-5-1 0</inkml:trace>
  <inkml:trace contextRef="#ctx0" brushRef="#br0" timeOffset="65">13557 7047 7569,'-7'-12'-255,"-3"2"1,4 4 0,-1 6 366,4 6 0,1 8 0,2 4 1,0 3-1,2 6 0,0 2 1,3 2-1,2 0 2,1 2 0,-1 2 1,0-1-1,1 0 0,0 0 1,-2 1-1,0-2 0,-1-3-418,0-3 1,-1-7-1,-4-2 1,2-2-1,0-2 1,2-1 303,-2-2 0,0 1 0,-2-1 0</inkml:trace>
  <inkml:trace contextRef="#ctx0" brushRef="#br0" timeOffset="66">13888 7047 7569,'-7'-9'7,"4"5"0,1 9 1,2 8-1,0 6 273,0 2 0,2 7 1,1 3-1,4 2 1,0 1 161,1 0 1,-2 1-122,2-1-584,2 0 230,-9 5 1,8-7-93,-5 2 1,1-7-276,-1 0 0,-3-4-834,3-4 598,-3 2 154,-1-8-40,0 3 522,0-4 0,0-6 0,0-1 0</inkml:trace>
  <inkml:trace contextRef="#ctx0" brushRef="#br0" timeOffset="67">13637 7515 7569,'-7'-5'192,"2"2"41,5-4 1,9 4 50,2-1 1,5-1-56,-1 1 0,-1-1-78,5 2 1,1-2 31,7-3 0,-2-2-363,6 2 1,-5 2-22,5-2 0,-2 6-1666,1-2 1867,3 3 0,-3-5 0,4 0 0</inkml:trace>
  <inkml:trace contextRef="#ctx0" brushRef="#br0" timeOffset="68">14082 7047 7569,'0'-8'92,"0"0"1,1 1 0,3 0 0,4 4 0,0 3 0,1 3 0,-1 5 0,0 4-1,-1 3 1,0 5 0,-1 4 0,-1 3 138,0-2 0,3 3 0,-3-1 0,1-2 0,2 1 0,-1-2 0,0 0 0,-1-4-621,0-2 0,1 1 0,2-4 1,-3-1-1,-1-1 390,-2-2 0,-2 1 0,-1-1 0</inkml:trace>
  <inkml:trace contextRef="#ctx0" brushRef="#br0" timeOffset="69">13991 7081 7569,'5'-11'43,"2"-1"0,3 2 0,3 1 0,2 1 0,6 1 0,3-1 0,2 2 45,0 1 0,-2-3 0,-1 3 0,0 0 1,1-1-1,0 1 0,1 0 0,-1 2 1,2 2-89,-2 1 0,0 0 0,-1 0 0</inkml:trace>
  <inkml:trace contextRef="#ctx0" brushRef="#br0" timeOffset="70">14573 6990 7569,'-6'-12'576,"-1"2"0,6 2 0,0 7-357,2 7 0,2 3 0,-2 12 0,1 3 0,3 5 0,1 4 0,0 1 0,0 0 0,2 1-184,-2-1 0,4 0 1,-3-1-1,0-1 0,1-3 1,0-1-1,-1-4-444,1-4 0,-6 1 0,3-6 1,0-1-1,2-1 409,-1-2 0,4-5 0,-3 0 0</inkml:trace>
  <inkml:trace contextRef="#ctx0" brushRef="#br0" timeOffset="71">14859 6944 7569,'-7'-3'114,"3"3"1,3 7 0,1 5 0,0 9 0,0 3 0,0 4 0,0 1 0,0 4 0,0 2 245,0 3 0,4 1 1,1-5-1,1 0 0,2 0 1,0 1-1,-2-1 0,0-1-703,1-3 0,-5-2 0,2-6 0,-2-2 0,1-2 0,1-2 343,-2-2 0,-5-1 0,-4-2 0</inkml:trace>
  <inkml:trace contextRef="#ctx0" brushRef="#br0" timeOffset="72">14504 7355 8730,'13'-4'-49,"4"0"1,4 2 0,6 1 0,2 1 0,3 0 0,2 0 0,3 0 67,1 0 0,1 0 0,-3 0 0,-1 0 0,-3-2 1,-3 0-1,-3-2-19,-2 1 0,-1-3 0,-1 0 0</inkml:trace>
  <inkml:trace contextRef="#ctx0" brushRef="#br0" timeOffset="73">15213 6670 7569,'0'-8'261,"1"7"1,1 10-1,2 7 1,0 8-1,0 6 71,0 3 1,3 7-1,-2 5 1,2 4-1,2 4 1,1 4-1,0 3 1,-1 1-312,-2 1 0,0-3 0,2 2 0,-3-3 0,-1-1 0,-2-2 0,-2-5 0,-1-5-517,0-5 1,0-3 134,0-6 1,0-3 109,0-6 1,0-4-409,0-3 0,0-2 659,0-2 0,0 1 0,0-1 0</inkml:trace>
  <inkml:trace contextRef="#ctx0" brushRef="#br0" timeOffset="74">15761 7070 7569,'0'-12'89,"-1"-3"0,-2 0 1,-1 1-1,2 1 1,-1 2-1,1-1 1,-4 1-1,0 1 1,-3 2-1,-1 4 1,-1 3-1,-1 2 1,1 4-1,-1 7 1,0 7-1,-2 5 99,-1 2 1,-1 6 0,5 0 0,1 3-1,1 3 1,3-1 0,0-1 0,4-3-257,1-3 0,6 2 0,2-4 1,5 0-1,2-2 0,2-4 1,2-5-1,2-5 85,2 0 1,1-6-1,0-2 1,1-4 0,1-4-1,3-4 1,0-3 93,0-4 0,-2 1 1,-3-5-1,-1-2 1,-3 0-1,-4-2 0,-2-1 1,-3-1-304,-2-2 0,-3-1 0,-5 1 0,-2-3 0,-3-3 0,-6 0 0,-7 2 0,-5 6-302,-3 5 0,-5 3 0,-7 7 0,-4 2 0,-2 6 1,-1 4 493,4 6 0,-4 7 0,4 3 0</inkml:trace>
  <inkml:trace contextRef="#ctx0" brushRef="#br0" timeOffset="75">15612 7366 7569,'18'0'88,"4"-5"0,-3-2 1,2-3-1,2-2 1,0 1-1,0-1 1,0 1-1,-1 0 116,1-1 0,0 4 0,-1 2 0,-2 1 1,-2 1-1,-2 0 0,-2 1 0,-1 0-2248,-2 2 2044,1 1 0,-1 0 0,1 0 0</inkml:trace>
  <inkml:trace contextRef="#ctx0" brushRef="#br0" timeOffset="76">15978 6533 7569,'1'-10'100,"3"2"1,3 4 0,5 5 0,4 6 0,6 7-1,5 6 1,3 8 0,4 5 0,4 5 0,2 5 0,0 5 174,-19-21 1,-1 0 0,0 2 0,-1 1 0,1 1 0,-2 1 0,-1-1 0,-3 2 0,-2 1 0,-1 1 0,-3 0 0,-1 1 0,-2 0 0,-2 0 0,-3 1 0,0 0-295,-3 1 0,-2 0 0,-1-1 1,-2-1-1,-4 0 0,-3 0 1,1-3-1,-1 0 0,0-3 1,-2 0-1,1-1 0,-1 0 1,-18 24 18,-1-4 0,-4-2 0,-1-1 0</inkml:trace>
  <inkml:trace contextRef="#ctx0" brushRef="#br0" timeOffset="77">16926 7298 7584,'4'-8'-381,"1"2"1,1 1 380,3 2 0,-4 2 0,0 1 0</inkml:trace>
  <inkml:trace contextRef="#ctx0" brushRef="#br0" timeOffset="78">17588 6578 7569,'-11'-15'96,"-1"0"1,2 1 0,1 3-1,2 3 1,-2 4 0,-1 4-1,-2 5 1,-1 8 0,0 9-1,-3 7 1,2 5 0,3 4-1,3 4 1,5 2 174,1 2 0,4 0 0,1 1 0,6 1 0,4 1 0,3 0 0,2-2 0,1-2-197,-1 1 0,4-4 1,-5-2-1,1 0 1,-3-3-1,-3-3 1,-3-3-1,-3-3-350,-1-3 0,-1 0 0,-4-7 1,0-1-1,-1-1 0,-2-4 0,-3 0-2563,-4-1 2839,1-4 0,-13 3 0,4-4 0</inkml:trace>
  <inkml:trace contextRef="#ctx0" brushRef="#br0" timeOffset="79">17188 7252 7569,'-6'-11'102,"2"3"0,8 2 0,5 0 0,6 0 0,8 1 1,7 3-1,9 1-100,6 1 1,2-4-1,5-1 1,1 0 0,1 0-1,2 2 1,-4 0 0,-3 1-3,-4-2 0,-7 0 0,1 4 0</inkml:trace>
  <inkml:trace contextRef="#ctx0" brushRef="#br0" timeOffset="80">18068 6521 7569,'0'-11'42,"0"-1"0,-1 4 1,-2 4-1,-2 9 1,-1 8-1,-3 8 276,-1 8 0,-2 8 0,-1 11 0,-1 3 0,-1 0 0,1 1 1,2 0-1,0 4 0,2 2-254,2 3 0,2 0 1,4-3-1,-2 2 1,1 0-1,2-5 1,1-4-308,0-4 1,5-6-1,3-3 1,2-4 0,1-5-1,2-5 1,1-5 0,2-3-230,2-6 1,1 0 0,4-6 0,-1-2 471,-3 0 0,2-2 0,-3 0 0</inkml:trace>
  <inkml:trace contextRef="#ctx0" brushRef="#br0" timeOffset="81">18388 6921 7569,'0'-11'190,"-4"-1"1,0 1 0,0 1 0,0 1 0,-1 2 0,-1 4 0,-3 4 0,-1 5 0,-2 6 0,1 4 92,0 7 1,-5 1 0,1 8-1,1 2 1,2 3 0,0 0 0,2-2-1,2-2-298,5-2 0,1 2 1,2-4-1,2 0 1,1-2-1,5-4 0,3-4 1,5-4-65,3-3 1,2-5-1,2-3 1,1-4 0,3-4-1,2-5 1,1-4 105,1-2 1,-10-5 0,2 1-1,-2-3 1,-2-1 0,-3 0 0,-2 1-192,-4-1 0,-6-1 0,0-3 0,-3-3 0,-2-3 0,-3 0 0,-4 2 0,-4 3-206,-7 0 0,-2 8 0,-9 0 0,-2 6 0,-2 7 1,-3 5-1,-1 3 0,1 3 370,2 3 0,4 5 0,1 3 0,5 3 0,-3 5 0</inkml:trace>
  <inkml:trace contextRef="#ctx0" brushRef="#br0" timeOffset="82">18091 7195 7569,'11'0'170,"0"0"0,2-1 1,1-2-1,3-2 1,2-1-1,4-2 133,2 2 0,3-3 0,-3 4 0,3 0 0,0-1 0,1 1 0,0-1 0,3 3-472,1-2 1,-2 3 0,-1-2 0,0 2 0,-2-1 0,-3 0 168,-5 0 0,-6-3 0,2-1 0</inkml:trace>
  <inkml:trace contextRef="#ctx0" brushRef="#br0" timeOffset="83">18673 6578 10096,'5'12'92,"3"9"1,7 6-1,4 6 1,3 4-1,0 2 1,1 2-1,0 2 1,0 3-1,0 2 1,-2 1-1,0 2 1,-5 1 254,-3 1 0,0 5 0,-11-9 0,-3-1 0,-7 0 0,-7 1 0,-9-1-347,-9-4 0,9-18 0,-2-1 0,-3-1 0,0-1 0</inkml:trace>
  <inkml:trace contextRef="#ctx0" brushRef="#br0" timeOffset="84">17803 7725 7569,'0'-6'-331,"0"-1"455,0 0 0,-3 0 0,0 0 0,-1 1 0,0-1 0,-3 1 0,-2 2 0,-1 3 0,-1 3 0,1 6 0,0 4 105,0 5 0,-4 6 1,1 2-1,0 1 1,2 1-1,1 0 1,1-1-1,2 0 1,4-1-1,1 1-322,2 0 0,0-3 0,2 0 0,1-1 0,4-2 0,2-1 0,2-2 0,2-3 45,0-3 0,5-2 0,-1-2 0,1-4 0,0-3 0,-1-3 0,1-5 1,3-3 132,3-3 0,-6-4 0,2 2 1,-2-1-1,-2 0 0,-2-1 1,-4 0-1,-3 0-218,-4 1 0,-2 0 0,-1-3 1,-1-1-1,-2 0 0,-5-2 1,-5 0-1,-3 0-190,0 1 0,-7 7 1,-1 1-1,-4 3 0,-3 2 1,1 2-1,0 4 323,3 1 0,-1 7 0,4 2 0,0 2 0,4 1 0</inkml:trace>
  <inkml:trace contextRef="#ctx0" brushRef="#br0" timeOffset="85">17600 7929 8050,'10'0'257,"0"0"1,1 0 0,2 0 0,2 0 0,0 0 0,5-1 0,2-1-51,5-2 1,-1 1-1,0 2 1,0-2-1,-1 0 1,-1 1 0,-4 1-511,-1 1 0,-7 0 0,2 0 303,-3 0 0,-1 0 0,0 0 0</inkml:trace>
  <inkml:trace contextRef="#ctx0" brushRef="#br0" timeOffset="86">12032 7990 7569,'-5'-10'-485,"3"0"339,-5 0 1,4 3 470,-4 0 0,4 4 45,-4-4 1,4 1 22,-4-1 1,3 2 392,-2 1-193,3 3-473,-1-3 1,4 5 62,0 2 1,0 4-127,0 7 0,1-2 91,2 5 1,3 3-79,4 4 1,4 0 14,-1-4 0,2 4-178,-1 0 0,-2-1 21,5-2 1,-5-1 8,2 0 1,-3-3 0,-1-1 0,1 0 0,-1-1-531,0 0 0,-1-2 0,-1-4 0,-2-1-1250,-2-1 1843,0-5 0,0 3 0,2-5 0</inkml:trace>
  <inkml:trace contextRef="#ctx0" brushRef="#br0" timeOffset="87">12205 7919 7569,'-3'-10'20,"-2"1"0,0 1 0,0 2 282,-1 1 1,-1 2 68,-3 3 1,2 1 89,-2 3 0,2 2-320,-5 8 0,0 6 33,0 7 0,1-1-275,-1 2 1,1-1 0,2 2 0,1-1 0,1-2 0,3 0-462,0 1 0,-2-4 131,4 4 1,-2-4 430,2 1 0,-3-3 0,-4 0 0</inkml:trace>
  <inkml:trace contextRef="#ctx0" brushRef="#br0" timeOffset="88">11910 8428 8298,'4'5'253,"3"-1"1,2-2-1,2 0 1,3 2 0,3-2-1,2-1-135,2-1 0,2 0 0,1 0 0,-1 0 0,-2-1 0,-2-1 0,-1-2 0,-1 1-547,2-2 0,-5 3 0,1-3 0,-2-1 429,1 0 0,4-1 0,-2-3 0</inkml:trace>
  <inkml:trace contextRef="#ctx0" brushRef="#br0" timeOffset="89">12317 7898 7569,'-10'-5'35,"4"-4"-85,2 8 504,4-4 0,0 10-223,0 1 0,0 8 36,0 3 1,3 3-105,0 4 0,4 1 44,-4 2 0,4 2-75,-3-1 1,2-2-212,-2 1 1,0-3-144,0 3 0,-3-5 0,2 2 1,-2-4-1,-1-1 0,0-4 1,0 0 221,0-3 0,0 0 0,0-2 0</inkml:trace>
  <inkml:trace contextRef="#ctx0" brushRef="#br0" timeOffset="90">12419 8133 7848,'-6'-5'182,"3"5"1,2 6-1,1 3 1,0 2 49,0 3 0,0-2 0,0 4 0,1 0 0,1-2 0,2 2 0,2-1 0,1 0-224,-1-3 0,3-1 0,-3-2 0,5-1 0,1-2 0,2-1 1,-1-3-97,2-1 0,-3-2 0,5-3 0,1-3 1,0-5-1,1-2 0,-4-1 0,0-1 32,-3 0 1,0 0 0,-3-2-1,-1 1 1,-3-1 0,0-1-1,-3-1 1,-2-1-79,-3 1 0,-3-1 1,-5 1-1,-2 0 0,-1 1 1,-3 3-1,-4 4-417,-1 4 1,-5 6-1,3-1 120,1 2 1,2 5 430,0 3 0,6 2 0,1 1 0,-2 5 0,0 1 0</inkml:trace>
  <inkml:trace contextRef="#ctx0" brushRef="#br0" timeOffset="91">12347 8234 7569,'11'0'0,"0"-1"473,2-2 1,0-3-100,4-4 1,1-4 307,6 1 1,-2-1-267,6 4 0,-1 1 140,3 2 1,0-1-296,-3 5 1,1-4-200,-4 4 1,-4-1-811,-3 4 1,-4 2 268,0 1 479,-2-2 0,0 13 0,-1-3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08T04:13:07.887"/>
    </inkml:context>
    <inkml:brush xml:id="br0">
      <inkml:brushProperty name="width" value="0.09086" units="cm"/>
      <inkml:brushProperty name="height" value="0.09086" units="cm"/>
      <inkml:brushProperty name="color" value="#FF0000"/>
    </inkml:brush>
  </inkml:definitions>
  <inkml:trace contextRef="#ctx0" brushRef="#br0">10804 9651 7569,'-18'0'0,"2"0"151,4 0 1,5 0-1,0-2 1,4 0 0,5-3-1,8 0 1,8 0 0,5 2-1,2 1 1,5-1-1,3-1 1,5 0 88,1-1 0,2 4 0,-6-4 0,1 1 0,-3 0 1,-2 2-1,-1 1 0,-5-1 0,-4 0-863,-1-2 0,-7 0 0,3 4 0,-4 0 623,0 0 0,-6-5 0,-1-1 0</inkml:trace>
  <inkml:trace contextRef="#ctx0" brushRef="#br0" timeOffset="1">10838 9799 7569,'-6'5'105,"1"-2"1,6 3 0,3-1 0,5-2 0,6-3 0,7-3 165,3-1 1,11-5-1,-2 2 1,3-2-1,2 0 1,2 1 0,1 0-1,-3-1-393,-4 1 1,2 2 0,-8 3-1,1-1 1,-5 2 121,-5 1 0,2-4 0,-4-2 0</inkml:trace>
  <inkml:trace contextRef="#ctx0" brushRef="#br0" timeOffset="2">12380 9297 7569,'-5'-12'176,"0"-3"1,-3 0 0,5 1 0,1 1 0,2 2-1,0-1 1,-1 2 0,-3 4 95,-3 6 1,-3 10 0,-3 10 0,-2 6 0,-3 4 0,-1 4 0,0 4 0,0 4-268,1 3 0,-2-3 1,6-2-1,2-1 1,5 0-1,2-1 0,2 0 1,3-3-194,4-3 1,2 0 0,7-7 0,2-2-1,4-4 1,1-4 0,2-3 207,1-4 0,-3-5 1,8 1-1,0-4 1,2-4-1,3-4 1,2-3-1,-1-4 125,0-4 0,-5-3 0,-2-1 0,-3 0 0,-2 1 0,-3-3 0,-4-1-284,-2-5 0,-6-2 1,0-1-1,-2-1 1,-3-2-1,-2-3-395,-3 0 0,-9 2 267,-7-4 0,-4 9-284,-3-1 1,-9 11 126,-7 0 1,-3 13 100,-5 2 0,3 6 323,-2 2 0,6 5 0,1 2 0,10 5 0,2 3 0,5-1 0,6 5 0,3 0 0,5 4 0,-1 0 0</inkml:trace>
  <inkml:trace contextRef="#ctx0" brushRef="#br0" timeOffset="3">12186 9651 7569,'0'11'236,"1"-5"1,3-2-1,4-3 1,2-1-1,3 0 79,2 0 0,1 0 0,5 0 0,-1-1 0,4-3 1,5-2-1,4-2 0,1 1-431,1-2 1,-2-1-1,-2 0 1,-1 1-1,-2 1 1,-3-1 115,-1-1 0,-1-1 0,0-1 0</inkml:trace>
  <inkml:trace contextRef="#ctx0" brushRef="#br0" timeOffset="4">12860 9137 7569,'-5'-23'187,"4"4"1,-2 0 0,4 0-1,4 1 1,2 3 0,2 2-1,1 2 1,1-1 0,1 2 23,-1 2 1,2 2-1,1 4 1,1-2-1,0 1 1,0 2-1,2 1 1,-1 0-317,1 0 1,-2 1 0,-4 2 0,1 1-1,-2-1 1,-1 1 0,-3 1 0,1 0-43,-1 0 1,-4 0 0,2-1 0,-2 4 0,-2 2 0,-2 0 143,-2-2 1,-2 2-1,-5-2 1,-1 0 0,2 1-1,1-1 119,2 1 0,4-3 0,-1 2 0,3 1-101,1 1 0,5-3 1,3 0-1,2-1 1,1-1-1,1 0 1,-1-1-1,2 0 12,2 0 0,-2 1 0,2-3 0,-2 2 0,-2 0 0,1 1-9,-1 3 0,-5 2 1,-3 1-1,-7 1 1,-6-1-1,-5 0-137,-3 1 1,-1-1-1,-4 2 1,0 1 0,2 1-1,0-1 1,4-1 118,0-2 0,-3 6 0,2 1 0</inkml:trace>
  <inkml:trace contextRef="#ctx0" brushRef="#br0" timeOffset="5">13728 8943 7569,'0'-12'158,"0"5"1,0-1 0,-1 0 0,-3 3-1,-4 5 1,-2 8 0,-1 7 0,-2 8-1,-1 7 109,-1 7 1,-2 0-1,5 4 1,-1-1-1,3 1 1,1 1-1,2 0 1,4-1-319,1 3 1,2-4-1,0 1 1,0-1 0,2 0-1,0-1 1,3-2-1,2-2-65,2 0 1,1-2-1,0-3 1,-1-3-1,-2-3 1,1-3-1,0-2 1,-2-3-60,-1-4 1,3 0 0,-3-2 0,0-1 0,1-3-1091,0-1 1265,-3-1 0,7-4 0,-4 0 0</inkml:trace>
  <inkml:trace contextRef="#ctx0" brushRef="#br0" timeOffset="6">13979 9160 7569,'0'-12'982,"0"3"-820,0 5 1,0 11-1,1 13 1,2 5 0,1 6-1,-2 3 1,0 3 0,-1 2-134,3 2 0,-3 0 1,3 2-1,-3-4 1,-1-2-1,1-5 0,2-3 1,1-4-521,-2-1 0,-1-2 1,1-3-1,0-4 491,2-2 0,5-2 0,-3 1 0</inkml:trace>
  <inkml:trace contextRef="#ctx0" brushRef="#br0" timeOffset="7">14196 9456 7569,'1'-10'114,"4"1"0,6 3 0,4 0 0,1 1 0,2 0 0,-1 2-49,-1 2 1,4-3 0,-1 0-1,3 0 1,1 1 0,0-1-1,0 0 1,-2 0-66,-2 0 0,3-5 0,-5 3 0</inkml:trace>
  <inkml:trace contextRef="#ctx0" brushRef="#br0" timeOffset="8">14950 9125 7569,'-23'-5'214,"4"3"0,1-5 0,2 2 0,1 3 1,-1 0-1,0 2 0,-2 2 0,-2 3-32,-2 6 0,3 2 0,0 7 1,0 4-1,1 5 0,3 3 0,4 0 1,3-2-116,4 2 0,3 0 0,2 0 0,3-3 0,4-1 0,3-4 0,4-3 0,3-3-129,0-1 1,5-6 0,-2-5 0,5-1-1,0-2 1,2-2 0,1-2 0,2-3 45,-1-3 0,-4-5 0,0-2 0,-2-2 0,-1-2 0,-1-1 0,-3 0-97,-4 0 1,-2-1 0,-3-6-1,-2-2 1,-5 0 0,-1-1-1,-4 1-506,-1 0 1,-4-3-1,-5 1 1,-5 1 618,-6 3 0,-5 7 0,-6 2 0</inkml:trace>
  <inkml:trace contextRef="#ctx0" brushRef="#br0" timeOffset="9">14619 9434 7569,'11'0'176,"-2"-5"1,1-3 0,4-2 0,3-2 0,3 1 0,1 0 0,4-1 107,1 1 0,3 1 0,6 1 0,-1 2 0,0 1 1,0 1-1,1-1 0,-1 0-460,0 1 1,-3 0 0,-3 3 0,-2-2-1,-3 1 176,-1 2 0,-3-4 0,-8-1 0</inkml:trace>
  <inkml:trace contextRef="#ctx0" brushRef="#br0" timeOffset="10">15213 8874 7569,'6'-5'364,"2"4"0,-1-3 1,8 4-1,4 5 1,2 6-1,-4 7 8,0 4 1,3 3 0,-1 6 0,3 7 0,1 5 0,0 2-1,-2 2 1,-3 3 0,-5 3-229,-5 3 1,-6 5 0,-2 0-1,-7 0 1,-4 0 0,-4-2 0,-4-2-1,-4-3-836,-4-4 0,2-1 692,-6-7 0,-4-3 0,-6-5 0</inkml:trace>
  <inkml:trace contextRef="#ctx0" brushRef="#br0" timeOffset="11">15886 9365 7569,'0'-6'1395,"0"1"-1149,0 5-246,0 5 0,5-4 0,2 4 0</inkml:trace>
  <inkml:trace contextRef="#ctx0" brushRef="#br0" timeOffset="12">16309 9068 7569,'0'-18'173,"0"2"0,0 4 0,-1 1 0,-2 0 0,-2 0 0,0 3 0,-1 3 1,1 3-1,0 9 0,2 5 209,2 7 1,1 8 0,0 3-1,0 5 1,0 1 0,0 4-1,0 0 1,1 4 0,2 0-427,0 2 1,5-4 0,-3-2 0,0 0 0,1-5 0,0-3 0,0-6 0,-1-1-155,0-3 1,0-4-1,-2-1 1,0-2 0,0 0-1,0-2-284,0-4-1225,-1-4 1707,-2-5 0,-7-5 0,-4-2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0T04:33:03.954"/>
    </inkml:context>
    <inkml:brush xml:id="br0">
      <inkml:brushProperty name="width" value="0.09086" units="cm"/>
      <inkml:brushProperty name="height" value="0.09086" units="cm"/>
      <inkml:brushProperty name="color" value="#FF0000"/>
    </inkml:brush>
  </inkml:definitions>
  <inkml:trace contextRef="#ctx0" brushRef="#br0">10393 2079 7309,'-6'-2'-404,"2"-1"590,3 1 1,-1-3 0,0 4 0,-1-2 0,4 0 0,6 0 0,3 2 0,1 1-1,2 0 1,2 0 0,4 0 0,3 0 0,1 0-125,0 0 0,1 0 0,1 0 0,2 0 1,-2 0-1,-1 0 0,-2 0 0,-2 0 0,-2 0 1,-2 0-948,-2 0 1,-1 0-1,-2 0 885,1 0 0,-1 0 0,1 0 0</inkml:trace>
  <inkml:trace contextRef="#ctx0" brushRef="#br0" timeOffset="1">10576 2181 7569,'-12'0'127,"1"4"1,1 1-1,2 2 1,4 1 0,3 3 122,1 0 0,5-3 0,4-2 0,6-1 0,7-2 0,4-2 0,5-2 0,3-3-194,3-4 0,1-2 0,-4 0 0,-1 1 0,-2 3 0,-5-1 1,-3 2-57,-4 0 0,-7 6 0,-7 6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0T04:33:03.956"/>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11752 1142 7569,'-5'-6'0,"4"-4"132,-3 2 1,-1 2 0,1-2-1,1-1 1,1-1 0,-1-1 0,0-1-1,0 1 1,2-1 80,1 1 1,-1 5 0,-5 4 0,-4 7-1,-5 9 1,-1 5 0,-2 7 0,0 2-289,-2 3 0,-1 4 0,2 1 1,4 4-1,2-1 0,2 0 0,1 0 1,1-3-61,1-1 1,5 1-1,-4-5 1,2 1-1,1-2 1,1-3-1,-1-3 1,1-1 80,2-1 0,1-3 0,0-1 0,0-1 0,1-3 0,2-2 1,2 0-1,1-2 57,3-2 0,0 2 0,0-4 0,-2 2 38,2-1 1,5-3 0,2 2 0,-3 1-32,0-1 0,-1-2 0,-1 2 0,-1 1 0,-1-2 0,-3 1 23,-1 0 1,-1 2-1,-4 3 1,0 1 0,-1-1-1,-3 1 1,-3-1 0,-2 1-12,1-1 1,-1 0 0,4 0 0,0-3 0,0 0-120,2 1 1,3-4 0,4-1 0,4-3 60,2-1 0,-2 1 0,-1 3 0,1 5 0,-2 4 0,-2 2 51,-3-1 1,-1 0 0,0 1 0,2 4 0,0 3 0,2 1 0,-2 1 0,0 2 21,-2 5 0,1 3 0,2 3 1,0 1-1,0 0 0,-2 1 1,-1 3-10,0 3 1,0 3 0,0 0-1,-1-1 1,-2 1 0,-2-2-1,0-2 1,-1-3-33,-1-2 1,4-4-1,-4-6 1,2-1 0,1-3-1,1-1 1,-1-2 128,1-3 0,2-3 0,1-4 0,1-2 0,3-1 0,4-3 0,3 0-211,4 1 1,-2-5 0,2 2-1,-1-4 1,0-2 0,1-4 85,-1 0 0,-1-2 0,-2-3 0</inkml:trace>
  <inkml:trace contextRef="#ctx0" brushRef="#br0" timeOffset="1">12289 1188 7569,'6'-12'259,"-1"1"0,-5 0 0,0-1 0,0 1 0,0 2 0,0 6 0,0 11 0,0 8 0,0 7 0,0 4 79,0 3 1,0-1 0,0 2-1,0-1 1,0 1 0,0-2 0,0-1-1,2-4-609,1-4 0,-1 1 0,1-5 0,-1 1 0,-1-1 0,1-2 0,2-1 271,-1-2 0,-7 1 0,-2-1 0</inkml:trace>
  <inkml:trace contextRef="#ctx0" brushRef="#br0" timeOffset="2">13260 1211 7569,'0'-12'201,"0"1"1,0-1-1,0 1 1,0 0-1,0-1 1,1 3 0,1 7-1,2 9-28,-1 10 1,-2 4-1,-1 2 1,0 1-1,0 2 1,0 0-1,0 0 1,0-2-526,0-1 0,0 0 1,0-2-1,0-2 1,1-2-1,2-2 0,1 0 352,-2-1 0,-1-1 0,-1-2 0</inkml:trace>
  <inkml:trace contextRef="#ctx0" brushRef="#br0" timeOffset="3">13545 1131 7569,'-5'-12'510,"4"1"-303,-3-1 1,3 12-1,1 8 1,0 9-1,0 5 1,0 5 0,0 2-1,0 3 1,0 1-298,0 2 1,0-2 0,0-3 0,0-2-1,0-3 1,0-1 0,0-2 0,0-3-1125,0-4 0,0-2 1214,0-2 0,-5-5 0,-2-1 0</inkml:trace>
  <inkml:trace contextRef="#ctx0" brushRef="#br0" timeOffset="4">13454 1359 7569,'-7'-8'4,"2"2"1,2 0 0,-1-1 0,1-1 257,2-3 1,2 5-1,3 1 1,5 1 0,5-1-1,5-1 1,2-3 0,4 0-269,1 1 0,3-2 0,4 3 0,-1-4 0,-3 1 1,0 1-1,-1 3 0,0 0 6,-2-1 0,-2 0 0,-1-5 0</inkml:trace>
  <inkml:trace contextRef="#ctx0" brushRef="#br0" timeOffset="5">13557 1051 7569,'0'-12'236,"1"1"0,4 1 0,6 1 0,6 1 0,3 1-82,3 0 1,0-2-1,10 4 1,2 0-1,1-1 1,-1 1-1,-2 0 1,-1 2-25,-1 2-130,-6 1 0,3-5 0,-5-1 0</inkml:trace>
  <inkml:trace contextRef="#ctx0" brushRef="#br0" timeOffset="6">14836 925 7569,'0'-11'147,"0"-1"1,0 1-1,0-1 1,0 1 0,-2 0-1,-1 0 1,-5 4 0,-2 3 38,-2 3 1,1 1-1,0 1 1,-1 3-1,1 2 1,-1 2-1,0-1 1,-2 2-259,-2 1 0,0 3 1,2 1-1,-2 3 0,-1 0 1,1 2-1,3 0 0,3-1 11,2-1 0,6-1 0,-2-2 0,4 1 0,5-1 1,5-1-1,5-2 0,3 0 13,2-4 1,6 3-1,2-3 1,1 0 0,1 1-1,1 0 1,-2-1 0,-1 1 20,-3 1 1,-5 1-1,-3 1 1,-3 1-1,-5-1 1,-3 2-1,-3 1 1,-3 1 38,-4-1 0,-8 2 0,-7 1 0,-2-1 0,-3 1 0,-2-2 0,-2 0-15,-1 1 0,4-3 0,-1-4 1,5-2-1,3-2 0,2-3-424,2 0 1,7-4 426,7-1 0,10-9 0,8-6 0</inkml:trace>
  <inkml:trace contextRef="#ctx0" brushRef="#br0" timeOffset="7">15201 994 7569,'-5'-12'304,"3"2"1,-5 1 0,2 4 0,1 3-32,-1 3 1,4 12 0,-4 2 0,1 6 0,0 7 0,2 4-1,0 3 1,2 2-305,0 4 1,4-2 0,0 1 0,-1-4-1,-2-4 1,-1-3 0,1-5 0,2-3-326,1-6 1,-1-2-1,-4-3 1,-3-3 355,-3-3 0,-4-8 0,0-2 0</inkml:trace>
  <inkml:trace contextRef="#ctx0" brushRef="#br0" timeOffset="8">15041 994 7569,'0'-12'193,"0"1"1,3-1 0,3 1-1,7 0 1,3-1 0,5 1-1,0-1-29,2 1 1,5-1 0,2 1 0,3 0-1,2 0 1,-1 4 0,0 3 0,-1 4-221,-2 4 0,-5 3 1,-8 7-1,-5 3 0,-6-1 1,-2 2-1,-5 0 0,-6 2-160,-9 2 0,-7-3 0,-4 0 0,-6 1 0,-4 2 0,-3 1 0,0-2-135,-1-2 1,6-1-1,6-5 1,5-1-1,8-2 351,5 1 0,7-6 0,-2 0 0</inkml:trace>
  <inkml:trace contextRef="#ctx0" brushRef="#br0" timeOffset="9">15487 1416 8132,'7'-10'275,"0"1"0,-1 2 0,0-2 0,3-3 0,1-3 0,2-4-75,-1-3 0,2 0 0,1-3 0,1 0 0,-1-4 1,-1-2-1,-2-2 0,-1 2-283,-2-2 0,1 0 0,-5-2 0,-2 1 0,-1 0 1,-1 1-1,0 2 0,0 6-29,0 5 1,-3 3 0,-1 6-1,0 1 133,-1 2 1,4 4 0,-3 8-1,4 5 1,2 6 0,3 8 0,1 6-1,0 6-57,0 3 1,2-2 0,3 5 0,1-2 0,0-2 0,2-1 0,2-2 0,-2-1-289,-2-3 0,0-3 0,-1-8 0,0-4 0,1-2 1,-1-2 323,1 1 0,-1-1 0,1 1 0</inkml:trace>
  <inkml:trace contextRef="#ctx0" brushRef="#br0" timeOffset="10">15578 1325 7569,'-10'-15'268,"2"-1"0,6 4 0,4 2 0,6 2 0,2 0-65,1 2 1,6-4-1,2 2 1,4-2-1,4-1 1,3 0-1,2 3 1,-1 0-687,0-1 1,-4 4 0,2 1 482,-1 3 0,3-4 0,-1-1 0</inkml:trace>
  <inkml:trace contextRef="#ctx0" brushRef="#br0" timeOffset="11">16069 1199 7569,'-6'-16'247,"-3"3"0,5-3 0,2 0 0,0 1 0,4 0 0,0 0 0,3-1 1,0 1 68,0-1 0,0 3 0,-2-4 0,1 2 0,-2 0 0,0 1 0,-2 1-477,0 2 1,0 3-229,0 1 0,1 4 0,3 1 305,3 4 1,3 3-1,2 4 1,-1-3 0,1 0-1,-1-4 1,-1 1 0,-1-1 38,-1 2 1,3 0-1,4-5 1,-1-2-1,0-2 1,0-1 0,2-2-1,-3 0 147,0 1 0,-1-1 0,-1-3 0,-1-1 0,-1 2 218,-1 2 0,-6 5 0,2 6 0,-3 5-175,-1 2 0,-1 7 0,-2 3 0,0 4 0,0 4 0,2 0 1,2 1-1,2-1-247,0 0 1,6-1 0,-1-4 0,2-1 0,2 1 0,-2 0 101,-3 0 0,3 5 0,-3 1 0</inkml:trace>
  <inkml:trace contextRef="#ctx0" brushRef="#br0" timeOffset="12">12403 2318 7569,'-5'-16'175,"0"3"1,-4-2 0,3 2-1,-1 3 1,1 3 0,-3 3 0,0 4 98,2 4 0,-4 7 1,4 9-1,-5 6 1,-2 4-1,-1 3 1,3 3-1,3 0-321,5 3 0,3-3 0,1-4 0,1-3 0,4-1 1,6-2-1,7-4 0,6-3-78,7-3 1,-1-9 0,9-3 0,1-4-1,0-4 1,2-5 0,-1-6 146,-2-8 0,-1 0 1,-5-4-1,-4 0 1,-4-1-1,-6-1 1,-4-3-1,-4-1 6,-2-1 0,-6-4 0,-1-2 0,-6 1 0,-8 0 0,-10 3 1,-7 4-1,-5 7-266,-4 5 1,-4 5 0,-6 7-1,-1 5 1,4 6 0,4 6-1,6 5-604,5 5 1,9 4 841,2 3 0,5-2 0,-3 4 0</inkml:trace>
  <inkml:trace contextRef="#ctx0" brushRef="#br0" timeOffset="13">13534 2101 7569,'-7'-5'149,"-2"3"1,6-3 0,0 3 0,2 9-1,1 6 1,0 7 0,0 5 0,0 6-1,0 2 1,0 1 0,0 0 63,0 0 1,1-1-1,2-1 1,2-3 0,0 1-1,0-3 1,-1 0 0,0-4-713,-1-3 0,5-6 0,-4 1 0,-2-2 499,0-1 0,3-6 0,1-1 0</inkml:trace>
  <inkml:trace contextRef="#ctx0" brushRef="#br0" timeOffset="14">13728 2147 7569,'0'-11'224,"0"6"1,0 6-1,1 9 34,3 8 0,-3 5 0,4 3 0,-1 5 0,1 2 0,0 1 0,2 0 0,-2-1 0,1-2-477,0-5 0,-3-2 0,2-2 0,-1-3 1,0-4-1,-2-2 219,-1-2 0,-1 1 0,0-1 0</inkml:trace>
  <inkml:trace contextRef="#ctx0" brushRef="#br0" timeOffset="15">13716 2410 8085,'9'-4'146,"1"0"1,4 0 0,2 1 0,1-3 0,1 1-1,3-1 1,0 1-129,2 0 1,4-4 0,-1 3 0,0-1-19,-2 4 0,-1-4 0,-1 1 0</inkml:trace>
  <inkml:trace contextRef="#ctx0" brushRef="#br0" timeOffset="16">13774 2147 7569,'0'-21'232,"0"0"0,1 3 1,3 2-1,3 2 1,5 3-1,2 2 1,2 1-1,2 0-134,2 2 1,3-3 0,2 5 0,3 2 0,0 1-99,0 1 0,4 5 0,-3 1 0</inkml:trace>
  <inkml:trace contextRef="#ctx0" brushRef="#br0" timeOffset="17">14710 2113 7569,'0'-12'216,"0"1"1,0 0 0,0 2 0,0 6 0,0 11 0,0 10 0,0 6 0,0 5 0,0 3-123,0 3 1,0 2 0,0-3 0,0 0 0,0-1 0,0-2 0,0-4-1,0-3-398,0-2 0,0-4 0,0-3 0,0-2-425,0-1 1,-4-7-1,0-5 729,2-7 0,-4-8 0,-1-3 0</inkml:trace>
  <inkml:trace contextRef="#ctx0" brushRef="#br0" timeOffset="18">14710 2216 7569,'0'-16'90,"0"1"1,0 1 0,0 2 138,0 0 0,1 6 1,3 3-1,4 7 1,2 6-1,1 5-90,1 3 0,4 2 0,5 6 1,3 1-1,2-1 0,1 1 0,0-1 1,-1-1-191,0-5 1,-2 0-1,-3-5 1,0-2 0,-4-3-1,0-3 227,-3-2 1,-1-2-1,-2-4 1,-1-4-1,-2-5 1,-3-5 60,0-3 1,-4-1 0,3-5 0,-3-3-1,-1-2 1,-1-3 0,-2-1 0,-2-2-288,-1-1 1,-2 5-1,-2 1 1,1 1-1,3 2 1,0 2-1,1 5-1015,0 2 1,2 9-1,7 9 1065,3 6 0,4 10 0,0 1 0</inkml:trace>
  <inkml:trace contextRef="#ctx0" brushRef="#br0" timeOffset="19">15430 2136 7569,'-12'-10'854,"1"3"0,-1-4 0,2 7-565,3 7 0,0 0 0,5 7 0,-2 3 0,1 1 0,2 3 0,1 2 0,0 2-322,0 2 1,0-4 0,0 0 0,1 0 0,3-1 0,5-3-1,4-2 1,3-2-229,2 1 0,1-6 1,4-2-1,0-3 1,0-1-1,-1-2 1,1-5-1,0-4 142,0-2 1,-2-1 0,-1-1 0,-5-4 0,-4-4 0,-2-2 0,-3-3 159,-1-1 1,-2-1-1,-8 0 1,-6 2 0,-9 3-1,-5 2 1,-5 6-154,-3 7 1,-2 5 0,1 6 0,1 3 0,3 5 0,3 4 0,4 3-1,5 2 112,7 2 0,0 7 0,4 2 0</inkml:trace>
  <inkml:trace contextRef="#ctx0" brushRef="#br0" timeOffset="20">15898 2067 7569,'-12'-9'2588,"1"-1"-2434,0 1 1,4 9-1,3 10 1,3 6-1,1 1 1,0 4-1,0 2 1,0 2-62,0 2 0,0 3 0,0-3 0,0-1 0,0 0 0,1-2 0,2-3 0,2 0-753,1-4 1,-3 0-1,2-6 660,0 1 0,1-6 0,6-1 0</inkml:trace>
  <inkml:trace contextRef="#ctx0" brushRef="#br0" timeOffset="21">15658 2056 7569,'11'-12'500,"8"6"1,8 1 0,10 1-1,6 0 1,1 2 0,0-1-1,-4 1-311,0-2 0,3 0 0,-3 4 1,1 0-190,-3 0 0,-2 0 0,-2 0 0</inkml:trace>
  <inkml:trace contextRef="#ctx0" brushRef="#br0" timeOffset="22">2227 7698 7569,'-8'-8'78,"1"0"209,4 6 0,-3-8 0,3 5 0,0 2 0,0 8 0,2 8 0,1 5-99,0-1 1,0 6-1,0-1 1,0 4-1,1 4 1,2 1-1,0 2 1,1 3-307,1 2 1,-2-2-1,3 3 1,-1-1-1,-1 0 1,0-1-1,0-3 1,-1-2-92,3-2 0,-4-4 0,4 0 0,0-3 0,-4-4 0,1-4 0,-1-2 0,2-2 104,-2 1 0,0-1-224,-2 1 329,0-6 0,0-1 0,0-5 0</inkml:trace>
  <inkml:trace contextRef="#ctx0" brushRef="#br0" timeOffset="23">2113 7846 7569,'4'-11'103,"-1"-1"0,1 1 0,1 1 0,2 1 0,0 1 0,1-1 0,2-1 0,4-1 0,4-1 0,1 1 95,0 0 0,1-2 0,6 0 0,0 0 0,1 3 0,0 1 0,-1 3 0,0 2 0,-2 3-148,-2 1 1,-2 0 0,-1 0 0,0 1 0,0 3 0,-2 5 0,0 4-70,-3 2 0,-5 4 0,-3-3 0,-1 2 0,-4 2 0,-3 3 0,-6 3 0,-3 2 5,-4 1 1,-7-4 0,-6 3 0,-1-1-1,-3-1 1,-1-2 0,-1-2 0,1-4-84,3-2 0,3-2 1,7-5-1,2-2-1249,1-2 1346,7-7 0,10-9 0,6-7 0</inkml:trace>
  <inkml:trace contextRef="#ctx0" brushRef="#br0" timeOffset="24">3209 7424 7569,'0'-12'289,"0"5"1,0-1 0,0-1 0,0-1 0,-1 0 18,-3 2 0,2 3 1,-6 5-1,-2 1 1,-3 3-1,-2 5 1,0 5-1,-2 5-174,-2 3 0,-1 5 0,0 4 0,2 2 0,0 2 0,2 4 0,-1 2 0,3 5-160,1 4 1,6-3 0,0 2 0,2-2 0,3-1 0,2-1 0,2 0 0,3-2-147,2-1 1,0-5 0,6 1 0,1-3 0,3-2 0,-1-2 0,2-5 158,0-2 0,-1-2 0,4-3 0,-2-3 0,0 0 0,0-1 0,-1-1 0,-1-3 276,1-3 0,-4 2 1,0-2-1,-4 1 1,-2-2-1,-1-2-588,0 0 0,2-1 325,-6 0 0,1-5 0,-4-11 0</inkml:trace>
  <inkml:trace contextRef="#ctx0" brushRef="#br0" timeOffset="25">3632 7709 7278,'-10'-5'240,"1"-1"1,2-2 0,1 0 0,1 0-1,-1-1 1,1 0 152,0 1 1,1 7-1,5 0 1,2 4-1,0 4 1,1 3 0,1 3-1,2 3-279,-1 2 0,4 1 1,-1 4-1,4 0 1,2 1-1,0 1 1,0 2-1,2-2-229,1-1 1,-1-1 0,2 0 0,-2-2 0,-2 0 0,2-2 0,-1 0-153,1-1 0,-2-2 1,-4-4-1,1-1 1,-1 0-1,1 1-227,-1-1 1,-3-3 0,-1-2-1088,2-1 1581,-4-1 0,0-4 0,-5 0 0</inkml:trace>
  <inkml:trace contextRef="#ctx0" brushRef="#br0" timeOffset="26">3917 7686 7569,'-5'-18'74,"3"3"1,-5 6 0,2 2 0,3-2 265,1-1 0,-3 5 0,-1 6 0,-2 9 0,0 8 0,-2 5 0,-1 2-353,-3 2 1,-2 4 0,1 0 0,-1 1 0,1-1 0,0 0 0,0-1 0,-2-1-217,2-2 0,2-3 0,0-1 1,1 0-1,0-2 0,0-2 0,2-2 1,3-2-601,1 0 1,-3-3 828,5-5 0,-11 1 0,1 3 0</inkml:trace>
  <inkml:trace contextRef="#ctx0" brushRef="#br0" timeOffset="27">4112 8075 7569,'0'-6'1281,"0"6"-1103,0 7 1,3 3 0,1 3 0,0 2 0,0 3 0,0 1 0,-2 0 0,-1 1-303,-1 2 1,4-3 0,0-2 0,-1 0 0,-2-3 0,-1-1 0,0-2-501,0 0 0,0 1 624,0-1 0,5 1 0,1-1 0</inkml:trace>
  <inkml:trace contextRef="#ctx0" brushRef="#br0" timeOffset="28">4500 7880 7569,'-1'-6'314,"-2"1"0,-2 1 0,1 0 0,3 2 0,6 1 0,4 1-136,2 0 0,4 0 0,2 0 0,1 0 0,2 0 0,2 0 1,-1-2-1,1 0 0,-2-3-546,0-2 1,4 1-1,-6-3 1,0 1-1,-3 1 1,-2 1 367,-2 2 0,1-3 0,-1 1 0</inkml:trace>
  <inkml:trace contextRef="#ctx0" brushRef="#br0" timeOffset="29">4500 8017 7841,'-7'2'256,"5"0"0,4 2-37,6-1 0,7-2 1,4-1-1,3 0 1,2 0-1,3-1 1,2-2-1,1-2 1,0-1-368,-3-3 0,4 0 0,-4 0 1,-2 3-1,-2-1 0,-3 1 148,-1-3 0,-5-1 0,3-1 0</inkml:trace>
  <inkml:trace contextRef="#ctx0" brushRef="#br0" timeOffset="30">5265 7572 7569,'-10'-9'341,"2"5"1,4 8 0,3 6-1,2 7-9,3 6 0,-1 5 1,3 7-1,-1 2 1,-2 2-1,-2 2 1,-1 1-1,0 0-250,0-1 1,0-4-1,0 1 1,0-3 0,0-5-1,0-3 1,0-4-1,0-4-123,0-4 0,4-3 0,0 0 0,-1-2 0,1-1-801,0-1 0,1-6 842,-1 2 0,2-8 0,6-2 0</inkml:trace>
  <inkml:trace contextRef="#ctx0" brushRef="#br0" timeOffset="31">5985 7412 7569,'0'-11'477,"0"-1"0,0 1 0,0-1-145,0 1 0,0 6 0,0 5 0,0 8 0,0 7 0,0 8 1,0 6-1,0 4-200,0 1 1,0 4 0,0 1 0,0 1 0,0 0 0,1 1 0,1 2 0,2 0-43,-1-1 1,-1 1 0,1-5 0,1-1 0,-1-3 0,1-3 0,0-4 0,0-3-314,1-1 0,-4-4 0,4-2 0,-1 0 0,0-3 0,-2-2 0,0 0 220,-2-1 0,1-3 0,1 0-773,2 0 1,1-2-219,-1-3 0,-1-1 994,4-2 0,1-11 0,3-1 0</inkml:trace>
  <inkml:trace contextRef="#ctx0" brushRef="#br0" timeOffset="32">6932 7504 7569,'-1'-11'129,"-1"2"0,-2 2 0,0-1 0,-1 1 1,-3-1-1,-2 0 0,-1 2 0,-1 2 0,1 3 68,0 1 1,-5 4 0,1 1-1,0 1 1,0 4 0,-2 3 0,1 4-1,-2 0-165,0 4 0,-1 4 0,-4 3 1,0 1-1,2 3 0,0 0 1,4-1-1,0 0-67,3 0 0,3-1 0,2-1 0,3 0 0,1-1 0,2 0 1,3-3-1,4-1-65,3-1 1,4-5 0,1-3 0,3-2 0,5-2 0,1-1 0,2-2-1,1-4 122,3-3 0,2-2 0,5-3 0,0-4 1,1-2-1,-1-2 0,0-4 25,0-3 1,-1-2 0,-2-2 0,-3-1-1,-2-3 1,1-3 0,-3-5-71,-3-3 0,-1 2 0,-5-6 0,-2 0 0,-4 0 0,-6 3 0,-1 2 0,-4 5-113,-1 3 0,-9 4 0,-7 5 0,-4 7 0,-2 4 0,-3 5 0,0 3 0,-1 1-788,0 0 0,5 6 924,1 5 0,0 6 0,5 6 0</inkml:trace>
  <inkml:trace contextRef="#ctx0" brushRef="#br0" timeOffset="33">6601 7800 7569,'-7'0'308,"-1"0"1,0-1 0,1-1 30,-1-2 0,7 1 0,1 7 0,8 2 0,5 2 0,7-2 0,1-1 0,3-1-245,3 1 0,6-3 1,5 1-1,0-1 1,0-4-1,0 0 1,0-3-1,0-2-325,0-1 0,-5 1 0,-6 1 0,-4 1 0,-4 1 0,-4 0-1704,-2 0 1935,-7 1 0,-11-2 0,-8-2 0</inkml:trace>
  <inkml:trace contextRef="#ctx0" brushRef="#br0" timeOffset="34">7618 7709 7459,'-7'-5'620,"-2"2"0,4-4 0,-1-2-455,-3-1 0,9 3 0,4 4 0,5 1 1,4 2-1,2 0 0,4 0 0,2 0 1,2 0-1,0 0-309,0 0 0,4-1 1,-2-1-1,-2-2 1,-3 1-1,-1 2 0,-1 0-1094,-3-3 1,-6 3 1237,-1-3 0,-11 3 0,2 1 0</inkml:trace>
  <inkml:trace contextRef="#ctx0" brushRef="#br0" timeOffset="35">7572 7823 7816,'8'0'224,"1"0"0,3 0 1,6 0-1,4 0 0,2 0 1,1 0-1,3-1-158,1-3 0,0 3 1,2-3-1,-5 3 0,-1 0 1,-4-2-67,-2-1 0,-2-5 0,-6 3 0</inkml:trace>
  <inkml:trace contextRef="#ctx0" brushRef="#br0" timeOffset="36">8360 7538 7569,'0'-12'190,"0"1"0,0 0 0,0-1 0,0 1 0,0-1 0,0 1 0,0-1 463,0 1 0,0 6 0,0 6 0,0 9-574,0 8 1,0 5-1,0 4 1,0 3 0,0 3-1,0 3 1,0 0-1,0 2-176,0-1 0,0-1 1,0-2-1,0-1 1,0-3-1,0-2 1,1-2-1,2-2-124,1-3 1,-1-5-1,-3-1 1,0-2-1,0-2 1,0 0-1024,0 1 1244,0-6 0,-5-6 0,-1-6 0</inkml:trace>
  <inkml:trace contextRef="#ctx0" brushRef="#br0" timeOffset="37">8588 7264 7569,'-5'-12'385,"3"5"1,-4-1-1,0-1 68,4-1 1,6 4-1,3 2 1,3 3 0,2 2-1,1 3-246,2 3 0,-1 7 0,5 3 0,1 0 0,2 5 1,1 2-1,-1 4 0,1 1-114,0 3 1,4 1-1,-1 1 1,0 2-1,-2 1 1,-1 1-1,-2-2 1,-2-1-263,-3-5 1,-4 6-1,0-5 1,-2 0-1,-3-1 1,-3-2 0,-3 1-1,-1-1-85,0 0 1,0 0-1,-1-2 1,-3 0-1,-3 0 1,-3-2-1,-2-1-89,1-1 0,-4 1 1,-2 0-1,1 0 343,-1 0 0,-8 5 0,1 1 0</inkml:trace>
  <inkml:trace contextRef="#ctx0" brushRef="#br0" timeOffset="38">2250 9262 7421,'-6'-5'179,"-1"4"0,5-4 1,-3 1-1,1 2 1,1 4-1,6 7 1,1 6 84,1 3 1,2 6 0,-3 7 0,0 3 0,0 3 0,0 2 0,-2 2 0,-1 0-258,-1 0 0,2 3 0,0-3 0,2 1 0,-2-1 1,1-2-1,0-2 0,0-3-216,0-4 1,-2-2 0,-1-6 0,1-2-1,2-2 1,1-2 0,-2-2-287,0-1 1,-4-5 494,-1-1 0,-9-4 0,-6 2 0</inkml:trace>
  <inkml:trace contextRef="#ctx0" brushRef="#br0" timeOffset="39">2124 9365 7569,'0'-11'64,"5"-1"0,3 1 0,2-1 0,3 1 0,1 0 1,1-1-1,-1 1 0,0 1 0,1 1 92,4 1 1,-2 4 0,-1-2 0,1 1 0,0 2 0,2 2 0,-1 2 0,0 2-186,0 1 1,-4 5 0,1-2 0,-2 3 0,-2 3 0,-1 1 0,-2 1 0,-4-1 54,-3-1 1,-1 3 0,-1 2 0,-4 1 0,-7 0 0,-6 1 0,-4 2 0,-5 1-207,-4 0 1,-2 0-1,0-2 1,3-1 0,3-2-1,4-1 180,4-3 0,3-2 0,5 0 0</inkml:trace>
  <inkml:trace contextRef="#ctx0" brushRef="#br0" timeOffset="40">2992 9217 7569,'0'-12'237,"0"1"1,0-1-1,0 1 1306,0 0 0,-1 4-1360,-3 3 0,-2 8 1,-7 4-1,-2 3 0,-4 4 1,-3 6-1,-1 4 0,1 6-66,-1 2 0,0 2 1,1 2-1,2 2 0,2 2 1,2 2-1,3 1 0,4 2-160,5 0 1,-1 3-1,2 1 1,1-3 0,6-3-1,6-3 1,5-2-140,3-2 0,-3-7 0,3-3 0,0-3 1,-2-2-1,2-3 0,-1-4 88,-1-2 0,3-6 1,-2 0-1,-1-2 1,1-3-1,-3-1 1,-2-1-1,0 0-843,-1 0 937,1 0 0,-1 0 0,1 0 0</inkml:trace>
  <inkml:trace contextRef="#ctx0" brushRef="#br0" timeOffset="41">3563 9399 7569,'0'-7'411,"2"0"0,0 1 0,3 1 0,2 1 0,1 5-127,3 6 1,0 7 0,0 2 0,2 2-1,1 2 1,1 2 0,1 2 0,-1 1-373,0 2 1,4 0 0,-4-6-1,-1 0 1,0-2 0,0 0 0,1-2-1,-1-1-134,-1-4 1,-5 0-1,-2-1 1,0-1 0,-1-1-1,2-2-711,-1-2 0,-3 0 933,0-2 0,-1-1 0,-2 3 0</inkml:trace>
  <inkml:trace contextRef="#ctx0" brushRef="#br0" timeOffset="42">3963 9319 7569,'-1'-11'321,"-3"1"1,-4 2 0,-2 4 0,-1 4-139,-1 4 0,0 4 0,-4 7 0,-3 5 0,-1 4 0,-1 4 0,0 2 0,0 0-291,0-1 0,2 3 1,0-4-1,4 0 0,2 0 1,2-3-1,0-1 1,-1-1-1536,1 0 1643,-1 0 0,1 0 0,-1-1 0</inkml:trace>
  <inkml:trace contextRef="#ctx0" brushRef="#br0" timeOffset="43">4100 9651 7898,'0'16'124,"0"-2"1,0 5 0,0 1 0,0 3-1,1 3 1,2 2 0,1-1 0,-2 1-1,0-1 1,-2-2 0,0 0-226,0-4 0,0-6 0,0 1 1,0-4-1,0 0 101,0-1 0,0 1 0,0-1 0</inkml:trace>
  <inkml:trace contextRef="#ctx0" brushRef="#br0" timeOffset="44">4534 9479 7569,'-4'-7'284,"2"0"1,3 2 0,5 3 0,6 0 0,2 2 0,2 0-1,2 0-174,2 0 1,2-1 0,1-1 0,0-2 0,-1 0 0,1 0-1,-1-1 1,-2 0-851,-1 0 1,-9-3 0,2 5 739,-2 0 0,0-3 0,1-1 0</inkml:trace>
  <inkml:trace contextRef="#ctx0" brushRef="#br0" timeOffset="45">4603 9605 9033,'11'0'212,"0"-4"1,2 0 0,2 1 0,4-3-1,3 0 1,2-2 0,1 1 0,2-1-262,-2 2 1,3-3-1,-1 4 1,-2 0-1,-2 0 49,-4 2 0,3-3 0,-4 0 0</inkml:trace>
  <inkml:trace contextRef="#ctx0" brushRef="#br0" timeOffset="46">5391 9194 7569,'-11'-1'236,"4"-1"1,3 2 0,3 5-1,1 5 1,0 6 0,1 3 917,3 2-934,-3 7 1,5 1-1,-3 6 1,1-1-1,-2 1 1,0 2-1,-2 1 1,0-1-273,0-1 0,0-6 0,0-1 0,0-2 0,0-4 0,0-4 0,0-3-364,0-2 0,1-5 0,1-1 0,4-1 416,0 0 0,-4-2 0,3-5 0</inkml:trace>
  <inkml:trace contextRef="#ctx0" brushRef="#br0" timeOffset="47">6270 8988 7569,'-6'-11'298,"-1"3"1,5 1 0,-2-2 0,0 0-1,0 0 1,1 4 0,1 4 9,5 6 0,-1 10 0,6 8 1,0 6-1,-1 4 0,0 2 0,-1 4-221,0 2-113,2 4 0,0 0 0,-2 1 0,-1 0 0,-3 1 0,0 1 0,-2 2 0,0-2-86,0-1 0,0-7 0,0 0 0,0-4 0,0-1 0,0-5 0,1-2 0,2-3-20,0-3-1,1 0 1,-4-7 0,0-1 0,0-2 0,0 0-384,0-1 1,0-3-1,1-2 516,3-1 0,3-11 0,4-7 0</inkml:trace>
  <inkml:trace contextRef="#ctx0" brushRef="#br0" timeOffset="48">6887 9160 7510,'-8'-7'285,"1"3"0,-2 4 0,-1 4 0,-2 4 0,1 3 1,-2 4-1,-1 4-2,-1 3 1,-4 6-1,4 1 1,1 2-1,1-1 1,3 1-1,1-1 1,3 0-331,0 2 1,3-3 0,3 1-1,1-4 1,1-3 0,4-4-1,0-1 1,3-3-11,1-2 0,5 1 1,2-8-1,0 0 1,4-2-1,2-4 1,3-4-1,3-3 63,1-3 0,4-7 1,-1-2-1,4-4 1,-2-3-1,-3-4 1,-5-1-1,-3-2-69,-2-3 1,-5-2 0,-6 1 0,-6-1 0,-5 1-1,-5 2 1,-6 1-236,-7-1 0,-7 10 0,-3 3 0,-3 6 0,-2 6 1,-1 5-1,2 3 0,2 4-336,1 2 0,7 3 0,-1 7 634,2 1 0,4 6 0,1-4 0</inkml:trace>
  <inkml:trace contextRef="#ctx0" brushRef="#br0" timeOffset="49">6750 9445 7569,'-9'0'938,"5"0"1,9 0-633,8 0 0,2 0 0,7-1 0,3-2 0,3-2 0,4-1 1,-1-2-1,1 1-416,-1-1 1,-2 0 0,1-2 0,-3 1 0,-4 3-1,-4 0 1,-3 1 109,1-1 0,-5-2 0,5 1 0</inkml:trace>
  <inkml:trace contextRef="#ctx0" brushRef="#br0" timeOffset="50">7595 9285 7569,'-18'-6'185,"2"-4"0,5 7 0,3-3 0,3 1 0,3 2 0,9 1 0,4-1 0,5-1 0,4 2 0,2-1 1694,4-1-1928,5 3 1,-1-5-1,3 3 1,-2-2-1,-1 0 1,-3 0-1,-2 1 1,-4 0-2304,-2 1 2352,-5-1 0,-2-1 0,-7-2 0</inkml:trace>
  <inkml:trace contextRef="#ctx0" brushRef="#br0" timeOffset="51">7572 9411 7860,'0'-8'230,"1"2"0,3 1 0,4 1 1,3 0-1,4-1 0,4-1-160,3-3 0,1 2 0,1 1 0,1 0 0,3 1 0,0 0 0,-1 2 0,-4 2-1015,-3 1 1,-5 0 944,4 0 0,-5-5 0,3-2 0</inkml:trace>
  <inkml:trace contextRef="#ctx0" brushRef="#br0" timeOffset="52">8292 9182 7569,'-4'-14'327,"-1"4"0,0 3 0,-2 2 0,1-1-3,-3 4 0,3 2 0,-2 4 1,-1 3-1,-1 5 0,-3 3 0,-1 4 1,-1 4 28,1 4-406,1 2 0,6 1 0,1-1 0,-1 1 0,2-3 0,0 1 1,3-2-177,0-2 1,4-1 0,1-2 0,5-2 0,3-3 0,5-4 0,3-2 0,2-2 28,2-4 0,4-4 1,1-4-1,0-4 0,-1-2 1,0-2-1,0-4 344,-1-3 1,-3-2 0,-5-2 0,-2 0-1,-3-1 1,-3-1 0,-3-3 795,-2-2-903,-1-5 0,-11 3 0,-3-2 1,-5 2-1,-3 4 0,-4 5 0,-2 7-353,-2 3 1,-2 7 0,2 2 0,-1 3 0,0 2-1,1 3 1,5 5 315,-1 5 0,6-2 0,-1 5 0</inkml:trace>
  <inkml:trace contextRef="#ctx0" brushRef="#br0" timeOffset="53">8668 8863 7569,'-17'-17'172,"5"4"1,10-2 0,4 4 0,6 3 0,3 6-1,5 4 1,3 7 0,3 5 0,4 5 0,2 4 355,1 4 0,-4 2 0,2 5 1,-3 0-1,-1 0 0,0 1 1,-2-1-1,0 0-468,-2 1 0,-5 3 1,0 0-1,-6-2 1,-4 0-1,-3-2 1,-1 1-273,0-1 1,-1 0 0,-4 0 0,-5-1 0,-5-2 0,-2-3 0,-1-2 0,2 1-451,0-2 0,-4-1 0,4-1 0,-2-1 0,-2-2 662,-2-1 0,-6 0 0,-1 4 0</inkml:trace>
  <inkml:trace contextRef="#ctx0" brushRef="#br0" timeOffset="54">9833 7618 7569,'7'-2'95,"-2"0"1,0-3 0,2 0-1,4 0 1,0 2 0,0 2 0,2 1-1,2 0 1,4 0 0,3 0 0,1 0-1,0 0 1,0 0 0,-1 0 0,1 0 24,0 0 1,-1 0 0,-2-1 0,-2-2 0,-2-1 0,-2 2-632,-1 0 0,-6 2 0,0 2 1,-3 0 510,-6 2 0,-3 5 0,-6-3 0</inkml:trace>
  <inkml:trace contextRef="#ctx0" brushRef="#br0" timeOffset="55">10039 7732 7569,'-11'8'-127,"-1"-2"0,2 0 380,2 1 1,5-5-1,6 3 1,5-1 0,2 0-1,3 0 1,1-1 0,2 1-42,2-1 1,1-2 0,4-1-1,0 0 1,0 0 0,-2 0-1,-1 0 1,-2 0-312,-1 0 0,-2 0 0,-4 0 0,1 0 99,-1 0 0,-4 0 0,-2 0 0</inkml:trace>
  <inkml:trace contextRef="#ctx0" brushRef="#br0" timeOffset="56">12118 7424 7569,'0'-12'155,"0"1"1,0-1 0,1 1 0,1-1 0,2 1 0,-1 0 0,-3 2 0,-5 5 0,-7 9 0,-6 8 0,-3 7 98,-2 5 1,-7 5-1,-2 5 1,-1 3-1,-1 3 1,1-1 0,3 0-1,5-3 1,2-1-261,0 1 1,6-8 0,0 4-1,3-4 1,1-4 0,5-4-1,1-3-240,5-2 0,-3-4 0,2-6 0,4-1 1,6-3-1,3-5-370,1-5 0,4-6 0,1-2 0,-2-2 616,-2-2 0,0-7 0,-1-2 0</inkml:trace>
  <inkml:trace contextRef="#ctx0" brushRef="#br0" timeOffset="57">11843 7344 7569,'0'-12'280,"0"1"1,2-1 0,0 1 48,2 0 1,1 4 0,-1 3 0,4 3 0,0 2-1855,0 3 1525,2 3 0,-9 4 0,5 0 0</inkml:trace>
  <inkml:trace contextRef="#ctx0" brushRef="#br0" timeOffset="58">12060 7892 7569,'-6'-5'1170,"2"3"1,7-3 73,1 0-1215,-1 4 1,-1-4-1,2 5 1,3 0-1,3 0 1,2 0-30,-1 0 0,1 0 0,-1 0 0</inkml:trace>
  <inkml:trace contextRef="#ctx0" brushRef="#br1" timeOffset="59">9890 9205 7569,'-6'-1'239,"1"-2"0,1-2 0,2 0 0,3 0 0,5 3 1,4 0-1,2 2 0,-1 0 81,1 0 1,3 0 0,1 0 0,2 0 0,3 0 0,-1 0-1,1-1 1,1-1 0,2-4-442,0 0 0,0 2 0,-2-2 0,-2 0 0,-2 1 0,-2-2 0,-2 2-1179,-1 0 0,-4 1 1300,-5 4 0,-5 0 0</inkml:trace>
  <inkml:trace contextRef="#ctx0" brushRef="#br1" timeOffset="60">10005 9388 10281,'9'0'177,"1"0"1,2 0 0,1 0 0,1 0-1,1 0 1,4-1 0,2-2 0,-1-1-106,-1 2 1,0-1-1,3 1 1,-2-2-1,-2 1 1,-2 1-1,-1-1-2068,2-1 1996,-4 1 0,-2 8 0,-6 1 0</inkml:trace>
  <inkml:trace contextRef="#ctx0" brushRef="#br1" timeOffset="61">11946 8931 7569,'0'-21'244,"1"2"1,2 3 0,2 5 0,0 5 0,0 7 65,-2 9 1,-7 8-1,-5 8 1,-5 6 0,-6 5-1,-4 5 1,-3 1 0,2 0-282,1-1 1,1-4-1,1 1 1,2-2 0,2-5-1,2-4 1,2-5-305,1-3 1,5-7 0,2-1 0,1-3 0,1-1-1662,-1-2 1936,4-1 0,1-15 0,6-3 0</inkml:trace>
  <inkml:trace contextRef="#ctx0" brushRef="#br1" timeOffset="62">11775 8817 7812,'-12'-23'128,"2"5"0,3 3 0,4 2 0,4 2 0,5 1-173,0 2 1,-2 3 0,3 5 44,2 0 0,1 5 0,2 2 0</inkml:trace>
  <inkml:trace contextRef="#ctx0" brushRef="#br1" timeOffset="63">11969 9319 7569,'-5'-6'4283,"4"0"-4008,-3 2 1,3 4-1,1 0 1,1 5-1,1 3 1,4-1-276,0 2 0,7 6 0,4 3 0</inkml:trace>
  <inkml:trace contextRef="#ctx0" brushRef="#br1" timeOffset="64">1782 10793 7569,'-18'-2'222,"4"-1"1,6-5 0,8-1-1,7 0 1,3 3 0,1 1 0,1 2 143,-1 2 0,-3 1 1,-1 0-1,2 0 1,1 0-1,3 0 1,1 0-1,2 0 1,2 0-257,3 0 0,4-1 0,3-2 1,1-1-1,1 2 0,1-1 0,-2 1-166,-1-2 1,3 0 0,-5 4 0,0 1 0,-4 2-1,-1 2 1,-2 0 0,0 0-100,-1-2 0,2 2 1,-4-1-1,2-2 0,1-1 1,0-1-1,-1 0 1,-2 0 87,-2 0 0,3 0 0,-2 0 0,-1 0 1,-1 0-1,-2 0 0,2 0 77,2 0 0,-2 2 0,2 0 1,-2 3-1,-1 2 0,2 2 0,3-1 1,-1 1-154,1-1 1,3 0-1,0 2 1,5-1-1,2-3 1,4 0-1,3-1 90,3 0 0,6 3 0,-1-4 0,4 0 0,2-1 0,1 1 0,0 0 0,-2 0 164,-2 0 1,1 3 0,1-2 0,0 0 0,1 1 0,0-3 0,3 1-81,0 0 0,3 0 1,-2-4-1,3 0 1,3 0-1,2 0 1,3 0-1,-29 0 1,1 0-39,2 0 1,1 0 0,2-2 0,0-1 0,1-1 0,2 0 0,0-1 0,1 0-1,1-1 1,0 1 0,1-2 0,0 1 0,0-1 0,0 0-8,2-1 0,-1 1 0,1-1 0,1 0 1,1 2-1,0 1 0,-1-1 0,0 1 0,-1-1 1,0 1-1,0 1 0,1 0 0,-1 0 1,1 0-1,2 0 0,0 0 8,1 1 0,0 0 0,-1-2 0,-1 1 0,4 2 0,-1 0 0,0 0 0,1 0 0,1 1 0,0-1 0,4-1 0,0 1 0,3-1 1,0 0 95,-19 2 1,0-1-1,1 0-135,1-1 1,1 0 0,0 1-1,-1 0 1,0 2 0,1-1-1,0-1 1,1 0 0,-1 0-1,2 0 1,-1-1 0,0 1-1,1 0 1,1 0 0,-1 0-1,2 0 1,0-1 0,0 0-1,-1 1 1,1-1 0,-1 1-1,1-1 1,1 1 0,-1-1 36,2 0 0,0 0 0,0 0 0,-1 1 0,-1 0 0,0 0 0,6-1 0,0 1 0,0-1 1,0 0-1,0 0 0,-1 0 0,2 0 0,-1 0 0,0-1 0,2 1 0,-1-1 0,1 0 0,0 0 1,0 0-1,0-1-2,0 0 1,0 0 0,1 0 0,2 0 0,0 1 0,1-1-1,-1-1 1,0 0 0,1 0 0,0 1 0,0-1 0,0 1 0,1 0-1,-1-1 1,1 1 0,0 0 0,-1 0 0,1 0 0,0 0-1,1 0 1,-1 0 0,-14 1 0,-1 0 0,1 1 0,-1-1 34,1 0 0,0-1 0,0 1 0,0 0 0,-1 1 0,1 0 0,-1 0 0,1 0 0,0-1 0,0-1 0,0 1 0,-1 0 0,1 0 0,0 0 1,0 1-1,0-1 0,0 0 0,0 0 0,1 0 0,-1 1 0,14-2 0,0 1 0,0 0 0,-2 0 0,1 1 0,-1 0-30,-2 0 0,0 0 1,0 1-1,-1 1 1,0 0-1,-1 1 1,-2-2-1,0 1 0,0 0 1,-2 0-1,1 1 1,-1 0-1,-3-1 1,0 2-1,-1-1 1,-1 0-1,-2 0 0,0 0 1,18 0-1,-1 0 1,-4 0-1,0 0-5,-3-1 1,-2 2 0,-4-1 0,-2 1-1,1 0 1,0 0 0,-4 2 0,0-1 0,-3 1-1,-2 0 1,-1-1 0,-2 1 0,-2-2-1,-1 0 78,28 0 0,-5-1 0,-3 0 0,-7 0 0,-8-1 1,-9-1-1,-6-2 0,-5 1 334,-3 2 0,-10-3 0,-6 2-788,-6 3 0,-6 4 0,-3 6 0,-7 2 386,-7 2 0,-4-1 0,-7 5 0,2 2 0,-3 0 0,-2 2 0</inkml:trace>
  <inkml:trace contextRef="#ctx0" brushRef="#br1" timeOffset="65">2238 11763 7569,'-6'-7'-211,"2"-1"442,3 6 1,1-5 0,0 4 0,-1-4 0,-2 0 0,-1-1 0,2 2 15,1 3 0,-1 4 0,0 11 0,-2-1 0,1 2 0,2 2 0,1 4 0,0 3 0,1 1-309,3-1 1,1 5 0,4 1 0,-2 0 0,-1 1-1,0 0 1,2 3 0,-2 0-111,-2-2 0,1 2 1,0-4-1,0 0 1,0 0-1,-1-3 1,0-2-1,0-3 28,-2-1 0,3-5 0,0 3 1,1-2-1,-1 0 0,-3-1 3,-1-1 1,-1-6 0,0 1 140,0 1 0,-5-4 0,-1 0 0</inkml:trace>
  <inkml:trace contextRef="#ctx0" brushRef="#br1" timeOffset="66">2193 11786 7569,'-7'-11'61,"2"3"0,5 1 0,-1-1 0,-1 0 1,-2 1-1,1-2 227,2-1 0,2 2 0,3 2 0,2 0 0,3 0 0,1 0 0,4 1 0,3-1-151,3-1 1,2 5 0,2-3-1,3 1 1,2 0 0,1 2-1,1 0 1,-1 2-140,-1 0 0,-1 0 1,-5 2-1,0 1 0,-2 5 1,-2 2-1,-3 3 0,-5 2-33,-3 4 0,-3 0 0,-8 3 0,-4 2 0,-9 1 1,-5 2-1,-6 1-14,-3 1 0,-3-4 0,-2 2 0,1-3 1,1-1-1,2-2 0,3-1-369,3-5 0,1-3 0,9-1 0,1-4 418,1-3 0,7 2 0,1 1 0</inkml:trace>
  <inkml:trace contextRef="#ctx0" brushRef="#br1" timeOffset="67">3106 11501 7569,'0'-12'208,"0"1"1,-1 1-1,-1 1 1,-3 3 0,-2 1-1,-2 2 1,-1 2-1,-1 1 1,-1 0 232,1 0 1,-4 5-1,-1 4 1,3 3-1,0 5 1,1 1-1,0 3 1,-1 5-418,2 4 0,-3 0 1,7 3-1,0 3 0,0 1 1,1 1-1,1 1 0,0 2-225,2 2 1,2-4-1,1-1 1,1-2 0,3-3-1,4-1 1,2-3 0,1-1 20,1-3 0,-1-1 1,2-2-1,1-3 1,1-3-1,-1 0 0,-1-1 160,-2-1 0,4-5 0,1-2 1,-2 1-1,-2-1 0,0 0 0,-1-1-365,0 0 1,1-3-1,-1 1 1,-1-2 384,-2 2 0,2-3 0,-3 5 0</inkml:trace>
  <inkml:trace contextRef="#ctx0" brushRef="#br1" timeOffset="68">3609 11684 7569,'-11'-6'286,"-1"4"0,1-4 0,-1-1 0,1 1 0,-1-3 0,1-1 4,0-2 1,4 7 0,5 7 0,4 7 0,6 6 0,1 3 0,1 2 0,0 3-288,3 3 0,5 0 0,-2 3 1,2 0-1,1-1 0,0 0 0,-1-3 1,-1-1-120,1-1 0,-4 0 0,1-1 0,-2-3 0,-2-3 1,0-1-1,-3-1 0,-1-2-363,-2-3 0,3-2 0,-5 5 1,0-1 478,-2 1 0,4-6 0,2-1 0</inkml:trace>
  <inkml:trace contextRef="#ctx0" brushRef="#br1" timeOffset="69">3860 11706 7569,'-4'-11'187,"-1"1"1,0 1-1,-1 3 0,0 1 0,2 1 1,-4 5-1,-1 4 0,-1 6 1,-3 7-1,-2 5 0,-3 4-176,1 3 0,-5 7 0,4 1 0,-1-1 1,2 0-1,0-2 0,3 1-407,1-3 1,2-7 0,0 1 0,0-3 395,4-1 0,-3 0 0,3 0 0</inkml:trace>
  <inkml:trace contextRef="#ctx0" brushRef="#br1" timeOffset="70">3952 12140 7569,'11'-16'56,"-1"7"1,0-2 0,0 2 0,4 1-1,2 2 1,0-1 0,-2 2 278,-1 0 0,-2 1 0,2 4 0,1 0 0,0 2 0,-4 2-231,-5 3 0,-4 7 0,-2 3 0,-4-1 0,-6 2 1,-6 0-1,-3 2 0,-1 1-140,1 2 0,-4 0 0,6 0 0,-1 0 0,3-2 1,2 0-1,5-4 0,3 0-70,3-3 1,2-1 0,2-3 0,3-3 0,5-3 0,3-3 37,4-1 1,4 0 0,-1 0 0,3-1 0,0-1 0,1-3 0,0-2-487,0-2 1,0 3-1,0-2 554,-1 0 0,6-8 0,2-1 0</inkml:trace>
  <inkml:trace contextRef="#ctx0" brushRef="#br1" timeOffset="71">4534 11809 7569,'-11'-11'148,"1"-1"0,2 1 0,5 1 1,6 1 91,5 1 1,3 6 0,4-2 0,4 3 0,3 1 0,1 0 0,-2-2 0,-1 0-376,0-2 1,-3 0 0,4 4-1,-4-1 1,1-2 0,0 0 134,2 0 0,2 2 0,1 1 0</inkml:trace>
  <inkml:trace contextRef="#ctx0" brushRef="#br1" timeOffset="72">4580 11901 7569,'-12'0'-46,"6"1"0,3 1 168,6 2 1,7 4 0,7-4 0,2-1 0,5 1 0,4 0-1,2-1 1,1-2-536,0-1 0,-1 0 1,-1 0-1,-1 0 413,-3 0 0,4-5 0,0-2 0</inkml:trace>
  <inkml:trace contextRef="#ctx0" brushRef="#br1" timeOffset="73">5733 11409 7569,'-7'-3'187,"-1"-1"0,-1 1 0,-1 2 0,-1 1 0,0 1 0,3 4 0,1 7 0,2 6 0,3 4 0,-1 4 0,1 2 0,-2 1 157,1 3 1,2 2-1,1 3 1,1 1-1,2-1 1,2-3-1,0-2 1,0-3-358,-3-1 1,4-2 0,-1-4-1,0-2 1,0-2 0,-1-2 0,-1-2-65,1-1 0,0-2-635,-4 1 1,-1-6 711,-3-2 0,-2-8 0,-6-2 0</inkml:trace>
  <inkml:trace contextRef="#ctx0" brushRef="#br1" timeOffset="74">6487 11284 7569,'0'-12'194,"0"1"1,0 0 0,0-1 0,0 1 0,0 2 0,0 5 0,0 9 0,0 7-1,0 5 160,0 5 0,0-1 1,0 10-1,-1-1 0,-2 1 1,-1-1-1,2 2 0,1 0-282,1-2 1,0 3 0,0-4 0,0 2 0,0-1 0,0 1 0,0-1 0,0 1-175,0 0 0,0-3 0,0 0 0,0-1 1,0-1-1,0 0 0,0-2 0,0-2-29,0-3 0,0 1 0,0-4 0,1 1 0,1-1 1,2-2-1,-1-1 236,-2-2 1,-1-3 0,0 0 0,0 1-411,0 1 1,1-4-2567,3-2 2871,-3-8 0,-1-7 0,-6-7 0</inkml:trace>
  <inkml:trace contextRef="#ctx0" brushRef="#br1" timeOffset="75">7264 11467 7569,'-8'-12'119,"0"1"0,1-1 0,-1 2 0,1 3 0,-2 1 0,-1 3 0,-2-1 1,1 1 125,-1 2 0,1 1 0,-2 0 0,-1 1 0,-2 3 1,-2 4-1,-1 2 0,0 3-164,0 2 0,1 3 0,-2 4 0,2 1 0,2 0 0,2 0 0,2 0 0,3 0-162,2-1 0,4 1 0,-1 0 0,3-1 0,1-2 1,1-2-1,3 0 0,4-2-74,2 1 1,1-2-1,2-4 1,2-1-1,4-2 1,2-4-1,0-3 1,1-1 162,2 0 1,1-1-1,-2-3 1,1-4-1,2-2 1,0-3-1,-2-2 28,-3-4 0,-1 0 0,-5-2 0,-1-3 0,-2-2 1,-5-1-1,-3 0-196,-3-3 0,-6 4 0,-5-3 0,-5 1 0,-7 4 1,-1 3-1,-3 6 0,-1 4-450,-1 3 1,1 3 0,6 5 609,2 0 0,-3 5 0,5 1 0</inkml:trace>
  <inkml:trace contextRef="#ctx0" brushRef="#br1" timeOffset="76">6932 11672 7569,'-7'-1'2059,"-1"-3"-1973,11 3 0,2-4 0,11 5 0,2 0 0,2 0 0,2 0 1,1 0-154,0 0 1,3-2-1,1 0 1,-2-2-1,-1 2 1,-1 0 0,0 2 66,0 0 0,0-5 0,0-1 0</inkml:trace>
  <inkml:trace contextRef="#ctx0" brushRef="#br1" timeOffset="77">7526 11546 7569,'8'0'39,"0"0"0,0-1 0,3-1 1,0-2-1,2 1 0,1 2 0,2 1 1,2 0-1,1 0 0,-1 0-66,-3 0 1,1 0-1,0 0 1,-2 0 26,-2 0 0,0-5 0,-1-1 0</inkml:trace>
  <inkml:trace contextRef="#ctx0" brushRef="#br1" timeOffset="78">7538 11638 7705,'11'0'-47,"2"0"0,2 0 1,4 0-1,3 0 0,1-1 1,-1-2-1,1-1 1,1 2-45,3 0 1,-4 2 0,1 0 90,-4 0 0,-1-5 0,4-1 0</inkml:trace>
  <inkml:trace contextRef="#ctx0" brushRef="#br1" timeOffset="79">8257 11295 7569,'0'-16'454,"0"9"0,0 4 0,0 8-274,0 5 0,0 6 0,0 5 0,0 4 0,0 5 0,0 3 0,0 2 0,0-1 0,0-1-101,0-3 0,0 3 0,0-3 0,0-1 0,0-3 0,2-1 0,0-4-270,2-2 1,1 1 0,-2-4-1,2-2 1,0-2 0,1-2-858,0-2 1048,-3-3 0,2 0 0,-5 2 0</inkml:trace>
  <inkml:trace contextRef="#ctx0" brushRef="#br1" timeOffset="80">8509 11101 7569,'1'-6'199,"3"2"1,3 4 0,3 4-1,2 5 289,-1 5 1,4 3 0,2 7 0,1 3-1,2 4 1,2 3 0,0 4 0,1 4-257,0 2 1,-1-2 0,-2 0 0,-2 0 0,-2 0-1,-2 0 1,-2-1 0,-3 1-372,-2 0 1,-4-5-1,0 2 1,-3-2 0,-3-1-1,-5-5 1,-2 0 0,-3-3-1293,-2 0 0,1-2 1431,-5-3 0,-5 5 0,-5 1 0</inkml:trace>
  <inkml:trace contextRef="#ctx0" brushRef="#br1" timeOffset="81">9902 11467 7569,'-5'-12'161,"4"5"1,-2 0-1,6 2 1,4 3-1,5 0 1,3 2-1,4-1 1,2-2 0,2 0-1,0 0 1,1 2-64,3 1 0,-3 0 1,4-1-1,-3-2 0,1-1 1,-4 2-1,0-1 0,-5 1-1459,-3-2 0,-3 0 1361,0 4 0,-9 0 0,-4 0 0</inkml:trace>
  <inkml:trace contextRef="#ctx0" brushRef="#br1" timeOffset="82">9925 11672 7713,'11'0'286,"6"0"1,2 0 0,4 0 0,3 0 0,5 0 0,3 0 0,3 0 0,1-1 0,-1-2-63,-2 0 0,-6-1 0,-3 4-224,-6 0 0,-4-5 0,-4-2 0</inkml:trace>
  <inkml:trace contextRef="#ctx0" brushRef="#br1" timeOffset="83">11238 11124 7569,'-4'-8'95,"1"1"107,-6-1 0,2-2 1,-3 1-1,1 3 1,3-1-1,1 4 1,2 1-1,3 7 1,3 4-1,1 4-62,-2 2 0,3 4 0,-1 7 1,-1 1-1,-2 4 0,-1 2 1,0 2-1,0 1 0,0 1 1,0-2-335,0 1 0,0-2 0,1-1 0,2-1 1,0-3-1,0-1 0,-2-4 0,1-2-285,1-3 0,-1-5 0,1 1 0,-1-2 0,-2-2 479,0 0 0,0 1 0,0-1 0</inkml:trace>
  <inkml:trace contextRef="#ctx0" brushRef="#br1" timeOffset="84">11866 11147 7569,'-6'1'194,"2"3"1,2 3 0,-2 4 0,-4 1 0,-2 5-1,-3 6 1,-1 5 0,-2 3 0,-1 2 0,-2 3-1,0 1 1,-2 1 0,0 0 0,0-1-168,-1-2 1,1-2-1,2-2 1,3-5 0,4-3-1,2-4 1,1-4 0,2-2-749,2-2 1,-4 0 0,2-4 720,-3-3 0,-2-3 0,1-1 0</inkml:trace>
  <inkml:trace contextRef="#ctx0" brushRef="#br1" timeOffset="85">11592 11135 7569,'-18'-11'376,"2"0"1,6-1 0,1 2-339,1 2-38,6 3 0,7 15 0,7 3 0</inkml:trace>
  <inkml:trace contextRef="#ctx0" brushRef="#br1" timeOffset="86">11809 11672 10659,'12'0'94,"-1"0"0,-5-5 1,-1-1-1</inkml:trace>
  <inkml:trace contextRef="#ctx0" brushRef="#br1" timeOffset="87">2433 13077 7569,'-8'0'93,"2"1"1,1 3-1,3 5 1,4 5 0,1 5-1,0 4 1,-1 3-1,1 5 1,1 3 0,-2 3 88,0 1 1,-1 4 0,1-3 0,2 0 0,-1 1 0,-1-3 0,1-2 0,2-2-268,1-2 1,-2 0 0,2-4 0,1-3 0,-2-2 0,0-5-1,-1 0 1,0-3-406,-1-1 0,1-2 1,-4 0 489,0 1 0,-5-6 0,-1-1 0</inkml:trace>
  <inkml:trace contextRef="#ctx0" brushRef="#br1" timeOffset="88">2250 13271 7569,'0'-22'86,"0"3"1,1 4-1,4 1 1,5 0-1,6-1 1,1 0-1,4 0 58,0-1 1,3 1 0,2 5 0,0 1 0,0 3 0,-1 1 0,1 2 0,0 2 0,0 1-180,-2 0 0,-3 5 0,0 3 1,-4 2-1,-1 2 0,-5 2 0,-2 3-31,0 1 0,-4 1 0,-1 2 1,-4 0-1,-4-2 0,-4 1 0,-3 1 81,-4 2 0,-3 0 0,-6-1 0,-2-2 0,0-2 0,0-2 0,2-2 1,1-1-350,0-2 0,6-3 0,1-2 334,4-1 0,0-1 0,1-4 0</inkml:trace>
  <inkml:trace contextRef="#ctx0" brushRef="#br1" timeOffset="89">3335 12997 7569,'0'-8'74,"-1"2"1,-3 1 0,-4 2 0,-2 2 295,-1 1 0,0 1 0,3 3 0,1 5 1,1 4-1,1 3 0,-2 2 0,1 4-256,-3 3 0,-1 4 1,-1 7-1,-1 0 0,1 4 1,-1 0-1,2 4-219,3 0 0,-2 0 0,4 0 0,0-4 1,0-1-1,2-2 0,3-1 0,3-3 20,0-3 0,6-2 1,-1-6-1,2-2 0,1-2 1,2-2-1,1 0 0,1-2-38,-1-3 0,0 3 1,0-6-1,1 0 1,1 1-1,-1-2 0,1-2 123,2-3 0,1 5 0,4-1 0</inkml:trace>
  <inkml:trace contextRef="#ctx0" brushRef="#br1" timeOffset="90">3792 13237 7569,'-5'-12'106,"-3"2"1,-1 1 0,0 2-1,2-2 1,-1-1 287,2-2 1,2 7 0,6 5-1,4 7 1,0 4 0,3 3-308,1 1 1,3 7 0,1-1 0,2 6-1,1 2 1,0 3 0,0 0 0,1-1-281,-1 0 0,1-2 0,2 1 0,-2-3 0,-1-4 0,-3-3 0,-2-2-81,0-2 0,-1 0 0,1-6 0,-2-1 0,-1-3 0,-3 0 274,-1 1 0,-1 0 0,-4 5 0</inkml:trace>
  <inkml:trace contextRef="#ctx0" brushRef="#br1" timeOffset="91">4032 13145 7569,'0'-7'70,"-2"0"1,-2 4 0,-3 4 0,-3 7 0,-2 7 147,1 8 0,-2 5 1,-1 7-1,-2 3 0,-2 3 1,-1 1-1,0-1 0,1 1 1,0 0-352,1 0 1,3-6 0,0-1 0,4-6 0,3-3 132,2-5 0,1 0 0,4 1 0</inkml:trace>
  <inkml:trace contextRef="#ctx0" brushRef="#br1" timeOffset="92">4180 13465 7569,'10'-11'46,"-1"1"0,0 1 1,2 1-1,3-1 0,0 0 1,-1 2 226,-2 3 0,1 3 0,-1 1 0,1 0 1,-2 1-1,-3 3 0,-3 3-246,-2 4 1,-2 4-1,0 1 1,0 1-1,-2 2 1,-2 0 0,-3 2-1,-3 0-61,-2 0 0,5 1 0,0-1 0,1 0 0,1-4 0,0 0 1,2-3 122,2-1 0,2-3 0,3-1 0,4-3 1,2-1-1,1-2 0,1-2-213,-1-1 0,2 0 1,1-1-1,2-2 0,1-1 1,-1 2 123,-2 0 0,-1-3 0,-2-1 0</inkml:trace>
  <inkml:trace contextRef="#ctx0" brushRef="#br1" timeOffset="93">4797 13282 7569,'-10'-1'142,"3"-1"0,7-3 1,8 0-1,6-1 1,5 4-1,2-1 0,2 1 1,1-3-1,3 0 6,4 0 1,1-3-1,3 3 1,-1 0 0,-1-2-1,-3 2 1,-3 0-1,-4 3-1608,-4 1 0,1 1 1460,-4 0 0,-11 5 0,-7 1 0</inkml:trace>
  <inkml:trace contextRef="#ctx0" brushRef="#br1" timeOffset="94">4922 13362 7378,'-3'8'4,"0"-2"1,4-1-1,6-2 1,3-2 148,1-1 0,2 0 0,2 0 0,4 0 0,3 0 0,1 0 1,1 0-1,1 0-309,2 0 0,3-4 1,-3 1-1,-3-1 1,-2 0-1,-3-1 156,1-1 0,1-2 0,2-3 0</inkml:trace>
  <inkml:trace contextRef="#ctx0" brushRef="#br1" timeOffset="95">5756 13008 7569,'1'-9'449,"2"6"0,1 8-205,-2 7 0,3 6 0,0 5 0,0 1 1,1 2-1,-3 1 0,1 3 0,0 0 1,0 1-283,1-1 1,-4-1 0,3 2 0,-3-5-1,-1-2 1,0-2 0,0-2 0,0-2-1767,0-1 1804,0-2 0,0-4 0,0 1 0</inkml:trace>
  <inkml:trace contextRef="#ctx0" brushRef="#br1" timeOffset="96">6955 12723 7569,'0'-12'62,"-4"5"1,1-1 0,-1 1-1,0 2 1,2 3 0,2 7 0,3 4-1,4 5 216,2 3 1,-3 3 0,2 7 0,-1 3 0,1 3 0,-2 1 0,-1 2 0,-2 1 0,-2 1-260,-1-1 1,0-2 0,0-1-1,1 1 1,2-2 0,1-2-1,-1-2 1,1-1-200,0-2 1,4-6 0,-3-2 0,0 0 0,0-2 0,-3 1-887,0-3 1,-2-2 1065,0 0 0,0-6 0,0-1 0</inkml:trace>
  <inkml:trace contextRef="#ctx0" brushRef="#br1" timeOffset="97">7469 12826 7569,'-1'-18'64,"-3"4"0,-3 4 1,-4 3-1,0 2 1,0 4-1,-1 4 1,1 5-1,-1 6 1,2 5-1,1 4 111,2 4 0,0 2 0,0 7 0,3 0 0,3 3 0,1-3 0,1-1 0,3-4-193,3 0 0,5-6 0,2 2 0,2-4 0,2-4 0,2-5 0,2-5 8,1-6 1,0-1-1,-1-4 1,2-1 0,2-5-1,0-3 1,0-3-1,-2-3 70,-1-1 0,-4-1 1,-1-4-1,-2 1 1,-3-3-1,-4 0 0,-6-3-205,-1-1 0,-4 0 0,-3-3 1,-6 3-1,-8 1 0,-6 4 1,-6 4-1,-3 6-439,-4 5 1,4 4 0,-2 5 0,6 1 583,2 3 0,1 2 0,4 5 0</inkml:trace>
  <inkml:trace contextRef="#ctx0" brushRef="#br1" timeOffset="98">7401 13077 7569,'-8'0'299,"2"1"1,3 2-1,7 2 1,7 0-194,6 0 1,2 3 0,5-3-1,3 0 1,3 0 0,3-3 0,1 0-1,1-2-749,-1 0 1,-1 0 0,-3 0 642,-3 0 0,2-6 0,0 0 0</inkml:trace>
  <inkml:trace contextRef="#ctx0" brushRef="#br1" timeOffset="99">7983 13008 7569,'-11'-5'109,"4"3"1,4-6 0,3 1 46,3 0 0,5 2 0,7 5 0,3 0 0,1 0 1,0 0-1,1 0 0,2 0-292,1 0 0,-2 0 0,0 0 0,-4 0 136,0 0 0,3 0 0,-2 0 0</inkml:trace>
  <inkml:trace contextRef="#ctx0" brushRef="#br1" timeOffset="100">7960 13191 7475,'7'-8'-25,"3"2"1,5 0 0,3 1 0,2-2-1,2 2 1,1 0-5,-1 3 0,5-3 0,0 0 0,-1-1 0,0 1 1,-2 2 28,-3-3 0,-5 0 0,0-5 0</inkml:trace>
  <inkml:trace contextRef="#ctx0" brushRef="#br1" timeOffset="101">8577 12928 7569,'-5'-11'269,"-1"6"1,-6 6-173,1 9 1,3 3-1,2 6 1,0 1-1,0 2 1,1 1-1,3-2 1,1 0-1,1-2-177,0 1 1,5 0 0,2-1 0,5-3 0,2-5-1,1-2 1,0-3 0,0-1 107,1-2 1,4-3 0,-1-4 0,1-4-1,0-3 1,-2-3 0,-1-2 131,-3-2 1,-2 0 0,-1-2 0,-4 1 0,-3-2 0,-3 1 0,-1 0 0,-1 1-228,-3-2 0,-3 4 0,-9-1 0,-3 1 0,-2 3 0,-3 3 1,-2 3-985,0 5 1,-1 1 1050,4 2 0,0 5 0,0 2 0</inkml:trace>
  <inkml:trace contextRef="#ctx0" brushRef="#br1" timeOffset="102">8817 12574 7569,'0'-11'152,"1"1"1,3 2 0,4 4 0,2 3 0,2 1-1,4 3 150,3 4 0,2 2 0,2 11 0,1 5 0,3 5 0,2 6 1,0 4-1,-2 2-201,-3 1 1,-4 8 0,-3-4 0,-6 1 0,-2 2 0,-3-5 0,-2 1-276,-2-3 0,-2-1 1,-2 0-1,-2-4 1,-3-1-1,-5-2 1,-3 1-717,-4-3 0,-4-3 1,-3 2 889,-5-2 0,-12 1 0,-4 3 0</inkml:trace>
  <inkml:trace contextRef="#ctx0" brushRef="#br1" timeOffset="103">10028 12894 6078,'0'-7'148,"1"0"1,3 1-1,3 0 1,5-2-1,2 0 1,2 2-1,1 0 1,0 1-1,1-1 1,1 3-1,0-1 1,0 0-1,2 0 1,-1 0-1,0 1 1,-2-1-155,-2-1 1,3 3-1,-3-1 1,-2 1-1,-2 2 1,-2 2 5,-2 1 0,-3 4 0,-5 4 0</inkml:trace>
  <inkml:trace contextRef="#ctx0" brushRef="#br1" timeOffset="104">10187 13020 7569,'-11'0'100,"3"0"0,3 0 0,4 0 0,7 0 1,6-1 70,3-3 1,7 2-1,-1-3 1,6 2-1,1-1 1,1 0-1,0 0 1,2-1-218,-2-1 0,1 3 1,-6-1-1,-2 3 46,-1 1 0,1 5 0,1 2 0</inkml:trace>
  <inkml:trace contextRef="#ctx0" brushRef="#br1" timeOffset="105">11467 12620 7569,'-6'-6'88,"4"-1"1,-6 5 0,1-3 0,-1 0 0,0 0-1,0 2 1,-3 2 0,0 2 0,0 3 0,-1 3 0,1 5-1,-2 3 1,-1 4 0,-1 3 0,1 1 70,1-1 1,3 5 0,1 1-1,3 0 1,1 1 0,2-1-1,2 1 1,1-1-211,0 0 0,5-5 0,4-5 0,4-2 0,3-2 0,2-1 0,3-3 0,5-2-34,4-5 0,3-3 1,2-3-1,-1-5 1,-1-3-1,-1-5 0,-3-3 1,-1-2 75,-3-2 0,-2-4 1,-4 1-1,-4-1 0,-3-1 1,-5-2-1,-4-2 0,-6 0-75,-4 2 1,-10 3-1,-5-2 1,-4 2-1,-3 6 1,-3 4 0,-1 4-117,-1 2 1,1 5-1,2 2 1,6 4-1,3 4 1,4 3-1,2 3 200,2 2 0,1 4 0,2 2 0</inkml:trace>
  <inkml:trace contextRef="#ctx0" brushRef="#br1" timeOffset="106">11843 12986 7569,'2'-7'470,"2"3"0,-2 4-545,6 4 75,-6 3 0,8-1 0,-3-1 0</inkml:trace>
  <inkml:trace contextRef="#ctx0" brushRef="#br1" timeOffset="107">12186 12620 7569,'0'-11'232,"-4"-1"0,0 1 0,2-1 1,1 1 114,1 0 0,-2 4 1,-1 5-1,-4 4 1,0 6-1,-1 2-261,-1 1 0,3 5 1,-1 0-1,2 2 1,3 2-1,-1 2 1,1 1-165,-2-1 1,0 1-1,5 0 1,3-1-1,3-2 1,0-2-1,1-2 1,1-2-40,1-1 1,5-7-1,2-2 1,0-3-1,2-1 1,0 0-1,0-1 1,2-3 55,0-3 1,-2-4-1,-1 0 1,0-2 0,-2-2-1,1-4 1,-4-1 69,-5 1 1,-1-4 0,-5 1 0,1-3 0,-3 0 0,-5 0 0,-5 4 0,-7 2-284,-3 4 0,-8 7 0,-4 4 274,-5 3 0,-3 11 0,-6 3 0</inkml:trace>
  <inkml:trace contextRef="#ctx0" brushRef="#br1" timeOffset="108">12677 12494 7569,'0'-11'167,"0"0"0,0-1 0,0 1 1,0-1-1,0 1 0,0-1 0,0 1 1,0 0-1,1-1 133,3 1 1,1 6 0,3 6 0,-3 9 0,-1 8-1,0 5 1,-2 5 0,-1 5-289,-1 3 1,4 4-1,0-2 1,-1 2-1,-2 2 1,-1-1-1,0-2 1,0-2-165,0-1 1,0-7 0,0-3-1,0-3 1,0-4 0,0-3 0,0-4-1626,0 0 1777,0-6 0,5-1 0,1-5 0</inkml:trace>
  <inkml:trace contextRef="#ctx0" brushRef="#br1" timeOffset="109">13328 12414 7569,'-11'6'39,"4"1"1,2 8-1,2 4 1,-3 4-1,0 3 1,-3 2-1,-1 2 1,-1 6 0,-1 3 254,1 2 1,-1 3-1,1-3 1,0-1-1,-1-3 1,1-4 0,-1-5-1,2-3-285,2-3 1,-2-7-1,3 0 1,-3-2-494,-2-2 1,5-4 0,0-5 483,2-4 0,1-5 0,4-4 0</inkml:trace>
  <inkml:trace contextRef="#ctx0" brushRef="#br1" timeOffset="110">13100 12380 7569,'-23'-16'277,"5"3"0,3-1 0,3 4-99,5 2 0,7 6 0,9-2 1,5 4-179,5 4 0,2 7 0,2 7 0</inkml:trace>
  <inkml:trace contextRef="#ctx0" brushRef="#br1" timeOffset="111">13408 12940 7569,'-5'-3'2740,"4"3"-2740,3 5 0,7 4 0,-2 3 0</inkml:trace>
  <inkml:trace contextRef="#ctx0" brushRef="#br1" timeOffset="112">2421 14619 7569,'-19'-12'-18,"1"1"0,2 1 1,2 1-1,3 1 1,2 1-1,2-1 1,2 0-1,3-1 1,2-1-1,4 0 1,3 1-1,3 3 1,2 1 142,-1 2 1,1 2 0,0 1 0,2 0-1,1 0 1,-1 0 0,-1-1 0,-2-2-60,1-1 0,4 1 1,3 3-1,3 0 1,1 0-1,1 0 1,3-2-1,4 0 1,5-3-75,2-2 1,4 4 0,-3-5 0,2 0 0,1 1 0,-2 0 0,-2 2 0,-2 3-4,-2 1 1,-1 1 0,-1 0 0,-3 0 0,0 0-1,0 0 1,3 0 2,1 0 0,6 3 1,5 1-1,4-1 1,5-1-1,4 1 1,4 1-1,-29-3 1,1 0-13,0 0 0,1-1 0,0-1 0,1-1 1,-2 0-1,1 0 0,-2 0 0,1 0 0,28-2 1,-3 0-1,-2 1 0,-3-1 25,-3 0 1,-4-1 0,-1 2-1,-2-2 1,-1-1 0,1-3-1,1-1 64,2-2 0,2 1 0,6-2 1,7-1-1,-29 6 0,2 0 1,0 0-1,0-1 0,0 1 1,-1-1-1,0 0 0,-1 1-22,29-8 0,1-1 0,-2 3 0,-6-1 0,-5 1 0,-8 3 0,-1 2 20,-3 1 0,-2 2 0,-1-3 1,-1 2-1,-1 2 0,0 2 1,2-1-1,4 0-37,3 1 1,1-2 0,3 0 0,2 0 0,2-1-1,-1 1 1,-3-2-58,-1 1 1,-3 4-1,4-3 1,-2 1-1,-2 0 1,-1 0 0,-2 0-1,0 0 55,-1 2 1,-4-1-1,5 1 1,-2-2-1,-1 2 1,2 0-1,2 1-60,2-3 1,5 3-1,4-3 1,2 3 0,3 0-1,1-2 1,1-1-1,0 2-46,0 0 0,-5 2 0,-1 0 0,-2 0 0,1 0 0,-1 0 0,1 2 104,-1 1 1,2-1 0,-3 2 0,3-3 0,2-1 0,6 0 0,4 0-1,-29-1 1,1 1-2,1-2 0,0 0 0,-1 1 0,0 0 0,1-1 0,0-1 0,-1 1 0,0 1 0,-1-1 0,1 0 0,-1 0 0,0 0 0,0 0 0,1 0 6,-1 0 0,0 0 0,-1 0 0,-1 1 0,31 1 0,1 0 0,1 0 0,-31-1 0,0 2 0,2-1 0,0 1 0,2 0 0,1 0 7,1 1 0,1 0 1,1 2-1,1 1 1,4-1-1,1 0 0,2 1 1,1 0-1,4 0 1,1 1-1,1 0 1,0 0-1,1-1 0,1 1 1,0 0-1,0 0-55,2-1 0,0 1 1,-1 0-1,0-1 1,1 1-1,0 0 1,1-1-1,-1 1 1,1 0-1,-1 0 1,0-1-1,-1 0 1,-2-1-1,-1 1-11,0-1 1,-2-1 0,-6-1 0,-2-1 0,1 1 0,-2 0 0,-2-2 0,-1 1 0,-4-1 0,-1 0 0,-3 0 0,0 0 0,27 0 0,-5-1 26,-4-3 1,1-3-1,-7-4 1,-3 0-1,0-1 1,0 2-1,-1 1 21,-1 2 0,-3-1 0,5-2 1,3 1-1,1 3 0,3-1 0,4 2-12,4 0 1,-25 3 0,1 0-1,3 2 1,0 0 0,1 0 0,1 0-1,0 0 1,1 0 0,0 1-1,-1 0 1,1 0 0,-1 0 0,0 1-1,-1 0-9,1-1 1,-1 0 0,-2 0 0,-1 0 0,1-2 0,-1 0-1,-1 0 1,0 0 0,-2-2 0,1 1 0,-2-1 0,1 1-1,25-5 1,-6 2-7,-6 0 0,-8-4 1,-2 3-1,-4 0 1,-5 1-1,-2 1 1,1 0 5,0 1 0,1 2 0,-3 1 0,3 0 0,3 0 0,2 0 0,0 0-87,-2 0 1,-5 1 0,2 2 0,-3 1-1,-1-2 1,-1 1 0,-3-1 0,-4 2-244,-2-1 0,-6-2 0,-1 0 0,-2 2 331,-5 1 0,-14-6 0,-9-4 0</inkml:trace>
  <inkml:trace contextRef="#ctx0" brushRef="#br1" timeOffset="113">2581 15167 7569,'0'-12'95,"0"1"0,0 0 0,0 3 0,0 7 0,0 10 0,0 7 0,0 8 0,-1 5 0,-2 6 11,0 3 0,-3-3 0,4 3 1,-2-2-1,2-2 0,0 0 0,2-1 1,0-1-1,0-3-146,0-1 1,0-1-1,2-6 1,0 0-1,2-3 1,-2-2 0,1-3-1,0-3-269,0-3 0,2 0 0,-2 2-1007,1-2 1316,0-4 0,-4 2 0,0-5 0</inkml:trace>
  <inkml:trace contextRef="#ctx0" brushRef="#br1" timeOffset="114">2444 15213 7569,'0'-22'69,"0"3"1,0 4 0,1 1 0,2 0 0,2-1 0,1 1 0,3 2 74,1 5 1,2-4 0,0 5 0,4-1 0,3 0 0,2 2 0,3 3 0,2 0-126,0 2 1,6 0 0,-1 0 0,2 2 0,1 1 0,-1 4 0,-3 0-1,-3 1-108,-3 1 1,-6 0 0,-4 1 0,-5 0-1,-6 3 1,-1 1 0,-5 2 49,-4 3 1,-7 1 0,-12 1-1,-3-2 1,-3 1 0,-4 2-1,-3 1 1,-1-2-149,-1-2 1,4 3 0,1-5-1,4 3 187,5-1 0,8-5 0,3 2 0</inkml:trace>
  <inkml:trace contextRef="#ctx0" brushRef="#br1" timeOffset="115">3266 14961 7569,'0'-7'79,"-1"0"1,-1 1 0,-2 0 0,1-3 0,2-1-1,0 1 1,-3 6 150,-4 11 1,-3 8-1,-3 11 1,-3 3-1,1 5 1,-1 2 0,3 2-1,2 1-211,0 4 0,1-4 1,1 2-1,1 1 1,3 2-1,-1 2 0,2 1 1,0 1-114,2 0 1,2-4-1,1-3 1,0-5 0,1-5-1,3-6 1,3-2-79,-1-1 0,4-5 1,-2-3-1,2-2 0,1-2 1,1-1-1,0-1 1,2-2-515,2-2 1,0 2 685,-1-3 0,-2 0 0,4-4 0</inkml:trace>
  <inkml:trace contextRef="#ctx0" brushRef="#br1" timeOffset="116">3552 15167 6462,'-8'-4'168,"1"0"0,-2 2 0,-1 2 0,-2 4 0,1 3 0,-2 5 0,-1 3 0,-1 4 0,1 2 0,1 2 0,2 0 16,-1 0 0,2 4 0,1 1 0,3-1 1,1 1-1,2-2 0,2-2 0,2-3-227,3-2 0,-1 2 0,6-5 0,2 1 0,4-2 1,2-4-1,1-2 0,-1-1 39,4-2 1,0-1 0,2-5 0,1-1 0,3-1 0,2-5 0,1-2 0,1-5 20,1-2 0,-8 1 0,-1-4 0,-3-2 0,-2 0 0,-3-2 0,-4 0-81,-3 0 0,-3-3 0,-6-2 0,-4-2 0,-7 0 0,-6 1 0,-4 2 0,-4 4-191,0 4 1,-5 4-1,3 7 1,-1 5 0,-1 1-1,2 2 1,4 0 18,3 0 0,3 4 1,-1 1-1,5 2 1,4 1 235,3 3 0,-1 5 0,-3 2 0</inkml:trace>
  <inkml:trace contextRef="#ctx0" brushRef="#br1" timeOffset="117">3449 15441 7569,'-11'0'117,"-5"-1"1,1-2 0,1-1 0,3 1-1,6-1 1,7 0 0,10 1 0,4 2 0,6 2 74,3 3 1,6-2-1,5 1 1,4-1-1,-1-4 1,2 0-1,-3-2 1,-1 1-1590,-4 2 1397,-7 1 0,7 5 0,-4 2 0</inkml:trace>
  <inkml:trace contextRef="#ctx0" brushRef="#br1" timeOffset="118">4249 15315 7569,'-12'0'15,"3"0"0,5 0 1,10 0-1,5-1 0,5-1 1,2-2-1,1 0 0,0 0 62,0 0 1,-1-1-1,1 3 1,-4-2 0,-2 0-1,-2 0 1,1 1-78,-1 0 0,1-3 0,-1-1 0</inkml:trace>
  <inkml:trace contextRef="#ctx0" brushRef="#br1" timeOffset="119">4294 15452 7569,'-5'-3'20,"5"-1"0,7 0 0,4 0 66,4 0 0,3-1 1,5 3-1,0-2 1,1 1-1,1 2 0,0 1 1,-2 0-1,-2 0-86,-1 0 0,2 0 0,0 0 0</inkml:trace>
  <inkml:trace contextRef="#ctx0" brushRef="#br1" timeOffset="120">4945 15041 7569,'0'-7'36,"0"-1"1,0-1 0,0-1 0,0-1 0,0-1 0,0 1 253,0-1 1,0 11 0,0 5-1,0 5 1,2 3 0,0 4 0,2 4-1,-2 5-147,0 6 1,-2 2 0,0 1 0,0 2 0,-2 0 0,0 2 0,-2-1 0,2-1-78,0-2 1,-2-3 0,1-2-1,0-1 1,3-3 0,3-2 0,2-3-1,0-2-249,0-2 1,2 0-1,-3-5 1,0-1-1,0-1-908,0-1 0,-2-6 1091,-6 2 0,-2-3 0,-5-1 0</inkml:trace>
  <inkml:trace contextRef="#ctx0" brushRef="#br1" timeOffset="121">5242 14813 7569,'-6'-12'131,"1"1"1,5 0-1,0-1 1,0 1-1,1 1 1,3 2-1,3 5 1,2 6-1,0 6 134,-1 5 0,-1-1 0,5 3 0,-1 1 0,2 0 0,1 2 0,2 2 1,2 1-186,2 4 0,-2 6 0,1-2 1,2 3-1,-1 1 0,0 2 1,-2 2-1,-2 2-208,-2 1 1,-1 2 0,-3-3-1,-2-1 1,-4 0 0,-3-3 0,-1-3-1,0-4-210,0-1 0,-5-1 0,-4-5 0,-4 1 0,-3-1 0,-2-2 0,-2-2-305,-2-2 0,1 1 643,2-2 0,-3-2 0,4 3 0</inkml:trace>
  <inkml:trace contextRef="#ctx0" brushRef="#br1" timeOffset="122">6110 15155 7569,'0'-7'-16,"0"-1"0,0-1 1,1 0-1,3 2 1,4 2-1,3 1 0,3 0 1,1 2-1,1-1 144,0-1 0,1 3 1,3-3-1,-1 3 1,0 0-1,0-2 1,-1-1-1,0 2-554,-1 1 1,-3 1 0,2 0 425,-4 0 0,0 0 0,-1 0 0</inkml:trace>
  <inkml:trace contextRef="#ctx0" brushRef="#br1" timeOffset="123">6144 15350 7453,'9'-7'7,"4"2"0,3 1 1,4 1-1,0-1 1,3-1-1,5-2 1,2 0 207,1-1 0,0 4 0,-4-2 1,-2 1-1,-2 2-215,-4 2 0,-2 6 0,-6 2 0</inkml:trace>
  <inkml:trace contextRef="#ctx0" brushRef="#br1" timeOffset="124">7149 14950 7569,'-6'-5'35,"-3"-2"0,5-4 0,2 0 0,1-1 0,1 0 0,1-1 0,1 0 0,4 3 0,0 0 0,3 1 0,1 0 0,1 3 0,1-1 0,0 2 0,2 0 0,2 3 0,-1 0 56,1 2 1,1 0-1,3 0 1,-2 0-1,-2 0 1,-2 2-1,-1 3 1,-2 5-116,1 4 1,-6 2-1,-2 0 1,-3 3-1,-2 2 1,-3 2-1,-3 0 1,-5 1 23,-3 3 0,-3-3 0,-5 4 0,1-2 0,-1 2 0,0 0 0,1 0 0,3-3-54,4 0 0,0-4 0,2-1 1,4-2-1,3-1 0,3-3-12,2-2 0,6-5 0,3-3 0,2-3 0,3-1 1,2 0-1,4 0 0,2 0 1,4-1 0,0-3 0,2-3 0,-2 0 0,-2-1 0,-3 1 0,-2-1-48,-2 0 1,0 2 0,-5-3 0,0 3 0,0-1-1,-3 2 255,0 0 0,-5 0 208,0 1 0,0 3 0,1-1-107,3 4-216,-2 4 0,6 2 1,-4 0-1,3 1 1,2-1-1,0 1 0,2-2-41,2-2 1,4 2 0,-1-3 0,3-1 0,2-2 0,2-1 0,5-1 0,0-3 12,0-4 1,2-2 0,-4-1 0,0-1 0,-2 0-1,-4-2 1,-3-3 59,-1-1 1,-5 1 0,0-4 0,-5 2 0,-5-1 0,-3-2 0,-1 0 0,-3-1 17,-4 0 0,-7 1 0,-11 3 0,-5 5 0,-1 5 0,-6 6 0,-3 1-69,-3 2 0,3 7 1,-1 3-1,2 5 1,3 3-1,5 2 0,5 2 1,7 1-830,8-1 0,4 2 821,7 3 0,5 2 0,2 6 0</inkml:trace>
  <inkml:trace contextRef="#ctx0" brushRef="#br1" timeOffset="125">8451 14893 7569,'-10'-22'70,"3"3"1,3 7 34,3 6 1,1 13-1,-2 12 1,-3 4-1,-6 5 1,-7 6-1,-5 6 1,-3 6 0,-4 1-6,1-1 1,1 1 0,5-8 0,2-1 0,2-2 0,4-7 0,2-5 0,3-5-654,2-4 0,-1-2-451,5-2 1004,6-9 0,4-9 0,5-11 0</inkml:trace>
  <inkml:trace contextRef="#ctx0" brushRef="#br1" timeOffset="126">8246 14790 7569,'-12'-16'-85,"2"5"-145,3 4 0,7 4 1,7 13 229,3 3 0,7 6 0,1-1 0</inkml:trace>
  <inkml:trace contextRef="#ctx0" brushRef="#br1" timeOffset="127">8509 15372 7569,'-12'0'606,"7"-3"1,5-1 0,6 1-593,5 2 1,-4 2 0,0 3-1,-2 4-14,-3 2 0,4 1 0,1 1 0</inkml:trace>
  <inkml:trace contextRef="#ctx0" brushRef="#br1" timeOffset="128">2627 16252 7569,'1'-6'34,"3"2"1,3 4 0,4 5 0,0 6 0,0 7 0,1 5 0,-2 3 0,-1 5-1,-3 3 1,-1 3 0,-2 1 0,-2 0 88,-1 1 0,0-3 0,0 2 1,0-2-1,0-3 0,0-3 1,0-3-1,0-3-196,0-1 1,0-2-1,0-2 1,0-3 0,0-4-1,0 0 1,0-1-719,0 0 1,1-3 790,3 0 0,3-11 0,4 2 0</inkml:trace>
  <inkml:trace contextRef="#ctx0" brushRef="#br1" timeOffset="129">2581 16469 7569,'0'-22'-44,"0"2"1,0 2 0,1 2 0,2 2 0,2 1 0,3 2 168,4-1 0,1 1 1,7-1-1,3 1 1,4 0-1,2-1 1,3 2-1,1 1-92,1 2 1,-4 4 0,0-1 0,-2 3 0,-4 1 0,-4 1 0,-5 2 0,-3 3-75,-5 4 0,2-1 1,-5 8-1,-3-1 1,-3 3-1,-6 4 1,-3 2-1,-5 3 30,-3 1 1,-6-2-1,-2 2 1,1-1 0,-1-2-1,0-2 1,2-3-447,1-2 1,6-2 456,3-6 0,12 1 0,5-1 0</inkml:trace>
  <inkml:trace contextRef="#ctx0" brushRef="#br1" timeOffset="130">3506 16240 7569,'-11'-17'91,"-1"1"1,1 5 0,0 3 0,-1 5 0,1 3 0,1 3 53,2 5 0,-2 3 0,3 5 0,0 4 0,-1 5 0,1 6 0,0 2 0,2 2-114,0 3 0,4 3 1,-3 5-1,1-1 0,1 0 1,-2-2-1,2-2 0,0-2-150,2-2 1,0-7 0,2-3 0,1-3 0,5-1 0,2-2 0,2-2-152,-1-3 1,4-4-1,2-2 1,0-1-1,4-2 1,0-2 269,2-3 0,5 0 0,1-2 0</inkml:trace>
  <inkml:trace contextRef="#ctx0" brushRef="#br1" timeOffset="131">3826 16526 7569,'-13'-29'245,"1"3"0,0 6 1,5 5-1,1 2-169,3 2 1,-6 6 0,2 6 0,0 8 0,1 6 0,-1 4-73,1 5 1,3-1-1,-1 5 1,3-1 0,2-1-1,2 0 1,3-2 0,3-1-16,4-1 0,2-4 0,-1-3 1,4-3-1,2-5 0,4-3 0,3-4 1,3-4 23,5-3 1,1-5-1,-1-3 1,-2-4 0,-2-2-1,-1-2 1,-2 0-27,-3 0 1,-6 0 0,-5 0 0,-5 1-1,-5-1 1,-3 0 0,-2 1-188,-3 3 1,-8-1-1,-9 3 1,-7 1 0,-6 1-1,-3 5 1,-1 5-1,-2 3 7,0 2 1,3 5-1,-1 3 1,4 3-1,3 3 1,6 2-1,5-2 1,4-2 192,4 0 0,4 3 0,2 0 0,1-1 0,1 4 0,4 0 0</inkml:trace>
  <inkml:trace contextRef="#ctx0" brushRef="#br1" timeOffset="132">3723 16572 7568,'5'6'161,"3"-2"0,-2-3 1,2-2-1,1-2 1,2-1-1,4 2 1,4-1-1,3 1-61,1-2 0,3 0 1,1 4-1,0 0 0,-1 0 1,1 0-1,-2 0 1,1 0-831,0 0 0,-1 0 730,1 0 0,3 5 0,1 2 0</inkml:trace>
  <inkml:trace contextRef="#ctx0" brushRef="#br1" timeOffset="133">4477 16537 7569,'0'-17'27,"0"0"0,1 6 1,3 1-1,4 2 1,2 4 34,1 3 0,1 1 0,-1 0 0,2 0 0,2 0 0,3 0 0,1 0 0,0 0-207,1 0 1,-2 0-1,0 0 1,-2 0 144,-2 0 0,-1 0 0,-2 0 0</inkml:trace>
  <inkml:trace contextRef="#ctx0" brushRef="#br1" timeOffset="134">4443 16652 7569,'0'-8'162,"1"2"0,4-1 1,5 2-1,5 0 1,3 3-157,3 0 1,1-3-1,5-1 1,3-2-1,3 2 1,0 1-1,-1 2-6,-1 2 0,-1-4 0,4-1 0</inkml:trace>
  <inkml:trace contextRef="#ctx0" brushRef="#br1" timeOffset="135">5288 16355 7569,'-19'-18'75,"1"3"1,2 3-1,3 3 1,3 3 0,2 1-1,-1 2 1,-1 2 0,-1 1-1,-1 0 1,1 1 0,-1 4-1,1 6 1,0 5 0,-1 4-1,1 6 30,-1 2 1,2-2 0,1 5-1,3-1 1,1 1 0,2-2 0,3 0-1,4-1-156,4 0 1,2-1-1,3-5 1,2 0-1,4-3 1,4-4-1,2-3 1,3-5-12,1-3 1,2-3 0,3-3-1,0-4 1,-1-6 0,-1-2-1,-4-2 1,-3-3 64,-3-3 1,-7-1 0,-1 0-1,-5 1 1,-5-1 0,-3 0-1,-2 0-9,-3 0 0,-8-3 0,-7-1 0,-2 3 0,-3 3 0,-2 6 0,0 3-314,0 0 1,0 4 0,1 2-1,5 1 1,2 3 319,4 0 0,7 7 0,2 2 0</inkml:trace>
  <inkml:trace contextRef="#ctx0" brushRef="#br1" timeOffset="136">5551 16058 7569,'-12'-23'21,"6"5"1,3 4 0,6 5 0,4 5 0,4 4 0,1 6 193,3 5 0,3 5 0,5 9 0,0 3 0,1 6 0,0 6 0,0 5 0,-3 0-91,-4 1 1,-5 4-1,-6-1 1,-1-1-1,-2-1 1,-2-1 0,-1 0-1,0-2-349,0-2 0,0-3 0,0-6 0,-1-1 225,-3-2 0,3-4 0,-4 2 0</inkml:trace>
  <inkml:trace contextRef="#ctx0" brushRef="#br1" timeOffset="137">6487 16320 7569,'-18'-5'16,"-1"-1"1,8-5 0,7 0 0,8 4 0,9 3 0,3 3 0,4 1 0,3 0 0,3 0 0,1 0 2,3 0 1,-5 0 0,2 0 0,-3 0 0,-1-2 0,-1 0 0,0-2-20,-3 2 0,3-5 0,-5 1 0</inkml:trace>
  <inkml:trace contextRef="#ctx0" brushRef="#br1" timeOffset="138">6533 16400 8379,'11'0'-94,"4"0"0,2 0 0,1 0 1,2 0-1,2 0 0,0 0 1,1 0-1,0 0-1035,0 0 1129,0 0 0,5 0 0,1 0 0</inkml:trace>
  <inkml:trace contextRef="#ctx0" brushRef="#br1" timeOffset="139">7366 16081 7569,'-10'-22'-63,"3"3"1,2 5-1,0 5 1,-3 5 0,-2 3 128,-2 1 0,1 5 0,0 4 1,-2 5-1,-1 5 0,0 3 0,2 0 1,5 1-81,2 0 0,1-1 0,4-2 0,1-2 1,3-2-1,5-2 0,4-1 0,3-3-58,2-2 1,1-3-1,4-5 1,0 0-1,-1-2 1,1-1-1,1-6 63,3-5 1,-4 0 0,1-4 0,-5 0 0,-2 2 0,-5-2 0,-3 2-1,-5-2-110,-3 0 1,-1 3-1,-2-3 1,-6 3 0,-7 3-1,-7 5 119,-4 2 0,-4 1 0,-4 4 0</inkml:trace>
  <inkml:trace contextRef="#ctx0" brushRef="#br1" timeOffset="140">7275 16309 7569,'-15'0'21,"0"0"0,1 0 0,1 1 0,2 2 0,0 2 0,3 1 163,0 3 0,4 5 0,-2 1 0,1 1 0,2 0 0,2 2 0,2 1 0,2 0-193,0 1 0,6 0 1,0 1-1,4-2 1,3 0-1,1-1 1,1-3-1,-1-4-105,4-3 0,0-3 0,2-5 0,1 0 0,2 0 0,0-1 0,0-3 0,-2-5 63,-1-5 0,-2 1 0,-2-3 0,-5 1 1,-5-2-1,-5-1 0,-3-2 51,-1-2 0,-10 0 1,-6-1-1,-9 1 1,-6 3-1,-5 4 1,-3 4-1,-1 3-198,1 4 1,6 3 0,8 1 0,4 1 197,6 3 0,8 7 0,2 7 0</inkml:trace>
  <inkml:trace contextRef="#ctx0" brushRef="#br1" timeOffset="141">7995 16172 7569,'-23'-23'13,"1"5"1,3 4-1,4 5 1,1 7-1,0 4 1,-2 6-1,-4 4 101,-4 3 1,2 3 0,-5 6 0,3 2 0,2 5 0,3 2 0,4 0-1,4-3 1,3-2-89,4 0 0,3-4 0,2 3 1,3-3-1,5-3 0,5-2 1,5-3-84,2-4 0,6-5 0,1-3 0,1-4 0,3-6 0,1-4 0,1-5 1,-1-3 153,-2-2 0,0 0 0,-5-2 0,-4 1 0,-2-4 0,-4 0 0,-3-2 0,-4 0-84,-6-3 0,-3 0 0,-5-3 1,-6 2-1,-8 5 0,-7 3 1,-4 4-398,-3 4 0,3 7 0,2 4 0,2 3 384,5 1 0,5 5 0,0 1 0</inkml:trace>
  <inkml:trace contextRef="#ctx0" brushRef="#br1" timeOffset="142">8577 16058 7569,'-5'-18'-30,"2"8"0,-5 11 1,-4 9-1,-3 9 0,-3 5 177,-2 3 0,-7 9 0,-2-1 0,-1 3 0,-1 3 0,1-3 0,-1 0 0,2-4 0,0 0-105,0-2 0,3-1 1,1-2-1,3-5 1,5-5-1,0-3-1286,3-2 1244,6-6 0,8-3 0,7-5 0</inkml:trace>
  <inkml:trace contextRef="#ctx0" brushRef="#br1" timeOffset="143">8303 16001 7569,'-5'-12'-105,"5"6"0,0 3 1,5 6-1,1 4 0,-1 4 28,0 0 0,1 0 1,4 1-1,-1 1 77,-1 2 0,5 3 0,-7 4 0</inkml:trace>
  <inkml:trace contextRef="#ctx0" brushRef="#br1" timeOffset="144">8474 16503 9815,'-7'-6'243,"-1"2"1,0 8-1,-3 2 1</inkml:trace>
  <inkml:trace contextRef="#ctx0" brushRef="#br1" timeOffset="145">15647 7766 7569,'0'-11'143,"-4"-1"0,0 1 1,1 0-1,2 3 1,1 7-1,0 11 1,0 9 53,0 9 0,-1 5 0,-3 5 0,-2 4 0,-2 2 1,1 2-1,-2-2 0,0-2-283,1-4 1,-2 1 0,4-2 0,-2-2 0,2-5-1,-1-2 1,2-4 0,0-2-252,3-3 0,0-5 1,4 1-1,1-4 1,5-3-1,1-6 337,-1-4 0,2-5 0,-4-4 0</inkml:trace>
  <inkml:trace contextRef="#ctx0" brushRef="#br1" timeOffset="146">15635 7800 7569,'0'-22'0,"0"0"0,-1 3 0,-2 4 0,0 2 0,0 2 297,2-1 0,2 6 0,3 5 0,3 6 0,4 9 0,1 5 0,4 6-149,3 3 0,2 6 0,3 6 1,2 0-1,0 2 0,1 0 1,-2 0-1,1 0-333,-1-2 0,-7 0 0,5-7 0,-3-3 0,-2-3 0,-3-3 0,-2-3 0,-2-2-448,0-3 0,-3-4 1,-2 0 632,0-1 0,2 1 0,-1-1 0</inkml:trace>
  <inkml:trace contextRef="#ctx0" brushRef="#br1" timeOffset="147">15681 8200 7569,'-6'-5'197,"-3"3"0,6-5 1,4 2-1,6 3 1,4 0-75,4 2 1,3-3 0,6-3 0,2 1 0,2-1 0,1 1-1,2-1 1,2-1-457,2-2 333,-6 4 0,9-5 0,-3 4 0</inkml:trace>
  <inkml:trace contextRef="#ctx0" brushRef="#br1" timeOffset="148">16515 7778 7569,'-12'-11'150,"-3"4"0,0-8 0,2 2 1,3 3-1,2 1 0,-1 3 0,-2-1 52,-4 1 0,1 3 0,-4 0 1,0 1-1,0 2 0,-2 0 1,-1 2-1,-2 1-228,0 5 1,0 3 0,1 3 0,3 3 0,4-1 0,4 2 0,2-1 0,3 0-45,0 1 0,4-3 0,6 3 0,3 0 0,4-2 1,1 1-1,2-3-214,1-1 259,6-2 0,0 0 0,6 1 0,0-2 0,-1-1 1,2-3-1,0 0-10,0 1 1,-3-1-1,-4 3 1,-4-3 0,0 1-1,-3-1 1,-3 3-1,-3 1 19,-4 2 0,-3-1 1,-1 2-1,0 1 1,-3 2-1,-4 2 1,-8 2-1,-6 2 3,-2 1 1,-3-4 0,-1 0 0,2 0 0,1-2 0,2-1-308,3-4 0,5-1 320,10-4 0,11-7 0,10-6 0</inkml:trace>
  <inkml:trace contextRef="#ctx0" brushRef="#br1" timeOffset="149">17006 7789 7569,'-5'-11'134,"2"-1"0,-3 1 0,1-1 0,1 2 0,0 1 0,-1 3 0,0 0 124,0-1 1,-4 5 0,1-2-1,-2 3 1,-1 1 0,-1 0 0,0 0-270,-4 0 1,0 3 0,-4 4 0,1 2 0,-2 3 0,0 1 0,-2 1 0,1 0-3,3 1 0,0 4 0,6-2 0,5-1 0,1 2 0,5-1 0,0 0 0,4 0-21,2-1 1,7 3 0,8-3 0,3-3 0,0 0 0,3-1 0,1-2 0,5-1-51,2-2 0,-3 0 0,-1 1 0,-1-1 0,-2-1 1,-4 1-1,-3 1 28,-3 3 1,-5-4-1,-3 1 1,-4 1-1,-3 1 1,-2 1-1,-5 2 232,-5 2-202,-5-2 0,-12 8 0,-3-2 0,-2 3 1,-1 0-1,1-3 0,2-3-287,5 1 1,3-5-1,4 2 1,4-4 312,2-2 0,2-5 0,-1 2 0</inkml:trace>
  <inkml:trace contextRef="#ctx0" brushRef="#br1" timeOffset="150">17143 7995 7569,'0'-12'560,"0"1"1,0-1-191,0 1 0,0 6 0,0 6 0,0 8 0,0 6 0,0 3 0,1 2-444,3 2 1,-2-3-1,6 0 1,0 1 0,-1 1-1,2-2 1,2-4-1,5-3-157,1 0 1,-1-2-1,3-2 1,1-5 0,2-1-1,2-4 1,1-1 199,2-5 1,-1-6 0,-3-2 0,0-1 0,-1-1 0,-2 1 0,-2-4 0,-2 0 136,-2-2 1,-5-4-1,-3 1 1,-1-1-1,-2 0 1,-2 1-1,-2 0-272,-3 2 0,2 3 1,-5 2 165,2 3 0,-4 4 0,3 0 0</inkml:trace>
  <inkml:trace contextRef="#ctx0" brushRef="#br1" timeOffset="151">17714 8200 6244,'6'-1'183,"-2"-3"0,-3-4 1,-1-2-1,0-1 1,0-1-1,0 1 1,0 0-1,0-2 1,0-2 97,0-4 1,-4-2 0,-1 1-1,0 1 1,0-3 0,1-2 0,1-4-1,-1-1 1,1-1-236,2 1 1,1-3 0,0 4-1,0 0 1,0 1 0,0 5-1,0 3 1,0 2-250,0 3 1,0 5-1,1 3 121,3 1 0,2 1 0,6 4 1,-1 1-1,2 3 0,1 4 0,2 2 23,2 1 1,1 4-1,4 2 1,0-1-1,0 1 1,-1-3 0,0-1 43,-3-2 1,3 0-1,-5 1 1,1-2-1,-3-1 1,-2-3-1,-1-1 4,-1-2 0,0-2 0,1-1 135,-1 0 0,-3-1 0,-2-3 0,-1-4 76,-2-2 0,-2 5 0,-1 5 0,-1 8-235,-3 6 0,3 4 0,-3 4 0,3 1 1,1 0-1,0 1 0,1 0 0,1 0-160,2-2 1,5-2 0,-3 2 0,2-2 0,-2-2 0,1-2 0,-2-2 194,0-1 0,4-2 0,-3 1 0</inkml:trace>
  <inkml:trace contextRef="#ctx0" brushRef="#br1" timeOffset="152">18479 7686 7569,'-18'-5'272,"3"3"0,7-3 0,5 3 0,1 7 38,2 4 0,0 6 0,0 2 1,0 2-1,0 4 0,0 3 0,0 4 1,0 1-1,0 4-242,0 3 1,0-3 0,0 3-1,0-1 1,2-1 0,0-1-1,3-3 1,2-3-216,1-4 1,0-4-1,2-3 1,3-2-1,1-3 1,2-4-1,3-6 1,3-1 62,1-2 0,3 0 0,1-2 0,0-1 0,-2-4 0,-1-2 0,-2 1-372,-1-1 1,-4-4 0,-2 5 0,-4-2 0,-3-1 455,-4-1 0,-3-4 0,-1-2 0</inkml:trace>
  <inkml:trace contextRef="#ctx0" brushRef="#br1" timeOffset="153">18468 8052 7569,'-18'0'260,"1"0"0,8 0 0,6 0 0,6 0 2,6 0 1,13 0-1,4-2 1,7 0-1,4-3 1,3 0-1,0-2 1,2 2-461,-1 0 0,-6-2 0,-7 2 0,-2-1 0,-5 0 0,-1 0 198,-2-3 0,-1-6 0,-6-3 0</inkml:trace>
  <inkml:trace contextRef="#ctx0" brushRef="#br1" timeOffset="154">18365 7732 7569,'-18'0'201,"1"0"1,12-5 0,7-1 0,9-2 0,11 0 0,7-1 0,4-1 0,4-1 0,5-2 124,7-2 0,6-3 0,2-3 0,0 2 0,-3 3 1,-4 5-1,-10 3 0,-7 4-326,-6 3 0,-3 1 0,-1 0 0</inkml:trace>
  <inkml:trace contextRef="#ctx0" brushRef="#br1" timeOffset="155">15601 9297 7569,'-17'-17'190,"5"4"1,-1-3 0,7 4 0,1 1-1,2 0 1,2-1 0,1 3 0,1 6 0,4 8-1,7 7 1,5 9 0,5 4 0,1 5 25,0 3 0,-1 2 0,1-1 0,1 0 0,2 0 0,0 1 1,0-1-1,-2 0 0,0 1-386,3-1 0,-3-1 0,2-3 1,-3-3-1,-2-3 0,-4-2 1,0-2-1,-3-4-56,-2-3 1,-4 1 0,-2-6 0,1 1 0,-2-1-1509,0 0 1734,-1-5 0,-4 2 0</inkml:trace>
  <inkml:trace contextRef="#ctx0" brushRef="#br1" timeOffset="156">15978 9331 7569,'-1'-26'115,"-2"4"0,-1 1 0,2 4 0,0 1 0,2 4 126,0 0 1,-1 7-1,-3 6 1,-5 11-25,-5 9 0,0 4 0,-6 6 0,-3 5 1,-3 3-1,-2 3 0,0-1 0,2-2-226,2-2 0,2-2 0,-1 0 1,1-2-1,2-2 0,2-3 0,3-2-833,5-5 476,-2-6 1,7 6-1,-2-6 1,4-2 365,6-5 0,3 3 0,5-5 0</inkml:trace>
  <inkml:trace contextRef="#ctx0" brushRef="#br1" timeOffset="157">16195 9696 7569,'1'-6'546,"2"3"0,2 6-286,1 5 1,-3 3-1,0 3 1,-1 2-1,-1 2 1,1 3 0,2 0-1,-1 3 1,-2 2-240,-1 0 0,0 0 1,0-6-1,0-1 1,0 0-1,0-1 1,0-3-1,0-2-1862,0-2 1841,0 1 0,-5-1 0,-1 0 0</inkml:trace>
  <inkml:trace contextRef="#ctx0" brushRef="#br1" timeOffset="158">16537 9948 7569,'-6'-12'168,"-3"5"0,4 0 0,0 3 0,0 7 0,2 6 1,2 6-1,1 3 0,1 2 0,3 3 0,3 2 1,0 2-1,0-2 0,-2-1-333,-3-1 0,-1 0 1,-1 0-1,0-1 165,0-3 0,0 2 0,0-3 0</inkml:trace>
  <inkml:trace contextRef="#ctx0" brushRef="#br1" timeOffset="159">16983 9239 7569,'-23'-27'284,"3"8"0,3 1 0,8 9-56,7 9 1,9 6 0,14 11 0,4 7-1,6 8 1,3 6 0,3 1 0,1 2 0,-3-2-230,-3 0 1,-2-1 0,-4-3 0,-3-2 0,-2-3 0,-4-3 0,-3-3 0,-3-3-428,0-2 0,0-2 1,-4-6-1,-3 1 0,-3-1 428,-1 1 0,0-1 0,0 0 0</inkml:trace>
  <inkml:trace contextRef="#ctx0" brushRef="#br1" timeOffset="160">17371 9239 7569,'-9'-17'208,"-2"1"1,-1 4-1,2 2 1,3 2-1,-2 5 69,-1 6 0,-3 8 0,-2 10 1,-3 4-1,-1 6 0,0 3 0,-1 4 1,-1 4-518,2 2 1,-1-2 0,5-1 0,1-1 0,2 0 0,3-1 0,3-3 239,1-5 0,-4 2 0,3-4 0</inkml:trace>
  <inkml:trace contextRef="#ctx0" brushRef="#br1" timeOffset="161">17371 9662 7569,'4'-11'176,"1"-1"1,3 2-1,3 1 1,4 2 0,2-2-1,1-1 129,-1-2 1,-1 6 0,3 2 0,0 3 0,0 1 0,-2 0 0,0 1 0,-3 3 0,-3 5-306,-3 5 1,1 0-1,-5 5 1,-2 2-1,-2 3 1,-4 4 0,-3 1-199,-3 3 1,-6 0 0,0 0-1,-1-2 1,1 0 0,2 0 0,2-4-1,4-3 155,0-4 0,5 1 0,1-4 0,4-4 1,6-3-1,3-5 78,5-3 1,1-1 0,6 0 0,0-1 0,0-3 0,0-3 0,0-3-36,-1-2 0,1 1 0,0-1 0</inkml:trace>
  <inkml:trace contextRef="#ctx0" brushRef="#br1" timeOffset="162">18513 9228 7569,'-6'-11'103,"-3"-1"1,5 1-1,3 1 1,2 3 0,4 7-1,2 8 1,1 7 0,4 8-1,2 6 1,1 5 0,-1 5-1,-1 2 1,-2 3 46,1-3 0,2 3 0,-2-8 0,-2-1 0,-1-5 0,-1-2 0,-2-4 0,-1-2 0,-2-5-814,-2 0 0,-1-2 0,0-3 664,0-1 0,-5 0 0,-1 1 0</inkml:trace>
  <inkml:trace contextRef="#ctx0" brushRef="#br1" timeOffset="163">18833 9297 7569,'-18'-18'148,"4"6"0,5 10 0,6 12 148,1 9 0,2 3 0,0 8 0,0 3 1,0 3-1,2 3 0,1 0 0,4-1-259,-1-5 0,4 0 0,-3-7 0,0-3 0,0-4 1,-1-4-1,-1-4-326,0-2 0,-2-8 0,-6-1 1,-3-6-1,-2-5 237,-1-5 0,-7 2 0,4-5 0,0-1 0,0-1 0,3-4 0,2 0 0,-1-2 150,2 2 0,1 5 1,5 2-1,0 1 0,0 3 1,0 2-1,1 2 63,3 2 1,6 3-1,6 6 1,2 4-1,2 5 1,2 6-1,2 1-142,3 4 0,-3-3 0,3 1 0,-2 1 1,2 1-1,2 2 0,1 0-56,1 0 0,-6-5 0,3-3 0,-1-2 0,-2-3 0,-2-3 0,-4-3 0,-3-3 90,-2-1 0,-1 0 0,-2 0 1,0-1-1,-4-3 0,-2-4 0,-1-5 1,0-4 33,-2 0 0,-2-2 1,-3-6-1,-4-1 1,-2-5-1,-1-2 1,-2-1-1,-1 0-221,0 0 0,2 1 1,-1 1-1,1 4 1,1 4-1,2 6 0,3 4-803,0 3 1,4 6-1,-2 5 937,6 6 0,3 9 0,5 3 0</inkml:trace>
  <inkml:trace contextRef="#ctx0" brushRef="#br1" timeOffset="164">19484 9377 7569,'-11'-20'587,"0"3"1,4 0-357,3 3 0,4 8 0,4 7 0,3 9 0,2 8 0,0 4 1,-1 2 349,1 2-723,-4 4 1,1 4 0,-3-1 0,0-1-1,0-3 1,-2-3 0,-1-3-2351,0-2 2492,0-7 0,-5 2 0,-1-5 0</inkml:trace>
  <inkml:trace contextRef="#ctx0" brushRef="#br1" timeOffset="165">19381 9297 7569,'0'-18'115,"0"3"1,0 2 0,1 3 0,3 1 0,4 3 89,2 0 0,3 1 0,2 3 0,5-3 0,6 0 0,5 0 0,5 2 0,2 2-159,-1 1 0,2 5 1,-2 4-1,-4 5 1,-5 6-1,-5 5 1,-4 6-1,-5 2-240,-5 1 1,-6 2 0,-8 0-1,-6 4 1,-8-1 0,-7 0 0,-4-3-1,-3-3 99,-1-3 0,-4-4 0,0 0 1,2-3-1,4-4 0,7-3 0,5-4 1,4-2-811,4-2 905,5 2 0,7-9 0,7 5 0</inkml:trace>
  <inkml:trace contextRef="#ctx0" brushRef="#br1" timeOffset="166">20009 9308 7569,'-7'-16'1693,"0"3"-1424,2 4 0,2 13 0,3 2 0,0 8 0,0 5 0,0 5 0,1 5 0,1 4 0,3 2-360,2-1 0,-3 0 0,3-1 0,2-2 0,1-5 0,2-2 0,0-2-1361,4-3 1298,-4-3 0,9-5 0,-5-4 0,1-3 0,0-3 1,1-1-1,1 0-211,-1 0 0,2-1 0,-3-3 0,-1-3 365,1-4 0,-2-5 0,-4-2 0</inkml:trace>
  <inkml:trace contextRef="#ctx0" brushRef="#br1" timeOffset="167">19975 9548 7569,'-8'-1'260,"3"-2"1,4-1 0,6 2 0,4-1-91,3-1 0,4 3 0,4-4 0,6 0 0,3-3 1,1-1-1,0 1 0,-3 0-522,-1-1 1,-3 3-1,-4-1 352,-4 2 0,-2-4 0,-2 3 0</inkml:trace>
  <inkml:trace contextRef="#ctx0" brushRef="#br1" timeOffset="168">19975 9319 7569,'0'-22'93,"3"3"0,6 1 0,8 1 0,9 3 1,2 2-1,1 0 0,-1 1 0,1-1-173,0 1 1,2 0-1,3 0 1,-1 4 0,-3 3-1,-3 3 1,-3 1 0,-1 0-120,0 0 1,-4 3 0,-2 3-1,0-1 1,-4 1 0,-3 0 0,-3 2-1,1 0 199,-2-1 0,1-3 0,-5 4 0,2 0 0,0 3 0,0 0 0,-1 2 171,0 2 1,-2-1 0,-1 5 0,0 1-1,0 2 1,0 1 0,0 0-31,0-1 1,2 1 0,0 0-1,2-1 1,-2-2 0,0-1 0,-2 1-722,0 2 457,0-4 1,0-1-1,0-3 123,0 2 0,0-1 0,0-4 0</inkml:trace>
  <inkml:trace contextRef="#ctx0" brushRef="#br1" timeOffset="169">20398 9251 7569,'1'-27'112,"3"1"0,3 0 1,5 3-1,3 3 1,4 2-1,3 2 0,2 2 268,2 1 1,0 2-1,4 1 1,2 1-1,0 2 1,-1 2-1,-1 3 1,-1 2-440,0 4 1,-5 2 0,0 7 0,-5 2 0,-2 4 0,-3 2 0,-3 4 0,-3 0-205,-5 2 0,-6 3 1,-7-2-1,-7 0 1,-8 1-1,-7-1 0,-7 0-62,-5-3 0,0-1 0,1-2 325,1-3 0,5 3 0,-2-5 0</inkml:trace>
  <inkml:trace contextRef="#ctx0" brushRef="#br1" timeOffset="170">20946 9285 7569,'0'-11'78,"1"1"0,3 1 0,4 2 0,2 2 0,0 1 0,-1 1 0,-2-1 1,2 0-1,1 0 0,1 2 0,-4 4 293,-3 8 1,-4 7 0,-4 6 0,-3 1 0,-2 1 0,0 3 0,1 0 0,1 1-442,0 0 0,2-3 0,5 0 0,0-1 0,1-4 0,3-1 0,5-2 0,5-1-131,5-3 1,4-2-1,2-1 1,3-4-1,1-3 1,3-3-1,0-1 1,0 0-223,-2 0 0,-6-4 0,0-1 1,-5-1 422,-2-3 0,-2-6 0,-4-3 0</inkml:trace>
  <inkml:trace contextRef="#ctx0" brushRef="#br1" timeOffset="171">20957 9456 7569,'2'-11'81,"3"1"1,6 2 0,7 3 0,3 1 0,4 1-76,1 0 1,0-2-1,4 0 1,2 0 0,1-2-1,0 1 1,-2-1 0,-1 0-1,-2 2-6,-3 0 0,-1-1 0,-1-6 0</inkml:trace>
  <inkml:trace contextRef="#ctx0" brushRef="#br1" timeOffset="172">20923 9217 7569,'5'-18'20,"8"1"1,10 6 0,6 0-1,4-1 1,1 1 0,2-1-1,0 1 85,2-1 0,6 1 0,-4 1 0,2 1 1,-1 3-1,-3-1 0,-4 2 0,-5 0 41,-5 3 0,0 0 0,-8 2 1,-2 0-1,-3 2 0,-3 1 0,-3 5-68,0 2 1,-4 4 0,3 4 0,-3 6 0,-1 4-1,0 5 1,0 2-87,0 4 1,0 2-1,0-1 1,0-2 0,0 0-1,1-4 1,2 0 0,2-3-127,1-2 1,-2-4 0,3-6 0,-2-3 0,-2-4 0,1 0 286,0-1 0,0-6 0,-4-5 0,0-7-35,0-7 0,-5-4 0,-3-5 0,-2-1 0,-1-1 0,-1-2 0,1 0 0,-1 1-43,1-1 0,1-3 0,1 3 1,3 3-1,0 4 0,4 4 1,1 4-141,1 0 1,1 7 0,4 6 0,5 10 0,5 6-105,3 5 1,5 4-1,4 2 1,-1 0-1,1 0 1,1-1-1,0 0 1,1-1 39,0 0 1,-3-6-1,0-4 1,-2-2 0,-1-5-1,-1-1 1,-2-3 251,-1 0 0,-5-2 0,1-9 0,-2-4 0,-3-5 0,-1-3 0,-3-2 169,-1-2 1,-1-5 0,-4-3 0,0 0 0,-1-1 0,-2 0 0,-2-2-305,-1-2 0,0 2 1,-2 2-1,3 3 1,1 2-1,0 6 0,2 2 1,-1 4-678,-1 2 0,3 4 0,-1 2 0,4 2 0,7 5 689,5 6 0,-1 3 0,3 1 0</inkml:trace>
  <inkml:trace contextRef="#ctx0" brushRef="#br1" timeOffset="173">22271 9205 7849,'-7'-5'1334,"2"-1"-1219,0-1 1,3 7-1,-5 9 1,2 5-1,3 7 1,-1 4 0,1 5-1,-2 3 1,1 2-202,2-1 1,1-4 0,0 0 0,1-1 0,2-1 0,1-2 0,-1-4-234,2-6 1,-3-3-1,2-1 1,-2-2 318,2-3 0,-3 3 0,4-3 0</inkml:trace>
  <inkml:trace contextRef="#ctx0" brushRef="#br1" timeOffset="174">21985 9160 7569,'5'-12'160,"-1"1"0,6 1 0,4 1 0,3 2 0,4 2 0,3 3 0,4 0 0,3 2 73,4 0 1,5 0 0,5 2-1,0 2 1,-3 4 0,-4 6-1,-3 5 1,-2 3-366,-2 1 1,-5 1 0,-7 1 0,-3 2 0,-5 1 0,-3 1 0,-5 3 0,-3-1-59,-3 2 0,-9-1 0,-7-1 0,-2-5 0,-4-2 0,-1-1 0,-5-1 104,-2-3 0,-2 1 1,-1-5-1,1-1 0,3 0 86,3 2 0,2-4 0,4 5 0</inkml:trace>
  <inkml:trace contextRef="#ctx0" brushRef="#br1" timeOffset="175">22819 9182 7569,'-6'-11'179,"-1"3"0,5 1 0,-3-1 0,-2 2 0,0 3 0,-1 6 0,2 6 1,-1 5-1,1 5 0,-2 2 26,2 2 1,0 1-1,3 2 1,-1 0-1,2 0 1,1-1-1,2 0 1,3 2-366,3-2 0,5 2 0,2-3 1,2-2-1,2-2 0,2-2 1,2-3-1,1-2-53,-1-2 0,1-5 1,0-2-1,0-2 0,-1-2 1,-2 0-1,-2 0 0,-2 0 213,-2 0 0,-1-11 0,-2-1 0</inkml:trace>
  <inkml:trace contextRef="#ctx0" brushRef="#br1" timeOffset="176">22613 9422 7569,'9'-6'28,"4"2"0,5 3 0,6 1 0,5 0 0,4 0 0,2 0 50,4 0 0,-3-4 1,4-1-1,-4 0 1,-4-2-1,-3 2 1,-3-1-1,-3 1-1225,-4 0 1147,-3-4 0,-4 3 0,-1-6 0</inkml:trace>
  <inkml:trace contextRef="#ctx0" brushRef="#br1" timeOffset="177">22682 9171 7569,'9'-4'153,"1"-1"1,5-1-1,5-2 1,8 0 0,5 1-1,4-1-71,1 2 0,5-4 0,-1 2 0,1-2 1,-1 0-1,-2 1 0,-4 3 0,0 1 10,-3 2 1,-6-2-1,-2 1 1,-5 2-1,-5 0 1,-2 2-1,-1 0-99,-1 0 1,-5 7 0,-2 4 0,-1 7 0,-1 3 0,2 4 0,-1 1-28,-2 5 0,-1 2 0,0 1 0,0 0 0,0 0 0,0 1 0,0-1 0,0-1-83,0-3 0,0-2 0,0-6 0,0-3 0,0-4 0,0-2 410,0-2 0,0-6 1,0-6-1,0-8-96,0-5 1,-1-6 0,-3 1-1,-3-3 1,0-2 0,-1-1-1,1-2 145,0 2-290,-3 1 1,9 1 0,-4 0 0,1 1-1,0 3 1,2 4-216,0 2 1,2 6 0,0 2 0,2 4 0,3 7 0,5 7 0,5 7-104,3 5 0,1 1 1,5 3-1,1 0 0,2-1 1,-2 0-1,-2-3 1,-3-1 154,0-1 1,-1-5-1,2-4 1,-1-4-1,-2-4 1,-1-1 0,-3-2 351,-2-2 0,0-5 0,-2-2 0,-1-3 0,-3-5 0,-1-2 0,-2-5-63,-2 0 0,-1-6 1,0-1-1,-1 0 1,-2-1-1,-2 0 1,0-1-1,-1-1-492,-1 1 0,4 0 0,-4-1 0,2 2 0,3 1 0,0 4 0,4 3-2428,1 6 2742,4 7 0,4 3 0,1 5 0</inkml:trace>
  <inkml:trace contextRef="#ctx0" brushRef="#br1" timeOffset="178">23927 9194 7569,'-5'-7'591,"2"2"1,-3 7-1,1 1-371,2 5 1,-2 7 0,0 4 0,0 4 0,0 3 0,2 1 0,2 1 0,1 2-167,0-1 1,0 0 0,1 3 0,2-3-1,1-2 1,-1-5 0,1-3-1872,0-2 1,0-2 1816,-4-3 0,5-6 0,1-1 0</inkml:trace>
  <inkml:trace contextRef="#ctx0" brushRef="#br1" timeOffset="179">23584 9194 7569,'12'-8'248,"1"2"1,8 1 0,8 1 0,9 0 0,8 0 0,7 2-83,5 1 0,-25 2 1,-1 1-1,28 3 0,-4 0 1,-7 2-1,-7-1-166,-8 3 0,-5 6 0,-6 3 0</inkml:trace>
  <inkml:trace contextRef="#ctx0" brushRef="#br1" timeOffset="180">18799 10610 7569,'-7'-11'135,"-3"-6"1,5 4 0,-2-3 0,3 1 0,2-1 0,1 1-1,-3 0 1,-3 1 0,-3 3 0,-3 3 0,-4 3 0,-5 2 0,-8 3-1,-3 5 1,-3 7 0,-5 7 0,-3 6 0,0 7 106,5 5 1,5 0 0,5 4 0,6 3 0,8 0-1,6 2 1,5-1 0,3 1-405,1 0 0,10-6 0,6-3 0,8-5 0,7-7 0,2-4 0,2-6 0,2-4-27,1-3 0,4-3 0,-5-6 0,-4-3 0,-5-4 1,-5-2-1,-4-1 0,-4-2 189,-2-2 1,-6 2 0,0-2 0,-2 1 0,-3 0 0,-2-3 0,-4 1 0,-3-2 16,-3 0 1,-6 4 0,1-1 0,0 3-1,0 1 1,0 2 0,1 3 24,1 1 0,1 1 0,1 4-74,0 0 1,4 2 0,5 0 0,6 2 0,7-2 0,7 0 0,5-2 0,2 0-54,2 0 0,6-2 0,-2-1 0,4-5 0,-4-2 0,0-3 0,-3-1 81,0-1 1,-7 0 0,-4 3 0,-3 1 0,-2-2-1,-3-1 1,-2-1 0,-5 1 276,-1 1 0,-1 2 0,0 0 1,0-1-1,0 1-60,0-1 0,-1 6 1,-1 3-1,-2 7 0,1 8 1,2 7-142,1 6 1,0 4 0,0 5 0,-1 2 0,-2 1 0,-1 0 0,2-3 0,0-2-162,2-1 1,-1 1-1,-1-2 1,-2-4 0,1-5-1,1-3 1,-1-1-1011,-1-3 0,1-5 1099,3-2 0,0-4 0,0 2 0</inkml:trace>
  <inkml:trace contextRef="#ctx0" brushRef="#br1" timeOffset="181">19176 10564 7569,'1'-5'64,"3"5"0,2 8 0,2 6 0,-1 6 211,2 5 1,0 5 0,0 4 0,-1 0-1,0 0 1,1 1 0,0-1 0,-1 0-124,1 1 1,-3-3-1,0-1 1,-1-4 0,-2-5-1,-2-3 1,-1-3-108,0-4 0,2-5 0,0-5 64,2-4 1,0-6 0,-3-7 0,3-4 0,2-3 0,2-2 0,-1-2 0,1-6-172,-2-5 1,4 1 0,-2-3 0,1 0 0,0-3 0,-3-1 0,-1 0 0,-1 2-663,1 2 1,-4 6 0,3 7 0,-3 6 0,-1 7 723,0 8 0,0 7 0</inkml:trace>
  <inkml:trace contextRef="#ctx0" brushRef="#br1" timeOffset="182">19564 10644 7569,'0'-11'646,"0"-4"0,0 2-205,0 7 0,-1 7 1,-2 14-1,-2 5 0,0 6 1,0 3-1,2 3 0,2 1-292,1 2 1,0-2-1,0-2 1,0-1-1,1-1 1,3-2 0,4-3-1,2-1-184,1 0 0,1-6 0,0-1 1,2-5-1,3-3 0,1-4 1,2-3-293,2-1 1,-3 0 0,0-1 0,1-3 0,0-4 0,1-3 0,-4-3 0,0-1-808,-3 1 1,-2-3 0,-1 1 1133,-4-2 0,3-6 0,-3-5 0</inkml:trace>
  <inkml:trace contextRef="#ctx0" brushRef="#br1" timeOffset="183">19587 10827 7569,'-5'5'1038,"5"-5"-636,6-6 1,5-1-1,5 0 1,3-2-1,2-1 1,2-2 0,0 1-1,0-1-648,0 1 1,-2 0 0,-2 0 0,-3 3 0,-4 1 245,0 2 0,-1-4 0,0 3 0</inkml:trace>
  <inkml:trace contextRef="#ctx0" brushRef="#br1" timeOffset="184">19518 10667 7569,'5'-11'244,"7"-1"1,7 1-1,2-1 1,2 1-1,0 0 1,1-1 0,2 1-54,0-1 0,5 1 1,-3-1-1,-1 1 0,1 0 1,-1 0-1,0 4 0,1 3-191,1 3 0,-4-4 0,3-2 0</inkml:trace>
  <inkml:trace contextRef="#ctx0" brushRef="#br1" timeOffset="185">20306 10587 7569,'-4'-21'157,"-1"0"1,-1 3-1,-2 2 1,1 2-1,0 1 1,1 2 0,0 0-1,-3 0 1,0 6-1,1 9 2061,5 10-2169,1 6 1,6 8 0,1 3 0,2 0 0,0 1 0,1-1 0,-2-1 0,0 1-131,1-1 1,-5-5 0,2 2-1,-3-4 1,-1-4 0,2-4-1,0-2 8,2-2 1,0-2-1,-5-5 1,-2-9 127,-1-8 1,-1-1 0,3-6-1,-2-3 1,0-2 0,0-1-1,0 1-33,2-2 0,-1 3 0,1-4 0,-2 3 0,1 1 0,2 3 0,1 4-33,0 3 0,1 6 0,3 4 1,5 6-1,5 5 0,6 8 1,5 6-50,1 2 1,6 1 0,-2 1-1,3 2 1,0-2 0,-1-1 0,-3-1 9,-1 0 1,-1-5 0,-4-3 0,-2-4 0,-2-3 0,-4-4-1,-2-3 271,-1-1 0,-2-1 0,-3-4 0,-2-7 0,-1-6 1,0-3-1,-1-2-58,-2 0 0,-1-3 1,-1-2-1,-2-2 1,-2-1-1,0-2 1,-1-2-1,-1 1-443,-2 0 0,4 1 0,0 2 0,1 5 0,1 3 0,0 4-820,2 4 0,3 8 1,5 7-1,7 8 1100,6 6 0,0-1 0,8 3 0</inkml:trace>
  <inkml:trace contextRef="#ctx0" brushRef="#br1" timeOffset="186">21574 10256 7569,'0'-29'4,"-1"1"0,-2 6 0,-1 3 0,1 5 0,-2 4 0,-3 4 0,-2 1-111,-2 2 0,1 2 0,-2 2 0,-3 3 0,-6 6 0,-5 8 0,-3 10 0,-4 7 323,-3 7 0,4 3 0,6 0 0,3 1 1,4 0-1,3-2 0,7-1 0,4-2 163,3-2 0,3-1 0,5-3 1,7-1-1,7-1 0,6-4 1,6-6-1,3-7-443,4-3 1,-1-7-1,5-2 1,1-4-1,0-5 1,0-5-1,-2-5 131,-2-3 1,-6 0 0,-6-3 0,-3-1 0,-3-2 0,-1-1-1,-7-3 1,-2-3-60,-4-2 0,-4-6 0,1-2 0,-6-1 0,-5 0 1,-9 1-1,-4 0-305,-3 3 1,-6 9 0,-5 6 0,-5 6 0,-2 6 0,2 3 0,2 5 0,1 3-305,3 3 1,7 4 0,-1 5-1,3 4 601,1 3 0,0 2 0,0 2 0</inkml:trace>
  <inkml:trace contextRef="#ctx0" brushRef="#br1" timeOffset="187">21266 10553 7569,'-12'0'874,"1"0"-484,-1 0 1,7 0 0,5 0 0,9 1 0,9 2 0,9 0 0,7 0 0,6-2-346,6-1 0,5 0 1,-4-1-1,-3-2 0,-1 0 1,-2-1-1,-4 0 0,-4 0-903,-3 2 0,-8-1 0,1 1 858,-2-2 0,1 0 0,1 4 0</inkml:trace>
  <inkml:trace contextRef="#ctx0" brushRef="#br1" timeOffset="188">21962 10884 7569,'0'-8'6668,"0"1"-7453,0 4 785,0-2 0,5 10 0,2 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07T04:18:05.467"/>
    </inkml:context>
    <inkml:brush xml:id="br0">
      <inkml:brushProperty name="width" value="0.09086" units="cm"/>
      <inkml:brushProperty name="height" value="0.09086" units="cm"/>
      <inkml:brushProperty name="color" value="#FF0000"/>
    </inkml:brush>
  </inkml:definitions>
  <inkml:trace contextRef="#ctx0" brushRef="#br0">4957 13865 7569,'0'-8'318,"0"3"0,0 4 0,0 7 1,0 6-1,0 4 0,1 2-63,3 2 0,-3 2 0,4 2 0,-1 1 0,0 3 0,-1 0 0,1 1 0,1 1 0,0 1-388,1 2 0,1-2 0,-2-2 0,0-1 0,0-3 1,-1-1-1,0-1 0,0-1 0,-2-3-265,0-4 0,-2-2 1,0-2-1,0 1 0,-2-2 398,-1-3 0,-4 3 0,-4-3 0</inkml:trace>
  <inkml:trace contextRef="#ctx0" brushRef="#br0" timeOffset="1">4922 14059 7569,'-3'-19'54,"-2"0"1,-1 0 0,1 1-1,3 2 1,1 0 0,1 1-1,0 1 232,0 2 1,0 0-1,0 1 1,1 1 0,3 1-135,3 1 0,5 6 1,3-3-1,4 1 1,4-1-1,2 0 1,2-2-1,-1 2-57,2 0 0,-5 0 0,1 2 0,-3 0 1,-2 0-1,0 3 0,-2 4 0,0 4-90,-3 2 1,-5 0 0,-3 0-1,-1 0 1,-2 3 0,-2 0-1,-1-1 1,0 1-148,0 2 1,-5-1 0,-3 5 0,-3 0-1,-3 0 1,-3-1 0,1 0 0,-1-2-71,3 1 0,2-2 0,2-4 0,1 1 275,1-1 1,7-1 0,1-2 0,6-3-1,4-1 704,2 0-753,4-1 0,2 1 0,5 1 0,0 0 0,-2 0 0,0-1 0,-2 1-32,1 3 0,2 1 1,0 0-1,1-2 1,-1 2-1,-3 1 1,-4 2-1,-2 1-41,-2 2 1,-4-1 0,-4 3 0,-1 1 0,-4 0 0,-3 1-1,-5 0 29,-4 0 1,-11-4-1,-1 3 1,-3 0-1,-3-2 1,-1 1-1,-2-3-119,-2-2 1,9-1-1,-2-2 1,6-3-1,5-1 1,3-3 0,4 0 148,0-2 0,6-5 0,1-2 0</inkml:trace>
  <inkml:trace contextRef="#ctx0" brushRef="#br0" timeOffset="2">5665 14459 7569,'-12'0'272,"1"-5"1,1-3-1,2-2 1,6-1-1,3-1 1,4 1-1,0-1-4,0 1 0,-1-2 0,-4-1 0,1-2 1,2-2-1,1-2 0,-2-3 0,-1-3-313,-1 0 0,0-2 0,0 2 0,0-1 0,0-1 0,0-2 0,0 3 0,-1-3 37,-3 1 1,3 4-1,-4-2 1,1 2-1,0 1 1,0 0 0,1 2 216,-1 0 1,0 6 0,4 1 0,0 2 0,0 2-1,1 0-149,3 4 1,2 2 0,6 6 0,1 4 0,2 6 0,3 9-1,1 5-55,0 5 1,0 3-1,2 3 1,0 1-1,-2 2 1,1 0 0,0 2-1,1-2-345,-2 1 1,-4-7 0,3-7 0,-2-2 0,-2-1 0,-1-1 0,-3-3-1067,-3-4 1,2-2 1405,-5-2 0,0 1 0,-4-1 0</inkml:trace>
  <inkml:trace contextRef="#ctx0" brushRef="#br0" timeOffset="3">5619 14356 7569,'-16'-5'285,"3"-1"1,-1-6-1,5 1 1,5-1-1,4 2 1,4 1-191,4 2 1,8 0 0,6-2 0,6 2-1,3-1 1,6 1 0,3 0-1057,3 2 1,-5 1 960,-4 4 0,0-5 0,-5-1 0</inkml:trace>
  <inkml:trace contextRef="#ctx0" brushRef="#br0" timeOffset="4">6076 13933 7569,'-23'-16'229,"3"3"0,5-2 0,7 2 26,5 2 1,8 6-1,3 5 1,1 7-1,1 6 1,0 4 0,3-1-1,1 2-312,2 0 1,-2-3 0,4 3 0,0-2 0,-2-3 0,1-3 0,-2-4-123,2-1 1,-3 3 0,3-4 0,1-2 0,-1-2 0,0-3 0,1-5 188,2-2 1,-2-3-1,0-1 1,-2-2-1,0-1 1,-1-1-1,-1 2 1,-3-2 285,-2 0 1,-5 4 0,2-1 0,-1 3 0,-3 1-87,-5 4 1,-3 12 0,-6 10 0,1 7-1,0 4 1,-1 5 0,1 2-233,-1 1 1,5-1 0,0-1 0,2-2 0,3 2 0,0 0 0,2-1 0,-1-1-605,-3-3 0,3 4 0,-3-6 626,3-3 0,-4 1 0,-1-6 0</inkml:trace>
  <inkml:trace contextRef="#ctx0" brushRef="#br0" timeOffset="5">6613 13785 7968,'-12'0'397,"2"-1"0,2-1 0,6 1 0,3 4 1,4 1-382,2 1 1,-4 2-1,4-2 1,-1 2 104,0 2 0,-3-3 0,1 1 0,-3 2 697,-1 2 1,-1-5-754,-3-2 1,3-2-91,-3 2 1,6 2 0,2 7-1,-1 1 1,-3 2 0,-3 2 0,-2 3 97,-1 0 0,2-2 0,-2 0 0,1 2 1,2 0-1,2 2 0,1 0-127,0 0 0,0-1 0,1 1 0,3 1 0,4 1 0,2-1 0,2-3 0,2 1-3,2-1 1,0-3-1,-1-3 1,4-2-1,3-3 1,1-1 0,0-3 37,-1-1 0,1-1 1,1-4-1,2 0 1,0 0-1,1-1 1,0-3-1,-2-2-724,-3 0 0,-1-5 0,-6 4 743,-1-3 0,-6-7 0,-3-1 0</inkml:trace>
  <inkml:trace contextRef="#ctx0" brushRef="#br0" timeOffset="6">6590 14230 7569,'2'-11'112,"6"0"1,8 0 0,10 3-1,7 0 1,4 0 0,-1 1-1,0-1 1,0-1-10,2-1 1,-3 2-1,2 2 1,-5 0 0,-6 1-1,-2 0 1,-2 1-104,-3-1 0,-2-7 0,-6-5 0</inkml:trace>
  <inkml:trace contextRef="#ctx0" brushRef="#br0" timeOffset="7">6613 13899 7569,'-7'-11'-117,"2"-1"1,8 1-1,4 0 1,9-1-1,5 1 1,5-1 0,3 1-1,3-1-68,3 1 1,3 0 0,-1 0 0,2 3 184,2 0 0,1 0 0,3-3 0</inkml:trace>
  <inkml:trace contextRef="#ctx0" brushRef="#br0" timeOffset="8">7583 13739 7569,'-22'-11'184,"4"-1"0,3 2 0,2 3 0,2 3 1,-1 3-1,-1 1 0,-2 0-110,-4 0 1,-2 5-1,-2 2 1,0 3-1,1 2 1,2-1-1,2 2 1,0 1-63,1 1 0,3 0 0,0-3 0,4-1 0,3 1 0,2-1 0,3 1-13,0-1 0,4-3 0,1-1 0,5 1 0,4-1 0,3 1 0,4 0-23,2-2 1,2 4 0,1-4 0,2 2 0,2-2 0,0 1 0,-1-1 0,0 3 57,1 1 1,-8 2 0,2-1 0,-4 0 0,-4 1 0,-3 1 0,-3 0 46,-5 3 1,-1 3 0,-5-3 0,-4 2 0,-9 1-1,-5 0 1,-6-1 0,-5 0-159,-4-1 1,-5-3 0,-3 2 0,3-2 0,5-2 0,6 1-1,2-3-656,3 0 0,7-3 733,6 0 0,6-4 0,6 2 0</inkml:trace>
  <inkml:trace contextRef="#ctx0" brushRef="#br0" timeOffset="9">7949 14356 7952,'0'-8'496,"0"1"0,-1-1 1,-2 1-1,-1-1 1,1-1-1,-1-1 1,-1-1-1,0-1-130,-1 1 0,-1-1 1,2 0-1,-2-2 0,0-3 1,-1-1-1,1-1 1,-2-1-1,0-2-470,1-2 1,-2-2 0,4 0 0,-2-2 0,2-1 0,1-3 0,2 1 0,2-1-217,1 2 1,0 4-1,0 1 1,0 3 0,0 4-1,0 2-603,0 2 0,1 3-211,3 3 0,-3 4 1134,3 8 0,2 2 0,1 6 0</inkml:trace>
  <inkml:trace contextRef="#ctx0" brushRef="#br0" timeOffset="10">8200 14208 7569,'-11'0'122,"6"-4"1,3-1-1,5-2 1,-2 0 0,-2-1-1,-3 0 1,2 0 384,0-3 1,1 0-1,-1-2 1,-4-1-1,1-2 1,0-2-1,3-3 1,0-4-421,2-1 0,-1-7 1,-1 1-1,-2-3 0,1-1 1,2-2-1,1 0 1,0 0-192,0 5 0,-4 0 0,0 6 0,1 2 0,-1 2 0,0 4 93,2 4 1,-1 7 0,0 7 0,0 7 0,1 9 0,5 6 0,5 3-85,2 2 1,6 5 0,4 6 0,6 1 0,4 0 0,3 0-1,0 0-189,-2-1 0,0-2 1,-4-2-1,0-1 0,-1-3 1,1-1-1,-2-4 0,-2-2-297,-4-3 1,2-5 0,-6 1 0,-1-4 580,-2-3 0,-5 2 0,-2-3 0</inkml:trace>
  <inkml:trace contextRef="#ctx0" brushRef="#br0" timeOffset="11">8166 14116 7569,'-6'-5'-28,"-3"-1"1,6-6 0,4 2 0,6 3 0,3 2 0,3 1-32,2 0 0,3-4 1,4 4-1,3 2 1,0 1-1,3-1 0,0 0 1,1-2 58,0 2 0,2-5 0,3 1 0</inkml:trace>
  <inkml:trace contextRef="#ctx0" brushRef="#br0" timeOffset="12">8817 13831 7569,'-17'0'1414,"5"-4"-1153,-4 0 0,9 5 0,3 7 0,3 3 0,2 6 0,2 6 1,0 5-1,1 2-149,1 1 0,-3 0 1,3 5-1,-2 1 0,1-3 1,-1 0-1,-1-3-126,2-2 0,-3-3 0,3-4 0,-3-3 0,-1-4 0,0-2 32,0-2 1,-1-6 0,-3-5 0,-3-6 0,-3-5-13,-2-5 1,2-1 0,1-6 0,3-1 0,-1-3 0,2-3 0,0-3 0,3-3 115,1-2 1,1 2 0,0-3-1,0 2 1,0 3 0,0 6-1,0 7-66,0 5 1,1 5 0,3 3-1,3 7 1,3 7 0,3 11-1,2 6-165,4 3 0,3 6 1,1-1-1,1 2 0,1 1 1,3 0-1,0-1 1,0-1-181,-3-2 0,3-4 1,0 0-1,0-3 1,0-4-1,-1-5 0,-1-4 1,1-3 315,-2-2 0,-2-3 0,-2-6 0,-4-3 0,0-5 0,-3-4 0,-2-6 597,0-3 0,-6-7 1,-2 0-1,-3-3 1,-1-4-1,0-1 1,0 0-1,0-1-323,0-2 0,0 2 1,-1 1-1,-2 2 0,0 5 1,0 5-1,1 5-1469,-2 4 1,3 5 1167,-3 10 0,2 16 0,2 12 0</inkml:trace>
  <inkml:trace contextRef="#ctx0" brushRef="#br0" timeOffset="13">4397 15510 7569,'-4'-12'248,"0"1"0,1 1 1,-1 1-1,0 1 90,1-1 0,3 13 0,3 5 0,2 6 0,0 7 0,0 3 1,-1 7-1,0 3-332,0 3 1,-1 6 0,-3-3-1,0 4 1,0 0 0,0 1-1,0 0 1,0 0-146,0-1 0,0 1 1,0 0-1,0-2 0,0-2 1,0-4-1,0-4 0,0-5-421,0-6 1,2-1-1,0-7 1,3-2 559,2-4 0,-10-4 0,2-5 0</inkml:trace>
  <inkml:trace contextRef="#ctx0" brushRef="#br0" timeOffset="14">4317 15532 7569,'12'-22'19,"-1"-1"0,2 1 1,2 3-1,4 4 0,2 2 1,2 2-1,1 1 0,2 2 248,0 4 0,1 3 0,-4 1 1,1 0-1,1 0 0,2 0 0,-2 1 1,0 3-221,-3 4 0,-3 3 0,-1 4 0,-1 4 0,-3 3 1,-3 2-1,-3 1 0,-5 3-211,-1 1 0,-5 2 1,-3 3-1,-6 0 0,-3 1 1,-4-1-1,-4-1 24,-1-3 1,-4 2-1,0-5 1,0-1 0,2 0-1,3-2 1,4-3 0,2 0 299,4-3 0,0-2 0,3-5 1,2 1-1,6-1 7,4 1 1,6 0-1,6 2 1,2 2 0,2-1-1,2 0 1,3 2-1,2 0-65,2 4 0,4-4 1,-5 1-1,0-1 1,-2-2-1,-1 0 1,-1 0-320,1-1 0,0-5 0,0-2 0,0-1 0,1-1 217,2 0 0,-1-1 0,2-4 0</inkml:trace>
  <inkml:trace contextRef="#ctx0" brushRef="#br0" timeOffset="15">5037 16412 7569,'0'-12'-13,"0"1"1,1 0 0,1-1 0,3 1 0,1-1 0,-1 0 0,-3-2 121,-1-2 0,-1-4 1,0 1-1,0-3 1,0 0-1,0-2 1,0-2-1,0-2 1,0-1-43,0-3 1,0-1-1,0-2 1,0-2-1,-1-1 1,-1 0 0,-3 0 55,-2 0 1,5-5-1,-2 1 1,3-3-1,1 0 1,1-1-1,1 3 1,3 3-76,2 6 1,-1 4 0,3 1 0,-3 6 0,-1 6 0,-1 4 59,1 2 0,-2 6 0,3 5 0,1 8 1,-1 6-1,3 6-26,1 5 0,1 11 0,2 8 0,2 6 0,3 2 0,1 2 0,-1 1-333,-2-2 0,3 6 0,-2-5 1,-1-2-1,1-4 0,-2-7 0,0-6-105,1-4 0,-2-3 1,-6-7-1,0-2 1,1-3-1,0-4 356,-2 0 0,4-1 0,-5 1 0</inkml:trace>
  <inkml:trace contextRef="#ctx0" brushRef="#br0" timeOffset="16">5002 16229 7569,'-17'-11'165,"1"-1"1,9 1 0,3-1 0,3 1 0,2 0-40,3-1 0,2 2 0,5 1 1,2 3-1,1 1 0,3 1 1,0 0-1,4 0-160,0 2 0,2 0 0,0 2 0,1 0 1,1-1-1,3-1 0,2-3 34,1-2 0,2 0 0,2-5 0</inkml:trace>
  <inkml:trace contextRef="#ctx0" brushRef="#br0" timeOffset="17">5642 15612 7569,'-6'-11'659,"-5"-1"-252,4 1 1,-2 6 0,1 6 0,4 8 0,3 8 0,1 4-1,0 7 1,0 5-319,0 5 0,0 3 1,0 4-1,0 1 1,0 0-1,0 0 1,0-2-1,0-1-197,0-1 1,0-7 0,0 1 0,0-6 0,0-3-1,0-5 1,-1-6 0,-2-3 35,0-2 1,-2-6-1,2-5 1,-1-6-195,2-4 0,-3-7 0,1-2 1,1-3-1,2-5 0,0-2 1,-2-3 195,-1-2 1,1 2 0,1-6-1,0 2 1,-2 2 0,0-1 0,0-1-1,-1 2 531,-1 5 0,3 4 0,0 6 0,1 4-294,2 3 1,2 6 0,1 8-1,6 7 1,5 7 0,5 4 0,3 5-1,1-1-239,-1 0 0,6 2 1,3 1-1,1 0 1,-1-1-1,0 1 1,0-2-97,2-1 0,0-6 0,-2-3 1,-4-2-1,-3-3 0,-3-2 0,-2-4 1,-3-3 409,-4-1 1,0 0 0,-2-1 0,-3-3 0,-3-4 0,-1-2 0,-1-3-7,2-2 1,0-3 0,-5-4 0,-2-2-1,-2-3 1,0-4 0,-1-2 0,1-1-460,-1 0 1,-1-4 0,2-2 0,0 1 0,-2 0 0,2 2-1,-1 4-359,0 6 1,3 1-1,-2 9 1,1 2 0,0 4-1,1 2 582,-3 2 0,5-3 0,-4 4 0</inkml:trace>
  <inkml:trace contextRef="#ctx0" brushRef="#br0" timeOffset="18">6327 15464 7569,'0'-12'703,"0"4"-374,0 4 0,0 10 0,0 13 0,-1 3 0,-2 1 1,0 1-1,0 1-195,2 2 1,1 8-1,1-1 1,2 2 0,2 0-1,0-2 1,1 1 0,-1 2-338,0 1 1,3-4 0,-3-4-1,0-2 1,1-3 0,-1-2-1,0-3-407,-2-1 1,-2-9-1,1 0 610,1-3 0,-12-8 0,2-6 0</inkml:trace>
  <inkml:trace contextRef="#ctx0" brushRef="#br0" timeOffset="19">6144 15487 7569,'0'-12'148,"0"-3"1,0 0 0,2 1 0,3 1 0,7 2 0,9 1 0,4 1 32,1 1 0,-1 6 0,0-2 1,4 2-1,3 2 0,5 2 1,1 3-1,3 6-248,-1 7 1,-3 5-1,1 2 1,-2 3 0,-3 1-1,-4 3 1,-6 0-103,-7-2 1,-4 3-1,-5-4 1,-3 2-1,-3-2 1,-2-1-1,-3-1 1,-5-1 150,-5 1 1,-8 3-1,-10-2 1,-5 1-1,-5 2 1,-4-1-1,-2 2-20,-1 4 0,4-6 0,7 3 0,4-4 0,5-5 0,6-5 0,6-6-14,5-4 1,7-6 51,5 0 0,5-12 0,6-3 0</inkml:trace>
  <inkml:trace contextRef="#ctx0" brushRef="#br0" timeOffset="20">6750 16023 8244,'0'8'73,"0"0"0,1 1 0,2 1 0,0 2 0,0 2 1,-1 3-1,2 1-49,4 2 1,-2 2-1,2-1 1,1-1-1,1-2 1,1-1-1,1-3 1,0-3 53,4-3 0,-2-3 0,5-5 1,2 0-1,3-3 0,4-3 0,1-7-31,3-3 0,-3-3 0,0-4 0,-1-1 0,-3-3 0,-4-2 0,-4-2 0,-3 1 43,-4-2 0,-7-2 1,0-3-1,-6-1 0,-5 1 1,-6 2-1,-7 2-173,-4 2 1,-4 5 0,-7 7-1,1 5 1,-2 5 0,3 6 0,-1 6-1,5 6-86,1 5 1,2 0-1,6 5 1,0 1 0,5 0-1,2 1 1,5-2-448,3 1 1,3-2 615,7 1 0,2-5 0,6 2 0</inkml:trace>
  <inkml:trace contextRef="#ctx0" brushRef="#br0" timeOffset="21">7344 16172 7569,'-12'0'441,"2"-1"0,2-3 1,5-4-147,1-2 1,4-1 0,0-1 0,3 1 0,0-1 0,2 0 0,-2-3 0,0-5-351,-3-1 1,0-2 0,-2-1-1,-2-3 1,-1-3 0,-4-2-1,0 0 48,-1 2 1,2-4 0,-3-4 0,1 1 0,1 0 0,0 0-1,2-1 1,1 3 118,0 3 0,1 0 1,3 4-1,0 2 1,0 0-1,1 6 1,1 2-69,2 4 1,5 7 0,-1 3 0,2 4-1,1 4 1,1 4-122,-1 6 1,2 4 0,1 5 0,2 0-1,2 1 1,2 1 0,2 2-247,1-2 1,0-2 0,-2-4 0,0-4 0,-2-2 0,1-3 0,1-2 207,2-4 0,-4-4 0,0-4 1,0-4-1,-1-3 0,-3-3 1,-1-3-1,0 0 515,2-4 0,-5 0 0,-3-1 0,-1 2 0,0 2 0,-4 2 0,-1 2-193,-2 1 0,-2 3 0,-1 4 0,-5 6 0,-2 7 0,-2 8-343,1 8 0,0 5 0,-1 8 0,1 0 0,1 4 0,1-1 0,2 2-68,2-1 0,1-3 0,4 1 1,0-2-1,0-2 204,0 0 0,11-5 0,1-1 0</inkml:trace>
  <inkml:trace contextRef="#ctx0" brushRef="#br0" timeOffset="22">8634 15510 7569,'-23'-6'244,"2"0"1,2-4 0,5 1 0,6 4-1,7 5 1,5 9 0,2 9 0,3 7-1,1 5 1,1 3-25,1 2 1,-1 3 0,1 1-1,-1 0 1,1 2 0,-1-3 0,0 0-1,1-4 1,-1 1-258,1-4 0,-2-8 0,-1 0 1,-2-3-1,2-2 0,1-3 17,2-2 1,-5-8 0,0-6 0,-2-8 46,-3-5 0,1-10 1,-1 0-1,4-4 1,-1-5-1,1-4 1,0-5-105,3-2 1,3-8 0,2-4 0,1-5-1,-8 30 1,1-1 0,0-1 0,-1 1-1,1 0 1,-1-1 0,7-29-482,-1 4 0,-3 8 0,-2 15 0,-4 7 0,-3 9-521,-1 5 0,-1 14 1079,-3 7 0,-2 14 0,-6 8 0</inkml:trace>
  <inkml:trace contextRef="#ctx0" brushRef="#br0" timeOffset="23">9137 15966 7569,'5'-11'0,"2"0"1,4-1-1,0 1 1,0-1 0,1 1-1,-2-1 299,-2 1 0,0-2 0,-2-2 0,-1-4 0,0-3 0,-3 0 0,-1-2 0,-1-3-170,0-4 1,0-2-1,0-1 1,0-1-1,0-2 1,0-3-1,0 0-93,0-3 0,0 3 0,0 2 0,0 4 1,0 4-1,0 4 0,2 6 0,0 5-10,2 2 0,1 7 1,-1 4-1,4 7 0,2 9 1,1 7 56,1 7 0,-1 5 1,2 5-1,1 4 0,1 3 1,0 5-1,2 2 0,0 1-323,1 0 1,2-4 0,-3-1-1,1-5 1,1-6 0,0-4 0,-1-4-1,-1-2-902,1-6 1,-4-3-1,1-7 1142,-2 1 0,3-1 0,2 1 0</inkml:trace>
  <inkml:trace contextRef="#ctx0" brushRef="#br0" timeOffset="24">9091 15898 7569,'-11'-5'84,"4"-2"0,6-4 1,7 0-1,8-1 1,4 1-1,1 1 1,1 1-1,2 1 1,2-1-39,3-1 1,3 2 0,7 2 0,2 0-1,1 1 1,0-2 0,0 1-734,-1-3 1,-5 3-1,-5-2 687,-1-1 0,4-6 0,-3-3 0</inkml:trace>
  <inkml:trace contextRef="#ctx0" brushRef="#br0" timeOffset="25">9822 15372 7569,'-11'0'563,"-5"-5"1,1-1-1,1 0 1,1 3-130,2 6 1,5 6 0,2 8 0,1 7 0,1 4 0,-2 5 0,1 3-434,2 2 0,2 4-1,2-4 1,2-1 0,1-2 0,3 0 0,0-2 0,0-3-711,-1-3 1,-5-5 0,4-2-1,-1-5 1,0-4-191,3-3 1,-4-4 899,-1-8 0,3-8 0,-1-5 0</inkml:trace>
  <inkml:trace contextRef="#ctx0" brushRef="#br0" timeOffset="26">9662 15338 7569,'-11'-21'304,"4"-2"0,3-6 0,4 5 0,6 4 0,5 4 0,7 2 0,3 3 53,2 3 0,0-1 1,0 5-1,1 2 0,3 2 1,2 4-1,1 4 0,1 5-377,0 2 0,2 6 1,0-2-1,-2 2 1,-4 2-1,-5 1 1,-3 2-1,-5 2-263,-5 1 1,0-4 0,-6 2 0,-5-2-1,-4 0 1,-5 2 0,-5 0 79,-3 1 1,-2-3-1,-3 4 1,-2 0 0,1-1-1,2 0 1,4-2 0,3-2 205,2-1 1,2-6 0,3-1 0,3-4 0,1 0 29,2-1 0,7-1 0,4-2 0,3-4 0,3-3 0,1-1 1,1 0-1,-1 0-445,0 0 1,4 0 0,-2 0 411,0 0 0,2-5 0,4-1 0</inkml:trace>
  <inkml:trace contextRef="#ctx0" brushRef="#br0" timeOffset="27">10427 15966 7569,'-11'0'9084,"-1"0"-9617,6 0 533,1 0 0,0-5 0,-1-1 0</inkml:trace>
  <inkml:trace contextRef="#ctx0" brushRef="#br0" timeOffset="28">15441 13762 7569,'6'-16'214,"-1"3"0,-3-2 0,0 2 0,2 2 0,-3 0 0,-3 4 0,-5 4 4,1 6 1,1 3 0,5 6 0,0-1 0,0 0-1,0 2 1,0 2 0,0 4 0,0 3-227,0 1 1,0 0 0,0 1-1,0 2 1,0 4 0,0-1-1,0-1 1,0-2 0,0 1-74,0-2 0,1 1 1,2-1-1,2 1 1,1-4-1,3-1 1,3-1-1,1 0 42,3-1 0,-1 2 0,-4-6 1,1-1-1,0-1 0,2-2 1,2-1-1,-1-1 26,1-1 0,-3-6 0,2 2 0,-1-3 1,0-1-1,1 0 0,-1-1 0,0-3 84,2-4 0,0-5 1,6-4-1,-1-2 1,3-4-1,0-3 0,1-4-64,-3-1 1,0-2 0,-2-2 0,-2 1-1,-1-1 1,-3-2 0,-3-1 0,-2 0 11,-2-2 0,-4 6 0,1-2 1,-3 6-1,-1 1 0,0 1 1,0 0 2,0 3 1,-1 6 0,-2 2 0,-1 2 0,2 0 0,1 1-329,1 1 0,5 7 0,2 1 0,3 1 0,2 0 306,-1 1 0,6 2 0,1 1 0</inkml:trace>
  <inkml:trace contextRef="#ctx0" brushRef="#br0" timeOffset="29">16252 13785 7569,'0'-11'227,"0"-1"0,0 1 1,0-1-1,0 1 1,1 1-1,2 3 0,1 7 1347,-2 7-1579,-1 3 1,-1 3 0,0 2-1,0 5 1,0 4 0,0 4 0,0 0-1,-1 1-111,-3 0 1,3 1-1,-3 1 1,3-1 0,1-3-1,0-1 1,0-2 0,0-1-201,0 0 1,1-4 0,2-2 0,2 0 0,0-3 315,0-1 0,-1-2 0,-4 0 0</inkml:trace>
  <inkml:trace contextRef="#ctx0" brushRef="#br0" timeOffset="30">16195 13888 7569,'0'-17'151,"0"5"1,1-5 0,2 2 0,0 0-1,1 1 174,1 1 1,-2 7-1,4 3 1,2 6 0,1 6-1,2 3-189,-1 3 1,5 6 0,0-2-1,1 2 1,0 3 0,1 2-1,2 0-155,2 0 0,2-2 0,1-1 0,2 1 0,0 1 0,-1 1 0,1-3 0,-2-4-41,0-3 0,-3 1 1,1-5-1,-1 1 0,-2-4 1,-2-2-1,-2-1 206,-2-1 1,-1-2 0,-2-3 0,0-1 0,-3-3 0,-1-5 62,-2-5 1,0 1 0,-3-7 0,2 0-1,-1-3 1,-2-2 0,-1-4-274,0-4 0,0 5 0,0-6 0,0 1 0,-1 1 0,-2 0 0,-1 3 0,1 1-376,-2 3 1,3 2-1,-3 4 1,1 4 0,1 2-1,0 1-2140,2 1 2580,1 0 0,0 4 0,0 2 0</inkml:trace>
  <inkml:trace contextRef="#ctx0" brushRef="#br0" timeOffset="31">16960 13739 7569,'-11'0'619,"-1"-4"0,1-1 0,1-1-349,2-3 0,3 9 1,5 4-1,0 6 1,0 4-1,1 4 0,2 2 1,0 4-1,0 2-242,-2 2 0,3 1 0,0 4 0,-2-2 0,0 0 0,-2-1 0,1 0-228,3-4 0,-3-2 0,4-1 0,-1-1 0,1-3 0,0-4 0,1-2-123,1-2 0,0-5 1,5-2-1,-1-4 1,-1-4 29,-2-3 0,2-8 0,-1-3 0,4-1 0,2-1 0,0-3 0,0-4 0,2-2 264,1-3 0,1-1 0,4-1 0,-1 1 1,1 1-1,-1 3 0,-3 1 0,-4 3 1763,-2 1 1,-2 6-1393,1 3 0,-7 8 1,-5 8-1,-7 8 0,-3 7 1,-1 1-1,-2 5-395,-2 3 0,-2 1 0,-3 4 0,1 1 0,0-1 0,1 1 0,3 0 0,2 1-156,2-2 0,1 2 0,1-4 0,2 0 0,2 0 1,3-3-1,2-2 57,4-4 1,3 0-1,9-6 1,3-4-1,2-3 1,3-3-1,3-2 1,3-2-403,3-3 1,5-2 0,0-6 553,-1 1 0,-1-6 0,-2-1 0</inkml:trace>
  <inkml:trace contextRef="#ctx0" brushRef="#br0" timeOffset="32">17657 13808 8017,'-10'-12'598,"2"4"0,4 4 0,3 9-370,1 7 0,-4 6 0,0 5 0,2 1 1,0 3-1,2 3 0,0 3 0,0 2 0,2-1-180,1 0 1,-1-1 0,2-1 0,-3-3 0,-1-1 0,0-3 0,0-1-356,0-1 1,0-5-1,0-3-90,0-2 1,-1-12 0,-2-5 0,-1-6 0,2-5 0,0-4 0,2-3 260,0 0 1,0-3-1,0-1 1,0-6-1,0-3 1,0-4-1,0 3 380,0 0 1,0-1 0,0 2-1,0 3 1,2 4 0,0 5-1,2 4 188,-1 3 0,3 3 0,2 9 1,2 8-1,1 6-338,0 5 0,2 3 0,1 6 0,3 2 0,0 2 0,2 1 0,0 1 0,1 1-196,0-1 1,3-1 0,2 3-1,2-3 1,-2-1 0,0-2-1,1-4-33,0-3 0,1-2 0,-5-6 0,-2 0 0,-2-4 0,0-3 0,-2-3 353,1-1 0,-4-5 1,-5-2-1,-4-4 1,-3-1-1,-1-4 0,0-3 55,0-2 0,-4-2 0,-1-1 0,0-3 0,0-3 1,3-3-1,0-1 0,2-1-388,0 1 1,0 0-1,0 1 1,0 1 0,0 4-1,0 3 1,0 4-713,0 4 1,-1 1 0,-1 5 0,-4 1 826,0 2 0,-2 3 0,-3 5 0</inkml:trace>
  <inkml:trace contextRef="#ctx0" brushRef="#br0" timeOffset="33">18410 13831 7569,'0'-18'-18,"2"-2"0,2 4 0,4 2 1,5 3-1,1 2 417,-4 1 0,-5 7 0,-9 1 0,-3 7 0,-5 4 0,-2 4 0,-2 6-103,-2 4 1,0 0-1,-2 4 1,4 1-1,2-1 1,4 1-1,1 1 1,2-1-330,3 2 0,3-4 0,2-2 0,3-1 0,4-3 0,3 0 0,5-3-181,3-4 0,3-3 0,4-5 0,2-3 1,1-4-1,3-5 0,-1-5 0,1-5 238,-1-3 0,-2-1 0,1-4 0,-4 0 0,-5 0 0,-3-1 0,-3-2 13,-5-5 0,-3 2 0,-10-2 1,-3 1-1,-8 0 0,-7 0 1,-6 2-1,-6 3-329,-5 1 1,3 7 0,0 6 0,3 6 0,2 4 0,2 1 0,5 1-606,6 3 1,6 2 896,3 6 0,3 4 0,5 2 0</inkml:trace>
  <inkml:trace contextRef="#ctx0" brushRef="#br0" timeOffset="34">18833 13762 7569,'5'-11'1305,"-4"-1"-787,3 1 1,-6 6 0,-2 5 0,0 7 0,0 7-1,0 5 1,2 3 0,1 1-341,1 0 1,0 1 0,0 1 0,1 2 0,1-1 0,3 1 0,1 0 0,0-1-166,0 2 1,2-4 0,3 3 0,1-4 0,-1-3-1,1-2 1,-1-2-203,0-2 1,1-2-1,-1-3 1,1-3 128,-1-1 1,-5-6-1,-2-7 1,-3-2 0,-1-3-1,-1-2 1,-1-3-34,-2 1 0,0-5 1,3 3-1,-2-4 0,-1-2 1,2-3-1,1 0 0,1-1 62,0 0 1,3 7-1,3 2 1,-1 5 0,1 6-1,0 1 1,3 3 40,1 0 0,-1 6 0,1 7 0,3 3 0,0 4 1,1 4-1,1 3-38,4 1-43,-3 0 1,6 3 0,-3 1 0,1-2-1,1 0 1,-2-3 0,0 0-117,-1-3 0,2 0 1,-5-6-1,0-3 1,0-1-1,1-3 1,-2-2 424,-2-3 0,-1-6 1,-3-4-1,-1-5 1,-2-5-1,-3-2 1,0-2 76,-2 0 1,0-5 0,0-2 0,0-3-1,0-2 1,0 0 0,0-2 0,0-2-634,0-2 1,0 3 0,0-3-1,0 3 1,0 5 0,0 7-1,0 5-3169,0 6 3487,0 2 0,5 17 0,1 4 0</inkml:trace>
  <inkml:trace contextRef="#ctx0" brushRef="#br0" timeOffset="35">19735 13716 7569,'-5'-10'633,"-2"5"1,-2 8 0,0 8 0,1 6 0,1 4 0,-1 3-392,0 3 0,5 5 1,-4-2-1,2 3 0,1 1 1,1 1-1,-1-1 1,1-1-328,2-3 1,1-2 0,1-5-1,2 0 1,2-1 0,0-3-1,1-4-482,1-2 1,0-3 0,3-4 566,-2-6 0,-13-5 0,-8-6 0</inkml:trace>
  <inkml:trace contextRef="#ctx0" brushRef="#br0" timeOffset="36">19575 13819 7569,'-5'-16'158,"0"-1"0,-2-2 0,4 4 1,7 2-1,6 3 0,4 3 1,0 1 57,-1 1 0,-2 4 0,2-1 1,1 4-1,2 7 0,2 4 1,2 4-1,3 4-68,4 3 1,-3 5 0,4-1 0,-2 0 0,2 1 0,0 0 0,1 3 0,-1 0-195,0-2 1,0-2 0,-2-5 0,1-2 0,1-1 0,2-5 0,-2-4 0,-1-3 63,-1-4 1,-2 1-1,-2-2 1,-3 0 0,-4-2-1,-4-2 1,-2-2 309,-1 0 0,-6-2 0,2 1 0,-3-4 0,-1-2 0,0-1-80,0-1 1,-5-3 0,-4-2-1,-3 1 1,-4-2 0,2 0-1,2-3 1,0-3-70,1-3 1,1-5 0,1 2 0,3-4 0,0-3 0,4-2 0,1-1-507,1 1 1,3-2 0,3 6 0,0 3 0,2 4 0,-1 5 0,1 4-1486,1 3 1,1 6 1811,1 6 0,1 2 0,-1 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0T04:33:04.145"/>
    </inkml:context>
    <inkml:brush xml:id="br0">
      <inkml:brushProperty name="width" value="0.09086" units="cm"/>
      <inkml:brushProperty name="height" value="0.09086" units="cm"/>
      <inkml:brushProperty name="color" value="#FF0000"/>
    </inkml:brush>
  </inkml:definitions>
  <inkml:trace contextRef="#ctx0" brushRef="#br0">10781 7207 7569,'-10'-8'-370,"3"0"449,1 6 36,6-3-7,0 5 0,0 5 144,0 2 0,0 4-71,0 0 0,0 7 96,0 5 0,0 2 95,0 9-247,0-2-23,0 7 0,0 1-67,0 2-78,0-3 116,0 5 0,4-3-52,0 5 1,4-5-7,-5 1 1,5-5-177,-4 1 0,4-6 73,-5-2-8,6-4 1,-6-2 26,4-5 1,-3-5 25,4 1 1,-6-6-79,2-1 1,1-5-452,-1 5-508,0-5 581,-4 2 499,0-10 0,0-2 0,0-4 0</inkml:trace>
  <inkml:trace contextRef="#ctx0" brushRef="#br0" timeOffset="1">11078 7446 7569,'-11'-11'908,"-1"0"-495,1 4-239,0-3 1,4 10 67,3 0-105,3 5 1,-3 8 183,1 2-205,-1 3 21,-1 10 1,3-2-61,-1 9 1,-3-4 244,3 7-300,-1 3 1,4-4-130,0 5 1,1-7 28,3 0 1,2-6-4,6-6 1,0-2-295,4-2 235,1-2 0,2-7-61,0-3 126,6-1 27,4-6 1,1-6-17,1-1 1,-2-7-20,1-1 93,3-11 1,-5 7 1,3-7 0,-5-2 19,-7 1 0,-2-1 126,-6 1 1,-1-2 17,-2-5-160,-3 0 0,-14-1 28,-2 1 0,-9 0 11,-3 0 0,-7-1-131,-8 1 1,-2 10 115,-6 5 1,0 6-281,1 6 0,3 4 158,0 11 1,10 1-436,2 10 1,10 5 517,4 6 0,4 8 0,0 3 0</inkml:trace>
  <inkml:trace contextRef="#ctx0" brushRef="#br0" timeOffset="2">10747 8920 7569,'-4'-8'-175,"0"0"175,-4 6-165,6-8-31,-3 3 1078,5 1-593,0-4 0,5 7-12,3-4 0,6 0-148,1 0 1,5-2-44,-1 5 1,2-5 59,-2 2 0,2 2-144,-2 1 1,3 1 27,1-1 0,-4 3-56,0-3 1,-5 8-40,1 4 0,-2 2 27,-2 1 0,-3 2-24,-1 2 1,-4 2 48,1 2 0,-3 2-21,-1-2 1,-1-1 41,-3 1 0,1-5 37,-4 1 1,-1-2 13,-3-2 1,1 1 12,2-1 1,-2-1 77,2-2 1,2 1-69,-2-5 1,6 1 77,-2-1-43,-2-3-161,4 4 112,2 0 0,8 0-27,7 3-5,3-3 1,5-1-83,0-1 69,-1 6 1,3-2-45,1 4 1,-2 1-1,3-1 0,-2 2-71,2 2 0,-4-1 102,0 5 1,-2 0-157,-6 4 0,1-4 37,-5 0 1,-1 0-12,-2 4 1,-3 0 85,-5-1 0,-6 1-2,-6 0 0,-6 0 199,-8 0 0,-5-4-78,-7 0 1,-2-5 321,-6 1 0,-4-2-356,1-2 1,-4-1 244,3-2 0,6-3-202,6-5 0,11-1-569,4-3 450,13-8 1,1-5 24,13-6 0,12-5 0,9-1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0T04:33:04.148"/>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1987 1725 7569,'0'-12'0,"-4"1"244,1-1 1,-5 5-1,4-1 1,0 0-1,2 2 1,2 4-1,5 4-6,4 6 1,7 7-1,3 4 1,3 4-1,1 5 1,1 5-1,1 4 1,3-1-1,0 1 1,0 0-1,-1 1-259,1-1 0,-1 2 1,4-1-1,-4-1 1,-3-3-1,-1-2 1,-1-3-1,1-2-159,0-6 1,-5 1 0,-3-7 0,-2-2-1,-2-3 1,1-4 0,-1-1-311,0-2-702,-4-2 1,-3-6 1191,-8-2 0,-3-4 0,-4 0 0</inkml:trace>
  <inkml:trace contextRef="#ctx0" brushRef="#br0" timeOffset="1">2501 1793 7569,'-1'-18'221,"-2"3"0,0 2 1,-1 2-1,0 0 279,0-1 1,0 7 0,4 6 0,-1 9-282,-3 8 1,-3 10 0,-10 6 0,-4 7 0,-6 3-1,-2 3 1,-4 3-239,14-24 1,1 1 0,0 0 0,0 1 0,-1-1 0,0-1 0,-15 22-1,4-5 1,4-6 0,6-5 0,5-5-395,2-3 0,7-7 1,2-1-1,4-5 0,4-3 413,3-4 0,3-3 0,2-1 0</inkml:trace>
  <inkml:trace contextRef="#ctx0" brushRef="#br0" timeOffset="2">2810 2273 7569,'-6'-7'411,"5"0"0,-3 7 0,3 5 0,1 5 0,0 4 0,0 2-25,0 2 1,0 3 0,0 4-1,0 2 1,0-1 0,0 1-1,0 0 1,0-2-478,0-1 0,0-2 0,0-2 0,0-2 0,0-2 0,1-2-3957,3-1 4048,-3-2 0,10 1 0,-5-1 0</inkml:trace>
  <inkml:trace contextRef="#ctx0" brushRef="#br0" timeOffset="3">3518 1873 7374,'-12'0'136,"-4"0"1,-2 0-1,0 0 1,3 0 0,5 0-1,6-1 1,8-2 0,5-1-1,3 2 1,4 1-1,3 1 190,2 0 1,0-4 0,0 0 0,3 1 0,0 1-1,2-1 1,-1 0 0,2-1 0,-2 0-698,-1 0 1,-1-3 0,-1 3 0,-2 0 0,-2 0 0,-2 0 370,-2 2 0,-1 0 0,-2 2 0</inkml:trace>
  <inkml:trace contextRef="#ctx0" brushRef="#br0" timeOffset="4">3552 2056 7569,'8'0'83,"-1"0"0,3 0 1,4-2-1,4 0 1,1-3-1,0 0 1,1-2 207,2 1 0,5 0 0,-1-3 0,0 3 0,-1 0 0,0 3 0,2-1 0,-2 0-779,0 1 1,1-2 487,1 2 0,-1-6 0,-3 2 0</inkml:trace>
  <inkml:trace contextRef="#ctx0" brushRef="#br0" timeOffset="5">4500 1565 7569,'-10'-13'1885,"3"5"-1527,7 10 0,2 12 1,4 8-1,0 10 0,-1 7 1,0 8-1,-2 4 0,-2 2 1,-1 2-229,0 2 1,2-7 0,0 3 0,2-6 0,-2-5 0,0-5 0,-2-6 0,0-4-401,0-3 0,0-5 0,0-1 0,0-2 0,0-2 1,0-1-1,0-2-1519,0 1 1789,0-6 0,0 4 0,0-3 0</inkml:trace>
  <inkml:trace contextRef="#ctx0" brushRef="#br0" timeOffset="6">7070 1873 7569,'-12'-5'93,"-1"0"1,-1-4 0,-1 3 0,1-1 0,2 2 0,0-1 0,-1 1-1,-1 0 1,-2 2 0,0 2 0,-1 1 0,2 0 0,0 1 0,-2 3-1,1 5 1,-1 5 0,2 5 259,-2 2 1,6 7 0,-2 3 0,6 2 0,2 1 0,2 0 0,3 1 0,4-2 0,5-3-466,5-3 1,5-3 0,9-3 0,5-2-1,6-5 1,4-5 0,4-5 0,0-3-49,0-1 0,-3-6 0,-2-5 0,-4-6 0,-2-2 0,-3 0 0,-4-1 168,-6-2 0,-3-1 0,-7 0 0,-4 1 0,-3-1 0,-3-1 1,-3-2-1,-4-2-73,-4-1 0,-8 0 0,-7-1 0,-6 3 0,-6 4 1,-4 4-1,-5 5 0,-5 5-226,1 5 1,4 7-1,6 3 1,7 3 0,7 5-1,6 1 291,7 2 0,0 3 0,4-2 0</inkml:trace>
  <inkml:trace contextRef="#ctx0" brushRef="#br0" timeOffset="7">7732 1690 7569,'-11'-16'360,"0"9"1,4 5-1,3 11 1,4 9 0,4 4-60,3 5 0,2 4 1,1 5-1,-1 4 1,1 0-1,-1 2 0,1-1 1,-1-4-485,-1-6 0,1 0 0,-4-7 0,0-4 1,0-2-1,-2-4-2146,-2-1 2329,-1-2 0,5-5 0,1-1 0</inkml:trace>
  <inkml:trace contextRef="#ctx0" brushRef="#br0" timeOffset="8">7618 1782 7569,'0'-12'193,"0"1"1,1-1 0,3 1 0,3 1 0,4 1 0,1 1 0,3-1 32,5-1 1,5-1-1,4-1 1,3 1-1,3 1 1,0 1-1,-2 3 1,-4 1-384,-1 2 0,1 2 0,-5 1 0,-4 0 1,-1 1-1,-3 3 0,-2 3 0,-6 4 3,-1 0 1,-3 6 0,-6 0 0,-3 2 0,-5 0 0,-5 0 0,-3 0 249,-2 0 1,-2-5 0,-1 3 0,1-2 0,0-1 0,2-2 0,2-4 0,1 0 473,3-2 1,2 3 0,2-4-490,2 2 0,12-1 0,8 3 0,6-3 0,5 1 0,4-2 0,2 1 0,3-1-241,1 0 1,0 4-1,-2-1 1,-1 1-1,-3-1 1,-1 0-1,-3 2-42,-4 4 1,-3-1 0,-4 2 0,-2-1 0,-3 1 0,-4 3 0,-6 1 192,-4 0 0,-6-1 0,-5 2 0,-6-2 0,-2 0 1,-4-2-1,1 1 0,-3-3 106,-1-2 0,4-2 0,3-2 0,2-4 0,2-3 0,3-1-97,4 0 0,7-5 0,3-1 0</inkml:trace>
  <inkml:trace contextRef="#ctx0" brushRef="#br0" timeOffset="9">8634 1645 7569,'-11'-5'296,"-1"-2"0,2-4 0,1 1 0,2 2 0,-2 4 0,-1 3 69,-2 1 1,-4 1 0,-3 4 0,-3 5-1,-1 6 1,0 1 0,1 2 0,0 0 0,2 1-367,1 0 1,9 0 0,-1 0 0,5-2 0,4 0 0,0-2 0,3 1 0,5-3-176,5-1 0,2 2 0,6 0 0,1-2 0,2-3 1,0-2-1,1 0 96,0 3 0,4-4 0,-1 1 0,-1-1 0,-4 1 0,-3 0 0,-2 0 0,-2 1 25,-1-1 0,-2 2 0,0-1 0,-4 4 0,-3 2 0,-3-1 0,-2 0 24,-3 1 0,-3-2 0,-7 3 0,-4 0 0,-2-1 0,-5-1 0,0-2 0,-2 0-831,1-1 0,-1 1 862,4-1 0,-5 0 0,-1 1 0</inkml:trace>
  <inkml:trace contextRef="#ctx0" brushRef="#br0" timeOffset="10">8988 1736 7569,'-5'-18'186,"0"2"0,-3 4 0,5 1 1,3 1-1,2 3 0,2 7 1,-1 8-1,-2 6 84,-1 5 0,-1 3 0,-2 2 0,-1 1 1,2 3-1,0 1 0,2 2 0,0-1 0,0 1-344,0 0 0,5-3 0,3-1 0,3-3 0,3-1 0,3-2 0,1-2 0,2-3 0,2-5-62,0-3 1,5 1 0,1-6 0,0 0-1,1-2 1,-1-2 0,0-3-32,-3-4 0,-2 0 0,-3-1 0,-2 1 1,-3-1 166,-4-1 0,-5-1 0,-6-1 0</inkml:trace>
  <inkml:trace contextRef="#ctx0" brushRef="#br0" timeOffset="11">8965 1976 7569,'2'-7'288,"1"2"1,6 2-1,4-1 1,4 1-1,0 2 1,5 0-1,3-2-249,6-1 0,5-3 0,3 3 0,-3 0 1,0 0-1,-2-1 0,-1 0 0,-4 0-39,-6 3 0,0-10 0,-5-1 0</inkml:trace>
  <inkml:trace contextRef="#ctx0" brushRef="#br0" timeOffset="12">9000 1713 7569,'6'-18'96,"5"-2"1,1 4-1,7-1 1,6 1-1,7 0 1,5 1 0,5 0 1174,2 1-1240,2 1 0,-4 7 0,-1 2 0,1 3 0,-1 1 0,-3 1 0,-4 3 1,-3 4-56,-5 2 0,-3 1 0,-4 1 0,-3-1 0,-4 2 0,0 2 0,-2 4 72,-3 2 0,2 4 1,-4 1-1,0 5 1,1 2-1,-3 2 0,1 2 1,0 0-60,-2-4 0,0 1 0,-2-5 1,0 0-1,1-2 0,2-4 0,0-3 1,1-3-620,1-5 0,-3 2-786,1-6 1416,-1-8 0,-7-1 0,-2-11 0</inkml:trace>
  <inkml:trace contextRef="#ctx0" brushRef="#br0" timeOffset="13">9708 1633 7569,'0'-11'110,"5"-1"0,2 1 0,5 0 0,3-1 0,4 2 0,3 1 0,-1 3 0,1 1 0,-1 2 76,4 2 0,0 1 0,-2 1 0,0 3 0,-2 4 1,-2 3-1,-4 4 0,-2 5-294,-1 6 0,-6 2 0,-4 5 0,-4 0 0,-7 2 1,-6 1-1,-7-2 0,-3-3 65,-1-5 1,2-2-1,1-1 1,2-1 0,3-3-1,5-4 1,6-2 153,2-2 1,2 0 0,7 0 0,4-4 0,3-2 0,4-1 0,4 0-323,3-2 1,5-2-1,-1-2 1,1-3-1,-1-1 1,1-3-1,-1-2-19,-2 0 0,-2 0 1,1-1-1,-1 1 1,-3-1-1,-3 1 0,0-2 1,-1-1 317,-1-1 0,-1 0 1,-3 3-1,-1 1 1,-3 0-1,-1-1 1,-1 2-1,0 1 1408,-1 2 1,1-1-1214,-4-4 0,4 11 0,0 5 0,0 5 0,1 4 0,2 2 0,3 3-213,2-1 0,1 4 0,1-5 0,1 1 1,-1-1-1,-2-1 0,0 1-78,-1-1 1,1 0 0,-1-5 0,1-1 0,-1-3 0,0 0 0,1-4 192,-1-1 0,-3-1 1,-1-1-1,1-3 1,0-3-1,-2-5 1,0-3-1,-1-4-19,0-3 1,3 0 0,-4-1 0,0 0 0,0-1 0,1-2 0,0-2 0,0-1-638,-3-2 0,3 3 0,-1 0 0,0 2 0,0 2 0,0 4 0,-1 3 471,2 7 0,2 4 0,4 6 0</inkml:trace>
  <inkml:trace contextRef="#ctx0" brushRef="#br0" timeOffset="14">10873 1702 7569,'0'-12'854,"0"1"0,-2 1 0,0 3-508,-2 7 0,0 7 0,4 8 1,-1 4-1,-2 3 0,0 2 1,0 1-1,2 3-493,1 1 1,0 0-1,1 2 1,2-5-1,2-1 1,1-4 0,4-2-1,3-4-126,2-2 0,2-2 0,-3 0 0,2-4 0,2-3 0,2-3 0,2-1 1,1-1-579,-1-3 0,1-1 851,0-2 0,0-9 0,0 4 0</inkml:trace>
  <inkml:trace contextRef="#ctx0" brushRef="#br0" timeOffset="15">10804 1839 7569,'14'-8'191,"4"2"1,6 1-1,3 1 1,1 0-1,-3-1 1,-1 0-180,-1 0 1,0-4 0,0 3-1,1-2 1,1 2 0,2-1 0,-3 2-13,-4 0 0,2-4 0,-5 3 0</inkml:trace>
  <inkml:trace contextRef="#ctx0" brushRef="#br0" timeOffset="16">10850 1553 7468,'0'-11'86,"10"1"1,5 1-1,4 2 1,3 1 0,1 1-1,5-1 1,3 1-1,4-2-265,-1 1 0,1 3 0,2 0 0,2 1 1,1 2-1,-2 0 0,-5 2 0,-6 1 111,-7 5 0,0-3 1,-5 0-1,-1 0 1,-1 3-1,-3 2 0,-1 1 1,-3 2 349,-1 2 1,3-1 0,-4 5 0,-2 2 0,0 1-1,-2 4 1,0 0 0,0 1-81,0 1 1,0-3 0,0 5-1,0-1 1,0-1 0,0 0-1,0-2-415,0 2 0,4-4 0,-1 3 0,0-4 0,-2-3 1,-1-2-1,0-2-1884,0-2 2097,5-1 0,-4-7 0,5-1 0</inkml:trace>
  <inkml:trace contextRef="#ctx0" brushRef="#br0" timeOffset="17">11318 1519 7569,'11'-5'139,"2"-1"0,2-5 0,4 4 1,4 3-1,3 3 0,0 1 0,0 0 1,-1 0-1,0 1 127,2 3 0,1 2 0,-3 6 0,2-1 0,-2 0 0,-2 2 0,-2 4 0,-5 4-356,-3 5 1,-1 5 0,-8 1 0,-2 4 0,-5 3-1,-6 1 1,-5 4 0,-5 0-25,-2 2 0,-6-8 1,-1-3-1,-1 0 1,-3-5-1,-2-1 1,-2-3-1,-1-2-322,1-1 1,6-4 0,-4-2 0,1 0 435,0-3 0,-1 4 0,0-1 0</inkml:trace>
  <inkml:trace contextRef="#ctx0" brushRef="#br0" timeOffset="18">13123 1382 7569,'-2'-11'143,"0"-1"0,-3 2 1,-2 2-1,0 6 1,0 4-1,2 6 1,2 2-1,-1 3 1,1 1-1,2 2 0,1 1 1,0 0-1,1 0 74,3-1 0,-1 0 0,3-5 0,0-1 0,-1-1 0,0-1 0,-1-1-217,1 0 0,2 3 0,4-4 0</inkml:trace>
  <inkml:trace contextRef="#ctx0" brushRef="#br0" timeOffset="19">13282 1348 7569,'0'-12'651,"-1"2"1,-1 4-390,-2 6 1,0 9 0,4 7-1,1 2 1,2 2 0,2 2-1,1 1 1,3-1-1204,1 1 0,3 0 941,2 0 0,3-5 0,5-2 0</inkml:trace>
  <inkml:trace contextRef="#ctx0" brushRef="#br0" timeOffset="20">13876 1450 7569,'-10'7'150,"-4"-3"0,-2-3 0,1 0 1,3 4-1,4 5 0,5 7 1,1 3-1,2 6 0,2 3 1,1 5-1,5 3 0,2 1 1,2 0-1,-1 0 0,1-1-15,-1-2 0,-1-4 1,-1-3-1,-1-3 1,-1-5-1,1-2 1,-1-4-1765,2-1 1,-4-6 1628,-1 1 0,3-11 0,-1 2 0</inkml:trace>
  <inkml:trace contextRef="#ctx0" brushRef="#br0" timeOffset="21">13831 1599 7569,'0'-18'732,"0"2"-486,0 4 0,1 11 0,3 5 0,5 6 0,5 4 0,5 1 0,3-1 0,4-1-314,0-2 1,5 1 0,-3-2-1,1-3 1,3-3 0,-1-3 0,0-1-1,-4-1-149,-3-3 1,-1-2 0,-2-5 0,-2-1 0,-4-1 0,-2 0 0,-1-4 261,-1-1 1,-1 3 0,-2-3-1,-5 1 1,0 0 0,0 1-1,0 2 1,0 1 258,-2 1 0,-2 6 0,-2 4 1,-2 5-1,0 9 0,-1 6 0,1 4-134,0 5 1,0 4 0,2 5 0,-1 2-1,2 0 1,1 1 0,-1-1-384,-2-2 0,3-1 0,-3-4 0,4-1 0,3-3 0,2-2 0,1-5-3138,3-5 3351,1-2 0,2-2 0,-1 1 0</inkml:trace>
  <inkml:trace contextRef="#ctx0" brushRef="#br0" timeOffset="22">14664 1393 7569,'-11'0'240,"0"0"1,0 2 0,4 3-1,3 6 1,4 8 0,3 7-1,2 4 21,1 3 1,-2-1 0,2 1-1,0 2 1,1 1 0,2-1 0,0-2-1,-1-1-574,0-2 1,0 0 0,2 0 0,-3-5 0,-2-3 0,-1-4 312,0-2 0,0 0 0,-4-5 0</inkml:trace>
  <inkml:trace contextRef="#ctx0" brushRef="#br0" timeOffset="23">14938 1485 7569,'-19'-2'236,"2"0"0,1-1 0,6 6 0,5 6 0,4 6 0,2 3 0,2 1 162,1-1 1,1 3-1,-2-1 1,4 5-1,0 1 1,1 0-1,1-1 1,1 0-361,1 2 1,1 0 0,-1-5 0,1 1 0,-1 0-1,2-1 1,1-4 0,2-6-200,2-3 1,1-6 0,4 0 0,1-1 0,1-2 0,3-2-1,0-1 1,1-5-759,1-2 0,-6-2 0,0 1 919,-4 0 0,-1-1 0,4 1 0</inkml:trace>
  <inkml:trace contextRef="#ctx0" brushRef="#br0" timeOffset="24">15430 1496 7569,'0'-23'443,"0"2"0,1 2 0,1 6 0,2 8 0,-1 9-51,-2 5 1,-1 7-1,0 4 1,0 6-1,-1 4 1,-2 3-1,-1 2 1,2-1-305,1 0 1,1-1 0,0-1 0,0-3 0,1-1 0,1-3 0,5-1 0,2-2-263,3-3 1,5-3-1,1-5 1,4-4-1,3-3 1,-1-3-1,-2-1 1,1 0-582,0 0 1,0 0 0,0 0 754,0 0 0,-6 0 0,0 0 0</inkml:trace>
  <inkml:trace contextRef="#ctx0" brushRef="#br0" timeOffset="25">16092 1519 7569,'0'-17'185,"-4"5"1,0-3-1,2 2 1,1 4 0,-1 6-1,0 11 1,-2 10 0,1 8-1,2 7 151,1 4 1,0 5 0,1-4 0,3 0 0,3 0 0,0 0 0,0-2 0,-1-3-541,0-3 1,-2-8-1,2 1 1,1-3-1,-2-2 1,0-3-1,-1-2-1967,1-2 2171,-4 1 0,9-1 0,-3 0 0</inkml:trace>
  <inkml:trace contextRef="#ctx0" brushRef="#br0" timeOffset="26">16412 1599 7569,'-12'-11'297,"1"0"0,0 6 0,0 8 0,2 8 0,2 6 33,-2 3 0,3 3 1,-1 2-1,2 3 0,3 0 1,2 1-1,5-1 1,6 1-356,7 1 1,6-6 0,5 0-1,8-5 1,5-4 0,4-5 0,-1-5-1,1-5-159,1-4 0,0-2 1,-5-5-1,-5-2 1,-6-1-1,-4-2 1,-5-1-1,-6-1 131,-5 1 1,-7-3-1,0-4 1,-5-1 0,-6-3-1,-7-1 1,-6-2-164,-8 2 0,-9-2 0,-4 5 0,-4 6 0,-1 6 0,1 6 0,2 3 0,3 3-91,6 0 1,11 7 0,2 3 0,4 2-1,6 2 307,2-1 0,6 6 0,-2 0 0</inkml:trace>
  <inkml:trace contextRef="#ctx0" brushRef="#br0" timeOffset="27">17017 1553 7569,'-11'-5'352,"-1"-4"1,2-1-1,2 8 1,5 8-1,1 7-178,2 2 1,4 5 0,1 0-1,2 5 1,2 1 0,1 0 0,1-2-1,1 0-303,-1 2 1,-1-1 0,-1 0 0,-3-5 0,-1-5 0,-2-2-88,-2-1 1,-2-7 0,-2-7 0,-2-6 0,-1-8 326,-3-1 1,-1-3 0,-1-2 0,-1-1 0,2 0 0,1-1 0,3-2 0,-1 1 199,1 4 0,3-1 1,0 7-1,3 5-427,3 8 0,9 10 0,8 15 0,6 1 0,4 1 0,4 3 0,3 0 0,2 0-90,2-3 1,-4-2-1,1-4 1,-3-4 0,0-3-1,-2-4 1,-3-5 301,-3-1 0,-4-4 1,-4-3-1,-4-5 0,-2-5 1,-3-3-1,-3-2 231,-3-2 1,-3-1-1,-1 1 1,0-1 0,-1 0-1,-3 0 1,-3 0 0,-3 0-515,-2 1 1,2-1 0,2 1 0,5 3 0,1 4 186,2 2 0,10 12 0,3 2 0</inkml:trace>
  <inkml:trace contextRef="#ctx0" brushRef="#br0" timeOffset="28">18593 1405 7569,'-7'-31'275,"0"1"1,2 3-1,3 6 1,0 5-1,1 4 1,-3 2-1,-3 2 1,-4 3-1,-1 1 7,-3 0 0,-8 2 0,-9 7 0,-5 7 0,-5 9 0,-2 5 0,-1 2 0,4 2-314,3-1 0,8 0 1,8 3-1,5-3 1,4-1-1,3-3 1,3 1-1,4-1-65,6 2 1,4-1-1,8-3 1,4-1 0,4-2-1,4-2 1,5-1-1,3 0 9,3-1 1,2 0 0,-4-6-1,1-1 1,-4-3 0,-5 0-1,-5-1 27,-4 1 1,-3 1-1,-5-2 1,-4 2-1,-3 1 1,-4 3-17,-4 0 1,-7-3 0,-9-1-1,-5 2 1,-3 0 0,1 0-1,-3-3 1,2-1-516,1-2 0,4 2-1,5-1 593,1-2 0,-3-6 0,2-2 0</inkml:trace>
  <inkml:trace contextRef="#ctx0" brushRef="#br0" timeOffset="29">18422 1188 7569,'-12'-17'386,"5"8"1,0 2-1,2 8 1,3 12-1,1 7 1,1 7-94,0 3 0,0 8 0,1 4 0,1 4 0,3 2 0,1 3 0,-1 1 0,-2 1-451,3-1 0,-5-1 0,3-5 0,-3-2 0,-1-2 0,0-5 0,0-6 0,0-5-1258,0-6 0,0-3 1416,0-6 0,5 0 0,1 1 0</inkml:trace>
  <inkml:trace contextRef="#ctx0" brushRef="#br0" timeOffset="30">18810 1222 7569,'0'-18'394,"0"-2"0,1 6 1,2 5-1,2 7 1,0 5-1,1 4-304,1 2 1,0 1 0,5 2 0,-1 2 0,-1 3 0,-1-1 0,-1 1 0,0-3-1102,-2-1 1,-1-6 1010,-5 1 0,5-1 0,1 5 0</inkml:trace>
  <inkml:trace contextRef="#ctx0" brushRef="#br0" timeOffset="31">18936 1211 7569,'-12'0'450,"1"0"1,1 1 0,2 3 0,4 3-194,3 3 0,2 6 0,3-1 0,4 0 1,2 2-1,1 2-257,1 2 0,-1 2 0,1 0 0</inkml:trace>
  <inkml:trace contextRef="#ctx0" brushRef="#br0" timeOffset="32">2273 3209 7569,'-12'-11'257,"1"-3"1,1 1-1,1 3 1,3 0-1,3 2 1,7 6-1,7 9 1,6 10 0,4 7-1,3 5 1,6 5-1,0 2 1,3-1 25,-1 0 1,-1-2 0,2-2 0,-1-1 0,-3-2 0,-1-3 0,-2-1 0,-2-2-694,-1-3 0,-6 1 1,-1-5-1,-4-1 0,0-2 1,-2-4-1,-1-1-2350,-2-2 2760,1-1 0,-2 1 0,-1 1 0</inkml:trace>
  <inkml:trace contextRef="#ctx0" brushRef="#br0" timeOffset="33">2775 3095 7569,'-5'-23'189,"-1"9"0,-6 4 0,1 6 1,0 9-1,-1 12 0,-1 12 80,-2 13 0,-6 7 0,-7 10 0,13-29 0,1-1 0,-2 2 1,1-1-1,0 0 0,0 0 0,-15 27 0,3-4-474,1-3 1,7-4 0,4-5 0,2-4-1,2-5 1,1-7 0,2-3 204,4-3 0,8-5 0,2 2 0</inkml:trace>
  <inkml:trace contextRef="#ctx0" brushRef="#br0" timeOffset="34">2935 3552 7569,'0'-8'514,"1"1"0,3-1-134,4 2 0,-2 1 0,1 6 0,-1 4 0,-1 5 0,0 5 0,-2 4-280,-2 5 0,-1 1 0,-1 4 0,-3 0 0,-3 0 1,0 2-1,-1-2-142,-1-3 0,0-1 0,1-4 0,1-1 0,2-2 0,3-1 0,0-3 0,4-2-107,1 0 0,4-1 0,5-1 0,4-2 0,3-4 0,4-3 0,3-1 0,3-1-275,1-3 1,5-2 0,-3-6-1,0 1 1,-1-2 423,-2-2 0,4-3 0,-3-5 0</inkml:trace>
  <inkml:trace contextRef="#ctx0" brushRef="#br0" timeOffset="35">3381 3335 7569,'-16'-5'551,"1"-2"1,2 0 0,6 1-313,7 0 1,5 3 0,8 1 0,2 0 0,5-2 0,5 1 0,6 2 0,2 0-386,1-3 1,-3 3 0,-2-3 0,-1 3 0,-3 0 0,-2-2 145,-4-1 0,-2 0 0,-6 4 0</inkml:trace>
  <inkml:trace contextRef="#ctx0" brushRef="#br0" timeOffset="36">3438 3472 7569,'-3'5'326,"4"-4"0,8-3 0,8-2 0,4-1 0,3-1-81,3-1 0,-1-3 1,4 2-1,2 0 0,-1-1 1,1 1-1,-1 0-245,0 2 0,2-4 0,2 4 0</inkml:trace>
  <inkml:trace contextRef="#ctx0" brushRef="#br0" timeOffset="37">4488 3084 7569,'-5'-12'169,"0"5"0,-4 0 0,2 3 0,-1 6 0,1 5 0,-1 7 0,-2 7 0,-3 4 0,-2 7 0,1 3 0,1 5 0,2-1 0,1 2 1,2-2 44,4 0 0,3-1 1,2-5-1,4-2 0,7-3 1,5-3-1,6-2 0,4-5 1,5-6-426,4-4 0,6-4 0,8-8 0,3-6 0,2-7 1,-2-7-1,-5-2 0,-3-2 115,-3 2 1,-9-3-1,-2 0 1,-4-2-1,-7 2 1,-3 0-1,-7 0 1,-5-3 203,-4-1 1,-2-5-1,-5-1 1,-10-1-1,-9 1 1,-9 2-1,-7 3-295,-5 4 1,-11 7 0,-1 9 0,-3 7 0,-2 12 0,2 13 186,2 10 0,31-10 0,2 2 0,-20 21 0</inkml:trace>
  <inkml:trace contextRef="#ctx0" brushRef="#br0" timeOffset="38">7138 2981 7569,'-8'-4'115,"1"0"1,-1 0 0,1 1 0,0 0 0,2 6 180,3 7 0,0 6 0,2 8 0,2 3 0,0 5 0,3 3 0,2 3 0,1-1 0,3-1-266,0-2 0,-3-4 1,-1 0-1,1-2 0,-1-4 1,0-3-1,-1-3-1252,1-2 1,-6-2-1246,-1-6 2467,-5-8 0,-12-11 0,-1-7 0</inkml:trace>
  <inkml:trace contextRef="#ctx0" brushRef="#br0" timeOffset="39">6944 3015 7569,'5'-23'49,"3"2"1,6 2 0,2 3 0,2 5 0,3 3 0,5 5 0,4 1 182,3 2 0,1 0 0,1 0 0,0 2 0,2 1 0,1 6 0,0 4 0,0 5 0,0 2-195,-1 4 1,-6 7 0,-6-1 0,-5 3 0,-6 1-1,-5 2 1,-5-1-182,-3 0 0,-11 4 1,-6-7-1,-9-2 0,-5 1 1,-3-3-1,-1-1 0,-1-2 99,1-5 0,0-2 1,1-6-1,2 1 0,6-4 1,5-3-1,5-3-572,2-2 1,9-7 616,8-6 0,12-9 0,14-8 0</inkml:trace>
  <inkml:trace contextRef="#ctx0" brushRef="#br0" timeOffset="40">7743 2878 7569,'-11'0'339,"0"-5"1,0 0 0,4 2 0,3 8 0,3 8 0,1 7 0,0 5-181,0 1 1,1 7 0,3 0 0,3 5 0,4 2-1,0 0 1,0 0 0,1-1-445,-1-2 0,1-3 1,-2-4-1,-1-3 0,-2-4 1,1-4-1,-1-4 285,1-2 0,0-2 0,3 1 0</inkml:trace>
  <inkml:trace contextRef="#ctx0" brushRef="#br0" timeOffset="41">8040 2912 7569,'-11'0'187,"5"2"1,2 3-1,2 6 1,2 8 0,2 7-1,0 4 1,3 3 56,2 1 1,0 0 0,5 1 0,-1-1 0,1 0 0,-1-1 0,2-2-1,-1-5-773,0-2 0,2-2 0,-7-3 0,2-4 529,-1-2 0,2-7 0,-4-1 0</inkml:trace>
  <inkml:trace contextRef="#ctx0" brushRef="#br0" timeOffset="42">7903 2981 7569,'8'-8'134,"1"1"0,5-1 1,9 0-1,11 2 1,9 0-1,6 1 1,3-2-1,2 2 212,-2 0 0,-1 1 0,-7 6 1,-2 1-1,-5 5 0,-6 3 0,-4 5 1,-3 3-264,-1 2 1,-9 7 0,-4 3 0,-4 2 0,-4 1 0,-5 1 0,-6 2 0,-6 0-164,-8-4 1,-1 1-1,-6-5 1,-2 1 0,-1-4-1,-1-3 1,-1-3 0,2-3-365,3-4 0,3 1 0,8-8 0,4 0 444,2-2 0,7-3 0,1-1 0</inkml:trace>
  <inkml:trace contextRef="#ctx0" brushRef="#br0" timeOffset="43">9342 2924 7569,'-4'-12'68,"1"3"0,0 6 1,2 8-1,1 7 1,1 9-1,2 3 1,2 5-1,1 3 1,3 3-1,1 2 191,2 2 1,-1-3 0,-1 1 0,-1-4 0,-3-4 0,1-1 0,-2-4 0,0-4 0,-3-5-446,0-2 0,-1-3 1,1-3 300,2-7 1,0-5 0,-4-8-1,-1-1 1,-2-3 0,-2 0 0,-1-5-31,-3-3 0,-1-1 0,-2-3 0,1 0 1,0 1-1,-1 0 0,1 3 0,-1 2 13,1 4 1,5 2 0,2 8 0,5 6 0,7 6-155,7 6 0,6 8 0,6 2 0,3 2 0,3 1 0,3-2 1,1-2-1,1 0-20,-1 0 0,2-4 0,-2 1 0,-3-2 0,-3-3 0,-4-3 0,-2-3 110,-5-3 1,0-1-1,-6-1 1,-4-3-1,-5-3 1,-3-5-1,-2-3 120,0-4 0,-2-3 0,-1 0 0,-5-3 0,-2 0 0,-2-2 0,0 1-248,-4-2 1,8 4 0,-4-3-1,3 2 1,3-1 0,2 1 0,3 2-1,1 4-946,0 3 1,2 2 0,5 6 0,5 4 1039,5 3 0,2 1 0,4 0 0</inkml:trace>
  <inkml:trace contextRef="#ctx0" brushRef="#br0" timeOffset="44">10142 2981 7569,'-12'-12'196,"1"2"0,-1 1 1,1 3-1,0 1 1,-2 4-1,-1 3 261,-1 6 1,-2 6 0,3 4 0,-1 2 0,1 5-1,3 2 1,3 2 0,4 0 0,3 2-482,1-2 1,5 3 0,4-6-1,5 0 1,5-3 0,4-4-1,3-5-224,5-6 0,2-3 1,1-5-1,0-2 0,1-4 1,-2-7-1,-3-4 1,-3-2 186,-3 2 1,-6-5 0,-4 3 0,-4-3-1,-4 0 1,-1-1 0,-4 0 14,-3 0 1,-4 0 0,-7 0 0,-4 1 0,-4 0-1,-5 3 1,0 4 0,-2 2-395,-3 2 1,3 4 0,2 3 0,2 3-1,2 1 440,3 0 0,3 0 0,4 0 0</inkml:trace>
  <inkml:trace contextRef="#ctx0" brushRef="#br0" timeOffset="45">10644 2912 7569,'-7'-5'479,"0"7"1,2 6 0,3 8 0,-1 1 2258,-1 4-2666,3 0 0,-4 3 1,6 2-1,2 2 1,2 0-1,1 0 1,2-3-1,-1-1-390,1-1 0,-4-2 0,2 0 0,1-5 1,-2-2 317,0-4 0,4-1 0,-3 3 0</inkml:trace>
  <inkml:trace contextRef="#ctx0" brushRef="#br0" timeOffset="46">10359 2958 7569,'2'-11'330,"6"0"1,8 3 0,8 0-1,8 0 1,5 1 0,6-1-1,4 0 1,3 1-152,-2-1 1,-2 6-180,-5-2 0,-1 3 0,-6 1 0</inkml:trace>
  <inkml:trace contextRef="#ctx0" brushRef="#br0" timeOffset="47">11661 2741 7569,'-7'-5'203,"-2"2"0,4-3 0,0 2 0,0 6 0,1 3 0,1 2 0,-1 1 0,1 1 0,3 1 0,4 1-42,4 1 0,7-1 0,4 1 0,3 0 0,0 2 0,1 1 0,0-1 0,-1 0-224,-3 2 1,-3-4 0,-4 3 0,-1-1 0,-1 0 0,-2 3 0,-4-1 0,-3 2 67,-1 0 1,0 0 0,-1 2 0,-3-1-1,-5 0 1,-5 0 0,-5 0 9,-3 1 0,-2-2 1,-1 0-1,-3 0 1,-1-3-1,-2-1 1,2-4-1,4 0-268,4 0 0,5-3 1,6-2-1,3-1 1,7-1-1,8 0 1,7-3 252,8-4 0,10-2 0,8-6 0</inkml:trace>
  <inkml:trace contextRef="#ctx0" brushRef="#br0" timeOffset="48">12095 2832 7569,'0'-11'174,"-2"0"1,-1 0 799,-5 4 0,2 2-685,-2 5 0,2 6 0,-2 5 0,3 8 1,1 6-1,0 3 0,2 1 0,1 1-159,1-1 1,1 4 0,3-3 0,3-1 0,5-1 0,2-2-1,2 1 1,2-2-375,2-1 1,-2-2 0,1-3 0,1-4-1,2-2 1,1-2 0,-2 0-348,-2-4 0,3-2 0,-3-5 0,1-1 0,1-3 591,-2-3 0,-5-4 0,2 0 0</inkml:trace>
  <inkml:trace contextRef="#ctx0" brushRef="#br0" timeOffset="49">12049 3061 7569,'-5'-4'277,"6"0"0,8 2 0,6 0 0,6 1-193,7-3 1,1 2 0,10-6 0,-1 1-1,1-1 1,0 0 0,-3 1 0,-4-1-85,-3 0 0,-2 1 0,-4-5 0</inkml:trace>
  <inkml:trace contextRef="#ctx0" brushRef="#br0" timeOffset="50">12083 2787 7569,'13'-5'-34,"2"-3"1,5-1 0,6 0-1,6 3 1,3 1 0,4 2 33,2 2 0,1-9 0,4-3 0</inkml:trace>
  <inkml:trace contextRef="#ctx0" brushRef="#br0" timeOffset="51">12700 2718 7569,'-8'0'121,"1"0"1,-2 0 0,-1 1 0,-2 3 0,1 4 0,-1 3 356,1 5 1,1 3 0,1 6 0,3 3 0,-1 0 0,2 1 0,0 0 0,3 2-390,0-2 0,4 2 0,1-3 0,6 0 0,5 2 0,4-4 1,1 0-306,0-5 1,0-2 0,4 0-1,1-4 1,1-3 0,2-5-1,-1-3 1,-2-2-237,-2-2 0,1-2 0,0-2 1,-1-3-1,-3-3 0,-4-2 452,-2 1 0,-2-1 0,1 1 0</inkml:trace>
  <inkml:trace contextRef="#ctx0" brushRef="#br0" timeOffset="52">12586 3061 7569,'-12'0'193,"7"0"1,7 1-1,6 2 1,9 2-1,5 0-69,5 0 0,5-1 1,4-4-1,0-2 1,3 0-1,-3-3 0,-1 0 1,-5-2-837,-3 1 1,-8 2 711,-4-3 0,3-1 0,0-3 0</inkml:trace>
  <inkml:trace contextRef="#ctx0" brushRef="#br0" timeOffset="53">12586 2821 7942,'5'-11'195,"6"-1"1,11 2-1,6 1 1,6 3-1,3-1 1,1 1-334,0-3 85,5-1 1,-4 0 0,5 2-1,-4 4 53,0 3 0,3 1 0,-3 0 0</inkml:trace>
  <inkml:trace contextRef="#ctx0" brushRef="#br0" timeOffset="54">14356 2444 7569,'0'-11'181,"0"-1"1,-1 2 0,-3 2 0,-4 5 0,-2 1 0,-1 4 0,1 1 0,2 5 0,3 3 0,1 3 0,0 3 0,3-1-26,4 1 1,3 2-1,7-3 1,1 1-1,2-1 1,1-3-1,-1-3 1,-2-3-1430,-1-2 1,-2-1-1,1-4 1273,-1 0 0,0-6 0,1 0 0</inkml:trace>
  <inkml:trace contextRef="#ctx0" brushRef="#br0" timeOffset="55">14436 2501 7569,'-4'-11'2131,"0"-1"-2040,6 6 0,0 1 0,6 6 0,2 3 0,3 4 0,3 3 0,1 3-71,-1 1 0,-1 6 0,-2-2-20,2 2 0,-2 7 0,3 1 0</inkml:trace>
  <inkml:trace contextRef="#ctx0" brushRef="#br0" timeOffset="56">14938 2695 7569,'-17'-23'207,"0"1"0,7 0 0,1 4 1,3 8-1,1 10 0,2 10 1,2 8-1,1 6 0,1 5 1,2 7-58,1 3 1,4-2 0,-1 1 0,0-2-1,1-3 1,1-2 0,0-1 0,0-3 0,-3-1-619,-1-2 1,3-5 0,-4-1 0,-2-2 0,1-3 467,0-4 0,4-4 0,4-5 0</inkml:trace>
  <inkml:trace contextRef="#ctx0" brushRef="#br0" timeOffset="57">14916 2741 7569,'0'-11'177,"1"3"1,4 7 562,6 8-599,1 16 0,9-4 0,-2 8 0,4-2 0,4 1 0,2 0 1,2 1-112,-1 1 1,-1-5-1,2 1 1,-5-5-1,-2-1 1,-1-3-1,-1-1 1,-2-5 84,-1-3 1,-1-2 0,1-4 0,-3-1 0,0-3 0,-1-4 0,-2-2-1,-3-1 62,-3-1 1,-4-4-1,1-3 1,-3-3-1,-1-1 1,-1 0-1,-2-1 1,-2-2-106,-1-5 1,-2 2 0,-3 0 0,-1 0-1,1 1 1,1-2 0,2 3-534,4-1 1,-1 1 0,1 5 0,2 3 0,2 5 0,4 6-1199,3 4 0,0 2 1659,0 2 0,6 6 0,5 0 0</inkml:trace>
  <inkml:trace contextRef="#ctx0" brushRef="#br0" timeOffset="58">15601 2627 7569,'-4'-15'338,"0"-2"0,2 1 270,0-1 1,2 9-1,0 12 1,0 10 0,0 8-1,0 4-550,0 5 1,2 6 0,0 2-1,2 0 1,-1 1 0,-2-3-1,0-2 1,2-2-462,1-2 1,-1 0 0,-3-5 0,0-4 0,0-3 402,0-2 0,5 3 0,2-2 0</inkml:trace>
  <inkml:trace contextRef="#ctx0" brushRef="#br0" timeOffset="59">16126 2638 7569,'-6'-5'-30,"1"-1"0,5-6 0,1 2 0,3 1 0,2 2 0,1-2 0,-4-1 0,-1-2 0,-2 1 0,-2-1 248,-1 1 1,-5 5 0,-6 2 0,-2 3 0,-2 1 0,-3 1 0,0 3 0,-3 5 19,-3 5 1,2 3 0,-4 7 0,1 3 0,2 2 0,2 3 0,3 1 0,2 2-187,3 1 0,5-4 0,3-3 1,4-1-1,3-3 0,1-1 1,1-1-1,3-1-141,4-3 1,8 1 0,7-5 0,6-1 0,4-2-1,2-5 1,-1-3 51,0-3 1,0-1 0,-1 0 0,-1-1 0,-4-3 0,-4-2 0,-6-2-1,-4 1 41,-3-2 1,0 2 0,-4 0 0,-3-2 0,-3-1 0,-2-2 0,-2 1-35,0 0 0,-6-1 1,1-1-1,-1 0 0,0-3 1,2 2-1,-2 3 85,-1 3 0,2-2 0,0 3-34,0-4 1,4 5-1,4 2 1,7 3-1,7 0 1,5-2-35,3-1 0,5 1 0,1 3 0,-1-2 1,3 0-1,-2-2 0,-1 0 0,0-1 89,1-3 0,-8 2 1,3-2-1,-1 1 1,-2-1-1,-1 2 0,-4 0 1,-2 0 767,-2 1-887,-4-3 0,-2 13 1,-6 2-1,-3 10 1,-3 4-1,0 2 1,0 0-1,2 0-69,3 0 1,1-1 0,1 1 0,1-1-1,1-2 1,3-2 0,2-2 7,2-2 0,-3-1 0,3-1 0,2-1 1,3-1-1,2-2 0,-1-4 0,1-3-442,2-1 1,-3 0-1,3 0 546,-2 0 0,0-5 0,-5-2 0</inkml:trace>
  <inkml:trace contextRef="#ctx0" brushRef="#br0" timeOffset="60">16400 2924 8000,'0'-12'218,"7"5"0,4 0 0,7 2 0,3 3 0,4-1 0,1 1 1,5-3-1,2-2-223,1-2 0,0 3 0,-1 0 0,-2-1 1,-5 2-1,-2 0 0,-1 1 0,-1 1 5,-3-1 0,-3-5 0,-4 3 0</inkml:trace>
  <inkml:trace contextRef="#ctx0" brushRef="#br0" timeOffset="61">16503 2627 7569,'8'-12'44,"-1"1"0,4 0 1,2-1-1,7 1 1,2 1-1,5 1 183,3 1 0,3 4 0,3-3 0,1-1 1,1 0-1,-3 2 0,-2 1 0,-3 2 0,-3 2-129,-1 1 0,-6 0 0,-2 1 0,-2 3 0,-2 5 0,-2 5 0,-5 5-52,-3 3 0,1 4 0,-1 2 1,-1 3-1,-2 3 0,-1 3 1,0 1-1,-1 0 5,-3 0 0,3-1 0,-3-5 0,3-3 1,1-1-1,0-3 0,0-2-762,0-4 1,0 1 0,0-5-1,0-1 711,0-1 0,5-12 0,1-2 0</inkml:trace>
  <inkml:trace contextRef="#ctx0" brushRef="#br0" timeOffset="62">17051 2513 7569,'19'-18'96,"-1"3"1,0 2 0,0 3 0,2 1 0,2 3 0,0 0 0,1 5 0,0 4 197,0 4 1,-4 3 0,-1 2 0,-2 1 0,-2 3 0,-2 6 0,-5 4 0,-3 4-259,-3 1 0,-7 2 0,-5 1 0,-7 2 0,-4 1 1,-2 1-1,-1-3-169,-2-3 1,-3-4 0,4-5 0,5-2 0,4 0 0,6-3 0,3-2 0,4-2 0,3-1 172,1-2 1,6-1 0,5-1-1,5-3 1,4 0 0,4-4-1,1-1-228,-1-1 0,2 0 1,1 0-1,-2-1 1,-1-1-1,-1-2 188,0 1 0,-5-8 0,-2-2 0</inkml:trace>
  <inkml:trace contextRef="#ctx0" brushRef="#br0" timeOffset="63">17634 2513 7569,'-12'-12'550,"2"3"111,3 5 1,2 11-1,5 13-493,0 6 0,0-1 0,0 5 0,0 2 0,1 2 0,1 3 0,3 1 0,1-1 0,-1-1-318,-3-2 1,3-1 0,-1-1 0,0-3 0,0-3 0,-1-3 149,0-3 0,-2-6 0,-1 3 0</inkml:trace>
  <inkml:trace contextRef="#ctx0" brushRef="#br0" timeOffset="64">17759 3027 7569,'0'-13'210,"0"-1"0,2-1 0,0 1 0,3 1 0,0 0 0,2-1 0,-1-2 1,2-2 270,-2-2 1,4-3 0,-3-2 0,0-3 0,0-2 0,-2-1 0,-2-2 0,1-2-476,0 1 0,1-1 0,-2-2 0,0-1 1,0 2-1,-2 5 0,-1 4-200,0 3 0,2 7 0,0 8 0,2 12 0,0 12 0,-1 9 159,1 7 1,5 6-1,-1 2 1,2 2-1,3 0 1,1 1 0,2-1-100,2-2 1,1-1 0,2-5 0,0-2 0,-3-5 0,-2-2 0,-2-2-526,-1-3 1,-3-2 0,-1-6 0,-3 0 658,-1 1 0,-1-1 0,-4 1 0</inkml:trace>
  <inkml:trace contextRef="#ctx0" brushRef="#br0" timeOffset="65">17896 2924 7569,'-15'-5'267,"0"-3"1,2-2 0,4-2-1,6 1 33,1 0 1,4 4-1,1 3 1,5 3-1,4 1 1,3 0 0,5 0-1,4 0-500,3 0 1,3 0 0,-3 0 0,0 0 0,-1 0 0,1 1 0,-3 2-1,-2 1-174,-3-2 1,0 0-1,3-2 1,0-2 0,-2 0-1,-2-3 1,-1-2 0,-3-1 373,-2-3 0,0 0 0,-2-2 0,-1-1 0,-3-1 0,-1 0 0,-2 0 111,-2-1 0,-1-3 1,0 3-1,0-1 0,0 0 1,-1 0 564,-3 1 0,3 0 1,-5 6-1,3 4 1,-1 7-1,1 9-364,2 8 0,1 4 0,0 0 0,0 3 0,0 0 0,0 3 0,0 0 1,0 0-396,0-3 1,0-1-1,0-1 1,0-1-1,0-2 1,0-2-1,0-2-1096,0-2 1,0-5 1130,0-1 0,0-11 0,0-1 0,0-5 0,1-2 0,2 0 0,2-2 253,1-2 0,-3 1 0,2-4 1,-1 0-1,0 2 0,-2-1 1,-1 3-67,-1 2 1,0 3 0,2 5-1,1 8 1,5 6-345,2 5 1,3-1 0,1 5-1,1 0 1,0 0 0,1-1-1,-1-2 1,-1-2-85,-2-1 1,1-3 0,1-1 0,1-1 0,0-1 0,1 0 0,-1-4 231,-1-1 0,2-2 0,1-2 0,-1-1 0,1-5 0,-3-3 1,-1-3-1,-2-3 337,0-1 1,-4-1 0,-3-4-1,-3-1 1,-1-1 0,0-3 0,-1 0-106,-3 0 1,1-2-1,-3 2 1,-1-1-1,2-2 1,-1 2 0,1 1-1,-1 1-1896,-1 1 1721,5-1 0,-3 4 0,5 0 0</inkml:trace>
  <inkml:trace contextRef="#ctx0" brushRef="#br0" timeOffset="66">19530 2604 7467,'0'-8'111,"1"2"1,1 2 0,2 7 0,-1 7 0,-2 9 0,-1 8 0,0 6-1,0 3 1,1 2 84,3 2 0,-3-5 0,5 2 0,-1-4 0,1-4 0,2-1 0,-1-2 0,2-4-385,1-3 1,0-2 0,-1-6 0,-1 0 0,-1-3 0,1-1 188,0-2 0,-6-1 0,3-4 0</inkml:trace>
  <inkml:trace contextRef="#ctx0" brushRef="#br0" timeOffset="67">19393 2581 7569,'11'-18'159,"0"1"0,2 3 1,2-2-1,4 4 1,3 2-1,1 3 0,0 1 1,1 1-1,1-2 46,2 1 1,3 4 0,-2-2 0,0 2 0,0 2 0,-3 0 0,0 2 0,-5 3 0,-4 5-219,-4 4 0,-8 10 1,-2 0-1,-4 3 0,-7 1 1,-7-2-1,-5 1 1,-6 1-257,-2 1 1,0-5-1,-2-1 1,5-6 0,3-5-1,4 0 1,2-2 268,1-3 0,3 4 0,-3-5 0</inkml:trace>
  <inkml:trace contextRef="#ctx0" brushRef="#br0" timeOffset="68">19975 2558 7569,'-8'-15'315,"2"0"0,0 1-31,-1 1 0,5 9 0,-2 8 1,3 10-1,2 9 0,2 7 0,2 8 1,1 6-295,3 1 1,-3 1-1,2-2 1,1 0 0,0-5-1,0-2 1,-2-6 0,1-3-744,-2-6 1,3-1 0,-4-5 752,1-2 0,-8-12 0,1-3 0</inkml:trace>
  <inkml:trace contextRef="#ctx0" brushRef="#br0" timeOffset="69">19849 2570 7569,'23'-29'0,"0"2"0,0 3 0,1 1 0,3 1 0,3 3 0,2 4 0,0 4 0,-3 2 240,-1 1 1,2 6 0,-3-1 0,-2 6 0,-1 4 0,-1 5 0,0 3 0,-1 4-136,-3 2 1,-4 7 0,-8 3 0,-4 2 0,-6 0 0,-5-1 0,-8-1 0,-6 4-309,-8 1 1,-3 2-1,-1-5 1,0-1-1,1-4 1,4-3-1,6-4 1,6-3 136,5-5 1,5 0 0,3-1 0,4-1 0,6-1 0,5-1 11,7-1 1,5-6-1,3 2 1,5-3-1,2-1 1,1 0 0,0 0 53,0 0 0,6-5 0,0-1 0</inkml:trace>
  <inkml:trace contextRef="#ctx0" brushRef="#br0" timeOffset="70">20569 2467 7569,'-8'-4'266,"2"2"0,1 4 0,2 8 1,2 9-1,1 8 0,1 6 0,2 5-89,1 3 1,3-1 0,-2 3 0,2-2 0,0 0-1,1-2 1,0-1 0,-1-4-597,0-2 0,3-7 0,-4 2 0,2-4 0,-2-4 419,-1-4 0,-1 3 0,-4 0 0</inkml:trace>
  <inkml:trace contextRef="#ctx0" brushRef="#br0" timeOffset="71">20797 2535 7569,'-10'-5'254,"1"-1"1,3 1 0,0 7-1,1 12 1,0 12-19,2 6 0,-2 3 0,1 2 0,2 1 0,0 0 0,2 0 0,0 0 0,0-1-253,0-2 1,2-5-1,1-4 1,5-3 0,1-3-1,0-3 1,-2-4 0,1-6-160,-2 0 0,4-7 0,-3 0 0,-1-7 0,-2-4 1,-3-3-1,-1-3 173,0 0 0,0-2 1,0-4-1,0 0 1,-1-1-1,-2-2 1,0-2 68,0-1 0,1-1 1,-1-3-1,-1 2 0,2 5 1,0 3-46,2 4 0,2 6 0,0 13 0,3 12 0,2 8-47,2 7 1,4 2-1,4 5 1,1 0-1,1-1 1,0-1-1,0-3 1,1-1 65,2-3 1,-3-4 0,-1-5 0,-1-2 0,0-5 0,1-3 0,-2-3 0,2-2 199,0-1 0,-4-1 0,2-3 0,-1-3 0,0-4 0,-1-1 0,-2-2-65,-5-1 1,2-6-1,-5 2 1,-1-2-1,-3-2 1,-4 0 0,-4-1-381,-2-3 0,-6 3 1,-2-3-1,0 3 1,3 0-1,2 0 1,2 0-1,1 2-1386,2 1 0,3 4 1591,5 2 0,5-3 0,1 1 0</inkml:trace>
  <inkml:trace contextRef="#ctx0" brushRef="#br0" timeOffset="72">21665 2593 7569,'-3'-35'200,"-1"1"0,1 2 0,2 4 0,1 7 0,0 3 0,0 4 1,-1 3-1,-3 3 0,-4 4 83,-2 3 0,-6 11 0,-5 5 1,-3 7-1,-2 5 0,0 4 1,2 5-1,1 2 0,2-1-305,2-2 1,3 3-1,8-1 1,1-3 0,2-2-1,3-1 1,2-2-1,3-3-201,5-2 1,7-4 0,5-3-1,6-1 1,4-5 0,3-3-1,3-3 145,2-3 0,-1-1 1,3-2-1,0-3 1,-5-3-1,-2-3 1,-4-2-1,-1-1 179,-2-2-1,-3 1 1,-3-5 0,-2-1 0,-2-2 0,-1 0 0,1-3 0,-1 0 64,-1-2 1,-7 5 0,-2 4 0,-1 1 0,0 3-175,-1 2 1,-2 7 0,-2 5-1,-2 7 1,-2 7-19,-1 5 0,2 3 0,-3 1 0,2-1 0,3 1 1,1-1-1,1-2 0,1-1-24,3 1 1,2 1 0,7-2 0,1-4 0,2-2 0,2-2 0,2-1 0,2-2-151,1-4 1,1-2-1,1 1 1,2 1-1,-3-2 1,-3-1-1,-3-2 201,-1-3 0,3-2 0,-2-5 0</inkml:trace>
  <inkml:trace contextRef="#ctx0" brushRef="#br0" timeOffset="73">21917 2901 7569,'0'5'211,"1"-5"1,3-6-1,5-3 1,3 0-1,5 1 1,2 1-162,5 0 1,0-3 0,5 4 0,0-2 0,-1 1 0,0-1 0,-1 2-51,1 2 0,-4-3 0,4 1 0</inkml:trace>
  <inkml:trace contextRef="#ctx0" brushRef="#br0" timeOffset="74">22019 2558 7569,'12'-11'184,"6"3"0,3 2 0,6 0 0,2 0 0,1 0 0,0 1 1,-2-1-1,-2 1-219,1 0 1,3-1-1,-3 4 1,-2-2 0,-1 2-1,-1 0 1,-1 2 0,-2 0-1,-1 0 35,2 0 0,0 0 0,2 0 0</inkml:trace>
  <inkml:trace contextRef="#ctx0" brushRef="#br0" timeOffset="75">22899 2421 7734,'-7'-5'305,"-1"-1"0,3-4 0,-2 2 0,-2 4 0,-1 3 0,-3 1-50,-2 0 0,-6 1 0,-7 4 0,-1 5 1,-3 6-1,-1 1 0,0 5 0,1 2-318,2 3 1,8-1-1,1-3 1,4 0 0,6 0-1,3-1 1,3-2 0,2-2-83,2-2 1,7 3-1,6-4 1,6-1-1,3-1 1,5-2 0,3 1 71,5-1 0,3 1 0,-4-2 0,-1-1 0,-3-3 0,-1 0 1,-3 1-1,-2 0 111,-4 0 1,-3 2 0,-5-4 0,-4 1 0,-3 3 0,-5 1 0,-7 1 92,-7 1 1,-11-1-1,-6 1 1,-7-1-1,-4 1 1,1-1 0,1 0-1,1 1-715,1-1 1,7 1 0,8-1 583,4 1 0,6-1 0,-3 0 0</inkml:trace>
  <inkml:trace contextRef="#ctx0" brushRef="#br0" timeOffset="76">23253 2444 7569,'-15'-11'214,"-1"0"0,2 4 0,2 3 0,-1 3 0,-3 1 47,-7 0 1,0 4 0,-4 1 0,4 2 0,3 5 0,1 3 0,1 1 0,3 2 0,5 0-298,4 2 1,-2-2 0,4 1 0,3 0 0,5 0-1,6-1 1,5-2-75,3-2 0,1 3 0,5-2 0,1-1 0,3-1 0,0-3 0,0-1 0,-2-2 74,-2 2 1,-5-2 0,-2 0 0,0 2 0,-3 0 0,-3 0 0,-2-2 0,-2 2-28,-2 2 0,-2 0 0,-4 0 1,-3 1-1,-5 0 0,-6 2 0,-8 3 1,-6-1-13,-4 1 0,-2-2 1,-2-2-1,0 0 1,3-1-1,5-2 1,5 1-232,6-1 0,4-4 306,2-2 0,1 2 0,0 1 0</inkml:trace>
  <inkml:trace contextRef="#ctx0" brushRef="#br0" timeOffset="77">23596 2193 7569,'-18'-8'213,"5"2"1,8 5 0,9 7-1,3 8 1,2 4 0,-2 1-1,-1-2-225,0 0 1,-2 3 0,2-1-1,1 2 1,-2-1 0,0-2-1,-1-1-1347,1 1 1359,-4-4 0,4 3 0,-5-6 0</inkml:trace>
  <inkml:trace contextRef="#ctx0" brushRef="#br0" timeOffset="78">23675 2296 7569,'0'-18'355,"0"3"1,0 2 0,0 4-220,0 5 1,0 11-1,0 13 1,0 5-1,0 6-136,0 2 0,6-4 0,0-1 0</inkml:trace>
  <inkml:trace contextRef="#ctx0" brushRef="#br0" timeOffset="79">2478 5265 7569,'0'-11'150,"0"3"1,0 0 0,0-1 0,2 1-1,1 0 1,4 5 0,0 7 0,0 8 190,-2 5 1,2 6-1,-2 4 1,1 5-1,-1 3 1,-2 5-1,1 0 1,0 3-196,-1 2 1,3 0 0,0 0 0,3-3-303,3-4 0,-4-3 0,8-2 1,-4-2-1,0-5-65,-1-2 0,1-2 0,-1-3 0,0-2 0,1-2 0,-1 0 218,1-1 0,-6-1 1,-2-2-944,-3 1 1,0-6 945,3-2 0,3-3 0,4-1 0</inkml:trace>
  <inkml:trace contextRef="#ctx0" brushRef="#br0" timeOffset="80">2501 5299 7569,'-10'-11'217,"2"-4"0,-6-1 1,6 2-1,4 2 1,2 0-1,2 1 1,2 1-1,0 1 1,3 3 167,2 0 0,7-2 1,9 1-1,6 1 0,6 1 1,6 1-1,5 0 0,0 2-356,1 0 1,-1 2-1,-1 0 1,-4 0-1,-3 0 1,-2 0-1,-3 0 1,-3 2-161,-3 1 1,-4 1 0,-4 6 0,-5 3 0,-5 1-1,-7 3 1,-4 3 0,-8 5 12,-8 6 0,-7 2 0,-14 0 1,-4-2 63,-5 0 0,1-1-36,-2 5 1,3-6-197,4-3 1,-1-3 0,6-2 0,3-5 285,2-3 0,2 1 0,-5-8 0</inkml:trace>
  <inkml:trace contextRef="#ctx0" brushRef="#br0" timeOffset="81">3757 5025 7569,'-1'-7'62,"-1"-1"0,-2-1 0,0-1 0,0-2 0,-1 2 0,-1 1 0,-3 3 0,-1 1 0,0 4 0,-1 3 0,1 7 259,-2 5 0,-2 1 0,1 7 1,-1 5-1,-2 4 0,-1 9 0,-1 3 1,2 4-1,-1 2-221,3 5 0,3-1 0,2 3 0,3 2 0,1-1 1,2-1-1,2-4 0,2-2-245,3-6 1,2 0 0,6-6-1,0-1 1,2-3 0,2-3-1,-1-4 1,0-5 16,0-3 1,2 2 0,-3-6 0,1-2 0,-1-3 0,-1-4 0,-3 1 102,-3-1 1,3-4 0,-2 2 0,2-3-1034,2-1 1058,-6 0 0,4-5 0,-4-1 0</inkml:trace>
  <inkml:trace contextRef="#ctx0" brushRef="#br0" timeOffset="82">4180 5356 7569,'-11'-22'131,"0"3"1,3 1-1,1 1 1,2 3-1,3 2 1,0 0-1,1 2 1,-1 1-1,-4 2 1,0-1 114,-3 2 1,3 0-1,-2 6 1,-2 2-1,-4 3 1,-5 6-1,-2 8 1,-2 7-120,0 4 1,-4 7 0,2 2 0,3 1 0,6 0 0,4 1-1,5 1 1,3 0-255,3-1 1,2-5 0,3-2 0,5-6 0,5-4-1,6-1 1,4-1 0,4-5 24,1-5 0,3-6 0,5-6 0,1-1 0,-1-3 0,-2-5 0,-2-5 175,-3-5 0,2-2 0,-5-2 0,-2 0 0,-2 0 0,-4 0 0,-4-1 0,-2-1-64,-2-2 0,-4-1 1,-3 2-1,-3-4 0,-2 0 1,-4 0-1,-6-2 1,-4-1-307,-3-1 1,-1 3 0,-5 2 0,-2 2 0,-5 6 0,-2 5 0,-1 8-215,0 4 0,-1 4 1,2 4-1,3 3 0,3 5 511,3 3 0,1 3 0,0 4 0</inkml:trace>
  <inkml:trace contextRef="#ctx0" brushRef="#br0" timeOffset="83">3952 5505 7569,'-5'6'318,"-2"-1"0,1 0-98,2 3 0,5 1 1,6-2-1,7-1 0,6-3 1,8 1-1,4-1 0,3-2 1,3-1-226,4 0 1,-4-1 0,-2-2 0,-6-2 0,-2 0 0,-3-1 0,0 1 0,-4-2-862,-2 1 1,-2 2 865,-6-4 0,0 6 0,1-3 0</inkml:trace>
  <inkml:trace contextRef="#ctx0" brushRef="#br0" timeOffset="84">4774 5505 7569,'-5'-18'186,"0"2"1,-4 5 0,3 3 0,2 0 0,5 0 0,5 2 0,5 2 0,1 3 0,3 1 0,4 0-93,3 0 0,-3 0 1,0 0-1,1 0 1,2 0-1,0 0 0,-2 0 1,-2 0-562,-2 0 0,3-4 0,-4 0 0,-2 0 467,-4-1 0,-4-1 0,-5-5 0</inkml:trace>
  <inkml:trace contextRef="#ctx0" brushRef="#br0" timeOffset="85">4763 5630 7569,'-7'0'2628,"16"-1"-2580,10-3 0,6 2 1,1-6-1,3 1 1,3-1-1,3 0 1,1 0-325,-1-3 1,-5 4 0,-3-1-1,0 1 1,-2 0 275,-3 3 0,1-2 0,-5 0 0</inkml:trace>
  <inkml:trace contextRef="#ctx0" brushRef="#br0" timeOffset="86">5459 5162 8192,'5'18'125,"2"4"0,-1 4 0,-1 2 0,-1 1 0,0-1 0,-2 1 0,1 1 1,-1 1-79,2 2 0,4-2 0,-5-1 0,0 1 0,-2-1 0,-1-1 0,0-2 0,0-4 0,0-4-931,0-3 0,0 3 884,0-3 0,0 4 0,0-2 0</inkml:trace>
  <inkml:trace contextRef="#ctx0" brushRef="#br0" timeOffset="87">6087 4945 7295,'0'-11'275,"0"3"1,0 1 0,0-2 0,2 2 52,1 7 1,0 13 0,3 18-1,-1 3 1,-1 5 0,0 7-1,0 5 1,0 2-233,1 0 1,-3-5-1,5 4 1,-1 0 0,0 3-1,2 0 1,-1-1 0,1-2-233,1-2 1,-3-5 0,2-3 0,0-5 0,-1-5 0,-1-6 0,0-2-1,-3-2 10,2-3 0,-3-2 1,2-6-1,-3 0 0,-1 1 231,0-1 0,-1-4-105,-3-4 0,2-1 0,-3-2 0</inkml:trace>
  <inkml:trace contextRef="#ctx0" brushRef="#br0" timeOffset="88">6795 5117 7569,'-10'-8'18,"1"2"0,3-1 1,1 3-1,2 3 1,3 8-1,4 5 0,4 7 1,3 4 180,4 4 1,-1 2-1,4 5 1,0 0-1,-2 1 1,2-1 0,-1-1-1,1-1 1,-2-3-176,0-1 0,4-2 0,-4-3 0,2 0 0,1-1 0,-1-2 0,-2-2 0,-1-2-140,1-2 0,-1-1 0,-4-3 0,-1-1 0,-2-1 0,-3-1-1021,0 0 1137,-4-2 0,4 0 0,-5 1 0</inkml:trace>
  <inkml:trace contextRef="#ctx0" brushRef="#br0" timeOffset="89">7104 5105 7569,'0'-18'83,"0"-2"0,0 4 1,0-1-1,0 1 1,0 2-1,1 2 1,2 3 153,0 2 1,1 2-1,-4 1 1,-1 9-1,-3 9 1,-5 10 0,-5 9-251,-5 8 1,-2 8 0,-1 3 0,2 3 0,1 0-1,-2 3 1,1-4-116,1-3 1,3-5-1,4-5 1,1-2 0,-1-5-1,1-4 1,0-3 0,0-3-425,4-1 0,-2-5 1,5-3 551,2-2 0,-5-2 0,1 0 0</inkml:trace>
  <inkml:trace contextRef="#ctx0" brushRef="#br0" timeOffset="90">7378 5585 7895,'0'11'81,"0"6"0,0 0 0,1 3 1,2-1-1,2 1 0,0 1 0,1 2 1,-1-1-1,2-2-125,-1-1 0,-2-1 1,2 1-1,-1-4 1,-2-2-1,-1-2 0,1 1 44,1-1 0,-1 1 0,-3-1 0</inkml:trace>
  <inkml:trace contextRef="#ctx0" brushRef="#br0" timeOffset="91">7595 5356 8035,'5'-6'36,"3"-3"1,6 5-1,2 1 1,2-1 0,1-1-1,1 0 1,2-2 0,2 2-16,0 0 1,0-3-1,-1 3 1,0 0-1,-2 0-21,-2 3 0,-2-5 0,-6 1 0</inkml:trace>
  <inkml:trace contextRef="#ctx0" brushRef="#br0" timeOffset="92">7652 5551 8317,'13'0'-19,"2"-2"1,4 0 0,3-3 0,2-2 0,1-2 0,2-1 0,-1-1-250,2-1 0,-4 1 0,2 1 268,-6 2 0,2-7 0,-5 2 0</inkml:trace>
  <inkml:trace contextRef="#ctx0" brushRef="#br0" timeOffset="93">8314 4922 7569,'-11'-15'472,"0"1"0,0 7-314,4 9 0,2 10 0,5 12 0,0 4 0,0 6 0,0 8 0,1 5 0,3 3 1,2 1-37,0 0 1,3-3 0,-4-5 0,1-2 0,-1-2 0,-2-2 0,1-3-431,0-3 1,4-7 0,-5-6 0,0-2 0,-1-2 0,1-1 307,1-2 0,0 1 0,-4-1 0</inkml:trace>
  <inkml:trace contextRef="#ctx0" brushRef="#br0" timeOffset="94">8543 5528 7931,'7'11'227,"1"2"1,1 1-1,0 2 1,0 1-1,-3 1 1,0-2 0,-1 2-138,1 0 1,1-3 0,-3 4 0,-2 0 0,0 0 0,-2 0 0,0 1 0,-2 1-1,-1-1-90,-5-1 0,-7 0 0,-3 4 0</inkml:trace>
  <inkml:trace contextRef="#ctx0" brushRef="#br0" timeOffset="95">9011 5002 7569,'0'-11'88,"0"-1"1,0 1 0,-1 0 0,-2-1-1,-1 1 1,2-1 0,2 2 0,2 4 0,4 6-1,0 8 1,4 7 0,4 8 0,5 6-1,3 4 91,0 1 1,-1 0 0,0 1 0,5-1 0,0 0 0,2 0 0,-2-1 0,-1-2-273,2-5 1,-3-1 0,2-4-1,-1-2 1,-4-4 0,-1-2-1,-2-3 1,-1-1-255,-3-1 0,-5-4 1,-2 2-1,1 0 347,-2 1 0,-1-5 0,-5 3 0</inkml:trace>
  <inkml:trace contextRef="#ctx0" brushRef="#br0" timeOffset="96">9456 4968 7569,'0'-21'104,"-1"1"0,-3 7 0,-2 5 0,-2 9 1,1 11 138,-2 9 1,-5 7 0,-4 8 0,-1 2 0,-2 2-1,0 2 1,0-1 0,-1-2-400,-1-2 0,6-2 0,0-2 0,2-1 0,1-3 0,2-1 0,5-2 156,2-2 0,-4 4 0,3 1 0</inkml:trace>
  <inkml:trace contextRef="#ctx0" brushRef="#br0" timeOffset="97">9525 5425 7569,'11'-12'15,"-3"1"0,0 0 1,1-1-1,2 1 0,3-1 1,1 2-1,0 1 1,1 3-1,-1 1 270,-1 2 1,2 2 0,0 1-1,-3 0 1,0 1 0,-1 4-1,-2 6 1,-3 3-240,-3 0 1,-3 2-1,-1 1 1,-1 0-1,-3 4 1,-3 0-1,-5 2-78,-3 0 0,2-2 0,-3 0 0,1-2 0,-1 1 0,4 0 0,2-1 0,2-2-16,-1-1 1,4-3 0,1 2 0,3-2 0,2-2 0,3 1 0,5-2 11,5-2 0,1-3 1,7-4-1,2 2 1,0 0-1,-1 0 1,-3-2-258,-1-1 1,-4-4 0,3 1 0,-1-1 0,-3-1 292,-2-3 0,-5-2 0,-2-2 0</inkml:trace>
  <inkml:trace contextRef="#ctx0" brushRef="#br0" timeOffset="98">10096 5219 7569,'0'-11'126,"1"5"0,3 0 0,4 3 0,2-1 0,3 0 0,1 0 0,2 0 0,2 1 1,2-1-1,2-1-196,1-2 0,-1 5 0,0-2 0,-2 3 0,-2 1 1,-2 0 69,-2 0 0,-1-5 0,-1-2 0</inkml:trace>
  <inkml:trace contextRef="#ctx0" brushRef="#br0" timeOffset="99">10107 5356 7569,'-5'0'264,"5"0"1,7 0 0,4 0 0,4 0 0,4 0-173,3 0 0,2 0 1,3-1-1,3-1 0,2-3 1,0-1-1,-2 0 0,2 1-92,1 0 0,1-4 0,0 3 0</inkml:trace>
  <inkml:trace contextRef="#ctx0" brushRef="#br0" timeOffset="100">10713 5196 7569,'-8'-3'226,"1"-1"0,-1 3 1,2 3 26,2 6 0,-1 3 0,1 4 0,1 4 0,2 3 0,1 1 0,1-2 0,3 0-283,4-2 1,6-1-1,2 2 1,2-2 0,2-2-1,2-2 1,1-3 0,0-3-136,-1-4 0,1-3 1,0-1-1,0 0 0,0-1 1,-2-3-1,0-4 153,-2-2 1,-2-1 0,2-2-1,-3-1 1,-5-2 0,-3-2 0,-3-1-1,-1 0 79,-1 0 0,0-4 1,-7-4-1,-5 2 0,-5 1 1,-6 1-1,-7 1 1,-6 3-164,-3 4 0,-8 4 0,4 3 1,-2 4-1,3 3 0,2 2 0,5 3-876,3 4 972,2 2 0,9 6 0,2 2 0</inkml:trace>
  <inkml:trace contextRef="#ctx0" brushRef="#br0" timeOffset="101">11113 4751 7569,'-9'-8'452,"5"1"0,9 3 0,8 5 0,7 8-182,5 5 1,4 5 0,7 8 0,2 5 0,4 4 0,2 8 0,-21-21-1,-1 2 1,-1 0 0,0 2 0,-2-1 0,-2 1-77,15 26 1,-9 1 0,-9 1-1,-5-1 1,-5-5 0,-3-2 0,-2-1-1,-3-2-498,-4-2 1,-3-2-1,-4-6 1,-4 0-1,-3-1 1,-2-1-1,-4-3 304,-6-1 0,-6 4 0,-5-3 0</inkml:trace>
  <inkml:trace contextRef="#ctx0" brushRef="#br0" timeOffset="102">13043 4842 7569,'-8'-14'452,"3"6"1,2 6-268,5 11 1,0 8-1,-1 9 1,2 5 0,2 3-1,1 4 1,3 4 0,1 2-1,2 2-178,-1 0 0,-3-2 1,-2-1-1,-1-2 0,-2-2 1,-2-3-1,0-3-330,3-3 1,-3-4-1,3-1 1,-2-3-1,-2-5 1,0 0-1086,0-3 1408,0-1 0,-6-7 0,0-1 0</inkml:trace>
  <inkml:trace contextRef="#ctx0" brushRef="#br0" timeOffset="103">12826 4922 7569,'7'-19'80,"1"2"0,1 0 0,2 2 0,6 0 0,4-1 0,5 2 137,-1 2 1,0 4 0,2 1 0,3-2 0,3-1 0,2-1 0,-1 4 0,0 3-95,1 3 0,-2 1 0,-2 1 0,-3 4 0,-2 5 0,-6 5 0,-2 3 0,-6 2-98,-3 2 0,-4 1 0,-5 1 0,-1 1 0,-4 3 1,-7 0-1,-5 0 0,-6-1-182,-4 1 1,-2-5 0,-5 1 0,0-4 0,-1-1 0,2-1 0,2-3-268,0-2 1,6-6-1,-1 0 1,6-1-1,5-1 424,2 0 0,2-1 0,-1-4 0</inkml:trace>
  <inkml:trace contextRef="#ctx0" brushRef="#br0" timeOffset="104">13796 4591 7569,'-10'-11'325,"3"2"1,2 5 0,-1 9 0,-1 8 0,-3 7-33,-2 6 1,1 3 0,-2 8 0,-1 3 0,-1 7 0,1 4 0,0 3 0,0 2 0,-1 1-251,1 0 1,1-1 0,2-1 0,-1-3 0,2-3 0,3-3 0,3-4-1,3-4-154,1-5 0,1 0 1,4-6-1,5-3 0,5-4 1,3-5-1,4-2-230,3-2 1,-1 0 0,3-3 0,-3-1 0,-3-1 0,0-1 340,-2 0 0,-5 4 0,2-3 0</inkml:trace>
  <inkml:trace contextRef="#ctx0" brushRef="#br0" timeOffset="105">14162 4945 7569,'-12'-5'141,"1"0"1,0-4-1,0 2 1,3-1-1,0 0 1,-1 2 0,0 2-1,2 5 1,4 7 167,6 6 0,3 8 1,5 6-1,2 1 0,2 2 1,4 2-1,3 2 1,1-1-240,0 0 1,-1 0-1,1 1 1,0-2-1,0-3 1,0-3-1,0-4 1,-2-3-322,-2-1 1,2-5 0,-6 1 0,-1-3 0,-2-3-1,0-3 1,-2 0-1853,-2 1 2103,-3-5 0,0 8 0,1-3 0</inkml:trace>
  <inkml:trace contextRef="#ctx0" brushRef="#br0" timeOffset="106">14504 4922 7569,'-5'-17'439,"-2"1"1,-3 5 0,-2 3-175,1 5 1,-1 11 0,0 9 0,-2 7 0,-3 7 0,1 3 0,-2 4 0,1 4-338,1 2 1,-3 1 0,4-4 0,1-3-1,0-2 1,0-3 0,-1-1 0,1-3-721,1-1 0,2-2 0,0-4 792,4-3 0,-3 3 0,3-5 0</inkml:trace>
  <inkml:trace contextRef="#ctx0" brushRef="#br0" timeOffset="107">14664 5368 8731,'0'11'161,"0"2"0,0 2 0,0 4 0,0 3 0,0-1 0,0 0 0,0-2-135,0 1 0,0 4 1,0 0-1,2-2 0,0-2 1,3-1-1,0-1 1,2-2-1897,-1-2 1870,-3-6 0,7 2 0,-4-4 0</inkml:trace>
  <inkml:trace contextRef="#ctx0" brushRef="#br0" timeOffset="108">14916 5551 7569,'3'-6'232,"4"6"1,2 7 0,2 4-1,-1 4 1,-2 3 0,-3 1-1,-3 0 1,0 0 0,-2 0 0,0 0-1,0 0 1,0 0-993,0 1 1,0-5 0,-2 2 759,-1 0 0,-4-2 0,-4-3 0</inkml:trace>
  <inkml:trace contextRef="#ctx0" brushRef="#br0" timeOffset="109">15098 5254 7569,'0'-12'154,"0"1"1,0-1-1,0 1 1,0-1 0,2 2-1,1 3 1,6 3-1,5 3 1,5 1 0,3 0 56,1 0 0,0 0 0,-2 0 0,-1 0 0,-2 0 0,-1 0 0,-3 0-3086,-2 0 2875,0 0 0,-11 5 0,-2 1 0</inkml:trace>
  <inkml:trace contextRef="#ctx0" brushRef="#br0" timeOffset="110">15133 5345 7569,'1'6'139,"3"-2"1,3-3 0,3-1 0,3 0 106,2 0 0,-1 0 0,4 0 1,0 0-1,0-1 0,1-1 0,0-2 1,-2 1-411,0 2 1,2 0 0,-4-2 0,-1-1 163,-1 2 0,3-5 0,2 1 0</inkml:trace>
  <inkml:trace contextRef="#ctx0" brushRef="#br0" timeOffset="111">15715 4842 7569,'-9'-15'309,"-2"0"1,-1 1-1,4 1-83,4 2 1,1 5 0,1 3 0,-2 7 0,1 9-1,2 8 1,2 8-112,3 4 0,-3 7 0,4 2 0,-1 2 0,1 2 1,0-1-1,0 1 0,-1-2-365,1-2 0,-3-6 0,3-7 0,-2-1 0,1-3 0,-1-1 0,-2-1 0,-1-1 250,0-3 0,0 2 0,0-3 0</inkml:trace>
  <inkml:trace contextRef="#ctx0" brushRef="#br0" timeOffset="112">15909 5493 8560,'-6'6'295,"2"2"0,3 5 0,1 2 1,0 1-1,0 0-172,0 3 1,0 3 0,0 0 0,0 0 0,0-2 0,0-2 0,1 0 0,2 0-1153,0 2 1029,1-4 0,1 6 0,2-4 0</inkml:trace>
  <inkml:trace contextRef="#ctx0" brushRef="#br0" timeOffset="113">16252 4900 7569,'-18'-23'251,"2"5"1,5 3 0,4 5-1,4 6 1,6 9 0,3 6-1,3 7 1,3 4 0,4 6-96,4 3 1,7 9-1,0 0 1,-1 2-1,1-1 1,0-2-1,-3-2 1,-3-2-1,-3-2-476,-1-2 1,2-3 0,-4-7 0,-1-2 0,-3-3 0,-2-4-1,-1 0 320,1-1 0,1-5 0,1-1 0</inkml:trace>
  <inkml:trace contextRef="#ctx0" brushRef="#br0" timeOffset="114">16617 4797 7569,'-22'-12'200,"4"1"1,3 1 0,2 5 0,1 9 0,0 9-1,-4 9 1,-3 6-74,-2 6 1,-2 4 0,1 5 0,2-1-1,2 1 1,2 2 0,2 1 0,3-2-707,3-2 1,3 1 578,5-5 0,-5 0 0,-2-4 0</inkml:trace>
  <inkml:trace contextRef="#ctx0" brushRef="#br0" timeOffset="115">16595 5276 7688,'5'-11'176,"-3"0"1,7 0 0,2 3-1,5 0 1,1 0 0,2 2 0,0 2-1,-1 2 51,-1-2 1,3 3-1,-2-3 1,0 4-1,-2 4 1,-2 3-1,-1 3 1,-3 2-272,0-1 1,-5 6 0,-1 2 0,-3 2-1,-2 2 1,-3 0 0,-5 0 0,-5 0-74,-5-1 0,-1 5 0,0 0 0,2-3 0,1-3 0,3-3 0,3 0 0,3-2 48,5 1 1,1-2-1,2-3 1,0-1 0,2-1-1,1-1-31,5-1 0,3-6 0,3 2 0,3-3 0,1-1 0,2 0 0,2-1-921,0-3 1021,1-2 0,0-6 0,0 1 0</inkml:trace>
  <inkml:trace contextRef="#ctx0" brushRef="#br0" timeOffset="116">16994 5151 7569,'-11'-23'266,"1"1"0,2 2 0,6 4 0,5 2 0,7 3 0,4 3 0,0 1 0,0 2-154,2 0 1,-1 4 0,6-3-1,3 3 1,2 1 0,1 0-1,-1 0 1,0 0 0,-4 0-1,-1 0-1169,-2 0 1,-9 1 1056,1 3 0,-2-3 0,3 4 0</inkml:trace>
  <inkml:trace contextRef="#ctx0" brushRef="#br0" timeOffset="117">17029 5254 7569,'-7'-2'318,"5"0"1,4-2 0,6 1 0,3 2 0,4 0-1,4-2 1,3 0-372,1 0 0,5-2 1,1 0-1,1 0 0,0 0 1,-1 2-1,-3 2 53,-1 1 0,5-5 0,-6-2 0</inkml:trace>
  <inkml:trace contextRef="#ctx0" brushRef="#br0" timeOffset="118">17520 5002 7569,'-12'-11'286,"5"5"1,-1 3 0,0 6 0,1 5 0,0 6 0,2 5 0,2 3-74,-3 1 1,5 4 0,-3-1-1,3 1 1,2-1 0,3 1-1,4-2 1,3 0 0,4-4-426,4-2 1,3 0 0,1-6 0,1-4 0,1-3 0,3-3 0,1-2 0,2-1-61,-2 0 1,-1-5 0,-5-3 0,0-3-1,0-3 1,-2-3 0,-1-2 453,-1-5 1,-5 0 0,0-6 0,-5-2 0,-5-1 0,-3-1 0,-3-1 0,-6 2-81,-7 3 1,-15 2 0,-9 7 0,-5 3-1,-5 6 1,-6 10 0,-3 8 0,-2 9-905,4 6 802,4 7 0,6 1 0,1 5 0</inkml:trace>
  <inkml:trace contextRef="#ctx0" brushRef="#br0" timeOffset="119">18319 4420 7569,'-8'-27'194,"2"1"0,0 1 0,1 4 0,0 3 0,2 2 0,1 2 0,-2 2 0,-3 6 0,0 8 0,0 12 0,2 14 2823,3 12-2975,1 2 0,4 15 0,2-2 1,2 5-1,2 1 0,0 0 0,-1 1 1,-1 0-155,-2 0 0,2 1 1,-3-4-1,-1 2 1,-1-1-1,1-3 1,2-4-1,0-3-24,0-3 1,0-4-1,-2-4 1,1-6 0,-2-4-1,1-5 1,-1-3 308,2-6 0,0-2 1,-4-2-484,0 1 0,0-7 310,0-5 0,-10-5 0,-3-7 0</inkml:trace>
  <inkml:trace contextRef="#ctx0" brushRef="#br0" timeOffset="120">18764 4740 7569,'-1'-12'201,"-1"1"0,-2-1 1,1 1-1,2 0 1,1-1-1,0 5 1640,0 7-1749,0 12 0,-9 17 1,-4 7-1,-2 2 1,-3 3-1,2 0 1,0 0-1,3-2-136,4-2 1,4-3 0,5-2-1,1-1 1,4-1 0,7-1 0,5-2-1,6-4-79,4-4 0,2 0 1,5-6-1,2-5 0,1-1 1,2-5-1,0-2 174,1-3 0,-2-5 0,-4-6 0,0-3 0,-1 0 1,-2-4-1,-6 0 0,-5-3 7,-4-3 0,-5 2 0,-3-6 1,-5-2-1,-1-2 0,-4-5 0,-1 1 1,-6-2-294,-5 1 0,0-1 0,-6-1 1,-3 4-1,-4 4 0,-3 4 1,-6 4-1,-3 6-102,-2 5 1,-7 7 0,2 5 0,1 6 0,1 6 0,8 5 0,3 5 36,2 2 1,11 4 0,1 0 299,5 2 0,2 4 0,1-1 0</inkml:trace>
  <inkml:trace contextRef="#ctx0" brushRef="#br0" timeOffset="121">18742 5014 7569,'-2'6'147,"-1"-2"981,-5-3-949,3-1 0,1 0 1,8 0-1,5-1 1,6-2-1,8-2 1,6 0-133,4 0 0,3-2 0,0 1 0,1 1 1,-4 0-1,-5 3 0,-3-1 0,0 1-2193,-3-2 2146,4 0 0,-8-1 0,4-1 0</inkml:trace>
  <inkml:trace contextRef="#ctx0" brushRef="#br0" timeOffset="122">19461 4911 7569,'-7'-1'136,"0"-3"1,2-4 0,4-1-1,3 2 1,6 3 0,3 1-1,3 1 1,3-2 0,2 0-1,4 0 1,2 1 0,1-1 943,-2-1-1349,-2 4 0,1-5 1,-1 6-1,-3 0 0,-4 0 269,-2 0 0,-7-5 0,-1-1 0</inkml:trace>
  <inkml:trace contextRef="#ctx0" brushRef="#br0" timeOffset="123">19473 5071 7793,'1'-6'178,"4"0"1,5 3 0,4-1-1,1 1 1,2 1 0,3-1-1,4-2-288,3-1 1,5 3-1,-3-2 1,1 1-1,-1 1 110,-1 0 0,4 2 0,-3 1 0</inkml:trace>
  <inkml:trace contextRef="#ctx0" brushRef="#br0" timeOffset="124">20044 4603 7679,'0'-12'287,"0"5"1,1 0 0,3 2-1,2 4 1,0 3 0,-2 7-1,-1 7 67,1 6 1,-3 6-1,4 7 1,-1-1-1,1 0 1,0-1-1,1-1 1,-1-2-1,0 2-380,-2 1 1,2-4 0,-1-1-1,-2-1 1,0-2 0,-2-2 0,0-4-375,0-3 0,0 1 0,0-3 0,0 1 0,0-1-1275,0-1 1675,-6-2 0,0 1 0,-5-1 0</inkml:trace>
  <inkml:trace contextRef="#ctx0" brushRef="#br0" timeOffset="125">20238 4317 7569,'-12'-21'188,"2"1"1,3-5 0,3 5 0,3 5-1,2 3 1,1 3 0,3 3 274,2 1 1,0 10 0,6 9 0,1 5 0,2 6 0,2 4 0,3 6 0,1 2-239,5-1 0,1 5 0,4 0 0,-2 0 0,2 3 1,0 0-1,-2 3 0,-3 0-240,-3 1 1,-3 2-1,-3-3 1,-5 0 0,-6-3-1,-1 0 1,-4 1-248,-1 0 1,-4 0 0,-3-3 0,0-4 0,-4-3 0,-3 0 0,-2-1-1,0-1-278,-2-3 1,3-2 0,-3-5 0,0 0 0,2-2 0,0 0 539,-1-2 0,-4 0 0,2 4 0</inkml:trace>
  <inkml:trace contextRef="#ctx0" brushRef="#br0" timeOffset="126">21151 4660 7569,'-1'-22'103,"-3"2"0,-2 2 0,0 0 0,1 2 151,0-1 0,3 6 0,-2 6 0,3 4 0,2 8 0,2 10 0,2 11 0,1 6 0,3 5-89,1 2 1,2-1 0,-1 4 0,1-4 0,-1-1 0,1-2 0,-1-2 0,0-4-320,1 0 1,-5-6 0,1 2 0,0-3 0,-1-1 0,0-2 0,-1-2-1,-1-3-1086,0-4 0,-1 0 1240,-4-1 0,0 0 0,0 1 0</inkml:trace>
  <inkml:trace contextRef="#ctx0" brushRef="#br0" timeOffset="127">21106 4557 7569,'5'-17'64,"-3"5"0,7-3 0,4 2 1,5 3-1,3 1 0,2 2 0,0 1 1,1 1 127,3 0 0,2 0 1,4 2-1,-1 0 0,-2 0 1,1 2-1,-4 2 1,-2 2-1,-6 2-270,-3 1 0,-6 3 1,-6 6-1,-3 4 1,-3 3-1,-6 1 1,-8-1-43,-8 1 0,-11 4 0,-7-1 1,-2 0-1,0-2 0,0-2 1,4-3-1,2-3 120,5 1 0,4-5 0,6 5 0</inkml:trace>
  <inkml:trace contextRef="#ctx0" brushRef="#br0" timeOffset="128">22008 4340 7569,'-4'-11'-170,"0"-1"1007,2 1 0,-1 4-565,0 4 1,0 3 0,-5 2-1,-1 3 1,-1 0 0,-1 2-40,-1-1 1,1-2 0,0 3 0,-2 1 0,-1 1 0,-3 1 0,0 4-172,-4 2 1,4 5-1,-2 4 1,0 3-1,0 1 1,1 4-1,1 3 1,5 3-153,3 2 1,0-3 0,4 2 0,0 1 0,0-2 0,2 2 0,2-2 0,1 1-64,0-4 0,0-1 0,1-4 0,2 0 0,2-1 0,1-1 0,3-2 0,1-3 44,1-1 1,1-4 0,-1-1 0,2-2 0,1-2 0,1-1 0,-1-3-115,-1-2 1,2 1-1,0-6 1,-1 1-1,0 0 1,0 0 0,1-2 222,-1 0 0,-1-7 0,-2-2 0</inkml:trace>
  <inkml:trace contextRef="#ctx0" brushRef="#br0" timeOffset="129">22328 4637 7569,'-5'-18'177,"-3"3"0,-2 2 0,-1 3 0,-1 2 1,1 5-1,-1 1 17,1 2 0,-1 2 0,1 1 1,-2 6-1,-2 5 0,-4 7 1,-1 4-1,-1 5 0,4 2 322,0-1-504,2 7 1,4-9 0,0 6-1,2-4 1,3-2 0,1-1-1,3 0-43,0-3 1,7-1-1,3-1 1,2-1-1,2-3 1,0-5-1,3-4 1,3-4 52,0-1 1,5-1-1,-2-4 1,6 0-1,2-1 1,2-3 0,-2-4-1,-2-3 70,-3-4 1,-2 1 0,0-4 0,-3 0 0,-4-1 0,-2-4 0,-3-3-158,-2-3 0,1-2 1,-6-3-1,-1-2 0,-4 0 1,-3-3-1,-2 1-316,-6-1 0,-3 5 0,-7 0 0,-1 7 0,-3 5 1,-3 6-1,-3 3 0,-2 7 381,1 3 0,-5 13 0,-2 3 0</inkml:trace>
  <inkml:trace contextRef="#ctx0" brushRef="#br0" timeOffset="130">21985 4877 8980,'15'-2'220,"3"0"1,2-2 0,7 2-1,4-1 1,5 0 0,4 0-1,2-1-336,-2-1 1,-2 4 0,-6-3 0,-3 1 0,-1 1 115,-3-2 0,5-5 0,-1 3 0</inkml:trace>
  <inkml:trace contextRef="#ctx0" brushRef="#br0" timeOffset="131">22728 4797 7569,'1'-12'113,"4"1"1,5 1 0,4 2 0,1 3 0,0 1-106,1 0 1,0 1 0,-2 3 0,3 0-9,0 0 0,2 0 0,4 0 0</inkml:trace>
  <inkml:trace contextRef="#ctx0" brushRef="#br0" timeOffset="132">22670 4922 7740,'12'0'143,"-1"0"1,2 0 0,2-1 0,4-1 0,3-2 0,2 0-202,3-1 1,-2 4 0,4-3 0,-1 3 0,-3 1 0,0 0 0,-4 0 57,-2 0 0,3-6 0,-5 0 0</inkml:trace>
  <inkml:trace contextRef="#ctx0" brushRef="#br0" timeOffset="133">23287 4546 7569,'-6'-3'350,"1"3"0,1 6 0,0 7-94,2 6 0,0 3 0,2 2 0,0 1 0,0 3 0,0 1 0,0 2 0,2-2-340,1-3 0,-1 2 1,1-1-1,-1-2 1,-2-2-1,0-2 1,0-4-1,0 0-2534,0-3 2618,-5-2 0,3 0 0,-3-1 0</inkml:trace>
  <inkml:trace contextRef="#ctx0" brushRef="#br0" timeOffset="134">23493 4283 7569,'0'-12'374,"2"6"0,5 2 0,5 4 0,6 5 0,5 7 1,4 7-1,0 6 0,3 6 0,-1 3 0,1 4-13,-1 4 1,-1 2 0,-6 3-1,-3 1 1,-5 2 0,-5-2 0,-5-1-1,-3-1-545,-1-1 0,-1 0 0,-3-3 0,-4-3 0,-2-2 0,-3-2 0,-2-2 1,-4-1-691,-2-3 0,-4-1 1,-1-5-1,-5 0 874,-2 0 0,-6 0 0,-2-1 0</inkml:trace>
  <inkml:trace contextRef="#ctx0" brushRef="#br1" timeOffset="135">12506 5002 7569,'0'-11'-519,"1"1"791,3 2 0,-3-2 0,3 5 0,-3 2 0,-2 7 0,-3 6 2,-3 6 1,-5 3-1,-3 7 1,-4 3-1,-1 2 1,-1-1 0,2 1-1,-1-1 1,-3-1-1,-2-1-296,-2-2 0,0-2 0,5-3 0,-1-2 1,0-3-1,-1-4 0,-2 0 0,1-2-184,3-2 0,1-3 1,4-5-1,1 0 0,-1-2 1,3-1-1,2-5 0,2-2 148,2-2 0,-1 1 0,4-2 0,0-1 0,0-1 0,2 0 0,2-2 0,1 0 116,0-1 1,4-2-1,0 3 1,-1 1-1,3-2 1,0 1-1,2 2 92,-1 5 1,-3 0 0,4 6 0,0 1 0,3 2 0,0 2 44,0 3 1,5 6 0,0 7 0,3 1 0,4 3 0,2 3-1,1 3 1,-1-2-72,2-1 0,1-1 0,2 0 0,-3 0 0,-3-1 0,-1-3 0,0-4 0,-2-3-109,-2 0 1,2-6 0,-5-2 0,1-1 0,-1-1 0,-2 2 0,-1-2-83,-2 0 1,1-6-1,-2-1 1,-1 0-1,-3-2-1630,-1 1 1697,-6 4 0,-6-9 0,-4 5 0</inkml:trace>
  <inkml:trace contextRef="#ctx0" brushRef="#br1" timeOffset="136">12060 6773 7569,'-7'6'217,"-1"-2"0,2-3 1,3-1-1,7 0 1,6 0-1,6 0 1,3 0 138,2 0 0,3-1 1,3-2-1,3-2 1,3 0-1,0-1 1,-1 1-1,-3-2 0,0 2-628,1 0 1,-9-2 0,1 3 0,-4 1 0,-5 1 0,0-1-3539,-1-1 3810,-6 0 0,-1 4 0</inkml:trace>
  <inkml:trace contextRef="#ctx0" brushRef="#br1" timeOffset="137">12118 6910 7569,'-4'11'27,"0"0"1,4 0 0,6-4 0,9-3 360,6-3 1,3-1 0,3 0 0,3 0 0,3 0 0,3-1-1,2-2 1,2-2-140,1-1 1,-2-2 0,-7-2 0,-4 1 0,-7 3 0,-3 1 0,-4 2-2293,-1 2 2043,-7 1 0,-6 0 0,-6 0 0</inkml:trace>
  <inkml:trace contextRef="#ctx0" brushRef="#br1" timeOffset="138">13123 6521 7569,'0'-11'181,"-4"-1"0,0 1 0,1 0 0,2-1 1,1 1-1,0-1 0,0 3 0,1 7 114,3 10 0,-3 8 0,3 11 0,-2 3 0,-1 4 0,1 3 1,3 3-1,1 0 0,0 5-264,0 3 1,2-1 0,2 2 0,-1-3 0,-2-3-1,2-2 1,2-3 0,0-5-174,0-5 1,-3-4 0,0-3-1,-1-2 1,0-3 0,-2-5-1,-2-2-624,1-1 1,-1-6-1167,-7 2 1932,-2-3 0,-11-6 0,-1-1 0</inkml:trace>
  <inkml:trace contextRef="#ctx0" brushRef="#br1" timeOffset="139">13077 6590 7569,'0'-22'-17,"0"2"1,1 2 0,3 0 0,5 2 0,4-1 0,2 3 190,-1 2 1,2 0 0,1 1-1,-1 0 1,2-1 0,0 2 0,3 1-1,3 3-46,3 1 0,5 1 0,-3 4 0,1 0 0,0 0 0,-4 1 0,-3 3 0,-5 4-136,-5 2 0,-1 6 0,-8 4 0,-1 6 0,-3 4 0,-5 3 0,-7 2 0,-7-1-83,-6 0 1,-4-1-1,-4-1 1,1-3 0,1-1-1,1-4 1,1-4-347,2-4 1,4-4 0,4 0 0,4-2 436,2-3 0,7-1 0,1-6 0</inkml:trace>
  <inkml:trace contextRef="#ctx0" brushRef="#br1" timeOffset="140">13854 6259 7679,'-6'-12'553,"5"1"1,-3-1-254,3 1 0,-4 7 1,-3 8-1,-2 10 1,-1 7-1,-1 6 1,1 5-1,-2 5-206,-2 5 1,2 2 0,-2 2 0,2-1-1,2 2 1,0 1 0,0 2 0,4-2-185,3-1 1,3-1 0,1 0-1,1-1 1,3 0 0,3-4-1,5-2 1,3-4-68,4-1 0,1-4 0,1-4 0,-2-2 0,0-2 0,0-3 0,0-3-165,1 1 0,-2-8 1,0 2-1,-2-2 1,-1-3-1,1 0 322,-1-1 0,0-4 0,-3 4 0</inkml:trace>
  <inkml:trace contextRef="#ctx0" brushRef="#br1" timeOffset="141">14082 6601 7569,'-5'-18'358,"0"2"0,-3 5 0,6 0 1,4 4-84,6 3 0,6 12 0,2 4 0,2 6 0,2 5 0,1 4 0,-1 2 0,0 1-359,4-1 1,-5 4 0,4-3 0,-2-1 0,-2-4 0,-2-3-1,0-5 1,-3 1-624,-2 0 1,0-8-1,-2 2 1,-1-2 706,-1 0 0,-1 1 0,5 1 0</inkml:trace>
  <inkml:trace contextRef="#ctx0" brushRef="#br1" timeOffset="142">14436 6441 7569,'-17'-5'105,"5"4"1,-3-3 0,2 3 0,3 2 0,1 3 0,1 4 0,-1 3 123,-1 4 0,-5 8 1,0 8-1,0 3 0,-1 4 1,1 4-1,1 2 0,1 1-415,2-4 0,0 4 1,-1-4-1,1-1 0,-1-2 1,2-4 185,3-3 0,-4 2 0,5-4 0</inkml:trace>
  <inkml:trace contextRef="#ctx0" brushRef="#br1" timeOffset="143">14493 6910 7569,'-8'0'88,"2"1"1,1 3 0,1 3-1,0 5 1,1 2 0,0 2 90,2 2 0,1 1 0,0 4 0,0 0 0,0 0 0,0-1 0,1 1 0,2-1-335,0-3 0,3 1 1,-4-5-1,3-1 1,1-1 155,3-2 0,1-4 0,2-2 0</inkml:trace>
  <inkml:trace contextRef="#ctx0" brushRef="#br1" timeOffset="144">14642 6784 7569,'-11'-5'313,"5"-3"0,6-1 0,6 2-119,5 3 0,4-1 0,0 1 0,0 2 0,2 0 0,0 2 0,3-1 0,-3-1-445,0-2 0,-1 0 1,-2 3-1,1-2 251,-1-1 0,-6 0 0,-3 4 0</inkml:trace>
  <inkml:trace contextRef="#ctx0" brushRef="#br1" timeOffset="145">14642 6921 7569,'1'6'26,"3"-2"0,3-3 1,3-2-1,2-1 1,-1-2-107,1 1 0,4-2 0,3 0 0,1 0 1,1-1-1,-3 1 80,-2 0 0,4-9 0,-2 1 0</inkml:trace>
  <inkml:trace contextRef="#ctx0" brushRef="#br1" timeOffset="146">15064 6544 7569,'0'-11'362,"0"-1"1,1 2-1,2 5 1,2 8-1,0 8-62,0 6 0,3 7 1,-3 6-1,0 3 0,0 1 1,-1 1-1,0 0 1,-1 2-493,0 1 0,-2-1 0,-1-5 1,0-2-1,0 0 0,0 0 0,0-4 192,0-2 0,0-1 0,0 0 0</inkml:trace>
  <inkml:trace contextRef="#ctx0" brushRef="#br1" timeOffset="147">15532 6224 7569,'-7'0'90,"-1"0"0,-1 0 0,-1 0 0,-1 2 1,1 3-1,2 6 0,3 7 0,1 5 0,0 5 1,3 6-1,4 7 240,4 3 1,3 9 0,2 2-1,-1-2 1,-1-1 0,-1-4 0,-3-1-1,0-1-344,-4 0 0,-1-2 0,-1-2 0,0-5 0,0-4 1,0-4-1,0-1 0,0-4-243,0-4 1,0 1-1,0-6 1,0-1-1,2-3 1,0-2-1614,2-1 1870,0-6 0,-4 3 0,0-5 0</inkml:trace>
  <inkml:trace contextRef="#ctx0" brushRef="#br1" timeOffset="148">15795 6544 7569,'-11'-18'302,"-1"3"0,2 9 0,1 7-23,2 9 0,4 8 1,-1 9-1,3 3 0,1 4 1,0 2-1,0-1 0,1-2-261,3 0 1,2-3 0,7-1 0,1-3 0,3-3-1,0-5 1,4-4 0,0-5-132,2-3 0,1-2 1,1-4-1,3-1 0,0-4 1,2-7-1,-1-4 1,0-3 61,-4 0 0,4 0 0,-8-4 1,-2-1-1,0-2 0,-4-2 0,-1-1 1,-5-4 13,-3-4 1,2 1-1,-6-5 1,-2 2-1,-5 2 1,-5 1 0,-6 5-171,-5 4 0,-7 2 0,-3 11 0,-6 4 0,-5 6 1,-2 6-1,-2 6-9,0 2 0,6 6 0,3 4 0,5 1 0,5 2 0,5 0 0,3 0 0,3-1 216,4 1 0,0 5 0,1 1 0</inkml:trace>
  <inkml:trace contextRef="#ctx0" brushRef="#br1" timeOffset="149">15704 6693 7569,'7'0'71,"1"-2"1,1 0-1,1-3 1,1 0 167,1 0 0,4-3 0,3 4 0,3 2 0,1-1 1,1 1-1,1-2 0,3 1-290,1 2 0,-2 1 1,2 0-1,0 0 0,-1 0 1,0 0-1,-2 0 51,-2 0 0,-1-5 0,-1-1 0</inkml:trace>
  <inkml:trace contextRef="#ctx0" brushRef="#br1" timeOffset="150">16469 6636 7569,'0'-12'102,"-4"4"1,0 1-1,3-1 1,4 1-1,4 0 1,3 1 0,2 1-84,-1 0 0,1 0 0,-1 2 0,0-1 0,2 2 1,1 1-1,1 1 0,-1 0-938,-1 0 919,-2 0 0,1 0 0,-1 0 0</inkml:trace>
  <inkml:trace contextRef="#ctx0" brushRef="#br1" timeOffset="151">16457 6727 7569,'-11'4'41,"2"0"177,5-2 0,6-1 0,10-1 1,4-1-1,3-3 0,3-2 0,4-2 1,0 2-330,0 1 0,0-3 0,-1 4 0,-4 1 0,-1-1 0,-2 0 111,-3 1 0,-2 2 0,-1 1 0</inkml:trace>
  <inkml:trace contextRef="#ctx0" brushRef="#br1" timeOffset="152">17017 6339 7569,'-11'-5'1595,"1"-3"-1327,2-2 1,3 8-1,5 8 1,0 6-1,0 7 1,0 4-1,0 4 1,1 3-210,3 3 0,-3 5 0,3 2 0,-1-1 0,-1 0 0,2-2 0,-2-1 0,0-3-382,-2-3 0,0 1 0,0-7 1,0-4-1,0-1 0,0-3-1832,0 1 2155,5-2 0,-4-3 0,4-1 0</inkml:trace>
  <inkml:trace contextRef="#ctx0" brushRef="#br1" timeOffset="153">17086 6030 7569,'-4'-10'295,"6"5"0,10 9 0,4 10 0,5 7 0,1 6 138,5 3 0,-2 3 0,6 3 1,1 2-1,1 4 0,1 2 0,-1 3 1,-3 1-443,-3 2 1,-8-1-1,-4-3 1,-3 0-1,-5-2 1,-3-1-1,-3-3 1,-1-2-597,0-1 0,-1-8 0,-3 4 0,-3-3 0,-5-2 605,-3 0 0,-3 4 0,-5-3 0</inkml:trace>
  <inkml:trace contextRef="#ctx0" brushRef="#br1" timeOffset="154">17931 6213 7569,'-8'-5'208,"1"-3"1,-2-1 0,0 0-1,1 4 1,4 5 0,3 9-1,2 9 171,3 7 1,2 10 0,6 8 0,-2 4-1,-1 4 1,-3-1 0,1 1 0,-2-3-369,0-1 1,-1-5 0,-4-1 0,0-3 0,0-5 0,0-5-1,0-4 1,0-3-1009,0-2 0,0-2 0,0-6-1092,0 1 2089,0-6 0,-5-1 0,-2-5 0</inkml:trace>
  <inkml:trace contextRef="#ctx0" brushRef="#br1" timeOffset="155">17782 6213 7569,'0'-17'82,"3"1"1,3-3 0,7 4-1,3 2 1,5 2 0,0-1-1,2 1 211,0-1 1,1 6 0,1 2 0,2 3 0,0 1 0,-1 1 0,1 3 0,-2 5-105,-1 5 0,-4 4 0,-3 4 0,-1 3 0,-5 0 0,-3 2 0,-3-1 0,-4 1-200,-4 0 1,-3-1-1,-7-3 1,-2-1-1,-5-2 1,-4-2-1,-4-2 1,-1-3-2218,-3-4 1,4 1 2227,1-3 0,-2 4 0,0 0 0</inkml:trace>
  <inkml:trace contextRef="#ctx0" brushRef="#br1" timeOffset="156">18490 6007 7569,'-6'-11'1098,"1"0"-850,5-1 1,-1 11 0,-2 6 0,-1 8 0,2 7 0,-1 7 0,-1 7 0,-2 6-144,0 5 0,-8 6 0,2 2 0,0 1 0,-1 1 0,0-2 0,-1 1 0,-1-2-303,1-3 1,7-3 0,1-4 0,3-4-1,-1-4 1,3-4 0,3-3 0,7-4-81,5-4 0,4 1 0,5-4 0,-1-2 0,3-2 1,0-2-1,2-2 278,-2-4 0,4-3 0,0-1 0</inkml:trace>
  <inkml:trace contextRef="#ctx0" brushRef="#br1" timeOffset="157">18662 6293 7569,'0'-12'261,"1"-3"1,3 1 0,3 4-1,4 5 1,0 4 0,0 1 0,1 0-100,-1 0 1,4 9-1,1 3 1,-1 5-1,1 4 1,2 5-1,1 4 1,-1 3-288,-2 2 1,0-1 0,-5 0 0,1-1 0,-1-1 0,0-3 0,0-1 0,-3-4-958,0-4 0,-2 1 1082,2-6 0,2 0 0,-4-4 0</inkml:trace>
  <inkml:trace contextRef="#ctx0" brushRef="#br1" timeOffset="158">19016 6213 7569,'-12'-11'190,"1"0"0,-1 4 1,1 4-1,0 7 0,-2 7-132,-2 7 0,-2 9 1,-3 5-1,1 4 1,0 6-1,1 3 1,3 0-1,2 1-828,2 0 770,-1-6 0,1 5 0,-1-5 0</inkml:trace>
  <inkml:trace contextRef="#ctx0" brushRef="#br1" timeOffset="159">19027 6601 7569,'0'-11'149,"1"-1"0,3 2 0,4 1 0,2 3 1,1 0-1,1 1 205,-1 0 1,2 1 0,1 4 0,1 0 0,-1 0 0,-1 0 0,-2 1-1,-1 3-334,-2 3 0,1 5 1,-5 3-1,-2 4 1,-1 3-1,-1 1 0,-1-1 1,-3 1-213,-3 0 1,-5 1 0,-2 2-1,-2 0 1,-1-2 0,2-2-1,4-4 1,3-2-23,3-2 0,-3 3 1,5-2-1,1-1 1,5-3 131,5-3 1,2-3 0,2-5 0,2 0 0,3 0 0,1-1 0,1-3 81,-2-4 0,5-2 0,-4-1 0</inkml:trace>
  <inkml:trace contextRef="#ctx0" brushRef="#br1" timeOffset="160">19393 6430 7569,'-7'-18'118,"2"-2"0,6 5 0,3 1 1,4 1-1,2 3 0,1 1 0,1 3 1,-1-1 16,1 1 1,3 3 0,0-2 0,-1 2 0,-1-1 0,-2 1-1,1 2 1,-1 1 0,1 0-1971,-1 0 1835,-5 5 0,-1-4 0,-5 4 0</inkml:trace>
  <inkml:trace contextRef="#ctx0" brushRef="#br1" timeOffset="161">19370 6556 7569,'-5'0'392,"5"0"1,7 0-1,7 0-346,5 0 0,3 0 1,2-2-1,1 0 1,2-3-1,0 0 1,-1 0-1,0 1-1264,-5-1 1,1 2 1217,-7-4 0,5-1 0,-2-4 0</inkml:trace>
  <inkml:trace contextRef="#ctx0" brushRef="#br1" timeOffset="162">19724 6464 7569,'-8'0'182,"1"0"1,-2 0 65,-1 0 0,2 5 1,2 3-1,1 2 1,1 3-1,0 2 1,0 3-1,2 1 0,0-1-160,2-2 1,0 3 0,2-2-1,1-1 1,5 1 0,2-3 0,2-2-232,-1 0 0,5-2 1,2-1-1,1-3 1,0-1-1,2-2 1,0-3-1,2-3 96,0-1 1,-4-5 0,0 1-1,0-5 1,0-4 0,-1 0 0,0-4 196,-1 0 0,-3-2 0,2-1 0,-5-3 1,-3-3-1,-5-2 0,-1 0 0,-2 2-197,0-2 0,-9 4 0,-5 3 1,-7 4-1,-6 7 0,-4 6 0,-1 4 1,3 4-1362,1 4 0,-2 3 1408,3 8 0,1 3 0,3 5 0</inkml:trace>
  <inkml:trace contextRef="#ctx0" brushRef="#br1" timeOffset="163">20432 6087 7569,'-1'-12'182,"-2"-2"1,-1-2 0,2 2 0,1 2 0,-1 0 0,0 1 0,-2 0 0,0 0 0,0 6 242,0 9 0,1 14 0,3 16 0,0 7 0,0 4 0,0 4 0,0 1 0,0 1-413,0 0 1,0-2 0,0-2 0,0 2 0,0 0 0,1-1 0,1-2 0,4-3-266,0-1 1,-2-6 0,2-2 0,0-6 0,-1-4 0,2-3-1,-2-2 1,0-3-529,-3-4 0,1-5 1,0-2 780,0 0 0,6-9 0,-2 3 0</inkml:trace>
  <inkml:trace contextRef="#ctx0" brushRef="#br1" timeOffset="164">20706 6304 7569,'-11'0'371,"-5"-5"0,1-1 1,1 1-1,3 6-69,3 9 1,-1 7-1,5 7 1,1 1-1,-1 3 1,0 0-1,3 1 1,3-1-230,6 0 0,7 3 1,4-5-1,4-2 1,4-3-1,2-7 1,3-4-1,1-4-205,2-1 0,2-2 0,-3-7 0,-1-4 1,-2-3-1,-5-3 0,-2-3 0,-2 1 68,-3-1 0,-4-3 0,-7 0 0,-4-6 0,-3-3 0,-1-1 0,-1-2-70,-3-4 1,-8 2 0,-7-4 0,-3 4 0,-5 3 0,-5 5 0,-5 3-218,-5 4 0,-2 4 1,-2 7-1,2 6 0,3 4 1,7 7-1,6 5 351,4 5 0,1 3 0,0 0 0</inkml:trace>
  <inkml:trace contextRef="#ctx0" brushRef="#br1" timeOffset="165">20638 6567 7569,'0'-9'182,"0"-1"0,1-3 1,4 2-1,5 1 1,5 2 121,3-1 0,-3 3 0,6-2 0,3-1 0,5-1 1,3 0-1,-1 1 0,0 3-477,0 1 1,-3 0 0,-1 2 0,-4-1 172,-4 2 0,2-5 0,-3 1 0</inkml:trace>
  <inkml:trace contextRef="#ctx0" brushRef="#br1" timeOffset="166">21311 6316 7569,'-6'-9'115,"2"-3"0,4 1 0,4 1 0,4 4 0,3 0 1,3 3-72,1-2 1,0 3-1,-2-2 1,2 3-1,3 0 1,0-2-1,-2 0 1,0 0-45,-1 2 0,0 1 0,-4 0 0</inkml:trace>
  <inkml:trace contextRef="#ctx0" brushRef="#br1" timeOffset="167">21277 6487 7569,'6'-10'6,"5"2"1,3 3 0,1 1-1,1-1 1,3 0 0,3-1-290,1 0 1,1 2 282,2-4 0,-7 1 0,3-5 0</inkml:trace>
  <inkml:trace contextRef="#ctx0" brushRef="#br1" timeOffset="168">21734 6042 7569,'-6'-5'367,"-3"1"1,5 1 0,1 11 0,2 10-28,1 7 0,0 4 0,0 5 1,1 1-1,2 0 0,2 2 1,0 1-1,1-1-420,1-2 0,-5 0 0,3-1 0,-1-1 0,0-3 0,-2-3 0,0-3 0,-2-2-942,0-3 0,1-3 1,2-4 1021,0-1 0,1 1 0,-4-1 0</inkml:trace>
  <inkml:trace contextRef="#ctx0" brushRef="#br1" timeOffset="169">21825 5836 7569,'0'-15'648,"2"1"0,1 5 0,5 8 0,3 7-386,5 4 0,1 8 0,6 5 0,3 6 0,2 5 0,3 4 0,0 4 0,-2 3-205,-4 0 1,-1 1 0,-2-2-1,-3 0 1,-5-3 0,-4 1-1,-4-1-322,0-3 1,-4 1 0,-6-1 0,-3 0 0,-5 1 0,-3-1 0,-4-2 0,-3-1 264,0-5 0,-6 3 0,-2-4 0</inkml:trace>
  <inkml:trace contextRef="#ctx0" brushRef="#br1" timeOffset="170">22636 5905 7569,'-5'-7'221,"4"1"1,-3 11 0,3 11 0,1 12 0,1 10 0,3 8 0,3 5 0,2 1 0,0-3 0,-1-3-110,1-4 0,-3 1 1,0-5-1,-1-2 1,-2-5-1,0-4 0,-1-4 1,2-4-433,-2-4 0,0-2 0,-2-2 0,0 1 0,-2-2 0,-3-2 320,-6-5 0,-6-1 0,-5-2 0</inkml:trace>
  <inkml:trace contextRef="#ctx0" brushRef="#br1" timeOffset="171">22511 5927 7569,'3'-11'207,"2"0"1,3-1 0,3 2 0,5 1 0,1 3 0,4-1 0,0 2 0,2 0 26,0 3 0,5 0 1,2 2-1,2 2 1,-1 2-1,-5 4 0,-2 5 1,-2 4-377,-3 0 0,-8-1 0,-7 1 0,-3 1 0,-1 0 0,-2 2 0,-4 1 0,-8-1-209,-7-1 0,0-5 0,-8 2 0,-2 0 0,-1 0 351,-3 2 0,-2-4 0,3 2 0</inkml:trace>
  <inkml:trace contextRef="#ctx0" brushRef="#br1" timeOffset="172">23173 5790 7569,'-6'-5'329,"-1"0"0,5-4 0,-3 4-21,-2 4 0,3 5 1,-2 12-1,0 7 0,-1 6 1,0 6-1,-1 4 1,2 4-275,1 1 0,-3 10 0,3-6 0,0 4 0,0-1 1,1-2-1,0-3 0,1 0-324,0-3 1,2-5 0,2-1 0,2-6-1,2-4 1,0-3 0,1-2 0,-1-2-668,0-1 0,4-5 957,-1 1 0,7-2 0,3-2 0</inkml:trace>
  <inkml:trace contextRef="#ctx0" brushRef="#br1" timeOffset="173">23504 6042 7569,'-11'-12'190,"1"1"0,1 1 0,1 2 0,-1 4 1,-1 5-1,-1 6 0,-1 6 45,1 3 1,-2 4 0,-1 7 0,-1 3 0,1 3 0,1 2 0,3-1 0,2 0-311,5 0 1,1-1-1,2-1 1,2-3 0,1-1-1,5-4 1,4-3-1,1-6-27,3-2 0,5-3 0,1-3 0,3-3 0,1-4 0,-2-4 0,-1-3 0,-1-5 276,1-3 1,-5 1 0,-3-5 0,-2-1 0,-2-2-1,-1-2 1,-1-1-174,-1-2 0,-5-6 0,0 0 0,-1-4 0,-4 1 0,-3 0 0,-6 2-730,-7-1 0,-9 8 0,-3 4 0,-3 7 729,-1 8 0,-6 3 0,0 5 0</inkml:trace>
  <inkml:trace contextRef="#ctx0" brushRef="#br1" timeOffset="174">23264 6270 7988,'8'0'194,"0"-1"1,0-2 0,3-2 0,1 0 0,3-1 0,5 1-123,1 0 0,3-3 1,2 4-1,1 2 1,3-1-1,0 1 0,1-2 1,-1 1-73,2 2 0,1-4 0,1-1 0</inkml:trace>
  <inkml:trace contextRef="#ctx0" brushRef="#br1" timeOffset="175">23881 6202 7569,'1'-16'78,"4"1"1,6 2-1,2 3 1,1 4 0,-1 1-1,-1 2 1,-1 1-265,0-2 1,6 3-1,2-3 1,1 3 185,-1 1 0,-2 0 0,-6 0 0</inkml:trace>
  <inkml:trace contextRef="#ctx0" brushRef="#br1" timeOffset="176">23824 6327 7569,'11'-6'70,"2"1"1,1 3-1,2 0 1,1-2 0,1 2-1,0 0 1,2 1 0,1-1-342,2-2 1,4 0 270,0 4 0,-1-5 0,-3-2 0</inkml:trace>
  <inkml:trace contextRef="#ctx0" brushRef="#br1" timeOffset="177">24384 5962 7569,'0'-12'920,"-4"5"1,0 7-718,1 11 0,6 9 1,2 7-1,0 5 1,1 3-1,0 5 1,0 0-1,-1 2-357,0-1 0,-1-2 0,-4-5 0,0-1 0,0-1 0,0-3 0,0-2 0,0-4 154,0-3 0,-5-6 0,-2 2 0</inkml:trace>
  <inkml:trace contextRef="#ctx0" brushRef="#br1" timeOffset="178">24589 5688 9753,'23'6'290,"0"7"1,0 8 0,-1 8 0,3 6 0,1 4 0,3 7 0,2 6 76,-1 4 0,-6 1 1,-1 1-1,-6 2 0,-6 1 1,-4-2-1,-7 0 0,-8-4-755,-6-1 1,-5 0 0,-8-3 0,-6 0 0,-6 0-1,16-27 1,-1-1 387,-1-1 0,-1-1 0,-5-1 0,-1-1 0,-3-2 0,0 0 0</inkml:trace>
  <inkml:trace contextRef="#ctx0" brushRef="#br1" timeOffset="179">12232 8314 7754,'1'-6'119,"3"2"0,3 3 1,4 1-1,0-1 1,0-2-1,2-1 1,2 2-1,4-1 0,3 1 1,1-3-1,0 0 1,-1-2-1,1 2 1,-1 0-1,-3 1-202,-4-1 1,2 4-1,-2-4 1,-1 1 82,-1 0 0,-7 0 0,-1 4 0</inkml:trace>
  <inkml:trace contextRef="#ctx0" brushRef="#br1" timeOffset="180">12243 8440 7569,'1'6'232,"3"-2"1,4-3-1,3-1 1,3 0 90,1 0 1,7 0 0,0 0 0,4 0 0,3 0 0,2 0 0,-1 0-1,1 0-301,1 0 0,-5 0 0,0 0 0,-4 0 0,-3 0 0,-2 0-22,-1 0 0,-2 6 0,-4 0 0</inkml:trace>
  <inkml:trace contextRef="#ctx0" brushRef="#br1" timeOffset="181">13899 7995 7569,'-7'0'91,"-1"0"1,-1 0 0,-1 1 0,0 3-1,1 3 1,1 5 0,-1 2 0,-1 3 0,-1 4-1,-2 3 106,-2 0 0,2 1 0,-1 1 0,4 0 0,2 0 0,1-2 0,1-3 1,2 0-239,2-2 0,2-4 1,2 3-1,2-2 0,3-2 1,5-2-1,2-3 0,2-3 6,2-1 0,6-1 0,5-4 0,2-2 0,-1-1 1,2-5-1,1-3 0,0-5 107,-3-3 1,-2 2 0,-5-2 0,-2-2 0,0 0 0,-5-2 0,-2-1 0,-5-3-64,-3-3 0,-2-1 0,-4-2 0,-2-2 0,-5-1 0,-5 1 0,-5 2-179,-3 2 1,-5 3 0,-3 7-1,-2 2 1,-1 3 0,-2 5-1,0 3-58,2 5 1,1 3 0,6 3 0,3 5 0,5 3 0,4 5 227,4 3 0,5 7 0,-2 4 0</inkml:trace>
  <inkml:trace contextRef="#ctx0" brushRef="#br1" timeOffset="182">14322 8451 7569,'-2'-6'2562,"-1"2"-3913,1 3 1351,-3 1 0,5 5 0,0 1 0</inkml:trace>
  <inkml:trace contextRef="#ctx0" brushRef="#br1" timeOffset="183">17131 8017 7569,'2'-6'180,"1"2"0,5 3 0,2 1 0,2 0 0,-1-1 0,0-2 1321,1-1 1,-6-1-2029,-2 2 527,-3 1 0,-1-3 0,0 5 0</inkml:trace>
  <inkml:trace contextRef="#ctx0" brushRef="#br1" timeOffset="184">18559 7721 7569,'-1'-11'206,"-2"2"1,-2 3 0,-1 1 0,-3 3 0,-3 2-1,-2 3 1,-2 5 0,-2 3 0,-2 5 0,-2 3-1,-1 2 1,1 3 59,-1 3 1,4-3 0,1 4 0,1-1 0,5-1 0,2 1 0,3 0-1,2-1 1,3-2-403,0-3 1,9 0 0,3-3-1,5 0 1,3-3 0,3-4-1,5-3 1,4-4 72,3-3 0,2-2 0,-1-3 0,0-4 0,0-3 0,1-4 0,-2-3 0,-2-1 132,0 0 0,-6-1 0,2-6 0,-3-2 0,-3-1 0,-1-3 0,-5-1 0,-4-1-63,-3 0 0,-3 0 0,-8-1 0,-4 2 0,-9 4 0,-6 6 0,-8 7 0,-5 4-161,-4 5 0,1 2 1,-4 7-1,0 5 0,2 5 1,6 5-1,6 3 0,5 2-1866,4 1 2021,3-1 0,4 1 0,1 0 0</inkml:trace>
  <inkml:trace contextRef="#ctx0" brushRef="#br1" timeOffset="185">18936 8120 7569,'5'-6'555,"2"2"1,4 3 0,0 1-1,0 0 1,1 0-183,-1 0 1,-1 1 0,-2 3 0,-4 4-1,-3 2-1966,-1 1 1593,0 0 0,-5-4 0,-1-2 0</inkml:trace>
  <inkml:trace contextRef="#ctx0" brushRef="#br1" timeOffset="186">19770 7549 7569,'0'-11'89,"-6"-1"0,0 1 0,-2 0 1,1-1-1,-2 1 0,-2-1 0,-3 2 1,-2 2-1,1 3 0,-1 2 0,-5-1 1,-4 3-1,-5 2 0,-3 4 0,-2 2 181,1 6 0,5-1 0,2 4 0,4-1 1,4 2-1,5-1 0,4 2 0,4-1-332,1-1 1,1 3 0,4-2 0,1-1 0,4 2 0,7-2 0,5 1 0,6-4-102,4-5 1,-2 1-1,5-5 1,-1-1-1,-1-2 1,1-1 0,-3-1-1,0-3 180,-5-4 1,-2-2-1,0-1 1,-3-1 0,-4 1-1,0-1 1,-2 1 371,-2 0 0,-3-1 0,-5 3 0,0 5-200,0 8 0,0 6 0,0 6 1,-2 3-1,0 2 0,-2 3 0,2 2-167,0 0 1,2 1 0,0-3-1,0 2 1,0 0 0,0 0 0,0-2-1,0-1-354,0-1 0,0 0 0,-1-2 1,-2-2-1,0-2 0,0-2 0,1-2-1823,-2-5 2155,2 4 0,-3-5 0,5 5 0</inkml:trace>
  <inkml:trace contextRef="#ctx0" brushRef="#br1" timeOffset="187">20341 7595 7569,'0'-18'77,"-2"0"0,0 4 1,-3 0-1,0 3 0,-2 3 1,0 3 251,-6 3 1,0 1 0,-6 1 0,-1 0 0,-3 0 0,-2 1 0,-3 3-1,0 3-290,0 3 1,-1 7-1,5 2 1,2 2 0,2 2-1,3-1 1,6-1 0,6 0-254,4-1 1,2 3 0,4-8 0,5-1 0,5-1 0,4-3 0,4-2-1,2-5 106,1-1 0,-2-2 0,0-2 0,1-1 0,1-5 1,-3-2-1,-3-2 354,0 1 1,-3 0-1,-2-1 1,-2 1 0,-3-1 73,-3 1 0,2 6 0,-5 5 0,-3 7 0,-2 7-134,-3 5 1,-5 4 0,3 3 0,-1 1 0,0 3 0,1 0 0,1-1 0,-2-2-105,1-3 1,2 3 0,-2-1 0,1 0-1,1-2 1,0-3 0,0 0-744,2-2 0,-1-4 0,1 3 0,-2-2 661,1-2 0,-3 4 0,0 0 0</inkml:trace>
  <inkml:trace contextRef="#ctx0" brushRef="#br1" timeOffset="188">21882 7823 8631,'2'-6'551,"1"2"0,4 8 0,4 2 0</inkml:trace>
  <inkml:trace contextRef="#ctx0" brushRef="#br1" timeOffset="189">23184 7538 7569,'5'-12'173,"-3"1"0,2 0 0,-3-1 0,-1 1 1,0-1-1,0 1 0,-1-1 0,-3 2 128,-4 3 1,-3 2 0,-3 6 0,-3 3 0,-1 3 0,-2 5 0,-1 4 0,-2 6-256,0 3 0,0 6 1,0-5-1,0 1 1,2 0-1,0 0 1,4 1-1,0 0-161,3-2 1,7-2 0,3-1 0,3-1 0,1 0-1,0-2 1,2-2 0,4-1-13,6-3 1,7-2 0,0-2 0,3-2 0,3-3 0,3-1 0,4 0 148,-1-2 1,1-4 0,1-3 0,-1-2 0,-3-2 0,-1-2 0,-4-3 68,-4-1 0,1-6 1,-6 2-1,0-3 0,-1-4 1,-1-2-1,-4 0 0,-3-1-226,-4 0 0,-2 0 0,-3-2 0,-6 5 1,-5 3-1,-5 3 0,-3 3 0,-1 3-367,0 4 1,1 6-1,-1 2 1,1 4 501,3 6 0,-2 12 0,3 4 0</inkml:trace>
  <inkml:trace contextRef="#ctx0" brushRef="#br1" timeOffset="190">23504 7983 7569,'-5'-11'1096,"4"4"-1550,-4 2 1,5 7 453,0 1 0,-5 4 0,-2 4 0</inkml:trace>
  <inkml:trace contextRef="#ctx0" brushRef="#br1" timeOffset="191">3027 9571 7569,'-4'-8'252,"-1"2"1,0-1 0,-1 1 0,3-2 0,-1 1 0,0 2 0,2 3 0,0 8 82,2 2 1,0 9 0,0 2 0,0 3 0,0 2-1,0 2 1,0 5 0,0 2 0,0 2-344,0 3 0,0-1 1,2 5-1,0 1 1,2 0-1,-2 0 1,0-3-1,-2-3 1,1-6-230,3-1 0,-2-5 0,5-5 0,-2-2 0,-1-2 1,1-2-560,2-1 0,-2-5 0,-1-3 796,-3-4 0,-6-3 0,-1-10 0</inkml:trace>
  <inkml:trace contextRef="#ctx0" brushRef="#br1" timeOffset="192">2878 9582 7569,'0'-18'87,"0"2"1,1 4 0,2 1 0,2 1 0,0 1-1,1 0 1,1-1 192,2 0 0,2-4 0,3 6 0,2-2 1,1-1-1,1 0 0,-1 3 0,4 1-164,0 2 0,6 1 0,-2 4 0,0 2 0,-3 0 0,1 5 0,-1 1 1,-2 6-181,0 3 0,-2-2 1,0 4-1,-3 1 0,-5 2 1,-5 1-1,-3 0 0,-2-2 49,0-2 0,-2 2 0,-3-6 0,-6-1 0,-7-2 0,-3 0 0,-4-1-118,-1 1 0,0-5 0,-3 1 0,0 1 1,2 0-1,2 0 0,5-3 0,3 0 133,7 1 0,-1 0 0,4 5 0</inkml:trace>
  <inkml:trace contextRef="#ctx0" brushRef="#br1" timeOffset="193">3872 9262 7569,'-7'-11'235,"-2"-1"1,4 2-1,-1 3 1,-3 3 0,-1 3-1,-1 3 161,-1 6 0,-6 10 0,-4 13 1,-6 6-1,-3 6 0,1 5 1,-1 6-1,2 2-294,2 1 0,5 1 1,1 2-1,4-1 1,1 0-1,5-2 1,3 0-1,3-3-189,3-3 1,5-8-1,5-2 1,2-2-1,2-3 1,0-4-1,4-6 1,1-2 44,1-1 0,4-5 0,-5-3 1,1-2-1,-1-2 0,-2-1 0,0-1-184,-1-1 0,-1-6 1,-2 2-1,1-2 0,-1-2 226,0 0 0,1 5 0,-1 1 0</inkml:trace>
  <inkml:trace contextRef="#ctx0" brushRef="#br1" timeOffset="194">4214 9673 7569,'-6'-5'121,"-4"-1"0,3-5 0,0 0 0,-1 3 0,1 0 0,-1-1 1,0 0-1,1 0 0,-1 3 0,2 0 0,-1 1 0,1-1 0,-3 4 1,-1 2-1,-1 5 213,-1 6 0,1 6 0,-1 7 0,1 3 0,0 3 0,0 3 0,3 3 0,1 0-444,2 3 1,1-1 0,4-5 0,2-3-1,1-3 1,6-3 0,4-3 0,3-3-62,2-6 0,1-2 0,4-6 0,1-2 0,2-1 1,0-3-1,1-5 0,0-4 250,-1-2 1,3-4 0,-5-2 0,-2-3 0,-2-1 0,-2 0 0,-4 0-155,-5 1 1,-4-2-1,-5-3 1,-1-4 0,-3-2-1,-5-1 1,-5 0 0,-5 1-272,-2 2 0,-4 5 0,0 7 0,-3 5 0,0 5 0,0 5 0,3 3 346,1 1 0,1 10 0,0 3 0</inkml:trace>
  <inkml:trace contextRef="#ctx0" brushRef="#br1" timeOffset="195">4020 9879 8251,'12'0'231,"0"0"1,5 0 0,6 0-1,6-1 1,5-3 0,2-2 0,0-2-1,0 0-312,1 0 0,-2 1 0,-3 0 1,-3-1 80,-1 2 0,-1-5 0,-4 5 0</inkml:trace>
  <inkml:trace contextRef="#ctx0" brushRef="#br1" timeOffset="196">4740 9799 7569,'0'-11'125,"0"3"0,1 2 1,3-1-1,3 1 0,4-2 1,0 2-1,0 1 99,1 0 0,4 2 0,3-3 0,3 0 1,1 1-1,-2-2 0,0 2 0,-4 0-1524,0 3 1300,-2 0 0,-4-3 0,1-1 0</inkml:trace>
  <inkml:trace contextRef="#ctx0" brushRef="#br1" timeOffset="197">4797 9913 7569,'16'-5'56,"-2"3"1,7-5 0,1 1-1,4 0 1,-1-3 0,1 0 0,-1 0 118,2 1 1,0 1 0,-1-3-176,0 2 0,6-7 0,-3 2 0</inkml:trace>
  <inkml:trace contextRef="#ctx0" brushRef="#br1" timeOffset="198">5516 9685 7569,'-11'-5'443,"3"4"0,1-2 1,-1 7-1,0 6 0,2 5 1,1 3-182,2 2 1,2 6 0,1 0 0,0 1 0,0 0 0,0-1 0,1 0-1,5-4-458,5-3 0,5 2 0,7-6 1,0-1-1,1-3 0,2-3 1,0-4-1,1-3 107,1-1 0,-4-5 0,3-3 0,-3-3 0,-3-4 0,0-3 0,-4-1 256,0 0 0,-2 0 0,-4-5 0,0-2 0,-4-2 0,-3-1 0,-3-2 0,-3-2-136,-6-2 0,-5 5 0,-11 2 1,-2 3-1,-6 6 0,-5 3 0,-5 7 1,-1 4-547,1 7 0,-1 4 0,6 9 515,4 4 0,-1 8 0,5 2 0</inkml:trace>
  <inkml:trace contextRef="#ctx0" brushRef="#br1" timeOffset="199">6567 9262 7569,'-1'-11'191,"-3"-1"0,-2 1 0,-5 0 0,3-1 0,0 1 1,-1-1-1,-1 1 0,0 0 0,1 0 0,3 6 146,0 9 0,3 9 0,3 13 0,0 6 0,0 5 1,0 5-1,0 4 0,1 3 0,3 3-274,3 0 1,0 3 0,-1-6 0,0-1 0,1-1 0,0-2 0,1-2 0,-2-3-184,-1 0 1,3-6 0,-3-5 0,0-2-1,1-4 1,0-4 0,0-3 203,0-2 0,-3-1 1,1-2-1,-3 1-302,-1-1 0,-1-4 218,-3-4 0,-3-1 0,-4-2 0</inkml:trace>
  <inkml:trace contextRef="#ctx0" brushRef="#br1" timeOffset="200">7184 9514 7569,'-12'-8'453,"2"0"0,1-1 0,3-1-133,1-1 0,2 6 0,7 5 0,4 6 0,2 6 0,1 3 0,1 5 0,0 4-252,4 3 0,1 3 1,6-3-1,0 0 0,0-1 1,0 1-1,-2-3 1,0-2-193,-2-3 1,-2-5 0,2 2 0,-2-2 0,-2-1-1,-1-3 1,-2-1 0,-4-2-690,1 1 0,-4-4 1,1 2 812,-1-1 0,-4-1 0,4-4 0</inkml:trace>
  <inkml:trace contextRef="#ctx0" brushRef="#br1" timeOffset="201">7595 9399 7569,'-5'-16'413,"-3"4"1,-2 7-132,-1 4 1,-1 6 0,0 4-1,-2 5 1,-3 6 0,-1 4 0,-2 4-1,-2 3-260,0 4 1,-1 0-1,1 3 1,2-3-1,2-2 1,2-1-1,3-3-1484,4-1 1,0-1 1461,5-4 0,1-1 0,3 1 0</inkml:trace>
  <inkml:trace contextRef="#ctx0" brushRef="#br1" timeOffset="202">7766 9833 7569,'1'-6'115,"2"3"0,1 6 1,-2 6-1,0 4 1,-2 3-1,0 2 0,0 2 150,0 2 1,0-3 0,0 0 0,0 1-1,0 2 1,0-1 0,0 0 0,0-4-197,0 0 0,0 2 0,0-4 0,0-1 0,0-1-1683,0-2 1614,5 1 0,-4-6 0,4-1 0</inkml:trace>
  <inkml:trace contextRef="#ctx0" brushRef="#br1" timeOffset="203">8120 9673 7569,'-7'-5'142,"0"-2"1,3-3 0,6-1-1,4 3 1,4 1 0,3 2-1,1 1 1,2 1 0,2-1-1,2 0 1,3 0 0,3 0-18,0 2 0,5-1 1,-5 1-1,1-3 1,0 0-1,-1-1 0,-2 4 1,-2-1-1,-4 1-1493,-2-2 0,0 0 1368,-5 4 0,-5 0 0,-1 0 0</inkml:trace>
  <inkml:trace contextRef="#ctx0" brushRef="#br1" timeOffset="204">8200 9765 7569,'12'0'38,"-1"0"0,2 0 0,2-1 0,4-2 0,3-1 0,2 2 38,2 0 1,-2-1 0,4-1 0,0 0 0,1 0 0,1-1 0,-2 0 0,-2 0-1013,1 2 936,-6 2 0,1-4 0,-4-1 0</inkml:trace>
  <inkml:trace contextRef="#ctx0" brushRef="#br1" timeOffset="205">8920 9388 7569,'0'-18'368,"-2"2"0,0 7 1,-2 6-1,2 10-71,0 5 1,2 10-1,0 1 1,2 7-1,0 7 1,2 4-1,0 0 1,0 1-311,-1 1 1,1 1 0,-4-2-1,0-4 1,0-4 0,0-4 0,0-4-1,1-5-293,3-2 0,-3-5 1,5 1-1,-3-2 1,2-3-982,2-2 1,0 1 1286,5-5 0,-1-6 0,1-4 0</inkml:trace>
  <inkml:trace contextRef="#ctx0" brushRef="#br1" timeOffset="206">9365 9879 7569,'-8'0'139,"2"1"0,1 4 0,3 6 0,2 4 1,2 1-1,2 2 72,-2 0 1,0 0-1,-2 2 1,0-1-1,1 0 1,1 0 0,2 0-1,-1 0 1,-1 0-1,1-1-987,1-2 0,0 0 776,-4-5 0,0 0 0,0 1 0</inkml:trace>
  <inkml:trace contextRef="#ctx0" brushRef="#br1" timeOffset="207">9742 9331 7569,'-18'-28'365,"3"9"1,9 1-1,6 9 1,5 9-1,2 7-94,1 3 1,0 8-1,3 3 1,2 6-1,1 3 1,2 4 0,2 5-1,1 1 1,0 2-268,0-1 1,-1 2 0,1-5-1,-4-3 1,-2-2 0,-2-3-1,1-4-723,-1-4 1,0-4-1,0-7 1,-3 0 718,0 1 0,0-1 0,3 1 0</inkml:trace>
  <inkml:trace contextRef="#ctx0" brushRef="#br1" timeOffset="208">10050 9354 7569,'-15'-17'111,"0"6"1,1 6-1,1 5 88,2 4 0,-2 8 0,-2 10 0,-3 6 0,-1 3 1,1 5-1,2-1 0,2 1 0,1-2-330,2 1 1,4-1 0,2 0 130,0 0 0,4 1 0,-4-1 0</inkml:trace>
  <inkml:trace contextRef="#ctx0" brushRef="#br1" timeOffset="209">10062 9685 7569,'7'-10'274,"1"1"0,2 3 0,3 0 1,2 4-1,-1 1 4,-1 1 1,-2 0 0,2 1 0,1 1 0,1 4 0,-2 0 0,-3 3 0,-4 1-201,-1 1 1,3 2 0,-4 1 0,-3 2 0,-4 2 0,-4 4 0,-3 2 0,-3 4-260,-2 1 1,-2-4 0,-3 2 0,2-3 0,0-1 0,3 0 0,1-2-26,4-2 0,6-2 0,0-6 0,4 0 0,4-3 0,4-1 0,2-2 220,1-3 1,6 0 0,2-2 0,3 0 0,-1-2 0,-1 0 0,-1-3 0,1 0-15,-3 0 0,5-9 0,-4 1 0</inkml:trace>
  <inkml:trace contextRef="#ctx0" brushRef="#br1" timeOffset="210">10462 9548 7569,'5'-10'121,"2"2"1,3 4 0,2 3-1,0 1 1,2 0 0,3 0-1,1 1 1,2 2 0,2 1 0,0-2-1,3 1 1,-1-1 0,0 2-1,-3-1 1,1-2-223,-1-1 0,1 0 0,-2 0 101,-1 0 0,-10 0 0,1 0 0</inkml:trace>
  <inkml:trace contextRef="#ctx0" brushRef="#br1" timeOffset="211">10576 9731 7569,'11'0'181,"3"0"0,4 0 1,5 0-1,2 0 0,3 0 1,2-2-1,3 0-66,2-2 0,-1-4 0,0 3 0,-1 0 1,-1 0-116,-2 3 0,-4-10 0,2-1 0</inkml:trace>
  <inkml:trace contextRef="#ctx0" brushRef="#br1" timeOffset="212">11215 9605 7569,'-17'-4'834,"1"2"-520,4 3 0,5 4 1,3 6-1,3 1 0,1 0 1,0 2-1,1 3 1,3 1-290,4 2 1,7-2 0,4 0 0,4-2 0,4-2 0,3-1-1,3-3 1,1-3-286,1-3 0,-1-2 1,0-4-1,-1 0 1,-2-3-1,-5-2 1,-2-3-1,-2-3 162,-3-2 1,-4-4-1,-7 3 1,-4-3-1,-3-4 1,-2-4-1,-4-2 1,-7-3 123,-6-1 0,-12 0 0,-6 2 0,-3 1 0,-4 4 0,-2 4 0,1 7-132,2 6 0,3 4 0,5 5 0,2 1 0,5 3 0,9 4 106,8 2 0,5 6 0,5 2 0</inkml:trace>
  <inkml:trace contextRef="#ctx0" brushRef="#br1" timeOffset="213">11695 9114 7569,'-18'-17'345,"4"11"0,10 2 0,10 11 122,6 7 1,2 5 0,6 7-1,5 5 1,2 2 0,4 2 0,-1 3-1,2 4-251,1 3 0,0 4 0,-4 1 0,-5-1 0,-5 0 0,-3 1 0,-6-2 0,-5-2-518,-4-4 1,-1-2 0,0-3-1,-2 1 1,-5-1 0,-5-1-1,-4-3 1,-3-3 301,-2-3 0,-5 2 0,-8 0 0</inkml:trace>
  <inkml:trace contextRef="#ctx0" brushRef="#br1" timeOffset="214">13705 9342 7569,'-5'-6'0,"4"-4"218,-3 2 0,3-2 0,1-1 0,0-1 0,1 2 0,1 1 0,3 2 0,2-1 0,2 2 0,0 3 98,-2 6 0,-2 4 1,-5 8-1,0 4 1,-1 4-1,-2 4 1,0 3-1,0 3 1,2 3-1,1 1-382,0 1 0,4 4 0,1-4 0,0-1 1,1-2-1,1-2 0,0-2 0,1-4-359,-1 1 1,0-7-1,2 0 1,-3-2-1,-1-2 1,-1-1-622,1-2 1,-5-2 1045,0-5 0,-5-2 0,-7-5 0</inkml:trace>
  <inkml:trace contextRef="#ctx0" brushRef="#br1" timeOffset="215">13671 9354 7569,'0'-18'91,"0"3"0,0 2 0,0 2 0,1-1 1,3-1-1,3 0 173,4-3 0,4 1 0,3 4 0,3-2 0,7-1 0,4 0 0,2 4 0,2 4-115,2 0 0,-4 5 0,1-1 0,-4 3 0,-3 5 0,-3 3 0,-2 4 0,-4 1-260,-4 2 0,-7 2 0,-4 5 0,-4 1 0,-5 1 0,-7 3 0,-7 0 0,-6 1-95,-6 1 1,-3-5 0,-3 2 0,-1-3 0,1-3 0,2-2 0,3-5 0,4-4-610,5-2 1,8-5 814,0 0 0,7-1 0,3-2 0</inkml:trace>
  <inkml:trace contextRef="#ctx0" brushRef="#br1" timeOffset="216">14470 9160 7569,'0'-17'218,"-4"4"0,-1-2 0,0 2 0,0 2 1,3 0-1,0-1 441,2 1 0,-1 4 0,-3 5 1,-2 6-1,-3 8-499,-2 10 1,1 7-1,-10 9 1,1 4-1,0 4 1,2 2-1,0 3-231,3 1 0,2-3 0,1 3 0,4-1 0,3-3 0,3-1 0,1-1 0,1-2-185,3-2 1,3-6 0,9-7 0,3-1 0,2-4-1,1-4 1,-2-5 0,-1-2-600,1-1 0,2-5 1,1 0 854,0-2 0,-1-2 0,1-3 0</inkml:trace>
  <inkml:trace contextRef="#ctx0" brushRef="#br1" timeOffset="217">14642 9308 7569,'-12'-18'319,"3"3"0,5 7 1,8 5-1,5 3 0,3 3 25,-1 5 1,0 3-1,2 5 1,2 3-1,3 4 1,1 2-1,0 4 1,0 2-451,-1 0 0,2 4 0,-5-9 0,-1 0 1,-1-2-1,-1-3 0,-1-2 0,0-3-3059,1-4 3165,-1 0 0,1-1 0,-1 0 0</inkml:trace>
  <inkml:trace contextRef="#ctx0" brushRef="#br1" timeOffset="218">15007 9217 7569,'-15'-4'183,"0"0"1,1 3 0,1 3 0,3 6 228,2 2 1,-6 8 0,3 5-1,-3 6 1,-1 4 0,-2 1-1,1 0 1,-2 1-568,0-1 0,3 4 0,-3 0 0,2-1 0,2-3 0,1-2 0,3-3 0,2-1 155,4-3 0,-2-1 0,0-1 0</inkml:trace>
  <inkml:trace contextRef="#ctx0" brushRef="#br1" timeOffset="219">15030 9605 7569,'-10'5'296,"2"3"1,4 2 0,3 2 0,1 2 0,0 3-1,0 1 1,0 2-128,0 2 0,0 0 1,0 1-1,1 0 0,2 0 1,2 0-1,0 0 1,0-1-170,-2 1 0,3 0 0,0 0 0</inkml:trace>
  <inkml:trace contextRef="#ctx0" brushRef="#br1" timeOffset="220">15270 9479 7569,'-8'-14'142,"2"2"1,1 2-1,2-1 1,2 1-1,1-1 1,0-1 0,1 2-1,3 3 1,4 3 171,2 3 1,6 2 0,3 1 0,3 2 0,2-1 0,1-2 0,3-1 0,0 0-743,0 0 0,-1 0 1,-6 0-1,0 0 0,-4 0 428,0 0 0,-2 0 0,-4 0 0</inkml:trace>
  <inkml:trace contextRef="#ctx0" brushRef="#br1" timeOffset="221">15304 9594 8082,'13'0'45,"1"0"0,2 0 1,2 0-1,2 0 1,2-2-1,2 0-17,3-2 0,-2-4 1,4 3-1,0 0 1,-1-1-29,0-1 0,-1 0 0,-4-5 0</inkml:trace>
  <inkml:trace contextRef="#ctx0" brushRef="#br1" timeOffset="222">15772 9194 7569,'-5'-17'226,"4"8"1,-2-1 0,6 4 0,4 3-1,4 3 183,0 4 1,-1 9-1,0 8 1,1 7 0,1 5-1,1 7 1,0 4 0,-2 4-379,0 2 1,-3-1 0,-2-3-1,-1-2 1,-2-2 0,-2-4-1,-1-3-1091,0-5 0,0-2 1060,0-5 0,0 0 0,0 0 0</inkml:trace>
  <inkml:trace contextRef="#ctx0" brushRef="#br1" timeOffset="223">16275 8977 7569,'0'-12'184,"-2"1"1,0 0-1,-2-1 1,2 1 0,-1 1-1,1 4 1,-2 10-1,2 12 139,5 8 1,0 7 0,4 10-1,1 6 1,-1 2 0,0 3-1,-1 0 1,0 2-397,3-2 0,-2-1 1,0-7-1,1-1 1,-2-4-1,-1-2 0,-1-4 1,0-1-254,-2-3 1,0-5 0,-2-6 0,0-1 0,0-4 0,0 0 0,0-1-551,0-1 1,-2-1 875,-1-2 0,-9 2 0,-6-4 0</inkml:trace>
  <inkml:trace contextRef="#ctx0" brushRef="#br1" timeOffset="224">16732 9194 7569,'0'-17'130,"-6"5"0,-1-4 0,-2 4 0,0 2 0,3 1 1,-1 2-1,1 2 0,-2 1 0,1 1 0,-1-1 0,-1 1 1,-1 3-1,-1 4 0,1 6 0,1 7 0,1 8 142,-1 7 0,3 1 1,0 9-1,0 1 1,5 0-1,4 0 1,4-4-1,5-2-509,3-4 1,7-6 0,6-2 0,1-4-1,2-7 1,4-6 0,1-4 0,1-2 173,-4-2 0,0-2 1,-6-2-1,-3-3 1,-2-3-1,-5-3 1,-1-1-1,-5-2 125,-2-2 1,-7 3 0,2-4 0,-2-3 0,-4-2 0,-2-4 0,-4-1-259,-6-3 1,0 0-1,-7 1 1,-3 1-1,-5 4 1,-4 4-1,-2 6-186,-4 3 0,0 7 0,-3 3 0,4 4 0,5 4 382,7 2 0,-1 0 0,9 5 0</inkml:trace>
  <inkml:trace contextRef="#ctx0" brushRef="#br1" timeOffset="225">16629 9388 7569,'-5'-6'1711,"5"2"-1523,6 3 1,9 1 0,6 0 0,4 0 0,5 0-1,5 0 1,1 0 0,3 0-312,-3 0 1,-1-2 122,-5-2 0,3 3 0,-4-4 0</inkml:trace>
  <inkml:trace contextRef="#ctx0" brushRef="#br1" timeOffset="226">17188 9331 7569,'0'-12'54,"0"1"1,2 0 0,1 0 0,5 3 0,4 1 0,1 1 0,3 1-85,-2 0 0,0-3 0,0 4 0,2 0 0,2 1 1,1-1 29,-1 1 0,3-3 0,-3 0 0</inkml:trace>
  <inkml:trace contextRef="#ctx0" brushRef="#br1" timeOffset="227">17211 9422 7569,'-5'0'143,"5"0"0,8 0 0,6 0-273,5 0 0,2 0 0,3 0 1,3-1-1,4-2 130,2 0 0,1-6 0,0 2 0</inkml:trace>
  <inkml:trace contextRef="#ctx0" brushRef="#br1" timeOffset="228">17622 9285 7569,'-17'0'205,"0"0"1,6 1-1,1 3 1,1 4-1,2 2 1,2 1 2,3 1 0,0 3 1,4 2-1,2-1 1,4 2-1,5-2 1,5 2-1,2-1-368,4-1 0,2-1 0,-2-5 0,1-2 0,2-4 0,-2-3 0,-1-1 0,-1-1 46,0-3 1,0-2 0,-2-6 0,-2 0 0,-5-4 0,-5-3 0,-5-2 0,-3-2 183,-1 0 0,-1-4 0,-4 1 0,-8-1 0,-8 1 0,-10-1 0,-6 3-98,-4 3 1,0 5-1,-1 6 1,0 2 0,2 4-1,3 3 1,6 1 0,9 1 27,5 3 0,4 8 0,2 5 0</inkml:trace>
  <inkml:trace contextRef="#ctx0" brushRef="#br1" timeOffset="229">17908 8851 7569,'-12'-23'385,"4"11"1,5 5 0,9 9 0,8 6 0,5 6-1,6 7 122,4 4 0,9 6 0,2 7 0,1 5 0,-3 4 0,-2 3 0,-5 1 0,-3 1-601,-5 0 1,-8-1 0,-1 0 0,-5-6 0,-5-3 0,-3-2 0,-1-3 0,-1-2-522,-3-3 1,-7 1-1,-8-5 1,-3 0 614,-1 0 0,-5 3 0,-1-2 0</inkml:trace>
  <inkml:trace contextRef="#ctx0" brushRef="#br1" timeOffset="230">18696 8954 7569,'-5'-10'200,"-1"3"1,-1 7 0,3 7-1,3 4 1,1 6 0,0 6-1,1 6 1,2 5 0,2 4-1,1 3 1,3 1 0,0-1 92,-1 3 1,1-5 0,-4-1 0,0-4-1,0-3 1,-3-5 0,1-2 0,-1-2-1199,2-3 0,0-2 0,-4-6-1786,0 0 2691,-5-4 0,-6-7 0,-7-7 0</inkml:trace>
  <inkml:trace contextRef="#ctx0" brushRef="#br1" timeOffset="231">18559 9045 7569,'11'-17'148,"2"0"0,2 6 0,4-1 0,3 2 0,2 1 0,1 2 1,2-2 219,-2-1 0,-1-1 0,-1 3 0,0 1 0,0 2 0,0 3 0,0 2 1,-2 3-251,-2 5 1,-2 3-1,-7 5 1,-2 3-1,-5 3 1,-3 4-1,-5 1 1,-6-2-466,-7-1 1,-5-1 0,-2 0 0,-2-2 0,1-2 0,-1-3 0,2-4 346,3 0 0,-1-1 0,5 0 0</inkml:trace>
  <inkml:trace contextRef="#ctx0" brushRef="#br1" timeOffset="232">19324 8874 7569,'-11'-11'528,"-1"0"0,1 4-171,-1 3 1,1 9-1,0 7 1,-1 7-1,1 6 1,1 7 0,1 4-1,2 6-256,2 3 1,1 4 0,4 1 0,0-1 0,2-1 0,2-1 0,2-2-1,3-2-472,2-2 1,-2-2 0,8-6 0,-2-3 0,1-3-1,2-4 1,2-3 0,2-2-667,1-2 1,3-4 1036,1-5 0,5 1 0,-3 3 0</inkml:trace>
  <inkml:trace contextRef="#ctx0" brushRef="#br1" timeOffset="233">19541 8965 7569,'-4'-21'375,"2"3"1,3 8 0,5 9 0,5 7-332,0 4 0,-3 7 1,0 3-1,4 5 1,3 6-1,3 2 1,2 2-1,2 2 46,1 1 0,-1 4 0,1-4 0,0-2 0,-1-5 0,-2-4 1,-2-4-1,-2-3-529,-2-1 0,1-9 1,-2 0-1,-3-3 439,0-5 0,1 5 0,0-1 0</inkml:trace>
  <inkml:trace contextRef="#ctx0" brushRef="#br1" timeOffset="234">19815 9000 7569,'-16'0'208,"3"0"0,-2 1 0,3 4 0,3 6 0,2 7 0,-2 4 0,-2 2-197,-5 3 1,5-2 0,-2 5 0,4 2-1,2 0 1,0 0 0,4-3-12,1-1 0,-3 8 0,-1 0 0</inkml:trace>
  <inkml:trace contextRef="#ctx0" brushRef="#br1" timeOffset="235">19918 9274 7569,'8'-12'139,"-1"1"1,2 1 0,1 1 0,2 3 0,-1-1 0,1 2 271,-1 0 0,0 1 0,1 4 0,0 0 0,2 1 0,2 3 0,-4 4-357,-3 2 0,-4 7 1,-5 2-1,0 2 1,-1 2-1,-3 0 1,-5 1-223,-5 3 0,2-3 0,-5 2 0,2-2 0,0-1 0,2-1 0,4-2-771,5-1 806,3-5 64,1 3 0,0-10-10,0 1 0,5-6-52,3 2 0,3-2 12,4-2 0,-1 0-508,5 0 1,0-2 626,4-2 0,0-7 0,0-7 0</inkml:trace>
  <inkml:trace contextRef="#ctx0" brushRef="#br1" timeOffset="236">20295 9137 7569,'0'-18'88,"0"1"0,2 6 0,5 1 0,5 1 0,4 1 0,0-1 0,-2 1 1,0-1-1,0 2-37,1 2 1,2-2 0,-3 3 0,1 1 0,-1 2-52,-1 1 0,-2 0 0,0 0 0</inkml:trace>
  <inkml:trace contextRef="#ctx0" brushRef="#br1" timeOffset="237">20272 9319 7569,'13'-7'-67,"2"0"0,3 1 1,1 1-1,-1-1 0,-1-1 1,1 0-1,2-1-280,2 1 1,1 3 346,0-4 0,-1 0 0,1-3 0</inkml:trace>
  <inkml:trace contextRef="#ctx0" brushRef="#br1" timeOffset="238">20649 9160 7569,'-5'6'350,"2"3"1,-4-4 0,-1 1 0,0 3 0,2 2 0,1 3 0,3 2-192,0-2 0,2 3 1,2 1-1,1 0 1,6-3-1,5-2 1,5-2-1,3 1-415,1-1 0,-1-5 0,1-2 0,0-2 0,0-2 0,0 0 0,0-2 0,-2-2 63,-2-3 1,-1-3 0,-5-3 0,-1-1 0,-3-2 0,-1-2 0,-3-3-1,0 0 243,-2-2 1,-7-1 0,-5-1 0,-6-2 0,-7 3 0,-5 4 0,-2 4 0,-2 5-80,-2 3 1,0 3 0,1 6 0,4 3 0,3 4 28,3 2 0,7 7 0,-2 0 0</inkml:trace>
  <inkml:trace contextRef="#ctx0" brushRef="#br1" timeOffset="239">21174 8760 7569,'-7'-40'264,"2"11"1,2 17 0,4 18 144,1 12 1,4 15 0,0 6 0,2 9 0,0 9 0,0 6 0,-3-31 0,-1 0 0,0 1 0,0-1-292,-2 1 1,0 0 0,-1 29 0,-1-1 0,0-5 0,0-5 0,0-7 0,0-3 0,0-6-622,0-3 0,0-4 0,0-5 0,0-2 503,0-2 0,0-2 0,0-6 0</inkml:trace>
  <inkml:trace contextRef="#ctx0" brushRef="#br1" timeOffset="240">21734 8965 7569,'0'-11'118,"-1"1"1,-2 1 0,-2 3-1,-3-1 1,-3 2 0,-3 0-1,-1 3 1,0 2 0,-2 3-1,-1 6 1,-2 5 0,0 6 281,1 6 0,-2 2 0,6 5 1,2 0-1,3 1 0,4-1 0,1-3 1,2 0-427,2-1 1,5-4-1,2 2 1,3-4-1,4-3 1,1-2 0,2-2-1,3-3-124,3-4 1,2-4 0,1-5 0,3 0 0,0-1 0,1-3 0,-1-5 145,0-5 1,-5 0-1,-5-4 1,-3-1 0,-4-1-1,-3-4 1,-3 0-1,-2-2-194,-2 0 0,-7-3 0,-5-7 0,-4-1 0,-4-1 0,-4 1 0,-2 4-174,0 7 0,-5 0 1,1 11-1,-1 2 0,2 5 1,2 5-1,6 6 0,2 5 372,4 6 0,2 4 0,0 5 0</inkml:trace>
  <inkml:trace contextRef="#ctx0" brushRef="#br1" timeOffset="241">21551 9205 7569,'-11'0'874,"6"0"0,5 0-675,6 0 0,11 0 0,5-1 0,8-2 0,3 0 0,2 0 0,2 1 0,1-1-975,-1-1 1,-7 0 775,-3 4 0,2-5 0,0-1 0</inkml:trace>
  <inkml:trace contextRef="#ctx0" brushRef="#br1" timeOffset="242">22134 9102 7569,'0'-15'141,"1"1"1,4 3 0,5 3 0,4 2 0,1 1-152,2 0 0,-3-3 1,4 4-1,-1 0 0,1 1 10,2-1 0,2 0 0,1 4 0</inkml:trace>
  <inkml:trace contextRef="#ctx0" brushRef="#br1" timeOffset="243">22134 9205 7569,'-5'0'132,"5"-1"1,6-2 0,5 0 0,5 0-350,3 2 1,2 1-1,3-1 1,3-2 0,3-1 216,3 2 0,2-5 0,-1 1 0</inkml:trace>
  <inkml:trace contextRef="#ctx0" brushRef="#br1" timeOffset="244">22408 9160 7569,'-15'0'167,"1"1"0,2 3 1,5 3-1,1 3 174,4 2 1,1-1-1,2 1 1,3-1-1,5 0 1,5 2-1,5 1 1,3 1-334,5-1 0,1-2 0,4-5 0,-3-2 0,0-1 0,0 0 0,2-1 0,-2-3-170,-2-4 0,-5-1 1,-1-4-1,-5 1 0,-2-2 1,-5-3-1,-3-3 0,-3-2 83,-2-2 0,-2-2 0,-4-1 0,-7 1 1,-5-1-1,-7 0 0,-7 0-16,-7 0 1,-1 4 0,-2 1 0,0 3 0,2 4 0,1 3 0,5 3 0,6 2 94,7 2 0,4 1 0,4 0 0</inkml:trace>
  <inkml:trace contextRef="#ctx0" brushRef="#br1" timeOffset="245">22636 8680 7569,'3'-5'540,"4"5"1,9 7 0,4 7 0,3 5 0,1 5 0,2 4-170,5 3 0,6 9 1,1 0-1,-1 6 1,-2 4-1,-2 1 1,-2 1-1,-5-1-499,-2 0 1,-6-6-1,-4-3 1,-5 0 0,-5-1-1,-3-3 1,-2-3-649,-3-1 0,-8-1 1,-8-1 775,-5-1 0,-4-6 0,-6 3 0</inkml:trace>
  <inkml:trace contextRef="#ctx0" brushRef="#br1" timeOffset="246">23321 8805 7569,'0'-11'222,"0"0"0,0 2 0,0 6 0,0 11 0,0 10 0,2 8 0,0 10 0,3 7 0,0 6 1,2 2 139,-1 0 1,2-2 0,2-3 0,-1 0 0,-2-2 0,1-2 0,0-4 0,-1-4 0,2-2-897,1-1 0,0-7 1,-1-1-1,-2-7 1,-1-3-826,0-2 1,-3-6 0,-1-5 1358,-4-6 0,-10-9 0,-5-3 0</inkml:trace>
  <inkml:trace contextRef="#ctx0" brushRef="#br1" timeOffset="247">23207 8840 7569,'15'-22'89,"2"3"0,2 4 0,5 3 1,5 4-1,3 1 0,0 1 261,-2 0 1,-3 3 0,2-1 0,-1 3 0,-3 1-1,-1 1 1,-2 3 0,-3 4-375,-4 2 1,-3 5-1,-5 3 1,-4 2 0,-7 5-1,-7 2 1,-8 2 0,-8 1-367,-7 1 1,-1-7 0,-4-1 0,2-3 0,3 0 0,5-3 389,3 0 0,9-2 0,0-4 0</inkml:trace>
  <inkml:trace contextRef="#ctx0" brushRef="#br1" timeOffset="248">23961 8737 7569,'-11'-5'250,"-1"-1"1,1-1 0,-1 5 0,1 4 0,-1 7-1,0 6 131,-3 8 0,2 6 0,-2 9 0,3 6 0,3 3 0,3 3 0,1 1 0,2 1-422,2 0 1,1-4 0,0 2-1,0-3 1,0-3 0,1-2-1,2-4 1,2-4-588,1-3 1,2-3 0,3-7 0,2-2-1,1-3 1,2-5 627,2-3 0,1 2 0,4-4 0</inkml:trace>
  <inkml:trace contextRef="#ctx0" brushRef="#br1" timeOffset="249">24121 8977 7569,'-29'-12'211,"2"2"1,8 4-1,4 6 1,2 7 0,2 6-1,-1 4 1,1 0 74,-1 4 0,5 0 1,0 3-1,2 2 1,3 2-1,1 0 0,1 1 1,1-1-1,3 0-372,3-3 0,7-1 0,3-2 1,0-3-1,4-4 0,2-4 0,2-3 1,2-4-114,-2-3 1,3-6 0,-1-3 0,-2-3 0,-1-3-1,-2-2 1,-3-2 105,-4-3 0,-4-1 1,-3-5-1,-4-3 1,-3-3-1,-1-3 1,0-1-1,-3-2-202,-4-2 0,-6 4 1,-11 1-1,-3 4 0,-3 7 1,-4 6 294,-4 7 0,-3 1 0,-5 4 0</inkml:trace>
  <inkml:trace contextRef="#ctx0" brushRef="#br1" timeOffset="250">23984 9171 7569,'6'-1'71,"-1"-2"0,0-1 0,3 1 0,2-1 0,1-1 0,1 0 59,-1-1 1,1-1 0,0 2 0,4 0 0,3 0 0,2 1-1,2 0 1,0 0-131,0 2 0,5-5 0,1 1 0</inkml:trace>
  <inkml:trace contextRef="#ctx0" brushRef="#br1" timeOffset="251">24463 9068 7569,'0'-11'146,"2"1"1,2 2 0,3 3-1,3 1 1,2-1-251,-1-1 0,1 3 0,-1-1 0,0 3 104,1 1 0,-1 0 0,1 0 0</inkml:trace>
  <inkml:trace contextRef="#ctx0" brushRef="#br1" timeOffset="252">24406 9217 7633,'5'-7'-48,"4"2"1,4 1 0,2 1 0,0-1 0,2 0-1,2 0-894,3 2 942,0-5 0,6 1 0,2-5 0</inkml:trace>
  <inkml:trace contextRef="#ctx0" brushRef="#br1" timeOffset="253">24738 9102 7569,'-12'0'179,"1"0"1,1 2-1,1 2 1,1 3 0,0 3 40,2 2 0,-3-1 0,5 2 0,2 1 0,1 2 0,1 1 0,1-1 0,3-1-297,3 2 0,5-4 1,2 2-1,2-4 0,2-2 1,2-2-1,2-2 0,1-3-137,0-1 1,-2-2 0,-1-3 0,-2-3 0,-1-3 0,-5-3 0,-1-1 0,-5-3 190,-1 0 0,-1-4 1,-6-4-1,-1-3 1,-6 0-1,-5 0 1,-6 2 4,-6-2 1,-4 5 0,-7-1 0,-2 5 0,-1 3 0,1 6 0,2 5 17,2 4 0,0-4 0,1-1 0</inkml:trace>
  <inkml:trace contextRef="#ctx0" brushRef="#br1" timeOffset="254">24840 8657 7569,'-5'-6'551,"7"4"1,8 9 0,7 9 0,5 8 0,2 7-344,3 2 0,2 10 0,4 4 0,-1 5 0,-3 5 0,-15-27 0,-1 1 0,-2 0 0,-1 1 0,-1 1 0,-3-1-151,3 32 0,-4-4 0,-6-6 1,-3-5-1,-5-3 0,-5-4 0,-5-4-677,-2-3 0,-7-2 620,-3-2 0,-7 2 0,-2-4 0</inkml:trace>
  <inkml:trace contextRef="#ctx0" brushRef="#br1" timeOffset="255">12803 11135 7569,'-5'-6'1075,"3"1"-952,-3 5 0,7 0 1,1 0-1,6 0 1,4 0-1,4 0 0,0 0 1,4 0-1,0 0 1,2-1-1,1-2 1,1-1-1,3 1 0,0-1 1,2-1-208,-1-2-13,-9 5 1,7-7 0,-10 5-1584,1 2 1680,-1 0 0,-6-3 0,1-1 0</inkml:trace>
  <inkml:trace contextRef="#ctx0" brushRef="#br1" timeOffset="256">12917 11375 7569,'9'-4'258,"1"1"0,4-1 0,4 0 1,5-1-1,2 0 0,0-2 62,-1 1 1,3-2 0,1-2 0,0 1 0,0 3 0,-4 0 0,-2 1 0,-5 0-1304,0 2 1,-3 3 982,-7 4 0,-12 2 0,-7 6 0</inkml:trace>
  <inkml:trace contextRef="#ctx0" brushRef="#br1" timeOffset="257">23630 7583 7569,'0'-17'0,"-4"-4"137,0 6 1,5-4 0,8 3 0,5-1 0,7 1 0,3 2 0,4 1 0,1 2 0,3-1 0,1 1-1,-1 1 1,0 2 0,-3 4 0,-1 3 0,-2 1 1452,-2 0-1531,-6 5 0,-2 3 1,-5 6-1,0 1 1,-4 0-1,-3 1 1,-3 4-1,-1 1 1,0 2-71,0 0 1,-5 1-1,-2 1 1,-5 3-1,-3 0 1,-3 1-1,-1-1 1,1 0-154,2-3 1,-3 0 0,4-4 0,2-1 0,3-2 0,3-1 0,2-3 201,3-2 1,2-1 0,4-3-1,5-1 1,5-2 0,6-3-1,5 0 173,6-2 0,5 0 0,1 0 0,-2 0 0,-5 0 0,-2 0 1,-3 0-1,-2 0-846,-4 0 635,-2 0 0,-11 5 0,-1 1 0</inkml:trace>
  <inkml:trace contextRef="#ctx0" brushRef="#br1" timeOffset="258">14550 10998 7569,'0'-11'56,"-4"3"1,1 1-1,-1-1 1,0 0-1,-1 1 1,-1-1-1,-3 1 1,-2 0-1,0 2 1,0 1-1,-1 1 1,1-1-1,-1 1 1,1 2-1,0 2 1,-2 2 185,-2 1 1,1 6-1,-4 0 1,1 5-1,3 4 1,2 4-1,0 4 1,1 2-1,1 3-200,2 1 1,-1 1 0,5-1-1,2-2 1,1-1 0,1-1 0,0-1-1,1-2-126,3-4 0,3 0 0,9-7 1,3-1-1,2-2 0,3-1 0,3-4 1,3-3 117,3-3 1,2-6-1,-1-2 1,0-4-1,-1-1 1,-1-3 0,-2-5 8,2-1 0,-4-2 1,-1 0-1,-5 0 0,-2 1 1,-5-3-1,-3 0 0,-1-3-91,-4-1 1,-3 0 0,-8-3 0,-5 2 0,-5-2-1,-5-1 1,-2 0-55,-2 2 0,-5 4 1,-2 4-1,-3 2 0,0 5 1,1 6-1,3 3 0,1 5-182,2 1 1,4 2 0,2 3-1,5 3 1,4 5 283,3 3 0,-2 3 0,4 5 0</inkml:trace>
  <inkml:trace contextRef="#ctx0" brushRef="#br1" timeOffset="259">15076 11341 7569,'-2'-6'1399,"-2"2"1108,-3 2-2332,2 8 0,0-4 0,5 6-2003,0 1 1828,0-4 0,0 5 0,0-4 0</inkml:trace>
  <inkml:trace contextRef="#ctx0" brushRef="#br1" timeOffset="260">17074 10975 7569,'0'-7'361,"0"-1"0,-1 1 1,-2-1-1,-2 2 543,-1 1 0,3 2 0,1 6-1086,4 0 0,0 2 182,2-1 0,-3 3 0,-1 4 0</inkml:trace>
  <inkml:trace contextRef="#ctx0" brushRef="#br1" timeOffset="261">18342 10724 7569,'-4'-7'11,"-1"0"0,0 1 0,-1 1 0,-1-2 0,0 1 0,-1-1 0,0-1 0,0 0 0,-3 1 0,0 0 0,0 2 1,-1 1-1,1 1 0,-1 0 0,0 2 272,-4 1 1,2 1 0,-3 3 0,-1 4-1,1 3 1,0 4 0,0 5 0,-1 5 0,2 2-161,-1 3 0,1 0 1,3 4-1,0 1 0,5-1 1,1-1-1,5-3 1,0-2-127,2 0 0,7-7 0,4 0 0,7-3 0,4-4 0,2-3 0,2-3 0,5-4-18,2-3 1,-2-1 0,2-3-1,3-3 1,0-5 0,-1-3 0,-2-3 36,-2-2 1,-4-2 0,-5-2 0,-3-1 0,-4-2 0,-3-2 0,-3-1 0,-3-3-170,-1-1 1,-2-2 0,-7-2 0,-4 0 0,-3 3 0,-5 4 0,-3 2-181,-2 2 0,-2 3 0,0 6 0,0 4 0,2 5 1,0 3-1,4 3 0,1 2-1218,6 4 1551,-1 2 0,10 10 0,-4 2 0</inkml:trace>
  <inkml:trace contextRef="#ctx0" brushRef="#br1" timeOffset="262">18696 11078 7569,'-8'-1'775,"1"-2"1,-1 1-1414,2 3 638,6 4 0,6 7 0,6-1 0</inkml:trace>
  <inkml:trace contextRef="#ctx0" brushRef="#br1" timeOffset="263">19256 10656 7569,'0'-28'27,"0"4"0,-2 3 1,0 2-1,-3 0 1,-2 1-1,-2 2 0,-2 3 115,-4 4 0,1-1 1,-5 4-1,-1 0 1,-2 2-1,-1 3 1,0 1-1,0 0 1,1 0 10,-1 0 0,5 5 1,3 3-1,2 5 1,2 4-1,0 0 1,4 4-219,3 0 1,3 6-1,3 0 1,5-2-1,5-2 1,5-3-1,4-2 1,4-2-843,1-2 837,6-1 0,-8-7 0,3-2 0,-2-3 0,-1-1 0,0 0 1,-3 0 125,-4 0 1,-1-5 0,-5-1 0,0-2 0,0 1 0,-3-2 0,-1-1 351,-2-2 0,-1 5 1,-4 2-313,0 3 1,-2 5 0,0 10-1,-2 2 1,2 5 0,0 4-1,2 4-96,0 1 1,0-3-1,0 2 1,0-2-1,0 1 1,0-2-1,0-1 1,0-1-362,0 0 0,0-5 0,0-2 1,-1 0-1,-2-1 361,0-1 0,-1-1 0,4-2 0</inkml:trace>
  <inkml:trace contextRef="#ctx0" brushRef="#br1" timeOffset="264">19907 10541 7569,'-17'-17'139,"4"-2"1,-1 6 0,4 3 0,3 1-1,-2 1 1,-3 2 0,-3 1 0,-4 2 107,-2 2 0,-6 2 0,0 3 0,2 5 0,1 4 0,1 3 0,0 2 0,1 2 0,3 2-353,4 1 0,4 1 0,3 0 0,4 0 0,3-2 0,2-2 0,3-2-161,4-3 1,3-2 0,4-3 0,3-3 0,1-3 0,0-3 0,2-1 0,0-1 225,2-3 1,0-2-1,0-5 1,-2-1-1,0 1 1,-4-2 0,0-1 431,-3-1 1,-2 0 0,-1 3 0,-4 1-196,-3-1 1,-4 7 0,-3 7 0,-2 8 0,0 8 0,-1 3 0,1 2 0,0 1-99,2 3 0,2-3 1,1 4-1,0-2 1,0 1-1,0-2 1,0 0-1,0-3-392,0 1 1,0-4 0,0-1 0,0-2 0,1-2 0,2-1 0,1-1-2036,-2-1 2329,5-5 0,-1 4 0,5-3 0</inkml:trace>
  <inkml:trace contextRef="#ctx0" brushRef="#br1" timeOffset="265">20466 10507 7569,'-5'-21'100,"-1"2"1,-2 3 0,1 4 0,-2 0-1,-1 2 1,-2 1 181,1 2 0,-7 4 1,-5-1-1,-6 4 0,-4 5 1,-1 7-1,-1 6 1,1 3-253,0 2 0,6 5 0,5 1 0,7 1 0,4 0 0,5-2 0,3-3 0,4-2-263,4-4 1,2 1 0,7-5 0,2-2 0,4-4 0,2-4 0,2-1 0,0 0 138,0-2 1,0-6 0,0-3-1,-1-3 1,1-2 0,-1 1-1,-2-2 1,-2-1 245,-2-1 1,0-2-1,-5 3 1,1-1-1,-2 1 1,-3 2 0,-3 0-1,-1 2 176,0 2 1,-1 1-1,1 8-226,-1 8 1,-2 2-1,-2 8 1,0 3-1,-3 3 1,0 6 0,-2 1-92,1-2 0,4 3 0,-3-3 0,1 2 0,0 0 0,1-2 0,2 1 0,1-2-531,0-2 0,0-3 0,0-3 0,0 0 0,1-4 520,3 0 0,3-2 0,4-3 0</inkml:trace>
  <inkml:trace contextRef="#ctx0" brushRef="#br1" timeOffset="266">21014 10462 7569,'0'-23'170,"0"0"0,0 1 0,0 3 0,0 4 0,-1 2 1,-3 3-1,-3 1 0,-3 3 162,-2 1 0,-1 1 0,-3 4 0,-6 1 0,-4 4 0,-3 7 0,-3 7 0,-1 6-288,-1 6 1,1-2 0,3 1 0,6 2 0,6 0 0,6-1-612,5 0 1,5-6 336,2 2 0,1-8-151,3-4 1,6-3 288,5-5 0,9 2-32,-1-5 0,3 0 89,-3-4 1,4-5-59,4-3 1,-2-3 233,2-5 0,-5 4-13,5-3 1,-6-2-1,0 2 1,-3 1-1,-4 1 1,-2 2 283,-2-1 1,-5 2-31,-1 3-160,-6 1-69,3 6 0,-5 2 78,0 2 0,-1 7-53,-3 8 1,2 3 173,-6 0 0,0 5-117,-3 0 0,3 4-96,1 0 1,3-2-134,-4 2 0,6-2 41,-2 1 0,3 2-424,1-5 1,0-1 224,0-3 1,0 0-658,0 0 1,0-6 351,0-1 0,0-4-670,0 0 1127,0-1 0,0 1 0,0-1 0</inkml:trace>
  <inkml:trace contextRef="#ctx0" brushRef="#br1" timeOffset="267">22042 10679 7569,'0'-8'3823,"0"0"-1539,0-1-2292,0 4 8,0 5 0,0 7 0,0 4 0</inkml:trace>
  <inkml:trace contextRef="#ctx0" brushRef="#br1" timeOffset="268">22967 10382 7569,'-6'0'-717,"-4"0"866,4 0 0,-6 0 0,1 0 0,1 1 0,1 3 0,1 3 0,0 3 1,1 2-1,-1 1 0,1 0 0,-1 4 0,0 1 0,-1 2 0,-1 2 1,-1 0-1,1 1 0,1 0-36,1 0 0,6 0 0,-2 0 1,3-2-1,1 0 0,1-2 0,3 0 1,3-2-1,5-1-174,3-4 1,-1 0 0,5-1 0,1-1 0,2-2 0,1-4 0,0-3 0,-1-1 95,1 0 1,0-1 0,0-3 0,0-4 0,0-2 0,-1-1 0,0-2 0,-2-1-13,-1-1 0,-3-5 1,0 1-1,-2-4 1,-4-3-1,-1-2 1,-3-1-1,-2-3-204,-3-1 1,-3-1-1,-4 0 1,-7 1-1,-5 2 1,-5 5 0,-2 3-1,-2 4-111,-1 4 1,5 7 0,-1 4-1,5 3 1,3 2 0,2 3-1,1 5 292,2 5 0,4 9 0,2 6 0</inkml:trace>
  <inkml:trace contextRef="#ctx0" brushRef="#br1" timeOffset="269">23344 10850 7829,'0'-7'3133,"0"2"-4307,0 5 1174,0 5 0,5-3 0,2 3 0</inkml:trace>
  <inkml:trace contextRef="#ctx0" brushRef="#br1" timeOffset="270">23801 10416 7569,'-5'-22'119,"-1"3"0,-2 5 0,2 4 0,-1 2 0,1 0 247,-3-3 0,-1 5 0,-1 4 1,-1 4-1,1 6 0,1 3 0,1 4-347,1 4 1,4 3 0,-2 1 0,1 0 0,2 0 0,3-2 0,4-1 0,4-2-236,2-1 0,6-6 0,2-5 0,1-1 1,1-2-1,3-2 0,1-1 0,-1-1 140,-2-3 1,-4-2 0,2-6-1,-3 1 1,-4-2 0,-2-1 0,-2-2 64,-4-2 0,-3-1 0,-1-4 0,0 0 0,-1 1 0,-4-1 0,-5 0 0,-4 1-268,0 3 0,-3 3 0,2 6 0,1 2 279,1 4 0,-3 3 0,-2 1 0</inkml:trace>
  <inkml:trace contextRef="#ctx0" brushRef="#br1" timeOffset="271">23721 10610 7569,'-11'6'123,"3"3"1,0-4-1,1 2 1,-2 2-1,-1 1 1,-3 2-1,0 2 134,1 2 0,0 0 0,2-1 0,3 3 0,3 1 0,3 0 0,2 0 0,3 0-347,3 0 1,8-4-1,4 3 1,3-3-1,1-3 1,1-5 0,1-1-1,3-4 78,1-1 0,1-4 0,1-3 1,-1 0-1,-3-3 0,-2-1 0,-4-1 1,-3-2 160,-2-2 0,0 1 0,-6-5 0,-3-2 1,-3-1-1,-3-4 0,-1 0-216,0 0 1,-10 2 0,-5 3 0,-6 1 0,-6 7 0,-5 4 0,-3 5 0,-5 3-777,0 1 0,2 6 843,-4 5 0,0 11 0,-4 7 0</inkml:trace>
  <inkml:trace contextRef="#ctx0" brushRef="#br1" timeOffset="272">13020 9319 7569,'4'-7'83,"-1"-1"100,6 6 1,-2-7-1,3 6 1,-4 6-1,-6 6 1,-6 6 0,-4 3-1,-3 2 1,-2 2-1,-4 2 1,-4 1-1,-3 2-96,0-2 0,-2 0 0,1 1 0,-2 0 1,-1 0-1,0-3 0,2-4 0,3-4 1,0-4-1,-1-2-263,0-1 1,3-6 0,5 2 0,0-4 0,2-4 0,-1-3 0,3-3 0,3-3 149,3-2 0,3 1 0,5-5 1,0-2-1,2 1 0,1 1 1,5 3-1,2 0 42,2 1 0,-1 1 1,0 5-1,1 3 1,-1 1-1,1 2 0,-1 2 120,0 1 1,6 5 0,2 3-1,3 2 1,0 1 0,3 2-1,0 2 1,3 4 34,1 3 0,1 1 1,3 1-1,-1 1 1,-3 2-1,-1-3 0,-2-2 1,-2-5-98,-1 0 1,-4-2 0,0-5 0,0-2-1,-2-3 1,-1-1 0,-4-1-330,0 0 255,-1-2 0,1-6 0,-1-1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0T04:33:04.421"/>
    </inkml:context>
    <inkml:brush xml:id="br0">
      <inkml:brushProperty name="width" value="0.09086" units="cm"/>
      <inkml:brushProperty name="height" value="0.09086" units="cm"/>
      <inkml:brushProperty name="color" value="#FF0000"/>
    </inkml:brush>
  </inkml:definitions>
  <inkml:trace contextRef="#ctx0" brushRef="#br0">14780 7865 7569,'-8'-6'-238,"1"-1"59,3 5 316,4-2 521,0 4-398,4 0-40,-3 4 1,4 2-81,-5 3 0,3 1 76,0-1 1,0 2-38,-3 1 1,0 0-44,0 4 0,3 1-28,0 5 0,1 2 57,-4 5 1,3-3-92,0 3 0,3-3 68,-3 6 0,4-1-153,-4-2 1,3 3 66,-3-6 0,4 2-119,-4-6 0,3 1-3,-3-4 0,4-4-47,-4 1 177,0-4 0,-2 1 174,2-7-226,-2-2 54,4-4-411,-5 0 0,-5-4 0,0-1 0</inkml:trace>
  <inkml:trace contextRef="#ctx0" brushRef="#br0" timeOffset="1">15483 10743 7569,'-10'-12'0,"1"-1"0,3 3 301,-1 4-152,5 0 0,-3-3 102,2 3 0,2 1-12,-3 1 1,-1 3-64,-1-2 0,1 3-1,-2 3 1,-2 4 65,-4 5-104,-4 3 1,2 5 37,-4 2 1,0 3-85,0 3 0,2 2-104,1 1 0,-1 0 71,4 4 0,0-5-173,4 2 0,4-1 77,2 0 0,1-4-160,2 1 0,5-6 59,1 1 0,4-3-34,2-1 0,0-4 78,4 1 1,3-7 24,3 0 0,1-2 111,-1-1 0,1-3-97,3-6 0,1 0 158,-2-7 0,1 3-76,-4-6 1,3-2 98,-6 0 1,-1-4-59,-2-4 0,-4 2 42,0-4 0,-4 1-79,-2-2 0,-5-2-1,-1-1 1,-4 1-175,-6-4 0,-4 3 58,-5 0 0,-1 2-196,-6 1 1,5 4 99,-1 6 1,2 3-174,1 3 0,4 5-529,2 2 885,3 2 0,5 5 0,0 1 0</inkml:trace>
  <inkml:trace contextRef="#ctx0" brushRef="#br0" timeOffset="2">15749 10848 7569,'-9'-10'-185,"3"1"185,2-1 0,4 1-85,0-1-192,0 1 918,0-1-394,4 1 0,-3 2 57,2 1 0,3 3-92,0-3 0,1 2-101,0-2 1,1 3 24,-2-3 0,3 3-73,0 0 0,1 1 102,-1-1 1,1 2-130,-1-2 1,2 2-29,2 1 1,-3 4-97,3 2 1,1 0-41,-2 0 0,-2 0 76,-4 4 1,-1-1-39,2 1 1,-3 0 95,-4 3 1,0-3-32,0 3 0,0-2 35,0-2 0,-1 1-1,-2-1 0,1 0-24,-5-3 200,1 2-86,-4-7 0,4 7-22,0-5 0,3 1 298,-4-1-273,5-2-37,-6 8 1,7-4-104,-3 5 1,3-4 21,1 0 0,4 1 16,-1 2 1,5 2-28,2 1 0,-1-1-124,4 2 1,-2-3-9,2 0 0,1 2 87,2 1 0,1 1 22,-5-2 0,2-1 4,-1 2 0,-4 0-35,1 0 0,-1 3 24,-3-4 1,-1 2 7,-2-1 0,-2 1 51,-1 1 0,-8 2-2,-1-4 1,-8 3 140,-2-4 1,-3 4-54,-3-3 1,-3 0 165,3-4 0,-4 1-94,-2-1 1,4-4 289,-1-1 0,6-3-137,-1-1 0,4 0 188,4 0-433,1 0 0,9-1-179,1-3 1,4-1-2197,4-4 2307,1-1 0,13 1 0,2-1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0T04:33:04.424"/>
    </inkml:context>
    <inkml:brush xml:id="br0">
      <inkml:brushProperty name="width" value="0.09071" units="cm"/>
      <inkml:brushProperty name="height" value="0.09071" units="cm"/>
      <inkml:brushProperty name="color" value="#FF0000"/>
    </inkml:brush>
  </inkml:definitions>
  <inkml:trace contextRef="#ctx0" brushRef="#br0">18547 3461 7569,'0'-13'192,"0"-1"0,2 0 0,0 5 1,2 8-1,-1 7 144,-2 4 1,-1 2-1,0 0 1,0 2 0,1 3-1,2 1 1,2 1 0,0 0-1,0 0-236,-3 1 1,1 2-1,0 0 1,0 1 0,0 0-1,-2 0 1,0 1-1,2 1 1,1 3-28,-2 2 0,1 0 1,-1 4-1,2 2 1,0 1-1,1 2 65,3 2 0,-2-3-97,2 3 0,-1 1 0,5 4 1,-2 0-1,-1-1 0,-2 2 1,2 2-1,1 0-1,2-1 1,-1 4 0,1 0 0,-1 2 0,0-1 0,2 0 0,1-1 0,1-1-92,-1 0 1,3 0 0,-1 3-1,1-1 1,-1 1 0,0-1 0,-1 0 38,0 2 0,4 1 0,-4 2 0,0 3 0,-7-29 1,0-1-1,-1 1 0,1 0 0,6 29 0,-1-3-55,-2-1 0,-3-1 1,-2 0-1,0-1 1,-1 0-1,0-1 1,-2-1-56,-2-1 1,-1-4 0,0 2 0,0-5-1,0-1 1,0-4 0,0-1 0,0-2 141,0-1 1,0-2-1,0 0 1,2-1 0,0-1-1,2-3 1,-2-1 0,1-1 63,1 1 1,-2-3 0,5 4 0,-2 0 0,-3 1 0,1 1 0,-1 4 0,2 1 5,-1 2 1,2 4 0,-1-2 0,-2-1 0,1 2-1,-1-2 1,2 0-44,-1-2 0,-1-1 0,1-2 0,0 0 0,0-1 0,-2-1 0,-1-2-24,0 2 1,4-3 0,0 0 0,-2 1 0,1-2 0,-1-1-1,2 0 1,0 0-134,1-1 0,-4 0 0,4-6 1,-1-2-1,1-2 0,0 0 1,1-1 45,-4 0 1,3 0 0,-1-3-1,-2-1 1,0 1 85,-2-1 0,-2 0 0,0 1 1,-2-1-1,0 1-223,-1-1 0,4 1-109,-3-1 299,3-5 0,6-2 0,3-6 0,2-2-17,1 1 0,1-2 0,-1 1 0,0 2 0,2 1 0,2-1 0,4 0 1,3-2 0,5-4 0,1 3 0,1 0 1,2-1-1,4 1 0,1-2 0,3 2-14,-3 0 0,0-2 0,-1 3 0,2 0 0,3 0 0,-1 0 0,2 2 23,-1 1 0,-1-3 0,6 0 1,2 1-1,0 1 0,0-1 1,-2 0-1,2-1 7,3-1 1,-3 3 0,2-3 0,-2 1 0,-1 1 0,-2 0 0,-2 2-1,-2 1 12,-1 0 0,-4 0 0,5 0 0,-1 0 0,2 0 0,1 0 0,-2 0 4,0 0 1,3 0 0,-1 0 0,2 0 0,3 1 0,1 2 0,2 0 5,-2 0 1,4-2 0,0-1 0,1 0 0,1 0 0,-1 0 0,1 0 0,2 0 21,3 0 1,-1 0 0,-3 0-1,-3 0 1,1-1 0,1-2-1,5 0 1,-1 0 24,1 2 1,1 1 0,3-1 0,0-2 0,-30 1 0,0 0 0,1 1 0,-1 0 0,2 0 0,-1-1-48,0 0 1,0 0 0,5 2 0,0-1 0,1-1 0,0-1 0,0 1 0,1 0 0,0 0-1,0 0 1,0 1 0,0 0 0,0 0 0,0-1 0,0 1 0,-1 0-26,2-1 0,-1 0 0,0 0 1,-1 0-1,-2 2 0,-1 0 0,-2 0 1,0 0-1,-2 0 0,1 0 0,0 0 1,0 0-1,2 0 0,0 0 1,-1 0-1,1 0 32,-1 0 0,-1 0 1,2 0-1,-1 0 1,0 0-1,0 0 0,-1 0 1,0 0-1,-1 0 1,-1 0-1,32 0 0,-4 1-47,-6 3 0,-4-2 0,-7 1 0,-4-1 0,-3-1 0,-7 1 0,-5 2-876,-5-1 1,-4-1 0,-8 2 904,-7 4 0,-11 2 0,-6 1 0</inkml:trace>
  <inkml:trace contextRef="#ctx0" brushRef="#br0" timeOffset="1">24041 2969 7569,'0'-11'336,"-1"0"0,-2-1 0,-1 1-118,2-1 0,2 6 1,2 3-1,2 6 1,0 5-1,0 2-17,0 1 1,3 4-102,-3 1 0,5 5-94,-2 2 0,4 1 42,0 7 1,-3-1 0,-1 4-1,2 2-42,1 2 1,-2-3 0,-2 5-1,1-2 1,-1 0 1,-2 5 0,3-2 0,1 2-4,-2 3 0,4-3 0,-2 6 0,2-1 0,2 2 0,-1 3 0,2 3 0,1 1-7,1 0 0,4 0 0,-3 2 1,1 0-1,1 3 0,-2 1 0,2-1 26,0-2 0,-4 2 0,1 0 0,-2 0 0,-2 1 1,-1 1-1,-5-32 0,-1 1 0,0-1 0,-2 0 27,1 1 0,0-1 0,-1 2 1,-1 1-1,0 1 0,-2 0 0,1 0 1,0-1-1,0 1 0,0-1 1,0 1-1,0-1 0,0 1 0,0 0-36,0 0 0,0 0 0,0 1 0,0 0 1,0 1-1,0-1 0,0 2 0,-1 0 1,0 0-1,0 0 0,-1 2 0,0 0 1,0-1-1,1 1 0,0-1 0,1 1 2,0-1 0,0 0 1,0-1-1,1-1 1,0 2-1,1-1 0,0 2 1,0-1-1,-1 0 1,1 0-1,1 0 1,-1 0-1,2-1 0,0 1 44,1 0 0,0 1 0,-1 3 0,0 0 1,0-1-1,-1 0 0,1 0 0,0 0 0,0-1 1,0-1-1,-1-2 0,1 0 0,1-1 0,-1-1 1,1 0-1,-1 0-37,0-1 1,0-1 0,0-1 0,1 0 0,-3-1 0,-1-1-1,2 30 1,-2-2 0,-1-2 0,0-3 0,0-3-139,0-4 0,0-1 0,0-3 1,0 0-1,0-4 0,1-2 0,2-5 9,1-5 1,3-1-1,-2-4 1,0-4-1,1-3 1,-3-2-1,1-2-525,0-3 1,0-8 0,-5-1 0,-3-8 630,-4-6 0,-12-9 0,-4-6 0</inkml:trace>
  <inkml:trace contextRef="#ctx0" brushRef="#br0" timeOffset="2">18616 3084 7569,'-18'-12'-45,"3"1"1,9 1 0,6 2-1,7 4 1,9 3 0,6 1-1,8 0 1,4 0 0,4 0 468,4 0 0,6 0-404,1 0 1,6 1 0,-2 2 0,3 2 4,1 1 1,-24-4 0,2-1 0,0 1 0,1 0-1,1-2 1,2 1 0,0-1 0,2 0 0,1 0-1,2 0 1,2 0 0,1 0 0,2 0 0,1 0 31,0 0 1,1 0 0,5-1 0,1 1-1,2-2 1,1 0 0,-17 0 0,0 0-1,1-1 1,2 1 0,0-1 0,1 1-1,3-1 1,0 1 0,0-1 0,2 0-1,1 0 1,-1 0 0,3 0 0,0 0-1,0 0-100,1 1 0,1-1 0,-1 1 1,3-1-1,0 0 0,0 0 1,0 1-1,0 0 0,0 1 1,1-1-1,0 0 0,-1 1 1,0-1-1,1 0 0,-1 1 1,0 0-1,-1 0 0,1 0 0,0 1 1,-1-1-1,0 1 0,0 0 1,0 0-1,0 0 49,-1 0 1,0 0 0,0 0 0,1 0-1,0 0 1,-1 0 0,-2 0 0,0 0-1,0 0 1,0 0 0,1-1 0,-1 1 0,1-1-1,1 0 1,-1 0 0,0 0 0,1-1-1,-1 0 1,-1 0 0,1 1 0,-1-1 15,-1 0 0,-1 0 0,0 1 0,-4-1 1,-2 1-1,0 0 0,18 1 0,-1 0 1,-6 0-1,-1 0 0,-4 0 0,-2 0 1,-3 0-1,-1 0 0,-3 0 0,-1 0 1,-5 0-1,-2 0-1052,27 0 1,-20 1 1029,-13 3 0,-1-3 0,-5 3 0,-3-3 0,-5-1 0,-1 0 0</inkml:trace>
  <inkml:trace contextRef="#ctx0" brushRef="#br0" timeOffset="3">22659 4523 7569,'0'-12'76,"-1"2"0,-2 1 1,-2 3-1,0 0 1,-1 0-1,-1 1 0,-2 3 1,-1 1-1,0 2 1,1 1-1,2 3 0,-2 2 1,-1 2 65,-2 1 0,2 1 1,1 2-1,3 1 1,-1 1-1,2-1 1,0-1-1,3-2-196,1 1 1,1-1 0,1-1 0,3-1 0,3-3 0,3-1 0,2-2-1,-1-2 1,1-1 85,-1 0 0,0 0 1,1 0-1,-1-1 0,1-3 1,-1-3-1,-1-4 91,-2 0 1,1 0 0,-5-1 0,-2 1 0,-1-1 0,-2 1-58,-3 0 1,-1 3-1,-4 2 1,2 0 0,-2 4-1,-1 1 1,-2 1-1,1 0-112,-1 0 0,5 3 0,-1 3 0,1 0 1,0 3-1,2 0 0,1 0-41,1-2 1,-1-3 0,5 2 0,3 1 0,3-2 0,4 0 107,0-3 0,-3 0 0,-1-2 0,2 0 0,0-2 0,0 0 0,-3-3 176,-1-2 0,3 0 1,-4-5-1,-2 1 1,-2 1-101,-4 2 0,-2 3 1,-5 5-1,-1 0 0,1 0 1,1 1-1,1 2-211,1 1 1,6 5 0,-2-2 0,3 3 0,1 2-208,0-1 1,5-4 0,2-2 0,3-2 0,2 1 320,-1-1 0,-4-7 0,-2-2 0</inkml:trace>
  <inkml:trace contextRef="#ctx0" brushRef="#br0" timeOffset="4">22522 4979 7569,'0'-11'105,"-1"0"1,-4 1-1,-6 2 1,-4 4-1,-1 3 1,-3 1-1,-2 0 1,-3 0-1,1 1 1,2 3 0,2 4-1,0 2 1,1 2 73,3 4 1,2-2-1,3 3 1,2 1 0,5-1-1,1 0 1,2 1-1,2 1-232,1-1 1,4 0 0,4-4 0,2 1 0,1-1 0,2-2 0,1-1 0,1-2 46,-1-2 0,-1-4 1,3 2-1,0-1 1,-2-1-1,-1 0 0,-2-2 1,-1-1-545,3 0 0,-5 0 0,-3 0 1,1-1 549,1-3 0,6-2 0,2-6 0</inkml:trace>
  <inkml:trace contextRef="#ctx0" brushRef="#br0" timeOffset="5">22819 4979 7569,'-1'-11'602,"-2"0"-324,-1-1 1,0 7-1,4 5 1,0 7-1,0 4 1,0 4-1,0 5-339,0 6 1,-1-2-1,-3 4 1,-2-1 0,-2-1-1,1 0 1,-2-2-1,0-3-391,1-2 0,0-2 0,2-6 0,1 1 0,-1-2 161,0-3 0,4-3 0,1-8 0,5-5 0,2-3 291,3-3 0,6-6 0,3 3 0</inkml:trace>
  <inkml:trace contextRef="#ctx0" brushRef="#br0" timeOffset="6">22842 5002 7569,'5'-23'49,"-4"2"0,3 2 0,-3 4 0,-1 2 0,-1 2 419,-3-1 1,3 8-1,-3 7 1,3 8-378,1 6 0,0 6 0,1 5 0,3 1 1,3 2-1,4 1 0,-1 0 0,-1-3-242,-2-1 1,1-1 0,3-6 0,1-2-1,-1-2 1,1-2 0,-1 0-646,0-1 0,-3-5 796,0-1 0,-6-6 0,3 3 0</inkml:trace>
  <inkml:trace contextRef="#ctx0" brushRef="#br0" timeOffset="7">22705 5185 7569,'-7'-5'116,"4"4"0,6-3 1,5 3-1,3 1 1,5 1-2,3 3 1,2-2-1,3 5 1,2-2 0,0-3-1,0-1 1,-2-1 0,-1 0-327,0 0 0,-4 0 0,-2 0 0,0 0 0,-3 0 211,-2 0 0,5-5 0,1-1 0</inkml:trace>
  <inkml:trace contextRef="#ctx0" brushRef="#br0" timeOffset="8">23150 4979 9114,'0'12'116,"1"1"1,2 2-1,2 4 1,0 2-1,1 1 1,-1-2 0,1-1-1,-3 2-303,2 0 0,-3-2 0,2-1 0,-3-1 0,-1-4 0,0 0 0,0-1-1073,0-1 0,-5-5 1260,-3-2 0,-2 3 0,-1-1 0</inkml:trace>
  <inkml:trace contextRef="#ctx0" brushRef="#br0" timeOffset="9">23082 5082 7569,'0'-23'36,"1"2"1,1 1-1,2 2 1,0 1-1,1 3 1,3 2 0,2 0 270,1 1 1,2 4 0,2 2 0,4 2 0,3-1 0,1 1 0,1 2 0,1 1-268,2 0 0,-4 4 0,-6 1 0,0 1 0,-3 3 0,-3 1 0,-3 2 0,-4 0-107,-3 4 0,-1-2 1,-1 3-1,-3 1 1,-4 0-1,-2 1 1,-1-1 141,-1-3 0,-3 1 0,0 1 0,2-1 1,3 1-1,4-2 0,1 0 0,2 1-53,2-3 0,3 0 0,5-1 0,5-1 0,5-1 1,4-1-1,3-3-402,3-1 0,4 3 1,-5-4 379,0-2 0,-2 5 0,-1-1 0</inkml:trace>
  <inkml:trace contextRef="#ctx0" brushRef="#br0" timeOffset="10">19427 3529 7569,'0'-8'108,"1"2"1,3 1 0,4 2 0,2 2 0,1 1 0,2 0 0,1 1 0,2 3 0,1 4 0,1 2 0,-2 3 0,1 1 0,-3 2 0,-2 1 0,0-1-274,-1-2 0,-3 3 0,-2-2 0,0-2 1,-1-3-1,1-3 165,-4 2 0,-1 1 0,-1 2 0</inkml:trace>
  <inkml:trace contextRef="#ctx0" brushRef="#br0" timeOffset="11">19644 3540 7569,'0'-11'140,"0"-4"1,0 0-1,-1 2 1,-2 3-1,-2 3 1,-1 2 199,-3 3 0,2 1 0,1 3 1,0 4-1,-1 8 0,-1 7 1,-3 7-1,1 5-830,3 5 490,-4-3 0,5 10 0,-5-5 0</inkml:trace>
  <inkml:trace contextRef="#ctx0" brushRef="#br0" timeOffset="12">19907 6533 7569,'0'-12'144,"1"6"0,4 2 1,5 4-1,4 3 0,0 2 1,-1 1-1,-1 3 1,2 0-1,2 1 0,-2 0 1,-2 3-1,0 0 1,-1-1-1,0 0 0,1-1 1,-1 1-560,1-1 0,-5-1 0,0-1 0,-1-1 415,0 0 0,-3 3 0,2 0 0</inkml:trace>
  <inkml:trace contextRef="#ctx0" brushRef="#br0" timeOffset="13">20146 6556 7569,'0'-12'350,"-1"2"1,-1 1-1,-3 3 1,-2 1-136,-2 2 1,3 7-1,-2 4 1,1 3-1,-1 4 1,0 4-1,0 3 1,-1 1-341,1 0 125,-2-1 0,4 6 0,-6 1 0</inkml:trace>
  <inkml:trace contextRef="#ctx0" brushRef="#br0" timeOffset="14">23516 7081 7569,'0'-11'159,"1"0"0,3 4 0,3 3 0,3 4 0,2 4 0,-1 3 0,2 5 0,1 2 0,1 1 0,-1 0-185,-1 2 0,-6-3 1,1 3-1,1 0 1,1-3-1,0-1 1,-1-2-1,-3 0 26,-1 1 0,4-1 0,-2 1 0</inkml:trace>
  <inkml:trace contextRef="#ctx0" brushRef="#br0" timeOffset="15">23767 7104 7569,'-5'-8'133,"-3"2"0,-2 1 0,-3 2 0,-1 2 0,-2 2 9,-2 3 1,0 4 0,-2 6-1,1 2 1,-1 2-143,-2 2 0,-1 2 0,0 1 0</inkml:trace>
  <inkml:trace contextRef="#ctx0" brushRef="#br0" timeOffset="16">23550 3209 7691,'0'12'123,"1"-1"1,2 1 0,2-1 0,0 2 0,1 1 0,0 1 0,3-1 0,3-2 0,2 0 0,1-1 0,-1 2 0,-1 0 0,-2-1 0,0-1 0,1-1-764,-1 0 0,1 0 640,-1-2 0,-5-3 0,0-5 0</inkml:trace>
  <inkml:trace contextRef="#ctx0" brushRef="#br0" timeOffset="17">23744 3232 7569,'-11'-5'228,"-1"4"1,1-3 0,-1 4 0,1 5-1,-1 6-340,1 7 0,-2 4 0,-1 2 112,-1 3 0,-5 2 0,2 5 0</inkml:trace>
  <inkml:trace contextRef="#ctx0" brushRef="#br0" timeOffset="18">23538 7583 7569,'2'-6'40,"0"5"1,3 6 0,0 8 0,0 3 0,-2 4 0,-2 3 0,-1 5 0,0 6 0,-1 8 0,-2 7 0,-2 4 0,-1 4 0,-2 3-1,1 2 105,-1 1 0,-1 1 0,3-32 1,-2 0-1,-7 29 0,0-2 1,0-5-1,-1-3 0,2-8-177,2-6 0,0-2 0,1-9 1,1-5-1,1-3 0,1-3 1,1 1-1,-1-4-183,0-3 1,2 1 0,-3-2 0,2 1-1,-2-2 215,-1-3 0,-7-2 0,-1-2 0</inkml:trace>
  <inkml:trace contextRef="#ctx0" brushRef="#br0" timeOffset="19">23653 7583 7569,'-2'-10'188,"-1"4"0,-6 6 0,-4 6 91,-2 4 0,-6 3 0,4 1 0,-2 3 1,1-1-1,1 1 0,3-3 0,3-2-767,3 0 1,-1-1 376,6 1 0,-1-7 1,4-5-1,1-7 1,3-3-1,2-1 1,2-2-1,0-1 128,0-1 1,1-2 0,0 2-1,-1-3 1,1 1 0,0 1 0,-1 4 293,0 0 1,-5 1 0,2 1-123,0 2 0,0 8 1,4 8-1,0 2 1,2 2-1,4 2 1,3 3-222,2 1 1,-2-3 0,0 3 0,0-2 0,-2-1 0,1 1 31,-3-1 0,-2 0 0,0-3 0</inkml:trace>
  <inkml:trace contextRef="#ctx0" brushRef="#br0" timeOffset="20">22876 9171 7569,'-6'-5'119,"-3"-5"0,4-6 1,-2 3-1,0 0 1,-1 3-1,1 1 0,-2 2 1,-3 1-1,-2 1 1,-2 0-1,-2 2 0,-4 2 1,-2 1-1,-4 0 1,0 0-1,-1 0 136,0 0 1,2 5 0,-2 3 0,1 2 0,3 1 0,2 1 0,4-1 0,4 1 0,3-1-328,5 1 0,2-1 1,5 0-1,2 1 1,6 0-1,7 2 0,7 3-72,4 1 1,4-3-1,3 3 1,-2-2 0,-2-1-1,-1 1 1,-2-1 0,-3-1 97,-4-1 0,-3 2 0,-4 0 1,-2-1-1,-3-1 0,-3-2 0,-4 0 1,-4 2 13,-3 2 0,-9-2 0,-3 1 0,-2-4 0,-2-2 0,0-1 0,0 1-240,0 0 1,1-6-1,0 2 1,3-3-1,4-1 1,2 0-1483,2 0 1754,9-5 0,4-6 0,9-7 0</inkml:trace>
  <inkml:trace contextRef="#ctx0" brushRef="#br0" timeOffset="21">22956 9228 7569,'6'-5'456,"1"2"0,-4-3-138,5 1 0,-3 2 1,-1 7-1,-3 5 1,-1 4-1,0 3 0,0 2 1,-1 2-277,-3 2 1,2 1 0,-5 0 0,2 0-1,3-1 1,0 1 0,2 0 0,2-1-269,1-3 0,4 1 1,4-5-1,2-1 0,2-2 1,3-4-1,1-1 0,0-2-153,1-3 1,-2 0-1,0-2 1,0 0-1,-2 0 1,1-2 378,-3-1 0,-2-4 0,0-4 0</inkml:trace>
  <inkml:trace contextRef="#ctx0" brushRef="#br0" timeOffset="22">22922 9399 7569,'-12'-5'177,"7"4"1,5-3 0,8 3 0,6 2 0,5 2-101,2 1 1,7-1-1,3-1 1,2 0 0,0 2-1,-2-1 1,-1-2 0,-2-1-997,-3 0 0,-5 0 919,-1 0 0,-5 0 0,3 0 0</inkml:trace>
  <inkml:trace contextRef="#ctx0" brushRef="#br0" timeOffset="23">22933 9251 7569,'3'-10'26,"3"1"1,8 3-1,6 0 1,7 4 0,3 1-1,3 1-14,3 0 1,4-2-1,0 0 1,0-2 0,2 0-1,-1 0 1,-3 1 0,-2 0-1,-3 2 237,-3 1 1,-3-4 0,-8 0 0,-4 2 89,-2 0 1,-7 4-1,-4 3 1,-3 5-1,-4 5-157,-1 3 0,-1 1 0,0 4 0,2 1 0,1 1 0,0 2 0,2-2 0,0 1-168,2 0 1,0-5 0,0 0 0,0-2 0,0-2 0,0-1 0,2-2-472,1-1 1,-1-6 350,1 1 0,-1-7 0,-2-1 1,-2-7-1,-1-6 0,-6-3 1,-4-2 110,-2-3 0,0 4 0,3-4 0,2-1 0,2-4 0,3 1 0,2 1 0,-1 2 88,1 3 1,2-1-1,2 6 1,2 2-1,2 5 1,1 2-1,4 2 1,3 4-74,2 7 0,6 1 0,-2 10 0,2 3 0,2 2 0,0 4 0,0-1-116,0 1 1,-1-1 0,0-4 0,-2-2 0,-1 0 0,0-3 0,-1-3 0,-3-4 67,-2-2 0,-2-6 1,1 0-1,-1-3 0,-1-3 175,-2-5 0,-3-3 0,-5-5 0,0-3 0,0-2 0,0-3 0,-1-2 0,-3 0-132,-4 0 1,3-2 0,0 2 0,1-1 0,1 0 0,0 2 0,2 2 0,2 4-618,3 3 0,-3 0 0,4 6 0,0 3 1,3 3-1,2 3 602,2 1 0,4 5 0,2 1 0</inkml:trace>
  <inkml:trace contextRef="#ctx0" brushRef="#br0" timeOffset="24">24075 9217 7569,'0'-18'321,"0"1"1,0 6 0,-1 0 176,-3-1 0,-2 6 0,-6 2 1,1 3-1,-1 1 0,1 1-549,0 3 1,-1 2 0,1 6 0,-1-1 0,2 2 0,1 1-1,3 1-118,1-1 1,1-2 0,5 0 0,2-1 0,2 1 0,3-1-1,3 1 1,3 0 124,0 4 0,0-4 1,0 3-1,1-2 0,-2-1 1,-3-1-1,-2 0 0,-1 1 96,0-1 1,-2 2-1,-5 1 1,-2 1-1,-3-1 1,-5 0-1,-5 0-71,-3 1 0,-2 0 0,-4-3 0,0-1 0,2 1 0,2-1 0,2 1-894,3-1 0,6-3 913,1-1 0,16 1 0,-1 3 0</inkml:trace>
  <inkml:trace contextRef="#ctx0" brushRef="#br0" timeOffset="25">24212 9422 7569,'7'-1'309,"-5"-2"0,-4 1-22,-6 3 0,2 4 1,-2 7-1,0-1 0,1 0 1,0 1-1,2-1 1,3 2-1,1 1-286,1 1 1,1 0 0,3-3 0,3-1 0,5-1 0,2-1 0,1-2 0,0-2-211,2-3 0,-1 0 1,4-2-1,-2 0 1,0-2-1,-2-2 1,1-3 172,-3-3 0,-5-2 1,-3 0-1,-1-4 0,-2-3 1,-2-2-1,-1-3 0,-1-2 18,-3 0 0,-2-2 1,-7 2-1,-1 1 1,-1 3-1,-1 6 1,1 3-1,-1 3-642,-2 2 0,4 3 0,-1 8 660,2 4 0,2 1 0,-1 9 0</inkml:trace>
  <inkml:trace contextRef="#ctx0" brushRef="#br0" timeOffset="26">24578 9285 7569,'0'-21'526,"0"2"1,-2 5 0,0 6-280,-2 8 1,-4 6 0,3 8 0,0 3 0,-1 2 0,1 4 0,0 2 0,1 2-319,-1 1 1,4-4 0,-3 4 0,3-2 0,1 1 0,0-3 0,0-2 0,0-5-1413,0 0 0,0-2 1483,0-3 0,-5-1 0,-2 0 0</inkml:trace>
  <inkml:trace contextRef="#ctx0" brushRef="#br0" timeOffset="27">24543 9239 7569,'12'-22'79,"3"-5"1,2 0 0,0 3 0,2 3 0,0 3 0,0 1 0,0 5 351,-1 3 1,-1 0-1,-6 5 1,2 2-1,1 2 1,1 3-1,-2 6-351,-4 5 1,0 4-1,-6 5 1,-1 1-1,-5 1 1,-5 3-1,-3 1 1,-4 2-308,-4-2 0,-3 3 1,-1-6-1,0 0 0,2-2 1,1-2-1,2-2 0,1-2-5,3-2 1,3-1-1,3-3 1,5-1 262,1 1 0,4-2 0,1-3 0,5-3 0,3-3 0,5-1 0,3 0 0,2 0-305,2 0 0,0-1 1,0-1-1,-2-3 0,0-1 274,-2 1 0,0-9 0,4 2 0</inkml:trace>
  <inkml:trace contextRef="#ctx0" brushRef="#br0" timeOffset="28">25057 9228 7569,'0'-11'240,"-1"-1"0,-3 2 0,-3 1 0,-3 3 0,-2-1 0,1 2 0,-2 0 95,-2 3 1,2 1 0,-3 1 0,-1 1-1,-1 3 1,1 3 0,0 3 0,2 2-356,0-1 0,1 4 0,6 1 0,3-1 0,1 0 0,0 0 0,2 1 1,2-1-164,4 0 1,3 2 0,7-4 0,3 3-1,-1-2 1,2-2 0,-2 0 99,1-1 1,3 1 0,-2-2-1,0-1 1,-3-2 0,-2 2-1,-2 1 221,1 2 0,-6-1 0,-2 1 0,-3-1 1,-2 0-1,-3 0-155,-4-4 0,-7 3 0,-5-2 0,-6 2 0,-4 2 1,-4-1-1,-3 2 0,-1 1 17,1 1 0,-4 0 0,1-4 0</inkml:trace>
  <inkml:trace contextRef="#ctx0" brushRef="#br0" timeOffset="29">19187 3472 7720,'0'-6'1010,"0"1"-835,0 5 1,5 0 0,3 1 0,1 3 0,0 3 0,-2 5 0,1 2 0,-2 2 0,-1 2-1,-1 2 1,0 2 0,-2 1 0,0 1 0,-2 0-26,0-1 0,0 6 1,0-8-1,0 1 0,0-2 1,0-1-1,-2-1 0,0-3 1,-2-2-597,1-2 0,3 1 1,4-1-1,4 1 446,2-1 0,6-5 0,2 0 0</inkml:trace>
  <inkml:trace contextRef="#ctx0" brushRef="#br0" timeOffset="30">19564 6944 7569,'-5'-12'120,"4"5"0,-3-1 0,3-1 0,2-1 0,3 0 0,3 1 0,3 3 0,2 1 0,-1 1 0,1 0 0,0 0 0,2 2 0,2 1 0,-1 1 0,0 0 205,0 0 1,0 0 0,-4 1 0,-3 3 0,-1 3-1,-1 3 1,-1 2 0,0 0-348,-2 4 0,-2-2 0,-2 5 0,-3 1 0,-2 3 0,-3 2 1,-1 2-1,-3-2-82,0-1 1,1-2 0,0-2 0,2-2 0,1-2 0,3-2 0,1-1 0,1-3 158,-1-2 0,5 2 1,0-4-1,7 1 1,6-3-1,5-3 1,3-1 45,7 0 1,3-1 0,1-2 0,-2-2-1,0 0 1,0 0 0,-2 2 0,-3 2-102,-2 1 0,2-5 0,-7-1 0</inkml:trace>
  <inkml:trace contextRef="#ctx0" brushRef="#br0" timeOffset="31">23927 7161 7569,'-7'-18'104,"4"2"1,6 4-1,5 2 1,2 1 0,2 2-1,-1-2 1,2 0 0,-1 0-1,1 3 1,-3-1 0,0 2-1,0 0 1,2 3 162,-1 0 0,1 2 0,-1 2 0,1 0 0,-1 3 0,0 0 0,0 2 0,-3-1-330,0 3 1,0-3 0,2 2-1,-1 1 1,-3 1 0,-1 1 17,-2 1 1,-2-5 0,-2 0 0,-2-1 0,-2-1 0,-1 1 0,-3-1 0,-1 0 85,-2-2 1,1 2 0,-2-1-1,-1 0 1,-1 0 0,1-1 0,1 1-18,2 1 0,5-2 1,2 4-1,2 2 0,4 1 1,3 2-40,6-1 1,2 1 0,6-1-1,0-1 1,0-1 0,0-1-1,0 1-10,-1 1 1,2 1-1,-5 1 1,-2-1 0,-3 0-1,-3 1-14,-2-1 1,-3 1-1,-6-2 1,-3-1-1,-5-2 1,-4 1-1,-7 0 1,-6-2-2042,-4-1 2080,-1 4 0,-6-3 0,0 6 0</inkml:trace>
  <inkml:trace contextRef="#ctx0" brushRef="#br0" timeOffset="32">23984 3495 7569,'7'-8'373,"1"1"1,1-2 0,-1 0 0,-5 2 0,-5 9-1,-5 7 1,0 7-40,-2 6 0,0-1 0,0 8 0,2 1 0,-2-2 0,-1-1 1,-2-1-1,2-2 0,1-2-625,1-3 0,6 1 0,-2-5 0,3-1-62,1-1 1,5-7 0,3-2 0,3-3 0,3-2 0,1-2-101,-1 0 0,-1-6 1,0 2-1,-1 0 1,1 0-1,-3 1 345,0 0 0,-5 2 472,-1-4 0,-4 6 0,-4 0 0,-2 8 0,-2 6 0,2 5 0,1 3-62,2 2 0,-2 4 0,1 2 0,2 0 0,1 1 0,1 0 0,0 2-302,0-2 0,0 9 0,0-2 0</inkml:trace>
  <inkml:trace contextRef="#ctx0" brushRef="#br0" timeOffset="33">19849 3666 7569,'0'-11'268,"0"3"0,-1 0 0,0 2 1,1 4 98,5 5 1,3 2 0,0 2 0,0-1 0,2-1 0,3 2 0,3-2 0,1 1-286,-1 0 0,6-2 0,0 4 0,3-1 0,2 1 0,-1 0 0,2 0 0,1 1-120,3-1 1,-3 2 0,2-2 0,0 2 0,2 1 0,0 1-1,-1 0 1,-3 2 36,-1 2 1,3-1 0,-5-4 0,0 1 0,-2 0 0,-1 2 0,1 2 0,1-1-9,2 1 1,3-2-1,-2 4 1,0-2-1,3 0 1,-1-1-1,3 0 51,-1-1 1,3 3-1,2-2 1,-1-1-1,-2-1 1,1-1-1,1 2 28,-1 1 0,-4 1 0,-1-5 0,2 0 0,0 1 0,0-1 0,-2 2 1,2 1-30,1 1 0,1 2 1,0-3-1,1 1 0,-1-1 1,1 0-1,2 0 0,1 1-94,-1-1 1,2-1 0,1-1 0,0 2 0,2 1-1,-1 1 1,-3-1-20,-3 0 1,-5 0 0,-3-3 0,0-1-1,0 1 1,-2-2 0,-1-1 0,-1-2 103,0 2 1,-1-2-1,-2-1 1,-2 0-1,-1-1 1,0 0 0,-1-2 18,-2-2 1,-1-1 0,-2 0 0,1 1 0,-1 2 0,1 1-178,-1-2 1,-3 0 0,-1-2-1217,2 0 136,-4 0 1117,0 0 0,-5-2 0,0-1 1,0-5 316,0-2 0,0 2 0,-1 1 0,-1-2 366,-2-1 1,0 2-1,4 0 635,0-1-1337,0 4 0,1 0 1,3 5-1,2 2 0,2 0 1,0 3-1,0 1-138,3 3 1,-4-2 0,1 0 269,1 2 1,-5 0 0,-4-1 0,-7-3 0,-3-1 0,-3-1-179,-2 0 1,-6-1-1,-7 1 154,-2 1 0,-5 5 0,-6-3 0</inkml:trace>
  <inkml:trace contextRef="#ctx0" brushRef="#br0" timeOffset="34">20672 4625 7569,'0'-11'125,"0"3"1,0 1-1,0-2 1,0-1-1,0-2 1,0 1-1,0 0 1,-2-1-1,-1 2 1,-4 1-1,0 3 1,-1 1 98,-1 2 1,-1 2 0,-1 1 0,-1 1 0,1 3 0,-1 4 0,1 2-247,0 1 1,-3 1-1,1-1 1,4 2 0,3 1-1,3 1 1,2-1 0,1-2-91,0 0 1,6-1-1,6-1 1,4-1-1,3-2 1,0-2-1,2-3 1,0 0 94,2-2 1,-2-4 0,0-1 0,-3-3 0,-2-3-1,-2-3 1,-1-2 128,-2 0 1,1-2 0,-2-5 0,-3 1 0,-2-1 0,-1-1 0,0-2 0,-1-2-37,-2-1 1,-1 7 0,0 1-1,0 3 1,0 4 0,0 2 21,0 0 0,0 3 0,0 5 0,-1 9-80,-3 8 1,2 1 0,-3 5-1,2 1 1,-1 2 0,0 1-1,0 0 1,0 0-21,2-1 0,1-3 0,1-1 0,0 0 0,0-2 1,0 2-1,0-1 0,1-1-426,3-2 1,-3 0 0,3 0-1,-3 1 1,-1-1 0,0-1 427,0-2 0,0 1 0,0-1 0</inkml:trace>
  <inkml:trace contextRef="#ctx0" brushRef="#br0" timeOffset="35">20912 4660 7569,'5'-10'1356,"2"2"1,-2 4-1344,-1 8 0,-3 6 0,-1 7 0,-1 0 0,-1 4 0,-2 0 0,0 2 0,0-1-13,0-3 0,-4 2 0,1-3 0</inkml:trace>
  <inkml:trace contextRef="#ctx0" brushRef="#br0" timeOffset="36">19918 3609 7521,'1'-8'1171,"3"1"0,1-1-954,-2 2 0,-8 1 0,-11 6 0,1 2 0,0 2 0,-2 0 0,1 1 0,-1-1 0,3 1-244,2 1 0,0-3 1,1 2-1,1 0 0,1-1 1,1 2-29,-1-1 1,4-2 0,0 2-1,1 1 66,1-1 0,-5-2 1,4 3-1,3 1 1,3-2-1,5-1 1,2-1 48,2 0 1,-2 1 0,8-2 0,-2 0 0,0 1 0,-1 0-61,-1 0 0,-2 5 0,0-3 0</inkml:trace>
  <inkml:trace contextRef="#ctx0" brushRef="#br0" timeOffset="37">17257 4546 7569,'-11'0'0,"-1"0"26,1 0 0,3 0 1,0 0-1,1-2 1,2-2-1,6-3 1,9-3-1,9-2 51,7 1 0,4-6 0,9-2 0,7-2 1,7-3-1,-23 10 0,0 1 0,2-2 1,1 1-1,1-1 0,0-1 0,3 1 1,0 0-61,3-1 0,0 0 0,0 0 1,0-1-1,2 0 0,1 0 0,-1 0 1,0 0-1,-2 0 0,1 1 0,-2 0 1,0 1-1,-1 2 0,-1 0 0,1 0 1,0 0-1,0 0 0,1 1-24,0-1 1,0-1 0,-2 1 0,-1-1 0,-2 3 0,0 0 0,-3-1 0,-1 1 0,22-11 0,-9 3 0,-9 5 0,-6 4-191,-6 2 1,-4 6-1,-7-3 24,1 0 0,-1 3 167,0-1 0,-6-2 1,-5 1-1,-6 1 1,-4 2-1,-3 1-6,-2 0 0,-3 0 1,-5 0-1,2 0 1,1 0-1,2 0 1,1 0 349,3 0 0,2 0-218,0 0 0,7 0 0,5 0 0,6 0 0,6 0 1,2 0-1,1 0 0,0 0-39,2 0 1,-4 4 0,2 0 0,-3-1 0,0 2 0,-1 2-100,1-1 0,-2 1 0,-1-5 0,-2 2 0,1 0 0,-2 1-406,-2 2 0,-3 4 0,-2 0 424,-3 0 0,-12 11 0,-8 2 0</inkml:trace>
  <inkml:trace contextRef="#ctx0" brushRef="#br0" timeOffset="38">11375 4717 7569,'-7'-5'108,"-1"-2"1,0 0-1,1 0 1,0 1-1,2 2 1,3 3-1,2 6 1,4 5-1,2 5 154,0 5 1,3 6 0,-4 5-1,0 3 1,0 3 0,-2 2-1,-2 0 1,-1 2-272,0 0 1,4-1 0,0 2-1,0-4 1,-1-4 0,1-2-1,0-3 1,0-2 0,1-4-114,1-3 1,-2-6 0,2 1 0,1-3 0,-2-3 0,0-2-1805,-3 2 1926,5-4 0,-11-5 0,3-6 0</inkml:trace>
  <inkml:trace contextRef="#ctx0" brushRef="#br0" timeOffset="39">11272 4774 7569,'-5'-23'53,"4"4"1,-3 1 0,3 2-1,2 2 1,3 1 0,4 3 0,2 1-1,1 1 1,1 1 0,0 1-1,2 0 168,2 1 0,4 4 0,-1-3 1,1 3-1,2 1 0,-1 0 1,3 0-1,1 0-203,-1 0 0,-3 4 0,0 1 0,-4 0 1,0 1-1,-3 1 0,-2 2 0,-1 1-69,-4 1 1,2 1-1,-5 0 1,-2 3-1,-2 3 1,-3 1-1,-8 2 1,-5 1-9,-7 4 0,-4-1 0,1-5 0,-5 0 0,-2-1 0,0 0 0,3-2 0,5 0-270,4-3 0,2-5 0,7-3 0,3 0 329,2 1 0,14 0 0,5 5 0</inkml:trace>
  <inkml:trace contextRef="#ctx0" brushRef="#br0" timeOffset="40">11855 4557 7569,'0'-11'92,"0"-1"0,0 1 1,0-1-1,0 1 0,0 2 1,0 6-1,0 10 1,0 7-1,0 6 0,-1 7 1,-2 6 124,-1 2 0,-5 6 0,2-1 0,-3 2 0,-2 0 0,2 1 0,1 0 0,3 1-264,1-3 0,1 0 0,4 2 0,0-2 0,1-2 1,3-2-1,4-2 0,2-2-36,1-2 0,6-3 0,0-7 0,2-2 1,1-3-1,0-4 0,0-1-149,-1-4 1,1 2 0,-4-5-1,-1 0 1,0-1 231,0 1 0,1 0 0,-5-4 0</inkml:trace>
  <inkml:trace contextRef="#ctx0" brushRef="#br0" timeOffset="41">12220 4797 7569,'-11'-22'143,"1"3"1,2 4 0,4 2 0,2 3 0,-1 1 0,-2 3 30,-1 1 1,2 1-1,-4 5 1,0 2 0,-4 3-1,-2 3 1,-2 4 0,-1 1-176,1 2 1,-3-2 0,2 5 0,1 0-1,-1-1 1,3-3 0,3-2 0,2 0-73,1 2 1,6-6 0,-2 2 0,3-1 0,1 0 0,1 2 0,4-2 20,6-2 0,2 0 0,6-2 0,1-1 1,2 0-1,1-3 0,0 1 51,0 1 1,-2-2 0,-2 4 0,-2 0-1,-2-3 1,0 2 8,-1 3 0,-3 2 0,-3 2 0,-4-1 0,-3 0 1,-2 1-1,-3 1-48,-4 2 1,-3-1 0,-4 5-1,-4 0 1,-2 0 0,1-1 0,2-2-1,2-2-383,2-1 0,3-2 1,3 1 422,4-1 0,3 0 0,1 1 0</inkml:trace>
  <inkml:trace contextRef="#ctx0" brushRef="#br0" timeOffset="42">12346 5174 7569,'0'-7'197,"0"0"1,-1 7-1,-2 6 1,-1 5-38,2 5 1,1 0 0,1-1 0,0 3 0,0 1 0,1 0 0,1 2 0,2-1-385,-1-1 1,2 1-1,-1-5 1,-2-1 0,1-1 223,0-2 0,-1-4 0,3-2 0</inkml:trace>
  <inkml:trace contextRef="#ctx0" brushRef="#br0" timeOffset="43">12506 4979 7569,'-10'-8'102,"2"-4"1,4 0 0,4 0-1,4 4 1,4 3 0,2 2 0,1-1-80,1 1 0,0 2 0,2 1 0,3 0 0,-1 0 1,2 0-1,-1 0 0,-1 0 0,-2 0-1507,-1 0 1484,-2 0 0,1 0 0,-1 0 0</inkml:trace>
  <inkml:trace contextRef="#ctx0" brushRef="#br0" timeOffset="44">12517 5071 7569,'-6'6'-25,"2"-1"1,8-5 0,4 0 0,2 0 0,1 0 50,1 0 1,4 4 0,2 0 0,1-2 0,0 0 0,1-2 0,0 0 0,1 0-27,-2 0 0,0 0 0,4 0 0</inkml:trace>
  <inkml:trace contextRef="#ctx0" brushRef="#br0" timeOffset="45">12951 4797 7569,'-10'-12'125,"2"1"1,6 1 0,3 3 26,3 7 0,5 9 0,-3 8 0,2 1 0,-2 3 0,1 5 0,-2 4 0,0 3-112,-3 1 0,0-1 0,-2-1 0,0-2 1,0 1-1,0-2 0,0-2 0,0-4-395,0-4 1,0 1 0,0-5 0,0-1 354,0-1 0,5-2 0,1 1 0</inkml:trace>
  <inkml:trace contextRef="#ctx0" brushRef="#br0" timeOffset="46">13134 4488 7569,'-5'-3'261,"5"-1"0,6 3 0,4 4 0,3 7 0,2 6 0,6 1 0,3 5 2104,2 3-2277,1 5 1,-4 4-1,-2 0 1,0 2-1,-3 0 1,-1 4 0,0-1-1,-1 0-80,-2-2 0,-5 3 0,-3-4 0,0-1 1,-4-4-1,-1 0 0,-1-1-1153,0 1 987,0-6 0,-1 7 0,-3-5 1,-3-2-1,-5 0 0,-2 1 1,-2 0-1837,-2 0 1994,-1-2 0,-4-1 0,0-1 0</inkml:trace>
  <inkml:trace contextRef="#ctx0" brushRef="#br0" timeOffset="47">13659 4968 7569,'-11'0'107,"1"-1"0,3-2 1,7-1-1,7 2 1,4-1-1,4 1 1,3-2-1,1 2 1,0 0 864,2 2-993,5 0 1,-2-4-1,2 1 1,-5-1 0,-3 0-1,-1 0 1,-3 2-1,-2 0-1607,0 2 1628,-1-5 0,0-1 0,1-5 0</inkml:trace>
  <inkml:trace contextRef="#ctx0" brushRef="#br0" timeOffset="48">13682 5094 7569,'5'6'38,"3"-2"0,2-3 0,1-1 0,1 0 0,1 1 0,2 2 0,4 1-88,2-2 0,2 0 1,0-2-1,1 0 1,2 0 49,0 0 0,1-6 0,-4 0 0</inkml:trace>
  <inkml:trace contextRef="#ctx0" brushRef="#br0" timeOffset="49">14219 5037 7569,'0'-8'260,"0"3"1,0 4 0,0 6 0,0 4 0,0 2-181,0 0 0,1 5 0,3-1 0,5-1 0,4-3 0,3-2 0,2-2 0,2-2-131,2-3 1,4-1-1,1-1 1,0 0-1,-1-1 1,2-3 0,0-3-1,0-3 15,-3-2 0,-4-3 0,-2 0 0,0-1 0,-1 0 0,-3-2 0,-4-1 0,-3 1 30,-4 2 1,-3-3 0,-1 4 0,-1 1-1,-4 1 1,-6 2 0,-4 0 32,-3 4 0,-4 2 0,-6 5 0,0 0 0,-1 2 0,1 5 0,0 4 0,2 3 53,2 2 1,1-2 0,2 5-1,2 3 1,4 2 0,1 4-1,1 0 1,0 0-127,3-3 0,6 3 1,1-1-1,1-2 1,4-2-1,0-3 0,4-2-73,5-1 0,-3-2 1,9-4-1,-1-1 0,3-2 1,3-4-1,1-3 1,1-1-19,3 0 1,-3-4-1,2-1 1,-3 0-1,-4-1 1,-2-1 136,-1-1 0,2-3 0,5 0 0</inkml:trace>
  <inkml:trace contextRef="#ctx0" brushRef="#br0" timeOffset="50">14721 4820 7569,'6'-12'84,"0"6"1,5 2 0,1 3 0,-1-1 0,2 0 0,1-2 0,1 2 0,-1 0-1,0 2 1,0 0 0,2 0 349,2 0 0,-4 0-434,1 0 0,-7 5 0,-3 2 0</inkml:trace>
  <inkml:trace contextRef="#ctx0" brushRef="#br0" timeOffset="51">15407 4740 6964,'6'-2'79,"-1"0"0,-1-3 0,1 0 0,0-2 0,0 1 0,-2-3 0,-2-1 0,-1-1 0,-1 0 0,-3 3 0,-4 1 0,-2 1 1783,-1-1-1793,-6 5 1,3-3 0,-5 5 0,0 0 0,0 0 0,0 0 0,0 1 0,1 3-74,3 4 1,-1 2 0,0 1 0,4 2-1,2 1 1,3 2 0,2 1 0,3 1-133,0-1 0,2-3 0,0 3 0,2-2 0,1-1 1,5-3-1,2-3 71,2-3 0,3-1 0,1-4 0,2 0 0,2-1 0,2-3 0,0-4 0,-2-2 92,-1-1 0,-1-6 1,1-2-1,-4-2 1,-2-2-1,-3 0 1,-1 0-1,-3 0 53,-1 0 0,3-3 0,-5-2 0,1-1 1,0-2-1,0 1 0,-2 0-39,0 3 0,-2-3 1,0 6-1,0 4 0,0 2 1,0 4-1,-2 3-17,-1 3 0,1 6 0,-1 8 1,1 8 28,2 6 0,-1 2 0,-2 8 0,0 2 0,0 1 0,2 1 1,1-1-1,0-1-62,0-2 1,0 0-1,0 0 1,0-3-1,0-4 1,1-3-1,2-2 1,0-2-329,0-2 0,-2 3 0,-1-2 0,2-1 0,0-2 337,2 0 0,0-1 0,-4 1 0</inkml:trace>
  <inkml:trace contextRef="#ctx0" brushRef="#br0" timeOffset="52">15681 4774 7569,'0'-5'501,"0"6"-330,0 9 1,0 2 0,0 4-1,0 1 1,0 2 0,0 2 0,0 3-1,0 2 1,0 0-1277,0 0 1105,0 3 0,-5-5 0,-2 4 0</inkml:trace>
  <inkml:trace contextRef="#ctx0" brushRef="#br0" timeOffset="53">11341 5950 7569,'0'-11'159,"0"2"0,1 5 0,3 9 1,2 8-1,2 6 0,-2 3 1,1 2-1,-1 2 0,3 5 80,1 2 0,-2-3 0,-1 1 0,1-1 0,-1 1 0,0-2 0,-1 0 0,-1-2-289,0-3 1,0 5-1,-2-8 1,1 0-1,-2-3 1,0-3 0,-2 0-1,0-1-1131,0-1 0,0-6-799,0 1 1980,0-6 0,-11-2 0,-1-6 0</inkml:trace>
  <inkml:trace contextRef="#ctx0" brushRef="#br0" timeOffset="54">11341 5985 7569,'0'-16'58,"-1"0"1,-2-1-1,-1 1 1,2 2 0,0 1-1,2 2 1,2 1 130,2 2 0,2-1 0,7 4 0,2 0 0,4-1 0,4 1 0,3-1 0,5 4-140,2 1 0,-3 1 0,1 0 0,0 0 0,1 0 1,-1 1-1,-6 3-183,-5 3 1,-3 3 0,-7 3 0,-2 1 0,-5 3 0,-1-1 0,-5 2 0,-5 0 55,-7 2 1,-5 2 0,-4 0 0,-2 1 0,-1 0 0,-1-1 0,0-3-120,2-4 0,3 1 1,3-2-1,2-2 0,2-3 197,2 0 0,6-4 0,3 0 0</inkml:trace>
  <inkml:trace contextRef="#ctx0" brushRef="#br0" timeOffset="55">12060 5825 7569,'-11'-12'265,"0"2"0,-1 2 0,1 5 0,-1 3 0,1 5-69,-1 6 0,-3 2 0,0 6 0,2 1 0,3 3 0,3 4 0,-2 3 0,0 4 0,0 3-174,1 1 1,6 4 0,-2-4 0,3 0-1,1 0 1,0-1 0,0-3-153,0-2 1,1-5-1,3 2 1,3-2-1,4-5 1,0-3-1,0-2 1,2-3-147,2-1 1,-2-3 0,3-1 0,0-3 0,0-1 0,1-2 0,-1-2 275,-2-1 0,4 0 0,0 0 0</inkml:trace>
  <inkml:trace contextRef="#ctx0" brushRef="#br0" timeOffset="56">12323 6030 7569,'0'-28'94,"0"4"0,0 5 0,0 3 0,0 2 0,0 1 583,0 2-583,0-1 0,0 5 1,-1 0-1,-3 2 0,-4 3-33,-2 0 0,-1 2 1,-1 0-1,0 0 1,-2 2-1,-3 1 1,1 5-1,-2 2-29,0 2 0,4 0 1,-1 2-1,4 1 1,3-1-1,3-1 0,1-1 1,0-1-86,2 0 0,2 1 0,4-1 0,3-1 1,3-1-1,3-1 0,2-1 0,3 0 25,0-3 1,3 1 0,-3-1 0,1-1 0,-1 1 0,0 0 0,-2 0 44,1 1 1,-1 0 0,-2 4 0,0-2 0,-2 2 0,-5 1 0,0 2 118,-1-1-133,-4 1 1,3 0 0,-6 2 0,-3 2 0,-3-1-1,-5 1 1,-3 2-37,-4 0 0,1 2 1,-1-5-1,-1-1 0,0-1 1,1-2-1,2 1-821,1-1 0,6-6 854,2-5 0,8-5 0,11-6 0</inkml:trace>
  <inkml:trace contextRef="#ctx0" brushRef="#br0" timeOffset="57">12609 6202 7569,'-12'0'111,"2"1"1,2 3-1,5 3 1,1 3-1,2 2 1,0 0 94,0 4 1,0-2 0,2 5 0,0 1 0,2 0 0,-1 1 0,-2-4-1,-1 1 1,0-1-250,0-1 0,0-1 0,1-3 0,2-1 0,0 1 0,0-1-1854,-2 0 1897,-1-4 0,5-2 0,2-5 0</inkml:trace>
  <inkml:trace contextRef="#ctx0" brushRef="#br0" timeOffset="58">12769 6076 7569,'0'-12'-55,"0"1"0,1 1 1,3 2-1,4 4 99,6 3 0,-1 0 0,2-2 0,-2 0 0,0 0 0,2 2 0,3 1 0,-1 0 0,0 0-181,-1 0 0,-3 0 0,2 0 137,-2 0 0,-1 0 0,-1 0 0</inkml:trace>
  <inkml:trace contextRef="#ctx0" brushRef="#br0" timeOffset="59">12803 6167 7739,'15'-4'114,"2"1"0,-1-1 0,2 0 0,0-1 1,2 0-1,1 0 0,2 1-241,0-1 96,-5 4 0,3-4 0,-3 3 31,0-1 0,4 1 0,-5-3 0</inkml:trace>
  <inkml:trace contextRef="#ctx0" brushRef="#br0" timeOffset="60">13282 6007 7569,'-1'-11'629,"-3"2"-429,-3 5 1,0 7 0,1 12-1,0 4 1,1 3 0,-2 0-1,2 3 1,0 0-220,3 2 0,0 1 0,2-3 0,0 2 0,0-3 0,2-4 0,1-5 0,5-2-125,2-2 0,3-1 1,1-2-1,2-4 1,2-4-1,1-3 1,1-2-1,1-2 105,-1-6 0,4 2 0,-5-6 0,2 1 0,-1-3 0,-2-3 0,-2-1 0,-3-1 120,-4-3 1,-4 3 0,-5-2 0,0 1 0,-3 3 0,-4 0 0,-9 3-106,-4 4 0,-8 7 0,-2 4 1,-2 3-1,0 1 0,3 1 0,2 3-1234,6 4 1258,-2-3 0,10 10 0,-3-2 0</inkml:trace>
  <inkml:trace contextRef="#ctx0" brushRef="#br0" timeOffset="61">13591 5665 7569,'-12'-23'123,"6"9"1,4 4 0,4 3 0,6 5 0,2 2 0,1 4 0,1 5 178,-1 5 1,6 0 0,2 6-1,2 3 1,2 3 0,0 4-1,-2 2 1,0 4 0,-5 2-159,-3-1 1,0 2-1,-10 1 1,0-1-1,-2 0 1,-1-3-1,-1-3-246,-3-3 1,2-3 0,-6 2 0,-1-1 0,-1-3 0,-1-1 0,-1-1 0,1 0-1189,-1 0 0,1-4 1290,-1 0 0,1-5 0,0 3 0</inkml:trace>
  <inkml:trace contextRef="#ctx0" brushRef="#br0" timeOffset="62">14139 6076 7569,'1'-6'108,"3"2"0,4 2 0,2 2 0,3 0 0,2-1 1,4-1-1,2-3 0,2 0 0,1-1 0,2 3 0,0-1-189,0 0 1,-3-1-1,-4 2 1,-4 0 80,-2 0 0,-2 2 0,0 1 0</inkml:trace>
  <inkml:trace contextRef="#ctx0" brushRef="#br0" timeOffset="63">14219 6156 7190,'11'0'39,"1"0"0,1 0 1,0 0-1,4-1 1,1-2-1,1-1 1,0 2-112,0 0 0,-4 1 0,4-1 0,0-2 1,0 1 71,0 2 0,5 1 0,5 0 0</inkml:trace>
  <inkml:trace contextRef="#ctx0" brushRef="#br0" timeOffset="64">14950 5630 7569,'-5'-8'115,"5"4"0,5 9 1,3 8-1,-2 6 1,-1 3 72,-3 5 1,0 4 0,-2 5 0,0 4-1,0 2 1,0 3 0,0 3 0,0 1 0,0-2-143,0-2 0,0-3 0,0-1 0,0-3 1,0-5-1,1-5 0,2-5-194,0-4 0,2-3 1,-2-4-1,2-2 148,1-3 0,2-2 0,3-5 0</inkml:trace>
  <inkml:trace contextRef="#ctx0" brushRef="#br0" timeOffset="65">15361 6064 7569,'-11'0'104,"4"0"0,2-1 0,6-1 0,3-2 0,4 1 0,2 1 0,3-1 0,1-2 0,2 0 0,2-1 0,2 1 0,2-2 0,1 2 1,0 0-1,-2 1 0,-1 1-1194,-1-1 1090,-5 0 0,8 4 0,-4 0 0</inkml:trace>
  <inkml:trace contextRef="#ctx0" brushRef="#br0" timeOffset="66">16001 6030 7569,'-12'-5'145,"1"4"0,1-4 0,1 1 0,4 0 0,2 3 0,6 2 0,2 3 1,4 0-1,2 1 0,4 1-16,4 1 0,3-2 0,1-5 0,0 0 0,-1 0 0,3 0 1,0 0-1,2 0-270,-2 0 0,-6-4 0,-3-1 0,0-2 0,-2-1 1,-3-3-1,-3 0 0,-3 0 98,-3-1 0,0 1 1,-2-1-1,-2 1 0,-2-1 1,-4 1-1,-6 1 0,-5 2 81,-3 4 1,-6 3-1,-2 1 1,-2 1 0,0 3-1,3 4 1,1 3 68,3 5 0,1-3 0,2 6 0,3 2 0,4 0 0,3 2 1,5 0-1,3 0-75,3 0 1,1 3 0,1 1 0,3-2 0,5-2 0,3-2 0,5-4-1,1 0 3,2-3 1,5-2 0,2-1 0,-2-2 0,-1-3 0,-1-1 0,0-3-324,0 0 1,-1-2-1,-2-2 1,-1 0-1,1-3 1,0-1 0,1-2-608,-2 2 1,-1-5 894,1 4 0,2-8 0,-3-3 0</inkml:trace>
  <inkml:trace contextRef="#ctx0" brushRef="#br0" timeOffset="67">16469 5813 7569,'0'-11'0,"1"1"1,3 2-1,4 3 1,2 1-1,1 0 1,1 1-1,0-1 1,2 0-1,1 1 25,-1 2 1,3 0 0,-1-2 0,1 0-26,-1 0 0,5 2 0,-4 1 0</inkml:trace>
  <inkml:trace contextRef="#ctx0" brushRef="#br0" timeOffset="68">17040 5733 7569,'0'-11'108,"0"-1"0,0 1 1,0 0-1,-1-1 1,-3 2 37,-4 2 1,-2 3 0,-1 5 0,-2 0 0,-1 0 0,-1 0 0,0 0 0,-1 2 0,1 1-182,1 5 0,1 2 0,2 2 0,1 0 0,1 2 1,3 1-1,1-1 0,2 0-110,2 2 0,2-8 0,2 4 0,3-3 0,3-2 0,4 0 0,-1-2 120,1-3 0,2 0 0,2-4 1,0-1-1,2-5 0,0-3 1,-1-3 115,-1-2 0,-1 0 0,-2 1 0,1-4 0,-1-3 0,-2-1 0,-3 0 0,-2 0 41,2 1 1,-3-1 0,1 0-1,-2 0 1,-3 0 0,0 0 0,-2 1-1,0 0 27,0 3 1,0 1 0,0 4-219,0-1 1,-2 6-1,0 9 1,-2 8-1,2 6 1,0 5 0,1 4-24,-3 3 1,3 3 0,-4 6 0,1 0 0,-1 2 0,0 1 0,0-1-208,2-2 1,2-4-1,1-2 1,0-1 0,0-3-1,0-1 289,0-1 0,0 0 0,0 0 0</inkml:trace>
  <inkml:trace contextRef="#ctx0" brushRef="#br0" timeOffset="69">17280 5756 7569,'-8'-4'370,"2"2"1,1 3 0,2 7-289,2 6 0,1 0 0,0 5 0,0 0 0,0 0 0,0 0 0,1 1 0,2 0-163,1-1 0,4 2 1,-1-6-1,0-1 81,1-1 0,0 3 0,3 2 0</inkml:trace>
  <inkml:trace contextRef="#ctx0" brushRef="#br0" timeOffset="70">21346 7138 7569,'0'-11'67,"0"-1"1,0 1 0,1-1 0,3 1-1,3 0 1,3 0 211,2 4 1,-5 2 0,0 6 0,-1 3 0,-1 3 0,2 4-318,-1 0 0,-2 0 1,3 1-1,2-1 0,1-1 1,2-1-1,-1-1 1,2 1-1,1 0-290,1-2 1,0 2 0,-3-4 0,-1 0 0,1 0-1,-1-2 328,0-2 0,-4 4 0,-2 2 0</inkml:trace>
  <inkml:trace contextRef="#ctx0" brushRef="#br0" timeOffset="71">21563 7024 7458,'-4'-8'211,"-1"2"0,-2 2-124,-2 5 1,3 3-1,-1 6 1,-2 0-1,0 3 1,0 0-1,3 1 1,-1 0-1656,1 1 1568,3 0 0,-7 2 0,4 0 0</inkml:trace>
  <inkml:trace contextRef="#ctx0" brushRef="#br0" timeOffset="72">21528 7321 7327,'-5'6'110,"4"4"1,-3-2 0,3 2 0,1 1 0,0 1 0,0-1-1,0 1 1,1-2 0,2-1 0,1-2 168,-2 2-271,-1 1 189,-1-3-195,0-2 0,2-5 0,1 0 0,5 0 0,2 0 0,2 0-3,-1 0 1,0 0-1,1 0 1,1 1 0,1 2-1,1 2 1,-1 0 0,-2 0-8,0-3 0,-1 3 0,-1 1 0,-1-1 0,-2 1 0,-2 0 1,-3 3-22,-1 1 0,-2 2 0,-3-1 0,-4 1 0,-6-1 0,-4 0-38,0 1 1,-4-6-1,5-1 1,-1-1-1,1 0 1,2-2 0,0 0-1,1-2-507,1 0 574,2 0 0,-6 0 0,0 0 0</inkml:trace>
  <inkml:trace contextRef="#ctx0" brushRef="#br0" timeOffset="73">21483 7355 7569,'-4'-8'-10,"0"1"0,3-2 0,3-1 241,6-2 1,3 6-1,3 2 1,3 3 0,2 1-1,4 0 1,3 0 0,2 0-204,0 0 0,-1 0 0,-4 0 0,-2 0 0,0 1-28,-2 3 0,-5-3 0,2 4 0</inkml:trace>
  <inkml:trace contextRef="#ctx0" brushRef="#br0" timeOffset="74">22214 5425 7290,'0'-6'-611,"0"-1"2034,0 3-1115,0 3 1,-5 1 0,-2 8 0,0 2 0,-2 1-1,-3 2 1,-2 2 0,0 4-236,2 3 1,0 1-1,1 1 1,-1 1-1,1 3 0,1 0 1,1 0-1,3-3 1,0 1-151,4 0 1,1-2-1,1 3 1,0-3-1,1-1 1,3 0 0,3 0-1,4-2 36,0-2 1,0 3 0,1-4 0,-1 1 0,1-2 0,-1 0 0,0-3 13,1-1 0,-1-2 1,1 0-1,-1 0 0,1-2 1,-1-3-1,-1 0-417,-2 1 1,-2-5-1,-2 2 1,2-4 443,1-4 0,-2-2 0,-5-6 0</inkml:trace>
  <inkml:trace contextRef="#ctx0" brushRef="#br0" timeOffset="75">22408 5642 7569,'-2'-10'131,"0"1"0,-3 3 0,0-1 79,0 1 1,0 3 0,1-1 0,-3 4 0,1 4 0,1 5 0,0 4-1,-1 3-140,-1 2 1,-2-3 0,6 4-1,0 0 1,1 0 0,-1 1-1,-1-1-156,2-2 0,0 1 0,4-4 1,1 1-1,5-1 0,2-1 1,2-2-1,0 1 23,4-1 0,0-3 0,4-2 0,-1-1 0,2-2 0,-1-3 0,0-4 130,-1-4 1,-1 1 0,1-3 0,-4-3 0,-2 0 0,-2-1 0,0-1 0,-4-3-144,-3 0 1,-3-3 0,-1 2 0,-1-3-1,-3-1 1,-5 1 0,-5 0 0,-5 2-197,-2 1 1,-2 9 0,-1-1 0,-2 5 0,0 3 0,0 2 0,2 1 271,1 0 0,6 5 0,0 3 0,1 2 0,-2 7 0,-5 0 0</inkml:trace>
  <inkml:trace contextRef="#ctx0" brushRef="#br0" timeOffset="76">22271 5710 7569,'7'0'220,"1"0"0,1 0-16,1 0 1,1 0 0,1 0 0,-1 0 0,2 0 0,1 0-1,2 0 1,1 0-284,-1 0 1,3 0 0,-3 0 0,-1 2 0,0 0-1,0 2 1,-1-1 78,-1-2 0,-2-1 0,1 0 0</inkml:trace>
  <inkml:trace contextRef="#ctx0" brushRef="#br0" timeOffset="77">22739 5870 8192,'4'12'-24,"0"-1"0,-2 1 0,1-1 1,-1 0-1,2 2 0,-1 1 1,-2 3-1,0-1 0,2 1 0,0-3 1,0-1-53,-2 3 1,-1-7 0,0 2-1,-1-1 76,-3 0 0,3 2 0,-4-1 0</inkml:trace>
  <inkml:trace contextRef="#ctx0" brushRef="#br0" timeOffset="78">23082 5653 7569,'0'-17'128,"0"0"1,-2 7 0,0 1 0,-3 3 0,-2 1 61,-2 2 0,-1 8 0,-1 5 1,-1 6-1,1 1 0,0 4 1,-1-1-1,1 0-220,-1-1 1,6 0-1,1 3 1,1-2-1,0-2 1,2-2-1,2-2 1,2-1-19,2-2 1,5 0-1,-1-2 1,2-3 0,1-1-1,2-3 1,2 0-1,4-2 121,3 0 1,1-2-1,-2 0 1,-1-3-1,-2-1 1,-1-3 0,-3-2-1,-2-1-121,0-3 1,-1 1-1,-1-5 1,-1-2-1,-2 0 1,-2-2-1,-3 0-655,-1 0 0,-2 5 0,-3 2 703,-3-1 0,-14 5 0,-3-5 0</inkml:trace>
  <inkml:trace contextRef="#ctx0" brushRef="#br0" timeOffset="79">22887 5768 7480,'12'-7'98,"-1"-2"1,2 4 0,1 0 0,2 0 0,1 1 0,1 0 0,-1 1 0,2 0-1,0 2-160,1 1 1,-3 0 0,2 0 0,-3 0 61,-4 0 0,5-5 0,1-2 0</inkml:trace>
  <inkml:trace contextRef="#ctx0" brushRef="#br0" timeOffset="80">23458 5539 7569,'0'-11'147,"-3"2"1,-2 5-1,-1 9-65,1 8 1,-3 1-1,0 5 1,-1 0 0,0 0-1,2-1-82,-2-2 0,-1 4 0,-2-2 0</inkml:trace>
  <inkml:trace contextRef="#ctx0" brushRef="#br0" timeOffset="81">23596 5505 7569,'-6'-12'282,"6"6"0,-1 4 1,5 4-1,2 6 0,2 2 1,0 3-1,-1 2 0,3 4 1,3 4-1,2 2-134,-1 2 0,3 4 1,-2-1-1,-1 0 1,-1-1-1,-3 0 1,-3-1-1,-3 2 1,-3-3-354,-1 1 0,-1-1 1,-4-3-1,-6 1 1,-8 2 204,-7-1 0,-13 3 0,-8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0T04:33:04.506"/>
    </inkml:context>
    <inkml:brush xml:id="br0">
      <inkml:brushProperty name="width" value="0.09071" units="cm"/>
      <inkml:brushProperty name="height" value="0.09071" units="cm"/>
      <inkml:brushProperty name="color" value="#FF0000"/>
    </inkml:brush>
  </inkml:definitions>
  <inkml:trace contextRef="#ctx0" brushRef="#br0">1108 971 7569,'0'-12'-301,"0"1"472,0 0 1,0-1-1,1 1 1,3 1-1,4 2 1,2 7-1,0 7 1,-1 10-1,-3 10 1,-1 7-1,-2 6 1,-2 4-59,-1 4 0,0 5 0,1-2 0,2-1 0,1 0 0,-1-3 0,1-1 0,0-2 0,0-2 0,0-3-323,-1-3 0,5-6 1,-4-2-1,0-3 1,-1-2-1,1-3 1,-1-4-1,-2-2-304,-1-2 1,0-3 513,0-1 0,0-4 0,0 2 0</inkml:trace>
  <inkml:trace contextRef="#ctx0" brushRef="#br0" timeOffset="1">1028 1165 7569,'0'-24'145,"-4"-5"1,0 8 0,2 2 0,2 0 0,4 3 0,4-2 0,5 1 0,4 0 0,0 0 726,4 1-814,5-5 1,1 9 0,6-3 0,2 2 0,1 3 0,-2 2 0,-2 4 0,-2 3-56,2 1 0,-3 1 1,-1 4-1,-2 5 1,-6 6-1,-2 1 1,-6 4-1,-3 2-107,-5 3 0,-4 0 1,-5 3-1,-6 0 1,-7 0-1,-5 2 1,-2-2 62,-2-2 0,-5-5 0,2-1 1,-3-4-1,-1 0 0,1-3 1,1-1-1,3-3-575,1-3 1,6 2 615,7-5 0,12-5 0,5-6 0</inkml:trace>
  <inkml:trace contextRef="#ctx0" brushRef="#br0" timeOffset="2">1782 1028 7569,'-12'0'343,"1"-4"1,1 2 0,2 4 0,4 8 0,3 8-145,1 4 1,0 5-1,1 4 1,2 3-1,2 3 1,1 2-1,2 1 1,-1-1 0,0-2-375,-2-2 1,2-2 0,-1-2 0,-1-6 0,0-3 0,-3-4-835,-1-2 1,-1-1-594,0-3 1602,-5-6 0,-1-1 0,-5-5 0</inkml:trace>
  <inkml:trace contextRef="#ctx0" brushRef="#br0" timeOffset="3">1713 1051 7569,'6'-18'78,"5"0"0,-4 4 1,3-1-1,2 1 1,-1 1-1,2 3 0,1 1 1,1 2-1,0-1 175,2 2 0,1 1 1,3 5-1,-1 0 0,0 1 1,-1 4-1,0 5 0,-2 5-286,0 3 0,-6 2 0,-4 7 0,-2 4 1,-4 2-1,-4 1 0,-5 0-22,-6 0 1,-5 2 0,-7 1 0,0 1-1,0-3 1,1-2 0,1-4 0,1 1 66,5-1 0,5-8 0,6 2 0,3-2 0,3-4 0,1-1 0,1-4-97,3 0 0,3-2 0,9-1 1,4-3-1,5-1 0,6-2 0,0-2 1,1-1-430,-1 0 0,-5-4 1,3-1 513,-1-1 0,4-2 0,-3-3 0</inkml:trace>
  <inkml:trace contextRef="#ctx0" brushRef="#br0" timeOffset="4">2296 1371 7569,'-7'-6'286,"-2"4"0,4-4 0,0 2 1,0 5-1,3 5 0,0 5-130,2 0 0,4 0 1,1 2-1,2 2 0,3 3 1,4 1-1,5-1 0,2-2-345,2-2 1,1-2-1,2-5 1,2-3 0,-1-3-1,3-2 1,-1-3 0,3-3 96,1-3 0,-4-7 0,-3-1 1,-2-1-1,-2 0 0,-2-1 1,-3-2 312,-4 0 0,-1-1 1,-8-1-1,-1-2 0,-3 0 1,-5-1-1,-8 0-111,-9 1 0,-7 3 0,-9 6 1,-4 5-1,-2 5 0,-2 5 0,2 3 1,2 4-304,4 6 0,3 6 0,5 7 0,5 1 0,4 2 193,6-2 0,2 5 0,2-1 0</inkml:trace>
  <inkml:trace contextRef="#ctx0" brushRef="#br0" timeOffset="5">3004 1108 7569,'0'-18'130,"0"2"1,0 4-1,0 1 1,0-1-1,0 1 1,0-1-1,1 2 1,1 4-1,2 7 1,0 11-1,0 8 89,0 5 0,3 8 0,-2 0 1,2 4-1,0 1 0,1 0 0,-2 0 1,1-1-453,-1-1 1,-3-6 0,0-2 0,-1-3 0,-2-4 0,0-2 0,0-3-508,0 1 0,-2-7 0,-1-6 740,-5-3 0,-2-1 0,-2 0 0</inkml:trace>
  <inkml:trace contextRef="#ctx0" brushRef="#br0" timeOffset="6">2878 994 7569,'4'-18'26,"1"3"0,1 2 0,3 2 0,3 0 1,2 2-1,1 3 0,0 0 0,2 1 188,2 0 1,7-3 0,5 4-1,2 2 1,1 0 0,0 2-1,0 0 1,-1 2-259,-2 1 1,-4 4 0,-7 6 0,-4 0 0,-2 4-1,-5 1 1,-2 2 0,-5 2-88,-1 0 1,-6 1-1,-4 0 1,-5 0 0,-5-1-1,-3-2 1,-5-1 221,-4 1 1,0-2 0,-1 0-1,3-2 1,1-2 0,4-2 0,3-4 235,6 0 1,6-5 0,4 0 0,5-1-1,9-2-319,8 0 0,8-2 0,3 0 0,1-2 0,3 2 0,1 0 1,1 2-1,-1 0-127,-2 0 1,-4 4 0,-5 1-1,-3 2 1,-4 1 0,-2 3 0,-3 0-25,-2 0 1,-3 5 0,-5 0 0,-1 1 0,-3 0 0,-5 1 0,-6 2 4,-8 2 1,-5 1 0,-8-2 0,0 0-1,-4-3 1,2-1 0,3 0 0,5-2-1010,5-5 1147,7 2 0,-3-11 0,3 4 0</inkml:trace>
  <inkml:trace contextRef="#ctx0" brushRef="#br0" timeOffset="7">3540 1622 7569,'0'-12'293,"2"0"0,0-2 0,3-3 1,0 1-1,2-2 0,-2 0 0,1-2 1,-1-3-80,0-4 0,3 2 0,-4-5 1,-2-2-1,0-1 0,-2 0 1,0 1-1,0 2-217,0-2 1,0-5 0,0-1 0,0 3 0,0 3-1,0 5 1,0 4 0,0 4-85,0 4 1,0 2 0,0 4 0,1 4 5,3 5 1,-1 13 0,8 2 0,1 7 0,2 5 0,3 4 0,2 6-61,2 5 1,1 1 0,-2 0 0,-1-2 0,0-2 0,0-3 0,-1-5 0,-1-4-137,-3-3 1,-2-2 0,0-3 0,-1-4 0,-1-2-1,-2-2 1,-4 1 276,-3-1 0,4 0 0,1 1 0</inkml:trace>
  <inkml:trace contextRef="#ctx0" brushRef="#br0" timeOffset="8">3461 1508 8938,'2'-7'288,"6"3"0,7 3 0,5 1 0,4-1 1,4-2-1,6-2-287,7-1 1,6-2-1,0-2 1,-3 1-1,0 3 1,-4 1-1,-2 1-1,-2-1 0,-7-1 0,-1-6 0</inkml:trace>
  <inkml:trace contextRef="#ctx0" brushRef="#br0" timeOffset="9">4226 1016 7569,'-7'-17'183,"-3"0"1,9 6-1,-3-1 1,3 3 0,1 6-1,0 8 1,0 7 0,0 9-1,1 4 1,2 6 0,2 2-75,1 1 0,0 1 1,3 2-1,-2 1 1,-1-1-1,-1-3 1,0-3-1,-2-5 1,-1-1-514,2-3 0,-3 0 1,3-3-1,-3-4 1,-2-3-1,-3-5 404,-3-3 0,-9-3 0,-1-1 0</inkml:trace>
  <inkml:trace contextRef="#ctx0" brushRef="#br0" timeOffset="10">4043 971 7569,'8'-15'106,"-1"-1"0,2 4 0,3 3 0,1 4 1,4 1 7,1 0 0,-2 0 1,6 4-1,3-1 0,3-2 1,3 0-1,-1 0-37,0 2 0,1 1 0,2 0 1,-3 0-1,-3 0 0,-3 1 1,-2 2-1,-3 2-190,-4 1 1,-7 2-1,-5 4 1,-3 2-1,-5 3 1,-6-1-1,-7 2 1,-3-1 131,-2-1 1,-5 1 0,-3-3 0,0 1 0,0-1 0,6-3 0,3-2-1,4-1 210,2 1 0,5-3 0,4 1 0,3 2 0,7 0-190,7-1 1,8-3 0,10-4 0,5 2 0,5 1-1,1-2 1,0-1-88,-2-1 1,-1 0-1,-2 0 1,-1 2-1,-2 0 1,-6 3 0,-5 2-1,-5 1-41,-2 3 0,-7 4 0,-2 0 0,-2 0 0,-5 2 0,-3 2 1,-8 2-1,-7 2-1,-7 0 0,-3-4 1,-5 0-1,-1 0 0,-2 0 1,0-1-1,-1-2-131,4-2 1,5-5-1,6-2 1,4-2 220,6-3 0,13-6 0,3-2 0</inkml:trace>
  <inkml:trace contextRef="#ctx0" brushRef="#br0" timeOffset="11">4808 879 7569,'-10'-19'504,"1"2"1,3 0-1,-1 6-335,1 6 0,4 11 0,-2 14 1,3 6-1,1 5 0,0 6 0,1 5 1,1 2-1,3 2-333,2 0 1,0-4 0,3-2 0,-1 1-1,-1-3 1,0-2 0,-1-7-1168,1-4 1,-6-3 1330,2-3 0,3-3 0,-1-4 0</inkml:trace>
  <inkml:trace contextRef="#ctx0" brushRef="#br0" timeOffset="12">5082 891 10141,'4'18'63,"0"3"0,-2 5 0,0-1 1,-1 0-1,2 1 0,2 2 0,0 1 1,1 3-1,-1 1-65,0 1 0,0-4 0,-2-1 0,1 1 1,-2-2-1,-1-1 0,-1-1 0,2-3-113,1-4 1,-1 1 0,3-6 0,-1-3-1,1-3 1,1-2 0,3-1 0,1 0 147,1-2 1,6-2-1,2-1 1,3 0-1,0 0 1,1-1-1,1-2-1353,3 0 1320,-3-6 0,4 2 0,-5-4 0</inkml:trace>
  <inkml:trace contextRef="#ctx0" brushRef="#br0" timeOffset="13">5779 925 7569,'0'-11'179,"0"-1"1,1 1 0,2-1 0,2 2 0,0 1 0,1 3 0,-1 2 0,0 7 0,-2 8 0,-2 11 0,-1 8 0,0 7-46,0 5 1,0-2-1,0 2 1,0 0-1,0 0 1,0-1-1,0-3 1,0-4-581,0-2 0,4-7 1,0 2-1,-2-4 0,1-4 1,-1-4 445,2-2 0,5-2 0,-3 0 0</inkml:trace>
  <inkml:trace contextRef="#ctx0" brushRef="#br0" timeOffset="14">6190 902 7569,'-5'-11'211,"4"-1"1,-3 4 0,3 5 0,2 11-1,1 9 1,2 7 0,0 6-60,1 3 1,-4 0 0,3 9 0,-1 1 0,-1 0 0,2-1-1,-1-4 1,-1-4 0,1-4-636,1-3 1,-1-4 0,-3-4-1,0-4 483,0-2 0,0-7 0,0-1 0</inkml:trace>
  <inkml:trace contextRef="#ctx0" brushRef="#br0" timeOffset="15">5870 937 7569,'2'-12'244,"1"1"1,6 1-1,5 2 1,5 4-1,4 3 1,4 1-240,3 0 1,3-4 0,1 0-1,1 2 1,-1 0 0,-1 2-1,-1 0 1,-3 0-49,-1 0 1,-2 4-1,-4 0 1,-2-1 0,-2-1-1,-1 1 1,-3 0-99,-2 0 0,-4-2 0,-1-1 0,2 0 0,2-1 101,0-3 1,-3 3-1,-1-4 1,2 0 0,1-3-1,2-2 1,-1 0 102,0 2 1,-3-1 0,0 6-1,-1-1 1,1 0 0,0 0 68,0 2 1,-1 2 0,-1 3 0,-1 5 0,-1 2 0,0 3 0,0 2 11,-2 4 0,-1 0 0,-1 3 0,0 2 0,0 0 0,0 1 0,-1 1-108,-3 0 1,3 1-1,-3-4 1,3-2-1,1 0 1,0-4 0,0 1-1,0-1-103,0-1 1,0 1 0,0-3-1,0 1 1,0-1 0,0-1-1,0-2 1,0 0-484,0 1 0,0-1 0,0 1 550,0-1 0,-5 6 0,-1 0 0</inkml:trace>
  <inkml:trace contextRef="#ctx0" brushRef="#br0" timeOffset="16">7880 891 7569,'-1'-15'109,"-1"-2"0,-2 1 1,1-1-1,2 3 0,1 1 1,0 2-1,0 3 0,0 7 1,0 11-1,0 11 0,0 9 1,0 7-1,1 3 1,2 4 150,1 0 0,-1 2 0,-1-1 1,0 0-1,3-3 0,0-6 1,0-3-1,-1-3-993,1-2 0,-3-6 1,1-4-1,-1-1-1615,-2-3 2348,-5-7 0,-2-12 0,-4-7 0</inkml:trace>
  <inkml:trace contextRef="#ctx0" brushRef="#br0" timeOffset="17">7766 879 7569,'4'-17'88,"0"1"1,0 5 0,1 3 0,2 5 0,3 1 0,2 4 109,-1 1 1,2 8 0,1 5 0,2 1 0,2-1-1,4-1 1,2 0 0,4 1-309,1-2 0,0-2 0,3-1 0,-3-3 0,-1-1 0,-3-2 0,-2-3 0,-2-2-31,-2-3 1,-2-4 0,2-4 0,-3-1 0,-4 0 0,-2-2 0,-1-3 0,-2-1 280,-2-2 1,2 0 0,-3 0-1,-1 2 1,-2 1 0,-1 3 125,0 2 1,0 7-1,-1 6 1,-2 9-1,-2 10 1,0 8-1,0 8-140,2 3 1,-2-1 0,2 3 0,0-1-1,2 0 1,1 0 0,1 0-545,3-1 0,-3-2 21,3-7 0,-3 2 0,-1-5 0,0-3 0,1-3 397,3-2 0,-3-5 0,5 3 0</inkml:trace>
  <inkml:trace contextRef="#ctx0" brushRef="#br0" timeOffset="18">8520 1039 8326,'-11'0'359,"4"0"1,1 3-780,2 4 1,3 2 693,-3 10 0,-1 0-144,1 4 1,0 4 7,4 0 0,0 3-142,0-3 0,7 1 0,3-4 0,5 0 0,3-3 1,2 0-1,3-5 0,2-4 0,3-7 0,1-4 1,2-2-1,-1-3-2,1-4 0,-6-3 0,2-4 0,-3-3 0,-3-1 1,-1 0-1,-7-2 0,-4-1 56,-5-5 1,-3 2-1,-2-6 1,-3-1-1,-6-1 1,-6 0-1,-8 3 1,-4 3-174,-4 3 0,-5 8 0,-2 4 1,-1 7-1,1 5 0,4 4 1,3 5-1366,5 5 1488,8 4 0,-2 10 0,3 1 0</inkml:trace>
  <inkml:trace contextRef="#ctx0" brushRef="#br0" timeOffset="19">9182 868 7569,'-5'-11'184,"4"-1"0,-3 1 1,3 2-1,1 5 1,0 9-1,1 9 1,2 9-1,1 7 1287,-2 7-1459,-1-1 0,1 8 0,0-3 0,2-1 0,-1-3 0,-2-4 0,-1-4 1,0 0-255,0 1 1,0-9 0,0 1 0,0-4 0,0-4 0,0-2-1368,0 0 1609,0-1 0,0-10 0,0-2 0</inkml:trace>
  <inkml:trace contextRef="#ctx0" brushRef="#br0" timeOffset="20">8954 868 7569,'10'-23'81,"0"2"1,2 3-1,4 5 1,6 6 0,3 1-1,3 3 1,1-1 144,3 0 1,1 0 0,1 4 0,2 0-1,1 1 1,1 3 0,0 5 0,-2 4-214,-1 2 1,0 9-1,-8 0 1,-2 3-1,-2 2 1,-5 0-1,-7 3-149,-6 1 1,-3 1 0,-4 1 0,-3-1 0,-6 0 0,-8 0 0,-6-1-1,-6-2-17,-2-5 1,-5-1 0,-1-3-1,-1 0 1,1-2 0,3-2 0,5-1-171,4-4 0,8-5 0,4-3 323,2 0 0,17-9 0,4 3 0</inkml:trace>
  <inkml:trace contextRef="#ctx0" brushRef="#br0" timeOffset="21">9776 834 7569,'0'-17'766,"-5"10"284,4-4-677,-4 11 1,5 6-63,0 1 1,0 8-234,0 4 0,0 4 0,0 4 0,0 5 1,0 2-1,0 3 0,1-2 0,2 2 1,2-1-119,1-1 0,-2-6 0,3-1 1,2-1-1,2-1 0,0-1 1,0-5-1033,1-5 928,-1-2 1,6-3 0,0-2 0,3-3 0,-1-2-1,0 1 1,0-2-357,0-5 0,-4 0 0,3-4 500,-2-2 0,-1-6 0,-3-3 0</inkml:trace>
  <inkml:trace contextRef="#ctx0" brushRef="#br0" timeOffset="22">9685 1165 7569,'-6'-1'812,"2"-3"0,4-2-726,4-6 1,7 2-121,8 2 1,6 2 361,2 2 1,0 2-86,-4-6 1,3 2-352,1-2 1,3 2 59,-3 2 0,3 3-189,-3-3 1,-4-1-208,-4 1 0,-5-1-258,1 1 0,-2 2 702,-2-6 0,1-5 0,-1-5 0</inkml:trace>
  <inkml:trace contextRef="#ctx0" brushRef="#br0" timeOffset="23">9799 765 7569,'17'-11'172,"0"-1"-172,6 1 0,9 5 0,2 2 0,3 3 0,-3 1 0,1 0 0,-1 0 0,0 0 125,0 0 0,3 0 0,-1 0 0,-6 0 0,-3 0 1,-6 1 69,1 3 1,-6-3-101,0 3 1,-8-3 48,0-1 31,0 5 0,-2 1 44,-2 6 1,-2-1 104,2 1 0,-3 5-120,3 6 0,-2 4-20,-2 3 0,0 3-184,0-2 1,-4 2 119,0 1 0,0-4-199,4 1 0,0-2 69,0 2 1,0-3-99,0-6 0,0 0 104,0-3 0,5 1 231,3-5 1,2-3-103,1-4 0,6-6 130,2 2 0,3-3 2,0-1 1,5 0-69,0 0 0,3-4-528,-3 1 1,-4-5 228,-4 4 1,-5 0-1727,1 4 1836,-2 0 0,-2 0 0,0 0 0</inkml:trace>
  <inkml:trace contextRef="#ctx0" brushRef="#br0" timeOffset="24">1028 2170 7569,'-12'0'219,"-2"-1"0,2-2 0,3-2 0,4 0 0,6 0 0,7 2 0,4 2-148,4 1 1,4 0-1,0-1 1,6-2-1,5 0 1,5-1 0,3-1-1,3-2-50,5 1 1,0-4-1,6 2 1,3-2-1,4-1 1,-28 5-1,2 0 1,0 1-1,2 0 1,0 0-1,0 1-29,-1 0 0,1 1 0,1 1 1,0 0-1,-1-1 0,0-1 1,1 1-1,-1 0 0,3 0 1,0 1-1,2-1 0,2 0 1,0 0-1,1 1-1,0-1 1,0 0 0,1 0 0,0-1 0,-1 1-1,-1 1 1,2-1 0,-1 1 0,1-1 0,-1-1-1,-1 2 1,0-1 0,0 1 0,-1-1 0,-1 1 0,0 0 1,-3 0 1,1-1 0,3 3 0,0-1-1,-1-1 1,0-1 0,2 1 0,1-1-1,-1 0 1,0 0 0,0-1 0,0 0-1,0 0 1,-1 0 0,1 0 0,0 1 6,1 0 1,-1-1 0,-1-1-1,-1 0 1,3 2 0,-1 0 0,0 0-1,0 0 1,0 0 0,-1 0-1,1 2 1,0-1 0,0-1 0,-1 1-12,1-2 0,-1 1 1,2 2-1,0 0 1,-1-2-1,-1 1 1,1 0-1,0 0 1,2 0-1,0 0 1,2 0-1,0 0 1,2 0-1,0 0-2,0 1 1,0-1 0,0-1 0,1 0 0,-2 2 0,1 0 0,3-1 0,-1-1 0,1 0 0,0 1 0,0-1-1,0-1 1,-1 2 0,0-1 0,0 0 0,-1 0-9,2 0 0,-1 0 0,0 1 1,0 0-1,4-1 0,0 0 1,1-1-1,0 1 0,-1 0 1,0 0-1,0-1 0,1 0 1,-2 0-1,1 1 24,1-1 0,1 0 0,0 1 0,1 0 0,-1-2 0,0 1 0,0 0 0,-1 1 0,1 0 0,-1 0 0,1 1 0,-1-1 1,2 0-1,0 0 0,-1 0 0,1 1 24,0-1 1,0 1 0,0-1 0,2 0 0,-1 2-1,1 0 1,0-1 0,0-1 0,2 0 0,0 1-1,0-1 1,0 1 0,0 0 0,0 0-41,-1-1 0,0 1 1,1 1-1,0 1 1,-1-3-1,0 0 1,1 1-1,-1 1 1,1-1-1,-1 0 1,0 0-1,-1 1 1,-1 1-1,0-1 1,-1 1-1,-1 0 42,1 0 1,0 0-1,-3 0 1,0 0-1,3 0 1,-1 0-1,-4 0 1,-1 0-1,-3 0 1,0 0-1,-4 0 1,0 0-1,-2 0 1,0 0 23,-2 0 0,0 0 0,0 0 0,0 0 1,-2 0-1,0 0 0,0 0 0,-2 0 0,-1 0 1,0 0-1,-3 0 0,0 0 0,27 0 1,-4-1 133,-6-3 0,-2 3 0,-9-4 0,-1 1 0,-2-1 0,-6 0 0,-2 0-44,-1 2 1,-4 0-1,-5 1 1,-2-2-1,-2 2 1,-1 0-1013,-2 2 0,-6 5 869,-16 3 0,2-2 0,4 2 0,2 0 0</inkml:trace>
  <inkml:trace contextRef="#ctx0" brushRef="#br0" timeOffset="25">2261 2718 7569,'0'-11'131,"-1"1"1,-1 1 0,-2 1 0,1-1 0,1 3 0,-1 6 0,-2 13 0,-1 9 0,-2 10 84,2 5 1,-4 4 0,2 4-1,-2 1 1,-2 0 0,1-1-1,0 1 1,0-2 0,3 0-488,0-3 1,2-4 0,-3 1-1,2-3 1,1-5 0,1-3 0,0-5-1,2-1-408,2-2 1,1-5 678,0 1 0,0-7 0,0-3 0</inkml:trace>
  <inkml:trace contextRef="#ctx0" brushRef="#br0" timeOffset="26">2216 2730 7569,'-5'-12'783,"-2"1"-77,1-1 36,1 6-246,5 1-195,0 20 1,5 3-157,2 12 1,7 7 0,3-1 0,1 2 0,2 4 0,2 0-170,0 1 0,1 2 0,0-5 0,-1-1 0,-2 0 0,-1-2 0,0-3 0,-1-3-231,-3-4 0,-2-5 0,-2-1 1,-1-4-1,-1 0 0,-2-3 0,-1-3 1,-1-2-1652,0-1 1906,-1-1 0,-4 5 0,0-1 0</inkml:trace>
  <inkml:trace contextRef="#ctx0" brushRef="#br0" timeOffset="27">2090 3301 8401,'11'-7'334,"1"2"-185,-1 5 0,2 0 1,2 0-1,4 0 1,4 0-1,4 0-138,3 0 1,4 0 0,3-1-382,1-3 1,2 2-1,-5-5 370,-1 2 0,3-4 0,-8 3 0</inkml:trace>
  <inkml:trace contextRef="#ctx0" brushRef="#br0" timeOffset="28">2969 2707 7569,'-11'-12'0,"0"1"1308,-1-1-447,1 1-626,-1 5 1,0 1-143,-4 5 1,2 1-1,-3 3 1,-1 3 0,0 5-1,-2 3 1,0 4-1,-1 3 1,3 2 0,2 1-99,2 2 0,1-1 1,3-3-1,3-1 1,3-2-1,2-2 0,2-2 1,3-2-1,3-1 1,7-2-1,4 1 0,3-1 1,3 1-1,2-2 1,3-1-118,1-2 0,0-3 0,3 2 0,-1 1 0,-1-2 0,-1 0 0,-2-1 53,-3 1 1,-2 0 0,-2 4 0,-2-2 0,-2 2 0,-3 1-1,-4 2 86,-6-1 1,-1 1 0,-2 0-1,-2 2 1,-3 3 0,-6 1-1,-8 1 1,-5 0 57,-3 0 0,-5-4 0,2 4 0,-3 1 1,-1 1-1,1-2 0,1-4-1178,2-2 793,9-7 1,-4 3 309,10-5 0,-1 4 0,5-1 0</inkml:trace>
  <inkml:trace contextRef="#ctx0" brushRef="#br0" timeOffset="29">3438 2741 7569,'0'-8'308,"0"1"0,0-2 1,0-1-1,0-2-111,0 1 0,0 6 0,0 5 1,-2 6-1,-1 4 0,-6 3 0,-4 1 1,-3 2-192,-2 2 1,-1 0 0,-3 2 0,2-2 0,2 0 0,2-2 0,2 1-1,1-3-34,2-2 0,4 0 0,3-1 0,4 1 0,4-2 0,6-1 4,8-2 1,6-4-1,10 1 1,2-3-1,1 0 1,2 2 0,0 1-1,1-2 18,-3-1 0,-3 5 0,-4 1 0,-4 3 0,-5 2 0,-3-1 1,-3 1-1,-5-1-55,-4 0 1,-5 6-1,-1 1 1,-3 1-1,-4 0 1,-9 1-1,-4 0-39,-3-1 1,-5 3 0,-2-3 0,-3 3 0,-1-1 0,1-2 0,2-4-122,5-2 0,4-2 1,5 0-1,10-5 0,8-6-576,12-6 1,6-5 796,4 0 0,5-5 0,1-2 0</inkml:trace>
  <inkml:trace contextRef="#ctx0" brushRef="#br0" timeOffset="30">3837 3004 7569,'-7'0'247,"0"1"1,1 1 0,1 4 0,0 1 34,2 6 0,2-2 0,1 6 0,1-2 0,3 2 1,4 0-1,3 2 0,3-1-241,1-3 1,6 2 0,-3-2 0,1-1 0,0-3 0,0-2 0,1-2-70,3-2 1,-7-1 0,7-4 0,-1-2 0,-1-2 0,2-3 0,0-3 0,0-2 91,0 1 1,-4-4 0,-2-2-1,0-1 1,-3-2 0,-1 0 0,-3-1-1,-3 2-80,-3-1 1,-3-5 0,-1-3-1,0 0 1,-1-1 0,-3 1-1,-2 0 1,-2 4-773,1 3 1,4 1 0,-1 5-567,3 1 0,6 11 1354,3 7 0,7 5 0,3 3 0</inkml:trace>
  <inkml:trace contextRef="#ctx0" brushRef="#br0" timeOffset="31">4466 3198 7569,'0'-12'230,"0"0"1,0-2 0,0-3 0,0 1 0,0-2 0,1 0 0,1-2 0,2-2 0,-1 0 139,-2-1 1,-1-1 0,0-3 0,0-2 0,0-2-1,-1 2 1,-3 0 0,-2 1-377,-1 0 1,-3 1 0,2 6 0,0 1 0,-1 3 0,2 3 0,1 5-153,0 3 1,3 3-1,-1 7 1,3 4-1,1 3-43,0 4 1,6-1 0,5 4 0,4 0 0,3-2 0,3 1 0,3-3 53,3-1 0,1-7 0,-3-2 0,2-3 0,-3-1 0,-3-1 0,-1-2 0,-1-2 252,-2-1 0,1-3 0,-5-5 1,-1-1-1,-1-1 0,-1 1 1,-1 0-1,0 0 213,-2-2 1,-4 5 0,0-4-1,-1 4 1,-1 1 0,2 3-155,0 0 1,1 7 0,-4 2 0,0 9-259,0 8 1,-4 9 0,1 3-1,-1 3 1,0 1 0,0 2 0,2 1-1,0 1-209,2-2 0,2-1 1,1-4-1,4-1 1,0-2-1,1-4 1,1-3-1,1-3-2334,1-1 2637,-4-2 0,3-4 0,-4 1 0</inkml:trace>
  <inkml:trace contextRef="#ctx0" brushRef="#br0" timeOffset="32">5082 2684 7569,'-5'-17'665,"4"10"1,-4-6-1,6 13 1,2 6 2353,0 7-2939,1 5 0,-2 9 0,0 0 0,2 3 1,-2 1-1,0 4 0,-2 1-220,0 3 0,0-3 0,0-4 1,0-3-1,0 0 0,0-2 0,1-2 1,3-4-130,3-3 0,4-3 0,0-4 0,0-1 0,2-1 0,1-2 0,3-2 0,0-3 112,4-1 1,0-1-1,1-1 1,-2-1-1,-1-3 1,0-2 0,-1 0-1,-2-1-295,1 0 0,-4 1 0,2-3 0,-3 1 0,-1 0 452,-4-4 0,3 2 0,-3-6 0</inkml:trace>
  <inkml:trace contextRef="#ctx0" brushRef="#br0" timeOffset="33">5002 2969 8255,'5'-11'247,"7"0"0,7 0 0,4 3 0,2 1 0,2 1 0,-2 1 0,0-2 0,1 1 1,1-2-361,-2 2 1,3-3 0,-3 5 0,-2 1-1,-4-1 1,-2 0 0,-3 1 112,-2 2 0,0-4 0,-1-1 0</inkml:trace>
  <inkml:trace contextRef="#ctx0" brushRef="#br0" timeOffset="34">5082 2695 7569,'5'-16'345,"4"-1"0,9-3 1,6 2-1,3 2 1,1 2-1,-3 1 1,-1 2-15,-1-1 0,1 1 1,2 1-1,-1 2 1,-2 4-1,-3 3 1,-1 1-332,-1 0 0,3 5 0,-3 1 0</inkml:trace>
  <inkml:trace contextRef="#ctx0" brushRef="#br0" timeOffset="35">6727 2421 7569,'-6'-11'150,"2"-1"1,2 1 0,2 0 0,0-1 0,0 1 0,0-1 0,-1 2 0,-3 3 0,-4 3 0,-5 2 0,-4 2 0,0 2 0,-5 2 146,-3 3 0,-1 7 0,-4 3 0,-2 0 0,0 2 0,2 0 1,2-1-1,1 0-327,1 0 0,0-3 1,6 3-1,2-2 1,3-2-1,4-1 1,3 0-1,3 1-50,2 1 0,3 0 0,5-4 0,7 1 0,6-1 0,3 1 0,3-1 45,3 0 1,-2 1-1,6-1 1,-1 1-1,1-1 1,-2 2-1,-1 1 1,-3 1-10,-1-1 1,-6 0 0,-3 0 0,-2 1 0,-2-1 0,0 0 0,-4 0 18,-3 1 1,-3 0 0,-2-2 0,-3 1 0,-5 1 0,-5 1 0,-6-1 12,-5 0 0,-5 2 1,-3-4-1,2 3 0,2-2 1,-1-2-1,4-1 0,0-3-645,5 0 0,9-5 0,5 0 657,8-1 0,8-7 0,14-2 0</inkml:trace>
  <inkml:trace contextRef="#ctx0" brushRef="#br0" timeOffset="36">6875 2889 7569,'-5'-11'1249,"3"0"1,-3 2-890,3 5 1,5 14-1,7 13 1,-1 2-1,-1 3 1,-1 1-1,1 2-517,-1-1 0,0 0 0,2 0 0,-3-3 1,-1-5-1,-1-1 0,0-3 0,-1-2-954,0-2 1,-2-1 0,-1-2 1110,0 1 0,0-1 0,0 0 0</inkml:trace>
  <inkml:trace contextRef="#ctx0" brushRef="#br0" timeOffset="37">7184 3072 7569,'-5'-5'482,"3"5"0,6 8 0,1 4 0,2 5-272,-1 1 0,-2 1 1,3 4-1,1-1 1,0 3-1,-2 0 1,0 2-1,-1-1-683,0 2 0,-1-4 0,-4 2 0,0-5 473,0-2 0,0-5 0,0 3 0</inkml:trace>
  <inkml:trace contextRef="#ctx0" brushRef="#br0" timeOffset="38">7481 3106 7569,'0'-11'864,"0"3"-301,0 1-611,0 4 143,0-7-6,5 9 1,-3-4-451,6 5 209,-6 0-1104,9 0 1256,-5 0 0,5 0 0,1 0 0</inkml:trace>
  <inkml:trace contextRef="#ctx0" brushRef="#br0" timeOffset="39">7846 3049 8017,'-6'-11'696,"1"5"1,3-3-256,-1 5 1,0 0-1112,-5 4 0,7 0 1,1 0-1,7 1 670,3 3 0,1-3 0,1 5 0</inkml:trace>
  <inkml:trace contextRef="#ctx0" brushRef="#br0" timeOffset="40">8086 3027 8680,'1'-7'558,"2"5"-558,1 4 0,4-1 0,-1 5 0</inkml:trace>
  <inkml:trace contextRef="#ctx0" brushRef="#br0" timeOffset="41">8417 2981 7543,'0'-12'147,"0"1"1,0 3-1,0 7 1,1 10 0,2 6-1,2 7 1,1 2 0,2 4-1,0 1-28,-1 3 1,-3-4-1,2 0 1,-1-3-1,-2 0 1,-2-2 0,-1 0-1,0-4-1185,0-1 0,-1-3 1066,-3-4 0,-2 1 0,-6-1 0</inkml:trace>
  <inkml:trace contextRef="#ctx0" brushRef="#br0" timeOffset="42">9194 2433 7569,'-12'-23'71,"2"1"1,3 3 0,3 4-1,1 4 1,1 2 0,-3 2 0,-2 2 58,-2 3 0,-2 0 0,-3 2 0,-2 0 1,-3 2-1,-6 2 0,-3 4 0,-2 5 0,0 4-43,-2 0 0,0 1 0,2 1 0,3-2 0,4-1 0,4 2 0,4 0 0,3-2-106,5 1 1,-2-5 0,5 4-1,3-2 1,3 0 0,7 1 2,5-1 1,0-5-1,7-2 1,1 1 0,5-1-1,2 0 1,2-1-1,-1-1 87,1 0 1,-6 0 0,2-2 0,-3 1-1,-1-1 1,-2 1 0,-1 1 0,-2 2-30,-1 2 0,-3 1 0,-5 1 0,-3 1 0,-1-1 0,-2 2 0,-3 2 0,-4 4-87,-4 3 0,-7 2 0,-4 1 0,-4 2 0,-4-2 0,-3-1 0,-2-1-147,2 0 1,-2-5 0,7-3 0,3-2 0,6-2 0,3-1-767,1-2 0,7-3 958,5-5 0,11 0 0,6 0 0</inkml:trace>
  <inkml:trace contextRef="#ctx0" brushRef="#br0" timeOffset="43">9354 2878 7569,'-7'-5'2514,"4"6"-2311,1 9 0,2 2 1,0 4-1,0 0 1,0 0-1,2 1 0,0 0 1,2 0-270,-2-1 1,0 0 0,-2-5 0,0 0-1,-2 0 1,0-3 0,-3-1 121,-2-2 1,4 0 0,-5-3-1,0 1 178,2-4 0,1-1 0,5-5 0,1-2 1,3 0-250,4 1 0,3 2 0,4 4 1,3-2-1,1 1 0,0 2 1,0 1-1,0 0-99,0 0 1,-1 4-1,1 1 1,-4 1-1,-2 3 1,-2 1-1,0 2 1,-3-1-2,0 0 0,-5 2 0,0 1 0,-3 3 0,-3-1 0,-5 1 0,-2-3-36,-2-2 0,-4 0 0,-3-1 0,-3 1 0,1-2 0,0-1 0,2-3-565,-1-1 0,4-1 0,0-4 716,4 0 0,-5-10 0,-1-3 0</inkml:trace>
  <inkml:trace contextRef="#ctx0" brushRef="#br0" timeOffset="44">9342 2855 7569,'-6'-1'729,"3"-3"0,6-2 1,6-1-396,5 4 0,4 0 0,6 1 1,2-2-1,5 0 0,2 0 1,0 0-1,-3 2-748,-3 1 414,-3 1 0,-1-6 0,0 0 0</inkml:trace>
  <inkml:trace contextRef="#ctx0" brushRef="#br0" timeOffset="45">10804 2570 7569,'0'-12'79,"0"1"1,0-1 0,0 1 0,0 0-1,0-2 1,0-2 0,0-3 0,0 0-1,0 3 1,0 2 260,0 2 1,-1 4 0,-2 6 0,-2 6 0,0 8 0,-1 5 0,1 6-329,0 5 0,-3 5 0,4 3 1,0 1-1,1 0 0,-1 0 0,0 2 1,0-2-189,0-3 1,1 1-1,3-10 1,-2 0-1,0-2 1,-2-3-1,1-1 1,2-5-924,1-3 1,0 0 1098,0-1 0,-5-9 0,-1-4 0</inkml:trace>
  <inkml:trace contextRef="#ctx0" brushRef="#br0" timeOffset="46">10781 2433 7569,'0'-12'215,"0"1"0,0-1 0,0 1 0,0 0 184,0-1 0,2 7 1,1 5-1,6 8 1,4 7-1,3 6-250,2 5 1,1 6-1,4-2 1,0 4-1,0 3 1,0 1-1,-1-1-282,1-2 1,0 0-1,-1-1 1,-3-1-1,-4-3 1,-2-3-1,-2-3 1,1-2-455,-1-3 1,-3-3 0,-2-4-1,-1-1 1,-3 1 586,0-1 0,-2 0 0,0 1 0</inkml:trace>
  <inkml:trace contextRef="#ctx0" brushRef="#br0" timeOffset="47">10690 2855 7569,'1'-6'112,"4"2"0,5 3 1,6 1-1,1 0 0,4-1-63,0-3 1,7 2 0,4-1 0,3 0 0,4 1-1,-3-2 1,0 0 0,-2 0-50,0 0 0,-4-5 0,-2 3 0</inkml:trace>
  <inkml:trace contextRef="#ctx0" brushRef="#br0" timeOffset="48">11284 2421 7569,'-8'-10'81,"2"1"1,1 4 0,2 4-1,2 7 54,1 7 1,0 8 0,0 9 0,0 1 0,1 6 0,2 1 0,2 3 0,0-3 0,1 0-240,1-1 0,-4-8 0,4 4 0,-2-4 0,-3-5 0,0-2 0,-2-4 0,0-2 104,0-2 0,0-6 0,0-3 0</inkml:trace>
  <inkml:trace contextRef="#ctx0" brushRef="#br0" timeOffset="49">11181 2433 7569,'8'-12'219,"-1"1"0,2 1-68,6 2 0,2 2 23,2 2 0,2 3-88,-1-3 1,1 3-1,2 2 1,1 3-1,1 3 1,2 3-1,-3 2 1,-4 0 0,-4 2-1,-4 3-271,0 1 0,-6 1 0,-2 4 0,-5 1 0,-6 1 0,-7 3 0,-5 1 0,-6 2 164,-3-2 1,1 3 0,-1-6 0,3 0 0,5-4 0,2-1 0,4-4 238,1 0 0,7 2 0,2-4 0,4-1 0,5-2 1,5-3-1,6-2-157,1 2 0,4-4 1,5-1-1,5-3 1,2-1-1,2 0 0,2 0 1,0 0-1285,-4 0 1223,1 0 0,-5 0 0,6 0 0</inkml:trace>
  <inkml:trace contextRef="#ctx0" brushRef="#br0" timeOffset="50">11786 2501 7569,'-1'-7'149,"-1"-1"1,-4 0 0,1 3 0,0 5 0,3 7 0,0 4 0,2 4 0,0 4 0,0 4 0,0 4 0,0 3 0,0 2 29,0-2 1,4 2 0,1-4-1,2 0 1,0 0 0,1-3 0,0-2-1,2-4-377,4-4 0,-2-2 0,5-2 0,-1 0 0,3-4 0,3-3 0,2-3-60,3-1 1,-3 0 0,2 0 0,-3-1 0,-4-3 0,-2-2 257,-1 0 0,-3-10 0,4 4 0</inkml:trace>
  <inkml:trace contextRef="#ctx0" brushRef="#br0" timeOffset="51">11752 2764 7569,'4'-8'59,"1"2"0,3 0 0,4 0 0,6 1 0,5 2 0,2-1 0,2 0 0,0 1-56,0 2 1,3 1 0,3-1 0,-3-2 0,-3 0-1,-3 0 1,-1 2 0,-2 1-4,-2 0 0,-2-5 0,-6-2 0</inkml:trace>
  <inkml:trace contextRef="#ctx0" brushRef="#br0" timeOffset="52">11729 2513 7569,'0'-12'45,"5"5"1,4-1 0,5 0-1,6 1 1,6-1 0,6 0 0,6 1-566,7-1 1,1 6 519,3-2 0,9-2 0,0-1 0</inkml:trace>
  <inkml:trace contextRef="#ctx0" brushRef="#br0" timeOffset="53">13088 2376 7569,'-11'-16'168,"1"4"0,2 5 1,4 11-1,3 9 0,2 6-17,3 2 0,-1 7 0,3 3 0,0 2 1,1 2-1,0 2 0,1 1 0,0-1 0,-1-2-297,-1 0 0,3-6 0,-4-2 0,1-5 0,-1-1 0,-2-5 0,1-2-1900,0-4 2046,0-1 0,1-2 0,1-2 0</inkml:trace>
  <inkml:trace contextRef="#ctx0" brushRef="#br0" timeOffset="54">13305 2433 7569,'-1'-11'401,"-1"5"1,-2 6 0,2 8-270,5 6 0,-2 3 0,4 8 0,-1 0 1,1 3-1,0 1 0,2 2 0,-2-1 0,1 0-411,0 2 0,-2-5 0,3-3 0,-2-5 0,-3-3 1,-1-2-1624,-1-1 1902,0-1 0,-5-6 0,-1-1 0</inkml:trace>
  <inkml:trace contextRef="#ctx0" brushRef="#br0" timeOffset="55">13248 2615 7569,'-4'-22'9,"1"-1"0,0 1 0,2 3 0,1 4 237,0 2 0,1 3 0,3 2 0,3 6 0,4 3 0,0 5 0,2 3 0,2 5-316,4 3 0,1 2 0,1 4 0,-2 0 0,1-1 0,0 1 0,1 0 0,-4 0-61,0 0 1,2-5 0,-4-5 0,0-2 0,1-5-1,-1-1 1,0-2 0,0-2 248,0-1 1,1-1-1,-6-3 1,-1-4-1,-2-2 1,1-1-1,-2-2 1,-2-2 125,-3-4 1,-1-3-1,0-1 1,0-1-1,-1-1 1,-3-2-1,-2 0-305,0 0 0,-5 1 1,5-3-1,-2 1 0,2 4 1,1 2-2252,3 3 2312,0 5 0,2-2 0,0 4 0</inkml:trace>
  <inkml:trace contextRef="#ctx0" brushRef="#br0" timeOffset="56">13968 2433 7569,'-10'-8'98,"1"2"0,1 1 0,0 1 0,1 0 0,-1-1 0,-1 0 1,0 2-1,2 7 0,3 8 0,3 5 96,1 7 1,0 4-1,1 5 1,2-1 0,2-3-1,1 0 1,2-1 0,-1 0-498,1-2 1,-2-6 0,3-2 0,-1-2 0,-1-2 0,1-2 302,0-5 0,-6-2 0,3-5 0</inkml:trace>
  <inkml:trace contextRef="#ctx0" brushRef="#br0" timeOffset="57">13842 2387 7569,'10'-11'-60,"0"0"1,2 3-1,4 1 1,5 2-1,1 3 1,3 0-1,0 2 279,2 0 0,4 0 1,0 0-1,0 2 1,0 3-1,-3 5 1,-1 5-1,-1 3-200,0 2 0,-4 5 0,-3 3 0,-3 2 0,-5 1 0,-3 2 0,-6 2 0,-6-1-189,-7 0 0,-5 0 1,-9-1-1,-1-2 1,-5-3-1,-2-3 0,-1-1 1,0-4-15,0-2 0,4-3 0,5-4 1,5-4-1,6-2-269,5 0 453,9-8 0,16 1 0,8-9 0</inkml:trace>
  <inkml:trace contextRef="#ctx0" brushRef="#br0" timeOffset="58">14379 2478 7569,'-4'-11'613,"-1"1"0,0 3-321,0 7 0,1 5 0,5 8 0,3 2 0,4 4 0,3 4 0,3 4 0,3 2-391,0 0 1,2 3 0,4-5 0,-1-2 0,-2-1-1,-1-2 1,1-2-205,2-1 0,1-6 0,-2-1 0,0-4 0,-3-3 0,-1-2 1,0-2-1526,-1-1 1828,-1 0 0,-3-10 0,-1-3 0</inkml:trace>
  <inkml:trace contextRef="#ctx0" brushRef="#br0" timeOffset="59">14310 2695 7569,'8'-5'142,"0"-1"1,2-2 0,4 2-1,6 1 1,5 1 0,5 0-1,1-1 1,2-1-271,3-3 1,-3 3-1,-4-1 1,-2 2 0,-5 1-1,-2 1 1,-4-1 127,-2 1 0,-1-3 0,-2 0 0</inkml:trace>
  <inkml:trace contextRef="#ctx0" brushRef="#br0" timeOffset="60">14345 2387 7569,'5'-11'97,"4"-1"1,8 2-1,7 1 1,6 1 0,4 1-1,3-1 1,1 2-1,0 0 1,-1 0-32,-4 1 1,1 2-1,-6 1 1,-2 0 0,-3-2-1,-2 1 1,-4 2-1,-1 1-14,-4 0 0,-4 5 0,-2 3 0,-1 2 1,-2 3-1,-2 2 0,-1 4 0,1 4 9,3 3 0,-3 4 0,3 4 0,-1 0 0,-1 0 0,2-1 0,0-1 0,0-1-242,0 0 1,3-3 0,-2-2 0,0-5 0,2-3-1,-2-2 1,1-3 0,-1-3 180,0-2 0,4-6 0,-3 4 0</inkml:trace>
  <inkml:trace contextRef="#ctx0" brushRef="#br0" timeOffset="61">14710 2318 7569,'5'-15'32,"4"0"1,5 1 0,6 1 0,4 3 0,3 1 0,0 3-1,-1 1 1,1 1 203,-2-1 0,3 4 1,0-2-1,0 6 0,-1 4 1,-4 3-1,-4 3 0,-3 2-322,-2 4 1,-6-1 0,-4 1-1,-3 2 1,-4 1 0,-4 4-1,-10 0 1,-7 0-106,-6-2 0,-7-3 1,-3 0-1,1-2 0,1 0 1,6-1-1,7-3 191,5-2 0,6-2 0,-3 0 0</inkml:trace>
  <inkml:trace contextRef="#ctx0" brushRef="#br0" timeOffset="62">15224 2455 7569,'-6'0'293,"1"2"0,5 2 0,0 4 0,0 5 1,0 4-1,0-1 0,0 2-247,0 0 1,0 2-1,1 5 1,3 2-1,3-3 1,3-2-1,2-3 1,-1 0-1,2-1-204,2-3 0,-1-3 0,5-1 0,1-4 0,2-2 1,0-1-1,-2 0-255,-1-2 1,-1-2 0,2-2-1,-2-3 413,-2-2 0,5-5 0,-4-6 0</inkml:trace>
  <inkml:trace contextRef="#ctx0" brushRef="#br0" timeOffset="63">15167 2593 8087,'-5'0'25,"6"0"0,8-2 1,6 0-1,3-3 0,4 0-66,3 0 1,3-3-1,4 3 1,-3 0 0,-1 0-1,-3 1 1,-2 0 0,-4 0-1435,-4 2 1475,-2-5 0,-2 6 0,1-4 0</inkml:trace>
  <inkml:trace contextRef="#ctx0" brushRef="#br0" timeOffset="64">15190 2364 7569,'16'-11'178,"5"1"1,4 1-1,5 2 1,3 1 0,0 1-1,-1 0 1,-1 1 0,-1 0-59,-1 0 1,3-1 0,-5 3 0,-2-2 0,-2 1 0,-3 2 0,-2 1-303,-2 0 0,0 0 1,-5 0-1,-1-1 65,-2-3 0,-4 3 0,-7-2 0,-2 5 1,0 3 181,0 1 1,-3 5-1,3 6 1,0 1 0,0 2-1,2 3 1,2 2-1,1 2-39,0-2 1,0 3 0,0 0 0,0 0 0,0 0 0,0-3 0,1-1 0,2-1-233,1 0 0,1-1 0,-3-2 0,2-2 0,0-2 5,1-2 0,-4-7 0,2-7 160,-6-7 0,1-3 0,-5-3 0,1-1 0,1-2 0,-1-1 0,1 0 0,-2-1 138,1-2 1,3-2 0,0-2 0,1-2 0,2 0 0,0 2 0,0 2 0,0 4 177,0 2 1,0 1-1,2 4 1,1 4-1,5 6-278,2 7 0,5 3 1,1 10-1,-1 1 0,1 2 1,2 1-1,1 1-133,0 2 1,-1-2 0,2 2 0,-1-5 0,0-2 0,0 0 0,-1-2 0,-1-4 169,-3-4 0,0-7 1,-1 2-1,3-3 1,-2-1-1,-2-1 1,0-3-1,-2-4 283,-2-2 0,2-6 0,-4-3 0,0-3 0,-2-1 0,-3 1 0,-1-3-132,0-1 1,0 2-1,0-4 1,0 0-1,0-3 1,0-2-1,0-1-860,0 0 1,0 3 0,2 2 0,3 3 674,6 4 0,6-1 0,6 5 0</inkml:trace>
  <inkml:trace contextRef="#ctx0" brushRef="#br0" timeOffset="65">16400 2330 7569,'0'-8'178,"-1"1"0,-1-2 0,-2-1 0,0-2 1,0 1-1,0 2 0,2 5 94,1 8 0,1 14 0,0 6 0,0 4 0,0 3 1,0 1-1,0 0 0,0-2-463,0 2 0,0-3 0,0 0 1,1-2-1,1-4 0,2-4 0,0-1 1,0-2-2273,0 1 2463,4-2 0,-6-9 0,3-1 0</inkml:trace>
  <inkml:trace contextRef="#ctx0" brushRef="#br0" timeOffset="66">16252 2307 7569,'5'-13'88,"1"-2"0,6 9 0,0-2 0,4 2 0,1 1 1,4 2-1,0 2 0,3 1 0,2 0 142,2 0 0,2 5 1,7 3-1,1 2 1,-1 1-1,-2 2 1,0 2-1,-1 5-365,0 6 1,-8-1-1,-6 6 1,-6-1-1,-8 2 1,-3 1 0,-5 2-1,-4 1-23,-9-1 1,-4-2 0,-12-2 0,0-5 0,-2-1 0,-2-4-1,1-2 100,0-4 0,1-2 1,2-3-1,6-1 1,5-3-291,4 0 0,11-4 0,9-6 348,10-3 0,17-3 0,4-2 0</inkml:trace>
  <inkml:trace contextRef="#ctx0" brushRef="#br0" timeOffset="67">16949 2410 7569,'-12'0'162,"1"-5"1,-1-2 0,1 1 0,1 5 0,1 6 105,1 6 1,6 8 0,-2 0 0,3 3 0,1 2 0,1 1 0,3 3 0,5 0-345,5 0 0,2 3 0,4-3 0,1-1 1,1 0-1,4-5 0,1-6 0,-1-3-129,1-2 1,3-4 0,-2-4 0,0-1 0,0-2 0,-3 0 0,-2-2 204,-4-1 0,3-4 0,-4-4 0</inkml:trace>
  <inkml:trace contextRef="#ctx0" brushRef="#br0" timeOffset="68">16777 2558 8927,'0'-11'-106,"9"5"0,5 2 0,5 2 0,5 1 0,2-1 0,2-2 0,2 0 34,3-1 0,5 2 1,0-3-1,-2 0 1,-3 1-1,-5 0 1,-3 1 71,-3-1 0,-7-2 0,1-4 0</inkml:trace>
  <inkml:trace contextRef="#ctx0" brushRef="#br0" timeOffset="69">16823 2307 7569,'5'-11'40,"4"-1"1,5 1 0,6-1 0,6 1 0,4 1-1,4 1 1,3 3 0,2-1 89,2 1 1,-3 3-1,3-2 1,-2 1-1,-2 1 1,-3 0-1,-3 2 1,-5 1-46,-2 0 0,-6 0 1,-3 1-1,-2 3 0,-3 5 1,-2 3-1,-4 5 0,-3 2 10,-1 5 1,0 0 0,0 7-1,0 0 1,0 2 0,0 2-1,0-1-83,0 0 1,0-3 0,0-2 0,1-1 0,2-3 0,2-2-1,0-4-152,0-4 1,0-2-1,-3-4 1,2-5 124,-1-8 1,-2-6-1,-1-6 1,-1-3-1,-3-2 1,-4-3-1,-2-2 1,-1-2 88,-1-1 0,5 3 0,-1-4 0,1 1 0,0 1 0,3 2 0,3 3 32,1 2 0,0 11 0,1 0 0,3 5 1,5 6-1,4 7-153,2 6 0,7 8 0,-1 5 1,6 3-1,1 1 0,0 1 1,-3 0-1,0-2-146,2 2 0,-3-4 1,3-1-1,-3-5 0,-1-3 1,-2-5-1,0-3 0,-4-5 157,0-1 0,-2-3 0,-3-5 0,-1-5 0,-1-3 0,-2-5 0,-4-3 221,-3-2 0,-1-2 1,0 0-1,-1-1 1,-3-1-1,-4-2 0,-2 0-264,-1-1 0,0 4 1,3-4-1,1 2 0,2-1 1,3 2-1,0 2 0,2 4-1695,0 4 1774,5 2 0,2 7 0,4 0 0</inkml:trace>
  <inkml:trace contextRef="#ctx0" brushRef="#br0" timeOffset="70">18102 2284 7569,'-18'-6'330,"4"5"1,5 7 0,6 9 0,1 5 0,2 3-60,0 0 1,0 5 0,0 2 0,2 3 0,1 2 0,4-2 0,0-2-1,1-3-605,1-4 0,1 2 0,1-8 0,1-1-2192,-1-1 2526,-4-9 0,-7-2 0,-7-5 0</inkml:trace>
  <inkml:trace contextRef="#ctx0" brushRef="#br0" timeOffset="71">17817 2318 7569,'16'-21'210,"4"2"1,8 4 0,10 2 0,11 1 0,5 1 0,4 0 0,2 0 212,1 4 1,-1-2 0,-7 4 0,-6 0 0,-6 0 0,-8 2 0,-6 3-424,-5 4 0,1 7 0,-5 7 0</inkml:trace>
  <inkml:trace contextRef="#ctx0" brushRef="#br0" timeOffset="72">19747 2284 7569,'0'-11'7,"0"-1"0,1 1 0,1-1 0,2 1 0,-1 0 0,-2-1 0,-1 1 0,0-1 0,0 1 0,0 0 0,0-1 0,-1 1 1492,-3-1-1369,-2 1 0,-2 5 0,0 2 1,0 2-1,-4 2 0,-2 0 0,-1 0 1,0 0-1,0 2-5,-1 2 1,-3 3-1,1 7 1,-1 3-1,-3 2 1,-1 5 0,-3 5-180,2 4 0,1 1 0,3-1 1,2-1-1,2-2 0,2 1 1,2-1-1,5-1-156,3-1 0,3-1 0,2-4 1,3 0-1,5 0 0,5-2 1,5-2 150,2-4 0,3-2 0,3-3 1,2-2-1,2-4 0,-2-3 1,0-1-1,-1 0 155,0 0 1,-3-4 0,-4-1 0,-4-1-1,0-3 1,-3-1 0,-1-2 0,-3 1 16,-3-1 1,-2-3-1,-5 0 1,0 1-1,-1 0 1,-3 0-1,-5 0-67,-5 4 0,-3 0 1,-6 5-1,0 0 1,1 0-1,3 2 1,3 2-760,-1 1 0,5 0 1,-2 1 712,5 3 0,-1 2 0,3 6 0</inkml:trace>
  <inkml:trace contextRef="#ctx0" brushRef="#br0" timeOffset="73">19907 2284 7569,'-7'-18'473,"2"2"0,5 4 0,1 2-297,3 3 0,-1 8 0,3 10 0,-1 7 0,-1 4 0,0 1 0,0 1 1,-1 1-1,1 3-397,0 1 0,0-3 0,-4 0 0,0-2 0,0-2 0,0-2 0,0-2-733,0-2 1,0 4 953,0-5 0,-5 0 0,-2-4 0</inkml:trace>
  <inkml:trace contextRef="#ctx0" brushRef="#br0" timeOffset="74">20066 2307 7569,'0'-11'0,"0"-1"274,0 6 1,2 1 0,2 5 0,2 1 0,1 4 0,1 5-132,1 4 0,2 8 0,3-1 1,2 5-1,-2 0 0,-2 1 1,0 0-1,-2-2-178,-3-1 1,4-5 0,-5-1 0,2-2 0,-2-2 0,0-2 0,-1-3 237,0-2 0,4-5 0,-2-2 0,-1-7 48,-2-3 1,-3-6 0,0-3 0,2-2 0,1 1 0,-2 1 0,-1-3-283,-1-3 0,4 0 0,0-5 0,-1 1 0,-2 0 0,-1-1 0,1-1-704,3 1 1,-3 6 0,3 1 0,-3 6-1,-1 5-1694,0 0 2429,0 6 0,0 6 0,0 6 0</inkml:trace>
  <inkml:trace contextRef="#ctx0" brushRef="#br0" timeOffset="75">20489 2250 7569,'0'-8'481,"1"2"1,2 2-163,1 5 0,-1 6 1,-3 8-1,0 4 0,0 3 1,0 0-1,0 1-289,0 0 1,0 4 0,0-1 0,0 0 0,2-2 0,0-3 0,3 0 0,2-2-195,2 1 0,1-3 0,1-2 0,1-2 0,-1-3 1,2-1-1,1-3 0,1-1 27,-1-2 1,2-2-1,0-1 1,-3-1-1,1-2 1,-1-2-1,0-1-553,-3-3 0,-6-1 690,0-2 0,-3-4 0,-1-2 0</inkml:trace>
  <inkml:trace contextRef="#ctx0" brushRef="#br0" timeOffset="76">20363 2444 7908,'13'-10'189,"2"2"1,4 3 0,4 1 0,3 1-1,1-1 1,1 0-144,0 0 0,3-3 0,-5 1 0,0 1 0,-2 0 0,-3 2 0,-1-1 1,-4 0-532,1 1 1,-9-2 0,3 0 484,-5-1 0,3-2 0,-3-3 0</inkml:trace>
  <inkml:trace contextRef="#ctx0" brushRef="#br0" timeOffset="77">20489 2204 7569,'5'-11'161,"4"-1"0,4 2 1,3 1-1,2 3 0,2 0 1,2 1-1,1-2-25,0 1 1,-1 3-1,1 0 1,0 1-1,0 2 1,0 0 0,-2 0-1,-2 0-76,-3 0 0,-4 0 0,0 0 1,-1 2-1,-1 1 0,-1 5-56,-1 2 1,-6-1-1,2 1 1,-3 4-1,1 3 1,0 3-1,2 1 1,-2 4-109,0 1 0,-2 0 1,0 3-1,0-1 1,0-2-1,0 1 1,0 0-1,0-2-159,0-1 0,0-5 0,0-1 1,0-2-1,0-2 308,0-1 0,0-8 0,0-5 0,0-6 0,0-6 121,0-3 1,0 3-1,0-5 1,0 2-1,0-2 1,0 1-1,1-2 24,3 0 0,-3 3 0,3-3 0,-3 0 0,-1 2 0,1 0 0,2 2-231,1 1 0,1 7 1,-3 3-1,3 6 1,1 4-1,1 5 1,2 2-127,4 1 0,1 4 0,-3-3 0,2 2 0,1 1 0,1 0 0,0-1 85,2-2 0,-5-2 0,5-5 1,-2-2-1,2-2 0,-1-3 0,1-1 234,-3-1 1,-2-3-1,0-4 1,-1-2-1,1-5 1,-2-1-1,-3-3 1,-3 1 89,-3-4 1,-1 0 0,0-3-1,0-2 1,0 0 0,0 0-1,-1 2 1,-1 0-491,-2-3 0,-4 7 0,4-1 0,1 4 0,-1 6 248,0 2 0,-5 6 0,3-2 0</inkml:trace>
  <inkml:trace contextRef="#ctx0" brushRef="#br0" timeOffset="78">22236 2044 7569,'-6'-16'79,"0"3"0,3-2 1,-2 2-1,0 2 1,0-1-1,1 1 1,-1 1-1,-1 1 1,-2 1-1,1 1 1,-2 0-1,-3 4 1,-2 1-1,-2 4 1,-2 3-1,-2 6 1,-3 7 235,-4 3 1,-2 11-1,-4 2 1,3 2-1,3 1 1,4 0-1,4 1 1,5-2-365,5 0 1,4-6 0,5 0-1,0-3 1,1 0 0,3-2 0,5 0-1,5-5-42,5-2 0,6 1 0,3-5 0,2-4 0,1-5 0,4-4 0,1-1 106,2 0 0,4-6 0,-4-4 0,-1-4 0,-3-2 0,-2 1 0,-4-1 0,-3-2-12,-3-2 0,-3-6 0,-1-2 0,-5-1 0,-6-3 0,-2-2 0,-2-3 0,-2-2-179,-1-2 1,-6 5-1,-6-2 1,-6 2-1,-4 3 1,-5 3-1,-3 4-89,-3 6 1,-3 5-1,-1 7 1,0 4-1,3 3 1,2 2-1,2 3-187,1 4 0,5 7 0,5 5 452,-2 6 0,5-2 0,-1 4 0</inkml:trace>
  <inkml:trace contextRef="#ctx0" brushRef="#br0" timeOffset="79">21825 2284 7569,'-19'0'546,"4"0"-327,6 0 1,21-1-1,21-2 1,7 0-1,8 0 1,3 0 0,5 1-1,2-2-380,3 2 0,3 0 0,-7 2 0,-5 0 0,-5 0 0,-5 0 0,-6 0 161,-4 0 0,-4 0 0,-5 0 0</inkml:trace>
  <inkml:trace contextRef="#ctx0" brushRef="#br0" timeOffset="80">22648 2524 7569,'0'8'139,"0"1"1,1 2 0,1 4 0,2 2 0,0 0 0,0 0-234,0-1 1,1 5 0,-3-2 0,2 1 0,-1-1 0,-2-2 0,-1-2 93,0 0 0,5 5 0,1-2 0</inkml:trace>
  <inkml:trace contextRef="#ctx0" brushRef="#br0" timeOffset="81">23287 1999 7569,'-23'-17'101,"2"-1"1,3 1 0,5 3 0,4 5-1,1 5 1,-4 3 0,-3 3 146,-4 6 0,-3 5 0,-2 11 0,-1 2 0,-2 5 0,2 2 1,1 2-1,2 2-236,3 1 1,4 0 0,7-4 0,4-1-1,3-1 1,2-3 0,3-1 0,5-4-86,5-3 0,5-5 1,8-4-1,2-2 1,1-3-1,1-3 1,2-4-1,1-4 106,0-3 0,6-5 13,-10-3 0,2 1 0,-8-5 0,0-1 0,-4-2-30,-2-1 0,-3-4 0,-4-4 0,-3-2 1,-1-1-1,-2 0 0,-4-1-235,-3 1 1,-6 0 0,-7 1 0,-6 4 0,-4 6 0,-7 6 0,-3 5 0,-5 1-225,0 4 0,4 2 1,1 6-1,4 3 1,3 3 442,3 4 0,-4 0 0,0 0 0</inkml:trace>
  <inkml:trace contextRef="#ctx0" brushRef="#br0" timeOffset="82">22956 2238 7569,'0'-7'186,"1"1"1,3 0 0,4 3-1,3-1 1,4 0 0,6 1 53,4 2 1,2 0 0,6-2 0,2 0-1,2 0 1,1 2 0,0 1 0,-2-1-1848,-5-3 1607,-3 2 0,0-8 0,1 4 0</inkml:trace>
  <inkml:trace contextRef="#ctx0" brushRef="#br0" timeOffset="83">23664 1736 7569,'0'-22'143,"0"6"1,0 8 0,0 12 23,0 9 0,-4 8 1,-1 9-1,0 1 1,-1 6-1,-1 2-167,-2 5 0,-11-5 0,-4 0 0</inkml:trace>
  <inkml:trace contextRef="#ctx0" brushRef="#br0" timeOffset="84">2238 4591 7569,'-7'-7'201,"1"-1"1,0-1 0,4-1 171,1-1 0,2 5 0,1 8 0,2 7 0,0 6 0,0 4 0,0 5 0,-2 5-240,-1 4 0,-1 1 1,2 2-1,0 1 1,2 1-1,-1-1 0,-1-2 1,1-1-276,1 1 1,3-5-1,-2-1 1,0-1-1,0-2 1,-1-4 0,0-1-1,1-3-203,1-2 1,-3-1 0,1-3 0,-2-1 0,1 0-1583,1 1 1927,-1-1 0,-3-4 0,0-2 0</inkml:trace>
  <inkml:trace contextRef="#ctx0" brushRef="#br0" timeOffset="85">2170 4660 7569,'-4'-12'43,"0"1"0,2-1 0,2 1 0,2 0 0,3-1 254,2 1 1,2-1-1,6 1 1,4 0-1,4-1 1,2 1-1,3-1 1,1 1-279,3-1 0,1 5 1,0 0-1,-1 2 1,-3 3-1,-1 1 1,-4 2-1,-4 3-157,-5 3 0,-2 7 1,-3 3-1,-2-1 1,-4 2-1,-4 0 0,-5 3 115,-7 5 1,-4-2-1,-8 2 1,-3-1-1,-4-1 1,-2 1 0,-2 2-99,-3-2 0,7-2 1,1-4-1,6-4 0,5-3 1,5-4 120,5 0 0,4-5 0,5 2 0</inkml:trace>
  <inkml:trace contextRef="#ctx0" brushRef="#br0" timeOffset="86">2741 4614 7569,'-11'-5'301,"-1"4"0,2-1 0,2 7 0,6 8 1,3 5-1,4 6-110,2 5 0,-4 8 1,5 2-1,1 2 1,0 1-1,0 0 0,-3-2 1,0 0-465,1-4 1,-5-5 0,3-4-1,-1-5 1,0-3 0,-2-3 0,0-4-1285,-2 0 1557,0-6 0,0 4 0,0-3 0</inkml:trace>
  <inkml:trace contextRef="#ctx0" brushRef="#br0" timeOffset="87">2684 4625 7569,'5'-17'172,"3"0"0,2 2 0,2 0 1,2 1-1,3 1 0,1 3 135,2 2 0,0-2 0,2 4 0,-1-1 0,2 4 0,-1 1 0,-2 2 0,-1 0-213,-1 0 0,-2 9 0,-4 4 1,-2 3-1,-2 5 0,-5 2 0,-1 3 1,-2 5-214,0 2 1,-7 1 0,-3 0 0,-5 1 0,-3-1 0,-2-1 0,0-3 0,-1-2 80,2 0 0,5-8 0,0 2 0,4-3 0,4-3 0,1 1 0,2-3 88,2-1 1,2-2 0,4 0 0,5 1 0,6-2 0,1-2-54,4-5 0,0 3 1,3-3-1,2 0 1,0-1-1,0 1 1,-2 1-1,-1 0 3,0 1 0,-1 1 0,1 5 0</inkml:trace>
  <inkml:trace contextRef="#ctx0" brushRef="#br0" timeOffset="88">3335 4660 7569,'0'-18'243,"-4"0"1,0 4-1,2-1 1,0 1-1,2 1 1,0 2 0,0 2-1,0 7 1,2 10 48,2 13 1,-3 7 0,4 7 0,-1 3 0,1 4 0,0 1-1,1 0 1,-1-2-650,0-2 1,3 3 0,-3-5-1,0-3 1,1-3 0,0-5-1,0-3 357,0-2 0,2-2 0,3 3 0</inkml:trace>
  <inkml:trace contextRef="#ctx0" brushRef="#br0" timeOffset="89">3540 4705 7569,'-10'2'269,"3"1"0,3 6 0,3 5 0,1 5 1,-2 3 64,-1 1 0,1 3 1,-2 2-1,3 0 0,2 1 1,3-1-1,4-1 0,2-4-512,1-3 1,5-6 0,1 0-1,4-5 1,3-5 0,0-3 0,0-1-1,-1 0-105,0 0 0,0-9 1,-1-2-1,1-3 1,0-1-1,-1-2 1,-2-1-1,-2-3 251,-2-5 0,0-3 0,-6-5 1,-3 1-1,-3 0 0,-4 0 1,-4-3-1,-5 1 215,-5-1 0,-7 8 1,-7 6-1,-3 6 1,-3 7-1,-4 7 1,-2 6-73,-4 7 0,4 6 0,0 7 0,5 2 1,7 5-1,6 2 0,8 1-111,6 0 0,-3 1 0,5-1 0</inkml:trace>
  <inkml:trace contextRef="#ctx0" brushRef="#br0" timeOffset="90">4203 4557 7569,'-17'-18'213,"8"2"0,-1 4 0,4 1 0,3 2 0,2 6 0,1 12 0,1 10 0,3 9 0,3 5 46,-1 7 1,3-1-1,-4 2 1,0-2 0,1-2-1,-1-3 1,2-2 0,-2-3-750,0-1 0,0-5 0,-2-6 0,0 0 0,1-4 0,0-3-1675,0-3 2165,0-4 0,-10-3 0,0-7 0</inkml:trace>
  <inkml:trace contextRef="#ctx0" brushRef="#br0" timeOffset="91">4032 4500 7569,'17'-12'114,"5"1"1,-2 0-1,4-1 1,3 2-1,0 1 1,-1 1-1,2 1 159,1 1 1,-3-3 0,2 5 0,-2 1 0,1 2-1,-2 1 1,-2 0 0,-3 1-206,0 3 1,-8 4 0,1 7 0,-5 3 0,-3 2 0,-3 2 0,-1 3 0,-2 2-284,-3 1 0,-6 3 0,-6 0 0,-2 0 0,-2 1 0,-2-4 153,-1-4 0,5 2 0,3-9 0,3 2 0,1-1 0,4-1 0,2-3 0,1-2 119,0 0 1,2-1 0,5-1 0,5-1 0,3-2-1,3-1 1,3-1 0,-1 1-151,1 1 1,2-5-1,-3 3 1,1-1 0,1 0-1,-1-2 1,4 0-652,0-2 0,2 0 744,0 0 0,0-5 0,0-2 0</inkml:trace>
  <inkml:trace contextRef="#ctx0" brushRef="#br0" timeOffset="92">4911 4466 7569,'-11'-7'705,"4"-3"1,5 4 0,4-1-957,6 4 0,-2 1 0,2 4 1,-1 1 250,0 5 0,3 2 0,-4 2 0</inkml:trace>
  <inkml:trace contextRef="#ctx0" brushRef="#br0" timeOffset="93">4968 4854 8007,'0'7'4986,"0"1"-4954,0-5 1,1 2-1,2-4-32,1 3 0,-1-3 0,-3 4 0</inkml:trace>
  <inkml:trace contextRef="#ctx0" brushRef="#br0" timeOffset="94">6533 4271 7569,'-4'-11'75,"-1"0"0,0-1 1,0 1-1,2-1 1,1 2-1,-1 1 1,-2 3-1,-1 1 129,-3 2 0,0 7 1,-1 4-1,0 3 0,-3 3 1,-1 3-1,-3 2 0,0 3 1,-2 5-149,0 2 1,3 6 0,-1 3 0,0 0 0,3 0 0,3 1-1,3 2 1,3 2 0,1 0-171,0-1 0,6-3 0,5-4 0,3-3 0,3-1 0,2-4 0,4-3 53,3-1 0,2-6 1,1-3-1,3-4 1,0-3-1,2-2 1,-1-3-1,1 0 135,-1-2 0,4-5 0,-3-4 0,0-4 0,-1-3 0,0-2 1,-1-3-3,0 0 1,-1-6 0,-4-1 0,-2-1 0,-2-3-1,-5-2 1,-5-4 0,-5-4-72,-3-2 1,-1-2 0,-1 0 0,-3 2 0,-5 1 0,-5 2 0,-5 2 0,-2 5-258,-2 6 0,-4 2 1,-1 12-1,-1 4 0,-1 5 1,-1 4-195,1 1 0,6 1 1,1 4-1,5 5 450,2 4 0,3 7 0,-4-4 0</inkml:trace>
  <inkml:trace contextRef="#ctx0" brushRef="#br0" timeOffset="95">6384 4660 7569,'-18'-5'66,"3"2"1,6-3-1,2 1 1,-1 1-1,1 0 762,-1 0 0,4 0-652,-3 4 1,9 2 0,2 0 0,6 2 0,5 0 0,6 0 0,3-1-162,2 0 1,10-2-1,-1-1 1,3 0-1,3 0 1,-2 0-1,2-1-1891,0-3 1876,-5 3 0,9-4 0,-5 5 0</inkml:trace>
  <inkml:trace contextRef="#ctx0" brushRef="#br0" timeOffset="96">7229 4945 7569,'-6'-2'45,"2"3"0,3 7 1,1 6-1,0 3 1,0 4-1,0 1 1,0 4-1,-1 0 1,-2 1-1,-1 0 1,1-2-167,-3-3 1,5-1-1,-3-5 1,3-3 120,1 0 0,-5 4 0,-1 0 0</inkml:trace>
  <inkml:trace contextRef="#ctx0" brushRef="#br0" timeOffset="97">7949 4191 7569,'-29'-17'101,"1"0"1,6 7-1,2 2 1,2 5-1,0 3 1,-1 3-1,-3 6 1,-4 5-1,0 7-3,-2 4 0,3 5 0,0 7 1,5 3-1,5 1 0,3 5 1,5 2-1,3 1-135,2-2 1,4-2-1,0 1 1,3-2 0,3-2-1,3-5 1,5-5-1,1-6-95,4-2 1,-2-6-1,2-3 1,5-3-1,0-5 1,3-4 0,1-6 211,1-4 1,2-5 0,2-3 0,-2-5 0,-3-4 0,-3-3 0,-3 2 27,-1 1 1,-6-3-1,-1-1 1,-5-1 0,-3-3-1,-4-1 1,-3-2-1,-2-2-278,-3-1 0,-4-2 0,-6 5 1,-2-1-1,-2 5 0,-2 1 1,-2 6-378,-1 4 1,-3 5 0,-2 7-1,0 6 547,0 4 0,-4 5 0,3 4 0</inkml:trace>
  <inkml:trace contextRef="#ctx0" brushRef="#br0" timeOffset="98">7641 4534 7569,'-6'6'227,"5"1"0,-1-5 1,4 3-1,6 2-9,2 2 0,6-3 0,5 0 0,4 1 0,6-2 0,2 0 0,2-3 0,2 0-290,1-2 0,4-2 1,-4 0-1,-1-3 1,-3-2-1,-4 0 1,-3-1-1,-4 2 72,-4 1 0,3-4 0,-5 3 0</inkml:trace>
  <inkml:trace contextRef="#ctx0" brushRef="#br0" timeOffset="99">8474 3895 7569,'-5'-12'214,"0"3"0,-2 7 0,1 9 0,1 10-137,-2 4 0,-2 3 0,0 3 0,1 4 0,-1 2 0,1 2-77,0 3 0,-2 3 0,3 4 0</inkml:trace>
  <inkml:trace contextRef="#ctx0" brushRef="#br0" timeOffset="100">9788 4237 7569,'-5'-11'131,"2"4"1,-3 2 0,1 3 0,2 3 0,2 7-1,1 6 1,0 5 0,0 5 0,0 5 0,0 5 0,1 3-1,2 2 1,2 2 0,1 2 0,0-4 0,3-1 0,-1-3 0,0-4 0,-1-1 0,-1-4 0,1-3 0,-2-4-426,0-2 1,3-2 0,-5-4 0,1 1-1,0-1 1,0 1 293,-2-1 0,0-5 0,-2-1 0</inkml:trace>
  <inkml:trace contextRef="#ctx0" brushRef="#br0" timeOffset="101">10050 4283 7569,'-11'-1'431,"1"-3"1,2-1-344,4 2 0,3 8 0,2 12 0,2 2 0,2 4 0,0 3 0,1 3 0,1 3-91,2 1 0,-3 0 0,2-2 0,-1-3 0,1-2 0,-2 0 0,1-4-380,-1-1 0,-4-7 1,2 1-1,-3-2 383,-1-2 0,0 0 0,0 1 0</inkml:trace>
  <inkml:trace contextRef="#ctx0" brushRef="#br0" timeOffset="102">10039 4329 7878,'11'0'41,"1"5"1,-1 3 0,2 6 0,2 5 0,4 3 0,3 1 0,1 0-33,-1 0 1,5 1-1,1 1 1,0 2 0,0-2-1,-3-2 1,-2-4-1,-3-4 4,-1-2 1,-3-6 0,1 0-1,0-2 1,-3-3 0,-1-2-1,-3-3 208,-3-5 0,2 0 1,-5-2-1,-1-4 1,-2-1-1,-1-3 1,0-1-54,0-5 0,-5 1 0,-3-5 0,-2 2 0,0-2 0,1 0 0,1 0-356,-1 3 0,1 1 0,0 2 0,3 3 0,1 4-1332,0 2 0,0 8 1520,4 5 0,0 5 0,0 6 0</inkml:trace>
  <inkml:trace contextRef="#ctx0" brushRef="#br0" timeOffset="103">10701 4203 7569,'-5'-12'398,"0"5"1,-2 2 0,3 5-244,3 9 0,1 6 1,0 8-1,1 1 1,3 2-1,2 5 1,2 2-1,-1 1-212,2 0 1,0-3-1,0-2 1,-2-1-1,1-4 1,0-2-1,-1-5 1,1 0-1151,-2-3 0,1-5 1207,-4-2 0,-6-4 0,1 2 0</inkml:trace>
  <inkml:trace contextRef="#ctx0" brushRef="#br0" timeOffset="104">10564 4249 7569,'7'-18'30,"4"1"1,-1 6 0,5-1 0,4 1 0,4 0 0,3 0 0,-1 3 215,-1 0 1,3 5 0,1 0-1,0 3 1,1 3 0,-1 6 0,1 5-1,-2 5-291,-3 3 1,1 1-1,-7 1 1,0 1-1,-4 3 1,-6 1-1,-4 3-22,-2 1 0,-9 1 1,-4 1-1,-7-2 1,-4-2-1,-2-2 0,-2 1 55,-5-1 0,0-4 0,0 1 0,4-6 1,3-4-1,3-2 0,3-1 0,5-4-611,4-3 0,7-1 623,-2-1 0,13-8 0,4 3 0</inkml:trace>
  <inkml:trace contextRef="#ctx0" brushRef="#br0" timeOffset="105">11192 4237 7569,'-6'-11'963,"-3"2"1,5 6-664,2 11 0,-1 3 0,1 10 0,-2 3 0,1 5 0,2 4 0,1 1 0,0 0-417,0 1 0,5-2 0,3-2 0,2-1 0,1-2 0,2-4 0,1-4-141,1-5 1,4-2-1,-2-3 1,-1-2-1,2-5 1,0-1-1,1-2 1,0 0-693,0 0 0,-1-2 950,1-1 0,2-9 0,-3-6 0</inkml:trace>
  <inkml:trace contextRef="#ctx0" brushRef="#br0" timeOffset="106">11147 4477 7569,'-7'-1'226,"5"-3"0,6-2 0,7-1 0,7 2 0,2 1-2,-1 1 0,4-5 0,-1 3 0,3-2 0,2 0 0,-1-1 0,1 2 0,-2 1-538,-1 2 0,-6 2 1,-3 0-1,-2-2 314,-1-1 0,-1-4 0,0 1 0</inkml:trace>
  <inkml:trace contextRef="#ctx0" brushRef="#br0" timeOffset="107">11170 4214 7569,'-7'-5'186,"6"-4"1,7-3-1,11-4 1,6 2 0,3 2-1,1 0-35,1 1 1,-3 3 0,6 1 0,-1-2-1,1 0 1,-2 1 0,0 5 0,-1 1-152,0 2 0,-2 5 0,-3 2 0</inkml:trace>
  <inkml:trace contextRef="#ctx0" brushRef="#br0" timeOffset="108">11798 4123 7569,'-4'-11'73,"-1"0"1,-1 4 0,-2 4-1,2 7 1,2 7 0,2 7 184,2 4 1,0 6 0,2 3 0,0 5 0,3 3 0,0 1 0,2-1 0,-2-2-298,0-2 0,-1 0 0,-3-2 1,2-3-1,0-3 0,0-5 1,-2-2-1,-1-5-535,0-3 0,4 0 0,-1-2 574,-5-2 0,-3-3 0,-6-5 0</inkml:trace>
  <inkml:trace contextRef="#ctx0" brushRef="#br0" timeOffset="109">11615 4123 7569,'11'-23'190,"1"4"0,2 1 0,4 2 0,6 2 0,2 1 0,2 2 0,-1-1-32,1 1 0,1 1 1,4 1-1,-1 3 1,-2 0-1,1 4 0,-2 1 1,-3 3-192,-1 6 1,-5-1 0,-4 10 0,-5-1 0,-5 3-1,-4 4 1,-3 3 0,-6 2-208,-9 1 0,-9 0 1,-7 3-1,-3-3 0,-5-1 1,1-3-1,1-2-36,5-4 1,5 1 0,9-6 0,5-2 275,5-3 0,4-2 0,5 5 0</inkml:trace>
  <inkml:trace contextRef="#ctx0" brushRef="#br0" timeOffset="110">12209 4191 7569,'-12'-3'1524,"1"-1"1,5 5-1403,2 7 0,3 6 0,1 2 0,0 2 0,0 2 0,1 3 0,3 2-161,3 2 0,5 1 1,2-3-1,1 2 1,0-2-1,0 0 0,2-4-239,1-2 1,1-2 0,2-6 0,0 1 0,-2-2 0,1-3 0,1-3 0,1-3-741,-3-1 0,1 0 1018,-4 0 0,4-5 0,-2-1 0</inkml:trace>
  <inkml:trace contextRef="#ctx0" brushRef="#br0" timeOffset="111">12118 4420 7569,'-8'-5'106,"2"-3"0,2-1 0,5 2 0,7 2 0,4 1 0,5-1 0,1-2 1,4 1 0,6-3-1,2 2 1,0-2 0,2 0 0,-1 0-1,1 3-641,-4 0 0,-3 1 0,-3 3 535,-3-2 0,-2-5 0,-6 3 0</inkml:trace>
  <inkml:trace contextRef="#ctx0" brushRef="#br0" timeOffset="112">12255 4157 7569,'5'-11'113,"1"-1"1,5 1-1,2-2 1,1-1 0,3-1-1,-1 1 1,2 1 114,0 2 1,-3 0-1,3 0 1,-1 3-1,1 1 1,1 2 0,-1 3-1,-2 0-136,1 2 1,-4 0-1,2 0 1,-2 0-1,-2 2 1,0 0-1,1 3 1,-2 3-100,-2 4 1,2 1 0,-4 7-1,2 5 1,-2 4 0,-1 4-1,-1 1-3,1 0 0,-4 4 0,4 0 1,-1-1-1,0-1 0,-2-3 1,0-2-173,-2 0 1,1-6 0,2 1 0,0-5 0,0-3 0,-2-1 146,-1-4 0,-1-5 0,-3-5 0,-4-6 1,0-5 140,0-2 0,-2-5 0,3-1 0,0-2 1,1-2-1,0-2 0,4-1-20,1 0 1,1-1-1,0-1 1,1-2 0,1 2-1,4 2 1,-1 4-1,1 4-181,0 2 0,-2 7 0,4 2 0,1 3 1,1 2-1,2 4 0,2 6 0,3 7-53,1 4 0,-3 1 1,4-1-1,1 1 1,2 0-1,1 0 0,-1-2 63,1-2 0,0-1 0,-1-5 1,-2 0-1,-1-4 0,0-3 1,0-4 270,0 0 1,-4-7 0,3-3-1,-1-3 1,-3-3 0,-2-4-1,0-2 1,-2-5 202,-3 1 0,2-4 1,-5-1-1,-1-3 0,-3-3 1,-3-1-1,-2 1-343,-1 1 0,-2 3 0,-3 1 0,-1-1 0,2 2 0,1 2 0,3 5-1264,1 3 1,1 2-1,4 8 1218,0 5 0,5 11 0,1 10 0</inkml:trace>
  <inkml:trace contextRef="#ctx0" brushRef="#br0" timeOffset="113">13385 4077 7569,'0'-11'172,"-4"3"0,-1 1 1,-1-1-1,-2 3 1,2 5-1,2 8 1,3 7-1,2 8 1,2 6-1,2 5 56,1 4 1,2-2 0,3 2 0,1-3 0,-1-2 0,-1-1 0,-1-3 0,-1-1-712,1-3 1,-3-6 0,0-3 0,-1-4 0,-2 0 482,-2-1 0,-1-9 0,0-4 0</inkml:trace>
  <inkml:trace contextRef="#ctx0" brushRef="#br0" timeOffset="114">13305 4009 7569,'12'-18'68,"0"1"0,4 7 1,3 1-1,4 3 1,2 1-1,2 2 1,-2 1 210,-1-2 1,3 3-1,1-3 1,0 4 0,1 4-1,-1 5 1,0 5 0,-3 6-273,-1 5 0,-6 5 0,-4 5 0,-5 3 0,-7 4 0,-4 2 0,-7 2-197,-5 0 0,-9 0 0,-7-2 1,-5-2-1,-2-4 0,-2-3 1,0-2-51,-1-2 1,4-5 0,5-6 0,7-5 0,6-4 239,7-3 0,17-3 0,2-5 0</inkml:trace>
  <inkml:trace contextRef="#ctx0" brushRef="#br0" timeOffset="115">13888 4077 7569,'-12'-11'502,"5"-1"1,0 1-1,1 1-154,0 2 1,3 4 0,-1 8 0,2 5-1,-1 5 1,-1 6 0,2 6 0,2 4-379,4 3 0,2 5 1,7 0-1,2-2 1,4-4-1,3-4 1,0-2-246,1 1 0,-4-2 0,0-6 1,2-4-1,0-2 0,2-3 0,-1-2-138,-3-4 1,2-3 0,-3-1 0,0 0 0,-3 0 412,-2 0 0,-2-10 0,1-3 0</inkml:trace>
  <inkml:trace contextRef="#ctx0" brushRef="#br0" timeOffset="116">13716 4317 7569,'-6'-5'239,"2"0"1,9-4 0,7 3 0,7 1 0,6 2 0,6 2 0,3 0-365,4-3 1,1 1 0,3-3 0,-5 0 0,-4 0-1,-4 1 1,-2 3 0,-6 1 124,-4 1 0,1-6 0,-1 0 0</inkml:trace>
  <inkml:trace contextRef="#ctx0" brushRef="#br0" timeOffset="117">13796 4032 7569,'0'-12'83,"5"-1"1,4-1 0,7-1 0,5 3 0,6 1 0,1 4 7,0-2 0,2 3 1,-2-1-1,1 1 1,2 1-1,-2-2 1,-3 2-1,-1 0-82,-3 3 1,1 1-1,-1 1 1,-2 0 0,-2 0-1,-2 1 1,-2 3-11,-1 3 0,-1 5 1,-2 2-1,-1 2 1,-3 3-1,-1 5 1,-1 4 36,1 1 1,-3 6 0,5-2 0,-2 3 0,-1 1 0,-1-1 0,1-3-1,0-2-222,1 0 0,-4-6 0,4 2 0,-1-4 0,1-3 0,0-2 69,0-2 1,-1-7-1,-4-9 1,0-6 0,0-6 207,0-3 1,-5-1 0,-1-5-1,-2 2 1,1-1 0,-1-1-1,0-4 146,1-1 0,4 0 1,-1-3-1,3 1 1,1 3-1,0 2 1,0 4-143,0 4 0,1 7 0,3 6 0,4 5 0,3 9 0,3 6-234,1 3 1,6 3 0,-2 2 0,2 0-1,4 0 1,0-2 0,2-1-59,-2 0 1,0-4-1,1-3 1,0-2-1,0-5 1,-2-3-1,-1-3 1,-2-3 299,-2-4 1,3-4 0,-4-7 0,-1-4 0,-1-2 0,-4-2 0,-2-1-1,-1-2 342,-1 0 1,-6-6 0,2 3 0,-2-2 0,-2 2 0,0 0 0,0 1-580,0 0 1,-2 1 0,0 4 0,-2 2 0,1 2 0,3 4-1,4 3-715,4 5 1,2 2 0,1 5-1,1 0 849,-1 0 0,6 5 0,0 1 0</inkml:trace>
  <inkml:trace contextRef="#ctx0" brushRef="#br0" timeOffset="118">15155 3974 7569,'-11'-6'1195,"3"1"1,1 6-943,-2 3 1,4 8 0,1 7-1,3 2 1,0 3 0,-2 2-1,-1 2 1,2-1-264,0 1 0,4 0 1,0-4-1,2 2 1,0-3-1,0-1 0,-1-2 1,1-1-1227,1-2 1,-3-7 0,3 2 1235,0-2 0,-4-5 0,4 0 0</inkml:trace>
  <inkml:trace contextRef="#ctx0" brushRef="#br0" timeOffset="119">14836 3986 7569,'7'-12'305,"9"1"1,11 0 0,12 0 0,7 3 0,4 1-41,1 2 0,-3 1 0,-5 3 0,-2-1 0,-3-2 0,-4 1-265,-2 2 0,-7 6 0,3 1 0</inkml:trace>
  <inkml:trace contextRef="#ctx0" brushRef="#br0" timeOffset="120">16812 3792 7569,'0'-22'219,"-2"3"1,0 4 0,-2 5 0,1 6 0,2 9 0,0 9 0,-2 10 0,-1 9 0,1 8 0,-1 4 0,0 4 2,2 0 1,0 1 0,2-5 0,0 0-1,0-3 1,0-6 0,0-3 0,2-5-311,1-4 1,0 0 0,3-8 0,-1-2 0,-1-3-43,1-3 0,-4-4 0,3-8 0,-2-5 0,-4-5 0,-2-5 67,-3-3 0,0-6 0,0-2 0,-1-3 0,1-1 0,-1-2 0,0-3 74,2-7 0,-3-1 0,5-4 0,2 3 0,1 5 0,1 2 0,0 7 1,0 6 117,0 9 1,1 6 0,3 7 0,5 6-1,4 8 1,8 7-182,4 8 1,6 3 0,7 7 0,4 0-1,2 3 1,2 0 0,-1-1-41,1-1 0,0-3 1,-2-3-1,-2-3 0,-4-5 1,-4-2-1,-3-5 0,-6-3 119,-5-2 0,1-6 0,-6 1 1,-2-7-1,-4-6 0,-6-6 1,-1-3 126,-2-5 0,0 0 1,-2-6-1,-1-3 1,-5-3-1,-2-3 1,-2-2-190,1-2 1,1-1 0,2-2-1,4 0 1,3 2 0,2 2-1,3 5-546,4 6 1,3 9-1,3 11 1,1 5-1,-1 8 581,-1 5 0,4 6 0,0 10 0</inkml:trace>
  <inkml:trace contextRef="#ctx0" brushRef="#br0" timeOffset="121">17748 3974 7569,'-16'-5'192,"-1"0"1,-3-2 0,2 3 0,0 5 0,2 6-1,-2 4 1,0 3 70,-2 2 1,0 2 0,1 5 0,3 0-1,5 0 1,3 0 0,6-1-221,4 1 0,6-4 0,7-1 1,5-2-1,5-2 0,4-2 0,2-5 1,6-3-96,3-2 0,-2-8 0,2-1 1,0-3-1,-5-3 0,-3-1 1,-6-2 33,-1-2 1,-9 0-1,-4-4 1,-7 1 0,-5-3-1,-4-2 1,-5 0 0,-6-1-230,-8 2 1,-5 1 0,-6 2 0,-1 3 0,2 5 0,2 5 0,1 5-419,3 3 0,5 6 1,8 3 664,5 2 0,-1 6 0,4 2 0</inkml:trace>
  <inkml:trace contextRef="#ctx0" brushRef="#br0" timeOffset="122">18125 3997 7569,'-12'-11'483,"5"-1"1,1 4 0,2 4-1,4 8-291,2 4 0,7 8 0,-1 0 0,2 2 0,1 1 0,1 0 0,-1 0 1,1 0-157,-1-1 0,-1-2 0,-1-4 0,-3-1 0,1 1-117,-1-1 0,-5-6 1,1-6-1,-6-8 0,-3-6 1,-1-3 165,-3-2 0,4-2 0,-1-2 0,1-1 1,0-2-1,3 2 0,3 0 0,2 1-18,3-2 0,4 2 0,6-3 0,2 3 0,2 2 0,2 2 0,2 3-701,1 5 1,1-1 0,3 9 0,2 3-1,1 5 634,1 7 0,-6 6 0,3 6 0</inkml:trace>
  <inkml:trace contextRef="#ctx0" brushRef="#br0" timeOffset="123">18593 4043 7569,'-5'-23'243,"4"2"1,-3 2-1,4 5 1,3 3 0,0 4-1,1-1 349,1 2 1,-3 2 0,1 9 0,-1 7 0,-2 5-526,0 5 0,-4 1 0,0 0 0,1 1 0,2 1 1,1 2-1,0-3 0,0-3-222,0-2 1,0-3 0,1 1 0,3-1 0,3-5-1,0-3 1,1-3 86,1-3 0,1 0 0,1-4 0,1 0 0,-1-3 0,1-3 1,-1-3 108,0-3 0,1-3 1,-1 3-1,-1-2 1,-1-1-1,-1 1 1,-1 1-1,1-1 2,0 1 1,-6 4-1,2 3 1,-1 0-214,0 2 0,0 2 0,5 8 0,0 4 0,3 2 28,0 1 0,0-1 0,1-1 1,-1-2-1,1-1 0,-1-1 0,1 0 107,-1-2 1,2-2-1,1-1 1,1 0 0,-1 0-1,-2-1 1,0-3-1,-1-4 121,1-2 1,2-1 0,-2-1-1,-1 1 1,-1-1 0,0 1 0,0 0-1,-1-1 184,-2 1 1,-4 3 0,1 0 0,-2 1-219,2 1 1,-3 2 0,3 8 0,-2 3 0,-2 3-1,0 2 1,0 0-122,0 4 0,0-4 1,0 5-1,1-2 0,1 2 1,2-1-1,0 1 0,0-2-785,0 1 0,-1-2 854,-3 5 0,5 0 0,2 4 0</inkml:trace>
  <inkml:trace contextRef="#ctx0" brushRef="#br0" timeOffset="124">19667 3986 7569,'7'-4'32,"0"-1"0,-2-1 0,-3-3 0,-2 0 0,-5 0 1,-5 3-1,-6 1 0,-5 2 0,-4 2 0,-3 1 0,-4 0 1,1 0-1,-1 0 302,1 0 1,5 5 0,-3 2-1,2 4 1,4 0 0,4 0 0,2 1-1,5 1-298,3 2 1,4-3-1,5 5 1,1-2 0,4 0-1,7-1 1,7-1 0,6-1-57,5-1 0,9-1 0,1-2 0,1-4 0,-3-3 0,-3-1 0,-2 0-23,-2 0 0,-5-1 0,-5-3 1,-3-3-1,-3 0 0,-4-1 1,-3-1 77,-3-1 1,-1-1 0,-4-1-1,-2 2 1,0 1 0,-3 3-1,-2 1 1,-3 2-19,-4 2 0,2 1 1,-4 0-1,4 1 0,2 3 1,1 4-1,2 2 0,2 1-15,3 1 0,0 3 1,4 0-1,2-1 1,4 0-1,6-1 0,5-1-66,3-1 1,1-4 0,0 1 0,0-4 0,-1-3 0,1-1 0,0-1 56,0-3 1,-2-3 0,0-4 0,-3-2 0,-2-1 0,-3-2 0,-3-2 0,-3-2 53,2-2 0,-4-1 0,-1-1 0,-2-2 0,-2-5 0,0-2 0,0-1-11,0 0 0,0-6 0,0-2 0,0-2 0,1-2 0,1 1 0,3 0 41,2 3 1,-3 3 0,2 6 0,0 3 0,-1 4-1,0 6 1,-1 6-65,1 5 1,-2 7 0,3 9 0,-1 10-1,-2 8 1,-2 9 0,-1 8 32,0 6 0,0 6 1,-1 5-1,-2 2 0,-1-1 1,2-3-156,1-4 1,6-2-1,1-7 1,2-3 0,-1-5-1,1-6 1,-1-2-1,1-4-562,1-4 0,-3 1 0,1-6 671,-2-1 0,4-1 0,-3-2 0</inkml:trace>
  <inkml:trace contextRef="#ctx0" brushRef="#br0" timeOffset="125">20786 3461 7569,'0'-12'48,"0"1"1,0-1 0,-1 2 0,-3 2 0,-4 6 0,-3 4 0,-4 7 0,-4 7 0,-3 5 0,-2 7 0,-1 5 357,-2 6 1,0 5 0,6 1 0,2 0-1,3-2 1,4-1 0,0 1 0,2 0-414,3-1 0,1 1 0,6-5 0,2-1 0,2-2 1,4 0-1,5-1 0,4-1-360,0-3 1,-1-2 0,3-5-1,1-1 1,2-3 0,0-4 0,1-2-1701,0-2 2067,0-5 0,0 5 0,0-5 0</inkml:trace>
  <inkml:trace contextRef="#ctx0" brushRef="#br0" timeOffset="126">21049 3792 7569,'-18'-17'233,"-2"8"0,4-1 0,4 5 0,2 6 0,2 7 0,-1 6-141,-1 5 1,2 3 0,2 2 0,1 1 0,2 3-1,2 0 1,2 1 0,3-1-121,4 0 0,3-1 0,6-5 0,4 0 0,5-4 0,-1-6 0,0-4-15,2-3 1,-3-1 0,3-5 0,-2-3 0,1-4 0,0-3 0,-2-3 128,-3-1 0,-1-6 0,-6 2 0,-3-2 0,-3-3 0,-3-2 0,-3-2 0,0-1-134,-2-3 1,-2-1 0,-3-1 0,-6 0 0,-7 0 0,-3 2 0,-2 5 0,0 8-470,0 5 0,0 8 0,2 2 0,0 5 1,4 7 516,0 7 0,2 11 0,3 3 0</inkml:trace>
  <inkml:trace contextRef="#ctx0" brushRef="#br0" timeOffset="127">21403 4180 7569,'0'-5'469,"0"5"0,0 6 0,1 4-286,3 2 1,-3 1 0,3 1 0,-2 2 0,1 2 0,1 2 0,-2 2 0,0-1-413,-2-2 1,0 3-1,0-4 1,0-1-1,0 0 1,-2-3 228,-2-3 0,3 8 0,-4-6 0</inkml:trace>
  <inkml:trace contextRef="#ctx0" brushRef="#br0" timeOffset="128">21882 3632 7569,'-5'-12'180,"4"7"0,-3 7 1,3 9-1,1 9 0,0 7 1,0 1-1,0 1-59,0 0 0,0 2 0,1 3 1,2-1-1,2-1 0,0-2 0,0 1 1,-1-2-467,1-3 0,-4-1 0,3-4 0,-3-2 1,-1-4 344,0-2 0,5-1 0,2-1 0</inkml:trace>
  <inkml:trace contextRef="#ctx0" brushRef="#br0" timeOffset="129">21962 3358 7569,'0'-12'38,"2"2"0,3 3 0,6 4 1,7 7-1,3 9 0,2 8 215,0 8 0,4 6 1,1 3-1,1 5 1,3 4-1,-1 3 1,0 2-1,-5 3-75,-1 1 0,-8-3 0,-1-1 0,-5-1 0,-3-4 0,-5-3 0,-3-3 0,-3-2-295,-5-2 1,-3-1-1,-5-3 1,-3-2-1,-2-1 1,-3-3 116,-3-1 0,-7 3 0,-7 0 0</inkml:trace>
  <inkml:trace contextRef="#ctx0" brushRef="#br0" timeOffset="130">3815 6624 7569,'0'-11'79,"0"3"1,0 0 0,-2 0-1,-2-1 1,-3 1 0,-3 4-1,-2 3 1,0 1 0,-2 0-1,-3 1 1,-1 3 114,-2 4 1,-1 2 0,-2 1 0,0 1 0,0-1 0,0 1-1,0 0 1,2 2 0,2 1-168,3-1 0,4-1 0,0 0 0,2 1 1,3 1-1,3-1 0,3-1 0,1-2-68,0 0 0,1 1 0,4-1 0,5 1 1,5-1-1,3-1 0,2-1 10,2-1 0,1-2 0,0 3 1,-1-3-1,1 1 0,0-2 1,-1 1-1,-2-1 4,-1 0 0,-5 4 0,1-1 0,-3 2 0,-4 1 0,-1 1 1,-2-1 6,-3 1 1,-2 3 0,-3 0 0,-5 0 0,-2 0-1,-3 1 1,-2-1 0,-3 0-76,0 0 1,-3 1 0,2-5-1,-1 0 1,0 0 0,5-3-205,3 0 1,6-5 0,6 0 0,8-1 298,6-2 0,4-5 0,5-2 0</inkml:trace>
  <inkml:trace contextRef="#ctx0" brushRef="#br0" timeOffset="131">3929 7092 7569,'-7'2'532,"4"1"0,1 5 1,4 3-232,1 5 0,0-2 0,3 5 0,1 0 0,-1 0 0,2 0 0,-1 0 1,1-1-471,1-3 0,-4 1 1,-1 0-1,-3-2 1,-1-2-1049,0 0 0,0-5 1217,0 1 0,0-6 0,0 3 0</inkml:trace>
  <inkml:trace contextRef="#ctx0" brushRef="#br0" timeOffset="132">4146 6853 7569,'-8'-4'82,"2"-1"0,1-2 1,3 0-1,5 0 1,5 4-1,2 1 1,2 2-1,2 0 1,2 0 111,-2 0 0,2-4 0,1 1 0,-1 0 1,2 1-1,-2-1 0,1-1 0,-3 0 1,-1 1-1295,-2-1 1,0 0 1099,1 4 0,-6-5 0,-1-1 0</inkml:trace>
  <inkml:trace contextRef="#ctx0" brushRef="#br0" timeOffset="133">4134 7001 7569,'-5'0'220,"5"0"1,8 0 0,6-1 7,5-3 0,-1 1 1,2-3-1,3 0 1,2-1-1,1 0 1,-2-1-1,-1 2-395,-1 1 0,-3-3 0,-1 4 167,-1 2 0,-2-5 0,-4 1 0</inkml:trace>
  <inkml:trace contextRef="#ctx0" brushRef="#br0" timeOffset="134">4831 6521 7569,'-1'-6'167,"-2"1"0,-2 1 0,0-1 0,-1 0 1,-1 0-1,0 1 0,-1 0 229,1 0 1,-1 1-1,-3 3 1,-1 0 0,1 1-1,-1 1-304,1 2 1,-1 1-1,1-2 1,0 2 0,-1 0-1,1 1 1,-1 1-1,2 2-66,3 1 1,-4 1 0,4 1 0,-3-1 0,-2 0 0,2 1 0,1 1 0,3 0-59,1 3 1,1-1 0,4-4 0,0 1-1,0-1 1,1 1 0,3-1-7,4 0 1,2-3-1,2 0 1,2 1-1,3-1 1,1 1-1,2-2 25,2-2 0,-1 4 1,-1-3-1,-1 2 0,1-1 1,-3 1-1,0-1 0,-2 1-14,0 1 1,-1 1 0,-5 2 0,-3-1 0,-1 0 0,-2 2 0,-2 1 0,-1 3-15,0 0 0,-5-2 0,-2 3 0,-5 0 0,-3-1 0,-4-1 0,-3-1 0,0 0 52,-1 1 0,-4-1 0,0-4 0,1 1 0,0-2 0,3-1 0,6-3-842,3-1 1,6-1 830,1-4 0,14-5 0,1-1 0</inkml:trace>
  <inkml:trace contextRef="#ctx0" brushRef="#br0" timeOffset="135">5002 6955 7569,'-11'-7'157,"1"-1"0,2-1 0,4-1 1,4-1-1,4-1 0,4 2 1,1 1-1,0 3 0,-2-1 1,2 2 237,1 0 0,2 0 0,-1 3 1,0-2-1,1 1 0,-1 3-500,1 4 0,-6 3 1,-2 4-1,-2 0 1,1 1-1,1-1 1,-2 1-1,0-1 0,-2 0 0,-2 1 1,0-1-1,-3 1 0,0-1 350,0 1 1,-3-1-178,4 0 1,2-4-1,5-3 1,5-3-1,1 0 1,0 2-1,-2 0-82,2 0 0,1 2 0,2 0 0,-1 1 0,1 2 0,-2 0 0,-1-1-77,-2 2 1,0 1 0,0 2 0,-3-1 0,-3 1 0,-1-1 0,-1 0 5,-3 1 1,-3 1 0,-7 1 0,-3 1 0,1-3-1,-2-1 1,0-4 0,-1 1-377,1-2 0,2 3 0,4-5 461,1-2 0,10-10 0,2-5 0</inkml:trace>
  <inkml:trace contextRef="#ctx0" brushRef="#br0" timeOffset="136">5391 6704 7569,'-12'0'209,"1"-1"0,1-3 0,3-2 0,7-1-42,7 3 1,3 3 0,2 1-1,4-1 1,4-2 0,4 0-1,3-1 1,-2 0-461,-1 0 0,-1-1 0,-1 3 0,-2-2 293,-1 1 0,-5-3 0,2 0 0</inkml:trace>
  <inkml:trace contextRef="#ctx0" brushRef="#br0" timeOffset="137">5391 6887 7774,'11'0'84,"0"0"0,1 0 0,1 0 0,1-1 0,2-3 1,2-3-1,2 0 0,2-1-609,1-1 1,-1 3 524,1-2 0,0-4 0,0-6 0</inkml:trace>
  <inkml:trace contextRef="#ctx0" brushRef="#br0" timeOffset="138">5939 6464 7569,'0'-11'97,"-1"-1"0,-2 1 0,-1 0 1,0-1 246,-1 1 1,-1 4 0,-7 4 0,-1 3 0,-2 3 0,-2 5-1,-2 2-325,-2 2 0,3-1 0,1 2 0,2 1 0,2 1 0,3-1 0,3-2 0,4 0-95,3-1 0,2 6 0,3-1 0,5 0 0,5-5 0,4-1-5,-1 0 0,5 0 0,-3-1 1,2-1-1,1 0 0,-2-1 1,-1-1-1,0 1 65,-1-1 0,-1 2 1,-6 2-1,1-1 1,-1-2-1,-1 2 0,-2 1 75,-4 2 0,-3-3 0,-1 1 0,0 3 0,-1-1 0,-5 2 0,-4 0 0,-5 3-16,-3 0 1,-5-1-1,-4 3 1,-1 0-1,0 0 1,2-1-1,2-2 1,3-2-352,2-1 0,2-3 0,6-1 0,2-3-2057,5-1 2365,5-1 0,11-4 0,-1 0 0</inkml:trace>
  <inkml:trace contextRef="#ctx0" brushRef="#br0" timeOffset="139">6110 6795 7569,'-6'-5'2436,"2"4"-2200,8-3 1,-3 8-1,3 4 1,-3 3-1,-1 3 1,0 3 0,0-1-1,0 2-345,0 0 1,0 1 0,1 2-1,2-1 1,2-2 0,0-1 0,1-3-1,0-2-252,-1 0 1,4-5 0,-2 0 0,3-2 0,2-3 0,-1 0-26,1-2 1,-2-2 0,-1 0 0,-3-3 0,0 0 0,1-2 385,1 1 0,-2-2 0,-1-3 0</inkml:trace>
  <inkml:trace contextRef="#ctx0" brushRef="#br0" timeOffset="140">6259 6967 7569,'-8'0'65,"0"1"0,1 3 1,0 3 268,4 4 0,0 0 0,1 0 0,-2 1 0,1 1 0,2 0 1,1 4-1,0-1-299,0 1 0,0 2 1,0-2-1,0-1 1,0 2-1,0-2 1,1 1-1,2-3-878,1-2 0,1-1 0,-3-3 843,2 0 0,5-5 0,-3 2 0</inkml:trace>
  <inkml:trace contextRef="#ctx0" brushRef="#br0" timeOffset="141">6373 6761 7569,'0'-7'190,"1"0"1,3 1 0,4 1 0,2-2 0,1 2-1,1 0-50,-1 3 1,0-3 0,2 1 0,1 0 0,3 0 0,-1 0 0,2 2-1,-2 1 1,1 1-904,-3 0 0,-2 0 0,0 0 763,-1 0 0,1 0 0,-1 0 0</inkml:trace>
  <inkml:trace contextRef="#ctx0" brushRef="#br0" timeOffset="142">6430 6887 7569,'0'11'204,"-1"-3"1,-2-1 0,1 1 0,3-2 0,5-2 169,4-3 0,7-1 0,2 0 0,2-1 1,2-3-1,0-2 0,0-2 0,0 2 0,-2 0-288,-2-1 0,-2 4 1,-6-4-1,1 2 0,-1 1 1,1 1-3639,-1-1 3552,-5 0 0,5 4 0,-5 0 0</inkml:trace>
  <inkml:trace contextRef="#ctx0" brushRef="#br0" timeOffset="143">6841 6464 7569,'0'-23'711,"0"2"0,0 2 0,0 4-260,0 2 0,0 8 0,0 5 0,0 6 0,1 6 1,2 4-1,2 6 0,1 6-270,3 5 1,-2 0 0,-1 8-1,-1 3 1,-1 0 0,0 3 0,-1 1-1,0 2-446,-2-2 0,-1-5 0,0-2 0,0-2 1,0-4-1,0-2 0,0-5 0,0-2-1092,0-5 1,0-5-1,0-1 1357,0-3 0,5 0 0,2-1 0</inkml:trace>
  <inkml:trace contextRef="#ctx0" brushRef="#br0" timeOffset="144">7344 7115 7569,'0'-7'142,"1"0"0,3 2 1,2 4-1,0 3 1,-2 7-1,-1 5 1,-1 7-1,2 4 1,-1 5-1,-2 3 0,-1 0 1,1-1-1,2-3-173,0-1 1,3 3-1,-4-5 31,2 0 0,5-2 0,-3-1 0</inkml:trace>
  <inkml:trace contextRef="#ctx0" brushRef="#br0" timeOffset="145">8280 6658 7569,'-13'-25'25,"1"3"1,-1 3-1,4 3 1,3-1-1,3 3 1,1 2 0,-2 2 177,-4 2 1,2-1 0,-2 5 0,-1 2 0,-1 0 0,-1 2 0,-2 0-1,-1 0 1,-2 2-53,-2 2 1,-1 2-1,-4 7 1,0 1 0,0 2-1,1 2 1,-1 1 0,1 0-122,3 0 1,3-5-1,4 1 1,2-2-1,2-2 1,5 1-1,1-1-80,2 0 0,2 0 1,3-2-1,6-2 1,7 1-1,5-1 1,3 0-1,5-1 31,2 0 0,1-2 1,-1 3-1,-2-1 0,-5-1 1,-2 1-1,-2-1 1,-3 2 17,-4-1 1,-2 2-1,-3 3 1,-2 1 0,-5-1-1,-1 0 1,-2 1 0,-2 0-97,-1 4 1,-9-2 0,-7 3 0,-4 1 0,-2 0 0,-3 1-1,0-1-353,0-3 1,2 1 0,4-2 0,3-2-1,4-3 450,2 0 0,7-4 0,1 0 0</inkml:trace>
  <inkml:trace contextRef="#ctx0" brushRef="#br0" timeOffset="146">8280 6932 7569,'4'-11'59,"1"0"0,1 0 1,3 3-1,1 0 1,2-1 281,-1-1 1,1-1-1,-1 0 1,0 4-1,1 3 1,-1 3-1,1 1-155,-1 0 0,1 0 0,-1 0 0,0 1 0,0 3 0,-4 3 0,-3 5-368,-3 3 1,-1 2 0,-1 3 0,-3-1-1,-3 1 1,-5 3 0,-2 2 0,-2 2 12,-2-2 0,4-3 0,0-2 1,4 1-1,4-4 0,0 0 1,3-3-1,-1-3 265,0-2 1,1-3-1,7 3 1,4-2-1,2-2 1,1-1-1,1-1-47,-1 1 0,5 0 1,0-4-1,1 0 1,0-1-1,0-2 1,-1-1-1,-2 2-49,-1 1 0,-2-5 0,1 0 0</inkml:trace>
  <inkml:trace contextRef="#ctx0" brushRef="#br0" timeOffset="147">8726 6784 7569,'-12'0'143,"6"-1"0,3-2 1,6-2-1,4 0 1,5 0-1,2 1 1,2 0-1,2-1 1,2 0-1,2 0 1,2 1-1,0 1-107,-1-1 0,2-1 0,-6 2 0,2-1 1,-2 2-1,-4 0-36,-2 2 0,-2 0 0,0 0 0</inkml:trace>
  <inkml:trace contextRef="#ctx0" brushRef="#br0" timeOffset="148">8760 6875 7569,'1'7'169,"3"-3"1,5-3 0,5-1 0,5 0 0,2-1-1,2-2-75,0-1 0,1-3 0,2 1 0,1 1 0,1-1 0,2 1 0,-3 0-94,1 2 0,4-3 0,-3 0 0</inkml:trace>
  <inkml:trace contextRef="#ctx0" brushRef="#br0" timeOffset="149">9731 6567 7569,'-13'-11'135,"-1"-1"1,-1 1-1,1 1 1,1 2-1,0 4 1,-2 3 0,-5 1-1,-6 0 1,-4 0-1,-3 1 65,-1 3 0,-1 1 0,2 5 1,2 0-1,2 3 0,1 0 1,2-1-1,3 0-219,4-1 0,3 1 1,6-1-1,2 1 0,4-1 1,3 0-1,2 1 0,3-1 2,4 1 1,7-2-1,4-1 1,3-2 0,2 1-1,1 0 1,3-2 19,1-1 0,2 3 1,3-5-1,-1 1 0,-1 0 1,-3 1-1,-1 0 1,-3 1-10,-1 1 1,-2-1 0,-3 3 0,-4-1-1,-2 1 1,-2 1 0,-1 1 0,-2 1-19,-4-1 0,-3 0 0,-4 2 0,-3 1 0,-7 1 0,-3 0 1,-6 2-1,-2 1-76,-2-1 1,-6 1 22,1-3 1,-2-2 41,-1 2 1,5-3-247,2-5 120,3 4-730,6-10 88,2 9 803,15-9 0,2 4 0,10-5 0</inkml:trace>
  <inkml:trace contextRef="#ctx0" brushRef="#br0" timeOffset="150">9845 6887 7569,'0'-8'773,"1"2"0,2 3-458,0 8 1,5 2 0,-4 9 0,-2 1 0,0 2 0,-2 2 0,1 2 0,1 0-284,2 0 0,0 0 1,-4 0-1,0-1 1,0 0-1,0-3 0,0-4-180,0-2 0,-1-3 0,-3-2 1,-4-5 600,-2-1-105,4-2 100,1 0-203,0-5 1,3-2-71,-1-4 0,5 3-110,2 1 1,5 0-1,-2-2 1,4 3-1,1 0-61,4-1-63,1 5 0,2-3 0,0 5 0,2 0 0,-1 0 0,0 0 0,-2 0-348,-1 0 1,2 5 228,-4 2 1,-1 4 96,-7 0 1,2 0-7,-5 1 0,0-5 1,-5 1-1,-3 1-119,-4 1 0,-3 2-77,-4-1 1,1-3 50,-5-1 1,0 0-256,-4 0 0,1-2-20,3-5 0,-1 4-129,5 0 1,-4-2 635,3-5 0,-4-4 0,2-4 0</inkml:trace>
  <inkml:trace contextRef="#ctx0" brushRef="#br0" timeOffset="151">9822 6910 7569,'1'-11'167,"3"3"0,5 0 0,5 0 0,5 1 1,2-1-1,2 1 129,0 0 0,4-2 0,1 5 0,0 1 0,0-1 0,-3-1 0,-1 0 0,-1 0-296,0 2 0,0 2 0,-1 1 0</inkml:trace>
  <inkml:trace contextRef="#ctx0" brushRef="#br0" timeOffset="152">10530 6784 7569,'-1'-8'114,"-2"1"1,1-2 0,3 0 0,4 0 0,3 3 0,-1 1 0,2 2 0,1 1 0,3-1 0,1-1 0,2 2 0,2 0 0,4 2-58,3 0 0,-5 0 0,2 0 0,-4 0 0,-4 0-57,-2 0 0,0 0 0,-1 0 0</inkml:trace>
  <inkml:trace contextRef="#ctx0" brushRef="#br0" timeOffset="153">10530 6932 7569,'-8'0'187,"2"-1"1,2-1 0,6-2 0,5 1 0,6 2 0,2 0 0,0-2-107,2-1 0,4-1 1,7 2-1,1-4 0,2 0 1,-1 0-1,0 1 0,-3 1-81,-1 0 0,-2 1 0,-1 4 0</inkml:trace>
  <inkml:trace contextRef="#ctx0" brushRef="#br0" timeOffset="154">11067 6715 7569,'-12'-1'143,"1"-1"1,0-2-1,0 3 1,3 3-1,0 7 1,0 5 102,2 5 1,-4 3-1,3 2 1,1 1-1,2 3 1,3 0-1,1 0 1,0-2-252,0 2 0,5-5 1,4 0-1,5-5 0,4-3 1,2-1-1,2-4 1,2-5-78,0-3 1,5-4 0,0-2 0,0-4 0,-1-5 0,-1-4 0,-2 0 137,-3-4 1,-1 0-1,-7-3 1,-8 10-27</inkml:trace>
  <inkml:trace contextRef="#ctx0" brushRef="#br0" timeOffset="155">11333 6921 10070,'2'-4'9,"2"-16"31</inkml:trace>
  <inkml:trace contextRef="#ctx0" brushRef="#br0" timeOffset="156">11330 6774 10424,'-2'-8'22,"-13"-30"63,-5 3 0,-4 2 0,-6 2 0,-1 6 0,-5 6-289,1 7 0,0 6 0,4 9 0,0 5 204,-1 11 0,-1 8 0,-1 7 0</inkml:trace>
  <inkml:trace contextRef="#ctx0" brushRef="#br0" timeOffset="157">11866 6636 7569,'0'-8'0,"0"0"293,0 6 0,-1-7 0,-3 5 1,-2 3-1,1 2-293,5 3 0,0 5 0,5-3 0</inkml:trace>
  <inkml:trace contextRef="#ctx0" brushRef="#br0" timeOffset="158">11935 6944 7569,'0'7'1019,"0"1"1,0 1-531,0 1 1,0-2 0,1-2-490,3-1 0,2 4 0,6-3 0</inkml:trace>
  <inkml:trace contextRef="#ctx0" brushRef="#br0" timeOffset="159">13340 6510 7569,'-6'-6'156,"0"-5"0,-5 6 0,1-4 0,1 3 0,4 4 0,3 5 0,7 10 0,4 6 0,4 6 1,1 3-1,2 4 86,2 1 0,-3 1 0,3-1 0,0-1 0,-2-3 0,1-1 0,-3-2 0,-1-2 0,-2-3-552,0-2 1,1 2-1,-1-6 1,-1-1 291,-2-2 0,-3-6 1,-5-6-1,0-7 0,0-4 1,0-3-1,0-3 78,0 0 0,-4 1 0,1-1 1,0 0-1,2 3 0,1 1-57,0 2 0,1 5 1,3 2-1,3 4 0,4 4 1,0 3-1,0 3 1,1 3-40,-1 2 1,4-1 0,1 4 0,-1 0 0,0-2 0,2 1 0,-1-3 25,1-2 1,3-5-1,-1-3 1,1-3 0,1-1-1,-2-1 1,0-3 0,0-4 143,0-2 1,-7-6 0,1-3 0,-5-3 0,-3-1 0,-3 0 0,0 0 0,-2-1-20,0-2 0,-4-4 0,-1-4 0,-2 0 0,0 0 0,-1 1 0,2 1-474,1 2 1,1 9 0,4 2 0,0 5 0,1 4-1,3 4 1,4 6-1142,2 6 1,5 5 1499,0 5 0,6 1 0,-4 6 0</inkml:trace>
  <inkml:trace contextRef="#ctx0" brushRef="#br0" timeOffset="160">14219 6521 7569,'-11'-28'167,"-1"6"1,2-1 0,2 6-1,3 5 262,0 0 0,4 7 1,-3 6-1,3 11 1,2 9-1,2 8 0,2 6-365,1 3 0,-2-1 1,2 4-1,-1 3 1,-1-1-1,0-1 1,0-4-1,-2-3-435,0 0 1,1-6-1,1-4 1,0-5-1,1-4 1,1-4 0,2-2-1882,0-2 2252,-1-3 0,0-5 0,-2 0 0</inkml:trace>
  <inkml:trace contextRef="#ctx0" brushRef="#br0" timeOffset="161">14504 6510 7569,'-6'-12'202,"0"6"0,3 4 0,1 5 0,2 9 0,2 6 0,1 4 158,-2 5 0,0 2 0,2 6 0,2 0 0,0 2 0,1 1 0,1-3 0,2-2-587,1-2 0,-3-6 0,1 1 0,0-5 0,-1-3 0,0-2 0,-2-2 227,-3-1 0,-1-7 0,-1 0 0</inkml:trace>
  <inkml:trace contextRef="#ctx0" brushRef="#br0" timeOffset="162">14173 6864 7569,'5'-8'156,"4"2"0,6 0 1,7 1-1,5-2 1,2 2-1,3 0-349,1 3 0,5-4 0,-2 3 0,-1 0 193,-4 2 0,0-4 0,3-2 0</inkml:trace>
  <inkml:trace contextRef="#ctx0" brushRef="#br0" timeOffset="163">14779 6944 7569,'0'-12'185,"0"0"1,0-2 0,0-1-1,1-1 1,1 0 0,3-3-1,1-3 1,0-2 120,0-3 1,-2 2-1,2-5 1,-1-2 0,-2-2-1,-2-3 1,-1-2-1,0-1-238,0 1 1,0-3 0,0 4 0,0 4 0,-1 4 0,-2 9-1,0 3-209,0 4 1,2 8-1,1 6 1,0 7-1,1 7 1,2 7-1,3 3 23,4 2 0,0 7 0,8 0 0,0 6 0,0 0 1,2 1-1,0 0-153,-1-1 1,2-5-1,-6-4 1,0-2-1,0-4 1,0-4-1,-1-4-1361,-1 1 1632,-7-9 0,5 7 0,-5-9 0</inkml:trace>
  <inkml:trace contextRef="#ctx0" brushRef="#br0" timeOffset="164">14721 6864 7569,'-5'-5'225,"7"-1"1,8-2 0,8 2 0,3-1 0,2 2-206,0 0 1,4-4-1,0 2 1,4-2-1,2 0 1,0 2-1,-3 1 1,-2 1-1,-2 0-1775,-5 2 1755,2-3 0,-5 5 0,5-4 0</inkml:trace>
  <inkml:trace contextRef="#ctx0" brushRef="#br0" timeOffset="165">15395 6464 7569,'-11'-6'337,"3"-3"1,2 6-1,1 5 1,2 5-1,2 7-14,1 5 0,0 3 0,0 2 0,1 1 0,3 2 1,2 0-1,2-1 0,0 1-585,1-2 0,-3-2 0,0-2 0,-1-4 0,-2 0 0,-2-3-2427,-1-2 2689,0-5 0,0-2 0,0-5 0</inkml:trace>
  <inkml:trace contextRef="#ctx0" brushRef="#br0" timeOffset="166">15133 6430 7569,'11'-18'149,"3"-2"0,4 5 1,7 2-1,6 3 1,4 2-1,2 1 1,1 0-1,0 3 25,-1 3 1,0 1 0,-2 0 0,-1 1 0,-4 3-175,-5 4 0,-2 2 0,0 1 0</inkml:trace>
  <inkml:trace contextRef="#ctx0" brushRef="#br0" timeOffset="167">16537 6419 7569,'-6'-6'64,"2"-1"0,3-3 1,2 0-1,2 1 0,1 1 1,-3 0-1,-4 3 0,-3 7 1,0 8 302,2 8 0,3 4 1,1 5-1,0 2 1,1 2-1,1-1 0,3 2 1,1 0-1,0-1-452,0 0 1,1-6 0,1 1 0,0-5 0,0-3 0,-1-2 0,0-2-1106,-2-1 1,4-3 1189,-2-2 0,-2-3 0,0-5 0</inkml:trace>
  <inkml:trace contextRef="#ctx0" brushRef="#br0" timeOffset="168">17029 6384 7569,'-8'-15'216,"2"0"0,-1 1 0,2 1 1,-1 2-1,-1-1 0,-1 2 1,-4 1 72,-3 2 0,1 4 1,-5-1-1,-1 3 0,-1 1 1,1 1-1,2 3 0,2 4 1,2 2-195,1 1 1,3 5 0,1-1-1,3 0 1,1 0 0,2 0-1,3 1-172,4 0 1,7-3 0,8 2 0,4-1-1,4 0 1,3 1 0,3 0 0,3 1-78,2-1 0,-4 1 0,0-2 0,-6 2 0,-5-1 1,-4 0-1,-4 2 60,-2 0 0,-7-1 0,-2 1 0,-4 1 0,-5-1 0,-6 0 0,-8 1 0,-7 1 11,-4-1 0,-8 2 0,-4-5 1,-1-1-1,0-1 0,3-1 1,5-1-1,7-1-1574,6-2 1657,6 2 0,4-9 0,1 4 0</inkml:trace>
  <inkml:trace contextRef="#ctx0" brushRef="#br0" timeOffset="169">18570 6053 7569,'0'-11'93,"0"-1"0,-1 1 0,-3 1 0,-3 2 0,-5 4 0,-2 3 0,-2 1 0,-2 0 0,-1 1 0,0 3 0,0 4 0,-1 2 0,-2 4 0,-1 4 203,0 4 0,2 9 0,0-1 0,4 3 0,0 3 0,3 1 0,2 2 0,1 0 0,4 2-323,3-1 1,3-5-1,2 0 1,3-2 0,5-4-1,6-2 1,6-3 0,6-3-82,2-4 1,2-1 0,3-6 0,0-3-1,2-3 1,1-4 0,2-4 180,2-3 1,-5-3 0,2-3 0,-2-2 0,-3-4 0,-1-3 0,-4-1 0,-3-1-60,-3-3 0,-8-1 0,-2-5 0,-4 0 0,-3-3 1,-3-2-1,-2-3-339,-3 0 1,-9 1 0,-7-1 0,-4 7 0,-3 6 0,-6 6-1,-5 6 1,-5 6-147,-2 3 0,-1 5 0,2 6 1,3 3-1,0 3 471,4 2 0,0 9 0,2 4 0</inkml:trace>
  <inkml:trace contextRef="#ctx0" brushRef="#br0" timeOffset="170">18410 6384 7569,'0'-7'611,"2"0"1,2 2-1,3 1-383,3-1 1,7 4-1,2-3 1,4 3 0,3 1-1,6-1 1,4-2-1,2-1-914,-2 2 0,0 1 686,-2 1 0,0 0 0,1 0 0</inkml:trace>
  <inkml:trace contextRef="#ctx0" brushRef="#br0" timeOffset="171">19061 6636 7569,'-10'-12'491,"3"3"0,3 5 1,3 8-1,1 6-323,0 6 1,0-2-1,0 5 1,0 1-1,0 1 1,0 2-1,0 0 1,0 1-831,0 3 0,0-6 0,0 4 0,0-3 662,0-1 0,-5-1 0,-2 3 0</inkml:trace>
  <inkml:trace contextRef="#ctx0" brushRef="#br0" timeOffset="172">19758 6156 7569,'-11'-34'290,"-1"4"1,5 2 0,0 7 0,2 2 0,1 4 0,-1 3 0,-2 5 0,-3 3-1,-4 4 1,-4 5 0,-6 8-57,-4 8 1,-6 8 0,-5 8 0,5 1-1,5 0 1,6 2 0,3 1 0,3 3 0,6-1-397,6-1 0,5-6 1,4 1-1,5-4 1,6-4-1,6-2 0,6-5 1,3-7-4,6-6 0,-4-4 0,6-5 0,1-1 0,2-5 0,-1-5 0,0-5 0,-5-3 221,-3 0 0,-4-1 1,-7-4-1,-2-1 0,-5-3 1,-5-1-1,-5-3-268,-3-1 0,-2 1 0,-4 1 0,-6-1 1,-8 3-1,-8 2 0,-7 4-340,-7 6 1,-8 4 0,-5 5 0,-3 6 0,0 4 551,4 6 0,-1 2 0,14 1 0</inkml:trace>
  <inkml:trace contextRef="#ctx0" brushRef="#br0" timeOffset="173">19370 6350 7569,'11'0'113,"1"0"1,0 0 0,2-1-1,3-2 1,-1-2 1731,1-1-1691,3-2 1,-2-3 0,6 1 0,1 1 0,3 1 0,0 0 0,1 1 0,-1 1-372,0 0 0,3 3 1,-5 1-1,0 0 217,-2-2 0,-1 0 0,-1 4 0</inkml:trace>
  <inkml:trace contextRef="#ctx0" brushRef="#br0" timeOffset="174">20295 5813 7569,'-8'-18'1479,"1"3"0,0 16-1602,0 7 1,0 11 0,5 4-1,-3 6 1,-3 4 0,-3 3 122,-3 2 0,-7-3 0,4 5 0</inkml:trace>
  <inkml:trace contextRef="#ctx0" brushRef="#br0" timeOffset="175">20660 5950 7569,'0'-23'107,"5"-4"0,7 7 0,8 1 0,4 5 0,3 3 0,-2 1 0,-1 2 0,-1 3 1,0 1-1,0 1 0,0 0 0,0 2 0,-1 2 0,0 3 0,-3 5 0,-4 3 1,-2 4-1,-2-1-2,1 1 0,-2 1 0,-2 3 0,-5-1 0,-1 2 0,-2 0 0,-3 3 0,-4 2-714,-9 0 1,-5 5-1,-5-3 1,0 0 608,0-1 0,-3 5 0,0-3 0</inkml:trace>
  <inkml:trace contextRef="#ctx0" brushRef="#br0" timeOffset="176">20877 6556 7569,'0'7'3388,"0"1"-2520,0-6-868,0 8 0,0-3 0,0 4 0</inkml:trace>
  <inkml:trace contextRef="#ctx0" brushRef="#br0" timeOffset="177">8269 8714 7569,'-8'-11'39,"2"-1"1,1 1 0,2-1 0,2 1 0,0 0-1,-2-1 1,-2 1 0,0-1 0,-1 1 0,-1-1 0,-2 2-1,0 1 1,-1 2 0,0-1 0,-3 2 0,-1 2 0,-2 3 309,-3 1 0,0 0 0,-3 1 1,-2 3-1,1 3 0,2 5 1,2 2-1,0 1-324,1-1 0,-2 4 0,4 0 0,3 1 0,0-2 0,1 1 0,2-1 0,3-1-120,3-2 0,3 3 0,1-1 0,1 1 1,4 0-1,8 0 0,7-1 0,7-2 12,2-1 0,1-2 1,4 1-1,1-1 1,-2 1-1,-2-1 1,-1 1 69,-2-1 0,-3 0 0,-6 1 0,-4-1 0,-3 1 0,-4 0 1,-1 2-1,-2 2-24,-3-3 0,-2 0 0,-3 0 0,-6 1 0,-4 1 0,-3 0 1,-2 0-1,-3 1-150,0-2 0,2-2 0,0-1 0,0-3 0,1-1 1,3-1-1306,2 0 1492,2-3 0,15-3 0,3-6 0</inkml:trace>
  <inkml:trace contextRef="#ctx0" brushRef="#br0" timeOffset="178">8360 9137 7830,'0'11'69,"4"1"1,0-1 0,-2 2 0,-1 2 0,1 4 0,0 2 0,2 1-1,-1-2-103,-2-1 1,0 0 0,2 3 0,1-2-1,-1-2 34,2-1 0,2-2 0,4-4 0</inkml:trace>
  <inkml:trace contextRef="#ctx0" brushRef="#br0" timeOffset="179">8566 8908 7569,'-18'-5'138,"4"-2"0,5-4 0,7 1 0,4 1 0,6 3 0,2 0 0,1 1 0,2-2 0,2 1 0,4-2 0,3 1 0,2-1 0,1 0 0,2 1 0,-2 1 0,-2-1-211,-4 1 0,1 3 0,-4-1 0,-2 3 0,-2 1 73,0 0 0,-6 0 0,-1 0 0</inkml:trace>
  <inkml:trace contextRef="#ctx0" brushRef="#br0" timeOffset="180">8611 8977 7569,'-5'6'563,"0"-2"-397,3-3 0,3-1 0,12 0 0,2 0 1,4-1-1,4-2 0,2-2 0,3 0 1,1-1-1139,3 0 972,-4 3 0,5-7 0,-4 4 0</inkml:trace>
  <inkml:trace contextRef="#ctx0" brushRef="#br0" timeOffset="181">9308 8566 7569,'-11'-16'151,"-1"1"1,2 1 0,1 2-1,2 1 1,-2 3 143,-2 0 0,0 5 1,0 0-1,-2 1 1,-1 2-1,-3 2 1,0 1-1,-2 5 0,0 2-293,0 2 1,1-1 0,-1 2 0,5 1 0,4 1 0,3 0 0,2 0 0,3 1-167,0-3 0,8 4 1,2-2-1,6-1 1,7 0-1,3 0 0,2 1 129,0-1 1,2-1 0,-2-2 0,0 1-1,-3-1 1,-3 1 0,-2-1 0,-2 0 106,-2 1 1,-1-1 0,-2 1 0,-1-1-1,-2 2 1,-4 1 0,-3 2-58,-1 2 0,-6 0 1,-4 2-1,-7-1 1,-3 1-1,-4 1 0,0-2 1,-2-3-295,0 1 0,3-6 0,0 2 1,6-4-1,5-2 0,2 1 279,2 0 0,3-6 0,5 3 0</inkml:trace>
  <inkml:trace contextRef="#ctx0" brushRef="#br0" timeOffset="182">9399 9022 7569,'0'-15'168,"0"0"0,2 1 0,0 1 1,3 2-1,2 0 0,1-1 1,3 1 103,0-1 0,2 1 1,1-1-1,2 1 0,3 0 1,3-1-1,1 2 0,-2 2 1,0 5-305,-4 1 1,4 2-1,-6 0 1,-1 0-1,-3 2 1,-3 1-67,-4 5 0,-3-2 1,-1 2-1,0 1 1,-1 2-1,-3 3 1,-4 1-1,-2-1-26,-1-1 0,-5-1 212,1-1 0,-1 0 80,0 1 1,4-2 75,-3-2 26,2 2-174,1-4 0,6 2 170,2-1 1,-1-3-218,1 4 0,6-4-40,5 3 1,3-4-89,2 0 1,1 3 2,2-3 1,-1 2 65,5-1 1,-4-2-84,4 1 1,-1 2 42,1-1 1,-3 4-310,-4-4 224,4 5 1,-3-3-130,2 5 202,-7 1 1,-3-1-1,-5 1 0,0-1 85,0 0 0,-7 1-59,-4-1 0,-2 1-8,-6-1 1,4 0 5,-4 1 1,0-1-134,-4 1 0,4-5 88,0 1 0,5-4-1051,-1 3 1134,2-4 0,-3 7 0,-2-4 0</inkml:trace>
  <inkml:trace contextRef="#ctx0" brushRef="#br0" timeOffset="183">9925 8737 7637,'11'0'123,"1"-1"0,0-2 0,3-2 0,5-1 1,1-2-1,3 1 0,2-1 0,0 0 0,-2 1 1,-2 0-1,-4 1 0,-1 1 0,0 0 0,-2 1-123,-5-1 0,7 4 0,-4-4 0</inkml:trace>
  <inkml:trace contextRef="#ctx0" brushRef="#br0" timeOffset="184">9970 8874 8196,'12'-6'133,"-1"1"0,1 1 0,-1 0 0,2 0 0,2 0 0,4-1 0,3 0-119,0 0 0,1-4 1,0 3-1,1-2 1,2 2-1,-1 0-14,-3-1 0,0 0 0,-4-5 0</inkml:trace>
  <inkml:trace contextRef="#ctx0" brushRef="#br0" timeOffset="185">10770 8326 7569,'-12'-17'80,"1"6"0,0-2 1,-1 6-1,1 0 1,-1 2-1,0 0 1,-4 3-1,-3 0 0,-2 2 164,-2 0 0,0 4 1,-1 1-1,-1 2 1,-1 1-1,3 3 0,4 0 1,3 2-234,2 2 0,3-2 1,2 3-1,2-1 1,2 1-1,4-1 0,3 0 1,7 1-73,5 2 1,5-4 0,7 3 0,2-2 0,1 0 0,3-1-1,1-1 1,0-2 58,-3 1 1,2-1-1,-6 0 1,-2 1-1,-2-1 1,-4 1 0,-3-1 52,-5 1 1,0-1 0,-6 2 0,-1 1 0,-3 2 0,-5 1 0,-7 0 0,-6 1 34,-3 2 0,-6 1 0,-1-1 0,0-2 0,-1 0 0,1-2 0,0 1 1,3-3-299,1-2 1,2-4 0,3-2-1,5 1 1,4-2-747,3 0 1,5-1 957,2-4 0,5 0 0,7 0 0</inkml:trace>
  <inkml:trace contextRef="#ctx0" brushRef="#br0" timeOffset="186">10827 8840 7569,'0'-5'2109,"0"5"-1780,0 6 0,0 4 0,0 2 1,1-1-1,2 0 0,2 1 1,0-1-1,1 1-454,1-1 1,0 1 0,3 0 0,-1 2 0,-1 1-1,1-1 1,0-1-946,-2-2 1,3-3 0,-2-2 517,2 0 1,-2-4 0,-1-6 0,2-3 589,1-4 0,-3 4 0,-3-1 523,-3-1 1,-2 4-1,-3 1 1,-3 4-190,1 4 0,-3 4 0,5 6 0,2 1 0,1 0 0,1 1 0,0 0 0,0 1-460,0-1 1,1 3-1,1-2 1,2-1-1,0 1 1,0-3-1,0-1-584,-2 3 1,3-7-1,-1 2 1,-1-1 671,-2 0 0,4-3 0,1-2 0</inkml:trace>
  <inkml:trace contextRef="#ctx0" brushRef="#br0" timeOffset="187">11250 8703 7569,'0'-12'76,"0"1"0,2 1 0,4 1 1,6 2-1,1 2 0,-1 2 1,0-1 63,-1 0 0,4-1 0,1 2 1,-1 0-1,0 0 0,0 2 1,-1 1-1,-1-2-140,-2-1 0,1 1 0,-1-3 0</inkml:trace>
  <inkml:trace contextRef="#ctx0" brushRef="#br0" timeOffset="188">11227 8851 7569,'-5'0'243,"5"-1"0,6-2 0,4 0 1,2 0-80,-1 2 1,5-1 0,4 0 0,1-2 0,2 0 0,0 1 0,0-3 0,-1 1 0,1 0-878,0 3 1,-5 0 712,-3 2 0,3-5 0,0-1 0</inkml:trace>
  <inkml:trace contextRef="#ctx0" brushRef="#br0" timeOffset="189">11775 8314 7569,'-10'-6'487,"2"2"0,4 7 0,3 7-13,1 9 1,4 1-1,0 11 1,-2 2-1,-1 2 1,-1 5-1,0 0 1,0 2-381,0-1 0,4 3 0,0-3 0,-1-1 0,-2-2 1,-1-3-1,0-5 0,1-3-635,3-3 0,-3-6 1,3-3-1,-3-2 1,-1-2 540,0 0 0,0 1 0,0-1 0</inkml:trace>
  <inkml:trace contextRef="#ctx0" brushRef="#br0" timeOffset="190">11958 8954 7569,'-5'0'341,"5"1"0,6 3 1,3 4-1,-2 2 0,-2 1 1,-1 2-1,0 1 1,-1 1-1,-2 0 0,-1 1 1,0 0-1,0 2 0,0 2-566,0 2 1,-5 1 0,-3-1 0,-2 1 224,-1 0 0,-6 5 0,-1 1 0</inkml:trace>
  <inkml:trace contextRef="#ctx0" brushRef="#br0" timeOffset="191">12666 8520 7569,'4'-11'35,"1"-1"0,1-1 0,2-1 0,-1-1 0,1 0 0,-1 0 0,1 0 0,-2 1 0,-1 1 0,-2 1 0,-3 2 0,-4 3 0,-3 3 0,-4 3 0,-1 1 0,-3 0 276,-5 0 1,-1 3-1,-2 3 1,0 0-1,0 3 1,2 1-1,0 1 1,4 1-277,0-1 0,-2-1 0,4-1 0,1-1 0,3 1 0,2 1 0,2 1 0,2 1-82,3-1 0,0 1 1,2-1-1,2 0 1,2 1-1,4-1 0,5 2 1,4 1 23,0 1 0,2 0 0,4-2 0,0 1 0,0 1 0,0-1 0,0-1 0,-1-2 56,1 1 0,-5 3 0,-3 0 1,-2-1-1,-3 0 0,-2 0 0,-4 3 22,-3 0 1,-6-1 0,-3 3 0,-3 1 0,-4 0 0,-5 0 0,-1-2 0,-3 0-176,-3 0 0,4-6 0,-1 1 0,5-4 1,3 0-1,2 0 0,1-2-1079,2-3 1,3 1 1198,0-1 0,6 0 0,-3-4 0</inkml:trace>
  <inkml:trace contextRef="#ctx0" brushRef="#br0" timeOffset="192">12791 8931 7569,'0'-11'217,"0"-1"0,0 1 0,0-1 152,0 1 0,2 3 1,1 2-1,5 1 1,2 2-1,2 2 1,0 1-1,2 0-280,2 0 0,3 0 1,-4 0-1,-1 1 1,-3 3-1,-2 4 1,-3 2-1,-1 1-265,-2 1 0,-3 4 1,-4 3-1,-3 3 0,-5 0 1,-3-2-1,-4-1 0,-1 1 20,1 2 0,-2-4 0,7-3 0,3-1 0,3 0 0,3 1 290,3-1-95,0-7 0,7 0 0,4-5 0,5 2 0,4-1 0,1-2 0,0-1-201,1 0 0,1 0 1,-1 0-1,-2-1 0,0-2 162,-1-1 0,2-5 0,4 3 0</inkml:trace>
  <inkml:trace contextRef="#ctx0" brushRef="#br0" timeOffset="193">13157 8657 7569,'-4'-11'92,"1"0"1,5 3 0,4 1-1,6 1 1,1 1 0,4-2 0,-1 2-1,4-1 1,0 1 0,4 0-1,1 1 1,2 0 0,-2 0 0,-2 2-1,-4 1 1,-1 1-93,0 0 0,-4 0 0,2 0 0</inkml:trace>
  <inkml:trace contextRef="#ctx0" brushRef="#br0" timeOffset="194">13180 8817 7569,'11'-4'-14,"2"-1"1,2 0 0,3-1 0,1 1-1,0-2 1,1 1-77,2-3 0,2 3 0,1-2 0,3 0 1,0 1 89,0-1 0,4 1 0,-3-5 0</inkml:trace>
  <inkml:trace contextRef="#ctx0" brushRef="#br0" timeOffset="195">14082 8314 7569,'-23'-11'69,"2"0"0,1 0 0,5 4 0,3 3 0,-1 3 0,-2 1 0,-6 0 0,-3 0 0,-2 0 0,-1 0 11,-1 0 0,5 5 1,-1 1-1,5 3 1,3 1-1,2 3 0,1 1 1,3 1 213,2 0-286,-2 6 1,9-7-1,-3 3 1,3 0-1,1-2 1,1 0-1,3 0 9,3-1 0,5-1 0,3-1 1,5-2-1,6-1 0,3-2 0,1 2 1,-1 1 18,-1 2 0,3-5 0,-5 1 0,-1 1 0,-4 0 0,-3 0 0,-3-2 0,-3 2 12,-4 1 0,-5 2 1,1-1-1,-3 0 0,-3 1 1,-5 1-1,-5 1-17,-5 1 1,-3 1-1,-7-2 1,-2 3-1,-2-1 1,1 1-1,-2-3 1,1-2-239,0 0 1,4-1-1,8 1 1,4-2-1,4-1-647,3-2 0,6 0 854,9 0 0,6-2 0,10-5 0</inkml:trace>
  <inkml:trace contextRef="#ctx0" brushRef="#br0" timeOffset="196">14150 8737 7569,'0'-11'640,"0"-1"0,2 2-253,2 2 0,-2 3 1,4 7-1,1 1 1,-2 5-1,0 2 1,-1 3-380,1 2 0,-4-1 0,3 4 0,-3 0 1,-1-2-1,0 2 0,0-2 0,0 1-428,0-3 0,-1-2 0,-2 0 0,0-1 0,-1-1 383,-1-2 1,5-3 231,0-5 1,1 0-1,7 0 1,0 0-1,3 0 1,0 1-1,0 2 1,1 2-143,-1 1 0,-3 2 0,-1 3 0,2 1 0,0-1 0,0-1 0,-3-1 0,1-1-198,-1 1 0,-3 1 0,0 1 0,-1 1 0,-4-2 0,-1-1-369,-5-2 1,-3-4 0,-3 1 0,-2-2 0,1 1 0,0 1 513,0-2 0,-6-6 0,4-2 0</inkml:trace>
  <inkml:trace contextRef="#ctx0" brushRef="#br0" timeOffset="197">14162 8714 7569,'5'-6'175,"3"-3"0,7 4 0,3 0 0,1-2 0,0 2 0,1-1 0,0 1 0,1-1-31,-2-1 1,0 5 0,3-3 0,0 1-145,-3 0 0,3 0 0,-5 4 0</inkml:trace>
  <inkml:trace contextRef="#ctx0" brushRef="#br0" timeOffset="198">14699 8566 7569,'-9'-23'214,"-1"1"1,1 3 0,5 4 0,5 2-1,4 3 1,0 1 0,2 3 0,0 0-1,5 0-109,2 1 1,6 2 0,-1 3 0,4 0 0,2 0 0,3 0 0,0 0 0,1 0 0,-2 0-2670,-3 0 2564,1 0 0,-12 5 0,4 1 0</inkml:trace>
  <inkml:trace contextRef="#ctx0" brushRef="#br0" timeOffset="199">14721 8657 7569,'-6'-1'349,"4"-2"0,4-1 1,6 2-183,2 1 0,6-3 0,5 0 0,3 1 1,4 2-1,0 0 0,1-2 0,-1 0-167,0 0 0,3 2 0,-1 1 0</inkml:trace>
  <inkml:trace contextRef="#ctx0" brushRef="#br0" timeOffset="200">15441 8269 7569,'-11'-10'338,"3"2"0,0-6 0,-1 5 0,-1 8 1,-2 6-1,-4 9 0,-3 5-75,-2 5 0,-2 6 0,1 2 0,2 5 0,2 4 0,2 0 1,3 0-1,3-2 0,4-2-386,1-1 1,2-6-1,7-2 1,5-2 0,5-6-1,6-2 1,4-6-50,3-3 0,8 0 0,0-5 0,1-3 1,2-5-1,0-6 0,1-4 0,-3-1 234,-1-2 1,0 0-1,-8-6 1,-2-1 0,-1-2-1,-2-2 1,-4-1 0,-7-2-9,-6-2 0,-4-6 0,-2 1 0,-4 2 0,-8 0 0,-8 3 0,-10 3 0,-5 4-380,-6 6 1,-4 9-1,-2 7 1,-2 2 0,2 4-1,2 2 326,4 3 0,-2 13 0,3 5 0</inkml:trace>
  <inkml:trace contextRef="#ctx0" brushRef="#br0" timeOffset="201">15601 8017 7569,'-5'-25'238,"6"2"1,9 7 0,9 4 0,5 6-1,3 1 1,-3 4 0,-2 4 0,-2 9 0,3 7-1,4 8 1,2 7 212,2 6 0,2 6 0,0 4 0,-2 3 0,-6 3 0,-4 1 0,-7 0 0,-6 0-577,-4 0 1,-3-5 0,-1-2 0,-1-5 0,-3-2 0,-4-2 0,-5-2 0,-4-2-725,0-1 0,-2-3 0,-3-2 0,0-1 850,0-2 0,-4 3 0,-8-2 0</inkml:trace>
  <inkml:trace contextRef="#ctx0" brushRef="#br0" timeOffset="202">5025 10267 7569,'0'-7'-191,"0"-1"1,1 4 528,3-3 1,-2 3 0,1-4-1,-1 2 1,-5 3-81,-5 7 0,0 6 0,-11 6 1,-2 4-1,0 4 0,-3 3 1,-2-1-1,-2 2-343,-1 3 0,-1-2 0,-5 0 0,1 0 0,-1-1 0,-2 1 0,-1-1 0,1 0-32,1-2 1,2-6 0,0-2-1,0-2 1,1-3 0,1-4 0,3-5-1,1-3 140,2-1 1,6-1 0,2-3-1,2-4 1,3-2 0,3-3 0,4-1-1,1-2-37,2-2 0,3-1 0,5-4 0,5 2 0,5 2 1,3 3-1,1 5 0,0 2-20,0 1 1,0 6 0,4-2 0,-1 3-1,-2 2 1,0 2 0,3 2 0,4 1 187,2 3 1,2 1-1,3 1 1,0 1-1,2-1 1,0 2 0,2 1-102,-1 1 1,-5-3-1,-3-5 1,-1 2 0,-4 0-1,-2 0 1,-4-3-1,-2-1-361,-2-2 0,-1-1-1735,-2 2 2043,0-3 0,-4-1 0,-2-6 0</inkml:trace>
  <inkml:trace contextRef="#ctx0" brushRef="#br0" timeOffset="203">6030 10233 7569,'0'-11'34,"0"-1"0,0 1 1,-1 1-1,-2 1 0,-2 2 1,-1 2-1,-2 4 1,2 4 1691,2 4-1609,8 8 0,-1 5 0,4 6 0,1 5 0,-1 2 0,0 2 0,-1 3 0,-1 3 0,0 1-74,-2 0 1,2-4 0,0 2 0,0 0-1,1-4 1,1 0 0,0-2 0,1-1-111,0-2 1,-2 0 0,3-4 0,-2-2 0,2-2 0,0-4 0,0-4-464,-1-2 1,-5-3 0,4-1 0,-3-4 529,-6-3 0,-3-5 0,-6-8 0</inkml:trace>
  <inkml:trace contextRef="#ctx0" brushRef="#br0" timeOffset="204">5893 10347 7569,'0'-23'89,"0"2"0,1 2 1,5 4-1,4 2 0,5 2 1,3-1 49,2 1 1,5-1 0,5 1 0,1-1 0,6 1 0,2 1 0,5 1 0,0 3-66,2 1 0,-6 1 0,-2 4 1,-3 1-1,-6 3 0,-6 3 1,-8 4-1,-5 1-119,-2 3 1,-7-1 0,-1 7 0,-9 2-1,-9 3 1,-8 3 0,-7 3-135,-5 1 1,-3 0 0,-5-1-1,2-3 1,1-2 178,1-6 0,5 2 0,-2-5 0</inkml:trace>
  <inkml:trace contextRef="#ctx0" brushRef="#br0" timeOffset="205">7001 9913 7569,'0'-11'122,"0"-1"0,0 1 1,0 0-1,0-1 1,0 3-1,0 6 1,0 8-1,0 7 1,-1 9-1,-3 4 279,-4 5 1,-6 3 0,-2 2 0,-2-1 0,-1 3 0,0 2 0,0 5 0,-1 1-298,-2-1 0,3 7 0,1-4 1,2 3-1,3 0 0,4-1 1,5-3-1,3 0-174,1 0 0,5-6 0,4 0 0,5-3 1,5-2-1,1-2 0,1-1 0,-4-3 99,0-2 1,3-3 0,-2-3 0,1 0 0,-1-4 0,0 0 0,-2-3-25,1-1 1,2-6-1,-4 1 1,0-1-1,0 1 1,1-2-1,-2-1-444,-2-2 0,0-2-651,-1-1 0,-6-1 1090,-5-3 0,-10-2 0,-8-6 0</inkml:trace>
  <inkml:trace contextRef="#ctx0" brushRef="#br0" timeOffset="206">7652 10222 7569,'0'-8'108,"0"0"1,0 0 0,0-3 0,0 0 0,-1 1 0,-3 1 0,-4 3 0,-2-1 0,-1 2 0,-1 0 126,1 3 1,-6 0-1,-2 2 1,-3 2-1,-4 1 1,-2 5-1,0 2 1,-1 2-139,0-1 0,0 4 0,-2 0 0,5 1 0,3-1 0,4 0 0,4 0 0,3 1-113,4-1 0,3 0 0,5-4 0,0 1 0,0-1 0,2 1 1,1-1-1,5 1-92,2-1 1,7 0 0,2 1-1,2-2 1,2-1 0,0-2 0,0 1 72,0-2 0,-4 5 0,0-4 0,1 2 0,0 0 0,-1-1 0,-2 0 0,-2 3 19,0 0 0,-3 0 0,-6 2 0,-1 1 0,-2 1 0,-2-1 0,-1 0 0,-1 1-60,-3 5 0,-4 0 0,-6 0 0,-2-2 0,-2 0 0,-2-2 0,0 1-133,0-3 1,0-2-1,4-2 1,-1-2 0,2-3-1,4-1-495,2 0 1,6-2 703,-1-6 0,8-2 0,2-5 0</inkml:trace>
  <inkml:trace contextRef="#ctx0" brushRef="#br0" timeOffset="207">7755 10633 8679,'0'11'232,"0"2"0,0 1 0,0 2 1,0 2-1,0 2 0,0 2 1,0 0-1,0-2-266,0-1 1,0-4-1,0 3 1,0 0 0,0-2-1,1 1 1,2-3-1211,0-2 1,1-4 1243,-4 0 0,5-6 0,2 3 0</inkml:trace>
  <inkml:trace contextRef="#ctx0" brushRef="#br0" timeOffset="208">8029 10416 7569,'1'-12'172,"4"2"0,5 1 0,6 3 0,1 1 999,4 2-1087,-5 2 1,6-3-1,-3 1 1,2-1 0,1 0-1,-2-1 1,-1 0 0,0 0-407,-1 2 1,-1-2-1,-6 1 1,0 0 321,1-1 0,-1-1 0,1-5 0</inkml:trace>
  <inkml:trace contextRef="#ctx0" brushRef="#br0" timeOffset="209">8097 10553 7569,'-7'0'95,"2"0"0,3 0 0,8 0 0,2 0-19,4 0 0,1 0 0,2 0 0,4-1 1,2-3-1,2-3 0,0 0 0,0-1-76,0-1 0,0-1 0,-1-1 0</inkml:trace>
  <inkml:trace contextRef="#ctx0" brushRef="#br0" timeOffset="210">8874 10107 7569,'0'-21'265,"-1"1"1,-2 2 0,-1 1-1,1 3 2,-2 2 1,2 5 0,-5 4-1,-1 1 1,-1 2 0,-1 0-1,-1 0 1,1 0 0,-2 2-188,-2 1 1,1 5 0,-4 6 0,1 2 0,-1 2 0,-1 2 0,1 2-81,3 1 1,3 4 0,4-1 0,1 1 0,2-1 0,4 1-1,3-3 1,6-2-22,2-3 1,5-1 0,2 1 0,1-4 0,2-2 0,2-2 0,2 0-82,2 1 0,-2-2 0,3-1 1,-4-2-1,-3 2 0,-2 2 1,-2-1-1,-2-1 53,-1-2 1,-3 1 0,-2 3-1,-4 1 1,-3 0 0,-1 2-1,-1 1 1,-4 1 29,-7 0 1,-6 1 0,-7 3-1,-3-1 1,0 0 0,-1-1 0,0-2-219,-3 1 0,4-4 0,2 2 1,3-4 236,4-3 0,-3 2 0,4-4 0</inkml:trace>
  <inkml:trace contextRef="#ctx0" brushRef="#br0" timeOffset="211">9068 10621 7569,'-7'-3'107,"-1"-2"1,0-2-1,2-2 1,2-1-1,3-1 1,1-1 0,1 1-1,3-1 1,5 1-1,5-2 1,6-1-1,6-1 1,4 1 159,3 2 0,-4 1 0,-2 4 0,-3 2 0,-1 1 0,-2 0 1,-2 3-1,-5 3-348,-5 6 1,-4 2 0,-5 3-1,0 1 1,-1 1 0,-3 0 0,-3 2 30,-4 2 1,-4-2 0,-1 1 0,-1-1 0,1-3 0,2-2 0,1 0 0,2-2 78,-1-2 1,1 0 0,1-2 0,1-1 0,1 0 0,1-1 74,0 1 0,3-3 0,8 4 0,5 0 0,4-3-101,2 2 0,5-2 0,-1 3 1,2-1-1,-1-1 0,-2 0 0,-1 1 1,0 0-25,-1 0 0,-2 4 1,-5-1-1,-1 2 0,0 1 1,-2 1-1,-2-1 0,-3 2-19,-1 2 1,0-1-1,-3 4 1,-3 0 0,-5-2-1,-3 2 1,-3-2-39,-2 1 1,-2-2 0,-4-4-1,0 1 1,-2-1 0,3-1-1,4-2 1,5-4-382,2-3 0,5-1 0,2-1 459,1-3 0,11-7 0,7-7 0</inkml:trace>
  <inkml:trace contextRef="#ctx0" brushRef="#br0" timeOffset="212">9559 10302 7569,'-4'-12'11,"1"1"1,1 1 0,6 1 0,8 1 0,4 1 0,3-1 119,0 0 1,-4 1 0,4-5-1,3 2 1,2 1 0,3 2-1,-3-2 1,-4 0 0,-5 1-158,-2 4 1,-1 3 25,-1 1 0,-5 0 0,-1 0 0</inkml:trace>
  <inkml:trace contextRef="#ctx0" brushRef="#br0" timeOffset="213">9616 10530 7401,'7'-5'131,"4"2"0,-1-4 0,4-1 1,1 1-1,2-1 0,2-1 1,3-1-1,0-1-119,1-1 0,0 1 1,-1 1-13,-3 2 0,2-2 0,-3 3 0</inkml:trace>
  <inkml:trace contextRef="#ctx0" brushRef="#br0" timeOffset="214">10416 9982 7569,'-19'-18'15,"1"3"0,2 2 1,2 3-1,1 1 0,0 3 1,-1 1-1,-2 2 323,-2 2 1,-5 1-1,-4 0 1,2 0 0,1 0-1,1 1 1,0 3-1,0 4-120,1 2 0,4 1 1,3 2-1,2 1 0,2 1 1,0 0-1,4 0 0,3 2-253,3 1 0,3-3 0,6 3 0,7 0 0,7-2 1,3 1-1,3-2 0,1 0-136,3 0 0,0 0 1,-2-3-1,-2-1 1,-3 1-1,-1-1 0,-3 1 1,-4 0 80,-3 3 1,-2-2-1,-3 2 1,-3-2-1,-1 0 1,-2 1-1,-3 2 94,-4 2 0,-4 1 0,-6 4 1,-3 0-1,-4-2 0,-3 0 0,0-2-91,0 1 5,1 1 1,-4-3 0,2-1 0,3-3 0,6-2-1,3-1-613,2-1 0,5-4 0,3 0 695,6-1 0,8-6 0,7-5 0</inkml:trace>
  <inkml:trace contextRef="#ctx0" brushRef="#br0" timeOffset="215">10439 10427 7569,'-2'-6'688,"0"3"1,-2 6-318,2 5 1,-4 2-1,3 2 1,-1 2-1,0 2 1,0-2-1,2-1 1,0 1-351,2 2 1,0 0 0,2-2-1,0 3 1,2-1 0,0 1 0,0-3-432,-1-2 0,6 0 0,-1-2 0,2-3 0,2-3 0,-1-2-160,0-2 1,1 0 0,-1-2 0,1 0 0,-1-3 569,0-2 0,0 0 0,-4-5 101,-3 1 0,-3 6 0,-2 3 0,-2 6 0,0 3 0,-1 2 377,-1 1 0,4 2 1,-5 2-1,3 2 1,-1-1-1,1 1 1,2 2-460,1 0 0,-4 3 0,0-3 1,2 1-1,1-1 0,1 0 1,0-2-1,0 1-765,0-3 0,0-2 0,1-2 746,3-2 0,2 2 0,5-3 0</inkml:trace>
  <inkml:trace contextRef="#ctx0" brushRef="#br0" timeOffset="216">10804 10245 7569,'1'-12'263,"2"1"1,3-1-1,4 1 1,7 1 0,2 1-1,0 1-94,-4-1 0,2 3 0,-2-2 0,-1 1 0,0-1 0,0 1 0,1-1 0,-1 2-381,-1 2 0,-2 2 212,1 2 0,-1-5 0,0-1 0</inkml:trace>
  <inkml:trace contextRef="#ctx0" brushRef="#br0" timeOffset="217">10838 10496 7569,'5'-10'236,"4"1"1,4 1 0,2 1 0,1-1 0,-1 0 0,1 1 0,2-1-286,2 0 1,-2 1-1,1-3 1,1 1-1,1 2 1,-1 2 48,-1 3 0,0-5 0,4 1 0</inkml:trace>
  <inkml:trace contextRef="#ctx0" brushRef="#br0" timeOffset="218">11432 9936 7569,'-6'3'337,"2"4"0,3 9 0,1 5 1,0 4-1,0 3 25,0 2 1,0 4 0,0 5-1,0 1 1,0 0 0,0-1-1,1 2 1,2-2-587,0 1 1,1-6 0,-4-5 0,0-1-1,0-1 1,0-2 223,0-2 0,-5 2 0,-1-7 0</inkml:trace>
  <inkml:trace contextRef="#ctx0" brushRef="#br0" timeOffset="219">11763 10564 8516,'-6'2'59,"2"1"0,4 5 0,4 3 0,2 5 0,2 3 0,-2 2 0,1 2 0,-2 0 0,0 0 0,-1 0 0,0-2 0,-1-1 1,0-2-183,-2-1 0,-1 2 0,0-4 0,0-1 123,0-1 0,0-2 0,0 1 0</inkml:trace>
  <inkml:trace contextRef="#ctx0" brushRef="#br0" timeOffset="220">12574 9936 7569,'-22'-29'43,"-3"2"1,0 8-1,-2 4 1,2 4-1,1 3 1,1 3-1,-1 1 1,-3 0 0,-3 2 166,-3 1 1,-4 4 0,2 2-1,3 3 1,4 3 0,6 5 0,6 1-1,3 4 1,3-1-154,2-1 1,5 3 0,6-3 0,5 2 0,3 1-1,3-2 1,4-2 0,2 0-114,5-1 1,0-3-1,-1 2 1,1-4-1,2 1 1,0 1-1,-1 1 36,1-1 0,-2-1 0,-6 0 0,-2 0 0,-3 3 0,-1-1 0,-5 0 0,-1 2 11,-5 0 1,0-1 0,-4 3 0,-3 1 0,-6 2 0,-7 0-1,-4 0-63,0-3 1,-6 3-1,-3-5 1,0 2-1,-1-1 1,4-1-1,3-3 1,4-3-1516,3-3 1587,8 2 0,0-9 0,4 4 0</inkml:trace>
  <inkml:trace contextRef="#ctx0" brushRef="#br0" timeOffset="221">12529 10439 7569,'7'-10'190,"0"1"0,-1 2 0,0 1 0,3 1 0,1-1 0,2 0 215,-1 1 1,1 2-1,-1 3 1,0 0-1,1 0 1,-2 1-1,-2 3-427,-5 3 0,-1 5 0,-2 3 1,0 3-1,-3 1 0,-3 0 0,-7 1 1,-2 2-213,-2 0 1,1 1 0,3 0 0,1 0 0,1-1 0,3-2 0,1-2 210,3-2 1,3 1 0,2-3 0,3 1-1,4-3 1,3-1 0,3-5-73,1-1 1,6-1-1,-2-4 1,1 0-1,0-1 1,-2-3-1,0-3 95,0 1 0,-4-4 0,2 4 0</inkml:trace>
  <inkml:trace contextRef="#ctx0" brushRef="#br0" timeOffset="222">12940 10245 7569,'0'-12'51,"4"1"1,2-1 0,3 2 0,5 1-1,2 3 1,3 1 0,0 2-9,0 2 1,-3-3 0,1 0-1,0 2 1,-2 1 0,0 1-1,1 0-43,-2 0 0,-7 0 0,-2 0 0</inkml:trace>
  <inkml:trace contextRef="#ctx0" brushRef="#br0" timeOffset="223">12917 10450 7569,'13'-1'232,"2"-2"1,4-2 0,3 0 0,0 0-1,1 1 1,0 0 0,0-1-517,0-1 1,0 3 283,-1 0 0,6-4 0,2 1 0</inkml:trace>
  <inkml:trace contextRef="#ctx0" brushRef="#br0" timeOffset="224">13682 9993 7569,'-5'-16'73,"0"-1"1,-3-2 0,3 4 0,2 2 0,-1 2 0,0-1 0,-1 1 0,-3 0 0,-2 0 0,-1 4 0,-1 2-1,0 1 1,-2 0 0,-3 2 0,1 0 168,-1 2 0,-3 0 0,0 0 0,-5 2 0,-1 0 1,-1 3-1,0 2 0,1 1-135,0 3 0,4 4 1,1 0-1,4-1 1,1-1-1,5-1 0,3 2 1,3 2-111,3-2 0,11 0 0,7-1 0,9 1 1,10-2-1,4-3 0,3-2 0,0 1-55,1 0 1,-5-2 0,-3 3 0,-4-2 0,-3 4 0,-4 1 0,-4 4 98,-4-3 1,0 5-1,-1 0 1,-2 1 0,-3 0-1,-4 0 1,-1 0-1,-2 0-43,-2 1 1,-2 2 0,-3 0 0,-3-2 0,-6-1-1,-5 1 1,-5 2 0,-2-1-189,-3-2 0,0 2 1,-4-6-1,3-1 1,0-1-1,2-3 1,2-1-1766,3-2 1955,12-4 0,5 2 0,12-5 0</inkml:trace>
  <inkml:trace contextRef="#ctx0" brushRef="#br0" timeOffset="225">13819 10347 7569,'0'-7'1479,"0"2"-1177,0 3 1,0 6 0,0 10-1,0 1 1,0 1 0,2-1 0,0 0-1,2 0 1,-2 0-190,0 1 1,-2-1 0,0-4 0,0 1 0,0-1 0,0 1-327,0-1 1,0-3 0,-2-2-1,-1-1 1,-5-2 150,-2-2 0,3 0 0,5 2 1,4 0 108,6 0 1,2-2-1,3 1 1,2 0 0,4 2-1,3 0 1,1 0-1,1 1-42,2 1 1,-5 0-1,0 3 1,-3-1 0,-4-1-1,-1 1 1,-3 0-1,-3 1-168,-3 1 1,-2-3 0,-4 1 0,-3 1 0,-5 0-1,-5 0 1,-3-2 0,-2 1-343,-2-2 1,-1 0 0,0-3 0,1 1 0,-2-2 0,-2 0 504,-1-2 0,1-11 0,3-1 0</inkml:trace>
  <inkml:trace contextRef="#ctx0" brushRef="#br0" timeOffset="226">13808 10290 7569,'0'-11'0,"1"-1"0,3 1 0,4 1 0,3 2 0,4 3 0,4 1 0,3 0 169,1 2 1,5-3 0,1 1 0,1 2 0,1-1 0,-1 0 0,-1 0-170,-2 0 0,-3-3 0,-1-1 0</inkml:trace>
  <inkml:trace contextRef="#ctx0" brushRef="#br0" timeOffset="227">14402 10050 7569,'0'-11'242,"1"1"1,4 1-1,5 3 1,5-1-1,2 2 1,1-1 0,-2 1-195,1 0 1,-1-3-1,-2 4 1,3 0 0,-1 1-1,1-1-48,-3 1 0,-2 2 0,0 1 0</inkml:trace>
  <inkml:trace contextRef="#ctx0" brushRef="#br0" timeOffset="228">14379 10256 8008,'11'0'-22,"2"-1"0,2-2 0,4-2 0,3-1 0,1-3 0,1 0 1,1 0-1,3 1 22,1 0 0,2-3 0,3 0 0</inkml:trace>
  <inkml:trace contextRef="#ctx0" brushRef="#br0" timeOffset="229">14847 10062 7569,'-16'0'206,"3"1"0,-2 3 0,2 3 0,2 4 0,-1 0 1,1 2-1,1 1 0,2 2 91,4 2 0,3-3 1,1 4-1,1 0 1,3 0-1,5-1 1,5 0-1,5-2-469,2 1 0,4-3 0,1-5 0,5-3 0,0-1 0,1-2 0,-3-3-52,-1-4 0,3-3 0,-5-4 0,0 0 0,-2-1 0,-3 1 0,-2-2 0,-3-1 224,-4-1 1,-2-5 0,-2 1-1,-4-3 1,-3-2 0,-3-1 0,-6-2 50,-7 1 1,13 24-48</inkml:trace>
  <inkml:trace contextRef="#ctx0" brushRef="#br0" timeOffset="230">15167 10064 8730,'-13'-14'31,"-13"-8"21,-6 0 0,-5 4-1,-6 7 1,-3 6 0,-1 3-303,3 2 0,7 4 0,2 3 251,3 3 0,6-1 0,-2 7 0</inkml:trace>
  <inkml:trace contextRef="#ctx0" brushRef="#br0" timeOffset="231">15555 9536 7569,'-7'0'210,"0"2"0,2 3 0,3 6 1,0 8-1,2 5 0,0 6 1,0 4-1,0 8 0,0 6 0,0 3 158,0-1 1,0 4-1,0-5 1,0-1-1,0-1 1,0-1-1,0 0 1,0-1-1,0 1-336,0 0 1,0-2 0,0-1 0,0-2 0,0-2 0,2-3-1,0-3 1,3-4-152,2-1 0,-4-3 0,4-4 0,-2-4 1,-3 0-1,0-3 0,-2-1-200,0-2 1,0 0 0,0 1-1,-2-2-858,-1-2 1,1-5 1176,-2-6 0,-2-9 0,0-6 0</inkml:trace>
  <inkml:trace contextRef="#ctx0" brushRef="#br0" timeOffset="232">16138 9879 7569,'-16'-5'261,"1"-1"1,1-1 0,2 3-1,0 3 1,1 1 0,-1 3 21,1 4 0,-4 6 0,-1 11 1,2 3-1,2 3 0,0 5 1,1 1-1,1 2-263,2-1 0,-1-1 0,5-3 0,2-2 0,2-1 1,4-2-1,3-4 0,5-4-120,3-5 0,-2-2 0,3-3 1,1-1-1,2-3 0,1-1 1,0-3-1,-1-5 160,2-5 0,4-6 1,2-2-1,-2-2 1,-1-3-1,-2-3 0,-2-3 1,-2 0-47,-2-1 0,-2 3 0,-6-5 0,-4-2 0,-3-2 0,-1-5 1,-1-1-275,-3-1 0,-2-2 0,-7 5 0,-1 2 0,-3 5 1,0 4-1,-5 6 0,-2 4-218,-3 6 1,-4 8 0,0 4 0,-2 10 0,0 6 0,3 5 477,3 1 0,-2 5 0,0 1 0</inkml:trace>
  <inkml:trace contextRef="#ctx0" brushRef="#br0" timeOffset="233">15921 10119 7569,'11'0'248,"-3"-1"0,-1-3 1,2-4-1,1-2 0,2-1 128,-1-1 0,4 6 0,1 1 0,-1 1 0,1 0 0,3 0 0,4 1 0,3-1-526,0 1 0,1 2 1,-3 1-1,1 0 0,2 0 150,-2 0 0,0 0 0,-3 0 0</inkml:trace>
  <inkml:trace contextRef="#ctx0" brushRef="#br0" timeOffset="234">16560 10039 7569,'-7'-4'157,"-1"-1"0,0-1 1,3-2 19,5 2 0,5 1 0,7 3 1,-1 0-1,2-2 0,2 2 1,3-1-1,1 0-349,0 0 0,-5-1 0,1 4 0,-2 0 172,-2 0 0,1-5 0,-1-2 0</inkml:trace>
  <inkml:trace contextRef="#ctx0" brushRef="#br0" timeOffset="235">16492 10187 8581,'11'0'946,"1"0"-609,-1 0 1,5 0-26,4 0 1,1-3-130,2-1 0,1-5-456,3 1 1,-4 3 199,-1 1 73,1 3 0,-5-4 0,5-1 0</inkml:trace>
  <inkml:trace contextRef="#ctx0" brushRef="#br0" timeOffset="236">17131 9788 7569,'0'-12'100,"0"1"1,-4 3 0,-1 1-1,0-2 1,-1 0 0,1 0 0,-1 3-1,-1 1 1,0 3 0,-1 5-1,0 4 1,0 5 0,-3 4 0,0 7-1,0 6 1,-2 6 205,-2 3 0,6-3 0,-3 3 1,2-2-1,1-2 0,0-1 1,3-1-1,1-4 0,2-3-448,2-3 0,2-3 0,3 0 0,4-4 0,2-2 0,3-3 0,1-3 0,2-3 130,2-2 1,0-2 0,2-2 0,-1-2-1,0-4 1,0-5 0,-1-4 63,-2 0 1,3-2-1,-3-4 1,-4 0-1,-2 0 1,-3-1 0,-2-3-1,-3-2-309,0 0 1,-4-8 0,-1 3 0,-6-2 0,-4 1 0,-3 2 0,-4 2-76,-4 5 0,2 7 0,-6 5 0,1 5 1,2 5-1,2 3 0,4 1 0,1 1 332,0 3 0,4 2 0,-2 6 0,4-1 0</inkml:trace>
  <inkml:trace contextRef="#ctx0" brushRef="#br0" timeOffset="237">16937 9913 8086,'6'5'1059,"1"0"0,-3 3-1003,3-4 1,5 1 0,4-1 0,7-2 0,6 0 0,3-2 0,0 0 0,-3 0-2494,-1 0 2437,-2 0 0,-3 0 0,0 0 0</inkml:trace>
  <inkml:trace contextRef="#ctx0" brushRef="#br0" timeOffset="238">17291 10199 7751,'0'11'366,"0"2"1,0 1 0,0 2-1,0 2 1,0 2 0,0 2 0,0 0-246,0-3 0,0 2 1,0 0-1,0 3 0,0 1 1,0-2-1,0-4 0,-1-1-1230,-3-1 1,2-3 0,-5 2 1108,2-4 0,-4 0 0,3-1 0</inkml:trace>
  <inkml:trace contextRef="#ctx0" brushRef="#br0" timeOffset="239">17782 9719 7569,'-15'-15'23,"0"1"1,1 4-1,1 5 1,2 3-1,-1 2 256,1 0 83,-1 6 0,-4 5 0,-4 11 0,-4 7 0,-3 8 1,0 4-1,2 4 0,2 1-254,5-3 0,9 2 0,6-3 1,3 1-1,3-1 0,6-4 0,5-3 1,5-5-285,3-3 1,5-8 0,0-4 0,1-4 0,2-3-1,-1-5 1,1-6 0,1-6 187,-1-5 1,-5 0 0,2-5 0,-3-1-1,-2-2 1,-4-1 0,-6-1 28,-3-2 1,-6 0 0,0-4 0,-1-3 0,-2-3 0,-3-3 0,-3-2 0,-7-1-328,-3 2 1,-3 1 0,-5 6-1,-2 3 1,-2 8 0,-1 5-1,-1 6-969,0 3 1,-1 3 1254,4 5 0,0 5 0,5 1 0</inkml:trace>
  <inkml:trace contextRef="#ctx0" brushRef="#br0" timeOffset="240">17485 10050 7569,'-5'2'242,"5"0"0,7 2 0,3-1 148,1-2 0,4-1 0,3 0 1,4 0-1,4 0 0,5-1 1,2-2-1,4-2-543,2-1 0,-3-1 0,-2 0 0,-6 2 0,-4 1 0,-3 0 0,-2 0 153,-3-1 0,-4-1 0,0-6 0</inkml:trace>
  <inkml:trace contextRef="#ctx0" brushRef="#br0" timeOffset="241">18193 9491 7569,'-5'-12'258,"-2"1"163,2 5-394,0 0 1,3 12 9,-1 1 0,-4 5-79,-4 3 0,3 4-111,1 7 1,-1 0 152,-4 4 0,1 1 0,0 3 0</inkml:trace>
  <inkml:trace contextRef="#ctx0" brushRef="#br0" timeOffset="242">18319 9970 7569,'-8'-6'196,"2"1"1,0 1 0,2 0-1,3 2 1,6 1 0,5 1 0,5 0-1,4 0 1,3-2 0,2 0 0,1-2-512,2 1 1,0 1 0,-5-1 0,1 0 314,0 0 0,-5-3 0,-2-1 0</inkml:trace>
  <inkml:trace contextRef="#ctx0" brushRef="#br0" timeOffset="243">18262 10096 7569,'1'6'120,"3"-2"1,4-3 0,2-1 0,2 0 0,2 0 6,2 0 0,4 0 0,0 0 0,4 0 0,4-1 1,0-1-1,1-3 0,1 0-1970,1-1 1843,-3-2 0,0 1 0,-5-4 0</inkml:trace>
  <inkml:trace contextRef="#ctx0" brushRef="#br0" timeOffset="244">18867 9639 7569,'-11'-5'251,"-3"3"1,1-5 0,4 3-1,3 6 1,2 5 0,-1 7 0,-1 7 670,-1 4 0,-1 5-752,4 8 1,-4 3 0,4 5 0,2-1 0,-1 1 0,1-1-212,-2-4 0,0-1 0,4-6 0,0-1 0,0-1 1,0-4-1,1-3-201,3-3 1,2-8 0,6-2 0,-1-4 0,1-3 0,0-2 0,2-2 0,3-2 288,1-3 0,-1-4 0,4-7 0,-4-4 0,1-3 0,-1-1 0,-1 1-5,-2-1 0,-1-5 0,-3-4 1,-2-3-1,-5-5 0,-1 0 1,-2-4-1,-2 1-286,-1 1 1,-7-1-1,-7 5 1,-1 4 0,-2 5-1,-2 8 1,0 6-212,-1 5 1,0 8 0,0 2 0,0 6 0,2 5 454,2 5 0,-8 1 0,3 6 0</inkml:trace>
  <inkml:trace contextRef="#ctx0" brushRef="#br0" timeOffset="245">18662 10005 7935,'15'0'297,"0"-2"1,-1 0 0,-1-2-1,-1 2 1,4-1 0,3 0-222,2 0 1,2-1 0,0 3 0,0-2 0,0-1 0,0 0 0,-1 1 0,0-1-1,-3 1-76,-4 2 0,3-4 0,0-1 0</inkml:trace>
  <inkml:trace contextRef="#ctx0" brushRef="#br0" timeOffset="246">19221 9514 7569,'-5'-12'331,"0"1"1,-4 1-1,3 3 1,0 9-139,-1 8 1,3 6-1,-3 7 1,-1 1-1,2 1 1,2 3-1,2 0 1,-1 2-1433,-1-1 0,2-4 1239,5 2 0,-1-3 0,3-1 0</inkml:trace>
  <inkml:trace contextRef="#ctx0" brushRef="#br0" timeOffset="247">19427 9377 7569,'0'-18'673,"-1"1"1,-2 6-1,-1-1-47,2 1 1,2 6-1,4 6 1,3 11-1,5 8 1,3 7 0,4 2-348,2 2 1,4 4 0,0 2-1,2 2 1,-1 1 0,1 2-1,0 0 1,-2 1-311,-1 4 0,-1-1 1,-2 5-1,-2-2 1,-3 1-1,-5-1 0,-3 1 1,-4-1-301,-3-1 1,-1-2 0,0-3 0,-1-2-1,-3-2 1,-4-2 0,-2-3-24,-1-3 0,-2-2 1,-2-5-1,-3 0 1,-1-2-1,0-2 1,0-1-1,1-1-539,3-2 1,1-2 0,1-5 892,2-1 0,-3-6 0,7 3 0</inkml:trace>
  <inkml:trace contextRef="#ctx0" brushRef="#br0" timeOffset="248">4637 12118 7569,'-12'-6'-423,"1"5"640,0-9 1,-1 8 0,1-6 0,-1 0 0,1 1 0,1-1 0,3 0-6,7 2 0,7 1 1,7 5-1,2 0 1,1 0-1,0 0 1,1-1-1,3-2 1,-1-1-1,0 2-250,-1 1 0,-1 1 0,2 0 0,-2 0 0,-1 0 0,-4 0 0,0 0 0,-1 0-2168,-1 0 2206,0 0 0,1 5 0,-1 1 0</inkml:trace>
  <inkml:trace contextRef="#ctx0" brushRef="#br0" timeOffset="249">4568 12277 7569,'-5'-1'239,"5"-1"1,7-2 0,4 1 0,4 1-1,4-1 1,3-1 29,1 2 0,3-4 0,1-1 0,-2 0 0,1 0 0,-2 2 0,0 3 1,-4 0-1547,-2 2 1277,-3 0 0,-3-5 0,-1-1 0</inkml:trace>
  <inkml:trace contextRef="#ctx0" brushRef="#br0" timeOffset="250">5745 11729 7569,'-12'-11'196,"1"-1"1,5 1 0,0 1 0,3 1 0,-1 1 0,1 2 0,2 5 0,1 10 0,0 11 0,0 9-1,0 5 117,0 4 0,0 4 1,1 7-1,2 0 0,1-1 1,-1-1-1,1-2 0,0-2 1,-1-3-397,-2 0 1,0-2 0,2-5 0,0-3 0,0-3 0,0-3-1,-1-2 1,2-2-750,-2-1 0,0-9 0,-1 1-221,3 0 1,-3-8 1052,3-3 0,-3-10 0,-1-8 0</inkml:trace>
  <inkml:trace contextRef="#ctx0" brushRef="#br0" timeOffset="251">5630 11832 7569,'0'-23'97,"0"0"0,2 2 1,2 2-1,3 2 1,5 2 60,3 0 1,-1 0 0,5 3 0,1 1 0,3-1 0,4 1 0,2 1 0,1 1-35,1 1 0,-5 6 0,4-2 1,-3 4-1,-1 4 0,-3 3 1,-4 5-1,-4 2-159,-2 1 1,-7 5-1,-2-1 1,-4 4 0,-5 4-1,-7 3 1,-5 3 0,-6 1-169,-4 1 0,-2-5 0,-4-1 0,2-1 0,5-4 0,2-3 0,2-6-1959,3-2 2162,3-7 0,9-1 0,2-5 0</inkml:trace>
  <inkml:trace contextRef="#ctx0" brushRef="#br0" timeOffset="252">6384 11546 7569,'-5'-11'228,"-2"1"1,-4 2 0,0 6 106,0 4 1,-1 6 0,1 7 0,-1 5 0,1 7 0,-1 7 0,1 6 0,0 3-136,-1 3 1,1 0 0,1 9 0,1-4 0,2-2 0,2-3 0,3 0 0,1-3-300,1 1 0,1-4 1,1-2-1,3-3 1,2-2-1,0-2 1,1-5-46,0-2 1,-1-2-1,5-3 1,-1-4-1,0-2 1,1-2-1,-1-1-242,1-2 1,-1-2 0,1-3 0,-1 1-1,0-3 1,1-3 385,-1-6 0,-4-2 0,-2-2 0</inkml:trace>
  <inkml:trace contextRef="#ctx0" brushRef="#br0" timeOffset="253">6830 11786 7569,'0'-23'146,"0"2"0,0 2 0,0 4 1,-2 2-1,-1 2 111,-5-1 1,-1 5 0,0 0 0,2 2 0,-4 3 0,-1 0 0,-5 2 0,0 0-170,-4 0 1,-2 5-1,-2 3 1,-3 3-1,-1 5 1,-2 1 0,2 2-1,3 0-74,1 2 1,8-3 0,3 1 0,4 0-1,3-2 1,2 0 0,4-2 0,5 2-93,7 0 1,2-3-1,6 2 1,1-4 0,2-2-1,1-1 1,1-1 14,2 1 0,-3-3 0,1 0 0,-3 1 0,-2-2 0,0 1 0,-2-1 75,0 0 0,-3 4 1,-5-2-1,-3 0 0,-1 1 1,-2 1-1,-3 1 2,-4 1 1,-2 5 0,-6 0 0,-1 0 0,0 2 0,-4-1 0,1-1 0,-1-2-389,3-1 0,-2 0 0,0 1 0,4 1 0,3-1-2013,5-2 2387,3-5 0,1-2 0,0-5 0</inkml:trace>
  <inkml:trace contextRef="#ctx0" brushRef="#br0" timeOffset="254">6864 12220 8661,'0'12'332,"0"-1"0,0 1 1,0 0-1,0 2 1,0 1-1,0 1-95,0 0 0,0-2 0,0 4 1,0-2-1,0-2 0,0 0 1,0 0-1,0 2-825,0-3 1,0-4-1,0-1 1,0 1 587,0 1 0,0-9 0,0-2 0</inkml:trace>
  <inkml:trace contextRef="#ctx0" brushRef="#br0" timeOffset="255">7127 11992 7569,'-12'0'236,"1"-5"0,3 4 0,2-5 0,-1 3 0,4-1 1,1 1-1,9 2 0,5 1 0,7 0-146,3 0 1,1 0 0,0 0-1,0 0 1,-1 0 0,0-1-1,-2-2 1,-2-1-1547,-1 2 1,-6 1 1455,-3 1 0,-11-5 0,2-2 0</inkml:trace>
  <inkml:trace contextRef="#ctx0" brushRef="#br0" timeOffset="256">7149 12129 7569,'-5'6'369,"5"-2"1,7-3-1,3-1-199,1 0 0,1 0 0,-1 0 1,2 0-1,2-1 0,4-1 0,3-4 1,-1 0-479,-2-3 0,3 4 0,-3 0 0,1 1 308,-1 1 0,-2-6 0,-6 2 0</inkml:trace>
  <inkml:trace contextRef="#ctx0" brushRef="#br0" timeOffset="257">7721 11592 7569,'-16'-15'431,"2"0"0,4 3 0,5 8-111,4 12 1,1 7-1,0 9 1,0 4 0,1 5-1,3 5 1,2 3 0,2 2-261,-1 2 1,1 0-1,2 1 1,-1-2 0,-3 0-1,1-4 1,-2-1 0,0-3-198,-3-4 1,4-4 0,-3-7 0,0-2 0,-2-4 0,-1-2 0,1-1-2202,3-1 2338,-2-5 0,3 5 0,-5-5 0</inkml:trace>
  <inkml:trace contextRef="#ctx0" brushRef="#br0" timeOffset="258">8166 11387 7569,'-12'-28'1566,"1"5"1,1 16-1341,2 15 0,3 14 0,5 12 1,0 7-1,0 6 0,0 5 1,0 5-103,0 1 0,0 4 0,0 0 0,0 1 0,0-1 1,2-4-1,0-3 0,2-6-240,-2-2 0,0-2 1,-2-5-1,0-4 1,0-6-1,0-2 0,0-4 1,0-2-331,0-3 1,-4-5 0,0 1 0,0-2-1,-1-2 446,-2 0 0,-4-4 0,0-2 0</inkml:trace>
  <inkml:trace contextRef="#ctx0" brushRef="#br0" timeOffset="259">8509 11706 7569,'6'0'180,"-2"0"0,-8 2 1,-2 1-1,-2 6 1,2 5-1,-1 5 1,2 4-1,0 4 130,3 3 0,0 2 0,2 0 0,0-2 1,0 1-1,0-1 0,0-1 0,2-1 0,1-4-344,5-3 1,-2-1 0,2-5-1,1-2 1,1-3 0,1-4 0,2-1-1,1-2-64,1-2 1,2-1 0,-2-1 0,4-4 0,1-5 0,1-4 0,-4-1-6,0-2 0,2-1 1,-4-5-1,-2 1 1,-4-1-1,-5 0 1,-3-1-1,-1-3-138,0-3 0,-5-3 1,-3 0-1,-2 1 0,-3 3 1,-2 1-1,-4 2 5,-3 2 1,2 7 0,-1 3 0,-4 5 0,1 5-1,0 4 1,1 4 0,1 3 235,-1 4 0,5 1 0,3 2 0,3 3 0,5 0 0,2 2 0,1 1 0,0-3-12,1 0 1,2 2-1,2-4 1,2-1 0,2-3 206,1-3 0,-2 1 0,4-5 0,-1-3 0,1-2 235,0-3 1,-1-4 0,5 5-1,0-1 1,4 0 0,3 0 0,2 2-469,2 0 0,4-2 0,-1 1 0,0 0 0,-1 2 0,-1 1 0,0 0 0,-2 0 38,-1 0 0,1 0 0,1 0 0</inkml:trace>
  <inkml:trace contextRef="#ctx0" brushRef="#br0" timeOffset="260">9045 11855 7569,'-5'-12'185,"0"1"1,-2 0 0,4 0 0,4 3 0,4 1 7,2 2 0,0 1 0,5 4 0,0-1 0,2-1 0,3-2 0,-1 1 0,1 2-722,-3 1 1,-1 0 0,-2 0 528,0 0 0,1 0 0,-1 0 0</inkml:trace>
  <inkml:trace contextRef="#ctx0" brushRef="#br0" timeOffset="261">9034 11980 8220,'11'0'-15,"2"0"0,1 0 0,2 0 0,2 0 0,3-1 0,0-1 0,3-2 15,3 1 0,-3-3 0,4 0 0</inkml:trace>
  <inkml:trace contextRef="#ctx0" brushRef="#br0" timeOffset="262">9559 11546 7569,'-16'-3'170,"-2"-1"0,0 1 0,4 3 1,4 4-1,3 5 0,-2 5 69,-2 5 1,-4 4 0,0 4-1,2 3 1,3 4 0,4 3 0,1 1-1,2 0 1,2 0-256,1 0 1,0-3 0,0-5 0,1 0 0,2 0 0,2-5-1,1-3-164,3-3 1,5-9-1,1 0 1,0-4-1,2-3 1,2-2-1,3-3 1,0-5 141,1-4 0,-1-7 0,-2 2 0,-1-2 0,0-3 0,-1-1 0,-4-5 55,-5-3 0,0-3 1,-5-2-1,-2 1 1,-1-2-1,-2-2 1,-3-2-1,-5-1-233,-5 3 0,-3 3 1,-7 3-1,-2 4 1,-2 8-1,-1 6 1,-3 7 215,-1 5 0,-6 7 0,-2 1 0</inkml:trace>
  <inkml:trace contextRef="#ctx0" brushRef="#br0" timeOffset="263">9354 11843 7569,'0'-11'92,"5"3"0,2 2 0,4 0 0,1 1 0,2 0 1,3 1-1,0 0 0,4 0 0,0 0 3,2-1 1,4 4 0,-1-3 0,-1 2 0,-4-1 0,-3-1 0,-2 2-96,-2 0 0,-1 8 0,-2 0 0</inkml:trace>
  <inkml:trace contextRef="#ctx0" brushRef="#br0" timeOffset="264">9982 12152 7569,'-5'-12'147,"3"5"1,-1 2 0,1 3 0,2 7 0,0 6 0,0 3 0,0 2 0,0 2 0,0 2 0,2 2 0,0 1 0,2-1-178,-1 1 0,-2-1 1,-1-2-1,1-2 1,2-2 29,0-2 0,6-1 0,-2-2 0</inkml:trace>
  <inkml:trace contextRef="#ctx0" brushRef="#br0" timeOffset="265">10496 11489 7569,'-22'-26'179,"2"0"0,2 6 0,2 7 0,2 8 0,0 4 0,-2 2 61,-3 3 0,-2 5 0,-3 10 1,-3 9-1,-2 6 0,-2 7 0,4 3 1,2 6-1,9 0-183,6 0 1,5-3-1,6-1 1,3-2-1,5-2 1,5-4 0,5-4-282,2-3 1,6-5 0,1-7 0,1-5 0,3-5-1,-1-6 1,1-6 0,-1-6 180,0-5 0,2-3 1,0-6-1,-3 0 0,-6-1 1,-5-2-1,-3-2 137,-2-1 0,-2-1 1,-5-6-1,-3 0 0,-3-4 1,-1 0-1,0-4 0,-1 1-336,-3 1 0,-3 3 1,-9 6-1,-3 3 0,-4 4 1,-4 7-1,-6 8 0,-4 6-633,0 3 1,1 11 874,2 3 0,0 7 0,0-1 0</inkml:trace>
  <inkml:trace contextRef="#ctx0" brushRef="#br0" timeOffset="266">10187 11843 7569,'-5'-6'360,"5"2"1,7 3-1,3 1 1,1-1 0,2-2-243,2-1 0,-1 1 0,6 3 0,3-2 0,4 0 1,1-2-1,1 1 0,-1 2-554,0 1 1,2 0 435,-3 0 0,0 0 0,-5 0 0</inkml:trace>
  <inkml:trace contextRef="#ctx0" brushRef="#br0" timeOffset="267">10930 11307 7569,'-10'-18'98,"6"3"0,-8 7 1,2 4-1,1 4 0,0 4 1,3 4-1,1 3 0,3 4 1,0 3-1,2 1 0,2 0-98,1 1 0,4 2 0,4 1 0</inkml:trace>
  <inkml:trace contextRef="#ctx0" brushRef="#br0" timeOffset="268">10987 11763 7569,'-18'-11'325,"3"1"1,5 2 0,7 4 0,10 4-270,5 4 1,7-2 0,-2 3 0,1-2 0,2 1-57,1-1 0,2 3 0,0 0 0</inkml:trace>
  <inkml:trace contextRef="#ctx0" brushRef="#br0" timeOffset="269">10918 11946 9010,'12'0'-68,"-1"0"0,2 0 1,2-1-1,4-2 0,3 0 1,2-1 67,2-1 0,-1-2 0,3-4 0</inkml:trace>
  <inkml:trace contextRef="#ctx0" brushRef="#br0" timeOffset="270">11375 11524 7569,'-19'-2'229,"1"0"0,3-1 0,5 6 0,4 6 0,1 6 0,-2 3-31,1 2 1,-3 7 0,4 3-1,0 2 1,0 0 0,2-2-1,2 2 1,1 1-226,0 1 1,5-5 0,3-2 0,2-3 0,1-1 0,1-2 0,-1-3-1,2-5-176,2-4 1,-1-7 0,5 1-1,0-6 1,0-4 0,0-4 0,0-1 190,-1-3 0,2-3 0,-5-6 0,-1-3 0,-2-2 1,-5-2-1,-3 0 0,-3-4-41,-1-1 1,-1-2 0,-4 5-1,-5 1 1,-6 3 0,-5 1 0,-4 4-1,-3 3-196,-4 6 1,0 7 0,1 5-1,2 1 1,1 5 0,4 3 0,2 6 248,3 0 0,5 6 0,0 0 0,4 1 0,2 0 0,1 0 0,-5 4 0</inkml:trace>
  <inkml:trace contextRef="#ctx0" brushRef="#br0" timeOffset="271">11192 11763 7569,'11'-5'114,"-1"-1"0,0-2 0,4 1 1,1-2-1,3-1 51,0-2 1,-1 5-1,4 0 1,-2 1 0,0 1-1,0 0 1,0 2-1,0 2-720,-1 1 555,-2 0 0,1-5 0,0-1 0</inkml:trace>
  <inkml:trace contextRef="#ctx0" brushRef="#br0" timeOffset="272">11695 11261 7569,'-11'-18'249,"0"6"0,4 8 0,3 11 0,1 11 1,1 6-174,-2 3 0,-4 5 0,3-1 0,0 5-76,0 2 0,1 0 0,4-4 0</inkml:trace>
  <inkml:trace contextRef="#ctx0" brushRef="#br0" timeOffset="273">11969 11215 7569,'-5'-21'215,"-1"2"0,-1 3 1,3 4-1,4 2 1,6 3-1,4 9 0,5 9 1,3 11-1,2 8 142,2 7 1,0 0-1,1 6 1,0 1 0,0 3-1,-1 0 1,-3 1-1,-4-2-442,-3-3 0,-4 2 0,-2-4 0,0 4 1,-5 0-1,-2 0 0,-6-2 0,-2-2-310,-3-2 1,-6-6-1,3-6 1,1-3 0,0-3-1,0-2 1,0-3 394,4-4 0,-2 0 0,6-1 0</inkml:trace>
  <inkml:trace contextRef="#ctx0" brushRef="#br0" timeOffset="274">12563 11341 7569,'-17'-18'86,"5"3"0,-2 9 1,5 6-1,5 8 0,3 9 1,0 7-1,-2 5 202,-1 7 1,-3 3 0,3 6-1,3-2 1,3-1 0,6 1-1,2 1 1,1 1 838,1-4-1266,-1 4 1,1-13 0,-1 1 0,0-6 0,0-5 0,-3-5 0,-1-5-1244,-2 0 0,2-7 1382,-3-5 0,-5-10 0,-5-8 0</inkml:trace>
  <inkml:trace contextRef="#ctx0" brushRef="#br0" timeOffset="275">12437 11318 7569,'5'-19'70,"4"3"1,5 2 0,5 3 0,3 1 0,1 0 0,1-1 215,2-1 1,-1 5 0,1 0 0,0 2 0,-1 3-1,2 0 1,-2 4 0,-2 3-258,-4 6 1,-4 3 0,-7 8-1,-4 3 1,-4 3 0,-6 4-1,-5 1 1,-8 1-395,-6 0 0,-1-5 0,-4-2 0,-1-3 0,2-2 1,2-3 364,3-4 0,7-2 0,0-2 0</inkml:trace>
  <inkml:trace contextRef="#ctx0" brushRef="#br0" timeOffset="276">13191 11044 7569,'-15'-5'242,"0"-1"1,1-1-1,2 5 1,3 4-1,2 6 1,-3 5 0,-4 4-1,-4 7-61,0 4 1,-3 8-1,3 7 1,0 4 0,3 4-1,2 1 1,3 2-1,2 1 1,5-1-206,1 0 0,2-6 0,2 1 0,1-2 1,6-2-1,4-3 0,2-6-210,-1-4 1,-1-5 0,-2-7 0,1-2 0,-1-2 0,0-3 0,1-4 233,-1-5 0,6 2 0,1 0 0</inkml:trace>
  <inkml:trace contextRef="#ctx0" brushRef="#br0" timeOffset="277">13637 11227 7569,'-23'-23'148,"5"6"1,3 6-1,2 5 1,2 2-1,-2 0 1,-2 1-1,-4 2 1,-3 2 74,-1 3 1,-1 3-1,-3 5 1,-2 2-1,0 3 1,2 1-1,3 2 1,3 1 0,0 2-189,2 0 0,5 0 0,0 0 0,4-2 0,4-2 1,1-3-1,4-4 0,2 0-71,3-1 0,8 1 1,1-1-1,4 0 1,3 0-1,3-3 0,2 0 38,2 1 1,3-3 0,-2 1-1,0-1 1,0-1 0,-4 1-1,-2-1 1,-5 2-13,0-1 1,-6 0 0,-4 3 0,-2-1 0,-3 1 0,0 1 0,-4 1 0,-3 2-87,-6 2 1,-3-2-1,-8 4 1,-2-2 0,0 1-1,0 1 1,1 1-324,0-1 1,5-3 0,3 1 0,4-2 0,3-1 418,4-1 0,-2-5 0,0-1 0</inkml:trace>
  <inkml:trace contextRef="#ctx0" brushRef="#br0" timeOffset="278">13625 11672 7569,'1'-6'389,"3"2"1,4 3 0,2 1 0,1 0 0,1 0 0,0 0-75,4 0 1,-2 0 0,3 0 0,1 1 0,-1 2 0,-1 2 0,-2 1 0,-2 3-446,-5 1 0,2 5 1,-5 2-1,-2 0 1,-2 4-1,-3 0 1,-5 2-1,-3 0-144,-5 0 0,2 0 0,-3 1 0,0 0 0,3 0 0,3-4 0,3-1 288,4-1 1,3-4 0,1 1 0,1-3 0,3-3 0,4-3-78,2-1 1,1-1 0,2-4 0,2 0-1,3 0 1,1 0 62,0 0 0,0 0 0,4 0 0</inkml:trace>
  <inkml:trace contextRef="#ctx0" brushRef="#br0" timeOffset="279">14036 11432 7569,'-11'-6'112,"4"1"155,2 5-51,16 0 1,0 0-66,8 0 0,4 0 0,0 0 0,6-1 0,5-2 0,4-2 0,3-1 0,1-3 0,-3-1 0,-2-1 0,-5 3-323,-3 0 0,-5 4 1,-8-2 171,-4 1 0,-13 1 0,-1 4 0</inkml:trace>
  <inkml:trace contextRef="#ctx0" brushRef="#br0" timeOffset="280">14162 11592 8570,'11'0'-40,"1"0"1,0 0-1,5 0 1,6-1-1,6-2 1,5-2-1,3 0 40,1 0 0,10-9 0,-1 1 0</inkml:trace>
  <inkml:trace contextRef="#ctx0" brushRef="#br0" timeOffset="281">14619 11455 7569,'-13'0'151,"-1"-1"0,-1-2 0,1 0 0,1 1 0,2 5 0,-2 6 196,-2 5 0,2 3 1,-2 6-1,4 0 1,2 0-1,2 1 1,2 1-1,3 2-324,0-2 0,7 3 0,4-1 0,5-3 0,5-4 0,4-4 1,4-5-1,3-2-252,3-1 0,2-7 1,-1 0-1,-1-5 1,-3-2-1,-2-4 0,-1-3 150,-1-2 0,-4-2 0,-7 2 0,-3-3 0,-3-1 0,-3-1 0,-1-3 37,-2-2 0,-7-2 1,-5 3-1,-5-1 1,-6-2-1,-5 2 1,-2 2-1,-3 4-400,-1 4 0,1 7 1,1 4 441,1 3 0,-3 1 0,1 0 0</inkml:trace>
  <inkml:trace contextRef="#ctx0" brushRef="#br0" timeOffset="282">15315 11021 7569,'7'-11'191,"-2"3"1,-4 0-1,2 0 1,0-3-1,1 0 1,0 0-1,0-1 1,-2 3 1910,0 5-1962,-2 11 0,-2 8 1,0 7-1,-3 3 0,0 4 1,0 5-1,2 5 0,1 1 43,-2 3 0,2-2 0,-1 1 0,1 1 1,2 1-1,0 1 0,0-2 0,0-2-181,0-2 1,4 3 0,0-4 0,0-1 0,0-2 0,-1-2 0,1-2-84,1-5 1,-2-2 0,3-1 0,-1-1-1,-2-3 1,-2-4 0,-1-2 0,0-2-309,0 1 0,0-5 0,0 1 1,-1-1-1359,-3 0 1,3-3 1746,-3-8 0,3-3 0,1-4 0</inkml:trace>
  <inkml:trace contextRef="#ctx0" brushRef="#br0" timeOffset="283">15795 11238 7569,'-13'-15'10,"-1"1"1,-1 4-1,1 5 1,2 5-1,0 4 1,-1 4 169,-2 6 1,1 4-1,-5 6 1,0 3-1,3 3 1,3 3-1,5 2 1,3-2 5,3-3 0,6 3 0,4-4 0,5 0 0,4-3 0,0-5 0,5-3 0,2-3-221,3-4 0,4-1 1,-1-7-1,0-1 1,1-5-1,-1-6 1,-1-3-17,-2-4 0,-3-4 0,-2 1 0,-3-3 0,-5 0 1,-4-2-1,-4-3 0,-1-2-171,-2 0 0,-7-6 0,-4 2 0,-3-5 0,-4-1 0,-6 0 1,-3 3-1,-5 6 222,-4 7 0,-4 0 0,-9 5 0</inkml:trace>
  <inkml:trace contextRef="#ctx0" brushRef="#br0" timeOffset="284">15624 11455 7569,'7'-7'135,"1"0"0,2 1 0,4 1 0,5-2 0,3 2 0,2-1 47,2 0 0,0 2 0,4-3 1,1 2-1,-1 2 0,-1-1 1,-1 0-1,-2 1-724,-2 2 1,-3 1 541,-2 0 0,3 5 0,-4 2 0</inkml:trace>
  <inkml:trace contextRef="#ctx0" brushRef="#br0" timeOffset="285">16355 11375 7569,'-17'-11'213,"8"3"1,-1 1 0,3-1 0,3 2 0,2 2 0,9 2 0,4 2-1,6 0 1,0 0-211,4 0 0,0-3 0,1-1 0,-2 1 0,-2 2-3,-1 1 0,-2 0 0,-4 0 0</inkml:trace>
  <inkml:trace contextRef="#ctx0" brushRef="#br0" timeOffset="286">16263 11535 7740,'12'-6'139,"-1"1"1,1 1-1,0-1 1,3 0 0,5-2-1,2 2-203,5 0 0,-2-2 0,5 2 0,-2-1 64,-3 1 0,-1-4 0,-1 3 0</inkml:trace>
  <inkml:trace contextRef="#ctx0" brushRef="#br0" timeOffset="287">16857 11033 7569,'-23'-9'152,"2"-3"0,2 1 1,4 3-1,2 9 1,0 10-1,-1 6 76,-1 5 0,0 3 0,5 5 1,2 4-1,4 3 0,3 1 1,1 0-1,0 0-212,0 1 0,1-3 1,2 2-1,2-4 1,1-4-1,4-3 0,3-4 1,2-4-149,-1-4 1,3-3-1,-2-5 1,0-3-1,0-3 1,2-2 0,-1-3-1,2-3 50,0-4 1,-4-1 0,1-3-1,-4-4 1,-2-3 0,-2-1-1,-2-1-34,-3-3 0,0-2 0,-2-5 0,0 0 1,-2 1-1,-2 1 0,-4 3 116,-6 1 0,-9-4 0,-6 3 0</inkml:trace>
  <inkml:trace contextRef="#ctx0" brushRef="#br0" timeOffset="288">16640 11284 8553,'12'-1'272,"-1"-2"0,0-1 0,2 2 1,4-1-1,4 1 0,6-2 1,2 1-263,3 2 1,0 1-1,-2 0 1,-3 0-11,-3 0 0,-1 0 0,-1 0 0</inkml:trace>
  <inkml:trace contextRef="#ctx0" brushRef="#br0" timeOffset="289">17131 11626 7569,'0'-11'151,"-4"2"1,1 5 0,0 8 0,2 6 0,1 4-1,0 3 1,-1 1 0,-2 2 0,-1 1 0,2 2-1,0 0 1,2 0-204,0 0 0,2 0 52,2-1 0,-3 1 0,4 0 0</inkml:trace>
  <inkml:trace contextRef="#ctx0" brushRef="#br0" timeOffset="290">17577 11055 7569,'-18'-22'204,"5"4"0,6 4 0,-4 5 1,-1 6-1,-5 7 0,0 9 104,-4 8 1,0 9-1,-2 6 1,0 5-1,1 1 1,2 2 0,4 0-1,2 0 1,5 0-376,2 2 1,4-5 0,3-3-1,2-4 1,4-4 0,6-4 0,3-6-1,4-6-162,4-5 1,2-4 0,-2-6 0,0-3 0,1-4 0,2-3-1,0-3 287,0-1 0,-2-6 0,-1 2 0,-2-3 0,-1-5 0,-2-2 0,-1-2 0,-3 0-87,-2-5 1,-2 2 0,-1-6 0,-2 2 0,-2 0 0,-4 1 0,-5 3 0,-6 4-856,-4 3 0,-11 8 1,-2 5 883,-5 5 0,-7 4 0,-2 5 0</inkml:trace>
  <inkml:trace contextRef="#ctx0" brushRef="#br0" timeOffset="291">17211 11455 7569,'8'-7'316,"-1"0"1,2 1 0,2 1-1,1-2 1,3 2 0,4-1-87,3 0 1,5 2 0,1-3 0,1 2-1,1 3 1,1 1 0,-2-1 0,-1 0-565,-3-2 1,-1 0-1,-2 4 1,-3 0-1,-4 0 334,-2 0 0,-2-5 0,1-1 0</inkml:trace>
  <inkml:trace contextRef="#ctx0" brushRef="#br0" timeOffset="292">17908 10816 7569,'-13'-12'340,"-2"5"0,7 5 0,-2 11 0,-1 6 0,1 6-301,2 0 0,-1 7 0,5 1-39,2 1 0,-5 3 0,1-4 0</inkml:trace>
  <inkml:trace contextRef="#ctx0" brushRef="#br0" timeOffset="293">17976 11318 7569,'-11'-11'123,"0"1"0,0 1 0,4 1 0,3-1 0,4 0 0,5 0 0,7 3 0,5 0 0,6 1 0,4-2 0,3 2 0,2-1 0,0 1-66,-2 0 1,-1 1 0,1 4-58,-8 0 0,1-5 0,-5-2 0</inkml:trace>
  <inkml:trace contextRef="#ctx0" brushRef="#br0" timeOffset="294">18113 11375 7569,'8'0'-31,"1"-1"1,2-2 0,5 0 0,1-1-1,4 0 1,2-1 0,3 0-430,5 0 460,-3-4 0,5 2 0,-4-4 0</inkml:trace>
  <inkml:trace contextRef="#ctx0" brushRef="#br0" timeOffset="295">18616 11067 7569,'-11'-7'312,"-1"4"1,1 3-1,1 3-25,2 5 0,-6 7 0,4 4 1,0 3-1,1 2 0,1 3 0,2 3 1,1 3-173,0 1 1,3-3-1,-1-1 1,1 1-1,2-1 1,0-1-1,2-1 1,0-4-298,2-3 0,6-5 1,0-4-1,4-2 1,1-1-1,1-3 0,0-1 1,2-2-11,2-2 0,1-6 1,-1-3-1,-2-2 1,-2-3-1,-2-2 1,-1-4 114,-2-2 0,-4-4 0,-4-1 0,-1-5 0,-2-2 0,0-1 0,0-1 0,0-2-76,0-1 0,-5 0 0,-3 3 0,-3 2 1,-5 4-1,-1 6 0,-2 7-507,-1 3 0,3 7 660,-2 2 0,-3 8 0,4 2 0</inkml:trace>
  <inkml:trace contextRef="#ctx0" brushRef="#br0" timeOffset="296">18502 11272 7754,'1'-7'308,"3"-1"1,3 1-1,5-1 1,2 2 0,2 1-200,2 2 0,1-2 0,4 1 1,0 2-1,0-1 0,0 0 1,-1 0-110,1 0 0,-5-3 0,-2-1 0</inkml:trace>
  <inkml:trace contextRef="#ctx0" brushRef="#br0" timeOffset="297">18959 10816 7569,'-12'-11'249,"1"4"0,-1 4 0,1 7 0,1 7 1,1 6-259,1 1 0,2 7 0,-2-2 1,5 2-1,1 2 0,2 0 1,2-2 8,1-1 0,4-1 0,4 0 0</inkml:trace>
  <inkml:trace contextRef="#ctx0" brushRef="#br0" timeOffset="298">19050 10793 7569,'-11'-12'325,"2"8"0,5 8 0,8 10 0,5 8 0,2 3 0,0 3 0,2 1-18,2 3 1,3 6 0,4 4 0,-2 2 0,-1 2 0,0 0 0,-1-1 0,-4 1-504,-5 0 0,0-1 0,-6 0 1,-1-2-1,-5-2 0,-5-3 1,-3-4-1,-3-4-851,-1-2 1,-5-1-1,1-4 1047,-3 0 0,-1 0 0,0-1 0</inkml:trace>
  <inkml:trace contextRef="#ctx0" brushRef="#br0" timeOffset="299">19404 11444 7569,'-11'-12'-48,"6"2"0,5 3 0,6 3 0,4 2 48,1 2 0,1-5 0,-1-1 0</inkml:trace>
  <inkml:trace contextRef="#ctx0" brushRef="#br0" timeOffset="300">19598 11398 7569,'0'-11'-381,"1"0"-214,3 4 1,-1 2 594,4 5 0,1 0 0,3 0 0</inkml:trace>
  <inkml:trace contextRef="#ctx0" brushRef="#br0" timeOffset="301">19918 11375 7569,'0'-7'311,"1"0"1,3 2-1,4 3-241,2 0 0,-3 2 0,0 2 0,-1 0-70,0 2 0,2 5 0,4-3 0</inkml:trace>
  <inkml:trace contextRef="#ctx0" brushRef="#br0" timeOffset="302">4763 13568 7569,'-7'-5'121,"2"2"0,5-4 0,1-2 0,3 0 0,4 1 0,2 5 0,1 0 0,2 0 1,2 0-1,4 0 0,2 2 0,-1 1 0,-1 0 0,3 0 86,3 0 0,-1-1 0,4-2 0,-1-1 1,-1 2-1,0-1 0,-2 1 0,-1-2 1,-1 1-837,1 2 0,-5-3 0,-3 0 0,-2 2 629,-2 1 0,-9 1 0,-4 0 0</inkml:trace>
  <inkml:trace contextRef="#ctx0" brushRef="#br0" timeOffset="303">4854 13739 7569,'5'-6'169,"4"1"0,4 1 0,3 0 1,1 0-1,0 1 0,2-2 119,5-2 1,1 1 0,4-2 0,-1 3 0,-2 1-1,1 1 1,-2 0 0,-2 2 0,-4 1-289,-2 0 0,3 5 0,-2 1 0</inkml:trace>
  <inkml:trace contextRef="#ctx0" brushRef="#br0" timeOffset="304">6179 13602 6831,'0'-5'193,"1"5"1,1 7-1,4 1 1,-1 1-1,1-2 1,-1-1-1,1-1 106,1 0 0,0 3 0,5-3 1,-1 0-1,1 0 0,0-2 0,4-2 1,3-1-196,2 0 1,2 0-1,1 0 1,1 0 0,2-1-1,0-3 1,-1-4 0,1-2-103,-2-1 0,0-1 1,-3 1-1,0-2 1,-3-1-1,-4-1 1,-3 1-1,-5 1-107,-3 2 1,-3-2 0,-1-1 0,0-1 0,-1 1 0,-3 1 0,-5 3 7,-5 2 1,-3 0 0,-7 4-1,-2 1 1,-2 2 0,-1 2 0,-3 3-1,-1 5 78,-1 5 0,5 0 1,1 5-1,3 1 0,1 2 1,3 1-1,3-1 1,4 3 59,2 1 0,2 0 1,2 3-1,4-1 1,3-3-1,1-1 1,0-1-71,0 0 0,5-5 1,3-3-1,2-2 1,2-2-1,2-1 1,3-1-1,1-3 151,2-1 0,2-1 1,0-4-1,1 0 0,0-1 1,0-2-1,0-2-151,0-1 0,-1 0 0,0-2 1,-2 3-1,-2 1 0,-1 0 1,-3 1-1,-2-1 29,0 0 0,4-5 0,2 3 0</inkml:trace>
  <inkml:trace contextRef="#ctx0" brushRef="#br0" timeOffset="305">6910 13374 7569,'1'-10'145,"1"1"0,5 2 1,2 2-1,3 3 1,2-1-1,2 1 86,-1-2 0,5 0 1,-1 4-1,3 0 1,-1 0-1,0 0 1,-4 0-1,0 0-231,-3 0 0,4 5 0,-1 2 0</inkml:trace>
  <inkml:trace contextRef="#ctx0" brushRef="#br0" timeOffset="306">7458 13100 7569,'0'-8'100,"0"1"1,0-2 0,0-2 0,1 1-1,2 4 1,0 6 166,0 6 0,-2 4 1,1 3-1,0 1 1,2 3-1,0 2 1,-1 3-1,1 4 1,0 1-275,1 0 0,-2 1 0,4 4 0,1-3 1,0 0-1,-2-2 0,0-2-89,1-3 1,0-5 0,3 0 0,-1-1 0,-1-5-1,1-2 207,1 0 0,-4-5 0,-2-4 0,-3-7 0,-1-3-50,0-1 0,-5-2 0,-1-2 0,-2-3 1,1-2-1,-2-2 0,-1-3 0,-2-3-206,1-4 1,-1-1 0,1-1-1,0 1 1,0 1 0,2 2-1,3-1 1,1 1 90,3-1 0,0 6 0,2-2 0,2 3 0,1 3 0,5 0 0,2 3 0,2 1 144,-1-1 1,0 4 0,2-1 0,2 2 0,4 2 0,4 0 0,3 3-69,0 0 0,7 2 1,0-3-1,5 2 1,2 2-1,0 3 1,2-1-1,5 1-35,5-2 1,3 0 0,-1 3 0,1-2 0,3-2-1,6 0 1,-30 2 0,0 0-34,2 0 0,0-1 1,1 1-1,0-1 1,1-2-1,0 0 1,-1 1-1,0-1 0,-1 0 1,0 1-1,0-1 1,-1 0-1,0 1 1,-1 0-1,-2 1 1,0 0-22,31 1 1,-6-2 0,-4 1 0,0 1-1,1 2 1,-4 1 0,-1 0 0,-5 0 82,0 0 1,-4 0-1,-2 0 1,-3 0-1,-2 0 1,-1 0-1,-3 0-48,-1 0 0,3-1 1,-3-2-1,-1-2 1,1 0-1,-2-1 1,-2 1-1,-3-1-17,-2 4 1,-2-3 0,-6 1 0,1 1-1,-2 1 49,-2-2 0,-14 3 0,-6-4 0</inkml:trace>
  <inkml:trace contextRef="#ctx0" brushRef="#br0" timeOffset="307">7743 13168 7569,'-3'-7'41,"-1"-1"1,2 0 0,4 1 0,3 0 0,1 2 0,3 2 0,1-1 0,2 0 0,-1 1 0,0 2 292,1 1 0,-5 0 1,0 1-1,-1 3 0,1 4 1,0 2-1,1 1 1,-1 1-294,2-1 0,5 4 0,0 1 0,-1-1 0,-2 0 1,2 0-1,0-1 0,-1-2-355,0-5 0,2 4 0,-2-5 0,-1 2 0,-1-1-934,0 2 0,-5 0 1248,-5-2 0,-5-1 0,-7-6 0</inkml:trace>
  <inkml:trace contextRef="#ctx0" brushRef="#br0" timeOffset="308">8052 13065 7569,'0'-11'136,"0"0"0,-2 0 66,-1 4 1,0 7 0,-5 9 0,0 5 0,-3 5 0,0 2 0,0 2 0,-1 0-338,1 0 0,-1 0 0,2 0 1,1-1-1,3 0 0,0-2 1,1-2-517,-1-1 0,1-2 1,2-4 650,-5 1 0,-2-1 0,-2 0 0</inkml:trace>
  <inkml:trace contextRef="#ctx0" brushRef="#br0" timeOffset="309">8052 13362 7569,'1'-6'377,"3"2"1,3 3 0,4 1-340,0 0 0,0 0 0,1 0 1,-1 0-1,2 0 0,1 1 0,1 2 1,-1 1-1541,-1-2 1502,-2-1 0,1 4 0,-1 2 0</inkml:trace>
  <inkml:trace contextRef="#ctx0" brushRef="#br0" timeOffset="310">8166 13340 7569,'-4'-8'272,"-1"2"0,0 2 0,1 5 0,4 5-100,3 5 1,4 0 0,-3 0-1,-1 1 1,-1-1 0,1 1-1,1-1 1,-2 1 0,-1-1-271,-1 0 1,0-3 0,0 0 0,0 0-421,0 3 0,0-4 0,-1 0 0,-1-1 518,-2 0 0,0-3 0,4 2 0,0-5 0</inkml:trace>
  <inkml:trace contextRef="#ctx0" brushRef="#br0" timeOffset="311">8269 13294 7569,'0'-12'54,"-3"6"1,2 1 0,3 1 0,4 0-1,2 2 86,3 1 1,0 1 0,0 0-1,1 0 1,-1 0 0,1 0-1,-1 0 1,0 0-459,1 0 1,-4 0 317,-1 0 0,1 5 0,3 1 0</inkml:trace>
  <inkml:trace contextRef="#ctx0" brushRef="#br0" timeOffset="312">8577 13031 7569,'-8'-4'199,"1"1"1,-1 3 0,1 5 0,-1 7-10,-1 5 1,3 2-1,-1 4 1,2 0-1,3-1 1,-1 3-1,1 0 1,-2 2-235,1-2 0,3-5 0,3-2 1,2-1-1,1-4 0,3 0 0,1-3 1,2-2-63,-1-4 1,2 1 0,1-1 0,2-2 0,1-2 0,1-2-1,-2-3 1,1-2 126,-3-2 1,-2-1 0,-2-3 0,-1 0 0,-2-4 0,-2-1 0,-3-2 0,0-2-133,-2 0 0,-2-5 0,-2-1 0,-4 0 0,-6 0 0,-5 3 0,-4 3-172,-4 7 1,2 1 0,-4 10 0,1 2 0,2 2 0,3 2 282,4 2 0,-2 10 0,3-1 0</inkml:trace>
  <inkml:trace contextRef="#ctx0" brushRef="#br0" timeOffset="313">8417 13305 7569,'12'-3'185,"-1"-3"0,0 0 0,1-3 0,-1 0 1,1 2-21,-1 3 0,4-1 0,2 1 0,-1 1 1,2 2-1,-1 1 0,-1 0 0,-1 0-1081,2 0 916,-4 0 0,8 0 0,-3 0 0</inkml:trace>
  <inkml:trace contextRef="#ctx0" brushRef="#br0" timeOffset="314">8737 12951 7569,'-8'-5'357,"3"-1"-59,4-1 1,2 9 0,8 8 0,-1 5 0,1 4 0,2 4 0,3 4 0,1 1-187,-1 0 0,-1 3 0,-2 0 0,-1 0 0,-1 1 0,-2-3 0,-2 1 1,-3-3-550,0 1 1,-2-1-1,-2-4 1,-3-2-1,-5 0 1,-5-4-1,-3-1 437,-2-6 0,-2 1 0,-1-4 0</inkml:trace>
  <inkml:trace contextRef="#ctx0" brushRef="#br0" timeOffset="315">7835 12940 7569,'-12'-5'185,"2"-2"0,1-3 1,2 3-1,-2 3-6,-1 3 1,-1 6 0,1 4-1,0 6 1,-3 6 0,2 7-1,1 5 1,4 5-158,0 2 0,4 3 0,6-5 1,3 0-1,5 0 0,3-1 1,4-3-1,4-3-480,4-4 0,-3-4 0,2-5 0,0-1 0,-1-3 0,2-3 458,-2-3 0,4 2 0,0-4 0</inkml:trace>
  <inkml:trace contextRef="#ctx0" brushRef="#br0" timeOffset="316">8874 12917 7569,'-10'-15'204,"1"1"0,3 2 0,2 4 0,4-1 116,2-2 1,6 0 0,-3 1 0,1 1 0,3 3 0,0-1-1,0 2-24,-1 0 0,-5 1 0,5 4-299,1 0 0,-4 2 0,-1 1 1,-3 5-1,-1 2-106,0 2 1,-5 0 4,-3 4 1,2 0 0,0 4 0,-1-2-82,1-1 0,0 2 0,-2-4 0,4-1 72,3-1 0,1 2 0,0 0 0,1-2 0,2-3 0,2-4 91,1-1 0,6-1 0,3-4 0,0 0 1,0 0-1,2 0 0,-1 0 0,2 0 22,0 0 0,-4 5 0,2 1 0</inkml:trace>
  <inkml:trace contextRef="#ctx0" brushRef="#br0" timeOffset="317">9308 13134 7569,'-5'-6'157,"2"-5"1,-3 4 0,0-2 0,1 0 0,-2 3 0,2-1 0,-1 2-1,1 2 1,0 4 0,2 5 0,2 4 0,1 3 87,0 2 0,1-1 1,2 5-1,2 0 1,1 0-1,2-1 1,-1-1-1,1-3-866,1-2 1,-3 0 0,1-1 0,-2 0 0,-3 1 620,-1-1 0,-1-4 0,-5-2 0,-1-5 0</inkml:trace>
  <inkml:trace contextRef="#ctx0" brushRef="#br0" timeOffset="318">9217 13248 7569,'-5'-6'79,"3"0"0,0 3 0,4-2 0,6 0 0,2 0 70,1 2 0,1 2 1,-1 1-1,2 0 1,1 0-1,1 0 0,-1 0 1,-1 0-717,-2 0 0,1 0 0,-1 0 567,1 0 0,-1 0 0,0 0 0</inkml:trace>
  <inkml:trace contextRef="#ctx0" brushRef="#br0" timeOffset="319">9708 12848 7569,'-12'-17'168,"1"1"0,-1 9 71,1 3 1,1 8 0,2 5 0,3 5-1,0 5 1,-1 2 0,-2 3 0,2 2-178,1 0 1,-4 6-1,3-3 1,-2 2-1,2-2 1,0 0-1,4-1 1,-1 0-267,0-3 1,1 0-1,-1-4 1,3-1 0,3-2-1,5-1 1,2-3 0,2-2-111,-1 0 0,4-2 1,0-1-1,1-3 1,-1-1-1,0-2 314,-1-2 0,4-1 0,0 0 0</inkml:trace>
  <inkml:trace contextRef="#ctx0" brushRef="#br0" timeOffset="320">9731 13065 7569,'-7'-8'211,"3"4"1,4 1-151,4 11 0,-1-1 0,4 5 0,2-1 0,1 1 0,2-1 0,-1 1-682,1-1 1,-2-3-1,-1-1 621,-2 2 0,1 1 0,3 2 0</inkml:trace>
  <inkml:trace contextRef="#ctx0" brushRef="#br0" timeOffset="321">9902 13077 7569,'-8'6'192,"1"6"0,-2 5 0,-1 5 0,-1 2 1,3 1-1,0 3-77,-1 2 1,3-1 0,-1 3-1,2-3 1,2 0 0,-1-1-1,-1 0 1,0-3-428,-1-1 1,3-5 0,1-1 0,0-2 0,-2-2-1,0-1-1501,-1-1 1813,4-6 0,-9 4 0,3-4 0</inkml:trace>
  <inkml:trace contextRef="#ctx0" brushRef="#br0" timeOffset="322">9982 13282 7569,'-8'0'95,"2"2"1,1 2-1,2 3 1,2 3-1,1 2 1,0-1-152,0 1 1,4-1-1,0 2 1,-1 1-1,1 1 1,1-1-1,0-1-606,0-2 0,3-3 662,-4-1 0,0-4 0,-4 2 0</inkml:trace>
  <inkml:trace contextRef="#ctx0" brushRef="#br0" timeOffset="323">10039 13203 7569,'-10'-12'-20,"3"1"1,7 1-71,7 2 1,4 2-1,4 3 1,4-1-1,2 2 1,-1 0 0,-1 2 89,1 0 0,2 0 0,1 0 0</inkml:trace>
  <inkml:trace contextRef="#ctx0" brushRef="#br0" timeOffset="324">10324 12963 7569,'-5'-12'142,"3"6"1,-4 3-1,0 6 1,4 6 205,1 5 1,-1 5-1,0 6 1,-2 3 0,1 0-301,2 0 0,1 2 0,0-2 1,0 0-1,0 0 0,0-4 1,1-2-1,2-4-159,1-2 1,5-2 0,-2-5 0,3-3-1,2-1 1,-1-3 0,2-5 170,2-5 1,-2-2 0,2-1 0,-2-2 0,-2-1 0,-1-2 0,-2-2 0,-3-2-114,0-2 1,-4-1 0,3 0-1,-4-1 1,-2-1 0,-5-3-1,-2 0-342,-3 0 1,-6 3 0,2 6-1,-2 5 1,-3 5 0,0 5 394,-2 3 0,0 6 0,0 1 0</inkml:trace>
  <inkml:trace contextRef="#ctx0" brushRef="#br0" timeOffset="325">10176 13168 7569,'1'-10'129,"3"1"0,4 2 0,2-1 1,3 0-1,0 2 0,4 0-10,1-1 0,0 5 0,2-2 0,-1 3 1,0-1-1,0 0 0,-1-2 0,-1 2-119,1 0 0,-4 2 0,3 0 0</inkml:trace>
  <inkml:trace contextRef="#ctx0" brushRef="#br0" timeOffset="326">10553 12848 7569,'-6'-2'-39,"0"1"1,3 4 52,-1 6 1,0 0-1,4 8 1,0-1 0,0 2-1,0 0-14,0-3 0,0 3 0,0 0 0</inkml:trace>
  <inkml:trace contextRef="#ctx0" brushRef="#br0" timeOffset="327">10644 12814 7569,'-10'-11'582,"2"-1"-237,-2 1-175,9 0 299,-4 4 1,10 2 0,1 6 75,1 3 1,3 4-340,-2 7 1,3 3-110,4 5 1,-2 3-1,3 2 1,0 0-1,-1 1 1,-1-1-150,-2 0 0,0 3 0,-2-3 0,-2-1 0,-5 3 0,-1-2 0,-2-1 0,-2-1 0,0-2 0,-3-2 1,-2-2-1,-1-2-1041,-3-2 0,0-1 0,0-5 1,0-1 1092,4-1 0,-3-6 0,3 4 0</inkml:trace>
  <inkml:trace contextRef="#ctx0" brushRef="#br0" timeOffset="328">10816 12791 7569,'0'-17'92,"1"1"0,3 7 0,3 3 0,3 0 0,2 1 239,-1 0 1,-4 2 0,-4 7 0,-1 4 0,-2 2 0,-2 2-338,-1 4 0,-4 1 1,-5 6-1,-2-1 0,0-2 1,2-2-1,5-2 1,2-2-18,2-1 0,2-2 0,1 1 0,1-2 1,3-2-1,5-5 150,5-1 0,0-2 1,5 0-1,1 0 1,2 0-1,0 0 0,1 0-347,0 0 0,-5 0 0,-3 0 1,-2 0-1,-2 0 220,1 0 0,-6 0 0,-1 0 0</inkml:trace>
  <inkml:trace contextRef="#ctx0" brushRef="#br0" timeOffset="329">9662 12666 7569,'-6'5'82,"1"-5"0,6 1 0,3-5 0,3-1 0,2-1 0,0 0 321,-1-3 0,-4 4 0,3 1 0,2 2 1,1 2-335,2 0 1,4 0-1,3 0 1,3 2 0,1 0-1,1 2 1,2-1-1,5-2-99,2-1 1,2 0-1,2 0 1,2 0-1,2 0 1,1 0-1,0 0 1,0 0 19,1 0 0,-3 0 0,2-1 0,0-2 1,-1-1-1,-3 2 0,-3 0 53,0 2 0,-5 0 0,-1 0 1,0 0-1,-1 0 0,0 0 1,-2 0-1,-2 0-42,-1 0 0,-1 0 0,1 0 1,0 0-1,-1 0 0,-1-1 0,1-3 12,2-3 0,-2 0 0,-3 1 1,1 0-1,0 1 0,-1 0 1,-4 1-1,-2 0 382,-1 0 1,-5 0-255,1 4 0,-4 0 0,3 0-129,2 0 1,-3 0-1,2 0 1,1 0-127,1 0 1,-2 0 221,-1 0 0,-4 2-177,1 1 0,-4-1 0,-3 3 0,-1 0 0,1 2 1,-1 4-362,0 0 1,-4 0-1,4 1 430,2-1 0,1 6 0,1 1 0</inkml:trace>
  <inkml:trace contextRef="#ctx0" brushRef="#br0" timeOffset="330">11387 13408 8532,'7'0'577,"1"0"1,-6 5 0,3 2 0</inkml:trace>
  <inkml:trace contextRef="#ctx0" brushRef="#br0" timeOffset="331">12232 12711 7569,'0'-11'127,"0"3"1,0 1 0,0-2 0,0-1 0,0-2-1,-2 2 102,-1 3 1,0 8 0,-4 9 0,-4 6 0,-1 5-1,-4 4 1,2 2 0,1 3 0,-1 2-177,-2 4 1,2-2-1,6-3 1,0 2-1,0 0 1,1 3-1,0 1 1,2 0-7,3-2 1,0-1-1,2 1 1,0-2 0,0-2-1,2 0 1,0-1-74,2-1 1,5 1 0,-1-5 0,2 2 0,1-3 0,1-3-1,-1-3 1,0 0-53,1 0 0,-1-4 1,1 1-1,-1-2 1,0-2-1,1-1-242,-1-2 0,-4-2-267,-4-2 1,-3-3 0,-3 3 0,-5-3 586,-2-1 0,-2-10 0,1-3 0</inkml:trace>
  <inkml:trace contextRef="#ctx0" brushRef="#br0" timeOffset="332">12369 13043 7569,'1'-18'52,"3"4"76,3 5 1,-1 5-1,-3 9 1,-1 7-1,-4 5 1,0 6-1,-3 3 1,0 2-74,0 1 1,1-3 0,4 4-1,0-1 1,0-1 0,0-2-1,0-3 1,0-2-195,0-1 0,0-4 1,0 0-1,1-4 1,2 0-1,0-1 1,0 1 138,-2-1 0,-1 0 0,0 1 0</inkml:trace>
  <inkml:trace contextRef="#ctx0" brushRef="#br0" timeOffset="333">12666 13248 7569,'0'-11'58,"1"1"1,3 2 0,3 4 0,4 3 0,0 1 166,0 0 0,1 0 0,1 0 0,0 0 0,4-1 1,-1-2-1,1-1 0,-3 2 0,-1 1-326,-2 1 101,-5 0 0,5 5 0,-5 1 0</inkml:trace>
  <inkml:trace contextRef="#ctx0" brushRef="#br0" timeOffset="334">13282 13203 7569,'0'-12'151,"-1"2"0,0 2 0,1 5 0,6 1 1,6 2 1454,3 0-1597,5 0 1,-2 0 0,5 0 0,0 0-1,1 0 1,1 0 0,2-1-88,-2-3 1,-1 2 0,-1-6 0,-1-1 0,-2-1 0,-2-1 0,-3-1-74,-5 1 0,-3-1 0,-7 1 0,0-1 0,-2 1 0,-2 0 0,-4-1 0,-6 1 105,-5-1 0,-3 6 1,-1 2-1,-1 3 1,-1 1-1,-3 0 0,0 1 1,-1 3 146,-1 4 1,9 3 0,-2 3 0,3 3-1,2 0 1,4 5 0,4 2-60,2 3 0,6-1 0,-2-2 0,4 2 1,4 0-1,3-1 0,5-4 0,3-3-7,4-2 0,3 0 1,0-6-1,1-3 1,0-3-1,1-3 1,2-1-62,0 0 0,0-1 1,-6-1-1,-2-3 0,-1-2 1,0 0 25,-1 0 0,0-3 0,-5 4 0</inkml:trace>
  <inkml:trace contextRef="#ctx0" brushRef="#br0" timeOffset="335">13739 12871 7569,'0'-16'88,"5"4"1,3 0 0,2 4-1,3 3 1,1 2 0,2 2 0,1 1-1,-1 0 1,-2 0 43,-1 0 0,-2 0 0,1 1 0,-1 2-132,1 1 0,-1 5 0,0-3 0</inkml:trace>
  <inkml:trace contextRef="#ctx0" brushRef="#br0" timeOffset="336">14253 12677 7569,'0'-11'494,"0"-1"0,-1 1-274,-3-1 1,3 12 0,-3 7 0,3 7 0,1 4-1,1 3 1,2 3 0,2 4-218,1 1 0,0 1 0,3 1 1,-1-2-1,0-1 0,-1-2 0,1-3 1,1-4-42,1-4 1,0-2-1,-1-2 1,-2-1-1,2-2 183,1-4 1,-3-4 0,-3-4-1,-3-5 1,-1-4 0,0-3-186,0-2 1,-4 3 0,-1-4 0,0-2-1,-1-2 1,-1-2 0,0-3 0,-1-1-177,0-3 0,6-1 1,-2-1-1,3-2 0,1 0 1,0-1-1,0 3 1,0 3 116,0 3 1,0 2-1,1 3 1,2 1-1,0 2 1,1 2 214,1 2 0,2 0 1,4 6-1,0 3 1,1 3-1,-1 3 1,2 1-1,2 0-81,4 0 1,3 0 0,2 0 0,1 0 0,3 0 0,3 0 0,3 0-66,3 0 1,1 0-1,-4 0 1,0 1-1,2 1 1,2 2-1,4-1 1,3-2-65,5-1 0,3 0 1,7 0-1,2 0 1,2-1-1,-31 0 1,1-1-1,0 0 1,0 0-1,2 1 1,-1 0-22,1 0 0,-1 1 0,0-2 0,0 0 0,2 0 0,0 0 0,-3 1 0,-1-1 0,29 1 0,-3 0 0,-2-2 92,1-1 1,1 1 0,-5 3 0,-3-2 0,-3 0 0,-4-2 0,1 0 0,-1-1 140,2-2 0,-4 0 0,-2 1 0,1 0 0,-2 0 0,2 0 1,-2 1-93,1 0 0,-6 0 0,-4 2 0,1 0 0,-1 0 1,0 2-1,-3 1 0,-1 0 19,-2 0 0,-1 4 0,0 1 0,-1 0 0,0 0 0,-2-1 0,-2-1-17,-1 1 1,2 0 0,-3-3 0,1 2 0,-1 1 0,-2-2 0,-1-1 0,-2-1 46,1 0 0,-1 0 0,0 0-562,1 0 487,-6 0 0,-6 0 0,-6 0 0</inkml:trace>
  <inkml:trace contextRef="#ctx0" brushRef="#br0" timeOffset="337">14630 12563 7569,'0'-11'20,"0"-1"1,0 1 115,0-1 0,0 5 1,0-1-1,-1 0 1,-3 2-1,-4 2 1,-2 3-1,-1 1 1,-1 0-1,1 1 1,1 3-1,1 5 1,1 4 30,-1 2 1,3 5 0,0-1 0,1 3-1,2 1 1,2-1 0,1 1 0,0-1-198,0-3 1,0 2-1,0-3 1,1 1 0,3-1-1,4-1 1,0-3-1,3-2-99,0 0 0,-2-2 1,6-1-1,-2-2 0,-2 1 1,1 0-385,-1-1 1,1-3 0,-1 2 0,-1 1 512,-2-1 0,2-3 0,-4 2 0</inkml:trace>
  <inkml:trace contextRef="#ctx0" brushRef="#br0" timeOffset="338">14744 12666 7569,'0'-18'83,"0"3"0,2 3 1,1 5 7,5 3 1,-2 4 0,2 4 0,1 3 0,2 3 0,3 2 0,1 1 0,1 1-77,0 1 1,-3 0-1,2-2 1,-2 1-1,-2 1 1,1-1-1,-2-1 1,-1-3-402,-2-3 1,-3 2 0,2-4 385,0 2 0,2-5 0,-1 3 0</inkml:trace>
  <inkml:trace contextRef="#ctx0" brushRef="#br0" timeOffset="339">14973 12597 7569,'-12'-11'43,"5"4"0,-1 4 1,-1 1-1,-1 4 0,0 3 81,2 6 1,-2 2 0,4 6-1,-2 1 1,2 2 0,0 1-1,0-1 1,1 1-1465,3 0 1340,-5 0 0,6 0 0,-4 0 0</inkml:trace>
  <inkml:trace contextRef="#ctx0" brushRef="#br0" timeOffset="340">15053 12780 7569,'0'-11'78,"0"3"0,1 2 1,3 0 195,3 4 0,-2 2 1,-1 4-1,-2 3 0,-2 4 1,0 1-1,0 2-301,0 1 0,0 1 1,0-4-1,-2 2 0,-2 2 1,-2-3-1,-1 0 0,0-1-239,2-1 1,0 0 0,2 1-1,0-1 193,0 1 0,3-1 0,4-1 0,4-2 0,2-4 0,1-2-96,1 2 1,3-3-1,0 3 1,-1-3 0,-1-1-1,-2 0 169,0 0 0,1-5 0,-1-1 0</inkml:trace>
  <inkml:trace contextRef="#ctx0" brushRef="#br0" timeOffset="341">15167 12757 7569,'-1'-8'-169,"-1"2"1,2 1 169,5 3 0,4 0 1,3 4-1,-1 0 1,1 2-1,-1 0 1,0-1-2,1 1 0,4 5 0,2-2 0</inkml:trace>
  <inkml:trace contextRef="#ctx0" brushRef="#br0" timeOffset="342">15430 12620 7569,'-7'-5'-43,"1"4"0,3-2 0,0 6 0,-1 4 0,0 5 185,0 3 0,-3-1 0,3 5 0,1 1 1,1 2-1,-1 1 0,-1-2 0,2 0-181,0-2 1,2-2-1,2 4 1,0-4 0,3 0-1,2-4 1,0-3 0,1-4-12,0-1 1,0-1-1,6-4 1,2 0-1,-2 0 1,-2-1-1,1-3 81,2-4 0,-3 2 0,0-2 1,-3-1-1,0-2 0,0-3 0,0-2 1,-3-1-31,-1 1 1,0-5-1,-2 2 1,1-2 0,-3-2-1,-4 0 1,-4 0-295,-3 0 0,-7 6 0,-2 1 0,-4 5 293,-3 3 0,-4-2 0,-4 4 0</inkml:trace>
  <inkml:trace contextRef="#ctx0" brushRef="#br0" timeOffset="343">15327 12814 7569,'18'-6'-97,"-1"-3"1,-1 4 0,1 0-1,2-2 1,-1 2 0,-1 0 0,-3 3-7,-2 1 1,3-3 102,1 0 0,-1 0 0,-4 4 0</inkml:trace>
  <inkml:trace contextRef="#ctx0" brushRef="#br0" timeOffset="344">15589 12506 7569,'-2'-10'116,"2"2"0,5 4 48,4 3 0,4 10 1,1 4-1,1 3 0,0 4 1,0 3-1,0 3 1,-1 2-162,-1 1 1,-1-3-1,-2 4 1,-1-3-1,-3-1 1,-1-2-1,-2-2 1,-2-2-313,-1-1 1,0-4-1,0 3 1,0-2-1,-1-2 309,-3-1 0,-3-2 0,-4 1 0</inkml:trace>
  <inkml:trace contextRef="#ctx0" brushRef="#br0" timeOffset="345">15727 12494 7569,'0'-11'108,"5"3"1,2 2 0,3 1 0,1 1 0,-3 0 0,0 1 0,1 0 62,1 2 0,1 1 0,1 0 0,-1 0 0,-1 1 0,-2 3-258,-4 3 1,-3 4 0,-2 0 0,-3 0 0,-4 1 0,-2-1 0,-1 1 59,-1-1 1,1-1 0,1-1 0,2-1 0,4 1 0,3 1 85,1 1 1,1-3-1,3-2 1,5-1 0,4-2-1,2-2-150,-1-1 0,-1 4 1,-2 0-1,1-2 91,-1-1 0,5 5 0,2 0 0</inkml:trace>
  <inkml:trace contextRef="#ctx0" brushRef="#br0" timeOffset="346">15978 12631 7569,'0'-11'52,"1"1"0,2 4 0,2 7 1,0 8-1,1 6 0,-1 1 1,0 2-1,-1-1-36,1-1 1,-2-1 0,3-3-1,0-1 1,-1 1 0,1-1 0,-3-1-1,1-1-532,0-1 0,4-4 516,-5 3 0,6-4 0,-2 2 0</inkml:trace>
  <inkml:trace contextRef="#ctx0" brushRef="#br0" timeOffset="347">15944 12757 7569,'0'-11'175,"1"-1"1,3 2-1,3 2 3,3 5 1,2 1 0,-1 1 0,2-1 0,2-2 0,4 1 0,1 2 0,1 1-551,-2 0 1,-4 0-1,3 0 1,-2 0 371,-2 0 0,-1 0 0,-2 0 0</inkml:trace>
  <inkml:trace contextRef="#ctx0" brushRef="#br0" timeOffset="348">16412 12437 7569,'-7'-7'754,"2"0"-564,0 2 0,3 3 0,-5 7 1,1 5-1,0 5 0,-3 3 1,-1 2-1,-2 3-153,1 4 1,1-2-1,1 6 1,2-1-1,1-1 1,1-1 0,0-1-1,2-1-228,2 0 1,1-3 0,0-3 0,0-2 0,1-2 0,3-2 0,4-1 0,2-2-590,1 1 1,1-2 779,-1-2 0,6 2 0,1-4 0</inkml:trace>
  <inkml:trace contextRef="#ctx0" brushRef="#br0" timeOffset="349">16423 12654 7397,'-5'-6'-166,"5"-3"1,0 5 223,6 2 1,5 4 0,0 3 0,0 2 0,1 2 0,-1-1 0,1 1-584,-1-1 0,-1-4 525,-2 3 0,2 1 0,-4 3 0</inkml:trace>
  <inkml:trace contextRef="#ctx0" brushRef="#br0" timeOffset="350">16595 12666 7569,'-2'-5'455,"-2"5"1,2 10-392,-6 9 0,2 2 1,-3 2-1,1 1 1,0 2-1,-1 0 0,0 1-140,1 1 0,4-4 0,-2 3 1,1-3-1,1-1 0,0 0 1,1-2-1,-1-1-649,-1-1 0,3-5 725,-1 2 0,1-4 0,2 0 0</inkml:trace>
  <inkml:trace contextRef="#ctx0" brushRef="#br0" timeOffset="351">16572 12837 7569,'1'-11'14,"1"-1"1,4 2 0,0 1 0,3 2 0,1-1 216,1 2 1,1-3-1,-1 5 1,1 1-1,-1 2 1,0 1-1,0 1-240,-4 3 1,-2 3-1,-5 5 1,0 2-1,-1 3 1,-4-1 0,-5 2-117,-4 0 0,-1-3 0,3 3 0,1-2 0,-1-2 1,1-1-1,1-2 17,2 1 1,3-1 0,6-1 0,3-2-77,4-4 0,2-3 1,1-1-1,1 0 184,-1 0 0,1 0 0,-1 0 0</inkml:trace>
  <inkml:trace contextRef="#ctx0" brushRef="#br0" timeOffset="352">16720 12723 7569,'5'-7'-104,"-2"-1"1,4 4 0,2 1-1,1 2 1,2 1 0,-1 0-1,1 0-83,-1 0 0,1 0 1,-1 0 186,0 0 0,6 0 0,1 0 0</inkml:trace>
  <inkml:trace contextRef="#ctx0" brushRef="#br0" timeOffset="353">16937 12597 7569,'-11'0'-28,"4"1"0,4 3 1,1 4-1,1 3 0,-2 5 1,0 3-1,0 2 108,2 2 1,1-4-1,0 0 1,0 1-1,0 2 1,1 0-1,2-3 1,2-4-122,1-3 0,2-1 0,3-4 0,2-3 0,1-3 0,1-1 0,0 0 0,0 0 71,1 0 1,-1-5-1,-2-2 1,-1-4 0,1 0-1,-3-2 1,-1-1 0,-3-1-82,-2 1 1,-3-4 0,-1 1 0,0-2 0,-1 1 0,-4 0 0,-5 2-175,-4-1 1,-6 2-1,-1 3 1,-3 2-1,-2 3 225,0 3 0,2-2 0,1-1 0</inkml:trace>
  <inkml:trace contextRef="#ctx0" brushRef="#br0" timeOffset="354">16880 12769 7569,'5'-7'-24,"3"2"0,2 1 0,1 0 0,1 2 0,-1 1 0,1 1 18,-1 0 0,4-4 0,0 0 0,-1 2 6,-1 0 0,-1 2 0,-1 0 0</inkml:trace>
  <inkml:trace contextRef="#ctx0" brushRef="#br0" timeOffset="355">17097 12460 7569,'-6'1'-249,"2"3"1,3 4 0,1 2 181,0 1 0,0 1 1,0 1 66,0 2 0,0-3 0,0 5 0</inkml:trace>
  <inkml:trace contextRef="#ctx0" brushRef="#br0" timeOffset="356">17120 12449 7569,'-4'-8'179,"2"3"1,2 4 0,3 6 0,4 5-1,2 4 1,1 2 0,2 2 0,2 3 26,2 0 0,-1 2 0,-5 0 0,-1 0 0,-2-2 0,1 0 0,-2-2 0,-2 1-433,-2 1 0,-2 2 0,0 0 0,0-1 0,0-2 0,0-2 0,-2 0 0,-2-2 227,-3 1 0,-3-2 0,-2-4 0</inkml:trace>
  <inkml:trace contextRef="#ctx0" brushRef="#br0" timeOffset="357">17280 12472 7569,'5'-12'58,"1"2"1,4 1 0,-1 2 0,-1-1-1,1 0 1,1 2 0,1 1 272,1 2 1,-1 2 0,-1 2 0,-2 4 0,-4 6-401,-3 3 0,-1 1 0,0-4 1,-1 2-1,-3 1 0,-2 1 1,-2-1-1,2-1-198,1-2 0,-1-3 0,4-1 0,-2 2 258,2 1 0,5-3 1,5-3-1,2-2 0,2 1 1,-1 0-1,0 0 0,1-2-161,-1-1 0,1 0 0,-1 0 170,1 0 0,4-5 0,2-1 0</inkml:trace>
  <inkml:trace contextRef="#ctx0" brushRef="#br0" timeOffset="358">16960 12380 7569,'19'-10'-39,"1"1"0,4 2 0,4-1 1,3 0-1,-2 1 0,-1-2 233,-3-1 0,3 2 1,-1 0-1,-2 1 1,-1-1-1,-1 2 0,-1 1 1,-2 2-123,-1 2 1,-4 1-1,3 1 1,-1 3 0,-3 4-1,-2 2 1,0 1 0,-2 1-619,-3-1 0,2 1 1,-5-1 545,-1 0 0,3 6 0,0 1 0</inkml:trace>
  <inkml:trace contextRef="#ctx0" brushRef="#br0" timeOffset="359">17702 12460 7569,'0'-19'141,"0"1"0,0 2 1,0 2-1,2 2 0,1 6 1,4 7-1,0 11 0,1 9 1,2 9-1,3 3 79,2 1 0,2 5 0,-3 2 0,1 1 0,0 0 0,0 1 0,0 1 0,-1 1 0,-1-4-334,-2-3 1,-4-3 0,-3-4 0,-3-1 0,-1-2 0,0-3 0,-1-2-318,-3-4 0,-3 1 0,-4-5 1,0-1 430,-1-1 0,-4 3 0,-2 2 0</inkml:trace>
  <inkml:trace contextRef="#ctx0" brushRef="#br0" timeOffset="360">18216 12940 7569,'0'-12'17,"0"1"0,0 0-17,0-1 0,-5 6 0,-1 1 0</inkml:trace>
  <inkml:trace contextRef="#ctx0" brushRef="#br0" timeOffset="361">18787 13134 7569,'-11'-17'71,"1"5"0,2-3 0,6 3 0,4 3 1,6 2-1,2-1 0,1 0 0,1 2 1,-1 0-1,2 1 0,1 0 0,1 2-71,-1 2 0,4 1 0,0 0 0</inkml:trace>
  <inkml:trace contextRef="#ctx0" brushRef="#br0" timeOffset="362">19187 13043 7569,'0'-12'1361,"0"1"-1064,0-1 0,0 5-7,0-1-82,0 6-523,0-3-425,5 5 0,1 1 740,6 3 0,-6-3 0,-1 4 0</inkml:trace>
  <inkml:trace contextRef="#ctx0" brushRef="#br0" timeOffset="363">19587 13065 7569,'-4'-7'856,"0"-1"936,2-1-1225,0 4-673,2-5 106,0 9 0,0 6 0,0 8 0</inkml:trace>
  <inkml:trace contextRef="#ctx0" brushRef="#br0" timeOffset="364">19815 12746 7569,'0'-18'231,"0"3"0,1 3 1,3 3-1,4 3 0,1 2-231,-2 6 0,4 8 0,-5 7 0</inkml:trace>
  <inkml:trace contextRef="#ctx0" brushRef="#br0" timeOffset="365">20626 12152 7569,'0'-12'207,"0"1"0,0 0 0,0-1 0,0 1 0,0-1 0,0 1 0,0-1 117,0 1 0,0 11 0,0 6 0,0 8 0,1 4 1,2 4-1,1 3 0,-2 4 0,1 2-235,1-1 0,-3-1 0,4 3 1,0-3-1,1 0 0,2-1 1,0-1-505,0-5 1,-1-1-1,-1-4 1,0-1 0,0 1-1,-1-3 415,-3-2 0,-6 0 0,-2-1 0</inkml:trace>
  <inkml:trace contextRef="#ctx0" brushRef="#br0" timeOffset="366">20261 12700 7569,'0'-11'114,"0"3"1,1 2-1,3-1 1,5 2-1,3-1 1,6 1 0,2-2-1,6 2 1,2 0-1,3 1 1,4 1 0,3-1-1,5 0 1,6 0-1,10-1 1,-27 3 0,2-1-1,2 0 1,0 0 77,1-1 1,1 1 0,-2 1-1,0 1 1,2-2 0,0-1-1,1 1 1,-2 0 0,1 0 0,-2 0-1,-1-1 1,-1 0 0,27-4-1,-6 1-343,-1-2 1,-7 2-1,-2 1 1,-7 1-1,-6 1 1,-7 0-1,-4 1 1,-6 0-2636,-2 2 2786,-2 1 0,-5-5 0,0-2 0</inkml:trace>
  <inkml:trace contextRef="#ctx0" brushRef="#br0" timeOffset="367">20455 13008 7411,'0'-11'108,"0"0"1,0-1 0,1 1-1,2-1 1,2 2 0,1 1-1,3 2 1,2-2 0,3 0-1,1 0 1,1 3 0,0-1-1,3 2 1,2 0 0,-1 3 132,-1 0 0,-1 2 0,2 0 0,-2 0 0,-2 2 0,-2 1 0,-2 6 0,-5 4-250,-3 2 1,-3 5 0,-1 0 0,-1 1 0,-4 2 0,-6 0 0,-6 0 0,-2-1-155,0 1 0,0 0 0,-4 0 0,2-1 0,0-3 0,3-3 0,2-1 1,2 1-43,1-2 1,3-2 0,3 0 0,3-1 0,4-1 271,4-2 0,2-3 0,8-5 0,4 0 0,4 0 0,4 0 0,2 0 0,1-1 13,0-3 0,0 3 0,-3-3 0,-1 1 0,-2 1 0,-4-2 0,-3 1-581,-2 2 1,-2 0-1,-3-2 1,-2-1 0,1 1 500,-2-2 0,4-2 0,-3-4 0</inkml:trace>
  <inkml:trace contextRef="#ctx0" brushRef="#br0" timeOffset="368">21037 12997 7569,'-7'-8'435,"0"3"-125,2 4 1,1 5 0,4 11 0,0 3 0,0 2 0,0 2 0,2 2 0,0 1-282,2 3 1,0-4 0,-3 2 0,2-5 0,0-3 0,0-2 0,0-2-1,-1-1-1330,2-2 0,1 0 1301,-1-4 0,-3-2 0,4-5 0</inkml:trace>
  <inkml:trace contextRef="#ctx0" brushRef="#br0" timeOffset="369">21231 13020 7569,'-11'0'111,"1"1"0,2 3 0,4 3 0,3 5 0,1 2 1,0 2 225,0 2 1,0 1 0,1 4-1,2 0 1,1 0 0,0 0-1,-1-1 1,2 0-560,2-3 0,-5 1 0,3-4 0,-1-3 0,0 0 222,-1-1 0,-2-6 0,-1-1 0</inkml:trace>
  <inkml:trace contextRef="#ctx0" brushRef="#br0" timeOffset="370">21003 12974 7569,'23'-11'77,"5"1"1,3 2-1,6 4 1,5 3-1,1 1 1,-1 0-78,-4 0 0,-2 0 0,-2 0 0</inkml:trace>
  <inkml:trace contextRef="#ctx0" brushRef="#br0" timeOffset="371">22019 12437 7569,'-11'-3'486,"0"-1"1,0 2 0,5 5 0,5 5-165,3 2 1,7-4 0,0-1 0,5-1-1,5 0 1,3-2 0,1 0 0,1-2-433,2 0 1,0-4 0,3-1-1,-2-2 1,-5-2 0,-3-1-1,-2-1-77,-3-1 1,-7 1-1,-3 0 1,-2-1-1,-4 1 1,-2-1-1,-3 1 1,-3 0 138,-2-1 0,-6 4 0,-4 2 1,-6 1-1,-3 4 0,2 2 1,0 5-1,1 3 223,0 4 0,1 10 0,6 0 1,2 2-1,4 3 0,3 1 1,5 2-130,3-1 0,2 1 0,5 3 0,3-1 0,7-3 0,4-3 0,3-4 0,0-4-193,-1-4 1,5-2 0,-3-3 0,-1-3-1,1-3 1,1-2 0,1-2-298,0 0 1,-5-2 0,-3 0 0,-3-3 443,0-2 0,-6 0 0,-1-5 0</inkml:trace>
  <inkml:trace contextRef="#ctx0" brushRef="#br0" timeOffset="372">22499 12129 7569,'0'-8'37,"1"2"0,3 0 0,4 1 0,2 0 0,1 1 0,2 0 1,1 0-1,1 2 0,0 0 0,1 2-37,-1 0 0,5 0 0,-2 0 0</inkml:trace>
  <inkml:trace contextRef="#ctx0" brushRef="#br0" timeOffset="373">23116 11889 7569,'0'-7'198,"0"-1"0,0-1 0,0-1 0,0-2 23,0 1 1,-1 5 0,-5 3 0,-4 6 0,-4 4-1,-1 5 1,0 3 0,0 3-235,1-1 1,-1 5 0,2-3 0,3 3 0,0-1 0,1 0 0,1-4 0,4 1-113,3 0 0,1 0 1,0 1-1,0-3 0,1-1 1,3 1-1,4-2 0,3-3 106,4-3 0,-2-2 1,3-4-1,0 2 1,0-1-1,2-2 0,2-2 1,1-2 103,-2-1 0,1-4 0,-4 0 0,1-2 0,-1-2 0,-2 0 0,-1-2-72,-2-1 0,-3-6 0,-2 2 1,-1-4-1,-2-2 0,-2-3 0,-1 0 1,-1 0-336,-3 3 1,-2 1-1,-6 2 1,0 4-1,-3 6 1,-3 4-1,-1 3 322,0 2 0,-5 2 0,-6 1 0</inkml:trace>
  <inkml:trace contextRef="#ctx0" brushRef="#br0" timeOffset="374">22990 11980 7151,'12'0'214,"-5"0"0,1-1 1,1-1-1,1-2 1,1 1-1,1 2-79,-1 1 0,4 0 1,2 0-1,-1 0 1,1 0-1,-2 0 0,0 0 1,1 0-2256,-2 0 2120,-7 0 0,3 0 0,-3 0 0</inkml:trace>
  <inkml:trace contextRef="#ctx0" brushRef="#br0" timeOffset="375">23287 11752 7569,'-6'-11'128,"3"-1"1,6 1 0,4 1 0,4 1 0,1 2 96,3 2 1,-1-2 0,5 2-1,1 0 1,-3 0 0,0 2 0,-2 2-110,0 1 1,-5 1-1,-7 3-244,-6 3 1,0 4-1,-8 0 1,-1 0-1,-1 1 1,0-1 0,2 1-1,0-1-59,-1 0 0,2 1 1,2-1-1,5 1 1,1-1-1,5-1 119,4-2 1,2 1-1,9-5 1,0-2-1,-2-1 1,2-1-1,-1 0-235,-1 0 1,3 0 302,-4 0 0,1 6 0,-5 0 0</inkml:trace>
  <inkml:trace contextRef="#ctx0" brushRef="#br0" timeOffset="376">23641 11878 7569,'0'-12'2154,"0"1"-2039,0 15 1,0-2-1,0 13 1,-1-1-1,-2 2 1,0 1-1,0 2-157,2 0 0,-1-3 0,0 1 1,-2 1-1,2-1 0,0-1 1,2-2-1,0-1-1149,0-2 1,2-1 1190,1-2 0,-1 2 0,3-3 0</inkml:trace>
  <inkml:trace contextRef="#ctx0" brushRef="#br0" timeOffset="377">23458 12003 7569,'8'0'50,"0"0"0,2 0 1,3-1-1,2-1 0,0-2-1,1 1 0,2 2 0,5 1 0,0 0 1,0 0-1,0 0 0,-2 0 0,-1 0-49,0 0 0,-1 0 0,3 0 0</inkml:trace>
  <inkml:trace contextRef="#ctx0" brushRef="#br0" timeOffset="378">23881 11821 7569,'-11'-4'81,"0"1"1,3 5 0,1 4 197,2 4 1,-2 3-1,3 2 1,1 4-1,1 3 1,-1 0-1,-1 1 1,2 0-264,1 0 0,1 0 0,0 0 0,1-2 0,1-2 1,3-4-1,2-2 0,2-1-179,1-1 0,2-3 1,2-2-1,3-1 1,1-2-1,1-2 1,0-2 116,0-3 0,-5 1 1,1-4-1,-2-1 0,-2 0 1,0 1-1,0-3 0,-4-3-23,-3-2 0,-3-6 0,-1 2 0,0-2 1,0-2-1,-1 0 0,-3 0-131,-3 0 1,-5 2-1,-3 2 1,-4 4-1,-3 2 1,0 3-1,0 2 1,2 4 199,1 3 0,5 1 0,-2 0 0,4 5 0,0 1 0</inkml:trace>
  <inkml:trace contextRef="#ctx0" brushRef="#br0" timeOffset="379">23790 11958 7683,'11'0'169,"-3"0"1,-1 0-1,2-2 1,3 0-1,2-2 1,2 1-169,2 2 1,-4 1 0,2 0 0,0 0 0,-1 0 0,-3-1 0,-1-2-2,-4 0 0,1-1 0,3 4 0</inkml:trace>
  <inkml:trace contextRef="#ctx0" brushRef="#br0" timeOffset="380">24098 11718 7569,'0'-12'875,"0"7"-819,0 5 1,0 9 0,0 6-1,0-1 1,0 0 0,0 0-57,0 2 0,5 4 0,1-2 0</inkml:trace>
  <inkml:trace contextRef="#ctx0" brushRef="#br0" timeOffset="381">24201 11684 7569,'0'-12'58,"0"5"0,0-1 0,1 0 1,3 1-1,3-1 0,4 0 1,0 1-1,0 0 0,1 1 405,-1 0 1,-3 3 0,0-1 0,0 3 0,3 1-456,0 0 0,-5 1 0,-2 3 0,-3 4 0,-1 2 0,-1 1 1,-3 1-140,-3-1 1,-3 2 0,-2 1-1,1 1 1,-1-1 0,2-1 0,1-2-1,3 1-88,1-1 1,-3-3 0,4-1 0,3 1 0,2 0 130,3-1 0,5-4 0,0 0 1,4-1-1,2-2 0,-1 0 1,0 0-645,1 0 732,-7 0 0,12 0 0,-7 0 0</inkml:trace>
  <inkml:trace contextRef="#ctx0" brushRef="#br0" timeOffset="382">24418 11569 7765,'-7'-5'277,"4"4"0,5-2 0,3 7 67,2 8 0,0 2 0,6 7 0,2 5 0,3 2 0,1 3 0,-1 3 0,-2 3-244,-2 1 0,-1 2 0,-2-3 1,-1 1-1,-2-2 0,-4-1 1,-3-4-1,-1-1-319,0-3 1,-5 0 0,-3-5 0,-3-2 0,-4-2 0,-4 0 0,-3-2-1478,-1 1 1,-1-2 1695,-2-4 0,-4 6 0,-4 0 0</inkml:trace>
  <inkml:trace contextRef="#ctx0" brushRef="#br0" timeOffset="383">22865 11569 7569,'-7'2'163,"3"1"1,2 6-1,-1 5 1,0 5-1,0 4 1,0 4-1,1 3 1,-2 3-1,2 1-63,0 1 0,2 3 0,2 0 0,1-3 1,5-2-1,2-3 0,3-2 0,3-3-571,7-1 0,1-1 0,7-2 0,0 0 471,2-2 0,7-5 0,0 2 0</inkml:trace>
  <inkml:trace contextRef="#ctx0" brushRef="#br0" timeOffset="384">24852 11684 7569,'-7'-12'190,"-1"1"1,4 3 0,0 7 0,0 10 0,-1 7-1,-1 8 1,-3 7 0,-1 4 0,-2 3 0,1 0-1,-1 1-36,1-1 1,0-4-1,-1-4 1,2 1 0,1-2-1,2-2 1,-1-3-1,0-3-1013,1-2 1,3 2-1,-2-6 1,-1-1 858,1-2 0,-2 0 0,-3-1 0</inkml:trace>
  <inkml:trace contextRef="#ctx0" brushRef="#br0" timeOffset="385">24760 11980 7569,'6'-17'170,"2"1"1,5 5-1,4 2 1,0 3-1,2-1 1,-1 2 9,-3 0 0,2 2 0,-2 3 0,-1 0 0,-1 1 0,-3 3 0,-2 3 0,-5 3-76,-1 2 0,-2 3 0,0 0 0,0-1 0,-2 0 0,-1 0 1,-6 1-1,-4 1-58,-2 0 0,-6-3 1,4 2-1,-1-2 0,1-2 1,3 1-1,2-1-66,2 0 1,6 1-1,0-1 1,5 1-1,6-2 75,4-3 1,8-2 0,0-5 0,1 0 0,2 0-1,-2 0 1,2 0-974,-2 0 1,-5 0 917,1 0 0,-4 6 0,0 0 0</inkml:trace>
  <inkml:trace contextRef="#ctx0" brushRef="#br0" timeOffset="386">24943 13088 7569,'-15'-11'762,"2"1"1,7 2-1,8 4-762,7 3 0,3 6 0,-1 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0T04:33:04.893"/>
    </inkml:context>
    <inkml:brush xml:id="br0">
      <inkml:brushProperty name="width" value="0.09071" units="cm"/>
      <inkml:brushProperty name="height" value="0.09071" units="cm"/>
      <inkml:brushProperty name="color" value="#FF0000"/>
    </inkml:brush>
  </inkml:definitions>
  <inkml:trace contextRef="#ctx0" brushRef="#br0">2935 8805 7569,'-11'-6'40,"-1"1"1,1 5 213,-1 0-105,1-5 1,0 4 56,-1-3 1,5 3-126,-1 1 1,4 3 57,-3 1 0,4 5-61,-1-1 0,3 3 24,1 4 1,0 3-16,0 5 0,1 5-8,3 2 1,1 6-8,3 6 1,2 0-123,-3 7 0,2 1 97,-1-5 0,1 9-270,-5-5 1,3 1 288,-3-1 0,4-2-247,-4-1 1,-1-2 22,-3-2 1,0 1 30,0-5 1,-1-3 102,-3-5 1,2-5-9,-6 2 0,4-4-61,-3-4 0,3 1 57,-4-5 1,1 4-272,-5-3 0,3-1 278,-2-4 1,2 1-402,-6-1 430,-3-5 0,0 5 0,-5-5 0</inkml:trace>
  <inkml:trace contextRef="#ctx0" brushRef="#br0" timeOffset="1">2581 9616 7569,'6'-5'0,"0"-1"38,-6-5-38,0 4 0,0-3 125,0 2 0,6 2 224,5-2 1,2 5 100,6-5-349,5 5 0,2-5-3,4 4 1,-3-4-78,3 4 0,-5-1-162,2 2 1,-3 1 87,-1-2 0,-4 3-458,0 1 1,-5 0 66,1 0 444,-2 0 0,-2 0 0,1 0 0</inkml:trace>
  <inkml:trace contextRef="#ctx0" brushRef="#br0" timeOffset="2">3358 9616 7505,'-12'-5'-318,"1"4"200,-1-3 0,5 3 80,-1 1 0,4-4 491,-3 0 1,-1 1-147,-3 3 1,-1 1 2,1 3 1,-6 2-148,-2 5 1,2 5-29,-2-1 1,0 6-34,-4 2 1,5 0-85,3 4 0,2 2-44,2 1 0,4 0 38,3 0 1,3-3-37,1 3 0,0-5 48,0 2 1,4-3-147,0-1 1,5 0-9,-2 0 1,3-5-35,2-3 1,1-3 107,2 0 1,-2-4-13,2-1 1,2-4 130,3 0 0,1-4-94,2-6 0,0-2 100,0-10 1,1 0-30,2-4 0,-5-1-16,2-3 0,-4 2-4,0-6 1,-3 1 11,-4-5 0,-6 5-52,-2 0 0,-3 3-7,-1-4 0,-5 6-189,-3-2 0,-3 3 63,-4 1 0,-3 6-141,-5 1 0,1 4 80,3 0 0,-6 6-52,2 2 0,-2 4-109,2 4 375,5 2 0,-3 6 0,3-1 0</inkml:trace>
  <inkml:trace contextRef="#ctx0" brushRef="#br0" timeOffset="3">3072 9868 7569,'-11'-4'38,"-1"0"50,6 0 93,-4 4 176,9 0-47,-4 0-161,10 5 1,2-3-9,8 1 1,3 2-15,5-1 0,4 0-110,-1-4 0,6 0 59,-1 0 0,-2-1-180,1-3 1,-4 1 73,0-4 0,-2 3-276,-1-4 0,-5 6-59,-3-2 0,-2-1-586,-2 1 951,-4 0 0,3-1 0,-4-1 0</inkml:trace>
  <inkml:trace contextRef="#ctx0" brushRef="#br0" timeOffset="4">3803 9639 7569,'0'-6'0,"0"-4"191,0 8 1,-1-6-9,-3 4 1,2 0-9,-6 4 1,4 0 7,-4 0 1,1 1-69,-5 3 0,1-1 47,0 4 0,-5 5-30,1 3 1,-1 4-27,0-4 1,4 5-89,-3-1 1,2 4-88,1 4 1,1-2 70,0 6 0,0-5-2,4 5 0,2-4-47,5 3 0,0-5-132,0 2 1,1-4 98,3-4 0,2-3-82,6-4 1,-1-1 73,0 1 1,6-6 13,2-2 1,0-3 115,4-1 1,-3-6-87,7-6 1,1-4 108,-2-7 0,1 3-88,-4-3 0,-2 2 52,-2-5 0,2-2-12,-6 1 0,0-1 7,-3 2 1,-6 2-113,-2-3 0,-3-1 88,-1 1 1,-1 1-268,-3 3 1,-2 0 77,-6 0 0,-4 5-85,-3 3 0,-7 8 55,0 3 0,-1 4-27,4 4 1,-4 3 245,1 8 0,-6 3 0,3 5 0</inkml:trace>
  <inkml:trace contextRef="#ctx0" brushRef="#br0" timeOffset="5">3552 9902 7435,'11'0'189,"2"0"271,2 0 0,0 0-122,8 0-208,-2 0 1,8 0-69,-3 0 1,0 0 1,4 0 0,-4-4-156,0 0 0,-2-1 111,-1 1 1,-1 3-288,-3-3 0,-3-1-24,-4 1-824,-1 1 1116,1 3 0,-6-5 0,-1-2 0</inkml:trace>
  <inkml:trace contextRef="#ctx0" brushRef="#br0" timeOffset="6">4157 9525 7569,'-6'-5'-235,"-3"2"373,5-4 330,0 4-314,4-2 0,0 6 130,0 3 0,0-1-197,0 4 1,0 1-118,0 3 0,0 5-229,0-1 166,0 5 0,0-3-133,0 2 1,0 1 225,0-5 0,0 6 0,0-4 0</inkml:trace>
  <inkml:trace contextRef="#ctx0" brushRef="#br0" timeOffset="7">4751 8588 7569,'-1'-10'-869,"-3"3"943,3-3 1,-4 3-24,5-4 1,0 3 525,0 1-116,0-1-177,0 2 0,0-1 120,0 3-142,0 3 0,-2-3-75,-1 8 0,0 3-7,-5 4 0,-3 5-95,-4 3 0,-4 8 52,4 4 0,-6 7-81,2 4 0,-2 2 108,-2 2 0,0 6-458,0 5 0,12-26 0,1 1 292,0 4 0,0 1 0,1-3 0,1 1-42,0 1 0,0 1 1,3-1-1,-1 1-24,0 0 1,1-1-1,-1-2 1,1 0-64,3-1 0,1-1 1,-3 26-221,4-1 1,5-5 293,3-6 0,3-2 31,4-2 0,-2-2-38,2-6 1,3-4 136,1 1 1,3-10-69,0 2 1,1-4 59,0 0 0,-1 2 348,-3-6 1,1-1-388,-5-7 1,4 2 183,-4-5 0,1 4-213,-5-4 0,-3 3-514,-1-3 145,-4 0-84,2-4 50,-5 0-149,-5 0 1,2 0 554,-4 0 0,-6 0 0,-5 0 0</inkml:trace>
  <inkml:trace contextRef="#ctx0" brushRef="#br0" timeOffset="8">5059 9057 7569,'-16'-18'-130,"-2"1"0,2 6 302,4 0 1,1 4 279,3 3 0,2-1-212,-2 2 0,1-1-85,-5 4 1,1 9-21,-1 2 0,-4 9-22,-3 3 1,1 5 111,-1 6-94,0 6 0,1 2-104,3 7 0,2-2-111,2 3 1,5 0 22,2 0 0,3-1 41,1-3 1,1 0-162,3-1 1,-1-8 102,9-3 0,-2-8-95,9-3 1,0-7 84,4-8 1,1-3 37,3-5 1,-2-1 116,5-3 1,-3-8-70,4-7 0,-5-2 276,5-2 0,-6-1-237,2-3 1,-3-2 63,-1-5 0,-7-1-31,-4 1 0,-6 0-117,-6 0 1,0-1-12,0 1 0,-6 0-157,-6 0 0,-4-1 18,-7 1 0,-5 5 107,-3 2 0,2 4-233,-1 4 0,1 3 83,-2 4 0,-1 6-189,6 2 1,0 3 105,7 1 1,3 4 322,4 0 0,1 5 0,0-3 0</inkml:trace>
  <inkml:trace contextRef="#ctx0" brushRef="#br0" timeOffset="9">4763 9434 7569,'-18'0'-128,"3"0"0,7 0 296,3 0 1,5 1 300,0 3 1,5-3-205,3 3 1,3-3-93,4-1 0,8 0-74,7 0-73,3 0 0,3 0-134,2 0 0,-2-4 87,2 0 1,-7-3-29,0 3 0,-6-4 23,2 5 0,-7-1-389,-1 4 1,-5 0 180,1 0 0,-6 0 234,-1 0 0,-1 0 0,5 0 0</inkml:trace>
  <inkml:trace contextRef="#ctx0" brushRef="#br0" timeOffset="10">5311 9708 7569,'-12'5'482,"6"1"-179,2 6-168,3-1 1,1 0 58,0 1 0,0 1 188,0 2 0,0-1-421,0 5 0,0-1 41,0 1 0,0 2-453,0-2 0,-4 3 225,0 1 1,0-4-830,4 0 1055,-5-5 0,4 2 0,-4-4 0</inkml:trace>
  <inkml:trace contextRef="#ctx0" brushRef="#br0" timeOffset="11">5710 9102 7569,'-22'-17'301,"-1"0"0,9 7-4,2 2 4,9 3 1,-4 5-191,3 0 1,-2 7-48,-5 4 0,-1 11 70,1 8 0,-1 6 92,1 6 1,1-1-173,2 9-270,3 7 1,5-8 129,0 9 1,0-10 77,0-3 1,0-4-337,0-7 0,5-2 151,3-5 0,2-2 19,1-10 0,2-4 119,2-8 0,-1-1 170,5-2 0,0-5-155,4-3 0,0-7 393,0-4 1,4-4-280,-1-4 0,0 2-31,-7-6 0,1 1 110,-5-4 1,0-1-41,-3 1 0,-6 0-158,-2 0 0,-3-2-64,-1-2 1,-1 2-213,-3-2 0,-4 4 17,-7 4 0,-3 3-153,-4 8 0,-2 4-47,-3 7 0,-1 4 504,-2 8 0,-9 8 0,4 5 0</inkml:trace>
  <inkml:trace contextRef="#ctx0" brushRef="#br0" timeOffset="12">5471 9434 7569,'6'0'585,"4"0"1,-4 0-1315,6 0 665,-1-5 1,1 3 195,-1-2 1,6 2 435,2-2 1,-2 3-350,2-3 1,2-1-131,5 1 0,-1-1-294,1 1 1,-2 2 99,-1-6 0,-1 6-123,-3-2 1,1 1-18,-5-1 245,6 3 0,-4-9 0,6 4 0</inkml:trace>
  <inkml:trace contextRef="#ctx0" brushRef="#br0" timeOffset="13">6076 8805 7569,'-4'-17'52,"0"1"-104,0 4 266,-1 5 0,4 4 526,-3 6 0,3 9-479,1 7 0,0 5-145,0 6 0,0 1-278,0 7 0,0 1 88,0-1 0,0 2-1219,0-2 1293,0-3 0,-5 10 0,-1-5 0</inkml:trace>
  <inkml:trace contextRef="#ctx0" brushRef="#br0" timeOffset="14">6807 8691 7569,'0'-11'-109,"0"5"390,0-5-6,-5 5-47,3-5 1,-6 3 432,4 0 69,0 1-159,4 0-77,0 2-299,0 5 0,0 10-12,0 6 1,0 10 33,0 9 0,0 8 0,0 6 0,0 12-141,0 4 1,0-31 0,0 0-210,0 4 1,0 1 0,0-4 0,0 1 31,0 0 0,0 0 0,0 1 0,0 1 69,0 0 0,0 0 0,0-2 0,0 0-171,0-1 0,0-1 0,0 28 54,0-9 0,0-2-40,0-5 1,0-7 127,0-5 0,4-1 194,0-6 0,-1 0-138,-3-5 0,0 0 121,0-3 1,0-1 43,0-3 0,0-2 142,0 2 547,-5-2-670,4-2-224,-4 1-40,5-6-289,0-1-194,0-5 0,5-5 1,1-1-1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0T04:36:23.750"/>
    </inkml:context>
    <inkml:brush xml:id="br0">
      <inkml:brushProperty name="width" value="0.09086" units="cm"/>
      <inkml:brushProperty name="height" value="0.09086" units="cm"/>
      <inkml:brushProperty name="color" value="#FF0000"/>
    </inkml:brush>
  </inkml:definitions>
  <inkml:trace contextRef="#ctx0" brushRef="#br0">20489 10427 7569,'-6'0'315,"-4"0"-166,8-5 0,-4 4 325,2-3 146,3 3-182,-9 1 46,8 0 119,-8 0-380,9 0 0,-5 0 211,2 0-67,3 0-114,-4 5 159,5-4-465,0 9 0,0-7-419,0 4-14,0-4 1,0 3-1522,0-2 2007,0-3 0,0 10 0,0-5 0</inkml:trace>
  <inkml:trace contextRef="#ctx0" brushRef="#br0" timeOffset="1">21071 9822 7569,'0'-11'-65,"0"-1"1,-1 1 217,-3-1 1,3 1 62,-3-1 1,-1 1 23,1 0 0,1 3 66,3 0-168,-5 1 0,3-1 224,-1 1-181,1 4 1,1-1-53,-3 8 1,3 4 76,-3 7 1,2 3-195,-2 4 1,2 6 96,-1 3 1,1-1-44,2 5 0,0-4-11,0 7 1,0 2-106,0-2 1,4 4 13,0-4 1,4 5 74,-5-1 1,5-2-137,-4 2 1,0-4 40,-4 4 0,0-5-97,0 1 0,0-2 42,0-2 0,0-5 8,0-2 0,-5 1-16,-3-2 1,2 1-38,-2-4 0,4-6 42,-3-1 1,-1 0 33,-3-1 1,-1-3-212,1-5 1,-1 1 57,1 3 0,-1-4-192,1-3 1,0-3 55,-1-1 1,1 0 368,-1 0 0,0 0 0,-4 0 0,4-5 0,-3-3 0,-3-2 0,0-6 0,-5-2 0</inkml:trace>
  <inkml:trace contextRef="#ctx0" brushRef="#br0" timeOffset="2">20717 10587 7569,'11'-1'0,"-4"-3"0,3 2 273,-2-6-136,2 5 1,5-6 23,1 6 0,4-5 11,-1 4 1,2-3-50,2 3 0,0-4-125,0 4 1,4-3-287,-1 3 233,1-5 1,-4 7-96,0-6 1,-4 4-245,0-3 1,-4 3 160,4-4 233,-5 6 0,2-9 0,-4 5 0</inkml:trace>
  <inkml:trace contextRef="#ctx0" brushRef="#br0" timeOffset="3">21437 10462 7569,'-11'-12'-26,"-1"1"1,5 4 139,-1 4 69,5-4 1,-7 6 419,3-3-348,-4 8 1,3 0-74,-4 7 0,3-1-40,-6 9 1,1 0-96,-1 4 1,2 0 87,-2 0 1,2 4-79,2-1 0,3 2 86,1-1 0,4-3-233,-1 3 1,4-3-61,4-2 0,2 0-52,6-3 0,0 1 94,4-4 0,-2-2-19,5-7 0,0-2 211,4-5 0,-1 0-75,1 0 0,4-6 53,0-6 1,-1 0-70,-3-7 1,-1 0 33,-3-4 0,1 0 9,-5 0 0,-5-1 10,-6-3 0,-3 3-88,-1-2 0,-2-4-128,-6 0 1,-3-2-92,-8 2 1,-7 2 84,4 5 1,-4 2-104,3 1 0,1 8 36,-1 4 1,0 6-128,0-2 1,5 4 104,3 4 0,4 2 265,3 5 0,-2 1 0,3-1 0</inkml:trace>
  <inkml:trace contextRef="#ctx0" brushRef="#br0" timeOffset="4">21266 10690 7929,'7'0'328,"1"0"0,-1 0-279,5 0 0,3-4 173,0 0-180,6-5 1,-4 7 92,6-6 1,0 4 22,0-3 1,-1 3-421,-3-4 0,-3 6 109,-5-2 153,1-2 0,-1-1 0,1-4 0</inkml:trace>
  <inkml:trace contextRef="#ctx0" brushRef="#br0" timeOffset="5">21814 10450 7569,'0'-6'-74,"0"-4"25,0 8 1,-4-4 225,0 2 1,-1 3-31,1-3 1,2 3-62,-6 1 1,4 0 57,-3 0 0,3 4-115,-4-1 0,1 10 64,-5-1 1,1 5-14,-1-1 0,2 4 1,3-1 0,-3 2-124,2 2 1,3 0-15,1 0 1,-1-1 66,1-3 0,0 2-77,4-2 1,2-2 56,1-2 1,3 1-57,1 0 1,7-5 55,-2-3 0,1-2 0,-1 2 1,1-3 5,2-5 1,-1 0-3,5 0 0,-1 0 77,1 0 1,-2-5-64,-1-3 1,0-2-20,3-2 1,1 1 23,-4 0 0,-1-2-92,-4-2 1,-3-2 50,0-2 0,-5-2-74,5 2 1,-5 1 29,0-1 0,-5 1-7,-2-1 0,-5-1-160,1 4 1,-5 1 45,-3 4 1,0-1-104,1 1 0,1 5-166,-5 2 462,5-3 0,-8 6 0,4-4 0</inkml:trace>
  <inkml:trace contextRef="#ctx0" brushRef="#br0" timeOffset="6">21688 10599 8644,'13'0'296,"2"0"0,-1 0-241,5 0 1,0 0 57,4 0 0,-4 0-90,0 0 0,-4-4 13,4 0 1,-3-1-306,3 1 0,-5 3-23,1-3 0,-6-1-744,-2 1 1036,1 0 0,3-1 0,1-1 0</inkml:trace>
  <inkml:trace contextRef="#ctx0" brushRef="#br0" timeOffset="7">22122 10245 7569,'-5'-7'0,"3"-2"310,-6 5-86,5 1 0,-2 1 44,5-1-134,0 1 0,-3 2 114,-1 8-111,0 2 1,3 2-56,-3-1 0,3 2-153,-3 2 1,-1-1-341,1 5 0,-1-1 162,1 1 249,3 2 0,-9-3 0,3 5 0</inkml:trace>
  <inkml:trace contextRef="#ctx0" brushRef="#br0" timeOffset="8">22568 9605 7427,'-4'-8'0,"0"1"213,0 4 1,3-2-56,-3 5 1,2 0 175,-6 0 1,2 5-87,-2 3 0,-2-1-13,2 5 0,-2-2-64,-1 9 0,-1 1-49,1 7 0,-2 2-35,-2 5 0,2 6 23,-2 2 1,-1 0-129,0 3 1,-3 0-203,4 8 1,-4-4 216,4 5 1,0-1 32,3 4 0,1 0-214,-1 0 0,6-6-7,2-5 1,7-4-34,0-4 0,8-7 148,0 4 1,0-9 20,5 1 1,0-4 32,-1-4 1,1 1-30,-5-5 1,3 1 31,-3-5 1,3 0 218,-6 1 0,2-5-309,2 1 0,-5-4-248,1 4-547,-6-6-130,8 3 1034,-8-5 0,3-5 0,-5-1 0</inkml:trace>
  <inkml:trace contextRef="#ctx0" brushRef="#br0" timeOffset="9">22636 9970 7569,'-5'-15'558,"-3"0"-280,3 0 0,-3 7 97,4 1-355,0 4 1,3-2 97,-3 5 1,-3 5-9,-4 3 0,0 3 61,-1 4-34,1 8 1,-2 6-1,-2 6 0,2 0-7,-2 3 0,6-1-171,1 5 0,2-2 0,-2 2 1,3-4-110,5-7 0,4 1 28,0-6 0,9 0 14,-2-7 1,4-3 58,1-4 0,1-6-47,6-2 1,0-3 56,0-1 0,4-5 9,-1-3 1,1-6-55,-4-1 1,-2-5 56,-2 1 1,-2-7-131,-6 0 1,-3-2 78,-1 1 0,-5-2-164,-2-5 1,-5-1-33,-7 1 1,-4 1-40,-3 3 0,-7 2 4,0 5 0,-5 3 104,5 4 1,-5 2 204,4 11 0,-4-1 0,2 4 0</inkml:trace>
  <inkml:trace contextRef="#ctx0" brushRef="#br0" timeOffset="10">22442 10347 7569,'5'-6'387,"1"1"0,7 4-330,2-3 0,-1 3 72,5-3 1,-3 1-151,3-1 1,0 2 88,3-6 0,1 4-123,0-3 0,-1 4-150,-3-1 0,-3 3-651,-4 1 856,-1 0 0,1 0 0,-1 0 0</inkml:trace>
  <inkml:trace contextRef="#ctx0" brushRef="#br0" timeOffset="11">22887 10553 7569,'-10'1'518,"3"3"1,2 2-228,5 6 1,-4-1-128,0 1 0,-1 3-162,1 0 0,3 4 81,-3-4 1,-1 6-192,1-2 0,0-2 67,4 2 0,0-5-121,0 2 0,0 0-461,0-1-298,0 1 921,0-5 0,-5 0 0,-1 1 0</inkml:trace>
  <inkml:trace contextRef="#ctx0" brushRef="#br0" timeOffset="12">23173 10016 7569,'0'-11'0,"-4"-1"-70,0 1 48,1-1 1,3 1 396,0 0-20,0 4 324,0-3-170,0 4-410,0-1 0,-2 2 75,-2 5 1,2 7-113,-6 4 0,1 7 24,-5 8 0,-3 4 6,0 4 1,-2 5-17,2 3 0,2 3-124,-2 0 0,4 1-166,3 0 0,-1-6 106,5-2 1,1-6-39,3-2 1,5-9 50,2-2 1,5-5 50,3-3 1,3-1 5,5-2 1,-4-3 32,0-5 0,3-5 27,5-3 1,0-2 9,-4-1 1,-1-6 30,1-2 1,-4-2-49,0-2 0,-6-1-18,-2-3 1,0 2 14,-8-6 0,1 0-246,-4-8 1,-1 3 12,-3-6 0,-2 5 29,-6-1 1,-4 2-28,-3 2 0,-3 6-156,-1 5 0,-3 3-25,-1 9 0,-3 2 400,3 9 0,-5 0 0,3 5 0,-5 1 0</inkml:trace>
  <inkml:trace contextRef="#ctx0" brushRef="#br0" timeOffset="13">23047 10267 7864,'5'-6'-249,"2"0"-133,4 2 0,2 3 624,2-3 1,-2 1-92,2-1 1,3 3-59,1-3 1,1-1-86,-1 1 1,3-3-106,-3 3 0,-2-1-140,3 1 0,-10 3 237,1-3 0,3-2 0,4-1 0</inkml:trace>
  <inkml:trace contextRef="#ctx0" brushRef="#br0" timeOffset="14">23516 9685 7569,'0'-6'-699,"0"0"556,0 17 1,0-2-24,0 10 1,0 0 152,0 3 16,-6 6 1,1-2-4,-2 4 0,-3 1 0,3 3 0</inkml:trace>
  <inkml:trace contextRef="#ctx0" brushRef="#br0" timeOffset="15">23596 9594 7569,'0'-7'201,"5"7"1,1 8 667,5 7-577,1 8 0,0 4 85,4 7 1,-2 0 102,5 12 0,0-2-227,4 9 0,-4 1-266,0 3 0,-9-3-336,1 4 1,-7-9 228,0 4 1,-3-4-448,-1-4 0,-5-3 98,-3 0 0,-3-5 469,-4 1 0,1 0 0,-5-1 0,-2-3 0,0-1 0,-2-3 0</inkml:trace>
  <inkml:trace contextRef="#ctx0" brushRef="#br0" timeOffset="16">20615 11535 7569,'0'-11'438,"0"4"1,-2-2-154,-1 6 73,1-6 1,-4 6 140,2-4-419,3 4 0,-4-3 241,5 2-699,-5 3 343,3-4 35,-3 5 0,10 5 0,2 1 0</inkml:trace>
  <inkml:trace contextRef="#ctx0" brushRef="#br0" timeOffset="17">21037 11261 7569,'0'-11'-356,"0"-1"249,-5 6 0,3-4 164,-6 2 0,4 2 75,-3-2 1,3 2-6,-4-2 54,1-2 1,0 7 17,3-4 1,-1 3 70,2-4 0,-3 6 241,3-2-187,1 3-268,-3 1 0,5 1 78,0 3 0,0 7-58,0 8 0,0 7 73,0 0 0,0 10-110,0-2 0,0 4 17,0 0 0,5-2-97,3 2 1,2-1-127,2 1 0,-5-3 85,1 3 0,-2-3-249,2-5 1,-2 2 134,-2-6 0,-3 5-402,3-4 385,-3-1 0,-1-7-149,0 0 1,-4-1-130,1 1 0,-5-2 491,4-6 0,-5-5 0,-2 4 0,-7-3 0</inkml:trace>
  <inkml:trace contextRef="#ctx0" brushRef="#br0" timeOffset="18">20832 11741 7569,'6'-12'-11,"4"5"3,-2-1 0,6 5 3,1 0 1,5 1 69,-1 2 1,3 0-118,1 0 1,0 0 51,-1 0 1,-3-3-323,0-1 1,0 0 23,4 4 298,-5 0 0,4-5 0,-5-1 0</inkml:trace>
  <inkml:trace contextRef="#ctx0" brushRef="#br0" timeOffset="19">21311 11672 7569,'-11'-1'0,"-1"-3"0,5 3 551,-1-3-315,6 3 1,-5 1-280,4 0 0,1 5 40,-2 2 0,-1 5 241,2 3-116,-1 3 1,0 5 20,0-1 1,0 1-53,4 0 1,0 0-88,0 0 1,0 4 74,0-1 0,0 1-256,0-4 1,5-2-24,3-2 0,-2 2-6,2-6 0,0-1 108,3-7 0,0 2 51,1-5 1,3 0 95,0-4 0,1 0-72,-5 0 0,0-1 89,1-3 0,-1 1-83,1-4 1,-1-5 24,1-3 0,-5-2-2,1 2 1,-6-3-5,2-4 1,-3-5-51,-1 0 1,0-4-106,0 0 0,0-1-52,0 2 1,-5 0 37,-2 7 1,0-5-39,0 9 1,-1 0 61,-3 7 0,-1 2-130,1 3 0,3-2 273,1 5 0,-1 0 0,-3 4 0</inkml:trace>
  <inkml:trace contextRef="#ctx0" brushRef="#br0" timeOffset="20">21174 11912 7569,'-6'-5'-254,"1"4"583,5-4-192,0 5 1,5 0 130,3 0 1,6 0-108,1 0-78,5-6 1,-1 5-15,8-3 1,-2-1-12,6 2 1,-6-5-157,2 4 0,-3-4 67,-1 5 1,-4-2-492,0 1 1,-5 1 521,1-4 0,-8 4 0,-2-2 0</inkml:trace>
  <inkml:trace contextRef="#ctx0" brushRef="#br0" timeOffset="21">21665 11592 7694,'-5'-6'711,"3"-3"-666,-6 5 69,6 0 25,-9 4 0,6 5-177,-2 3 0,-2 3 67,5 5 1,-4-2-25,5 5 0,-1 0 61,4 4 0,-4 1-74,0 2 1,0-2-1,4 3 0,0-3-86,0-1 0,0 0-27,0 0 0,2-6 82,2-1 0,2-4 46,5 0 0,1-2-17,-1-2 1,2-3 76,2-5 1,-1 0-66,5 0 1,-5 0 9,1 0 0,2-2 2,-2-1 1,0 0 4,-3-5 1,-1 1-51,0-5 0,1-3 46,-1 0 1,-3-4-132,-1 4 0,0-6 65,0 2 0,2-6-135,-5-2 1,1-3 84,-1 3 0,-3-2-112,3 6 0,-4-5 5,-4 9 0,-2 0 72,-5 8 1,-6 1-101,-2 2 1,-3 3 91,0 5 0,-1 1 144,0 3 0,-1-1 0,-3 4 0,3 1 0,-4 3 0</inkml:trace>
  <inkml:trace contextRef="#ctx0" brushRef="#br0" timeOffset="22">21563 11775 7878,'0'6'409,"0"-1"0,8-5-258,4 0 0,3 0-167,0 0 0,4 0 60,8 0 0,-3 0-161,3 0 1,-3 0-107,-1 0 1,-2-3-142,-2-1 1,2 0 68,-6 4 0,-4-4-404,-3 0 699,-6 0 0,9-1 0,-5-1 0</inkml:trace>
  <inkml:trace contextRef="#ctx0" brushRef="#br0" timeOffset="23">21997 11535 7569,'-5'-6'986,"3"-4"-1019,-3 8 1,4-3 207,-3 5-132,3 5 0,-4 2-762,5 4 328,0 0 391,0 1 0,0 4 0,0 2 0</inkml:trace>
  <inkml:trace contextRef="#ctx0" brushRef="#br0" timeOffset="24">22385 11055 7569,'-1'-10'174,"-3"3"-78,3-4 1,-5 9 235,6-6 91,0 6-240,-5-3 1,3 5-38,-6 0 0,4 6 15,-3 5 0,-1 2-12,-3 6 1,-1 5-4,1 7 1,-4 3-123,-1 4 1,1-1 28,4 5 1,-1 0 90,1 3 0,0 0-224,-1-3 0,2 2 39,2-2 1,0-3-130,4-1 1,0-2-36,4-2 0,0-3-26,0-1 1,0-5 40,0 2 0,5-3-64,3-1 1,-2-5-41,2-3 1,-1 2 111,5-2 0,-2 0-31,-3-4 1,3-3 61,-2 0 0,-2-2-141,2 2 0,0-3 292,3-5 0,1 0 0,-1 0 0</inkml:trace>
  <inkml:trace contextRef="#ctx0" brushRef="#br0" timeOffset="25">22590 11261 7569,'-5'-18'310,"-2"3"604,-3 2-956,3 7 1,1 6 79,2 8 1,2 11 124,-6 3 0,0 9 20,-3-1 1,1 3-138,2 2 1,-2-5-18,2 1 0,-2-2-18,-1 1 0,3 2 37,1-5 0,3-1-262,-4-3 1,6-4 1,-2 0 1,3-5-17,1 1 126,0-2 0,5-3 27,2-2 0,0-3 166,0-5 1,2-1-32,6-3 1,2-6-22,2-6 0,2-4 4,-2 1 0,-1-1 105,1 1 0,-3-4-221,3 0 1,-6 0 120,3-4 0,-4 2-240,0-2 0,-6 2 67,-2-5 0,1 0-249,-1 0 1,0 0 16,-4 7 0,-7 0-92,-4 11 1,-2 0 448,-6 8 0,-5 0 0,-5 9 0,-5 2 0</inkml:trace>
  <inkml:trace contextRef="#ctx0" brushRef="#br0" timeOffset="26">22373 11558 7569,'0'8'-47,"0"-1"43,0-4 317,0 2-151,6-5 0,0 0-42,5 0-29,6 0 1,1-4-24,4 0 1,1-5-114,0 2 1,0-2-19,0 1 0,0-2 95,-1 2 0,-2 2-465,-1-2 1,-4 6 432,4-2 0,-5-2 0,2-1 0</inkml:trace>
  <inkml:trace contextRef="#ctx0" brushRef="#br0" timeOffset="27">22773 11729 7791,'-6'0'21,"1"1"-7,5 3 0,-4 3 41,0 4 0,0 0 14,4 1 0,-3-1-297,-1 1 136,-5 4 0,8-3-271,-3 2 1,-1-2 160,1-2 1,0-3 201,4 0 0,-5-1 0,-1 5 0</inkml:trace>
  <inkml:trace contextRef="#ctx0" brushRef="#br0" timeOffset="28">23082 11227 7569,'-2'-22'326,"-2"3"-194,3 3 0,-4 4-224,5 1-104,-5 4 432,4-3 91,-9 9 0,2 1-136,-7 8 0,2 8-116,-2 7 1,-2 5 64,2 6 1,-4 4-48,4 0 1,0 5-137,3-1 0,5-1 43,-1 1 0,4-7-57,-3 0 0,4-2-20,-1-7 0,4 1-180,4-4 1,0-6 74,7-1 1,-1-9 84,9-3 0,1-3 123,2-1 1,2-5-54,3-2 0,-2-5 29,6-3 1,-2-3 9,2-5 1,-7 1 9,-5-1 1,-5 0-13,1 0 1,-2 0 2,-2 0 1,-5-3-145,-2-1 0,-3-3 74,-1 3 1,-6-3-217,-5 3 0,-2 0 62,-6 4 0,4 6-77,-4 1 0,1 5-12,-1 3 0,-3 3 300,3 5 0,-2 0 0,-2 5 0,0 2 0</inkml:trace>
  <inkml:trace contextRef="#ctx0" brushRef="#br0" timeOffset="29">22853 11489 7569,'-7'2'-276,"-1"1"184,5-1 459,-2 3-211,5-5 1,7 0 57,4 0 1,6 0-162,5 0 1,3 0-88,1 0 1,3-4 13,6 0 0,-1-3 87,0 3 0,-5-4-297,-2 4 1,-3 1 86,-1 3 1,-5 0 142,-3 0 0,-2-6 0,-2 0 0</inkml:trace>
  <inkml:trace contextRef="#ctx0" brushRef="#br0" timeOffset="30">23424 11021 7569,'0'-11'0,"0"-1"149,0 1 1,0 3 738,0 1-582,0 4-307,-5 8 1,3 3-227,-6 7 1,4 3 176,-3 1 1,0-1-299,0 1 1,-2 0 194,5 4 0,-4-1 153,4 1 0,-4 5 0,1 1 0</inkml:trace>
  <inkml:trace contextRef="#ctx0" brushRef="#br0" timeOffset="31">23538 11021 7569,'-1'-10'0,"-3"2"861,3 3-163,-4 0-417,10 4 0,1 1-127,6 8 1,-1 3 87,1 4-106,4-2 1,-2 14 111,5-1 1,-1 6-22,1 2 0,1 2-68,-5 2 0,2 2-7,-2 6 0,-6 0-388,3-1 1,-9-3 204,1 0 0,-3-1-437,-1 1 0,-6-2 26,-5-2 0,-2-3-161,-6-1 0,-1 0 603,-7-3 0,-7 2 0,-7 1 0</inkml:trace>
  <inkml:trace contextRef="#ctx0" brushRef="#br0" timeOffset="32">2844 15521 7569,'-8'-10'-272,"1"2"184,4-2 1,-2 7 116,5-4 27,0-1 0,0 1 368,0-1-24,0 6-14,0-4 175,0 6 0,0 6-414,0 1 0,0 7 55,0 1 0,0 7-202,0 1 0,0 0 33,0 3 1,0 3-70,0 2 0,0-2 41,0 1 0,0-4-101,0 1 0,0-1-101,0-3 1,0 2 80,0-6 0,0-2 11,0-2 1,0-2 36,0-2 0,0-3-290,0-1 130,0-4-159,0 2 50,0-5 1,-5-5 0,-1-1 0</inkml:trace>
  <inkml:trace contextRef="#ctx0" brushRef="#br0" timeOffset="33">2513 15532 7569,'1'-7'0,"3"-1"0,-2 6 191,6-2-31,-1 3 1,9 1-5,-1 0-138,0 0 0,-3 0 62,-1 0 1,5 0-96,3 0 1,3 0 20,1 0 0,0 0 117,0 0 0,3 0-168,1 0 0,5 0 32,-2 0 0,-1-2-108,2-2 1,-6 2 44,2-6 1,-3 4-120,-1-3 1,0 4 57,-1 0 0,-3 0-125,0-1 1,-5 3 27,2-3 0,-4 3 234,0 1 0,-1 0 0,1 0 0</inkml:trace>
  <inkml:trace contextRef="#ctx0" brushRef="#br0" timeOffset="34">3255 15532 7439,'-6'-5'-293,"1"3"618,5-6 178,0 6 1,-2-3 199,-2 5-479,3 0 1,-8 6-78,5 5 0,-4 2-67,0 6 0,2 1 38,-2 7 0,2-2-144,-2 6 0,-1-5-82,5 5 0,-3-6 101,3 2 0,0-3-112,4-1 0,0-4 42,0 0 0,5-5-46,3 1 1,3-2 34,4-2 1,-1-4 31,5-4 0,1-1-4,2-2 1,6 0 2,3 0 1,-3-5-20,-2-3 1,2-2 30,-1-2 1,1-3 51,-2 0 0,-1-5-44,1 1 0,-5 0 101,-2-4 1,-4 2-53,4-5 0,-7-2 52,0 1 1,-6-3 2,-6 3 0,-1-3 110,-3 3 0,-7-1 19,-8 1 0,-8 7-82,-3-3 0,-3 8-89,-2 0 0,-4 7 53,-3 4 1,3 3-338,1 1 1,0 5 135,3 3 0,2 7 123,7 4 0,2 8 0,-4 2 0</inkml:trace>
  <inkml:trace contextRef="#ctx0" brushRef="#br0" timeOffset="35">4808 15487 7569,'0'-12'-125,"-5"1"1,3 1 354,-6 2 47,5-2 0,-7 5 170,3-3-304,-3 3 0,-2 5-75,1 0 0,-1 1 85,1 3 0,-1 4-102,1 7 1,0-1 15,-1 5 1,1 0-92,-1 4 0,2 1 22,3 3 1,-4 2-61,4 5 1,0-3-67,0-1 0,0-3 97,0 3 0,-2-4-89,5 0 1,0-3 64,4-4 0,0 1 32,0-4 0,5-1-16,3-4 1,6-3 4,1-1 1,7-4 36,1 1 1,-1-3 84,5-1 1,-1 0-59,0 0 0,-2-5-22,3-3 0,1 0-265,-2 0 0,-3-2 91,-4 2 0,-3 2-656,3-2 822,-5 1 0,2-5 0,-5 1 0</inkml:trace>
  <inkml:trace contextRef="#ctx0" brushRef="#br0" timeOffset="36">5196 15407 7608,'-11'-12'140,"5"6"28,1-4 0,5 10 6,0 0 0,0 6-101,0 9 0,0 3 218,0 5 0,-4 1-57,0 3 0,-4 2-273,5 5 0,-6 4-24,1 0 0,2 0-125,-2-3 1,6-2 51,-2-3 0,1-3-91,-1-8 0,3-3-108,-3-4-17,3-1-231,1 1 336,0-6 0,1-1-283,3-5 530,-3-5 0,5-1 0,-6-6 0</inkml:trace>
  <inkml:trace contextRef="#ctx0" brushRef="#br0" timeOffset="37">5174 15384 7569,'-7'-6'644,"2"0"-436,5 6 1,0 2 22,0 2 1,5 2-7,3 5 0,2 2 0,1 2 0,6-1 16,2 5-104,3 0 1,4 9-37,1 3 1,3-2-101,-3 1 1,0-4-349,-5 0 0,0-2 228,-3-1 1,-2 0-312,-6 0 1,0-5 205,1-3 0,-1 1-119,1 0 1,-6-5 342,-2-3 0,2 4 0,1 6 0</inkml:trace>
  <inkml:trace contextRef="#ctx0" brushRef="#br0" timeOffset="38">5094 15818 7569,'0'-12'334,"4"5"146,-1-1 0,10 4-467,-2-3 1,5 3 49,-1-4 0,-1 6-9,5-2 1,0-1 77,4 1 1,1-3-497,3 3 0,-3 0 118,2 4 0,-2 0 246,-1 0 0,0 0 0,0 0 0</inkml:trace>
  <inkml:trace contextRef="#ctx0" brushRef="#br0" timeOffset="39">5733 15395 7569,'-6'-11'262,"-4"-1"-121,9 1 0,-3 5 14,8 2-64,-3 3 1,4 2 388,-5 3-267,0 2 0,1 11-12,3 2 1,-3 2 37,3 2 1,-3 9-165,-1 2 1,4 3 71,0-3 0,0 3-201,-4-3 0,0 3 79,0-7 1,0-2-183,0-1 1,0-3 49,0-1 1,0-5-36,0-3 1,0-2 81,0-2 54,0 0 0,0-3 183,0 0-180,0-6 411,0 3-71,0-5-128,5 0 1,-3 0-28,6 0 1,0-1-71,3-3 0,5 2-72,3-6 1,-1 4-123,1-3 1,0 0-181,4 0 0,0-2 145,0 5 1,-4-4-115,0 5 0,-4-1 41,4 4 1,-5 0-1176,1 0 1365,-2 0 0,-2-5 0,1-2 0</inkml:trace>
  <inkml:trace contextRef="#ctx0" brushRef="#br0" timeOffset="40">6441 15452 7569,'-5'-11'-60,"4"0"-29,-3-1 1,3 1 98,1-1 0,0 5 16,0-1 144,0 0 0,-5-2 244,-3 3 1,2 2-59,-2 5 1,-3 0-81,-4 0 0,-2 2-170,2 6 0,1-1 45,-5 9 0,1 3-140,-1 4 1,1 1 18,3 6 0,2-3-102,-2 3 1,6 1 89,2 3 0,4 0-90,-1 0 1,3-1-114,1-2 0,1-3 74,3-5 0,0-2-104,7-2 0,0 0 55,8-7 1,0 0-11,3-8 0,1 0 151,0-4 1,0 0 0,0 0 1,3-5-29,1-3 1,0-3 25,-4-4 1,-1 2 79,1-2 0,-4-3-43,0-1 1,-3 1 85,3-1 1,-5 0-100,1-4 0,-4 0 111,-3 1 0,1 3-57,-5 0 0,-1 5 256,-3-2-143,0 4-72,0 0 0,0 5-54,0-1 25,0 5 1,-3 3-110,-1 8 0,-4 6 59,4 1 0,1 6-36,3-2 1,0 2-6,0 2 1,0 0-15,0 0 1,1-2-10,3-2 0,2 2-116,5-6 0,5 0 80,-1-4 0,4-3 54,-4 0 0,7-6 24,0 2 1,1-3-45,4-1 0,-3-3 101,-1-1 1,0-5-4,0 1 0,-2-3 144,-2-4 1,2 1-43,-6-5 1,4 3 120,-4-3 0,0-1 18,-3-7 0,-5 3-63,1-2 1,-6-2-163,2 1 0,-2-5-58,-2 2 1,-2 1-182,-2-2 0,-1 7-403,-2 1-51,-3 0 1,3 12-441,-4 0 1065,4 4 0,-8 12 0,3 2 0</inkml:trace>
  <inkml:trace contextRef="#ctx0" brushRef="#br0" timeOffset="41">7241 15372 7020,'1'-6'-360,"3"2"915,-3 3-70,4-4-97,0 4 1,-3 1 100,1 7-262,-1 3 1,-2 3-31,0 2 1,-4 7-15,0 5 1,0 4-72,4 0 0,-4 2 40,1 1 0,-1 4-230,4 0 1,0 4-31,0-4 0,0-5-57,0-6 0,1-3 73,3-1 0,-2-5-35,6-3 0,-2-3 162,2 0 0,-2-6-29,-2-2 0,-1-3 24,4-1 1,-3 0 158,4 0 1,-1-1 51,5-3 1,-1-1-36,1-3 0,4-2-226,3 3 1,3-2-35,1 1 0,-1-1-127,1 6 1,4-5 3,0 4 0,3 0-211,-3 4 1,-1-3 22,-3-1 0,0 0 120,0 4 1,-5 0-712,-3 0 576,3 0 0,-6 0 120,3 0 1,-6 0 259,-1 0 0,-5 0 0,3 0-64,-2 0 64,-3 0 54,4 0-86,-5-5 0,4-2 455,0-4 0,-1 0-190,-3-1 0,0-4 313,0-3 0,4 1-111,0-1 1,4 0 5,-5-4 1,5-1-106,-4-3 0,4 3-106,-5-3 1,5-2-83,-4-1 1,0 2 34,-4 1 1,0-1-74,0 2 0,0-1 52,0 4 0,0 0-170,0 1 0,0 3-8,0-1 0,0 7-124,0-3 126,-6 4-148,5 0-328,-4 6 345,5 1 0,5 11 97,3 6 1,2 4 15,1 7 0,5 5-12,-1 2 1,0 3-42,-3 1 1,-1-1-17,0-2 1,5 4-26,-1-4 1,1 3-138,0-7 0,-4 1-43,3-2 0,-1-5 97,2 2 1,-4-4-63,4 0 0,-4-3-285,0-4-85,-1-1 641,0 0 0,1 1 0,-1-1 0</inkml:trace>
  <inkml:trace contextRef="#ctx0" brushRef="#br0" timeOffset="42">7652 15727 7569,'0'-12'0,"6"1"1160,6-1-706,4 6 1,13-4-452,6 2-67,-1 3 1,4-5 47,-8 2 0,6 3-55,-6 1 1,6-1-133,-6 2 0,0-1 72,0 4 1,-3 0-971,3 0 1101,-4 0 0,1 0 0,-4 0 0</inkml:trace>
  <inkml:trace contextRef="#ctx0" brushRef="#br0" timeOffset="43">8440 15384 7569,'-11'-18'760,"4"-3"-520,7 8 1,3 1 139,4 9-138,-4 1-83,2 2 1,-1 5 132,0 3 1,3 3-70,-3 5 0,1 5-115,-1 6 1,-3 5-105,3-2 1,1 3-99,-1 1 0,0-1-181,-4-2 1,0 1 20,0-6 0,1-3-215,3-4 1,-3-5 64,3 1 1,-3-2-732,-1-2 1135,0-4 0,5 3 0,2-4 0</inkml:trace>
  <inkml:trace contextRef="#ctx0" brushRef="#br0" timeOffset="44">8063 15384 7569,'1'-12'914,"3"1"-535,3 0 0,14 4-240,6 3 0,4-1-420,4 2 0,-1-1 230,0 4 0,-5 0 174,-2 0 1,2 0-99,2 0 1,-2 0 7,1 0 1,0 0-196,0 0 77,-2 0 1,-5 0-12,0 0 0,-1 0-178,1 0 1,-5 0 28,-3 0 1,-2 0 35,-2 0 0,1-4 241,-1 0 1,-1-1-52,-2 1 168,2 3 7,-9-4 506,5 5-64,-6 0-116,0 5 1,0 3-104,0 7 1,0 1-80,0 3 1,0 7-134,0-3 0,0 3-29,0 1 0,1 1-90,3 2 0,-3 3-15,3-2 1,-2 0-228,2 0 1,-1 1 43,4-6 0,1 1-170,3-4 0,2-5 120,2-3 1,-2-4 40,2-3 1,2 1 261,-2-5 0,5-1-68,-1-3 0,1 0 72,-1 0 0,3-3-98,-3-1 1,1-5 28,-1 1 0,-1-1-219,-3 2 0,-2-3-72,2 2 0,-6 2-380,-1-2 0,-6 4-96,2-3 729,-3 4 0,-11-7 0,-2 4 0</inkml:trace>
  <inkml:trace contextRef="#ctx0" brushRef="#br0" timeOffset="45">8726 15669 7569,'0'-11'116,"0"0"1,6 0 145,5 4 0,6-3-48,6 2 1,-1 2-68,1-2 0,0 4 105,0-3 0,0 3-146,0-4 0,0 4-139,-1-3 0,1 4-68,0-1 1,-5 2-255,-3-2 0,-2 3-111,-2-3-47,1 3 513,-6 1 0,4 0 0,-4 0 0</inkml:trace>
  <inkml:trace contextRef="#ctx0" brushRef="#br0" timeOffset="46">8691 15327 7874,'5'-18'686,"8"2"-384,10 4 1,5 1 200,6-1 1,-1 1-309,-2-1 1,-2 5-14,-3-1 1,2 6-228,3-2 0,-3 3 53,-6 1-8,1 0 0,0 5 0,0 1 0</inkml:trace>
  <inkml:trace contextRef="#ctx0" brushRef="#br0" timeOffset="47">10130 15201 7569,'-11'0'0,"-1"0"0,6-1 334,2-3 91,3 3 6,1-4 186,0 0-393,0 3 1,1-1 93,3 6 0,-1 5 126,4 7-307,1 8 1,0 2 16,-1 6 0,1 1-37,3 6 1,-3-3 23,-1 3 0,0 2-86,0-2 1,3-4-142,-2-4 1,2-4 48,2 0 1,-2-3 52,-3-4 1,4 2 15,-4-6 0,0 0-93,0-3 0,-4-5-70,1 1 1,-3-4-170,-1 3 78,5-4 702,-4 2-204,4-5 0,-5-1-123,0-3 1,0-4-152,0-7 0,0 1 12,0-5 0,0-4-3,0-4 0,0-4 6,0 0 0,0-2-69,0-1 1,5 0-114,3-1 1,-2-1 46,2 1 0,-1-1-54,5 5 1,-5 2 74,1-2 0,0 6-296,3-2 0,-1 8 17,-2 4 0,1 2-72,-5 2 0,3 3-385,-3 1 352,0 4 1,0-1 21,-1 8 459,6 3 0,-7 4 0,3 0 0</inkml:trace>
  <inkml:trace contextRef="#ctx0" brushRef="#br0" timeOffset="48">10587 15658 7569,'-5'6'-50,"4"-1"151,1-5 365,6 0 1,2 0-119,-1 0 1,-3 0 66,4 0 0,-4-1-118,3-3 1,0-2-77,0-5 0,2-1-32,-5 1 1,3-6-12,-3-2 1,4 1-29,-4-1 0,0 0-90,-4-3 0,0-3-172,0-1 0,0 0 105,0-4 0,0 3-190,0-3 1,0-1 101,0-3 1,0 1-160,0 3 1,3-1-49,1 8 205,0-2 0,-4 12 11,0-2 236,5 7-98,-4-2 0,4 10-72,-5 0 1,5 10 99,3 9 1,2 8-39,2 4 0,-1 3 36,0 4 0,5 1-68,-1 3 0,4 5-13,-4-5 1,5 4-23,0-8 0,0-1-84,-1-7 1,-1-1 19,-3-2 0,-2-7 79,2 3 1,-1-8-237,1 0 0,-6 1 54,2-5 0,-2 3-401,3-6 1,-5-2-25,1 2 617,-6-6 0,3 8 0,-5-3 0</inkml:trace>
  <inkml:trace contextRef="#ctx0" brushRef="#br0" timeOffset="49">10610 15635 7569,'0'-11'224,"5"-1"-76,3 1 1,7 3-125,4 1 0,4-1 36,3-3 0,-1 3-82,1 0 1,-2 5 128,-1-5 0,0 4-258,0-3 1,-2 4-51,-2-1 201,3 3 0,-4 1 0,5 0 0</inkml:trace>
  <inkml:trace contextRef="#ctx0" brushRef="#br0" timeOffset="50">11272 15213 7569,'-7'-23'0,"-1"0"0,7 6 110,1 6-121,0 0 1,6 8 736,-2-5-504,-3 6 1,6-3 387,-4 5-166,-1 0 0,8 6-98,-2 6 1,-2 5-83,1 10 0,0 2-224,0 5 0,0 2 104,-3 2 1,-3-2-67,3 2 1,-4-2-68,-4 3 1,1-8-139,-4 3 0,4-6 36,-1 3 0,-2-7-132,-2-1 1,3-2 138,2-5 1,1-1 4,2-4 297,0 1-49,0-1-104,0-5 0,2 0 32,1-6 0,4 0 106,4 0 1,4-2-75,1-2 1,4-1-41,-1-2 1,6-3-254,2 2 0,1-2 82,-2-2 1,-3 2-234,0 3 1,-1-2 126,-7 5 1,0-1-1296,-3 1 753,-1 3 730,0-4 0,-4 5 0,-2 0 0</inkml:trace>
  <inkml:trace contextRef="#ctx0" brushRef="#br0" timeOffset="51">11695 15304 7569,'-14'-23'172,"3"0"0,-2 6 215,9 1 0,2 5-211,5 3-197,-1 3 395,3 0 0,-5 5-130,0 0 1,1 6 12,3 10 0,-2 1-91,6 6 1,-4 5-24,3 3 0,-3 0-67,4 0 0,-2 2 5,2-3 1,2 2-155,-3-2 0,4-2 42,0-5 1,0 0-130,1 0 1,3-5 40,0-3 0,4-4-64,-3-3 1,6 1 19,-2-5 1,4-1 87,-5-3 1,2-3 60,2-1 1,-1-5 90,-3 1 1,1-7 52,-5-4 0,2-3-88,-2 0 1,-4-2 189,1-3 0,-2-2-33,-6-6 0,3 1-237,-3 0 1,0-5-112,-4-3 0,-1 4-209,-3 3 1,1 7 12,-4 9 0,3 3-213,-4 4 1,5 6-416,-5 2 973,0 3 0,2 6 0,1 1 0</inkml:trace>
  <inkml:trace contextRef="#ctx0" brushRef="#br0" timeOffset="52">12323 15224 7569,'0'-23'709,"0"5"-243,0 7-146,0 6-199,0 5 437,0 5-301,0 6 0,0 7-61,0 5 1,0 1-36,0 3 1,0 1-184,0 2 1,0 3 42,0-2 1,4-2-117,0 1 1,5-6 77,-2-1 0,3-1-17,2-7 1,-1 0-37,1-3 1,3-2-59,0-3 0,0 2 30,-3-5 1,3 0-82,0-4 0,4 0-237,-4 0 1,1 0-72,-5 0-77,1-5 0,-2-2 564,-3-4 0,-2 0 0,-5-1 0</inkml:trace>
  <inkml:trace contextRef="#ctx0" brushRef="#br0" timeOffset="53">12197 15407 7569,'17'-8'-177,"2"1"39,8 4 1,2-6 86,5 5 0,-1-3 224,-2 3 0,-4-1-47,-4 1 1,4 3 189,0-3 0,-1 1-553,-3 0 119,-5 1 0,-2-3 32,-4 5 86,-1 0 0,1 0 0,-1 0 0</inkml:trace>
  <inkml:trace contextRef="#ctx0" brushRef="#br0" timeOffset="54">12277 15076 7569,'6'-23'0,"9"4"345,8 0 0,12 5 463,3-2 0,0 5-485,0 3 1,2 0-19,-2 4 0,0-4-270,-4 4 0,0 0 41,1 4 1,-5 2-778,0 2 0,0 3 701,0 8 0,-7-2 0,-7 4 0</inkml:trace>
  <inkml:trace contextRef="#ctx0" brushRef="#br0" timeOffset="55">13054 15681 7569,'-6'-5'1809,"1"-2"-1545,5 1 1,0 2-70,0 8 0,0 2 166,0 6 1,0 1-130,0 2 1,0-1-89,0 5 0,-2 0-105,-1 4 0,-3-1-213,-1 1 1,-7 0-250,2 0 0,-3 0-1299,0 0 1722,-3-6 0,-10 5 0,-1-4 0</inkml:trace>
  <inkml:trace contextRef="#ctx0" brushRef="#br0" timeOffset="56">14173 14984 7569,'-6'-5'0,"1"3"237,5-6-157,0 5 1,0-3 235,0 2 252,0 3-143,0-4-204,0 5 1,0 5-63,0 3 0,0 7-105,0 4 1,0 8 66,0 3 1,1 4 56,3 4 0,-3-1-181,3 5 0,-3-6 46,-1-2 0,2-1-100,1-7 1,-1 5-39,1-4 1,0-2 100,1-6 0,-3-1-32,3-3 0,-3-2-312,-1 2-285,0-2 261,0-2-25,0 0 1,-1-4 133,-3-3 0,2-3-268,-6-1 1,4 0 152,-4 0 0,5-1 368,-5-3 0,6 0 0,-2-8 0,-3-1 0,1-10 0</inkml:trace>
  <inkml:trace contextRef="#ctx0" brushRef="#br0" timeOffset="57">14036 15041 7569,'0'-17'-129,"0"1"129,0 4 0,3 0 470,4 1-246,1-1 0,10 2 0,-3 3 1,3-2 22,5 5 1,-1 0 16,1 4 1,0 0-69,0 0 1,1 1-125,3 3 0,-3 2 60,2 6 1,2 4-131,-1 3 1,-4 3-49,-4 1 1,-1 4-61,1-1 0,-4 5 82,-7-5 1,0 6-129,-4-2 1,0-2 17,-4-1 0,-5 1 121,-3-1 0,-3-1-141,-4-3 1,-3 0 67,-5 0 0,-4 0-74,1-1 1,-10 1 37,2 0 1,-3-5-48,3-3 1,1-2 120,3-2 1,2 1 64,5-1 0,5-5-65,3-2 1,6-3-96,1-1-593,6 0 736,7 0 0,8-5 0,9-1 0</inkml:trace>
  <inkml:trace contextRef="#ctx0" brushRef="#br0" timeOffset="58">14642 14996 7569,'-4'-22'418,"0"3"104,0-3 0,5 11-316,3 0 0,-1 0-263,4 8 289,-4-1 0,3 5-85,-2 3 0,-3 3 132,3 9 1,1 3-47,-1 7 1,4 4-7,-5 4 1,1 1-87,-4 3 1,0 2-138,0 2 1,0 1-25,0-5 1,0-4-213,0-3 1,0-6-145,0 2 1,0-7 169,0-1 1,0-5-257,0 1 1,1-6-160,3-1-83,-2-1 0,3 1 704,-5-1 0,0-4 0,0 2 0</inkml:trace>
  <inkml:trace contextRef="#ctx0" brushRef="#br0" timeOffset="59">14870 15053 7569,'-11'-23'280,"4"4"-27,3 0 1,3 9-143,1-2 0,5 5 208,3-1 220,-3-2 1,5 9-226,-2-3 1,-2 8 46,2 3 1,-1 5-79,5 3 1,0 6-91,4 6 1,-4 6-98,3 1 0,-3 1-85,-4 3 0,2-2-28,-3 3 0,2-8 70,-1 3 0,2-7-244,-2 0 0,-2-4 91,2-4 0,-2-2-61,1-1 0,2-7-53,-5 2 330,5-7 96,-8 6 26,9-9 1,-8 3-79,2-8 0,1-2 123,-2-6 0,6 0-91,-1-3 0,-2-3-54,2-5 1,-2-5-116,2-2 1,2-3 87,-2-2 0,0 1-219,0 0 0,2-4-91,-2 0 1,-2-4-89,2 4 1,-6 5-34,2 6 0,1 3 52,-1 1 0,0 5-306,-4 3 55,0 2-633,0 2 737,0 5 0,1 2-772,3 8 1187,-3 2 0,4 5 0,-5 1 0</inkml:trace>
  <inkml:trace contextRef="#ctx0" brushRef="#br0" timeOffset="60">15578 14938 7569,'-11'-12'596,"-1"-3"-304,6 2 0,1-4-34,5 6 1,0 3-75,0 1 0,1 4 366,3-1 321,-3 3-639,4-4 1,-5 5-46,0 0 0,4 6 273,0 10-322,0 1 0,-1 11 99,1 3 1,0 3 11,-4 4 0,0-1-253,0 5 1,0-2 67,0 2 1,0 1-376,0-5 1,0-3 202,0-5 1,1-4-168,3 0 0,-3-5-47,3-2 0,1-5-191,-1 1 0,1-6-420,-1-2-340,-3-4-147,9 7 775,-3-9 645,-1 4 0,-1-10 0,-5-1 0</inkml:trace>
  <inkml:trace contextRef="#ctx0" brushRef="#br0" timeOffset="61">15772 14950 7569,'0'-22'0,"0"8"1067,0-5-727,5 5 1,-2 8-92,4 2-310,1 3 667,3 1-382,1 5 0,-4 3-8,-1 7 1,1 4 1,3 8 0,-3-1-51,-1 8 1,-4-1-47,1 9 0,-3-5-159,-1 1 1,0-2-61,0-2 0,0-1-94,0-3 0,0 1 39,0-8 1,0 1-119,0-9 1,1 0-173,3-3 0,-3-5-146,3 1-112,-3-5 106,-1 2-1055,0-5 1650,-5-5 0,-1-7 0,-5-6 0</inkml:trace>
  <inkml:trace contextRef="#ctx0" brushRef="#br0" timeOffset="62">15715 14938 7569,'6'-10'847,"0"-2"0,0-6-493,5 3 1,1 3-130,3 5 0,3-2-78,1 5 0,0 0 26,4 4 1,2 0 11,9 0 0,1 1-80,-1 3 1,4-1-147,0 4 1,-5 5 2,-6 3 0,0 1-22,0 0 1,-4 1-142,-4 6 1,-5 4 96,1 0 0,-7 3 50,-4-3 1,-3 1 2,-1-2 1,-1 2-8,-3 3 0,-6 0 6,-6-4 1,-4 4 6,1-5 1,-8 1-3,-3-4 0,-3-4 25,-1 0 0,-4-5-149,0 1 1,5-2 83,6-2 1,4-1-903,4-2 582,-2 2 1,9-8-512,1 6 918,4-5 0,12-3 0,2-7 0</inkml:trace>
  <inkml:trace contextRef="#ctx0" brushRef="#br0" timeOffset="63">16446 14984 7569,'-16'-29'332,"4"2"1,6 12 1294,6 4-1590,0 7 73,0-1 41,5 5 0,-4 1 71,3 3 1,-2 3 11,2 9 0,-1 1-24,4 6 0,-3 3-12,4 4 0,-6 1-62,2 7 0,-3-4-179,-1-4 0,0 6-92,0-6 1,4 5 162,0-9 1,0 1-262,-4-4 1,5-2 13,3-2 0,-2-2-72,2-6 0,-1 1 74,5-1 0,-1-3-9,0-1 1,5-4 20,-1 1 0,4-3 61,-4-1 0,4 0-211,-4 0 1,2-1 28,-2-3 1,-2-2-164,2-6 0,-4 1 489,-3-1 0,2-4 0,-3-2 0</inkml:trace>
  <inkml:trace contextRef="#ctx0" brushRef="#br0" timeOffset="64">16332 15247 7569,'9'-18'1025,"2"3"-613,3 7 0,13-2-108,-1 2 1,5 2-266,-4-1 0,-1 0-81,-3 0 84,5-4 0,-7 5-106,6-5 1,-9 4-244,5 3 0,-4-1-287,0 2 0,-7-2 594,-4 1 0,-5-3 0,2-4 0</inkml:trace>
  <inkml:trace contextRef="#ctx0" brushRef="#br0" timeOffset="65">16389 14893 7569,'0'-23'302,"2"5"38,6 3 0,5 2-115,10 2 0,2-1 99,-2 1 1,2 3-420,-6 1 1,7 4-35,0-1 1,1-1-545,-4 2 0,0 0 64,-1 7 609,-4-3 0,4 9 0,-4-3 0</inkml:trace>
  <inkml:trace contextRef="#ctx0" brushRef="#br0" timeOffset="66">17577 14870 7623,'-7'-5'416,"-3"-1"-184,9-6 736,-4 6-296,5 1-602,0 5 6,5 5 1,-3 6 19,6 8 1,-4 4 49,4 4 1,-5 2 14,5 5 1,-4 2-118,3 2 0,-4-3 39,1 3 0,-3-2-160,-1-2 0,0-5 50,0-2 0,0-7-199,0-1 0,0-5-78,0 2 1,0-4-235,0 0 1,-1-5 60,-3 1 1,1-4 476,-4 3 0,-6-4 0,-5 2 0</inkml:trace>
  <inkml:trace contextRef="#ctx0" brushRef="#br0" timeOffset="67">17246 14916 7569,'13'-5'-732,"-1"-3"1,-6-2 965,6-2 1,2 5 775,8-1 0,6 2-673,3-2 1,-3 2-155,-2 2 1,4 3-95,0-3 0,2 3 55,-2 1 1,-1 0-42,-2 0 1,-4 0 2,0 0 1,-2 0-266,-5 0 123,-1 5 1,-5 1-164,-2 6 0,-3-5 42,-5 1 1,0-4 63,0 3 0,-2 1 130,-1 3 1,-4-3-53,-4-1 1,-2 1 23,-2 3 0,-2-3-9,-2 0 0,2-2 16,1 2 0,4-2 10,-4-2 1,8-2 33,0 6 4,5-5-49,-7 7 1,10-5-11,0 2 0,5 4 5,7-4 0,4-1 117,3 2 1,7 0-69,0 3 1,5-3-33,-5-1 0,5 1-59,-5 3 1,5 1 63,-4-1 1,-5 1-74,-3-1 0,-5 4 67,2 1 0,-7 3-168,-2-4 0,-4 5 38,0-1 0,-8 3-21,-6 1 0,-6-4 66,-5 0 1,-10-2-4,-2 2 0,-4 2-36,0-6 0,2-1-2,-2-6 0,2 2-102,2-3 0,2-2 72,6-1 1,0-3-194,11-1 0,4 0-128,3 0 451,6 0 0,7 0 0,7 0 0</inkml:trace>
  <inkml:trace contextRef="#ctx0" brushRef="#br0" timeOffset="68">17885 14859 7569,'-11'-12'0,"4"1"0,2 3 418,5 0-262,0 6 0,4-2-224,0 8 53,5-3 0,1 9 15,5-2 1,4 3 5,-4 5 0,6-2-124,-2 5 0,2-5 62,2 1 0,-4-3-132,0 0 0,-5-2 43,1-2 1,2 1 36,-2-6 1,0 1 34,-3-4 0,-1 0-6,1 0 0,-1-4 14,0 1 1,1-6 19,-1 1 1,1-1 66,-1 2 1,1-7-77,-1 2 0,0-2 155,1 3 0,-1-1-85,1 1 0,-5 0 444,1-1-125,-6 1 1,7 3 559,-5 0-551,0 6 0,-4-2 15,0 8 0,-1 2-52,-3 6 0,-3 4-60,-4 3 0,0 4-106,-1 4 1,0 6 41,-4 5 1,2 4-144,-5-4 1,5 1-41,-1-1 0,2-4-137,2 1 0,1-2-69,2-7 0,-2 1-236,2-4 0,2-4-242,-1 0 1,-1-1 683,-4 1 0,-4 2 0,-2-3 0</inkml:trace>
  <inkml:trace contextRef="#ctx0" brushRef="#br0" timeOffset="69">2707 16979 6078,'-4'-8'1753,"0"1"-1302,0 4 0,3-6 134,-3 5-311,3 1 0,-4 1-68,5-1 0,-1 1 305,-3-1-191,2 1 46,-3 2-96,5 0 1,0 5-160,0 3 0,0 2-87,0 2 1,0 0 73,0 3 1,-3-1-121,-1 5 0,0 0 44,4 4 0,0 0-36,0 0 1,0 0 32,0 0 1,1 0-105,3-1 1,-1 1 29,4 0 1,-3 0 76,4 0 0,-5 0-4,5-1 0,-2 1 0,2 0 0,1 0-33,-5 0 0,5 0-21,-2-1 1,0 5 0,0 0 0,-4 1 6,1-2 0,1-2-85,-2 3 0,1 2 37,-4 2 0,0-2 46,0 1 0,0-4 62,0 0 0,4 2-67,0-1 0,0 1 170,-4-1 0,3-3-43,1 2 0,1-3-36,-1-4 0,-1 1 5,4-4 1,-3 3 4,4-4 1,-4 4-138,3-4 0,-3 0 111,4-3 1,-5-1-190,5 1 1,-6-1 42,2 1 36,3-1 1,-6 0 45,3 1 0,-3-5-9,-1 1 1,0-4 40,0 3 0,-4-3 21,0 4 1,-3-4 61,3 3 0,-5-3-48,1 4 0,-2-6 7,-1 2-26,-1 2 0,1-3-24,0 5 1,-1-6 41,1 2-6,-1-3 17,1-1-31,0 0 1,3-1-34,0-3 0,6 2 35,-2-6-194,3 0 1,1-3-54,0-1-565,0 1 1,5 1-19,2 2 0,0-1 807,0 6 0,1-1 0,3 4 0</inkml:trace>
  <inkml:trace contextRef="#ctx0" brushRef="#br0" timeOffset="70">3175 16945 7569,'-6'-5'-109,"-3"2"205,5-5 0,-1 2 155,1-2 171,3-2-227,-9 4 1,8-2-22,-1 1 1,0 0 204,-1 0-203,3-3 1,-8 7-13,5-4 1,-1 4 3,1-1 1,2 3 23,-6 1 1,4 0-111,-3 0 0,3 0 44,-4 0-166,6 0 1,-5 1 58,4 3-109,1 2 1,-3 10 15,5-1 1,0 0 83,0-4 0,0 6 20,0 2 0,0 4-15,0 3 0,2 0 133,1 4 0,-1-3-5,1 3 1,3 1-23,-3 3 1,2 0-53,-1 1 0,1-2 14,3-3 1,2 3-49,-2-2 1,1 2-15,-2 1 1,3 1-71,-2 3 1,2-1 60,2 5 0,-5-4-94,1 4 1,-4-1 1,3 0 1,-4 3-186,1-6 0,1 0 121,-2-4 1,1 0-38,-4 1 1,0-5 126,0 0 1,4-4 139,0 0 0,1-1 138,-1-3-167,-3 1 0,9-4 0,-4 0 59,1 2 1,3-1 92,-2-1 1,-3-1 117,-2-3 0,3-2-63,-3 2-244,1-2 0,-4-2-84,0 0 1,0 1 83,0-1 0,0-3-142,0 0 0,-4-5 37,1 5 1,-3-4 41,3 3 0,0-4 48,-5 1 131,6-3-42,-8-1-31,3 0 0,0 0-119,-1 0 1,4-1-136,-3-3 1,3 1-454,-4-4 0,5 3 313,-5-4 0,4 2-1240,-3-2 1571,4-2 0,-2-1 0,5-7 0</inkml:trace>
  <inkml:trace contextRef="#ctx0" brushRef="#br0" timeOffset="71">22397 16582 7569,'0'6'211,"-5"0"114,4-6-188,-9 0 1,8-2 383,-1-2-123,-4 3 1,1-4-19,-5 5 0,-1 0-144,1 0 0,-5 0-110,1 0 0,-4 1 57,4 3 1,-4-1-224,4 4 1,-1 1 59,5 3 1,0 1 9,-1-1 0,6 2-134,2 2 1,3-2-175,1 2 0,0 2-57,0-2 0,5 0 124,2-4 1,4 1 11,0-1 0,6-1 146,2-2 1,-2-3 85,2-5 0,0 0-73,4 0 1,0-1 93,0-3 1,-5-2-52,-3-6 1,0-3-2,-3 0 1,2-6 145,-7 2 0,-2-3-71,-1-5 1,-3 2 92,-1-6 0,0 1-70,0-5 1,0-3-34,0 0 0,-3-5-7,-1 1 0,-5 2 1,1-2 1,2 4-29,-2-4 0,2 6-8,-2 2 0,2 5-98,2 6 0,3 1 42,-3 3-162,3 3 16,1 10-191,0 0 363,0 6 0,0 6-11,0 1 1,5 5 5,2 3 1,-1 4 68,-3 7 0,2 1 24,-1 7 1,4-6-89,-4 7 1,5-4 41,-2 4 1,0 3-67,0 0 0,1 0-73,3-4 0,-1-1-16,-2-3 0,2 3-192,-2-2 1,1-2-73,-2 2 1,2-6-637,-5 2 1018,5 2 0,-8-5 0,4 4 0</inkml:trace>
  <inkml:trace contextRef="#ctx0" brushRef="#br0" timeOffset="72">22854 16217 7569,'0'-18'0,"0"3"275,0 2 502,0 2 123,0-1-211,0 1-103,0 4-438,0 2 0,-5 5-48,-3 0 1,-2 5 38,-1 3 0,-4 11 0,-1 4 0,-3 7-112,4 1 1,-4-1 62,4 4 1,0-2-154,3 6 0,2 2 41,2-2 0,3 0-169,5-4 1,2-4 48,1 1 1,8-7-26,4-1 0,6-2 103,2-5 1,4-1 20,3-4 0,2-4-19,-5-4 1,3-1 16,-3-2 0,3-5 22,-3-3 1,-4-2-18,-4-2 1,-5-4 96,1-3 0,-6-4-73,-2-4 0,-4-2-6,1-5 0,-4-4-67,-4 0 0,-2-5-114,-6 1 0,0 1 59,-4-1 1,-5 6-69,-6-3 0,-3 5-289,3 4 0,-5 7 174,2 8 0,-2 3-78,2 5 1,-2 2 141,5 5 0,1 5 263,3 2 0,0 14 0,0 3 0</inkml:trace>
  <inkml:trace contextRef="#ctx0" brushRef="#br0" timeOffset="73">22706 16468 7569,'0'-12'0,"0"1"0,1 3 6,3 1-72,2-1 1,9 1 169,0-1 1,4 2 438,-3-2 0,4-2-253,-1 2-202,-2 3 1,4-1-309,-2 2 0,3 3-770,1-3 990,-6 3 0,5 1 0,-4 0 0</inkml:trace>
  <inkml:trace contextRef="#ctx0" brushRef="#br0" timeOffset="74">23539 16514 7569,'0'-13'-746,"0"-2"1,0 2 2832,0-2-1464,5 2 0,-3 2-445,1-1 0,-1 5-57,-2-1 1,-7 2-152,-4-2 0,-6-1 62,-5 5 0,-3 1-121,-1 3 1,-3 1 116,-6 3 1,2 3 27,3 8 0,-2 3-111,6 5 1,3 0 77,4 0 0,6-2-106,2-2 1,4 3 101,7-3 1,2 3-125,1 0 0,5-4 22,7-3 1,8-3-62,7-5 1,1-2 61,3-5 1,-2-1 33,6-3 1,-2-3 88,-2-8 1,-5 1-82,-2-5 1,-3 0 248,-1-4 1,-6-5-17,-1-3 0,-4 1-30,0-4 1,-6 2-50,-2-6 0,-3-2 92,-1 2 0,0-5-94,0 1 0,0 2-5,0-2 1,-1 6-102,-3 2 0,3 1 91,-3 6 0,-1 2-157,1 6 0,-4 3 18,5 4 1,-1 4 30,4 1 0,-4 6-12,0 1 0,-1 6-95,1 9 1,2 8 82,-6 7 1,4 5 22,-3 3 1,4 4-101,-1 7 1,3-1-90,1 6 0,0-7 2,0-2 1,4 1-50,0-4 1,5-4-35,-2-4 0,0-1 79,0-6 1,-3 0-79,4-5 0,-6-3-351,2 0 632,2-5 0,-4 5 0,1-5 0,-1-2 0,-2-2 0,0-2 0</inkml:trace>
  <inkml:trace contextRef="#ctx0" brushRef="#br0" timeOffset="75">23916 16148 7569,'0'-11'525,"0"-1"-217,0 6-101,0 1-200,0 15 1,-5 3 408,-3 10-244,-2-1 0,-1 6 5,-1 3 0,1 3 98,0 4 0,1-1-214,2 5 1,-1-5 41,5 1 0,0-4-95,4-4 1,2-2 122,1-5 0,5-1-185,7-3 1,-1-4 18,5-7 1,4-3 57,4-5 1,5-2-19,-2-1 1,2-4 0,-2-4 1,2-6-26,-5-2 1,-1-2 42,-3-2 0,-5-4-24,-3 1 0,-2-10 35,-2 2 1,-5-8-177,-2 0 0,1 1-55,-1 0 1,-5 0-57,-7-1 1,-3 3-37,-4 4 0,-1 10-136,-6 2 1,0 9-10,-8 3 0,-2 4 75,-6 7 0,3 2 22,1 2 0,-3 7 336,7 8 0,-6 3 0,7 5 0,-5 3 0</inkml:trace>
  <inkml:trace contextRef="#ctx0" brushRef="#br0" timeOffset="76">23733 16411 7569,'6'-8'386,"1"1"0,5 0-392,3 0 0,3-4-192,4 4 0,5 0 216,0 0 0,4 1-21,0-2 1,-2-2-49,2 2 1,-5 3 26,5 1 1,-7 2-838,-1-2 861,-1 3 0,-9-10 0,4 5 0</inkml:trace>
  <inkml:trace contextRef="#ctx0" brushRef="#br0" timeOffset="77">24464 15828 7569,'0'-11'486,"0"5"0,0 2-291,0 8 0,0 7-145,0 8 1,-5 4-196,-2 3 1,-9 4-861,-3 4 1005,-2 5 0,-7 2 0,-1 5 0</inkml:trace>
  <inkml:trace contextRef="#ctx0" brushRef="#br0" timeOffset="78">2581 18703 7569,'0'-6'292,"1"-3"141,3 5 1,2-1-413,6 2 0,-1 0-48,1-5 1,3 5-73,0-5 1,5 4-10,0-3 1,-3 4-225,2-1 0,0 3 135,4 1 0,-1-4 197,-3 0 0,2 1 0,-3 3 0</inkml:trace>
  <inkml:trace contextRef="#ctx0" brushRef="#br0" timeOffset="79">3084 18658 7569,'0'-8'0,"0"1"1037,0-1-354,0 2-525,0 1 1,1 5-142,3 0 1,-2 0 74,6 0 0,-4 0 121,3 0 0,1 1-197,3 3-32,1 2 1,3 2 74,0-1 1,2 1 0,-2 3 0,-1 1 25,5-1 0,-4-3 38,4-1 0,-4-4-58,4 1 0,-1 1-207,1-1 1,3-1-43,-3-3 0,1-1 13,-1-3 1,1-1-314,-4-2 1,3-4 289,-4 4 1,0-3 171,-3-2 1,-5-3 188,1 0 0,-6 0-60,2 3 1,-3 1 39,-1-1 1,-1 2-51,-3 3 0,-2-2 46,-5 5 0,-2 0-131,-2 4 0,1 0-112,-5 0 0,0 1 105,-4 3 1,1 2-137,3 6 0,-2-1 72,2 1 1,-3-1 38,-1 1 1,-1-1-38,-3 0 1,3 1 9,-2-1 0,-2 4-151,1 1 0,2-1-47,6-4 1,-2-3-164,6 0 0,4-6-270,3 2 678,6-3 0,-9-1 0,5 0 0</inkml:trace>
  <inkml:trace contextRef="#ctx0" brushRef="#br0" timeOffset="80">2798 16659 7569,'-11'0'-401,"-1"0"101,6 0 308,-4 0 346,3 0 181,-4 0-61,0 0-248,4 0 0,-2-1 393,5-3-238,1 3-51,3-4 133,0 5-517,0 5 1,1 1-6,3 6 0,1-1-43,2 0 1,5 1 14,-1-1 1,2 1-137,6-1 0,-4-3-60,4-1 0,2-4 85,5 1 0,-2-3 51,3-1 1,1-5 105,-1-3 1,0 2-15,0-2 1,-4 1 26,0-5 1,-2-2 122,-5 3 1,3-7-51,-4 7 1,-4-3 114,-3 2 0,-2 1 169,2-1-264,-3 1-29,-5 0 0,-1 0 68,-3 4-130,-2-3 1,-6 8 27,1-1 0,-5 3-74,1 3 0,-4 4 48,4 4 1,-5 4 24,1 1 0,1 3 12,-1-4 0,0 5-16,-4-1 1,4-1-142,0 1 0,4-5 55,-4 1 0,3-2 38,-3-2 1,4 0 75,-4-4 1,0-1 116,-4-2 0,4-2-117,0 1 0,5-1 19,-1-2 1,2 0-55,2 0 1,3-2 26,1-1 1,4 0-331,-1-5 0,3 1 49,1-5 264,5 6 0,-4-4 0,4 4 0</inkml:trace>
  <inkml:trace contextRef="#ctx0" brushRef="#br0" timeOffset="81">24510 16833 7569,'-11'-29'551,"4"6"-459,2 12 0,6 6-91,3 5-1,3 5 0,9 6 0,2 7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0T04:38:36.533"/>
    </inkml:context>
    <inkml:brush xml:id="br0">
      <inkml:brushProperty name="width" value="0.09071" units="cm"/>
      <inkml:brushProperty name="height" value="0.09071" units="cm"/>
      <inkml:brushProperty name="color" value="#FF0000"/>
    </inkml:brush>
  </inkml:definitions>
  <inkml:trace contextRef="#ctx0" brushRef="#br0">4546 14013 6831,'0'-5'193,"1"5"1,1 7-1,4 1 1,-1 1-1,1-2 1,-1-1-1,1-1 106,1 0 0,0 3 0,5-3 1,-1 0-1,1 0 0,0-2 0,4-2 1,3-1-196,2 0 1,2 0-1,1 0 1,1 0 0,2-1-1,0-3 1,-1-4 0,1-2-103,-2-1 0,0-1 1,-3 1-1,0-2 1,-3-1-1,-4-1 1,-3 1-1,-5 1-107,-3 2 1,-3-2 0,-1-1 0,0-1 0,-1 1 0,-3 1 0,-5 3 7,-5 2 1,-3 0 0,-7 4-1,-2 1 1,-2 2 0,-1 2 0,-3 3-1,-1 5 78,-1 5 0,5 0 1,1 5-1,3 1 0,1 2 1,3 1-1,3-1 1,4 3 59,2 1 0,2 0 1,2 3-1,4-1 1,3-3-1,1-1 1,0-1-71,0 0 0,5-5 1,3-3-1,2-2 1,2-2-1,2-1 1,3-1-1,1-3 151,2-1 0,2-1 1,0-4-1,1 0 0,0-1 1,0-2-1,0-2-151,0-1 0,-1 0 0,0-2 1,-2 3-1,-2 1 0,-1 0 1,-3 1-1,-2-1 29,0 0 0,4-5 0,2 3 0</inkml:trace>
  <inkml:trace contextRef="#ctx0" brushRef="#br0" timeOffset="1">5277 13785 7569,'1'-10'145,"1"1"0,5 2 1,2 2-1,3 3 1,2-1-1,2 1 86,-1-2 0,5 0 1,-1 4-1,3 0 1,-1 0-1,0 0 1,-4 0-1,0 0-231,-3 0 0,4 5 0,-1 2 0</inkml:trace>
  <inkml:trace contextRef="#ctx0" brushRef="#br0" timeOffset="2">5825 13511 7569,'0'-8'100,"0"1"1,0-2 0,0-2 0,1 1-1,2 4 1,0 6 166,0 6 0,-2 4 1,1 3-1,0 1 1,2 3-1,0 2 1,-1 3-1,1 4 1,0 1-275,1 0 0,-2 1 0,4 4 0,1-3 1,0 0-1,-2-2 0,0-2-89,1-3 1,0-5 0,3 0 0,-1-1 0,-1-5-1,1-2 207,1 0 0,-4-5 0,-2-4 0,-3-7 0,-1-3-50,0-1 0,-5-2 0,-1-2 0,-2-3 1,1-2-1,-2-2 0,-1-3 0,-2-3-206,1-4 1,-1-1 0,1-1-1,0 1 1,0 1 0,2 2-1,3-1 1,1 1 90,3-1 0,0 6 0,2-2 0,2 3 0,1 3 0,5 0 0,2 3 0,2 1 144,-1-1 1,0 4 0,2-1 0,2 2 0,4 2 0,4 0 0,3 3-69,0 0 0,7 2 1,0-3-1,5 2 1,2 2-1,0 3 1,2-1-1,5 1-35,5-2 1,3 0 0,-1 3 0,1-2 0,3-2-1,6 0 1,-30 2 0,0 0-34,2 0 0,0-1 1,1 1-1,0-1 1,1-2-1,0 0 1,-1 1-1,0-1 0,-1 0 1,0 1-1,0-1 1,-1 0-1,0 1 1,-1 0-1,-2 1 1,0 0-22,31 1 1,-6-2 0,-4 1 0,0 1-1,1 2 1,-4 1 0,-1 0 0,-5 0 82,0 0 1,-4 0-1,-2 0 1,-3 0-1,-2 0 1,-1 0-1,-3 0-48,-1 0 0,3-1 1,-3-2-1,-1-2 1,1 0-1,-2-1 1,-2 1-1,-3-1-17,-2 4 1,-2-3 0,-6 1 0,1 1-1,-2 1 49,-2-2 0,-14 3 0,-6-4 0</inkml:trace>
  <inkml:trace contextRef="#ctx0" brushRef="#br0" timeOffset="3">6110 13579 7569,'-3'-7'41,"-1"-1"1,2 0 0,4 1 0,3 0 0,1 2 0,3 2 0,1-1 0,2 0 0,-1 1 0,0 2 292,1 1 0,-5 0 1,0 1-1,-1 3 0,1 4 1,0 2-1,1 1 1,-1 1-294,2-1 0,5 4 0,0 1 0,-1-1 0,-2 0 1,2 0-1,0-1 0,-1-2-355,0-5 0,2 4 0,-2-5 0,-1 2 0,-1-1-934,0 2 0,-5 0 1248,-5-2 0,-5-1 0,-7-6 0</inkml:trace>
  <inkml:trace contextRef="#ctx0" brushRef="#br0" timeOffset="4">6419 13476 7569,'0'-11'136,"0"0"0,-2 0 66,-1 4 1,0 7 0,-5 9 0,0 5 0,-3 5 0,0 2 0,0 2 0,-1 0-338,1 0 0,-1 0 0,2 0 1,1-1-1,3 0 0,0-2 1,1-2-517,-1-1 0,1-2 1,2-4 650,-5 1 0,-2-1 0,-2 0 0</inkml:trace>
  <inkml:trace contextRef="#ctx0" brushRef="#br0" timeOffset="5">6419 13773 7569,'1'-6'377,"3"2"1,3 3 0,4 1-340,0 0 0,0 0 0,1 0 1,-1 0-1,2 0 0,1 1 0,1 2 1,-1 1-1541,-1-2 1502,-2-1 0,1 4 0,-1 2 0</inkml:trace>
  <inkml:trace contextRef="#ctx0" brushRef="#br0" timeOffset="6">6533 13751 7569,'-4'-8'272,"-1"2"0,0 2 0,1 5 0,4 5-100,3 5 1,4 0 0,-3 0-1,-1 1 1,-1-1 0,1 1-1,1-1 1,-2 1 0,-1-1-271,-1 0 1,0-3 0,0 0 0,0 0-421,0 3 0,0-4 0,-1 0 0,-1-1 518,-2 0 0,0-3 0,4 2 0,0-5 0</inkml:trace>
  <inkml:trace contextRef="#ctx0" brushRef="#br0" timeOffset="7">6636 13705 7569,'0'-12'54,"-3"6"1,2 1 0,3 1 0,4 0-1,2 2 86,3 1 1,0 1 0,0 0-1,1 0 1,-1 0 0,1 0-1,-1 0 1,0 0-459,1 0 1,-4 0 317,-1 0 0,1 5 0,3 1 0</inkml:trace>
  <inkml:trace contextRef="#ctx0" brushRef="#br0" timeOffset="8">6944 13442 7569,'-8'-4'199,"1"1"1,-1 3 0,1 5 0,-1 7-10,-1 5 1,3 2-1,-1 4 1,2 0-1,3-1 1,-1 3-1,1 0 1,-2 2-235,1-2 0,3-5 0,3-2 1,2-1-1,1-4 0,3 0 0,1-3 1,2-2-63,-1-4 1,2 1 0,1-1 0,2-2 0,1-2 0,1-2-1,-2-3 1,1-2 126,-3-2 1,-2-1 0,-2-3 0,-1 0 0,-2-4 0,-2-1 0,-3-2 0,0-2-133,-2 0 0,-2-5 0,-2-1 0,-4 0 0,-6 0 0,-5 3 0,-4 3-172,-4 7 1,2 1 0,-4 10 0,1 2 0,2 2 0,3 2 282,4 2 0,-2 10 0,3-1 0</inkml:trace>
  <inkml:trace contextRef="#ctx0" brushRef="#br0" timeOffset="9">6784 13716 7569,'12'-3'185,"-1"-3"0,0 0 0,1-3 0,-1 0 1,1 2-21,-1 3 0,4-1 0,2 1 0,-1 1 1,2 2-1,-1 1 0,-1 0 0,-1 0-1081,2 0 916,-4 0 0,8 0 0,-3 0 0</inkml:trace>
  <inkml:trace contextRef="#ctx0" brushRef="#br0" timeOffset="10">7104 13362 7569,'-8'-5'357,"3"-1"-59,4-1 1,2 9 0,8 8 0,-1 5 0,1 4 0,2 4 0,3 4 0,1 1-187,-1 0 0,-1 3 0,-2 0 0,-1 0 0,-1 1 0,-2-3 0,-2 1 1,-3-3-550,0 1 1,-2-1-1,-2-4 1,-3-2-1,-5 0 1,-5-4-1,-3-1 437,-2-6 0,-2 1 0,-1-4 0</inkml:trace>
  <inkml:trace contextRef="#ctx0" brushRef="#br0" timeOffset="11">6202 13351 7569,'-12'-5'185,"2"-2"0,1-3 1,2 3-1,-2 3-6,-1 3 1,-1 6 0,1 4-1,0 6 1,-3 6 0,2 7-1,1 5 1,4 5-158,0 2 0,4 3 0,6-5 1,3 0-1,5 0 0,3-1 1,4-3-1,4-3-480,4-4 0,-3-4 0,2-5 0,0-1 0,-1-3 0,2-3 458,-2-3 0,4 2 0,0-4 0</inkml:trace>
  <inkml:trace contextRef="#ctx0" brushRef="#br0" timeOffset="12">7241 13328 7569,'-10'-15'204,"1"1"0,3 2 0,2 4 0,4-1 116,2-2 1,6 0 0,-3 1 0,1 1 0,3 3 0,0-1-1,0 2-24,-1 0 0,-5 1 0,5 4-299,1 0 0,-4 2 0,-1 1 1,-3 5-1,-1 2-106,0 2 1,-5 0 4,-3 4 1,2 0 0,0 4 0,-1-2-82,1-1 0,0 2 0,-2-4 0,4-1 72,3-1 0,1 2 0,0 0 0,1-2 0,2-3 0,2-4 91,1-1 0,6-1 0,3-4 0,0 0 1,0 0-1,2 0 0,-1 0 0,2 0 22,0 0 0,-4 5 0,2 1 0</inkml:trace>
  <inkml:trace contextRef="#ctx0" brushRef="#br0" timeOffset="13">7675 13545 7569,'-5'-6'157,"2"-5"1,-3 4 0,0-2 0,1 0 0,-2 3 0,2-1 0,-1 2-1,1 2 1,0 4 0,2 5 0,2 4 0,1 3 87,0 2 0,1-1 1,2 5-1,2 0 1,1 0-1,2-1 1,-1-1-1,1-3-866,1-2 1,-3 0 0,1-1 0,-2 0 0,-3 1 620,-1-1 0,-1-4 0,-5-2 0,-1-5 0</inkml:trace>
  <inkml:trace contextRef="#ctx0" brushRef="#br0" timeOffset="14">7558 8413 7569,'-5'-6'79,"3"0"0,0 3 0,4-2 0,6 0 0,2 0 70,1 2 0,1 2 1,-1 1-1,2 0 1,1 0-1,1 0 0,-1 0 1,-1 0-717,-2 0 0,1 0 0,-1 0 567,1 0 0,-1 0 0,0 0 0</inkml:trace>
  <inkml:trace contextRef="#ctx0" brushRef="#br0" timeOffset="15">8075 13259 7569,'-12'-17'168,"1"1"0,-1 9 71,1 3 1,1 8 0,2 5 0,3 5-1,0 5 1,-1 2 0,-2 3 0,2 2-178,1 0 1,-4 6-1,3-3 1,-2 2-1,2-2 1,0 0-1,4-1 1,-1 0-267,0-3 1,1 0-1,-1-4 1,3-1 0,3-2-1,5-1 1,2-3 0,2-2-111,-1 0 0,4-2 1,0-1-1,1-3 1,-1-1-1,0-2 314,-1-2 0,4-1 0,0 0 0</inkml:trace>
  <inkml:trace contextRef="#ctx0" brushRef="#br0" timeOffset="16">8098 13476 7569,'-7'-8'211,"3"4"1,4 1-151,4 11 0,-1-1 0,4 5 0,2-1 0,1 1 0,2-1 0,-1 1-682,1-1 1,-2-3-1,-1-1 621,-2 2 0,1 1 0,3 2 0</inkml:trace>
  <inkml:trace contextRef="#ctx0" brushRef="#br0" timeOffset="17">8269 13488 7569,'-8'6'192,"1"6"0,-2 5 0,-1 5 0,-1 2 1,3 1-1,0 3-77,-1 2 1,3-1 0,-1 3-1,2-3 1,2 0 0,-1-1-1,-1 0 1,0-3-428,-1-1 1,3-5 0,1-1 0,0-2 0,-2-2-1,0-1-1501,-1-1 1813,4-6 0,-9 4 0,3-4 0</inkml:trace>
  <inkml:trace contextRef="#ctx0" brushRef="#br0" timeOffset="18">8349 13693 7569,'-8'0'95,"2"2"1,1 2-1,2 3 1,2 3-1,1 2 1,0-1-152,0 1 1,4-1-1,0 2 1,-1 1-1,1 1 1,1-1-1,0-1-606,0-2 0,3-3 662,-4-1 0,0-4 0,-4 2 0</inkml:trace>
  <inkml:trace contextRef="#ctx0" brushRef="#br0" timeOffset="19">8406 13614 7569,'-10'-12'-20,"3"1"1,7 1-71,7 2 1,4 2-1,4 3 1,4-1-1,2 2 1,-1 0 0,-1 2 89,1 0 0,2 0 0,1 0 0</inkml:trace>
  <inkml:trace contextRef="#ctx0" brushRef="#br0" timeOffset="20">8691 13374 7569,'-5'-12'142,"3"6"1,-4 3-1,0 6 1,4 6 205,1 5 1,-1 5-1,0 6 1,-2 3 0,1 0-301,2 0 0,1 2 0,0-2 1,0 0-1,0 0 0,0-4 1,1-2-1,2-4-159,1-2 1,5-2 0,-2-5 0,3-3-1,2-1 1,-1-3 0,2-5 170,2-5 1,-2-2 0,2-1 0,-2-2 0,-2-1 0,-1-2 0,-2-2 0,-3-2-114,0-2 1,-4-1 0,3 0-1,-4-1 1,-2-1 0,-5-3-1,-2 0-342,-3 0 1,-6 3 0,2 6-1,-2 5 1,-3 5 0,0 5 394,-2 3 0,0 6 0,0 1 0</inkml:trace>
  <inkml:trace contextRef="#ctx0" brushRef="#br0" timeOffset="21">8543 13579 7569,'1'-10'129,"3"1"0,4 2 0,2-1 1,3 0-1,0 2 0,4 0-10,1-1 0,0 5 0,2-2 0,-1 3 1,0-1-1,0 0 0,-1-2 0,-1 2-119,1 0 0,-4 2 0,3 0 0</inkml:trace>
  <inkml:trace contextRef="#ctx0" brushRef="#br0" timeOffset="22">8920 13259 7569,'-6'-2'-39,"0"1"1,3 4 52,-1 6 1,0 0-1,4 8 1,0-1 0,0 2-1,0 0-14,0-3 0,0 3 0,0 0 0</inkml:trace>
  <inkml:trace contextRef="#ctx0" brushRef="#br0" timeOffset="23">9011 13225 7569,'-10'-11'582,"2"-1"-237,-2 1-175,9 0 299,-4 4 1,10 2 0,1 6 75,1 3 1,3 4-340,-2 7 1,3 3-110,4 5 1,-2 3-1,3 2 1,0 0-1,-1 1 1,-1-1-150,-2 0 0,0 3 0,-2-3 0,-2-1 0,-5 3 0,-1-2 0,-2-1 0,-2-1 0,0-2 0,-3-2 1,-2-2-1,-1-2-1041,-3-2 0,0-1 0,0-5 1,0-1 1092,4-1 0,-3-6 0,3 4 0</inkml:trace>
  <inkml:trace contextRef="#ctx0" brushRef="#br0" timeOffset="24">9183 13202 7569,'0'-17'92,"1"1"0,3 7 0,3 3 0,3 0 0,2 1 239,-1 0 1,-4 2 0,-4 7 0,-1 4 0,-2 2 0,-2 2-338,-1 4 0,-4 1 1,-5 6-1,-2-1 0,0-2 1,2-2-1,5-2 1,2-2-18,2-1 0,2-2 0,1 1 0,1-2 1,3-2-1,5-5 150,5-1 0,0-2 1,5 0-1,1 0 1,2 0-1,0 0 0,1 0-347,0 0 0,-5 0 0,-3 0 1,-2 0-1,-2 0 220,1 0 0,-6 0 0,-1 0 0</inkml:trace>
  <inkml:trace contextRef="#ctx0" brushRef="#br0" timeOffset="25">8029 13077 7569,'-6'5'82,"1"-5"0,6 1 0,3-5 0,3-1 0,2-1 0,0 0 321,-1-3 0,-4 4 0,3 1 0,2 2 1,1 2-335,2 0 1,4 0-1,3 0 1,3 2 0,1 0-1,1 2 1,2-1-1,5-2-99,2-1 1,2 0-1,2 0 1,2 0-1,2 0 1,1 0-1,0 0 1,0 0 19,1 0 0,-3 0 0,2-1 0,0-2 1,-1-1-1,-3 2 0,-3 0 53,0 2 0,-5 0 0,-1 0 1,0 0-1,-1 0 0,0 0 1,-2 0-1,-2 0-42,-1 0 0,-1 0 0,1 0 1,0 0-1,-1 0 0,-1-1 0,1-3 12,2-3 0,-2 0 0,-3 1 1,1 0-1,0 1 0,-1 0 1,-4 1-1,-2 0 382,-1 0 1,-5 0-255,1 4 0,-4 0 0,3 0-129,2 0 1,-3 0-1,2 0 1,1 0-127,1 0 1,-2 0 221,-1 0 0,-4 2-177,1 1 0,-4-1 0,-3 3 0,-1 0 0,1 2 1,-1 4-362,0 0 1,-4 0-1,4 1 430,2-1 0,1 6 0,1 1 0</inkml:trace>
  <inkml:trace contextRef="#ctx0" brushRef="#br0" timeOffset="26">9754 13819 8532,'7'0'577,"1"0"1,-6 5 0,3 2 0</inkml:trace>
  <inkml:trace contextRef="#ctx0" brushRef="#br0" timeOffset="27">10599 13122 7569,'0'-11'127,"0"3"1,0 1 0,0-2 0,0-1 0,0-2-1,-2 2 102,-1 3 1,0 8 0,-4 9 0,-4 6 0,-1 5-1,-4 4 1,2 2 0,1 3 0,-1 2-177,-2 4 1,2-2-1,6-3 1,0 2-1,0 0 1,1 3-1,0 1 1,2 0-7,3-2 1,0-1-1,2 1 1,0-2 0,0-2-1,2 0 1,0-1-74,2-1 1,5 1 0,-1-5 0,2 2 0,1-3 0,1-3-1,-1-3 1,0 0-53,1 0 0,-1-4 1,1 1-1,-1-2 1,0-2-1,1-1-242,-1-2 0,-4-2-267,-4-2 1,-3-3 0,-3 3 0,-5-3 586,-2-1 0,-2-10 0,1-3 0</inkml:trace>
  <inkml:trace contextRef="#ctx0" brushRef="#br0" timeOffset="28">10736 13454 7569,'1'-18'52,"3"4"76,3 5 1,-1 5-1,-3 9 1,-1 7-1,-4 5 1,0 6-1,-3 3 1,0 2-74,0 1 1,1-3 0,4 4-1,0-1 1,0-1 0,0-2-1,0-3 1,0-2-195,0-1 0,0-4 1,0 0-1,1-4 1,2 0-1,0-1 1,0 1 138,-2-1 0,-1 0 0,0 1 0</inkml:trace>
  <inkml:trace contextRef="#ctx0" brushRef="#br0" timeOffset="29">11033 13659 7569,'0'-11'58,"1"1"1,3 2 0,3 4 0,4 3 0,0 1 166,0 0 0,1 0 0,1 0 0,0 0 0,4-1 1,-1-2-1,1-1 0,-3 2 0,-1 1-326,-2 1 101,-5 0 0,5 5 0,-5 1 0</inkml:trace>
  <inkml:trace contextRef="#ctx0" brushRef="#br0" timeOffset="30">11649 13614 7569,'0'-12'151,"-1"2"0,0 2 0,1 5 0,6 1 1,6 2 1454,3 0-1597,5 0 1,-2 0 0,5 0 0,0 0-1,1 0 1,1 0 0,2-1-88,-2-3 1,-1 2 0,-1-6 0,-1-1 0,-2-1 0,-2-1 0,-3-1-74,-5 1 0,-3-1 0,-7 1 0,0-1 0,-2 1 0,-2 0 0,-4-1 0,-6 1 105,-5-1 0,-3 6 1,-1 2-1,-1 3 1,-1 1-1,-3 0 0,0 1 1,-1 3 146,-1 4 1,9 3 0,-2 3 0,3 3-1,2 0 1,4 5 0,4 2-60,2 3 0,6-1 0,-2-2 0,4 2 1,4 0-1,3-1 0,5-4 0,3-3-7,4-2 0,3 0 1,0-6-1,1-3 1,0-3-1,1-3 1,2-1-62,0 0 0,0-1 1,-6-1-1,-2-3 0,-1-2 1,0 0 25,-1 0 0,0-3 0,-5 4 0</inkml:trace>
  <inkml:trace contextRef="#ctx0" brushRef="#br0" timeOffset="31">12106 13282 7569,'0'-16'88,"5"4"1,3 0 0,2 4-1,3 3 1,1 2 0,2 2 0,1 1-1,-1 0 1,-2 0 43,-1 0 0,-2 0 0,1 1 0,-1 2-132,1 1 0,-1 5 0,0-3 0</inkml:trace>
  <inkml:trace contextRef="#ctx0" brushRef="#br0" timeOffset="32">12620 13088 7569,'0'-11'494,"0"-1"0,-1 1-274,-3-1 1,3 12 0,-3 7 0,3 7 0,1 4-1,1 3 1,2 3 0,2 4-218,1 1 0,0 1 0,3 1 1,-1-2-1,0-1 0,-1-2 0,1-3 1,1-4-42,1-4 1,0-2-1,-1-2 1,-2-1-1,2-2 183,1-4 1,-3-4 0,-3-4-1,-3-5 1,-1-4 0,0-3-186,0-2 1,-4 3 0,-1-4 0,0-2-1,-1-2 1,-1-2 0,0-3 0,-1-1-177,0-3 0,6-1 1,-2-1-1,3-2 0,1 0 1,0-1-1,0 3 1,0 3 116,0 3 1,0 2-1,1 3 1,2 1-1,0 2 1,1 2 214,1 2 0,2 0 1,4 6-1,0 3 1,1 3-1,-1 3 1,2 1-1,2 0-81,4 0 1,3 0 0,2 0 0,1 0 0,3 0 0,3 0 0,3 0-66,3 0 1,1 0-1,-4 0 1,0 1-1,2 1 1,2 2-1,4-1 1,3-2-65,5-1 0,3 0 1,7 0-1,2 0 1,2-1-1,-31 0 1,1-1-1,0 0 1,0 0-1,2 1 1,-1 0-22,1 0 0,-1 1 0,0-2 0,0 0 0,2 0 0,0 0 0,-3 1 0,-1-1 0,29 1 0,-3 0 0,-2-2 92,1-1 1,1 1 0,-5 3 0,-3-2 0,-3 0 0,-4-2 0,1 0 0,-1-1 140,2-2 0,-4 0 0,-2 1 0,1 0 0,-2 0 0,2 0 1,-2 1-93,1 0 0,-6 0 0,-4 2 0,1 0 0,-1 0 1,0 2-1,-3 1 0,-1 0 19,-2 0 0,-1 4 0,0 1 0,-1 0 0,0 0 0,-2-1 0,-2-1-17,-1 1 1,2 0 0,-3-3 0,1 2 0,-1 1 0,-2-2 0,-1-1 0,-2-1 46,1 0 0,-1 0 0,0 0-562,1 0 487,-6 0 0,-6 0 0,-6 0 0</inkml:trace>
  <inkml:trace contextRef="#ctx0" brushRef="#br0" timeOffset="33">12997 12974 7569,'0'-11'20,"0"-1"1,0 1 115,0-1 0,0 5 1,0-1-1,-1 0 1,-3 2-1,-4 2 1,-2 3-1,-1 1 1,-1 0-1,1 1 1,1 3-1,1 5 1,1 4 30,-1 2 1,3 5 0,0-1 0,1 3-1,2 1 1,2-1 0,1 1 0,0-1-198,0-3 1,0 2-1,0-3 1,1 1 0,3-1-1,4-1 1,0-3-1,3-2-99,0 0 0,-2-2 1,6-1-1,-2-2 0,-2 1 1,1 0-385,-1-1 1,1-3 0,-1 2 0,-1 1 512,-2-1 0,2-3 0,-4 2 0</inkml:trace>
  <inkml:trace contextRef="#ctx0" brushRef="#br0" timeOffset="34">13111 13077 7569,'0'-18'83,"0"3"0,2 3 1,1 5 7,5 3 1,-2 4 0,2 4 0,1 3 0,2 3 0,3 2 0,1 1 0,1 1-77,0 1 1,-3 0-1,2-2 1,-2 1-1,-2 1 1,1-1-1,-2-1 1,-1-3-402,-2-3 1,-3 2 0,2-4 385,0 2 0,2-5 0,-1 3 0</inkml:trace>
  <inkml:trace contextRef="#ctx0" brushRef="#br0" timeOffset="35">13340 13008 7569,'-12'-11'43,"5"4"0,-1 4 1,-1 1-1,-1 4 0,0 3 81,2 6 1,-2 2 0,4 6-1,-2 1 1,2 2 0,0 1-1,0-1 1,1 1-1465,3 0 1340,-5 0 0,6 0 0,-4 0 0</inkml:trace>
  <inkml:trace contextRef="#ctx0" brushRef="#br0" timeOffset="36">13420 13191 7569,'0'-11'78,"0"3"0,1 2 1,3 0 195,3 4 0,-2 2 1,-1 4-1,-2 3 0,-2 4 1,0 1-1,0 2-301,0 1 0,0 1 1,0-4-1,-2 2 0,-2 2 1,-2-3-1,-1 0 0,0-1-239,2-1 1,0 0 0,2 1-1,0-1 193,0 1 0,3-1 0,4-1 0,4-2 0,2-4 0,1-2-96,1 2 1,3-3-1,0 3 1,-1-3 0,-1-1-1,-2 0 169,0 0 0,1-5 0,-1-1 0</inkml:trace>
  <inkml:trace contextRef="#ctx0" brushRef="#br0" timeOffset="37">13534 13168 7569,'-1'-8'-169,"-1"2"1,2 1 169,5 3 0,4 0 1,3 4-1,-1 0 1,1 2-1,-1 0 1,0-1-2,1 1 0,4 5 0,2-2 0</inkml:trace>
  <inkml:trace contextRef="#ctx0" brushRef="#br0" timeOffset="38">13797 13031 7569,'-7'-5'-43,"1"4"0,3-2 0,0 6 0,-1 4 0,0 5 185,0 3 0,-3-1 0,3 5 0,1 1 1,1 2-1,-1 1 0,-1-2 0,2 0-181,0-2 1,2-2-1,2 4 1,0-4 0,3 0-1,2-4 1,0-3 0,1-4-12,0-1 1,0-1-1,6-4 1,2 0-1,-2 0 1,-2-1-1,1-3 81,2-4 0,-3 2 0,0-2 1,-3-1-1,0-2 0,0-3 0,0-2 1,-3-1-31,-1 1 1,0-5-1,-2 2 1,1-2 0,-3-2-1,-4 0 1,-4 0-295,-3 0 0,-7 6 0,-2 1 0,-4 5 293,-3 3 0,-4-2 0,-4 4 0</inkml:trace>
  <inkml:trace contextRef="#ctx0" brushRef="#br0" timeOffset="39">13694 13225 7569,'18'-6'-97,"-1"-3"1,-1 4 0,1 0-1,2-2 1,-1 2 0,-1 0 0,-3 3-7,-2 1 1,3-3 102,1 0 0,-1 0 0,-4 4 0</inkml:trace>
  <inkml:trace contextRef="#ctx0" brushRef="#br0" timeOffset="40">13956 12917 7569,'-2'-10'116,"2"2"0,5 4 48,4 3 0,4 10 1,1 4-1,1 3 0,0 4 1,0 3-1,0 3 1,-1 2-162,-1 1 1,-1-3-1,-2 4 1,-1-3-1,-3-1 1,-1-2-1,-2-2 1,-2-2-313,-1-1 1,0-4-1,0 3 1,0-2-1,-1-2 309,-3-1 0,-3-2 0,-4 1 0</inkml:trace>
  <inkml:trace contextRef="#ctx0" brushRef="#br0" timeOffset="41">14094 12905 7569,'0'-11'108,"5"3"1,2 2 0,3 1 0,1 1 0,-3 0 0,0 1 0,1 0 62,1 2 0,1 1 0,1 0 0,-1 0 0,-1 1 0,-2 3-258,-4 3 1,-3 4 0,-2 0 0,-3 0 0,-4 1 0,-2-1 0,-1 1 59,-1-1 1,1-1 0,1-1 0,2-1 0,4 1 0,3 1 85,1 1 1,1-3-1,3-2 1,5-1 0,4-2-1,2-2-150,-1-1 0,-1 4 1,-2 0-1,1-2 91,-1-1 0,5 5 0,2 0 0</inkml:trace>
  <inkml:trace contextRef="#ctx0" brushRef="#br0" timeOffset="42">14345 13042 7569,'0'-11'52,"1"1"0,2 4 0,2 7 1,0 8-1,1 6 0,-1 1 1,0 2-1,-1-1-36,1-1 1,-2-1 0,3-3-1,0-1 1,-1 1 0,1-1 0,-3-1-1,1-1-532,0-1 0,4-4 516,-5 3 0,6-4 0,-2 2 0</inkml:trace>
  <inkml:trace contextRef="#ctx0" brushRef="#br0" timeOffset="43">14311 13168 7569,'0'-11'175,"1"-1"1,3 2-1,3 2 3,3 5 1,2 1 0,-1 1 0,2-1 0,2-2 0,4 1 0,1 2 0,1 1-551,-2 0 1,-4 0-1,3 0 1,-2 0 371,-2 0 0,-1 0 0,-2 0 0</inkml:trace>
  <inkml:trace contextRef="#ctx0" brushRef="#br0" timeOffset="44">14779 12848 7569,'-7'-7'754,"2"0"-564,0 2 0,3 3 0,-5 7 1,1 5-1,0 5 0,-3 3 1,-1 2-1,-2 3-153,1 4 1,1-2-1,1 6 1,2-1-1,1-1 1,1-1 0,0-1-1,2-1-228,2 0 1,1-3 0,0-3 0,0-2 0,1-2 0,3-2 0,4-1 0,2-2-590,1 1 1,1-2 779,-1-2 0,6 2 0,1-4 0</inkml:trace>
  <inkml:trace contextRef="#ctx0" brushRef="#br0" timeOffset="45">14790 13065 7397,'-5'-6'-166,"5"-3"1,0 5 223,6 2 1,5 4 0,0 3 0,0 2 0,1 2 0,-1-1 0,1 1-584,-1-1 0,-1-4 525,-2 3 0,2 1 0,-4 3 0</inkml:trace>
  <inkml:trace contextRef="#ctx0" brushRef="#br0" timeOffset="46">14962 13077 7569,'-2'-5'455,"-2"5"1,2 10-392,-6 9 0,2 2 1,-3 2-1,1 1 1,0 2-1,-1 0 0,0 1-140,1 1 0,4-4 0,-2 3 1,1-3-1,1-1 0,0 0 1,1-2-1,-1-1-649,-1-1 0,3-5 725,-1 2 0,1-4 0,2 0 0</inkml:trace>
  <inkml:trace contextRef="#ctx0" brushRef="#br0" timeOffset="47">14939 13248 7569,'1'-11'14,"1"-1"1,4 2 0,0 1 0,3 2 0,1-1 216,1 2 1,1-3-1,-1 5 1,1 1-1,-1 2 1,0 1-1,0 1-240,-4 3 1,-2 3-1,-5 5 1,0 2-1,-1 3 1,-4-1 0,-5 2-117,-4 0 0,-1-3 0,3 3 0,1-2 0,-1-2 1,1-1-1,1-2 17,2 1 1,3-1 0,6-1 0,3-2-77,4-4 0,2-3 1,1-1-1,1 0 184,-1 0 0,1 0 0,-1 0 0</inkml:trace>
  <inkml:trace contextRef="#ctx0" brushRef="#br0" timeOffset="48">15087 13134 7569,'5'-7'-104,"-2"-1"1,4 4 0,2 1-1,1 2 1,2 1 0,-1 0-1,1 0-83,-1 0 0,1 0 1,-1 0 186,0 0 0,6 0 0,1 0 0</inkml:trace>
  <inkml:trace contextRef="#ctx0" brushRef="#br0" timeOffset="49">15304 13008 7569,'-11'0'-28,"4"1"0,4 3 1,1 4-1,1 3 0,-2 5 1,0 3-1,0 2 108,2 2 1,1-4-1,0 0 1,0 1-1,0 2 1,1 0-1,2-3 1,2-4-122,1-3 0,2-1 0,3-4 0,2-3 0,1-3 0,1-1 0,0 0 0,0 0 71,1 0 1,-1-5-1,-2-2 1,-1-4 0,1 0-1,-3-2 1,-1-1 0,-3-1-82,-2 1 1,-3-4 0,-1 1 0,0-2 0,-1 1 0,-4 0 0,-5 2-175,-4-1 1,-6 2-1,-1 3 1,-3 2-1,-2 3 225,0 3 0,2-2 0,1-1 0</inkml:trace>
  <inkml:trace contextRef="#ctx0" brushRef="#br0" timeOffset="50">15247 13180 7569,'5'-7'-24,"3"2"0,2 1 0,1 0 0,1 2 0,-1 1 0,1 1 18,-1 0 0,4-4 0,0 0 0,-1 2 6,-1 0 0,-1 2 0,-1 0 0</inkml:trace>
  <inkml:trace contextRef="#ctx0" brushRef="#br0" timeOffset="51">15464 12871 7569,'-6'1'-249,"2"3"1,3 4 0,1 2 181,0 1 0,0 1 1,0 1 66,0 2 0,0-3 0,0 5 0</inkml:trace>
  <inkml:trace contextRef="#ctx0" brushRef="#br0" timeOffset="52">15487 12860 7569,'-4'-8'179,"2"3"1,2 4 0,3 6 0,4 5-1,2 4 1,1 2 0,2 2 0,2 3 26,2 0 0,-1 2 0,-5 0 0,-1 0 0,-2-2 0,1 0 0,-2-2 0,-2 1-433,-2 1 0,-2 2 0,0 0 0,0-1 0,0-2 0,0-2 0,-2 0 0,-2-2 227,-3 1 0,-3-2 0,-2-4 0</inkml:trace>
  <inkml:trace contextRef="#ctx0" brushRef="#br0" timeOffset="53">15647 12883 7569,'5'-12'58,"1"2"1,4 1 0,-1 2 0,-1-1-1,1 0 1,1 2 0,1 1 272,1 2 1,-1 2 0,-1 2 0,-2 4 0,-4 6-401,-3 3 0,-1 1 0,0-4 1,-1 2-1,-3 1 0,-2 1 1,-2-1-1,2-1-198,1-2 0,-1-3 0,4-1 0,-2 2 258,2 1 0,5-3 1,5-3-1,2-2 0,2 1 1,-1 0-1,0 0 0,1-2-161,-1-1 0,1 0 0,-1 0 170,1 0 0,4-5 0,2-1 0</inkml:trace>
  <inkml:trace contextRef="#ctx0" brushRef="#br0" timeOffset="54">15327 12791 7569,'19'-10'-39,"1"1"0,4 2 0,4-1 1,3 0-1,-2 1 0,-1-2 233,-3-1 0,3 2 1,-1 0-1,-2 1 1,-1-1-1,-1 2 0,-1 1 1,-2 2-123,-1 2 1,-4 1-1,3 1 1,-1 3 0,-3 4-1,-2 2 1,0 1 0,-2 1-619,-3-1 0,2 1 1,-5-1 545,-1 0 0,3 6 0,0 1 0</inkml:trace>
  <inkml:trace contextRef="#ctx0" brushRef="#br0" timeOffset="55">16069 12871 7569,'0'-19'141,"0"1"0,0 2 1,0 2-1,2 2 0,1 6 1,4 7-1,0 11 0,1 9 1,2 9-1,3 3 79,2 1 0,2 5 0,-3 2 0,1 1 0,0 0 0,0 1 0,0 1 0,-1 1 0,-1-4-334,-2-3 1,-4-3 0,-3-4 0,-3-1 0,-1-2 0,0-3 0,-1-2-318,-3-4 0,-3 1 0,-4-5 1,0-1 430,-1-1 0,-4 3 0,-2 2 0</inkml:trace>
  <inkml:trace contextRef="#ctx0" brushRef="#br0" timeOffset="56">16583 13351 7569,'0'-12'17,"0"1"0,0 0-17,0-1 0,-5 6 0,-1 1 0</inkml:trace>
  <inkml:trace contextRef="#ctx0" brushRef="#br0" timeOffset="57">17154 13545 7569,'-11'-17'71,"1"5"0,2-3 0,6 3 0,4 3 1,6 2-1,2-1 0,1 0 0,1 2 1,-1 0-1,2 1 0,1 0 0,1 2-71,-1 2 0,4 1 0,0 0 0</inkml:trace>
  <inkml:trace contextRef="#ctx0" brushRef="#br0" timeOffset="58">17554 13454 7569,'0'-12'1361,"0"1"-1064,0-1 0,0 5-7,0-1-82,0 6-523,0-3-425,5 5 0,1 1 740,6 3 0,-6-3 0,-1 4 0</inkml:trace>
  <inkml:trace contextRef="#ctx0" brushRef="#br0" timeOffset="59">17954 13476 7569,'-4'-7'856,"0"-1"936,2-1-1225,0 4-673,2-5 106,0 9 0,0 6 0,0 8 0</inkml:trace>
  <inkml:trace contextRef="#ctx0" brushRef="#br0" timeOffset="60">18182 13157 7569,'0'-18'231,"0"3"0,1 3 1,3 3-1,4 3 0,1 2-231,-2 6 0,4 8 0,-5 7 0</inkml:trace>
  <inkml:trace contextRef="#ctx0" brushRef="#br0" timeOffset="61">18993 12563 7569,'0'-12'207,"0"1"0,0 0 0,0-1 0,0 1 0,0-1 0,0 1 0,0-1 117,0 1 0,0 11 0,0 6 0,0 8 0,1 4 1,2 4-1,1 3 0,-2 4 0,1 2-235,1-1 0,-3-1 0,4 3 1,0-3-1,1 0 0,2-1 1,0-1-505,0-5 1,-1-1-1,-1-4 1,0-1 0,0 1-1,-1-3 415,-3-2 0,-6 0 0,-2-1 0</inkml:trace>
  <inkml:trace contextRef="#ctx0" brushRef="#br0" timeOffset="62">18628 13111 7569,'0'-11'114,"0"3"1,1 2-1,3-1 1,5 2-1,3-1 1,6 1 0,2-2-1,6 2 1,2 0-1,3 1 1,4 1 0,3-1-1,5 0 1,6 0-1,10-1 1,-27 3 0,2-1-1,2 0 1,0 0 77,1-1 1,1 1 0,-2 1-1,0 1 1,2-2 0,0-1-1,1 1 1,-2 0 0,1 0 0,-2 0-1,-1-1 1,-1 0 0,27-4-1,-6 1-343,-1-2 1,-7 2-1,-2 1 1,-7 1-1,-6 1 1,-7 0-1,-4 1 1,-6 0-2636,-2 2 2786,-2 1 0,-5-5 0,0-2 0</inkml:trace>
  <inkml:trace contextRef="#ctx0" brushRef="#br0" timeOffset="63">18822 13419 7411,'0'-11'108,"0"0"1,0-1 0,1 1-1,2-1 1,2 2 0,1 1-1,3 2 1,2-2 0,3 0-1,1 0 1,1 3 0,0-1-1,3 2 1,2 0 0,-1 3 132,-1 0 0,-1 2 0,2 0 0,-2 0 0,-2 2 0,-2 1 0,-2 6 0,-5 4-250,-3 2 1,-3 5 0,-1 0 0,-1 1 0,-4 2 0,-6 0 0,-6 0 0,-2-1-155,0 1 0,0 0 0,-4 0 0,2-1 0,0-3 0,3-3 0,2-1 1,2 1-43,1-2 1,3-2 0,3 0 0,3-1 0,4-1 271,4-2 0,2-3 0,8-5 0,4 0 0,4 0 0,4 0 0,2 0 0,1-1 13,0-3 0,0 3 0,-3-3 0,-1 1 0,-2 1 0,-4-2 0,-3 1-581,-2 2 1,-2 0-1,-3-2 1,-2-1 0,1 1 500,-2-2 0,4-2 0,-3-4 0</inkml:trace>
  <inkml:trace contextRef="#ctx0" brushRef="#br0" timeOffset="64">19404 13408 7569,'-7'-8'435,"0"3"-125,2 4 1,1 5 0,4 11 0,0 3 0,0 2 0,0 2 0,2 2 0,0 1-282,2 3 1,0-4 0,-3 2 0,2-5 0,0-3 0,0-2 0,0-2-1,-1-1-1330,2-2 0,1 0 1301,-1-4 0,-3-2 0,4-5 0</inkml:trace>
  <inkml:trace contextRef="#ctx0" brushRef="#br0" timeOffset="65">19598 13431 7569,'-11'0'111,"1"1"0,2 3 0,4 3 0,3 5 0,1 2 1,0 2 225,0 2 1,0 1 0,1 4-1,2 0 1,1 0 0,0 0-1,-1-1 1,2 0-560,2-3 0,-5 1 0,3-4 0,-1-3 0,0 0 222,-1-1 0,-2-6 0,-1-1 0</inkml:trace>
  <inkml:trace contextRef="#ctx0" brushRef="#br0" timeOffset="66">19370 13385 7569,'23'-11'77,"5"1"1,3 2-1,6 4 1,5 3-1,1 1 1,-1 0-78,-4 0 0,-2 0 0,-2 0 0</inkml:trace>
  <inkml:trace contextRef="#ctx0" brushRef="#br0" timeOffset="67">20386 12848 7569,'-11'-3'486,"0"-1"1,0 2 0,5 5 0,5 5-165,3 2 1,7-4 0,0-1 0,5-1-1,5 0 1,3-2 0,1 0 0,1-2-433,2 0 1,0-4 0,3-1-1,-2-2 1,-5-2 0,-3-1-1,-2-1-77,-3-1 1,-7 1-1,-3 0 1,-2-1-1,-4 1 1,-2-1-1,-3 1 1,-3 0 138,-2-1 0,-6 4 0,-4 2 1,-6 1-1,-3 4 0,2 2 1,0 5-1,1 3 223,0 4 0,1 10 0,6 0 1,2 2-1,4 3 0,3 1 1,5 2-130,3-1 0,2 1 0,5 3 0,3-1 0,7-3 0,4-3 0,3-4 0,0-4-193,-1-4 1,5-2 0,-3-3 0,-1-3-1,1-3 1,1-2 0,1-2-298,0 0 1,-5-2 0,-3 0 0,-3-3 443,0-2 0,-6 0 0,-1-5 0</inkml:trace>
  <inkml:trace contextRef="#ctx0" brushRef="#br0" timeOffset="68">20866 12540 7569,'0'-8'37,"1"2"0,3 0 0,4 1 0,2 0 0,1 1 0,2 0 1,1 0-1,1 2 0,0 0 0,1 2-37,-1 0 0,5 0 0,-2 0 0</inkml:trace>
  <inkml:trace contextRef="#ctx0" brushRef="#br0" timeOffset="69">21483 12300 7569,'0'-7'198,"0"-1"0,0-1 0,0-1 0,0-2 23,0 1 1,-1 5 0,-5 3 0,-4 6 0,-4 4-1,-1 5 1,0 3 0,0 3-235,1-1 1,-1 5 0,2-3 0,3 3 0,0-1 0,1 0 0,1-4 0,4 1-113,3 0 0,1 0 1,0 1-1,0-3 0,1-1 1,3 1-1,4-2 0,3-3 106,4-3 0,-2-2 1,3-4-1,0 2 1,0-1-1,2-2 0,2-2 1,1-2 103,-2-1 0,1-4 0,-4 0 0,1-2 0,-1-2 0,-2 0 0,-1-2-72,-2-1 0,-3-6 0,-2 2 1,-1-4-1,-2-2 0,-2-3 0,-1 0 1,-1 0-336,-3 3 1,-2 1-1,-6 2 1,0 4-1,-3 6 1,-3 4-1,-1 3 322,0 2 0,-5 2 0,-6 1 0</inkml:trace>
  <inkml:trace contextRef="#ctx0" brushRef="#br0" timeOffset="70">21357 12391 7151,'12'0'214,"-5"0"0,1-1 1,1-1-1,1-2 1,1 1-1,1 2-79,-1 1 0,4 0 1,2 0-1,-1 0 1,1 0-1,-2 0 0,0 0 1,1 0-2256,-2 0 2120,-7 0 0,3 0 0,-3 0 0</inkml:trace>
  <inkml:trace contextRef="#ctx0" brushRef="#br0" timeOffset="71">21654 12163 7569,'-6'-11'128,"3"-1"1,6 1 0,4 1 0,4 1 0,1 2 96,3 2 1,-1-2 0,5 2-1,1 0 1,-3 0 0,0 2 0,-2 2-110,0 1 1,-5 1-1,-7 3-244,-6 3 1,0 4-1,-8 0 1,-1 0-1,-1 1 1,0-1 0,2 1-1,0-1-59,-1 0 0,2 1 1,2-1-1,5 1 1,1-1-1,5-1 119,4-2 1,2 1-1,9-5 1,0-2-1,-2-1 1,2-1-1,-1 0-235,-1 0 1,3 0 302,-4 0 0,1 6 0,-5 0 0</inkml:trace>
  <inkml:trace contextRef="#ctx0" brushRef="#br0" timeOffset="72">22008 12289 7569,'0'-12'2154,"0"1"-2039,0 15 1,0-2-1,0 13 1,-1-1-1,-2 2 1,0 1-1,0 2-157,2 0 0,-1-3 0,0 1 1,-2 1-1,2-1 0,0-1 1,2-2-1,0-1-1149,0-2 1,2-1 1190,1-2 0,-1 2 0,3-3 0</inkml:trace>
  <inkml:trace contextRef="#ctx0" brushRef="#br0" timeOffset="73">21825 12414 7569,'8'0'50,"0"0"0,2 0 1,3-1-1,2-1 0,0-2-1,1 1 0,2 2 0,5 1 0,0 0 1,0 0-1,0 0 0,-2 0 0,-1 0-49,0 0 0,-1 0 0,3 0 0</inkml:trace>
  <inkml:trace contextRef="#ctx0" brushRef="#br0" timeOffset="74">22248 12232 7569,'-11'-4'81,"0"1"1,3 5 0,1 4 197,2 4 1,-2 3-1,3 2 1,1 4-1,1 3 1,-1 0-1,-1 1 1,2 0-264,1 0 0,1 0 0,0 0 0,1-2 0,1-2 1,3-4-1,2-2 0,2-1-179,1-1 0,2-3 1,2-2-1,3-1 1,1-2-1,1-2 1,0-2 116,0-3 0,-5 1 1,1-4-1,-2-1 0,-2 0 1,0 1-1,0-3 0,-4-3-23,-3-2 0,-3-6 0,-1 2 0,0-2 1,0-2-1,-1 0 0,-3 0-131,-3 0 1,-5 2-1,-3 2 1,-4 4-1,-3 2 1,0 3-1,0 2 1,2 4 199,1 3 0,5 1 0,-2 0 0,4 5 0,0 1 0</inkml:trace>
  <inkml:trace contextRef="#ctx0" brushRef="#br0" timeOffset="75">22157 12369 7683,'11'0'169,"-3"0"1,-1 0-1,2-2 1,3 0-1,2-2 1,2 1-169,2 2 1,-4 1 0,2 0 0,0 0 0,-1 0 0,-3-1 0,-1-2-2,-4 0 0,1-1 0,3 4 0</inkml:trace>
  <inkml:trace contextRef="#ctx0" brushRef="#br0" timeOffset="76">22465 12129 7569,'0'-12'875,"0"7"-819,0 5 1,0 9 0,0 6-1,0-1 1,0 0 0,0 0-57,0 2 0,5 4 0,1-2 0</inkml:trace>
  <inkml:trace contextRef="#ctx0" brushRef="#br0" timeOffset="77">22568 12095 7569,'0'-12'58,"0"5"0,0-1 0,1 0 1,3 1-1,3-1 0,4 0 1,0 1-1,0 0 0,1 1 405,-1 0 1,-3 3 0,0-1 0,0 3 0,3 1-456,0 0 0,-5 1 0,-2 3 0,-3 4 0,-1 2 0,-1 1 1,-3 1-140,-3-1 1,-3 2 0,-2 1-1,1 1 1,-1-1 0,2-1 0,1-2-1,3 1-88,1-1 1,-3-3 0,4-1 0,3 1 0,2 0 130,3-1 0,5-4 0,0 0 1,4-1-1,2-2 0,-1 0 1,0 0-645,1 0 732,-7 0 0,12 0 0,-7 0 0</inkml:trace>
  <inkml:trace contextRef="#ctx0" brushRef="#br0" timeOffset="78">22785 11980 7765,'-7'-5'277,"4"4"0,5-2 0,3 7 67,2 8 0,0 2 0,6 7 0,2 5 0,3 2 0,1 3 0,-1 3 0,-2 3-244,-2 1 0,-1 2 0,-2-3 1,-1 1-1,-2-2 0,-4-1 1,-3-4-1,-1-1-319,0-3 1,-5 0 0,-3-5 0,-3-2 0,-4-2 0,-4 0 0,-3-2-1478,-1 1 1,-1-2 1695,-2-4 0,-4 6 0,-4 0 0</inkml:trace>
  <inkml:trace contextRef="#ctx0" brushRef="#br0" timeOffset="79">21232 11980 7569,'-7'2'163,"3"1"1,2 6-1,-1 5 1,0 5-1,0 4 1,0 4-1,1 3 1,-2 3-1,2 1-63,0 1 0,2 3 0,2 0 0,1-3 1,5-2-1,2-3 0,3-2 0,3-3-571,7-1 0,1-1 0,7-2 0,0 0 471,2-2 0,7-5 0,0 2 0</inkml:trace>
  <inkml:trace contextRef="#ctx0" brushRef="#br0" timeOffset="80">23219 12095 7569,'-7'-12'190,"-1"1"1,4 3 0,0 7 0,0 10 0,-1 7-1,-1 8 1,-3 7 0,-1 4 0,-2 3 0,1 0-1,-1 1-36,1-1 1,0-4-1,-1-4 1,2 1 0,1-2-1,2-2 1,-1-3-1,0-3-1013,1-2 1,3 2-1,-2-6 1,-1-1 858,1-2 0,-2 0 0,-3-1 0</inkml:trace>
  <inkml:trace contextRef="#ctx0" brushRef="#br0" timeOffset="81">23127 12391 7569,'6'-17'170,"2"1"1,5 5-1,4 2 1,0 3-1,2-1 1,-1 2 9,-3 0 0,2 2 0,-2 3 0,-1 0 0,-1 1 0,-3 3 0,-2 3 0,-5 3-76,-1 2 0,-2 3 0,0 0 0,0-1 0,-2 0 0,-1 0 1,-6 1-1,-4 1-58,-2 0 0,-6-3 1,4 2-1,-1-2 0,1-2 1,3 1-1,2-1-66,2 0 1,6 1-1,0-1 1,5 1-1,6-2 75,4-3 1,8-2 0,0-5 0,1 0 0,2 0-1,-2 0 1,2 0-974,-2 0 1,-5 0 917,1 0 0,-4 6 0,0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0T04:33:05.030"/>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
  </inkml:definitions>
  <inkml:trace contextRef="#ctx0" brushRef="#br0">17725 16697 6743,'-6'0'48,"1"5"-9,5-3 1,5 3 0,2-5-1,4 0 1,0 0 0,0-2 0,1 0-1,-1-2 1,1 2 0,-1-1-1,1 0 1,-1 0 0,-1-1 0,0 0-1,0 0 1,3 2 0,0-1 0,-1 1-1,0-2 1,1 1 29,2 2 1,-2-3-1,3 0 1,-1 1-1,2-1 1,-1-1-1,2-2 1,0 0 0,2-1-1,2 1 1,0-2-1,1-1-40,0-2 1,0 1-1,0 1 1,0 1 0,0 1-1,-1-1 1,1-1-1,0-1 1,0-1-39,0 1 0,0-1 0,-1 1 0,1-1 0,0 1 1,-1 0-1,-2-1 0,-1 1 7,1-1 1,1 1 0,-1 0-1,-1-1 1,0-1 0,0-1 0,-1-1-1,0 1 11,-1 2 1,-1-4 0,1 1 0,0 0 0,-3 0 0,-2-1 0,0 2 0,-2 1 9,-2-3 0,2 4 1,-4-4-1,2 2 0,-2 0 1,-1-2-1,-1-1 0,0 0-14,0-1 0,1 3 0,-3-3 0,2 0 1,0 2-1,0-2 0,-1 1-38,0 1 0,2-3 1,-1 2-1,-2 0 1,1-4-1,-1 1 1,2 0-1,0 1-3,1-2 1,-2 0 0,3-2 0,0 0 0,-1 0-1,1 2 1,-3-1 0,1 1 40,0-4 1,4 4 0,-5 2 0,1-1-1,1-3 1,2-3 0,-1 0 0,-1 0 20,0 2 0,-2-2 0,4-1 0,1 0 0,0 1 0,-1-1 0,1 2-4,-2 0 1,4-1 0,-3-1 0,0 2 0,0 1 0,-1 1 0,-1 0 0,0 0-2,-2 0 1,2 0 0,0 1-1,0-1 1,1 0 0,0 0-1,2 0 1,0 0-16,-1 1 0,2-5 0,5 0 0,3 1 0,-1-1 0,1 0 0,-3 2 8,-2 1 0,4 1 0,-1 0 1,-1 0-1,-3 2 0,-2 2 1,-3 3-1,-1 2 22,-2-1 1,2 3-1,-1-4 1,0 4-1,1 0 1,2 1 0,4-1-33,0 1 0,5-6 1,5-2-1,2-1 1,2 0-1,-1 2 1,1 2-1,-2 2-16,-2 1 1,-4 2-1,-3-1 1,2 2-1,-4 1 64,-3 1 0,0 5 0,-4-4 0,1 1-27,3 0 0,1-1 0,2 0 0,-1 2 0,1 1 0,-1-1 0,1 0-15,-1 0 0,0-1 1,1 4-1,-1-2 1,1 2-1,-1 0 10,1 2 1,-5 0 0,1 0-1,1 0 1,0 2 0,-1 0 0,0 2 36,1-2 1,-1 4-1,2-3 1,1 1 0,-1 0-1,-1 1 1,0 0-31,1 0 1,-2 0 0,-1-2-1,1 2 1,0 1-39,-1 3 0,-3-3 0,2 2 0,1 0 0,-2-1 0,1 1 0,0 1 0,2 1 19,-2 1 1,5-1 0,-5-1-1,2-1 1,-1 1 0,1 1 16,-2 1 0,3 1 0,-5-1 0,-2 1 1,0-1-1,-2 1-14,0-1 1,0 0 0,0 1 0,0-1-1,0 1 1,1-1 0,1 0 0,3 1-17,2-1 0,-3 1 1,2-1-1,0 1 1,-1-1-1,0 0 21,-2 1 0,-2-1 1,-1 1-1,0-1 0,0 2 1,0 1-1,0 1 0,0-1 11,0-1 1,0-1-1,0 2 1,0 2-1,0-1 1,2 0-1,0 0-41,2-1 0,1 3 0,-2-1 0,0 1 0,0 0 0,-1 0 0,1 1 0,1-2-6,-2 1 1,3 3 0,-1-2 0,0 1-1,0 0 1,0 0 0,-2 0 0,-1 0 21,-1 1 0,2 2 0,0-1 0,2 0 0,-1-2 0,-1 1 0,1 0 3,0-1 0,1 2 0,-2-5 0,1 1 0,4 0 0,0 0 0,1 1 0,1-2-15,1 1 0,1 2 0,1-4 0,0 0 0,2 0 0,2 1 0,-2-1 0,-2 0-4,0 0 1,-1 4 0,-1-3 0,-1-1 0,-1 0 0,1 0 0,1 0 13,1 2 0,-3-4 0,-1 2 0,1-2 1,0-2-1,-1 0 0,2 1 0,1-1 10,2 1 0,-1-1 1,2 1-1,1-1 1,1 0-1,-1 0 0,-1-3-3,-2 0 1,1 0 0,-1 3-1,0 0 1,2 1 0,1-1-1,1 1-17,-1-1 0,3 1 1,-1-1-1,1 0 0,-1 1 1,-1-1-1,1 1 1,0-1-6,2 1 0,-3-1 0,3 0 0,0 0 0,-1-3 0,2 0 1,1 1-1,-1 1 35,1 1 0,1-3 0,4 0 0,0-1 0,2 1 0,-2 0 0,0 0 0,1 3-18,0 0 1,1-1-1,-4-1 1,1 0-1,1 2 1,2 3-1,0 0-10,1-1 0,-3 0 0,4 1 0,0 1 0,-1-1 0,1-2 0,1 0 0,1-1 4,2 1 1,2-2-1,-1-1 1,0-2 0,0 1-1,1 0 1,-1-1-1,0 1-3,0-2 1,1 4 0,-1-3 0,-1 0 0,-1 0-1,-3-1 1,0 0-34,0 3 1,-3-2 0,2-1 0,-2 0-1,2-1 1,0 2 0,1-2 0,-1 1-6,0 0 0,2-2 0,-2 3 1,0-2-1,2-2 0,-3 1 1,3 0 46,-1-1 1,-4 2-1,2-1 1,-3-1-1,-1 1 1,0 0-1,-2 0 1,0 0-5,-2-1 1,-6 2 0,3-2-1,-4 1 1,0-2 0,-1 0-1,1-1 97,-1 3 1,-3-3-202,-1 3 0,-7-3 0,-2-1 0,-10 0 1,-5 1 105,-8 3 0,-8 2 0,-7 6 0</inkml:trace>
  <inkml:trace contextRef="#ctx0" brushRef="#br0" timeOffset="1">18353 17131 7110,'7'-7'-1174,"-4"-1"1174,-1-1 0,-2 4 0,0 0 0</inkml:trace>
  <inkml:trace contextRef="#ctx0" brushRef="#br0" timeOffset="2">18353 17097 7569,'-5'-6'83,"4"-4"1,-3 2 0,4-1 0,3 3 0,2 7 0,0 8 0,0 6 96,-3 3 1,0 1 0,-1 4 0,2 1-1,0 2 1,1 4 0,0 0 0,0 1-1,-2-1-69,0-1 1,1 4 0,1-4 0,0 1 0,0-4 0,1-2 0,0-2 0,1-2-72,1-1 0,-4-5 0,5 1 0,0-2 0,-2-1-354,-2-1 0,1-3 0,-1-1 0,-3 1 0,-2-1 1,-4 0 313,-2-2 0,0 4 0,-5-3 0</inkml:trace>
  <inkml:trace contextRef="#ctx0" brushRef="#br0" timeOffset="3">18285 17131 7569,'0'-23'-5,"0"2"1,0 2 0,0 4-1,0 2 1,1 3 0,3 1-1,3 3 1,4 0 0,0 4 0,2 1-1,2 1 154,4 0 1,-1 0-1,1 0 1,1 0-1,2 0 1,1 0-1,-1 0 1,1 1-1,-1 3-113,-3 3 1,-3 1 0,-4 2 0,-2 3 0,-1 1 0,-3 1-1,-1 1 1,-2 2-78,-2 3 1,-6-1-1,-4 0 1,-4-1-1,-3 2 1,-2-1-1,-2 0-86,-2-1 1,1-5 0,0 0-1,4-4 1,0-3 0,3-1 0,1-1-904,2 0 1030,5-1 0,1-4 0,5 0 0</inkml:trace>
  <inkml:trace contextRef="#ctx0" brushRef="#br0" timeOffset="4">18822 17074 7569,'-4'-18'105,"0"3"1,3 4-1,2 4 1,4 9-1,1 7 90,3 5 1,1 6 0,2-1 0,-2 4 0,-1 2 0,-3 3 0,-1 1-1,-1 3 1,0 0-154,0-2 0,0 3 0,-4-4 1,0 0-1,0-2 0,0-3 1,0-1-108,0 0 1,0-5-1,0-3 1,1-2-1,1-2 1,3-1-1,0-1-932,1-1 1,-1-6 996,-2 2 0,4-3 0,4-1 0</inkml:trace>
  <inkml:trace contextRef="#ctx0" brushRef="#br0" timeOffset="5">18742 17108 7569,'0'-16'3,"5"-1"1,2-2 0,3 4 0,3 4 0,1 2 0,3 1 0,0-1 0,4 1 0,-1 0 0,0 3 0,-1 1 193,2 0 1,0 2-1,2 4 1,0 3 0,-2 2-1,0 2 1,-2 2 0,0 3-176,-1 1 1,2 5-1,-5-1 1,-1 3-1,-1 1 1,-3 0 0,-1 1-1,-3 1 1,-1 3-42,-2 1 0,-2-2 0,-2 2 1,-3 0-1,-4-1 0,-3 0 0,-3-1-41,-1 1 0,-6-4 0,4 2 0,-2-1 1,1-4-1,0-1 0,2-2 0,-1-1-217,3-3 0,3-5 0,2-3 0,3 0-781,0 1 1058,8-5 0,9-2 0,7-6 0</inkml:trace>
  <inkml:trace contextRef="#ctx0" brushRef="#br0" timeOffset="6">19438 17108 7569,'-11'-22'483,"5"0"1,2 6-366,2 8 0,6 8 0,1 13 0,0 2 0,2 5 0,-2 4 0,0 4 0,-3 1 1,0 3-42,-2 1 0,0 1 0,0 1 0,0-2 0,0-3 0,0-3 0,1-3 0,2-1-99,0 0 0,1-4 0,-3-2 0,2 0 0,2-3-956,1-2 1,2-1 977,3-4 0,-4-2 0,-2-5 0</inkml:trace>
  <inkml:trace contextRef="#ctx0" brushRef="#br0" timeOffset="7">19370 17394 7569,'0'-11'69,"1"-1"1,3 2 0,3 1 0,5 3 0,3-1 0,4 2 0,3-1-17,1 0 0,-1 3 1,3-2-1,-1 1 1,0 0-1,-3 2 0,0 1 1,-4-1-412,-1-1 358,-4 1 0,0-3 0,-1 5 0</inkml:trace>
  <inkml:trace contextRef="#ctx0" brushRef="#br0" timeOffset="8">19450 17131 7569,'0'-23'12,"1"1"0,4 0 1,6 4-1,7 6 0,4 3 1,1 0-1,0-1 54,-1-2 0,5 1 0,1 1 1,1 1-1,2 2 0,-2 2 0,-3 3-66,-1 1 0,-3 6 0,1 1 0</inkml:trace>
  <inkml:trace contextRef="#ctx0" brushRef="#br0" timeOffset="9">20443 17006 7569,'-10'-5'-35,"1"-2"0,3 0 0,1 2 0,1 3 1,0 7-1,0 4 0,2 4 0,-1 2 1,0 4-1,-4 4 180,1 4 1,-4 1-1,2 3 1,-1 0 0,0-1-1,3 1 1,1-2 0,2 0-1,2-1-84,1 0 0,5-1 0,3-5 0,3 0 0,3-3 0,3-4 1,0-3-1,4-3 86,0-2 1,3-4 0,2 0 0,2-3 0,1-3 0,3-5 0,1-2-87,1-1 0,-5-5 1,-2 0-1,-4-1 1,-4 0-1,-4-1 0,-2-3 1,-3 0-217,-3-2 0,-2-4 0,-5-1 0,-1-1 0,-4-2 0,-5-1 0,-7 0-122,-4 2 1,-3 4 0,-9 1 0,0 5 0,-2 4-1,1 4 1,1 2 0,0 2 116,1 4 1,6 3 0,0 1-1,5 0 1,3 1 0,2 3 0,2 4 159,1 2 0,7 6 0,-5 2 0,5 5 0</inkml:trace>
  <inkml:trace contextRef="#ctx0" brushRef="#br0" timeOffset="10">20318 17280 7598,'1'-8'71,"3"2"1,5-1-1,5 1 1,5-1 0,2-1-1,3 0 46,3-1 1,3 3-1,7 0 1,1-1-1,-1 2 1,-1 0-1,-3 3 1,-3 0-1,-3 2-429,-3 0 1,-5 2 0,-1 0 311,-2 2 0,-1 5 0,-3-3 0</inkml:trace>
  <inkml:trace contextRef="#ctx0" brushRef="#br0" timeOffset="11">21174 16846 7569,'-5'-34'202,"4"6"1,-3 5 0,3 6 0,1 5-1,1 1 39,3 4 0,1 7 0,4 9 0,-3 5 1,1 5-1,-1 4 0,2 3 0,-2 5 1,-1 2-1,-1 2-38,0 3 0,-1 2 0,-3 3 0,0-3 1,0 1-1,0-2 0,2 1-220,1-4 0,-1-4 1,2-3-1,-3-1 0,-1-2 1,0-4-1,0-3 0,0-3-80,0-4 0,4 0 1,-1-1-1,1 1-489,1-1 0,-2-5 0,4-2-2105,2-2 2691,-4-2 0,6-6 0,-5 0 0</inkml:trace>
  <inkml:trace contextRef="#ctx0" brushRef="#br0" timeOffset="12">21494 16971 7569,'-4'-20'200,"0"-1"1,3 1 0,4 8 0,4 7-53,3 3 1,2 4 0,-1 2 0,1 3 0,0 5 0,2 4 0,3 6 0,-1 4-23,1 3 1,-1 2-1,-2 3 1,2 0-1,-2-1 1,-1-2-1,1-3 1,2-3-125,-2-2 1,-2 1 0,0-9 0,-1-1 0,1-1 0,-1-3 0,0-1-381,1-1 0,-1-6 1,-1 3-1,-1-1 378,-1 0 0,0 0 0,3-4 0</inkml:trace>
  <inkml:trace contextRef="#ctx0" brushRef="#br0" timeOffset="13">21871 16971 7569,'-17'-16'209,"6"-1"0,0 1 0,4 8 1,2 11-1,-2 7 0,-5 5-42,-3 4 0,-3 9 0,-6 6 0,-1 7 0,-3 5 1,0 2-1,-1 1 0,1 1-1505,0 1 1338,1-4 0,-1 3 0,-1-4 0</inkml:trace>
  <inkml:trace contextRef="#ctx0" brushRef="#br1" timeOffset="14">19678 14413 7569,'6'-5'-216,"1"0"234,-3-3 1,-2-2 0,5 3 0,-1-4 0,-1 0 0,0 0 0,-2-1-1,-2 1 1,-1-1 0,-1 1 580,-3 0 0,2 3 0,-3 0-377,0-1 0,5 4 0,-1 0 20,4 0-188,0 4 1,-3-3-1,0 8 1,0 4 0,0 2-1,0 1 1,0 2 30,0 2 0,0-1 0,0 5 0,0 0 1,0 0-1,0 0 0,0 1 0,0 2 4,0 1 0,0-2 0,0 1 0,0 0 0,0 2 0,0 0 0,0 0-50,0-1 0,0 1 0,0 1 1,0 3-1,0 0 0,0 0 1,0-3-1,0-1-63,0-1 1,0 0 0,0 0 0,0 0 0,0 0 0,0-1 0,0 1-1,0 0 0,0-1 1,0-2-1,0-1 1,0 1-1,0 1 1,0-1 36,0-1 1,0-1-1,0 2 1,0-2 0,0 0-1,0-2 1,0 2 0,0-2-6,0 1 1,0 2 0,0-3-1,0 2 1,0 1 0,0 0 0,0 0-25,0 2 1,0-4 0,0 1-1,0 0 1,0-2 0,-1 2-1,-1-1 1,-2-1 42,1-2 1,2-1 0,1-1 0,0 2-1,-1 2 1,-2-2 0,-1-2-21,2 0 1,1-1-1,1 1 1,0-1-1,0 2 1,-2 1-1,0 1 1,-2-1-12,1-1 1,2-2-1,1 0 1,0 1 0,0-1-1,0 1 1,0-1-32,0 0 1,0 1 0,0-1 0,1 1 0,2-1 0,1 1-26,-2-1 0,3 0 0,-1 1 0,-1-1 1,-2 1-1,-1-1 2,0 1 0,0-1 0,0 0 0,0 1 0,0-1 0,0 1 28,0-1 0,0 0 0,0 1 1,0-1-1,0 1 0,0-1 24,0 1 0,0-1 0,0 0 0,0 1 0,0-1 11,0 1 0,0-1 0,0 1 0,0-1 1,0 0-1,1 0 0,2-3-61,1 0 0,-1 0 0,-3 3 0,0 0 1,0 1-11,0-1 0,0-3 0,0 0 0,0 0 123,0 3 1,0 0 0,0 0 103,0 1 0,0-1-176,0 1 1,0-5-1079,0 1-624,0 0 1717,5-2 0,-3-1 0,3-5 0</inkml:trace>
  <inkml:trace contextRef="#ctx0" brushRef="#br1" timeOffset="15">19758 14219 7569,'0'-8'-133,"0"1"650,0-2 0,0 3 1,-1-1-1,-3 2-436,-4 3 0,2 0 1,-2 2-1,0 0 0,-3 0 1,0 0-1,1 2-159,2 1 1,2 2 0,3 4-1,-2-1 1,0 1-59,0 1 0,3 0 1,5-2-1,5-4 1,2-3 99,2-1 1,0-4 0,2-1 0,1-1 0,-1-3 0,-1-1 0,-1-2 7,-1 1 1,0-1 0,0 1 0,-4-1 0,-3 1 14,-3 0 0,-7 4 0,-4 3 0,-6 3 0,0 2 0,-1 3 0,2 3 31,-1-1 1,3 4 0,-1-2-1,4 2 1,4 1 0,-1 1-1,2-1 1,0 1-343,3-1 1,5 0 323,5 1 0,7 4 0,3 2 0</inkml:trace>
  <inkml:trace contextRef="#ctx0" brushRef="#br1" timeOffset="16">19998 15818 7569,'-5'-6'12,"2"0"0,-3 8 1,0 2-1,1 3 1,-1 3-1,3 2 1,-1-1-1,-1 2 1,0 2-1,-2 3 0,2 1 59,0 0 0,-2-1 0,3 2 0,1-1 0,2 1 0,1 1 0,0-1 1,0-2-1,0-1 2,0 1 0,4-3 0,1 3 1,1-1-1,3-5 0,0-1 1,0-5-54,-2-1 1,2 0 0,5-2 0,2 0 0,-2 0 0,-2-2 0,0-1 0,-2-1-40,-3-3 0,4 2 1,-4-5-1,2 1 0,0 0 1,-1-3-1,-1-3 1,1-2-28,-1-1 1,0-5-1,2 1 1,-3-3-1,-1-2 1,-2-1-1,-2-2 1,-1 2-74,0 1 1,-1 1 0,-3 1-1,-4 3 1,-2 3 0,0 0 0,0 2-1,1 3-74,0 2 0,-4 7 0,6-2 0,-4 2 0,0 2 0,0 0 193,-1 0 0,1 6 0,-1 0 0</inkml:trace>
  <inkml:trace contextRef="#ctx0" brushRef="#br1" timeOffset="17">19918 16012 7569,'-5'0'90,"5"0"0,6 0 1,6 0-1,2 0 0,1 0 1,-1 0-1,-1 0-9,-2 0 1,2 0-1,1 0 1,1 0-1,-1 0 1,-2 0-82,0 0 0,-6 5 0,-1 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0T04:33:05.048"/>
    </inkml:context>
    <inkml:brush xml:id="br0">
      <inkml:brushProperty name="width" value="0.09071" units="cm"/>
      <inkml:brushProperty name="height" value="0.09071" units="cm"/>
      <inkml:brushProperty name="color" value="#FF0000"/>
    </inkml:brush>
  </inkml:definitions>
  <inkml:trace contextRef="#ctx0" brushRef="#br0">14938 10119 7358,'-5'-6'464,"4"0"-300,-4 1 1,6 4 0,2-1-1,2 3 1,0 4 0,1 1-1,1 3 1,2 1 1,1 2 1,0 3 0,0 0-1,0-1 1,3 0 0,0 0-1,1 3 1,0-1 0,2 1-92,2-3 1,-4 2 0,2 1 0,-1-1 0,2 0 0,-1 0 0,1-1 0,-3 0-73,-1-1 1,-2-1 0,0-2-1,1 1 1,-1-1 0,1 1-1,-1-1 1,1 0-82,-1 1 0,-1-5 0,-1 0 0,-1-1 0,0-1 0,1 1 0,0 0-1760,-1-1-233,-6-2 2071,3-3 0,-10-5 0,-1-1 0</inkml:trace>
  <inkml:trace contextRef="#ctx0" brushRef="#br0" timeOffset="1">15247 10153 7569,'6'0'24,"-1"-1"0,-5-3 0,0-4 275,0-2 1,0 9 0,-1 5 0,-2 5 0,-2 2 0,-1 1-219,-3-1 1,-1 2 0,-3 1 0,-1 2 0,-1 2 0,0 1 0,0 0-1,-1 0-74,2 1 0,-2 1 0,1-1 1,1-2-1,1-1 0,3 0 0,1-1-71,1-2 1,5-1 0,-4-1 0,2-1-1,3 0-383,0 1 1,2-5-1687,0 1 2133,0-5 0,0 2 0,0-5 0</inkml:trace>
  <inkml:trace contextRef="#ctx0" brushRef="#br0" timeOffset="2">15772 10233 6838,'0'-6'146,"1"1"0,3 3 1,4 0-1,2-2 1,3 2-1,1 0 1,2 2-1,1-1 1,0-2-1,1 0 1,3-1-1,-1 0 1,0 0-1,-1 0 1,0 1-166,-1-1 0,4 0 0,-5 4 0,2-1 0,-1-2 0,-1-1 1,-3 2-1,-2 1-1654,0 1 1673,-1 0 0,-5 0 0,0 0 0</inkml:trace>
  <inkml:trace contextRef="#ctx0" brushRef="#br0" timeOffset="3">15852 10416 8143,'12'0'201,"-1"0"0,0 0 0,1 0 0,1 0 1,2 0-1,5 0 0,4 0 0,3 0 1,-1 0-98,2 0 0,-3-4 0,1 0 0,-3 0 0,-4 1 0,-4-1-104,-2 1 0,-2-3 0,1 0 0</inkml:trace>
  <inkml:trace contextRef="#ctx0" brushRef="#br0" timeOffset="4">16857 9651 7569,'-1'-11'0,"-3"4"223,3-3 0,-4 3 0,6-3 1,2 4-1,2 6 0,0 6 1,0 6-1,-1 3 0,-1 4 1,1 2-1,0 2-90,1 0 0,1 4 1,5-1-1,-1 1 1,0 0-1,3-1 1,-1-1-1,2-4 1,0-3-1,1 0 1,-1-2-337,-1 1 0,0-2 0,-1-4 0,1-1 0,-3-1 0,0-2 0,-1-1-1556,-1 0 1759,-3-3 0,-5 2 0,0-5 0</inkml:trace>
  <inkml:trace contextRef="#ctx0" brushRef="#br0" timeOffset="5">17166 9651 7569,'0'-12'309,"-2"2"0,0 4 1,-3 6-103,-2 6 0,0 5 0,-6 5 0,-1 4 0,-2 5 0,-2 5 0,-2 0 0,-1 0-396,2 2 0,3-3 1,3 1-1,-1-1 0,-1-1 1,2-2-1,3-3 0,4-4-2065,1-2 2254,-4-2 0,7-4 0,-3 1 0</inkml:trace>
  <inkml:trace contextRef="#ctx0" brushRef="#br0" timeOffset="6">17246 10028 8018,'-7'1'315,"3"3"0,3 3 1,1 3-1,0 2 1,0-1-1,1 1-290,3-1 0,3-1 0,4-1 0,2-3 1,1 1-1,1-2 0,-1 0 0,0-3 1,0 0-138,1-2 0,1 0 0,-2 0 0,2 0 0,-2-2 0,-2 0 0,-2-4 0,-2-3 85,-4-4 0,1-1 1,-1 1-1,-3-1 0,-4-2 1,-5-1-1,-8 1 0,-7 2-23,-6 1 1,-5 3 0,-3 2 0,0 5 0,3 1 0,4 2 0,3 2-1214,5 1 1263,5 4 0,5 4 0,1 1 0</inkml:trace>
  <inkml:trace contextRef="#ctx0" brushRef="#br0" timeOffset="7">17976 9719 7569,'-5'-11'247,"0"3"0,-2 1 0,2-1 0,1 0 0,0 3-25,1 4 1,2 5 0,1 11 0,0 3 0,0 2 0,0 2 0,0 2 0,1 0 0,2 0-313,1-1 0,0 0 0,-4-1 1,1 0-1,1-2 0,2-2 1,0-3-1,0-3-2390,0-3 2480,-1-2 0,3 5 0,0-1 0</inkml:trace>
  <inkml:trace contextRef="#ctx0" brushRef="#br0" timeOffset="8">17759 9890 7569,'13'-10'-3,"2"3"0,4 3 0,3 3 0,2-1 0,1 0 0,3-2 1,0 1-1,0 1-25,-2-2 1,2 3 0,-2-4-1,0 1 1,-4 0 27,-3 2 0,3 0 0,-4 2 0</inkml:trace>
  <inkml:trace contextRef="#ctx0" brushRef="#br0" timeOffset="9">18445 9685 7569,'-7'-12'226,"2"1"1,7 1 0,1 2 0,5 6-1,2 3 1,3 5 0,1 3 34,1 4 1,1 2 0,-2 0 0,2 4 0,-2 2 0,-2-1-1,0-1 1,-1 1-551,1 2 0,-2-3 0,-1-1 0,-3 0 0,0-2 0,-1 1 0,2-4-2109,-1 0 2398,-3-1 0,2-1 0,-5 0 0</inkml:trace>
  <inkml:trace contextRef="#ctx0" brushRef="#br0" timeOffset="10">18707 9651 7569,'-6'-12'673,"-4"6"1,4 3-448,-1 6 1,1 4-1,2 9 1,-4 3-1,-2 2 1,-1 2-1,-1 0 1,0 1-490,-3 3 1,2 1 0,-4 2 0,2-2 0,0-1-1,1-1 1,1 0 0,2-3 262,-1-4 0,1-3 0,0-4 0</inkml:trace>
  <inkml:trace contextRef="#ctx0" brushRef="#br0" timeOffset="11">18822 9913 7569,'0'-5'343,"0"5"1,0 7-1,0 4-62,0 4 0,0 3 1,1 5-1,1 0 1,2 0-1,0-1 1,0 1-1,0 0-509,-2 0 0,-1 0 1,-1-2 227,0-2 0,6 3 0,0-4 0</inkml:trace>
  <inkml:trace contextRef="#ctx0" brushRef="#br0" timeOffset="12">19324 9628 7569,'0'-12'160,"-1"5"1,-2 2 0,-1 5 0,2 9 0,1 7 0,1 6 0,0 0-1,0 3 1,0 1 0,0 3 0,0 2 0,1-1 0,1 1 0,4-1-123,0 1 0,-2-10 1,3 2-1,1-3 0,0-2 1,-2-3-1,0-3-3103,1-5 3065,-5-1 0,8-12 0,-3 0 0</inkml:trace>
  <inkml:trace contextRef="#ctx0" brushRef="#br0" timeOffset="13">19141 9845 7569,'8'-4'5,"0"0"0,0 2 0,3-1 0,1 1 0,4-2 0,3 1 0,2 2 72,2 1 1,1 0 0,1 0 0,3 0 0,0 0 0,2 0 0,-3 0-1,3 0 1,-2 0-78,-1 0 0,5 5 0,-3 1 0</inkml:trace>
  <inkml:trace contextRef="#ctx0" brushRef="#br0" timeOffset="14">19975 9879 7815,'-8'-16'676,"2"3"1,1 4-741,3 0 0,2 4 1,3 1-1,5 3 1,2 1-1,2 0-2378,-1 0 2442,0 0 0,6 5 0,1 1 0</inkml:trace>
  <inkml:trace contextRef="#ctx0" brushRef="#br0" timeOffset="15">20306 9856 7538,'8'-6'-19,"0"2"1,0 3-34,3 1 0,-4 0 1,1 0 51,1 0 0,1 0 0,1 0 0</inkml:trace>
  <inkml:trace contextRef="#ctx0" brushRef="#br0" timeOffset="16">20729 9879 7569,'0'-15'165,"0"0"1,1 1 0,3 2 0,2 3-818,1 2 652,-2 4 0,0 3 0,1 7 0</inkml:trace>
  <inkml:trace contextRef="#ctx0" brushRef="#br0" timeOffset="17">21288 9548 7569,'-6'-18'133,"2"3"0,4 3 0,4 5 0,2 4 0,1 6 1,-3 6-1,-3 6 0,-1 6 202,0 5 0,-4 4 0,0-2 0,0 0 1,1 1-1,-1-1 0,1 0 0,2-2-557,1-2 1,0-5 0,0-2 0,0 0 0,0-3 0,0-1 221,0-2 0,0 0 0,0 1 0</inkml:trace>
  <inkml:trace contextRef="#ctx0" brushRef="#br0" timeOffset="18">21049 9685 7569,'1'-12'282,"4"2"0,5 3 0,5 2 0,3 1 0,2-1 0,2 0 0,2 0-262,3 2 1,2-2-1,5 1 1,-1 2-1,-1 0 1,-3 2-1,-2 0 1,-4 0-21,-3 0 0,-1 5 0,4 2 0</inkml:trace>
  <inkml:trace contextRef="#ctx0" brushRef="#br0" timeOffset="19">21665 9548 7569,'2'-10'81,"0"3"1,3 7 0,0 7-1,2 3 1,-2 1 163,0 1 0,4 0 0,-2 4 0,3 3 0,2 2 0,-2 2 1,-1 0-1,-1 0-304,0 0 0,1-1 0,0 1 0,-1-1 0,-1-2 0,1-2 0,-2 0 59,-1-1 0,4-3 0,-2 3 0</inkml:trace>
  <inkml:trace contextRef="#ctx0" brushRef="#br0" timeOffset="20">21951 9582 7569,'-12'-5'138,"1"4"0,1-2 0,1 6 1,0 6-1,-1 3 0,-3 5 0,1 1-107,-2 2 0,0 7 0,2 2 0,1 1 0,-1 1 1,1 0-1,0 2-31,-1 2 0,-4-6 0,-2-1 0</inkml:trace>
  <inkml:trace contextRef="#ctx0" brushRef="#br0" timeOffset="21">22019 9742 7569,'0'-11'1157,"0"2"-840,0 5 0,0 1 0,0 11 1,2 1-1,0 1 0,3 1 0,0 1 1,2-1-449,-1 1 1,-2-1 0,2 1-1,1-2 1,-1-3 0,3-2 0,1-1-60,1 0 1,1-1 0,-1-6 0,1-2 0,-2-1 0,-1-3 0,-2-1 285,2-2 0,1 1 0,0-1 1,-1 2-1,-1 1 0,1 3 162,1 1 0,0 2 0,-1 7 1,-3 4-1,-1 2 0,-2 3-185,-2 2 0,-1-3 0,0 5 0,0-1 0,2 2 0,0 0 1,2-2-1,0 0-484,1-1 1,-4 5 410,3-1 0,2-2 0,1-1 0</inkml:trace>
  <inkml:trace contextRef="#ctx0" brushRef="#br0" timeOffset="22">16983 10313 7569,'-12'-1'72,"1"-2"0,1-2 0,1 0 1,1 0-1,1 1 0,2 0 0,5 1 1,6 0-1,4 2 0,3 1 0,2 0 1,4 0-1,3 0 116,1 0 0,3-4 1,2 0-1,0 2 1,2 0-1,1 1 1,2-1-1,-1-2 1,2 1-103,3 2 1,-2 0-1,5-2 1,-2-1-1,1 2 1,2 1-1,0-1-32,0-2 1,5 3 0,-2-3 0,6 3-1,2 0 1,2-2 0,3-1-36,4 2 1,-2-3 0,2 0 0,-3 0-1,0-2 1,1 2 0,-1-1 0,-2 1-19,0 0 0,-4 1 0,1 4 0,0-1 1,1-2-1,-1-1 0,0 2 0,1 1 2,-1 1 0,-4 0 0,5 0 0,-1 0 0,0 0 0,0 0 0,1 0-44,-2 0 0,4 0 0,-4 1 0,0 1 0,0 2 0,0-1 0,2-2 0,1-1 5,1 0 0,-2 0 0,2 0 0,-1 0 1,1-1-1,-2-2 0,2-1 70,0 2 0,1-3 1,-1 1-1,-2 0 0,-2 0 1,-1-1-1,-1 0 0,-1 0-6,1 3 0,-2-3 0,-5 1 1,-1 0-1,0 0 0,0-1 0,-2 0 1,1 0 23,-1 2 0,-3-2 0,2 0 0,0 0 1,-1-1-1,0 1 0,0 0-23,0 2 1,0 2 0,-4 1 0,0 0 0,1 0 0,-1 0 0,0 0 0,0 0-74,1 0 1,-1 0 0,0 0 0,1 0 0,-1 0 0,0 0 0,0 0 31,1 0 0,-1 0 0,0 0 0,-1 0 0,-1-1 0,-2-2 0,2-1 0,0 2-5,-2 0 0,2 2 1,-5 0-1,-2 0 1,-1 0-1,-1 0 1,-2 0-18,-1 0 1,1 0 0,-2 0 0,1 0 0,1 0 0,-4 0 0,0 0 0,-3 0-34,-1 0 1,-2 0 0,0 0 0,2 0 0,1 0-1,1 0 1,-1 0-64,-1 0 1,-3 2 0,-1 0 0,-1 2-1,1-1 1,1-1-114,1 2 1,-3-3 0,-1 4-258,2 0 0,-5-3 0,-4 3 500,-6 0 0,-10-4 0,-1 4 0</inkml:trace>
  <inkml:trace contextRef="#ctx0" brushRef="#br0" timeOffset="23">18650 10667 7569,'-7'-8'167,"-1"2"1,0 0-1,1 1 1,2 1-1,2 5 1,4 7-1,2 4 1,1 4 52,0-2 0,3 3 0,-3 1 1,-1 0-1,-1-2 0,1 0 0,0-1 1,0-1-488,-2-1 1,-1-6 0,0 1 265,0 1 0,0-6 1,-1-3-1,-2-6 1,0-4-1,0-1 1,2-2 32,1-2 0,1-3 1,3-5-1,4 0 0,3 0 1,3 1-1,1-1-84,-1 0 1,-1 5 0,-2 4 0,1 4 0,-1 4-1,0 1 119,1 2 1,-1 2 0,-1 2 0,-1 3 0,-2 3 0,-1 5 0,0 2-1,3 2 12,1 2 1,3 1-1,1 4 1,1 0 0,-1 0-1,-1-2 1,0-1-221,2 0 1,-2-5 0,2 3 0,-3-3 0,0-4 0,-1-2-697,1 0 0,-1-4 837,1-1 0,-6-3 0,-1-1 0</inkml:trace>
  <inkml:trace contextRef="#ctx0" brushRef="#br0" timeOffset="24">19210 10701 7569,'0'-11'222,"0"3"0,1 2 0,3 1 0,4 1 0,2 0 0,2 0 0,4 2 20,3 1 1,7 1 0,5 0 0,1 0 0,-1 1 0,-2 1 0,-1 2 0,-2-1-666,-2-2 0,-3-1 0,-2 0 0,-3 0 0,-4 0 423,0 0 0,-1 0 0,1 0 0</inkml:trace>
  <inkml:trace contextRef="#ctx0" brushRef="#br0" timeOffset="25">19404 10530 7569,'-10'-11'354,"1"-1"1,3 1-31,1-1 1,1 7 0,4 7 0,0 8 0,0 7 0,0 5-132,0 1 0,0 5 0,0 1 0,0 1 0,0 0 0,0-1 0,0 0-327,0 3 0,0-4 0,1-2 0,2-2 0,0-2 0,1-3 0,0-4 0,1-2-1307,1-2 0,2-3 1441,3 0 0,1-6 0,-1 3 0</inkml:trace>
  <inkml:trace contextRef="#ctx0" brushRef="#br0" timeOffset="26">19884 10462 7569,'-9'-16'464,"4"10"1,5 12 0,1 11 0,0 6-35,-1 3 0,0 1 0,0 6 0,0 4 1,0 2-1,0 4 0,0 2 0,0-1-338,0-2 1,0-3 0,0-6 0,0-2-1,0-5 1,0-3 0,0-4 0,0-4-1202,0-2 1,0-1 1108,0-1 0,5-5 0,2-1 0</inkml:trace>
  <inkml:trace contextRef="#ctx0" brushRef="#br0" timeOffset="27">20089 8246 7194,'2'-12'49,"0"1"1,3 0 0,0-1-1,0 1 1,-2-1 0,-1 2 181,2 3 1,-3 7 0,3 7 0,-2 5-1,-2 3 1,0 4 0,-2 4 0,-2 3 0,-3 6-119,-3 5 0,-6 3 0,1 7 0,0 2 0,0 0 0,-2 1 0,1-1 0,-2 1 0,2-1 0,-2-1-78,0-2 0,4 2 1,-1-7-1,2-1 0,3-1 1,2-5-1,3-4 0,1-3-47,1-3 1,-1-2-1,4-2 1,0-2 0,0-2-1,0-2 1,0-1-222,0-2 1,0-3-1,-1-2-770,-3-1 1,1-2 1002,-4-7 0,4-7 0,-2-7 0</inkml:trace>
  <inkml:trace contextRef="#ctx0" brushRef="#br0" timeOffset="28">20158 8748 7653,'-5'-5'180,"5"7"0,5 6 0,2 8 1,1 0-1,0 2 0,-1 0 0,0 2 28,-2 2 1,0 0-1,-3 1 1,2 1-1,-1 2 1,-2 0 0,-1-1-1,1-4-129,3-2 1,-3-4-1,3 3 1,-1-1 0,-1-3-80,2-2 1,4-7 0,-5-5-1,0-7 1,-2-6 0,-1-3-41,0-2 1,0-5 0,0-6 0,0-2-1,0-3 1,0 0 0,0-4 0,0 0-74,0-2 0,0-3 1,0 1-1,0-2 1,0-1-1,1 4 0,3 1 63,4 1 0,6 7 0,2-1 1,2 5-1,2 5 0,2 4 1,2 3 56,3 2 1,-3 6 0,4 3 0,-2 1 0,2 1 0,2 0 0,1 3 0,1 3 9,-2 0 0,2 5 0,-4-4 0,0 0 0,-1-1 0,-6 1 0,-3-1 0,-4-1-581,-3 2-7,3-3 1,-14 4 0,0-5 570,-6 0 0,-9 11 0,-3 1 0</inkml:trace>
  <inkml:trace contextRef="#ctx0" brushRef="#br0" timeOffset="29">20500 8703 7569,'-11'6'94,"1"0"0,2-2 0,4 4 1,3 2-1,1 1 0,0 1 1,0 0 74,0 4 0,0-4 0,0 4 0,0-2 0,1 0 0,2 1 0,1-1 0,0-2 0,-1 0-193,1-1 0,1 1-61,-1-1 1,-3-6 0,4-5 0,-1-6 109,0-4 1,5-6 0,-1 0 0,2-2 0,1-2 0,1-2 0,-1-1 0,0 2 41,1 2 1,-1-1 0,1 6 0,-2 2 0,-1 5-1,-2 2 52,2 2 1,1 3 0,0 4 0,-1 5 0,-2 3-63,-2 4 1,2 0 0,-2-2 0,1 3 0,0 0 0,-1 2 0,1 0-123,1 0 1,-4-5 0,4 2 0,-2-4 0,-1 0 0,0-1-1,-1 1-2464,0-1 2529,3-5 0,-5 4 0,5-3 0</inkml:trace>
  <inkml:trace contextRef="#ctx0" brushRef="#br0" timeOffset="30">20992 8189 7569,'-7'-23'37,"3"1"0,3 3 1,2 5-1,3 4 0,4 4 1,2 1-1,3 2 0,1 2 314,1 1 0,1 0 0,1 3 0,4 4 0,6 8 0,2 7 1,3 5-1,1 4 0,0 6-83,-3 5 1,-2 2-1,-5 1 1,-1-1-1,-3 1 1,-4 2 0,-4-2-327,-3-2 0,-3 2 0,-5-3 0,0 2 0,0 2 0,-1-2 0,-3-1 0,-4-2-835,-2-2 1,-1-1-1,-2-3 893,-2-1 0,-3-5 0,-5-1 0</inkml:trace>
  <inkml:trace contextRef="#ctx0" brushRef="#br0" timeOffset="31">15601 16240 7569,'0'-17'5,"0"1"1,0 4 0,0 0-1,1 1 1,2 0 0,2 0-1,0 2 22,0 2 1,3 6 0,-3-1 0,1 5 0,3 1 7,1 1 0,5-4 0,0 3 0,1-4 0,0-3 0,3-2 0,4 0 1,2-1-1,3-1 27,2-1 1,0-1-1,6 0 1,0 2-1,2 2 1,-1 3-1,-1 1 1,-3 1-69,-3 0 0,2 0 1,-5 0-1,-1 1 0,1 1 1,1 3-1,1 1 0,4 0-40,4 0 1,0-3 0,3 1 0,1-3 0,-1-1 0,4 0-1,-1 0 1,0-1 59,-1-3 1,0 2 0,2-1-1,-1 0 1,-2 1 0,-1-2 0,-2 1 11,-2 2 1,1 2 0,-7 2 0,2 1-1,0-1 1,-2 1 0,2 1 0,2 0-11,4 0 1,3-1 0,6-4 0,2 0 0,6 0 0,3 0 0,4 0-9,2 0 1,-5 0 0,2 0 0,-2-1 0,-2-2 0,-1 0 0,-3 0-1,-4 1-13,-2-2 1,-2 2-1,-2-1 1,-1 1-1,0 2 1,0 0-1,-1-1-11,3-3 1,1 3-1,4-3 1,1 3 0,2 1-1,3-1 1,2-2-1,3-1 9,1 2 0,-1-3 0,-2 1 0,-3 1 0,-1 2 0,-5 1 0,-2 0 0,-1 0 13,-1 0 1,1 0-1,0-1 1,0-2 0,0 0-1,3 0 1,1 2 7,2 1 1,-1-2 0,5 0 0,2-3 0,2 0 0,1 0 0,1 1 0,0 0 4,1 0 0,-31 0 0,0 1 1,28-1-1,-3 1 0,-4 2 1,-1 1-1,0 0 20,3 0 1,1 0 0,1 0 0,0 0-1,1 0 1,2 0 0,2 0 0,2 0-36,-32 0 0,2 0 0,0-2 0,0 0 1,2 0-1,-1 0 0,2 1 0,0-1 0,0 0 1,-1 0-1,1 0 0,-1 0 0,-2 0 0,0 0 11,-1 0 1,0-1 0,0 2 0,-1 0 0,2-2-1,-1-1 1,0 1 0,-1 0 0,29-2 0,-2-2 0,1 2-1,1 0 13,-1 3 1,3-3 0,1 1 0,-1 1-1,-1 2 1,-1 1 0,0 0-60,-1 0 0,-2 0 0,-2 0 0,-2 0 0,-3 0 0,-3 0 0,-4 0 0,-5 0 27,-6 0 1,0 1-1,-8 2 1,-2 1 0,-4-2-1,-2 0 1,-3-1-223,-2 3 0,-5-2 0,-5 6 226,-4 1 0,-10 1 0,-6 1 0</inkml:trace>
  <inkml:trace contextRef="#ctx0" brushRef="#br0" timeOffset="32">17702 16800 7569,'0'-11'30,"0"-1"1,0 1-1,0-1 1,-1 1-1,-1 0 1,-4-1-1,0 1 1,-3-1-1,-1 2 1,0 1 338,2 2 0,2 4 0,3 1 0,0 4 0,0 6 0,2 3-308,1 4 0,0 3 1,0 5-1,0 1 1,0 3-1,0 2 0,0 3 1,1 1-7,3 2 0,-2 2 0,5-3 0,-1 1 0,0-1 0,2-1 0,0-2-173,-1 0 1,0-4-1,2 1 1,-3-3-1,0-4 1,-1 0-1,0-2 1,-2-1-147,-2-2 0,-1-1 0,0-3 1,-1-1-1,-3-1 0,-4-1-447,-2-1 1,-6-4-1,-3 2 711,-3-1 0,-6-1 0,-1-4 0</inkml:trace>
  <inkml:trace contextRef="#ctx0" brushRef="#br0" timeOffset="33">17325 17257 7569,'13'-11'10,"2"0"1,4 2-1,3 2 1,1-2-1,0-1 1,0 0 111,-1 2 0,2-2 0,2 4 0,2-2 0,0 2 0,1 1 0,-1 2 0,0 2-143,-3 1 0,-2 0 0,-3 1 21,-1 3 0,0 2 0,4 6 0</inkml:trace>
  <inkml:trace contextRef="#ctx0" brushRef="#br0" timeOffset="34">18113 17177 7569,'-11'-5'121,"3"4"0,2-2 0,0 4 0,-1 4 0,0 2 0,-1 3 1,1 3-1,-2 3 0,0 2 0,0 3 56,1 5 1,2-2 0,-2 3 0,3-3 0,1-1 0,1-1 0,0 0-1,2-2-160,1-1 0,5-5 0,1 1 0,3-2 0,1-1 0,3-2 0,1-3 0,2-3 36,3-3 0,-1-1 0,1 0 0,2-1 0,1-3 0,4-3 0,0-5 0,0-2-50,-2-1 1,-1-5 0,-2 1-1,0-3 1,-4-1 0,-1 1 0,-6-1-165,-5 0 1,-4 1 0,-1 2 0,-2 1-1,-5-1 1,-5-2 0,-6 1 0,-5 1-118,-2 5 1,-7 8 0,1 3 0,-2 3 0,0 1 0,2 1-1,2 1 21,1 2 1,1 5 0,5-1-1,3 2 1,4 1 0,2 1 256,2-1 0,0 1 0,-1-1 0</inkml:trace>
  <inkml:trace contextRef="#ctx0" brushRef="#br0" timeOffset="35">17942 17291 7121,'-11'7'-522,"1"-2"820,2 0 1,-1-3-1,7 5 1,3-1 0,5-1-1,6 1 1,3-1-119,4 0 1,4 1 0,3-4 0,5 2 0,2-2 0,2 0 0,1-4 0,-1 0-281,-2-2 0,-2-1 0,-1 2 0,-3 0 1,-4 0-1,-4 2 0,-4 1 100,-2 0 0,-2-5 0,1-2 0</inkml:trace>
  <inkml:trace contextRef="#ctx0" brushRef="#br0" timeOffset="36">18547 17131 7569,'0'-11'140,"0"-1"1,0 1 0,0 0 0,0-1 0,0 1 0,0-1 1858,0 1-1904,0 5 0,0 2 0,0 8 0,0 4 0,0 6 0,-1 5 0,-1 3 0,-2 1 72,1 0 0,2 3 1,1 2-1,0 0 1,0 1-1,0-1 1,0 0-138,0-2 1,4-2 0,0-1 0,-2-2 0,1-1-1,-1-2 1,2-1 0,-1-3-161,-2-2 0,3-4 0,0 0 0,-1-1 0,1 1-752,0-1 1,0-3 881,-4 4 0,0-1 0,0 5 0</inkml:trace>
  <inkml:trace contextRef="#ctx0" brushRef="#br0" timeOffset="37">18822 17211 7569,'-2'-11'94,"0"-1"0,-2 1 0,0 0 0,2 2 0,2 5 1,3 8 46,3 5 1,4 2 0,-3 0 0,3 2 0,2 1 0,-1 3 0,2-1 0,1 1 0,1-4-111,-1 0 0,-1 2 1,-2-1-1,1-2 1,-1-3-1,0-2 1,1 1-743,-1 0 1,-3-5 710,0 5 0,-6 0 0,3 3 0</inkml:trace>
  <inkml:trace contextRef="#ctx0" brushRef="#br0" timeOffset="38">19039 17166 7569,'-7'-18'36,"-2"1"0,6 6 0,-1 1 0,0 1 0,-1 2 0,-1 2 139,-3 3 1,0 6 0,0 5-1,1 5 1,-2 5 0,-3 2 0,-2 2-1,1 1-320,2 3 1,0-3 0,2 2-1,2-1 1,3-4 0,1-1-1,1-2 1,0 0-576,2 0 1,1-8 719,0 1 0,0-2 0,0 3 0</inkml:trace>
  <inkml:trace contextRef="#ctx0" brushRef="#br0" timeOffset="39">19073 17394 7569,'-4'-5'63,"0"5"0,2 6 61,0 4 0,2 3 1,2 1-1,0 1 1,3 1-1,0-1 1,2 0-1,-2 0-228,0 2 0,2-5 1,-3 4-1,0-5 0,0-2 1,0-1 103,-2 0 0,5 3 0,-1 0 0</inkml:trace>
  <inkml:trace contextRef="#ctx0" brushRef="#br0" timeOffset="40">19278 17417 7569,'-5'-18'58,"0"5"0,-1 7 0,6 1 1,6 2-59,4 2 0,2-4 0,-1-1 0</inkml:trace>
  <inkml:trace contextRef="#ctx0" brushRef="#br0" timeOffset="41">19484 17348 7569,'-5'0'-762,"5"0"762,6 0 0,4 0 0,2-5 0,-1-1 0</inkml:trace>
  <inkml:trace contextRef="#ctx0" brushRef="#br0" timeOffset="42">19598 17325 7428,'0'7'-392,"5"-2"392,-3-5 0,8 0 0,-4 0 0</inkml:trace>
  <inkml:trace contextRef="#ctx0" brushRef="#br0" timeOffset="43">19987 17120 7569,'0'-18'282,"-2"3"1,0 2-1,-2 2 1,1 2-85,2 5 1,5 5 0,1 11-1,0 0 1,1 4 0,1 1 0,2 2-1,2-1 1,3 0-254,1 0 0,4-3 0,-2 3 0,-1-2 0,1-2 0,-2-1 0,0-2 0,2-1-177,0-2 1,-3 1-1,2-5 1,-4 0 0,0-1-1,-1 1 1,1-1 231,-1-2 0,0-1 0,1 0 0</inkml:trace>
  <inkml:trace contextRef="#ctx0" brushRef="#br0" timeOffset="44">20192 17074 7569,'-15'-18'366,"0"4"0,1 6-142,1 4 0,3 8 1,1 4-1,1 6 0,-2 5 1,-3 4-1,-2 3 0,1 2-390,2 1 1,4-3-1,2 4 1,1-2 0,2-3-1,2-1 1,1-1 165,0 0 0,0 0 0,0-1 0</inkml:trace>
  <inkml:trace contextRef="#ctx0" brushRef="#br0" timeOffset="45">20295 17257 7569,'-1'-10'140,"-1"2"0,2 4 0,5 4 144,4 4 0,1-1 0,-1 4 0,-2 2 0,-1 1 0,0 2 1,2-1-416,-2 1 1,4-1 0,-2-1 0,2-2-69,2-4 0,-5-3 1,1-2-1,1-2 1,1-2-1,1 0 1,-1-1 158,-2-1 0,2 1 1,-2-2-1,1 3 1,0 1-1,-2 1 260,2 0 1,1 3-1,2 4 1,-1 3-1,-1 4-130,-2 0 1,6-3-1,-3-1 1,3 2-1,3 1 1,1 2-91,-1-1 0,5 1 0,-4-1 0</inkml:trace>
  <inkml:trace contextRef="#ctx0" brushRef="#br0" timeOffset="46">15978 15647 6298,'-7'-2'127,"4"-1"1,3-4 0,3 1 0,5 2 0,1 1 186,-1 0 1,2 1-243,-3-1 1,2 0 0,0 1-1,-1-2 1,1 1 0,1 2-53,1 1 0,1 0 1,-1 0-1,0 0 1,1 0-1,-1 0-25,1 0 1,-1 0 0,1 0 0,-1 0 0,0 0-1,1 0-18,-1 0 1,1 0 0,-1 0 0,0 0 8,1 0 1,-4 0 0,-1 0 0,2 0-1,1 0 1,2 0 0,-1 0 0,0 0 28,1 0 0,1 0 0,0 0 0,3 0 1,-1 0-1,0-1 0,0-2 31,-1-1 0,-1 0 0,-2 4 1,1-1-1,-1-1 0,1-2 1,-1 1-38,1 2 1,-5 1 0,1 0 0,1 0-1,1 0 1,1 0 0,1 0 0,-1 0-23,1 0 0,0 0 0,2-1 0,3-2 1,-1-1-1,1 2 0,-3-1 10,-2 0 1,4 1-1,-1-2 1,-1 3-1,-2 1 1,0 0 0,1 0 10,2 0 1,-3 0-1,4 0 1,-4 0 0,1 0-1,1 0 1,1 0-1,0 0-8,2 0 0,-4 0 0,3 0 0,-1-1 0,2-2 0,-1 0 1,1 0 2,-3 2 0,2-3 0,0 0 0,-2 2 1,-2 0-1,0 2 0,-1 0 0,0 0 6,1 0 1,-1 0-1,1 0 1,-1 0 0,1-1-1,-1-1-3,0-2 0,1 0 1,-1 4-1,2 0 1,2-1-1,3-2 0,1-1 1,-1 1 22,-2-3 0,3 5 0,-2-4 1,-1 1-1,1 0 0,-3 2 0,-2-1 1,0 1 4,-1-2 1,1 0 0,-1 4 0,1-1 0,0-2-1,2 0 1,3-1-38,0-1 0,-1 2 0,3-3 1,1 0-1,0-1 0,1 0 1,-2-1-1,0 2 7,-2 1 0,4-3 1,-6 3-1,0 0 0,0-2 1,1 2-1,-1 0 23,1 3 1,-3-3-1,2 0 1,-1 0 0,0-2-1,1 1 1,1-2-30,0 2 0,1-4 0,3 3 0,-2 0 0,-1-1 1,1-1-1,1-1 0,-1 0-14,-3 2 0,2-2 0,-2 4 1,-1-2-1,-1 1 38,-2-2 1,0-1 0,0-2 0,-2 2-1,-2 1 1,2 2-17,1-2 0,2-2 0,-1 1 0,0 1 0,1 2 0,-1-2 0,1-1-22,-1-2 0,2 1 0,1 0 0,1-1 0,-1 1 0,-3-1 0,-2 1 0,-1 1 14,1 2 1,1-2-1,0 2 1,-1-2-1,-1-1 1,-1-1-1,1 1-1,-1-1 1,1 1-1,3 0 1,0-1 0,-1 1-1,-1-1 1,2 1 0,0 0-1,3-1 1,0-3 0,-2 0 0,-1 1-1,1 1 1,-1 2 0,-1-1 0,-1 1-8,-1-1 0,-1 1 1,3-1-1,-1 1 0,-1-2 1,0-1-1,-1-1-3,1 1 0,-4 0 1,2 0-1,0-1 1,-1 1-1,2 1 1,-2 2-1,0 0 18,-3-1 0,4-1 0,-1 1 0,1-2 0,2 1 0,-1-1 0,1 2 5,1-1 0,1 1 1,0 1-1,-1-2 0,-2-1 1,2-1-1,0 1 1,0 1-9,-1 2 1,-4 0 0,2-1 0,0 1 0,-1-1 0,2 1-5,-1 0 1,-2-1 0,2 1 0,0-1 0,0 1 0,-1-1 0,-2 1 0,3 0 0,1-1 0,-1 1 0,1-1 1,-1 1-1,-1-1 0,2 1 1,-2 0 10,0-1 0,2 1 0,-2-1 0,0 1 0,1 0 0,-3 0 0,1 2 0,0 2 2,-1-2 1,-1-2 0,1-3 0,0-2 0,1 2-1,0 2 1,0-1-12,-2-2 0,3 2 0,-1-3 0,-1 0 0,-1 1 0,1 1 0,1 2 0,-1-1 42,3-2 1,-5 2-1,3-2 1,-3 2-1,0 2 1,2-1 0,1 1-7,-2-1 1,1 1-1,-1-1 1,2 1-1,0 0 1,0-1-1,1 1-45,1-1 1,0 1 0,3 0 0,-2-1-1,-1 1 1,-1-1 0,1 1-3,1-1 1,-5 1 0,3 0 0,-1-1 0,0 1 0,0-1 0,-1 1 31,1-1 1,0 1 0,-3 0 0,2-1 0,2 1-1,0-1-34,0 1 0,3 0 0,-3-1 0,0 1 0,1-1 0,1 1 0,0-1 0,1 1 0,-1 0 0,0-1 0,2 1 1,-3-1-1,0 2 0,-1 1 1,1 2 12,-4-2 1,3 2 0,-1 0 0,0-1 0,0 1 0,-1-1-4,0-1 1,2 3 0,0-2-1,1 1 1,2-1 0,0 2-1,-1-1-2,2 1 1,-3 3 0,2-2 0,1 1-1,1 1 1,2 0 0,-1 1-3,0-2 0,1 2 1,-1-1-1,1 1 0,-1 2 1,0 0-1,1 0 1,-1 0-3,1 0 0,-1 0 0,1 0 0,-1 0 0,0 0 7,1 0 0,-1 0 0,1 0 0,-2 2 0,-1 0 0,-2 2 0,1 0 2,-2 1 1,4-3-1,-2 6 1,2 0-1,2-1 1,-1 0-2,0-2 0,1 2 0,-1-2 0,1 0 1,-2 2-1,-1-1 0,-2 2 0,1-1 0,-2 1 1,3 0 0,-4 2-1,0-1 1,0-2 0,-2 2 5,-2 1 1,-1 2 0,0-1-1,2-1 1,0 0 0,2 1 0,-2 1-1,0 1 3,-2 0 0,3-2 1,1 1-1,0-1 1,0 2-1,1 1 1,0 1-3,0-1 1,4-2-1,-3 0 1,2-1 0,0 1-1,-1 0 1,1 2-1,-2 2-6,-1-2 0,3 0 0,-3-1 1,0 3-1,1-1 0,-1 0 0,2 0 1,-2 1-1,0 0 1,4-2 0,-3 4 0,2-2 0,-1 0 0,2-1-1,1 0 10,2-1 1,-1-1-1,1-2 1,-1 1 0,1-1-1,-1 2 1,0-1-1,1 1 17,-1-3 1,1 2 0,-1 2 0,0-2-1,0 2 1,-3-1 0,0 0-28,1-2 0,1 0 1,2 1-1,-1-1 1,0 1-1,1 0 1,-1 2-1,-1 2 5,-2-3 1,2 0-1,-2 0 1,2 1 0,0 1-1,-1 0 1,-1 1 0,0-1 0,3 4 1,0-4-1,0-1 1,1 0-1,-1 0 1,1 1-1,-1-1-6,1-1 0,-1-2 1,0 1-1,0-1 1,-3 0-1,0 1 1,1-1 12,1 1 0,2-1 0,-1 1 0,0-1 1,1 0-1,-1 1 0,1-1 0,-1-1 37,0-2 1,1 2 0,-1-2 0,1 2 0,-1 1-1,1 1-10,-1-1 0,-3-3 0,-1-1 0,1 2 0,-1 1 0,1 2 0,0-1-13,-2 1 0,3-1 0,-4 1 0,0-1 0,1 0 0,-1 1 1,2-2-29,-1-2 0,-2 2 0,4-3 0,-1 3 0,1 2 0,-1-1 1,2-1-1,1-1 1,2-1 0,-1 0 1,1 3-1,0-1 1,2-1-1,3-1 0,-1 1 2,1 1 1,-2 0 0,-2-1 0,1-2 0,1 2 0,-1 1 0,-1 2 0,-2-2-4,0-2 1,1 2 0,-1-3 0,1 2 0,-1 0 0,1-1 0,-1-1 23,0 0 0,5 3 0,-1-4 0,-1 2 0,0-2 0,0 0 0,2 1 0,1 0-5,-1 0 1,5 2 0,-2-4-1,2 0 1,2 1 0,0-1-1,0 2-19,-1-1 1,1-2-1,0 2 1,1 0-1,2-1 1,0 2-1,0-2 1,-2 1 8,-1 1 0,-1-1 1,0 3-1,-2-2 0,-1 1 1,2 0-1,0-1-42,2 2 0,4 0 0,-1 0 1,1-1-1,1-1 0,2 1 1,3-2-1,0 0-12,-2 1 0,2-1 0,-3 3 0,3-1 0,2-1 0,-2 0 0,-2-2 0,0-1 47,0-1 1,2 5-1,2-4 1,-2 0 0,0-1-1,-2 1 1,2-1 6,-1-2 1,-1 0 0,0 2 0,-1 1 0,-1-2 0,-1-1 0,0-1 19,-3 0 0,-1 0 1,-1 0-1,-2 0 1,-2 0-1,-2 2 0,-2 0-142,0 2 0,-1 1 1,-5-2-1,-2 2 1,-4 0-991,-4 0 1103,-4 4 0,-16-3 0,-4 5 0</inkml:trace>
  <inkml:trace contextRef="#ctx0" brushRef="#br0" timeOffset="47">19621 15806 7569,'0'-11'125,"0"3"0,0 1 0,0-2 0,0-1 0,0-2 0,0 3 84,0 6 0,4 4 0,0 12 0,-2 1 1,1 2-1,-1 2 0,2 2 0,-1 2-113,-2 1 0,3-1 1,0 1-1,-2 0 1,-1 0-1,-1 0 1,0 0-1,0-2 11,0-2 1,0 2-1,0-5 1,2 1-1,0-1 1,2-2-118,-2-1 1,4-6 15,-3 1 1,1-7 0,-4-1-1,0-6 1,0-6 0,0-3-1,0-4 1,0-2-148,0-2 0,0-1 0,0-3 0,0-3 0,0-3 0,0 0 0,0 1-205,0 1 0,0 7 1,0 0-1,1 5 1,2 3-606,1 2 951,5 11 0,-3 9 0,5 12 0</inkml:trace>
  <inkml:trace contextRef="#ctx0" brushRef="#br0" timeOffset="48">19941 15464 7569,'-1'-8'83,"-2"1"1,0-1 0,5 2 0,4 2 0,3 4-1,0 4 1,0 3 0,2 3 0,3 3 0,0 1 0,0 3 165,1 0 1,-2-1 0,3 1 0,0 1 0,0-1 0,1-1 0,-1-2 0,-2-1-353,-1-2 0,2 1 1,0-2-1,-2-1 0,-3-3 1,-2 0-1,1-1-1753,1 0 1856,-4 4 0,-1-2 0,-5 4 0</inkml:trace>
  <inkml:trace contextRef="#ctx0" brushRef="#br0" timeOffset="49">20215 15498 7569,'0'-11'193,"0"-1"0,0 1 107,0-1 0,-1 7 0,-3 7 0,-4 8 0,-2 8 0,-3 3 0,-1 3-419,-1 3 0,-4 1 0,4 2 0,1-2 0,1-1 0,2-2 119,-1-3 0,1 1 0,0-6 0</inkml:trace>
  <inkml:trace contextRef="#ctx0" brushRef="#br0" timeOffset="50">7938 11524 7569,'0'-8'260,"0"0"-46,0 6 1,0-4 0,-2 3 0,0 0 0,-2 5 0,1 4 0,2 5 0,1 5 0,-1 3 0,-2 2 0,-1 5 46,2 4 1,1-1 0,1 8 0,0-1 0,0 2 0,0 2 0,0 2 0,0 0 0,0 0-386,0 0 1,0-7 0,0 1 0,0-6 0,0-2 0,1-2-1,1-2 1,4-3 13,0-2 0,-4 2 0,4-6 0,-3-1 1,2-1 297,2-2 0,-5-3 189,2-1 1,-3-5-455,-1-2 1,5 0 0,4-4 0,5 2-35,5 2 0,-1-1 0,2-1 1,3-2-1,3 1 0,0 2 1,1 1 37,0 0 0,-1 0 1,-2-1-1,2-2 1,0-1-1,0 2 1,-2-1-1,-3 1-450,-2-2 1,2 0 0,-6 3 0,-1-2 522,-1 0 0,-2-1 0,0 4 0</inkml:trace>
  <inkml:trace contextRef="#ctx0" brushRef="#br0" timeOffset="51">8029 12026 7569,'0'-11'346,"-4"-1"1,0 1-12,2-1 1,2 6 0,4 2 0,3 3 0,3 1-207,2 0 1,-1 0 0,2 0 0,1 0 0,2 0 0,2 0 0,2 0 0,2 0-432,1 0 0,-2 0 0,0 0 1,-2 0 301,1 0 0,-4-5 0,1-1 0</inkml:trace>
  <inkml:trace contextRef="#ctx0" brushRef="#br0" timeOffset="52">7972 11569 7569,'11'-11'86,"1"-1"0,-1 2 1,2 1-1,2 3 1,5 0-1,4-1 160,3-1 1,1 2 0,-1 3-1,2 1 1,1 2 0,-1 0-1,-1 0 1,-4 0-519,-3 0 0,-5 5 272,-4 3 0,-6 7 0,-1 3 0</inkml:trace>
  <inkml:trace contextRef="#ctx0" brushRef="#br0" timeOffset="53">8737 11432 7569,'-5'-11'157,"4"3"0,-3 1 0,3-2 0,2 0 0,1 3 1,2 7-1,-1 9 0,-2 8 0,0 5 0,2 4 1,1 6 69,-2 4 0,-1 10 1,1 0-1,0 4 1,2 3-1,0 2 1,0 1-1,-1 1-289,0-1 0,-2 0 1,-1-1-1,0-3 0,0-4 1,0-2-1,0-2 0,0-3 10,0-4 0,0-8 1,0-3-1,0-3 0,0-1 1,0-2-1,0-2 0,0-3 582,0-4 1,0 0-53,0-1 0,1-5-457,3-2 0,3-2 1,5-2-1,4-2 0,3 0 1,2-3-1,3 0 0,2-2-154,0 1 1,6 2 0,-3-2 0,-1-1 0,-4 2 0,-5 0 0,-2 1 0,-3 1-1269,-2-1 0,-5-1 1401,-3 1 0,-8-2 0,-3-6 0</inkml:trace>
  <inkml:trace contextRef="#ctx0" brushRef="#br0" timeOffset="54">8817 11512 7569,'-5'-23'169,"2"3"1,-3 4 0,1 4-1,2 2 1,2 0 0,1-2 7,0 1 0,5 3 0,4 2 0,5 1 0,5 2 1,3 2-1,0 1 0,3 0-536,1 0 0,2 0 359,3 0 0,2 5 0,-4 2 0</inkml:trace>
  <inkml:trace contextRef="#ctx0" brushRef="#br0" timeOffset="55">9354 11626 7569,'-12'0'327,"5"0"1,-1 2 0,-1 2-1,-1 3-54,-1 3 0,-2 7 0,-1 3 0,-1 4 0,-1 4 0,1 1 0,0 3 1,1 1-209,1 1 0,2 4 0,1 0 0,2-1 0,3-1 0,1-2 0,0 0 1,3-1-177,4-2 1,4-3 0,7-7 0,3-2 0,1-4 0,2-2 0,3-3 0,3-2 38,5-4 1,1-3 0,-1-2 0,0-3 0,0-5 0,2-4 0,2-3 0,-2-2 47,-3-2 0,-1-3 0,-3-4 1,0-3-1,-1-3 0,-4-1 0,-4-2-33,-5-2 1,1-3 0,-9-3 0,-3 2-1,-3 4 1,-7 4 0,-7 2-234,-6 2 1,-8 9 0,-6 4 0,-4 6-1,1 8 1,0 1 0,3 2 0,3 2-1087,3 1 1376,4 4 0,-2 9 0,5 2 0</inkml:trace>
  <inkml:trace contextRef="#ctx0" brushRef="#br0" timeOffset="56">9148 12038 7569,'-4'1'191,"7"1"1,8 2-1,7-1 272,6-2 1,4-2-1,8-2 1,2-2-1,4 0 1,1 0 0,0 1-1,-1 0-327,1 1 0,-8-3 0,-2 4 1,-3-2-137,-5 2 0,-1 0 0,-1 2 0</inkml:trace>
  <inkml:trace contextRef="#ctx0" brushRef="#br0" timeOffset="57">10165 11398 7569,'-7'-16'157,"2"-1"0,5-2 0,1 4 0,2 2 0,2 3 0,0 1 1,1 3-1,0 3 0,-1 8 0,-3 9 0,-1 9 0,-1 6 285,0 5 1,0 12 0,0 0-1,-1 2 1,-1 3 0,-2 3 0,1 5-1,2 2-416,1-2 0,1-3 1,2-1-1,2-1 0,1-3 1,2-4-1,-1-5 0,1-4-163,1-3 1,0-5 0,0-4 0,-2-3 0,1-3 0,0-2 0,-2-1 7,-1-3 1,-1-5-674,-4-2 1,-1-8 0,-3 0 801,-4-4 0,-7-3 0,-3-3 0</inkml:trace>
  <inkml:trace contextRef="#ctx0" brushRef="#br0" timeOffset="58">10621 11649 7569,'-10'-5'130,"1"-2"0,2-2 0,-2 0 1,0 1-1,0 1 0,4 0 1,4 5-1,6 4 0,5 7 86,5 5 1,-1 4 0,5 5 0,2 1 0,0 1 0,3 3 0,2 1 0,-1 2-227,-3-2 0,0 3 1,-4-4-1,1-1 0,-1 1 1,-2-2-1,-2-2 0,-1-3-249,-1-1 0,-5-4 0,1-5 0,-1 1 0,0-1 1,-2-1-1860,0-2 2118,-4-3 0,4-10 0,-5-1 0</inkml:trace>
  <inkml:trace contextRef="#ctx0" brushRef="#br0" timeOffset="59">10953 11615 7569,'0'-16'166,"-2"3"1,0-2-1,-2 2 1,0 3-1,-1 2 86,-3 4 0,2 3 0,-1 2 0,-1 3 1,0 5-1,1 5 0,-2 6 0,-1 4-131,-2 3 1,1 9 0,-2-2 0,-1 1 0,-1 2 0,1-1 0,0 1 0,0-2-195,-1 2 1,-5 0 0,2-4-1,0-3 1,2-3 0,0-3-1,1-3-223,1-2 0,3-2 1,2-6-1,2 1 1,2-1-1,2-1 1,-1-1-1608,0-1 1903,0-6 0,14 9 0,3-5 0</inkml:trace>
  <inkml:trace contextRef="#ctx0" brushRef="#br0" timeOffset="60">11170 12015 7569,'-7'1'214,"3"3"0,3 3 0,2 4 0,2 0 0,1 2-94,-2 2 0,3 3 0,-1 5 1,0 1-1,0 0 0,0 0 0,-2-3 1,-1 1-1,1-2 0,0-1-288,2-3 0,0-4 0,-4 0 1,0-1-981,0 1 1148,0-6 0,0-1 0,0-5 0</inkml:trace>
  <inkml:trace contextRef="#ctx0" brushRef="#br0" timeOffset="61">11284 11821 7569,'1'-18'30,"2"3"0,2 3 0,1 3 0,3 3 0,1 0 0,1 1 102,1-1 1,-1-1-1,2 3 1,1 0-1,2 0 1,1 1 0,1 0-1,-2 2-275,1 1 1,-2 0-1,-4 1 1,1 2 142,-1 0 0,1 6 0,-1-2 0</inkml:trace>
  <inkml:trace contextRef="#ctx0" brushRef="#br0" timeOffset="62">11295 11946 7615,'13'0'42,"1"0"1,1 0 0,0 0 0,2 0 0,3 0 0,4 0-84,3 0 0,1 0 1,-3 0 40,2 0 0,-1-5 0,-3-1 0</inkml:trace>
  <inkml:trace contextRef="#ctx0" brushRef="#br0" timeOffset="63">11752 11729 7569,'0'-11'318,"1"1"1,2 3-63,1 7 0,5 5 0,-2 7 0,3 0 0,2 4 0,0 3 0,2 2 0,3 2-347,1 0 1,-4-1-1,1-2 1,-2-1 0,-2 0-1,-1-1 1,-1-3-1,-1-2-558,0-2 0,-1-1 0,-1-1 649,-1-1 0,4-6 0,-3 3 0</inkml:trace>
  <inkml:trace contextRef="#ctx0" brushRef="#br0" timeOffset="64">11992 11718 7569,'-5'-17'187,"-2"6"1,-3-2 0,1 6 0,2 2-57,-2 2 1,3 11 0,-1 4 0,1 5-1,0 3 1,-2 3 0,0 4 0,1 3 0,-2 2-449,-1-2 0,2 2 317,0-5 0,1 4 0,-5-2 0</inkml:trace>
  <inkml:trace contextRef="#ctx0" brushRef="#br0" timeOffset="65">12060 11901 7569,'-5'-7'183,"4"3"0,-3 8 1,3 4-1,1 3 1,0 3-1,0 3 122,0 0 1,1 2-1,2 6 1,2 0-1,0 2 1,1-2 0,-1-1-1,0-1-428,-2 0 0,2 0 1,-1-2-1,0 0 1,0-4-1,-1 0 123,0-3 0,3 4 0,1-1 0</inkml:trace>
  <inkml:trace contextRef="#ctx0" brushRef="#br0" timeOffset="66">12335 12186 7714,'-6'-6'-343,"6"2"343,7 3 0,3 1 0,1 0 0</inkml:trace>
  <inkml:trace contextRef="#ctx0" brushRef="#br0" timeOffset="67">12529 12106 7569,'-7'-5'55,"5"-1"-65,4-1 1,1 2 0,4 5-1,2 0 1,2 2 9,0 1 0,0-1 0,1 3 0</inkml:trace>
  <inkml:trace contextRef="#ctx0" brushRef="#br0" timeOffset="68">12803 12106 8771,'0'-6'23,"5"6"1,1 6 0</inkml:trace>
  <inkml:trace contextRef="#ctx0" brushRef="#br0" timeOffset="69">13282 11467 7569,'-11'-12'128,"2"2"0,5 2 0,8 6 0,5 4 0,4 7 0,2 5 0,3 5 0,1 4 149,0 4 1,0 2-1,5 5 1,1 2-1,2 2 1,-2 4-1,-1 1 1,-1 0-1,-1-2-316,-3-2 1,1-1-1,-3-5 1,-1-3-1,1-3 1,-3-3-1,-2-2 1,-1-3-819,-4-4 0,2-6 0,-4-3 857,1-1 0,2 4 0,3-2 0</inkml:trace>
  <inkml:trace contextRef="#ctx0" brushRef="#br0" timeOffset="70">13762 11478 7569,'-5'-17'102,"-1"6"1,-4-2-1,1 6 1,1 3-1,-1 6 125,-1 9 0,-8 10 0,-3 11 1,-6 5-1,-1 6 0,-1 4 0,1 4 1,0 1-386,3 2 0,2 1 0,4-2 0,4-3 0,3-5 0,3-3 0,3-5 0,1-5-1791,2-6 1949,2-2 0,6-1 0,2 0 0</inkml:trace>
  <inkml:trace contextRef="#ctx0" brushRef="#br0" timeOffset="71">13751 11992 7644,'-5'0'307,"3"1"1,6 3-169,3 4 0,0 2 1,3 1-1,-1 2 0,-1 1 1,1 1-1,0-1 0,-1-1-280,0-2 0,-4-1 1,2-1-1,1-3 1,-1 0-1,3-4 1,1-1-18,1-1 0,-3 0 1,-2-1-1,1-1 0,-2-4 1,1 0-1,-1-3 0,1 0 338,1 2 0,-3-3 0,2 5 12,-1 2 1,-1 4 0,-4 12 0,0 1 0,0 1 0,0 0 0,1 1 0,2-1-284,0-1 0,6 2 0,-1 0 1,2-3 90,2 0 0,-1-1 0,0-1 0</inkml:trace>
  <inkml:trace contextRef="#ctx0" brushRef="#br0" timeOffset="72">14093 11935 7569,'-3'-12'185,"0"2"1,4 1-1,7 2 1,5-1-1,2 2-106,-1 2 0,-2-1 0,0 1 0,1 2 0,1 0 1,2 1-1,1-2 0,-1 0 0,-2 0-1315,-1 2 1236,-2 1 0,1 5 0,-1 1 0</inkml:trace>
  <inkml:trace contextRef="#ctx0" brushRef="#br0" timeOffset="73">14116 12026 7569,'-9'0'377,"5"0"-297,8 0 1,6 0 0,6 0-1,3 0 1,4 0 0,2 0 0,2 0-1,-1 0-755,2 0 0,-5-1 675,0-3 0,0-2 0,-6-6 0</inkml:trace>
  <inkml:trace contextRef="#ctx0" brushRef="#br0" timeOffset="74">14562 11752 7569,'-8'-18'3,"2"3"0,2 4 281,5 3 0,0 3 0,7 6 0,1 3 0,1 5 0,1 5 0,1 5 0,1 2-261,2 2 0,-3 0 1,4 0-1,-4 0 1,0 0-1,-1 0 1,1-2-1,-1-2-821,0-4 0,0-2 0,-2-2 798,-2 1 0,1-1 0,3 1 0</inkml:trace>
  <inkml:trace contextRef="#ctx0" brushRef="#br0" timeOffset="75">14801 11729 7569,'-5'-10'139,"-2"2"1,-3 5-1,-2 3 1,1 3-1,-1 6-83,1 5 1,-1 4 0,1 5 0,1 1 0,1 3 0,3 2 0,-1 1 0,2 1 0,-1-1-57,0-1 0,-2 4 0,-3-3 0</inkml:trace>
  <inkml:trace contextRef="#ctx0" brushRef="#br0" timeOffset="76">14779 11969 7569,'0'-11'1834,"0"6"-1724,0 5 0,1 5 0,3 6 1,2 0-1,2 1 0,-2-1 0,0 1-215,1-1 0,-1 1 1,3-1-1,-1-1 0,-1-1 1,1-3-1,-1-1-205,2-2 1,-2 2 0,0-1 0,2-3 0,0-3 0,0-5 283,-2 1 0,1-4 0,2 2 0,-1-1 188,-1 2 0,-6 3 0,3 8 0,-1 3 0,0 3 0,-2 2 0,1 1-147,1 2 0,-3-1 1,4 3-1,-1 1 1,1-1-1,1 1 1,2-2-911,-2 1 895,5-2 0,-5 1 0,5 2 0</inkml:trace>
  <inkml:trace contextRef="#ctx0" brushRef="#br0" timeOffset="77">15133 11238 7569,'0'-28'-53,"0"5"1,2 8-1,5 6 1,4 4-1,3 1 1,1-1-1,0 0 175,-1 0 0,-1 1 1,0 4-1,1 0 0,2 0 1,2 0-1,1 0 0,0 0 1,0 0 50,1 0 0,-3 0 1,-2 0-1,-2 0 0,-2 2 1,1 0-1,-1 3-48,0 2 0,-3-4 0,0 5 1,1 1-1,1 1 0,1 3 1,1 2 53,-1 4 1,-1 4 0,-1 3-1,-3 6 1,1 5 0,-2 5-1,1 2 1,-1 5-53,0 4 1,3 0 0,-3 9-1,0 0 1,1 2 0,-1-1-1,2-2-218,-1-2 1,-2-4-1,4-1 1,-1-6-1,1-5 1,-1-6-1,1-5 1,0-6-42,-1-2 0,-3-2 0,2-3 0,-1-4 0,-2-2 0,0-3 0,-1-1 205,2-1 1,-2-6 0,-7 2 0,-6-3-83,-7-1 0,-5-1 1,-2-2-1,-3-2 0,-1 0 1,-3-1-1,0 1 0,1-2-1015,0 1 1,10 4 0,-1-2 1023,4 3 0,3 1 0,4 0 0</inkml:trace>
  <inkml:trace contextRef="#ctx0" brushRef="#br0" timeOffset="78">15921 11832 7569,'0'-23'176,"1"10"1,4 5 0,5 1 0,4 1-1,0-2 1,-1 1 0,-1-1-70,4 2 0,-2-3 0,3 5 0,1 0 0,-1 0 0,-1 1 1,-1 0-1,1 2-896,-1 1 0,-4 0 789,-3 0 0,0-5 0,3-2 0</inkml:trace>
  <inkml:trace contextRef="#ctx0" brushRef="#br0" timeOffset="79">15841 12026 7569,'-5'0'377,"5"0"1,6 0-1,4 0-16,2 0 1,0 0 0,2 0 0,4 0 0,2 0 0,4 0 0,1 0 0,-1 0-333,-2 0 0,5 0 0,0 0 0,-2 0-29,-1 0 0,-1 5 0,0 2 0</inkml:trace>
  <inkml:trace contextRef="#ctx0" brushRef="#br0" timeOffset="80">16515 11638 7569,'0'-15'157,"1"1"0,4 4 1,6 4-1,7 5 1,2 1-1,-1 0 0,-3 1 1,-4 3-1,1 4 1,1 2-1,3 3 1,-1 2-1,2 4 0,-2 3 1,2 0 112,0 1 1,-4-1-1,1-2 1,-2-1-1,-2 0 1,1 0-1,-2-1 1,-1-2 0,-2-2-1482,2-1 1,-3-1-1,2-1 1211,1 0 0,1 1 0,1-1 0</inkml:trace>
  <inkml:trace contextRef="#ctx0" brushRef="#br0" timeOffset="81">17017 11581 7569,'0'-29'327,"0"2"0,1 8 0,3 4 0,1 5 38,-2 6 1,-6 10 0,-12 14-1,-5 7 1,-4 7 0,-3 7-1,0 3 1,1 3-362,-1 3 1,-3-3 0,3 2-1,2-3 1,0-4 0,3-4-1,-1-4-2106,0-3 2102,0-4 0,0-9 0,0-1 0</inkml:trace>
  <inkml:trace contextRef="#ctx0" brushRef="#br0" timeOffset="82">8737 15087 7569,'-11'-4'176,"0"-1"0,3 0 0,2 1 0,5 5 0,6 6 0,4 4 0,3 4 29,-1 4 1,2 3 0,1 1-1,1 1 1,0 1 0,0 2 0,2-2-1,-1 0 1,2-3-274,0 1 1,-3-1-1,3-2 1,-2-3 0,0-3-1,-1-4 1,0 0-1,-1-1 1,-1-2-546,-2-3 0,-3-1 1,-1-1 612,2 2 0,-4 5 0,0-3 0</inkml:trace>
  <inkml:trace contextRef="#ctx0" brushRef="#br0" timeOffset="83">9102 15053 7569,'0'-12'-57,"0"1"0,0-1 1,0 1-1,0 0 1,2 0 559,2 4 0,-4-2 0,0 6 1,-8 5-351,-6 4 1,0 11-1,-5 4 1,-3 7 0,-2 4-1,-4 5 1,-1 1 0,-3 2-209,-1 1 0,0-1 1,2 2-1,2-4 0,1-3 1,2-5-1,2-3 0,3-3-412,2-1 0,2-6 0,7-1 0,2-4 467,4 0 0,-2-1 0,0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07T04:18:05.504"/>
    </inkml:context>
    <inkml:brush xml:id="br0">
      <inkml:brushProperty name="width" value="0.09071" units="cm"/>
      <inkml:brushProperty name="height" value="0.09071" units="cm"/>
    </inkml:brush>
  </inkml:definitions>
  <inkml:trace contextRef="#ctx0" brushRef="#br0">4112 12677 7569,'-12'0'-69,"1"0"0,3 0 261,0 0 0,5 0 1,-5 0 548,-1 0-377,4 0-183,0 0 156,5 0-250,5 0 1,1 4 3,6 0 1,-1 0-68,1-4 0,0 1 38,4 3 0,-2-3-84,5 3 0,0-3 56,3-1 1,0 0-85,-3 0 1,3 0 67,-3 0 0,1 0-91,-1 0 0,3 0 55,-3 0 0,-2-4-61,2 0 0,-5 1 32,2 3 0,-4-4-72,0 0 1,-1 0 76,1 4 0,-5 0-25,1 0 206,-6-5-188,8 4 214,-8-4-166,3 5 229,-5 0 89,0-5-248,0 3-60,0-3 35,0 0 0,0-1-89,0-6 0,0 1 86,0 0 1,-4-1-97,0 1 1,0-4 46,4-1 0,0 1-7,0 4 0,0-5 1,0 1 0,4-1 3,0 1 0,0 2-73,-4-2 81,0 2 1,0 1-113,0 1 0,1 5 75,3 2-428,-3-2 134,4 4-922,-5-3 1256,0 5 0,0 5 0,0 2 0</inkml:trace>
  <inkml:trace contextRef="#ctx0" brushRef="#br0" timeOffset="1">4089 12049 7376,'-7'0'540,"1"0"-267,2 0-91,3 5 1,-4-2-199,5 4 0,4-3 7,-1 4 0,8-5 20,0 5 1,2-2-70,6 2 1,0 2 58,4-2 0,-1-2-77,1 2 0,-4-4 45,0 3 1,0 0-34,4 0 0,-4-1 7,0-2 0,-3-1 30,3 4 1,-5-4 13,1 1 0,-3-2-11,0 2-46,-1-3 0,-1 6 42,-2-3-328,2-3 92,-9 4-353,5-5 535,-6 0 0,-6 0 1,0 0-1</inkml:trace>
  <inkml:trace contextRef="#ctx0" brushRef="#br0" timeOffset="2">4100 12106 7569,'-11'0'0,"-1"0"0,1 0 78,-1 0 1,5 4 334,-1 0 353,6 0-501,-9-4 121,10 0-440,-4 0 87,15-6 1,-2 4-15,7-6 1,3 2 57,1-2 1,4-2-89,3 3 0,-1-2 55,1 1 0,2-2-156,-1 2 0,-1-2 25,-3-1 1,0-1 117,0 1 0,0-1-68,0 1 0,-4 0 51,0-1 1,-5 1-99,1-1 1,-2 1 82,-2 0 0,-1 3-332,-2 0 17,2 6-15,-4-8-287,1 8-51,3-3 669,-9 5 0,-1 5 0,-6 2 0</inkml:trace>
  <inkml:trace contextRef="#ctx0" brushRef="#br0" timeOffset="3">4397 12220 7569,'-11'5'262,"3"-3"-502,0 1 206,6-1 0,-3-4 253,5-1 0,0 0-66,0-4 1,0-1-36,0-4 1,0-3-149,0 0 1,0-5-131,0 1 0,0-3-246,0-1 1,0-3 205,0-1 1,0-1 199,0 1 0,0 3 0,0-4 0</inkml:trace>
  <inkml:trace contextRef="#ctx0" brushRef="#br0" timeOffset="4">4112 11763 7176,'-7'0'-361,"2"0"801,5 0 1,5 0-322,3 0 1,3-3-87,4-1 0,-1 0 52,5 4 1,0 0-120,4 0 0,-1 0 105,-3 0 0,2-4-82,-1 0 0,-3 1 37,2 3 0,-1 0-107,1 0 1,-1 0 14,-3 0 1,-2-2 76,2-1 0,-2 1-209,-2-2-14,-5 3 204,5 1 0,-9 0-549,6 0 173,-6 0 384,3 0 0,-5 5 0,0 2 0</inkml:trace>
  <inkml:trace contextRef="#ctx0" brushRef="#br0" timeOffset="5">4112 11866 7569,'-18'0'0,"1"-1"-109,6-3 0,3 2 181,1-6 1,0 0 233,0-3 1,-2 0-104,5-1 1,-4-3-92,5 0 1,-1-6 10,4 2 0,0-3 6,0-5 0,0 3-145,0-3 0,1 3 78,3 1 1,2 2-125,6 2 0,-4 1 33,4 3 1,-3 6-55,6-3 0,-2 8-87,-2 1 1,4 1 62,1 2 0,3 5-22,-4 3 0,0 3 72,-4 5 1,5 3-145,-1 7 1,-1-1 79,-7 1 0,4 2-136,-4-1 0,0-6-18,0-5 1,-4-4 274,1 0 0,2-1 0,0 0 0</inkml:trace>
  <inkml:trace contextRef="#ctx0" brushRef="#br0" timeOffset="6">4066 11341 7569,'-18'1'640,"3"3"-45,7-3-405,3 4-25,5-5 1,1 0-83,3 0 0,3 0 23,4 0 1,5 4 41,4 0 0,5 0-155,2-4 0,0 0 49,0 0 1,-2 0-140,6 0 0,-6 0 69,2 0 1,-4-2-54,-4-1 1,1 1-7,-5-1 1,1 1 7,-5 2 0,0 0 59,1 0 0,-5 0-17,1 0 87,-5-5 0,3 4-68,-2-3 154,-3 3 1,4 0-76,-5-3 0,-1 1 133,-3-4 0,2-1-78,-6-3 0,4 2-83,-4-3 0,5 3 7,-5-6 0,4-1-77,-3 1 1,4-5 28,-1 5 0,3-1 50,1 1 0,0 2-99,0-2 0,0 2 66,0 2 1,0-1-172,0 1 0,0 3 18,0 0-674,0 6 382,0-3-476,0 0 912,5 3 0,-4 2 0,4 7 0</inkml:trace>
  <inkml:trace contextRef="#ctx0" brushRef="#br0" timeOffset="7">4112 10850 7569,'-12'0'-441,"1"0"378,-1 0 306,6 0 221,1 0 487,0 0-859,3 0 0,-1 0 63,6 0 0,4 0-146,4 0 1,6 0 72,2 0 0,2 4-115,2-1 1,4 3 104,-1-3 0,5 0-76,-4 4 0,-1-4-40,-3 1 0,0-2-142,0 2 0,-4-3-11,0 3 0,-5-2 82,1-2 1,-2 0-262,-2 0 147,-5 0-68,0 0 0,-6 1-169,0 3 466,0-3 0,-6 4 0,0-5 0</inkml:trace>
  <inkml:trace contextRef="#ctx0" brushRef="#br0" timeOffset="8">4100 10873 7569,'-15'3'92,"0"1"94,-1 0-161,5-4 0,3 0 613,1 0-137,4-5-389,-2-1 0,6-6-85,3 1 0,3 3 80,4 1 0,5-1-86,4-3 0,2-1 73,5 1 1,-2 3-191,6 0 0,-6 1 36,2-5 1,-2 2-72,2 3 0,-3-3-10,3 2 1,-4-2 70,-4-2 1,1 1-67,-5 0 1,4-1 95,-4 1 0,1-1-155,-5 1 138,0-1 22,-4 1 0,2 3-484,-6 1 119,6 4 400,-7-7 0,3 9 0,-5-4 0</inkml:trace>
  <inkml:trace contextRef="#ctx0" brushRef="#br0" timeOffset="9">4397 10953 7569,'-11'0'0,"3"0"88,0 0 1,6-5 137,-2-3 0,3-2-254,1-2 0,-1 0 79,-3-4 0,2 2-164,-1-5 0,1 4 65,2-4 0,2 0-222,1-4 1,-1 4 69,2 0 200,2 0 0,-5-4 0,4 1 0</inkml:trace>
  <inkml:trace contextRef="#ctx0" brushRef="#br0" timeOffset="10">4226 10313 7569,'-18'-4'34,"3"0"0,2 1-34,2 3-404,-1 0 242,1 0 1,-1 0 520,1 0 1,3 0 69,1 0-276,4 5 1,-3 0-125,2 2 0,3 4-8,-3-4 1,6-1-61,2 2 0,5 0 74,-1 3 0,2 1-42,1-1 0,2-3 26,2-1 0,-1 1-87,5 3 0,-4 1 73,5-1 0,-1 1-52,3-1 1,0-3 22,-3-1 0,3-3 0,-3 4 1,-2-6-12,2 2 1,-5-3-8,2-1 0,-4-5 55,0-2-1,-1 0-27,1 0 1,-5-1 95,1-3 1,-6-1-39,2 1 1,-1-1 114,0 1 1,-1-4-138,2-1 0,-3 0 12,-1 1 1,-4 1-79,0-5 0,-3 1 85,3-1 1,-1-1-216,1 4 0,3 1 59,-3 4 1,-1-1-323,1 1 1,0 3 437,4 1 0,-5-1 0,-1-3 0</inkml:trace>
  <inkml:trace contextRef="#ctx0" brushRef="#br0" timeOffset="11">4191 10016 7569,'-11'0'62,"0"0"234,-1 0 244,6 0 40,1 0-213,0 0-67,3 0-26,-3 0 1,14 0-115,3 0 1,3 0-95,0 0 0,2 0 21,2 0 0,2 1-108,-2 3 1,3-3-36,1 3 0,0-1-13,-1 1 1,1-3 12,0 3 0,-4-3 74,0-1 0,-5 0-116,1 0 1,-2 0 62,-2 0 1,-3 0-21,0 0 48,-6 0 0,5 0 188,-4 0-5,-1-5-105,3-1 1,-5-6-69,0 1 1,-2-1 34,-1 1 0,1-1-77,-1 1 0,0-4 74,-1 0 1,3-2-51,-3 2 1,3 2 27,1-2 0,0 2-132,0 2 0,0-1 21,0 1 1,0 0-44,0-1-93,0 1 161,0-1-645,0 6 236,0 1 78,0 5 1,-4 1 403,0 3 0,-5 2 0,3 6 0</inkml:trace>
  <inkml:trace contextRef="#ctx0" brushRef="#br0" timeOffset="12">4408 10085 7569,'-11'0'129,"0"0"0,3 0-129,0 0-33,6 0 0,-4-4 24,2 0 1,2-5 284,-1 2 1,0-4-28,-1 0 1,3-2-119,-3-2 0,3-1-31,1-4 1,0-1-7,0 2 1,0 1-170,0-1 1,0 4 67,0-4 1,0 5-665,0-1-126,0 2 797,0 2 0,-5-1 0,-1 1 0</inkml:trace>
  <inkml:trace contextRef="#ctx0" brushRef="#br0" timeOffset="13">4134 9959 7569,'-22'-11'0,"4"-6"0,3-2 0,3-3 640,4 0 1,0-5-258,4 0 1,-4 1 118,4 3 1,1-1-322,3-3 1,0 2-399,0-6 0,0 10-1651,0-2 1868,0 8 0,0-7 0,0 4 0</inkml:trace>
  <inkml:trace contextRef="#ctx0" brushRef="#br0" timeOffset="14">14265 12643 7315,'0'6'209,"0"-1"1,0-3 323,0 1-213,0-1-189,0 3 1,1-5 3,3 0 1,2 0-5,6 0 0,-1 0-109,0 0 1,6 0 69,2 0 0,2 0-110,2 0 1,0 0 38,0 0 1,0 0-81,0 0 0,-1 0 27,1 0 0,-1 0-35,-3 0 0,1-2 43,-5-1 1,5 1-50,-5-1 0,0 0 16,-4-1 1,1 3-107,-1-3 0,-3-1-91,-1 1 0,-3 0-152,4 4-204,-6 0 92,3 0 386,-5 0 1,-5 0 0,-1 0 0</inkml:trace>
  <inkml:trace contextRef="#ctx0" brushRef="#br0" timeOffset="15">14356 12700 7569,'-18'0'0,"2"4"0,4 0-48,1-1 33,0-3 0,-1 0 537,1 0-276,4-5 1,-3 3-124,3-6 1,0 1 18,0-5 1,4-1-20,-1-2 1,-1 1 23,1-5 1,1 4-130,3-4 0,0 0 125,0-4 0,0 2-157,0 2 0,0-3 3,0 3 0,0-3-70,0-1 1,1 4-57,3 0 1,-2 5 71,6-1 0,-1 4-111,5 3 1,-1-1 45,1 5 1,-1 2-19,1 6 1,3 2 43,0 6 0,4 8-131,-4 3 0,4 7 9,-4 1 0,2 2-10,-2 1 1,-2-4 39,2 1 1,-6-10-83,-1 2 103,-6-8 175,3 2 0,-5-11 0,-5-6 0,-1-11 0,-6-7 0</inkml:trace>
  <inkml:trace contextRef="#ctx0" brushRef="#br0" timeOffset="16">14242 12175 7569,'-8'6'-605,"1"-2"936,4-3 815,-2-1 205,5 0-1342,5 0 0,1 0 104,6 0 0,4 0-131,3 0 1,-1 0 30,1 0 1,0 0-78,4 0 1,4 0 55,-1 0 0,1 0 9,-4 0 1,0 0-101,-1 0 0,-2 0 60,-1 0 0,-5 0-30,1 0 0,-3 0 54,0 0-5,-1 0 1,-3 0 42,0 0-7,-6 0 0,3-1-11,-5-3 0,0 1-5,0-4 1,0 3 5,0-4 0,0 5 0,0-5 0,0 4-15,0-3 13,0-1 0,0-3 81,0-1 0,-1 1-21,-3-1 1,3 0 14,-3-4 1,3 4-89,1-4 1,0 4 39,0 0 0,0 1-288,0-1 0,0 1 94,0 0 1,0-1-287,0 1 66,0-1-213,0 1 0,-4 3 596,0 1 0,0 4 0,4-2 0</inkml:trace>
  <inkml:trace contextRef="#ctx0" brushRef="#br0" timeOffset="17">14516 12175 7569,'-12'11'-139,"5"-3"-317,-1-1 407,6-4 124,-8 2 1,7-6 155,-5-3-102,6-3 1,-4-8-70,2 0 1,2-5 12,-1 1 1,0-3-116,-1-1 0,3-1 72,-3-2 0,2 3-161,-2 0 1,3 1 58,-3 7 0,1-4-478,-1 4 550,3 0 0,-9 3 0,4 1 0</inkml:trace>
  <inkml:trace contextRef="#ctx0" brushRef="#br0" timeOffset="18">14230 12106 7569,'-11'0'550,"1"-1"-832,2-3 220,3-7 0,1-3-179,1-5 1,-1 0 128,4-4 1,0 0-23,0 0 1,0-4 100,0 1 0,0-1 33,0 4 0,0 0 0,0 1 0</inkml:trace>
  <inkml:trace contextRef="#ctx0" brushRef="#br0" timeOffset="19">14173 11592 7569,'0'8'270,"0"-1"6,0-4-167,0 2 1,2-5-100,1 0 1,4 0-135,4 0 113,6 0 1,-3 0-19,5 0 1,3 0 15,5 0 1,4 0-54,-5 0 0,6 4 92,-2 0 0,0 1-116,0-1 1,-5 1 9,2 2 1,-7 2 4,-1-5 1,-3 5-14,3-2 1,-9-2-274,1-1-170,-2 3 531,-3-6 0,0 4 0,-6-5 0</inkml:trace>
  <inkml:trace contextRef="#ctx0" brushRef="#br0" timeOffset="20">14219 11581 7569,'-10'6'0,"2"3"-76,-7-5 76,2 0 0,6-4 42,-1 0 0,6-2 59,-2-1 87,2 1 43,2-8 0,6 4-85,1-6 0,5 5 79,3-1 1,-1 4-138,5-3-18,0-1 0,5-3-34,3-1 1,-2 1 91,5-1 0,-3 5-202,4-1 1,-2 1 40,1-5 1,-2 1-263,-5-1 1,-4 1 122,0-1 0,-5 2-120,1 3 1,-2-3 17,-2 2 1,-3 3-85,0 1 0,-5 1-244,5 0 602,-6 1 0,9 2 0,-5 7 0</inkml:trace>
  <inkml:trace contextRef="#ctx0" brushRef="#br0" timeOffset="21">14527 11638 7569,'-6'11'0,"0"-3"361,2 0-200,3-6 0,-5 2-19,6-8 1,0 2-1,0-6 1,0 0 12,0-3 1,0-6-24,0-2 1,0-4-73,0-3-24,-5 2 1,4-5-49,-3 2 1,3 3-276,1-3 0,-4 4-372,0 4 0,1-1 659,3 5 0,0-1 0,0 5 0</inkml:trace>
  <inkml:trace contextRef="#ctx0" brushRef="#br0" timeOffset="22">14242 11147 7569,'0'6'-212,"0"4"286,0-8 382,0 3 1,1-5-107,3 0 1,2 0-213,6 0 0,4 0 25,3 0 0,0 0-109,4 0 0,-3-2-5,7-1 1,-2 1-87,2-2 0,-3 2 54,3-2 0,-7 3 52,-1-3 1,-1-1-214,1 1 0,-3-1 58,-4 1 1,-5 2-228,1-6-101,-5 6-178,7-9-44,-9 10-147,4-4 783,-5 5 0,-5 0 0,-1 0 0</inkml:trace>
  <inkml:trace contextRef="#ctx0" brushRef="#br0" timeOffset="23">14265 11192 7569,'-12'6'0,"1"-5"86,-1 3-121,1-3 0,3-1 286,1 0 0,0-5-63,0-3 0,-3-3-38,2-4 1,-1 1-75,2-5 0,0 0 60,3-4 0,3 0-40,-3 0 1,4 1-73,4 3 1,-1-1 36,4 5 1,0-4 8,0 4 1,3-1-42,-2 5 0,1 0-112,-2-1 1,4 2-66,-4 2 1,7-1 42,1 6 0,1-1-127,-5 4 1,6 1 46,2 3 1,1 2-62,-1 6 1,3 3 8,-3 0 1,-2 4 107,2-4 0,-5 1 118,2-5 0,0 0-126,-1 1 1,0-5 297,-3 1 0,-4-5-39,-1 0 494,1-1-268,3-2-23,1 0 1,-2-5-100,-3-3 0,-2-2-79,-5-2 0,2 1-192,2 0 0,-3-5 111,3 1 0,-3 0-205,-1 4 1,0-5 56,0 1 0,0 0 82,0 3 0,5-4 0,1-2 0</inkml:trace>
  <inkml:trace contextRef="#ctx0" brushRef="#br0" timeOffset="24">14299 10416 7268,'-8'0'-139,"1"0"0,3 1 174,-4 3 741,6-3-156,-8 4 151,8 0-245,-8 2-357,9 4 0,-4 1 14,5-1 1,0 0-131,0 1 1,0-1 35,0 1 0,1-1-84,3 0 0,-2 5 62,6-1 0,-4 0-57,3-3 1,1-1 40,4 0-92,-1 1 0,0-2-61,1-2 1,-5-3 93,1-5 1,0 0-62,3 0 0,-1-2 87,-2-1 0,2-8-65,-2-4 0,2-4 44,1 4 1,-1-5-4,-2 1 1,2-2 51,-2 2 1,2-1-17,1 5 0,-3 0 164,-1 3-180,1 1 3,3-1 1,1 2-17,-1 2 0,1 0 14,-1 4 0,-3 0-43,-1 4 0,1 1-17,3 3 1,1 4-122,-1 7 1,1 3 80,-1 5 1,-1-1-62,-2 1 1,1 1-150,-5 3 0,3-4 84,-3 0 0,0-2-406,-4-6 204,5 1 12,-4-10 1,-1-1 400,-7-5 0,-4-10 0,0-3 0</inkml:trace>
  <inkml:trace contextRef="#ctx0" brushRef="#br0" timeOffset="25">14379 10165 7569,'-12'5'0,"1"-4"332,0 3 102,4-3 1,1 0 413,2 3-236,3-3-484,-4 9 1,6-3 66,3 4 0,2 1-227,6-1 0,0-3 77,4-1 1,1 1-119,6 3 0,0 0 63,0-4 0,0 2-10,-1-5 0,-2 0-22,-1-4 0,-2 0-102,2 0 1,-2-5-29,-6-3 1,1-2 69,-1-2 1,-1-4-29,-2-3 0,-3-3 86,-5-1 1,0-1-22,0-2 0,-5 2 11,-3-3 1,-2 2-25,-1-2 0,-1 3 34,1-3 1,-4-1 9,-1 2 0,-3 3 44,4 4 0,-5 5-51,1-2 1,-4 9 60,-4 3 0,3 3-55,-2 1 0,3 10 17,4 5 1,0 7-8,7 4 1,0 5 66,8 7 0,0-3-61,4 4 0,5-8-145,3 0 1,2-6-920,1 2 1083,1-8 0,-1-3 0,0-4 0</inkml:trace>
  <inkml:trace contextRef="#ctx0" brushRef="#br0" timeOffset="26">14288 9662 7569,'0'6'393,"-6"-1"-14,5-5-105,-9 0 271,9 0-169,-4 0-344,5 0 116,5 0 1,1 0-126,6 0 0,3 0 87,0 0 1,9 0-167,-1 0 0,2 0-7,-2 0 1,4 0 15,-1 0 0,2 0 32,-1 0 1,-5 0-99,4 0 0,-8 0-15,5 0 0,-7 0 76,3 0 1,-8 0-168,0 0 1,-2 0-127,2 0-545,-4 0 428,-2 0 462,-5 0 0,0 0 0</inkml:trace>
  <inkml:trace contextRef="#ctx0" brushRef="#br0" timeOffset="27">14322 9719 7569,'-12'0'-768,"1"0"883,0 0 146,4 0-100,2-5 0,5-1 169,0-6 1,0 5-122,0-1 1,5-1-61,3-6 0,6 1-21,1-5 0,5 4 23,-1-4 0,3 1-100,1-1 0,-2-3 6,-2 3 1,3 2-60,-3-2 1,-3 1-7,0-1 1,-4-2 91,0 6 0,-1 0-155,1 4 1,-2-1 83,-3 1 0,2-1-84,-5 1 0,1 3 56,-1 1-792,-3 4-56,4-2-181,-5 5 1044,0 0 0,0 5 0,0 1 0</inkml:trace>
  <inkml:trace contextRef="#ctx0" brushRef="#br0" timeOffset="28">14242 9377 7569,'-7'0'198,"-3"0"653,9 0-362,-4 0-103,5 0-241,0-6-53,0 5 1,5-4 0,3 5 1,2-4 69,1 0 0,4-1-82,1 2 0,4-2 36,-1-3 0,3-1-73,0 5 0,1-3 80,0 3 1,0 0-132,0 4 1,-2-4 45,-2 0 1,2 1 46,-6 3 1,4 0-85,-4 0 1,0 0 148,-3 0-247,-1 0 0,-1-2-25,-2-1-485,2 1-98,-3-3 175,-1 0 1,-1 3 528,-5-6 0,0 5 0,0-2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0T04:33:05.132"/>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
  </inkml:definitions>
  <inkml:trace contextRef="#ctx0" brushRef="#br0">5448 9685 7569,'-12'1'116,"1"2"0,-1 1 0,1-2 0,0-1 1,2-2-1,5-1 262,8-2 1,1-4 0,2 4 0,2 2 0,1 0-273,2 2 1,-1 0 0,1 0 0,-1 2 0,2 0-1,1 2 1,2-1-108,2-2 1,5-1 0,5 0-1,1 0 1,3 0 0,1 0-1,1 0 1,0-1-18,1-3 0,-1 3 0,0-3 1,0 2-1,1 2 0,-1 0 1,0 0-1,0 0-6,1 0 0,-1 0 0,0 2 0,0 0 0,1 2 0,-1-1 0,0-2 0,0-2 26,1-3 0,3-1 0,0-4 0,-3 1 0,-2 1 0,-3-1 0,-2 2 0,-3 1 34,-1 2 0,-6 2 0,-3 1 1,-2 0-1,-2 0 0,1 0-403,-1 0 0,-3 0-1378,-1 0 1745,-4 0 0,2 0 0,-5 0 0</inkml:trace>
  <inkml:trace contextRef="#ctx0" brushRef="#br0" timeOffset="1">6647 7070 7569,'0'-12'362,"0"1"1,1 1-183,3 2 1,1 8-1,3 8 1,-4 2 0,-3 1-1,-1 1 1,0-1-130,0 0 0,0 6 0,0 2 0,0 2 0,0 2 0,0 0 0,0 0 0,0 0 6,0 0 1,0 1 0,0 1 0,0 2 0,0-2 0,0-1-1,0-1 1,0 1-52,0 3 1,4-3 0,-1 3 0,0-3 0,-1-1 0,1 1 0,1 1 20,-2 2 0,0 1 0,-2-3 0,0 2 0,0-2 0,0 0 0,0 1 10,0 0 1,0 5-1,0-3 1,0 1 0,0 3-1,-2 2 1,0 3 0,-3 1 70,-2-1 1,5-2-1,-2-1 1,3 1 0,1-2-1,0-2 1,0-1-1,0-1-62,0 0 0,0-4 0,0 2 0,0-2 0,1 1 0,2 0 0,0 0-46,0-2 0,2 0 0,-1 1 1,-2 1-1,1-2 0,-1-1 1,2 1-1,-1 0-20,-2 0 1,0 0 0,2 2 0,1 0-1,-2 0 1,-1-2 0,1-1-3,2-1 1,-3-3 0,3 1 0,-3-1 0,0 0-1,2 0 1,1 0 0,-2 0 82,-1 0 1,-1-4 0,0 3 0,0-1 0,0 0 0,2 1 0,0-2 0,2 1 5,-2-3 0,0 0 0,-1 0 0,2 1 0,0-1 0,0-2 1,-1 1-97,2 2 0,-3-2 0,3 2 0,-2-2 1,-2-2-1,0 2 0,0 1-7,0 1 0,0 4 0,0-2 0,0-1 0,0 2 0,0-1 1,0 0-1,0 0 46,0-1 0,-4 0 1,0-5-1,1 2 1,2 1-1,1 1 1,0-1 104,0-1 0,0-2 1,0 0-1,0 1-42,0-1 0,1-1 0,2-1-479,1-1 1,1-7-1,-3-1 406,2-6 0,5-4 0,-3-2 0</inkml:trace>
  <inkml:trace contextRef="#ctx0" brushRef="#br0" timeOffset="2">6590 9970 7569,'-12'0'106,"5"0"1,-1 0 0,-1 0 0,-1 0 0,0 2 0,4 0 0,4 3 0,6 2 0,3 3 0,0 2 104,0 4 0,1 0 1,-3-2-1,1 3 0,-1-1 1,-2 1-1,1-2 0,0 0-487,-1 0 1,-2 1 0,-1-4-1,0 2 1,1 1 0,2-1 275,0-1 0,6-1 0,-2-1 0</inkml:trace>
  <inkml:trace contextRef="#ctx0" brushRef="#br0" timeOffset="3">6898 9959 7569,'-5'-6'215,"-1"3"1,-2 6 0,2 4 0,1 5-166,2 3 0,-3 3 0,-2 6 0,-2 1 0,-1 3 1,-2 1-1,-1 2 0,-1-2-210,1-2 1,5 0 0,1 0 0,-1-1 0,1-4 0,-1-1-1,2-4 1,2 0-1143,3-3 1302,-5-1 0,6-2 0,-4 0 0</inkml:trace>
  <inkml:trace contextRef="#ctx0" brushRef="#br0" timeOffset="4">6864 10245 7569,'0'-12'132,"1"1"1,3-1 0,4 2 0,2 1 0,1 3 0,1 0 0,-1 0 91,0 1 1,-3 2-1,0 3 1,1 0 0,-1 1-1,1 3 1,-2 3-233,-2 3 1,-1 3 0,-6 2 0,-2 4 0,-2 3 0,-3 1 0,-1 0-39,-3-1 0,-1 1 0,3 0 0,1 0 1,1-1-1,3-2 0,1-2 46,2-2 1,2-1 0,1-3-1,1-2 1,3-1 0,3-3 0,5-1-1,3-2 62,4-2 1,4-2 0,2-3 0,2-2 0,-2-2 0,0 0 0,-3 0 0,1-3-291,0 0 1,-5 5 0,-3 1 227,-2-1 0,-2 5 0,1-4 0</inkml:trace>
  <inkml:trace contextRef="#ctx0" brushRef="#br0" timeOffset="5">6567 7081 6078,'1'-6'371,"3"2"0,4 1 1,2 1-1,3-2 1,0 1-1,4 1 0,-1-1 1,1-1-1,-3 2-286,-1 1 0,-2 1-85,0 0 0,1 0 0,-1 0 0</inkml:trace>
  <inkml:trace contextRef="#ctx0" brushRef="#br0" timeOffset="6">10210 9571 7032,'-6'1'189,"2"3"0,3 3 0,1 4 0,0 0 0,0 0 0,0 1 0,0-1-2,0 1 1,0-1 0,1 0 0,2 1 0,2-1-188,1 1 0,2-1 0,3 1 0</inkml:trace>
  <inkml:trace contextRef="#ctx0" brushRef="#br0" timeOffset="7">10210 10107 7569,'-7'0'66,"0"2"1,2 2 0,3 3-1,0 3 1,2 2 0,2-1-1,0 2 1,2 1 0,0 2-1,0 2 121,-1 2 1,3-2 0,-4 1 0,2 0 0,-2 0-1,1-1 1,-1-2 0,2 0-131,-1 0 0,-2-3 0,-1 2 0,0-2 0,0-2 0,0 1 0,0-1-544,0 1 1,0-5 486,0 1 0,0-11 0,0 2 0</inkml:trace>
  <inkml:trace contextRef="#ctx0" brushRef="#br0" timeOffset="8">10256 9753 7569,'-6'-7'50,"2"-1"1,4 1 0,4 0 296,3 3 0,3 3 0,2 1 1,-1 0-1,2 0 0,1 0 1,2 0-191,2 0 1,2 0 0,6 0-1,0-1 1,1-2 0,0 0-1,1 0 1,1 2-26,3 1 1,-5 0-1,1 0 1,0 0 0,2 0-1,0 0 1,-1 0 0,0 1-208,1 3 1,-4-3 0,5 3 0,0-3 0,2-1 0,2 0 0,-1 0-102,0 0 1,-3 0 0,-1 0 0,1 0 0,-1 0-1,-1 0 1,-1 0 193,-3 0 0,0 0 1,-3 0-1,1 0 1,-1 0-1,-2 0 0,-2 0 1,0 0 71,-1 0 0,-1 0 1,1 0-1,0 0 0,-3 1 1,0 2-1,0 1 1,1-2-38,-1 0 1,-1-2 0,-1 0 0,2 0 0,2 0 0,-3 0-7,0 0 0,-1 0 0,-1 0 0,0 0 1,1 0 109,-1 0 0,1 0 1,-1 0-746,1 0 0,-9 0 588,-6 0 0,-9 0 0,-11 0 0</inkml:trace>
  <inkml:trace contextRef="#ctx0" brushRef="#br0" timeOffset="9">6567 6875 7569,'-6'-1'-263,"3"-3"0,6-3 610,4-3 0,-3 4 0,-3 6-311,-3 7 1,-1-1 0,7 2-1,4-1 1,2 1 0,3 0 6,2 0 1,0 3 0,1 0 0,-4 0 0,-2 2-1,0 1 1,2 1 9,-1-1 0,-3-1 1,-1-2-1,2 1 0,1-1 1,2 1-1,-2-1 0,-1 1 6,-2-1 0,0 0 0,2 1 0,-2-1 0,2-1 1,1-1-1,0-1 0,-1 1 11,-1 1 0,-2 1 0,3 1 0,-1 0 0,1 2 0,1 2 0,1-1 0,-1 0-22,-2 0 0,2 2 0,-2-3 0,3 1 0,3 0 0,1 0 1,-1 1-18,-1-2 0,2-2 0,0 0 0,-1-1 0,0 1 0,0-1 0,2 0-19,-2 1 0,-2-1 1,0 1-1,-1-2 1,0-1-1,1-2 1,1 2-1,1 1 0,1 2 1,0-1-1,-4 1 1,1-1-1,-1 0 1,1 0 0,-1-3-1,1 0 25,-1 1 0,0-3 0,1 2 0,-1 1 0,1 0 0,-2 0 0,-1-2-16,-2 2 1,1 0 0,3 0 0,1-3 0,-1 1-1,2-2 1,1 0 2,1-3 1,2 3 0,-4 0 0,3 0 0,-2 1-1,-2-3 1,0 1 0,-1 1-19,1 2 0,2-4 0,-2 4 0,-2-1 0,1-1 0,-1 1 1,1 1-1,1 0-4,-1 0 1,-3 3 0,-1-4 0,2 2 0,1 0 0,2-1 0,-1 1 13,1-1 0,-4 0 0,1 2 0,3-3 1,-2 0-1,1 1 0,-2 0 0,1 1 9,0-1 1,2-3 0,-1 4 0,1 0-1,-1-1 1,-1 1 10,-2 1 1,2-3-1,-2 0 1,1 1 0,-1-1-1,0 3 1,1 1 12,1 1 1,2 0 0,-1-3-1,0 0 1,1 1 0,-1 0-1,1 0 1,-1-2-5,0 2 0,1 0 0,-1 0 1,1-1-1,-1 1 0,1-1 0,-1 1-30,0-1 0,1-2 1,-1 3-1,1-1 0,-1 1 1,0-1-1,1 1-4,-1-1 0,1 0 0,-1 3 0,1-1 1,-1-1-1,0-1 0,1-1 0,-1 1 25,1 0 0,-1-2 0,2 3 0,1-2 0,1 1 0,-1 0 0,-1-2 0,-2 0-30,0 1 0,1-1 0,-1 3 0,2-2 0,1 1 0,1 0 0,-1-1-52,-1 2 0,2-2 0,0 0 1,-1 1-1,-1-1 0,-2 0 1,1-1-89,-1 0 1,2-2 0,1 3 0,1-1 0,-1-1-1,-1 0 1,-2-1-634,1 1 0,-2-3 767,-3 6 0,9 0 0,-4 3 0</inkml:trace>
  <inkml:trace contextRef="#ctx0" brushRef="#br0" timeOffset="10">8680 8486 7569,'-6'-2'-233,"0"0"1127,1-2 0,5 0-830,0 4 1,5 0 0,7 2 0,-1 1 0,1 4 0,-1-1-58,1-2 0,-1 1 0,0 0 0,1 0 1,-1 1-1,1 0 0,-1 0 0,0-1 19,1 0 1,-1 0 0,2-2 0,1 2 0,1 0 0,-1 0 0,-1-1-18,-2 1 1,1-3-1,-1 5 1,1-1-1,-1-1 1,0 1-1,1-1-5,-1 1 0,-3 2 1,-1-1-1,2 0 1,1 1-1,2 0 0,-2-1 5,-2 1 0,2-2 0,-4 3 0,2-3 0,-1 1 0,2-2 0,1 1 0,2 1 11,-1 1 0,1-1 1,-1-1-1,1 0 1,-1-1-1,2 2 0,1-1 18,1 3 1,0-3 0,-2 1 0,1-1 0,1 0 0,-1 2 0,0 0 25,1-1 0,-1 0 1,4 2-1,0-3 1,-2 0-1,2-1 0,-2 2 1,2-1-36,0 3 1,-4-3 0,2 2 0,0 1 0,0 0 0,1-1 0,0 0 0,0 0-36,-1-2 1,3 4 0,-3-3-1,-2 0 1,-1-1 0,1 1-1,2-2-8,-2 0 0,2 3 0,-1-5 0,-1 1 0,0 0 0,0 1 0,1 0 0,-1 0 31,-1-2 1,-1 2 0,-1 0-1,0 0 1,1 0-8,-1-2 0,1 2 0,-1-1 0,0-2 1,1-1-1,-1-1 0,1 0 19,-1 0 0,-3 0 0,-1 0 0,2 0 0,1 0 0,2 0 0,-1 0 27,1 0 0,-1 0 0,1-1 1,-1-1-1,0-2 0,1 1-66,-1 2 0,-3 1-1153,-1 0 1,-4 1 52,1 3 0,-3-1 1110,-1 4 0,0 1 0,0 3 0</inkml:trace>
  <inkml:trace contextRef="#ctx0" brushRef="#br0" timeOffset="11">10119 9194 7569,'0'-8'223,"1"2"0,2 2 1,1 5-1,-2 6 0,-1 4 1,-1 3 44,0 1 1,0 2-1,0-2 1,0 4-1,0 1 1,0 1 0,-1-1-1,-1 3-257,-2 2 0,-1 2 0,2-3 0,-1 1 0,0 2 1,1-2-1,-1-2 0,1-3-187,2-1 0,1-1 1,0 1-1,0-3 0,0-4 1,0 0-211,0-1 0,5 0 386,3 1 0,2-6 0,1-1 0</inkml:trace>
  <inkml:trace contextRef="#ctx0" brushRef="#br0" timeOffset="12">4922 6373 7569,'-11'-1'2,"0"-3"1,-1-1 0,2-4 0,2 1-1,5-1 1,1-1 0,2-1 0,0-1-1,0 1 1,2-1 0,1 1 0,4 0-1,0-1 1,1 1 0,2 1 159,4 2 1,-1-2 0,2 2 0,-1-1 0,0 0 0,2 2 0,2-1-1,1 1 1,0 0-87,0 2 0,-1 1 0,2 4 0,-1 0 0,0 0 1,-1 2-1,-3 2 0,-2 2-96,-2 0 1,1 4 0,-2-2 0,-1 3 0,-3 3 0,-1 2-1,-2-1-63,-2 1 0,-1 2 0,-1 5 0,-3 0 1,-4 0-1,-2-1 0,-2 1 0,-2 0 27,-2 0 0,-3-4 0,3 0 0,-1 0 1,1-1-1,2-3 0,1-2 85,2-2 1,1 1 0,3-2 0,7-3 37,7-3 1,4-3 0,4-1-1,4 0 1,3 0 0,2-1-1,1-3 12,2-3 1,1-2 0,-3 0-1,2 1 1,-3 1 0,-2 0 0,-4 2-961,-2 0 0,-1 4 881,-3-3 0,-11 8 0,-2 2 0</inkml:trace>
  <inkml:trace contextRef="#ctx0" brushRef="#br0" timeOffset="13">4808 6727 7569,'-19'0'74,"1"0"1,2 0 0,2 0-1,1 0 398,2 0 1,6 0 0,6 1-339,9 3 0,7-3 0,7 3 1,1-3-1,4-1 0,3 0 1,5 0-76,2 0 0,1-3 1,3-1-1,1 0 0,1 0 1,1 0-1,3 0 0,-1 1-84,-1-1 1,-3-1-1,-1 2 1,-1-2 0,1-1-1,2-2 1,-1 1-1,-1 0-167,-1 2 1,-6-4-1,-1 3 1,-4 0 0,-3 2-1,-4 1 1,-3 1-375,-2-2 1,-8 0 0,0 4 0,-2 1 565,-3 3 0,-1 3 0,-5 4 0</inkml:trace>
  <inkml:trace contextRef="#ctx0" brushRef="#br0" timeOffset="14">4808 7047 7569,'-4'-12'-31,"1"1"1,0-1 0,0 2 0,1 1 0,-3 3 0,-1 1 430,-3 2 1,4 3 0,1 4 0,3 5-1,1 4-332,0 2 1,0 5 0,1-1-1,3 3 1,2 1 0,2 0-1,-2-1 1,0 0-104,1-3 0,-5 3 0,3-5 0,-1 1 1,0-1-1,-2-2 0,0 0-6,-2-1 1,0-1-1,0-2 1,0 1-1,0-1-65,0 0 0,-2-4 1,0-2-284,-2 0 0,1-4 1,7 3-1,4-4 389,2-4 0,7 3 0,0-4 0</inkml:trace>
  <inkml:trace contextRef="#ctx0" brushRef="#br0" timeOffset="15">5025 7138 7569,'0'-9'-350,"0"5"455,0 8 0,0 5 1,0 2-1,1 1 1,2 1-1,1 1 0,0 1 1,-1-1-1,1-2-27,-1 0 1,2-1 0,-1 1 0,-1-1-159,3 1 73,-5-6 1,4-2 0,-4-8-1,3-4 1,4-2 17,2-1 1,1-5 0,1 1 0,0 1-1,2 0 1,1 2 0,-1-1 0,-1 3 13,-2 0 0,1 5 1,-1 1-1,1 2 0,-1 2 1,-1 2-1,-1 2-30,-1 3 1,-4 3-1,2 2 1,0-1 0,-1 1-1,0-1 1,-2 2 0,0 1-125,0 1 1,0-4 0,3-3 0,1 1 0,-1 1-665,3 1 0,-3-4 793,2-3 0,-1-3 0,5-1 0</inkml:trace>
  <inkml:trace contextRef="#ctx0" brushRef="#br0" timeOffset="16">5471 6990 7569,'0'-18'-5,"0"1"0,0 6 0,0-1 0,1 2 0,1 1 217,2 2 1,5 4 0,-1-1 0,2 3 0,1 2 0,1 3 0,-1 4-184,1 2 0,-5 3 1,-1 2-1,0 4 0,-4 3 1,-1 0-1,-1 1 1,0 0-73,0 0 1,-1 2 0,-3-1 0,-2-2 0,-2 0 0,1-2 0,-1-1 0,2-4 23,2-2 0,3-2 0,1 1 0,1-2 0,3-3 0,3-3 92,4-2 1,1-4-1,3 0 1,4-3 0,3-2-1,0 0 1,-2-1-248,-1 0 1,0 2 0,3-2 173,-3 5 0,7-4 0,-2 1 0</inkml:trace>
  <inkml:trace contextRef="#ctx0" brushRef="#br0" timeOffset="17">10884 8246 7569,'-5'-12'99,"-3"1"0,3 0 0,2-1 1,1 1-1,2-1 0,0 3 1,0 6-1,0 8 0,0 9 1,0 7-1,0 6 0,0 2 88,0 3 1,0-3 0,2 0 0,0 0-1,3-1 1,0 0 0,2-4 0,-2-2-357,0-3 0,2-5 0,-3 2 0,0-2 0,0-1 1,0-3-1,-2 0-2307,-1 0 2476,-1 2 0,-5-1 0,-1 1 0</inkml:trace>
  <inkml:trace contextRef="#ctx0" brushRef="#br0" timeOffset="18">10530 8737 7569,'-6'-11'127,"2"4"0,8 3 0,3 3 0,5 1 0,3 0 54,4 0 0,4 0 1,5 0-1,5 0 0,5 0 1,2 0-1,5 0 0,2 0-77,2 0 1,5-4-1,-2-1 1,1-1-1,1-3 1,-3 0-1,-3 0 1,-3 2-190,-3-2 1,-7 2 0,-6 1 0,-1 1 0,-2 2-1,-3 1 1,-3-1 0,-2 0-1027,-2 0 1,-1 2 1110,-3 1 0,-1 0 0,1 0 0</inkml:trace>
  <inkml:trace contextRef="#ctx0" brushRef="#br0" timeOffset="19">10667 8840 7569,'-11'-5'48,"1"0"0,2 2 1,4 7-1,3 6 0,1 5 1,1 4 151,3 3 1,-3 1 0,4 0 0,-1-1 0,0 1 0,0 0 0,-1-1-252,1-3 1,4 1 0,-4-5 0,-2-1 0,1-1 0,-1-2 0,2 1 0,0-1-306,1 1 1,-4-5-1,4-1 1,-1 1 355,0-1 0,5-3 0,-3 2 0</inkml:trace>
  <inkml:trace contextRef="#ctx0" brushRef="#br0" timeOffset="20">10827 9011 7569,'0'-11'304,"0"-1"-97,0 1 1,0 6 0,0 5 0,1 6 0,2 4 0,1 2-169,-2-1 0,3 0 0,0 2 1,0 1-1,0 1 0,-1-1 0,0-1-180,0-2 0,0-3 0,-3-2 0,1 1 126,2-1 0,0-5 1,-3-1 17,3-6 0,1-4 0,4-2 1,-1 1-1,2 0 0,3-1 1,2 1-1,-1-1 19,-2 1 1,0 3-1,-1 2 1,1 1-1,-1 2-5,1 2 0,-2 6 1,-1 3-1,-3 2 1,-1 1-1,-1 1 1,0-1-192,-1 1 1,1-1 0,-2 0-1,0 1 1,2-1 0,0 1-160,1-1 0,-3-5 0,5 0 0,-1-3 333,0 1 0,2 0 0,3-4 0</inkml:trace>
  <inkml:trace contextRef="#ctx0" brushRef="#br0" timeOffset="21">11215 8931 7569,'0'-11'42,"0"-1"0,0 1 0,0-1 0,2 1 0,1 1 0,4 1 201,-1 1 1,4 5 0,-2-4 0,2 2 0,1 3 0,1 0-175,-1 2 1,-3 5-1,-2 3 1,-1 2 0,-2 2-1,-2 0 1,-1 4-1,0 3-122,0 2 0,-1-2 0,-3 0 0,-2 1 0,-2 2 0,0 0 0,1-2-60,0-1 1,-1-5 0,3 1 0,-1-2 0,1-2 207,3 1 1,2-6 0,4-2 0,5-3 0,3-1 0,5 0 0,0 0-12,4 0 1,-1-4 0,0 0 0,-2 1 0,0-1 0,-2 0 0,1 2-1433,-3 0 1348,-7 2 0,4 0 0,-5 0 0</inkml:trace>
  <inkml:trace contextRef="#ctx0" brushRef="#br0" timeOffset="22">14447 7572 7569,'-5'-13'72,"-2"-1"1,-2-1-1,1 1 1,3 3-1,1 2 1,-1 3-1,-1 0 1,-3 5-1,0 5 1,0 7-1,2 8 259,-2 7 1,2 4 0,1 7-1,0 2 1,1 3 0,0 4-1,2 3 1,2 2-302,1 0 1,0-1-1,1-5 1,3 0 0,3-2-1,4-1 1,-1-1 0,0 1-133,1 0 1,-2-5 0,6 1 0,-2-4 0,-1-3-1,-1-5 1,-1-1 0,-1-3-238,-1 1 0,-5-5 0,4-1 1,-2-2-1,-4 0 0,-3-2 0,-7-4 339,-5-6 0,-4 4 0,-5-1 0</inkml:trace>
  <inkml:trace contextRef="#ctx0" brushRef="#br0" timeOffset="23">14093 8314 7569,'12'-11'25,"-1"0"1,2 0-1,2 3 1,4 0-1,3 0 1,1 1 181,-1-1 0,6 4 1,2-2-1,1 0 1,2 0-1,3 0 1,-2 1-1,-1 0-593,-3 2 0,-3 2 386,4 1 0,-6 5 0,3 2 0</inkml:trace>
  <inkml:trace contextRef="#ctx0" brushRef="#br0" timeOffset="24">14996 8349 7569,'0'-12'60,"0"1"1,0-1 0,1 2 0,1 1 0,2 2 0,-1-2 0,-2-1 0,-1-2-1,-1 2 244,-3 3 0,-2 1 0,-6 6 0,-1 0 0,-2 3 0,-4 5 1,-2 7-188,-2 5 1,0 3 0,0 1 0,0 3-1,2 2 1,2 1 0,3 0 0,5-1-165,3 0 0,3-2 0,5 2 1,0-1-1,2-3 0,1-1 1,5-1-88,2 0 1,3-2 0,2-2 0,3-3 0,1-5 0,0-2 0,1-3 0,2-1 108,1-2 0,3-7 0,1-3 1,-2-4-1,-1-1 0,-1-4 1,0-3-1,-1-1 58,-3 1 1,-3-2 0,-4 0 0,-2-3 0,-3-3 0,-3 1 0,-3-1 0,-1 1-223,0 0 1,-6-2 0,-4 2-1,-5 1 1,-3 5 0,-2 5-1,-2 3-364,-1 5 1,-3 2 0,-1 5 552,2 0 0,0 5 0,3 1 0</inkml:trace>
  <inkml:trace contextRef="#ctx0" brushRef="#br0" timeOffset="25">14790 8543 7474,'8'0'236,"-1"0"0,2 0 0,1 0 1,2 0-1,-1 0 0,2 0 0,2 0 11,4 0 1,4 0 0,2-1 0,3-2 0,1-2 0,2 0 0,-1-1 0,-1-1-539,-1-2 0,-1 4 1,-4 0-1,-2 1 291,-1 1 0,-4-1 0,-5 4 0</inkml:trace>
  <inkml:trace contextRef="#ctx0" brushRef="#br0" timeOffset="26">15487 8177 7569,'0'-11'175,"0"3"0,0 1 0,0-2 1,-2-1-1,-1 0 0,-4 4 0,1 9 1,2 8 140,3 6 0,1 3 0,1 6 0,2 1 1,2 3-1,0 1 0,0 2 0,-1 2-216,1-1 0,-4 1 1,3 2-1,-2 1 1,1-1-1,1-3 1,0-2-1,-1-1-125,1 0 1,4 1 0,-4-2 0,-1-4 0,1-5 0,0-2 0,0 0 0,0-1-41,-1-3 1,1-2 0,-3-1 0,2-1 17,1 0 1,0-3-702,-4 0 0,0-11 748,0-1 0,0-5 0,0-2 0</inkml:trace>
  <inkml:trace contextRef="#ctx0" brushRef="#br0" timeOffset="27">15749 8371 7569,'0'-17'151,"0"1"1,0 4 0,0 3 0,2 5-1,1 9 1,5 8 0,2 6 0,2 2 47,-1 2 0,6 4 1,3 1-1,4 0 1,4 1-1,0-2 1,0-1-1,-3-3 0,0 0-201,2-3 0,-4-3 0,0 1 0,-7-2 1,-3-2-1,-2-3 0,0-2-596,-4-1 1,1-2-420,-8 2 0,1-7 1017,-9-5 0,1-10 0,-5 2 0</inkml:trace>
  <inkml:trace contextRef="#ctx0" brushRef="#br0" timeOffset="28">16058 8337 7569,'-7'-11'165,"-1"3"0,4 1 1,0-1-1,0 0 55,0 1 0,-1 5 0,1 2 0,-3 7 0,-3 4 0,-2 6 1,0 4-1,-4 6-190,-3 2 0,-2 2 1,-2 3-1,0 0 0,1-1 1,2-2-1,2-5 1,2-2-486,2-1 0,2-5 1,4-2-1,1 0 455,2-1 0,1 0 0,4-3 0</inkml:trace>
  <inkml:trace contextRef="#ctx0" brushRef="#br0" timeOffset="29">16537 7389 7569,'-6'-11'34,"-3"-1"0,7 2 1,2 4-1,2 6 1,1 8-1,-2 7 1,-1 6-1,-1 7 1,-4 4 299,-7 4 1,1 5 0,-6 1-1,2 3 1,-1 2 0,-1 1-1,1 1 1,2 0-271,1-2 0,2 2 1,0 1-1,4-1 0,3 1 1,3 0-1,1 1 1,0-1-167,0-6 0,5 2 0,2-5 0,4 3 0,1-2 0,2-4 0,1-4 0,-1-4 116,-1-3 1,0-3 0,1-2 0,0-2 0,-2-2 0,-2-2 0,1-3 0,-2-3-47,1-2 1,0-5 0,1 4 0,1-2 0,-1-1-1121,1 1 0,-1-5 1152,0 0 0,1-5 0,-1-7 0</inkml:trace>
  <inkml:trace contextRef="#ctx0" brushRef="#br0" timeOffset="30">16869 7789 7569,'-16'-11'33,"1"0"0,1 4 0,2 3 0,0 4 0,1 5 152,-1 7 0,-3 4 0,-1 8 0,-1 3 0,1 5 0,2 3 1,2 4-1,5 1-85,3-1 1,2 3 0,2-4 0,0-1-1,0-2 1,2-2 0,2-2-148,3-5 1,5-3 0,2-2 0,2-4 0,2-1 0,2-6 0,2-5 0,2-4 27,2-1 0,0-5 1,4-4-1,1-5 1,-1-4-1,-2-1 1,-3 0-1,-4-1-21,-3-2 0,-3-2 1,-5-1-1,-2-3 0,-5-1 1,-3-3-1,-3-1 1,-6-1-140,-5 0 0,-4-1 1,-6 4-1,-4 3 0,-5 6 1,-5 6-1,-3 5-45,-2 6 0,4 4 1,2 2-1,5 3 1,6 4-1,3 2 1,4 3 223,3 2 0,4-1 0,0 5 0,1 0 0,0 4 0</inkml:trace>
  <inkml:trace contextRef="#ctx0" brushRef="#br0" timeOffset="31">16652 8132 7569,'7'0'27,"1"0"0,1 0 0,2 0 0,3 0 0,1 0 245,-1 0 1,4 0 0,1 0 0,4 0 0,2 0-1,2-2 1,0 0 0,-1-3-320,1-2 1,3 5-1,-3-3 1,-3 1 0,-2 0-1,-5 0 1,0 1 46,-3-1 0,-1 0 0,-2 4 0</inkml:trace>
  <inkml:trace contextRef="#ctx0" brushRef="#br0" timeOffset="32">17497 7526 7569,'-5'-16'168,"0"3"1,-3-2 0,4 2 0,3 2 0,1-1-1,0 1 1,0 2 0,0 5 0,1 8 0,2 8 31,1 7 0,4 1 0,0 10 1,1 3-1,-1 4 0,-3 5 1,-2 2-1,1 2-183,-1 0 0,2 3 0,-1 1 0,-1-1 1,1 1-1,0-1 0,-1-1 0,-1-2-144,2-4 1,-3 1 0,3-5 0,-3-1 0,-1-3 0,0-2 0,0-3 0,0-1 29,0-3 1,0 0-1,0-4 1,0-2-1,0-4 1,0-2-1,0-1 93,0-1 1,0 0-1,2 0 1,0-3-274,2 0 0,0-4 0,-3 2 277,3-1 0,-3-1 0,4-4 0</inkml:trace>
  <inkml:trace contextRef="#ctx0" brushRef="#br0" timeOffset="33">18022 7549 7569,'0'-18'121,"0"-2"1,0 5 0,1 1 0,3 3 0,3 2 0,0 2 0,0 1 0,-2 3 0,-3 6-1,-1 10 1,-1 6 83,0 4 0,4 3 0,0 2 0,-1 1 0,-2 2 1,-1-1-1,0-1 0,0-1-486,0-2 1,0-4 0,1-1 0,2-3-1,0-1 1,0 0 0,-2-1 280,-1-2 0,0-1 0,0-2 0</inkml:trace>
  <inkml:trace contextRef="#ctx0" brushRef="#br0" timeOffset="34">17885 8006 7569,'13'-6'98,"1"2"1,2 3-1,2-1 1,2 0-1,2-2 1,2 0 9,3-1 1,-2 3 0,5-6-1,1 0 1,-2 1 0,-2 0 0,-4 1-1,-3 1-637,-1 0 1,-5-3 528,1 4 0,-7-4 0,-3 1 0</inkml:trace>
  <inkml:trace contextRef="#ctx0" brushRef="#br0" timeOffset="35">18011 8143 7569,'-7'-1'376,"4"-3"1,3-2-172,3-1 0,4 2 1,4 5-1,1 0 1,0-1-1,3-2 1,3 0-1,1 0-158,0 2 0,-1 1 1,2 1-1,-2 2 0,-3 2 1,-3 0-1,-5 1-163,-2 0 1,3 2 0,-4 3 0,-3 1 0,-2 1 0,-5 1 0,-3 2 0,-4 1-3,0-1 0,-3-1 0,1-2 0,1 1 1,1 1-1,3-1 0,1-1 131,1-2 0,4-1 0,-2-1 1,1-1-1,4 1 0,3 0 0,6-2 46,2-3 0,3-3 0,2-1 0,4 0 0,3 0 0,0 0 1,1 0-281,0 0-1,0-3 1,-1-1 0,-2 0 0,-2 0 221,-2 0 0,4-5 0,-2 3 0</inkml:trace>
  <inkml:trace contextRef="#ctx0" brushRef="#br0" timeOffset="36">18319 7321 7569,'5'-29'122,"-2"-2"1,4 7 0,2 5 0,1 4 0,2 6 0,-1 3 0,1 3-1,-1 2 1,0 1 0,1 2 245,-1 6 0,1 6 1,0 12-1,4 5 1,3 3-1,3 6 1,4 5-1,1 7-196,-2 4 0,3 1 1,-2 0-1,-1 0 0,-4 2 1,-3 0-1,-3 2 1,-5-1-176,-5-2 0,-3-1 0,-2-1 1,0-2-1,-3-5 0,-3-3 1,-6-3-200,0-1 1,-2-5 0,-2-1 0,-1-3 0,-2-3-1,0-3 1,-2-1-665,0-2 0,-7-1 0,-1 0 866,-1-1 0,-8 1 0,3 0 0</inkml:trace>
  <inkml:trace contextRef="#ctx0" brushRef="#br0" timeOffset="37">19381 7812 7156,'1'-8'85,"3"2"0,3 0 0,0 0 0,1 1 0,1 2 0,1-1 0,1 0 0,1 1 0,0 2 0,4 0 0,3-2 0,2 0 0,2 0-95,0 2 0,4 1 0,1 0 1,-2 0-1,0 0 0,-5 0 0,-1 0 10,-2 0 0,-1 0 0,-6 0 0</inkml:trace>
  <inkml:trace contextRef="#ctx0" brushRef="#br0" timeOffset="38">19461 8029 7569,'5'-12'25,"-2"5"1,4 0-1,4 2 1,1 2-1,5-1 1,-1 0-1,2 0 1,0 0-1,1-1-38,-1-1 0,3 3 0,-2 0 1,3 1-1,1 2 0,-2-1 13,-2-3 0,3 3 0,-4-4 0</inkml:trace>
  <inkml:trace contextRef="#ctx0" brushRef="#br0" timeOffset="39">20649 7035 7569,'0'-11'57,"0"-1"0,0 1 0,-1 0 0,-2-1 0,-1 1 0,2-1 0,1 1 0,1-1 1,0 1-1,0 0 0,0-1 304,0 1 0,0 7 1,0 7-1,0 9 0,0 9 1,0 5-277,0 2 0,1 10 0,1-1 0,2 4 0,0-1 1,1-1-1,3 0-100,2 0 1,1-4 0,2 2 0,1-4-1,1-4 1,-1-1 0,-1-2 0,-2-2-467,1-1 1,-2-2 0,-1-2-1,-3-3 1,-1-4 480,-2 0 0,-2-1 0,-1 0 0</inkml:trace>
  <inkml:trace contextRef="#ctx0" brushRef="#br0" timeOffset="40">20124 7858 7569,'1'-11'86,"3"4"1,3 3-1,3 3 1,3 1-1,2 0 1,6-2-1,5 0 1,9-2-1,6 0 1,8 0 55,4 1 1,8-5 0,-29 5 0,2 1 0,2-1 0,0 1-1,4-1 1,0 0 0,3 0 0,2 0 0,1 0 0,0 0 0,3 0-1,0 0-115,2-2 0,0 1 0,-2 1 0,1 0 0,2-1 0,0 0 0,-3 0 0,-1 0 0,0 1 0,-1-1 0,0 0 0,0 0 0,2 0 0,-1-1 0,0 0 0,0 0-113,0-1 0,-1 1 0,-5 0 0,-1 0 0,-3 0 0,-1 1 0,-3 0 0,-1 1 0,27-2 0,-6 3 0,-6-1 0,-6 1-134,-7-2 1,-6 0 0,-8 4 0,-2 0 0,-3 0 0,-4 0-1152,0 0 1371,-6 5 0,-6 1 0,-6 6 0</inkml:trace>
  <inkml:trace contextRef="#ctx0" brushRef="#br0" timeOffset="41">20478 8166 7569,'-12'0'114,"2"-1"0,1-2 0,2-2 1,-2 0-1,-1 0 0,-2 2 1,1 2-1,-1 2 0,1 3 1,-1 4-1,0 3 0,-2 4 118,-1 4 0,-1 3 1,5 1-1,-1 0 0,1 1 1,0 1-1,-1 2 1,2-2-282,2-1 1,2 3 0,4 0-1,-2-2 1,1-1 0,3-2 0,4-3-1,2-4-26,1-2 1,4-2 0,-1 0 0,5 0 0,2-4 0,1-3 0,0-3 70,2-1 0,3 0 0,2-1 1,3-3-1,0-5 0,1-3 0,-1-5 1,0 1-96,-3-1 1,-1-3-1,-1 1 1,-1-3 0,-3-2-1,-5-1 1,-5-2-1,-6 0-95,-1 0 0,-4 1 0,-1-3 0,-6 1 0,-5 4 1,-5 2-1,-4 5-7,-4 0 1,-2 7-1,-4 6 1,0 3 0,0 1-1,-1 0 1,2 1 200,4 3 0,4-3 0,-4 9 0,-1-3 0</inkml:trace>
  <inkml:trace contextRef="#ctx0" brushRef="#br0" timeOffset="42">20146 8360 8125,'-5'0'98,"5"0"1,7 1 0,5 2-1,7 1 1,8-2 0,6-1 28,5-1 0,7-1 1,4-3-1,-1-2 0,-1-2 1,-1 1-1,-3-1 0,-4 1-468,-4-1 0,-9 5 0,0 0 0,-6 1 341,-5 2 0,-2-5 0,-2-1 0</inkml:trace>
  <inkml:trace contextRef="#ctx0" brushRef="#br0" timeOffset="43">20934 8383 7569,'-6'-8'588,"4"2"1,4 1-695,6 2 1,1 3 0,-1 3 0,0 2 105,1 1 0,1-3 0,2 2 0</inkml:trace>
  <inkml:trace contextRef="#ctx0" brushRef="#br0" timeOffset="44">21323 8006 7569,'-8'-11'169,"2"-1"1,-1 2 0,2 4 0,-1 6 0,1 6 0,0 4 0,1 3 0,0 3 104,0 7 0,1 0 0,3 5 1,0 0-1,0 2 0,1 2 1,1 0-1,4-3 0,-1 0-261,0 0 0,2-2 0,-3 2 0,0-2 0,0-4 0,0-4 1,-2-3-227,-1-2 1,1-1 0,0-2 0,2 1-1037,-2-1 0,1-5 1249,1-2 0,2-8 0,6-2 0</inkml:trace>
  <inkml:trace contextRef="#ctx0" brushRef="#br0" timeOffset="45">21460 8326 7569,'0'-5'544,"0"5"-358,0 6 1,0 5-1,1 5 1,2 1 0,0 3-1,1-3 1,0 1-1,0-1-85,-2-1 0,3-1 0,-1-3 0,0-1 0,0 1 38,0-1-147,5-5 1,-8-2-1,4-8 1,-1-3-1,1-3 1,1-2 0,2 1-48,-2-1 0,4 0 0,-2-2 1,2-2-1,1 1 0,1 0 0,-1 0 0,1 1 0,-5 5 1,1 3-1,1-1 1,1 2 128,1 0 1,1 2 0,-1 7 0,-1 4 0,-1 2 0,-2 1-62,-2 1 1,2 3-1,-2 0 1,0-1 0,1-1-1,-3-2 1,1 1 0,0-1-445,-2 1 0,0-1 0,-1 1 0,2-1-1415,0 0 1846,1-4 0,1 3 0,2-4 0</inkml:trace>
  <inkml:trace contextRef="#ctx0" brushRef="#br0" timeOffset="46">21951 8132 7569,'0'-19'112,"2"0"0,5 0 1,4 1-1,2 3 0,0 2 1,-1 1-1,2 2 0,1 1 190,-1 2 0,-1 4 0,-1-1 0,-1 3 0,0 2 0,0 5 0,-3 4 1,0 5-219,1 3 1,-4 2-1,-1 5 1,-3 3-1,-2 1 1,-3 3 0,-4 0-163,-2-2 1,-1 2-1,-1-5 1,1-1-1,0 1 1,-1-2-1,1-2 178,-1-2 0,2-6 0,1 3 0,3-2 0,1-2 0,2-1 166,2-2 0,2-3 0,3-2 0,4-1 0,2-2 0,3-2 0,0-1-69,3 0 1,4 0-1,0 0 1,4 0-1,3-1 1,-3-2-1,-2-2 1,-4 0-488,-2 0 0,-1 1 0,-3 4 0,-1 0-3187,1 0 3477,-6 0 0,-6 0 0,-6 0 0</inkml:trace>
  <inkml:trace contextRef="#ctx0" brushRef="#br0" timeOffset="47">23139 8154 7569,'-12'-15'561,"3"1"0,6 4 1,6 5-1,6 5-561,3 4 0,-1 2 0,1 6 0</inkml:trace>
  <inkml:trace contextRef="#ctx0" brushRef="#br0" timeOffset="48">9399 14539 7569,'0'-12'71,"-5"1"0,4-1 0,-3 1 0,3 0 0,1-1 0,0 1 0,1-1 0,2 1 0,1 2 1,-1 4-1,1 6 0,0 4 0,-1 6 77,-2 2 1,0 5-1,2 5 1,2 0-1,0 0 1,1 0-1,-1-1 1,2 1 0,-2 0-315,0 0 0,2 0 0,-2 0 1,0-1-1,2 0 0,-2-2 0,1-2 1,-1 0 165,0 0 0,-1-4 0,-4 2 0</inkml:trace>
  <inkml:trace contextRef="#ctx0" brushRef="#br0" timeOffset="49">9125 15144 7569,'-6'-18'69,"3"3"0,7 4 0,6 3 1,6 4-1,0 3 0,1 1 1,-1 0-1,3 0 72,4 0 0,5 0 1,1 0-1,5 0 0,3 0 1,2 0-1,3 0 0,3 0 1,-1-1-336,-2-3 1,1 3-1,-5-4 1,-1 1-1,-3 0 1,-3 1 193,-5 2 0,-1-4 0,-3-1 0</inkml:trace>
  <inkml:trace contextRef="#ctx0" brushRef="#br0" timeOffset="50">9365 15441 7569,'-11'-11'220,"1"-5"0,2 1 0,5 2 1,5 3-1,3 4 0,1 1 1,3 1-51,1-1 1,2 4 0,-1-3-1,2 3 1,1 1 0,2 0-1,1 1 1,-1 1 0,-2 4-189,-1 0 1,-2 0 0,1 3 0,-2-1-1,-1 1 1,-3 1 0,-1 1 0,-2 2-48,-2 2 1,-2-1-1,-3 5 1,-4 1 0,-2 2-1,-3 1 1,-1 0 20,-1-1 1,-4 5-1,4 0 1,1-2-1,1-1 1,2-2-1,1-3 1,2-3 4,4 1 1,-1-8-1,1 2 1,3-2-1,4-3 1,4-1 170,3 1 0,3-5 1,2 3-1,4-3 1,4-2-1,3-2 1,1-1-1,1 2-7,0 0 1,3-1 0,-5-1 0,0 1 0,-2 2 0,-3 1 0,-1 0-695,-5 0 1,-8 1 568,-3 3 0,-3 2 0,-1 6 0</inkml:trace>
  <inkml:trace contextRef="#ctx0" brushRef="#br0" timeOffset="51">8280 11478 7569,'-7'-10'0,"-1"2"0,4-1-20,-4 6 179,6-1 0,-3-1 1,5 0-1,0 2 0,0 8 1,1 8-1,2 6 0,0 4-49,0 3 1,-2 3 0,-1 7 0,0 1 0,-1 2 0,-2 2 0,-2 2 0,-1 0 0,-2 0 0,1-2-138,-1-2 1,4-1-1,-2-5 1,1-1-1,2-4 1,2-3-1,1-4 1,0-2-2,0-2 1,0-3-1,0 2 1,1-5 101,3-3 1,-1 0 0,4-4 0,2-1 0,3-3 0,2-3 0,1-1-30,-1 2 1,4-3 0,1 1-1,1 0 1,0 0 0,-1 1 0,3 0-1,2 2-108,3 1 0,-1-4 0,-3 0 0,0 0 0,-1 1 0,-2-1 1,-2 1-470,-2 2 1,-1 1 0,-5-1 0,-1-2 531,-1-1 0,0-5 0,3 3 0</inkml:trace>
  <inkml:trace contextRef="#ctx0" brushRef="#br0" timeOffset="52">8234 11901 7569,'-11'-12'192,"5"5"0,3 0 1,6 1-16,4-1 1,9 5 0,3-2-1,3 3 1,4 0 0,0-2-1,0-1 1,-2 2 0,0 0-300,3 2 1,-7 0 0,3 0 0,-3 0-1,-1-1 1,-1-1 0,-2-2-1562,-2 1 1683,-1 2 0,4-4 0,0-1 0</inkml:trace>
  <inkml:trace contextRef="#ctx0" brushRef="#br0" timeOffset="53">8257 11535 7569,'-6'-18'-94,"3"4"0,7 4 0,6 3 0,6-1 0,0 0 0,1 1-568,-3-2 901,3 4 1,-3-4 0,7 4 0,1 0 0,4 0 0,0 2 0,1 2-438,0 1 1,-2 0 197,-6 0 0,3 5 0,-5 1 0</inkml:trace>
  <inkml:trace contextRef="#ctx0" brushRef="#br0" timeOffset="54">9080 11147 7569,'-17'-5'130,"4"-2"1,6 2-1,2 7 1,2 8 93,2 7 1,5 10 0,1 4 0,0 4 0,0 6 0,-1 6 0,0 2 0,-1 3-217,0 0 1,2-1 0,-1 5 0,-2 1-1,0-1 1,-1-2 0,1 0 0,2-2-140,-1-3 1,-2-6 0,-1-2 0,0-3-1,0-4 1,0-2 0,0-2 84,0 0 0,0-4 1,0-7-1,0-4 0,0-2 1,0-1-1,0-1 0,1-1 186,3-2 0,-1 1 0,3-4 0,0 0-55,1 0 1,-4-1 0,5-4 0,1 0 0,1 0 0,2 0-1,-1-2-191,0-1 1,1 1 0,-1-3 0,1 1 0,-1 1 0,0-1-329,1-1 0,-1 4 0,1-5 434,-1 1 0,-4 4 0,-2-4 0</inkml:trace>
  <inkml:trace contextRef="#ctx0" brushRef="#br0" timeOffset="55">9000 11364 7569,'0'-35'79,"0"6"0,2 4 1,6 3-1,7 5 1,5-1-1,3 1 0,0 1 1,0 2-1,0 2 1,0 4-1,1 1 0,1 1 1,2 1-2,-2 0 0,-1 2-78,-1 7 0,-5 7 0,-2 7 0</inkml:trace>
  <inkml:trace contextRef="#ctx0" brushRef="#br0" timeOffset="56">10450 11067 7486,'-6'1'131,"2"4"1,3 7-1,1 7 1,0 6 0,0 5-1,1 5 1,1 4 0,2 7-1,-1 6 1,-2 2-1,-2 1 92,-3-2 0,3-2 0,-3 4 1,3 0-1,1-3 0,0-2 1,1-7-1,1-1-357,2-1 1,4-6-1,-3 1 1,1-6 0,2-3-1,0-4 1,-2-3 0,-1-1-278,-2-1 0,2-2 0,0-4 0,0-1 411,0 0 0,-1-4 0,-4-2 0</inkml:trace>
  <inkml:trace contextRef="#ctx0" brushRef="#br0" timeOffset="57">11352 11546 7569,'-6'-5'51,"2"4"1,8-3 0,4 3 0,3 1-1,4 0 1,4 0 0,3-1 0,1-2-1,-2-1 1,0 1 0,-2-1 0,0 0-359,-2 2 0,0 0 307,-6 2 0,1-5 0,-1-1 0</inkml:trace>
  <inkml:trace contextRef="#ctx0" brushRef="#br0" timeOffset="58">11352 11729 7442,'12'0'-72,"0"0"1,2 0 0,3-1-1,2-2 1,4-2 0,3-1-1,4-3-182,1-1 254,2-1 0,2-6 0,-1-1 0</inkml:trace>
  <inkml:trace contextRef="#ctx0" brushRef="#br0" timeOffset="59">12140 10987 7569,'-16'-12'56,"8"4"1,1 4-1,4 9 1,3 8 0,0 6 42,0 2 1,0 2-1,0 1 1,1 3 0,3 2-1,4 1 1,2 1-1,1-1-388,1-1 1,-1 1-1,1-5 289,-1 2 0,0-6 0,1-4 0</inkml:trace>
  <inkml:trace contextRef="#ctx0" brushRef="#br0" timeOffset="60">11969 11535 7569,'5'-6'67,"1"-3"1,7 5 0,2 2 0,4 0-1,3 2 1,1 0 0,0-1-141,0-3 0,3 2 1,2-5-1,1 2 0,2 1 1,-1 1 72,1-1 0,-6-5 0,3 3 0</inkml:trace>
  <inkml:trace contextRef="#ctx0" brushRef="#br0" timeOffset="61">12118 11695 7569,'-12'-11'255,"3"-1"0,5 1 0,8 1-44,5 2 0,4-1 1,1 5-1,2 0 0,2 1 1,2-1-1,2 1 1,1 2-242,0 1 0,-6 1 0,-1 3 0,-4 4 1,0 2-1,-2 1 0,-3 2 0,-3 1-56,-2 1 0,-5 5 0,-3-1 1,-6 3-1,-2 1 0,-1 0 1,-1 0 114,-2-1 1,4-3-1,-1-1 1,2-1-1,1-3 1,2-2-1,3 0 1,3-1 38,3 1 0,1-1 0,1-1 1,1-1-1,5-3 0,2 0 1,3-4-195,1-1 1,5-1 0,1 0 0,1 0 0,0-1 0,-1-3 0,2-2-965,0 0 1090,-3-5 0,4 0 0,-5-7 0</inkml:trace>
  <inkml:trace contextRef="#ctx0" brushRef="#br0" timeOffset="62">12757 10964 7569,'-1'-11'68,"-3"0"1,-2 3 0,-2 1 0,2 1 0,1 0 0,2-3-1,3-1 1,4-1 0,5 2 0,5 2 0,4-1 0,1 1 118,0-1 0,-2 5 1,4 0-1,-4 1 0,0 2 1,-3 0-1,-3 2-208,-3 1 0,-3 4 0,-5 4 0,0 2 0,0 2 0,-1 4 0,-2 4 0,-1 2 91,2 2 1,1 9 0,1-2 0,0 3 0,0 2-1,0 3 1,1 4 0,1 2-35,2 1 1,5 5 0,-3-5 0,2-1 0,-2-1 0,1-1 0,-1 0 0,3-1-52,1 1 1,-2-8-1,-1-1 1,2-2 0,1-2-1,2-2 1,-2-3 13,-2-3 1,-2-2-1,-4-3 1,2-2-1,-1-1 1,-2-4-1,-1 0 54,0-1 1,-5-5 0,-3 1 0,-3-1-1,-3 0 1,-3-3 0,0-2 0,-4 1-33,0 0 1,-3 1-1,-2-4 1,0 0-1,0 0 1,3-1 0,4-2-1,4-2-775,3-1 0,5 2 0,5-3 754,4-2 0,15-6 0,7-3 0</inkml:trace>
  <inkml:trace contextRef="#ctx0" brushRef="#br0" timeOffset="63">13488 11387 7569,'-11'-12'-51,"2"2"0,5 2 0,8 5 0,5 1 0,2 2 0,2 0 0,2 0 0,4 0 0,3 0 1,0 0 135,1 0 0,0 0 1,0 0-1,0-1 1,-2-1-1,0-2 0,-4 0 1,0 0-1,-3 0-85,-1 2 0,-7-5 0,-1 1 0</inkml:trace>
  <inkml:trace contextRef="#ctx0" brushRef="#br0" timeOffset="64">13602 11478 7569,'13'-8'-112,"2"2"0,3 0 0,1 1 1,0 0-1,0 1 0,0 0-405,0 0 1,0 0 516,4 4 0,0-5 0,0-1 0</inkml:trace>
  <inkml:trace contextRef="#ctx0" brushRef="#br0" timeOffset="65">14836 10599 7569,'-12'-6'78,"1"-4"0,-1-5 0,1 2 0,0 3 0,-1 3 0,1-1 0,1 0 0,1 2 0,2 2 0,2 7 0,3 6 0,2 6 153,4 3 1,-2 6 0,4 8 0,0 4 0,-3 7 0,2 6 0,3 4 0,1 3-166,-1 1 1,5-1 0,0-2 0,4-2 0,3 0 0,2-1 0,0 1 0,1-1-115,0 0 0,0-2 0,-2-3 0,0-2 0,-3-1 0,-2-2 0,-3-2 0,-4-2-61,-6-1 0,-1-3 0,-2-3 1,-2-3-1,-1-3 0,-6-1 1,-4 0 73,-2-1 0,-5 0 1,0-2-1,-1-2 1,-3-1-1,-2-3 1,1-2-460,3 0 1,1-6 493,6-2 0,5-13 0,4-4 0</inkml:trace>
  <inkml:trace contextRef="#ctx0" brushRef="#br0" timeOffset="66">16126 10484 7569,'-6'-17'143,"-3"-4"0,5 6 0,0 1 0,1 1 0,-1 2 0,1 2 0,2 7 1,1 9-1,1 10 0,3 6-142,4 3 1,2 2-1,1 4 1,2-3-1,1 0 1,1-1-1,-1 0 1,-2-3-1,-4-2-2300,0-4 2299,-5 3 0,2-4 0,-5 4 0</inkml:trace>
  <inkml:trace contextRef="#ctx0" brushRef="#br0" timeOffset="67">15669 10987 7802,'2'-6'122,"3"2"1,6 2-1,8 2 1,5 0-1,6 0 1,3-1 14,6-3 1,5 2 0,8-5 0,8 1 0,-27 3 0,1 0 0,2-1 0,-1-1 0,2 0 0,0 0 0,0 0 0,1 0-129,-1 1 0,1 0 0,0-1 0,1 0 0,-3 1 0,0 0 0,0-1 0,-1 0 0,0 0 0,-1-1 0,-1 0 0,0-1 0,-1 0 0,-1 0 0,32-8-268,-4 1 0,-3 2 0,-5 4 0,-8 1 0,-6 2 0,-8 3 0,-5 0 259,-5 2 0,-2-5 0,-6-1 0</inkml:trace>
  <inkml:trace contextRef="#ctx0" brushRef="#br0" timeOffset="68">15864 11341 7569,'-12'-8'101,"1"2"1,-1 1 0,1 2-1,-1 3 1,1 4 0,0 4-1,-1 2 1,1 3 0,-1 1 0,1 2-1,1 2 1,1 2 39,1 2 0,6-2 0,-2 2 0,3 0 0,1 0 0,0-2 1,1-1-1,3 0-228,3 0 0,4-3 0,1 0 0,3-2 0,4-5 0,3-3 0,1-3 0,1-2-25,3-1 1,1-1-1,2-3 1,-2-5 0,-1-4-1,-1-3 1,0-2-28,-2-2 1,-6 2 0,-3-1-1,-4-1 1,-3-2 0,-4-2 0,-3-1-1,-2-2-1269,-3 2 1408,-8 1 0,-10 1 0,-8 0 0</inkml:trace>
  <inkml:trace contextRef="#ctx0" brushRef="#br0" timeOffset="69">15669 11478 7569,'12'0'56,"1"0"0,0 0 0,4 0 0,2-1 0,4-2 0,2-2 0,1-1 66,-2-3 0,2 3 0,1-2 0,-3-1 0,-2 0 0,-5 0 0,0 3 0,-2 0-1541,2-1 1419,-5 5 0,5-8 0,-6 3 0</inkml:trace>
  <inkml:trace contextRef="#ctx0" brushRef="#br0" timeOffset="70">16218 11078 7569,'0'-18'388,"0"3"0,0 3-396,0 0 0,-2 7 0,0 5 0,-2 6 0,1 5 0,1 1 1,-1 3 7,0 5 0,-1 6 0,4 3 0</inkml:trace>
  <inkml:trace contextRef="#ctx0" brushRef="#br0" timeOffset="71">16412 11147 7569,'-1'-12'65,"-2"1"1,-1 0 0,2 3 0,0 7 0,2 11 0,0 8 0,0 7 162,0 3 1,2 2 0,0 6 0,2 1 0,-1 1 0,-2-3-1,0-2 1,2-4-329,0-1 0,2 3 0,-2-5 0,1-1 0,-2-4 0,1-3 0,-1-2 0,2-2-1968,-1-1 2068,3-2 0,0 1 0,6-1 0</inkml:trace>
  <inkml:trace contextRef="#ctx0" brushRef="#br0" timeOffset="72">16606 11387 7569,'-8'-7'143,"2"5"0,1 4-43,2 6 0,2 2 0,1 1 0,0 1 0,0 1 0,0 1 0,1 1-153,3-1 0,-1-3 1,3-2-1,0-3 1,1-1-1,2-2 0,-3-6 1,0-2-1,1-1 1,-1-3-1,3 0 1,1 0-1,1 2 106,1-2 0,-1-1 0,1 0 1,-1 2-1,1 4 0,-1 3 26,0 1 0,0 1 1,-3 2-1,-1 2 0,-1 1 1,-1 3-1,2 1-214,-1 2 0,-2-1 0,2 0 0,0 2 0,-1 1 135,1 1 0,2 0 0,-1-3 0</inkml:trace>
  <inkml:trace contextRef="#ctx0" brushRef="#br0" timeOffset="73">16926 11215 7569,'0'-17'73,"0"0"0,1 6 0,3 0 0,3 3 0,4 0 134,0-1 0,0 4 0,1 1 1,1 3-1,0 1 0,3 1 0,-2 3 1,-3 5-202,-3 5 1,1 4 0,-6 4 0,0 1-1,-3 1 1,-4 3 0,-3 2 0,-4 2-112,0-1 1,-4-3 0,-1 2 0,3-1-1,1-4 1,4-2 0,3-5 0,2 0 52,-1-3 1,1-2 0,7-1-1,4-2 1,2-3 0,3-1 0,2-3-1,3 0-254,-1-2 1,5 0 0,-3-2 305,2-1 0,2-4 0,0-4 0</inkml:trace>
  <inkml:trace contextRef="#ctx0" brushRef="#br0" timeOffset="74">17657 10838 7569,'7'-10'75,"0"1"1,-1 3-1,0 1 1,2 1 0,0 0-1,-2-1 1,-1-1 0,-3-3-1,0-1 1,-4-2-1,-1 2 89,-5 3 0,-7 2 1,-3 5-1,-2 0 1,-2 0-1,-2 1 0,-1 3 1,-2 3-1,0 5-133,2 3 0,2-1 1,4 4-1,4-1 1,4 1-1,3 1 1,4 0-1,3 0-142,1 2 0,6-5 0,6-1 1,5-3-1,6-5 0,4-3 0,2-3-34,0-1 1,4-1-1,-4-3 1,1-5-1,-4-4 1,-2-7-1,-2-1 1,-3-2 192,-4 0 0,-3-3 0,-4-2 0,-1-2 1,-2-1-1,-3-2 0,0-1 0,-2-2 9,0-2 1,-2 1-1,0-5 1,-3 0-1,0 2 1,-2 0-1,2 4 1,-1 1 36,0 6 1,2 5 0,-3 5 0,2 4 0,2 3-115,-2 5 1,3 12-1,-2 10 1,3 7 0,1 4-1,0 6 1,1 6-38,3 8 1,-1-1 0,3 5 0,0-2 0,1-1-1,2 0 1,1-4 0,1-2-356,1-4 1,3-7-1,0-3 1,-1-3-1,-2-3 412,-5-2 0,3 3 0,-3-4 0</inkml:trace>
  <inkml:trace contextRef="#ctx0" brushRef="#br0" timeOffset="75">18159 10507 7569,'-11'-11'6,"-1"1"0,1 3 1,-1 7-1,1 7 0,0 4 1,-1 4 189,1 4 0,-1 4 0,1 4 0,0 3 0,-1 3 0,2 2 0,2-1 0,5 0-165,1 0 0,2 1 0,2-1 0,1-1 0,6-3 0,4-4 0,3-6 0,2-5-148,2-2 1,2-7-1,2-2 1,2-3 0,0-2-1,0-3 1,-2-5-1,-1-3 124,-1-4 1,0-4-1,-3 1 1,-4-2-1,-3-4 1,-3-1-1,-3-5 1,-1-2-37,-3-1 0,-2 0 0,-3-2 1,-6-1-1,-4 1 0,-3 1 1,-2 5-203,-2 2 1,-6 3 0,0 6 0,-1 5 0,0 5 0,2 5-1,2 5 231,3 7 0,6-1 0,-8 10 0,4-6 0</inkml:trace>
  <inkml:trace contextRef="#ctx0" brushRef="#br0" timeOffset="76">17999 10793 8165,'5'-7'223,"3"2"1,2 1 0,3 1-1,2-1 1,5 0 0,6-1-250,4-1 0,-1 2 0,1-3 0,-1 2 0,-1 2 1,0-1-1,-3 0 26,-1 1 0,-1-8 0,0-2 0</inkml:trace>
  <inkml:trace contextRef="#ctx0" brushRef="#br0" timeOffset="77">18627 10359 7569,'-11'-9'17,"1"6"1,1 11 0,1 8 0,-1 6 0,-1 2 0,0 1 0,1 3 0,3 2-18,1 1 0,-4 2 0,3 2 0</inkml:trace>
  <inkml:trace contextRef="#ctx0" brushRef="#br0" timeOffset="78">9753 11352 7569,'-15'-7'0,"0"-1"0,0 6 56,3-2 0,1 1 0,-1 1 0,1-2 0,0 1 0,-1 2 0,1 1 0,-1 0 0,1 1 0,0 3 0,-1 5 0,1 5 0,-1 8 0,0 5 0,-2 9 108,-2 3 1,0 2 0,3 3 0,1 1 0,3 0 0,1 0 0,3-2 0,0-1 0,4-1 0,3-3-249,6-3 0,3-2 0,4-2 0,4-6 0,3-5 0,2-5 1,3-3-1,3-4 37,3-5 1,3-3 0,1-5 0,1-6-1,-2-7 1,0-5 0,-1-3 0,2-5 89,1-2 0,-5-2 0,-6-2 0,-3-1 0,-2 1 0,-3 1 0,-5 2 0,-5-1-68,-6-3 0,-3 2 0,-5-1 0,-5 4 0,-6 4 0,-6 1 0,-6 3 0,-4 2-205,-2 4 1,-1 7 0,-3 9-1,-4 3 1,-3 3 0,1 6-1,2 5-473,4 5 1,11-1 702,4 1 0,3 0 0,-3 4 0</inkml:trace>
  <inkml:trace contextRef="#ctx0" brushRef="#br0" timeOffset="79">9536 11706 7569,'-11'-6'414,"3"0"1,1 3-112,-2-1 0,5 1 0,4 3 0,6 0 0,6 1 0,3 1-203,4 2 1,3 0 0,1-4-1,1 0 1,2 0 0,3 0 0,2 0-1,-2 0-251,-1 0 0,-1-1 1,-4-2-1,-2-2 1,-1 0-1,-2 0 1,0 1 150,0-1 0,-4 4 0,2-4 0</inkml:trace>
  <inkml:trace contextRef="#ctx0" brushRef="#br0" timeOffset="80">10793 11524 7569,'-4'-5'253,"1"3"1,3 6-1,4 2 1,3 5-1,1 1 1,4 4-1,2-1 1,2 0-1,2 0-69,2-1 1,-2 3 0,1-2-1,1-1 1,1-3 0,-1-2-1,-2-1 1,-2-1-481,-2 0 1,2 3 0,-4-4-1,-2 1 1,1-4 0,-1-1-1,1-2-1593,1 0 1889,-1 0 0,0 0 0,1 0 0</inkml:trace>
  <inkml:trace contextRef="#ctx0" brushRef="#br0" timeOffset="81">11238 11375 7569,'-7'-10'311,"0"1"1,1 3-1,1 3-44,0 8 0,-5 4 0,-1 13 0,-4 3 0,-3 3 0,-2 4 0,-1 1 0,-2 1-316,0 0 0,1 4 0,2-1 0,2-1 0,2-3 0,2-2 0,1-3 49,2-2 0,-1-3 0,1-1 0</inkml:trace>
  <inkml:trace contextRef="#ctx0" brushRef="#br0" timeOffset="82">15270 10873 7569,'-5'-8'-16,"-3"0"0,2 5 1,-1-5-1,2-1 1,3-1-1,-1 0 0,1 1 1,-2 1-1,1-1 615,2-1 1,0 0 0,-3 3 0,-4 3-417,-2 2 0,-1 4 0,-1 3 1,0 5-1,-4 5 0,-1 4 0,-2 4 1,1 4-97,1 2 1,2 1-1,4 6 1,1 1-1,2-1 1,3 0 0,1-2-195,0 2 0,0-3 0,6-4 0,0 0 1,3-1-1,2-1 0,2-4-24,1-3 0,5-6 1,0 0-1,0-5 1,2-6-1,2-1 1,2-2-1,2-2 133,0-1 1,0-4-1,0-5 1,-2-4-1,0-3 1,-4-2-1,0-2 1,-3-1-19,-1-3 0,-2 2 1,-1-4-1,-2 1 1,-4 1-1,-4 0 0,-4 0-205,-4-3 1,-7 5 0,-4-2 0,-3 4 0,-2 4-1,-1 4 1,-3 4-224,-1 3 0,2 3 0,-2 6 1,1 3-1,3 4 444,1 2 0,6 1 0,1 1 0</inkml:trace>
  <inkml:trace contextRef="#ctx0" brushRef="#br0" timeOffset="83">15041 11135 8967,'12'-6'197,"-1"0"0,2 3 1,2-2-1,4 0 1,3-1-1,0-1 0,3 0-166,1 0 0,0-3 0,3 3 1,-1-4-1,-3 1 0,-2 1 1,-4 3-1,-4 1-31,-2 2 0,-7-3 0,-1 0 0</inkml:trace>
  <inkml:trace contextRef="#ctx0" brushRef="#br0" timeOffset="84">15521 10507 7569,'-6'-1'188,"2"0"1,3 1-1,-1 5 1,0 4 0,-2 3-1,1 4 1,1 3 0,-1 3-1,-1 4 649,2 0 0,-3 1-837,1-4 0,-5 5 0,3 1 0</inkml:trace>
  <inkml:trace contextRef="#ctx0" brushRef="#br0" timeOffset="85">14596 12209 7569,'-8'-10'127,"2"1"1,1 1 0,2-1 0,1 0 0,-1 3 87,-1 6 1,1 6 0,3 8 0,0 3 0,0-1 0,0 2 0,1 0-1,1 1 1,2-1-427,-1-3 0,2 1 0,-1 0 0,-1-2 0,1-2 0,1-1 0,0-3 211,0 0 0,4-5 0,-2 2 0</inkml:trace>
  <inkml:trace contextRef="#ctx0" brushRef="#br0" timeOffset="86">14836 12072 7569,'-12'0'165,"1"0"1,1 2-1,1 5 1,1 5-1,-1 6 1,-1 5-199,-1 2 0,-1 7 0,1-3 0,-1 2 0,1-2 1,1 0-1,1-1 0,3 0 0,1-3 33,2-1 0,-3-1 0,-1 0 0</inkml:trace>
  <inkml:trace contextRef="#ctx0" brushRef="#br0" timeOffset="87">14801 12312 7569,'6'-12'163,"1"1"0,3 1 1,2 1 36,-1 1 0,1 6 0,-1-2 0,0 3 1,1 1-1,-1 0 0,1 0-120,-1 0 0,-1 5 1,-2 2-1,-4 5 1,-3 2-1,-1 2 1,-1 1-1,-3 0-224,-4 1 0,-3-3 1,-3 4-1,-1 0 1,1-1-1,1-3 1,3-2 66,2-1 1,-1-1-1,4-1 1,0-1-1,0-1 1,4-1 110,3 0 0,6-2 0,6-5 0,2 0 0,2 0 0,4-2 0,2 0 0,3-3-271,-2-2 1,-2 0 0,-3-3 236,-1 2 0,0-7 0,4 2 0</inkml:trace>
  <inkml:trace contextRef="#ctx0" brushRef="#br0" timeOffset="88">14493 9948 7569,'-5'-23'137,"4"-3"1,-3 2 0,4 4 0,4 3 0,2 6 0,2 3 0,-1 3 0,2 4 0,0 5 0,-1 7 0,-5 8-1,0 7 1,0 4 0,0 4 0,0 3 78,-2 1 1,-1 5-1,0-1-216,0 3 0,-5 5 0,-1 3 0</inkml:trace>
  <inkml:trace contextRef="#ctx0" brushRef="#br0" timeOffset="89">19187 10564 7569,'-11'0'124,"3"-4"0,2-1 1,2 0-1,5 0 1,5 3-1,6 0 1,3 1-1,4-1 1,3-2-1,2 1 1,1 1-104,2-2 0,3 3 1,-3-4-1,-2 1 1,-1 0-1,-2 0 1,-3 0-1,-4 1-21,-2 0 0,-2 2 0,1 1 0</inkml:trace>
  <inkml:trace contextRef="#ctx0" brushRef="#br0" timeOffset="90">19210 10667 7569,'8'0'-10,"0"0"0,4 0 1,2-1-1,0-2 0,0-1 45,1 2 1,3-1 0,5 1 0,1-2 0,1 0 0,2 0-36,-2 1 0,4-6 0,0 2 0</inkml:trace>
  <inkml:trace contextRef="#ctx0" brushRef="#br0" timeOffset="91">20569 9959 7569,'0'-11'163,"-1"0"0,-2 5 0,-1 6 1,2 8-1,1 6 0,1 5 0,0 2 1,0 6-1,0 1 1,1 0-1,1 1 1,3-1-1,1 1 1,0-1-1,0 0-717,3-3 1,-3-1 0,1-2 553,-2-3 0,-1 3 0,-4-5 0</inkml:trace>
  <inkml:trace contextRef="#ctx0" brushRef="#br0" timeOffset="92">20112 10599 7569,'-5'-7'300,"5"3"1,6 3 0,5 1 0,1 0 0,3-1 0,5-2-62,1 0 0,12-1 1,6 2-1,10 0 0,8-3 1,6-2-1,-29 4 0,-1-1 1,2 0-1,0 0-231,1 0 1,1 1-1,-1-1 1,1 0 0,2-1-1,0-1 1,-2 0 0,0 0-1,0 1 1,0 0 0,-1 0-1,0 0 1,0 0-1,-1 0 1,0-1 0,-1-1-314,29-6 1,-3 1-1,-4 0 1,-4 1-1,-6 1 1,-7 1-1,-5 2 1,-3 2-2107,-5 3 2411,-12 1 0,2 1 0,-10 0 0</inkml:trace>
  <inkml:trace contextRef="#ctx0" brushRef="#br0" timeOffset="93">20192 10998 7569,'-11'-4'-67,"1"-1"0,1 0 0,2-1 0,2 0 0,4-2 379,3 2 0,1-3 0,5 4 0,1 0 1,2-2-1,4 2 0,4-1 0,3 1-185,1 0 0,5 1 1,1 4-1,0 0 0,-2 0 1,-5 1-1,-3 3 0,-3 5-234,-4 5 1,-2 0 0,-2 5 0,-5 1 0,-6 2 0,-5 2 0,-3 1 0,-4 3-55,-4 1 1,-7 2 0,-1 3-1,-1-1 1,-2-1 0,2-2 0,-1 1 47,0-2 0,8-1 0,-1-5 0,4-2 0,4-1 1,3-2-1,3-1 227,4-3 0,4-7 0,5-3 0,7-3 0,7-1 0,6 0 0,6 0 0,2-1-93,1-3 0,4-1 0,-1-4 0,-3 3 0,-5 0 0,-3 1 0,-5-2-1154,1 1 1,-6 3 1132,0 0 0,-4-4 0,0 1 0</inkml:trace>
  <inkml:trace contextRef="#ctx0" brushRef="#br0" timeOffset="94">20649 10838 7569,'-10'-17'48,"3"3"0,-3 11 0,8 9 0,4 8 0,1 5 66,-2 6 0,3-1 0,1 6 1,0 2-1,0 2 0,-1 3 1,0 2-1,0 1-77,-2-1 0,-2-1 1,-2-4-1,-4-1 1,0-1-1,-3-3 1,0-2-800,2-6 1,2 1 0,5-7 761,0-1 0,0-1 0,0-2 0</inkml:trace>
  <inkml:trace contextRef="#ctx0" brushRef="#br0" timeOffset="95">20775 11250 7569,'-4'-12'421,"0"1"0,0 9-254,4 6 0,0 5 0,0 3 0,0-1 0,0 2 0,0 1 0,1 2-212,3 2 1,-3-4 0,3 1 0,-1-2 0,-1-2 0,3-1-211,2-2 1,-3 1 0,3-5-1,1-3 1,-1-4 196,1-4 0,-2-3 1,3-1-1,-1 3 0,1-1 1,1-1-1,1-2 0,1 2 133,-1 0 1,1 0 0,-1 0-1,0 1 1,1 2 0,-1 2-1,1 3 121,-1 0 0,1 2 0,-1 2 0,-1 1 1,-1 5-158,-1 2 1,-6 2 0,3-1-1,-1 0 1,0 1 0,-2-1 0,0 1-1,-2-1-490,0 1 0,0-1 0,0 0 0,0 1 451,0-1 0,0 1 0,0-1 0</inkml:trace>
  <inkml:trace contextRef="#ctx0" brushRef="#br0" timeOffset="96">21209 10987 7569,'0'-18'-31,"5"2"0,2 4 0,3 2 0,2 1 0,-1 3 0,1 1 0,-1 2 0,0 2 0,1 1 261,-1 0 0,-1 1 1,-1 4-1,-2 7 1,-2 5-1,-3 6 1,-2 4-1,-5 3-260,-6 3 0,-6 5 0,-7 1 0,-1-1 0,-3 0 0,0-2 0,0-1 0,4-5-158,4-2 1,-1-1 0,5-6 0,-1 0 0,2-4 0,4 0 0,3-3 0,3-1 321,3-2 1,0-3-1,5-2 1,4-1-1,9-1 1,4 0-1,4-1 0,3 0 0,1-2 1,3-2-1,-1-2 1,-1 0-1,-1-1 1,-2 0-688,-4 0 1,-1 0 0,-5 4 552,-2 0 0,3-5 0,1-1 0</inkml:trace>
  <inkml:trace contextRef="#ctx0" brushRef="#br0" timeOffset="97">21985 10439 7569,'-10'-23'58,"1"1"1,3 3 0,1 4 0,2 2 0,2 1 0,2-2 0,3-2 0,4 2 0,2 2 0,1-1 0,1-1 0,-1-1 0,2 1 0,1 3 0,1 3 131,-1 4 0,-1 3 0,-2 2 1,-1 4-1,-2 7 0,-4 5 0,-2 5 1,1 2-216,0 3 0,5-2 0,-3 4 1,1-1-1,3-2 0,3-2 1,3-3-1,4-2-82,3-3 0,2-4 0,2-2 0,4-2 0,0-4 1,-1-3-1,0-2 0,-1-3 107,0-4 1,-2-2-1,-6-2 1,-2-2 0,-2-2-1,-3 1 1,-3 0-67,-2 0 0,-6-4 1,2 3-1,-3 2 1,-1 2-1,-1 2 1,-2 1-1223,0 1 1288,-1 6 0,4 2 0,0 6 0</inkml:trace>
  <inkml:trace contextRef="#ctx0" brushRef="#br0" timeOffset="98">22042 10793 7569,'0'-12'134,"0"5"1,2 0 0,0 1 0,3 1 0,0-1 0,2 0 0,-2 0 0,1 0 211,0-3 0,2 4 0,3 0 0,1 1 0,-1 0 0,1 2 1,-1 0-372,0 2 0,1 4 0,-1 1 0,1 2 0,-1 1 0,1 3 0,-1 0-86,0 0 1,-3 5 0,-2-1 0,1-1 0,-1-1 0,3-2-1,2 0 1,5 0 104,3-4 1,0 2-1,2-5 1,3-2-1,0 0 1,1-2 0,-3 0 41,1 0 0,-1-2 1,-2 0-1,-2-3 0,-2-2 1,-2-1-1,-1-1 1,-3 0-260,-2 1 0,1 1 0,-5-5 0,-2 1 0,-2 1 223,-4 2 0,-2-2 0,-6 3 0</inkml:trace>
  <inkml:trace contextRef="#ctx0" brushRef="#br0" timeOffset="99">23024 10450 7569,'-1'-11'120,"-1"-1"0,-3 2 0,-2 2 114,-2 5 0,-1 1 0,-1 4 0,-1 3 0,0 6 0,-2 8 1,-3 5-1,1 4-144,-1 1 1,6 2-1,4 3 1,2 0-1,3 1 1,1-2 0,2-2-1,3-1-206,3-3 1,8-1-1,5-7 1,2-5 0,4-4-1,2-4 1,1-1-1,3-3 102,1-5 0,1-3 0,-1-7 0,-3-1 0,-3-2 0,-3-1 0,-2-1 112,-3 1 1,-3-2-1,-6-4 1,-2-1 0,-4-2-1,-3-2 1,-2-1-1,-4-1-283,-7 1 0,-6-1 1,-8 6-1,-3 1 0,-2 6 1,1 4-1,-1 5-586,2 5 0,2 3 771,8 3 0,-2 9 0,3 6 0</inkml:trace>
  <inkml:trace contextRef="#ctx0" brushRef="#br0" timeOffset="100">23344 10907 7569,'-6'0'1458,"1"0"-2032,5 0 574,5 0 0,-4 5 0,4 1 0</inkml:trace>
  <inkml:trace contextRef="#ctx0" brushRef="#br0" timeOffset="101">23630 10473 7569,'0'-17'197,"0"1"1,1-3 0,3 5-1,3 4 1,4 2 0,1 1-1,2-1 17,1 0 1,6 5 0,-2-4 0,4 1 0,2 1 0,3 0 0,0 2 0,1 2-112,0 1 0,-7 0 0,1 0 0,-3 0 0,-2 0 0,-3 0 0,-2 0-65,-2 0 1,-3 0 0,-2 1 0,-1 3 0,-2 4 0,-2 3-1,-2 4 35,-3 4 1,-3 8 0,-4 3 0,0 5-1,-2 3 1,-2 4 0,-3 2-198,0 2 1,-3-1-1,3 1 1,-1 0-1,1-1 1,3-1-1,3-5 1,5-6-171,2-4 0,0-4 0,2-4 0,-1-3 0,2-2-572,1-2 0,1-4 866,0-6 0,5-5 0,1-11 0</inkml:trace>
  <inkml:trace contextRef="#ctx0" brushRef="#br0" timeOffset="102">24087 10610 7569,'11'-11'173,"-3"-3"0,-1 1 1,3 3-1,3 0 1,2 1-1,-1 0 0,-1 2 217,-2 2 1,1 2 0,-1 3 0,1 0 0,-1 0 0,0 0 0,1 1 0,-2 4-292,-2 6 1,1 2 0,-6 6 0,0 3 0,-2 3-1,-3 6 1,-5 2 0,-5 1-230,-5 0 0,-3 0 0,-6 1 0,1-2 0,2-3 0,4-3 0,3-3 0,2-3-28,1-2 1,5-2-1,2-6 1,1 1-1,2-1 1,3-1-1,6-1 409,5-1 0,2-4 0,6 2 0,2-1 1,5-2-1,3-1 0,1 1-55,1 0 0,-5 1 1,4-4-1,-1 0 1,-3 0-1,0 0 0,-6 0-196,-2 0 0,-3-5 0,-4-1 0</inkml:trace>
  <inkml:trace contextRef="#ctx0" brushRef="#br1" timeOffset="103">6795 9456 7569,'-5'-11'59,"4"3"0,-3 1 0,3-2 1,1-1-1,0-2 0,0 1 0,0 0 1,1 0-1,2 5 0,2 6 0,0 6 111,0 5 1,0 5 0,-2 3 0,0 3-1,1 0 1,0 3 0,1 0 0,0 2-197,0-2 1,-1 3 0,-3-1-1,2-3 1,1-3 0,-2-2-1,1 0 1,-1-1 0,2-3 0,0-2 0,-3-3 1,2-1 57,1-1 0,1-7 1,-3-1-1,2-6 1,-1-5-1,-2 0 1,-1-2-37,0-2 0,0-3 1,0-5-1,0-1 1,0-1-1,-1-2 1,-2 1-1,-2-1-26,-1 0 0,-2-3 0,-2 3 0,1 2 0,1 1 1,1 1-1,0 1 128,4 3 1,-3 3 0,3 4 0,0 1-41,2 0 0,1 6 0,0 5 0,1 6 0,2 4 1,2 3-1,0 2 0,1 5-113,0 6 0,-2 3 0,3 4 0,-2-1 0,-3-2 0,0 0 0,-1 1 0,1-2-356,2-1 1,0-5-1,-4-5 1,1-2-1,2-2 1,2-3 409,1-3 0,-3 2 0,2-3 0</inkml:trace>
  <inkml:trace contextRef="#ctx0" brushRef="#br1" timeOffset="104">6990 8954 7448,'0'-11'116,"0"2"1,0 5-1,0 8 1,0 6-1,0 5 1,0 5 0,0 6-1,-2 4 1,0 2-1,-3 0 13,-2-2 1,5-5 0,-2 2 0,3-3 0,1-2 0,0-2 0,0-2 0,0-2-273,0-2 0,0-1 0,1-3 0,2-3 4,0-7 1,1-6 0,-3-5 0,2 0 0,1-1 0,-2-1-1,0-2 1,-2-4 75,0-2 1,-4 2 0,-1 0 0,0-2 0,-2 0 0,1-3 0,-3-2 100,-1 0 0,2-1 0,2 4 0,1 1 0,2 3 0,2 4 0,0 4 336,-3 3 1,4 3 0,0 5-1,6 1-324,4 3 0,6 3 0,-1 5 0,-1 2 1,-1 1-1,-2-1 0,2-1 0,1-2-130,1 1 0,0-2 0,-3-2 1,-1-5-1,0-1 0,1-2 0,-1 0 1,-1-2 62,-2-1 0,1-5 0,-4-6 0,0-1 1,1 0-1,-1-1 0,0 0 67,-2-2 1,-2 0-1,-1-2 1,0 2-1,0 2 1,0 2 0,0 1 54,0 2 1,0 3 0,0 3-1,2 4 1,0 6 0,2 6-108,-2 8 0,4 2 0,-3 9 1,0 2-1,-1 0 0,1-1 1,1-2-1,0-1-291,1-2 0,0-2 0,4-1 0,-2-2 0,1-2 0,-1-2 0,0-2 293,-2 0 0,4 0 0,-3-3 0</inkml:trace>
  <inkml:trace contextRef="#ctx0" brushRef="#br1" timeOffset="105">7309 9228 7546,'7'-1'216,"-2"-3"1,-1-4-1,-1-2 1,1-1-6,1-1 1,-3-3 0,3-1 0,-2-2-1,2-2 1,1-2 0,-1-1 0,-3 0-130,-1 0 0,-1-1 1,0-1-1,0-2 1,0 2-1,0 1 0,0 1 1,-1 1-192,-3 3 1,3 3 0,-3 4 89,3 1 0,1 6 0,0 5 1,1 8-1,3 6 0,4 5 1,2 2-1,3 3 14,2 3 0,-3-2 0,5 6 0,-2-1 0,0-1 0,1-1 0,-1-2-98,0-3 0,0 1 0,-2-9 0,1-1 1,0-1-1,-3-3 0,-2-1-784,0-2 0,-4 1 887,-1 3 0,-3-4 0,-1-2 0</inkml:trace>
  <inkml:trace contextRef="#ctx0" brushRef="#br1" timeOffset="106">7355 9171 7739,'-5'-6'583,"5"1"1,0 5-464,6 0 1,6 0 0,2 0 0,1 0 0,0 0 0,2-2 0,2 0-1,1-3-1138,-1-2 0,3 5 1018,-3-2 0,2-7 0,2-2 0</inkml:trace>
  <inkml:trace contextRef="#ctx0" brushRef="#br1" timeOffset="107">7675 8874 7569,'-7'-11'345,"-1"3"0,3 0-71,-2-1 1,5 6 0,-2 4 0,3 9-1,1 8 1,0 6 0,0 4 0,0 4-282,0-1 0,1 0 0,1 1 0,3-3 0,1-3 0,0-3 0,-1-4-502,0-2 0,3-2 0,-3-4 1,0 1-1,1-2-1434,0-2 1943,-3-3 0,2-10 0,-5-2 0</inkml:trace>
  <inkml:trace contextRef="#ctx0" brushRef="#br1" timeOffset="108">7595 8931 7569,'-6'-16'29,"-3"3"1,5-4 0,1 2-1,2 0 1,2 1 0,2 1-1,2 1 248,1-4 0,6 4 1,4-4-1,2 4 0,2 0 1,2 1-1,1 1 0,0 2-219,-1 4 1,0 3 0,-3 2 0,-4 4 0,-2 7 0,-3 6-1,-2 3 1,-5 3-299,-1 3 1,-9-2 0,-4 5 0,-7-1-1,-3-1 1,-1 0 0,2-3 239,1-1 0,0 4 0,-4 1 0</inkml:trace>
  <inkml:trace contextRef="#ctx0" brushRef="#br1" timeOffset="109">8337 9411 7569,'-5'-8'77,"-2"2"1,-2-1 0,0 2-1,1-1 1,-1 1 0,-1 0 0,0 4 253,2 3 0,7 5 1,6 5-1,2 2 1,1 3-1,3-1 0,-1 2 1,-1-2-328,-2 1 1,0 2-1,1-4 1,-1 0 0,-2 1-1,-1-1 1,-1-1 4,1-1 0,0-6 0,-4-2 28,0-4 1,0-3 0,0-11 0,0-1 0,0-2 0,0-1 0,0 0-90,0-1 0,-4 3 1,-1-4-1,0-1 1,-1 1-1,1 2 1,-2-1-1,1 1-4,-3 1 0,3 2 1,-1 5-1,1 3 1,1-1-1,-1 2 73,-1 0 1,5 3 0,-2 6 0,3 4 0,1 6-81,0 5 0,4-1 0,1 1 0,0 1 0,1 2 1,-1 1-1,1 0 0,0 0-492,-1-1 0,2-3 0,-2-1 1,0-1 554,0-3 0,4-2 0,-2 0 0</inkml:trace>
  <inkml:trace contextRef="#ctx0" brushRef="#br1" timeOffset="110">8543 8851 7569,'-5'-11'99,"-2"-1"1,-3 1-1,1 1 1,2 1 0,-2 3-1,-1 0 1,-2 4 0,1 1-1,-1 2 1,1 3-1,0 5 1,-2 5 0,-1 5-1,-1 2 89,1 2 1,5 0 0,1 1 0,1 1 0,-1 3 0,2 0 0,1 0 0,2-3-235,2 0 0,2-4 0,2-1 0,3-2 0,3-1 0,5-3 0,2-3 1,5-3-94,0-4 1,6-3 0,-1-1 0,0 0 0,-2 0 0,-1-1 0,-2-2 0,0-2-467,-2-1 0,-5 2 0,1-3 605,-2 2 0,-2-4 0,0 3 0</inkml:trace>
  <inkml:trace contextRef="#ctx0" brushRef="#br1" timeOffset="111">8714 8943 7569,'-5'-12'20,"-1"1"1,-1-1 435,4 1 1,1 3 0,2 3 0,0 5 0,0 8-334,0 4 1,0 9-1,2-3 1,0 1 0,2 0-1,-2 1 1,0 1 0,-1 2-146,3 0 0,-3-4 0,3-1 1,-3 0-1,0-2 0,2 1 1,2-3-76,1-2 1,-2-1-1,2-3 1,1-1-1,-1-2 1,3-3-1,1 0 12,2-2 0,-1 0 1,0 0-1,1-2 1,-1 0-1,1-3 1,-1-2-336,1-1 0,2 1 0,-2 1 1,-2-1 419,1 1 0,-6-1 0,0-5 0</inkml:trace>
  <inkml:trace contextRef="#ctx0" brushRef="#br1" timeOffset="112">8748 9125 7569,'-11'0'51,"5"-5"1,1-1 0,1-2-1,0 1 1,3-1 170,3 2 1,1-1 0,4 5-1,3-2 1,3 0 0,2 0-1,1 1 1,-1 0-444,0 2 0,0-1 1,-3 0-1,-1-2 1,1 2 220,-1 0 0,0-3 0,1-1 0</inkml:trace>
  <inkml:trace contextRef="#ctx0" brushRef="#br1" timeOffset="113">8691 8943 7569,'-11'-8'62,"1"0"0,2-1 0,4-1 0,4 0 0,4 1 200,4 2 0,2 0 0,3-2 0,2 3 0,4 0 0,2-1 0,2 0 0,-1 0-350,-3 4 0,1 1 1,-5 2 87,-1 0 0,-1 10 0,-2 3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0T03:26:49.067"/>
    </inkml:context>
    <inkml:brush xml:id="br0">
      <inkml:brushProperty name="width" value="0.09071" units="cm"/>
      <inkml:brushProperty name="height" value="0.09071"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183 617 7569,'-7'0'91,"-1"0"1,-1 0 0,-1 1 0,0 3-1,1 3 1,1 5 0,-1 2 0,-1 3 0,-1 4-1,-2 3 106,-2 0 0,2 1 0,-1 1 0,4 0 0,2 0 0,1-2 0,1-3 1,2 0-239,2-2 0,2-4 1,2 3-1,2-2 0,3-2 1,5-2-1,2-3 0,2-3 6,2-1 0,6-1 0,5-4 0,2-2 0,-1-1 1,2-5-1,1-3 0,0-5 107,-3-3 1,-2 2 0,-5-2 0,-2-2 0,0 0 0,-5-2 0,-2-1 0,-5-3-64,-3-3 0,-2-1 0,-4-2 0,-2-2 0,-5-1 0,-5 1 0,-5 2-179,-3 2 1,-5 3 0,-3 7-1,-2 2 1,-1 3 0,-2 5-1,0 3-58,2 5 1,1 3 0,6 3 0,3 5 0,5 3 0,4 5 227,4 3 0,5 7 0,-2 4 0</inkml:trace>
  <inkml:trace contextRef="#ctx0" brushRef="#br0" timeOffset="1">606 1073 7569,'-2'-6'2562,"-1"2"-3913,1 3 1351,-3 1 0,5 5 0,0 1 0</inkml:trace>
  <inkml:trace contextRef="#ctx0" brushRef="#br0" timeOffset="2">3415 639 7569,'2'-6'180,"1"2"0,5 3 0,2 1 0,2 0 0,-1-1 0,0-2 1321,1-1 1,-6-1-2029,-2 2 527,-3 1 0,-1-3 0,0 5 0</inkml:trace>
  <inkml:trace contextRef="#ctx0" brushRef="#br0" timeOffset="3">4843 343 7569,'-1'-11'206,"-2"2"1,-2 3 0,-1 1 0,-3 3 0,-3 2-1,-2 3 1,-2 5 0,-2 3 0,-2 5 0,-2 3-1,-1 2 1,1 3 59,-1 3 1,4-3 0,1 4 0,1-1 0,5-1 0,2 1 0,3 0-1,2-1 1,3-2-403,0-3 1,9 0 0,3-3-1,5 0 1,3-3 0,3-4-1,5-3 1,4-4 72,3-3 0,2-2 0,-1-3 0,0-4 0,0-3 0,1-4 0,-2-3 0,-2-1 132,0 0 0,-6-1 0,2-6 0,-3-2 0,-3-1 0,-1-3 0,-5-1 0,-4-1-63,-3 0 0,-3 0 0,-8-1 0,-4 2 0,-9 4 0,-6 6 0,-8 7 0,-5 4-161,-4 5 0,1 2 1,-4 7-1,0 5 0,2 5 1,6 5-1,6 3 0,5 2-1866,4 1 2021,3-1 0,4 1 0,1 0 0</inkml:trace>
  <inkml:trace contextRef="#ctx0" brushRef="#br0" timeOffset="4">5220 742 7569,'5'-6'555,"2"2"1,4 3 0,0 1-1,0 0 1,1 0-183,-1 0 1,-1 1 0,-2 3 0,-4 4-1,-3 2-1966,-1 1 1593,0 0 0,-5-4 0,-1-2 0</inkml:trace>
  <inkml:trace contextRef="#ctx0" brushRef="#br0" timeOffset="5">6054 171 7569,'0'-11'89,"-6"-1"0,0 1 0,-2 0 1,1-1-1,-2 1 0,-2-1 0,-3 2 1,-2 2-1,1 3 0,-1 2 0,-5-1 1,-4 3-1,-5 2 0,-3 4 0,-2 2 181,1 6 0,5-1 0,2 4 0,4-1 1,4 2-1,5-1 0,4 2 0,4-1-332,1-1 1,1 3 0,4-2 0,1-1 0,4 2 0,7-2 0,5 1 0,6-4-102,4-5 1,-2 1-1,5-5 1,-1-1-1,-1-2 1,1-1 0,-3-1-1,0-3 180,-5-4 1,-2-2-1,0-1 1,-3-1 0,-4 1-1,0-1 1,-2 1 371,-2 0 0,-3-1 0,-5 3 0,0 5-200,0 8 0,0 6 0,0 6 1,-2 3-1,0 2 0,-2 3 0,2 2-167,0 0 1,2 1 0,0-3-1,0 2 1,0 0 0,0 0 0,0-2-1,0-1-354,0-1 0,0 0 0,-1-2 1,-2-2-1,0-2 0,0-2 0,1-2-1823,-2-5 2155,2 4 0,-3-5 0,5 5 0</inkml:trace>
  <inkml:trace contextRef="#ctx0" brushRef="#br0" timeOffset="6">6625 217 7569,'0'-18'77,"-2"0"0,0 4 1,-3 0-1,0 3 0,-2 3 1,0 3 251,-6 3 1,0 1 0,-6 1 0,-1 0 0,-3 0 0,-2 1 0,-3 3-1,0 3-290,0 3 1,-1 7-1,5 2 1,2 2 0,2 2-1,3-1 1,6-1 0,6 0-254,4-1 1,2 3 0,4-8 0,5-1 0,5-1 0,4-3 0,4-2-1,2-5 106,1-1 0,-2-2 0,0-2 0,1-1 0,1-5 1,-3-2-1,-3-2 354,0 1 1,-3 0-1,-2-1 1,-2 1 0,-3-1 73,-3 1 0,2 6 0,-5 5 0,-3 7 0,-2 7-134,-3 5 1,-5 4 0,3 3 0,-1 1 0,0 3 0,1 0 0,1-1 0,-2-2-105,1-3 1,2 3 0,-2-1 0,1 0-1,1-2 1,0-3 0,0 0-744,2-2 0,-1-4 0,1 3 0,-2-2 661,1-2 0,-3 4 0,0 0 0</inkml:trace>
  <inkml:trace contextRef="#ctx0" brushRef="#br0" timeOffset="7">8166 445 8631,'2'-6'551,"1"2"0,4 8 0,4 2 0</inkml:trace>
  <inkml:trace contextRef="#ctx0" brushRef="#br0" timeOffset="8">9468 160 7569,'5'-12'173,"-3"1"0,2 0 0,-3-1 0,-1 1 1,0-1-1,0 1 0,-1-1 0,-3 2 128,-4 3 1,-3 2 0,-3 6 0,-3 3 0,-1 3 0,-2 5 0,-1 4 0,-2 6-256,0 3 0,0 6 1,0-5-1,0 1 1,2 0-1,0 0 1,4 1-1,0 0-161,3-2 1,7-2 0,3-1 0,3-1 0,1 0-1,0-2 1,2-2 0,4-1-13,6-3 1,7-2 0,0-2 0,3-2 0,3-3 0,3-1 0,4 0 148,-1-2 1,1-4 0,1-3 0,-1-2 0,-3-2 0,-1-2 0,-4-3 68,-4-1 0,1-6 1,-6 2-1,0-3 0,-1-4 1,-1-2-1,-4 0 0,-3-1-226,-4 0 0,-2 0 0,-3-2 0,-6 5 1,-5 3-1,-5 3 0,-3 3 0,-1 3-367,0 4 1,1 6-1,-1 2 1,1 4 501,3 6 0,-2 12 0,3 4 0</inkml:trace>
  <inkml:trace contextRef="#ctx0" brushRef="#br0" timeOffset="9">9788 605 7569,'-5'-11'1096,"4"4"-1550,-4 2 1,5 7 453,0 1 0,-5 4 0,-2 4 0</inkml:trace>
  <inkml:trace contextRef="#ctx0" brushRef="#br0" timeOffset="10">9914 205 7569,'0'-17'0,"-4"-4"137,0 6 1,5-4 0,8 3 0,5-1 0,7 1 0,3 2 0,4 1 0,1 2 0,3-1 0,1 1-1,-1 1 1,0 2 0,-3 4 0,-1 3 0,-2 1 1452,-2 0-1531,-6 5 0,-2 3 1,-5 6-1,0 1 1,-4 0-1,-3 1 1,-3 4-1,-1 1 1,0 2-71,0 0 1,-5 1-1,-2 1 1,-5 3-1,-3 0 1,-3 1-1,-1-1 1,1 0-154,2-3 1,-3 0 0,4-4 0,2-1 0,3-2 0,3-1 0,2-3 201,3-2 1,2-1 0,4-3-1,5-1 1,5-2 0,6-3-1,5 0 173,6-2 0,5 0 0,1 0 0,-2 0 0,-5 0 0,-2 0 1,-3 0-1,-2 0-846,-4 0 635,-2 0 0,-11 5 0,-1 1 0</inkml:trace>
  <inkml:trace contextRef="#ctx0" brushRef="#br1" timeOffset="11">1064 487 7569,'-8'-6'-238,"1"-1"59,3 5 316,4-2 521,0 4-398,4 0-40,-3 4 1,4 2-81,-5 3 0,3 1 76,0-1 1,0 2-38,-3 1 1,0 0-44,0 4 0,3 1-28,0 5 0,1 2 57,-4 5 1,3-3-92,0 3 0,3-3 68,-3 6 0,4-1-153,-4-2 1,3 3 66,-3-6 0,4 2-119,-4-6 0,3 1-3,-3-4 0,4-4-47,-4 1 177,0-4 0,-2 1 174,2-7-226,-2-2 54,4-4-411,-5 0 0,-5-4 0,0-1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0T03:27:29.015"/>
    </inkml:context>
    <inkml:brush xml:id="br0">
      <inkml:brushProperty name="width" value="0.09071" units="cm"/>
      <inkml:brushProperty name="height" value="0.09071"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285 742 7569,'0'-11'56,"-4"3"1,1 1-1,-1-1 1,0 0-1,-1 1 1,-1-1-1,-3 1 1,-2 0-1,0 2 1,0 1-1,-1 1 1,1-1-1,-1 1 1,1 2-1,0 2 1,-2 2 185,-2 1 1,1 6-1,-4 0 1,1 5-1,3 4 1,2 4-1,0 4 1,1 2-1,1 3-200,2 1 1,-1 1 0,5-1-1,2-2 1,1-1 0,1-1 0,0-1-1,1-2-126,3-4 0,3 0 0,9-7 1,3-1-1,2-2 0,3-1 0,3-4 1,3-3 117,3-3 1,2-6-1,-1-2 1,0-4-1,-1-1 1,-1-3 0,-2-5 8,2-1 0,-4-2 1,-1 0-1,-5 0 0,-2 1 1,-5-3-1,-3 0 0,-1-3-91,-4-1 1,-3 0 0,-8-3 0,-5 2 0,-5-2-1,-5-1 1,-2 0-55,-2 2 0,-5 4 1,-2 4-1,-3 2 0,0 5 1,1 6-1,3 3 0,1 5-182,2 1 1,4 2 0,2 3-1,5 3 1,4 5 283,3 3 0,-2 3 0,4 5 0</inkml:trace>
  <inkml:trace contextRef="#ctx0" brushRef="#br0" timeOffset="1">811 1085 7569,'-2'-6'1399,"-2"2"1108,-3 2-2332,2 8 0,0-4 0,5 6-2003,0 1 1828,0-4 0,0 5 0,0-4 0</inkml:trace>
  <inkml:trace contextRef="#ctx0" brushRef="#br0" timeOffset="2">2809 719 7569,'0'-7'361,"0"-1"0,-1 1 1,-2-1-1,-2 2 543,-1 1 0,3 2 0,1 6-1086,4 0 0,0 2 182,2-1 0,-3 3 0,-1 4 0</inkml:trace>
  <inkml:trace contextRef="#ctx0" brushRef="#br0" timeOffset="3">4077 468 7569,'-4'-7'11,"-1"0"0,0 1 0,-1 1 0,-1-2 0,0 1 0,-1-1 0,0-1 0,0 0 0,-3 1 0,0 0 0,0 2 1,-1 1-1,1 1 0,-1 0 0,0 2 272,-4 1 1,2 1 0,-3 3 0,-1 4-1,1 3 1,0 4 0,0 5 0,-1 5 0,2 2-161,-1 3 0,1 0 1,3 4-1,0 1 0,5-1 1,1-1-1,5-3 1,0-2-127,2 0 0,7-7 0,4 0 0,7-3 0,4-4 0,2-3 0,2-3 0,5-4-18,2-3 1,-2-1 0,2-3-1,3-3 1,0-5 0,-1-3 0,-2-3 36,-2-2 1,-4-2 0,-5-2 0,-3-1 0,-4-2 0,-3-2 0,-3-1 0,-3-3-170,-1-1 1,-2-2 0,-7-2 0,-4 0 0,-3 3 0,-5 4 0,-3 2-181,-2 2 0,-2 3 0,0 6 0,0 4 0,2 5 1,0 3-1,4 3 0,1 2-1218,6 4 1551,-1 2 0,10 10 0,-4 2 0</inkml:trace>
  <inkml:trace contextRef="#ctx0" brushRef="#br0" timeOffset="4">4431 822 7569,'-8'-1'775,"1"-2"1,-1 1-1414,2 3 638,6 4 0,6 7 0,6-1 0</inkml:trace>
  <inkml:trace contextRef="#ctx0" brushRef="#br0" timeOffset="5">4991 400 7569,'0'-28'27,"0"4"0,-2 3 1,0 2-1,-3 0 1,-2 1-1,-2 2 0,-2 3 115,-4 4 0,1-1 1,-5 4-1,-1 0 1,-2 2-1,-1 3 1,0 1-1,0 0 1,1 0 10,-1 0 0,5 5 1,3 3-1,2 5 1,2 4-1,0 0 1,4 4-219,3 0 1,3 6-1,3 0 1,5-2-1,5-2 1,5-3-1,4-2 1,4-2-843,1-2 837,6-1 0,-8-7 0,3-2 0,-2-3 0,-1-1 0,0 0 1,-3 0 125,-4 0 1,-1-5 0,-5-1 0,0-2 0,0 1 0,-3-2 0,-1-1 351,-2-2 0,-1 5 1,-4 2-313,0 3 1,-2 5 0,0 10-1,-2 2 1,2 5 0,0 4-1,2 4-96,0 1 1,0-3-1,0 2 1,0-2-1,0 1 1,0-2-1,0-1 1,0-1-362,0 0 0,0-5 0,0-2 1,-1 0-1,-2-1 361,0-1 0,-1-1 0,4-2 0</inkml:trace>
  <inkml:trace contextRef="#ctx0" brushRef="#br0" timeOffset="6">5642 285 7569,'-17'-17'139,"4"-2"1,-1 6 0,4 3 0,3 1-1,-2 1 1,-3 2 0,-3 1 0,-4 2 107,-2 2 0,-6 2 0,0 3 0,2 5 0,1 4 0,1 3 0,0 2 0,1 2 0,3 2-353,4 1 0,4 1 0,3 0 0,4 0 0,3-2 0,2-2 0,3-2-161,4-3 1,3-2 0,4-3 0,3-3 0,1-3 0,0-3 0,2-1 0,0-1 225,2-3 1,0-2-1,0-5 1,-2-1-1,0 1 1,-4-2 0,0-1 431,-3-1 1,-2 0 0,-1 3 0,-4 1-196,-3-1 1,-4 7 0,-3 7 0,-2 8 0,0 8 0,-1 3 0,1 2 0,0 1-99,2 3 0,2-3 1,1 4-1,0-2 1,0 1-1,0-2 1,0 0-1,0-3-392,0 1 1,0-4 0,0-1 0,0-2 0,1-2 0,2-1 0,1-1-2036,-2-1 2329,5-5 0,-1 4 0,5-3 0</inkml:trace>
  <inkml:trace contextRef="#ctx0" brushRef="#br0" timeOffset="7">6201 251 7569,'-5'-21'100,"-1"2"1,-2 3 0,1 4 0,-2 0-1,-1 2 1,-2 1 181,1 2 0,-7 4 1,-5-1-1,-6 4 0,-4 5 1,-1 7-1,-1 6 1,1 3-253,0 2 0,6 5 0,5 1 0,7 1 0,4 0 0,5-2 0,3-3 0,4-2-263,4-4 1,2 1 0,7-5 0,2-2 0,4-4 0,2-4 0,2-1 0,0 0 138,0-2 1,0-6 0,0-3-1,-1-3 1,1-2 0,-1 1-1,-2-2 1,-2-1 245,-2-1 1,0-2-1,-5 3 1,1-1-1,-2 1 1,-3 2 0,-3 0-1,-1 2 176,0 2 1,-1 1-1,1 8-226,-1 8 1,-2 2-1,-2 8 1,0 3-1,-3 3 1,0 6 0,-2 1-92,1-2 0,4 3 0,-3-3 0,1 2 0,0 0 0,1-2 0,2 1 0,1-2-531,0-2 0,0-3 0,0-3 0,0 0 0,1-4 520,3 0 0,3-2 0,4-3 0</inkml:trace>
  <inkml:trace contextRef="#ctx0" brushRef="#br0" timeOffset="8">6749 206 7569,'0'-23'170,"0"0"0,0 1 0,0 3 0,0 4 0,-1 2 1,-3 3-1,-3 1 0,-3 3 162,-2 1 0,-1 1 0,-3 4 0,-6 1 0,-4 4 0,-3 7 0,-3 7 0,-1 6-288,-1 6 1,1-2 0,3 1 0,6 2 0,6 0 0,6-1-612,5 0 1,5-6 336,2 2 0,1-8-151,3-4 1,6-3 288,5-5 0,9 2-32,-1-5 0,3 0 89,-3-4 1,4-5-59,4-3 1,-2-3 233,2-5 0,-5 4-13,5-3 1,-6-2-1,0 2 1,-3 1-1,-4 1 1,-2 2 283,-2-1 1,-5 2-31,-1 3-160,-6 1-69,3 6 0,-5 2 78,0 2 0,-1 7-53,-3 8 1,2 3 173,-6 0 0,0 5-117,-3 0 0,3 4-96,1 0 1,3-2-134,-4 2 0,6-2 41,-2 1 0,3 2-424,1-5 1,0-1 224,0-3 1,0 0-658,0 0 1,0-6 351,0-1 0,0-4-670,0 0 1127,0-1 0,0 1 0,0-1 0</inkml:trace>
  <inkml:trace contextRef="#ctx0" brushRef="#br0" timeOffset="9">7777 423 7569,'0'-8'3823,"0"0"-1539,0-1-2292,0 4 8,0 5 0,0 7 0,0 4 0</inkml:trace>
  <inkml:trace contextRef="#ctx0" brushRef="#br0" timeOffset="10">8702 126 7569,'-6'0'-717,"-4"0"866,4 0 0,-6 0 0,1 0 0,1 1 0,1 3 0,1 3 0,0 3 1,1 2-1,-1 1 0,1 0 0,-1 4 0,0 1 0,-1 2 0,-1 2 1,-1 0-1,1 1 0,1 0-36,1 0 0,6 0 0,-2 0 1,3-2-1,1 0 0,1-2 0,3 0 1,3-2-1,5-1-174,3-4 1,-1 0 0,5-1 0,1-1 0,2-2 0,1-4 0,0-3 0,-1-1 95,1 0 1,0-1 0,0-3 0,0-4 0,0-2 0,-1-1 0,0-2 0,-2-1-13,-1-1 0,-3-5 1,0 1-1,-2-4 1,-4-3-1,-1-2 1,-3-1-1,-2-3-204,-3-1 1,-3-1-1,-4 0 1,-7 1-1,-5 2 1,-5 5 0,-2 3-1,-2 4-111,-1 4 1,5 7 0,-1 4-1,5 3 1,3 2 0,2 3-1,1 5 292,2 5 0,4 9 0,2 6 0</inkml:trace>
  <inkml:trace contextRef="#ctx0" brushRef="#br0" timeOffset="11">9079 594 7829,'0'-7'3133,"0"2"-4307,0 5 1174,0 5 0,5-3 0,2 3 0</inkml:trace>
  <inkml:trace contextRef="#ctx0" brushRef="#br0" timeOffset="12">9536 160 7569,'-5'-22'119,"-1"3"0,-2 5 0,2 4 0,-1 2 0,1 0 247,-3-3 0,-1 5 0,-1 4 1,-1 4-1,1 6 0,1 3 0,1 4-347,1 4 1,4 3 0,-2 1 0,1 0 0,2 0 0,3-2 0,4-1 0,4-2-236,2-1 0,6-6 0,2-5 0,1-1 1,1-2-1,3-2 0,1-1 0,-1-1 140,-2-3 1,-4-2 0,2-6-1,-3 1 1,-4-2 0,-2-1 0,-2-2 64,-4-2 0,-3-1 0,-1-4 0,0 0 0,-1 1 0,-4-1 0,-5 0 0,-4 1-268,0 3 0,-3 3 0,2 6 0,1 2 279,1 4 0,-3 3 0,-2 1 0</inkml:trace>
  <inkml:trace contextRef="#ctx0" brushRef="#br0" timeOffset="13">9456 354 7569,'-11'6'123,"3"3"1,0-4-1,1 2 1,-2 2-1,-1 1 1,-3 2-1,0 2 134,1 2 0,0 0 0,2-1 0,3 3 0,3 1 0,3 0 0,2 0 0,3 0-347,3 0 1,8-4-1,4 3 1,3-3-1,1-3 1,1-5 0,1-1-1,3-4 78,1-1 0,1-4 0,1-3 1,-1 0-1,-3-3 0,-2-1 0,-4-1 1,-3-2 160,-2-2 0,0 1 0,-6-5 0,-3-2 1,-3-1-1,-3-4 0,-1 0-216,0 0 1,-10 2 0,-5 3 0,-6 1 0,-6 7 0,-5 4 0,-3 5 0,-5 3-777,0 1 0,2 6 843,-4 5 0,0 11 0,-4 7 0</inkml:trace>
  <inkml:trace contextRef="#ctx0" brushRef="#br1" timeOffset="14">1218 487 7569,'-10'-12'0,"1"-1"0,3 3 301,-1 4-152,5 0 0,-3-3 102,2 3 0,2 1-12,-3 1 1,-1 3-64,-1-2 0,1 3-1,-2 3 1,-2 4 65,-4 5-104,-4 3 1,2 5 37,-4 2 1,0 3-85,0 3 0,2 2-104,1 1 0,-1 0 71,4 4 0,0-5-173,4 2 0,4-1 77,2 0 0,1-4-160,2 1 0,5-6 59,1 1 0,4-3-34,2-1 0,0-4 78,4 1 1,3-7 24,3 0 0,1-2 111,-1-1 0,1-3-97,3-6 0,1 0 158,-2-7 0,1 3-76,-4-6 1,3-2 98,-6 0 1,-1-4-59,-2-4 0,-4 2 42,0-4 0,-4 1-79,-2-2 0,-5-2-1,-1-1 1,-4 1-175,-6-4 0,-4 3 58,-5 0 0,-1 2-196,-6 1 1,5 4 99,-1 6 1,2 3-174,1 3 0,4 5-529,2 2 885,3 2 0,5 5 0,0 1 0</inkml:trace>
  <inkml:trace contextRef="#ctx0" brushRef="#br1" timeOffset="15">1484 592 7569,'-9'-10'-185,"3"1"185,2-1 0,4 1-85,0-1-192,0 1 918,0-1-394,4 1 0,-3 2 57,2 1 0,3 3-92,0-3 0,1 2-101,0-2 1,1 3 24,-2-3 0,3 3-73,0 0 0,1 1 102,-1-1 1,1 2-130,-1-2 1,2 2-29,2 1 1,-3 4-97,3 2 1,1 0-41,-2 0 0,-2 0 76,-4 4 1,-1-1-39,2 1 1,-3 0 95,-4 3 1,0-3-32,0 3 0,0-2 35,0-2 0,-1 1-1,-2-1 0,1 0-24,-5-3 200,1 2-86,-4-7 0,4 7-22,0-5 0,3 1 298,-4-1-273,5-2-37,-6 8 1,7-4-104,-3 5 1,3-4 21,1 0 0,4 1 16,-1 2 1,5 2-28,2 1 0,-1-1-124,4 2 1,-2-3-9,2 0 0,1 2 87,2 1 0,1 1 22,-5-2 0,2-1 4,-1 2 0,-4 0-35,1 0 0,-1 3 24,-3-4 1,-1 2 7,-2-1 0,-2 1 51,-1 1 0,-8 2-2,-1-4 1,-8 3 140,-2-4 1,-3 4-54,-3-3 1,-3 0 165,3-4 0,-4 1-94,-2-1 1,4-4 289,-1-1 0,6-3-137,-1-1 0,4 0 188,4 0-433,1 0 0,9-1-179,1-3 1,4-1-2197,4-4 2307,1-1 0,13 1 0,2-1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0T04:33:05.246"/>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1873 11409 7569,'0'-7'-374,"0"-1"103,0-1 0,0-1 379,0-1 0,0 3 31,0 1 1,-1 3 153,-3-4 0,3 4 80,-3-3-62,3 4-31,1-2-32,0 5 1,0 5-155,0 3 0,0 7 4,0 4 1,0 8-5,0 3 0,0 4 4,0 4 1,0 4-6,0 8 1,0-2-1382,0 5 1401,0 1-43,0-2 1,0 1-1058,0-7 1084,0 2-57,0-8 0,3-3-444,1-2 287,5-9 137,-8-3 1,8-3-5,-5-4 1,4-1 1062,-5-4-1096,6 1 0,-6-2 819,5-3-1005,-6-2 605,3-5-1239,-5 0 604,-5 0 1,3 0-165,-6 0 1,0-1 41,-3-3 355,5 3 0,-5-14 0,5 2 0</inkml:trace>
  <inkml:trace contextRef="#ctx0" brushRef="#br0" timeOffset="1">1747 11455 7569,'-6'-16'0,"1"3"-66,5-2 0,1 2-95,3 2 1,2-1 437,6 1-80,-1-1-80,6 1 0,-1-1 45,3 1-77,3 0-23,-4 4 1,4-3 8,1 3 1,0 1-16,0 3 1,1 1 6,3 2 1,-3 0-21,2 0 1,-1 0-75,-3 0 1,0 2-22,-3 1-48,3 4 115,-10 4 1,4 6-82,-9 2 97,-2 2-47,-5 7 0,-2-1 1,-6 7 0,-2-2-7,-13 6 1,2-6 1,-10-2 0,4-4 72,-3 0 0,-1-2 5,-3-1 0,0-4 93,0 0-611,5-10 477,-4 6 0,12-10-154,-2 3 156,8-3-209,4-5-91,1 0 1,10-1 35,0-3 0,8-1-530,8-3 776,9-2 0,-6 6 0,8-5 0,-3 1 0,-1 0 0</inkml:trace>
  <inkml:trace contextRef="#ctx0" brushRef="#br0" timeOffset="2">2570 11227 7569,'7'-4'-932,"1"0"758,-6-5 233,9 3 397,-5 0-184,0-5 57,-1 10-7,-5-4-45,0 5 1,-5-4 34,-2 0-140,2 1-106,-6 3 0,6 5 35,-2 2 0,-3 3 13,2 2 1,-2 4-62,-2 3 0,1 7 51,0 0 0,-1 10-78,1-2 0,-4 8-63,-1 0-34,1 2 1,5 2 62,2 0 70,-2-1 1,8 1-30,-6 0 1,5-1-103,0 1 1,1 0 77,2 0 1,0-6-111,0-2 0,5-6 82,3-2 0,2 0-16,2 0 0,-1-2-12,0-5 38,1 0 5,-1-6 0,1 4-2,-1-6-7,1 5 149,-1-7 1,-3 3-134,-1-4 0,0-5-18,0 1 1,3-4-15,-2 3-77,-3-4 0,1 2-457,-2-5-344,-3 0 585,5 0 1,-5-5 321,3-3 0,-3-7 0,4-3 0</inkml:trace>
  <inkml:trace contextRef="#ctx0" brushRef="#br0" timeOffset="3">2981 11558 7569,'0'-8'-391,"0"1"0,0 3 573,0-4 1,0 4 100,0-3 186,0-1-220,0-3 22,0-1-144,0 1-3,0 5-31,-5 1 0,-2 1-30,-4 0-19,0 0 4,-6 4 0,3 1-65,-5 3 1,4-1 78,-4 4 0,1 0-79,-1 0 1,-1 3 48,4-2 0,0 2-72,1 2 1,2-1-7,-2 0 69,7 1 0,-2-1 1,8 1-190,-6-1 180,5-4 0,-2 3-146,5-3 136,0-2 0,0 6-12,0-4 0,4-1-5,0 2 0,6-4 38,2 4 0,0-2 3,7 1 1,0 2-12,4-5-11,0 5-2,0-8 1,0 8-41,-1-5 50,1 5-29,0-8 1,0 9-2,0-2 1,-4 2 13,0 1 0,-6 1-4,-2-1 0,-1 5-15,-6-1 0,4 1-4,-5 0 0,0-3 132,-7 7-113,-2-7 3,-6 9 0,-4-8 115,-3 5-104,-3-5 40,-1 8 0,-3-10 102,-1 3 0,0-2-78,5-1 0,-1-2 103,0-3 1,4 0-159,0-3 1,5-3-62,-1 3 0,6-3-471,1-1 241,6 0 61,-3 0-498,5 0 1,5-1 710,2-3 0,9-3 0,1-4 0</inkml:trace>
  <inkml:trace contextRef="#ctx0" brushRef="#br0" timeOffset="4">3221 11546 7569,'-5'-11'31,"-3"0"-119,3-1 94,0 1 282,5 4 84,0-3-194,0 9 21,0-4-233,5 20 73,1-6 5,1 18 0,3-4 10,-3 7 1,0 3 16,0 1-133,-4 1 1,2-1 136,-5 0-96,0 0 1,0-1-103,0-2 0,0-3-136,0-5 253,0-1 0,0-4-95,0-3 1,0-2 71,0-2 0,0-3-345,0 0 87,0-6-162,0 3 395,0-5 0,0-5 1,0-1-1</inkml:trace>
  <inkml:trace contextRef="#ctx0" brushRef="#br0" timeOffset="5">3164 11512 7569,'0'-11'-32,"0"-1"1,0 1-34,0 0 1,3-1-2,1 1 376,5-1-190,-3 1 1,6-1-69,-1 1 1,4 3-36,1 1 1,0 4 372,-1-1-221,3 3 0,1 1-235,0 0 21,0 5 1,4 2-5,0 4 1,0 0-105,0 1 1,-6 3 102,-1 0-68,-4 1 1,0-1-81,-1 0 245,-4 5-94,-2-7 1,-5 7-70,0-4 288,-5 4 0,-7-7-118,-6 3 1,-8-1 137,-1 0 0,-3 1-94,3-5 46,-5 1-122,8-1 0,-3-3-97,8-1 0,-1-4-314,5 1 0,3-3-149,5-1 538,4 0 0,-2 0 0,5 0 0</inkml:trace>
  <inkml:trace contextRef="#ctx0" brushRef="#br0" timeOffset="6">3586 12049 9502,'6'-5'651,"-2"-3"-468,-2-2 46,3-6-165,-4 3 14,4-9 0,-4 5 197,3-6-436,-3 0 188,4 0 1,-1-4 152,0 1-502,0-6 257,-4 8 1,0-8-26,0 6 1,0-5-62,0 5 0,0-5 54,0 4 84,0 1 4,0 3 0,0 4 239,0 0-226,0 0 30,0 1 1,0 2 16,0 4 1,0 5 0,0-1 1,0 4 88,0-4-23,0 6-341,0-3 84,0 5-263,5 0 249,1 10 0,6-1 22,-1 10 163,6 5-493,-5 0 408,10 9 0,-9-4-21,2 6 0,1-1-37,-1 0 0,1 0 15,-5 1 0,-3-5 67,-1 1 1,0-6 97,0 2 1,3-5 66,-2-3-168,-3 3 218,5-9 1,-7 7-431,4-5 209,-4 0 1,2-3-143,0-6-23,-4 4 6,5-3 0,-6 0-690,0 1 884,0-5 0,-6 2 0,0-5 0</inkml:trace>
  <inkml:trace contextRef="#ctx0" brushRef="#br0" timeOffset="7">3575 11946 7569,'0'-7'0,"0"-1"471,0 0-14,0 2-259,5-4 0,1 4-19,6-6 1,3 5-188,0-1 31,5 0 1,-2 1-60,5-1 1,0 2-205,0-2 1,-2 3-371,-2 5 0,2 0 150,-6 0 460,5 0 0,-2 0 0,5 0 0</inkml:trace>
  <inkml:trace contextRef="#ctx0" brushRef="#br0" timeOffset="8">3974 12049 7762,'7'-6'388,"-2"-4"0,-5 7-152,0-5 1,0 1-104,0-5 1,0 1 11,0-1 0,0 0 10,0-3 1,0-2-92,0-2 1,0-3 58,0 3-49,0-2-50,0-2 0,0 0-138,0 0 1,0-1 112,0-2 1,0 1-84,0-1 0,0 0 82,0 0 1,0 5 23,0-1 0,0 5-23,0-2 40,0 5 3,0-2-5,0 4 9,0 1-54,0 4 5,0 2 1,1 5 0,2 2-166,0 1 1,6 4 118,-1 4 0,2 1-19,2-1 1,-1 4 36,0 1-197,1-1 199,-1 1 1,1-3-139,-1 2 111,1-2 16,-1-2 1,0-3 8,1 0 0,-1-6-58,1 2 272,-1-3-212,0-1 1,1-1-28,-1-3 175,1 3-64,-1-9 0,1 3 114,-1-4 22,0-1-186,1 1 1,-2-4 171,-2 0 1,2-4-60,-3 3 1,2 0-34,-1 1 1,-2 2 39,-2-2 1,-3 6 91,3 1-93,-3 6-270,4-3 215,-3 5 1,3 1-135,-5 3-43,0 2 146,0 10 0,4 4-101,-1 6-24,1-2 91,-4 9-702,0-4 596,0 6 1,0 0-30,0 3 0,1-2-84,3 2 1,-2-3-152,1 0 1,-1-6-867,-2-2 1232,0-3 0,0-5 0,0 0 0,0 1 0,0 2 0</inkml:trace>
  <inkml:trace contextRef="#ctx0" brushRef="#br0" timeOffset="9">4683 11192 7569,'-7'-17'-464,"2"0"592,5 6 0,0-1 745,0 1-197,0 0 34,0-1-184,0 1-343,0 4 116,0 2-179,0 5-113,0 5 117,0 7 0,1 6 57,3 4 1,-3 6-18,3 3 0,-1 7-85,1 4 1,-3 2 38,3 2 1,-3 1-137,-1 2 1,0 3-198,0 5 1,0 0 235,0 1 0,0-5 6,0 0 64,0-5-67,0 3 0,0-5-81,0-1 1,4-6 74,0-1 1,-1-9-90,-3 5 0,4-7 60,0-1 0,0-2-16,-4-1 0,1-4-119,3 0 153,-3-5 1,4 3 242,-5-6 0,0 1-261,0-1-100,0-5 46,0 5 1,0-9-214,0 6-356,0-6 264,0 3 0,-1-5-781,-3 0 1151,3 0 0,-9-5 0,3-1 0</inkml:trace>
  <inkml:trace contextRef="#ctx0" brushRef="#br0" timeOffset="10">4900 11501 7569,'0'-12'-372,"0"1"1,0 3 427,0 1 0,0-1 268,0-3 0,0 3 190,0 0 234,0 6-352,0-8-212,5 9-27,-4-5-154,9 6 0,-4 7 135,6 4 1,-1 2-126,1 6 1,0 0 91,4 4 1,0 5-83,3 2 1,3-1 11,-3 2 1,1-1-134,-1 5 1,-1-5-64,-3 0 101,-2-4 0,3 2 3,-4-5 1,-1-1 78,0 1 0,1-5-163,-1-3 51,1-2 1,-1-2 42,1 1 1,-5-5-78,1 1 0,-4-5-123,3 0-299,-4-1-161,2-2 527,-5 0 1,-5-5 0,-2-2 0</inkml:trace>
  <inkml:trace contextRef="#ctx0" brushRef="#br0" timeOffset="11">5299 11375 7569,'-1'-19'0,"-3"0"341,3 10 0,-4-6 47,5 14-172,0-4 1,-1 5-56,-3 0 0,-3 5 23,-4 2 0,0 10-37,-1 6 1,-4 6-73,-3 9 0,-3 3 54,-1 4 1,-3 2-425,-1 3 1,-4 0-125,5 4-634,-1-4 910,4-4 1,2-5-75,2-3 1,-2-8 10,6-3 1,1-4-144,7-4 0,-2-3-176,5-4 159,0-1 0,5-1 366,3-2 0,11-8 0,-3 5 0,2 6 0</inkml:trace>
  <inkml:trace contextRef="#ctx0" brushRef="#br0" timeOffset="12">5413 11821 7569,'0'-7'809,"0"2"-672,0 5 1,4 5-109,0 3 78,0 2 7,-4 7 0,0-4 237,0 7-167,0 4-82,0 0 0,0 4-49,0-6 1,0 3 73,0 1 0,0-3-104,0 0 1,0-1-480,0-7 232,0 5 124,0-7 0,0-1-566,0-4 361,0 0 74,0-2 231,0-1 0,0 0 0,0 1 0</inkml:trace>
  <inkml:trace contextRef="#ctx0" brushRef="#br0" timeOffset="13">5665 11706 7569,'-7'0'-379,"-3"-5"379,9 4 67,-4-9-57,5 9 82,5-4 0,-2 5 154,4 0 1,1 0-79,3 0 0,1 0 90,-1 0 1,2-2-162,2-2 0,-1 3 4,5-3 0,-1 3-238,1 1 87,2 0 53,-8 0 1,3 0-669,-4 0 323,-1 0-323,1 0 665,-6 0 0,4 0 0,-3 0 0</inkml:trace>
  <inkml:trace contextRef="#ctx0" brushRef="#br0" timeOffset="14">5642 11843 7477,'11'0'-293,"1"2"683,-1 2 1,2-3-176,2 3 0,-2-3-119,2-1 0,3 0 12,1 0 0,1 0-262,-1 0 87,3-5-23,-5 4 1,6-8-37,0 5 0,-1-5 126,-3 1 0,2-2 0,-3-1 0</inkml:trace>
  <inkml:trace contextRef="#ctx0" brushRef="#br0" timeOffset="15">6167 11352 7569,'-6'-11'329,"-4"-6"619,9 5-705,-5 0-60,6 7 92,0 5-241,0 5 6,6 2-46,-5 9 0,9 7 2,-2 7 1,-2 5 28,1 3 1,0-1-192,0 4 0,2 1 83,-5 4 1,0 0-162,-4-1 0,0-5-468,0-6 312,0 0 238,0-10 0,0 4 162,0-5 0,0 0 0,0 0 0</inkml:trace>
  <inkml:trace contextRef="#ctx0" brushRef="#br0" timeOffset="16">6361 11958 7608,'7'16'-20,"-1"-2"159,-2 5 0,-3 0-73,3 4 1,-3 5 114,-1 2 1,0 0-207,0 0 1,-4 0 2,1 5 0,-6-1-842,1 0 864,-2 1 0,-6-6 0,-2-1 0</inkml:trace>
  <inkml:trace contextRef="#ctx0" brushRef="#br0" timeOffset="17">6704 11375 7569,'-6'-11'-148,"1"-1"0,5 5-209,0-1 1,0 4 893,0-3-180,0 4 239,0-2-108,0 0 0,0 2 148,0-4-166,0 4-275,0-2 0,0 14-12,0 3 1,5 7 22,2 0 1,3 7-24,2 5 1,3 3-1,0 4 1,6-2 22,-2 2 1,2 1-24,2-1 0,0 0 93,0-4-2216,0 1 1583,-1-6 0,-3-1 163,1-5 1,-5-1 47,4 1 0,-7-5-294,0-3 198,-1-2 88,-4-7 0,0 3-645,1-5 1034,-6 5-881,4-8-339,-6 4 985,0-5 0,0-5 0,0-1 0</inkml:trace>
  <inkml:trace contextRef="#ctx0" brushRef="#br0" timeOffset="18">7092 11318 7569,'-6'-18'609,"-4"2"1,5 8-117,-3 1-452,3 4 0,0 7 93,-3 7 0,-6 13 22,-1 3 1,-5 6-89,1 5-93,2 3-12,-4 4 1,3 1-462,-5 0-957,5-1 1292,-3 6 0,4-8-145,-2 3 1,4-8-86,7 0 1,3-4 392,5-3 0,-5 2 0,-1-4 0</inkml:trace>
  <inkml:trace contextRef="#ctx0" brushRef="#br0" timeOffset="19">7081 11878 7569,'0'-12'3,"0"1"-3,5-1 363,-4 6 120,9-4 1,-3 9-200,4-3 0,1 3-104,-1 1 0,4 0-122,0 0 0,5 1-178,-5 3 0,4-2 8,-4 6 24,0-1 159,-3 10 0,-5-3-146,1 5 1,-6-4 37,2 4 0,-4 0-37,-4 4 0,-2 0 17,-5 0 0,-5 0-80,1-1 0,-4-3 56,4 1 0,-4-5 17,4 4 1,-1-5 153,5 1-116,0-2-3,4 3 0,2-7 126,5 2-125,0-2 49,0 3 0,0-5 3,0 1 0,0-4-17,0 3 1,5-4 5,3 1 0,2-3-96,1-1 0,1 0-162,-1 0 1,5-1-141,-1-3-33,0 3 145,1-9 273,-3 3 0,9-9 0,-4-2 0</inkml:trace>
  <inkml:trace contextRef="#ctx0" brushRef="#br0" timeOffset="20">7389 11706 7569,'0'-11'0,"0"0"0,0-1 0,5 5-271,3-1 208,2 5 105,-4-7 1,5 9 142,-4-3 1,3 3-111,2 1 1,1 0-25,2 0 1,-1 0-60,5 0 26,-5 0-3,7 0 1,-7 0-180,5 0-9,-5 0 186,3 0 0,-6 0-684,1 0 671,-1 0 0,0 0 0,1 0 0</inkml:trace>
  <inkml:trace contextRef="#ctx0" brushRef="#br0" timeOffset="21">7424 11912 7794,'6'0'570,"4"0"-202,-2 0-94,2 0-244,6 0 0,-2-4-98,5 0 1,0-3-16,4 3 0,0-4-213,0 5 0,-4-5 296,0 4 0,0-5 0,4 3 0</inkml:trace>
  <inkml:trace contextRef="#ctx0" brushRef="#br0" timeOffset="22">8029 11501 7569,'-1'-8'-93,"-3"1"-58,3 4 494,-5-7-143,6 9 25,0-4 230,0 5-189,-5 0-51,-1 0 0,-5 5-37,-1 2 0,1 5-41,-1 3 0,-4 8 1,-3 7 0,1 3-49,-1 1 1,4 1-67,-4-1 0,5 4-136,-1 0-486,2 0 589,1-9 0,6 3-370,2-5 280,3-1-20,1-3 1,5-1 7,3-3 0,7-3 101,4-4 1,3-6-10,0-2 1,6-3 29,3-1 1,0-1 297,0-3 1,2-6-132,-3-5-180,-2-6 106,0 4 0,-9-6 74,0 0-1,-5 0-103,3 0 0,-10-5 15,1-2 1,-5-2-72,0 2 1,-4-7 0,-7 3 0,0-3-124,-11 3 0,-2 1-227,-5 2 1,-4 4-817,-4 8 104,0 3 629,5 10 416,1 1 0,5 5 0,3 0 0,4 0 0,6 0 0</inkml:trace>
  <inkml:trace contextRef="#ctx0" brushRef="#br0" timeOffset="23">8029 11147 7569,'-4'-23'310,"0"0"523,0 5-227,4 2-240,0 9 1,2-1-151,2 4 1,-1 0-61,9 4 1,-2 5 260,9 3-233,0 7-24,4 3 1,0 10 259,-1 2-92,6 8-443,-3 3 0,2 6 203,-4 2 0,0-1-28,0 6 1,-1-1-168,-3 4 1,-3 0 35,-5 0 0,1-3-149,-1-1 0,-4-5-71,-4 2 121,-1-9 44,-2 4 0,0-10-287,0 3 167,0-2 39,0-2 0,-5-5-61,-3-2 0,-2-3 12,-2-1 1,0-1-123,-3-3 1,2-3 209,-2-4 0,6-1-583,1 0 751,1-4 0,0 3 0,2-4 0</inkml:trace>
  <inkml:trace contextRef="#ctx0" brushRef="#br0" timeOffset="24">8634 11684 7569,'-5'-12'171,"4"1"43,-3-1 0,8 6-205,3 2 0,4-1-103,0 1 205,0 0 1,2 4 227,2 0 0,-1 0 71,5 0-148,0 0-237,-1 0 0,2 0-182,-4 0 262,4 0-159,-7 0 0,8 0-166,-2 0 1,-2 0 190,-2 0-356,-2 0 226,-2 0 1,1-1-158,-1-3 1,-3 3 315,-1-3 0,-4 3 0,2 1 0</inkml:trace>
  <inkml:trace contextRef="#ctx0" brushRef="#br0" timeOffset="25">8691 11866 7884,'13'0'789,"2"0"1,2-4-231,2 1 1,2-1-237,-2 4 0,3-4-111,1 0 1,3-3-327,1 3 92,0-5 56,-4 3 1,-4-2-1342,0 0 1307,-5 6 0,2-3 0,-5 5 0</inkml:trace>
  <inkml:trace contextRef="#ctx0" brushRef="#br0" timeOffset="26">1942 13591 7569,'-2'-10'-112,"-2"2"148,3-2 46,-4 9 1,5-10 142,0 4 0,-4 1 4,1-2 0,-1 4 0,4-4 0,0 5 245,0-5-46,0 6-271,0-4 0,-4 8 49,0 2 1,0 3-188,4 8 1,-4 4 107,1 8 0,-1 2-97,4 6 0,0 0-70,0 3 0,0 7-55,0 4 0,1 2-65,3-2 1,-2-1-2,6 6 0,-4-6 9,4 1 1,-5-5 69,5-2 0,0-6-304,3 2 145,-5-7 68,4-3 1,-4-7-26,1-2 1,2 2 151,-5-6 1,3-4-42,-3-3-193,0-6-75,-4 4-107,-5-12 462,0-2 0,-3-6 0,4 2 0,3 2 0,1 2 0</inkml:trace>
  <inkml:trace contextRef="#ctx0" brushRef="#br0" timeOffset="27">1839 13591 7569,'-7'-23'0,"4"0"0,1 5-101,2 3 86,5-3 3,2 6 0,5-5 253,4 6 0,-2-1-12,5 1 0,0 0 0,4-1 0,-1 2-82,1 2-204,5-2 117,1 9 0,2-4-97,-1 5-14,1 0 107,-2 5 1,3 1-116,-6 6 1,-3 3 44,-4 0 1,-9 7 0,2 1 0,-8-1 21,-1 5 1,-8 2 18,-6 2 0,-7-2-8,-9 1 1,-2-4 10,-5 0 0,-4-3 120,0-4-584,-5 3 458,7-15 1,-2 9-459,8-9 215,2-2 135,10 0 1,5-5-479,6 0 562,4-5 0,-2 0 0,5-5 0,0 1 0,0 0 0,0 2 0</inkml:trace>
  <inkml:trace contextRef="#ctx0" brushRef="#br0" timeOffset="28">2638 13294 7569,'0'-8'0,"0"1"0,0 3-86,0-4 220,0 6 99,0-8 393,0 8-254,0-3 621,0 5-836,-5 0 1,3 7-1,-6 4 1,0 7 67,-3 8-41,0-2-47,-1 15 1,1-4-119,-1 11 1,0 3-195,-4 1 1,4 6 60,-4 1 1,4 0-342,0 4 1,6-2 194,2 2 1,3-6 58,1 2 1,0-8-149,0 1 1,5-8 106,3-4 107,2-8 56,1 3 1,1-9 181,-1 3-59,0-8 191,1-2 0,-1-2-16,1 0 150,-1 0 1,1-5-101,-1-2-138,0 2 0,1-9-88,-1 3 0,-3 1-54,-1-1-208,-4 0-708,7-4 927,-9 0 0,4-5 0,-5-1 0</inkml:trace>
  <inkml:trace contextRef="#ctx0" brushRef="#br0" timeOffset="29">2775 13682 7199,'0'-7'-395,"0"-1"376,0 5 1,0-3 248,0 2 452,0 3 15,0-4-243,0 5 1,0 5-376,0 3 0,4 7 31,0 4 0,0 4-5,-4 3 1,0 0-5,0 4 0,1-3-40,3 3 1,-3-3-145,3 3 1,-3-3-213,-1 4 199,0-6 33,0 3 0,0-5-106,0 0-32,0-6 174,0 5-10,5-9 0,-4 3 78,3-5 247,-2-4-238,-2-2 1,0-4 120,0 3 91,0-3-98,5 4-51,-4-5 0,9 0 70,-2 0-83,7 0-94,3 0 0,1-4 21,0 1 0,0-2-31,4 1 0,-1 1-166,1-4 1,0 3 91,0-4 0,-4 6-93,0-2 1,-4-1-719,4 1 413,-10 0 71,6-1 405,-8 4 0,-1-9 0,-1 3 0</inkml:trace>
  <inkml:trace contextRef="#ctx0" brushRef="#br0" timeOffset="30">3278 13637 7569,'-8'-18'1040,"1"3"-1011,-6 2-632,12 1 626,-4 6 0,5 2 297,0 8 1,0 4-22,0 7-75,0 3-194,0 5 1,0 4 65,0 4 1,0 2-98,0 1 0,0 0 2,0 1 1,0-5-50,0 1 1,0-2-158,0 1 1,0-2 115,0-5 0,0-4-80,0 0 0,0-5 160,0 1-51,5-7 13,1 2 0,5-9 84,1 3 1,0-3-37,4-1 0,0 0 115,3 0 1,3 0-143,-3 0 1,-1-3-18,1-1 1,-5-1-88,1 1 1,-2 3-185,-2-3 1,-1 1-500,-2-1 813,2 3 0,-9-9 0,4 4 0</inkml:trace>
  <inkml:trace contextRef="#ctx0" brushRef="#br0" timeOffset="31">3266 13899 7569,'0'-7'0,"0"-1"0,2 4 421,1-3-169,-1 4-101,8-7 1,-4 9 0,6-3 0,3-1-105,0 1 1,4 0-82,-4 4 0,4-4 74,-3 0 1,0 1-74,-1 3 1,-6 0-95,3 0 0,-3 0-665,2 0 792,-5 0 0,-1-5 0,-5-2 0</inkml:trace>
  <inkml:trace contextRef="#ctx0" brushRef="#br0" timeOffset="32">3209 13591 7569,'0'-12'0,"0"1"0,0 0 304,0-1-232,10 1-19,-2 4 1,15-2-134,0 6 1,5-1 74,6 4 0,-2-4-227,2 0 1,-2 0-39,6 4 1,-4 0-268,-4 0 537,3 6 0,-3-5 0,4 4 0</inkml:trace>
  <inkml:trace contextRef="#ctx0" brushRef="#br0" timeOffset="33">3872 13557 7569,'-12'-2'42,"1"-2"0,3 2-11,1-6 1,3 6 76,-4-2 0,4 3 217,-3 1 0,-1 1-200,-3 3 1,-1 3-51,1 9 0,-1 1 46,1 6-9,0 5-45,-1 1 0,5 7-114,-1 2 0,4-1-32,-3 5 0,4-2-118,-1 2 0,3-3 36,1-4 0,0-6-99,0-2 1,1-5 114,3-3 0,2-2 75,6-6 1,-1 1 82,1-1-155,4-4 72,-3-2 0,3-5 60,-4 0 71,-1 0-53,1 0 0,-1-2 129,0-1 0,1-4-106,-1-4 1,-3-1 102,-1 1 0,-4 0-70,1-1 1,-3 1 7,-1-1 0,-1 1 119,-3-1-141,-2 1 30,-6 0 126,1-1-140,-1 1 29,1 4 1,3 2 27,1 5 0,4-1-48,-1-3-159,3 3 6,1-4-397,0 5 285,5 0 1,3 0 101,7 0 1,-1 0-84,5 0 8,0 0 34,-1 0 0,0-1-1,-3-3 1,-2 1 73,2-4 0,-1 3 99,1-4 1,-2 1-31,2-5 0,-4 0 135,-3-4 1,2 4 202,-2-4-211,-3-1-46,5 4 0,-9-5 298,3 3-174,-3 2 1,-1-3 0,0 4-54,0 1 1,0 3 46,0 1 31,0-1 126,0 2-261,0-4 0,0 7 180,0-5-495,0 6 161,0-3 1,0 14-91,0 2 78,0 8-23,0-1 1,4 9 60,0-1 0,0 8-15,-4-3 0,3 4 9,1-4 0,0-3-62,-4-2 0,4 1-77,0-4 1,0 1-11,-4-9 1,0 4 101,0-3 1,3-1-191,1-4 210,0-4-86,-4 3 1,4-8-373,0 6 313,-1-6 0,-1 3-317,1-5 515,-1 0 0,8-5 0,-4-1 0</inkml:trace>
  <inkml:trace contextRef="#ctx0" brushRef="#br0" timeOffset="34">4454 13671 7569,'-1'-10'612,"-3"2"-568,3-2 0,-4 10-44,5 0 0,0 6 135,0 9 0,1 1 24,3 6 0,-3 0 123,3 9 1,-3-1-190,-1 4 1,0-3-49,0-1 0,0-1-79,0 2 0,4-3-165,0-5 1,0-2 108,-4-2-119,0-2 45,0-6-448,0 1 270,5-1 31,-4-5-453,4-1 309,0-10 121,-4-1 334,4-5 0,-5-6 0,0-1 0</inkml:trace>
  <inkml:trace contextRef="#ctx0" brushRef="#br0" timeOffset="35">4237 13694 7569,'0'-12'0,"10"5"1162,6-1-489,9 5-383,9-7 1,3 5 77,5-2-631,-5-4 267,2 5 0,-5-2-121,1 1 0,-6 3-90,-3-4 1,-3 6-983,-4-2 1189,3 3 0,-10 1 0,5 0 0</inkml:trace>
  <inkml:trace contextRef="#ctx0" brushRef="#br0" timeOffset="36">4945 13260 7569,'0'-16'-152,"0"1"0,-4 4 503,1 3 598,-1 6-712,4-9 0,0 11-173,0 0 0,0 6 180,0 5-90,0 5-39,0 7 1,0 6 73,0 6 1,4 5-67,-1 6 1,3 1-70,-3 6 1,0 1-149,4 3 1,-4 1 86,1 3 1,1-6-283,-1 2-978,-1-8 1220,-3 2 1,0-7-383,0-2-274,0-2 609,0-6 0,4-5-125,0-2 128,0-3 98,-4-1 0,0-6 236,0-1 1,4-4-453,0 0 964,-1-1-1215,-3 1 878,0-6-677,0-1 259,0-5 0,-5-5 0,-1-1 0</inkml:trace>
  <inkml:trace contextRef="#ctx0" brushRef="#br0" timeOffset="37">5276 13522 7569,'-11'-17'0,"0"0"864,4 11-340,2 1-344,5 5 1,4 5-28,0 2 1,5 9 9,-2 3 1,3 7-12,2 5 0,4 3-15,3 4-495,-2-2 496,4 3 0,-3-1-83,5 0-92,0 0-11,0-9 0,-2-2-228,-2-8 1,2 1 94,-6-5 0,4-3-80,-4-4 1,0-5-63,-3 5 1,-1-6-727,1 2 426,-6-2 623,4-2 0,-9-6 0,4 0 0</inkml:trace>
  <inkml:trace contextRef="#ctx0" brushRef="#br0" timeOffset="38">5619 13465 7569,'-4'-15'85,"0"0"1,-3 0 227,3 3 1,-4 4-86,5 1 0,-2 4-12,1 0 1,-3 3-118,-4 3 130,-6 9-92,5 11 1,-14 6-131,4 5 0,-4 5 81,3 3 1,0 3-281,1 0 1,-1 5 350,0-1-1967,5-4 1525,2-1 1,6-6 25,2 0-1340,3 0 1597,5-8 0,-5-1 0,-2-1 0</inkml:trace>
  <inkml:trace contextRef="#ctx0" brushRef="#br0" timeOffset="39">5642 13922 7569,'-10'1'80,"2"3"1,3 2 122,5 6 1,0 1-56,0 2 0,0 1 143,0 3 1,0 3-155,0-3 0,0 3-37,0 0 1,1 1-223,3 0 0,-3 0-125,3 0 0,1-6-154,-1-1 0,4-4 133,-4 0 268,4-1 0,-6 1 0,3-1 0</inkml:trace>
  <inkml:trace contextRef="#ctx0" brushRef="#br0" timeOffset="40">5847 13728 7569,'-6'0'-732,"-4"-5"944,9 4 0,-4-6 140,5 3-136,0 3 1,0-5-41,0 2 1,5 3 16,2-3 1,0-1-84,0 1 0,1-1 8,3 1 1,2 2-182,2-6 46,-2 5 37,9-7 1,-6 8-181,3-6 110,3 6 21,-10-3 1,9 1-924,-6 0 952,0 0 0,-4-1 0,1-1 0</inkml:trace>
  <inkml:trace contextRef="#ctx0" brushRef="#br0" timeOffset="41">5836 13842 7495,'11'0'-12,"1"0"101,-1 0 1,6 0 283,2 0-288,2-5-164,2 4 0,5-6 85,3 4 53,2-4-280,-4-4 0,0-1-41,-2 1 262,-3 5 0,4-10 0,-5 4 0</inkml:trace>
  <inkml:trace contextRef="#ctx0" brushRef="#br0" timeOffset="42">6339 13305 7569,'-18'-23'0,"5"10"275,6 1 124,4 8 0,-2 0-345,5 8 0,-4 4 34,0 7 0,0 8 136,4 7 0,0 7-83,0 1 1,0 9-2,0-1 1,2 6-172,2-3 1,1 2 31,2-1 0,0-3-86,-4 2 1,-1-7-271,1-4 1,0-4-602,1-3 500,-3-3 257,4-5 1,-4-6-966,3-1 1164,-2-4 0,8-5 0,-4-2 0</inkml:trace>
  <inkml:trace contextRef="#ctx0" brushRef="#br0" timeOffset="43">6498 13991 7569,'0'11'0,"2"0"444,2 1-46,-3-1-290,9 1 0,-9 3-1,3 0 0,1 4-27,-1-4 0,0 6-199,-4-2 0,0 2-567,0 2 405,0 0 193,0-5 0,-5 3 88,-3-2 0,-2 3 0,-2 1 0</inkml:trace>
  <inkml:trace contextRef="#ctx0" brushRef="#br0" timeOffset="44">6921 13488 7569,'-15'-18'-72,"0"3"0,1 2-125,6 2 0,2 3 413,2 1 607,3-1-92,-4 2-247,5-4 1,0 10-27,0 0-275,0 5-22,5 11 0,-3 3 241,6 8-218,-1 2-82,5 5 1,3 2-3,0 2 1,6-1-16,-2 5 1,2-6-182,2 2 1,0-2-10,0-2 1,0-5-192,-1-2 0,1-7-445,0-1 397,0-5 151,-5-2 0,-2-2-721,-4-2 467,-1-3 11,0 5 0,-3-9 436,0 3 0,-6-3 0,3-1 0</inkml:trace>
  <inkml:trace contextRef="#ctx0" brushRef="#br0" timeOffset="45">7252 13408 7569,'0'-11'0,"-5"-1"498,-2 1-158,1 4-146,1 2 0,0 7-10,-2 1 0,-3 10-41,-2 10 0,-4 10 0,-3 9 1,-3 4 21,-1 3 0,0-1-379,1 6 1,-1-5-14,0 4 1,5-8 200,3 0 1,3-1-1128,5 1 435,-3-4 354,8-7 364,-3-6 0,0-5 0,-1 0 0</inkml:trace>
  <inkml:trace contextRef="#ctx0" brushRef="#br0" timeOffset="46">7241 13922 7569,'0'-6'1386,"0"1"-761,0 5-291,0 5-110,0 1 0,0 5-83,0 1 1,0 3-13,0 0 1,0 4-12,0-3-46,0 4 66,5-2 0,-4 1-458,3 0 57,-3 0 50,4-1 1,-3 2-186,1-5 1,-1 2 192,-2-2 0,0-3-74,0 4 0,0-4 54,0 0 0,-2-1-82,-1 1 359,1-1-170,-3 1 110,5-1 94,5 0-89,-3-4 0,12-2 123,-3-5 1,3 0-114,-3 0 0,6 0 11,2 0 1,1 0-145,-1 0-131,3 0 151,-4-5 1,1 2-433,0-4 244,-5 4 294,7-7 0,-8 4 0,3-6 0</inkml:trace>
  <inkml:trace contextRef="#ctx0" brushRef="#br0" timeOffset="47">7469 13831 7569,'0'-26'356,"0"3"1,0-2-244,0 12 1,0-3-72,0 4 1,4 5 174,0-1 0,5 4 23,-2-3 0,0 4-93,0-1 1,2-1-72,6 2 1,-1-1-66,5 4 1,0 0 50,4 0 1,-1 0-312,-3 0 1,1 0-97,-5 0 0,4 0-195,-3 0 0,-1 0 222,-4 0 318,-4 0 0,3 0 0,-4 0 0</inkml:trace>
  <inkml:trace contextRef="#ctx0" brushRef="#br0" timeOffset="48">7469 13945 7569,'12'-5'216,"0"2"123,4-4 1,1 4-162,6-1 0,0-1-9,0 1 1,4-3-98,-1 3 1,1-5-174,-4 2 0,0-2-631,-1 1 403,1-2 329,-5 9 0,4-10 0,-5 5 0</inkml:trace>
  <inkml:trace contextRef="#ctx0" brushRef="#br0" timeOffset="49">7926 13739 7569,'-5'-10'0,"-3"3"0,-2 1 583,-1 6-210,4 0-146,2 0 0,0 3 222,-2 5-36,2-1-313,-6 15 1,9-4-30,-6 4 1,6 1 44,-2 0 0,3 0-122,1 0 1,4 0-44,-1-1 0,10-4-192,-2-3 1,8-2 45,1-1 0,1-6-9,2-2 0,1-3 2,3-1 0,-3 0 13,2 0 0,-1-5 48,-3-3 1,1-3 74,0-4 1,-5 2 92,-3-2 1,-4-2-40,-3 2 1,1-5 128,-5 1 0,-2-3 20,-5-1-121,-4 0-20,-4 1 0,-7-1 99,-5 0-74,-5 5-109,-11 2 1,0 5-134,-3 4 1,-1 2 5,4 5 1,6 1-458,7 3 672,7-3 0,-3 9 0,4-3 0</inkml:trace>
  <inkml:trace contextRef="#ctx0" brushRef="#br0" timeOffset="50">8143 13260 7569,'-18'-23'506,"2"0"839,9 5-1050,2 7 1,10 6-113,3 5 1,2 9-14,2 2-138,-1 8 131,6 9 1,2 4 45,7 10 0,0-1-248,4 5 1,1 1 166,3 3 0,-5 0-1864,-2 4 1637,-3 1-11,-6-8-54,-7 4 0,-2-5 0,-5 0-311,-2-1 242,-1-4 1,-2 2-173,-3-5 1,-2 0 6,-5-4 1,-1-4 100,1-4 0,-1 2-573,1-1 870,-6-6 0,3 5 0,-5-6 0,-1-1 0,-1-2 0,-2-2 0</inkml:trace>
  <inkml:trace contextRef="#ctx0" brushRef="#br0" timeOffset="51">8680 13808 7142,'7'0'716,"1"0"0,0 0-390,3 0 1,1 0-22,-1 0 0,5-1-52,3-3-70,-2 2-34,5-3 0,-5 2-317,6-1 1,0-4-146,0 4 0,0-5-840,0 2 1153,-6 2 0,5-5 0,-4 3 0</inkml:trace>
  <inkml:trace contextRef="#ctx0" brushRef="#br0" timeOffset="52">8817 13956 6192,'11'-1'1544,"1"-3"0,-1 3-1075,1-3 1,0 3-117,4 1 0,-3-4-345,7 0 1,-1-3-234,3 3 0,1-4 225,0 4 0,-5-4 0,-2 1 0</inkml:trace>
  <inkml:trace contextRef="#ctx0" brushRef="#br0" timeOffset="53">21734 11067 7569,'-12'-17'0,"1"5"0,3 0 0,1 8 0,4-2 0,-4 5 0,-1-3 0,0 8 0,-7 3 0,-3 10 0,-1 6 0,-2 1 0,-2 6 0,5 5 0,3 3 0,4 4 0,3-4 2282,3 5-1718,5-8 0,0 3-657,0-7 1,1 1-34,3-6 1,2 1-109,6-4 1,4-7 75,3-4 1,4-2 63,4-6 0,3-2-18,8-6 1,-1-2 89,5-6 0,-4-3 248,4 0 0,-7-5-136,0 1 1,-2-4 61,-7-4 1,-4 2-58,-7-6 0,-3 5-1,-5-5 0,-2-3-34,-5-4 0,-1-4 7,-3 4 1,-8 0-829,-11 4-441,0 4 964,-10-3 1,2 14-107,-7 0 0,7 7 81,-4 4 0,5 4-105,-1 8 0,3 4 138,6 7 0,4 4 230,3 8 0,-3-3 0,0 4 0</inkml:trace>
  <inkml:trace contextRef="#ctx0" brushRef="#br0" timeOffset="54">22099 11592 8906,'7'5'519,"-2"-3"0,-1 4-485,-1-2 0,2-3-208,-1 3 0,-1-3-144,4-1 0,-3 0 318,4 0 0,-1 0 0,5 0 0</inkml:trace>
  <inkml:trace contextRef="#ctx0" brushRef="#br0" timeOffset="55">22693 11113 7569,'-7'-4'0,"-1"0"183,0-5 145,-3 8 0,0-8-188,-1 5 1,1 0 0,-1 4 0,1 0 405,-1 0-239,1 0-147,-5 0 1,-1 7-96,-2 4 0,-3 2 54,3 6 0,2 1-145,-2 7 1,5-2 138,-2 6 0,5-5 32,3 5 1,2-6-193,2 2-446,3 2 333,-4-5 0,6 3-333,3-8 275,2-3 105,6 1 1,0-6-28,4 0 0,1 0 58,6-8 1,0 1-17,0-4 1,5-1 157,2-3 0,2-2 269,-2-6 0,2 0-19,-5-4-187,5 4-21,-8-10 1,-1 4-18,-8-4 1,-3-1 34,0 0 0,-6 0 28,-2 0 0,-4-3 140,-4-1-952,-2-5-36,-11 8 546,0-4-131,-6 5 1,-4 6-306,0 1 0,-3 5-654,3 3 617,1 3 312,3 5 315,5 0 0,-3 0 0,4 0 0,1 0 0,0 0 0,1 0 0</inkml:trace>
  <inkml:trace contextRef="#ctx0" brushRef="#br0" timeOffset="56">22990 11021 7569,'-5'-23'0,"4"6"0,-5 0 123,2 6 185,2 4 1149,-3 2-622,5 5-508,-5 0 0,4 10-30,-3 6 0,3 9-155,1 5 0,0 5-107,0 3 1,5-1 5,3 4 0,-2-4-33,2 1 0,-2-2-122,2-2 53,2 0 27,-9-4 0,5-3 60,-2-4 0,-1-1-23,4-3 1,-4-3 3,1-4-202,-3-1-215,-1 1-95,5-6 82,-4-1 423,4-5 0,-10-5 0,-1-1 0</inkml:trace>
  <inkml:trace contextRef="#ctx0" brushRef="#br0" timeOffset="57">23413 11067 7569,'0'-17'0,"-4"0"308,0-6 0,0 5 231,4 3 1,0 2 111,0 2-437,0-1 0,-5 2-38,-2 2 7,-9 3-96,4 5 0,-14 0 46,4 0 0,-9 2 12,1 1 1,2 5-153,1 7 1,3 2 32,1 2 0,5 2-194,3-2 1,7 3-698,5 1 592,1 0 0,7-6 2,3-1-154,7 1 189,3-9 98,10 7 1,0-13-16,2 1 1,2-1 41,-5-2 1,-1-5 200,-3-3 0,0-2 19,0-2 0,-5 1 243,-3 0 0,-4-1 365,-3 1-378,2-1-140,-9 1 1,4 3 462,-5 1-353,0 4-28,0-2-141,0 5 14,0 5 1,-1 3-140,-3 7 1,3 8 54,-3 7 0,-1 3-106,1 1 1,-1 2-104,2 2 13,1-2 147,-3 3 0,1-5-453,1 0 207,-1 1 113,4-6 0,0-1-668,0-5 400,0-6-84,0 5-195,0-9-495,5 3 561,-4-9 593,4-2 0,0-5 0,2 0 0</inkml:trace>
  <inkml:trace contextRef="#ctx0" brushRef="#br0" timeOffset="58">23744 10907 7569,'-11'-5'157,"-1"-3"0,1-1 196,-1 2 1,5 2 165,-1 5-255,6 0-6,-4 5 0,0 2 99,-5 9 0,-1 6-197,-3 9 0,2 2-24,2 1 0,5 3-97,2-3 0,3 7-211,1-7 1,6-2 55,5-6 1,6-5-199,6-2 1,3-9 81,1 1 116,5-7 8,-8 1 1,7-10 103,-4-2-11,0-4 52,-9-5 1,-2 2 104,-5-5 1,0 1-110,-4-1 1,-2-6 67,-5 2 0,-5-2-525,-2 2 210,-4 0 112,0-5 0,-5 4-316,-4-3 164,-1 3-102,-2 6 0,0 3-609,0 7 565,1 3 174,-1 5 1,1 3 225,3 4 0,-2 6 0,3 10 0</inkml:trace>
  <inkml:trace contextRef="#ctx0" brushRef="#br0" timeOffset="59">23607 11329 7569,'-11'0'288,"0"2"23,4 2 0,0 2 386,4 5-333,1 1-189,-8-1 0,8 4 290,-6 1-124,5 4-282,-2-2 0,5 1-42,0 0 0,2-1 65,1 1 1,8 1-119,4-5 0,5 0 82,-1-3 1,8-1-137,3 1 1,3-6-129,2-2 130,-1-3 12,0-6 0,-3-1 229,-1-6-139,-5 1 53,3-6 1,-6 1-1,-3-3 1,-8-3-89,-7 3 1,-5-2-52,-7-2 0,-6-4-550,-12 0 299,-4 1-10,-14 3 1,-3 5-438,-10 3-1007,0 7 1548,0 3 1,5 8 228,2 4 0,3 2 0,2 10 0,-1 2 0,0 0 0,1 2 0</inkml:trace>
  <inkml:trace contextRef="#ctx0" brushRef="#br0" timeOffset="60">21608 13088 7569,'0'-6'199,"0"-4"7,0 3 0,-4 0-23,1-1 0,-6 6-7,1-2 0,-2 3 22,-1 1 1,-1 0-35,1 0 16,-1 0-46,-4 0 1,2 1 103,-5 3-63,5 2-44,-8 5 1,6 6-93,-3 2-88,-3 3 122,4 0 1,-4 6-3,-1 3 1,1-2-34,3 1 0,-1 1-112,5 3 1,-1-1 22,5-2 1,5 0-91,2-4 1,3 3-63,1-3 0,5-4 40,2-4 0,8-1 38,4 1 103,3-3-5,1-4 0,1-2-7,3-3 1,3-1 34,8-6 1,-2-2 132,2-2 1,1-2-93,-1-5 0,0-2 107,-3-2 0,-2-2 249,-3-2-217,-2-2-50,-5 3 1,-5-9-68,-3 1 0,-8-6-64,-3 1 0,-4-3-174,-4-4 0,-7-1 105,-8-3 0,-4-3-86,-4 4 0,-2 2-513,-5 5-463,0 0 947,5 15 0,1-3-478,5 11 415,0 5-135,5 1-164,2 5 1,5 10 545,4 5 0,-3 10 0,3 4 0</inkml:trace>
  <inkml:trace contextRef="#ctx0" brushRef="#br0" timeOffset="61">21939 13591 7704,'-6'-7'789,"1"2"-141,0 5 407,4 0-553,-4 5-318,5-3-35,0 3 0,0-4-214,0 3 67,0-3 92,0 4-1840,0-5 1746,5 0 0,1 0 0,5 0 0</inkml:trace>
  <inkml:trace contextRef="#ctx0" brushRef="#br0" timeOffset="62">22442 13111 7569,'-6'-5'-945,"-1"4"978,4-3 0,0 1 803,-5 0-298,6 1-195,-8-3 0,7 5-171,-4 0 0,3 0-24,-4 0 1,0 5 35,-3 3-6,0 7-74,-1 3 0,1 5 15,-1 0 1,1 1-17,0 2 1,-1 0-92,1 4 1,3-3 11,0 3 1,6-4-121,-2 0 1,3 2-72,1-1 0,1-4 87,3-4 0,2-1-43,6 1-43,4-3 166,2-10 0,5 3 5,0-5-58,5 0 64,-4-4 1,7 0-10,-4 0 1,3-5 17,-3-3 0,-1-2 81,-7-1 1,-3-2 44,-5-2-131,1-3 12,-6-5 0,-1 0-198,-5 1 198,0-6-39,0-2 1,-1-4-67,-3 0 0,-2-4-24,-6 0 1,0 0-202,-3 3 0,1 6 60,-5 3 0,0 3-103,-4 4 0,5 3-127,3 9 41,-3-3 432,5 8 0,-3 2 0,4 7 0</inkml:trace>
  <inkml:trace contextRef="#ctx0" brushRef="#br0" timeOffset="63">22728 13134 7569,'0'-11'-587,"0"-6"489,0 4 0,0 1 374,0 4 1,5 0-55,2-3 0,3 1 231,2 2 1,-1-2-97,1 3 0,0 1-179,4 3 1,-4 0-22,3-1 1,2 3-1,-2-3 1,2 3-10,-2 1 0,-1 1 11,5 3 0,-5-1-143,1 4 1,2 5 35,-2 3 0,-4 5-153,-3-1 0,-6 4 7,2 4 0,-3-2-77,-1 5 0,-6 5 16,-5 3 0,-6 0-122,-6-4 1,1 0 69,-1 1 0,-4-6-79,0-2 1,1-5 209,3-3-64,5-2 68,-3-6 1,8-3 429,-2 0-220,7-6 13,-2 8 261,9-9-235,-4 5 1,6-3 36,3 1 1,2 0-37,5-4 79,6 0-90,1 0 0,8 0-138,1 0 0,3 0 62,-3 0 1,3-4-122,-3 0-32,0-5 118,-4 8 1,-2-5-287,-2 2 0,-2 3-484,-6-3 71,1-2 1,-2 3 642,-3-5 0,-2 6 0,-5-3 0</inkml:trace>
  <inkml:trace contextRef="#ctx0" brushRef="#br0" timeOffset="64">23333 12986 7569,'0'-7'99,"0"2"194,0 0 1,1 4 68,3-3 56,-3 3-273,4 1 0,-1 1-65,0 3 0,0-2-15,-4 6-121,0 5 169,0-1 0,0 6-160,0-3 0,-4 3-3,0 5 1,-4-4-24,5 0 1,-6 0 17,1 4 1,2-2-71,-2-2 1,4 2 53,-3-6 1,4 1-29,-1 0 21,3-4 68,1 5-44,0-6 92,0 1-62,0-1 28,0-5 0,4 1 2,0-3 1,5-3 8,-2 3 1,0 1 28,0-1-32,1-1 1,3-3-1,1 0 1,-1 0-67,1 0 56,-1 0 0,0 0 1,1 0-547,-1 0 252,1 0-333,-6 0-353,4 0 978,-9 0 0,4-5 0,-5-1 0</inkml:trace>
  <inkml:trace contextRef="#ctx0" brushRef="#br0" timeOffset="65">23493 13180 7569,'0'-12'0,"0"6"0,1-3 461,3 5-102,-3 0 171,4 4-193,-5 0 0,0 5-65,0 3 0,-1 7-31,-3 4 1,2 4-97,-6 4 0,2 2-67,-2 5 1,2-3 33,2-1-115,3 1 140,-5-2 1,3 3-392,-1-6 1,0 0 56,4-7 0,0 1-84,0-5 0,0 0 134,0-3 0,0-5 97,0 1 1,0-4-18,0 3 19,0-4-311,0 2 115,0-5 0,-5-5 1,-1-1-1</inkml:trace>
  <inkml:trace contextRef="#ctx0" brushRef="#br0" timeOffset="66">23744 13157 7569,'0'-8'-337,"0"1"168,0 4 1,0-2 1121,0 0-230,0 4 26,0-4-551,0 5 1,-5 5-176,-3 2 0,-2 5 76,-1 3 1,-1-1-159,1 5 0,-1 4 65,1 3 0,3 5-58,1-4 0,0 3-113,0-3 0,2-1-67,5-3 0,0-4 80,0 0 0,1-1-45,3 1 1,2-3 95,6-4 1,-1-1 53,0 1 1,2-5 84,2 1 32,-2-6-85,9 4 0,-8-3 10,5 1 1,-4 0 46,4-4 1,-1-5 90,1-3 1,1-2-18,-5-1 1,4-2 65,-4-2 1,5 1 73,-5-5-35,0 0-162,-4-9 0,0 2-29,-4-4 1,-2 0 18,-5-5 1,0 1-111,0 0 1,-9 1 70,-2 2 1,-12 3-18,0 6 0,-6 4-23,2 3 1,-8 7-93,1 4 0,-3 4-70,3 4 1,-2 9 191,-2 9 0,-3 11 0,-4 8 0</inkml:trace>
  <inkml:trace contextRef="#ctx0" brushRef="#br1" timeOffset="67">20375 11227 7569,'-12'-5'-32,"1"-2"166,5 1 0,1 0 211,5 2 106,0 3-48,0-10 1,0 5-160,0-5 1,1 3-54,3 0 0,2 1 131,5-5-93,1 6-136,-1-4 0,1 4-45,-1-6 0,6 2 82,2 2 1,-2-1-105,2 6 1,-3-1-8,3 4 0,-5 0-112,1 0 0,-4 1 98,-3 3 1,1 2-67,-5 6 1,3-1-258,-3 1 158,5-1 64,-8 0 0,9-3-156,-2 0 103,2-1 31,2 0 0,-1-2 32,0-5 0,1 0 32,-1 0 0,4 0-4,1 0 1,-1 0 14,-4 0 0,1-5 9,-1-3 1,1-2 199,-1-2-83,0 1 6,1 0 1,-2-1 46,-2 1 1,0-1-168,-4 1 1,1-1-16,-1 1-233,-3 5-81,4-5 1,-3 10-19,2-3 0,-3 8-642,3 4 1020,-3 2 0,-6 1 0,-2 1 0</inkml:trace>
  <inkml:trace contextRef="#ctx0" brushRef="#br1" timeOffset="68">20421 11489 7569,'0'-11'0,"-4"0"134,0-1 0,0 1 719,4-1-333,0 1-89,0-1 41,0 1-288,0 0 142,0 4 91,0 2-123,0 5-260,5 0 1,-2 0 1,4 0 1,0 5-139,0 3 0,3 2 37,-2 1 0,2 1-199,2-1 0,0 1-339,4-1 338,-4 1 116,10-6 0,-4 3 84,4-5-34,1-1 54,0-3 1,-1 0 81,-3 0 0,1 0-30,-5 0 0,0-5 126,-3-2 1,-5 0-36,1 0 0,-2-2 52,2-6 0,-3 1 146,-5-5-257,0 5 0,0-7 48,0 6-142,0-5 104,-5 7-43,-1-3 0,-2 9-148,0 4-59,1 1 1,-3 4-330,2 1 0,3 9 530,5 7 0,0 2 0,0 2 0</inkml:trace>
  <inkml:trace contextRef="#ctx0" brushRef="#br1" timeOffset="69">20066 13351 7657,'0'-8'937,"0"1"-628,0 4-109,6-7 1,-5 8 308,3-6-136,2 0-187,-5-3 1,9-4 143,-2-1 0,6 0-176,1 1 0,5 1-23,0-5 1,1 5 2,2-1 0,-5 3-77,-3 4 1,-1 0-285,1 4 123,-2 0 124,-2 4 1,-1 0-268,-2 0 74,2 0 19,2 0 1,-5 4-154,1 0 0,-4 4 99,3 0 0,-4 6 89,1 1 1,2 2-6,2-2 1,2 2-13,1 2 0,1-2-168,-1-1 208,0-4 31,1 5 1,3-6 148,0 1 57,0-6-143,-3 4 1,3-9 85,0 3 1,2-1-55,-2 0 0,-2-1 163,2 2 0,-1-4-82,1-4 1,-2 1 41,2-4 1,-2-1-231,-2-3 121,1 4 5,-1-3 1,-3 4-607,-1-6 270,-4 1 63,2 5 0,-6-3-144,-3 5 0,-3 0 42,-4 4 326,-5 0 0,-7 10 0,-6 3 0</inkml:trace>
  <inkml:trace contextRef="#ctx0" brushRef="#br1" timeOffset="70">20181 13579 7569,'-12'-5'187,"6"-1"1,-4-4 840,2 2-710,3-2 0,-4 4-118,5-6 0,-3 1 76,3-1 0,-1 1 122,1 0 0,3 3-63,-3 0 0,3 1-103,1-5 0,0 5-80,0-1 31,5 6-123,1-9 1,6 10-60,-1-3 1,0 3 117,1 1 1,1 0-81,2 0 1,-3 5-41,4 3 0,-4 2-104,0 1 1,-1 5-255,1-1 229,-1 0 40,0 2 1,5-5-517,-1 3 339,0 3 42,2-5 0,-1 0-146,3-6 0,1 0 187,-4 0 0,4-2 160,-1-5 1,-1 0-115,1 0 1,-5 0 94,1 0 0,-2-1 127,-2-3 0,-3 3-14,-1-3 1,-4 2 97,1-2-62,2 2 81,-5-3 77,4 5-286,-5-5-10,0 4-59,0-4-286,0 5 0,5 0 0,2 0 0</inkml:trace>
  <inkml:trace contextRef="#ctx0" brushRef="#br1" timeOffset="71">1953 15818 7569,'-11'-17'0,"0"5"106,4-4 77,2-1-65,5 4 1,0-3 256,0 4 106,0 1 229,0-1-347,0 6-205,5 1 0,-4 10 80,3 3 1,-2 12-33,2 6 1,-3 9-30,3 7 1,-2 5-70,-2 10 1,0 1-320,0 3 0,3-3 200,1 3 1,5-4-181,-1-3 1,-2-4 67,2-4 1,-1-4-91,5 0 0,-5-9 57,1 1 1,-2-11 74,2 0 1,1-8 82,-5 0 1,1-3-148,-2-5-110,-1 3 354,3-8-460,-5 3 1,-2-5-95,-1 0 0,0-5-287,-4-3 0,-5-2 185,-3-1 557,0-1 0,3-4 0,1-2 0</inkml:trace>
  <inkml:trace contextRef="#ctx0" brushRef="#br1" timeOffset="72">1953 15886 7569,'-5'-22'0,"0"4"145,-3 3 1,3 2 714,5 1-274,0 1-271,5 0 0,2 4-84,4 3 1,2 4-38,2 4 1,-1 4-40,5 7 1,4 3-36,3 5 1,2 5-114,-1 2 0,-2 3 3,6 1 0,-6 1-163,2-1 0,-4-1 33,-4-3 0,-3 2-167,-4-5 0,-1-6 101,0-5 1,-3-1-102,0-4 260,-6 3-85,8-13 64,-8 4 0,3-6 26,-5-3 1,4-2 12,-1-5 1,2-6-46,-1-2 0,1-2-109,3-2 1,2-5 66,-2-3 0,2 0 31,1 0 1,1-6-97,-1 3 0,0-7 111,1 3 1,-1 5 67,1 7 0,-5-1-39,1 4 0,-5-1 120,0 9 0,0 1 503,1 6-244,-3-2-105,4 9 1,-4-3-45,3 8 0,-1 7 100,4 8-213,-4 8-7,7 2 1,-4 11-72,6 1 1,-5 5 10,1 4 0,-6-2-260,2 5 0,-1-5 118,1 2 1,-3-8 66,3-4 1,-3-4-121,-1-4-62,0-2 204,0-10 0,4 2 82,0-4 1,-1-1-86,-3-4 1,0 1-26,0-1 0,2-3-337,1-1-479,-1 1 645,3 3 0,-5-3-441,0 0 664,0-6 0,-10 8 0,-3-3 0</inkml:trace>
  <inkml:trace contextRef="#ctx0" brushRef="#br1" timeOffset="73">3004 15841 7569,'0'-18'0,"0"1"-79,0 6 129,0 0 1,0-1 9,0 1 78,0-1 0,-2 1 77,-1 0 0,1-1 86,-1 1 1,1 3 24,2 0 1,-1 6 145,-3-2-399,3 3 0,-4 2 66,5 3 0,-4 9-96,0 9 1,0 6 40,4 7 1,-3 4-112,-1 3 1,-1 6 29,1 2 0,3 3-308,-3-4 1,3 6 138,1-2 1,0-3-26,0-5 0,1 0-71,3-7 1,-3-4 99,3-3 1,-3-10 157,-1 2 0,0-8-207,0 0-8,0-2-132,0-1-239,0-6 16,-5-1 286,4-5 1,-4-5 287,5-3 0,-5-7 0,-2-3 0</inkml:trace>
  <inkml:trace contextRef="#ctx0" brushRef="#br1" timeOffset="74">3027 15727 7801,'-11'-23'523,"5"5"-615,-5 3 1,3 2-845,4 2 893,3 4 968,-4 2-669,5 5 1,5 10-110,3 6 1,3 10 84,4 8 0,4 7-32,8 9 1,1 5-340,-13-24 0,0-1 0,0 1 0,-1-1 187,13 27 1,-3-5 45,3-2 1,-4-4-243,-4-5 0,-2-3 160,-1-7 1,-4-3-86,4-5 0,-4 0 66,0-1 1,-1 1-57,1 0 1,-1-5-59,0-3 1,1 2 482,-1-2-551,1 0 1,-2-4-341,-3 1-156,4-6 394,-5 4 0,0-7 291,-2 4 0,-3-4 0,-1 2 0</inkml:trace>
  <inkml:trace contextRef="#ctx0" brushRef="#br1" timeOffset="75">2855 16412 7569,'-6'-5'1024,"1"-2"1,16-3-1734,8 3 0,4 0 239,8 3 0,4 2 721,7-6 0,0 6-135,4-2 1,2-1-411,9 1 0,0-4 21,0 5 1,0-6 272,0 1 0,-5-2 0,-1-1 0</inkml:trace>
  <inkml:trace contextRef="#ctx0" brushRef="#br1" timeOffset="76">3735 15806 7569,'-23'0'0,"5"-3"441,3-1 67,7-5 0,4 8-868,8-3 1,-1 8 50,4 3 0,-3 9 542,4 3 0,-1 5 55,5 6 0,3 4 167,0 8 0,0 7-267,-3-4 0,-5 5-301,1-1 0,-4-2 3,4 3 0,-6-9 155,2-2 1,-3-5-290,-1-4 0,1-6 60,3-5 0,-3-5-68,3 2 0,3-4-300,0 0-166,-2-6 43,5-1 375,-8-5 300,3 0 0,0-5 0,1-1 0</inkml:trace>
  <inkml:trace contextRef="#ctx0" brushRef="#br1" timeOffset="77">3586 15841 7569,'-5'-18'451,"4"-2"149,-3 4 0,9 1-315,6 4 1,7 1-148,9 2 1,-2-2 55,6 2 0,0 2 1,8-2 0,1 6-219,6-2 0,0 3 75,-1 1 0,0 6-282,-4 5 1,-1 5 69,-6 3 0,-9 2-40,-2-2 0,-7 3 96,-1 1 0,-8 0 48,-3-1 1,-9 5 97,-6 0 0,-12 1-84,-11-2 0,-6 2 56,-5 3 0,-5-1-250,1-7 1,-3 1 25,6-9 1,3 1-150,8-5 0,11-5-952,5-2 1312,5-3 0,2 3 0,-1 0 0,2-1 0,4-2 0</inkml:trace>
  <inkml:trace contextRef="#ctx0" brushRef="#br1" timeOffset="78">5162 15806 7569,'-6'-11'-264,"1"5"0,5-1 313,0 4 123,0 1 105,0-3 13,0 5-169,0 10 0,1 1 18,3 11 1,-3 1-3,3 11 1,1-2-44,-1 6 1,3 2-136,-3-2 0,0 0 87,-4-4 0,1 0-70,3 1 0,-3-5 35,3 0 1,-3-4-106,-1 0 1,0-5 83,0-2 1,0-5-7,0 1 0,0-2 153,0-2 1,0-3-23,0-1 25,-5-4 1,3 6 37,-6-5-29,6-1-51,-3-3 1,3 0 146,-1 0 55,1 0-45,-3 0-188,15 0 1,2-1-24,7-3 0,2 2-275,-2-6 0,3 4 108,1-3 1,4 0 35,-1 0 0,1-2 60,-4 5 1,-1-4-7,1 5 1,0-2-48,0 1 1,-4 1-148,0-4 0,-1 4-277,1-1 0,-3-1-127,-4 1 631,-1 1 0,1-3 0,-1 0 0</inkml:trace>
  <inkml:trace contextRef="#ctx0" brushRef="#br1" timeOffset="79">5219 16183 7569,'-5'-11'227,"-2"0"501,2-1-617,-1 1 1,12 4-151,1 4 1,3 0 130,2-1 0,4 3-92,3-3 0,4 3 0,4 1 1,1-1 59,2-3 1,3 2-188,-2-1 0,-3-2-19,-2 1 1,-3 0-321,-4 4 1,1-1 465,-4-3 0,-1 3 0,-4-4 0</inkml:trace>
  <inkml:trace contextRef="#ctx0" brushRef="#br1" timeOffset="80">5139 15829 7569,'0'-17'0,"11"-4"33,4 6-33,5-5 0,8 7 260,2-2-229,3 2 1,6 2 53,-1-1 0,3 1 15,-2-1 1,2 5-95,-3-1 1,-1 4-129,-6-3 1,0 4-768,-4-1 889,0 3 0,-4 6 0,-1 2 0</inkml:trace>
  <inkml:trace contextRef="#ctx0" brushRef="#br1" timeOffset="81">6156 15692 7569,'-5'-11'0,"4"-1"383,-3 1-175,-3 0 0,6 3 15,-3 0 0,2 5 44,-2-5 0,-2 5-161,-6 0 41,1 1 0,-2 2-73,-2 0 1,-3 9-149,-5 3 1,-3 5 96,-1-1 1,0 4-84,4-1 0,2 3-31,2 0 0,-1 0 93,4-3 0,2 1-77,7-4 1,-2-1 22,5-4 1,0 4 46,4 1 1,3-1-6,4-4 1,2 1-3,10-1 0,-3 1-25,3-1 1,1 4-6,7 0 0,-2 1-132,5-5 1,-3 0 91,3 1 1,-4 3-116,0 0 0,-1 4 42,-3-3 1,-4 3-19,-3-4 0,-3 5 75,-5-1 1,-1 2-15,-6-2 0,-7 2 125,-4-2 1,-2-2-48,-6-2 1,-1-2 309,-7-2 1,3-1-146,-3-2 0,-1-3 496,2-5 0,-6 0-229,2 0 0,-3 0-102,-2 0 1,1-4-184,0 0 0,2 0-213,5 4 1,2-3 314,10-1-215,5 0 0,5 4 0,5 0 0</inkml:trace>
  <inkml:trace contextRef="#ctx0" brushRef="#br1" timeOffset="82">6715 15829 7569,'-22'-21'0,"1"7"1097,6-5-663,5 5 1,11 4-584,3 2 73,-3-2 229,4 4 0,-5-2 240,0 0 1,2 6-62,1-2-203,-1 3 0,7 7 116,-6 5 1,6 6-63,-1 6 1,-2 5 46,2 2 1,-6 3-72,2 1 1,-1 2-65,1 2 1,-3 1-47,3 3 0,-3-2-177,-1-6 0,4-1-36,0-3 0,-1 1-151,-3-8 0,4 1 70,0-9 0,4 0 25,-5-3 0,1-5-437,-4 1-225,5-6-168,-4 3 98,5-5 952,-6 0 0,-11-5 0,-1-1 0</inkml:trace>
  <inkml:trace contextRef="#ctx0" brushRef="#br1" timeOffset="83">6304 15841 7569,'12'-22'0,"-1"3"0,9 3 174,3 4 0,13 1 192,2-1 0,5 1-17,3 0 0,1 3 119,2 0 0,-1 1-252,6-5 1,-6 5-229,1-1 1,-3 6-642,-4-2 1,-4 2 122,-8 2 530,3 0 0,-8 11 0,3 1 0</inkml:trace>
  <inkml:trace contextRef="#ctx0" brushRef="#br1" timeOffset="84">7298 15727 7569,'-4'-12'0,"0"1"286,-5-1-166,8 1 0,-8 3 326,5 1 307,1 4-451,3-2-165,0 15 1,0 4 1,0 13 1,3 2-1,1 5 1,4 6-85,-4 1 1,1 4 94,-1 1 1,-3-5-304,3 1 0,1-1 116,-1 1 1,-1-4-270,-3-8 1,4-2 20,0-5 0,0-4-88,-4 0 0,1-5-490,3 1 863,-3-2 0,-1-2 0,-6 1 0</inkml:trace>
  <inkml:trace contextRef="#ctx0" brushRef="#br1" timeOffset="85">7583 15681 7569,'-3'-23'-14,"-1"0"1,-1 5 273,1 3 1,3 6 205,-3 2-289,8 4 1,-2-2-56,6 5 1,-4 10 104,3 5 1,-3 12-66,4 7 1,-1 7 6,5 8 1,-5 0-226,1 4 1,-2 0 32,2 4 0,2-7-205,-2-1 1,-2-11 152,2 0 1,-5-7-160,5-8 0,-4-5-65,3-3-57,-4-3-229,2 0 186,-5-6 1,-5-1 45,-3-5 0,-3-1 434,-4-3 1,-3-2 0,-5-6-1</inkml:trace>
  <inkml:trace contextRef="#ctx0" brushRef="#br1" timeOffset="86">7675 15692 7569,'-10'-23'0,"6"4"102,-8 0 0,9 9 186,-1-1 1,3 6-28,1-3 1,1 6 667,3-2-785,-3 2 0,9 9 39,-2 4 0,2 6-93,1 6 0,6 3 83,2 1 0,1 5-171,-1-2 1,3-1 46,-3 2 0,2-7-41,2-1 1,-4-2 4,0-6 1,-5 1-140,1-5 1,-2-1-20,-1-2 1,-1-3-17,0-5-23,1 0 1,-1 0 31,1 0 1,-5-5 61,1-3 0,-1-3 81,5-4 1,-2 1 5,-2-5 0,3-4-24,0-4 1,1-5 10,3 2 0,-2-7 16,-2-1 1,1-3-20,-1 7 0,4-5 20,1 8 1,-5 2-10,-3 10 1,-2 3 163,2 4 1,-2 6-96,-2 2 1,-2 3-48,6 1 1,-6 10 50,2 5 0,3 7 10,0 4 1,-2 13 71,-1 6 1,1 7-87,-1-2 0,0 4-349,-4 0 1,0-4 287,0 0 1,0-6-306,0-6 1,0-1 120,0-10 1,4-1 8,-1-3 1,2-5 39,-1-3 0,-1-2-126,4-2 1,-4-3-562,1 0 822,2-1 0,-5 7 0,3-2 0,-3-6 0</inkml:trace>
  <inkml:trace contextRef="#ctx0" brushRef="#br1" timeOffset="87">8531 16298 7569,'-6'-18'0,"1"5"0,5 6 0,0 3 312,0-4-110,0 6 1,1-9 304,3 4-260,-3-3 0,8-2 5,-5 1 1,5-2 49,-2-2 0,4 1-82,0-5 1,0 1-38,1-1 1,-1-2-104,1 1 0,-5-1 92,1-2 1,-4-4-169,3 1 1,-4-6 21,1 2 0,1-3-104,-1-2 0,-1 1-12,-3 0 0,4 0-62,0-1 0,0-3-16,-4 0 1,0 4 54,0 3 0,0 6 160,0-2-68,0 3 0,0 7 173,0 1-108,0 9-30,0 2-29,5 20 0,1 1 2,6 19 1,0 1 203,4 10 0,-2 1-67,5 3 0,-2 0-386,2 4 0,2-1 292,-6-7 0,5 0-94,-1-7 0,-2-3-2,-2-5 0,2 1-75,-2-6 0,1 1 35,-1-4 0,-3-4-202,-1 0 0,1-5-249,-5 1 1,2 1 203,-1 0 1,-2-5-122,-2-3 1,-3-1 473,3 5 0,-8-6 0,-2-1 0</inkml:trace>
  <inkml:trace contextRef="#ctx0" brushRef="#br1" timeOffset="88">8509 16183 7569,'0'-11'738,"0"0"1,1 0-671,3 4 0,7 2-375,8 5 0,3-4 275,0 0 1,3 0 225,1 4 0,0-1-228,4-3 5,1 3 0,2-4-234,-3 5 0,2 0 263,-6 0 0,1 5 0,-4 1 0</inkml:trace>
  <inkml:trace contextRef="#ctx0" brushRef="#br1" timeOffset="89">9365 15738 7569,'6'-11'-426,"5"-1"0,-9 4 576,6 1 1,-6 3 114,2-4 1,-1 5 433,0-5-88,-1 6-96,3-4-290,-5 6 0,0 6-214,0 1 1,0 10 114,0 5 0,0 6-19,0 7 1,1-1 39,3 0 0,-3 2-176,3 2 0,-3-3-37,-1 3 0,4-6-48,0-1 0,0-6 24,-4 2 1,1-5-31,3-3 1,-3-2-399,3-6 357,-3 1 1,0-2-425,3-2 181,-3-3 404,-1-5 0,-6 0 0,-5 0 0</inkml:trace>
  <inkml:trace contextRef="#ctx0" brushRef="#br1" timeOffset="90">9114 15692 7569,'11'-23'576,"1"1"-292,4 4 1,3 1-97,8 6 1,2-1-115,5 1 1,1 3-54,-1 1 21,5 4 1,-2-7 120,5 3 1,-5 1 31,1 3 0,0 0-337,-4-1 1,2 3 125,-10-3 16,6 8 0,-8 2 0,4 6 0</inkml:trace>
  <inkml:trace contextRef="#ctx0" brushRef="#br1" timeOffset="91">9902 15692 7569,'-6'-17'1607,"0"5"-1593,6 7 1,2 6 130,2 3 0,-3 8 56,3 7 1,-2 3-119,2 5 54,-3 2 1,4 7 26,-5 2 0,0-1-62,0 4 0,0 0-266,0 1 0,0-3 51,0-4 0,0-2-125,0-3 0,0-3 126,0-8 1,0 1 106,0-5 1,2-3 36,1-5 1,0-3 110,5 4 0,-1-6-104,5 2 0,3-3 34,0-1 0,5 0-59,-1 0 0,4-3 60,4-1 1,-2-5-360,6 1 1,-2 2 119,1-2 1,1 2-263,-8-2 1,1-1 36,-9 6 1,-1-2-606,-6 1 995,2 2 0,-14-8 0,3 4 0</inkml:trace>
  <inkml:trace contextRef="#ctx0" brushRef="#br1" timeOffset="92">9788 16023 7569,'0'-11'225,"5"0"1,2 4-22,9 3-182,1-2 0,10 4 71,0-6 0,4 5 128,0 0 0,3-2-316,4 1 0,-4-4 57,1 4 1,-1-1-145,-4 1 0,-5 3-181,-3-3 0,-6 2 363,-1-2 0,-2-2 0,-2-6 0</inkml:trace>
  <inkml:trace contextRef="#ctx0" brushRef="#br1" timeOffset="93">9913 15601 7569,'0'-15'433,"0"-1"-191,5-4 1,7 7-61,7-2 1,4 6-132,3 2 0,-2 0 57,3 0-31,2-3 0,2 7-14,7-5 0,-3 6-193,3-2 0,-3 3-34,-5 1 1,2 0-771,-6 0 934,1 0 0,-4 5 0,0 1 0</inkml:trace>
  <inkml:trace contextRef="#ctx0" brushRef="#br1" timeOffset="94">10701 15635 7569,'0'-6'-1009,"-5"1"504,4 5 505,-9 5 0,4 1 0,-6 6 0</inkml:trace>
  <inkml:trace contextRef="#ctx0" brushRef="#br1" timeOffset="95">10724 16023 7569,'0'7'401,"0"3"-209,5-4 86,2 6-542,-1-6 168,4-1 96,-9-5 0,10 5 0,-5 2 0</inkml:trace>
  <inkml:trace contextRef="#ctx0" brushRef="#br1" timeOffset="96">12038 15498 7569,'-8'-5'0,"0"-3"0,6 2 386,-2-2-111,3 6 149,-4-3 45,3 5-391,-3 0-39,5 5 0,0 8 121,0 9 0,0 6 0,0 7 0,4 4-152,0 3 1,0 2 68,-4 2 0,0 0-170,0-1 1,-2 1 32,-1 0 0,0-6-42,-4-2 0,3-3 19,-4-5 1,2 1 88,-2-9 1,3 0 78,5-7 0,0-6 327,0 2-103,0-2-179,0-2 246,0-2-235,0-5 1,5 0-22,3 0 0,-1 0-59,5 0 0,-2-1-115,9-3 1,-1 1 31,1-4 1,6 4-118,-2-1 0,2-1 20,-2 1 1,4-1 85,0 1 0,3 3-162,-3-3 0,-1 2 26,-3-2 0,0 3-205,0-3 0,-4 3-10,0 1 1,-5-4-146,1 0 1,-2 0-50,-2 4 578,-4-5 0,3 4 0,-4-4 0</inkml:trace>
  <inkml:trace contextRef="#ctx0" brushRef="#br1" timeOffset="97">12723 15601 7569,'0'-12'0,"0"1"97,0 0 0,0 3 500,0 0-360,5 6 1,-3-3 33,6 5 0,-4 2-158,3 6 0,0 1 78,0 10 1,2 5-131,-5 6 1,0 3 97,-4 2 1,0 0-48,0 3 0,0-2-51,0 2 1,-5 1-162,-3-1 1,2 0 30,-2-3 0,2-5-146,-2 1 0,-1-6-3,6 2 0,-5-3 91,4-1 0,0-6 193,4-1-171,0-4 199,0 0 0,2-6 11,1-2 1,0-3 117,5-1 0,-1 0-44,5 0 0,3 0-37,0 0 0,2-1-167,-2-3 0,3 3 116,4-3 1,1-1-154,0 1 0,0-1 67,0 1 1,0 3-136,0-3 1,-1-1-43,1 1 1,-4 0-26,0 4 1,-5-3-92,1-1 0,-2-1-221,-1 1 0,-2 1 509,-3-4 0,3-1 0,-3-3 0</inkml:trace>
  <inkml:trace contextRef="#ctx0" brushRef="#br1" timeOffset="98">12700 16012 7569,'0'-11'53,"0"-1"0,1 5 106,3-1 0,7 4 168,9-3 1,0 4-65,-1-1 1,2-1-24,-2 1 1,8-1-52,4 1 1,0-1-223,0-2 1,2-2-176,-3 5 0,-2-4-214,-1 5 1,-7-1-114,-1 4 535,-5-5 0,3-7 0,-6-5 0</inkml:trace>
  <inkml:trace contextRef="#ctx0" brushRef="#br1" timeOffset="99">12734 15532 7569,'7'-28'0,"4"8"121,0-3 1,11 8 274,8 0 1,3 2-224,2 2 0,3-1-135,0 1 1,4 3 41,-4 1 0,4 4 61,-4-1 1,4 3-491,-4 1 0,-5 0 148,-7 0 201,-2 0 0,-1 5 0,0 1 0</inkml:trace>
  <inkml:trace contextRef="#ctx0" brushRef="#br1" timeOffset="100">13842 15452 7569,'-10'-11'102,"2"0"1,2 3 222,2 0 1,2 6-183,-6-2 0,-1 3-41,-6 1 1,1 1 51,-5 3 0,-4 2-27,-4 6 1,-3 0-130,3 4 0,-4 6 87,0 9 0,-3 3-25,-4 4 1,2 3-315,-2 4 1,3 2 194,0 3 0,10-7 50,2 3 1,4-4-145,0-1 0,8-1 46,7-6 1,3-3 72,1-1 1,1-5-3,3 2 0,7-4 21,8-4 1,0-3-1,4-4 0,-1-1 336,8 1 0,1-6-289,3-2 1,4-3-36,0-1 0,0-5 1,-4-3 1,1-2 115,-1-1 1,-1-2-108,-3-2 1,-2 1 108,-5-5 1,-1 1-96,-3-1 0,-3-1 45,-4 5 0,-6-6-28,-2 2 0,-3 3 6,-1 0 0,-9 4-26,-2 0 0,-8 5-70,0-1 1,-3 6-208,-1-2 1,0 1 105,0-1 0,4 3-337,0-3 1,5 4 10,-1 4 479,3-3 0,0 10 0,1-5 0</inkml:trace>
  <inkml:trace contextRef="#ctx0" brushRef="#br1" timeOffset="101">14242 15464 7569,'0'-18'-273,"0"3"170,0 2 1,1 2 305,3-1 1,-3 5 1027,3-1-477,-3 6-227,-1-4-336,0 1 1,0 5-99,0 0 0,0 7 71,0 8 0,-1 8-12,-3 7 1,2 5-55,-6 3 0,5 2 83,0 6 0,0 0-261,-1-1 0,3-3-157,-3 0 1,3-5-196,1 1 0,0-4 139,0-3 0,1-3-184,3-6 0,-3-4 180,3-3 0,-1-2-299,0-2-40,-1 1 636,8-6 0,-9 4 0,4-3 0</inkml:trace>
  <inkml:trace contextRef="#ctx0" brushRef="#br1" timeOffset="102">14664 15532 7569,'0'-29'0,"0"3"0,0 10 91,0 5 0,2 7 322,1 0-200,-1-2 1,3 10 292,-5 0 0,0 11 83,0 8 0,0 5-219,0 6 1,0 5-172,0 3 1,0 2-63,0 2 0,5-5-93,2-3 0,4-3 37,0 0 0,0-6-192,1-3 1,-4-5-97,-1-2 0,1-5-216,3 1 1,-3 0-458,-1-3 0,-4 2-117,1-7-236,2-2 1233,-5 0 0,-1 0 0,-6 2 0</inkml:trace>
  <inkml:trace contextRef="#ctx0" brushRef="#br1" timeOffset="103">14379 15407 7569,'11'-29'0,"1"2"0,13 8 1099,6 4-675,9 7 0,1-1-67,4 5 0,0-1-149,-3 1 1,2 3-29,-2-3-43,2 3 1,-3 1-72,-3 0 0,-4 4-161,-3 0 0,-5 5-835,-6-2 1,-5 7 929,-8 1 0,4 6 0,-5-4 0</inkml:trace>
  <inkml:trace contextRef="#ctx0" brushRef="#br1" timeOffset="104">11923 16617 7569,'-7'-1'0,"-1"-3"-454,6 3 102,-3-4 431,10 5 24,1-5 0,5 4 282,1-3 1,4-1-107,3 1 0,-1 0-57,1 4 1,1 0-79,7 0 0,-2-4 98,6 0 0,3 1-82,4 3 0,10 0 5,2 0 1,7 0-382,8 0 1,-31-1 0,2 0 272,3 0 1,2-1-1,1 1 1,1 0-18,0 0 0,1-1 0,2-1 0,1 0-96,2 2 1,1-1 0,0-2 0,0 0-421,5 2 1,0 0-1,-1-2 1,-1 1 426,2 1 0,0 0 0,-3-2 0,-1-1-1,2 1 1,1 0-1,-3 1 1,-1 0-9,4-1 0,-1 0 0,-5 2 0,-1 1-197,-1-3 1,-1 0 0,-1 2-1,0 1 264,0 0 1,0-1 0,0-1 0,0 1 52,-2 0 0,0 0 0,0 0 0,-1 0-36,-3 2 1,0 0 0,-1-2 0,1 0 55,-2 1 0,0-2 0,-3-1 0,0-1-128,1 1 0,0 1 0,-1 0 1,-1-1 114,1 0 0,-1 1 1,30 0 199,-5-1 1,-6-1-170,-5 2 0,-6-1 755,-6 4 1,-4 0-774,-4 0 0,-7 0 949,-3 0-970,-4 0 0,-4 0 616,0 0-742,-6 0 563,3 0-798,-15 0 0,-3 0 27,-10 0 273,-4 5 0,-3 1 0,-4 6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0T04:33:05.351"/>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brush xml:id="br2">
      <inkml:brushProperty name="width" value="0.09071" units="cm"/>
      <inkml:brushProperty name="height" value="0.09071" units="cm"/>
    </inkml:brush>
  </inkml:definitions>
  <inkml:trace contextRef="#ctx0" brushRef="#br0">1519 7858 7569,'0'-7'-411,"0"-3"814,0 9-240,0-4 1,0 6-1,0 3 1,0 3-1,0 5 1,0 3 0,0 4-1,0 5-65,0 7 1,-1-3-1,-2 8 1,-1 1 0,2 0-1,1 1 1,1 0 0,0-1-1,0-2 1,0 0-146,0-1 1,0-1 0,1-3 0,1-2 0,2-2 0,-1-2 0,-1-4 0,1-1-67,1-1 0,1-4 0,-2 1 0,4-2 0,-1-2-1357,-2 1 1470,2-1 0,-9-5 0,1-1 0</inkml:trace>
  <inkml:trace contextRef="#ctx0" brushRef="#br0" timeOffset="1">1439 7972 7569,'-6'-19'12,"2"1"0,5 1 1,5 4-1,6 0 0,1 1 1,-1 2-1,1 1 0,1 2 1,2-1-1,2 1 175,3-1 0,0 4 0,3-2 1,2 1-1,0 2 0,0 2 0,-2 2 1,-1 3-164,-1 4 1,1-2 0,0 2-1,-1 0 1,-3 3 0,-4 0 0,-2 2-1,-2 1-99,0 1 0,-4 5 1,-3-1-1,-4 3 1,-5 1-1,-7-1 1,-6 3-1,-5 0 74,-3 2 1,-5-1-1,-5-3 1,-2-1 0,2-2-1,3-2 1,4-2-43,1-2 1,3-1-1,5-3 1,5-2-1,3-5-996,0-1 1039,11-2 0,7-10 0,12-3 0</inkml:trace>
  <inkml:trace contextRef="#ctx0" brushRef="#br0" timeOffset="2">2216 7926 7569,'0'-8'60,"0"1"1,0-2 0,-2 0 0,0 0 0,-2 4 0,1 4 0,2 7 193,1 7 1,0 6 0,-1 8 0,-2 3 0,0 4-1,0 3 1,2 2 0,1 1-263,0-1 1,0-1-1,0-2 1,1-1-1,2 1 1,0-5-1,0 0 1,-2-4-189,-1-3 1,4 0-1,0-9 1,-2-1 0,1-1-1,-1-2-298,2 1 0,1-6 494,-1-2 0,-3-8 0,4-2 0</inkml:trace>
  <inkml:trace contextRef="#ctx0" brushRef="#br0" timeOffset="3">2147 7949 7569,'8'-25'96,"-1"3"1,2 3-1,3 2 1,3 1 0,3 2-1,1 0 63,0-1 0,-2 6 0,4-3 0,-2 2 0,1 1 0,0 2 0,1 3 0,-4 3-98,0 1 1,2 2 0,-4 5 0,-2 5 0,-3 6 0,-4 5 0,0 5-1,-5 4-131,-4 3 1,-4 2-1,-9-2 1,-3 2-1,-2 1 1,-2-1-1,0-1 1,0-2 66,0 0 0,4-5 0,2-2 0,1-4 0,5-3 0,3-2 0,3-2 37,3-2 1,0-1-1,4-2 1,2 1-1,3-1 1,3 1 0,3-1-62,2 1 0,3-6 0,5-1 0,0-1 0,0 0 0,-1-2 0,1 1 0,0-1-139,0 2 0,-2 0 0,0-4 0,-2 0 0,0 0 0,-1 0 166,-3 0 0,-2 0 0,-2 0 0</inkml:trace>
  <inkml:trace contextRef="#ctx0" brushRef="#br0" timeOffset="4">2855 7858 7569,'-11'-12'208,"1"1"0,2 3 1,4 7-1,3 10 1,2 7 18,3 8 0,-1 4 0,4 8 0,2 1 0,0 2 0,0 2 0,-3 2 0,1 0 1,-2-1-347,0-4 1,-2-4 0,-3-4-1,2-3 1,0-4 0,2-4-1,-1-4-763,-2-2 0,4-2 882,3 1 0,-3-1 0,0 1 0</inkml:trace>
  <inkml:trace contextRef="#ctx0" brushRef="#br0" timeOffset="5">3392 8006 7569,'0'-11'66,"0"-1"1,-1 1-1,-2-1 1,-2 2 0,-1 1-1,-3 3 1,-1 1 0,-2 2-1,1 2 1,-1 1 0,1 0-1,0 1 1,-1 3 0,1 5 173,-1 5 1,0 5 0,-2 6 0,0 3 0,2 2-1,5 1 1,0 2 0,2 1-254,0 1 0,3-2 1,4-2-1,3-1 1,3-4-1,3-3 0,5-3 1,1-1-120,4-1 1,0-3-1,2-7 1,0-4-1,1-3 1,3-1-1,2-1 1,1-4 171,1-7 1,-2 0 0,3-7-1,-3-2 1,-1 0 0,-3-2-1,-1-1-59,-1-3 0,-5 3 1,-3-4-1,-3 0 1,-5-2-1,-3-3 1,-4-1-1,-4 1-171,-3 2 1,-10-2-1,-6 4 1,-6 1-1,-4 5 1,0 8-1,1 6-154,2 5 0,1 4 0,-2 4 0,5 4 0,3 3 344,4 4 0,2 3 0,6 5 0</inkml:trace>
  <inkml:trace contextRef="#ctx0" brushRef="#br0" timeOffset="6">3974 7778 7569,'0'-23'82,"-3"9"0,-1 5 0,1 6 0,2 10 0,0 5 0,-2 9 0,-1 5 127,2 9 1,-3 0 0,1 8-1,1 3 1,2 2 0,1-1-1,0-2 1,0-5 0,0 0-318,0-4 0,0-5 1,0-3-1,0-3 0,0-2 1,0-5-1,0-4-836,0-3 0,0 0 944,0 1 0,0-11 0,0-2 0</inkml:trace>
  <inkml:trace contextRef="#ctx0" brushRef="#br0" timeOffset="7">3929 7778 7569,'11'-13'-38,"1"-1"1,0-1 0,4 1 0,3 0 0,1 0 0,0-1 158,-1 1 1,-1 6-1,2 4 1,-1 3 0,0 2-1,-1 3 1,-3 5 0,-2 6-1,-2 8-64,1 6 1,-6 4-1,-2 1 1,-4 2-1,-4 1 1,-3 1-1,-5-3-85,-3-3 1,2-3-1,-2-3 1,4 0-1,2 0 1,1-3-1,1-3 1,0-2 97,3-2 1,-1-1 0,1-3-1,2-1 1,1 1 0,1-1-1,0 0 1,0 1-67,0-1 0,1-1 0,3-1 1,3-1-1,4 0 0,0-1 1,0 0-125,1-2 1,0 2 0,2-3 0,2-1 0,-1-2 0,0-1 0,2 0-142,0 0 1,-1 0 0,3-1 0,1-2 260,2-1 0,0-5 0,1 3 0</inkml:trace>
  <inkml:trace contextRef="#ctx0" brushRef="#br0" timeOffset="8">4705 7743 7569,'-10'-5'414,"3"0"1,3 3-329,3 5 1,2 6 0,1 3-1,2-1 1,0 1 0,0-1-1,0 2-86,-2 2 0,4 3 0,1 5 0</inkml:trace>
  <inkml:trace contextRef="#ctx0" brushRef="#br0" timeOffset="9">4751 8189 8408,'0'6'-120,"0"4"0,0-3 0</inkml:trace>
  <inkml:trace contextRef="#ctx0" brushRef="#br0" timeOffset="10">1553 8965 7569,'0'-11'119,"2"0"1,1 0 0,5 4 0,3 3 0,5 3-1,4-1 1,5 0 0,8-2 0,8 2 0,8-1 0,7 0-1,5-2 1,-28 3 0,0-1 12,2 1 0,1-1 1,1-1-1,1 1 0,2 0 1,1 1-1,0-1 0,1 0 1,0 0-1,1 0 0,0 1 1,0-1-1,2 0 0,0 0 1,1 0-1,-1-1-182,1 0 1,0-1 0,3 0 0,1 0 0,-3 0 0,1 0 0,2 1 0,0-1 0,1 1 0,0 1 0,-2-2 0,1 1 0,-2-1 0,-1 1 0,-1-1 0,-1 1-4,-1 0 0,0 0 1,0 3-1,-1 0 0,-3-1 1,-1 0-1,-2 1 0,-2 1 1,30 0-1,-5 0 1,-6 0-1,-2 0 32,-3 0 0,-6 0 0,-3 0 0,1 0 0,-2 0 0,-1 0 1,-3 0-1,-4 0 102,1 0 0,-4-1 0,0-2 0,-3-1 0,-1 2 1,-3-1-1,-2 1 205,-1-2 0,-5 0 0,3 3-420,-4-3 0,-7 3 0,-5-3 134,-6 3 0,-14 1 0,-4 0 0</inkml:trace>
  <inkml:trace contextRef="#ctx0" brushRef="#br0" timeOffset="11">6339 7732 7569,'0'-11'34,"-2"3"1,0 0 0,-3-1-1,-2 1 1,0-1 0,-1 1-1,1 0 1,-2 1 0,-2 0 0,-1 1-1,-2 1 1,-1 0 0,-1 2-1,1 2 1,-1 2 0,-2 3-1,-2 5 132,-2 5 1,-1 0 0,2 5 0,0 3 0,2 3 0,0 5 0,3 5-1,3 2 1,4 2-201,0 1 0,4 2 0,1 3 1,3-3-1,2-4 0,2-4 1,2-2-1,3-3-88,4-1 0,1-5 1,6-6-1,1 0 1,3-4-1,3-5 1,1-4-1,3-2 165,1-2 0,2-2 0,2-3 1,-1-6-1,0-7 0,0-4 0,1 0 17,-1-1 1,0 0 0,-1-1 0,-2-3 0,-6-3 0,-5-2 0,-4-1 0,-4 0-184,0-3 1,-6-4-1,-2 1 1,-4-1-1,-4 0 1,-4 1-1,-3 4 1,-4 6-121,-4 3 0,-7 9 0,-2 3 0,-1 5 0,-2 5 0,-2 4 0,-2 5 243,1 6 0,0 1 0,-1 9 0,1-3 0</inkml:trace>
  <inkml:trace contextRef="#ctx0" brushRef="#br0" timeOffset="12">5973 8006 7733,'8'0'166,"-1"1"0,2 2 1,1 1-1,3-2 0,2-1 1,6-1-9,4 0 1,8 0 0,6 0 0,3 0-1,4 0 1,2-1 0,0-1 0,-2-3-1,-3-2-446,-1-2 1,-9 3 0,0 0 0,-5 1 0,-5 2 287,-3 2 0,-6-4 0,3-2 0</inkml:trace>
  <inkml:trace contextRef="#ctx0" brushRef="#br0" timeOffset="13">7058 7892 7569,'-5'-8'99,"-1"1"1,1-2 0,5 0 0,6 1 0,4 4 0,3 3 0,1 1 0,2 0 46,2 0 1,1 0 0,4 0 0,0 0 0,-2 0 0,0 0 0,-4 0 0,0 0 0,-3 0-832,-1 0 1,-2-1 684,0-3 0,1 3 0,-1-4 0</inkml:trace>
  <inkml:trace contextRef="#ctx0" brushRef="#br0" timeOffset="14">7092 8040 7569,'5'-6'239,"4"2"1,4 3-1,4 0 1,0-2 0,5-2-1,3 0 1,4-1-44,1-1 0,3 1 0,-3-2 0,2 3 0,-1 1-196,0 1 0,-1-1 0,5 4 0</inkml:trace>
  <inkml:trace contextRef="#ctx0" brushRef="#br0" timeOffset="15">7960 8314 7361,'0'-11'84,"0"0"1,0-1 0,0 1 0,2-2 0,0-1 0,3-2 0,0-1 0,2-1 0,-1 1 0,3-4 0,1 0 0,1-3 0,1-2 0,-1-2 101,1-1 1,-1-1-1,1-6 1,-2-1 0,-1-1-1,-3 0 1,0 0-1,-1 1-159,0 4 1,-1-1 0,-4 5 0,0 0 0,0 2 0,0 4-1,0 4 1,0 4 166,0 2 0,0 6 0,2 2-232,1 3 0,0 9 0,4 10 0,2 5 0,1 6 1,2 4-1,-1 4 24,1 6 0,-1 0 0,-1 8 1,-1-3-1,-1-2 0,1 0 1,1-3-1,1-6-5,1-4 0,-1-4 0,1-5 0,-2-2 1,-1-2-1,-2-3 0,2-4-502,1 0 0,-2-2 1,-2-1 520,-1-2 0,-6-4 0,-5 2 0</inkml:trace>
  <inkml:trace contextRef="#ctx0" brushRef="#br0" timeOffset="16">7949 8154 7569,'6'-5'165,"1"3"1,-2-4 0,6 0 0,8 3 0,5-1 0,5-1-1,3 0-17,4 0 1,4-4 0,0 2 0,-1 0 0,2-1 0,-2 1 0,-1 0-1,-4 3-148,-2 3 0,-7 1 0,3 0 0</inkml:trace>
  <inkml:trace contextRef="#ctx0" brushRef="#br0" timeOffset="17">9731 7880 7569,'0'-19'76,"0"0"0,0 0 0,0 2 0,-2 0 0,0 2 0,-2 0 0,1 1 0,2 1 328,1 2 0,1 7 0,2 8 1,2 9-1,1 8 0,3 3-440,1 3 0,2 0 0,-1 5 0,1-3 0,-1 1 0,1-3 0,-2 1 0,-1-2-75,-2-2 1,1-5 0,2-1 0,-1-3 0,-3-4 0,1-3 0,-2-2 170,0 1 1,-2-6-1,-3-1 1,0-6-1,0-5 1,2-1-1,0-4 53,2-3 1,0 2 0,-4-1-1,0 0 1,0 2 0,0-1 0,0 3-115,0 2 1,4 4 0,1 2 0,1 2 0,2 5 0,-1 5-66,1 5 0,3 4 1,5 1-1,-1 1 0,0 0 1,2 0-1,0 1 0,4-2 35,0 1 1,-2-2 0,-1-5 0,0-2 0,-2-4 0,2-3 0,-1-1 0,-1-1 104,-2-3 0,1-4 0,-2-6 0,-4-2 0,-2-2 1,-2-2-1,1-2 8,-4-1 1,-2-1 0,-4-1 0,-3-2 0,-3 0-1,-2 1 1,1-2-257,-1-1 0,5 3 0,0 0 1,2 3-1,3 4 0,0 4-488,2 2 0,5 8 0,3 5 1,2 6-1,2 4 662,-1 2 0,6 4 0,0 2 0</inkml:trace>
  <inkml:trace contextRef="#ctx0" brushRef="#br0" timeOffset="18">10393 7812 7569,'0'-12'197,"0"1"0,0 0 1,0-1-1,0 1 1,0-1 90,0 1 0,1 5 1,3 3-1,2 7 1,2 6-267,0 4 1,-2 8 0,3-1 0,-3 4 0,1 2-1,-2 0 1,1-1 0,-1 1-192,0 1 0,-1-4 1,-3 1-1,2-3 1,1-4-1,-1 0 1,1-2-1,0 1-1302,-1-3 1471,-2-7 0,4 3 0,1-3 0</inkml:trace>
  <inkml:trace contextRef="#ctx0" brushRef="#br1" timeOffset="19">10793 7823 7569,'0'-11'0,"0"-1"0,1 5 168,3-1 1,-2 4 0,5-3-1,-1-1 1,-1 3 0,0 6 0,-1 8-1,0 6 1,0 3 0,-2 4-53,-1 3 1,1-4-1,0 1 1,3 0 0,0-2-1,2 1 1,-2-4-1,1 0 1,-1-3 0,0-2-792,-2 0 0,-2-1 0,-2-1 675,-3-2 0,-2-3 0,-6-5 0</inkml:trace>
  <inkml:trace contextRef="#ctx0" brushRef="#br1" timeOffset="20">10599 7812 7569,'1'-8'189,"3"2"1,3 1 0,3 2 0,3 1 0,2-2 0,3 3 0,5-3 0,1 1 0,3 1 0,3-3 0,4 0 0,3 0-220,1 2 0,0 0 0,-3 1 0,-2-2 0,-3 2 1,-5-1-1,-4 1 0,-6-2-352,-2 1 0,-2 2 419,1 1 0,-6 5 0,-2 4 1,-3 4-1,-1 3 0,0 2 0,0 2 28,0 2 1,0-2 0,0 2 0,0 2 0,0 0 0,0 0 0,0-1 0,0-2-186,0-2 1,0 2-1,0-6 1,0-1 0,0-1-795,0-2 914,0 0 0,5-4 0,1-2 0</inkml:trace>
  <inkml:trace contextRef="#ctx0" brushRef="#br1" timeOffset="21">11238 7698 9027,'8'6'211,"-1"5"1,1 6-1,0 2 1,-1 1-1,1 3 1,-1 4-130,1 2 1,0 0 0,3 3 0,-1-3 0,-1 0 0,-3-1 0,1 0 0,-2-4-666,0-4 0,-1 1 1,-4-6-1,0-1 583,0-1 0,-10-2 0,-3 0 0</inkml:trace>
  <inkml:trace contextRef="#ctx0" brushRef="#br1" timeOffset="22">10861 8052 7569,'13'-8'134,"2"2"1,5-1 0,7 1 0,7-3 0,6-1 0,3-1 0,0-1-88,0 1 1,4-1 0,-5 1 0,1 1-1,-1 1-47,-4 1 0,-2 1 0,-2-5 0</inkml:trace>
  <inkml:trace contextRef="#ctx0" brushRef="#br1" timeOffset="23">12266 7641 7569,'0'-12'12,"1"2"0,2 1 0,2 1 0,0 0 0,0 1 0,-2 6 336,-2 9 1,3 9 0,-1 4 0,1 4 0,0 6 0,1 2-1,1 1 1,3-1-368,2-3 1,-4 3 0,1-4-1,1 1 1,0-4 0,-2-3-1,-2-3-502,0-1 0,-3-5 0,3 2 0,-2-4 521,1 0 0,-5-6 0,-5-1 0</inkml:trace>
  <inkml:trace contextRef="#ctx0" brushRef="#br1" timeOffset="24">12197 7675 7569,'6'-17'101,"-4"5"1,6-4-1,1 4 1,2 0 0,3 1-1,2-1 1,2 1 99,3 0 0,0-1 1,2 2-1,1 2 0,1 3 1,3 2-1,0-1 0,0 2-212,-2 5 0,-2 3 0,-3 7 0,-3 2 0,-7 4 0,-5 4 1,-5 4-1,-4 2-274,-4 0 0,-6 4 0,-11-4 0,-2 1 0,-1-4 0,-1-3 0,0-3-483,2-1 1,2-8 767,1 0 0,1-2 0,-1 2 0</inkml:trace>
  <inkml:trace contextRef="#ctx0" brushRef="#br1" timeOffset="25">12711 7618 7569,'-10'1'367,"3"3"0,4 5-143,6 5 0,-2 0 0,4 5 0,-1 2 1,1 3-1,1 4 0,2 0 0,-1 1-288,1 1 0,-2-5 0,3 2 0,-2-5 1,-1-3-1,-1-3 0,0-4 0,-1-2-2385,1-2 2449,-4 2 0,-1-8 0,-6 3 0</inkml:trace>
  <inkml:trace contextRef="#ctx0" brushRef="#br1" timeOffset="26">12677 7641 7569,'4'-22'47,"1"2"1,1 2 0,5 1-1,1 3 1,3 2 0,-1 2 203,-1 2 0,2 3 0,1 5 1,-2 0-1,-2 0 0,1 1 0,1 3 1,1 4-242,-1 2 1,-1 2 0,-2 4 0,-1 1 0,-2 4 0,-4 0 0,-3 3 0,-1 1-183,0-1 0,-5-1 0,-3-1 0,-2 1 0,-1 0 0,-1-1 1,2-2-1,1-2 46,2-2 1,4-1 0,-1-3 0,3-1 0,2 1-1,3-2 1,4-3 114,2-3 1,1-1 0,1-1 0,-1 2-1,2-3 1,1-2 0,1-4 0,0-1 70,2-3 1,-5-1 0,5-2 0,-2 1 0,-1-1 0,-2 2 0,-4 1 293,1 2 1,-2 4-1,0-1 1,1 4-242,-2 4 0,-1 4 1,-3 6-1,0 1 0,2-1 1,0 0-1,1 0 1,2 1-169,4-1 0,0-1 0,2-2 0,1-1 0,2-2 0,2-4 0,2-3 0,1-1-32,-2 0 0,2-1 0,-2-3 0,3-4 0,1-3 0,-2-3 0,-2-1 125,-4 1 1,-2 0-1,-3 0 1,-1-3-1,-3 0 1,-2-4-1,-5 1 1,-7 0-53,-6 1 1,-5 1-1,-7-2 1,-6 2 0,-3 3-1,-5 4 1,1 6-110,-1 4 1,6 1 0,5 1-1,2 3 1,6 4 0,4 2-1,6 1 1,3 2-1385,4 2 1507,3-2 0,6 3 0,2-4 0</inkml:trace>
  <inkml:trace contextRef="#ctx0" brushRef="#br1" timeOffset="27">13534 7618 7569,'-12'-12'543,"2"7"1,3 5 0,3 7 0,2 3-491,2 1 0,2 6 1,0 0-1,3 2 1,2 0-1,2 2 1,1 0-1,0 2-424,-3 0 0,4-1 0,-5-2 0,2-2 0,-2-2 371,-1-2 0,4-1 0,-3-2 0</inkml:trace>
  <inkml:trace contextRef="#ctx0" brushRef="#br1" timeOffset="28">13442 7595 7569,'-10'-19'81,"3"1"1,3 2-1,3 2 1,2 0 0,3 1-1,3 0 115,3 3 1,3 6-1,1-1 1,3 1-1,0 1 1,2 0-1,0 3 1,0 3-272,2 0 0,0 6 0,2-1 1,-1 1-1,-2 0 0,-2-2 1,-2 2-1,-2 1-151,-1 2 1,-7-5 0,-2 1 0,-3 1 0,-2 1 241,-3 1 0,-3 1 0,-7-2 0,-3-1 1,1-1-1,-1 0 0,3 1 178,2-1 0,1 2 1,2-4-1,3 2 1,1 0-1,3 1 1,0 1-100,2 1 1,2-3 0,1-1 0,5 1 0,3 0 0,5-2 0,1 0-91,1 1 1,4-4 0,-3 4 0,1-2 0,0-1 0,-2-1 0,0 2 0,-2 1-42,1-1 0,-2 2 1,-5-2-1,-2 2 1,-4 2-1,-3 1 1,-2 1-1,-3 1-68,-4-1 1,-8 2 0,-6 1 0,-6 2-1,-3 1 1,-5 0 0,2 0-608,2-1 1,2 0 710,7-5 0,-8 0 0,7 1 0</inkml:trace>
  <inkml:trace contextRef="#ctx0" brushRef="#br1" timeOffset="29">14836 7161 7569,'-7'-12'109,"4"6"0,6 2 0,5 3 0,2 2 0,2 3 0,-2 5 0,-1 6 0,-2 7 0,1 4 0,-1 5 0,0 3 1,-2 3-51,-3 0 1,0-2-1,-4-2 1,0-1 0,-2-3-1,0-2 1,0-4 0,1-4-1741,0-3 1681,2-1 0,6-3 0,1-1 0</inkml:trace>
  <inkml:trace contextRef="#ctx0" brushRef="#br1" timeOffset="30">15155 7366 7569,'-12'6'113,"-2"2"1,0 6 0,2 5 0,4 3 0,-1 2 0,-1 1-11,-2 2 1,1 4 0,1-5-1,1 1 1,1 0 0,0-1-1,2-2 1,2-2-426,3-3 0,-3-1 1,0 1-1,2-4 322,1-2 0,1-2 0,0 0 0</inkml:trace>
  <inkml:trace contextRef="#ctx0" brushRef="#br1" timeOffset="31">15087 7686 7569,'11'-5'-31,"2"-1"1,1-2 0,3 2 0,-1 0 0,1 0 317,-4 1 0,4 2 0,-1 3 0,1 0 0,-1 0 0,-2 1 0,-1 1 0,-1 3-171,-1 2 0,-3 2 0,-2 5 0,-1 1 0,-2 0 0,-2 0 0,-1 2 0,-1 1-236,-3 2 0,-4 1 0,-7 1 0,-4-2 0,-3-1 0,1 2 0,0-1 0,4 0-24,0-1 0,3-5 0,5 1 0,3-2 1,2-1-1,5-2 0,7-3 377,6-3 1,5-3-1,8-1 1,4 0-1,5-1 1,3-1-1,2-3-171,2-2 0,-4 3 0,-1-2 0,-3 1 0,-5 1-62,-3-1 0,-8 4 0,-3-4 0</inkml:trace>
  <inkml:trace contextRef="#ctx0" brushRef="#br1" timeOffset="32">8109 8668 7569,'-4'-11'129,"0"0"1,2-1-1,0 3 1,2 5 0,0 10-1,0 6 144,0 7 0,4 4 0,1 4 0,0 4 0,0 6 0,-1 4 0,0 1 0,0-2-360,-2 0 1,0-6-1,-2-5 1,0-1 0,0-3-1,0 0 1,0-4-1,0-2-402,0-4 0,0-2 1,0-1-1,1-2 489,3-3 0,2-2 0,5-5 0</inkml:trace>
  <inkml:trace contextRef="#ctx0" brushRef="#br1" timeOffset="33">8040 8794 7569,'-1'-19'37,"-2"1"0,0 2 0,0 2 1,2 0-1,2-1 245,3-4 0,2 6 1,7 1-1,2 2 0,4-1 1,4-3-1,4-1 1,4 1-275,6 1 1,3 2 0,1 0-1,-2 4 1,-5 3 0,-4 4-1,-3 4 1,-6 3-171,-5 4 0,-2 1 1,-11 4-1,-1 3 1,-5 1-1,-6 0 1,-5-1 101,-5 2 1,-2-1 0,-2 0 0,-1-2 0,-2 0 0,0-2 0,0 1-1,4-5 199,3-3 1,-2 1-1,6-3 1,1-1 0,3-1 58,3 0 1,4-3 0,9 1-1,7-1 1,7-2 0,6 0-147,6 0 0,2 1 0,1 1 0,0 2 0,0 0 0,1 0 0,-2 1 1,-3 1-115,-3 3 1,-3 1 0,-3 2-1,-2-1 1,-3 2 0,-5 2 0,-3 3-1,-5 1-34,-1 0 0,-12 0 0,-6 4 0,-5 0 0,-6-1 1,-3 0-1,-3-2 84,-2-1 0,-3-3 1,-1 1-1,0 0 1,-1-4-1,5-3 1,2-4-99,2-1 1,11-1 0,1-4 0,6-1-1,6-4 110,3-7 0,3-4 0,1-7 0</inkml:trace>
  <inkml:trace contextRef="#ctx0" brushRef="#br1" timeOffset="34">9913 8794 7569,'0'-9'107,"0"-1"0,2-3 1,1 2-1,4 3 1,-1 10-1,-2 8 1,-2 7 255,2 5 1,-1 1 0,3 0-1,0 0 1,1 1 0,0 1 0,1 0-1,0-2 1,-1-4-339,0-2 0,3 2 1,-4-4-1,2-2 0,-2-3 1,0-2-285,1 0 1,-3-4 239,3-4 1,-4-6 0,1-8-1,-3-1 1,-1-1 0,0 1-1,0-1 1,1-1-13,3 1 0,-3-3 0,3 4 0,-2 2 0,1 3 26,1 2 1,1 7 0,-3 1 0,4 6-1,-1 4 1,1 2 0,0 0 0,3 2-28,1 2 0,6-1 0,0-4 0,1-1 0,0-1 0,0-2 1,1-2-4,-1-3 1,-1-1 0,1-1-1,0-1 1,-3-3 0,-2-3-1,0-3 174,-1-2 0,-1 0 0,-1-2 0,-2-3 0,-2-1 0,-3-1 0,0 0 0,-2 0-125,0-1 0,0 2 1,-2-1-1,-2 0 0,-2 0 1,-1 1-1,0 2 1,1 2-2551,-1 1 2536,5 2 0,-3 4 0,5 2 0</inkml:trace>
  <inkml:trace contextRef="#ctx0" brushRef="#br1" timeOffset="35">10804 8611 7569,'-11'-11'160,"1"2"1,2 5 0,4 9 0,4 7 0,3 5 0,2 4 0,1 4 0,2 2 0,-1 2 0,1-1 0,0 1-26,-2 0 0,3-3 1,-4 2-1,0-2 0,0 0 1,-2-4-1,-1-3 1,1-2-1219,0-3 1,1-1 1082,-4-2 0,5-5 0,2-1 0</inkml:trace>
  <inkml:trace contextRef="#ctx0" brushRef="#br1" timeOffset="36">11113 8623 7569,'-12'4'205,"2"1"1,2 1-1,5 4 1,1 4-1,2 5 1,0 3 14,0 1 0,0 1 0,2 1 0,0 2 1,3-2-1,1-1 0,2-2 0,0-2-536,-1-1 0,-3-5 0,2 1 0,1-3 0,-2-3 316,0-2 0,4-4 0,-3 2 0</inkml:trace>
  <inkml:trace contextRef="#ctx0" brushRef="#br1" timeOffset="37">10941 8714 7569,'0'-11'464,"1"-1"1,3 2-271,4 3 1,6 1-1,2 6 1,2 0-1,1 0 1,0 0-1,0 0 1,3 0-259,3 0 1,-1 0-1,3 0 1,-3 0 0,-2 0-1,-2 0 1,-2 0 0,-2 0-152,-2 0 0,-1 0 0,-2 0 0,1 0 432,-1 0 1,-5 6 0,-1 1 0,-1 5 0,0 3 0,-1 4 0,-1 2-15,2 2 0,-3 0 0,3 0 0,-3 0 0,-1 0 0,2-2 0,0-1 0,2-2-416,-2-1 1,0 2 0,-2-4-1,0-1 1,0-1-1097,0-2 1,0-3 1308,0-1 0,-5-4 0,-2 2 0</inkml:trace>
  <inkml:trace contextRef="#ctx0" brushRef="#br1" timeOffset="38">11546 8611 7569,'-6'2'274,"2"1"0,3 6 0,2 5 0,2 5 0,1 3-62,-2 1 1,3 3-1,0 1 1,2 0 0,0-1-1,1 1 1,-2-2 0,-1-1-423,-2-1 1,2-4 0,-1-1 0,-2-1 0,0-2-1,-2 0 210,0 0 0,0 0 0,0-3 0</inkml:trace>
  <inkml:trace contextRef="#ctx0" brushRef="#br1" timeOffset="39">11364 8943 7569,'2'-8'68,"6"2"1,7-1-1,5 2 1,3-1 0,0 1-1,0-2 11,0 1 0,-4 2 0,0-2 0,1 0 0,2 0 0,1 1-79,-1 3 0,1-4 0,0-1 0</inkml:trace>
  <inkml:trace contextRef="#ctx0" brushRef="#br1" timeOffset="40">12540 8554 7569,'-11'0'133,"4"-1"1,2-3 0,1-3 0,1-1 0,0 5 0,2 11-1,2 8 1,2 7 0,2 4 106,1 3 1,2 2 0,3 0 0,1-2 0,-1 1 0,-1-1 0,-1-1-1,-1-1-436,0-2 1,-1-2-1,-1-3 1,-1 0 0,-1-4-1,0 0 1,0-3 0,-1-3-1642,3-3 1837,-5-3 0,4 0 0,-5 1 0</inkml:trace>
  <inkml:trace contextRef="#ctx0" brushRef="#br1" timeOffset="41">12506 8543 7569,'0'-12'129,"0"1"1,0 0 0,1-1 0,3 2 0,4 1 0,2 3 0,1-1 66,1 1 1,-1 4 0,2-4 0,2 3 0,4-1-1,2 3 1,2 2 0,-1 5-219,-3 4 0,1 0 0,-5 10 0,-1 0 1,-2 1-1,-5 2 0,-3 0 0,-5-1-199,-7-3 0,-1 2 0,-10-3 0,-2 1 0,-3-1 0,-3-2 0,2-2 0,1-2-218,1-5 1,1 2-1,3-5 439,4-1 0,2-2 0,2-1 0</inkml:trace>
  <inkml:trace contextRef="#ctx0" brushRef="#br1" timeOffset="42">12974 8509 7569,'-5'-8'243,"-1"0"0,-2 1 1,2 3 6,1 8 1,1 3 0,4 14-1,0 1 1,0 5 0,0 2 0,0 3-1,1 0-275,3-2 0,1 3 0,4-4 1,-2 2-1,2-2 0,0-2 0,0-6 1,-1-3-656,1-1 0,-4-9 1,0 4 679,0-2 0,1-5 0,6 0 0</inkml:trace>
  <inkml:trace contextRef="#ctx0" brushRef="#br1" timeOffset="43">12814 8520 7569,'0'-11'43,"1"-1"1,3 1 0,4-1 0,2 1 0,1 1 0,1 1 0,-1 1-1,1 1 1,-1-1 0,2 2 191,2 1 0,-2-3 0,3 4 0,-1 2 0,2 0 1,1 2-1,1 0 0,-1 0-145,-3 0 1,1 5-1,0 3 1,-3 2-1,0 2 1,-1-1-1,-2 0 1,-1 2-228,-2 2 0,-4-1 0,1 5 0,-3 0 0,-2 0 0,-5-1 0,-4 0 39,-4 0 1,-2-4 0,1 1 0,-4-1 0,-3 0 0,0 0 0,3-3-1,4-2 141,3 0 1,0 0-1,2 0 1,2-2 0,5 2-1,1 1-12,2 2 0,7 0 1,4 2-1,7 2 0,3-2 1,2-2-1,1 0 0,2-1-70,0 1 0,1-5 1,-4 0-1,0-2 0,-2-2 1,0 1-1,-4 0 0,0-1-725,-3-2 1,-2-1 763,0 0 0,-1 5 0,1 1 0</inkml:trace>
  <inkml:trace contextRef="#ctx0" brushRef="#br1" timeOffset="44">13522 8623 7569,'-12'-5'248,"-2"-3"1,-2-1 0,2 2 0,2 3-68,0 2 1,1 5-1,-2 3 1,-1 6 0,-1 2-1,1 2 1,1 3-1,3 3-135,3 1 0,2 0 1,5-1-1,0 1 1,1 0-1,4-1 1,5-2-1,5-4-214,3-3 0,-1 0 0,4-9 1,3-2-1,0-1 0,0-2 1,-1-3-1,0-3 94,0-3 0,-1-6 0,-3 1 1,-4 0-1,-2 0 0,-3-1 1,-3 1-1,-3 0 58,-3 0 0,-1-4 0,-2 2 0,-5 1 0,-4-2 0,-3 1 0,-2 0-178,-3-1 0,-3 4 0,-1 0 1,0 5-1,2 5 0,2 3 1,3 1 193,4 0 0,0 5 0,1 1 0</inkml:trace>
  <inkml:trace contextRef="#ctx0" brushRef="#br1" timeOffset="45">13728 8611 7569,'0'-11'200,"0"-1"0,1 2 0,2 4 80,0 6 0,1 3 1,-4 7-1,0 4 1,2 1-1,0 3 1,3-1-1,0 4-284,0 0 0,0 2 0,-2-1 1,1-2-1,0-2 0,-1 0 0,1-2-1043,-1 1 1,2-2 1046,-1-4 0,4 1 0,-1-1 0</inkml:trace>
  <inkml:trace contextRef="#ctx0" brushRef="#br1" timeOffset="46">13682 8600 7569,'0'-12'207,"0"1"1,1 1 0,3 2 0,3 3 4,-1 0 0,4 4 0,-1-3 0,4 3 0,3 1 0,2 0 0,2 0 0,2 0-255,1 0 1,0 1 0,-2 2-1,-2 2 1,-4 0 0,-2 1-1,-2-1 1,0 2-205,-4-1 0,-2-2 0,-5 3 1,-1 1-1,-3 0 0,-3-2 1,-5 0 273,-3 1 0,1-4 0,-4 5 1,2 1-1,2 1 0,1 1 0,2 1 188,-1-1 1,2-3-1,2 0 1,5 0 0,1 3-1,2 0 1,2 0-133,1 1 0,4-5 1,4 0-1,2-1 1,1 0-1,1 2 1,0 0-68,2-1 1,-3-3-1,4 4 1,-2-1-1,-2 1 1,-1 0-1,-2-1 1,1 1-38,-1-1 1,-1 1 0,-2 3 0,-4 1 0,-3-1-1,-2 2 1,-5 1-96,-5 1 0,-2 0 1,-6-3-1,-2-1 1,-3 1-1,-3-1 1,2-1-336,1-2 1,1 1 0,1-4 0,3 0 450,4 0 0,-3-1 0,0-4 0</inkml:trace>
  <inkml:trace contextRef="#ctx0" brushRef="#br1" timeOffset="47">15167 8269 7569,'-1'-12'196,"-2"1"0,-1 3 0,2 8 0,0 12 0,2 8 0,0 7 1,0 3-1,0 4 0,0 3 0,0 1-22,0-1 1,4-3 0,1-2 0,0-3-1,2-1 1,-2-3 0,0 0 0,-3-4-769,0-2 1,-1-2 0,2-6 593,0 1 0,1-6 0,-4-1 0</inkml:trace>
  <inkml:trace contextRef="#ctx0" brushRef="#br1" timeOffset="48">15521 8314 7569,'-11'2'125,"0"3"1,4 6 0,3 8-1,3 7 1,-1 4 0,-1 3 49,-5 1 0,-2 4 1,0 0-1,1 0 0,1 1 1,-1-1-1,-1 0 0,-1 0 1,-1 0-442,1-1 0,-4-3 0,-1-4 0,1-3 0,0-3 266,0-1 0,0 0 0,3 0 0</inkml:trace>
  <inkml:trace contextRef="#ctx0" brushRef="#br1" timeOffset="49">15475 8771 7569,'0'-11'86,"2"1"0,1 2 0,4 3 1,0 1 346,1 0 0,0 1 0,3 3 1,2 1-1,-1 3 0,1 2 0,-3 2-364,0-1 0,-5 6 0,-1 5 0,-3 1 0,-2 1 0,-4 3 0,-6 3 0,-7 4-256,-4 1 1,0 1 0,0-1 0,3-5 0,5-2 0,4-2 0,3-3 171,2-4 1,3-3 0,7-4 0,6-1 0,7-2 0,5-1 0,4-1 421,3 1 1,3 1 0,1-2 0,1 1 0,-2-2 0,-2 0 0,-2-2 0,-1 0-771,-2 0 0,-3 0 0,-4 0 0,-4 0 363,-2 0 0,-7 5 0,-1 1 0</inkml:trace>
  <inkml:trace contextRef="#ctx0" brushRef="#br1" timeOffset="50">2467 10656 7569,'-4'-8'166,"0"0"1,0 1-1,2 2 1,1 5 0,3 7-1,3 7 144,4 5 0,0 8 0,0 3 0,-1 5 0,-1 2 0,1 2 0,-2 0 0,-1 1 0,-1-4-197,1 0 1,-4 2-1,3 0 1,-3-1 0,-1-2-1,0-2 1,0-1 0,2-3-321,2-1 0,-3-1 0,3-4 0,-3-2 1,-1 0-1,1-4 0,2 0-122,0-3 0,1-5 0,-2-3 1,0 0-196,2 1 1,0-6 0,-4-1 523,0-6 0,0-5 0,0 0 0</inkml:trace>
  <inkml:trace contextRef="#ctx0" brushRef="#br1" timeOffset="51">2341 10804 7569,'-11'-21'102,"-1"2"0,2 3 1,1 2-1,3 0 1,1-1-1,2 1 1,2 2 108,1 0 1,1 1 0,3-1 0,4 1 0,3-1 0,3 2 0,3 1 0,1 3 0,2 0-49,1-1 0,2 5 1,1-2-1,3 3 1,3 2-1,3 2 1,2 2-1,-1 1-206,0 3 1,6 5-1,0 1 1,1-1-1,-3 0 1,-4 0-1,-3 1-158,-5-1 1,-7 3-1,-5-1 1,-5 2-1,-6 2 1,-8 2-1,-11 1 1,-12 1 135,-11 2 1,-9 2 0,19-12 0,-2-1-1,1-1 1,-1 0 0,1-1 0,1 0 0,-28 13-1,5-4 1,5-2-1032,3-4 1096,13-1 0,-2-3 0,10-1 0</inkml:trace>
  <inkml:trace contextRef="#ctx0" brushRef="#br1" timeOffset="52">3552 10382 7569,'6'-2'35,"-2"-2"0,-1-2 1,-1-1-1,2-1 320,-2-1 1,-2 4 0,-3 1 0,-5 4-239,-2 4 1,-3 2 0,-1 6-1,-1-1 1,0 2 0,0 2 0,-2 3-1,1 2-7,-1 3 0,-2-3 0,4 8 0,1 0 0,1 3 1,3 2-1,1 1 0,3-1-75,1-3 0,1 7 0,3-3 0,-2 2 0,-1-1 0,2-2 0,0 0 0,2 0-42,0 3 1,0 1 0,0-3 0,0 0 0,0 1 0,0-1 0,2 0 0,0-1 7,2-3 0,5 2 0,-1-5 1,2-2-1,1-1 0,1-2 0,0-2 3,3-1 1,-2-5-1,2 1 1,-1-2 0,0-1-1,2-1 1,-2 0 81,-2 1 0,0-5 1,-1 1-1,0 0 1,0-1-1,-2 0 192,-2-2 0,-3 0-684,4-1-1672,-6-3 2078,3-1 0,0-7 0,2-4 0</inkml:trace>
  <inkml:trace contextRef="#ctx0" brushRef="#br1" timeOffset="53">3895 11387 7569,'-7'-2'20,"3"-1"1,4-5-1,3-2 1,2-2-1,0 1 1,1-1 0,1 0-1,2-2 1,1-3 171,1 0 0,-3 1 0,-1-3 0,1-1 0,0-2 0,-2 0 0,-1 0 0,-2 0 1,-2 1-147,-1-3 1,0-2 0,0 4 0,0-3 0,0 0 0,0-3 0,0 0 0,0-1-75,0 0 0,0 3 0,0 0 1,0 3-1,0 3 0,0 2 1,0 1-1,0 3 293,0 2 1,0 4-195,0 1 1,1 5 0,2 2 0,2 8 0,0 6 0,1 6 0,1 6-28,1 4 1,4 7-1,2 2 1,2 2 0,1 1-1,1-2 1,-2-2-62,1-2 1,2-3 0,-4-3-1,0-3 1,0-3 0,0-1 0,-1-2-50,-1-2 1,-1 2-1,-2-6 1,-1-1 0,-2-1-1,1-2 1,-1-1-449,1-2 0,-5 2 0,-1-4 514,-4 1 0,-10 3 0,-6-4 0</inkml:trace>
  <inkml:trace contextRef="#ctx0" brushRef="#br1" timeOffset="54">3940 11329 7569,'0'-7'155,"1"1"0,3 0 1,4 4-1,2-1 1,3 1 9,2-2 0,3-1 1,6 2-1,1 0 1,3-1-1,0 0 1,1-1-1,-1 0-496,0 0 0,-3-3 0,-4 4 1,-3 1 330,-2-3 0,4 5 0,-2-4 0</inkml:trace>
  <inkml:trace contextRef="#ctx0" brushRef="#br1" timeOffset="55">4625 10610 7569,'0'-22'192,"-1"3"1,-1 4 0,-2 2 240,1 2 0,3 5 0,3 3 0,2 7 0,0 9 0,1 8 0,-1 10-201,0 5 0,3 3 0,-3 5 0,0 4 0,0 2 1,-2 0-1,-2-1 0,-1-2-154,0-2 0,0 1 0,1-2 0,2-2 0,1-4 0,0-2 0,1-3-157,2-3 0,0 0 1,-1-6-1,0 0 0,-1-4 1,0-1-1,-1-2-23,1-1 1,-3-1 0,3-3 0,-2-1-398,1 1-1734,0-6 2233,-4-1 0,5-10 0,2-1 0</inkml:trace>
  <inkml:trace contextRef="#ctx0" brushRef="#br1" timeOffset="56">5242 10770 7569,'-6'-5'122,"1"-2"1,1 0 0,0-1 0,2 2 0,0 3 0,4 8 0,0 8 139,2 6 0,1 3 0,-2 1 0,2 1 0,0 1 0,1 2 0,-1-2 0,0-1-278,-2-1 1,2 0 0,0-2 0,0 0 0,0-2 0,-1 0 0,0 0 0,-1-1-62,0-2 1,-2 3-1,-1-4 1,0-1-1,0-1 1,0-2 0,0 1-516,0-1 1,0 1-1,0-1-1099,0 1 1691,5-6 0,-3-6 0,3-6 0</inkml:trace>
  <inkml:trace contextRef="#ctx0" brushRef="#br1" timeOffset="57">5539 10690 7569,'0'-5'223,"0"5"1,0 6-1,0 6-29,0 3 1,0 4-1,0 6 1,1 4 0,2 3-1,1 4 1,-2-2 0,1-1-1,-1-4-158,2-1 0,0 3 1,-3-4-1,2 1 1,1-1-1,-2-4 0,1-4-333,0-3 1,-1 3 0,3-3-1,-1-2 1,-1-2 296,0 0 0,3-1 0,1 1 0</inkml:trace>
  <inkml:trace contextRef="#ctx0" brushRef="#br1" timeOffset="58">5254 11170 7569,'5'-7'140,"6"2"0,9 5 0,5 0 0,2-1 0,3-2 0,1-2 0,2 0 1,3-1-1,1 1 0,1-2-140,-1 1 0,-2-1 0,-1-5 0</inkml:trace>
  <inkml:trace contextRef="#ctx0" brushRef="#br1" timeOffset="59">5882 10770 7569,'0'-18'105,"0"5"1,0 6 0,1-1 0,2 3-1,0 5 1,0 8 0,-2 7 0,-1 7 0,0 5 106,0 6 1,4-1-1,1 6 1,0-2-1,0-2 1,-1-1-1,0-1 1,1-3-300,1-1 1,-3-1 0,2-6-1,-1-1 1,-1-2 0,1-1 0,0-3-1,0-2-1025,-2 0 0,3-5 1112,-1 1 0,0 0 0,-4 3 0</inkml:trace>
  <inkml:trace contextRef="#ctx0" brushRef="#br1" timeOffset="60">6316 10690 7783,'-8'0'101,"2"1"0,1 3 0,2 5 0,2 5 0,1 6 0,0 6 1,0 4-1,0 4 0,0 3 80,0 1 1,0 4 0,1-4 0,2-1-1,1-3 1,-1-3 0,1-5 0,1-2-1,0-1-478,0 0 1,3-5-1,-4-3 1,0-2 0,-1-2-934,1 1 1230,0-6 0,-4 4 0,0-4 0</inkml:trace>
  <inkml:trace contextRef="#ctx0" brushRef="#br1" timeOffset="61">6099 11090 8101,'11'0'25,"2"0"1,1 1-1,2 1 1,3 2 0,4-1-1,4-2 1,2-1 0,3 0-1,1 0-109,1 0 0,-1-1 84,-3-3 0,3-2 0,-3-6 0</inkml:trace>
  <inkml:trace contextRef="#ctx0" brushRef="#br1" timeOffset="62">6704 10781 7569,'-6'-11'-147,"1"-1"440,0 1 0,5 6 0,-2 5 1,5 8-1,1 6 0,1 6 0,1 5 1,2 6-1,-2 3-296,-1 4 0,3-2 1,-3 0-1,0-3 1,0-2-1,-1-1 1,0-1-1,-1-2-332,0-3 1,2-6 0,-1-3 0,-2-2 0,1-3-1,-1-1 335,2-1 0,5-6 0,-3 3 0</inkml:trace>
  <inkml:trace contextRef="#ctx0" brushRef="#br1" timeOffset="63">6944 10701 8277,'-6'2'24,"2"1"1,2 6 0,2 5-1,0 5 1,0 4 0,2 4-1,0 3 159,2 3 1,5 2-1,-3-1 1,2 0-1,0 0 1,-1-1-1,1-1 1,-2-3-418,-1-1 0,0-1 0,-2-4 0,1-2 0,-2-2 1,-1-4-1,-1-2 234,0-1 0,0-1 0,0 0 0</inkml:trace>
  <inkml:trace contextRef="#ctx0" brushRef="#br1" timeOffset="64">6681 11181 7569,'1'-8'20,"5"2"0,5 1 0,7 1 0,3 0 1,3-1-1,3 0-107,4 0 1,2-4-1,1 2 1,0-3 0,0-2-1,-1 1 87,-2-1 0,2 1 0,-4-1 0</inkml:trace>
  <inkml:trace contextRef="#ctx0" brushRef="#br1" timeOffset="65">7321 10747 7569,'-8'0'134,"2"3"1,2 3-1,4 7 1,3 4-1,-1 6 1,-1 3-1,1 0-10,1 2 1,-1-4 0,2 4 0,-2-2-1,1-1 1,0-1 0,0 0 0,-2-2-756,-1-2 1,0-6-1,0 1 631,0-2 0,0-2 0,0 1 0</inkml:trace>
  <inkml:trace contextRef="#ctx0" brushRef="#br1" timeOffset="66">7058 10850 7569,'5'-17'35,"7"5"1,8-4 0,7 4-1,6 0 1,3 2 0,1 1 0,-1 2-7,-2-2 0,0 0 0,0 0 0,1 1 0,-1 1 0,-1 0-29,-3 4 0,-2-4 0,-5 1 0</inkml:trace>
  <inkml:trace contextRef="#ctx0" brushRef="#br1" timeOffset="67">7858 10336 7569,'-17'-18'172,"4"3"1,6 2 0,2 2-1,3 1 1,5 1 0,5 2-1,2 2 1,1 4 0,2 4-1,2 7 1,5 6 0,6 8-1,4 6 187,3 5 1,5 4 0,0 8-1,-1 2 1,-3 0 0,-2-1-1,-1-1 1,-1-1-385,-1 0 0,3 1 0,-7 0 0,-3-1 0,-6-1 1,-3-2-1,-2-1 0,0-1-155,-4-2 0,-2-5 1,-5-3-1,0-1 1,0-1-1,-1-2 0,-1-3 1,-4-2-172,0-3 0,-2 1 0,-3-5 0,-2 0 0,-1 1 0,-2-1 351,-2-1 0,-1 4 0,-4-1 0</inkml:trace>
  <inkml:trace contextRef="#ctx0" brushRef="#br1" timeOffset="68">9651 10610 7569,'-7'-5'76,"-2"2"0,6-2 0,0 5 0,1 10 1,-2 11-1,-4 9 0,-3 7 0,-5 4 1,-3 0-1,-2 1 0,-2 0 0,0-1 1,0-3 18,0-3 1,2-2-1,1-2 1,1-4 0,0-5-1,1-3 1,1-3 0,2-5-128,0-3 1,-4 1 0,2-6 0,1 0 0,-2-3 0,2-4 0,-1-5-1,3-3 5,1-4 1,3-4-1,3 0 1,3-4-1,3-4 1,1-2-1,0-1 1,1-2 6,3-1 0,2 4 1,7 4-1,1 3 1,2 4-1,2 5 0,1 5 1,0 5 136,0 3 1,-1 7 0,2 6 0,0 5 0,3 6 0,4 3 0,2 2 29,3 1 0,6-3 0,4 4 0,2-3 0,2-1 0,-1-2 0,1-2-169,0-3 0,-2-3 1,-2-6-1,-4-2 1,-4-3-1,-3-1 0,-6 0 1,-4-2-365,-6-1 1,-8-6 0,-4-2 385,-6-3 0,-13-2 0,-8 1 0</inkml:trace>
  <inkml:trace contextRef="#ctx0" brushRef="#br1" timeOffset="69">10953 10496 7569,'0'-12'128,"0"1"1,0 0 0,1 0 0,1 5 0,3 7 0,1 9 0,0 9-1,0 8 1,3 7 0,0 7 155,-1 3 1,2 2 0,-4 0 0,2-1 0,-2 1 0,0-1 0,0-4 0,0-3-467,0-2 1,-3-3 34,1-3 0,1 2 1,-2-6-1,0-5 0,0-4 1,-1-5-440,2 0 0,1-8 1,-3-7 585,2-7 0,5-9 0,-2 1 0</inkml:trace>
  <inkml:trace contextRef="#ctx0" brushRef="#br1" timeOffset="70">10918 10564 7569,'-1'-23'85,"-1"2"1,-2 2 0,1 4 0,3 1-1,3 0 1,2-2 172,1 3 1,3 0 0,5 1 0,2 1 0,2 0 0,4-1 0,3 2-1,6 1-133,2 1 1,5 2 0,0-1 0,-1 1 0,-2 3 0,-2-1 0,-2 3 0,-6 3-223,-5 6 0,-3 3 0,-7 6 0,-2 5 0,-5 8 1,-3 3-1,-3 2 24,-5 3 0,-7-2 0,-6 3 0,-4-2 0,-5-2 0,-3-3 1,-2-3-29,1-3 0,4-3 0,0-4 0,2-4 0,3-4 0,1-3 0,2-4 0,3-3-383,4-1 1,6 0-1,3-1 1,1-3 483,2-4 0,12-7 0,4-3 0</inkml:trace>
  <inkml:trace contextRef="#ctx0" brushRef="#br1" timeOffset="71">11992 10210 7569,'0'-11'108,"0"-1"1,-1 1-1,-2 0 1,-2 0-1,-1 4 1,-3 3-1,-1 4 1,-2 4 0,1 5-1,-1 5 1,1 6 214,0 5 1,-1 5 0,1 5-1,-1 3 1,1 3 0,-1 2-1,2 1 1,1 3 0,3-1-301,1-3 1,1 1 0,4-2-1,1 3 1,3-2 0,4-2 0,2-5-143,1 1 1,2-1-1,1-6 1,3-3-1,-1-3 1,1-1-1,-2-2 1,0-2 34,0-3 1,0-4 0,-3 0 0,-1-1 0,1-1 0,-1-1 0,1-3-460,-1 0 0,0-3 0,1-3 543,-1 0 0,1-5 0,-1-1 0</inkml:trace>
  <inkml:trace contextRef="#ctx0" brushRef="#br1" timeOffset="72">12312 10462 7569,'0'-18'120,"-2"4"1,0 6 0,-2 9 0,2 10 158,0 6 0,2 6 1,2 4-1,0 3 1,3 3-1,0 2 1,2-1-1,-2 0 1,1 0-227,0 1 0,-2-5 0,2-1 0,1-1 0,-2-4-280,0-3 1,-1-1-399,-4-5 330,0-5-365,0 0 1,4-7 659,-1 5 0,1-11 0,-4 2 0</inkml:trace>
  <inkml:trace contextRef="#ctx0" brushRef="#br1" timeOffset="73">12586 10439 7569,'-7'-12'254,"-1"8"0,4 8 0,1 10 0,2 8 90,1 4 0,4 4 1,1 4-1,0-1 0,1 0 1,1 0-1,0 2 0,1 1-359,-1-1 0,0-2 1,0-2-1,-2-4 1,-1-3-1,0-3 1,-1-2-1,-2-4-1305,-1-2 1,0-5 1319,0-1 0,0 1 0,0 3 0</inkml:trace>
  <inkml:trace contextRef="#ctx0" brushRef="#br1" timeOffset="74">12323 10816 7569,'12'0'240,"0"0"1,2 0-1,3 0 1,2 0-1,4 0 1,3-2 0,3 0-350,3-2 1,1-4 0,1 3 0,-1-1-1,-2-2 1,-5 1 108,-1-1 0,-3 0 0,1-3 0</inkml:trace>
  <inkml:trace contextRef="#ctx0" brushRef="#br1" timeOffset="75">12883 10473 7569,'0'-17'182,"-4"5"0,1-2 0,3 6 1,3 8-1,-1 7 0,0 4 1,-1 4 59,3 4 0,-3 8 0,4 3 0,-1 3 0,1 2 0,0-1 0,1 0 0,0 0-375,-1 1 0,-2-2 0,-3-2 0,0-1 1,0-4-1,0-3 0,0-4 0,2-2-1079,1-4 1,-1-4 1211,2-1 0,-3-5 0,-1 2 0</inkml:trace>
  <inkml:trace contextRef="#ctx0" brushRef="#br1" timeOffset="76">13111 10484 7569,'-6'-5'419,"3"7"0,6 8 1,3 7-1,0 6 0,-2 3-262,-2 0 1,1 6 0,2-1 0,1 2 0,0 0-1,-1-2 1,1 0 0,1-1 0,0-1-420,0-2 1,-1-3 0,-4-1 0,2-2 0,-1-1 0,-2-5 0,-1-3-1767,0 0 2028,0-6 0,-5 4 0,-1-3 0</inkml:trace>
  <inkml:trace contextRef="#ctx0" brushRef="#br1" timeOffset="77">12986 10804 7569,'1'-10'270,"4"1"1,6 3 0,7-1-1,4 2 1,0-1 0,1 1-390,0 0 0,4-4 0,1 3 0,0-2 119,0 0 0,-2 1 0,-3-5 0</inkml:trace>
  <inkml:trace contextRef="#ctx0" brushRef="#br1" timeOffset="78">13522 10553 7569,'0'-12'72,"0"1"1,0 0 0,0-1-1,0 1 1,0-1 0,0 1-1,-1 1 1,-2 1 0,-2 3-1,0 2 1,0 5 227,3 5 1,0 10-1,2 4 1,0 5-1,0 6 1,0 3-1,0 3 1,0 2-1,0 2-290,0 2 1,0-4-1,2-1 1,0-3-1,3-4 1,0-2 0,2-1-262,-1-2 1,-3-7 0,2-3 0,0 0 0,1-1-308,0-1 1,1-7-1,-5-4 1,3-6 557,2-4 0,0-9 0,5-1 0</inkml:trace>
  <inkml:trace contextRef="#ctx0" brushRef="#br1" timeOffset="79">13739 10507 7569,'0'-18'162,"2"3"1,1 4 170,5 3 0,-3 9 0,-1 11 0,-3 7 0,-1 6 0,1 7 0,2 4 0,2 3-155,1 1 1,-3-3-1,2 3 1,-1-4-1,0 0 1,-2-4 0,-1-2-522,-1-1 1,4-7-1,0-1 1,-1-3-1,-2-4 1,-1-1 342,0-2 0,-5-4 0,-2-2 0</inkml:trace>
  <inkml:trace contextRef="#ctx0" brushRef="#br1" timeOffset="80">13522 10793 7569,'9'0'582,"3"0"0,-2 0-528,9 0 0,1 0 50,7 0 0,2 0-105,5 0 1,0 0 91,1 0 0,-1 0-298,0 0 1,-1 0-183,-2 0 1,0-5 388,-4-3 0,5-2 0,-3-2 0</inkml:trace>
  <inkml:trace contextRef="#ctx0" brushRef="#br1" timeOffset="81">14196 10530 7569,'-11'-5'164,"3"4"0,2-2 0,1 6 0,2 4 1,2 5-1,1 3 106,0 4 1,0 3 0,0 0 0,0 1 0,0 0 0,1 1 0,2 2 0,0 0 0,1-2-434,1-3 0,-3-1 0,1-4 0,-1 1 0,-2-1-2383,0-2 2546,0-6 0,-5-3 0,-2-5 0</inkml:trace>
  <inkml:trace contextRef="#ctx0" brushRef="#br1" timeOffset="82">13979 10484 8715,'12'-6'104,"4"1"0,3 5 1,3 0-1,2 0 1,2 0-1,5 0 0,3-1 1,3-2-149,1-1 0,0-3 1,-4 2-1,-2 0 0,-4-2 44,-5 1 0,-3 3 0,3-2 0</inkml:trace>
  <inkml:trace contextRef="#ctx0" brushRef="#br1" timeOffset="83">14676 10119 7569,'-4'-12'559,"0"4"0,2 5 0,0 11-210,2 8 0,0 7 0,0 4 0,2 4 1,0 7-1,3 7 0,0 4 0,0 2-131,-2 0 0,-2 3 1,-1 0-1,0 2 0,0 1 1,0-1-1,0-3 0,0-5-288,0-5 1,0-1-1,0-6 1,-1-5-1,-2-2 1,0-4-1,0-4 1,2-3-577,1-2 0,0 0 0,0-5 0,1-1 646,3-2 0,2-8 0,6-6 0</inkml:trace>
  <inkml:trace contextRef="#ctx0" brushRef="#br1" timeOffset="84">15155 10793 7569,'-11'6'76,"1"0"1,1-3-1,1 2 1,0 0-1,-3-1 1,1-5-1,3-6 1,3-3-1,4-1 336,4-1 1,-2 1-1,6-2 1,-1-2 0,1-3-1,0-1 1,0 0-1,1-1-381,-1-2 1,1-1 0,-4 1 0,0-1 0,0-1 0,-1-2-1,0-2 1,0 0-136,-2 0 0,-1-3 0,-1 2 0,0-2 0,0 2 0,-1 1 1,-1 3-1,-2 1 92,1 1 0,2 5 0,1 3 0,-1 3 0,-2 3 118,-1 2 1,0 5 0,6 4 0,0 9-1,3 11 1,2 9 0,2 9 34,1 6 1,1-1-1,1 0 1,0 2-1,2-2 1,3 0-1,-1-6-128,1-3 0,2-1 0,-3-8 0,2-2 0,1-1 0,0-1 0,-1-1 0,0-3-252,-1-4 0,-3-2 0,2-2 1,-4 0-1,0 1 0,-2-1 0,-1-1-1653,-2-2 1,-4-2 1891,1-2 0,-8-3 0,-2 5 0</inkml:trace>
  <inkml:trace contextRef="#ctx0" brushRef="#br1" timeOffset="85">15201 10770 7569,'0'-12'178,"1"6"1,2 1 0,2 1-1,1 0 1,3 2 0,1 1-113,2 1 1,3 0 0,2 0-1,2-2 1,3 0 0,6-2 0,3 1-1,2 2-66,-1 1 0,-1-5 0,4-1 0</inkml:trace>
  <inkml:trace contextRef="#ctx0" brushRef="#br1" timeOffset="86">15704 10062 7569,'-2'-22'92,"0"2"0,-2 2 0,2 2 0,0 2 0,1 2 1568,-3 5 1,3 3-1383,-3 8 1,9 7 0,7 9 0,7 6 0,6 5 0,5 5 0,3 3 0,2 2-143,-1 2 0,-1 3 1,-3 2-1,-3 3 0,-3 0 1,-2-1-1,-2 0-243,-1 1 1,-6-5 0,0 4 0,-6-3 0,-1-3 0,0-2 0,-1-2 0,-3-2-170,-1 0 1,-6-4-1,-2-5 1,-3-1-1,-3-3 1,-1 0-1,-3-4 1,0-1-320,-4-1 0,1-5 1,0 0-1,2-3 595,1-4 0,2-4 0,4 2 0</inkml:trace>
  <inkml:trace contextRef="#ctx0" brushRef="#br1" timeOffset="87">16572 10656 7569,'-8'0'378,"0"0"0,6 5 1,-3 1-1</inkml:trace>
  <inkml:trace contextRef="#ctx0" brushRef="#br1" timeOffset="88">17051 10256 7569,'-1'-23'214,"-1"2"1,-2 1 0,1 5-1,2 3 1,1 3 0,0 5 0,0 9-1,0 9 1,0 10 423,0 9 1,0 8 0,1 7 0,2 3-541,1 1 1,3-4 0,-2 1 0,0-2-121,0-1 1,3-2-1,-4 0 1,0-5 0,-1-2-1,2-4 1,1-2-138,-1-1 0,0-4 0,-3-5 0,2-4 0,-1 0 0,-1-3 0,1-2-764,0 0 1,1-7-1,-5-5 923,-3-6 0,-2-10 0,-6-1 0</inkml:trace>
  <inkml:trace contextRef="#ctx0" brushRef="#br1" timeOffset="89">16937 10324 7569,'1'-15'30,"3"0"0,4 1 0,3 1 1,4 3-1,5 1 0,2 2 225,5-2 0,-2-1 1,6 0-1,2 1 0,1 2 1,3 1-1,-2 1 0,2 0-166,-1 2 0,-2 2 0,-4 1 0,-4 0 0,-6 1 0,-5 3 0,-3 5 0,-5 5-157,-3 5 1,-5 8 0,-7 4 0,-8 5-1,-10 2 1,-8-1 0,-6-2 0,-5 0-143,0-1 1,-1-5 0,1-2 0,5-5 0,7-3 0,7-3 0,9-4-1,4 0-1420,7-1 1630,3-4 0,8-2 0,2-5 0</inkml:trace>
  <inkml:trace contextRef="#ctx0" brushRef="#br1" timeOffset="90">17714 10130 7569,'-4'-11'321,"0"-1"0,0 2 72,-1 3 1,3 3-1,-5 8 1,2 5 0,1 6-1,1 8 1,-2 7-192,-2 7 1,3 4 0,-3 4-1,-2 2 1,-1 3 0,-2 2-1,1 1 1,0-2-189,-1-4 0,5 1 0,0-6 0,2 1 1,3-1-1,0-4 0,2-3 0,0-2-142,0-2 1,5 1 0,3-7 0,1-2 0,0-4 0,-2-1 0,2-2-90,1 1 0,2-3 0,-1-6 0,1-1 1,0-2-1,2-1 0,2-1-2031,-3 1 2248,5 0 0,0-4 0,5 0 0</inkml:trace>
  <inkml:trace contextRef="#ctx0" brushRef="#br1" timeOffset="91">17976 10930 7569,'0'-17'197,"0"3"1,0-3 0,0-1 0,0 0-1,2-2 1,0-3 0,2-4 0,0-3 117,1-3 1,-3-1 0,5-2 0,-1-1 0,-1-2-1,0-2 1,-1-2 0,0 0-255,0 1 1,0-1 0,-4 6-1,0 3 1,0 3 0,0 3 0,0 4-66,0 4 1,0 4 0,0 7 46,0 5 0,3 10 0,1 15 1,0 4-1,0 7 0,1 4 0,1 8 1,3 1-37,1 1 1,2 2 0,0-6 0,2 1 0,2-1 0,-3-4 0,0-2 0,-3-2-177,-2 0 1,2-5-1,-4-2 1,2-3-1,-2-2 1,-1-3-1,-1-4-582,1-2 0,-3-2 1,3-1-1,-1-1 751,-1-1 0,1-6 0,-4 3 0</inkml:trace>
  <inkml:trace contextRef="#ctx0" brushRef="#br1" timeOffset="92">17999 10781 7569,'-11'-5'474,"3"4"1,2-4-1,2 1-264,5 0 1,6-3 0,7 2 0,2-1 0,2 0 0,2 1 0,2-1-1,2-1-596,3-1 1,-7 1 0,3 1 0,-2-1-1,0 1 386,-2-3 0,2-6 0,-3-3 0</inkml:trace>
  <inkml:trace contextRef="#ctx0" brushRef="#br1" timeOffset="93">18410 10165 7569,'-5'-7'365,"5"3"1,8 4 0,5 4 0,2 5-1,0 5 1,0 6 0,2 6 124,1 4 0,2 4 0,5 5 0,2 2 0,-3 3 1,-2-1-1,-5-1 0,-1 1-495,-6 1 0,0 2 0,-6 0 0,-3-2 0,-4-1 1,-5-2-1,-5-1-1512,-2 1 1,-6-4 1516,2 1 0,-7 2 0,-4 1 0</inkml:trace>
  <inkml:trace contextRef="#ctx0" brushRef="#br1" timeOffset="94">9468 12312 7569,'-12'-5'188,"2"2"1,4-3 0,6 1-1,6 2 1,6 2 0,2 1-1,3 0 1,4 0 0,4 0 81,3 0 1,0 0-1,5 0 1,1-1-1,1-2 1,-1-2-1,0 0 1,-1-1-561,-1-1 0,-7 1 0,2-2 0,-4 3 0,-4 1 0,-4 1 1,-2 0 289,-2 2 0,-5 6 0,-1 1 0</inkml:trace>
  <inkml:trace contextRef="#ctx0" brushRef="#br1" timeOffset="95">9639 12460 8011,'-5'0'176,"5"0"0,6 0 0,5 0 0,1 0 1,4 0-1,4 0 0,5 0 59,6 0 0,7 0 0,5-1 0,3-2 0,1-2 0,-4 0-235,-3 0 0,3-4 0,-2 3 0</inkml:trace>
  <inkml:trace contextRef="#ctx0" brushRef="#br1" timeOffset="96">11055 11649 7569,'-5'0'33,"5"2"0,7 1 1,3 5-1,0 2 1,-1 2-1,-3 0 0,-1 2 1,-1 1-1,0-1 1,0 0-1,-2 0 1,1 2 181,1-3 0,-3 0 1,3-1-1,-3-1 1,-1 0-1,1 1-782,3-1 0,-3 1 567,3-1 0,-3 1 0,-1-1 0</inkml:trace>
  <inkml:trace contextRef="#ctx0" brushRef="#br1" timeOffset="97">10793 12209 7569,'1'-6'-10,"3"2"0,3 2 0,4 2 0,0-1 0,0-1 0,2-2 206,2 1 1,4 2 0,8 1-1,3 0 1,3 0 0,2 0 0,0-1-1,2-2 1,1-1-253,-1 2 0,1-3 0,-2 1 1,-3 0-1,-2 0 0,-2 1 0,-2-1 1,-3 0-780,-1 0 1,-5 0 834,-3 4 0,-2 0 0,-2 0 0</inkml:trace>
  <inkml:trace contextRef="#ctx0" brushRef="#br1" timeOffset="98">11055 12449 7569,'-7'-4'78,"0"-1"1,4 0 0,3-2 0,3 2 0,4 0 0,2 3 195,1 0 1,1-1 0,2-1-1,1 1 1,1 2 0,-1 1-1,-1 0 1,-2 0-262,1 0 0,-1 0 0,0 0 0,0 1 0,-3 2 0,-1 2-268,-2 1 1,3 2 0,-5 3 0,0 1 0,-2-1 178,-1 1 0,0-1 0,-1 0 0,-2 1 0,-2-2 206,-1-2 1,-2 0 0,-3-2 0,-1 0-12,1 3 0,5-3 1,3 0-1,6 0 1,4-3-107,3 2 0,6-3 1,0 2-1,1-3 1,0-1-1,1 1 1,3 2-21,0 0 0,-2 5 0,-1-3 0,-2 0 0,-2 2 0,-2-1 1,-5 3-1,-3 1-39,-3 1 1,-1-2 0,0 1-1,-2 3 1,-4 0 0,-6-1-1,-2 0 1,-2-1-45,-3 1 0,-3-1 1,1 1-1,0-2 1,2-1-1,0-3 0,0-1 1,1-1-428,2 1 0,4-4 517,5 3 0,-1-13 0,-3-4 0</inkml:trace>
  <inkml:trace contextRef="#ctx0" brushRef="#br1" timeOffset="99">11409 11695 7569,'0'-18'265,"0"3"1,0 2 0,0 2 377,0-1 1,0 7 0,2 4 0,0 5-457,2 2 1,5 3 0,0 5 0,4 1-1,2 1 1,0 0 0,1 3 0,4 4-72,1 4 1,2-2 0,0 5-1,0 2 1,-2 2 0,-1 3 0,-2 3-1,-1 0-168,-3 3 0,1 6 0,-2 0 1,-5 0-1,-1 0 0,-5-2 0,0-3 1,-2 0-182,0 1 1,0-3 0,0-2-1,-2 0 1,0-5 0,-3-2-1,-2-4 4,-1-1 1,1 3-1,0-5 1,-4-1-1,-1-4 1,-3-2-1,-1 0 1,1 0-124,0 0 0,-2-5 0,3 1 0,-2-2 0,-1-3 0,0-1 0,-1-2 352,-2-2 0,-2 3 0,-1-1 0</inkml:trace>
  <inkml:trace contextRef="#ctx0" brushRef="#br1" timeOffset="100">10781 11855 7569,'0'-12'175,"0"1"0,2 1 0,0 4 0,2 6 0,-2 7 65,0 7 1,-4 5-1,0 8 1,-4 3 0,-3 4-1,-4 5 1,-1 4-1,-2 4 1,-2 3-131,0 2 0,-2-2 0,4 1 0,3-2 1,1-2-1,4 1 0,5-1 0,1-1-261,2-4 1,2 1-1,1-5 1,6-1-1,5-3 1,5-3-1,3-5 1,1-2-74,0-1 0,-1-1 1,3-3-1,0-4 1,2-2-1,-1-3 0,1-1 1,1-3-319,1-1 0,0-1 0,3-4 0,-2 0 542,2 0 0,1-5 0,1-1 0</inkml:trace>
  <inkml:trace contextRef="#ctx0" brushRef="#br1" timeOffset="101">11969 11706 7569,'-18'-22'216,"2"4"0,6 3 1,2 2-1,4 1 1,3 1-1,1 0 95,0-1 1,0 5 0,1 0 0,3 2 0,4 1-132,2-1 0,-3 4 0,1-3-213,1 3 1,1 2-1,1 2 1,0 2 0,-2 0-174,-2 0 0,-3 3 0,2-3 0,1 1 84,-1 3 1,-3-3 176,0 2 0,-3-1 0,-2 5 0,-2-1 0,1 1-44,2-1 1,1-3 0,0-1 0,0 2-1,1 1 1,3 2 0,3-1 0,0 1-66,1-1 0,-1-3 0,6-2 0,1 0 1,1-1-1,-1 2 0,-1-2-3,-2 0 1,-3 3 0,-2-3 0,-2 1 0,-5 2 40,-5-2 1,-8 4-1,-3-4 1,-1 2-1,-2 0 1,-2-1-1,0 1 1,0 0-312,3 0 0,2-1 1,6-1-1,1 0 0,1 1 327,1 2 0,1 1 0,-5 1 0</inkml:trace>
  <inkml:trace contextRef="#ctx0" brushRef="#br1" timeOffset="102">12335 12369 9897,'-6'-7'-89,"5"2"0,-3 5 89,8 0 0,3 0 0,4 0 0</inkml:trace>
  <inkml:trace contextRef="#ctx0" brushRef="#br1" timeOffset="103">12791 11843 7569,'0'-15'-13,"0"0"0,2 1 1,0 1-1,3 2 1,0-1-1,2 1 251,-1 0 1,-2-1 0,3 1 0,2-1 0,1 2-1,2 1 1,-1 2 0,1-1-120,-1 2 0,2 1 0,1 5 0,1 0 1,-1 0-1,-1 0 0,-3 1 0,-1 2-155,-2 0 0,0 10 1,0-2-1,-2 3 0,-1 2 1,0 0-1,-1 2 1,-2 2-87,-1 2 0,-5 1 1,-3-1-1,-2 1 1,-3 0-1,-1-1 1,-1-3-1,1-3 65,1 1 0,2-8 1,1 2-1,1-2 0,3-1 151,1-1 1,1-3 0,5 2-1,3-1 1,5-2 0,3-2-29,4-1 1,4 0-1,0 0 1,4 0-1,3 0 1,0 0-1,-1 0-249,1 0 0,1 0 0,-4 0 0,-1 0 0,-4 0 183,-1 0 0,-6 5 0,5 2 0</inkml:trace>
  <inkml:trace contextRef="#ctx0" brushRef="#br1" timeOffset="104">12848 12323 7569,'-3'-8'304,"-1"1"0,5 3 374,7-4-493,2 6 1,4-4 0,4 3-1,6-2 1,4-1 0,3-2 0,2 0-1,2 1-214,-1-2 1,0 3 0,0-1 0,-1 1 0,-2 1 0,-4 0-1,-5 2 1,-1 1-1442,-2-2 0,-5 3 1470,1-3 0,-8 8 0,-1 2 0</inkml:trace>
  <inkml:trace contextRef="#ctx0" brushRef="#br1" timeOffset="105">12951 12472 7569,'-6'-5'182,"-3"2"1,6-3-1,3-1 1,4 2 104,3 0 1,0 0 0,6 3-1,2-4 1,4 1 0,3-1 0,1 1-1,-2-1-274,-2-1 0,2 5 1,-5-2-1,1 3 1,-1 1-145,-2 0 1,-6 1 0,-5 3-1,-1 3 1,-2 3 0,-2 1 0,0-2 36,-2-2 0,-4-3 1,3 4-1,0 0 1,-1 1-1,1 0 133,0-1 0,1-4 48,4 3 0,1-3 1,3 2-1,4 1 0,2-2 1,1 0-82,1-3 1,-1 3 0,2 1 0,1-1 0,1 1 0,0-1-1,0 1-45,1 1 1,-1-1 0,-4 3 0,-1-1-1,-1 0 1,-2 3 0,-2 1 0,-3 2-42,0 2 1,-2-1-1,-2-4 1,-2 1-1,-3-1 1,-5 0-1,-1 1 1,-4-1-6,-1 1 1,0-2-1,-2-1 1,2-3 0,1 0-1,0-1 1,1 1-142,2-4 0,1-1 0,3-2 1,2-3-1,6-2 226,4 0 0,5-10 0,4 4 0</inkml:trace>
  <inkml:trace contextRef="#ctx0" brushRef="#br1" timeOffset="106">13648 12266 7569,'-6'-18'1813,"-5"2"-1598,15 9-215,-2 7 0,9 7 0,0 4 0</inkml:trace>
  <inkml:trace contextRef="#ctx0" brushRef="#br1" timeOffset="107">14288 11706 7569,'0'-6'174,"0"-4"0,0 2 0,-2-1 0,0 1 0,-2 2 0,1 5 0,2 8 0,1 4 129,0 4 1,0 5 0,0-1 0,0 2 0,0-1 0,0-1 0,0 1 0,1 1-529,3-2 1,-3 1 0,3-3 0,-2-1 0,-1 1 0,1-3 0,2-2-1958,-1 0 2182,-2-1 0,4-5 0,1-1 0</inkml:trace>
  <inkml:trace contextRef="#ctx0" brushRef="#br1" timeOffset="108">14013 12186 7569,'-5'-6'256,"5"1"0,7 1 1,3 0-1,3 1 1,2 1 1306,4-2-1441,2 3 1,7-8-1,3 4 1,3 0 0,4-2-1,3 1 1,1-1 0,-1-1-159,3 0 0,-5 5 1,-1-5-1,-3 0 1,-2 1-1,-2 0 1,-4 2-680,-3 3 1,-5-3 0,-1 1 714,-2 1 0,-6 2 0,-5 1 0</inkml:trace>
  <inkml:trace contextRef="#ctx0" brushRef="#br1" timeOffset="109">14345 12300 7569,'-12'-5'553,"5"3"1,1-5 0,5 2-225,6 3 0,4 0 0,3 2 0,0 0 0,2 0 1,3 0-1,-1 0 0,1 0-265,-3 0 1,2 6 0,-2 1 0,-2 3 0,-5 2-1,-2-1 1,-2 1 0,-2-1-281,-1 0 1,-1 5-1,-3 0 1,-5 1-1,-4 0 1,-2 0-1,0 1 57,-2-1 0,5-3 1,-3 2-1,3-4 1,3 0-1,3-1 0,1 1 1,2-1 277,2 0 1,7-4-1,5-2 1,4-1 0,4-1-1,5 0 1,4-2 0,4-1 45,2 0 0,-2-4 0,6 1 0,-4-1 0,-4 0 0,-3 0 0,-4 2-165,-4 0 0,-3 2 0,-4 0 0</inkml:trace>
  <inkml:trace contextRef="#ctx0" brushRef="#br1" timeOffset="110">2238 14048 7569,'-11'-5'130,"3"3"1,2-3 0,2 1-1,6 1 1,4 0 0,4 3-1,0 4 1,-1 5 0,-1 5 203,1 5 0,-4 6 0,-2 4 0,0 2 1,0 3-1,0 2 0,0 4 0,-2 2-250,-1 0 0,0 2 1,0-3-1,0 0 1,0-3-1,0-3 1,1-2-1,2-2-297,1-5 0,1-3 0,-3-4 0,3-4 0,1-2 0,0-3-580,0-2 1,1-1 0,0-7-324,-3-5 1,-3-4 1115,-1-2 0,-5 0 0,-1-1 0</inkml:trace>
  <inkml:trace contextRef="#ctx0" brushRef="#br1" timeOffset="111">2216 14128 7569,'-11'-16'77,"4"1"0,3 1 0,3 2 0,2 0 0,3-1 0,3-1 0,4-1 158,0 1 0,7-2 1,5 1-1,5 1 1,2 1-1,1 3 0,0 1 1,2 2-180,1 2 0,-1 2 1,-1 3-1,-3 0 0,-1 0 1,-2 0-1,-2 1 0,-3 1-166,-2 2 0,-2 9 0,-7-2 0,-2 3 1,-5 3-1,-4 2 0,-6 2 30,-9 2 0,-9 4 1,-5 0-1,-3-1 0,-3 1 1,-1-1-1,-1-1 0,1-4-260,2-2 0,6-5 0,3 1 1,6-3 339,5-5 0,7-1 0,3-6 0</inkml:trace>
  <inkml:trace contextRef="#ctx0" brushRef="#br1" timeOffset="112">3164 13819 7569,'-8'-16'696,"2"3"1,-1 5-328,1 3 0,2 8 0,-3 10 0,-2 8 0,-3 8 1,-2 4-1,-1 3 0,0 3-254,-2 7 1,5 5-1,-5 6 1,2 0 0,0 1-1,1 2 1,2 1 0,5-4-319,3-6 1,3-3 0,1-11 0,1-3 0,3-5 0,3-5 0,3-5 98,2-1 0,3-9 0,2 2 0,0-2 1,2-1-1,0-2 0,0-1 0,0-2-125,-1-2 0,3-1 0,-5 0 0,1 0 0,-1 0 0,-1 0 229,2 0 0,-5 5 0,5 1 0</inkml:trace>
  <inkml:trace contextRef="#ctx0" brushRef="#br1" timeOffset="113">3815 14002 7569,'-12'0'93,"1"0"1,-1 0 0,1 0-1,1 1 1,2 3 0,4 4 0,3 3-1,1 6 1,1 5 0,2 9 0,2 4-1,0 5 234,0 0 1,4 2-1,-3 3 1,2-3-1,0-4 1,-1-4 0,1-4-1,-1-4-563,2-6 1,1 0 0,2-4 0,-1-4 0,1-3 0,-1-5-434,1-3 0,-6-2 1,-2-3-1,-3-4 669,-1-2 0,-5-1 0,-1-1 0</inkml:trace>
  <inkml:trace contextRef="#ctx0" brushRef="#br1" timeOffset="114">3700 14128 7569,'0'-16'85,"0"1"0,0 1 0,2 0 0,1 0 1,5-2-1,2-1 0,3 0 158,2-1 0,3 4 0,5-3 1,1 2-1,1 0 0,2 1 0,0 2 1,-1 5-181,1 3 1,-1 3 0,-3 1-1,0 1 1,-1 3 0,-3 5 0,-4 3-1,-2 5-153,-2 1 1,-5 1 0,-2 4 0,-2-1-1,-2 0 1,-2-2 0,-2-1 45,-3 2 0,-5-5 0,-3-1 0,-4-1 0,-1 0 0,0 1 0,0-2 0,0-3 205,-1-2 1,-1-2 0,3 3 0,4-2-44,2-2 0,7 0 0,3-3 1,7 2-1,7-1 0,7-2 0,5-1 1,4 0-76,3 0 1,-1 4-1,2 1 1,-1 0 0,1 1-1,-2 0 1,-1 3 0,-3 2-76,-1 0 0,-2 0 0,-3 1 0,-4-1 0,-3 1 0,-5-1 0,-3 2-83,-3 2 0,-1-2 1,-1 2-1,-4-1 1,-7 0-1,-5 1 1,-6 0-1,-4 0-13,-3 1 0,1-1 1,-2-5-1,-1-1 0,1-3 1,-1 1-1,4-2 14,4 0 1,0-1 0,9-4 0,2-2-1,5-1 1,10-5 113,8-2 0,6-7 0,7-1 0</inkml:trace>
  <inkml:trace contextRef="#ctx0" brushRef="#br1" timeOffset="115">4568 13728 7569,'-16'-10'287,"4"6"1,1-5-1,6 6 1,4 10-1,1 6 48,0 6 1,5 7 0,2 6 0,4 5-1,1 6 1,2 4 0,1 4 0,-1-1-230,-1 1 0,-3 2 1,-1-3-1,-3-3 1,1-4-1,-2-5 1,0-4-1,-1-3-302,1-5 1,-4-3 0,4-2 0,-1-4 0,0 0 0,-2-3 0,0-2-495,-2 0 1,0-4 0,0-1 689,0 2 0,-6 1 0,0 2 0</inkml:trace>
  <inkml:trace contextRef="#ctx0" brushRef="#br1" timeOffset="116">5265 13876 7569,'-1'-7'46,"-3"-1"0,-2-1 1,-2 0-1,0 2 0,-1 3 1,-1 3-1,-1 1 0,-1 1 1,2 3-1,3 3 1,3 5-1,3 3 0,1 4 289,0 3 0,5 2 0,2 2 0,3 5 1,2 2-1,-1 2 0,1 2 0,-1 1-357,1-1 0,-1-3 0,-1-2 0,-1-3 0,-3-1 0,1-4 0,-2-2 0,1-4-728,1-2 1,-5-1-1,2-3 750,-3-1 0,4-5 0,2 0 0</inkml:trace>
  <inkml:trace contextRef="#ctx0" brushRef="#br1" timeOffset="117">5516 13865 7569,'-5'-11'298,"0"7"0,-2 8 1,3 9-1,2 9-28,2 5 1,4-1-1,1 7 1,2 4-1,2 1 1,1 3-1,0-2 1,-1 0-414,-2-2 0,1-2 0,3-5 0,0-3 0,-3-5 0,-1-1 0,-1-3-1430,0-2 1,-3-1 1572,1-3 0,-13-6 0,-4-1 0</inkml:trace>
  <inkml:trace contextRef="#ctx0" brushRef="#br1" timeOffset="118">5265 14253 7569,'11'-5'-9,"7"4"0,5-3 0,6 3 0,4 0 0,3-2 0,1-2 0,2 0 1,0-1-135,1-1 1,1 3 0,-2-3 0,-3-1 0,0 1 142,-2-1 0,-5 0 0,-1-3 0</inkml:trace>
  <inkml:trace contextRef="#ctx0" brushRef="#br1" timeOffset="119">5905 13865 7569,'-7'-14'231,"2"4"1,1 5 0,1 6 0,0 7 23,2 6 1,2 3-1,2 7 1,0 3 0,1 4-1,1 2 1,3 1 0,1-1-252,-2-3 0,4 6 0,-4-4 0,3-2 0,2-1 0,-1-5 1,-1-2-610,-2-3 1,2-5-1,-2 1 605,2-2 0,1-2 0,1 1 0</inkml:trace>
  <inkml:trace contextRef="#ctx0" brushRef="#br1" timeOffset="120">6213 13831 7569,'-6'-14'228,"2"5"1,3 8 0,1 8 0,1 8 0,1 6 63,2 3 1,4 6 0,-3 1-1,0 2 1,1 0 0,1 0 0,1 0-1,3 1-404,0-2 1,0-2 0,0-4-1,-2-1 1,-3-2 0,0-4-1,-1-3-1463,0-2 1,-1-1 1574,-4-2 0,-5-4 0,-1-2 0</inkml:trace>
  <inkml:trace contextRef="#ctx0" brushRef="#br1" timeOffset="121">5882 14219 7740,'6'-10'140,"6"2"1,5 3-1,6 0 1,4-3-1,2 0 1,3-1-1,1 1-200,2-1 0,2-1 1,-3-1-1,-1 0 1,-1 3-1,-3 1 1,-1 1 59,-3 0 0,0-2 0,-3-3 0</inkml:trace>
  <inkml:trace contextRef="#ctx0" brushRef="#br1" timeOffset="122">6533 13796 7569,'-5'-16'0,"0"-1"0,-2 0 0,6 6 0,4 10 0,0 8 1465,2 3-1201,-3 6 0,4 3 0,-3 8 0,2 5 1,1 3-1,2 3 0,-1 0 0,1-1-271,1-3 0,-3 7 0,0-8 1,1 0-1,-2-3 0,1-2 1,0-2-639,3-2 0,-2-6 0,-1-3 0,0-4 645,1-3 0,0 2 0,5-4 0</inkml:trace>
  <inkml:trace contextRef="#ctx0" brushRef="#br1" timeOffset="123">6784 13819 7569,'-5'-11'308,"5"6"0,0 6 0,5 9 0,3 8 0,-2 4-44,-1 0 1,3 6 0,-3 1 0,1 2 0,3-1 0,1 1 0,2-1 0,-1 1-455,0 0 0,0-1 0,-3-1 0,0-3 0,0-3 0,-1-2 0,0-2 0,-2-2 190,-3-1 0,5-4 0,-1 0 0</inkml:trace>
  <inkml:trace contextRef="#ctx0" brushRef="#br1" timeOffset="124">6601 14219 7569,'-6'-5'172,"2"4"1,9-4 0,8 1-1,8 0 1,7 0 0,3 0-1,-1-1 1,2 0 111,1 0 1,5-3-1,1 3 1,1 0-1,0 0 1,-2 3-1,-1 0-284,-4 2 0,-1 0 0,2 0 0</inkml:trace>
  <inkml:trace contextRef="#ctx0" brushRef="#br1" timeOffset="125">7332 13785 7569,'0'-11'106,"1"4"0,2 5 1,2 4-1,0 6 1,0 3-1,-2 4 0,-2 5 1,-1 1-1,0 2 1,0 1-1,1 1 1,2 3-1,1 0 0,-1 0 1,3-2 94,1-2 0,-1-3 0,2-2 1,0-4-1,-1-2 0,0-1 0,-1-2 1,-1-1-2127,0-2 1925,-1-4 0,-9 7 0,-1-4 0</inkml:trace>
  <inkml:trace contextRef="#ctx0" brushRef="#br1" timeOffset="126">7047 13808 7569,'1'-19'132,"4"1"1,6 2-1,7 2 1,5 1-1,4 1 1,3 0 0,3-2 82,1-1 1,4-1 0,1 5 0,-1 0-1,1 0 1,2 2 0,-1 3 0,0 1-440,-1 3 0,-4 0 1,3 2-1,-3 0 1,-4 0 223,0 0 0,-6 0 0,3 0 0</inkml:trace>
  <inkml:trace contextRef="#ctx0" brushRef="#br1" timeOffset="127">7960 13328 8004,'-11'-29'270,"6"10"1,5 8 0,7 2 0,7 1-1,5 2 1,3 1 0,0 2 0,-2 3-1,-1 4 159,1 3 1,7 15-1,2 8 1,2 10 0,-1 4-1,0 2 1,1 2 0,-2 3-306,-1 2 1,-3 6 0,-4-6-1,-4 3 1,-1 1 0,-5 1-1,-3 1 1,-3-1 0,-3-2-567,0 0 1,-6-6 0,-1 0-1,-2-4 1,-3-5 0,-2-3-1,-5-2-2955,-1-2 3397,-1-5 0,-4-1 0,1-5 0</inkml:trace>
  <inkml:trace contextRef="#ctx0" brushRef="#br1" timeOffset="128">10153 13694 7569,'-5'-12'86,"4"5"0,-4 0 1,0 2-1,-2 4 1,0 3-1,-1 6 1,-1 3-1,-1 5 1,-1 1-1,-2 2 1,-1 1-1,-1 0 1,0 1-1,-2 2 67,-2 0 0,-3-4 0,1-1 0,1-2 0,1-2 0,-2-1 0,0-2 1,-2 0-1,0-3-243,0 0 0,0-5 1,0 0-1,2-1 1,1-4-1,1 0 1,-2-3-1,1-2-48,1-1 1,-1-3 0,4 0 0,2 0 0,3-2 0,3-1 0,5-3 88,1 0 0,7 1 0,4-3 0,4 0 0,3 0 1,2 2-1,2 0 0,2 4 14,1 5 1,0-1 155,0 5 1,-1 0 0,1 5 0,0 3 118,0 4 1,4 6-114,-1 1 1,5 5 0,-3-1 0,1 3 139,3 1 1,2 1-121,4 2-398,-3-1 342,5 2 1,-7-4-31,-3 0 1,-1-5-107,-2-3 0,-7-2 56,3-2 0,-4-4 62,0-4 1,-2 2-139,-6-1 1,1 0 0,-1-5 0,0-3-1,0-4 1,-4-2-868,-3-1 1,-3-1 931,-1 1 0,-4 1 0,1 0 0,0 1 0,2 0 0,1 1 0</inkml:trace>
  <inkml:trace contextRef="#ctx0" brushRef="#br1" timeOffset="129">11044 13511 7569,'-8'0'44,"2"-1"1,1-3-1,1-3 1,0 0-1,1-1 1,-1 1-1,0-1 1,0 0-1,0 1 1,0-1-1,1 1 1,0-2-1,2-1 184,1-2 1,5 2 0,3 1 0,2 3 0,2 1 0,2 2-1,3 2-126,1 1 1,-1 0-1,4 1 1,-2 3-1,0 2 1,0 2-1,-1-1 1,-2 2-182,-2 2 0,-3 1 0,-3 2 0,-3 1 0,-1 1 0,0 0 1,-2 2-1,-2 1-78,-4 0 0,1-4 0,-7 3 0,-3-2 0,-1 0 0,-1-1 0,-2 0 146,-1-1 0,4-5 0,-1-1 0,3-1 1,1 1 90,4-1 0,3-4 0,8 1 0,5-3 0,5-1 0,5 0 0,2 0-73,2 0 1,5-1 0,2-2 0,2-1-1,0 1 1,-3-1 0,-1 0 0,-4 1-481,-4 2 0,1 1 1,-6 0 472,-1 0 0,-7 5 0,-1 2 0</inkml:trace>
  <inkml:trace contextRef="#ctx0" brushRef="#br1" timeOffset="130">10941 13888 7556,'12'-7'214,"-1"4"0,2 1 0,3 2 0,7-1 0,5-1 0,2-2 3,1 1 0,1 2 1,4 0-1,2-2 0,-1-1 1,-1 2-1,-2 1 0,0 1-338,1 0 0,-2-4 1,-3 0-1,-3 1 0,-3 2 1,-3 1-1,-2 0-1513,-3 0 1634,-4 0 0,0 0 0,-1 0 0</inkml:trace>
  <inkml:trace contextRef="#ctx0" brushRef="#br1" timeOffset="131">11170 14093 7569,'-11'-5'60,"4"-2"0,3-3 0,4-1 0,3 2 1,2 3 186,1 1 1,-2 0 0,3 2 0,2 0 0,1 0 0,3 2 0,1 1 0,3 0-217,0 0 1,-3 0 0,3 0 0,-2 0 0,0 0 0,-2 1 0,-3 2-1,-4 2-174,0 1 1,-3 2-1,-3 3 1,-1-1 0,-1-1-1,-5-1 1,-2-1 111,-3 0 0,-2 3 0,2-4 0,1 2 1,-1-2-1,1-1 0,0-1 510,-1 1-371,1-4 0,6 6 1,5-5-1,6 2 0,4-1 1,3-2-1,2 0-59,4 3 1,-1-3 0,0 4 0,-1-1-1,0 1 1,-1 2 0,-2 0 0,-1 1-63,-2-1 1,1 1 0,-1 2 0,1-1 26,-1-1 1,-5-1-65,-2 5 1,1-1 5,-1 1 0,-1-1 0,-6 0 1,-2 1-1,-3-1 0,-3 1 1,-4-1-172,-3 0 157,-1 1 1,-4-5-1,0 0 1,0-1-1,2-1 1,1 0-316,1-2 1,5 2-1,-2-1 1,4-2 372,0 0 0,6-8 0,1 0 0</inkml:trace>
  <inkml:trace contextRef="#ctx0" brushRef="#br1" timeOffset="132">11535 13374 7569,'-6'-5'18,"-3"-2"1,6-4-1,5 0 1,4 0-1,3 3 316,-2 0 0,2 7 0,-4 1 0,0 6 0,2 4 0,-2 3 0,1 1 0,1 2 9,1 2 1,3-3 0,1 4-1,4 2-165,3 0 0,2 6 0,2 1-153,0 1 0,1 1 1,1 5-1,2-1 0,-2 1 1,-1 4-1,-1 1 0,-1 2-88,-3 0 1,-4 0 0,-7 3 0,-4 1 0,-3 0 0,-1 0 0,0-1-170,0 1 1,-4-4-1,-1-2 1,-1 0-1,-3-4 1,0-1-1,0-4 1,1-1-66,-1-2 0,-2-2 1,-3-3-1,-1-1 0,0-2 1,-1-2-1,0-2 1,-1-2-96,1-1 1,-3-3-1,2-1 1,1-3 391,-1-1 0,-3 4 0,2-2 0</inkml:trace>
  <inkml:trace contextRef="#ctx0" brushRef="#br1" timeOffset="133">10907 13499 7569,'-5'-11'76,"-1"3"1,-6 2 0,1 0 0,-1 1 0,1 0 0,-1 2 0,1 2 0,-2 2 0,-1 4 0,-1 7 0,0 7 0,0 6 0,-2 7 237,-1 4 1,1 10-1,-4 7 1,4 3-1,0 3 1,3 0-1,3 2 1,3-2-1,4-5-323,3-4 1,6 0-1,4-1 1,5-4 0,4-3-1,1-4 1,1-5-1,2-5-97,-1-4 1,5-2 0,-7-2 0,2-2 0,2-2 0,0-3 0,-2-3-141,-2-2 1,3-2 0,-3 2 0,1-3 0,1-1 0,-2 0 245,1-2 0,7 4 0,2 1 0</inkml:trace>
  <inkml:trace contextRef="#ctx0" brushRef="#br1" timeOffset="134">11980 13328 7569,'-7'-11'-113,"1"-1"1,0 1-1,4-1 1,1 1-1,1 0 1,1 0-1,1 3 392,2 0 1,1 5-1,-1-2 1,4 2 0,2-1-1,1 1-201,1 2 1,-1 1 0,1 0-1,-2 1-131,-3 3 0,2 2 0,-5 6 0,-1-1 0,-2 1 0,-1-1-37,0 0 1,0 1 0,0-1 0,0 1 245,0-1 0,1-1-86,3-2 1,-2-2-1,6-3 1,1 1-1,1-1 1,2 1-1,0 1-80,3 2 1,-2-4 0,2 4 0,-2-1-1,-2-1 1,1 2 0,-1-1-37,1 3 1,-2 1 0,-2 1 0,-5 1 0,-1-1 0,-4 1 39,-1-1 1,-5 0 0,-7 0 0,-4-3 0,-3 0 0,-1 1-1,-1 0-326,-3-2 1,7 2-1,-1-4 1,3 2 331,4 2 0,11 1 0,5 1 0</inkml:trace>
  <inkml:trace contextRef="#ctx0" brushRef="#br1" timeOffset="135">12357 13911 7569,'-6'-2'1773,"2"-1"-2095,3 1 1,1-2 321,0 8 0,5 3 0,1 4 0</inkml:trace>
  <inkml:trace contextRef="#ctx0" brushRef="#br1" timeOffset="136">13065 13454 7569,'-8'0'113,"3"2"1,5 5 0,1 5 0,1 5 0,1 3-1,1 2 1,-2 1 0,-1 1 0,-1 1 0,0 2 34,0-2 1,0-2 0,0-3 0,2-1 0,0 0 0,3-1 0,0-3 0,2-2-899,-1-2 1,-2 1 749,4-1 0,-1 1 0,5-1 0</inkml:trace>
  <inkml:trace contextRef="#ctx0" brushRef="#br1" timeOffset="137">12860 13899 7795,'1'-6'157,"3"1"0,5 1 1,4 0-1,3 0 1,2 1-1,3-1 71,5 1 0,-1-2 0,7 0 0,2 0 0,4-1 0,2 1 0,0-2 0,-1 2-539,1 0 0,-3-3 1,-6 5-1,-1 0 1,-4 2-1,-3 1 311,-3 0 0,-6 0 0,3 0 0</inkml:trace>
  <inkml:trace contextRef="#ctx0" brushRef="#br1" timeOffset="138">13065 14059 7569,'-11'-5'19,"0"2"0,0-4 1,4-2-1,3-1 1,4 0-1,3 1 325,0 1 0,6 4 1,0-2-1,4 1 0,3 1 1,2 0-1,1 1 0,0 0 1,0 2-329,2 1 1,-1 0 0,0 0 0,-2 1 0,-2 2 0,-2 2 0,-1 1-225,-2 3 1,-4-3 0,-3 2-1,-4 1 1,-4 1 221,-4 1 1,-6-1 0,-1-1 0,1-1-1,1 0 1,2-1 0,0-1 0,0 1 124,4-1 1,-2-2 0,5 4 0,3 0-146,3 3 1,5-5 0,4-1 0,1-1 0,-1 0 0,0-1 0,2 1 0,1 1 12,1 2 0,2-5 0,-3 3 0,1 0 0,0 2 0,0 0 0,1 1 0,-2 1-7,-2 1 0,-2 1 0,-1 1 0,-2-1 0,-2 1 0,-3-1 0,-2 1-101,-4-1 0,-2 4 1,-7 0-1,-2-1 0,-4-1 1,-4-2-1,-2 0 57,-2-4 0,-1 2 0,3-4 0,-2 0 0,2 2 0,1-2 0,1 0 0,1-3-304,3 0 1,4-4 0,10-2 347,9-3 0,12-3 0,14-2 0</inkml:trace>
  <inkml:trace contextRef="#ctx0" brushRef="#br1" timeOffset="139">13922 13831 7711,'-18'-18'111,"4"3"0,11 7 0,6 4-1581,6 3 1470,8 1 0,-5 0 0,5 0 0</inkml:trace>
  <inkml:trace contextRef="#ctx0" brushRef="#br1" timeOffset="140">14504 13260 7569,'-7'0'90,"1"1"0,0 3 1,4 3-1,2 3 0,2 3 1,2 2-1,0 4 0,1 2 1,1-1-1,1-1 0,-2 1 1,-1 1 1439,0-2-1552,4 2 1,-6-7 0,3 4 0,-1-2-1,-1-2 1,1-1 0,0-1 0,1-1-368,1 0 1,-2-3 0,3 0 388,-2 1 0,4 1 0,-3 1 0</inkml:trace>
  <inkml:trace contextRef="#ctx0" brushRef="#br1" timeOffset="141">14299 13785 7569,'5'-10'124,"3"1"0,2 3 0,2-1 0,2 2 1,3-1-1,1-1 0,2 0 64,2 1 1,4-3 0,2 4 0,1-1-1,3 1 1,0 2 0,-1-1 0,-1 0-781,-2 1 0,1 2 0,-5 1 0,-4 0 592,-2 0 0,-3 5 0,-3 2 0</inkml:trace>
  <inkml:trace contextRef="#ctx0" brushRef="#br1" timeOffset="142">14390 13968 7569,'-11'-4'178,"1"-1"0,2-2 0,4-1 229,3-3 1,2 4 0,3 0 0,4 2 0,2 3 0,3 1-231,2 1 1,-3 0 0,5 0 0,-2 0 0,0 0 0,1 1 0,-1 1 0,0 3-222,-1 2 1,-3 0 0,-2 5 0,-2-1 0,-2 1 0,-3-1 0,0 1-114,-2-1 97,0 0 1,-5 6 0,-4 1 0,-5 1 0,-4 0 0,-1 1 0,0 0-5,-1-1 0,2 2 0,0-5 0,3 1 0,3-1 1,5-2-1,2-1 228,2-2 0,7-4 0,5-4 0,6 0 1,8-1-1,5 2 0,4-1-37,2-2 0,-1-5 0,7 0 0,0 1 0,-3-1 0,-3 0 0,-4 2 0,-4 0-1270,-6 2 1,-4 0 1142,-4 0 0,-11 5 0,-2 2 0</inkml:trace>
  <inkml:trace contextRef="#ctx0" brushRef="#br2" timeOffset="143">15430 13282 7569,'-7'-1'114,"2"-1"1,1-3 0,1-2 0,1-2 0,4-1-1,3 0 1,1 0 0,2 0 0,-1-3 0,1 0 83,1 1 0,1-4 1,3 0-1,-1-1 0,2 0 1,-2-1-1,-1-1 0,-2 0-261,1 0 1,0 0 0,2-4-1,-2 0 1,-1 0 0,-2 0 0,1 1-1,0 0 1,-2 2 7,-1 1 0,3 1 0,-3-2 1,0 2-1,1 1 0,0 3 0,2 2 324,-2 0 1,-1 5 0,-3 0 20,2 2 0,-2 1 0,6 6-194,1 1 0,-3 4 1,0 4-1,-1 2 1,-2 1-1,-1 2 1,1 2-24,1 2 1,0 3 0,-4 3-1,0 0 1,1 1 0,1 0-1,2-1 1,-1 0-109,-2-2 0,0-1 0,2-2 1,2 0-1,1-4 0,2 0 1,-1-3-1,1-2-51,1 0 0,-3-2 0,1-1 0,-1-3 0,0-1 0,2-1-2196,-2 1 2282,-1-4 0,-5 5 0,0-6 0</inkml:trace>
  <inkml:trace contextRef="#ctx0" brushRef="#br2" timeOffset="144">16880 12552 7569,'-10'-12'54,"1"2"1,3 4 0,1 7 0,2 9 0,2 8 0,1 5 0,1 3 0,3 6 0,3 4 0,2 3 0,0 0 0,-1 1 0,1-2 103,1 1 1,0-5 0,-1 2 0,-1-6 0,-1-3 0,1-4 0,-2-4 0,-1-1-202,-2-1 1,2-3 0,-1 1 0,-3-3-203,-4-5 1,-3-3-1,-5-8 1,-1-4-1,2-5 1,1-4 69,1 0 1,5-4-1,-4-5 1,2-5-1,1-2 1,1-2-1,-1-2 165,1-1 1,2-4-1,1 4 1,0 1-1,0 3 1,1 5-1,2 5 1,1 5 58,-2 2 1,3 6 0,0 4 0,2 2-1,2 3 1,1 0 286,1 2 0,-1 5 0,0 4 1,-1 4-1,3 4 0,-2-1 0,3 2-265,-1 0 1,-2-3 0,6 3 0,-2-2 0,0-2 0,1-3-1,-1-2 1,0-2-75,1-2 1,-2 0 0,2-3 0,-2 2 0,-2-1 0,0-3 0,1-3-22,-1-1 0,1-5 1,-1 2-1,1-5 0,-1-2 1,0-2-1,1-2 1,-1-2-36,1-2 1,-2 3 0,-1 0 0,-3 0-1,0 1 1,-1 3 66,0 3 1,-1 6 0,-4 8-1,0 8 1,0 9 0,0 6 94,0 6 1,0 0 0,0 2-1,0 0 1,0 3 0,0 1 0,0 1-225,0 0 0,0-4 0,0-5 0,2-1 0,1-2 1,4-2-1,0-1 0,1-2-782,1-2 0,-3-2 903,2-6 0,-1 6 0,5 0 0</inkml:trace>
  <inkml:trace contextRef="#ctx0" brushRef="#br2" timeOffset="145">17577 13134 7569,'-4'-11'35,"0"-1"0,2 1 1,2-1-1,2 1 1,3-1 243,2 1 0,-5 0 0,3-2 0,-1-2 0,1-3 0,0-1 0,0 0 0,-1-1-216,1-2 0,-4-2 1,3-3-1,-3-3 0,-1-3 1,0-1-1,0-2 0,0-1-104,0-1 0,0 0 0,0 5 0,2 1 1,0 3-1,2 1 0,-1 4 64,-2 4 1,3 0-1,1 6 1,0 5-1,0 7 34,-3 9 1,3 9-1,-1 7 1,0 6 0,0 6-1,0 3 1,-2 3-63,-1 4 0,5 4 0,1 1 0,3-2 0,3-1 1,1-3-1,2-2 0,1-5-266,-1-5 0,1-4 0,-4-5 0,-1-2 0,-1-2 0,-1-4 0,-1-2-1340,-2-1 1611,-2-1 0,0 5 0,2 2 0</inkml:trace>
  <inkml:trace contextRef="#ctx0" brushRef="#br2" timeOffset="146">17508 13077 7569,'-18'-18'85,"6"2"0,7 4 0,3 2 0,9 1 0,4 3 0,6 1-65,0 2 0,8-2 1,6 0-1,5 0 1,3 0-1,0 2 1,1 2-1,-5 1-706,-3 0 1,0 0 685,-6 0 0,1 0 0,-4 0 0</inkml:trace>
  <inkml:trace contextRef="#ctx0" brushRef="#br2" timeOffset="147">18193 12529 7569,'-17'-18'161,"1"4"0,9 10 0,3 9 1,3 8 69,1 6 0,0 4 0,0 3 0,0 5 1,0 2-1,1 2 0,2 2 0,0 0-221,0-4 0,2 1 1,0-5-1,0 1 1,1-5-1,1-5 0,0-4 1,1-4-502,0 0 1,-6-1 0,3-1 0,-1-1 490,0-1 0,-5-1 0,-6 5 0</inkml:trace>
  <inkml:trace contextRef="#ctx0" brushRef="#br2" timeOffset="148">17999 12540 7569,'-6'-15'84,"2"-2"0,4 2 0,5 1 0,7 4 0,7 0 1,5 1 71,2 1 1,2 0 0,-1 2 0,3 1 0,3 0 0,3 3 0,1 0 0,1 2-145,-1 0 0,-3 6 0,-4 1 0,-3 3 0,-4 2 0,-4-1 1,-5 2-1,-5 1-139,-5 1 0,-4 0 0,-4-2 0,-5 1 0,-6 1 0,-8-1 0,-8-1 65,-5-2 1,-1 4-1,-4-1 1,2-2-1,2-3 1,3 0-1,5 1 1,4 0-668,5-2 729,11 2 0,-6-4 0,9 5 0</inkml:trace>
  <inkml:trace contextRef="#ctx0" brushRef="#br2" timeOffset="149">18787 12506 7569,'-21'-4'103,"3"2"1,7 3-153,5 5 0,6 0 0,3 2 0,2 0 0,1-1 0,3 1 0,1 2 49,2 4 0,4-1 0,2 3 0</inkml:trace>
  <inkml:trace contextRef="#ctx0" brushRef="#br2" timeOffset="150">18753 12906 7569,'1'6'264,"3"-1"1,4-1 0,2 0 0,1-1 61,1 2 0,-5-3 1,0 3-1,-2 0-326,-3 3 0,0 7 0,-2 3 0</inkml:trace>
  <inkml:trace contextRef="#ctx0" brushRef="#br2" timeOffset="151">19907 12586 7569,'-6'-12'76,"5"1"0,-4 0 0,0-1 1,-1 1-1,-2-1 0,0 2 1,1 1-1,-1 3 0,1 1 0,-2 2 218,-1 2 1,-2 1 0,0 1-1,-2 4 1,-2 6 0,1 4-1,0 2 1,-2 4 91,0 0-397,3 2 0,-7 4 0,6 1 0,2 0 1,3 0-1,4-2 0,1 1-47,2 0 1,3-1-1,5-4 1,6-2-1,5-1 1,4 0-1,6-1 1,2-3-58,3-2 1,1-7 0,0-2 0,-2-3 0,1-1 0,-1 0 0,-1 0 53,-1 0 0,-2-1 0,-6-2 0,-2-2 0,-2-1 0,-2-3 0,-2-1 0,-4-3 77,0-2 1,-5 2 0,0-2 0,-1 2 0,-2 2 162,0 0 1,-2 4 0,0 5 0,-2 4-164,2 6 0,0 2 1,2 1-1,0 1 1,0-1-1,0 1 1,3-1-69,4 1 0,2-1 0,10 0 1,2 0-1,0-4 0,3-2 0,2-1 1,2 0-19,1-2 1,0-2-1,1-3 1,-3-4-1,-3 0 1,-1-1-1,-1-2 104,-3-4 1,-3 1-1,-6-3 1,-2-1-1,-4-2 1,-3-2-1,-2-3 1,-3-2-64,-4-1 0,-7 0 1,-5 2-1,-6 3 1,-4 4-1,-4 5 1,-2 6-1,1 3-201,2 2 1,2 8 0,2 1 0,5 5-1,6 3 1,4 4 0,5 2 229,3 2 0,-3 5 0,3 1 0</inkml:trace>
  <inkml:trace contextRef="#ctx0" brushRef="#br2" timeOffset="152">20672 12586 7569,'6'-12'49,"-2"1"0,-3 0 0,0-1 0,2 1 0,1-1 0,-2 1 0,0-1 0,-2 4 0,0 5 1,-2 11 275,-1 8 1,0 11 0,-3 3 0,1 3 0,2 1 0,2-1 0,1-1 0,0-1 0,0-1-319,0-1 1,1-1-1,2-5 1,2 0-1,1-2 1,2 0 0,-1-3-395,1-2 1,-2-1 0,3-3-1,-1-1-1822,1 1 2209,-4-6 0,0-1 0,-5-5 0</inkml:trace>
  <inkml:trace contextRef="#ctx0" brushRef="#br2" timeOffset="153">20980 12586 7569,'-10'-15'70,"2"7"1,5 10 0,1 9 0,2 4 69,0 4 0,0-1 0,0 2 0,0 3 0,0 2 0,0 2 0,0-1 0,0 2-101,0 2 1,0-6-1,0 0 1,2-5 0,0-3-1,2-2 1,-2-1-1,1-2-807,1 1 1,-3-5 767,3 1 0,-3 0 0,-1 3 0</inkml:trace>
  <inkml:trace contextRef="#ctx0" brushRef="#br2" timeOffset="154">20957 12563 7569,'-7'-11'157,"2"0"0,3 5 1,7 7 29,4 9 1,-1 3 0,1 6 0,2 1 0,3 3 0,1 3 0,1 0 0,1 1-89,5 1 1,-4 0 0,7 2-1,-1-3 1,-2-3 0,-1-1-1,1-2-120,0-2 0,2-2 0,-8-6 1,1 0-1,-1-3 0,-2-1 1,-1-2-1,-2-3 81,1 0 0,-5-2 0,0-2 1,-2-1-1,-3-6 0,-1-5 1,-1-5 87,0-3 1,0-2 0,0-3 0,-1-3 0,-1-3 0,-2-1 0,0-2-167,-1-2 1,2 3 0,-3-4 0,1 5 0,2 5 0,2 6 0,1 7 0,0 3-555,0 2 0,1 6 0,3 5 0,3 6 0,0 5 572,1 5 0,-1 1 0,5 6 0</inkml:trace>
  <inkml:trace contextRef="#ctx0" brushRef="#br2" timeOffset="155">22351 12232 7569,'-18'-18'61,"1"3"1,6 7 0,1 6 0,2 5 165,4 9 1,3 1-22,1 6 1,-4 1-62,0 7 0,1 2 1,3 5-1,0 0 1,1 0-1,1 2 0,4 1-176,0 1 1,-2 1 0,2-2 0,0 1 0,-1-2-1,1-3 1,-3-4 0,1-3 0,0-3-352,-1-2 1,2-7 0,-2 1 0,0-3 381,-2 0 0,4-1 0,2 1 0</inkml:trace>
  <inkml:trace contextRef="#ctx0" brushRef="#br2" timeOffset="156">21997 12300 7569,'-12'-28'0,"6"6"111,2-1 0,9 5 0,5 6 0,5 1 0,3 0 0,3-1 0,1 1 0,5 1 1,3 1-1,3 2 0,3 2 0,1 3 0,2 1-73,2 1 0,-4 5 0,1 2 1,-4 5-1,-4 2 0,-3 1 0,-4 0 1,-4 0-126,-4 1 0,-3 3 0,-5-3 0,-3 1 1,-3 0-1,-2 0 0,-4 1 47,-7-1 1,-4-1 0,-8 1 0,-2 0 0,-1-3 0,-3-3 0,0-2 0,-1-3 155,1 0 0,6 1 0,0-2 1,5 0-1,2 0 0,5-1-37,3 1 0,4-2 1,6 3-1,3 0 0,5 0 1,4 0-1,7 0 1,2 3-113,5 1 1,2 2 0,4-1 0,-2 1 0,-3-1 0,-2 0 0,1 1 8,-2-1 0,-2 4 0,-3 1 0,-2-1 0,-1 0 0,-5 2 0,-1-1 0,-5 2 28,-1 0 1,-1-1 0,-6 4 0,-1-2-1,-6 0 1,-5 0 0,-6 0-53,-6 1 1,1-3-1,-6-1 1,0-1-1,-1 1 1,0-4-1,3-2 1,2-3-346,6-2 1,-1 2 0,8-1 392,4 0 0,4-4 0,6 4 0</inkml:trace>
  <inkml:trace contextRef="#ctx0" brushRef="#br2" timeOffset="157">22876 12928 7569,'-3'-10'644,"3"3"-644,-2 7 0,7 6 0,-5 5 0</inkml:trace>
  <inkml:trace contextRef="#ctx0" brushRef="#br1" timeOffset="158">5002 15624 7569,'0'-18'144,"-1"1"1,-1 6-1,-2 0 1,1 2-1,3 5 1,3 9-1,1 8 1,-2 7-1,-1 5 1,-1 6-1,0 2 44,0 1 1,0 0-1,0 1 1,0-2 0,0-2-1,0-1 1,0-3-1,0-2 1,0-4-481,0-2 1,0-5 0,2 1 0,0-2 0,3-3 2,2-2 1,-4-4-1,4-8 1,-2-4 0,-3-2-1,0-1 1,-2-2-1,0-2 289,0-4 0,0 1 0,-2-1 0,-1-1 0,-4-7 0,-4-2 0</inkml:trace>
  <inkml:trace contextRef="#ctx0" brushRef="#br1" timeOffset="159">4991 15761 7569,'-5'-23'6,"-2"1"1,0 2 0,-1 2 0,1 2 0,0 2 431,4 1 1,-3 2-1,4 1 1,3 2-286,6 4 0,3 7 0,1 2 0,2 1 0,2 3 0,4 0 0,3 0 0,-1-2-260,-2 2 1,3-2-1,-3-1 1,2-1 0,2-2-1,0-2 1,-1-1 0,-2 0-182,-1 0 1,-4 0 0,4-1 0,0-3 0,0-4 0,-1-2-270,-1-1 443,3-1 147,-7-4 1,2 3-70,-8-2 0,2 2 78,-5 2 0,0 3 308,-4 0-237,0 6 0,-1-1 0,-3 11 0,-4 7 249,-2 5 1,4 8-280,2 3 1,-1 2 0,1 0-1,1-1 1,2-2 0,1 0-1,0 1 1,0-1-342,0 2 0,1-4 0,3-1 0,3-4-129,-1-4 1,4-3 0,-4-5 386,1 1 0,8-1 0,-2 1 0</inkml:trace>
  <inkml:trace contextRef="#ctx0" brushRef="#br1" timeOffset="160">5608 15841 7569,'-2'-7'382,"-1"4"-133,-5 1 1,3 7 0,1 3 0,3 2 0,1 3 0,1 1 0,3 1 0,5-1-287,5-1 0,0-6 1,5 0-1,1-2 1,2-3-1,0 0 1,3-2-1,0 0-87,2 0 0,-1-6 0,-3-2 0,0-5 0,0-2 0,0-1 0,-2 1 0,-2-1 124,-4-2 0,-2-1 1,-1-4-1,-2 0 1,-3-1-1,-3-1 1,-4-2 22,-4 2 1,-3 1 0,-9 3-1,-4 5 1,-5 6 0,-7 3 0,-3 6-1,-4 4-85,3 4 1,0 8-1,3 4 1,4 3-1,6 1 1,8 1-1,6 1 62,5 2 0,3 5 0,1-3 0</inkml:trace>
  <inkml:trace contextRef="#ctx0" brushRef="#br1" timeOffset="161">6202 15589 7569,'-22'-21'154,"3"2"1,4 6-1,8 7 1,6 2 0,4 5 127,-1 6 1,3 8 0,0 5-1,2 6 1,0 3 0,1 1 0,-2 1-1,1 0-41,-1 2 0,-4-2-301,2-1 0,-1-8-72,1 1 0,-3-8 1,3 0-1,-2-2-434,2-2 1,-3-3-280,3-1 0,-3-5 0,-1-2 845,0-7 0,-10-8 0,-2-3 0</inkml:trace>
  <inkml:trace contextRef="#ctx0" brushRef="#br1" timeOffset="162">6087 15635 7569,'5'-23'98,"-2"4"0,6 2 1,4 0-1,4 3 0,5 1 1,1 2-1,1 0 163,2-1 1,0 2 0,3 1 0,0 3 0,-1 1-1,0 2 1,-3 2 0,0 1-240,-3 0 0,1 5 0,-1 4 0,-4 3 1,-6 5-1,-4 1 0,-3 3 0,-4 5-302,-3 4 0,-10-1 0,-7 2 0,-4 1 0,-2-1 0,-3 0 0,0-5 106,0-2 0,2-1 0,4-1 1,3-3-1,4-4 0,3-2 220,5-2 1,3-1 0,8-2-1,5-3 1,3-1 0,5 0-1,2-2-141,5 0 1,-1-4 0,5 0-1,-2-3 1,1 0 94,-2-1 0,5-2 0,-1 1 0</inkml:trace>
  <inkml:trace contextRef="#ctx0" brushRef="#br1" timeOffset="163">6784 15635 7569,'-11'-11'1917,"4"-1"1,2 7-1846,5 5 0,0 10 0,0 9 0,0 3 1,0 2-1,0 1 0,0 3 0,0 2-270,0 1 0,0-1 0,0-1 0,0-3 1,1-3-1,3-4 0,4-2 0,2-5-189,1-3 1,2 0 0,2-5 0,4-1 0,3-2 0,0-1 0,-2-1 73,-1-3 1,-1 1-1,2-3 1,-2-1 312,-2 1 0,4-7 0,-2-4 0</inkml:trace>
  <inkml:trace contextRef="#ctx0" brushRef="#br1" timeOffset="164">6693 15841 7569,'-18'-2'243,"5"-1"0,8-4 0,9 1 0,5 1 60,2 0 1,2 2 0,2-3 0,5 0 0,5 1-1,2-2 1,3 2 0,0-1-518,-1-1 1,3 4 0,-5-4 0,-2 1 0,-2 1 0,-4-2 213,-4 1 0,-2-1 0,-2-5 0</inkml:trace>
  <inkml:trace contextRef="#ctx0" brushRef="#br1" timeOffset="165">6727 15612 7569,'-5'-7'197,"6"0"0,9 1 0,8 0 0,5-2 0,3 0 1,6 1-66,5-2 0,0 3 0,3-1 1,0 2-1,-3 3-132,-2 0 0,-1 2 0,1 0 0</inkml:trace>
  <inkml:trace contextRef="#ctx0" brushRef="#br1" timeOffset="166">7972 15395 7569,'-12'-5'151,"2"-1"0,4-4 1,6 3-1,6 7 182,4 7 1,0 4-182,-2 4 0,2 4 0,-3 8 0,0 4 0,0 3 0,-2 4 0,-3 2 0,-1 2-77,-1 0 1,0-5 0,0 1 0,0-2-133,0-2 1,0-6-1,0-4 1,2-5-914,2-3 127,-3 0 431,9-5 412,-9 1 0,9-6 0,-3-1 0</inkml:trace>
  <inkml:trace contextRef="#ctx0" brushRef="#br1" timeOffset="167">8223 15532 7569,'-6'-16'241,"-2"-1"1,8 0 0,6 4 0,6 5-1,3 3 1,-2 4 0,-3 4 93,-2 4 1,-5 8-1,4 6 1,-2 3-1,-3 5 1,0 3-1,-2 4 1,0 3-461,0 0 0,0 1 1,0-4-1,0-4-498,0-3 0,0-2-728,0-5 666,0-4 159,0-1 526,0-6 0,5 1 0,1-1 0</inkml:trace>
  <inkml:trace contextRef="#ctx0" brushRef="#br1" timeOffset="168">8029 15829 7569,'-6'-11'191,"8"3"0,13 2 1,11 0-1,5-1 1,4 0-1,-1-1 1,0 0-111,0 0 1,-1 1-1,-1 1 1,-3-1-82,-1 1 0,4-1 0,-3-5 0</inkml:trace>
  <inkml:trace contextRef="#ctx0" brushRef="#br1" timeOffset="169">8588 15567 7569,'-15'-23'388,"1"1"0,4 3 0,5 4-64,4 2 1,1 9-1,0 7 1,0 10 0,-1 6-1,-2 7 1,-2 5-412,-1 4 0,3 6 0,-1-2 0,3 1 0,1-1 0,0-2 0,1-3 0,2-3-206,1-5 0,6-3 0,0-4 1,4-4-1,1-3 0,2-5 1,2-3-1,2-3-39,2-1 1,1 0-1,0-1 1,0-1 331,-2-2 0,-2-10 0,3 1 0</inkml:trace>
  <inkml:trace contextRef="#ctx0" brushRef="#br1" timeOffset="170">8440 15738 7569,'-18'0'160,"4"0"1,12-1 0,8-2-1,9-1 1,6 2-6,3 1 1,7-1 0,2 0 0,4-3-1,0 0 1,0-2 0,-2 1 0,1-2-549,-3 2 0,-10-3 1,-2 4-1,-3 0 393,-4 0 0,-1-4 0,-2 3 0</inkml:trace>
  <inkml:trace contextRef="#ctx0" brushRef="#br1" timeOffset="171">8497 15510 7569,'-5'-12'110,"5"1"0,0-1 0,9 1 0,7-1 0,9 1 0,2 0 0,5-1-26,1 1 1,-1 2 0,1 0 0,2-1 0,1 1 0,-1 0 0,-2 3 0,-2 2-1,-4 1-156,-3 0 1,-1 1 0,-2-2 0,-1 3-1,-2 1 1,-1 0 0,-3 0 90,-2 0 1,-4 0 0,0 0 0,-1 1 0,0 3-1,-4 4 185,-1 2 1,-2 1 0,0 2 0,0 2 0,0 4 0,0 3 0,-2 2 0,0 1-63,-2 2 0,-4 5 1,3-2-1,0 2 1,-1 0-1,1-2 1,-2 1-445,1-2 1,4-5 0,-2-6 0,1-2-1,1-2 1,-2-1-1823,1-2 2124,2 1 0,-4-11 0,-1-2 0</inkml:trace>
  <inkml:trace contextRef="#ctx0" brushRef="#br1" timeOffset="172">9057 15350 7569,'-18'0'149,"4"1"0,5 3 1,5 3-1,3 5 243,1 3 1,5 4 0,3 8 0,2 3 0,1 2 0,1 0 0,0-1 0,2 4-456,2 1 1,-1 1 0,-2-6-1,0-5 1,3-2 0,-2-2-1,-2-3 1,1-4-607,2-2 1,-2-5 0,2-2 0,-2 0 668,-2 1 0,1-5 0,-1 3 0</inkml:trace>
  <inkml:trace contextRef="#ctx0" brushRef="#br1" timeOffset="173">8885 15852 7569,'25'-1'273,"2"-2"1,6 0 0,4-1 0,-1 0 0,-3-1 0,-1 0 0,0-2-634,1 1 360,9 4 0,-11-9 0,8 5 0</inkml:trace>
  <inkml:trace contextRef="#ctx0" brushRef="#br1" timeOffset="174">9456 15395 7569,'-7'-7'88,"2"0"1,4 2 0,6 3 0,3 3 0,4 7 0,-1 7-1,2 6 1,1 6 0,1 4 0,-1 2 0,-2 1 0,-5 0 37,-3 0 1,1 1 0,-1-2 0,-2-2-1,0-2 1,-2-1 0,-2-2 0,0-3-517,-2-4 0,0 1 0,4-5 0,0-1 0,2-2 390,1-5 0,4-2 0,4-5 0</inkml:trace>
  <inkml:trace contextRef="#ctx0" brushRef="#br1" timeOffset="175">9388 15498 7569,'0'-11'99,"0"-1"1,2 1 0,5-1 0,6 1 0,3 0 0,6 0 0,2 3 192,2 0 0,5 4 0,-2-2 0,3 1 0,5 2 0,2 2 1,4 2-1,1 3-229,2 4 1,-4 3 0,-1 4 0,-3 4-1,-5 2 1,-7 0 0,-5 1 0,-6 2-274,-2 0 0,-8 5 1,-5 2-1,-8 2 1,-6 1-1,-6-1 1,-6-1-1,-4-3 12,-3-1 0,-6 1 0,-2-5 0,-1-2 0,1-2 0,1-2 0,2-3 118,2-2 0,5-6 0,9-1 0,3 0 0,7-5-382,11-4 1,13-3 461,14-5 0,11-6 0,-1-1 0</inkml:trace>
  <inkml:trace contextRef="#ctx0" brushRef="#br1" timeOffset="176">10359 15384 7569,'-2'-12'250,"0"1"0,-2 0 0,0-1 1,-1 2 39,-2 2 0,-4 0 0,0 4 1,-2 2-1,-1 4 0,-2 3 1,-2 2-1,-2 5-252,-2 2 0,-1 6 0,1-2 1,0 1-1,3 0 0,4 0 1,3 0-1,3-1-121,2-2 0,4 0 0,-1-5 0,3 0 0,2 1 0,3-1 0,5 1 0,5-1 55,5 0 1,3-3 0,1 0 0,1 1 0,1-1 0,2 1 0,-2-1 4,-1 1 1,-1-3 0,0 2 0,0 1 0,-2 1 0,-2 1 0,-5 1 0,-5-1-81,-5 1 0,-3 3 1,-1 0-1,-1 0 0,-4 0 1,-7 1-1,-5-2 25,-5-2 0,-6 1 0,-2 1 0,-2 0 0,-1-3 1,1-2-1,-1 0 0,3 0-241,1-1 1,7 0 318,7-4 0,2 5 0,2-2 0</inkml:trace>
  <inkml:trace contextRef="#ctx0" brushRef="#br1" timeOffset="177">11284 15567 7569,'-12'-7'179,"4"-3"0,4 4 1,9-1-1,7 4 1,8 1-1,2 2 1,5 0-1,3 0 0,3 0 21,2 0 1,4 0 0,3 0 0,2-1 0,3-1 0,2-2 0,0 1-1,0 1-402,2-2 1,-1 3 0,0-4 0,-5 1 0,-4 0 0,-6 1 0,-3 1 0,-7-1 0,-3-1-256,-3 2 0,-7-1 0,1 1 1,-5-3-1,-3-2 418,-3-1 1,-2-3 0,-3 0 0,-5 1-1,-2 1 1,-3 1 491,-2-1 0,2 3 0,-2 0 0,2-1 0,2 2-6,-1 0 0,6 3 1,4 6-1,4 2 1,6 2-462,2-1 0,6 1 0,3 3 0,3 1 0,1-2 0,0-1 0,-1-3 0,1 0-246,0 1 1,0-5 0,-1 2 0,-3-3 0,-4-1 0,-4 2 110,-3 1 1,-6-1 0,-9 3 0,-10-2 0,-7 3 0,-6 0 0,-3 3-41,-2 1 0,5 3 1,2 1-1,4 1 189,6-1 0,4 4 0,3-1 0</inkml:trace>
  <inkml:trace contextRef="#ctx0" brushRef="#br1" timeOffset="178">12837 15304 7569,'-16'-34'97,"4"10"0,2 6 1,9 8-1,7 6 0,4 4 1,0 5-1,-1 5 98,-1 4 0,-6 8 0,3-1 0,-1 6 0,0 3 0,0 5 0,0 3 0,1 1 0,0 0-236,0-2 1,3-3 0,-3-3-1,1-5 1,2-3 0,-1-4-1,1-5-644,1-5 1,1 0 0,0-6 684,-2-5 0,-3-3 0,-5-6 0</inkml:trace>
  <inkml:trace contextRef="#ctx0" brushRef="#br1" timeOffset="179">12677 15281 7569,'-5'-11'135,"4"-1"0,-3 1 0,5-1 0,6 1 0,5 0 0,5 0 0,4 3 0,5 1 98,4 2 1,3-2 0,1 3 0,1 1 0,0 2 0,1 1 0,-1 0 0,-3 1-264,-3 3 0,2 2 0,-6 7 0,-3 1 0,-6 1 1,-3-1-1,-2-1 0,-1 0-180,-2 2 0,-3-3 0,-5 4 0,-1-4 0,-4 0 0,-5-1 1,-6 1 181,-1-1 1,-2-3-1,-4-1 1,0 2-1,0 1 1,1 0-1,2-1 1,2-1 152,2 1 0,1 0 0,5 0 0,2-2 1,4 2-1,3 1 0,2 2-94,3-1 0,4 1 1,7-1-1,4 0 1,4 0-1,2-3 0,2 0-49,-2 1 1,0 1-1,0 1 1,-1 1-1,-4-1 1,-2-1 0,-4-1-1,-2-1 50,0 1 0,-6 1 1,-2 1-1,-4 1 1,-5-1-1,-8 1-146,-8-1 1,-9 4 0,-8 1 0,-5-1 0,-4 0 113,-2 0 0,-11 6 0,2-4 0</inkml:trace>
  <inkml:trace contextRef="#ctx0" brushRef="#br1" timeOffset="180">5048 16549 7569,'0'-12'154,"0"5"0,1 0 0,3 2 0,4 3 1,1 2-1,-1 5 0,-1 6 0,-2 7 0,-3 5 1,0 4-1,-2 2 0,0 1 63,0 1 0,0-5 0,0 4 1,0-3-1,-2-2 0,0-4 0,-2-3 1,2-2-305,0-2 0,2-1 0,2-4-30,1-5 1,0-2 0,5-11 0,-1-2 0,1-4 0,-2-3 0,-1-2 0,-1-2-20,1-1 0,-4-1 0,3-1 0,-3-3 0,-1-1 0,0-3 0,0 0 177,0 2 0,0-2 0,0 5 0,0 3 1,-1 4-1,-1 5 0,-2 2 235,1 2 1,-2 6 0,3 5 0,3 6 0,4 4-245,1 1 0,8 1 0,-1-1 0,3 1 0,5-2 0,0-3 0,2-3-148,0-2 1,4-2 0,-1 0 0,0 0 0,-2-2 0,-1-2-1,-1-3 1,0-3 58,-3-2 1,1 1 0,-4-1 0,-2 1 0,-3 0 0,-2-1 201,-1 1 0,-7 6 0,0 6 0,-5 8-27,-2 5 1,0 7-1,-3 1 1,2 5-1,1 1 1,1 1-1,0-1-195,2 0 0,2-2 0,1-2 0,0 2 0,1-1 0,2-2 1,1-4-1,-1-3-1325,3-2 1,-4 2 1401,6-5 0,-1 3 0,5-8 0</inkml:trace>
  <inkml:trace contextRef="#ctx0" brushRef="#br1" timeOffset="181">5790 16640 7569,'-5'-10'263,"-2"1"1,-3 3 0,-2 1 0,1 2 129,-1 2 0,2 6 1,3 3-1,3 2 1,2 1-1,2 2 1,0 1-1,2 1-343,2-1 1,2 3-1,5-2 1,2-1-1,2-3 1,4-2-1,3-3 1,1-1-319,-1-2 0,3-2 1,0-2-1,3-3 0,0-3 1,1-4-1,-1-1 124,0-4 1,-2 3-1,-4-7 1,-2 1 0,-2 0-1,-3 0 1,-3-1-1,-5-1 157,-2-2 1,-2 1 0,-7 2 0,-6 1 0,-8 0 0,-8 2 0,-7 5-160,-5 3 0,-6 7 0,-3 4 0,4 8 0,4 8 0,7 3 146,8 2 0,1 5 0,6 1 0</inkml:trace>
  <inkml:trace contextRef="#ctx0" brushRef="#br1" timeOffset="182">6327 16549 7569,'0'-12'139,"0"1"0,0 0 1,0-1-1,1 1 0,3-1 1,4 2-1,2 3 0,0 4 1,-1 6-1,-3 5 0,-1 6 1,-2 7-1,-2 4 0,-1 6-56,0 2 1,0 0-1,0-2 1,0-2 0,-1-1-1,-2-4 1,0-2-1,0-4-474,2-2 1,1 0 0,1-6 0,3-1 0,4-3 390,2-1 0,1-1 0,1-4 0</inkml:trace>
  <inkml:trace contextRef="#ctx0" brushRef="#br1" timeOffset="183">6293 16457 7569,'0'-16'132,"0"3"0,1-2 0,4 4 0,7 2 0,5 1 0,5-1 0,2 0 97,3 2 0,-2-2 0,6 5 0,0 2 0,1 0 0,-1 2 0,-5 2 0,-2 1-217,-1 5 1,-5 2-1,-4 3 1,-5 2-1,-5 4 1,-4 4 0,-4 4-1,-6 2-142,-8 0 0,-3 3 0,-10-4 0,-2-1 0,-1 1 0,2-2 1,4-3 86,6-4 1,5 1 0,6-5-1,4-1 1,4-2 0,7-5-32,7-3 0,3 1 0,9-1 0,4-2 0,3-2 0,3-2 0,3-3 0,-1 0-405,1 0 1,-6-4 0,0 2 478,-2 1 0,-2-4 0,-3 4 0</inkml:trace>
  <inkml:trace contextRef="#ctx0" brushRef="#br1" timeOffset="184">6841 16480 7569,'1'-10'693,"3"3"1,3 4-382,-1 6 0,-1 4 0,-5 8 0,0 4 0,0 3 0,0 1 0,1 0 1,2 1-326,1 2 0,3-1 0,-2 1 0,2-2 0,1-1 0,3-1 0,1-5-258,4-5 0,0-2 0,4-5 0,-1 0 1,3 0-1,2-2 0,1-2 0,-2-1-1757,-2 0 2028,-2-5 0,-2-1 0,0-6 0</inkml:trace>
  <inkml:trace contextRef="#ctx0" brushRef="#br1" timeOffset="185">6807 16674 7569,'-7'-5'110,"-1"3"1,5-4-1,7 0 1,9 3-1,8-2 1,3-2-1,2 0-29,0-1 1,2 4 0,5-3-1,0-2 1,1 0 0,-1 0 0,-2 1-1,-3 1-81,-3 0 0,-1-3 0,-1 4 0</inkml:trace>
  <inkml:trace contextRef="#ctx0" brushRef="#br1" timeOffset="186">6818 16492 7569,'-6'-5'119,"3"-4"0,8-3 0,11 0 0,10 2 1,9-1-1,4 1-189,2-1 1,4 1 0,6 1 0,1 2 69,3 2 0,0-4 0,3 3 0</inkml:trace>
  <inkml:trace contextRef="#ctx0" brushRef="#br1" timeOffset="187">8143 16366 7569,'0'-8'192,"-1"2"0,-2 2 0,-1 7 1,2 7-1,1 8 0,1 3 0,0 3 1,0 3 60,0 4 1,1-2 0,1 0 0,4-1 0,-1-1 0,1-1-1,-1 0 1,0-4 0,-1-3-831,1-2 1,-2-6-1,3-3-1944,-1 1 2521,-1-4 0,1-5 0,1-6 0</inkml:trace>
  <inkml:trace contextRef="#ctx0" brushRef="#br1" timeOffset="188">7846 16435 7569,'0'-12'122,"6"2"0,6 2 0,6 3 0,5 2 1,3-3-1,5 1 0,2 0 9,1 3 0,1-3 0,2 1 0,3 0 0,0 0 0,2-1 0,-1 0 0,-3-1-89,-3-1 0,-1 4 1,-1-4-1,-2 1 0,-4 0 1,-5-2-1,-3 0 1,-3 2-146,-4 1 1,-1 0 0,-3 2 183,0 0 0,-5 0 0,0 7 0,-1 3 0,-4 5 1,0 3-1,-3 4 0,0 4 34,0 4 0,0-2 1,2 4-1,-1 0 1,2 1-1,0 0 1,2-1-165,0-2 0,0-3 0,0-1 0,0-2 0,0-2 0,2-3 0,0-4 0,3-2-799,2-2 0,-4-3 848,5-5 0,0-5 0,3-1 0</inkml:trace>
  <inkml:trace contextRef="#ctx0" brushRef="#br1" timeOffset="189">8611 16298 7569,'0'-12'292,"-2"2"0,2 4 1,5 6 19,4 6 0,2 9 0,2 4 1,1 3-1,1 2 0,0 1 1,2 3-1,1 0-316,-1 0 0,4 0 1,-5-3-1,1 2 0,-1-2 1,-2-2-1,-1-4 0,-2-3-651,1-4 1,-2 0 0,-1-2-1,-3-1 655,-1-2 0,-1 1 0,-4 3 0</inkml:trace>
  <inkml:trace contextRef="#ctx0" brushRef="#br1" timeOffset="190">8543 16652 7569,'-10'-5'222,"5"-2"1,8 1-1,11 2 1,7 2-1,1-1 1,1-1-163,0 2 1,5-3 0,3 1-1,2 0 1,0 0 0,-2-1 0,-2 0-1,-1 0-681,-2 2 1,-2-2-1,-1 1 621,0 2 0,-1-4 0,1-1 0</inkml:trace>
  <inkml:trace contextRef="#ctx0" brushRef="#br1" timeOffset="191">9148 16332 7569,'-6'-12'362,"2"5"0,8 0 0,3 2 0,2 4 0,0 4 1,-3 4-149,0 3 0,2 7 0,-1 2 0,0 3 0,0 0 1,-1 2-1,-1 2 0,0 1-498,-2-2 1,-2-1 0,-1-1 0,0-2-1,0 0 1,0-4 0,0 0 283,0-3 0,5-1 0,1-2 0</inkml:trace>
  <inkml:trace contextRef="#ctx0" brushRef="#br1" timeOffset="192">9434 16343 7569,'1'-10'434,"3"2"0,2 6 0,0 4 0,-2 6-115,-3 2 0,3 3 0,1 1 0,0 2 1,1 1-1,-3 1 0,1-1 0,0 2-394,-2-1 1,4 3-1,-1-5 1,0 1-1,1-1 1,0-3 0,3-3-1,1-4-163,2-1 0,3-1 1,2-4-1,0 0 1,4 0-1,0 0 1,2-1-1,-1-3-1392,-3-4 1630,2 3 0,-3-5 0,5 4 0</inkml:trace>
  <inkml:trace contextRef="#ctx0" brushRef="#br1" timeOffset="193">10119 16275 7569,'11'-23'216,"1"4"1,-1 2 0,1 3 0,-1 4-1,-1 0 286,-2 0 1,-4 4 0,-10 3-1,-4 6 1,-5 4 0,-3 5-455,-2 3 0,-3-1 1,-1 4-1,-1-1 1,1 1-1,-1 1 1,5-1-1,4-2-134,3 1 0,3-4 0,2 2 0,4-2 0,3-2 0,2-1 0,4-1-43,7-1 1,1-6 0,6 3 0,1-1 0,2 0 0,0 0 0,1-1 13,0 1 0,0 1 1,-2-2-1,-2 2 0,-3 0 1,-4 1-1,0 1 167,-1 2 1,-4 1 0,-4 1-1,-3 1 1,-5-1 0,-7 2 0,-10 1-139,-7 1 1,-5 1 0,-3-2 0,-3 3 85,0 1 0,3-4 0,-2 2 0</inkml:trace>
  <inkml:trace contextRef="#ctx0" brushRef="#br1" timeOffset="194">11261 16469 7569,'-11'-5'113,"5"0"1,6-3-1,7 3 1,3 1-1,3 0 1,2 2-1,4 1 1,4-1 0,5 0-1,5-2 1,5 0-1,2 0 1,3 1-1,2-1 1,1 0-86,-1 0 0,0-1 1,-3 3-1,-4-4 1,-3 1-1,-2-1 1,-2 1-1,-5 0 0,-3 1-404,-4-1 1,-2-1 0,-7-6-1,-4 2 1,-6 1 366,-6 2 1,-6 4 0,-2-1 0,-1 2-1,1-1 1,2-1 604,0 2 1,2-1-287,2-1 1,5 3 0,6-3 0,5 3 0,2 1-212,2 0 0,0 1 0,2 3 0,1 4 0,-1 1 0,-1 0 0,-2-2-142,1 2 0,-6 1 0,-2 2 0,-3-1 1,-2 1-1,-4-1 0,-6 0 0,-8 1-120,-7-1 0,-3-1 0,-4-1 0,3-1 0,3-1 0,5 1 0,6-2 0,6 1 163,3-1 0,9 2 0,4 3 0</inkml:trace>
  <inkml:trace contextRef="#ctx0" brushRef="#br1" timeOffset="195">12746 16652 7569,'0'-12'325,"-5"2"0,-2 1 0,1 2 1,2-2-1,3-1 0,2-2 1,2 1-1,0-1-15,0 1 0,2-1 0,0 0 0,0-4 0,0-3 1,-2-2-1,-2-2 0,-1-1-242,0-3 0,0 2 0,0-4 1,0 0-1,0 1 0,0-2 1,0 3-168,0-1 1,0-3-1,0 4 1,0 3 0,0 4-1,0 5 1,0 2 19,0 2 1,5 4 0,3 5 0,2 6 0,3 7 0,1 7 0,2 5 40,2 3 0,1 4 0,4 4 0,0 0 0,-1 0 0,3 1 0,0-1-87,2 0 1,3-1 0,-3-2-1,-1-5 1,1-2 0,0-2-1,-3-3 1,-4-4-379,-5-2 1,-2-3-1,-2-1 1,0-2 502,-4 2 0,-2 2 0,-5 0 0</inkml:trace>
  <inkml:trace contextRef="#ctx0" brushRef="#br1" timeOffset="196">12711 16549 7569,'12'-17'289,"6"5"0,6-2 0,10 4 0,10 3 0,7 1 0,2 1 1,-1-2-238,-1 1 0,-3 4 1,-6-2-1,-4 2 1,-3 2-53,-5 0 0,-7 6 0,-7 0 0</inkml:trace>
  <inkml:trace contextRef="#ctx0" brushRef="#br1" timeOffset="197">11364 17394 7569,'-10'-1'144,"1"-2"0,2-2 0,2-1 1,4-2-1,4 1 0,5 0 0,5 2 1,4 3-1,0 0 0,5 2 58,3 0 0,3 0 0,5-1 0,-1-2 1,2 0-1,-1 0 0,3 2 0,-2 1-406,3 0 0,-4 0 1,-3 0-1,1 0 1,-1 0-1,-1 0 1,-1 0-1,-2 0-581,-2 0 1,-6 0 0,-3 0 784,-3 0 0,0-5 0,-1-2 0</inkml:trace>
  <inkml:trace contextRef="#ctx0" brushRef="#br1" timeOffset="198">11855 17303 7569,'7'-8'79,"1"2"1,0-1 0,-1 2-1,1 0 1,1 1 0,1 1 251,1-1 0,2 0 0,1 4 0,3 1 0,0 2 0,4 2 0,0 1 0,1 3-287,-3 1 1,-3 2 0,-4-1-1,-2 0 1,-3 1 0,-3-1-1,-4 1 1,-5-1-364,-6 1 1,-8-1 0,-12 2 0,-7 2 318,-5 4 0,-13 3 0,-2 0 0</inkml:trace>
  <inkml:trace contextRef="#ctx0" brushRef="#br1" timeOffset="199">12951 16960 7374,'0'-8'69,"0"3"0,0 4 0,0 7 1,-1 7-1,-2 6 0,-2 4 1,0 5-1,-1 5 0,0 4 0,-3 1 186,-1 1 0,-2-6 1,2 4-1,1 0 1,3-3-1,-1-1 1,2-4-1,-1-1-248,0-3 1,3-4-1,-1-4 1,2 0-1,-1-3 1,-1-1-736,2-2 0,-3-3 728,1-1 0,0-9 0,4 0 0</inkml:trace>
  <inkml:trace contextRef="#ctx0" brushRef="#br1" timeOffset="200">12860 16983 7569,'-12'-23'161,"2"4"1,3 1 0,3 2 0,3 2 0,1 1 0,0 2 0,1 0 130,3 4 0,2 2 0,5 5 1,1 1-1,-1 3 0,2 5 1,2 5-1,3 5-118,0 2 0,3 7 1,-3 3-1,1 2 0,-1 1 1,0 1-1,-2 2 1,2 1-143,0-1 0,-3-1 1,4-2-1,1 0 0,1-1 1,-1-2-1,-2-5 0,-1-3-256,1-4 0,-3 1 1,3-4-1,-1-2 0,-3-2 1,-2-2-419,0-2 0,-6-2 0,-3-3-358,-6 1 1,-3 0 999,-6-4 0,-9 0 0,-3 0 0</inkml:trace>
  <inkml:trace contextRef="#ctx0" brushRef="#br1" timeOffset="201">12803 17451 7569,'-7'-11'172,"4"-1"0,4 1 1,7-1-1,7 2 1,6 1-1,7 2 1,8-2 134,8-1 1,3 0 0,6 1 0,1 1 0,0 0 0,1 2 0,-1 1-1,-5 1-307,-9 0 0,-2 1 0,-8 3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0T04:33:05.553"/>
    </inkml:context>
    <inkml:brush xml:id="br0">
      <inkml:brushProperty name="width" value="0.09071" units="cm"/>
      <inkml:brushProperty name="height" value="0.09071" units="cm"/>
    </inkml:brush>
    <inkml:brush xml:id="br1">
      <inkml:brushProperty name="width" value="0.09071" units="cm"/>
      <inkml:brushProperty name="height" value="0.09071" units="cm"/>
      <inkml:brushProperty name="color" value="#FF0000"/>
    </inkml:brush>
  </inkml:definitions>
  <inkml:trace contextRef="#ctx0" brushRef="#br0">2444 15647 7569,'-5'-7'0,"2"-2"0,-4 6 0,4-6 0,-3 4 286,2-3 151,3-2 1,-4 7 73,5-4-328,0 4 1,0-3-6,0 2 141,0 3-191,0-4-18,0 15 1,0 4-52,0 12 0,0 5 8,0 7 1,0 4-116,0 7 0,0-2-138,0 3 1,0-1-23,0-3 0,0 2-104,0-6 0,0 0 125,0-4 1,0 0-35,0-8 0,0-2-9,0-1 1,1-8-396,3-4 257,2-2 245,6-7 0,-1-1-137,0-5 1,0-5 259,-4-2 0,-2-3 0,0-2 0,2 1 0</inkml:trace>
  <inkml:trace contextRef="#ctx0" brushRef="#br0" timeOffset="1">2490 15772 7569,'-5'-23'0,"-3"1"0,-2 4 149,-2 3 1,5 2 305,-1 1 0,6 1 392,-2 0-268,-2 4-495,4 2 1,-2 5 73,8 0 1,-1 9-91,4 2 1,2 10-5,7 2 1,-2 1-101,5 6 1,-2-3 23,2 3 0,3-1-11,-3 2 0,-1-4-290,1-8 1,-4-2 138,4-1 0,-5-8-43,1 4 0,-6-4-79,-1-1 217,-1-2 22,5-5 1,-1-5 97,1-2 0,-1-4-64,0 0 0,1-6 29,-1-2 0,1-2 45,-1-2 1,1-1-51,-1-3 1,0-2 39,1-5 1,-6 5-13,-2 2 0,1 0 69,-1 4 1,0 3 121,-4 9 59,0-1 1,0 5-136,0-1 0,0 7 81,0 1 0,0 5-168,0 6 0,0 7 70,0 5 0,0 5-170,0 6 1,0 5 87,0 3 0,3-1-313,1 1 0,4-5 8,-4 1 0,1-3-123,-1-1 0,-3-1 131,3-2 1,-3-4 84,-1-8 1,4 1 144,0-5 1,-1 0-260,-3-3 138,0-1 0,0 1-63,0-1-698,0-5 408,0 5 496,0-10 0,0 4 0,0-5 0</inkml:trace>
  <inkml:trace contextRef="#ctx0" brushRef="#br0" timeOffset="2">3095 16252 7569,'0'-12'-310,"0"1"781,0 0 0,4-1-110,0 1 1,1-1-274,-1 1 1,-3 0 33,3-1 0,1-3-81,-1 0 0,3-6 20,-3 2 0,4-1-79,-5 1 0,5-6 139,-4 2 1,3-4-6,-3 0 0,0 2-10,-4-5 0,1-1-19,3-3 0,-3 0-29,3-1 0,-3 2 3,-1 3 0,0-2-3,0 6 1,2 3 20,1 4 1,-1 9 48,2-2-89,-3 3 41,-1 3-166,0 1 1,1 5 81,3 0 1,-2 9-8,6 2 0,0 9 29,3 3 1,1 5-1,-1 6 1,0 4-27,1 1 1,3 2-5,0-2 0,0 0-177,-3-1 0,-1-6 61,1 2 1,-1-7-120,1-1 1,-5-2 52,1-1 0,-1-4-39,5 0 0,-5-5-3,1 1 0,-4-2 85,3-1 1,-4-1-117,1 0 155,-3 1 0,3-5-262,0 1 103,0-5-528,-4 2 799,-6-5 0,0 5 0,-5 1 0</inkml:trace>
  <inkml:trace contextRef="#ctx0" brushRef="#br0" timeOffset="3">3106 16195 7569,'0'-13'63,"0"-2"1,4 12 160,0-4 1,6 3 345,2-4 0,0 2-128,7-2-304,0-2 0,6 8-92,1-6 0,-2 2-251,3-2 1,1-1-29,-1 5 1,3-4 146,-3 0 1,-1-1-985,-3 1 1070,-5-2 0,-2-1 0,-4-7 0</inkml:trace>
  <inkml:trace contextRef="#ctx0" brushRef="#br0" timeOffset="4">3575 15624 7569,'-7'-7'775,"2"2"-70,5 5-516,0 0 1,0 5-45,0 3 0,5 3-151,3 5 0,0 3 72,3 7-29,-7 4 1,11 6-10,-7-1 1,1 6-81,-2-2 1,2-1-188,-5 0 0,0 0 117,-4-4 1,3 5-277,1-8 224,0-1 56,-4-2 1,4-8-164,0 3 1,0-7 16,-4-1 0,0-3-59,0 0 0,1-4-188,3-1 511,-3-4 0,4 2 0,-5-5 0,0 0 0</inkml:trace>
  <inkml:trace contextRef="#ctx0" brushRef="#br0" timeOffset="5">3586 15658 7569,'-10'-15'0,"2"0"0,0-1 738,4 5-446,0-1 1,4 1 161,0 0-171,5-1 0,-1 5 10,7-1 1,-1 0-389,9-3 0,4 1-33,4 2 1,3-1-52,-3 5 0,5 1 111,-2 3 0,-1 0-120,2 0 0,-6 5 46,2 2 0,-3 5 77,-1 3 1,-5-1 39,-3 5 0,-4-1 26,-3 1 1,1 2 132,-6-2 1,1 3-113,-4 1 1,-5 0 21,-2 0 1,-5 3-150,-3 1 1,-4-2 77,-8-6 1,3 2-90,-2-6 1,0 0 61,-1-4 1,3 0-97,-2-4 0,5-2 5,2-5 0,9 0-220,-1 0 1,7-5-85,0-2 449,3-4 0,6-5 0,1-2 0</inkml:trace>
  <inkml:trace contextRef="#ctx0" brushRef="#br0" timeOffset="6">4306 15715 7569,'-12'0'449,"1"0"-373,4 0 199,2 0 220,5 0-1,0 5-538,0-4 187,0 5-511,0-6 288,0 5-436,5-4 0,-2 4-54,5-5-346,-6 5 916,3-4 0,0 9 0,2-3 0</inkml:trace>
  <inkml:trace contextRef="#ctx0" brushRef="#br0" timeOffset="7">4249 16172 7569,'-12'0'432,"1"0"458,4 0-241,2 0-234,5 5-25,0-4-1828,0 4 743,0-5 695,5 0 0,2-5 0,4-1 0</inkml:trace>
  <inkml:trace contextRef="#ctx0" brushRef="#br1" timeOffset="8">5334 17440 7569,'-6'-7'0,"4"-2"24,-6 6 11,6-6 0,-5 2 141,4-4 0,0 0 11,-5-1 1,6 1 29,-2-1-80,-2 1 1,5-1 7,-3 1 0,-1 3 23,1 1 0,-1 3-2,1-4 0,3 5 17,-3-5 1,3 4 29,1-3 1,0 3-76,0-4 1,0 1 15,0-5 0,5 1-29,2-1 1,5 1-142,3-1 1,-2 5 129,2-1 1,3 6-80,1-2 1,-3 3-133,-1 1 1,-1 6 36,2 5 1,-8 2-17,4 6 1,-5 1 8,1 7 1,1-3-112,-5 3 0,0 2-16,-4 1 0,0 1-29,0 3 1,-2-2 13,-1 6 1,-4-1 75,-4 1 1,-2-3 64,-2 3 1,1-2-49,-5-2 0,4 0 164,-4 1 0,3-6 23,-3-2 1,5-3 173,-1-2 1,4-4-38,3-3 1,-1-6 206,5-1-144,1-5-181,3 2 1,1-5-86,3 0 0,2-2 82,5-1 1,2 0-71,2-5 1,3 5 28,5-5 1,0 0 50,0-3 1,-1 3-104,1 1 1,0 0-7,0 0 1,0-3-1,0 2 0,-4 3-114,0 1 0,-5-1-900,1 1 480,-2 0 546,-2 4 0,0 0 0,1 0 0</inkml:trace>
  <inkml:trace contextRef="#ctx0" brushRef="#br1" timeOffset="9">5847 17314 7569,'0'-8'-120,"0"1"1,0-1-150,0-3 0,0-1 763,0 1 0,4 0 305,0-1-379,0 1 0,0 3 285,0 0-448,-1 6 0,1 2-126,0 8 0,1 3 0,-1 4 1,-3 4 31,3 8 0,1-1-109,-1 9 0,5-4-133,-2 8 0,0-4 40,0-1 1,-3 1-198,4-1 0,-5-4 85,5 1 1,-2-7-19,2-1 0,-2-2 56,-2-5 1,-3-1-88,3-4 0,1 1-54,-1-1-259,0-5-82,1-1 1,-2-5-11,4 0 605,-4 0 0,2 0 0,-5 0 0</inkml:trace>
  <inkml:trace contextRef="#ctx0" brushRef="#br1" timeOffset="10">6213 17257 7569,'-11'-11'-12,"4"4"0,1-2 423,2 5 132,3 1 0,-8 4 122,5 3-389,0 2 1,4 11-126,0 2 0,4 2-146,0 2 0,9 5 26,-2 2 0,3 3-183,-3 2 0,1-1-137,-1 0 1,1 0 190,-1 1 1,-1-5-27,-2 1 1,1-10-79,-5 2 0,3-8-75,-3 0 1,0-2-309,-4-1 585,0-1 0,0 0 0,0 1 0</inkml:trace>
  <inkml:trace contextRef="#ctx0" brushRef="#br1" timeOffset="11">5985 17645 7569,'1'-6'311,"3"2"130,-3 3 1,9-3-124,-2 0 0,3 0 89,4 4 1,4-3-234,8-1 0,2-4-150,5 4 1,2-5-1119,2 2 1094,-8 2 0,9-5 0,-10 3 0</inkml:trace>
  <inkml:trace contextRef="#ctx0" brushRef="#br1" timeOffset="12">6567 17691 7569,'1'-6'370,"3"2"-139,-3 2 1,8 8 248,-5 1-217,5 3 0,-3 7-131,6 2 1,-2 8-102,-3 3 0,2 7 10,-5 1 0,0 1 43,-4-1 0,0 2-1187,0 1 973,0-6 1,0-2 0,0-4 0</inkml:trace>
  <inkml:trace contextRef="#ctx0" brushRef="#br1" timeOffset="13">7104 17268 7569,'-7'-11'0,"-3"3"278,3 1-114,2 4 514,-6-7-67,5 4-22,0-6-351,1 1 0,5-1-150,0 1 0,5 3 107,2 1 0,4 3-146,0-4 1,4 6 85,0-2 1,2 3-153,-2 1 1,-2 9-36,2 2 1,-1 8-47,1 0 0,-3 8 55,-1 3 1,-1 3-22,-6 1 1,4 1-42,-5-1 0,1 4-169,-4 0 1,0-4 14,0-3 0,-4-5 71,1 5 1,-5-6 148,4 2 1,-5-4 2,2-4 0,0 1 127,0-5 1,4-3-72,-1-5 299,-2 1-223,5-2 1,-4 1-60,5-3 0,1-3 19,3 3 1,-2 1-14,6-2 1,0 3 4,3-3 1,2-1-34,2 1 0,-1 3-9,5-3 1,0 1 45,4-4 1,0 0-3,-1 0 1,1-4-50,0 1 1,-4-5 32,0 4 1,-4-5-197,4 2 1,-5 2 56,2 1 1,-7-1-421,-2 1 0,-3-1 35,4 1 490,-6 3 0,3-4 0,-5 5 0</inkml:trace>
  <inkml:trace contextRef="#ctx0" brushRef="#br1" timeOffset="14">7778 17280 7569,'-5'-7'-198,"-2"2"137,1 0 1,-1 4 648,4-3-25,1 3-103,-3 1-263,5 0 0,0 5-63,0 3 1,0 7-121,0 4 1,0 2 26,0 2 0,4 5 15,0 3 1,1 2-103,-1 1 0,-2-4 55,6 1 0,-4-6-167,3 2 1,-3-7-42,4-1 1,-4-6-396,3-2 360,-4 1 1,3-7-226,-2 2 459,-3-2 0,4-5 0,-5 0 0</inkml:trace>
  <inkml:trace contextRef="#ctx0" brushRef="#br1" timeOffset="15">7515 17280 7569,'-11'-5'367,"-1"3"-91,1-3 172,4 0-247,2 4 1,10-8-119,3 5-30,7 1 1,7 1 77,4-2 0,10 3-111,-2-3 0,9 2 14,3-2 0,0 3 134,3-3 1,1-2-280,-5-2 0,6-2 106,-9-2 0,0 1-15,-8 0 0,-5 3-128,-2 0 1,-8 2-641,-4-2 788,-2 3 0,-7 0 0,-1-1 0</inkml:trace>
  <inkml:trace contextRef="#ctx0" brushRef="#br1" timeOffset="16">14413 16766 7569,'6'0'0,"0"-1"-173,-6-3 176,0 2 1,3-4-35,1 2 61,0 3 1,-4-5 217,0 2-34,0 3 42,0-4 214,0 5 1,-4 1-351,0 3 0,-3 2 0,3 5 0,-5 2-23,1 2 1,-2 4-10,-1 8 0,-1 2-24,1 5 0,0 1-6,-1-1 1,1 5-96,-1 3 0,2 1 81,3-1 1,2 1-73,5-5 0,0 4 16,0-4 1,0 3-128,0-7 0,6 3 121,5-6 1,2 0 19,6 0 0,-1 0 70,1-4 0,2 0 119,-2-4 1,2-2-15,-2-2 0,1 1-82,-5-4 0,2-1 59,-2-4 0,-2 1-59,2-1 0,-4-3-20,-3-1 1,1-3-16,-5 4 1,3-4-190,-3 3 185,5-4-2,-8 2-846,4 0 390,-5-4 402,0 4 0,-5 0 0,-1 2 0</inkml:trace>
  <inkml:trace contextRef="#ctx0" brushRef="#br1" timeOffset="17">14847 17120 7569,'0'-6'4,"0"-5"1,-4 9 260,1-6 71,-1 6-116,-1-8 132,3 8-67,-3-3-93,5 5 0,2 1-240,1 3 1,0 3 25,5 4 1,-5 2 21,5 2 0,-2 3 42,2 5 0,2-4-118,-2 0 1,-3 0-67,-1 4 1,1-2 52,-2-2 0,5 1-165,-4-4 0,3-1 78,-3-4 0,0 1-273,-4-1 114,5 1 335,-4-6 0,4 4 0,-5-4 0</inkml:trace>
  <inkml:trace contextRef="#ctx0" brushRef="#br1" timeOffset="18">14790 17051 7569,'1'-17'8,"3"1"1,-3 4 149,3 0 0,3 5 43,0-1 0,3 0-18,2-3 1,4 5-103,3 2 1,2 3 75,-2 1 1,6 0-241,-2 0 0,1 5 42,-5 2 1,3 3 30,-3 2 1,-2 4 27,2 3 0,-3-1-214,3 1 0,-5-5 11,1 1 0,-3 3 48,0 1 1,-4-2 50,-1-2 0,-1 1 47,2 0 1,-3 3-23,-5-4 1,0 5-37,0-1 1,-5-1-6,-3 1 1,-3-1 31,-4 1 1,-2 2-9,-2-2 1,-2-1 52,2 1 0,-2-5-37,2 1 1,2-2 52,1-1 0,4-6-50,-4-2 1,8-3-45,0-1 28,5 0 75,-2 0 0,10-5 0,2-1 0</inkml:trace>
  <inkml:trace contextRef="#ctx0" brushRef="#br1" timeOffset="19">15338 17200 7569,'-1'-10'786,"-3"2"-416,3 3-163,-4 0 1,5 5-316,0 0 1,0 5 83,0 6 1,0 5 15,0-1 1,0 5 64,0-1 0,0 3-139,0 1 1,0 3 26,0 1 0,5-3-14,2-1 1,0-7 49,0 7 1,1-8-4,3 1 1,6-4 104,2 0 1,-1-6-69,1-2 1,0-3 23,4-1 0,0-5 3,-1-3 1,5-3 4,0-4 0,-1-2 14,-3-2 1,-1-2 1,-3 2 0,1-3-10,-5-1 1,-3-3 7,-5-1 0,-4-3-169,1 3 0,-4-5 90,-4 2 1,-8 2-201,-7 1 1,-3 4 68,-5 4 1,-1 3-3,-2 4 1,-5 6-18,1 2 0,2 4-93,-6 4 1,10 2 62,-2 6 1,6 3-72,5 0 1,3 6 268,9-2 0,2 2 0,5 2 0</inkml:trace>
  <inkml:trace contextRef="#ctx0" brushRef="#br1" timeOffset="20">15841 17074 7569,'0'-18'108,"0"3"0,0 3 311,0 0 0,0 4 240,0 1-66,0 4-224,0-2-1,5 5-369,1 0 1,4 5 84,-2 3 1,1 7-76,-5 4 1,1 3 62,-2 1 0,-1 5-208,2 2 1,-3 2 30,-1-2 1,0 6-17,0-6 0,0 6 75,0-6 0,0-1 41,0 2 1,0-6-67,0 2 0,1-3 74,3-1 1,-2-5-154,6-3 1,0-3 78,3 0 0,1-5-58,-1 1 1,4-5 15,0 0 1,2-3-56,-2-3 0,-1-4 40,5-4 1,-5-1-107,1 1 1,2 0-158,-2-1 0,-4 1-67,-3-1 458,-5 6 0,2-4 0,-5 4 0</inkml:trace>
  <inkml:trace contextRef="#ctx0" brushRef="#br1" timeOffset="21">15932 17371 7569,'-11'-5'129,"-1"4"1,5-8 262,-1 5 1,5-1 232,0 1-390,1 3 1,7-5-208,3 2 0,2 3 16,2-3 0,4 2-56,3 2 0,3-1-56,1-3 0,-1 2-247,1-6 0,-4 6 0,0-2 0,-3-1 315,3 1 0,-5-5 0,2 3 0</inkml:trace>
  <inkml:trace contextRef="#ctx0" brushRef="#br1" timeOffset="22">15898 17029 7569,'-8'-12'201,"1"1"276,4-1-433,-2 1 0,6 1 116,3 2 0,7-1-306,9 5 1,1-3 50,2 3 1,4 0-68,-1 4 0,5-4 192,-5 1-30,1-1 0,-4-1 0,0-2 0</inkml:trace>
  <inkml:trace contextRef="#ctx0" brushRef="#br1" timeOffset="23">16515 16937 7569,'-11'-7'442,"4"-1"1,0 5-248,4 0 1,0 1 171,-4 2-385,-1 0 0,-4 0 85,1 0 1,0 5-194,-1 3 0,-3-2 17,0 2 0,0 0 21,3 3 1,1 0 99,-1 1 0,5-1-256,-1 1 233,5-1 0,-2 1-7,5-1-8,0 0 0,2 1 36,1-1 0,4 1-116,4-1 0,1-3 18,-1-1 1,4 1 22,1 3 0,3-3 51,-4 0 0,1-2-9,0 1 1,-4 4 2,3-4 1,-2 2 3,-1-1 1,-1 2 145,0-2 0,1 2-80,-1 1 0,-3 1-9,-1-1 1,-4 4-33,1 0 1,-3 1 1,-1-5 0,-5 4 56,-3 0 0,-2 5 2,-1-5 0,-4 5 7,-1-1 0,-4 3 4,1 1 1,-3-4-38,0 0 1,4-5 5,3 1 0,2-4-176,2-3 53,4-3 0,1-5-425,2 0 199,3 0 1,-3 0 299,8 0 0,2-10 0,6-3 0</inkml:trace>
  <inkml:trace contextRef="#ctx0" brushRef="#br1" timeOffset="24">16777 17086 7569,'-5'-12'191,"-1"1"-42,-6-1 0,6 5 206,2-1-80,3 6 43,1-9 46,0 10-325,0 6 0,4 4-15,0 10 1,4 0-53,0 4 1,-2 1 92,2 3 0,-2-2-124,2 6 1,1-6 45,-5 2 1,5-3-27,-2-1 0,-2-2 70,-1-2 0,1-2 10,-1-6 1,0-3-70,-4-1-5,5-4-137,-4 2 0,3-5 55,-8 0 1,2 0-48,-6 0 0,4 0 27,-3 0 0,3-5 82,-4-3 1,6-2 3,-2-1 1,-1-5-2,1 1 0,-1-5 12,1 1 1,3-3 131,-3 0 1,3-1-17,1 0 1,0 1-83,0 3 0,0-1 284,0 5-73,0-1 93,0 5-221,5 5 0,1 2 6,6 8 0,-1 3-78,0 9 1,5-3 60,-1 7 1,4-5-99,-4 4 1,4-1 42,-4 1 1,4 2-139,-3-2 1,3-2 54,-4-2 0,1-4 31,0-3 0,-4 1 131,4-5 6,-4-1-8,0-3-85,-1 0 1,-5-5 134,-2-2 0,-3 0-61,-1 0 1,0-1 80,0-3 0,-1-2-81,-3-2 0,-1 1 1,-2-5 1,-2 0-50,5-4 1,-4 0-81,5 0 0,-2 0-239,1 1 1,2-1 134,-1 0 0,1 4-75,2 0 1,0 5 46,0-1 0,0 6-906,0 1 514,5 6 573,2-9 0,4 10 0,1-4 0</inkml:trace>
  <inkml:trace contextRef="#ctx0" brushRef="#br1" timeOffset="25">17246 16606 7569,'0'-11'283,"0"-1"140,0 1-22,0-1-89,5 6-235,-4 1 1,4 10-448,-5 3 284,5 7 1,-4 3-117,3 4 0,-3 1 202,-1 0 0,-5 5 0,-1 1 0</inkml:trace>
  <inkml:trace contextRef="#ctx0" brushRef="#br1" timeOffset="26">17508 16880 7569,'-6'0'110,"1"0"-148,5 5 106,0 1 1,4 10-17,-1-1 1,1 1-23,-4 0 0,4-2 52,0 5 0,0-2-6,-4 2 0,0 3-59,0-3 1,0 3-29,0 0 0,0 0-140,0-3 0,0-1-200,0-3-329,0-2 680,0 3 0,-5-4 0,-2-1 0</inkml:trace>
  <inkml:trace contextRef="#ctx0" brushRef="#br1" timeOffset="27">17314 16994 7569,'5'-6'247,"-1"-3"-65,7 5 1,-1-3 0,10 3 0,0-1 69,6 1 1,0-1-23,4-3 0,-1-1-295,2 6 86,2-6 1,-9 6 191,3-5-213,-3 6 0,-1-8 0,-1 3 0</inkml:trace>
  <inkml:trace contextRef="#ctx0" brushRef="#br1" timeOffset="28">18330 16926 7569,'0'-7'535,"0"2"-522,0 5 1,-3 3 73,-1 4 1,0 6-115,4 10 1,0 0 89,0 0 1,-4 5-38,0 2 0,1 2 67,3-2 1,0 2-2,0-5 0,1-1-16,3-3 1,-2-1 66,6-3-20,-6-3 39,9-4-329,-10-1 190,4-5-303,-5-1-90,0-5 123,0-5 1,-4-1 137,0-5 1,-3-5 19,3 1 1,-4-5 67,4 1 1,-1-3-61,2-1 0,1-3 106,-2-1 0,3-5-41,1 2 1,-4 2 58,1 1 0,-1 5 22,4 2 98,0-1 0,0 8-72,0-2 1,0 6 396,0 1-290,5 6 1,-3-3-127,6 5 0,-4 5-38,3 3 0,-3 2 77,4 1 0,-4 2-178,3 2 1,1-2 5,3 2 0,-1-2-100,-2-2 0,2 1 85,-2-1 1,3-3-87,5-1 0,-4-4 79,3 1 0,-2-3 45,-1-1 0,-1-1 8,0-3 0,5-3-17,-1-4 1,0 0 6,-4-1 0,1-1 13,-1-2-1,1 1 7,-1-5 0,-1 1 6,-2-1 1,2-1-7,-2 5 0,-3-4 8,-1 4 447,2-1-95,-5 10 3,4-4-254,0 9 1,-3 2 8,1 10 0,0 2-35,1 6 1,-3 4-10,3 3 0,-3 6-71,-1-1 1,1 2 42,3 1 1,-3 1-258,3 4 0,-2-5 107,-2 0 0,1-1-329,3-6 1,1-1 180,2-3 0,3-5 273,-2-3 0,2 3 0,2 0 0</inkml:trace>
  <inkml:trace contextRef="#ctx0" brushRef="#br1" timeOffset="29">18902 17360 7569,'-7'-5'128,"3"-3"74,3-2 0,1-2 186,0 1-171,0 0 0,0-2-201,0-2 0,4 2 111,0-2 1,3-2-218,-3 2 1,4-5 75,-4 1 1,3-4-91,-3-4 1,4 3 27,-5-3 0,1 0-35,-4 0 1,1-4 74,3 5 0,-2 0 17,1 7 0,-1-1 141,-2 5 1,0 0-68,0 3 1,0 5 269,0-1-132,0 5 86,0-7-243,0 9 0,0-3-9,0 8 0,3 6 58,1 5 0,6 7 2,2 1 0,-1 5-44,4 6 0,-2 0 15,-1 1 1,-1-2-120,0-3 0,1-1 13,-1-2 1,1-7-65,-1 3 1,1-7 27,-1 3 1,0-5-112,1 2 0,-2-7 29,-2-2 1,2-1-113,-3 2 1,0 1-400,0-5 677,1 5 0,-2-3 0,-1 5 0</inkml:trace>
  <inkml:trace contextRef="#ctx0" brushRef="#br1" timeOffset="30">18902 17257 7569,'-7'0'153,"2"-5"325,5 4 1,9-4-251,2 5 0,10 0-197,2 0 0,4 0-427,8 0 278,-1 0 1,-1 0 18,-3 0 99,3-6 0,-8 5 0,2-4 0</inkml:trace>
  <inkml:trace contextRef="#ctx0" brushRef="#br1" timeOffset="31">19518 16949 7569,'-6'-7'-419,"-4"-3"1010,8 9 72,-3-4-449,5 5 1,0 1-90,0 3 1,2 0 80,1 7 0,4-1-159,4 9 1,1-4 11,-1 4 1,1-1-55,-1 1 1,-2 3-18,2-3 0,-6-1-156,7 1 0,-5-5-67,1 1 1,1-2-241,-5-2 0,3 0-212,-3 1 687,0-6 0,-4 4 0,0-3 0</inkml:trace>
  <inkml:trace contextRef="#ctx0" brushRef="#br1" timeOffset="32">19347 16960 7569,'0'-11'-78,"-4"-1"-156,0 1 471,1-1 0,6 1 387,1-1 1,5 2-282,-1 3 1,2-2-156,1 5 0,1-1-176,-1 1 0,4 3 65,1-3 0,4-1-282,-1 1 0,4 0 72,3 4 1,0-1-55,4-3 0,-3 3-140,3-3 1,-3 3 326,3 1 0,1 0 0,3 0 0</inkml:trace>
  <inkml:trace contextRef="#ctx0" brushRef="#br1" timeOffset="33">20032 16971 7569,'-1'-10'395,"-3"3"1,3-4-259,-4 10 1,5-5 456,0 2-380,5 3 0,-3-4-103,6 5 1,0 0 68,3 0 0,-3 1-23,-1 3 0,1 2-1,3 6 0,-3 3 23,0 0 0,-6 5-66,2-1 1,-3 3-156,-1 1 0,0 0-202,0-1 1,0 1 147,0 0 1,0-4-727,0 0 428,0-5 1,0 3-666,0-6 658,0-5 401,0 5 0,-5-10 0,-1 4 0</inkml:trace>
  <inkml:trace contextRef="#ctx0" brushRef="#br1" timeOffset="34">19758 16971 7569,'0'-11'116,"0"0"1,0 3 266,0 0 0,3 5-128,4-5 1,2 5-73,10 0 1,1-3-82,7 3 1,0-2 80,7 1 1,-2 3-291,6-3 0,1 1-24,-1-1 1,0 3-52,-3-3 0,-1 2-30,0-2 0,-5 3-220,-2-3 0,-3 3 432,-1 1 0,0-5 0,0-2 0</inkml:trace>
  <inkml:trace contextRef="#ctx0" brushRef="#br1" timeOffset="35">20443 16926 8509,'0'-7'1464,"0"4"-1121,0 6-148,0 4 0,0 8-211,0 0 0,0 5-86,0 0 1,0 1-53,0 2 1,0 0 131,0 0 1,0-1-91,0 1 1,0-4-21,0 0 0,2-5-11,1 2 1,5-4 140,7 0 0,-2-2-41,2-3 1,3 2-130,1-5 0,3 4 0,0-4 1,6-1-107,3-3 0,-2 0 106,1 0 0,-4-1-61,0-3 1,-1 2-70,-3-6 302,1 6 0,0-14 0,0 4 0</inkml:trace>
  <inkml:trace contextRef="#ctx0" brushRef="#br1" timeOffset="36">20478 17108 7569,'0'-6'91,"5"1"69,2 5 0,5 0-82,3 0 1,-1 0-253,5 0 140,0 0 0,8 0 8,-1 0 0,2-1-132,-1-3 1,-3 3 19,3-3 1,-5-1 137,-3 1 0,3-5 0,-4 3 0</inkml:trace>
  <inkml:trace contextRef="#ctx0" brushRef="#br1" timeOffset="37">20432 16926 7569,'-6'-5'31,"6"2"79,7-5 0,5 5 96,3-5 1,3 6-113,4-2 1,1-1 40,0 1 0,4-4-179,-1 4 0,5-3 24,-4 3 0,3-5-37,-3 2 1,-1 0 144,-3 0 1,-1 3-123,-3-4 1,1 4 92,-5-3 1,0 3-1,-3-4 1,-4 6 46,-1-2 1,-1 1-52,2 0 0,2 1 17,-2-1 0,-2 1-43,2 2 1,-1 0-80,5 0 0,-5 4 3,1 0 1,-4 9 47,4-2 1,-5 7-51,5-3 1,-6 7 56,2 0 1,1 1-54,-1 4 1,0 1 8,-4-2 0,1 5-69,3-4 1,-3-1 62,3-3 0,-1-5-194,0-3 163,-1 3 0,7-6-86,-6 4-273,1-9 78,-4-2 60,0-5 0,0 0 1</inkml:trace>
  <inkml:trace contextRef="#ctx0" brushRef="#br1" timeOffset="38">20934 16846 7569,'0'-12'0,"0"1"0,0 0 486,0-1-212,0 1 1,6 3-19,1 0 0,7 5-38,1-5 1,6 5-195,-2 0 2,7 1 0,-2 2 7,3 0 0,-3 2-133,-1 1 1,-1 0 26,-3 5 0,1-1 102,-5 5 1,0 0-199,-3 4 1,-2-4 41,-2 4 0,-3-4-11,-5 0 1,0 0 1,0 4 1,-5-4-71,-3 3 0,-3 2 82,-5-2 0,2 2-128,-5-2 0,4-2 100,-4 2 1,5-2 57,-1-2 0,2 4 235,2 0-201,-1 1 1,2-5 283,3 0 1,1 1-74,6-1 0,7 1 32,4-1 0,2 1-124,6-1 0,4-3-18,3-1 1,5-3-16,-4 4 0,4-6-81,0 2 1,-3-1 1,-2 0 0,-3-1 47,-4 1 0,-2-1-232,-6-2 1,-3 3 237,-1 1 0,-4 5 0,2-2 0</inkml:trace>
  <inkml:trace contextRef="#ctx0" brushRef="#br1" timeOffset="39">21437 16480 7569,'5'-6'151,"-2"1"62,4 5 1,-3-4 271,4 0-130,-1 0 0,6 10-149,2 1 0,-2 3-23,2 2 1,-1 4-57,1 3 1,-1 3 55,5 1 1,-5 0-164,1-1 1,2 5 89,-2 0 0,2-1-86,-2-3 0,-2 4-45,2-1 0,-3 5-82,0-4 0,-1-1 26,1-3 0,-2 4-75,-2-1 1,2 2-92,-3-1 1,0-3 79,0 3 1,-4 1 94,1-2 0,-2 1 54,2-4 0,-3 3 109,3 1 1,-8 0-111,-3-4 0,-4-1 79,0 1 0,-2 4 50,-2-1 0,1 1-48,-5-4 0,0 0-12,-4 0 0,4-2-6,0-2 1,4 2-146,-4-6 0,5 0-158,-1-4-17,-3-4 1,5 2 70,-2-6 1,6 1-318,2-4 518,4 0 0,-7-5 0,3-1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0T04:33:05.593"/>
    </inkml:context>
    <inkml:brush xml:id="br0">
      <inkml:brushProperty name="width" value="0.09071" units="cm"/>
      <inkml:brushProperty name="height" value="0.09071" units="cm"/>
      <inkml:brushProperty name="color" value="#FF0000"/>
    </inkml:brush>
  </inkml:definitions>
  <inkml:trace contextRef="#ctx0" brushRef="#br0">2318 4180 7569,'-3'-11'-337,"-1"-1"598,-5 1 1,8-1 0,-3 1 0,3 0 0,1-1 0,0 4 0,0 7-1,0 10-44,0 6 1,0 9 0,1 8-1,3 4 1,2 3 0,2 0 0,-1 2-1,2-2 1,3 2 0,2-2-279,1 1 1,1-2 0,-2-4 0,1-1 0,-1-3-1,-1-3 1,0-3 0,-1-2 2,0-3 0,2-3 1,-7-4-1,4-2 324,0-3 1,-5-3 0,-2-8 0,-3-4 0,-1-5 0,0-4-234,0 0 0,0-2 0,0-4 0,0-1 1,0-2-1,0 0 0,2 0 0,0 2-224,2 1 1,1 5 0,-2 3 0,0 3 0,1 1 0,1 4 106,3 3 0,2 4 1,2 4-1,-1 5 1,0 5-1,2 5 1,1 2-1,1 2 99,-1 0 1,3 1-1,-1 1 1,1 1 0,0-3-1,1-4 1,3-3 15,0-2 0,1-2 1,-2-4-1,-2-1 1,-2-2-1,-2-3 0,-1-2 1,-2-3 191,1-5 0,-1-2 0,1-3 0,-1-2 0,-1-4 0,-1-3 0,-3-2 0,-1-1-99,-2-2 1,-2-5 0,-1 2-1,0-3 1,0-1 0,-1-1-1,-2 1-314,0 0 1,-6 0 0,2-1 0,1 2-1,1 2 1,1 3 0,0 2-509,2 5 0,1 6 0,2 1 0,3 6 0,3 8-1824,3 6 2522,2 5 0,-1 5 0,1 2 0</inkml:trace>
  <inkml:trace contextRef="#ctx0" brushRef="#br0" timeOffset="1">3335 4329 7569,'-6'-6'357,"2"-1"0,4-2 0,4 1 0,3 5-62,3 1 1,2 2 0,0 0 0,4 0 0,3 0 0,2 0 0,2 0 0,0 0-340,0 0 1,0 0-1,-1 0 1,1 0 0,0 0-1,-1-1 1,-2-2 0,-2 0-608,-2 0 1,0-2-1,-5 1 651,0 2 0,-4-5 0,-2 1 0</inkml:trace>
  <inkml:trace contextRef="#ctx0" brushRef="#br0" timeOffset="2">3392 4511 9044,'11'0'252,"5"0"1,0-1 0,2-2 0,2 0 0,3-1-1,4 0 1,3-1 0,3 0 14,1 0 1,-3-3 0,-2 4-268,-1 2 0,-1 1 0,-5 1 0</inkml:trace>
  <inkml:trace contextRef="#ctx0" brushRef="#br0" timeOffset="3">4271 4283 7569,'-6'-1'101,"2"-3"0,3-4 1,1-2-1,0-1 1,0-1-1,1 1 1,3 1-1,4 3 1,2 8 300,1 10 0,1 5 0,-2 7 0,-1 0 0,-2 0 0,2 0 0,1 1 0,2 1-223,-1 2 1,-3-2-1,-1-5-307,2-1 0,-2-1 0,-1 1 1,0-4-1,-1-2-88,0-1 1,-1-1 315,-4 0 0,0-6 0,0-5 1,0-6-1,0-4 0,0-3-90,0-2 0,0-1 0,2-5 1,0 2-1,3-1 0,0-2 0,2 1 1,-1 0-123,3 2 1,-3 9 0,1-1 0,-1 2 0,0 3 0,3 2 0,3 4 67,3 4 1,-3 2-1,5 5 1,-1 2-1,3 1 1,2 2-1,-1 1 38,-1-1 1,0 4 0,4-5 0,-1-1 0,-2-2 0,-2-1 0,-1-4 74,1-3 1,-3-3-1,3-1 1,-1 0-1,-3-1 1,-2-3 0,0-3-1,-1-4 107,1 0 1,-5-4 0,0-2 0,-2-1 0,-3-2 0,-1-1 0,-1-3 0,0-2-197,0-1 0,-5 1 0,-1 3 0,-2 0 0,1 0 0,-1 0 0,1 2-952,-1 2 0,5 6 1,0 8-1,1 5-251,2 9 0,4 2 1223,0 8 0,5 0 0,-3 4 0</inkml:trace>
  <inkml:trace contextRef="#ctx0" brushRef="#br0" timeOffset="4">5094 4306 7569,'0'-18'274,"-4"-4"1,0 5 0,2-1-1,0 3 1,2 2 0,2 3-21,1 2 0,0 4 0,5 9 0,-1 7 0,1 6 0,-1 4 1,1 4-297,-2 0 1,3 6 0,-4-3 0,0 1-1,0-4 1,-1 0 0,0-2 0,0 0-519,-2-3 1,0-5 0,-1-1 0,1-2-1236,2-2 1795,0-5 0,-4-6 0,0-6 0</inkml:trace>
  <inkml:trace contextRef="#ctx0" brushRef="#br0" timeOffset="5">5082 4249 7569,'4'-23'70,"1"0"1,2 1-1,1 3 1,3 4 0,0 2-1,0 2 1,1 1 239,-1 2 0,1-1 0,-1 5 0,0 2 1,2 1-1,1 1 0,3 0 0,0 1-293,4 3 0,-4 2 0,3 7 0,-1 1 1,-2 2-1,-1 2 0,-5 2-216,-3 2 0,-3 1 0,-5 0 0,0-1 0,-2 1 1,-1 0-1,-5 0 0,-2 0 189,-2 0 0,-4-1 0,-2 0 0,-1-2 0,3-2 0,2 0 0,3-2 1,3 1 225,1-3 1,-2-1 0,6-2 0,1 0 0,5-1 0,4-1 0,5-1 3,3 1 1,3-4-1,3 0 1,0-1-1,-1 0 1,3-2-1,2-1-381,1-1 0,-2 0 1,-1 0-1,-1 0 0,0 0 1,-2 0 160,-1 0 0,-5 6 0,3 0 0</inkml:trace>
  <inkml:trace contextRef="#ctx0" brushRef="#br0" timeOffset="6">5745 4237 7569,'6'-11'51,"0"3"0,-3 0 0,2 1 0,1-1 0,2 1 1,-2-2-1,-3 0 0,-6 4 274,-4 9 0,-5 3 0,-2 12 0,-2 2 1,-2 1-1,-1 5 0,1 2 0,3 2 1,2-2-298,2-1 0,5 2 0,2-3 0,4-2 0,4-2 0,4-3 0,6-2 0,5-1-92,3-3 0,3-7 1,3-3-1,4-3 1,-2-1-1,1-1 1,-3-3 34,0-3 1,1-7 0,-5-3 0,-4 1 0,-1-2 0,-3 0 0,-4-2 0,-5-2-8,-5-1 1,-2 1-1,-1-2 1,-4-2-1,-7-1 1,-5 1 0,-6-1-1,-3 2-236,0 3 1,-5 1-1,3 7 1,2 4-1,0 4 1,6 5 0,2 1-1,6 1-1573,3 3 1845,4 3 0,5 9 0,0 2 0</inkml:trace>
  <inkml:trace contextRef="#ctx0" brushRef="#br0" timeOffset="7">6236 4214 7569,'-5'-11'1927,"-3"-1"-1903,3 11 0,0 4 1,5 12-1,1 5 1,2 4-1,1 3 1,-1 0-81,2 1 0,-2-3 0,3 4 0,1-1 0,-2-4 0,0-2 1,-3-4-254,0-2 1,-1-1 327,3-3 0,-7-7 0,2-5 1,-3-7-1,-2-3 0,1-1 0,0-1 64,2 1 0,2-4 1,1-2-1,0 1 1,0-2-1,0 1 1,0 1 137,0 2 0,0 1 1,0 2-1,1 1 1,3 2-178,3 4 1,4 4 0,1 4 0,2 4-1,3 3 1,1 3 0,2 3 0,1-1-129,2 1 1,-4 2 0,0-3-1,2 1 1,0-1 0,2-2-1,-1-1 1,-2-3 122,-1-2 0,-5-3 0,2-5 0,0 0 0,-1 0 0,-1 0 0,-1-2 182,-2-1 1,-1-4 0,-1-4 0,-3-1 0,1 0 0,-2-4 0,0-1-47,-3-1 1,0-7 0,-4 2 0,-1-3 0,-5-2 0,-2-1 0,-2-1-1,1 1-630,0 1 0,3-2 1,2 6-1,-1 4 1,2 2-901,0 4 0,1 8 0,6 6 1355,1 6 0,9 15 0,6 3 0</inkml:trace>
  <inkml:trace contextRef="#ctx0" brushRef="#br0" timeOffset="8">7127 4146 7569,'-7'-18'376,"-2"-2"0,6 4 1,0 3-1,1 1 1,-1 3-1,-2 3-40,-1 1 1,2 2-1,-4 7 1,-1 6-1,-1 7 1,-3 7-1,-1 4 1,-2 3-446,-2 2 0,4 2 1,-1-2-1,4-2 1,2-1-1,2-2 0,2-2 1,3 1-145,0-1 1,8-3-1,1-5 1,5-1-1,2-5 1,2-2 0,2-3-1,2-2 217,2-3 1,1-2 0,-1-2 0,1-4 0,0-3 0,-1-4 0,-2 0-1,-2-1 230,-2-1 0,-2 1 0,-5-4 0,-3 1 1,-1 0-1,-3 1 0,-5 3 0,-4 3-410,-4 2 1,-5 6 0,-4-2-1,-6 5 216,-4 7 0,2-1 0,0 10 0</inkml:trace>
  <inkml:trace contextRef="#ctx0" brushRef="#br0" timeOffset="9">8109 4146 7569,'-5'-17'13,"3"8"1,-1-2 0,3 2 0,2 1-1,2 1 1,-1 1 0,-2 4 0,0 10 244,3 8 0,-3 11 1,3 3-1,-3 3 0,-1 0 1,0-1-1,0-3 0,0-1 1,2-2-157,1-2 0,-1-3 1,1-2-1,0-3 1,-1-4-1,4 0-810,0-1 0,-4-6 0,2-5 708,-3-6 0,-1-9 0,0-3 0</inkml:trace>
  <inkml:trace contextRef="#ctx0" brushRef="#br0" timeOffset="10">7983 4134 7569,'12'-11'102,"-1"0"0,2-1 0,2 1 0,4-1 0,3 2 0,0 1 0,1 3 0,0 0 206,0-1 0,1 5 0,1-2 1,2 3-1,-2 2 0,0 4 1,-1 6-317,2 7 1,-3 4 0,0 2 0,-7 2 0,-3 5 0,-3 2-1,-2 0 1,-4-1-163,-3-2 0,-7-1 1,-6 2-1,-6-5 0,-3-3 1,-3-3-1,-2-2 1,-1-1 34,-3-3 0,1-2 0,-3-1 0,4-4 0,4-2 0,7-1 1,3 0-1369,2-2 1503,6 0 0,6-7 0,6-2 0</inkml:trace>
  <inkml:trace contextRef="#ctx0" brushRef="#br0" timeOffset="11">8577 4134 7569,'0'-11'563,"0"0"0,-1 0 1,-2 5-295,-1 6 0,1 6 1,3 10-1,0 3 0,1 2 1,1 3-1,4 2 0,0 2-310,3 1 1,-3-4 0,2 2-1,1-3 1,1-1 0,1-2-1,1-2 1,-1-2-252,0-1 1,2-7-1,1 1 1,3-3-1,0-5 1,4 0-1,-1-2 1,0 0-1707,-1 0 1998,0-6 0,4-5 0,0-7 0</inkml:trace>
  <inkml:trace contextRef="#ctx0" brushRef="#br0" timeOffset="12">8566 4317 7569,'-7'-5'158,"7"4"1,9-3-1,4 1 1,3 1-1,2-2 1,2 0-1,3 0 1,4-1-1,2-1-118,0-3 0,3 0 0,-7 0 0,-2 2 0,-4-1 0,-2 2 1,-5 1-41,-3 0 0,2-2 0,-5-4 0</inkml:trace>
  <inkml:trace contextRef="#ctx0" brushRef="#br0" timeOffset="13">8531 4100 7569,'0'-11'36,"2"1"0,3 1 0,6 1 0,8 0 0,7 1 0,3-1 1,1 1-1,1-1-194,0 0 1,2 5-1,2-4 158,-1 2 0,0-4 0,0 3 0</inkml:trace>
  <inkml:trace contextRef="#ctx0" brushRef="#br0" timeOffset="14">9331 4066 7569,'0'-12'63,"0"1"1,0 0-1,0-1 1,-1 2 0,-3 2-1,-4 5 1,-1 3 0,0 3-1,2 5 252,-2 2 1,-1 5-1,-2 2 1,1 1-1,-2 3 1,1 3-1,-1 4 1,3 1-311,0 3 1,1-4 0,1 0-1,4-1 1,4-1 0,4 0-1,4-3 1,3-3 1,4-1 1,3-5 0,5 1 0,0-4 0,1-3-1,1-4 1,3-3-70,1-1 1,-2-5 0,2-3-1,-1-3 1,-1-3 0,-1-2 0,0-1-1,-3-1 43,-3 1 1,-5-2-1,3-4 1,-2 0 0,-3-1-1,-3-2 1,-3 0 0,-1-1 136,0-1 0,-3 5 1,1-1-1,-3 5 1,-1 3-123,0 2 0,0 7 0,0 9 1,0 6-1,0 9 0,0 5-6,0 5 0,0 1 0,0 3 1,0 1-1,0-1 0,0 1 1,0-4-277,0-4 1,0 0-1,0-7 1,0-1-1,1 1 1,3-3-1922,4-2 2207,-3 0 0,5-6 0,-4-1 0</inkml:trace>
  <inkml:trace contextRef="#ctx0" brushRef="#br0" timeOffset="15">10245 4009 7569,'-11'-19'194,"2"1"1,3 1 0,1 3 0,1 3 35,-1 3 1,-1 0 0,-6 4-1,0 1 1,-2 1 0,-3-1 0,0-1-1,-4 3 1,0 4-171,-2 4 0,0 3 0,0 2 0,0 0 0,2 2 0,0 3 0,5 1-140,3 2 1,1-2-1,8 0 1,1-1-1,2 0 1,2-1-1,3-2 1,4 0 11,2 1 0,7-6 1,5 3-1,5-2 0,1 0 1,1 0-1,-1-1 0,1-3 28,0-1 0,-5 1 0,0-4 0,-5 3 0,-2 0 0,-3 0 1,-3-1 36,-3 1 1,-3 2 0,-5 4 0,-1 0 0,-4 1 0,-7-1 0,-6 1-10,-3-1 1,-2 1 0,0-1-1,-1 0 1,0 1 0,0-1-1,4-1-601,2-2 1,6 1 0,6-4 612,1 1 0,6 2 0,6 3 0</inkml:trace>
  <inkml:trace contextRef="#ctx0" brushRef="#br0" timeOffset="16">10496 3974 7569,'-10'-8'423,"1"-3"0,2 1 0,1 4 0,1 5-229,0 6 1,1 9 0,4 6 0,1 4 0,2 4 0,1 1 0,0 3 0,-1 1-298,1 1 1,4 0 0,-4-1 0,-1-1-1,1-4 1,0-3 0,0-4-1050,1-3 0,-3 1 1152,6-4 0,0 0 0,3-4 0</inkml:trace>
  <inkml:trace contextRef="#ctx0" brushRef="#br0" timeOffset="17">10781 4032 7569,'-11'-4'194,"1"1"1,1 6-1,2 7 1,1 8-1,0 3 1,-3 2-1,0 0 1,1 1-106,5 3 0,-2-2 0,1 4 0,1-1 1,2-2-1,2-2 0,2-1 0,2-2-227,1-2 1,6-2 0,3-7-1,0-1 1,2-3 0,2-1-1,2-4 1,3-2 36,3-3 1,-3-8 0,3 0-1,-3-2 1,-1-2 0,-1-3 0,1-4 202,0-4 1,-5 2 0,-4-6 0,-5 0 0,-5-2 0,-3-3 0,-1-1-101,0-1 0,-9 4 0,-4 6 0,-3 4 0,-6 6 0,-3 5 0,-4 6 1,-2 3-1016,1 3 1013,4 11 0,-7 3 0,4 9 0</inkml:trace>
  <inkml:trace contextRef="#ctx0" brushRef="#br0" timeOffset="18">11227 4100 7569,'-14'-34'44,"2"2"0,6 5 0,6 10 0,6 7 0,6 6 0,-1 4 121,-2 4 1,0 3 0,-4 10-1,1 5 1,2 8 0,-2 3-1,-1 1 1,-1 0 0,0 0 13,-1 1 1,-2-6 0,-1-2 0,0-3 0,0-3-1,0-2 1,0-3-126,0-4 1,0-4 0,0-3 0,0-4 39,0-6 1,0-4 0,0-3-1,0-4 1,0-3 0,-1-2-1,-2-2-6,-1 0 1,0-4 0,4-1 0,0 0-1,0 1 1,0 1 0,0 2 0,0 3-89,0 1 0,0 8 0,3 5 0,3 4 1,6 4-113,0 5 1,6 9 0,1 5 0,3 1 0,1 2-1,-2 0 1,-1 0-3,0-1 0,-3 1 0,4-1 0,-2-2 0,1-3 1,0-3-1,1-5 155,-2-3 1,-4-2 0,3-4-1,-2 0 1,-1-2 0,1-1-1,-1-6 1,-1-5 245,-2-5 1,0 1-1,-1-2 1,-1-3-1,-2-4 1,-4-1 0,-3-1-1,-1 0-416,0-3 0,-5 3 1,-4-2-1,-5 1 0,-5 1 129,-2 2 0,-2 3 0,0 1 0</inkml:trace>
  <inkml:trace contextRef="#ctx0" brushRef="#br0" timeOffset="19">2501 5482 7569,'-5'-11'110,"3"-1"0,-5 1 1,1 1-1,1 1 1,0 4-1,2 3 1,2 9-1,1 7 1,1 9-1,3 7 1,2 8 2188,1 8-2275,3-1 1,-8 9 0,6-7 0,0-3 0,-2 0 0,-1 1 0,-1-1 0,0-2-100,-2-4 1,1-3 0,-1-4 0,2-3-1,-1-2 1,-2-6 0,-1-2 0,0-4-545,0-2 0,1-2 159,3-2 1,-7-4 0,3-8 0,-2-4 459,-3-2 0,-7-6 0,-5-2 0</inkml:trace>
  <inkml:trace contextRef="#ctx0" brushRef="#br0" timeOffset="20">2341 5539 7569,'-5'-16'100,"4"3"1,-3-4-1,4 2 1,4-1 0,5-1-1,5-1 1,5 2 585,2-1-607,7 2 0,-2 0 0,4 0 0,2 2 0,1 4 0,1 5 0,0 3 0,1 1-72,-1 0 0,-4 1 1,0 4-1,-3 6 0,-2 4 1,-5 3-1,-6 2-85,-5 1 0,-4 4 0,-5 0 0,-1 2 1,-3-1-1,-5 2 0,-5 1 0,-6 2 47,-6-1 0,-7-4 0,-6 0 0,-2-2 0,-1-1 0,1-1 0,1-3 1,3-4-453,4-2 0,12-3 0,2-1 483,5-2 0,18-14 0,3-1 0</inkml:trace>
  <inkml:trace contextRef="#ctx0" brushRef="#br0" timeOffset="21">3289 5311 7569,'-4'-12'166,"-1"1"1,-1-1-1,-2 1 1,1 0 0,-1 0 183,-1 4 0,-1 2 0,-1 5 0,-1 2 1,0 7-1,-2 9 0,-2 9-227,2 6 1,0 5 0,1 10 0,-1 3 0,2 1 0,5 2 0,0 2 0,2 2-126,0 3 1,1-4-1,4 1 1,1-9 0,3-6-1,4-6 1,2-5-24,1-6 0,6-2 0,2-1 1,1-1-1,1-3 0,-2-4 1,0-2-1,0-3-112,0-2 1,-5 0 0,1-2 0,-1-1-1,0 0 1,1-3 0,-1 0 0,-1-2-551,-2 0 0,1-2 687,-1-2 0,0-2 0,1-5 0</inkml:trace>
  <inkml:trace contextRef="#ctx0" brushRef="#br0" timeOffset="22">3609 5539 7569,'-23'-16'575,"7"7"0,6 4 1,7 12-344,6 9 1,5 8 0,1 6 0,4 3 0,2 1 0,-1 1 0,-1-1 0,-2 1-213,1 3 1,-1-7-1,-1 1 1,-1-4 0,-1-3-1,-1-2 1,0-4-1,-2-3-47,0-2 1,-4-5 0,4-3 82,0 0 0,-3-8 0,1-5 0,-1-5 0,-1-3 0,1-4 0,4-3 0,-1-2-81,0-2 1,2 2-1,-2-4 1,0 1-1,2 2 1,-2 3-1,0 6-139,-3 3 1,1 3-1,0 5 110,0 8 1,5 5 0,-3 11-1,1 1 1,3 2 0,1 1-1,2 0 1,-1-1-15,1 1 1,-1-4-1,1-1 1,0-1-1,2-3 1,1-3-1,-1-2 1,-1-3 92,-2-1 0,1-1 1,-1-5-1,2-3 0,1-5 1,1-4-1,-2-3 1,-3-2 170,-2-2 1,-2-2 0,2-1 0,-5-1 0,-1-1 0,-2-3 0,0-1-88,0-3 0,0-1 0,-2-2 0,0-2 0,-3-1 0,-2 2 0,0 5-664,0 4 1,-3 8-1,3 5 1,-3 5 554,-2 5 0,-4 18 0,-2 5 0</inkml:trace>
  <inkml:trace contextRef="#ctx0" brushRef="#br0" timeOffset="23">4671 5288 7569,'-11'-17'151,"1"5"0,2-4 0,3 4 0,1 0 0,0 1 0,0 1 0,1 3 0,-1 9 0,1 8 0,2 9 181,1 6 1,0 6 0,0 7 0,0 4 0,1 3 0,3 4-1,2 0 1,2-1-312,0-1 0,-5-1 0,5-2 0,1-1 0,0-3 1,0-3-1,-3-6 0,0 0-112,1-2 0,-3-7 0,2-1 0,-1-3 0,-1-4 0,0-1 1,-1-2-446,0 0 0,-2 1-168,-1-1 1,-1-6 0,-2-5 703,0-6 0,-1-4 0,4-2 0</inkml:trace>
  <inkml:trace contextRef="#ctx0" brushRef="#br0" timeOffset="24">5196 5413 7569,'-5'-6'316,"4"-4"1,-3 2 0,3 2 0,1 5-1,0 11 48,0 9 1,1 4-1,2 10 1,1 2 0,-2 1-1,1-1 1,-1 1 0,3-1-358,2 0 0,-5 2 0,3-8 0,-1 0 1,0-4-1,-2-3 0,1-4 0,0-2-401,0-2 1,1-1 0,-4-2 0,1-1-893,3-2 0,-1-4 1286,4-8 0,1-2 0,3-6 0</inkml:trace>
  <inkml:trace contextRef="#ctx0" brushRef="#br0" timeOffset="25">5448 5413 7569,'-7'-8'386,"4"4"0,1 9 0,2 9 0,0 9-73,0 6 0,4 4 0,1 1 1,0-1-1,2-1 0,-1-2 1,2 1-1,-1-1-438,1 1 0,-2-7 1,3 0-1,-3-5 1,1-3-1,-2-2 1,1-1-946,1-2 1,-5-3 1069,2 0 0,-8-6 0,-2 3 0</inkml:trace>
  <inkml:trace contextRef="#ctx0" brushRef="#br0" timeOffset="26">5139 5779 7569,'12'0'136,"-5"0"0,2-1 0,5-2 0,8-2 0,7 0 0,4-1 0,3 1 0,0-2 0,2 1-21,-1-3 1,-1 3 0,-3-1-116,-3 2 0,3-4 0,-4 3 0</inkml:trace>
  <inkml:trace contextRef="#ctx0" brushRef="#br0" timeOffset="27">5836 5368 7569,'0'-8'183,"0"1"1,1-1 0,3 2 0,2 3-1,2 6 1,0 4 0,-4 8 0,2 4 0,0 4 0,-1 4 0,0 2 0,-1 2 0,0-1 0,0 1-187,-2-2 1,0 0 0,-2-5 0,1 0 0,1-4 0,2-1 0,-1-2 0,-2-1-155,-1-2 0,1-1 0,2-1 0,1-1 0,-1-1-415,3-2 0,-4-2 0,6-3 572,1 0 0,1-4 0,1-5 0</inkml:trace>
  <inkml:trace contextRef="#ctx0" brushRef="#br0" timeOffset="28">6202 5368 7569,'0'-18'-2,"0"2"1,0 4 0,0 3-1,1 7 295,3 9 1,-2 9 0,4 8 0,1 2 0,-2 5 0,1 2 0,-1 1 0,2 0-309,-1 1 0,-3-5 0,2-1 0,-2-1 0,1-3 0,0-2 0,0-4-284,0-3 0,-1-4 0,-3 0 0,0-1 0,0 1 299,0-1 0,0-5 0,0-1 0</inkml:trace>
  <inkml:trace contextRef="#ctx0" brushRef="#br0" timeOffset="29">5939 5688 7569,'6'-5'101,"-1"-2"1,0 1 0,4 2 0,5 1 0,4 1 29,0-2 0,7-3 1,-1 1-1,4 0 1,4-2-1,1 1 1,1 1-1,-1-1-584,-2 1 1,0 2-1,-4-2 453,-2 1 0,-1-4 0,-1 2 0</inkml:trace>
  <inkml:trace contextRef="#ctx0" brushRef="#br0" timeOffset="30">6487 5356 7569,'-4'-11'312,"-1"0"1,0-1-65,0 1 0,5 9 0,5 8 0,0 6 0,2 9 0,-1 4 0,1 5 0,1 3-221,0 2 1,-4-1-1,2 0 1,-1-1-1,-3-1 1,1-3-1,0-2 1,0-4-307,0-3 1,-1-6-1,1 1 1,1-2 0,0-2-1,1 1 279,2-1 0,3-5 0,2-1 0</inkml:trace>
  <inkml:trace contextRef="#ctx0" brushRef="#br0" timeOffset="31">6773 5334 7569,'-11'-12'226,"4"3"1,3 7 0,3 8 0,2 9-19,3 7 0,-2 2 1,5 8-1,-1-2 1,0 2-1,2 2 1,0 2-1,-2-1-236,-1-2 0,3-5 0,-5 0 0,0-3 0,0-4 0,-1-4 0,2-3 0,-2-1-1183,0-1 1211,-2-1 0,-5 0 0,-2 1 0</inkml:trace>
  <inkml:trace contextRef="#ctx0" brushRef="#br0" timeOffset="32">6430 5699 7765,'9'0'159,"1"-1"1,5-2-1,4-1 1,7 1 0,2-2-1,3-2-240,2 1 0,5-4 0,0 2 0,0-1 0,1 0 81,-1 2 0,-5-1 0,-5-3 0</inkml:trace>
  <inkml:trace contextRef="#ctx0" brushRef="#br0" timeOffset="33">7195 5356 7746,'-7'-3'224,"0"1"0,2 6 1,3 8-1,0 5 1,2 6-1,0 3 0,0 0 1,2 1-81,1-1 0,0 1 0,3-4 0,1 0 0,-2-2 0,0-2 0,-1-3 0,-1-4-689,1 0 0,1-2 0,-2-1-1424,1-2 1969,-1-4 0,-3-3 0,0-6 0</inkml:trace>
  <inkml:trace contextRef="#ctx0" brushRef="#br0" timeOffset="34">6887 5368 7933,'5'-12'201,"1"2"1,7 1 0,2 3 0,4 0 0,3 1 0,2-2 0,2 2 0,6-1-176,5-1 0,0 5 0,3-3 0,1 1 0,-3 0 1,-1 2-1,-5 0 0,-2 2-26,-1 0 0,-3 6 0,2 0 0</inkml:trace>
  <inkml:trace contextRef="#ctx0" brushRef="#br0" timeOffset="35">7515 4842 7569,'-6'-11'197,"1"3"1,6 2 0,3 2-1,3 6 1,5 4 0,4 7-1,7 4 1,6 9 0,4 4 0,1 7-1,2 4 1,2 4 241,4 3 0,-3 3 1,-1-3-1,-2 3 1,-3-1-1,-3-1 1,-4-3-1,-6 0-500,-5-3 0,-6 0 1,-3 1-1,-1-1 0,-3-2 1,-6 0-1,-7-2 1,-9 0-1605,-5-2 0,-2 0 1665,-7 1 0,-3-2 0,-8 3 0</inkml:trace>
  <inkml:trace contextRef="#ctx0" brushRef="#br0" timeOffset="36">8588 5402 7569,'-11'-4'79,"1"-1"1,1 0 0,3-1-1,2 1 1,5-2 0,5 2 0,6 0-1,2 3 1,2 0 0,2 1-1,2-1 1,2-2 8,1 1 1,0-2-1,0 1 1,-2 2-1,-2-1 1,-4 1 0,-2-2-1,-2 1 1,0 1-2444,-4-2 2355,-2 3 0,-5-4 0,0 5 0</inkml:trace>
  <inkml:trace contextRef="#ctx0" brushRef="#br0" timeOffset="37">8634 5516 7569,'-5'0'137,"5"0"0,6 0-15,5 0 0,4-1 1,1-2-1,2 0 0,2 0 1,2 2-1,1 1 1,0 0-662,-1 0 539,1 0 0,0-5 0,0-2 0</inkml:trace>
  <inkml:trace contextRef="#ctx0" brushRef="#br0" timeOffset="38">9594 5105 7569,'-12'-15'377,"2"0"1,1 1 0,3 1-200,1 2 1,2 6 0,6 5 0,0 7 0,1 7 0,0 8 0,0 6 0,-2 7-99,0 4 0,-2 0 1,0 2-1,0 3 0,0-1 1,0 0-1,0-3-209,0 0 1,1-6-1,1-5 1,2-2 0,0-4-1,0-4 1,1-3-219,1-2 1,-2-5 0,4-3 0,1 0-167,1-4 1,-4-2 512,-2-4 0,-3-2 0,-1-6 0</inkml:trace>
  <inkml:trace contextRef="#ctx0" brushRef="#br0" timeOffset="39">9388 5151 7569,'0'-12'97,"5"-3"1,3 0-1,3 1 1,4 1-1,4 2 1,3-1-1,1 1 122,0 0 0,4-1 0,5 1 0,4-1 0,2 2 0,-1 3 0,-2 3 0,-2 2-184,-2 2 1,0 2-1,-5 3 1,-5 5 0,-4 4-1,-6 1 1,-3 2-1,-4 0-117,-3 1 1,-4 4 0,-4-3 0,-10 2 0,-7 1-1,-8-2 1,-4-1 0,-5 0-246,0-1 1,-2 2-1,5-4 327,1-2 0,2-2 0,1 0 0</inkml:trace>
  <inkml:trace contextRef="#ctx0" brushRef="#br0" timeOffset="40">10496 4785 7569,'0'-11'101,"-1"1"0,-2 1 1,-2 3-1,0-1 1,-2 2-1,1 0 1,-3 4-1,-1 3 0,-1 7 1,-1 5 1119,1 5-1171,-1 3 1,1 6 0,0 2-1,-1 4 1,-1 4 0,-1 4 0,-1 3-1,1 0-54,2 1 0,0 0 1,2-2-1,1-1 1,3-1-1,1 0 0,2-1 1,2-3-98,1-3 0,1 0 0,2-2 0,2-3 0,1-2 0,4-3 0,3-1 87,2-2 0,0-7 0,-3 0 1,-2-2-1,-1-1 0,-1-1 1,0 0 7,3 1 0,-4-6 0,0-1 0,-1-1 0,-1 1-572,0 2 0,0-5 578,-1 2 0,-3-3 0,4-1 0</inkml:trace>
  <inkml:trace contextRef="#ctx0" brushRef="#br0" timeOffset="41">10930 5059 7569,'-2'-11'24,"0"0"0,-3 0 1,0 3-1,-2 0 1,1-1-1,-3 0 1,-1 2-1,-1 3 1,-1 2-1,1 2 1,-1 0 182,1 0 1,-4 6 0,0 0 0,-1 3 0,1 1 0,-1 4 0,-2 2 0,-1 5-137,1 0 1,-4 3-1,5 3 1,-1 3 0,3 3-1,2 2 1,3-1 0,1 0-123,1 1 1,6-1 0,-2 0 0,3-1 0,1-1 0,0-3 0,1-2 0,3-5-57,3-1 0,4-7 1,1 1-1,2-2 1,3-3-1,0-1 1,4-3 170,0-1 0,3-1 0,2-5 1,2-2-1,1-3 0,3-3 0,-1-4 1,1-1-16,-1-2 1,-2-1 0,1-3 0,-4 1 0,-6-1 0,-5-3 0,-2-3 0,-3-2-94,-2-1 0,-3-1 1,-5-3-1,0 0 1,-2 0-1,-1-3 1,-6 1-144,-5-1 1,0 7 0,-5 4 0,-2 3 0,-1 4 0,-4 2 0,0 3 0,-1 3-133,-1 2 1,5 6 0,-1-2 0,5 3 0,1 2 318,0 3 0,5 7 0,-4 7 0</inkml:trace>
  <inkml:trace contextRef="#ctx0" brushRef="#br0" timeOffset="42">10564 5402 7569,'-5'0'360,"5"0"-193,7 0 1,4 4-1,4 0 1,6-2 0,3-1-1,4-1 1,1 0 0,2 0-122,2 0 0,2-1 0,-2-1 0,-2-2 0,-1 0 0,-4 0 0,-3 0 0,-3 2-878,1 1 0,-5-3 832,-1 0 0,-2-5 0,-1 3 0</inkml:trace>
  <inkml:trace contextRef="#ctx0" brushRef="#br0" timeOffset="43">11375 5288 7569,'-9'-4'28,"5"0"1,10 2 0,5 0 0,5 2 106,2 0 1,1 0 0,4 0 0,0 0 0,0 0 0,0 0 0,-2-1 0,0-1-254,-2-2 1,-5-4 0,1 3-1,-3 0 1,0 0 0,-2 1 117,-2-1 0,2 4 0,-4-4 0</inkml:trace>
  <inkml:trace contextRef="#ctx0" brushRef="#br0" timeOffset="44">11398 5402 7569,'1'6'40,"3"-2"1,4-3 76,2-1 0,1-3 1,2-2-1,1 0 1,2-1-1,2 3 1,3-1-1,0 0-423,2 1 0,0-2 306,0 2 0,-1-6 0,1 2 0</inkml:trace>
  <inkml:trace contextRef="#ctx0" brushRef="#br0" timeOffset="45">11935 5516 7569,'0'-11'48,"1"-1"1,2 1 0,2 0 0,1-1 0,2-1 292,-2-2 1,3 3-1,-4-5 1,0 1-1,1-2 1,-1-1-1,1 0 1,-3 0-278,2 1 1,-3-5-1,1 2 1,-1-5 0,-2-1-1,0 1 1,-2-2 0,0-1-103,-2-3 1,0 3-1,4-2 1,0 1-1,0 1 1,0 2-1,0 4 125,0 4 0,0-1 0,0 5 1,0 1-27,0 1 1,0 8 0,0 6-1,0 11 1,0 8 0,0 7-45,0 2 0,4 6 0,2 7 0,3 3 0,4 0 0,1 0 1,1-2-1,2-4-17,1-3 1,-5 3-1,3-7 1,-2-2 0,-2-1-1,1-4 1,-3-4-89,0-2 1,-3-5 0,-1 1 0,0-2 0,-1-2-1,1 1 1,-3-2-1036,2-2 1,-5 1 1122,0-6 0,-5 1 0,-6-4 0</inkml:trace>
  <inkml:trace contextRef="#ctx0" brushRef="#br0" timeOffset="46">11889 5482 7569,'5'-6'326,"2"-4"0,5 3 1,3 0-1,4-1 0,3 0 1,2 1-1,2-1-72,0-1 0,5 0 0,-3 0 1,-1 3-1,1 1 0,-3 2-254,-5 2 0,1-4 0,-3-1 0</inkml:trace>
  <inkml:trace contextRef="#ctx0" brushRef="#br0" timeOffset="47">12643 4740 7569,'0'-12'38,"0"1"0,0 2 0,0 5 0,0 8 0,0 6 0,0 5 0,0 6 1,-1 4-1,-2 7 291,-1 5 1,0-1-1,4 5 1,0 0 0,2-1-1,0 2 1,3 0-1,0-1-311,1-2 0,1-1 0,-2-4 1,2 0-1,0-1 0,0-1 1,-2-3-1,-2-1-113,1-2 1,0-2 0,-4-1 0,0-2 0,0-1 0,0-2 0,0-1 0,0-3-189,0-2 0,0 0 0,0-1-1717,0 1 2000,0-6 0,0-6 0,0-6 0</inkml:trace>
  <inkml:trace contextRef="#ctx0" brushRef="#br0" timeOffset="48">13031 5025 7569,'-11'-11'215,"4"6"0,4 5 0,1 7 0,2 7 0,2 5 1,0 4-1,3 3-135,2 0 0,-4 10 0,5-3 0,0 0 0,-2-2 0,-1 0 0,-1-1 0,0 0-257,-2-3 0,-1-4 0,-1-5 0,0-1 0,0-4 0,0 0 0,0-1 0,0-1 177,0 0 0,6 1 0,0-1 0</inkml:trace>
  <inkml:trace contextRef="#ctx0" brushRef="#br0" timeOffset="49">13214 5025 7569,'0'-18'253,"-1"4"0,-2 8 1,-1 9-1,2 9 18,1 9 1,1 0 0,1 10 0,1 2 0,2 2 0,0 5 0,0-1 0,1 0-408,1-2 1,-2-1-1,2-3 1,1-3-1,-1-3 1,2-3 0,-2-3-1,-1-2-776,0-3 1,-4-4 0,3 0 911,-3-1 0,-1 1 0,0-1 0</inkml:trace>
  <inkml:trace contextRef="#ctx0" brushRef="#br0" timeOffset="50">13031 5425 7569,'1'-8'108,"3"2"1,4 0 0,2 1-1,3-2 1,1 2 0,3-1-117,5-1 1,-2 4 0,8-4 0,0 2 0,1 3 0,2-1 0,-1 1 0,2-2 7,1 1 0,-4-3 0,-1 0 0</inkml:trace>
  <inkml:trace contextRef="#ctx0" brushRef="#br0" timeOffset="51">13637 5117 7569,'-12'-19'250,"2"1"1,2 1 0,5 3 0,1 2 97,2 0 0,2 7 0,0 6 1,3 10-1,0 8-290,0 6 1,3 5 0,-4 7-1,0 1 1,-1-1 0,1-1 0,-1-2-329,-2 0 1,-1-3-1,0-2 1,0-1 0,0-4-1,0-3 270,0-2 0,5 0 0,1 4 0</inkml:trace>
  <inkml:trace contextRef="#ctx0" brushRef="#br0" timeOffset="52">13842 5048 7569,'-8'-16'157,"2"5"0,1 11 0,3 11 58,0 6 0,6 6 0,1 4 0,0 3 0,2 3 0,-1 3 0,2-1 0,-1 1-306,1-3 1,-4-3-1,2 1 1,0-5-1,-1-2 1,2-1-1,-2-1 1,0-3-1279,-3-4 1369,0-2 0,-2 3 0,0 2 0</inkml:trace>
  <inkml:trace contextRef="#ctx0" brushRef="#br0" timeOffset="53">13511 5425 7569,'5'-6'218,"6"-3"1,8 4 0,3-2 0,2-2 0,3 0 0,3 1 0,3 0-258,1-1 0,-1 0 0,-1 2 0,-3 2 39,-1-1 0,-1 5 0,-4-4 0</inkml:trace>
  <inkml:trace contextRef="#ctx0" brushRef="#br0" timeOffset="54">14116 4957 7569,'-10'-12'171,"1"2"0,3 4 0,1 6 0,2 7 0,2 7 0,1 7 0,0 3 1,1 5-1,2 3 0,1 2 0,-2-1-70,-1-1 0,1-3 0,0 1 1,2-2-1,-2-2 0,0-2 1,-2-3-1,0 0-567,0-4 1,0 4-1,0-6 1,0-1-1,0-2 466,0 0 0,0-1 0,0 1 0</inkml:trace>
  <inkml:trace contextRef="#ctx0" brushRef="#br0" timeOffset="55">14322 5025 7676,'0'-18'165,"0"2"0,1 6 0,2 1 0,0 1 0,1 1 135,1 0 0,-3 7 1,1 9-1,-1 5 1,-2 6-1,1 6 1,1 6-1,2 3-282,-1 3 0,2 4 0,-1-3 1,-1-1-1,1-1 0,1-4 0,0-1 1,0-4-434,-2-5 0,2-2 0,0-5 0,0-3 0,0 0 0,-2-1 415,-2-1 0,-1-5 0,0-1 0</inkml:trace>
  <inkml:trace contextRef="#ctx0" brushRef="#br0" timeOffset="56">14002 5288 8970,'16'-6'52,"4"2"1,2 2 0,5 2 0,5 0 0,3 0 0,3 0-200,-1 0 0,2 0 0,0 0 0,-4 0 147,-3 0 0,1-5 0,-4-1 0</inkml:trace>
  <inkml:trace contextRef="#ctx0" brushRef="#br0" timeOffset="57">14676 5082 7569,'-8'-11'963,"1"-1"0,4 11-812,-1 5 1,3 10 0,1 6-1,0 6 1,0 3 0,0 1-1,0 1-148,0 0 1,0-1-1,0-1 1,0-1-1,0-4 1,0-3 0,1-3-1088,3-1 1,-3-2 1083,3-4 0,2-9 0,1-4 0</inkml:trace>
  <inkml:trace contextRef="#ctx0" brushRef="#br0" timeOffset="58">14390 5025 7569,'0'-11'259,"2"-1"0,1 2 1,6 3-1,5 1 1,5 3-60,3-1 0,2-1 1,3 2-1,4-1 0,5 2 1,3-1-1,1 1 0,-2-2-450,-5 2 1,1 0 0,-5 2 0,-1 0 0,-4 0 0,-5 0 0,-2 0 249,-3 0 0,3 0 0,1 0 0</inkml:trace>
  <inkml:trace contextRef="#ctx0" brushRef="#br0" timeOffset="59">14973 4523 7569,'-12'-12'121,"7"2"0,5 4 1,7 6-1,4 7 1,4 9-1,6 6 1,4 8-1,7 4 1,3 4-1,5 4 0,-1 2 278,0 2 1,-1 5 0,-5 1 0,-4 0 0,-4-2-1,-8 0 1,-3-1 0,-5-2-655,-2-3 0,-4 0 0,-3-3 0,-1-1 0,-4-2 0,-6-1 0,-7 0 0,-6 1 255,-7-1 0,-4 3 0,-11 1 0</inkml:trace>
  <inkml:trace contextRef="#ctx0" brushRef="#br0" timeOffset="60">9822 6464 7569,'0'-11'152,"-1"-1"1,-2 1-1,-2 0 1,-1 0-1,-2 5 1,2 6-1,2 8 1,3 7-1,1 8 1,0 6 139,0 4 1,0 5 0,0 1 0,0 1 0,0 0 0,1 0 0,1-1 0,4-2-293,0-2 0,-2 0 1,2-2-1,0-2 1,-1-3-1,2-2 0,-2-5 1,1-1-587,1-2 0,-5-1 1,3-6-1,-1 1-632,0-1 1,-2-5 1217,-5-2 0,-9-8 0,-6-2 0</inkml:trace>
  <inkml:trace contextRef="#ctx0" brushRef="#br0" timeOffset="61">9651 6521 7569,'0'-19'61,"0"2"0,0 0 1,1 3-1,3 1 0,5 2 1,5 0 166,5-1 0,7-3 1,5 0-1,2 1 1,2 2-1,3 3 1,3 3-1,1 1-207,0 2 1,-6 2-1,1 2 1,-5 3-1,-5 4 1,-5 2-1,-4 3-120,-6 2 1,-2 1-1,-6 5 1,-3-2-1,-4 2 1,-6 3-1,-6 3 1,-8-2 28,-6 0 0,-4-1 0,-2 0 0,-2 0 0,-1-3 0,2 0 0,3-3-256,3-3 0,8-3 0,2 0 0,5-2 326,5-2 0,6-3 0,-1-5 0</inkml:trace>
  <inkml:trace contextRef="#ctx0" brushRef="#br0" timeOffset="62">10667 6179 7569,'-11'-5'241,"-1"-2"0,1-3 0,-1 3 0,1 4 0,0 6 89,-1 4 1,-3 6 0,-2 5-1,0 6 1,-4 5 0,1 5 0,0 5-1,1 5-218,-2 3 1,1 5-1,1-2 1,4 1-1,2 1 1,3-1-1,2 0 1,5-3-259,1-1 1,7-3-1,3-1 1,2-3 0,3-3-1,1-6 1,2-2-1,2-4-26,2-5 1,1 0 0,-2-5 0,-3-2 0,-1-3 0,2-3 0,-1-1-348,1 0 0,2-3 519,-4 1 0,0-3 0,-3-1 0</inkml:trace>
  <inkml:trace contextRef="#ctx0" brushRef="#br0" timeOffset="63">10930 6464 7569,'-10'-11'121,"2"2"0,5 5 0,5 9 1,3 8-1,1 7 0,2 6 1,-1 4-1,1 2 0,0 1 65,-2 1 0,3-6 0,-4 5 0,0-4 0,1-4 0,-1 0 0,0-4 0,-2-1 0,0-2-498,0-1 1,-1-2 0,1-4 0,-1 1-1,-1-2 1,2-1 311,0-2 0,6-4 0,-2 2 0</inkml:trace>
  <inkml:trace contextRef="#ctx0" brushRef="#br0" timeOffset="64">11204 6384 7569,'-10'-2'373,"2"3"0,4 8 0,3 7-162,1 6 0,0 2 1,1 3-1,2 3 1,2 3-1,0 1 0,1 1 1,-1-1-1,2-1-283,-1-3 1,-2-2 0,2-5 0,1-1 0,-2-2 0,0-2 0,-1-3-647,1-5 1,-4 2 0,3-5 717,-3 3 0,-6-3 0,-1-2 0</inkml:trace>
  <inkml:trace contextRef="#ctx0" brushRef="#br0" timeOffset="65">10907 6727 7569,'8'0'37,"-1"0"1,3 0-1,4 0 1,5 0-1,3 0 9,1 0 0,5 0 0,2-1 1,3-2-1,0-1 0,-1 0 0,-2 1 1,1-1-47,-2 1 0,-1-3 0,-5 0 0</inkml:trace>
  <inkml:trace contextRef="#ctx0" brushRef="#br0" timeOffset="66">11432 6396 7569,'-10'-8'399,"3"3"0,3 5-196,2 9 0,2 2 0,2 10 1,0 1-1,3 5 0,2 1 1,0 1-1,1 0-433,0 3 0,-6-3 0,3 0 0,-1-2 0,0-4 0,0-4 0,-1-1 230,1 0 0,5-5 0,-3 4 0</inkml:trace>
  <inkml:trace contextRef="#ctx0" brushRef="#br0" timeOffset="67">11661 6384 7569,'-12'-11'776,"6"2"1,2 6-541,3 11 0,6 7 0,1 9 0,2 3 0,0 3 0,-1 2 0,1 0 0,-2-2-460,-1 2 1,0-3 0,-2 0 0,1-2 0,-2-4 0,-1-4 0,-1-2 0,0-4-1588,0 0 1811,0-1 0,0-1 0,0 0 0</inkml:trace>
  <inkml:trace contextRef="#ctx0" brushRef="#br0" timeOffset="68">11364 6681 7569,'7'-4'134,"2"1"1,3 0-1,3 1 1,3-1-1,3-1 1,5 2-104,4 0 0,2 1 0,1-1 0,0-4 1,2 1-1,0 0 0,-2 3-31,-3 1 0,-5-5 0,3 0 0</inkml:trace>
  <inkml:trace contextRef="#ctx0" brushRef="#br0" timeOffset="69">12038 6476 7569,'0'-8'54,"0"0"0,0 0 0,1-1 0,1 0 0,3 2 335,2 2-113,-5 2 0,5 3 0,-5-2 786,2-2 42,0 3-1037,-4-4 0,1 5 0,2 1 0,0 3 0,0 5 0,-2 5 0,1 5-27,1 3 1,-1-3 0,1 1 0,-1 3-1,-2 2 1,0 1 0,0-2-100,0-1 1,0-2-1,0-1 1,1-2 0,2-1-1,0-3 1,0-2-473,-2 0 0,0-2 1,2-1-686,1-2 0,0-5 1216,-4-2 0,0-5 0,0-7 0</inkml:trace>
  <inkml:trace contextRef="#ctx0" brushRef="#br0" timeOffset="70">12243 6419 7569,'0'-12'240,"0"1"1,0-1 0,1 2 0,2 4 102,1 6 0,1 10 1,-3 9-1,2 3 1,-1 0-1,-2 2 0,0 2 1,2 1-262,1-2 0,-1-1 0,-3-1 0,0 0 1,2-2-1,0 0 0,2-4 0,-1 0-682,-2-3 0,3-2 1,-1 0-1,0-1-883,-2 1 1,-1-5 1482,0 1 0,-10-6 0,-3 4 0</inkml:trace>
  <inkml:trace contextRef="#ctx0" brushRef="#br0" timeOffset="71">12026 6693 7569,'3'0'286,"6"0"1,6-2 0,5 0 0,2-3 0,2-2-250,2-1 1,-1 1-1,2 0 1,0-1 0,0 0-1,-2 2 1,-1 1 0,-1 2-1663,0 2 1625,-5-4 0,-2 4 0,-4-4 0</inkml:trace>
  <inkml:trace contextRef="#ctx0" brushRef="#br0" timeOffset="72">12574 6384 7569,'-10'-5'177,"1"-1"1,4 1 0,3 6 0,3 8 60,0 5 1,1 6-1,-2-1 1,0 3 0,1 1-1,1 1 1,2 1-1,0 2 1,0-2-126,0-1 1,3-1 0,-3-1 0,-1-2-1,-1-2 1,1-2 0,2-2-2427,1-1 454,-3-7 1859,2-1 0,-5-5 0</inkml:trace>
  <inkml:trace contextRef="#ctx0" brushRef="#br0" timeOffset="73">12346 6396 7569,'6'-5'232,"6"-2"0,-1-4 0,7-1 0,5 1 0,3 0 0,4-1 0,1 1-62,4-1 0,-2 2 0,7 1 0,0 3 0,-5 1 0,-2 2 0,-4 2 0,-2 1-170,-6 0 0,2 0 0,-5 0 0</inkml:trace>
  <inkml:trace contextRef="#ctx0" brushRef="#br0" timeOffset="74">13248 5916 7569,'0'-11'181,"-5"3"1,-1 0-1,-1-1 1,2-1-1,2-1 1,-3-1-1,1 1 1,0 3 0,4 8 141,4 12 1,3 13 0,5 10 0,1 6 0,-1 8 0,1 3 0,-2 1 0,-1-1-323,-2-1 0,0-1 0,0-1 0,-2 0 0,-1-1 1,0-1-1,0-2 0,0-2-233,-1-1 1,2-7 0,-2 1-1,1-6 1,-2-3 0,0-4-1,-2-4 1,0-3-793,0-2 0,0-1 1024,0-2 0,0-9 0,0-4 0</inkml:trace>
  <inkml:trace contextRef="#ctx0" brushRef="#br0" timeOffset="75">13694 6144 7569,'0'-16'215,"-5"3"0,-3-1 0,-2 7 1,-2 7-1,1 7 0,-2 7 74,-2 5 1,5 8-1,-3 3 1,3 3-1,4 2 1,1 0-1,1 1 1,3 0-306,3 1 1,6-8-1,6 4 1,2-5 0,2-5-1,2-4 1,2-3 0,1-6-103,-1-5 1,5-4 0,1-2 0,1-3 0,2-4 0,-2-3 0,-2-3 0,-5-3 35,-3 0 0,2-2 0,-7-4 1,-4 0-1,-4-1 0,-2-3 0,0-3 1,-3-3-58,-4-2 0,-4-3 0,-8 0 0,-4 2 0,-4 0 0,-4 3 0,-5 4-243,-4 6 0,-1 6 0,-4 10 163,2 3 1,-3 4 0,5 4 0,3 5 0,3 3 218,4 4 0,5 4 0,0 3 0,5 6 0</inkml:trace>
  <inkml:trace contextRef="#ctx0" brushRef="#br0" timeOffset="76">13591 6453 7766,'7'-4'121,"1"-1"0,1 0 1,1-2-1,2 1 1,0-1-1,3-1 0,3 2 85,0 0 0,5-2 0,-2 1 1,5 0-1,-1 0 0,-1 1 1,-1 1-1,0 0-2437,0 2 2231,-5-3 0,3 0 0,-3-6 0</inkml:trace>
  <inkml:trace contextRef="#ctx0" brushRef="#br0" timeOffset="77">14208 6247 7569,'-7'-10'122,"-2"2"1,6-7 0,1 4 0,5 2-1,4 3 1,4 0 0,0 3 87,0-2 0,1 2 0,1-3 1,2 1-1,4 1 0,2 0 1,2 0-1,0 2-361,0 0 0,-4 2 0,-1 0 0,-2 0 0,-2 0 0,-1 0 1,-2 0 150,1 0 0,-1 0 0,0 0 0</inkml:trace>
  <inkml:trace contextRef="#ctx0" brushRef="#br0" timeOffset="78">14253 6350 7569,'-10'-1'1100,"1"-2"-778,2-1 0,4-1 0,1 3 1,5-2-1,7 1 0,6 2 1,3 1-1,4-1-433,2-3 0,7 3 0,-3-3 1,1 1 110,1 0 0,-1 1 0,4-3 0</inkml:trace>
  <inkml:trace contextRef="#ctx0" brushRef="#br0" timeOffset="79">14801 6601 7569,'-5'-11'177,"4"-4"1,-1-1-1,4 4 1,4 2 0,2 1-1,-2-3 1,1-2-1,-1-1 1,3-1 0,1-3 104,2-3 0,-2-1 0,-1 0 0,-3 0 0,0-1 0,-1-1 0,0-3 0,-2-1 1,-2-3-372,-1-1 0,0-1 1,0-2-1,0 1 1,0-2-1,0 1 1,0 0-1,0 1 34,0 4 1,0 3 0,0 5 0,0 1 0,0 3 188,0 4 0,0 9 0,1 7 0,2 10 1,1 11-1,0 8 0,1 7-44,2 5 1,0 0 0,0 2 0,2 3 0,0 0-1,0-1 1,-1-3-255,0-1 1,1-6 0,0-1 0,-1-4-1,-1-2 1,1-3 0,-2 0 0,1-6-520,-1-2 0,-2-3 0,2-4 0,1 0 683,-1-4 0,-4 3 0,4-3 0</inkml:trace>
  <inkml:trace contextRef="#ctx0" brushRef="#br0" timeOffset="80">14756 6521 7569,'0'-11'256,"1"-1"1,4 2 0,5 1 0,5 3 0,3 0 0,3-1 0,0 0 0,2-1-48,0 1 1,5 0-1,1-2 1,1 3-1,0 1 1,-3 2-210,-1 2 0,-2 6 0,-1 2 0</inkml:trace>
  <inkml:trace contextRef="#ctx0" brushRef="#br0" timeOffset="81">15293 5802 7569,'0'-23'192,"0"5"1,0 3-1,0 2 1,1 3 0,3 4-1,2 6 1,0 7 0,-1 7-1,0 5 1,4 4 202,5 4 0,0 3 0,5 7 0,2 1 0,0 0 0,2 0 0,0 0 0,0 0-433,0 2 1,-2-3 0,-2 3 0,-4-2 0,-3-3 0,-3-4 0,-3 1 0,-1 0-459,-2-2 0,-3-1 0,-4-3 0,-4 0 1,-3-1-1,-3-4 0,-1-3 496,1-2 0,-4 0 0,0-5 0</inkml:trace>
  <inkml:trace contextRef="#ctx0" brushRef="#br0" timeOffset="82">15909 5973 7569,'0'-27'213,"-1"2"1,-2 4 0,1 5 0,3 7 0,4 7 0,3 6 65,-1 7 1,-3 11 0,3 9 0,-1 5 0,-1 3 0,1 2 0,-1 2 0,1 1-252,-4 2 1,3-4-1,-1-3 1,-1-2-1,-1-5 1,1-3 0,0-4-1,0-2-1047,-2-4 0,0 0 1,2-6 1018,1-3 0,0-11 0,-4 0 0</inkml:trace>
  <inkml:trace contextRef="#ctx0" brushRef="#br0" timeOffset="83">15829 5916 7569,'17'-11'85,"-3"-5"0,6 1 1,4 2-1,7 3 1,5 4-1,5 0 1,0 1 102,-3-1 0,-4 3 0,-2 3 0,-4 0 0,-3 1 1,-5 3-1,-2 5 0,-5 5-89,-4 5 1,-4 3 0,-7 4-1,-3 0 1,-7 1 0,-10 0-1,-7-1 1,-5-1-348,-4-5 0,-2-2 0,-3-4 1,4 1-1,3-1 0,7-3 0,6-2 1,8-1 247,7 1 0,6-4 0,2 0 0</inkml:trace>
  <inkml:trace contextRef="#ctx0" brushRef="#br0" timeOffset="84">16686 5722 7569,'-6'-12'263,"-1"6"0,3 4 0,-3 4 1,-5 7-1,-2 5 0,-2 5-63,-2 3 0,4 7 0,-2 4 1,0 5-1,1 4 0,1 5 1,2 3-1,0 2 0,1-2-267,-1-3 0,5-1 1,0-1-1,2 0 0,3-3 1,0-4-1,2-4-72,0-4 0,6 1 1,1-7-1,3-4 1,2-2-1,-1-4 1,1-1-1,-1-3-347,0-3 0,2 2 0,1-5 0,1-1 486,-1-2 0,4-1 0,0 0 0</inkml:trace>
  <inkml:trace contextRef="#ctx0" brushRef="#br0" timeOffset="85">16971 6099 7569,'0'-12'254,"0"1"0,-1 1 0,-3 3 88,-3 7 0,0 3 0,0 7 1,-3 4-1,-3 3 0,-2 3 1,1 3-1,1 2-232,2 2 0,-1-1 1,2-3-1,1 0 1,3 0-1,1 0 0,2-2 1,2 0-213,1-2 1,5-5 0,4 0 0,5-4 0,5-4-1,2-1 1,5-2 0,2-2-74,2-1 1,6-5 0,-7-3 0,0-2 0,-1-1-1,-1-2 1,-1-2 158,0-4 1,-6-3-1,-1-1 1,0-1 0,0-2-1,-1-5 1,-3-2-74,-5-1 0,-3-4 0,-7 0 1,-3 1-1,-5 4 0,-8 5 1,-8 6-1,-8 5-275,-5 3 1,-7 6-1,-4 6 1,2 4-1,4 7 1,2 5 363,-1 5 0,4 8 0,-2 2 0</inkml:trace>
  <inkml:trace contextRef="#ctx0" brushRef="#br0" timeOffset="86">16869 6293 7569,'11'-4'171,"2"-1"1,2 0-1,4-1 1,3 1-1,0-2 1,3 2-55,1 0 1,-2 0 0,3 2-1,-3 0 1,-1 0-118,0 2 0,0 1 0,-1 0 0</inkml:trace>
  <inkml:trace contextRef="#ctx0" brushRef="#br0" timeOffset="87">17600 6144 7569,'-12'0'193,"1"0"1,2 0-1,5-1 1,9-1-1,7-2 1,5 0-1,4 0 1,4 0 0,3 1-1,4-1-31,1 0 1,1-4-1,-1 3 1,-3 0-1,-3 0 1,-4 3-1,-4-1-2023,-4-1 1861,-2 3 0,-7-4 0,-1 5 0</inkml:trace>
  <inkml:trace contextRef="#ctx0" brushRef="#br0" timeOffset="88">17577 6304 7569,'12'0'132,"2"0"0,3 0 0,1 0 0,2 0 0,3 0 0,3 0-77,5 0 0,2 0 1,1 0-1,0-1 1,1-1-56,-1-2 0,0-5 0,0 2 0</inkml:trace>
  <inkml:trace contextRef="#ctx0" brushRef="#br0" timeOffset="89">18228 6407 7569,'6'-11'240,"0"-1"1,-2 1-1,4-1 1,2 1 0,1-2-1,1-1 1,-1-1 0,1 0-1,-2-2 104,-3-2 0,2-2 0,-5-3 0,-1-2 0,-2-2 1,-1 0-1,0-1 0,0 1-255,0 0 1,-4-3 0,-1 2-1,0-2 1,0 2 0,2 1 0,1 3-1,-1 2-245,-1 4 0,1 2 0,4 8 39,3 6 0,-2 4 0,6 11 0,1 4 1,2 5-1,3 7 0,1 6 0,-1 3 82,-1 3 0,0-4 1,1 5-1,1 0 1,-1-2-1,-1 0 1,-2-3-1,0-3-294,1-3 0,-1-6 0,-1 1 0,-1-6 1,-2-3-1,-2-2 0,-2-1-1707,3-2 2036,-5 1 0,-1-1 0,-7 0 0</inkml:trace>
  <inkml:trace contextRef="#ctx0" brushRef="#br0" timeOffset="90">18171 6316 7569,'5'-7'319,"4"4"1,5 0-1,5 1 1,2-2-1,3 1 1,3 1-294,3-2 0,5 1 1,1-3-1,4 1 1,-1 1-1,-1 0 0,-4 0 1,-3 2-27,-3 1 0,-2-4 0,-3-2 0</inkml:trace>
  <inkml:trace contextRef="#ctx0" brushRef="#br0" timeOffset="91">18593 5813 7569,'18'18'621,"4"5"0,3 5 1,0 2-1,-1 1 1,-2 0-1,-2 2-341,-1 2 1,-1 3-1,1 0 1,-4 0 0,-3 0-1,-5 0 1,-3-1-1,-3-2-834,-1 0 0,-6 3 1,-5 0 553,-7-1 0,-9-2 0,-2-1 0</inkml:trace>
  <inkml:trace contextRef="#ctx0" brushRef="#br0" timeOffset="92">9205 6533 7569,'-6'-12'-684,"1"1"879,5-1 0,0 5 0,-1 1 0,-3 0 0,-4 4 0,-2 2 1,-1 5-1,-2 5 0,-2 5 0,-4 4 0,-3 4 0,-2 4 1,-4 2-1,-5 3-85,-4 1 0,-5-3 0,3-1 0,-2-1 0,-1-2 1,1-2-1,0-1 0,2-2-251,2-2 1,3-2-1,2-7 1,3-2-1,2-5 1,5-1-1,6-2 1,3-2 110,2-1 1,5-5 0,2-6 0,4-3 0,4 0 0,4-4 0,5 0 0,4-1 85,0 3 0,-1 4 0,1 6 0,0 3 0,-3 1 0,0 2 0,1 2 0,4 2 117,3 3 1,2-1 0,2 4 0,6 2 0,5 1 0,5 2 0,2-1 0,2 0-77,0 1 1,-2-1-1,-3 1 1,-6-1 0,-6 1-1,-5-1 1,-6-1-1,-4-1-683,-2-1 0,-5-5 586,1 5 0,-11 0 0,2 3 0</inkml:trace>
  <inkml:trace contextRef="#ctx0" brushRef="#br0" timeOffset="93">9114 8006 7569,'-15'0'140,"-1"0"0,2 0 0,3-1 0,5-2 0,7-1 0,9 2 0,8-1 1,3 1 112,2-2 0,5-1 0,3 1 0,2-2 0,1-2 0,-1 2 0,-1-1 0,-3 2-459,-1 0 1,-2-4-1,-4 3 1,-3 0 0,-4 1-1,-2 1 206,-2 0 0,-4 0 0,-2 4 0</inkml:trace>
  <inkml:trace contextRef="#ctx0" brushRef="#br0" timeOffset="94">9148 8166 7575,'13'-8'106,"2"1"0,4-1 1,4 0-1,4 1 0,3-2 1,3-1 118,1-2 0,-2 5 1,1-1-1,1 1 0,-1 0-225,-1 3 0,-2-2 0,5 0 0</inkml:trace>
  <inkml:trace contextRef="#ctx0" brushRef="#br0" timeOffset="95">10941 7275 7569,'-7'-4'48,"-1"0"0,2-1 156,-2 2 1,2 1 0,3-3 0,-2 1 0,0 2 0,0 3 0,4 7 0,2 6 0,3 5-73,-2 2 1,1 2 0,-1 0 0,2 0-1,-1 0 1,-2 0 0,-1-2 0,0-1-1,0-2 1,0 0-609,0 0 0,4-4 0,0 1 0,-2-2 476,-1-2 0,-1 6 0,0 0 0</inkml:trace>
  <inkml:trace contextRef="#ctx0" brushRef="#br0" timeOffset="96">10610 7766 7569,'0'-7'240,"1"0"1,3 2 0,4 3-1,3 0-21,4 2 1,-1 0-1,5 0 1,3 0 0,5-1-1,6-1 1,5-4 0,2 1-1,3-1-219,2 0 1,-1 2 0,-1-2 0,-3 0 0,-4 3 0,-3-1 0,-1-1 0,-4 0-602,-5 0 0,-1 1 0,-7 4 1,-1-1-1,-2-2 601,0-1 0,-6 0 0,-1 4 0</inkml:trace>
  <inkml:trace contextRef="#ctx0" brushRef="#br0" timeOffset="97">10896 7915 7569,'-4'-8'230,"0"0"0,3 1 0,3-1 0,6 2 0,2 1 28,1 2 1,2-2-1,1 0 1,2 0 0,1 0-1,1 2 1,-2 2 0,1 1-349,-3 0 0,-2 0 1,0 0-1,-2 1 1,-1 2-1,-3 2-57,-1 1 0,-1 2 0,-5 3 0,-2 1 0,-2-1 0,-1 1 1,-3-1-1,-1 1 152,-2-1 1,1-1 0,0-1-1,-1-1 1,1-1 0,1 1 0,1-2 226,1-1 1,6 0 0,-1-2-138,6 1 1,3-1 0,5-3-1,1 0 1,0 0 0,4 0-1,1 0-12,1 0 0,2 0 0,-3 0 0,-1 0 0,1 2 0,-3 0 0,-1 3 0,-2 2-97,0 2 1,-3-1-1,-2 1 1,-1-1-1,-2 1 1,-2 2-1,-2 3 1,-3 1-32,-3-1 1,-7 3 0,-3-2 0,-1 0 0,-2 1 0,-1-1-1,-2-1 1,0-2-31,0 0 0,-4-5 0,1 0 1,2-1-1,2-1 0,4 0-429,2-2 1,2-3 503,6-4 0,3-7 0,5-7 0</inkml:trace>
  <inkml:trace contextRef="#ctx0" brushRef="#br0" timeOffset="98">11318 7207 7569,'0'-12'107,"-4"5"1,0-1-1,2-1 1,2-1-1,4 0 1,2 1 0,2 3-1,-1 0 1,2 4-1,1 1 1,2 1 0,-1 2-1,1 5 1,-1 5-1,0 5 198,1 3 0,-1 7 0,1 2 0,-1 1 0,2 2 0,1 2 0,2 4 0,1 2 0,-1 0-261,-2 1 0,0 1 1,0 2-1,0-1 1,-2-2-1,-4 0 0,0-2-228,-2 0 0,-1-1 1,-5-2-1,0 1 1,-1 1-1,-3-3 0,-3-2 1,-5-4-367,-3-1 1,1-1 0,-4-4 0,1 0-1,-2-2 550,-6-2 0,-2 3 0,-8-4 0</inkml:trace>
  <inkml:trace contextRef="#ctx0" brushRef="#br0" timeOffset="99">10667 7378 7569,'0'-12'71,"0"1"1,0 0 0,-1 0 0,-3 4-1,-4 3 1,-3 3 142,-4 1 1,1 10 0,-5 5 0,-2 7 0,-1 4 0,-4 7 0,1 7 0,2 7-55,3 3 0,6 4 0,-1 3 1,3 0-1,3-1 0,3 0 1,1-2-1,4 1-190,3-5 0,4-5 0,7-4 1,2-2-1,4-4 0,2-3 1,-1-5-1,-1-4-226,1-4 0,-2 1 1,0-5-1,0-1 1,-2-1-1,1-3 0,-3-1-472,-2-2 1,0-4 727,-1 1 0,6 2 0,0 0 0</inkml:trace>
  <inkml:trace contextRef="#ctx0" brushRef="#br0" timeOffset="100">11718 7241 7569,'-12'-12'94,"2"-3"1,3 0-1,3 1 1,3 1-1,2 2 1,1-1-1,3 1 1,2 0-1,2 0 105,1 4 1,0 1 0,-1 3 0,-2-1 0,2 2 0,1 0 0,2 2 0,-1 0-177,1 0 0,-1 0 1,1 0-49,-1 0 0,-1 5 0,-2 3 0,-4 2 43,-3 2 1,-5-1-1,-1 0 1,0 1-1,0-1 1,1-1 0,0-1 6,0-1 1,1-4 0,1 2-1,0 0-18,-2 1 0,0-3 0,5 2 0,2 0 0,2-1-2,1 0 0,-2 1 1,3-3-1,-1 4 0,-1 0 1,1 1-15,1 1 0,-5 1 1,2 1-1,-3 1 0,-1-1 1,-1 1-92,-3-1 1,-2-1-1,-6-1 1,1-1-1,0 1 1,-1-1-1,-1 1-340,-2-1 1,4-4 439,-1 3 0,-4 1 0,3 3 0</inkml:trace>
  <inkml:trace contextRef="#ctx0" brushRef="#br0" timeOffset="101">12049 7652 7569,'-11'0'1185,"-1"0"-1297,1 0 1,6 0 0,5 0 111,6 0 0,4 0 0,2 0 0</inkml:trace>
  <inkml:trace contextRef="#ctx0" brushRef="#br0" timeOffset="102">12426 7332 7569,'-5'-23'78,"4"2"0,-3 2 0,2 4 0,4 2 0,2 1 0,3 1 0,3 0 0,0-1 0,-1 2 0,-1 1 154,1 1 1,5 5-1,1-4 1,0 2 0,0 3-1,1 0 1,-2 2 0,-2 2-1,0 2-165,-1 3 1,-3 3 0,-2 2 0,-1-1 0,-2 1 0,-2 0 0,-1 3 0,0 3-121,0 0 0,-4 4 0,-1-3 0,-2 2 0,-5 2 0,-2-1 0,0-2 0,2-1-83,0 1 0,2-3 0,1-2 0,3-2 1,1-2 215,2 1 1,3-6 0,4-2 0,5-3 0,5-1 0,4 0-70,-1 0 1,6-4 0,-1-1 0,3-1 0,0-2 0,0 2 0,-4 1-480,-2 0 1,1 3 0,-4-1 0,-2 1 0,-3 4 467,-3 1 0,-3 4 0,-5 4 0</inkml:trace>
  <inkml:trace contextRef="#ctx0" brushRef="#br0" timeOffset="103">12506 7721 7569,'2'-8'485,"5"2"1,4 0-1,2 3 1,1-1 0,0-1-345,1-2 1,5 4 0,-1-4 0,3 1 0,2 1 0,1 0 0,1 1 0,-3 0-686,-3 0 1,-5 1 0,3 3-1,-2 0 544,-2 0 0,-1 0 0,-2 0 0</inkml:trace>
  <inkml:trace contextRef="#ctx0" brushRef="#br0" timeOffset="104">12574 7846 7569,'-11'0'871,"1"-1"-584,2-3 0,3 2 1,6-5-1,3 2 1,4 3-1,2-1 1,1 0-1,2 0-258,2 0 1,-2 2 0,3 1 0,0-1 0,-1-2 0,-1-1 0,-1 2 0,-2 0-275,0 2 0,1 0 0,-2 2 147,-2 2 0,-3 2 1,-5 5-1,-2 1 159,-1-1 1,1-3-1,-1-1 1,1 2 63,2 1 0,0-2 0,0 0 0,0 1-91,0 1 1,2 0 0,0-1-1,3-2 1,1 1 0,3 0-47,2-1 1,1-1-1,2 2 1,1-3-1,-1-1 1,-1 1-1,-2 0 1,0 1 8,-4 1 0,2-3 0,-5 3 1,-2 2-1,-2 1 0,-3 2 106,-5-1 0,-2 2 0,-3 1 0,-2 1 0,-4-1 0,-3-1 0,0-2 0,-1-1 15,0-2 0,-4 2 0,1-4 0,1 1 1,4-4-1,2-1 0,0-2-596,1 0 0,2 0 1,5-2 477,4-1 0,-3-4 0,3-4 0</inkml:trace>
  <inkml:trace contextRef="#ctx0" brushRef="#br0" timeOffset="105">13397 7618 7569,'-7'5'320,"2"-4"350,5 4 0,2-1 0,0-2-670,2-3 0,0-4 0</inkml:trace>
  <inkml:trace contextRef="#ctx0" brushRef="#br0" timeOffset="106">14059 7138 7569,'-6'-5'70,"2"-3"1,3-2 0,1-1 0,0-1 0,-2 1 0,0 0 0,-3 0 0,-2 4 237,-1 3 0,1 3 0,1 2 0,1 3 0,1 5 0,0 3 0,0 5 0,2-1-243,1 1 1,1 3-1,0-1 1,0 3-1,0-1 1,0 0-1,1-2 1,1 0-430,2-2 0,4 4 1,-3-6-1,0 0 1,1 0-1,-1 1 364,0-2 0,4-2 0,-2 0 0</inkml:trace>
  <inkml:trace contextRef="#ctx0" brushRef="#br0" timeOffset="107">13762 7526 7569,'0'-7'138,"1"0"1,3 2-1,4 3 1,2 1 0,1 1 180,1 0 0,4 0 1,5 0-1,4 0 1,5-2-1,5 0 1,2-2-1,2 1-357,1 2 0,-3 1 0,1 0 0,-3-1 0,-5-2 1,-3-1-1,-3 2 0,-3 1-1222,-2 1 0,-2 0 1260,-6 0 0,-4 0 0,-2 0 0</inkml:trace>
  <inkml:trace contextRef="#ctx0" brushRef="#br0" timeOffset="108">13956 7686 7569,'-6'-1'352,"2"-3"1,4-2 0,4-1-39,4 4 0,2-2 1,2 1-1,2 0 1,3 0-1,2 0 1,4 2-1,2 1-127,0 1 0,-4 0 0,-3 0 0,-2 0 0,-2 1 0,-3 3 1,-3 3-309,-4 3 0,-3 2 1,-2 1-1,-3 0 0,-5 4 1,-5 1-1,-4 2 1,-1 0-178,0-1 0,0 3 1,-2-3-1,2 3 0,4 0 1,2 0 255,1-3 1,5 1 0,0-4 0,2-3 0,3 0 0,2-3 0,4-2 279,3-4 0,7 1 0,3-1 0,0-2 0,5-1 0,2-2 0,3-1 0,-2-2-310,-1 1 0,-2 1 1,-3-1-1,-4-1 1,-2 2 71,-2 1 0,-4 1 0,-2 0 0</inkml:trace>
  <inkml:trace contextRef="#ctx0" brushRef="#br0" timeOffset="109">2421 8737 7569,'-10'-1'86,"2"-3"99,-2 3 1,9-10 0,-4 5 0,1 2-1,0 8 1,3 10 0,2 8 0,3 6 0,0 5-1,0 5 45,0 2 1,-1 1 0,-3 2-1,0-2 1,2-2 0,0-2-1,2-2 1,0 0 0,0-1-294,-1 0 1,2-5 0,-2-2-1,2-3 1,0-2 0,2-2 0,-2-2-488,0-2 1,0-1 0,-3-3-1509,2-1 2058,0-4 0,-9-2 0,-2-5 0</inkml:trace>
  <inkml:trace contextRef="#ctx0" brushRef="#br0" timeOffset="110">2238 8874 7569,'0'-15'74,"2"0"1,2-1 0,4 1-1,6-1 1,5-1 0,4-1 107,4 1 0,2 3 0,4-3 0,0 2 0,-1 1 0,1 3 1,-1 3-1,-1 3-153,-2 2 1,-1 2-1,-5 2 1,-1 2-1,-2 2 1,-2 3-1,-3 3 1,-5 4-107,-5 3 1,-3-3-1,-4 4 1,-3 3 0,-6 2-1,-8 3 1,-7-2 72,-4-1 0,-3-1 1,-3 0-1,1-2 1,-2 0-1,3-4 1,1 0-1,5-4-510,3-5 0,7 1 514,3-5 0,17-5 0,6-6 0</inkml:trace>
  <inkml:trace contextRef="#ctx0" brushRef="#br0" timeOffset="111">3084 8566 7569,'-4'-13'195,"-1"0"0,0 1 0,0 1 182,2 1 1,1 5-1,-1 4 1,-2 7-1,-1 10 1,-2 5 0,0 7-169,1 6 0,-2 7 0,-5 7 0,-1 3 1,1 1-1,0 4 0,0 2-250,-1 3 0,1 0 1,6-5-1,4-3 1,3-3-1,1-5 0,1-3 1,3-5-147,4-5 1,2-1 0,2-5 0,2-3 0,2-4 0,-1-3 0,0-2 0,0-1-144,-1-2 0,0-1 1,0-2-1,3-4 1,-1-2 329,1 2 0,3-3 0,-2 4 0</inkml:trace>
  <inkml:trace contextRef="#ctx0" brushRef="#br0" timeOffset="112">3415 8920 7569,'-18'-14'576,"4"4"1,5 7-369,5 8 1,3 9 0,2 3 0,3 0 0,4 5 0,2 2 0,1 4-1,1 0 1,-2 1 0,-1-1-229,-2 0 1,1-1 0,2-5 0,-1 0-1,-3-3 1,1-4 0,-2-2-210,0-2 0,0-4 1,-2-2-1,0-3 1,1-2 241,1-5 1,-2-5-1,3-4 1,-1-2 0,-1-2-1,0-2 1,1-2 0,0-1 88,0 0 1,0 4 0,-2 1 0,1 2 0,-2 2-67,-1 1 0,-1 8 0,2 5 0,0 7 0,3 4 1,2 4-1,1 3-69,3 0 1,0 3 0,2-3 0,1 0 0,2-2-1,1 0 1,0-1-57,1-1 0,-3-5 0,3-3 0,-1-1 0,-3-2 1,-2-2-1,0-1 0,-1-1 159,1-3 1,-1-6 0,-1-7 0,-1-1 0,-3-1 0,-1-1 0,-2-2 0,-2-2 17,-1 0 0,0 0 0,0 0 1,0-1-1,0-2 0,-1 0 0,-2 1-431,0-1 0,-5 0 0,4 6 1,0 2 342,-1 4 0,4 2 0,-4 1 0</inkml:trace>
  <inkml:trace contextRef="#ctx0" brushRef="#br0" timeOffset="113">4214 8646 7569,'-5'-7'140,"3"-2"0,-5 4 0,1 0 1,1-1-1,-1 1 0,-1 0 1,0 3-1,0 5 0,3 7 1,3 7-1,2 8 0,3 5 223,4 6 1,1 5 0,0-2 0,-2 2 0,2 0 0,1 1 0,2-1 0,-2-2-378,-3-2 0,4-1 0,-5-3 1,2-3-1,-2-5 0,-1-3 0,-1-4 1,0-2-807,-1-2 1,1-1 0,-2-2-592,1 1 0,-3-6 1411,0-2 0,-5-3 0</inkml:trace>
  <inkml:trace contextRef="#ctx0" brushRef="#br0" timeOffset="114">4705 8726 7569,'0'-22'876,"0"3"-587,0 4 0,2 8 0,0 9 0,2 8 1,0 8-1,0 4 0,-1 5 0,1 5-123,1 5 1,-3-1 0,3 5 0,-2-2 0,1-2 0,-1-1 0,-1-3 0,1-3-380,1-3 0,0-4 0,-3-4 0,1-4 0,3-2 0,2-2 0,2-1-740,1-2 0,-4-2 1,-1-3 952,0 0 0,-3-4 0,3-5 0</inkml:trace>
  <inkml:trace contextRef="#ctx0" brushRef="#br0" timeOffset="115">4957 8703 7569,'0'-12'226,"-4"8"1,0 7 0,2 10 87,0 7 1,2 5 0,0 10 0,2-1 0,0 0 0,3 2 0,0 1 0,2 1-404,-1-2 0,0-4 0,3-3 1,-1-1-1,1-2 0,-1-4 0,1-3 1,-2-3-1005,-2-4 1,2 0 1092,-3-1 0,0-4 0,-4-2 0</inkml:trace>
  <inkml:trace contextRef="#ctx0" brushRef="#br0" timeOffset="116">4705 9091 7569,'3'-10'143,"5"2"1,7 4 0,6 3 0,6 0 0,3-2-146,3 0 1,2-3 0,-1 4-1,-1-3 1,-1-1 0,-2-2-1,1 0 1,-1 2 1,1 1 0,-6-4 0,3 3 0</inkml:trace>
  <inkml:trace contextRef="#ctx0" brushRef="#br0" timeOffset="117">5322 8748 7569,'-10'-1'149,"2"0"1,5 1 0,1 6 0,4 7 23,1 6 1,-1 2-1,1 2 1,0 0 0,0 1-1,2 3 1,1 3 0,2 2-217,-2-1 0,3 0 0,-4-4 0,0-2 0,1-2 0,-1-3 0,2-2 0,-2-1 43,0-3 0,4-2 0,-3 0 0</inkml:trace>
  <inkml:trace contextRef="#ctx0" brushRef="#br0" timeOffset="118">5539 8748 7569,'-10'2'347,"4"3"1,4 6 0,6 7 20,3 3 1,-5 2 0,3 1 0,0 2 0,3 2 0,2 1 0,1 3 0,0-1-471,-4 0 1,3 1 0,-3-6-1,-1 0 1,-2-2 0,-3-1-1,-1-2 1,0-2-1622,0-4 0,0-2 1723,0-2 0,-10 1 0,-3-1 0</inkml:trace>
  <inkml:trace contextRef="#ctx0" brushRef="#br0" timeOffset="119">5299 9068 7569,'-6'-5'343,"2"0"0,9-4 1,7 3-1,5-1 0,5 2 1,2-1-1,3 1-305,3 0 0,2-3 0,0 4 1,-2 2-1,2 1-38,1 1 0,-4-5 0,-1-2 0</inkml:trace>
  <inkml:trace contextRef="#ctx0" brushRef="#br0" timeOffset="120">6042 8908 7569,'6'-17'84,"0"0"0,-3 6 0,2-1 0,1 2 0,3 1 0,0 2 0,0-1 0,-3 0 0,-1 3 0,-2 4 0,-2 6 0,-1 6 360,0 8 0,-4 2 0,1 9 0,-1 1 0,0-1 1,0-1-1,2 1 0,0-3-431,2 1 0,0-1 1,0-4-1,2-2 1,0-2-1,2-3 1,-2-4-1,1-1-1242,1-4 0,-3-1 0,3-4 1229,-3-2 0,-6-3 0,-1-8 0</inkml:trace>
  <inkml:trace contextRef="#ctx0" brushRef="#br0" timeOffset="121">5802 8828 7569,'0'-11'160,"2"1"0,5 2 1,5 4-1,5 2 1,3-1-1,2-1 1,1 2 33,-1 1 0,3 1 1,1 0-1,3 0 1,2-2-1,-2 0 0,-1-2 1,-3 0-515,-1-1 0,-1 4 0,0-3 0,-1 3 320,-3 1 0,2 0 0,-3 0 0</inkml:trace>
  <inkml:trace contextRef="#ctx0" brushRef="#br0" timeOffset="122">5779 8851 7569,'-11'-6'121,"0"-4"0,3 3 0,1 2 0,2 5 0,3 7 0,-1 4 0,0 3 0,0 2 0,0 4 0,2 2 0,2 4 0,2-1 0,0 0-1,0 2 0,2-3 1,0 3-1,0-4 1,2-3-1,-1-2 0,2-2 1,-1-2-1304,1-1 1,-1-2 1182,5 1 0,-1-1 0,1 1 0</inkml:trace>
  <inkml:trace contextRef="#ctx0" brushRef="#br0" timeOffset="123">5927 8874 7569,'-5'-6'214,"-1"3"0,0 6 1,2 4-1,3 5 45,1 3 0,-4 3 1,0 5-1,1 1 0,2 1 1,2 2-1,2-1 1,2 1-526,1 0 0,1-2 0,2-5 1,-3-2-1,0 0 266,1 0 0,-5 1 0,3 3 0</inkml:trace>
  <inkml:trace contextRef="#ctx0" brushRef="#br0" timeOffset="124">5665 9148 7569,'7'-4'54,"1"0"0,2 1 0,4-1 1,5 0-1,3 2 0,2-1-149,2-1 1,0 3 0,4-4-1,2 0 1,2-2 0,3 1 0,2 1 94,2 0 0,-4-1 0,2-6 0</inkml:trace>
  <inkml:trace contextRef="#ctx0" brushRef="#br0" timeOffset="125">6578 8554 7569,'-10'1'33,"4"3"0,7 5 0,9 5 0,7 5 1,1 3 295,-3 1 0,3 5 0,-1 2 0,2 3 0,0 2 0,2 4 0,0 2 0,1 4-253,-3 1 0,-3 2 0,-5-1 0,-3-3 0,-1-1 0,-2-2 0,-3-2 0,0-1-697,-2 0 0,-2-1 0,-1-5 621,-5-2 0,-2 1 0,-2 3 0</inkml:trace>
  <inkml:trace contextRef="#ctx0" brushRef="#br0" timeOffset="126">8109 9068 7569,'-12'-5'160,"0"4"0,4-3 0,11 3 1,9 1-1,10 0 0,6 0 1,4 0-1,3 0 0,2 0 1,1-2-244,0-1 0,-1 0 1,-5-3-1,-5 1 0,-2 2 1,-8 2 82,-3 1 0,-7-5 0,-2-2 0</inkml:trace>
  <inkml:trace contextRef="#ctx0" brushRef="#br0" timeOffset="127">8086 9205 7569,'16'0'143,"5"0"1,3-1 0,5-2 0,4 0 0,6-1 0,5 0-1,1 0 1,3-1 0,-1 3 0,-2-2-144,-1 1 0,-4-3 0,-1 0 0</inkml:trace>
  <inkml:trace contextRef="#ctx0" brushRef="#br0" timeOffset="128">10165 8588 7569,'-12'-11'119,"1"0"0,1 2 0,2 5 0,4 8 0,4 5 56,4 2 1,1 2 0,4 1 0,-1 2 0,0 1 0,1-1 0,0-1 0,-1 1-627,1-1 0,1 0 451,1-3 0,1 4 0,-1 2 0</inkml:trace>
  <inkml:trace contextRef="#ctx0" brushRef="#br0" timeOffset="129">9970 8908 7569,'2'-11'167,"1"1"0,6 2 1,4 4-1,4 3 1,-1 1 28,1 0 0,4 0 1,2 0-1,6 0 1,4-1-1,1-2 1,1-2-1,-1 0-384,0 0 1,-1 1-1,-1 4 1,-3 0-1,0 0 188,0 0 0,-3 0 0,2 0 0</inkml:trace>
  <inkml:trace contextRef="#ctx0" brushRef="#br0" timeOffset="130">10130 9034 7569,'-7'-5'292,"0"-3"0,2-2-53,3-1 0,2 3 0,4 2 0,3-1 0,3 2 0,3-1 0,1 1 0,2 0-208,2 2 1,4-2-1,2 1 1,-3 2-1,1 1 1,-2 1 0,-1 0-1,-3 0-209,-4 0 1,-4 0 0,-2 1 0,-1 3-1,-3 3 1,-5 2 126,-5-1 1,-2 2 0,-1-3 0,-1 2 0,1 0 0,0-1 0,0 1 282,4 1 0,-3-2 0,2-1-88,-2 2 0,1 0 1,5 0-1,8-3 0,6-1-117,5-2 0,3-2 0,6 0 0,2 2 0,0 1 0,-2-1 0,-2 1 0,-4 1-166,-2 2 0,0 0 0,-6 5 0,-3 0 0,-3 2 8,-3 2 0,-6 1 0,-2-4 0,-5-3 1,-3 0-1,-4 0 0,-1 1-321,1-4 1,1 0 0,4-5 451,-1 2 0,-1 0 0,5-4 0</inkml:trace>
  <inkml:trace contextRef="#ctx0" brushRef="#br0" timeOffset="131">10599 8634 7569,'-12'-5'166,"3"0"0,5-3 0,8 5 0,6 3 195,6 3 0,-2 5 0,5 7 0,1 4 1,3 3-1,2 1 0,1 1 0,-4 2-311,-1 5 1,-7 6-1,0 2 1,-6 0 0,-4 1-1,-2-2 1,-2 0 0,-2 0-581,-2-1 0,-3-6 0,-7-3 0,-3-2 0,0-5 0,-4 0 530,0-4 0,-7 5 0,-1-4 0</inkml:trace>
  <inkml:trace contextRef="#ctx0" brushRef="#br0" timeOffset="132">9959 8646 7569,'-5'-7'147,"-1"0"1,-6 7 0,1 6 0,-1 7-1,1 6 1,1 4 0,1 3 0,3 6-1,0 5 37,4 5 0,1-2 1,2 2-1,3 1 0,3 0 1,5-1-1,3-4 1,4-2-450,3-2 0,5-9 0,4-3 0,2-4 0,1-4 0,-1-2 265,-2 0 0,7-6 0,-3-1 0</inkml:trace>
  <inkml:trace contextRef="#ctx0" brushRef="#br0" timeOffset="133">11010 8646 7569,'-7'-17'-6,"-2"4"1,6-2 0,0 2 0,3 3-1,3 1 1,2 2 0,0-2 201,0-1 0,0 2 1,-1 2-1,3 0 0,4 0 1,0 1-1,0 3-90,1 1 0,-1 2 1,-1 3-1,-1 3 0,-2 3-103,-2 2 0,-1-1 0,-4 1 1,0-1-1,-2 0-68,-2 1 1,3-4-1,-3-1 1,4 1 58,4-2 1,-1-1-1,3-4 1,0 2 0,1 2 71,2 1 0,-3-3 0,2 2 1,0-1-1,1 1 0,0 0 0,-1 1 1,1-1-47,1 0 1,0 4 0,-1-1 0,-3 2 0,-1 2-48,-2-1 0,-8 0 0,-5 1 0,-6-1 1,-1-1-1,-4-1 0,0-1-204,-2 1 1,0-3 0,2 0 0,1 1 0,5-2 0,3 0 230,0-3 0,1 5 0,-1-1 0</inkml:trace>
  <inkml:trace contextRef="#ctx0" brushRef="#br0" timeOffset="134">11478 8977 7569,'-11'-5'1262,"5"3"-1262,6-1 0,6 1 0,5 2 0</inkml:trace>
  <inkml:trace contextRef="#ctx0" brushRef="#br0" timeOffset="135">11912 8623 7569,'-5'-23'60,"4"1"0,-2 3 0,6 4 0,5 1 1,5 0-1,2-1 0,-2 1 0,-3 1 1,-2 3-1,2 1 0,3 3 0,2 0 0,-1 0 1,-1 1-1,-2 3 0,0 2 149,1 4 1,-5-2 0,1 6 0,0 1 0,-2 1 0,-2 1 0,-3 2 0,-1 1-343,0 1 0,0 0 0,0-2 0,-2 1 0,-5 1 0,-4 0 0,-2 1 0,-1-1-40,-1-1 0,2-1 0,-1-2 0,5 0 226,6 1 1,6-6 0,6-2 0,5-3-1,4-1 1,1 0 0,0 0-174,1 0 1,2-1 0,1-2 0,0 0 0,-2 0 0,0 2 119,-2 1 0,0-5 0,3-2 0</inkml:trace>
  <inkml:trace contextRef="#ctx0" brushRef="#br0" timeOffset="136">12015 8851 7569,'-7'-5'211,"2"3"0,7-5 0,1 2 0,5 1 0,3 1-90,5-1 0,-2-1 0,5 2 0,1-2 0,2 0 0,0 0 0,1 1 0,0 0-480,0 0 1,-2 1-1,0 3 1,-3 0 358,-2 0 0,-1-5 0,-3-2 0</inkml:trace>
  <inkml:trace contextRef="#ctx0" brushRef="#br0" timeOffset="137">12095 8954 7569,'-10'-1'126,"2"-3"0,4-4 172,3-2 1,2 3-1,3 0 1,4 2-1,2 3 1,1 0-1,1 1 1,-1-2-394,0 0 0,1-1 1,-1 4-1,1 0 0,-1 0 1,0 0-1,1 0 0,-2 1-158,-2 3 1,1-2 0,-6 6-1,0 1 1,-2 1 202,-1 2 0,0-1 1,1-1-1,2-1 1,1-1-1,-2 0 124,0 3 0,-2-4 1,0 1-1,0 1 1,0 1 53,0 1 1,0-3 0,0 0 0,0 0-1,1 3-127,3 0 1,1-3 0,4-2-1,-2 0 1,2-1 0,1 2-1,2-2 1,-1 1-18,1 0 0,-1-2 0,0 3 0,0-1 1,-3 0-1,-1 3 42,-2 1 0,-1-2 0,-6-2 1,-1 1-1,-6-1 0,-5 3 0,-5 0-12,-3-2 1,-1 4 0,0-5-1,1 2 1,0-2 0,3-1 0,4-3-1,2 1-1296,2 1 1282,4-3 0,2-1 0,5-6 0</inkml:trace>
  <inkml:trace contextRef="#ctx0" brushRef="#br0" timeOffset="138">12631 8828 7569,'-11'-5'1218,"1"-2"-506,2-4-712,3 5 0,10 1 0,2 5 0</inkml:trace>
  <inkml:trace contextRef="#ctx0" brushRef="#br0" timeOffset="139">13168 8383 7569,'-11'-23'182,"4"1"0,5 3 1,4 4-1,5 5 1,0 6-1,0 9 1,-2 8-1,-3 6 1,0 3-1,-2 0 14,0 1 1,0 0 0,0 0 0,0 0 0,1-2 0,1 0 0,2-3 0,0-2-2853,1-2 2656,-4-1 0,10 3 0,-5 2 0</inkml:trace>
  <inkml:trace contextRef="#ctx0" brushRef="#br0" timeOffset="140">13031 8737 7569,'-5'-6'268,"6"1"1,8 1 0,7 0 0,0 0 0,2 0-305,0 1 0,4-3 1,5 4-1,0-2 0,-1 0 1,2 0-1,0 1 0,0 0 36,-3 2 0,0-4 0,-3-2 0</inkml:trace>
  <inkml:trace contextRef="#ctx0" brushRef="#br0" timeOffset="141">13100 8908 7569,'-14'-11'526,"4"-1"1,5 1-170,6 0 1,4-1 0,8 2 0,2 1 0,4 3 0,1 1 0,0 2-306,-1 2 0,1 1 0,1 0 1,-2 1-1,-4 2 0,-2 2 0,-3 1 1,-1 2-216,-1-2 0,-6 4 1,2-2-1,-3 2 1,-2 3-1,-3 1 1,-3 2 29,-4 2 0,-5-3 1,-2 3-1,0 0 0,2-2 1,2 2-1,1-2 140,3 1 0,6-2 0,1-3 0,3-1 1,3-1-1,6-1 0,6-3 0,8-1-79,6-2 1,10-2-1,2-1 1,4 0-1,1 0 1,-2 0 71,-2 0 0,2-5 0,-3-1 0</inkml:trace>
  <inkml:trace contextRef="#ctx0" brushRef="#br0" timeOffset="142">9399 9468 7569,'-11'0'356,"0"0"1,0-1 0,5-2 0,5-2-41,3-1 0,7 3 0,-1-2 1,3 1-1,3 0 0,3 2 1,-1-1-1,2 1-270,0-2 0,1 0 0,4 4 0,-1 0 0,3 0 0,0 0 1,4 0-1,3 0-47,3 0 1,2 0-1,-1 0 1,0 0 0,4 0-1,0-1 1,4-2 0,0 0 11,2 0 1,-2 2-1,-1 1 1,-1 0 0,0 0-1,-1 0 1,-3 0-1,-3 0-34,-1 0 1,1 0 0,-1 0 0,0 1 0,-1 2 0,-1 0 0,-2 1-42,2 1 0,1-3 1,3 1-1,0-1 1,3-1-1,-1 1 1,1 2 52,3-1 1,2-2 0,2-2 0,0-2 0,-1-1 0,0 2 0,-2 1 0,-1 1 5,1 0 0,0 0 0,0 0 0,-1 0 0,2 0 0,3 0 0,3 0 1,-2 0-50,-1 0 0,1 0 0,-1 0 0,-2-2 0,-1 0 0,2-2 0,3 0-2,5-1 1,-4 3 0,1-6-1,-1 0 1,0 1 0,1 0 0,0 1 51,-3 0 0,-1 2 1,-1-2-1,-2-1 1,-1 2-1,-1-1 0,1 1 1,2 0 15,0 2 0,1-2 1,0 1-1,1 0 0,1 1 1,1-1-1,0 1 1,-1 2-48,1 1 1,-2-4 0,4 0 0,-1 2 0,-1 1 0,-1-1 0,-2 0 95,-4-2 1,2 0 0,-3 4 0,1-1 0,-2-2 0,1 0 0,-2 0-22,1 2 0,-2-3 0,-4 0 0,1 2 1,2 0-1,1 2 0,-2 0 0,-3 0-133,-3 0 0,0 0 1,1 0-1,0 0 1,-1 0-1,-1 0 1,-2 0-1,-2 0 63,2 0 1,-4 0 0,1 0 0,-4 0 0,1 0 0,0 0 0,1 0 0,-2 0 80,-1 0 1,0-3 0,3-1-1,-2 1 1,-2 1 0,-1-1 0,0-1 52,-1 2 0,1-3 0,-3 1 0,1 0 0,-1 0 0,0 0 0,0 2-19,1 1 1,0-3-1,-3 0 1,-1 1-1,1 2-442,-1 1 1,1 0-176,-1 0 0,-6 0 0,-5 0 1,-6 0 531,-4 0 0,-12 0 0,-2 0 0</inkml:trace>
  <inkml:trace contextRef="#ctx0" brushRef="#br0" timeOffset="143">9422 9662 7606,'12'-1'202,"-1"-3"0,-3 1 41,-1-4 1,-3 3 0,4-2-1,-1-1 1,-2 2 0,-5 0-1,-6 3 1,-4 2 0,-2 3-1,0 6 1,-2 4 0,-3 4 71,0 0 1,1 4-1,-1 4 1,0 3 0,3 1-1,3 3 1,2 2 0,2 3-329,2 1 0,-2 0 0,3-4 0,1 1 0,2-1 0,1 0 0,0-1 0,0-1-114,0-2 1,4-1-1,1 2 1,1-4-1,2-3 1,0-3-1,1-1 1,2-2 34,3-1 0,5-2 0,-4-4 0,0 0 0,2-4 0,1-2 0,-1-1 1,0 0-299,-1-2 1,-3 0-1,2-4 1,-3-1 0,-3-4-1,-3 0 1,-1-1 389,-2-1 0,3-1 0,0-1 0</inkml:trace>
  <inkml:trace contextRef="#ctx0" brushRef="#br0" timeOffset="144">9731 9719 7569,'-11'-5'182,"3"-1"0,1-2 0,2 3 0,3 4-7,0 6 1,2 4-1,0 2 1,0 2 0,0 2-1,0 4 1,2 3 0,0-1-1,3 0 1,0-4-633,0 0 1,0 2-1,-2-4 1,1-1 456,-2-1 0,5-2 0,-1 1 0</inkml:trace>
  <inkml:trace contextRef="#ctx0" brushRef="#br0" timeOffset="145">9536 10073 7569,'9'-6'243,"4"2"1,2 3 0,3 0 0,0-2-1,2-1 1,3 2-280,4 0 0,-2-1 0,4-1 0,-1 0 0,-3 0 0,0 0 0,-4 2 0,-1-1 36,-1-1 0,-5-2 0,3-5 0</inkml:trace>
  <inkml:trace contextRef="#ctx0" brushRef="#br0" timeOffset="146">9651 10130 7798,'1'-6'93,"3"1"1,3 1 0,3 0-1,2 2 1,-2-1 0,0 1 77,2-2 0,-3 0 0,6 4 0,-3 0 1,0 0-1,-1 0 0,1 0-188,-1 0 1,-5 1 0,-2 3 0,-2 4-79,-2 2 1,0-2 0,0-1 0,0 2 0,-2 0 154,-2-2 0,3 4 0,-3-4 1,4 2-20,4-1 0,3-2 0,4-3 0,0 0 0,1 0 0,-1 0 0,1-1-19,-1 2 0,3 1 0,-1-3 0,-3 4 1,-1 0-1,-3 3-11,-2 1 1,-3 1-1,-1 1 1,-1-1 0,-3 1-1,-5-1 1,-3 2-1,-5-1-221,-1 0 1,3 2 0,-3-8 0,0 2 0,2-2 0,-1-1 209,4-2 0,0-2 0,1-1 0</inkml:trace>
  <inkml:trace contextRef="#ctx0" brushRef="#br0" timeOffset="147">9982 9662 7569,'-7'-5'264,"0"4"0,7-2 0,4 6 0,2 6 0,2 5 0,1 5 1,1 2 87,1 2 0,2 4 0,1 1 0,2 1 0,1 2 0,-1 2 0,-1 3 0,-1 1-293,-2 1 0,2 0 1,-8-4-1,0 0 1,-2-1-1,-2-2 1,-2-4-1,0-3-395,0-1 1,-6-2 0,0-2 0,-1-4-1,-1-2 1,-1-2 0,-1 0 0,-2-4-2752,1-3 3087,5 2 0,-10-4 0,4 3 0</inkml:trace>
  <inkml:trace contextRef="#ctx0" brushRef="#br0" timeOffset="148">10142 9673 7569,'-7'-11'223,"2"0"1,7-1 0,1 2 0,5 1 0,2 3-27,2 1 0,-1-3 0,0 3 0,1 0 0,1-1 0,0 1 0,3-1 0,-1 4-218,1 1 1,-3 1 0,2 0 0,-3 1 0,-5 3-130,-3 3 0,-3 0 0,-1 0 0,-1 1 0,-3 0 0,-3-1 1,-3 2 240,-2 1 1,2-2-1,1-2 1,3 1 0,-1-1 27,1 3 1,4-3 0,-2 2 0,4-1-78,4 0 1,1-1 0,4-3 0,-2 2 0,2 1-49,1 3 0,-2-3 1,-2 2-1,-1 1 1,-2 1-1,-2 3 1,-1 0-192,0 3 0,-5 0 0,-3-2 0,-2 1 0,-1 1 0,-1-1 0,1 0-1212,0-1 1409,-1-1 0,6-2 0,1 1 0</inkml:trace>
  <inkml:trace contextRef="#ctx0" brushRef="#br0" timeOffset="149">10382 10039 7569,'7'0'718,"1"0"0,1 0-155,1 0 0,-3 0 1,0 1-564,-2 3 0,-6-3 0,-6 4 0</inkml:trace>
  <inkml:trace contextRef="#ctx0" brushRef="#br0" timeOffset="150">10747 9628 7569,'-1'-13'140,"-2"-1"1,-2 0-1,0 3 1,0 2-1,2 0 1,1-1-1,-1-2 1,-2 1-1,0 0 100,0-1 1,6 2-1,7 2 1,2 5 0,2 3-1,0 2 1,4 3 0,1 0-257,1 0 0,0 6 1,-4-1-1,0 4 1,-3 1-1,-3 1 1,-3 2-106,-3 0 1,0 3-1,-4-2 1,-1 3 0,-6 1-1,-4-2 1,-2 0 0,0-3 14,-2-2 0,4 3 1,-2-4-1,4-1 1,2-2-1,2-3 1,1-3 55,0-1 1,5 4 93,1-2 1,6-1 0,8-3 0,2-1 0,2-1 0,2 1 0,2 2 0,0-1-267,-3-2 0,1-1 0,-5 0 0,-1 1 222,-1 3 0,-7 2 0,-1 6 0</inkml:trace>
  <inkml:trace contextRef="#ctx0" brushRef="#br0" timeOffset="151">10736 10028 7569,'1'-7'42,"3"3"1,3 3-1,3 1 236,2 0 0,3 0 0,2-1 0,0-2 1,4-1-1,0 1 0,2-1 0,-1 0-580,-3 2 1,2 0 0,-3 2 301,0 0 0,3-5 0,-3-1 0</inkml:trace>
  <inkml:trace contextRef="#ctx0" brushRef="#br0" timeOffset="152">10758 10119 7569,'-7'-1'570,"0"-3"-196,2-4 0,3 3 0,6 0 0,3 1 0,3-1 0,2 0-75,-1 0 1,1 1 0,-1 4-1,1 0-471,-1 0 1,-5 1 0,-1 2 0,-1 2 4,0 1 0,4 2 1,-3 2-1,0-1 152,0-1 0,-1-4 62,-4 3 0,0-3 0,0 4 0,1-1 1,1 1-38,2-1 0,1-3 0,-1 4 1,4-1-1,1 1 0,0 0-21,-2 1 1,-1-3 0,3 1 0,-1 1 0,0 0 0,-2-1 0,-2 2 5,-3 1 0,-1 2 0,-1-1 0,-3-1 0,-4-1 1,-3-1-59,-4 1 1,1-3 0,-5 2 0,0-1 0,0 0 0,1-4 0,0-1-268,0-2 1,8 0-1,-1 0 1,1 0-1,1-2 1,1-1 329,4-5 0,3-2 0,1-2 0</inkml:trace>
  <inkml:trace contextRef="#ctx0" brushRef="#br0" timeOffset="153">11250 9970 7569,'0'-6'174,"5"1"0,1 5 0</inkml:trace>
  <inkml:trace contextRef="#ctx0" brushRef="#br0" timeOffset="154">11592 9616 7569,'-11'-7'139,"1"-2"1,3 1 0,6 3-1,4 6 1,-1 6 0,1 4-1,-1 4 1,2 4 0,0 3-8,1 1 0,-4 4 0,3-1 0,-3 0 1,-1-2-1,0-1 0,0-1 0,0 0-1015,0-3 1,0-1 882,0-3 0,5 3 0,2 5 0</inkml:trace>
  <inkml:trace contextRef="#ctx0" brushRef="#br0" timeOffset="155">11501 10039 8441,'11'-6'103,"4"-1"0,2 5 1,-1-2-1,2 0 1,0 0-1,2-1 1,2 0-1,1-1-301,0-1 0,-2 5 0,-1-2 0,-2 3 198,-1 1 0,-2-5 0,-4-2 0</inkml:trace>
  <inkml:trace contextRef="#ctx0" brushRef="#br0" timeOffset="156">11604 10176 7569,'-5'-4'243,"5"0"1,6 1 0,4-1 0,1 0 0,2 0 131,2-1 0,-2 4 0,4-3 0,-2 3 1,0 1-1,-1 0 0,-1 1-407,-2 3 1,-5 2 0,-2 6 0,-3 0 0,-2 2 0,-3 3 0,-3 0-1,-5 3-228,-3-3 0,-3 5 1,-3-3-1,1 2 1,0 1-1,1-2 1,3-2-1,3 0 167,4 0 1,3-4 0,-2 1 0,5-2 0,3-3 0,3-3 259,5-3 0,7-3 0,4-1 0,3-1 0,1-1 0,0-4 0,-1 0-57,1-3 1,0 0-111,0 2 0,-5-3 0,-2 3 0</inkml:trace>
  <inkml:trace contextRef="#ctx0" brushRef="#br0" timeOffset="157">12312 9765 7569,'-10'-1'94,"2"-3"82,-2 2 0,3-3 1,-4 5-1,0 0 1,0 2-1,4 1 1,3 5-1,3 2 1,1 2-1,0-1 1,0 2 68,0 2 1,1-1 0,2 5-1,2 0 1,0-1 0,1-2 0,0 0-1,2-1 1,0-1 0,-2-2-944,-1 0 0,3-1 0,-5 1-2591,0-1 3289,-2-5 0,-1 0 0,0-6 0</inkml:trace>
  <inkml:trace contextRef="#ctx0" brushRef="#br0" timeOffset="158">12186 9936 7569,'-5'0'305,"5"0"-143,6 0 1,8 0 0,3 0-1,1 0 1,2 0 0,1 0-1,4-1 1,0-2-1100,2 0 1,-2-3 936,-6 3 0,3-4 0,-5-4 0</inkml:trace>
  <inkml:trace contextRef="#ctx0" brushRef="#br0" timeOffset="159">12791 9548 7569,'0'-18'224,"2"3"1,1 3 0,4 4 101,-1 0 0,-1 7 1,-5 1-1,0 7 1,-1 7-1,-3 5 1,-3 3-1,-4 2-181,0 3 0,0 2 1,-1 6-1,-1 2 1,-1 2-1,-1 2 1,1 2-174,2 2 0,0-3 0,2-1 0,2 1 0,5-1 0,1-3 0,2-3 0,2-2-193,1-2 0,4-3 1,4-5-1,2 0 0,1-2 1,1-2-1,0-4 0,0-2-376,1-2 1,0-4-1,-2-3 1,0-2 596,-4 2 0,2-3 0,-6 4 0</inkml:trace>
  <inkml:trace contextRef="#ctx0" brushRef="#br0" timeOffset="160">12951 9616 7549,'-11'-17'135,"3"0"1,2 6 0,1-1 0,4 1 0,3-1 0,6 1 64,2 0 0,3-1 0,0 1 0,3 1 1,-1 1-1,0 2 0,0 2 0,-1 3-130,-1 0 1,-2 2 0,1 2 0,-1 0 0,1 3 0,-2 2 0,-3 2 0,-3 2-112,-2 4 0,-2-2 0,0 2 0,0-1 0,-2 0 1,0 3-1,-3-1-153,-2 1 1,1-2 0,-3-4 0,3 1 0,1-1 20,2 0 0,2-3 1,2-2-1,3 0-21,4-4 1,-2-1 0,2-1 0,0 0 0,3 0 0,0 0 0,0 0-1049,1 0 1242,-6 5 0,4-3 0,-3 3 0</inkml:trace>
  <inkml:trace contextRef="#ctx0" brushRef="#br0" timeOffset="161">12894 9925 8496,'12'0'263,"0"0"0,2-2 1,3 0-1,0-3 1,5 0-1,2 0 1,3 1-333,-2-1 0,-1 4 0,-1-3 1,-1 2-1,-2 1 0,-2-1 0,-2-2 1,-2 1-2289,-1 2 2357,-2 1 0,-4 5 0,-2 1 0</inkml:trace>
  <inkml:trace contextRef="#ctx0" brushRef="#br0" timeOffset="162">13020 10005 7569,'-12'6'528,"2"-3"-117,3-6 0,2 0 1,6-3-1,3 0 1,3 1-1,3 0-323,2 2 1,-1 2-1,1 1 1,-1 0-1,0 0 1,1 0-1,-1 0 1,1 0-328,-1 0 1,-3 0 0,-1 0 0,1 1 0,0 3-85,-1 4 0,-4-2 1,1 1 371,-3 2 1,-2 2 0,-2 0 0,-2 0 119,-1 1 0,3-5 0,-1 1 0,3 1 1,1 1-114,0 1 0,0-3 1,0 0-1,1-1 0,2 1 1,2 0-71,1 0 0,-3 3 0,1 0 0,-3 0-81,-1 1 1,0-1 0,-1-1 0,-3-1 0,-4-1 0,-3 0 0,-3-1 0,-3-1-327,0 0 0,1-1 0,-1-3 421,0 2 0,-3 5 0,2-3 0</inkml:trace>
  <inkml:trace contextRef="#ctx0" brushRef="#br0" timeOffset="163">13191 9559 7569,'-6'-15'230,"3"1"0,6 4 0,4 5 0,4 4 1,0 2 145,0 3 1,1 2-1,0 7 1,2 2 0,3 5-1,1 4 1,1 4 0,-2 1-1,-1 3-280,-4 1 1,0 1 0,-2 1 0,-2 0 0,-5 2 0,-1 1 0,-2-2 0,0-3-245,0-3 1,0-1-1,0 2 1,-2-5-1,0-2 1,-3-1-1,0-1-467,0-3 1,-4-3-1,2-4 1,0-1 0,-1-1 614,-1-2 0,-1 2 0,-1-3 0</inkml:trace>
  <inkml:trace contextRef="#ctx0" brushRef="#br0" timeOffset="164">13397 9525 7569,'-2'-22'77,"0"3"1,-2 4-1,3 4 1,2 2 0,3 1-1,0-1 1,1-1 251,2-1 0,4 1 0,0 1 0,0 1 0,1 1 0,-1 0 0,1 3 1,-1 3-333,0 1 1,1 0-1,-1 0 1,1 1-1,-2 3 1,-3 4-66,-3 2 0,1-2 0,-1-1 1,-1 2-1,-2 1 0,-2 0 1,-2-1-1,-1-1 69,2 1 1,-1-3 0,1 2 28,-2 1 1,0-3-1,5 0 1,3-1 23,4-2 0,-2-1 0,2 1 1,1 1-1,1 0 0,1-1 16,1 1 0,-1 1 0,1-2 0,-2 2 0,-1 0-63,-2 0 0,-4 4 0,1-1 1,-4 2-1,-6 0 0,-4 0-160,-4 1 1,-5-6 0,4 7 0,1-2 0,1 0 0,3 2 0,1-2-997,2-3 0,4 4 1149,-1-4 0,-2 3 0,0 2 0</inkml:trace>
  <inkml:trace contextRef="#ctx0" brushRef="#br0" timeOffset="165">13682 9868 8974,'0'-7'196,"0"2"1,0 5 0</inkml:trace>
  <inkml:trace contextRef="#ctx0" brushRef="#br0" timeOffset="166">13876 9548 7569,'0'-12'124,"0"1"1,2 1 0,0 1 0,2 1 0,-1-1 0,-2-1 0,-1 1 0,0 6 2482,0 6-2504,0 11 1,1 0-1,2 5 1,0 0 0,1 0-1,1-1 1,2 0-233,-1 0 1,4-4 0,-2 1 0,2-2 0,1-2 0,-1 0 0,-1 0 0,-2-2 0,-1-3-3000,0-1 3128,-3 4 0,2-8 0,-5 4 0</inkml:trace>
  <inkml:trace contextRef="#ctx0" brushRef="#br0" timeOffset="167">13762 9879 7752,'4'-8'241,"1"2"0,3 0 0,3 1 0,3 0 0,1 1 0,2-1-34,2-3 0,4 2 0,2-2 0,3 1 0,0-1 1,0 2-1,-3 0 0,-1 3-791,-1-2 0,-1 3 0,-3-1 584,-4 1 0,-2 2 0,-2 0 0</inkml:trace>
  <inkml:trace contextRef="#ctx0" brushRef="#br0" timeOffset="168">13865 10005 7569,'-5'-12'215,"4"5"0,-2 0 0,4 1 0,4 1 0,0-1 0,2 0 41,-1 1 1,6-2-1,3 3 1,0 1-1,0 2 1,2 1-1,-1 0 1,1 0-297,-3 0 1,-2 0 0,0 1 0,-2 3 0,-2 4-102,-5 2 1,-1 1 0,-2 1-1,-2-2 1,0-1 0,-3-3 0,0 1 84,0-1 1,-3 2-1,3 2 1,0-1-1,-1-3 152,-1-1 0,5 0 13,-2-1 1,3-2 0,2 5 0,3-2-1,3-3 1,3 1 0,2-1 0,1 2-80,2-1 0,-3 2 0,4 0 0,-4 0 0,0 1 0,-1-1 0,1 2 0,-2-1-49,-3 3 1,0-3 0,-5 2 0,2 1 0,-3 1-1,-3 1 1,-6 1-91,-2-1 0,-5 1 1,-2-1-1,-2 1 0,-4-2 1,-2-1-1,0-3-243,1-1 1,2-1 0,3-3 0,4 2 0,2 0 0,3-1 351,2-5 0,-2-3 0,4-6 0</inkml:trace>
  <inkml:trace contextRef="#ctx0" brushRef="#br0" timeOffset="169">14242 9776 7569,'-5'-10'180,"5"2"0,5 3 0,6 5 0</inkml:trace>
  <inkml:trace contextRef="#ctx0" brushRef="#br0" timeOffset="170">14584 9422 7569,'-11'-11'425,"3"1"0,2 3 0,1 7 0,2 7 0,2 4-258,1 4 1,0 3 0,0 5 0,1-2 0,2 0-1,2-3 1,0-1 0,0 0 0,-1-1-749,1-2 0,-4-1 1,4-2-1,-1 1 581,0-1 0,0 1 0,-4-1 0</inkml:trace>
  <inkml:trace contextRef="#ctx0" brushRef="#br0" timeOffset="171">14447 9788 7569,'0'-8'263,"2"2"1,1 1 0,5 1 0,4 0-95,3 0 1,-1 0 0,5 4 0,1 0 0,2 0 0,0 0 0,1 0 0,0 0-486,0 0 1,-1-1 0,-3-1 0,-3-2 0,-1 1 0,1 2 315,-3 1 0,0-5 0,-1-1 0</inkml:trace>
  <inkml:trace contextRef="#ctx0" brushRef="#br0" timeOffset="172">14562 9959 7569,'-7'-5'171,"2"2"0,6-4 1,3-1-1,4 1 0,2 0 169,1 2 0,2 0 0,1 3 0,1-2 0,1 0 1,-1 0-1,1 0 0,1 2-309,-1 0 0,-4 4 1,-5 0-1,1 3 0,0 2 1,-2 2-1,-1 1 0,-3 2-183,0 4 0,-7-2 1,-3 5-1,-3 1 1,-3 0-1,-3 1 0,-1-2 1,-1 0 109,2-2 0,-4 4 0,7-6 1,3-1-1,3-1 0,3-2 1,1-1 173,-1-2 1,5 1 0,0-4 0,7 0 0,3 0 0,3-3 0,1 0-132,1-2 1,5 0 0,-2 0 0,1 0 0,-1 0 0,-1 0-2,1 0 0,-4 0 0,3 0 0</inkml:trace>
  <inkml:trace contextRef="#ctx0" brushRef="#br0" timeOffset="173">15327 9137 7569,'-10'-2'151,"1"0"0,4-2 0,3 2 1,7 0-1,4 2 0,3 0 1,0 0 148,4 0 1,-2-4-1,5 1 1,1 0 0,2 1-1,2-1 1,1-2 0,2 0-474,-2 0 1,-1-3-1,-1 4 1,-1 1-1,-3-1 1,-4 0-1,-2 1 1,-2 2-2157,0 1 2329,-4 0 0,-2 0 0,-5 0 0</inkml:trace>
  <inkml:trace contextRef="#ctx0" brushRef="#br0" timeOffset="174">15361 9308 8242,'17'0'233,"2"0"1,3 0 0,4-1 0,2-2 0,1-2 0,4 0-1,2-1-25,4-1 1,-3 4 0,-4-4 0,-3 2 0,-2 3-209,-6 0 0,-3 2 0,-6 0 0</inkml:trace>
  <inkml:trace contextRef="#ctx0" brushRef="#br0" timeOffset="175">17006 8223 7569,'-12'-6'549,"6"1"-409,1 5 1,5 1 0,1 3-1,2 5 1,2 3 0,0 5 0,0 2-1,-1 4 1,-1 2 0,1 2-1,-1-1 1,-2 1 0,-1-2-52,0-1 1,-4-1-1,0 0 1,1-1-1,-1-2 1,0-2 0,2-2-1,0-2-495,2-1 0,2-3 1,1-1-1,5-3 1,2-1-1,3-2 406,2-2 0,-2-1 0,3 0 0</inkml:trace>
  <inkml:trace contextRef="#ctx0" brushRef="#br0" timeOffset="176">16206 8965 7569,'-28'0'43,"4"0"1,-1 2 0,4 0 0,6 2 0,3-1 0,0-1 0,2 2 0,4 2 219,6 1 0,10-2 1,10-5-1,5 0 0,7 0 1,6 0-1,8 0 1,6-2-1,5 0 0,4-2-171,-29 3 1,1-1-1,1 0 1,0-1-1,2 1 1,-1 1-1,3-1 1,-1 1-1,2 0 1,0 0-1,3-1 1,1 1 0,1-1-1,2 0 1,3 0-1,2 0-78,2 0 0,1-1 0,-1 2 0,1 0 0,6-3 0,0 0 1,-1 0-1,0 1 0,-1-1 0,0 0 0,1 0 0,-1 0 0,1 0 1,-1-1-120,2 1 1,-1-2 0,1 1-1,0-1 1,-5 1 0,-1 0-1,-3 1 1,-1 0 0,-2 2-1,-2 0 1,-2 2 0,0-1 0,-2 1-1,-1-1 97,-1-1 0,-1 0 0,-3 1 0,-1 1 1,27-5-1,-3 1 0,-7-1 0,-5 0 1,-5-2-1,-4 2 152,-3 0 1,-9-2 0,-5 3 0,-3 0 0,-5-1-1,-6-2-677,-7 1 0,-11 0 1,-12 3-1,-8-1 533,-5 2 0,-1 4 0,-5 2 0,-1-1 0,-2-2 0,0-1 0</inkml:trace>
  <inkml:trace contextRef="#ctx0" brushRef="#br0" timeOffset="177">16378 9388 6998,'7'-1'180,"1"-3"1,1-4 0,0-2-1,-2 1 1,-3 5 184,-3 8 1,-1 5-1,0 4 1,0 2-1,0 4 1,0 4-1,0 2 1,1 2 0,2 0-218,1 0 1,3-1 0,-3 3 0,0-1 0,0-1 0,0-1 0,-2 1-268,-1-2 1,-1-4 0,0-4 0,0 1-1,0-1 1,0-1-488,0-2 1,0-1-1,0-2-1869,0 1 2475,0-6 0,0-1 0,0-5 0</inkml:trace>
  <inkml:trace contextRef="#ctx0" brushRef="#br0" timeOffset="178">17154 9365 7569,'-5'-8'86,"-3"2"0,0 2 0,0 6 0,4 4 0,3 5 118,1 5 1,0-2-1,1 5 1,2 1-1,2 1 1,0 4-1,1 0 1,1 2 0,1-2-86,3-1 1,-4-1 0,0-1 0,-1-3 0,-1-4 0,0-3-2144,-2 0 2024,-2-1 0,-11-4 0,-3-2 0</inkml:trace>
  <inkml:trace contextRef="#ctx0" brushRef="#br0" timeOffset="179">16903 9616 8284,'9'0'214,"1"0"1,3 0-1,1 0 1,2 0 0,4 0-1,6 0 1,4 0-166,3 0 1,8-3-1,3-3 1,4 1 0,1-1-1,-2 0 1,-3-2 0,-2 0-2397,-4 1 2347,-2 4 0,-7-7 0,-1 4 0</inkml:trace>
  <inkml:trace contextRef="#ctx0" brushRef="#br0" timeOffset="180">17976 9217 7569,'-6'-5'932,"-3"-2"-518,5-4 0,1 6 0,3 6 1,0 8-1,0 6 0,0 3 1,-2 3-1,-1 5-259,-5 4 0,2 2 0,-2 0 1,-1-2-1,0 2 0,0 0 0,3-1 1,0-1-200,-1-3 0,5-1 0,-2-6 0,3-2 0,2-2 0,3-3 0,3-3 0,5-3-219,3-2 0,-1-2 0,4-3 0,-1 0 0,1-1 0,1-1 0,0-3-233,0-2 1,-5 3 0,2-3 0,-4-1 0,0 1-1,-2-1 496,-3-1 0,-2-1 0,-5-1 0</inkml:trace>
  <inkml:trace contextRef="#ctx0" brushRef="#br0" timeOffset="181">18102 9514 7569,'0'-8'1433,"0"0"1,0 7-1119,0 1 0,0 6 0,0 10 0,0 1 1,0 4-1,0 0 0,0 3-87,0 1 1,0-1 0,0-2-1,0 1 1,0 0 0,0 0 0,0-1-1,0-2-490,0-1 1,0-5 0,0 1-1,0-2 1,0-2-2335,0 1 2596,0-6 0,-10 4 0,-3-4 0</inkml:trace>
  <inkml:trace contextRef="#ctx0" brushRef="#br0" timeOffset="182">2095 12529 7569,'-6'-7'-465,"2"-1"654,-2 5 0,3-5 1,-3 2-1,0 1 0,-1-1 1,-2 1-1,0 1 59,2 5 1,2 4-1,5 8 1,0 2-1,0 4 1,0 3-1,0 1 1,0 1-190,0 3 1,0 2 0,0 5 0,0 0 0,1 1 0,2-1 0,0-1 0,1-1-160,1-2 1,-2-3 0,3 2-1,0-1 1,1-4 0,0-3-1,0-3 1,-2-1 33,0-3 1,-4-2 0,4 0 0,-1-1 0,0 1 0,-2-1-171,0 0 1,-2-3 0,1-2-1939,3 0 2174,-3-3 0,-1-3 0,-6 0 0</inkml:trace>
  <inkml:trace contextRef="#ctx0" brushRef="#br0" timeOffset="183">1947 12598 7569,'0'-12'17,"0"1"0,0-1 0,0 1 0,1 0 0,3-1 0,2 1 0,2-1 0,1 1 0,2-1 247,3 1 0,6 1 0,-1 1 0,3 1 0,1 1 0,1-1 0,1 2 0,3 1-174,1 2 1,2-2 0,2 1 0,-1 2 0,-3 2 0,-1 4-1,-3 3 1,-1 3-158,-1 2 0,-5 0 0,-3 4 1,-4 3-1,-3 2 0,-4 2 0,-3 0 1,-2 0-9,-3 0 0,-4 3 1,-7 1-1,-5-2 1,-4-2-1,-3-2 0,1-2 54,-2 1 1,0-4 0,-3 0 0,3-5-1,2-3 1,0-3 0,3-2 0,4 1-1199,3-1 1219,6-2 0,-5-1 0,2 0 0</inkml:trace>
  <inkml:trace contextRef="#ctx0" brushRef="#br0" timeOffset="184">2963 12381 7569,'-5'-12'151,"-1"1"0,-2 3 1,2 1-1,0-1 0,0 0 1,0 2-1,0 2 0,-2 6 77,2 4 0,-1 4 1,5 3-1,-3 2 1,-1 4-1,-3 3 1,0 2-1,0 1-164,1 2 1,1 4-1,-5 0 1,2 2 0,1 0-1,3 0 1,1 0-1,2 2-97,2 1 0,1 5 1,0-1-1,0 1 1,1-3-1,3-3 1,4 0-1,3-2-26,4-3 1,-2-2 0,3-5 0,0-2 0,-1-2-1,0-3 1,0-5-13,1-3 1,-1 2 0,-2-4 0,0 1 0,3-4 0,-4 0 0,-1-1 0,-4 2-218,2-1 0,-3-2 0,2-1 1,1 0-1,0-1 288,-2-3 0,-2-2 0,-5-6 0</inkml:trace>
  <inkml:trace contextRef="#ctx0" brushRef="#br0" timeOffset="185">3215 12609 7569,'-8'-11'165,"2"-1"1,2 3-1,4 6 91,2 6 0,7 8 0,-2 4 0,0 4 1,1 4-1,1 3 0,1 3 0,1 2 1,1-2-188,-1-1 0,0 2 0,1-3 1,-2-1-1,-1-4 0,-1-3 1,0-2-244,3-1 0,0-3 1,0 1 231,1-5 0,-6-5 1,-2-8-1,-3-4 12,-1-2 0,4-1 0,0-2 0,-2-2 1,0-4-1,-2-2 0,1 1 0,1 2-124,2 2 1,0-3-1,-3 5 1,2 3 0,2 4 13,1 6 1,-3 3 0,2 10 0,0 1 0,3 2 0,2 4 0,1 1 0,1 0 24,-1-1 0,0-3 0,1 1 1,-1 0-1,1-3 0,-1-1 1,1-2 2,-1 0 0,0-4 0,1-3 1,-1-2-1,1 1 0,-1 0 1,1-1 128,-1-5 0,-1-3 0,-1-6 0,-1 1 0,0-2 0,1-2 0,0-3 0,-2-2 75,-2-3 0,2 3 0,-3-8 0,-1 0 0,-2-2 0,-1-3 0,0-2 0,0 1-244,0 0 0,0 3 0,0 3 0,0 3 0,0 5 1,0 2-740,0 4 1,0 8-1,0 6 791,0 6 0,0 9 0,0 3 0</inkml:trace>
  <inkml:trace contextRef="#ctx0" brushRef="#br0" timeOffset="186">4083 12369 7569,'-4'-11'258,"0"-1"0,0 2 0,0 1 1,0 2-1,2 0 53,1 5 0,1-1 0,0 11 1,0 1-1,1 1 0,1 1 1,4 1-1,0-1 0,4 2-134,4 2 0,0-1 1,5 5-1,1 3 0,2 2 1,1 3-1,0-1 1,-2 1-81,-2-1 1,1 5 0,-4-3 0,-1 0 0,0 1 0,-1-1 0,-2 1-193,-4 0 0,-5-3 1,1 2-1,-3-2 1,-1 1-1,0-2 1,0-2-1,-1-4-79,-3-4 1,-2 2-1,-6-2 1,1-1-1,-1-1 1,0-2-1,-2-1 1,-2-1-46,3-1 1,0-2 0,1 2 0,1-3-1,0-1 1,0 1-273,4 1 1,2-2 0,6 2 0,3-1-1,3-2 1,4-3 490,0-4 0,5-2 0,2-6 0</inkml:trace>
  <inkml:trace contextRef="#ctx0" brushRef="#br0" timeOffset="187">4882 12815 7569,'-1'-10'98,"-2"1"0,1 2 1,3 2-1,5 3 171,4 0 1,2 2 0,1 0 0,0 0 0,3 0 0,-1 0-1,1 0 1,3 0 0,3 0-209,1 0 0,0-1 0,0-1 0,-1-2 0,0 1 0,-2 1 0,-2-1-740,-1-1 1,-2 1 0,-4 3 678,1 0 0,-6 0 0,-1 0 0</inkml:trace>
  <inkml:trace contextRef="#ctx0" brushRef="#br0" timeOffset="188">4950 12963 7569,'12'5'263,"3"-3"1,2 1 0,0-1 0,5-2 0,2 0 0,4 0 0,1 0 0,2 0 158,-2 0 0,3-2 0,-7 0 0,-2-2 0,-4 1 0,-3 2-422,-2 1 0,-1 0 0,-2 0 0</inkml:trace>
  <inkml:trace contextRef="#ctx0" brushRef="#br0" timeOffset="189">6332 12415 7569,'0'-8'167,"0"1"0,-1-1 0,-1 1 0,-3 0 1,-1 1 178,1-1 1,2 10-1,3 2 1,-2 8-1,0 6 1,-3 4-1,0 3-221,0 5 0,-1-1 0,4 4 0,-2 5 0,2 1 0,2 2 0,2 0 0,3 0-167,2 0 1,-1-6 0,3 1 0,-2-5 0,2-5 0,1-3 0,1-3 0,-3-2-316,0-3 1,-4-4 0,2 0 0,-1-1-278,-2 1 0,-3-6 0,-4-2 634,-4-3 0,-7-11 0,-3-3 0</inkml:trace>
  <inkml:trace contextRef="#ctx0" brushRef="#br0" timeOffset="190">6241 12495 7569,'1'-14'2,"2"3"0,2 0 0,1 1 0,3-1 0,1-1 0,2 1 0,0 0 0,2-1 206,2 1 0,4-1 1,-1 1-1,4-1 1,2 2-1,2 3 1,-3 3-1,-2 3 1,-3 1-159,1 0 1,-4 2 0,0 4-1,-5 6 1,-3 2 0,-5 2 0,-1 3-1,-2 3-100,0 1 1,-5 0-1,-3-1 1,-3 1-1,-5 0 1,-1-1-1,-2-3-21,0-4 0,-1-1 1,-1-1-1,1-1 0,2-2 1,1-1-1,3-2-381,2-3 0,0-3 0,1-1 452,-1 0 0,6 0 0,1 0 0</inkml:trace>
  <inkml:trace contextRef="#ctx0" brushRef="#br0" timeOffset="191">7063 12266 7569,'-3'-17'396,"-3"3"0,0 5-67,-3 5 0,0 12 0,-1 6 0,0 5 0,-3 6 0,-1 3 1,-2 5-1,-2 4 0,-1 5-167,0 2 1,1 3 0,-2 1-1,2 3 1,2 0 0,3 1 0,4-3-328,5-2 0,3 0 0,1-10 0,0-3 1,1-3-1,3-5 0,4-3 0,2-4 73,1-2 1,2-2 0,1-5 0,1-1 0,0-3 0,1 1 0,0-2-132,2 0 1,-4-1-1,2-4 223,1 0 0,-4 0 0,3 0 0</inkml:trace>
  <inkml:trace contextRef="#ctx0" brushRef="#br0" timeOffset="192">7349 12552 7569,'-6'-5'167,"3"4"1,4 6-1,4 4 1,2 5 0,0 2-1,1 6 1,-2 3-1,-1 5 1,-2 2 0,-2 0-1,-1-3 1,0 0 26,0 0 1,0-3 0,-1 1-1,-2-5 1,0-1 0,0-4-1,2 0 1,2-3-427,3-1 1,-3-6 0,4 0-1,0-2 222,3-3 0,-3-6 0,-1-3 0,-3-3 0,0-2 0,2-1 0,1 0 0,-2-4-68,-1-1 1,-1-5 0,0-5-1,-1-1 1,-1-1 0,-2-1 0,0 2 107,-1 1 0,4 2 0,-4 4 0,1 2 0,0 2 199,1 2 1,3 5 0,3 9 0,2 3-1,1 4-225,3 2 0,3 0 0,2 5 0,1-1 0,0 0 0,0 1 0,1-2-72,-2-2 1,-2 0 0,0-2 0,-1-1 0,0 0 0,1-3 0,-2-2 0,-1-4 90,-1-3 1,-1-3-1,3-3 1,-1-1-1,-1-3 1,-1 0-1,1-4 56,0 0 1,-5-1 0,4 2 0,-2 2 0,-3 2 0,0 2-47,-2 1 0,0 8 0,0 5 0,0 8 0,0 6 0,0 6 1,0 5-1,0 6-16,0 2 0,0 5 0,0 0 1,0-1-1,0-3 0,0-2 1,1-2-458,3 2 0,-3-4 0,4-3 0,-1-3 0,1-5 0,0 0 440,0-3 0,4-1 0,-3-2 0</inkml:trace>
  <inkml:trace contextRef="#ctx0" brushRef="#br0" timeOffset="193">7897 12952 7569,'0'-12'121,"0"1"0,0-2 0,0-1 0,0-1 0,0 0 0,1-2 0,2-2 155,1-2 1,5-3-1,-2-3 1,3-2 0,2-2-1,0 1 1,2-1 0,2 1-1,-2 1-289,-2 1 0,-4 1 1,-2 6-1,-1 0 1,-2 4-1,-2 0 34,-1 3 1,0 8-1,0 7 1,0 9 53,0 8 0,1 3 0,2 4 0,2 1 0,0 5 0,1 2 0,1 1 0,2 0-175,1 0 1,0-3 0,-1-2 0,-2-1 0,2-3 0,1-2 0,2-4-419,-1-3 1,-3-4 0,0 0-1,0-1 1,1 0-1501,-1 1 2018,-3-6 0,0-1 0,1-5 0</inkml:trace>
  <inkml:trace contextRef="#ctx0" brushRef="#br0" timeOffset="194">7909 12895 7569,'1'-7'256,"3"3"0,3 2 0,3-1 0,2 0 1,0 0-1,4 2-241,3 1 0,2 0 0,2 0 0,1 0 0,2 0 0,0 0 0,0 0 0,-2-1-1042,-1-3 1027,-6 2 0,5-3 0,-4 5 0</inkml:trace>
  <inkml:trace contextRef="#ctx0" brushRef="#br0" timeOffset="195">8434 12506 7569,'-5'-17'392,"0"0"0,-3 8 1,4 5-1,3 9-133,1 8 0,0 5 0,0 6 0,0 4 0,0 5 0,0 4 0,1 0 0,2-2-403,1-1 0,3 1 0,-3-2 1,0-3-1,0-3 0,-1-4 1,0-4-2028,-2-4 2171,4-3 0,-3-10 0,3-4 0</inkml:trace>
  <inkml:trace contextRef="#ctx0" brushRef="#br0" timeOffset="196">8274 12461 7569,'0'-12'108,"6"1"1,4-1-1,4 1 1,2 1-1,0 1 1,2 3-1,1 1 1,0 1 133,1-1 1,2 3-1,-1-1 1,0 3-1,-3 3 1,-2 5-1,-2 3 1,-1 5-285,-2 3 1,-5-2 0,-2 2 0,-3 2-1,-2 0 1,-3 2 0,-4 0 0,-8 0-40,-7 0 1,1-4 0,-6-2-1,1 0 1,2-3 0,3-3-1,6-3 1,3-4-537,1-3 1,7-1 0,5-1 616,7-3 0,8-7 0,3-7 0</inkml:trace>
  <inkml:trace contextRef="#ctx0" brushRef="#br0" timeOffset="197">8799 12643 7569,'0'-11'229,"0"3"0,2 2 0,1 1 0,4 1 0,0 0 0,1 1 0,1 0 0,1 2 18,1 1 0,1 0 0,-1 1 0,1 2 0,-1 2 1,1 0-1,-1 0 0,-1-1 0,-1-1-672,-1 1 0,-1 0 0,5-4 0,-1 0 1,0 0-2354,1 0 2778,-1 0 0,-4 0 0,-2 0 0</inkml:trace>
  <inkml:trace contextRef="#ctx0" brushRef="#br0" timeOffset="198">8811 12815 7569,'5'-7'256,"2"2"0,5 1 0,2 1 1,1-1-1,0-1 0,2-2 0,2 0-116,2-1 0,2 4 0,0-2 0,-1 1 0,-2 2 0,-2 2-140,-2 1 0,-1 0 0,-3 0 0</inkml:trace>
  <inkml:trace contextRef="#ctx0" brushRef="#br0" timeOffset="199">9393 12849 8280,'0'-8'150,"0"1"1,1-2 0,2-3 0,2-2 0,0-1 0,2 0 0,-2 0 0,1-2 0,-1 0 0,1-4 0,-1 0 0,2-3 0,-2-2 0,1-2 0,-1 0-82,0 0 1,-1-3 0,-4 1-1,0 0 1,1 0 0,2-1 0,1 2-1,-2 4-109,0 4 0,-2 5 0,0 4 137,0 1 1,1 10 0,1 4-1,2 8 1,0 4 0,0 5-1,1 7-77,1 7 1,2 2 0,3 4 0,2 1 0,1-2 0,1 0 0,-1-2 0,-1-1-205,-2-2 1,1-5 0,0-2 0,2-3 0,0-2 0,-2-3 0,-3-4-1,-1-2-275,3-2 0,-1 0 0,-1 0 0,-3-3 0,0-1 459,1-2 0,-10-1 0,2-4 0</inkml:trace>
  <inkml:trace contextRef="#ctx0" brushRef="#br0" timeOffset="200">9405 12792 7569,'0'-8'167,"1"1"1,3-1 0,3 2 0,3 2 0,2 3 0,1 1 56,2 0 1,3 0-1,6-2 1,1 0-1,3-2 1,0 1-1,1 2 1,-1 1-726,0 0 0,-1 0 0,-6 0 0,-1 0 501,-1 0 0,1 5 0,2 2 0</inkml:trace>
  <inkml:trace contextRef="#ctx0" brushRef="#br0" timeOffset="201">9999 12963 7569,'-7'5'320,"3"3"0,3 2 1,1 1-1,0 1 1,0-1-1,0 2-152,0 2 1,0-2 0,0 3 0,0 1 0,0 1 0,0 1 0,0-2 0,-1 1-2529,-3 0 2360,-2-4 0,-6 7 0,1-3 0</inkml:trace>
  <inkml:trace contextRef="#ctx0" brushRef="#br0" timeOffset="202">10638 12392 7569,'0'-11'65,"-4"-1"1,0 1 0,1 1 0,-2 1-1,-3 1 1,-2 1 0,-2 0 0,1 3 0,0 3-1,-1 1 1,1 0 0,-1 1 0,1 5-1,-1 4 1,0 5 147,-3 3 0,2 2 0,-4 7 0,2 3 0,0 2 0,1 1 0,1 0 0,2 2 0,1 1-217,2-1 1,-1-4 0,5-2 0,2-1 0,2-3 0,4-1 0,5-2-47,4-3 0,5-4 0,5-6 0,0-3 0,0 0 0,1-4 1,1-2-1,3-4 118,1-3 0,1-3 1,1-3-1,-2-1 1,-1-3-1,-4 0 1,-2-4-66,-3 0 0,-5-2 1,1 0-1,-3-1 1,-5-1-1,-3-3 0,-3-2 1,-1-1-315,0-2 0,-1 2 0,-3 2 0,-5 2 0,-5 5 0,-5 3 0,-2 3 84,-2 6 1,-1 0 0,-1 6-1,-3 2 1,0 2 0,0 4-1,4 3 1,3 3 226,6 2 0,-3-1 0,1 1 0</inkml:trace>
  <inkml:trace contextRef="#ctx0" brushRef="#br0" timeOffset="203">10353 12586 7569,'-8'7'-133,"2"-2"368,1 0 0,6-4 0,8 4 0,6-1 1,8 0-1,6 0 0,4-1 0,1 1-186,0-1 1,6-2 0,0-1 0,1 0-1,-3 0 1,-2-1 0,-3-2 0,-3-1-665,-3 2 1,-7 1-1,-2-1 615,-2-2 0,0 3 0,-5-4 0</inkml:trace>
  <inkml:trace contextRef="#ctx0" brushRef="#br0" timeOffset="204">11163 12575 7569,'2'-12'166,"2"2"1,3 1 0,3 3-1,2 1 1,-1 2-38,1 2 1,-1 1 0,2-1 0,1-2-1,1 0 1,-1 0 0,-2 2 0,0 1-1449,-1 0 1319,1 0 0,-6 0 0,-1 0 0</inkml:trace>
  <inkml:trace contextRef="#ctx0" brushRef="#br0" timeOffset="205">11141 12689 7733,'12'0'123,"2"0"0,3-1 0,1-2 0,3-1 0,3 2 0,4-1 0,0 1-586,0-2 1,0-1 0,-3 2 462,2 0 0,-6-6 0,-4 2 0</inkml:trace>
  <inkml:trace contextRef="#ctx0" brushRef="#br0" timeOffset="206">11769 12415 7569,'-2'-11'354,"0"2"1,-2 5 0,3 9-179,3 8 1,0 6 0,1 6 0,0 3 0,0 1 0,0 3 0,0 1 0,-2 1-167,-1 0 0,0-1 0,0-1 1,0-3-1,0-1 0,0-2 1,0-2-1,-1-3-991,-3-2 0,3-2-444,-3-6 1425,3-4 0,-4-7 0,-2-7 0</inkml:trace>
  <inkml:trace contextRef="#ctx0" brushRef="#br0" timeOffset="207">11609 12426 7569,'0'-17'99,"0"1"0,1 5 0,3 2 0,5 1 0,4 1 0,2-1 121,-1 1 1,0 0-1,1 0 1,4 2-1,2 1 1,2 0 0,0 1-1,0 2-259,0 1 1,0 0 0,-2 1 0,0 2 0,-4 2 0,0 1 0,-3 3 0,-3 1-52,-3 2 1,-2-1 0,-3 1-1,1 0 1,-3 2 0,-4 2-1,-4-1 1,-4 0 87,0 0 0,0 0 0,-1-3 0,1-1 0,-1 1 0,1-1 0,0 1 0,-1-1 114,1 0 1,3-3 0,0 0-1,0 1 131,-3 1 0,4-4 1,0-1-1,2 0-185,3 3 0,6-2 0,3 0 1,5 1-1,2-2 0,2 1 0,2 1-137,2 1 1,2 1-1,1 0 1,-2-1-1,0 1 1,-4 1 0,1 0-1,-3-1-2,-2-1 0,1-1 0,-8 5 0,1-1 1,-2 0-1,-1 1 0,-1-1 0,-1 1 58,-5-1 1,-3-3 0,-7-1 0,-2 2 0,-4 1 0,-3 1 0,-1-3 0,-1 0-46,-2 1 1,1-4 0,-1 0 0,2-1 0,2 0-1,3-2-534,4-1 1,3-2 601,5-3 0,2-2 0,5-5 0</inkml:trace>
  <inkml:trace contextRef="#ctx0" brushRef="#br0" timeOffset="208">12111 12129 7569,'-6'-15'309,"3"1"1,6 4 0,5 5 0,2 5 0,1 4 0,2 5 100,2 5 0,3 3 1,5 8-1,0 1 0,-1 6 1,1 3-1,0 5 0,-1-1-353,-3 0 0,1 1 0,-3-3 0,-2 1 0,-1 0 0,-5 0 0,-3 0 0,-4-1-216,0-2 0,-2-4 0,-2-2 0,-1 0 0,-5-1 0,-3 0 0,-3-1 0,-3-1-773,-1 1 1,-1-4 0,-3-6 0,-1 1 931,0 0 0,-5-4 0,-1 2 0</inkml:trace>
  <inkml:trace contextRef="#ctx0" brushRef="#br0" timeOffset="209">13071 12438 7569,'-12'0'113,"5"0"1,2 0-1,2 1 1,6 3 0,0 5-1,4 5 1,-2 3 0,0 3-1,-3 0 1,1 3 0,0 2 145,0 0 0,1 3 1,-4-1-1,0-2 1,0-1-1,0-2 1,0-2-1,1-2-408,3-1 1,-3-2 0,3-4 0,-2 1 0,-1-2-1339,3-3 0,-3-3 1487,3-8 0,-3-2 0,-1-5 0</inkml:trace>
  <inkml:trace contextRef="#ctx0" brushRef="#br0" timeOffset="210">12934 12643 7569,'7'-5'133,"2"-2"0,3-2 1,3 0-1,3 3 1,1-1 25,-2 1 1,9 3 0,-1 0-1,4 0 1,6 0 0,-1 0 0,3 0-1,-2 2-485,1 1 1,-2 0-1,0 0 1,-1 0 325,-2 0 0,2-5 0,-4-2 0</inkml:trace>
  <inkml:trace contextRef="#ctx0" brushRef="#br0" timeOffset="211">13962 12369 7569,'0'-17'168,"0"0"0,1 7 0,3 4 208,3 6 1,-2 10 0,-1 9 0,-1 4-1,-1 3 1,2 6 0,-1 3 0,-2 5-321,-1 0 0,1-2 0,2 3 0,0-2 0,0-2 0,-2-1 0,-1-3 1,0-3-355,0-3 0,4-8 0,0-4 0,-2-2 0,1-3 1,-1-1-208,2-2 1,0-5 0,-4-2 0,0-8 504,0-6 0,-5 1 0,-1-3 0</inkml:trace>
  <inkml:trace contextRef="#ctx0" brushRef="#br0" timeOffset="212">13825 12369 7569,'11'-21'43,"2"2"0,2 3 1,4 2-1,4 1 1,2-3-1,2 2 0,-1 2 290,2 0 0,-2-3 0,3 1 0,0 3 0,-1 3 1,1 3-1,-1 4 0,0 3-157,-3 6 0,-2 3 1,-2 4-1,-5 4 0,-2 4 1,-5 3-1,-3 2-289,-3 1 0,-7-3 1,-5 4-1,-5-2 1,-5-3-1,-4-2 1,-2-4-1,-4-3-248,-4 1 1,5-4-1,-5 0 1,2-2-1,5-5 1,0-1 360,5-2 0,0-2 0,-1-1 0</inkml:trace>
  <inkml:trace contextRef="#ctx0" brushRef="#br0" timeOffset="213">14658 12198 7569,'0'-6'155,"-1"1"0,-3 5 0,-3 1 0,-4 3 1,0 5-1,0 3 0,-1 6 0,1 4 1,-1 4-1,1 5 39,-1 3 0,2-2 0,3 6 0,2-2 0,1 0 0,0 1 0,3-2 1,3 2-1,6-1-329,2-1 1,-2-4 0,-1-2 0,2-1 0,1-4 0,2-3 0,-1-3 0,-1-1-58,-2-3 0,2 1 1,-4-2-1,2-3 1,0 0-1,0 0 1,3 0 191,0-2 0,0 2 0,1-4 0</inkml:trace>
  <inkml:trace contextRef="#ctx0" brushRef="#br0" timeOffset="214">14932 12518 7569,'-5'-23'194,"4"1"1,-3 3 0,3 4 0,2 4 1426,3 3-1507,-3 3 0,4 6 0,-3 3 0,0 5 0,2 5 0,-2 5 1,0 4-1,-2 3-88,0 5 1,0 1 0,0-1 0,0-2-1,0 1 1,0-2 0,-2-2-323,-1-4 0,1-1 0,-1-5 0,1-2 248,2-2 0,4-7 0,0-5 0,-2-7 0,1-6 0,0-3 0,0-1 134,0 1 1,2-9 0,0 3 0,0-4 0,1-2-1,1-1 1,0-3 0,1-1 23,0-2 0,-6 2 0,3 4 0,-1 2 0,0 5 0,-2 6-51,0 3 1,-2 4-1,0 6 1,0 6-1,0 8 1,1 3-109,3 1 1,-2 1-1,6-1 1,1 3 0,1 0-1,1-2 1,1 0-107,-1-1 0,1-1 0,-1-5 1,0-3-1,1-1 0,-1-2 0,1-2 1,-1-1 144,1 0 1,-1-5-1,0-3 1,1-2-1,-1-3 1,1 0-1,-1-3 1,1 2 194,-1 2 1,-1 0 0,-1 1 0,-3-1 0,-1 1-79,-2 0 1,-2 5-1,-1 6 1,0 8-1,0 6 1,-1 5-55,-3 3 1,2 4 0,-5 2 0,1 1 0,1 2 0,-2 1 0,2 1 0,-1 2-607,0 1 1,3-2 0,-1-4 0,3-2 552,1 0 0,-5-4 0,-1 4 0</inkml:trace>
  <inkml:trace contextRef="#ctx0" brushRef="#br0" timeOffset="215">15492 12769 7569,'-6'8'195,"2"-1"0,4 1 1,4-3 99,3-5 1,0-4-1,-1-5 1,0 2 0,-1-4-1,0-1 1,-1-3-1,0-1 1,0 1 0,0-1-197,1-2 1,-4-1 0,4-4-1,-1 0 1,1 0 0,0 0-1,1 1 1,1-1-218,2 0 1,-3 0-1,2 0 1,-1 0 0,1 2-1,-2 1 1,-1 2 41,-2 1 1,2 6 0,-1 3 0,-1 1 94,3 0 1,-4 7 0,6 9 0,-1 5-1,1 6 1,-1 6 0,1 4-28,-2 3 0,3 3 0,-4 1 0,2 1 0,0-2 0,1-1 1,-2-4-1,1-1-169,-1-2 1,2-6 0,3-4 0,-1-1 0,-1-5 0,-1-2 0,1-3-1,-1-1-1952,0 0 2129,2-3 0,-8 7 0,3-3 0</inkml:trace>
  <inkml:trace contextRef="#ctx0" brushRef="#br0" timeOffset="216">15515 12723 7569,'-4'-11'106,"0"-1"0,3 2 0,3 3 0,6 2 0,2 1 0,2 0-33,-1 1 0,4 2 1,2 1-1,2-1 1,4-2-1,3 0 1,2 0-1,0 2 1,-2 1-619,-2 0 1,-2 0-1,0 1 545,-3 3 0,3-3 0,-5 4 0</inkml:trace>
  <inkml:trace contextRef="#ctx0" brushRef="#br0" timeOffset="217">16017 12404 7569,'-5'-18'504,"4"1"0,-3 8-126,3 6 0,5 13 0,0 13 0,-1 2 0,1 2 0,0 1 0,-2 1-338,0 2 0,-2-1 0,0 0 0,0 1 0,1-2 0,2-3 0,0-2 0,0-1-816,-2 0 0,-1-5 0,0-3 1,0-2-1354,0-2 2129,0-4 0,5-2 0,2-5 0</inkml:trace>
  <inkml:trace contextRef="#ctx0" brushRef="#br0" timeOffset="218">15880 12346 7569,'13'-12'163,"1"-2"1,4-1 0,3 1 0,6 1 0,2 3 0,0 1 130,-1 1 1,3 6 0,-5-2 0,0 3 0,-2 1 0,-3 1 0,0 4 0,-4 5-219,0 4 1,-6 3-1,-4-2 1,-2 4 0,-3 2-1,-2 2 1,-5 1 0,-7 2-399,-10 0 1,-2 1 0,-7-4 0,-2 0 0,-2 0 0,-3-2 0,1-1 321,1 0 0,2-7 0,0 4 0</inkml:trace>
  <inkml:trace contextRef="#ctx0" brushRef="#br0" timeOffset="219">16543 12598 7569,'-7'0'120,"4"-2"0,6 0 0,5-2 0,3 2 0,3 0 0,3 2 0,1 0 0,2-1 0,1-2 0,2 0 0,0 0 1,0 2-1,0 1-295,0 0 1,-4-4-1,-2 0 1,1 0 174,0-1 0,-4-1 0,2-5 0</inkml:trace>
  <inkml:trace contextRef="#ctx0" brushRef="#br0" timeOffset="220">16554 12666 7354,'12'0'69,"-4"0"1,3 0 0,1 0 0,1 0 0,1 0 0,1 0 0,4 0 0,4-1 12,4-3 1,1 3 0,3-4 0,0 1-1,0-1-82,2-1 0,2-2 0,-1-3 0</inkml:trace>
  <inkml:trace contextRef="#ctx0" brushRef="#br0" timeOffset="221">17319 12278 7569,'-4'-13'300,"1"7"-15,0 11 1,2 10 0,1 12-1,0 3 1,0 3 0,0 2 0,1-1-1,2 0-356,0 0 0,1-1 1,-2-2-1,0-5 1,2-3-1,0-2 0,0-4 1,1-1-1139,1-6 1,-2 0 1208,3-6 0,-4-1 0,2-3 0</inkml:trace>
  <inkml:trace contextRef="#ctx0" brushRef="#br0" timeOffset="222">17251 12278 7569,'-2'-12'125,"0"1"0,-1 1 0,5 2 0,4 4 106,4 3 1,7-3-1,2 1 1,4 0 0,2 2-1,2 1 1,-2 0 0,-1 0-241,-1 0 1,-5 0 0,-3 0 0,-4 1-1,-2 3 1,-2 3 0,-2 4-124,-3 0 0,-1 0 0,-2 1 0,-3-1 1,-3 1-1,-3 0 0,-2 2 0,1 2 75,-1-2 1,1 0 0,0 0 0,0 1 0,2-3 0,3-1 196,1-4 0,-3-3 1,5 4-1,0 0-31,2 3 1,2-4-1,3 0 1,4-1-1,2-1 1,2 1-1,2-1-98,2 1 1,4 2-1,-1-1 1,2 0 0,2 1-1,0 1 1,0 1 0,-1 1-105,-3 1 1,-2-1-1,-4 1 1,0-1-1,-4 2 1,-3 1 0,-4 1-1,-2-1-21,-3-1 0,-4-2 1,-5 0-1,-4 1 1,-3-2-1,-2-1 1,-2-1 101,0 0 0,-4-2 0,1-1 0,-1-2 0,2 1 0,1 0 1,3 0-1,4 0-261,3-2 0,4-2 0,6-2-1039,8-2 1312,9 0 0,5-1 0,5-1 0</inkml:trace>
  <inkml:trace contextRef="#ctx0" brushRef="#br0" timeOffset="223">17788 12723 7569,'7'0'87,"1"0"0,-1 2 0,0 1 141,-3 5 1,-3 3 0,-1 3-1,0 3 1,0 1 0,0 2 0,0 2-1,0 0-343,0 1 0,0 0 0,-1 0 0,-2-2 0,-2 0 0,0-3 115,0-2 0,-4 4 0,3-2 0</inkml:trace>
  <inkml:trace contextRef="#ctx0" brushRef="#br0" timeOffset="224">18381 12381 7569,'0'-12'23,"0"1"0,0-1 0,-1 2 0,-3 3 0,-3 3 0,-3 3 0,-3 1 0,-1 0 0,-3 2 0,0 4 0,-2 6 0,0 2 210,0 2 0,1 2 0,-1 5 0,4 0 0,2 0 0,3-1 0,2 1 1,4 0-228,3 0 0,1 0 0,1 0 1,3-2-1,5 0 0,5-4 1,5 0-1,3-3-68,0-2 0,2-5 0,3-3 1,2-3-1,2-1 0,-1-1 0,2-3 20,1-4 1,0-2 0,-3-3 0,-3-1-1,-4-2 1,-3-1 0,-2 0 0,-3-1-64,-5-2 1,-3 1 0,-7-3 0,0-2-1,-2-2 1,-1 0 0,-5-2 0,-3 0-105,-5 0 1,-1 1 0,-6 6 0,0 2 0,-1 5 0,-2 4 0,0 3 0,-1 2 208,-1 3 0,4 6 0,-4 2 0</inkml:trace>
  <inkml:trace contextRef="#ctx0" brushRef="#br0" timeOffset="225">18233 12483 8132,'11'0'184,"7"4"1,5 1-1,6 0 1,5 1 0,5-3-1,2 1 1,3 0 0,-1-2-531,-1 0 1,-6 2 0,2-1 345,-2 0 0,-7-2 0,-1-1 0</inkml:trace>
  <inkml:trace contextRef="#ctx0" brushRef="#br0" timeOffset="226">18930 12529 7569,'-8'-11'120,"2"-1"1,2 1-27,5-1 0,4 6 0,7 2 1,0 2-1,4-1 0,3-1 0,2 2 1,2 1-1,-1 1-468,-3 0 1,1 0 0,-4 0 373,2 0 0,-4 0 0,3 0 0</inkml:trace>
  <inkml:trace contextRef="#ctx0" brushRef="#br0" timeOffset="227">18861 12655 7569,'3'-7'-30,"3"4"0,7 1 0,3 2 0,4 0 1,3 0-1,3 0 77,0 0 1,1-3-1,-3-1 1,1 1-48,2 2 0,0 1 0,-4 0 0</inkml:trace>
  <inkml:trace contextRef="#ctx0" brushRef="#br0" timeOffset="228">19455 12746 7569,'0'-16'81,"0"3"0,0-2 0,1 1 0,2 0 0,1-1 0,-2-1 0,-1 0 0,-1-2 0,0-1 0,0 0 133,0-1 0,0-2 1,0-1-1,2 0 1,0 1-1,2-1 1,-1 0-1,-2 0-166,-1 0 1,4 4 0,1 1 0,0 2 0,0 2 0,-1 3 0,-1 2 81,1 1 0,5 2-139,-1-2 1,2 9 0,1 10 0,1 5 0,-1 4 0,1 6-42,-1 2 0,-1 2 0,-1 4 0,-1-1 0,-1-1 0,1-1 0,-2-1 0,1-1-108,-1-2 0,-2-7 0,2-2 0,0-2 0,0-2 1,0-1-1,-1-2-990,0 1 1148,-1-1 0,1 1 0,1-1 0</inkml:trace>
  <inkml:trace contextRef="#ctx0" brushRef="#br0" timeOffset="229">19444 12655 7569,'-4'-12'0,"0"1"0,3 1 0,3 2 0,6 4 0,2 3 196,1 1 1,6 0 0,3 0 0,4 0 0,4 0 0,1 0-1,2 0 1,-2 0-1953,-2 0 1756,-8 0 0,2-5 0,-3-1 0</inkml:trace>
  <inkml:trace contextRef="#ctx0" brushRef="#br0" timeOffset="230">19763 12301 7569,'0'-22'122,"2"3"1,3 4 0,6 3 0,7 4-1,2 1 1313,-1 2-1214,3 1 1,-6 4-1,5 2 1,-2 3 0,1 6-1,2 8 1,-1 8-1,-1 6-26,-1 4 0,-5 7 1,2 0-1,-5 5 1,-3 0-1,-5 1 0,-3-1 1,-3-1-438,-5-1 0,-3-5 0,-5-1 0,-4-2 0,-4-2 0,-4-2 1,0-2 241,0-2 0,-9 2 0,2-4 0</inkml:trace>
  <inkml:trace contextRef="#ctx0" brushRef="#br0" timeOffset="231">5145 14014 7569,'-12'1'43,"1"2"0,1 2 1,1 0-1,2 1 0,4-1 1,4 0 182,5-2 0,1-2 1,0-1-1,2 0 1,1 0-1,2 0 1,-1 0-1,0 0-179,1 0 0,1-4 0,1 1 0,2 0 0,1 2 1,0 1-1,1-2 0,2 0 0,1-2 0,-1 2-368,-1 0 1,-4 2 0,3-1 0,-1-2-1,-4 0 321,0 0 0,-6 2 0,-2 1 0</inkml:trace>
  <inkml:trace contextRef="#ctx0" brushRef="#br0" timeOffset="232">5179 14208 7569,'-8'0'501,"3"0"-255,4 0 0,5 0 0,10-1 0,2-2 0,3-1 0,5 1 0,6-1 0,1-1 84,0-2 0,0 5-316,-4-2 1,0-1 0,-6 1-1,-2 2-14,-3 0 0,-9 7 0,-2 2 0</inkml:trace>
  <inkml:trace contextRef="#ctx0" brushRef="#br0" timeOffset="233">6390 13614 7569,'-2'-10'100,"0"1"1,-3 3 0,-2 1-1,0 3 1,-1 5 0,2 5-1,1 2 1,2 1 0,2 2-1,2 1 1,2 2 82,0 2 0,5-3 0,-3 3 0,0 0 0,2-2 1,-2 1-1,1-2 0,-1 0 0,1 1-333,1-3 0,-3 0 0,3-1 0,1-1 0,-1 0 0,0 1-1848,-2-1 1998,-1-4 0,-9 3 0,-2-4 0</inkml:trace>
  <inkml:trace contextRef="#ctx0" brushRef="#br0" timeOffset="234">6184 14082 7457,'5'-6'71,"3"1"0,2 1 0,1 0 0,1 2 0,0-1 1,4 1-1,1-2 0,4 1 0,0 1 205,3-2 0,3 2 1,0-5-1,3 1 1,3 1-1,1 0 1,-1 1-1,-1 0-367,-2 0 0,-4-3 1,1 3-1,-3 1 0,-2 1 1,0-1-1,-2-1 0,-2 2-1870,-1 1 1961,-2 1 0,-4 5 0,1 1 0</inkml:trace>
  <inkml:trace contextRef="#ctx0" brushRef="#br0" timeOffset="235">6435 14288 7569,'0'-11'122,"0"3"0,0 0 0,1 1 0,3-1 160,4 0 1,6 6-1,1-2 1,0 2 0,1-1-1,0-1 1,2 2 0,1 0-244,-1 2 0,2 2 0,-5 0 0,-1 3 0,-1 2 1,-3 2-1,-2 2-100,-5 4 0,-1-1 0,-4 4 1,-1 0-1,-6-1 0,-4 4 0,-4 0 1,0 2-60,-4 0 1,0 0 0,-1 0 0,2-2 0,2-2-1,2-3 1,3-4 125,4 0 0,0-1 0,5 1 0,3-2 0,4-1 0,4-3 217,3-1 0,3-1 0,2-4 1,4 0-1,4-2 0,3 0 0,0-2-132,0 2 0,-2-3 0,-1-1 0,-1 1 0,0 0 1,-2 3-1,-2 1 0,-1 1-872,-3 0 0,-6 0 0,0 0 781,1 0 0,1-6 0,2 0 0</inkml:trace>
  <inkml:trace contextRef="#ctx0" brushRef="#br0" timeOffset="236">7200 14128 7569,'-5'-11'151,"-1"-1"0,1 2 8,5 2 0,5 3 1,6 7-160,1 1 0,4 9 0,2 6 0</inkml:trace>
  <inkml:trace contextRef="#ctx0" brushRef="#br0" timeOffset="237">7669 13740 7569,'-4'-12'121,"-1"1"1,0 0-1,1 0 1,4 6 0,2 9-1,1 10 1,-2 8 0,-1 4-1,0 5 1672,0 2-1724,5 6 0,-3-3 0,1 2 1,-1-2-1,-2 1 0,0 1 1,1-1-1,1-3-118,2-3 1,1-2 0,-2-5 0,2 0 0,0-3 0,1-4 0,-1-3 0,2-1-351,-1-2 1,-3-3 0,2-2-1,-1 1-1183,-1-1 1582,1-8 0,-9 0 0,-1-9 0</inkml:trace>
  <inkml:trace contextRef="#ctx0" brushRef="#br0" timeOffset="238">7612 13785 7569,'0'-15'8,"0"-1"0,1-1 0,3 1 0,3 2 0,5 1 0,2 2 222,1-1 1,4 1-1,-3-1 1,2 2-1,2 1 1,2 3-1,2 1 1,2 2-159,0 2 1,1 1 0,-4 0 0,0 1 0,-1 3 0,0 4 0,-3 2-1,-4 3-156,-2 2 0,-7-1 0,-2 6 0,-5 3 0,-7 2 0,-7 2 0,-7 0-20,-4-1 1,-2 1 0,-4-4 0,3-2 0,1-2 0,3-3-1,0-4 1,4 0-225,2-1 0,6-1 0,7-1 328,1-1 0,11-6 0,7 3 0</inkml:trace>
  <inkml:trace contextRef="#ctx0" brushRef="#br0" timeOffset="239">8320 13568 7569,'0'-11'142,"0"0"1,1 0 0,1 3 0,2 0 190,-1-1 1,-3 7-1,-4 4 1,-4 10-1,-2 5 1,-2 6-1,-2 4 1,-3 3-1,1 4-181,-1 3 1,-2 6 0,3-1 0,-1 3 0,1 0 0,3 1 0,4 0 0,5-2-248,3-2 1,2 0-1,3-7 1,5-3-1,4-3 1,3-3-1,2-3-18,2-4 1,-2 1 0,0-5 0,-1-2-1,1-3 1,1-2 0,0-1 0,-1 1-1560,-1-1 1672,-2-4 0,-4 7 0,1-3 0</inkml:trace>
  <inkml:trace contextRef="#ctx0" brushRef="#br0" timeOffset="240">8697 13797 7569,'-4'-18'140,"-1"4"0,0 4 1,0 5-1,3 5 1,4 9-1,3 7 1,0 7-1,1 3 108,0 0 1,-2 5 0,2-3-1,1-1 1,-2 1 0,1-2-1,-1-2 1,2-3 0,-2-2-250,0-3 0,2-4 1,-3 0-154,-1-1 0,-2-6 1,-1-5-4,0-6 1,-4-5 0,0-3 0,1-3 0,-1-1 0,0-2 0,1-3 83,2-3 1,-3-4-1,1-4 1,0 0-1,2 0 1,1-1-1,0 4 1,0 3 202,0 5 1,0 4-1,1 1 29,3 7 1,-2 11 0,5 10 0,-1 5 0,-1 3-1,2 2 1,-2 2-157,0 0 0,4-3 0,-2 1 0,5-1 0,2-2 0,1-1 0,0-5 0,0-2-105,0-2 1,5-4 0,-4 1 0,0-3 0,1-2 0,-3-3 0,-1-4 91,-2-2 1,0-2 0,1-2-1,-1-3 1,-1-1 0,-1-1-1,-2 0 1,-2 0 35,-3-1 1,3-2-1,-1 1 1,-1 2-1,-2 4 79,-1 2 0,0 13 0,0 6 0,1 8 0,2 5 0,1 4 0,-1 4-61,3 2 1,-4 0-1,4 3 1,1-2-1,-2 1 1,1-1-1,0-1 1,2-1-439,-2-2 1,5-2-1,-4-3 1,3-2-1,2-2 1,-1-2 393,1 0 0,-1 1 0,0-5 0</inkml:trace>
  <inkml:trace contextRef="#ctx0" brushRef="#br0" timeOffset="241">9336 14105 7569,'0'-11'93,"0"-1"0,0 0 1,0-2-1,-1-1 0,-2 1 1,-1 0 166,2-2 0,1-1 0,1-6 0,0 0 0,0-1 0,0-3 0,0-3 0,0-2-181,0 2 1,3-3 0,1 3 0,-1 1-1,-2 3 1,-1 3 0,1 2-93,3 2 1,-3 5 0,5 0 0,-3 7 0,2 6 0,2 6 47,2 5 1,1 0 0,1 9 0,2 3 0,1 3 0,2 5 0,1 3 0,1 2-74,-1-1 0,-1 0 0,3 0 0,0 1 0,0-2 0,-2-3 0,1-3-229,0-3 1,-3-3 0,3-2 0,-1-3-1,-4-5 1,0-2 0,-3-1-1926,-2 1 2192,-3-4 0,0 5 0,1-4 0</inkml:trace>
  <inkml:trace contextRef="#ctx0" brushRef="#br0" timeOffset="242">9370 14037 7569,'0'-7'157,"0"-3"1,2 4 0,0-2 0,3 2 0,3 1-24,5 2 0,3 2 0,7 1 0,0 0 0,1 0 0,2 0 0,4 0 0,0 0-1581,1 0 1447,-6 0 0,8-5 0,-4-1 0</inkml:trace>
  <inkml:trace contextRef="#ctx0" brushRef="#br0" timeOffset="243">9827 13728 7569,'-5'-17'371,"4"3"1,-3 10-1,4 9-110,4 8 1,-2 6-1,6 6 1,1 3 0,0 1-1,0 2 1,-3-1-1,0-1-323,1-1 1,-3 3 0,2-6 0,-1-2-1,-1-4 1,0-3 0,-1-2-2648,0-1 2709,-2-2 0,-6-9 0,-1-4 0</inkml:trace>
  <inkml:trace contextRef="#ctx0" brushRef="#br0" timeOffset="244">9690 13717 7569,'0'-15'97,"0"-1"0,1 3 1,5 0-1,4 1 1,4 1-1,1 1 0,1 1 126,3 1 0,3 2 0,2-3 0,1 3 0,3-1 1,0 2-1,1 0 0,-1 3-207,0 0 1,-5 2 0,-5 2-1,-2 2 1,-3 3 0,-4 3 0,-5 3-1,-4 2-185,-4 4 1,-5 3 0,-9 2 0,-6 1 0,-4 2 0,-3 0 0,-1-2-550,1-2 1,5 1 0,7-9 717,3-1 0,4 4 0,0 0 0</inkml:trace>
  <inkml:trace contextRef="#ctx0" brushRef="#br0" timeOffset="245">10216 13865 7569,'0'-11'132,"0"3"0,1 2 0,3 0 0,3 1 0,3 0 0,2 2 1,-1 2-1,1-1 0,0 0-87,4-2 0,-3 0 0,5 4 0,-1 0 1,-2 0-1,0 0 0,0 0 0,-1 0-1530,-1 0 1485,-1 0 0,-1 5 0,0 2 0</inkml:trace>
  <inkml:trace contextRef="#ctx0" brushRef="#br0" timeOffset="246">10273 13991 7569,'-7'0'243,"3"0"1,8 0 0,4 0-48,2 0 0,3-1 0,2-2 0,4-1 1,3 2-1,0 1 0,1 1 0,0 0-854,0 0 0,-4 0 658,0 0 0,0-5 0,4-2 0</inkml:trace>
  <inkml:trace contextRef="#ctx0" brushRef="#br0" timeOffset="247">10752 14105 7569,'0'-11'219,"0"-4"1,2-1 0,1 2-1,4 2 1,0 0 0,0 1 0,-1-2 74,0-2 0,-2 1 1,3-5-1,-1 0 1,-1 0-1,0-1 1,-1-3-1,0-3-246,-1 1 1,1 0-1,-4-1 1,0-2 0,0-1-1,0-1 1,-1-1-1,-2 2-84,0 1 0,-1 1 0,4 5 0,0 0 0,0 3 0,0 4 0,0 2 100,0 2 1,5 4 0,3 6 0,0 6 0,1 8 19,-1 3 0,0 8 0,3 7 0,0 2 1,1 2-1,-1 3 0,1 3-130,-1 0 0,0 2 1,1-5-1,-2-1 1,-1-2-1,-1-2 1,0-2-1,3-5-337,0-2 1,-1-5 0,-1-1 0,-1-1 0,1-3 0,-1-2-1,1-1-768,-1-4 1,-4 0 1150,3-4 0,1-1 0,3 3 0</inkml:trace>
  <inkml:trace contextRef="#ctx0" brushRef="#br0" timeOffset="248">10775 14060 7569,'1'-11'137,"3"3"1,5 1 0,4 2 0,3 1-1,2 0 1,4-1-197,3-1 1,-1 4 58,3-2 0,2-3 0,0 1 0</inkml:trace>
  <inkml:trace contextRef="#ctx0" brushRef="#br0" timeOffset="249">11323 13466 7569,'0'-12'116,"-1"1"1,-1-1-1,-2 1 1,1 0 0,2-1-1,1 3 1,0 5-1,0 8 1,0 8 0,0 5-1,0 8 1,0 4 238,0 6 0,1 1 0,2 7 1,1 3-1,-1 2 0,1 0 1,0-1-1,-2-3-411,0-2 1,-1 0 0,2-6 0,0-5-1,1-1 1,0-6 0,0-3 0,-2-3 0,1-1-434,1-3 1,-3-2-1,3 0 1,-3-1-1,-2-1 489,-3-2 0,-2-3 0,-6-5 0</inkml:trace>
  <inkml:trace contextRef="#ctx0" brushRef="#br0" timeOffset="250">11597 13706 7569,'-5'-23'158,"4"5"1,-3 3 65,3 2 1,0 8-1,-2 6 1,-1 9 0,2 9-1,-1 7 1,1 4 0,-2 3-1,0 1-128,-1 1 0,4-2 0,-2-3 0,5-3 0,4-3 0,3-2 0,5-3-168,2-4 0,3-4 0,4-3 0,0-4 0,0-3 1,0-1-1,-1 0 0,3-1 7,1-3 1,-2-3-1,2-4 1,-5 0 0,-3-2-1,-1-1 1,-3-3 22,-2 0-21,0-2 1,-5-9-1,0-3 1,-2 0-1,-4-1 1,-5 1-1,-7 2-175,-7 4 1,-7-1 0,-3 12 0,-2 4 0,0 5 0,1 4 0,1 2-1,3 2-1059,2 1 1297,-3 4 0,14 4 0,-5 6 0</inkml:trace>
  <inkml:trace contextRef="#ctx0" brushRef="#br0" timeOffset="251">11563 13911 7569,'0'-8'99,"1"1"1,5-1-1,4 1 1,5 0-1,3 1 1,2 1 39,2 0 1,4-3 0,1 4-1,-1 2 1,1 1 0,0 1 0,-3 0-1,-4 0-139,-5 0 0,3 5 0,0 1 0</inkml:trace>
  <inkml:trace contextRef="#ctx0" brushRef="#br0" timeOffset="252">12168 13763 7569,'-3'-8'68,"-1"0"0,1 0 0,3-1 1,4 0-1,4 2 0,2 1 0,1 1 1,1 0-1,0 1 0,4 0 1,1 0-1,2 2-61,0 1 1,-1 1 0,3 0 0,-4 0 0,0 0 0,-3 0-8,-2 0 0,5 0 0,1 0 0</inkml:trace>
  <inkml:trace contextRef="#ctx0" brushRef="#br0" timeOffset="253">12191 13865 7569,'5'-6'106,"3"1"1,2 1 0,2 0 0,0 1-1,4-1 1,3 0 0,2 0-162,2-1-77,0 4 0,0-6 0,-1 5 132,1-2 0,5-5 0,1 3 0</inkml:trace>
  <inkml:trace contextRef="#ctx0" brushRef="#br0" timeOffset="254">12682 13523 7569,'-5'-10'146,"5"3"0,5 7 0,2 7 0,-2 4 57,0 4 1,-4 4 0,3 8 0,-3 3 0,-1 3 0,0 2-1,0-1 1,0-1-413,0-3 0,0 3 1,0-3-1,0-3 1,0-2-1,0-6 1,0-3-1,0-2 209,0-1 0,0-2 0,0 1 0</inkml:trace>
  <inkml:trace contextRef="#ctx0" brushRef="#br0" timeOffset="255">12534 13557 7569,'-6'-15'100,"3"0"1,6 1-1,4 2 1,3 3 0,2 3 69,-1 1 0,1-3 0,-1 3 1,2 0-1,1 0 0,2 3 1,1 0-1,0 2-216,1 0 1,-4 0-1,1 2 1,-2 1-1,-1 5 1,-1 2 0,0 2-422,1-1 398,-1 0 1,-3 1-1,-2-1 1,-1 1-1,-2-1 1,-2 0-1,-1 1 41,0-1 1,0 1 0,0-1 0,-1-1 0,-2-1 0,-2-2-1,0-1 1,-1-1 120,-1 0 1,4 3 0,-5-5 0,-1 0 0,-1-2 363,-1-1 1,3 0 0,2 2-288,0 1 1,4 4-1,6 3 1,5-1-1,3-2 1,5 2-177,1 1 0,-3 2 0,3-1 0,-1 1 1,0-1-1,-1 0 0,0 1 0,-1-1-60,0 1 1,-4-1-1,-3 1 1,0-1-1,-2 0 1,-2 1-1,-4-1-98,-4 1 0,-4-2 1,-7-1-1,-4-2 12,-2 2 0,-4 0-70,-1-1 1,-2 1 19,-3-6 0,0 5 45,4-4 1,0 3 0,5-1 0,0-1 156,3 0 0,2-2 0,6-3 0</inkml:trace>
  <inkml:trace contextRef="#ctx0" brushRef="#br0" timeOffset="256">12991 13340 7569,'-7'-22'193,"5"5"0,4 5 0,6 8 0,2 7 1,2 5-1,-1 3 128,0 4 1,2 4 0,2 8 0,4 5 0,3 4 0,1 6 0,0 4 0,0 2 0,-1 2-233,1-2 0,-1 1 1,-3-2-1,-4-2 1,-4-3-1,-2-3-359,-1-1 1,-6-9-255,2 6 0,-2-9 236,-2 1 0,-6-3-394,-1-1 1,-3 0-16,-2 0 697,-4-1 0,-7 6 0,-6 1 0</inkml:trace>
  <inkml:trace contextRef="#ctx0" brushRef="#br0" timeOffset="257">13916 13694 7569,'-1'-10'107,"-2"1"1,-2 3 0,0 2 0,0 5 0,2 6 0,2 4 0,1 4 0,0 4 0,0 4 0,0 2 123,0 2 1,0 0 0,0-4 0,0-1 0,0 1 0,0-1 0,0-3 0,1-4-837,3-2 1,-3-2 0,3 1 604,-3-1 0,5-5 0,0-1 0</inkml:trace>
  <inkml:trace contextRef="#ctx0" brushRef="#br0" timeOffset="258">13825 13877 7569,'6'-5'90,"4"2"0,-2-3 0,2 1 0,2 2 0,2 2 0,2 1 0,-1 0 0,1 0-95,3 0 0,3 0 0,2 0 0,1 0 0,2 0 0,0 0 5,1 0 0,-4 0 0,4 0 0</inkml:trace>
  <inkml:trace contextRef="#ctx0" brushRef="#br0" timeOffset="259">14715 13351 7569,'0'-27'142,"2"4"1,0 6 0,3 6-1,0 2 155,0 1 1,-1 7 0,-4 2-1,0 9 1,0 8 0,0 4-1,0 2 1,0 3 0,0 3-282,0 3 1,0-3 0,1 1-1,3-1 1,4 0 0,1-4-1,1-2 1,0-2-681,3-3 0,-1 1 1,-3-5 663,-1-1 0,0 4 0,3 0 0</inkml:trace>
  <inkml:trace contextRef="#ctx0" brushRef="#br0" timeOffset="260">14567 13820 7569,'-6'-12'91,"3"2"0,6 3 0,4 3 1,5 2-1,3 1 0,4-1 164,2-2 0,3-1 0,3 2 0,5-2 0,5 0 0,3 0 0,2 2 1,0 1-752,1-2 188,-3 3 1,-2-4 0,-8 5 0,-3 0 307,-3 0 0,-1 0 0,-1 0 0</inkml:trace>
  <inkml:trace contextRef="#ctx0" brushRef="#br0" timeOffset="261">14727 13968 7569,'-12'-5'395,"2"3"1,4-5 0,6 1-115,6 0 0,4 3 1,2-1-1,0 2 0,4-1 1,3-1-1,2 2 1,1 1-1,-2 1-219,-1 0 1,-1 0 0,2 1-1,-2 1 1,-3 3 0,-3 2 0,-5 3-255,-2 4 0,-1-1 0,-4 3 0,-1-1 0,-3 2 0,-5 1 0,-5 2 0,-5 1 80,-2 2 0,-2 0 0,0 0 0,1 0 0,3 0 0,4-2 0,2-2 220,2-4 0,5-2 0,2-1 0,3-1 0,2-1 0,4-2 0,6-4 58,7-3 0,5-1 0,2 0 0,5 0 0,1-1 0,5-2 0,-2-1 1,-1 0-426,-2-1 1,-6 4 0,2-3 258,-3 3 0,-2-4 0,1-1 0</inkml:trace>
  <inkml:trace contextRef="#ctx0" brushRef="#br0" timeOffset="262">15732 13557 7569,'-10'-11'135,"1"-1"1,2 1 0,1 1 0,0 1 0,-2 4 0,0 3 0,2 9 0,1 5 0,1 9 0,0 4 0,1 6 0,0 2 167,2 1 0,1 3 0,1-1 0,2-1 1,2-2-1,0-4 0,1-1 0,0-2-336,3 0 1,-2-3 0,0-4 0,1-4 0,0-2 0,-2-2 0,0 0-1275,1 1 0,-6-6 1307,-1-2 0,-5-3 0,-7-1 0</inkml:trace>
  <inkml:trace contextRef="#ctx0" brushRef="#br0" timeOffset="263">15503 13534 7569,'8'-16'27,"0"-2"0,2 0 0,4 3 0,6 2 0,4 2 0,3-1 0,-1 1 191,2 0 1,2 3 0,5 0-1,2-1 1,2 1 0,-1 0-1,-1 4 1,-5 4-170,-3 4 0,-4 4 1,-7 7-1,-6 5 0,-7 5 1,-5 5-1,-4 0 0,-5 1-149,-5 0 0,-4-3 0,-6-1 0,-1-3 1,-2-2-1,0-3 0,1-4 0,-1-4-241,2-3 1,1 1-1,2-5 1,3-2-1,4-1 341,2-1 0,2 0 0,-1 0 0</inkml:trace>
  <inkml:trace contextRef="#ctx0" brushRef="#br0" timeOffset="264">16360 13340 7569,'0'-23'67,"4"5"0,0 3 0,-2 3 0,1 1 0,-1 2 0,2 2 432,-1-2 0,-3 4 0,-3 2 1,-2 6-1,-1 6-281,-3 5 0,-3 5 0,-2 7 0,-2 5 0,-1 2 0,-2 2 0,0 3-153,-1 4 0,-4 4 1,6 2-1,0 2 1,3-3-1,4-3 1,3-2-1,4 0-236,3-2 0,1-1 0,1-9 0,3-3 0,5-3 0,4-3 0,3-2 0,2-3-106,2-4 1,-3-4 0,-1 0 0,1-1 0,0-1 0,1 0 0,-1-3 276,-1 1 0,-3 5 0,3-3 0</inkml:trace>
  <inkml:trace contextRef="#ctx0" brushRef="#br0" timeOffset="265">16554 13626 7569,'0'-35'30,"1"6"1,2 4 0,2 6-1,1 6 374,3 4 0,-4 9 0,-1 4 0,-3 10 0,-1 7 0,0 5 0,0 2-280,0 1 1,0 0 0,0 3 0,0-3 0,0-1 0,0-4 0,2-2 0,0-5-279,2 0 0,4-6 0,-3-4 0,1-2 0,2-4 19,-2-4 1,3-3 0,-5-5 0,-2-2-1,-1-2 1,-1-4 0,0-3 0,0-2 115,0-3 0,0 2 1,0-5-1,0-2 0,0 0 1,-1 0-1,-1 3 111,-2 1 1,-1 7 0,2 6 0,-1 2-1,1 3 1,-1 3-9,0 7 0,0 7 1,4 7-1,0 1 0,0 0 1,1 0-1,3 2-96,4 1 1,2-3-1,1 3 1,1-2 0,1-2-1,1-1 1,2-3 0,1-3-127,-1-3 0,3-2 0,-2-2 0,-1 0 0,2 0 0,-2-2 0,1-2 0,-3-2 101,-2 0 1,0-6 0,-1 2 0,-1-4 0,-1 0-1,-1 0 1,0 0 0,-1-2 159,1-2 1,-6 8-1,2-1-21,-3 0 0,-1 13 0,0 5 0,-1 10 0,-1 4 1,-3 3-1,-1 3 0,1 2-59,3 0 0,1 4 1,-1-3-1,0 0 1,-2 1-1,1-1 1,2-1-627,1-2 0,1-4 0,2-3 583,1-1 0,5-5 0,-3 3 0</inkml:trace>
  <inkml:trace contextRef="#ctx0" brushRef="#br0" timeOffset="266">17057 13945 7569,'0'-17'115,"0"0"0,0 6 1,0-1-1,1 1 1,1-2-1,3-1 0,1-2 192,-1-2 1,2-1 0,-2-5 0,0-2 0,2-2 0,-1-1 0,2-2 0,-1-4 0,0-1-180,-2-3 0,2 3 1,-3 4-1,0 4 0,0 3 1,0 4-1,-2 4-109,-1 3 1,-1 5 0,2 2 0,0 4 0,2 4 0,-1 5 0,-1 6-57,2 3 0,-2 3 0,6 6 1,1 2-1,1 4 0,2 0 0,-1 2-72,0 3 1,2-1 0,1 5 0,1-5 0,-1-4 0,0-3 0,0-3 0,1-1-309,-1 0 1,3-6 0,-2-1 0,-2-4-1,-3 0 1,-4-1 416,-1 1 0,4-1 0,-2 1 0</inkml:trace>
  <inkml:trace contextRef="#ctx0" brushRef="#br0" timeOffset="267">17102 13854 7569,'-11'-6'203,"-1"-5"0,2 4 0,3-3 0,5-2 0,7 2 0,8 3-69,4 3 0,7 2 0,5 2 1,1 0-1,1 0 0,-1 0 0,1 0 1,-2 0-678,-1 0 0,-3 2 0,-4 0 0,-4 3 543,0 2 0,3-5 0,-2 3 0</inkml:trace>
  <inkml:trace contextRef="#ctx0" brushRef="#br0" timeOffset="268">17593 13500 7569,'-11'-17'174,"5"5"0,2-3 1,3 4-1,1 8 153,0 6 1,5 11-1,1 5 1,2 4-1,-1 4 1,1 3 0,-1 2-1,0 0-232,-2-2 1,2-1 0,-3 3-1,0-3 1,0-1 0,0-2-1,-2-2-532,-1-1 0,-1-6 0,0-1 0,0-4 0,0 0 437,0-1 0,-10-5 0,-2 0 0</inkml:trace>
  <inkml:trace contextRef="#ctx0" brushRef="#br0" timeOffset="269">17422 13431 7569,'5'-15'41,"4"0"0,5 2 0,5 3 0,4 3 1,2-2-1,3 0 178,1 1 1,-2 3-1,2 5 1,0 0-1,-1 0 1,0 1 0,-2 3-1,-2 4-240,-1 2 1,-6 6 0,-3 3-1,-5 3 1,-5 0 0,-4-2-1,-5-1 1,-7 1-159,-5 2 1,-10-1 0,-3 0-1,-3-4 1,0 0 0,1-2-1,3 0-843,1 1 1022,1-1 0,9 1 0,2 2 0</inkml:trace>
  <inkml:trace contextRef="#ctx0" brushRef="#br0" timeOffset="270">18084 13626 7569,'0'-18'118,"2"3"0,3 3 0,5 3 0,4 3 0,0 1 0,-3 1 0,-2 0 202,-1 0 0,-1 1 0,6 3 0,1 0 0,3 0 0,-1 0 0,2 0 0,-2 0-518,1 0 1,2 0-1,-4 0 1,-2 1 0,-3 1 197,-2 2 0,-1 5 0,5-3 0</inkml:trace>
  <inkml:trace contextRef="#ctx0" brushRef="#br0" timeOffset="271">18050 13785 7510,'13'-1'158,"3"-1"0,6-2 0,3 0 0,1 0 0,-1 0 0,1 2 0,1-1 378,3 0 0,-4 1-536,5-2 0,-1 8 0,4 3 0</inkml:trace>
  <inkml:trace contextRef="#ctx0" brushRef="#br0" timeOffset="272">18678 13466 7569,'0'-12'136,"-3"1"0,-1-1 0,1 4 0,2 4 1,1 9-1,0 7 0,0 8 0,0 2 0,1 5 1,2 2 2063,1 0-2189,4 4 0,-5-5 0,3 3 0,1-5 0,-2-1 0,1-3 0,-1 0 0,2-3-570,-1-4 0,-4-2 1,2-2-2182,-3 1 2740,-1-6 0,-10-1 0,-2-5 0</inkml:trace>
  <inkml:trace contextRef="#ctx0" brushRef="#br0" timeOffset="273">18598 13454 7569,'0'-16'106,"0"3"1,2-2-1,2 2 1,3 3-1,3 1 1,3 2-1,1-2 67,1-2 1,4 4-1,-2-1 1,2 1 0,4-1-1,2 2 1,2 1 0,-1 2-1,1 2-151,-2 1 1,-4 1-1,-4 2 1,-1 2-1,-5 1 1,-3 3-1,-3 1-126,-3 1 1,-2 1-1,-4 1 1,-3 1-1,-5-1 1,-3-1-1,-4-3 1,-2-2-1,-2 1 68,0 0 1,0-2-1,0 2 1,2-3-1,2-2 1,3 1-1,4 0 133,0 1 0,6-2 0,3 3 0,6 0 0,6-1-29,5 1 1,3 1-1,8-2 1,1 2-1,3 1 1,2 1-1,-1 2-66,2 0 1,-4-2 0,-1 6 0,-3-2 0,-3-1 0,0 4 0,-5 1 0,-3 1-34,-7-3 1,-3 3 0,-5 1-1,-1 2 1,-6-1 0,-7-2-1,-6-2 1,-8-2-49,-3-1 1,-1-2-1,0-1 1,-2-1 0,1-2-1,-1-2 1,5-2 0,1 1-241,5 0 1,6 0-1,6-4 1,8 0 318,9 0 0,10 0 0,4 0 0</inkml:trace>
  <inkml:trace contextRef="#ctx0" brushRef="#br0" timeOffset="274">19272 13146 7569,'0'-29'105,"0"6"0,2 9 133,1 5 0,-1 10 0,1 11 1,-1 7-1,-2 7 0,0 9 1,-2 7-1,0 6 0,-2 5-54,2 3 1,0 1 0,2 0-1,0-2 1,0-5 0,0-5-1,0-3 1,2-3-223,1 0 1,5-6 0,6-6 0,1-3 0,0-2 0,1-3 0,-1-4-212,-1-2 0,0-2 0,0-1 0,1-2 1,-1-3-1,-1-1 0,-2 0-1879,0-2 2128,-4-1 0,3-1 0,-4 0 0</inkml:trace>
  <inkml:trace contextRef="#ctx0" brushRef="#br0" timeOffset="275">19775 13443 7569,'0'-29'120,"1"3"0,3 6 1,3 6-1,2 4 198,-1 2 0,-4 6 0,-9 0 0,-5 9 0,-6 8 0,-1 7 0,-4 4-175,0 5 0,-1 2 0,3 1 1,4 0-1,3-1 0,5-1 0,3-3 1,3 0-264,1 0 1,5-3-1,4-1 1,5-4 0,5-6-1,4-3 1,3-1-1,5-4-51,2-3 0,0-3 1,-2-1-1,0 0 0,-1-1 1,-1-3-1,-2-5 173,-3-5 0,-2 0 0,-3-5 1,-4-1-1,-2-3 0,-2-3 1,-1-5-1,-2-2-153,-4-1 1,-3 0 0,-2-1 0,-4 1 0,-7 1 0,-6 4 0,-6 5-87,-6 4 0,-1 7 0,-7 1 0,3 7 0,1 5 1,1 4-1,1 5 237,1 5 0,6 4 0,-3 5 0</inkml:trace>
  <inkml:trace contextRef="#ctx0" brushRef="#br0" timeOffset="276">19638 13671 7569,'0'-11'109,"1"3"0,2 1 0,2-1 0,1 0 0,4 2 0,3 0 0,2 1 0,2 0 106,3 2 1,0-2 0,11 1 0,0 2 0,2 0 0,2 2-1,-1 0 1,0 0-600,0 0 0,-4 0 1,-4 0 383,-2 0 0,-6 0 0,-1 0 0</inkml:trace>
  <inkml:trace contextRef="#ctx0" brushRef="#br0" timeOffset="277">20357 13523 7569,'-6'-17'0,"1"5"307,5-4 1,9 9-1,3 2 1,4 1-158,0 0 0,1-4 0,-3 5 0,2 0-193,2 2 1,1 1-1,4 0 1,0 0 0,-1 0-1,1 0 1,-1 0-1,-3 1-1572,-4 3 1615,-2-3 0,-2 9 0,1-3 0</inkml:trace>
  <inkml:trace contextRef="#ctx0" brushRef="#br0" timeOffset="278">20392 13637 7569,'-7'-5'133,"7"0"0,8-3 1,3 3-1,4 1 0,3 1 330,0 0 1,4 2-475,-3 1 1,3 0 0,4 0 0,2 0-318,1 0 0,-4 0 328,2 0 0,-3 0 0,-1 0 0</inkml:trace>
  <inkml:trace contextRef="#ctx0" brushRef="#br0" timeOffset="279">20985 13763 7569,'0'-18'76,"0"3"1,2 2 50,1 2 1,3-1 219,1 1 0,3-2-70,-2-2 1,-3 1-66,-1-5 0,1 0-128,-1-4 1,3 0-127,-3 0 1,0 0 79,-4 1 0,0-5-81,0 0 1,0-3 124,0 3 1,-1-1-4,-3 2 1,3 1-71,-3-1 1,2-2 28,2 1 0,0 4-88,0 4 1,0 5 26,0-1 1,2 6 25,2 2-13,-3 4-8,9-2 0,-5 6 0,4 3 1,-1 5-17,0 5 0,-2 0 0,-1 5 1,0 1-1,2 2 0,2 2-127,-1 3 0,6-2 7,-3 5 0,4 1-45,1 3 1,-4-5-1,4-1 1,-3-1-336,3 0 0,-4-1 70,4-3 0,-5 0 464,-3 0 0,2-6 0,-4 5 0,6-4 0</inkml:trace>
  <inkml:trace contextRef="#ctx0" brushRef="#br0" timeOffset="280">20974 13591 7569,'-11'-16'0,"4"3"230,3-2 1,3 6-1,1 1 167,0 0 1,1-1-183,3 1 1,3-1-234,4 5 1,0 1-16,1 3 1,4 0-37,3 0 1,7 0 198,0 0-862,1 0 520,1 0 0,0 3-778,2 1 990,-2 0 0,0 1 0,1 1 0</inkml:trace>
  <inkml:trace contextRef="#ctx0" brushRef="#br0" timeOffset="281">21351 13134 7569,'-10'-21'213,"3"2"1,9 5 155,8 5 0,1 4 0,6 6 0,-1 3 0,3 5 0,4 6 0,5 8 0,5 6 0,4 5 602,0 4 0,-6 1-841,0 6 1,-7-2-309,-1 7 0,-2-7 402,-5-1-720,-6 0 398,-5-2 0,-5 0 1,0-6-1,-2 0 0,-1-1 1,-6-1-1,-5-3-754,-5-1 1,-3-1-1,-2-4 1,-4-2 851,-6-2 0,-5 3 0,-7-4 0</inkml:trace>
  <inkml:trace contextRef="#ctx0" brushRef="#br0" timeOffset="282">5415 17728 7569,'-2'-6'53,"0"0"0,-1 3 0,5-1 0,5 1 0,7 1 0,5-1 0,3-1 0,1 1 1,1-1-1,2-1 0,5 0 0,1 0 0,-1 1-5,0-1 0,-5 3 0,4-1 0,-2 1 0,-4 2 0,-4 0 0,-4 0 0,0 0 0,-1 0-683,-1 0 1,-5 0 634,-2 0 0,1 5 0,3 2 0</inkml:trace>
  <inkml:trace contextRef="#ctx0" brushRef="#br0" timeOffset="283">5529 17991 7457,'5'-7'118,"6"1"0,8 3 1,4-2-1,4 0 1,3-1-1,3-1 0,3-1 112,2-3 1,-2 0-1,2 1 1,-3 2-1,-1 4 1,-2 3-231,-5 1 0,-1 0 0,-8 0 0</inkml:trace>
  <inkml:trace contextRef="#ctx0" brushRef="#br0" timeOffset="284">6637 17317 7569,'0'-18'64,"-4"1"0,0 6 0,2 0 0,0-1 1,2 1-1,0-1 0,2 1 0,0 0 0,3 0 1,2 2-1,0 2 0,1-1 0,-1 2 0,2 1 1,1 1-1,2 0 154,-1 2 1,1 0 0,-1 2-1,1 0 1,-2 2 0,-3 1-1,-3 6 1,-3 4-267,-1 2 0,-1 6 0,-3-2 0,-3 2 0,-3 2 0,-3 0 1,-1 0-1,-3 1-133,0 2 1,3-1 0,-2 1-1,4-3 1,2-3 0,1-2-1,2-1 79,2-3 1,2-2 0,4-2-1,3-2 1,4-3 0,5-1 227,2 0 0,1 0 0,-4-4 1,2 0-1,1 0 0,1 0 1,-1 0-106,0 0 0,4 0 0,-2 0 0,-1 0 0,1 0 0,-3 0 1,-2 0-1,0 0-1624,-1 0 1603,1 0 0,-1 0 0,0 0 0</inkml:trace>
  <inkml:trace contextRef="#ctx0" brushRef="#br0" timeOffset="285">7105 17214 7569,'-11'-23'169,"0"2"0,4 1 0,3 5 0,3 3 0,1 0 92,0 1 0,1 4 0,2 5 0,0 4 0,0 7 0,-2 5 0,-1 5-175,0 3 0,4 6 1,0 2-1,-2 3 1,0 1-1,-2 1 1,1-2-1,1-2-290,2 0 0,1-7 0,-2 0 0,1-4 0,-1-1 0,1-1 0,0-3 204,-1-2 0,-2 4 0,-1 0 0</inkml:trace>
  <inkml:trace contextRef="#ctx0" brushRef="#br0" timeOffset="286">6568 17762 7569,'-16'-11'352,"7"3"1,-1 0-1,5 1 1,6 1-54,5 2 1,6 2-1,3 2 1,5 0-1,6-1 1,5-1 0,6-2-1,5 0 1,4 0-260,3 0 1,3-1 0,4 3-1,-1-3 1,-3 0 0,-2 0-1,-3 1 1,-2 0-666,-3 0 0,-7 0 1,1 4-1,-7 0 625,-5 0 0,1 0 0,-7 0 0</inkml:trace>
  <inkml:trace contextRef="#ctx0" brushRef="#br0" timeOffset="287">6831 17911 7569,'0'-8'61,"-1"2"0,-3 1 0,-4 2 0,-2 2 0,-1 1 1,-1 0-1,0 0 0,-4 1 0,-1 3 0,-2 3 0,1 4 1,1 0-1,3 0 158,2 1 0,1-1 1,3 1-1,1-1 1,2 1-1,3-1 1,0 0-1,4 1-266,1-1 0,4-3 0,4-2 0,2-1 0,2-2 0,4-2 1,3-1-1,1-1 18,-1-3 0,1-2 0,0-4 1,-1 1-1,-3 1 0,-4-1 0,-2-2-44,-2-5 0,-5 4 0,-2-3 0,-3 2 0,-1 0 0,-1-1 0,-4-1 0,-5 2-240,-4 4 1,-3 1-1,2 4 1,-2 1-1,-1 3 1,3 3 312,2 1 0,-4 9 0,0 0 0</inkml:trace>
  <inkml:trace contextRef="#ctx0" brushRef="#br0" timeOffset="288">6717 18071 7569,'-12'-7'192,"1"3"0,-1 3 1,1 1-1,0 0 0,-1 1 86,1 3 0,-1 3 0,1 4 0,0 0 0,-1 1 1,1-1-1,1 2 0,1 1-346,1 1 0,5 4 0,0-2 0,1-1 0,4 1 0,1-3 0,5-2-85,2 0 1,3-1-1,2-1 1,4-1 0,3-3-1,1 0 1,-1-4 0,1-1 157,0-1 1,0 0-1,1 0 1,1-1-1,2-1 1,-2-4-1,0 0 1,-4-3 37,-2-1 0,2-1 1,-6-1-1,-3 1 1,-3-1-1,-5 1 1,-4 0-82,-4-1 0,-7 2 0,-8 1 0,-4 1 0,-4 1 0,-2 1 0,-1 2 0,1 2-429,1 2 0,1 0 0,5 0 467,3 0 0,3 0 0,4 0 0</inkml:trace>
  <inkml:trace contextRef="#ctx0" brushRef="#br0" timeOffset="289">7094 17956 7569,'-22'-9'710,"3"-2"0,5 1-329,5 5 1,8 10 0,6 11 0,0 2 0,1 4 0,-1 2 0,2 2 0,-2 1-347,0 1 1,4-3 0,-3 5-1,1-3 1,-2-1 0,-2-3-1,1-3 1,0-2-924,1-2 0,-4-1 0,3-3 888,-3-1 0,-1 1 0,0-1 0</inkml:trace>
  <inkml:trace contextRef="#ctx0" brushRef="#br0" timeOffset="290">7813 17431 7569,'0'-11'106,"1"3"0,2 0 1,2 1-1,1-1 1,3 0-1,1 0 1,2-1-1,-1 1 0,1 3 1,-1 1-1,0 0 1,1 1-1,-1-1 1,1 0-1,0 1 25,4 2 1,-4 1 0,5 0 0,-2 0 0,0 0 0,-1 0-1,-1 0 1,-3 1 0,-1 2-243,-1 1 1,-6 5 0,2-2-1,-3 5 1,-1 2 0,0 1 0,0 0-1,0 0 43,0 1 1,0 3-1,0-4 1,0-1-1,0 0 1,1-2-1,3 1 1,5-3 56,5 0 1,0-5-1,5-1 1,0-2 0,0-2-1,2 0 1,1 0 114,4 0 0,0-6 1,-2-1-1,2-3 1,-1-2-1,-2 1 0,-4-2 1,-2-1-144,-3-1 1,-3 0 0,-3 3 0,-5 1 0,-3 1-1,-3 2 39,-5 4 0,-12 3 0,-4 1 0</inkml:trace>
  <inkml:trace contextRef="#ctx0" brushRef="#br0" timeOffset="291">7916 17774 7569,'-19'-11'309,"1"3"0,3 0 1,3-1 352,4-1 1,4 0 0,-3 1-567,2 1 1,3 6 0,6-2-1,3 3 1,5 1-93,3 0 0,-1 0 1,4 1-1,-1 1 1,1 2-1,1 0 1,0 0-57,0 0 1,-1 3 0,1-2 0,-2 0 0,-2 2-1,0-1 1,-1 3 0,-1 1-11,-2 2 1,-1-5 0,-1 1 0,-1-1 0,1 1 0,-1 0 0,1-1-4,-1 0 0,0 1 0,3-4 0,0 0 1,1 0-1,-1 0 0,1-2 0,-1 0 15,1-2 0,-1 0 0,0 0 0,1 0 0,-1 0 0,1 0 0,-1-2 0,0 0 39,1-2 0,-1-4 0,-1 3 1,-1-1-1,-2-3-823,-2-1 834,-1-2 0,-4 1 0,0 0 0</inkml:trace>
  <inkml:trace contextRef="#ctx0" brushRef="#br0" timeOffset="292">8704 17614 7569,'0'-30'107,"0"5"1,0 5-1,1 5 1,3 2-1,4 1 1,2 1 187,1 0 1,-3-5-1,-1 2 1,4 3 0,1 2-1,4 0 1,-3 0-1,1 0-154,2 2 0,-4 4 0,5 0 0,-2 1 0,0 2 0,-1 2 0,-1 1 0,-2 6-161,1 5 1,-5 0-1,1 5 1,0 1-1,-2 3 1,-2 4-1,-3 3 1,-2 2-56,-3-1 0,-4 2 0,-6-3 0,-2 3 0,-2 0 0,-1-3 1,0-3-1,0-3-119,-1-1 0,-1-5 1,1-3-1,2-1 0,2 0 222,2 1 0,4-1 0,6-6 0,9-4 0,8-3 60,6-1 0,2 0 1,3-1-1,3-2 1,4-2-1,0 0 1,1 0-335,-2 2 0,0 1 0,0-1 0,-3-1 246,-3 2 0,-1-4 0,0-1 0</inkml:trace>
  <inkml:trace contextRef="#ctx0" brushRef="#br0" timeOffset="293">9561 17442 7569,'-12'-16'374,"1"3"0,-1-1 0,1 5 0,-2 6-147,-2 1 1,0 5 0,-8 3 0,-4 7 0,-2 5-1,-1 6 1,-1 5 0,1 4-160,-1 1 1,7 4 0,0 2 0,5-1-1,2 0 1,5-2 0,2-3 0,3-2-294,2-2 1,1-5 0,6-1 0,3-5 0,5-4-1,5-4 1,3-3 0,3-3 62,5-2 1,-2-2 0,4-2 0,-2-2 0,1-2-1,-3-1 1,-2-3 0,-4-1 250,-2-2 0,-2 1 0,-6-1 0,-5 1 0,-3-2 0,-3 1-44,-5 0 1,-8-2 0,-7 8 0,-8-1 0,-6 4 0,-3 1 0,-1 2 0,3 2-242,3 1 0,3 3 1,5 4-1,8 0 196,5 3 0,8 1 0,1-3 0</inkml:trace>
  <inkml:trace contextRef="#ctx0" brushRef="#br0" timeOffset="294">9972 17499 7569,'-7'-17'889,"2"3"1,5 10-484,0 8 0,-1 10 1,-3 6-1,-3 4 1,-5 4-1,-4 2 1,-7 5-1,-6 2-371,-4-1 0,2 0 0,2-3 0,0-1 0,1-3 0,1-1 0,6-4 0,3-4-703,1-5 0,8-2 0,-1-2 0,3 0 668,0-4 0,5-2 0,-3-5 0</inkml:trace>
  <inkml:trace contextRef="#ctx0" brushRef="#br0" timeOffset="295">9778 17465 7569,'-17'-18'66,"11"7"0,2 8 0,9 5 0,4 3-513,-2 1 0,5 2 447,-1 3 0,6 6 0,6 0 0</inkml:trace>
  <inkml:trace contextRef="#ctx0" brushRef="#br0" timeOffset="296">9949 17945 7569,'0'-12'927,"2"6"-927,6 2 0,0-2 0,8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0T04:33:05.890"/>
    </inkml:context>
    <inkml:brush xml:id="br0">
      <inkml:brushProperty name="width" value="0.09071" units="cm"/>
      <inkml:brushProperty name="height" value="0.09071" units="cm"/>
      <inkml:brushProperty name="color" value="#FF0000"/>
    </inkml:brush>
  </inkml:definitions>
  <inkml:trace contextRef="#ctx0" brushRef="#br0">19907 8783 7569,'-12'0'0,"2"-2"-85,2-1 28,-2 1 85,9-3 0,-8 4 195,5-3 61,0 3 14,4-4 289,0 5 1,6 0-460,1 0 1,-1 0-83,2 0 0,4-4 80,3 0 1,1 0-154,-1 4 1,-1 0 29,5 0 0,1-1-91,2-3 0,-3 3 6,0-3 0,-1-1 4,1 1 1,-1-1-248,-3 1 1,-2 2 117,2-6 0,-6 6-217,-1-2 0,-6 1-136,2 0-218,-3 1 778,-6-3 0,-6 10 0,-7 2 0</inkml:trace>
  <inkml:trace contextRef="#ctx0" brushRef="#br0" timeOffset="1">19838 8943 7040,'11'0'-24,"1"0"0,-1 0 637,1 0 1,0 0-207,4 0 1,1 0-94,6 0 0,0 0-146,0 0 1,0 0-23,0 0 0,-1 0-352,1 0 0,-4 0 195,0 0 0,-5 0-228,2 0 0,-8 0 100,0 0 139,-5 0 0,2-6 0,-5 0 0</inkml:trace>
  <inkml:trace contextRef="#ctx0" brushRef="#br0" timeOffset="2">20877 8714 7569,'-5'-11'0,"4"-1"-409,-3 1 318,3-1 0,1 1 0,1 0 250,3-1 1,2 1 71,6-1 1,-1 1-118,1-1 0,0 1 66,4 0 1,-3-1-49,7 1 0,-5 1 35,4 2 1,4-1-57,3 5 1,0-1 31,-7 1 0,1 3-54,-5-3 0,4 3-85,-4 1 1,1 5-21,-5 3 0,-3 3 60,-1 4 0,-4-1-77,1 5 1,-4 2 59,-4 5 1,-4 4-62,-7 4 1,-4 0 54,-8 0 0,-1 1-215,-2-1 0,-3 0 12,3 0 1,2-4-9,1-4 1,3-2 243,1-1 0,5-5-109,3-3 1,4-2 169,3-2 0,3 1-98,5-1 1,0-3 60,0-1 0,1-4-33,3 1 0,6-3-7,5-1 0,9 0-27,-1 0 1,8 0-4,-1 0 1,-1-4-56,2 0 1,-2-4 56,2 0 0,0-2-36,-4-2 1,0 2 22,-5 3 1,0-4 78,-3 4 0,-3-2-71,-4 1 65,-1-2 0,-3 5-13,0-3 0,-6 2 276,2 2 37,-3 3-257,-1-4 0,-5 5-62,-3 0 0,2 4 40,-1 0 0,4 4-85,-1 0 1,3 2 74,1 2 0,0-1-186,0 0 168,0 1-62,5-1 0,1 1 6,6-1 0,3-1-98,0-2 1,6-3 61,-2-5 1,7 0-14,5 0 1,0-1 39,0-3 0,6-2-15,-3-6 1,3-1 5,-3-2 0,-4 1 36,1-5 0,-6 4-13,2-4 0,-4 4 5,-4-4 1,-3 1 49,-4-1 1,-6-3-55,-2 3 0,-9-1-17,-7 1 0,-5-1 20,-10 4 1,-7 2-8,-8 7 1,-3 2 6,0 5 0,-5 2 101,1 6 1,-3 1-303,6 10 1,-1 0-1,9 4 1,2 1-119,10 3 1,0-2 144,11 5 0,5-4-625,6 0 1,9-2 4,7-1 778,9 0 0,14-5 0,5-2 0</inkml:trace>
  <inkml:trace contextRef="#ctx0" brushRef="#br0" timeOffset="3">22328 8691 7569,'5'-11'-131,"-4"-1"0,8 1 440,-5 0 748,5 4-373,-8-3 12,9 9-460,-9-4 0,-1 11 116,-7 6 0,-3 0 105,-2 7-320,1 0 1,-4 5-29,-1 3 0,-3-2-90,4 6 0,-1-4-134,0 3 1,2 0 105,-5 5 0,4-2-250,-4-3 1,5-1 145,-1-2 1,-2-3-88,2 3 1,1-8-256,7-4-6,-4-2-179,10-2 151,-9-5-103,9 0 0,-4-8-15,5-2 607,0-2 0,0-5 0,0-1 0</inkml:trace>
  <inkml:trace contextRef="#ctx0" brushRef="#br0" timeOffset="4">22145 8543 7569,'0'-18'309,"0"2"-69,0 4-301,0 6 41,5 1 1,-4 6-312,3 3 1,3-2-58,0 6 1,0 1 387,0 6 0,6-2 0,5 3 0</inkml:trace>
  <inkml:trace contextRef="#ctx0" brushRef="#br0" timeOffset="5">22465 9194 10841,'6'0'-429,"-1"0"1,-5 0 0,0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0T04:33:05.896"/>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5391 15281 7569,'-12'0'-47,"2"1"-60,2 3 1,2-3 289,2 3 1,3-1 31,-3 1-164,3-3 1,6 8 0,3-5 0,3-1-18,4-3 1,3 0 66,5 0 1,1 0-3,3 0 1,1-1-174,2-3 153,-2-2-21,0-5 1,-4 3-174,3 0-49,-8 6 5,-3-8 0,-4 8-659,-1-1 352,-5 1 466,-1 2 0,-15 5 0,-2 2 0</inkml:trace>
  <inkml:trace contextRef="#ctx0" brushRef="#br0" timeOffset="1">5334 15532 7569,'0'-11'48,"5"5"-48,6-5 225,2 5 0,10-3 372,-1-2 1,1 6-264,4-7 0,2 3-146,2-2 0,0 1-54,0 2 1,-3 3-91,-6 5 0,-2 0-1546,-1 0 749,-5 0 753,-3 5 0,-1 2 0,-4 4 0</inkml:trace>
  <inkml:trace contextRef="#ctx0" brushRef="#br0" timeOffset="2">6590 14973 7569,'-12'0'-125,"6"-5"446,1 3-89,5-8 114,0 9-6,0-9-4,0 9-174,0-5 0,-1 6 26,-3 0 0,3 2-51,-3 2 0,-1 2-18,1 5 1,-4 5-52,5-1 0,-5 5-3,4-1 1,-1 7-143,1 0 1,3 1-38,-3-4 1,4-4 70,4 0 1,-3-2-42,3 3 1,1 0 56,-1-5 1,4 0-193,-5-3 1,5-1-423,-4 1-93,5-1 334,-8 0-616,9-4 1016,-9-2 0,4 0 0,-5 1 0</inkml:trace>
  <inkml:trace contextRef="#ctx0" brushRef="#br0" timeOffset="3">6259 15578 7569,'-12'-6'132,"1"1"31,4 5 65,2 0 1,7 0 105,1 0-205,4 0 0,5 0 3,4 0 1,1-2 94,6-1 0,1 1-170,3-2 0,-2 3 59,6 1 1,-1 0-132,5 0 0,1 0 95,-1 0 0,5-4-131,-5 1 1,1-5 19,-1 4 1,-2-1 29,-3 1 0,2-1-104,-6-2 1,1-4-164,-4 4 0,-1 0-930,-3 0 531,-3-1-268,-10 2 935,-1-4 0,-15 9 0,-2-5 0</inkml:trace>
  <inkml:trace contextRef="#ctx0" brushRef="#br0" timeOffset="4">6498 15749 7569,'0'-7'0,"0"-1"0,0 4 148,0-3 0,6 4 225,1-1 0,5-1 263,3 1-316,-2 1-124,8-2 1,-7 3-183,5-1-74,-5 1 122,8 2 0,-10 2 8,4 1 1,-4 0-29,0 4 0,-2 1-111,-3 4 1,2 3 0,-5 0 1,0 4-128,-4-4 0,-1 6-129,-3-2 200,-3 2 25,-4-3 1,-5 3-48,-3-1 107,-3 1 13,4 2 1,-3-4-8,2 0 1,2-5 31,2 1 0,2-2 134,2-2 1,4-3-21,4 0 45,1-6 1,7 3 81,3-5-70,7 0-125,3 0 1,10-1 146,2-3-76,3-2 0,2-2-48,-1 1 0,-1 0 39,-3 0-78,3-4 0,-10 10 10,0-3 1,-1 2-75,-7-2 0,0 3-160,-4-3 0,-3 3-757,0 1 499,-6 0-46,3 0 1,-6 1 498,-3 3 0,-7 2 0,-7 5 0</inkml:trace>
  <inkml:trace contextRef="#ctx0" brushRef="#br0" timeOffset="5">7492 14779 7569,'0'-12'0,"0"1"-9,0-1 77,0 1 348,0-1-63,0 6-223,-5-4 1,2 9 179,-4-3-133,4 3-53,-7 1 0,5 1 43,-3 3 1,-2 1 22,3 2 1,-3 7-24,-2-2 0,1 6-23,-1-3 1,2 6 30,3 2 0,-4 3-129,4 8-87,2 3-26,-5 8 1,4 6 17,-1 2-1435,-3 8 1461,3-2 0,4-26 0,0 0-5,-1 28 1,3-1-163,1-2 1,1-5-34,3 0 1,4-6 89,7-1 1,-2 0-27,2-5 0,3-5 9,1-2 116,-3-7-15,1 6 0,-1-13 415,3 3-180,-2-8-41,4 7 0,-8-10 161,2 4 1,-2-4-185,-2 0 0,1-1 825,-1 1 1,0-1-630,1 0-49,-1-4 1,5 2-201,-1-5 0,0 3-228,-4-3 183,1 5 0,-5-8-355,1 3 218,-5 2-60,7-4 1,-9 4-272,3-2 291,-3-3 1,-2 8-64,-3-5 1,1 1-719,-4-2-500,-1-1 1434,-3 3 0,-1-5 0,1 0 0</inkml:trace>
  <inkml:trace contextRef="#ctx0" brushRef="#br0" timeOffset="6">7995 14927 6909,'0'-6'99,"0"-4"1,0 7 321,0-5-204,0 6-31,0-3 27,0 5 0,0 5-103,0 2 0,0 4 4,0 0 0,0 0-40,0 1 0,0 1-97,0 2 1,0-2-91,0 2 79,0-3 18,5 0 0,-4 3-339,3 0 168,-3 1 20,4-10 1,-4 4-48,3-2 1,-3-2-313,-1 2 526,0-1 0,0 5 0,0-1 0</inkml:trace>
  <inkml:trace contextRef="#ctx0" brushRef="#br0" timeOffset="7">7846 15430 7569,'-7'3'0,"-1"1"-31,0 0 0,-3-4 137,5 0 1,-1 0 259,3 0-215,3 0-7,-4 0 69,5 0-91,0 5 1,5-4-107,3 3 0,2-3 83,1-1 1,5 0 9,-1 0 1,5-3-41,-1-1 0,3 0-122,1 4 1,-1-4-33,1 0-67,-5 1 173,4 3 1,-6-4-207,3 0 94,3 0-60,-10 4 0,5 0-93,-6 0 0,1 0-255,-1 0-362,0 0 258,1 0 603,-6-5 0,-1 4 0,-5-4 0</inkml:trace>
  <inkml:trace contextRef="#ctx0" brushRef="#br0" timeOffset="8">7949 15635 7569,'-11'0'-185,"4"0"544,-3 0 84,9 0 20,-4 0 76,5 0-416,5 0 0,1-4-114,6 1 0,-1-3 86,0 3 1,5 0-93,-1-4 0,4 3 20,-4-4 1,2 6 22,-2-2 0,-3 2-127,4 2 1,-4 0-9,0 0 0,-5 0-40,1 0 0,-4 4 91,3 0 0,-4 5-295,1-1 271,-3 2 0,0 1-107,3 1 1,-3-5 78,3 1 0,-3-4-27,-1 3 120,0-4-91,0 7 83,0-9 1,0 6 126,0-4-118,0-1 105,0 8 0,0-8-70,0 6 27,0-6-135,0 9 83,0-10-7,0 4 0,2-4-81,2 3 75,-3-3-5,9 4 0,-7-5-2,4 0 0,1 0 0,3 0 0,-3 0-4,-1 0 1,1 0 25,3 0 0,1 2 5,-1 1 0,-3-1 19,0 2-25,-1-3-18,5 4 11,-6 1-6,-1 6 0,-5-1 9,0 0 1,-5 1-2,-3-1 0,-2-1 29,-1-2 0,-6 2 83,-2-2 1,-1 2 123,1 1-8,-8 1-165,8-1 1,-9-1 87,5-2 0,1 1-88,-1-5 0,1 3 82,3-3-129,3 0-334,4-4-347,6-5 1,6-1 329,7-6 1,7-3 324,2 0 0,9-11 0,-1 2 0</inkml:trace>
  <inkml:trace contextRef="#ctx0" brushRef="#br0" timeOffset="9">8509 14721 7569,'0'-6'-353,"0"0"535,0 2 133,0 3-235,0-4 247,0 5-281,-6 0-93,5 5 98,-4-4 0,4 9 21,-3-2 1,3 3-16,-3 4 0,3-2-30,1 2 1,0 2 5,0-2 1,0 0-101,0-3 0,0-1 21,0 1-48,0-1 119,0 0 1,0 1-154,0-1 153,0-4 0,0 3-76,0-9 58,0 9 0,0-7-45,0 4 28,0-4 0,1 2 1,3-5 7,-3 0 1,9 0 0,-7 0-100,4 0 99,1 0-160,-2 0-252,4 0 77,-3 0 38,4-5 0,-3 4-60,-1-3-28,-4 2 387,2 2 0,-5 0 0,0-5 0,0 4 0,0-4 0,4 4 0,0-3 0,-1 3 0,-3-4 0,0 0 0,2 2 0,2-5 52,-3 6 98,4-8-134,-5 8 1,1-6 292,3 4-141,-3 0 51,4 4 137,-5-5-156,0 4 161,0-4-19,0 5 0,0 5-223,0 2 1,0 3-73,0 2 1,0-1 83,0 1 1,0-1-221,0 0 65,0 6 29,0-4-159,0 3 80,0-4-197,5-1 86,-3 0 0,3-3-248,-5 0-338,5-6 771,-4 3 0,9-5 0,-3 0 0</inkml:trace>
  <inkml:trace contextRef="#ctx0" brushRef="#br0" timeOffset="10">8223 14916 7569,'-6'0'-283,"-1"0"-353,4 0 665,1-5 312,-3-2 1,5 0 110,0-1-112,0 5-130,0-2 281,0 5-377,5 0 0,-3 2 4,1 1 0,0 0 8,1 5 1,-3-1-14,3 5 1,1-1 96,-1 0-69,5 6-61,-3-4 1,5 8 32,1-2-1,-1-2-54,1 4 1,-1-2-56,0 8 1,2-3 41,2 3 1,-6-3-122,3-1 0,-4 3 91,4 1 0,-1 1-25,1-1 0,-5-3-251,1 2 105,0-2 61,-2-1 0,3 3-111,-5-3 29,-1 2 94,3-7 0,-5 5-5,3-1 1,-3 1-12,-1 0 0,0 0-17,0 0 1,-4 0 7,0-1 1,-3 1 1,3 0 0,-4-4-2,4 0 8,1-5 39,-2 8 1,3-10 53,-2 4-77,3-4 21,1-5 93,0 3-128,0-4 64,0 1-50,-5 3-122,4-9-202,-4 4 93,0-5-7,3 0 252,-8 0 1,8 0 69,-6 0 0,0 0 0,-3 0 0</inkml:trace>
  <inkml:trace contextRef="#ctx0" brushRef="#br0" timeOffset="11">7892 14984 7569,'-7'0'-118,"-3"0"426,9 0-169,-4 0 1,5-1 163,0-3-73,0 3-17,0-4 20,-5 5-87,4 0-36,-4 0 0,3 0-37,-2 0-73,-2 5 83,0 1 1,-6 7-59,1 2 1,0 0 80,-5 8 1,4-1 9,0 8 1,1-2 3,-1 6 1,2-1 8,3 9 1,-2-5-64,5 1 34,0 3-28,4-6 1,0 8-125,0-5-100,0 1 182,0-5 0,4 1-73,0 3 1,3-2 75,-3 2 0,4-4-19,-4-3 0,4 0-20,0-4 0,-2 4-72,2-5 1,-2 0-49,2-7 145,2 2 115,-9-3 0,8 1-194,-5 0 67,5-5-14,-8 2 0,8-4 2,-5-1 1,4 1 4,-5-1 0,5-3-1,-4-1 1,5-4 47,-2 1-21,3-3 1,2-1 86,-1 0-105,1 0 2,-6 0 1,4 0-370,-2 0 170,-3 0-254,5 0 0,-7-4-385,4 0 0,-3-1 828,4 2 0,-6 1 0,3-3 0</inkml:trace>
  <inkml:trace contextRef="#ctx0" brushRef="#br0" timeOffset="12">8897 15247 7569,'0'-6'-101,"0"0"299,0 6 251,-5 0 36,4 0 97,-10 0-193,10 0 47,-4 0-382,0 6 1,4 4 85,-3 5 1,4 4-142,4-4 1,-3 5-15,3-1 0,-2-1-5,2 1 0,-3-1 16,3 1 0,1 1-136,-1-4 0,0-1-37,-4-4 0,0 1-127,0-1 0,0-3-641,0-1 472,0-4 38,0 2 207,0-5 0,-5 0 0,-2 0 1</inkml:trace>
  <inkml:trace contextRef="#ctx0" brushRef="#br0" timeOffset="13">8760 15452 7569,'0'-6'397,"0"1"0,5 0-248,6 4 1,3-6 196,5 4 0,0 1-199,4-2 0,0-1-170,0 2 1,4-3-157,-1 3 1,2 1-443,-1-1 1,-3-2 392,2 1 228,-1-5 0,-3 2 0,1-4 0</inkml:trace>
  <inkml:trace contextRef="#ctx0" brushRef="#br0" timeOffset="14">9616 15041 7569,'-1'-6'-61,"-3"2"0,3 2-104,-3-2-32,-2 3 123,0-5 159,-1 6-44,-3-5 59,9 4 74,-9-4 126,8 5 6,-3 0 387,5 0 1,0 5-565,0 3 0,0 7-125,0 4-69,0-3 170,5 6 1,-3-4-236,1 5 82,-1 5-20,-2-4 0,0 2 3,0-7 0,0 2 15,0-6 1,0 4-115,0-4 0,0 0 63,0-3 0,1-1 40,3 1 1,-3-5 63,3 1-29,-3-6-4,4 3 0,-2-5-68,4 0 70,1 6-32,3-5 1,1 4-98,-1-5 1,1 0-1,-1 0-217,0-5-194,1 4 263,-1-5-50,-4 1 355,-2 4 0,-5-9 0,5 9 0,1-4 0</inkml:trace>
  <inkml:trace contextRef="#ctx0" brushRef="#br0" timeOffset="15">9731 15270 7565,'-7'0'378,"2"1"-252,5 3 1,0 0 298,0 7-219,0-2-82,0 12 0,0-3-26,0 5-82,0 0 34,0 0 1,0 0-79,0-1 1,0 0 43,0-3 1,0 1-100,0-4 1,0-1 72,0-4 1,0 1-110,0-1 1,4-3-37,0-1 138,0-4-153,-4 2-344,0-5-58,0 5-480,0-4 1052,0 4 0,0-5 0,0 0 0</inkml:trace>
  <inkml:trace contextRef="#ctx0" brushRef="#br0" timeOffset="16">10005 15304 7569,'0'-11'161,"0"4"48,0-3 1,0 8 917,0-6-881,0 5 1,-2-2-253,-1 5-1103,1 0 548,-3 0 208,5 5 1,-4-2 352,1 5 0,-11-6 0,1 3 0</inkml:trace>
  <inkml:trace contextRef="#ctx0" brushRef="#br1" timeOffset="17">10427 14893 7569,'8'-4'0,"-1"0"0,-4-1-113,1 1-48,-3 3 338,-1-9 22,0 4-72,0-1 1,0 1 41,0 2 1,0 2-4,0-6 1,0 4-1,0-4 0,0 5 185,0-5-165,0 0 1,5-3 151,3 0-171,-3 4-37,5-3 0,-4 4 194,6-6-153,-1 6-82,1-4 1,-1 5 41,0-3 0,5-1-7,-1 5 1,5-3-140,-1 3 1,2-4 43,-2 5 1,2-1-68,-2 4 1,-1 0-78,1 0 14,-5 0 133,2 0 1,-5 5-107,-4 2-48,-2 4 97,0 5 0,-3 2-60,1 5 1,-6-3 65,-5 3 0,-2-3-70,-2 7 1,1-3 9,0-1 1,-5-2-109,1-2 0,-4 3-132,4-3 80,-5-2 173,7 4 1,-7-8 124,4 2-129,1-2 54,4-2 1,-1-1 193,1-2-213,5 2 224,0-9-179,6 4 0,2-1 14,2 0 0,-2 0 174,6-4 5,-1 0-175,5 0 1,3 0 149,0 0-19,0 0-149,2 0 0,-3-1 6,5-3 1,-4 2-3,4-1 1,-1-2-12,1 1 1,-3-4-7,-4 4 0,2-1-110,-3 1 0,3 3-645,-6-3 330,-3-2 76,0 5-1073,-5-4 1228,0 5 1,-10 0 0,-3 0-1</inkml:trace>
  <inkml:trace contextRef="#ctx0" brushRef="#br1" timeOffset="18">10564 15315 7569,'-11'0'2,"-1"0"25,1 0 1,3 0 119,1 0 37,4 0-4,-7 0 1,8 0 272,-6 0-4,5 5 24,-7-3-10,9 3-23,-4-5 390,5 0-688,5 0-5,1 0 1,6 0 183,-1 0-352,1-5 215,4 3-128,2-3 1,1 2-89,0-1 1,0-4 53,4 4 0,1-3-125,3 3 1,-3-5 85,2 1 0,2 0-97,-1 0 1,3-2-264,-3 2 220,0 3 69,-10-5 1,4 7-429,-6-4 248,0 4-98,-3-2 92,-1 5 1,-3 0-525,-1 0 191,-4 0 1,1 0 128,-8 0 0,-3 4-211,-4 0 689,0 5 0,-1-3 0,1 5 0</inkml:trace>
  <inkml:trace contextRef="#ctx0" brushRef="#br1" timeOffset="19">10656 15441 7569,'-12'0'301,"1"0"589,-1 0-618,6 0 1,0 0 358,2 0-161,3 0-165,-4-5-78,5 4-55,5-4 0,1 5 172,5 0-168,1 0 0,1 0-108,2 0 1,-3 0-124,4 0 58,1 0 8,1 0 0,1 0-213,0 0 115,-5-5-63,8 3 1,-8-3-66,5 5 0,-5 0 94,1 0 1,-4 1-54,-3 3 0,1-1 67,-5 4 1,0-3 20,-4 4 1,0-1 215,0 5-188,0-1-69,0 1 175,-6-1 31,0 1-109,0-1 0,-3 0-12,5 1 1,-1-5 45,1 1 0,3-4-5,-3 3 1,2-3 61,-2 4 4,2-6 87,-3 3 10,5 1-165,0-5 1,2 4 2,1-5 18,-1 0-4,8 5 0,-4-4 0,6 3 1,-1-3-11,1-1 0,-1 2-4,0 1 0,1-1-9,-1 1 1,1 0-46,-1 1 54,0-3 4,1 9 0,-5-7-262,1 4 116,-5-4 33,2 7 0,-5-4-26,0 6 0,-2-1 124,-1 1 0,-4-1 66,-4 1 1,-6 3-13,-2 0 0,-2 0 174,-2-3 0,0 3 24,0 0-40,0 0-165,-5-3 0,4-1 404,-2 1-168,2-1 42,1-5 0,5-1 145,3-5 1,2 0-266,2 0 0,3 0-218,0 0 1,6-1-239,-2-3 1,3-2-541,1-5 0,5-5-1824,3 1 2626,7-5 0,3 2 0,4-5 0</inkml:trace>
  <inkml:trace contextRef="#ctx0" brushRef="#br1" timeOffset="20">11318 15258 7569,'-11'0'-614,"-1"0"1179,6 0-4,1 0-128,0 0-250,3 0 9,-3 0-582,5 0 116,5 0-146,-3 0 420,3 0 0,0 5 0,1 2 0</inkml:trace>
  <inkml:trace contextRef="#ctx0" brushRef="#br1" timeOffset="21">11718 14642 7569,'-5'-7'-1377,"3"-3"1801,-3 9 1205,5-4-784,-5 5-18,4 0-611,-4 0 24,5 0 1,-4 5-114,0 2-115,1 9 89,3 1 0,0 7 57,0 3 0,0-3-47,0 3 0,0 1-166,0-2 0,1 1-37,3-4 1,-3-4-221,3 0 0,1-5-420,-1 1 125,4 3 1,-5-5-737,5 2 627,-6-7 277,3-3 439,0 0 0,-3-4 0,3 4 0</inkml:trace>
  <inkml:trace contextRef="#ctx0" brushRef="#br1" timeOffset="22">11626 15167 7569,'-6'-6'101,"-4"-5"871,9 10-394,-4-4-7,5 5 348,0 0-829,5 0 0,1 0 50,5 0 1,2 0-111,2 0 1,4 0 49,8 0 0,-3 0-147,3 0 1,1-5-418,-2-3 280,1 3 110,1-5 0,-5 5-749,0-3 446,-1-2 16,-9 9 1,2-5-910,-7 2 888,2 3 1,-9-3 401,3 8 0,-8-3 0,-7 14 0,-7-2 0</inkml:trace>
  <inkml:trace contextRef="#ctx0" brushRef="#br1" timeOffset="23">11729 15304 7569,'-11'0'1222,"4"0"-542,2 0-37,5 0-370,0-5-113,0 4 0,5-8-112,3 5 136,2 0-101,2-1 0,3 4-89,0-3 189,0-2-160,-3 4 1,3-3-133,0 5 1,0 0 52,-3 0 0,3 0-80,0 0 1,1 2 51,-5 1 1,-3 0-117,-1 5 1,0-5-69,0 5 202,3 0 32,-8-2 0,6 4-140,-4-2 94,0 2 19,-4-4 1,0 4-24,0-2 1,4-2 23,0 2 0,-1-4 11,-3 3 1,0-3 30,0 4 1,0-4 83,0 3 0,-1-4-2,-3 0 32,3-1-26,-4 3 248,5-4-271,0 4 0,1-4 245,3 3-132,-3-2-8,10 3 0,-9-2 44,6 1 11,-6 5-216,8-3 78,-3 6-26,-1-6 0,4 3 15,-2-5 1,-2 5 32,2-2 0,-1 0 94,5 0-85,-1 1 1,-3 7-1,0 0 1,-6 1-61,2-5 1,-3 4-62,-1 1 0,-1 4-143,-3-1 1,2-1 75,-6 1 0,0-2 16,-3 2 0,-2 2 10,-2-6 1,2 1 21,-2 0 1,1-5 18,-1 1 0,-3-1 111,-5-3 1,4 0-56,0 0-50,0-3 18,-4-5 1,2 0-498,2 0 0,-2 0-58,6 0-744,0-5 638,9-1 232,0-6 1,6 1-421,0-1 846,0 1 0,0 0 0,0-1 0</inkml:trace>
  <inkml:trace contextRef="#ctx0" brushRef="#br1" timeOffset="24">11661 14619 7569,'-12'-7'-46,"6"2"168,1 5 149,0 0-87,-2 0-16,1 0 1,0 0 22,2 0 1,-1 5 28,-3 3 1,-2-2 96,2 2 0,2 3-95,-1 5 0,-1 4 0,-4-1 0,1 4-5,0 3 1,-2 1-24,-2 7 0,2-2-67,-2 6 56,7 3-62,-2-6 0,8 10-56,-6-3 0,5 2 31,0 2 1,1-2-138,2-2 1,0 1 36,0-5 0,5 3-120,3-7 0,-2 3 81,2-7 0,0-1-117,3 2 1,0-6 9,1 2 121,-1-3 20,6-6 1,-5 3-39,4-2 10,-4 3 38,0-4 0,3 0-7,0-3 0,2-3-39,-2 4 1,-2-5 2,2-3 0,-1 2 26,1-3 203,-2-1-192,3-1 0,-8-4 172,-1 3 7,1-3-205,-2 4 22,5-5-163,-5 0 0,2 0-698,-1 0-70,-4 0 168,7 0 1,-9-1-600,3-3 1371,-3-2 0,-6-6 0,-1 1 0</inkml:trace>
  <inkml:trace contextRef="#ctx0" brushRef="#br1" timeOffset="25">12095 14687 7569,'-5'-11'410,"3"4"0,-3-3-273,5 9 1,0-5 557,0 2-255,0 3 41,0-4-82,0 5 0,5 5-182,3 2 1,2 5-8,2 3 0,0-1 11,3 5 1,-1 4 52,5 3-137,-5 1 1,7 1 137,-6 2-255,0-2 210,-3 5-181,-1-4 1,0 4-101,1-2 0,-1 2 32,1-3 1,-5 2-147,1-1 0,0 5 57,3-1 0,-5 1-37,-2-1 1,1-1-182,-1 0 1,0-1 117,-4-2 1,-1 2-53,-3-3 1,1-2 37,-4-1 1,4-3 84,-1-1 1,-1-4 18,1 0 1,-1-5 97,1 1 0,3-2-131,-3-2 78,-2 0 0,3 1 7,-4-1 0,3-4-88,-4-4-393,6 4 247,-8-6-50,9 4 1,-6-5-178,3 0 0,3-1 151,-3-3 1,2 1 375,-2-4 0,3 3 0,-3-4 0,3 1 0,1-5 0</inkml:trace>
  <inkml:trace contextRef="#ctx0" brushRef="#br1" timeOffset="26">12312 14562 7569,'-5'-18'-261,"3"1"130,-3 11 210,5-4 0,0 3 246,0-4-250,5 0 32,-3-1 0,8 1 18,-3-1 0,4 1-21,0 0 1,-3-1 12,-1 1 1,1 1 156,3 2-176,1-2-25,-6 9 1,3-6 84,-5 3-59,5 3-73,-8-4 0,5 5-71,-2 0 1,-1 1 63,4 3 1,-4 2-137,0 6 0,3-5 73,-3 1 0,2 0-87,-1 3 1,-1-1-138,4-2 264,-4 2-55,2-9 80,0 9-42,-4-8 26,4 3 3,-5 0 107,0-4 224,0 4-136,0 0 108,0-3-204,0 3-57,0 0 8,0-4 0,0 5 44,0-2-42,0-3-8,6 10 0,-1-9 13,2 6 0,3-4-62,-2 3 0,6-3-7,1 4 1,0-5-10,-3 5 1,3-5-7,0 0 1,0 2-103,-3-1 146,-1 5-3,-4-8-147,3 10-13,-4-5 95,1 5 0,-4-3-3,-6 0 0,-4-1-5,-4 5 0,-6-1-6,-2 0 1,0 5-92,-4-1 1,3 1-181,-7 0 0,5-4-1096,3 3 1424,-3-2 0,9-1 0,-3-1 0</inkml:trace>
  <inkml:trace contextRef="#ctx0" brushRef="#br1" timeOffset="27">12871 14973 7805,'5'-7'1498,"-3"-3"-1066,8 9-249,-9-4 0,4 10-24,-5 3 1,0 6-106,0 1-92,0 5 198,0-2 1,0 5-88,0 0-92,0-1 0,0 1 0,0-1-185,0-3 0,1 1-20,3-5 1,1 1-158,3-5 0,1-3-445,-5-1-478,4-4 1304,-1 2 0,4-10 0,1-2 0</inkml:trace>
  <inkml:trace contextRef="#ctx0" brushRef="#br1" timeOffset="28">12791 15155 7569,'8'-6'184,"0"2"0,0 2 311,8-2 0,-1 3-337,8-3-118,-3-2 86,8 4 1,-1-7-741,-1 6 1,5-2 167,-5 1 0,6 1 446,-1-4 0,-4-1 0,1-3 0</inkml:trace>
  <inkml:trace contextRef="#ctx0" brushRef="#br1" timeOffset="29">13694 14756 7569,'0'-18'-59,"0"3"1,-4 6-88,0 1 1,0 4 620,4-3-111,-5 4 31,4-2 227,-9 5-322,3 0 0,-4 0 53,0 0 1,-1 7-86,1 4 1,-5 5 86,1 7 0,-1 4-147,0 0 0,3 4-12,-7 0 1,7 6-115,-3 1-485,-1 5 541,9-8 0,-7 9-221,7-6 0,3 3-144,1-2 1,3 1-161,1-6 0,0 3 113,0-6 1,5-5-228,3-3 1,-1-5 230,5-7 1,-3-1 57,6-2 0,-3 1 208,0-5 1,3 0 163,0-4 1,4-5-71,-3-3 0,4-2-6,-1-2 0,3 0 33,0-4 0,-3 4-59,0-4 1,-5 0 128,2 1 0,-5-4-59,-3 4 0,-3-2 88,-5 2 0,0 2-125,0-2 1,-7 2-18,-4 2 0,-7 3-97,-8 1 116,-4 4-133,-4-2 0,-1 10-151,-4 3 1,5 7-72,0 4 0,5-1-331,6 1 0,5-2 227,3 2 366,7-2 0,3-6 0,5 1 0</inkml:trace>
  <inkml:trace contextRef="#ctx0" brushRef="#br1" timeOffset="30">14036 15133 7569,'-7'0'-12,"-1"0"417,5 0 68,-2-5-51,5 3-239,0-3-1508,0 5 616,5 0 1,2 0 708,4 0 0,6-5 0,1-1 0</inkml:trace>
  <inkml:trace contextRef="#ctx0" brushRef="#br1" timeOffset="31">14436 14642 7569,'0'-12'0,"0"1"0,0-1-15,0 1 0,0-1 57,0 1 1,1-4 72,3 0 1,-1-1 8,4 5 1,1-1 19,3 1 1,1 0-9,-1-1 0,0 2 88,1 2-68,-1-2-30,1 4 0,-1-2-2,1 1-97,4 4 13,-3-2 1,7 5-50,-5 0 0,2 0 96,-2 0 0,-4 5-96,1 3 0,-2 3 24,-6 4 1,3 3-117,-3 5 0,0 0-113,-4 0 41,-5 0 170,-1 5 1,-10-4-227,1 2 105,-5-2 37,7-1 0,-8-1 58,2-3 0,-2 1 2,2-5 1,-1 2 4,5-2 0,-4-6 11,3 2 100,1-2 1,8-1 47,-1 0 13,5-6-135,-2 3 1,7-5-2,1 0 0,4 0 47,4 0 0,1 0-5,-1 0 1,2 0-3,2 0 0,3 0 0,5 0 0,-2 0-38,-2 0 0,2 0-3,-6 0 1,0 0-302,-4 0 143,1 0 70,-1 0 1,-3 0-1009,-1 0 147,-4 0 936,2 0 0,-5 0 0</inkml:trace>
  <inkml:trace contextRef="#ctx0" brushRef="#br1" timeOffset="32">14390 15041 7569,'-11'0'0,"3"0"124,1 0 0,3 0 680,-4 0-575,6 0 0,-2 0-40,8 0 1,-2 0-17,6 0 1,5 0-24,6 0 0,2 0 4,2 0 0,4 0 52,-1 0 1,6-1-181,-2-3 0,0 2-62,0-6 0,-3 4-85,3-3 1,-4 0-25,0 0 0,-5 0-107,-2 4 0,-4 1-65,4-2 1,-5 2-247,1-2 1,-6 3-1025,-1-3 1587,-6 3 0,-2 1 0,-6 0 0</inkml:trace>
  <inkml:trace contextRef="#ctx0" brushRef="#br1" timeOffset="33">14573 15224 7569,'-11'-6'776,"4"1"-296,2 5 749,5 0-1086,0-5 1,1 3 189,3-2-168,3-2 1,4 1-1,0-3 1,1 3 37,-1 5-137,1-5 71,4 4 1,-3-4-212,2 5 0,-2 0 18,-2 0 0,1 0-155,-1 0 1,-3 0 116,-1 0 0,-4 1-39,1 3 1,1-1-87,-1 4 77,-1 1 0,-4 3 136,-3 1 1,3-5-116,-3 1 184,-2-1 0,3 4-39,-4-4 85,4 3 1,-3-5-27,2 3-41,3 2 1,-4-7-28,5 4 0,1-4 14,3 1 26,2-3-35,5-1-1,1 0 0,-1 0 48,1 0-40,-6 5-11,4-4 1,-3 4 105,4-5-98,-5 5-12,5-3 1,-9 7 31,6-6-28,-6 6 0,3-2 1,-5 4 1,0 0-130,0 1 1,-4-1 77,1 1 0,-10 3-156,2 0 1,-5 2 2,1-2 1,-1-1 88,-3 5 1,-3-5 53,3 1 1,-3-2 77,0-2 1,0-1-62,3-2 1,-1 1 84,4-5 1,1-1-406,4-3 170,-1 0 88,1 0 1,3-1-1045,1-3 461,4-2 282,-2-5 1,5-6 389,0-2 0,0-8 0,0-2 0</inkml:trace>
  <inkml:trace contextRef="#ctx0" brushRef="#br1" timeOffset="34">14367 14425 7569,'7'0'-505,"-2"0"1013,-5 0-312,-5 5 0,-2 2 218,-4 8-269,0-2-24,-1 9 0,-3-1 40,0 6 0,-4 5 58,3-2 1,1 4 45,4 4 1,-1-1-93,1 5 1,3 0 2,1 4 0,0-1-201,0 1 1,2 4-58,5-1 1,0-1-229,0-6-582,0 3 787,0-10 0,5 7-102,2-8 0,4 2 15,0-10 1,0 1-113,1-4 1,-1 0 143,1 0 0,0-6 35,4-1 0,-4-4 515,3 0-331,-2-1 328,-1-5 0,0 5-177,4-4-102,-4-2 19,5 5 1,-6-4 6,1 1 0,3 2-97,0-5 0,0 3-1,-3-3 0,0 4-84,4-4 0,-4-1-188,3-3 1,-2 4-294,-1 0 297,-1 0-25,-5-4-386,5 0 328,-10 0 62,9 0 0,-9-1 253,3-3 0,-3 3 0,-1-10 0,-5 5 0,-1-5 0</inkml:trace>
  <inkml:trace contextRef="#ctx0" brushRef="#br1" timeOffset="35">14973 14470 7569,'-12'-11'-315,"2"-1"-13,3 1 0,1 3 380,6 1 1,0 3 350,0-4 0,2 6 152,2-2-305,-3 3 0,9 1 201,-2 0-268,2 0-34,-4 5 0,8 1 282,-3 6-114,3 4-153,-2 2 0,3 5 57,0-1 1,1 1-62,-5 0 1,0 4-81,1-1 1,-1 6 25,1-1 0,-1-2-147,0 1 1,0 1-57,-4 3 85,3 0 14,-8 1 0,3-2-419,-5-3 176,0 3 111,0-4 0,0 2-69,0-1 0,0-5 25,0 2 1,0-3-65,0-1 0,0 0 109,0 0 1,0 0-101,0-1 1,-2 0-88,-1-3 202,1 3 18,-8-10 1,8 9-49,-6-6 10,0 0 99,2-4 0,-3-3 81,5 0-238,-4-1 39,1 0-289,1 3-321,-4-9 763,8 4 0,-3-5 0,5 0 0,0-5 0,0-1 0,0-6 0,0 6 0,0-9 0,0 2 0</inkml:trace>
  <inkml:trace contextRef="#ctx0" brushRef="#br1" timeOffset="36">15247 14379 7569,'0'-18'0,"-1"0"-97,-3 3 0,3 6-66,-3-2 0,4 3 362,4 1-54,-3-4 145,4 10-142,0-9 3,1 4-79,6-1 1,-1 1 48,1 2 0,-1 3-7,0-3 0,1 3-4,-1 1 0,2 1-27,2 3 1,-2-2-137,2 6 1,-6 1-172,-1 6 159,-6-2 27,8 8 1,-8-7-126,1 5 83,-1 0-25,-2-1 0,-5 4 60,-3-3 1,-2 2 11,-2 2 1,5-5-42,-1-3 100,0 3 0,-2-5 15,3 2 1,2-6 71,5-2 1,0-3-61,0 4 1,1-6 129,3 2-163,2 3-25,0-6 0,5 4-74,-4-5 0,7 0-100,1 0 1,1 0-303,-5 0 1,0 0-69,1 0-5,4 0 554,-3 0 0,4 0 0,-6 0 0</inkml:trace>
  <inkml:trace contextRef="#ctx0" brushRef="#br1" timeOffset="37">15578 15018 7569,'-6'0'776,"-4"0"-260,8 0-14,-3 0 469,5 0-1312,0 6 336,0-5 0,5 4-1732,3-5 1365,2 0 0,1-5 372,1-3 0,-1-7 0,1-3 0</inkml:trace>
  <inkml:trace contextRef="#ctx0" brushRef="#br1" timeOffset="38">15989 14436 7569,'-6'-5'-30,"-3"2"44,5-4 0,0 3 164,4-4 0,0 5 274,0-5-156,0 5 71,0-2-174,0 5-31,5 10 0,-3-1-141,2 10 0,-3 0 38,-1 4 0,4-1-90,-1-3 0,2 2-44,-1-2 0,-1 2-152,4-2 1,0-1-508,0-3 1,4-3 111,-4 4 622,3-4 0,2 0 0,-1-1 0</inkml:trace>
  <inkml:trace contextRef="#ctx0" brushRef="#br1" timeOffset="39">15875 14847 7569,'5'-6'1138,"1"-3"-859,6 5 0,-1-1 22,1 1 1,0 3-165,4-3 1,-2 3-82,5 1 1,-2-4 123,2 0-102,8 0 0,-12 1-211,8-1 0,-3 0 114,3 4 1,-1-4-378,-3 0 1,1-1 194,-5 2 1,1 1-540,-5-2 1,0 3-116,1 1 855,-6 0 0,-1 0 0,-5 0 0</inkml:trace>
  <inkml:trace contextRef="#ctx0" brushRef="#br1" timeOffset="40">16023 14996 7569,'-11'0'374,"0"0"92,-1-5 16,6 3 0,1-3-188,5 5 22,0-5-203,0 4-68,5-4 1,1 5 91,6 0 0,3 0 12,0 0 0,5-4-177,-1 0 1,-1 0 20,1 4 0,-5-3-77,1-1 0,-2 0 27,-1 4 1,-5 0-124,1 0-27,-6 5 43,3 1 1,-1 6 117,0-1 1,0-3-216,-4-1 177,0 1 34,0 3 0,-4 1 74,0-1 0,0-3-67,4 0 1,-1-6 267,-3 2-133,3 2 0,-4-3 237,5 4-235,0-4 0,0 3 68,0-2-89,0-3-7,0 4 0,0-3-40,0 1 1,5-1 25,3 2 1,2-3-75,1-1 1,1 4 37,-1-1 1,0 1-8,1-4 1,-1 4-17,1 0 1,-1 5 0,1-4-10,-1 2 0,-1 0 33,-2-3 0,-2 1-26,-2 2 1,-3 3 16,3-2 1,-4-2-2,-4 2 0,-2 0 0,-6 3 0,-4 0 0,-3 1 0,1-1 111,-1 1 1,-1-1-101,-7 1 0,3-1 178,-3 0 1,-1 1-50,2-1 1,-1-3 6,4-1 0,2-3-73,2 4 1,2-6-236,6 2-522,-1-3-20,6-6 0,7-2 23,11-8 1,4 2 672,7-2 0,5-3 0,1 0 0</inkml:trace>
  <inkml:trace contextRef="#ctx0" brushRef="#br1" timeOffset="41">15829 14470 7569,'0'-6'-1256,"0"-4"2132,0 3-488,0 1-278,0-4 1,-1 9 257,-3-3-229,3 3 1,-4-1 340,5-2-165,0 3-94,0-4 120,0 5-304,-5 0 0,2 5 104,-4 3 1,3 7 7,-4 4 1,1 3-42,-5 0 0,-3 6 14,0 3 0,-2 2-22,2 1 1,2 2 15,-2 2 0,4-3-70,3 3 0,-1 2 54,5-2 1,1 1-20,3-1 0,0-2-38,0 2 1,1 1-104,3-1 1,2 0-33,5-4 1,1 1 81,-1-1 1,1-4-174,-1 1 0,2-6 45,2 2 0,-2-3 0,2-1 1,-4-5 45,-3-3 0,2 1 61,-2 0 0,1-1-10,-2-4 0,3-3-5,-2-1 1,-2 0 168,2 0-192,0 4 139,3-10-86,0 4-102,1-5 1,-5 0-2,1 0 1,-4 0-703,3 0 454,1 0 1,4 0-157,-1 0 1,0-1 522,1-3 0,4-2 0,2-6 0</inkml:trace>
  <inkml:trace contextRef="#ctx0" brushRef="#br1" timeOffset="42">16366 14322 7569,'0'-12'173,"0"6"27,0-4 1,0 7 246,0-4 17,5 4-188,-4-2 136,5 5 388,-6 0-594,0 5 0,5 2-21,2 4 0,0 0-2,0 1 0,1 3-95,3 0 1,2 6 56,2-2 0,-2 2-123,2 2 1,-2 1 83,-2 3 1,1 1-123,-1 2 1,0 3-56,1-2 1,-1 2 51,1 1 1,-2 0-252,-3 0 0,2 1 127,-5-1 0,1-1-97,-1-3 0,-3 2-82,3-5 0,-3 1-122,-1-2 1,0-5 121,0 1 1,0-1-3,0 2 0,-3-4 312,-1 0 0,-4-5-83,4 1 1,-5-3 171,2 0 1,2-1-51,1 1 1,-1-1-28,1 1 1,-4-5 62,5 1 0,-2-4 66,1 3 0,2-3-270,-1 4-3,1-6-623,-3 3 268,4 0 69,-4-3 0,5 1 430,0-6 0,0 1 0,0-8 0,5-1 0,1-7 0</inkml:trace>
  <inkml:trace contextRef="#ctx0" brushRef="#br1" timeOffset="43">16652 14299 7569,'0'-11'0,"0"-1"0,0 4-180,0 1 135,0-1 1,3 1 280,1-1-11,5 0 1,-8 1-26,3-1 1,1 4-55,-1-3 0,4 3 48,-5-4 124,6 6-173,-2-3 126,4 5-273,1 0 1,-5 1-2,1 3-72,-6 2 0,7 6 61,-5-1 0,0 4-93,-4 0 0,0 4 32,0-3 1,0 4 77,0-1 0,-1-1-132,-3 1 0,2-5 67,-1 1 0,1-2 96,2-2 53,0 1 65,0-1 1,5-1-75,3-2 1,2-3 80,2-5 0,-5 0-135,1 0 0,0 0 122,3 0-1019,0 0 452,1 0 421,-6 0 0,-1-5 0,-5-2 0</inkml:trace>
  <inkml:trace contextRef="#ctx0" brushRef="#br1" timeOffset="44">17074 14150 7569,'-6'-6'40,"1"-4"202,0 9 79,3-4-40,-8 0-11,9 3 68,-9-3 3,9 5 62,-4 0 101,5 0-346,0 5 1,1-2 15,3 4 1,-2 1-46,6 3 1,-4 2-1,3 2 1,-3 2-66,4 2 1,-1 2 38,5-1 1,-2 1-3,-3 2 0,7 0 32,-2 0 0,2-4-123,-3 0 1,1 0 63,-1 4 1,4 3-91,0 1 0,4 1-48,-3-2 1,0 2 85,-1 3 1,-2 2-165,2-3 0,-2 7 53,-2 1 0,-3 1-47,0 0 0,-6-4 17,2 3 1,-1-2-166,0-2 1,-1 0 33,1 0 1,-1-4 114,-2-4 0,0-2 70,0-1 1,-2 0 104,-1 0 1,0-2 10,-5-1 1,1 1-26,-5-2 0,5-1 65,-1 1 1,1-1-64,-5 1 1,1-3 8,-1-4 1,5 3-50,-1 0 1,2 0-5,-2-3 1,-1-1-28,5 1 1,-4-1-12,0 0 0,2 1-62,-2-1 0,2-3 88,-2-1 0,-2 1-19,2 4-33,3-1 51,-5 0 1,8 0-28,-6-4 0,5-1-48,0-2 73,1-2-4,2 3-2751,0-5 2786,5-5 0,-3-2 0,3-4 0</inkml:trace>
  <inkml:trace contextRef="#ctx0" brushRef="#br1" timeOffset="45">17885 14733 7569,'-6'-5'341,"-4"4"-66,8-10-9,-3 10 55,5-4-124,0 5-14,0 5 1,0 3-90,0 7 1,0 3 88,0 5 1,0-1-115,0 1 1,0-4 71,0 0 0,0-1-187,0 1 0,0-2-128,0-6 0,2 0-201,1 1 27,-1-1 1,4-1 13,-2-2-1129,-3 2 1463,4-8 0,-5 3 0,0-5 0</inkml:trace>
  <inkml:trace contextRef="#ctx0" brushRef="#br1" timeOffset="46">17691 14904 7484,'6'-1'498,"-2"-3"0,2 3-59,2-3 0,2 3-43,2 1 0,0 0-121,4 0 0,-3-1-174,7-3 0,-3 2-117,2-1 1,7 1-284,-3 2 1,2-3-181,-2-1 1,-2 0 478,-2 4 0,3-5 0,-4-1 0</inkml:trace>
  <inkml:trace contextRef="#ctx0" brushRef="#br1" timeOffset="47">18547 14402 7569,'0'-8'-69,"0"0"123,0 1 1,0-1 290,0 1 40,0-1 89,0-3 0,0 4-319,0 2 1,0 5 21,0 5 0,0 7-82,0 7 0,0 2-26,0 2 0,0 0 55,0 0 0,0 3-234,0 1 0,4-2-127,0-5 0,1 0-132,-1-5 1,-1 2-421,4-2 174,-4-3 1,3 5 614,-2-6 0,-3 1 0,4-1 0</inkml:trace>
  <inkml:trace contextRef="#ctx0" brushRef="#br1" timeOffset="48">18445 14847 7569,'-4'-7'0,"0"-1"209,0 5 0,6-6 342,1 6 0,0-1-166,5 4 1,-1-1-102,5-3 1,0 3-216,3-3 1,3 1 87,5-1 0,0 3-107,0-3 0,1-1-74,3 1 1,-3-1-161,2 2 1,2 1-466,-1-2 0,-1-1 320,-3 2 1,0-1-1213,0 4 1541,-5 0 0,-2 5 0,-4 1 0</inkml:trace>
  <inkml:trace contextRef="#ctx0" brushRef="#br1" timeOffset="49">18570 15064 7569,'0'-7'16,"0"-1"38,0 5 0,-1-3 426,-3 2 181,3 3-202,-4-9 24,5 9-114,0-5-94,0 1 17,0 4-199,0-4 1,5 5 23,3 0 1,2 1 65,1 3 1,1-3-183,-1 3 1,2 1 13,2-1 0,-2 5-65,2-1 1,-2-2 11,-2 2 1,-1-1 12,-2 5 0,-2-1 1,-2 0 0,-3 1-111,3-1 1,-8 6-41,-3 2 1,-4 2 101,0 2 1,0 0-40,-1 0 0,-3 0 38,0 0 1,-1-2-15,5-2 0,-4 3 33,0-3 1,-1-1 5,5 1 1,1-5 60,2 1 0,-1-6 218,5-2 284,1-4-346,3 2 0,5-5 63,2 0 1,3 0-30,2 0 0,4 0 50,3 0 0,3-4-24,1 0 0,5-3-61,2 3 0,-1-5-55,2 1 1,-6 3-15,2 1 0,-7-1-176,-1 2 1,-5-1 68,1 4 1,-6 0-542,-1 0 250,-6 0-772,4 0-289,-6 0 271,-6 0 0,4 0 1090,-6 0 0,1 0 0,-5 0 0</inkml:trace>
  <inkml:trace contextRef="#ctx0" brushRef="#br1" timeOffset="50">19438 14185 7569,'0'-12'-59,"0"1"0,0 3 472,0 1-13,-5 4-217,4-7 0,-4 7 39,5-4 1,0 3 165,0-4 1,0 6 137,0-8-159,0 8-295,-5-3 0,2 5 266,-4 0-321,4 0 1,-3 2 40,2 1 1,1 4-17,-4 4 1,3 1 28,-4-1 1,5 6 24,-5 2 0,4 6 131,-3 2 1,3 3-131,-4-3 1,4 4 14,-3 0 1,3 1 25,-4-2 1,4 3-197,-3-2 0,4-2 112,0 1 1,0-3-118,-1 3 1,3 1-4,-3 3 1,3 0 10,1 0 0,0 1-47,0-1 1,0-4 43,0 1 1,0-2-29,0 2 0,0 0 62,0-4 0,0 1-46,0-1 1,0-3 42,0 2 1,0-2 41,0-1 1,4-4-28,-1 0 0,5-1 4,-4 1 0,3 1-14,-3-4 1,4 3 5,-4-4 0,3 0 41,-3-3 1,1 3-36,-1 0 0,-3 0 40,3-3 0,1 0-35,-1 4 0,1-4-79,-1 3 1,-2-2 35,6-1 0,-2-1-85,2 0 0,2 1 97,-2-1 1,2-1-1,1-2 0,-3 2 74,0-2 1,-1-2-81,5 2 1,-5-2 174,1 2 1,-4 1-92,3-6 1,-3 6 99,4-1 0,-5-2 19,5 2 0,-5-4-50,0 3 1,2-3-21,-1 4-48,5-6 1,-2 7 25,4-5 0,-3 0 52,-1-4-85,-4 0 63,7 0 177,-9 5-205,4-4 19,0 4-95,-3-5 120,3 0-5197,-5 0 5082,-5 0 0,-2-5 0,-4-1 0</inkml:trace>
  <inkml:trace contextRef="#ctx0" brushRef="#br1" timeOffset="51">19941 14356 7569,'-7'0'-29,"2"-5"166,5 4 1,-3-6 267,-1 4-46,0 1-87,4-3 175,0 5 1,4 5-330,0 3 0,1 2 22,-2 1 0,-1 2-143,2 2 1,-3-1 10,-1 5 0,0-5-35,0 2 0,4-2-638,-1 1 500,1-3 0,-4 5-400,0-6 1,4-3-63,0 0-390,5-1 1017,-8 0 0,9 3 0,-3-4 0</inkml:trace>
  <inkml:trace contextRef="#ctx0" brushRef="#br1" timeOffset="52">19827 14767 7452,'-7'0'848,"2"0"-16,5 0 0,5 0-637,3 0 0,6 0 130,1 0 1,5 0-138,-1 0 0,3-4-109,1 1 0,1-5-3,3 4 1,-2-1-168,5 1 1,-3-1-335,4-2 0,-6 0 265,2 3 0,-3 2-170,-1-6 0,-4 6 118,0-2 0,-5-1-578,1 1 1,-6 0-8,-2 4 797,-4 5 0,-3 2 0,-7 4 0</inkml:trace>
  <inkml:trace contextRef="#ctx0" brushRef="#br1" timeOffset="53">19998 14984 7569,'-6'0'318,"1"0"0,5-1-111,0-3 0,1 3-12,3-3 0,-2 1 25,6 0 0,-4 1-26,3-1 1,0 0-29,0-1 1,3 3-37,-2-3 1,2 3-98,1 1 0,-3 0 71,0 0 0,-1 0-159,5 0 0,-1 0-52,1 0 1,-1 0 59,0 0 0,-3 0-279,0 0 209,-6 5 1,3-2 20,-5 4 1,0-3 56,0 4 13,0-1 0,-5 5-15,-2-1 1,-4 0-7,0 1 1,1-5-4,2 1 1,-2-2-4,2 2 164,-2 2-21,-1-3 1,5 0 22,2 1-113,2-6 729,2 3-455,0-5 1,6 0-27,1 0 0,3 0-130,2 0 1,3 0-124,0 0 1,2 0 61,-2 0 1,1 0-130,3 0 1,3 2 89,-3 1 1,-2 0-89,-2 5 0,-3-5 12,0 5 0,-1-2-29,1 2 0,-5 2 37,1-2 0,-6 2-7,2 1 0,-2 1-103,-2-1 0,-2 2 78,-2 2 1,-2-2-81,-5 2 0,-2-2 48,-2-2 1,1 1 159,-5-1 0,1-3 42,-1-1 1,-3 0 143,3 0 1,-2 2-108,-2-5 0,4 0 30,0-4 1,5 0 46,-1 0 1,2 0-50,2 0 0,0-2-713,4-1 472,-3-4 1,8-4-756,-1-1 1,5 1-709,2 0 1551,5-1 0,-3 1 0,6-1 0</inkml:trace>
  <inkml:trace contextRef="#ctx0" brushRef="#br1" timeOffset="54">19781 14356 7569,'-6'0'-1255,"-5"-5"975,10 4 299,-4-4-116,5 0 125,0 3 62,0-3 7,0 5 100,0-5 1,1 4-8,3-3 39,-3-2 1,5 3 47,-6-4-113,0 4 1,0-3 231,0 2-202,0 3 1,0-6 220,0 3 8,0 3-173,-6-4 0,4 5-57,-6 0 0,4 0 44,-3 0 0,3 4-59,-4 0 1,2 5-65,-2-2 0,-2 7 58,3 1 0,-3 6-29,-2-2 1,5 2-22,-1 2 1,0 1-83,-3 3 1,3-2-6,1 6 0,0-1 46,0 4 1,2 1-43,5-1 0,0 0-30,0 0 0,0 1 25,0-1 0,0 0 5,0 1 0,1-1-23,3 0 1,-3 0-28,3 1 0,1-1-109,-1 0 1,1 0-61,-1 1 0,-2-5 66,6 1 1,-4-5 84,3 5 0,1-6-12,3 2 1,-3-4 105,-1-4 0,1 1-37,3-5 0,2 4-12,2-4 0,-2 1-32,2-5 1,-1 0 27,1 1 0,-2-2-106,2-2 1,-2 2 60,-2-3 0,1 0-36,-1 0 0,1-4 13,-1 1 50,1 2 1,-1-5-181,0 3-211,-4-3 277,3-1 0,-8 0-413,6 0-1186,-5 0 902,2 0 817,-5 0 0,0-5 0,0-1 0</inkml:trace>
  <inkml:trace contextRef="#ctx0" brushRef="#br1" timeOffset="55">20295 14333 7569,'-5'-11'0,"2"-1"311,-4 1 92,4 5 5,-2-5 46,5 5 79,0 0-65,0-4 65,0 8 91,0-3-180,0 5-249,5 5 0,1-1 71,6 8 1,-1-2-74,1 9 1,0 0 10,4 4 1,-2 3-46,5 1 0,0 5-85,4-2 1,-4 4-32,0 4 1,0 2 69,3 2 1,-3 6-324,1-2 1,-7 2 230,3-3 1,-4-4-344,0-3 1,-2 1 144,-2 0 0,0-1-90,-4-4 1,0-4-32,-4 1 0,0-6-116,0 2 1,-1-3 142,-3-1 1,1 0 38,-4-1 1,3 1 404,-4 0 0,2-5-258,-2-3 1,-2 2 107,3-2 1,0 0-17,0-4 0,4-3-25,-1 0-119,-2-1-11,5 0 1,-6 2-213,4-6-406,1 1 58,-3-4 0,5-1 238,0-3 0,0 2 470,0-6 0,0 0 0,0-3 0,0-1 0</inkml:trace>
  <inkml:trace contextRef="#ctx0" brushRef="#br1" timeOffset="56">20603 14116 7569,'0'-18'205,"0"2"93,5 10 48,-3-5-22,8 10-34,-4-4 1,6 10-175,-1 2 14,0 4 1,-3 0 25,0 1 0,-2-1-27,2 1 1,-2-1-206,-2 0 1,1 1 77,2-1 1,0 5-206,-3-1 1,-3 0 36,3-4-461,-3 1 180,4-1-26,-4 1 130,9-6 220,-3-1 1,0-5-17,1 0-93,-6 0-140,9 0 211,-10-5 1,4 2-147,-5-4 193,0 4 54,0-7 81,0 9 1,-4-5 115,0 2 102,1 2-57,3-3 1765,0 5-1649,0 5 1,3 2-117,1 4 0,4 1-274,-4-1 0,4 1 72,0-1 0,-2 4-375,2 0 1,-4 4 220,3-3 0,-4 0-250,1-1 0,-2-2 424,2 2 0,2 3 0,6 0 0</inkml:trace>
  <inkml:trace contextRef="#ctx0" brushRef="#br1" timeOffset="57">21140 14756 7569,'0'-12'-756,"0"5"1000,0-1 856,0 6-549,0-9-36,0 10-15,0-4-317,0 5 1,0 5-22,0 3 0,0 3 21,0 4 1,0-1-167,0 5 0,0-3 89,0 3 0,0-4-265,0 4 0,0-5-102,0 1 0,0 2-228,0-2 0,1 0 211,3-4 0,-3-3-514,3 0-435,3-6 1227,-6 3 0,4 0 0,-5 2 0</inkml:trace>
  <inkml:trace contextRef="#ctx0" brushRef="#br1" timeOffset="58">21003 14847 8573,'19'-4'523,"0"1"0,-4-1-430,4 4 1,4-2 90,4-1 0,1 1-586,-2-1 1,0 1 231,4 2 170,-4 0 0,7-5 0,-4-1 0</inkml:trace>
  <inkml:trace contextRef="#ctx0" brushRef="#br1" timeOffset="59">21734 14253 7569,'0'-11'-245,"0"-1"409,0 1 0,0 3 27,0 1 0,0 3 154,0-4 67,0 6-334,5-3 1,-4 6 104,3 3 1,-3 3-30,-1 9 1,0-2-32,0 5 1,0-4-117,0 4 0,0 0 86,0 4 0,-3-4-105,-1 0 0,-1-1-143,1 1 1,3 2 104,-3-2 1,-1-1-115,1 1 0,-4-1 51,4 1 1,-1 1 20,2-5 0,1 2 35,-2-2 0,-1-2 44,2 2 1,-1-2 21,4-2 0,0-3 112,0-1 0,0-3-41,0 4 0,0-4-33,0 3 0,0-3 142,0 4 1,-1-1-81,-3 5 0,2-5 39,-1 1 0,0-1-102,-1 5 1,3-1 39,-3 1-41,3-1 0,1 1-26,0-1 1,0-3 49,0-1 1,0-3 33,0 4-17,0-6 1,0 5 9,0-4-110,0-1 0,1 3 1,3-5-14,-3 5 141,4-4-71,0 4 1,-2-5 64,5 0-85,-6-5 1,4 0-35,-2-3 1,-1 2 40,4 2 1,-4 2-103,1-6 1,1 4 127,-1-3-140,5 4 0,-7-6-51,6 5-135,-6 1 32,8 3 152,-3 0 11,4 0 0,1 0-40,-1 0 25,0 0 0,1 0-23,-1 0 0,1 0-127,-1 0 0,1 0-33,-1 0 0,-3 1-268,-1 3 1,-3-3-547,4 3 1087,-6-3 0,3 4 0,-5 1 0</inkml:trace>
  <inkml:trace contextRef="#ctx0" brushRef="#br1" timeOffset="60">21928 14642 7569,'-8'-11'0,"1"4"815,4-3-98,-7 8-373,9-3 0,-5 5-34,2 0 0,2 5-145,-1 3 0,0 7-23,-1 4 0,3 3 95,-3 1-88,3 5 0,1-4-4,0 2 1,0 2-111,0-1 0,0 3-237,0-3 0,0 0 120,0-5 0,0-2-248,0-1 1,0-4 168,0 4 0,0-9-109,0 1 178,5-2 0,-4-1-22,3 0 1,-1-6-398,0 2-332,-1-3-611,3-1 1454,0 0 0,-4 0 0,4 0 0</inkml:trace>
  <inkml:trace contextRef="#ctx0" brushRef="#br1" timeOffset="61">22145 14733 7569,'0'-12'0,"0"6"0,0 0 1502,0 2-403,5 3-520,-4-4-258,10 5-424,-10 0 0,8 1-412,-5 3 1,1-2-157,-2 6 1,-1-4 670,1 3 0,-11 1 0,-5 3 0</inkml:trace>
  <inkml:trace contextRef="#ctx0" brushRef="#br1" timeOffset="62">22579 14059 7569,'0'-8'24,"0"1"434,0 4-68,0-2-169,5 5 62,-4 0-250,10 5 0,-10 5 97,3 6 0,1-1-86,-1-4 1,-1 2-158,-3 2 1,4-1 56,0 5 0,0-5-278,-4 1 0,0-1 160,0 2 0,4-4-344,-1 4 1,1-4 20,-4 0 497,0-1 0,-5 1 0,-1-1 0</inkml:trace>
  <inkml:trace contextRef="#ctx0" brushRef="#br1" timeOffset="63">22476 14539 7745,'5'-7'459,"3"4"0,2 0-276,2-1 1,-1 3 124,0-3 0,2 3-91,2 1 0,-1 0-160,5 0 0,0 0 13,4 0 1,-4-1-130,0-3 0,0 3-38,4-3 0,-4 2-256,0 2 1,-5 0-131,1 0 0,-2 0 78,-2 0 405,-4 0 0,-2 0 0,-5 0 0</inkml:trace>
  <inkml:trace contextRef="#ctx0" brushRef="#br1" timeOffset="64">22568 14767 7569,'6'-5'427,"-1"4"1,-1-6 5,0 4-206,5 1 1,-3-6 97,5 4-181,-4-5 1,3 6 23,-3-4 0,4 3 23,0-4 1,0 6-142,1-2 1,-1 3 224,1 1-294,-1 0 71,1 0-79,-1 0 52,-5 0 1,-1 1-227,-5 3 1,0-2 31,0 6 0,-1-4-46,-3 3 1,2 0-64,-6 0 183,6 3 124,-9-3 1,6 0-76,-2 1 0,2-4 111,5 3 0,-4-3 18,0 4-35,0-6 9,4 9 0,0-9 66,0 6 155,0-6-185,0 8 1,5-8 63,3 1 1,2 3-58,2-3 0,-1 2-89,0-1 1,2-3 64,2 3 0,-2 3-68,2 0 1,-2 0 22,-2 0 1,1 0-101,-1 0 0,-1 3-24,-2-2 0,-3 2 55,-5 1 1,0 1-131,0-1 1,0 1 83,0-1 1,-5 4-42,-3 1 0,1-1 88,-5-4 0,2 1 43,-9-1 0,4-3-39,-4-1 0,0 1 4,-4 3 0,0-3 93,0 0 1,0-6-89,1 2 1,4-3-219,3-1 151,-3 0-506,5 0 1,2-1 19,7-3 0,3-2-588,1-6 1165,0 1 0,0-6 0,0 0 0</inkml:trace>
  <inkml:trace contextRef="#ctx0" brushRef="#br1" timeOffset="65">22419 14013 7116,'-6'0'-301,"1"0"757,5 0-128,-5 0 17,3 0 0,-4 4-57,2 0 0,2 6 53,-6 2 1,4 0-80,-3 7 0,0 0-55,0 4 1,-3 5-120,2 3 0,2 2 86,-2 1 1,4 1-222,-3 3 1,0-1 76,0 5 0,-2 0-61,5 4 0,-4-1-110,4 1 0,-3-2-114,3-2 0,0 1 95,4-4 0,0-1-17,0-4 0,2-1 179,1-3 0,4-2-65,4-5 1,-3-1 223,-1-3 0,-3 1-57,4-5 1,-2 4-40,2-4 0,1 2-45,-6-2 0,5-2 15,-4 2 0,3-1-28,-3 1 0,4-2-13,-4 2 0,5-3-77,-2-5 0,0 3 48,0-2 0,1-3 55,3-1 0,1 1-42,-1-1 120,0 0 1,0-3-89,-4 3 8,3-3-246,-3 4-389,-1-5-1259,4 0 990,-9 0 886,5 0 0,-6-5 0,0-1 0</inkml:trace>
  <inkml:trace contextRef="#ctx0" brushRef="#br1" timeOffset="66">22796 14185 7569,'0'-12'-918,"0"1"631,0 5 1,0-5 366,0 4 1,0 0 263,0 0 1,-1 3 532,-3-4-552,3 6 0,-6-7 442,4 5-375,1 0 0,-3 3 297,5-3-494,0 3 0,0-3-59,0 8 1,5 2 58,3 6 0,6 4 21,1 3 0,5 3-54,-1 1 1,3 5 10,1 2 1,-2 3-10,-2 1 0,3 2-17,-3 2 1,1 1-52,-1 3 1,-1 3 34,-3-4 0,-3 4-398,-1 1 0,-1-2 225,-6-2 1,4-2-360,-4-1 1,-1-5 72,-3 0 0,0-1-107,0-6 0,-1 3 150,-3-3 1,2-1-2,-6-3 1,6-4 210,-2 0 0,-1-1-90,1 1 1,-1-2 162,1-6 1,3 0-158,-3 1 0,1-1-45,0 1-51,1-6 116,-3 4 1,4-8-378,-3 1-410,3-1 166,-4-2 760,0 0 0,-2 0 0,1-5 0,1-2 0</inkml:trace>
  <inkml:trace contextRef="#ctx0" brushRef="#br1" timeOffset="67">23002 14082 7569,'6'-11'-675,"-1"-1"1,-4 4 603,3 1 1,2 1 322,6-2 0,-5-1-82,1 5 1,-4 0 54,4 4 1,-6-1 123,2-3-154,-3 3 157,-1-4 213,0 5-442,5 0 1,-2 0 30,4 0 0,-3 0-160,4 0 1,-1 4 62,5 0 1,-1 3-220,1-3 1,-2 5 72,-3-1 0,4-2-30,-4 1 0,3 0 4,2 0 1,-6 4-198,-2-4 184,2 3 74,-4 2 0,3-1 116,-5 1 0,0-5-59,0 1 0,-2-2 145,-1 2 31,1 2-114,-3-4 0,5 2 17,0 0 6,0-6 198,0 3-243,5-5 1,0 1 42,3 3 1,2-3 23,-2 3-6,-3-2 1,4-1 63,-6 3-4,1-3 10,-4 9-80,0-4 0,-1 6 21,-3-1 0,3-3 38,-3-1-178,-2 1 0,1 4 104,-3-1 1,2-1-290,2-2-216,3 2-247,-9-4-244,3 6-664,-4-6 1158,-1 4 0,1-9 423,0 3 0,-6-3 0,-1-1 0,-5 0 0</inkml:trace>
  <inkml:trace contextRef="#ctx0" brushRef="#br1" timeOffset="68">23424 14813 7569,'-5'-12'1417,"4"6"-699,-4-4-348,5 9 0,0-6-275,0 4 69,0 1-1627,0-3 1319,0 5 1,0 5 0,0 2 0</inkml:trace>
  <inkml:trace contextRef="#ctx0" brushRef="#br1" timeOffset="69">23790 14345 7569,'0'-12'-134,"0"1"6,0-1 1,1 2 270,3 3 1,-3-4 161,3 4 1,1 0-69,-1 0 0,3 3 98,-3-4 1,1 6-51,-1-2-148,-3-2 1,9 4 27,-2-1 0,2-2-60,2 1 1,-1 0-39,0 4 1,1 0 120,-1 0 0,1 0-215,-1 0 0,-1 5-38,-2 3 1,1 2-18,-5 1 1,3 1 59,-3-1 0,0 6-89,-4 2 0,-5 1 7,-3-1 0,-6 3-120,-1-3 1,-4 1 23,4-1 0,-4 1 38,3-5 1,1 1 8,4-5-43,-1 0 486,1 1 46,5-6-138,1-1 0,6-5-72,3 0 0,2 2 94,5 1 1,2-1-6,2 1 0,-1-1-106,5-2 0,-4 0-45,5 0 0,-1 0 36,3 0 0,-3-2-139,0-1 1,-3 1-26,3-1 0,-2 0-110,3-1 0,-4 3-476,-5-3-830,1 3 1034,-1 1 446,-4 0 0,-7 0 0,-7 0 0</inkml:trace>
  <inkml:trace contextRef="#ctx0" brushRef="#br1" timeOffset="70">23744 14756 7569,'0'-7'-83,"1"-1"304,3 4 0,2-1 355,6 1 1,-1 3-257,1-3 1,4 1-131,3-1 0,3 3-65,1-3-63,5 3 0,-4-3 74,2 0 1,2 1-140,-1 3 1,1-4-273,-2 0 1,-1 0 214,1 4 0,-6 0-710,0 0 1,-7 0-457,3 0 1226,-4 0 0,0 0 0,-1 0 0</inkml:trace>
  <inkml:trace contextRef="#ctx0" brushRef="#br1" timeOffset="71">23835 14881 7569,'-6'-6'1037,"1"1"-633,5 0 1,1 4 96,3-3-84,-3 3-240,9 1 0,-3-4-12,4 0 1,2-1-104,2 1 0,-2 3 88,2-3 1,2 1-104,-2 0 1,1 1 33,-1-1 0,-2 1-104,2 2 1,-2 0 18,-2 0 1,2 0-77,2 0 1,-6 2 82,3 1 0,-5 0-156,1 5 40,2-6 1,-7 8 62,4-2 1,-4-2-87,1 2 1,-3-4-46,-1 3 64,0 1 1,-1 2 106,-3-2 0,1 0 65,-4-4 1,3 4-37,-4-4 1,4 3 44,-3-3 148,4 0-108,-7 1 87,9-4-98,-4 9 213,5-8-183,0 8 0,4-8 80,-1 6-173,6-5 0,-2 5-65,4-4 0,-2 4 32,2-4 1,-4 3 54,8-3 1,-5 1-91,5-1 1,-6-2 64,-1 6 0,-2-4-72,2 4 1,1-5 1,-6 5 0,1-4-108,-4 3 1,0-3 108,0 4 1,-1-4-82,-3 3 1,-2 0-36,-6 0 1,-3 3 67,0-2 0,-5 1-58,1-2 0,-2 2 54,2-5 1,-2 4 138,2-4 0,-2 1-6,2-2 0,-2-1 72,2 1 0,2-1-419,2-2-75,2 0 0,3-2-714,3-1 0,1 0 111,6-4 986,6 4 0,0-7 0,5 3 0</inkml:trace>
  <inkml:trace contextRef="#ctx0" brushRef="#br1" timeOffset="72">24167 13876 7569,'-12'0'127,"1"0"1,3 0 215,0 0 0,5-1-95,-5-3 0,0 3 93,-3-3 1,1 2 201,2-2 315,3 3-188,5-10 53,0 5-371,0-5 1,1 4 341,3 4-221,-2-4-278,8 6 0,-9-3-58,3 8 0,1 2 46,-1 6 1,3 3 79,-3 0 1,5 5-69,-1-1 0,2 3 38,1 1 0,2 0 3,2 0 1,-1 3-1,5 1 1,0 5-32,4-2 1,4 4-11,-1 4 0,1 2 81,-4 2 0,0 2-267,-1-2 0,0 2 92,-3 2 1,-3-4-10,-4 0 1,-1 0-176,1 3 0,-5 0-19,1-3 1,-5-1-264,0-6 0,2 2-76,-1-7 1,0-1 216,-4 2 1,0-7 36,0-1 0,0-1-36,0-3 0,-4 2 143,0-2 0,-4-1 175,0-3 0,2-1-173,-2 5 0,0-5-38,-3 1 1,-1-2 14,1-2 0,3 0-20,1 1 0,0-1 22,0 1 1,-3-1-25,2 1 0,2-5 7,-2 1 0,2-1 78,-2 5 1,-2-2-70,2-2 1,0 2-31,0-3 1,-1 0-21,5 0 1,-1-3-320,1 4 350,3-1 0,-4 1-157,5 0 279,0-6 1,0 4-166,0-2 122,0-2 107,0 3-1900,0-5 1,5 0 1839,3 0 0,2-5 0,1-2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0T04:33:05.969"/>
    </inkml:context>
    <inkml:brush xml:id="br0">
      <inkml:brushProperty name="width" value="0.09071" units="cm"/>
      <inkml:brushProperty name="height" value="0.09071" units="cm"/>
    </inkml:brush>
    <inkml:brush xml:id="br1">
      <inkml:brushProperty name="width" value="0.09071" units="cm"/>
      <inkml:brushProperty name="height" value="0.09071" units="cm"/>
      <inkml:brushProperty name="color" value="#FF0000"/>
    </inkml:brush>
    <inkml:brush xml:id="br2">
      <inkml:brushProperty name="width" value="0.09071" units="cm"/>
      <inkml:brushProperty name="height" value="0.09071" units="cm"/>
      <inkml:brushProperty name="color" value="#57D200"/>
    </inkml:brush>
  </inkml:definitions>
  <inkml:trace contextRef="#ctx0" brushRef="#br0">6407 15407 7569,'-5'-12'0,"0"5"143,-3-1 133,3 6 16,5-4-123,0 1 1,-1 4-30,-3-3-70,3 3 1,-5 1-59,2 0 0,-3 1 93,-4 3 1,0 1 98,-1 3 0,1 2-53,-1-2 1,1 2 83,-1 1 0,1 6-58,0 2 1,-1-2-83,1 2 1,3 1-12,1 2 0,4 1-144,-1 0 1,3-4 104,1 0 1,1-4-108,3 4 1,-1-5-60,4 2 0,1-4-3,3 0 1,4-1 107,1 1 0,0-5 48,-1 1 0,-1-4 89,5 3 0,0-4-80,4 1 1,0-4 16,0-4 0,4 1-27,-1-4 0,5-5-6,-5-3 1,1-2-77,-4 2 0,2 1 57,-2-5 0,1 0-71,-9-4 0,1 0 74,-5 1 1,-5-2-63,-2-3 1,-3 1 10,-1-4 0,-6 1-74,-5-2 1,-6 3 6,-6 6 1,-8 5 78,-4 6 1,-5 4-325,2 7 0,0 0 105,3 0 0,6 5-384,3 3 0,3 6 633,4 1 0,-3 6 0,4-4 0</inkml:trace>
  <inkml:trace contextRef="#ctx0" brushRef="#br0" timeOffset="1">8771 15155 7569,'-11'-6'366,"4"-4"137,2 9-213,5-4-1,0 5-131,0-5 0,2 3-121,1-2 0,0 2 112,5-2 0,-1 2-53,5-6 0,-1 4-69,0-3 86,6 4 1,-8-6-75,2 5 38,-2-5 1,-2 7-106,-4-6 92,-1 6 0,-2-5-113,0 4 0,-2 1 63,-1-1 1,0 1-87,-5 2-29,6 0 54,-8 0 43,8 0-3,-3 0 429,5 0-361,-5 0-63,4 0 55,-4 0 1,1 2-105,0 1 83,0-1 0,4 8 17,0-3 1,0 0 42,0 0-43,0 1 1,0 3-40,0 1 0,4-1 6,0 1 0,1-1 16,-1 0 0,-1 5 6,4-1 0,-4 4-60,0-4 1,-1 6 41,-2-2 1,0-2-28,0 2 0,0-1 31,0 1 0,0 1-2,0-4 0,0 3 35,0-4 1,0 4 6,0-4 0,1 0-69,3-3 0,-2-1 68,6 1-66,0-1 60,3 1-141,0-1 75,1 0 1,-6-3-31,-2 0-24,-3-6-13,-1 3-910,0-5 1,-5-5-1,-1-1 1</inkml:trace>
  <inkml:trace contextRef="#ctx0" brushRef="#br0" timeOffset="2">11284 15224 7569,'-7'-6'417,"2"-4"-192,5 3 0,0 0 34,0-1 0,0 4 85,0-3 0,4 3-127,0-4 1,5 4-1,-1-3 0,2 3-107,1-4 28,6 6 0,-5-3 18,3 5 0,-1-2 11,2-1 0,0 1-152,3-2 0,2 4 35,-6 4 0,0-1-160,-4 4 0,0 1 37,-4 3 1,-2 2-116,-5 2 1,0 3-1,0 5 0,-5 0 5,-2 0 1,-7 0 88,-2-1 0,0 0-62,1-3 1,3 3-21,1-3 1,-1-2 87,5 2 1,0-5 123,0 2 0,4 0-67,-1-1 0,-1-3 282,2-5 45,-1 1 78,4 3-98,0-4 0,1-2-85,3-5 1,6 4 24,5-1 1,6 1-60,-2-4 1,2 0 89,2 0 0,1-1-89,3-3 0,-3 3-69,2-3 0,-1 3 6,-3 1 1,-3-4-120,1 0 1,-5 0-230,4 4 1,-9-1 44,1-3-1295,-2 3 745,-2-4-578,-2 0 1336,-5 4 0,-11-10 0,-1 5 0</inkml:trace>
  <inkml:trace contextRef="#ctx0" brushRef="#br0" timeOffset="3">13728 15167 7569,'-5'-12'-150,"2"2"-225,-4 3 854,4-3-240,-2 3 1,5 0 241,0-1-155,0 5-183,0-7 1,5 5 17,3-2 1,2-2 2,1 5 0,1-4-87,-1 5 0,4-5 61,1 4 1,4-1-105,-1 1 1,6 3 70,2-3 1,0-1-163,-5 1 1,1 0 28,0 4 1,-5 0-39,-3 0 1,-2 6 26,-2 1 1,-4-1-61,-4 2 0,-1 1-20,-2 6 0,-5-1 63,-3 5 1,-6-4-47,-1 4 1,-4-5 60,4 2 0,-5 0-18,5-1 1,0 1 50,4-5 0,-1 0 7,1 1 1,1-5 53,2 1 27,-2-5 249,4 2-194,-1-5 38,2 0 1,5 1-80,0 3 0,5-3 54,3 3 0,2-3-30,1-1 0,6 1-37,2 3 0,2-1-33,2 4 0,0-3-4,0 4 1,0-1-35,0 5 0,0-1 49,-1 1 1,-4-1-121,-3 0 0,-2-2 60,-2 3 1,0-3-105,-4 6 1,-2-2 20,-5-2 1,0 0-87,0 1 0,-1 3 100,-3 0 1,-7 1-19,-8-5 0,-4 0 33,-4 1 1,-1-2-4,-2-2 1,-3-2 115,2-2 0,0-3-67,0 3 1,0-3 21,4-1 1,4 0-30,4 0 0,9 0-799,-2 0 224,9 0 1,3-1 590,7-3 0,14-2 0,3-6 0</inkml:trace>
  <inkml:trace contextRef="#ctx0" brushRef="#br0" timeOffset="4">16617 14779 7569,'0'-17'109,"0"9"-109,0-2 491,0 5-36,0 4 7,5-4 111,-3 5-287,3 0 0,-5 5-47,0 3 0,-5 2-64,-3 1 0,2 6 8,-2 2 1,2-2-99,-2 3 0,-1-1 0,5 3 1,-3 1-159,3 0 1,-4 0 42,5 0 0,-1 0-144,4-1 0,-4 0-72,0-3 1,0 1 93,4-4 0,0-1 29,0-4 1,4 1 87,0-1 0,5-3 101,-1-1 0,2-4-21,1 1 1,1-2-24,-1 2 1,0-3 11,1 3 1,0-3 19,4-1 1,-4-3-98,4-1 1,0-4 67,-1 4 0,1-1-370,-5 1 0,0 2 144,1-6 1,-2 4-1191,-2-3 386,2 4 41,-4-2 964,0 0 0,-6 4 0,-6-4 0</inkml:trace>
  <inkml:trace contextRef="#ctx0" brushRef="#br0" timeOffset="5">16743 15098 7569,'-6'-6'264,"1"1"1,6 10 397,3 3 1,1 3-345,2 4 1,3-1-145,-2 5 1,1-1-12,-1 1 1,0 3-13,-4-3 1,4-2-115,-4 3 1,3-7 88,-3 3 1,0-4 18,-4 0 102,0-1-599,0 1-413,0-1-807,0-5 1149,0 5 423,0-10 0,0 4 0</inkml:trace>
  <inkml:trace contextRef="#ctx0" brushRef="#br0" timeOffset="6">18136 14139 6586,'0'-6'1513,"0"1"-885,0 5-278,0 5-176,0 1 1,0 9-14,0 0 0,0 6 9,0-2 1,0 2-84,0 2 0,0 4 67,0 0 1,0 0-199,0 0 0,4-4-18,0 0 0,5 0-38,-2-4 1,0-2 55,0 2 0,-3-5-280,4 2 178,-1-4 0,1-2-431,0-2-629,-6 2 652,3-8 554,-5 3 0,0-5 0,0 0 0</inkml:trace>
  <inkml:trace contextRef="#ctx0" brushRef="#br0" timeOffset="7">18102 14208 7569,'-11'-18'0,"4"5"221,3 5-105,3 6 161,1-8 239,0 9-308,5-5-112,7 12 0,0 0 59,4 5 0,1 5-13,2-1 0,4 4-92,4-4 1,-3 5 91,3-1 1,-3-1-152,-1 1 0,-1-5 77,1 1 0,-1 2-26,-3-2 0,1 0 22,-5-3 1,5-1-5,-5 1 1,4-1 7,-4 0 1,5-3-12,-1 0 1,3-1-87,1 5 1,-2-5 66,-2 1 1,2-6-76,-6 2 1,4-3 123,-4-1-77,0 0 93,-3 0 5,-6 0-91,-1 0 1,-6 0-1,-3 0 1,2-5-51,-6-2 0,0-3 69,-3-2 0,0-3-64,-1 0 1,1-6 46,-1 2 0,1-2-50,-1-2 1,1-4 30,0 1 0,-1-5-3,1 5 0,1-1 18,2 4 1,-1 0 10,5 0 1,0 4-57,4 0 0,0 5 38,0-1 0,2 6-249,2 2 0,-3 3-90,3-4-139,2 6 0,-3-3-496,4 5-341,-4 0 1307,7 0 0,-4 10 0,6 3 0</inkml:trace>
  <inkml:trace contextRef="#ctx0" brushRef="#br0" timeOffset="8">18776 14128 7569,'0'-8'0,"0"0"0,1 6 373,3-2-118,-3 3 0,6 1-132,-4 0 2,-1 5 0,4 0-70,-2 3 1,-3 5 92,3-1 0,-2 7-159,2 0 1,-2 3 115,1 0 0,-1-3-62,-2 0 1,0 1-18,0 2 1,3 1-101,1 0 1,5-1 85,-1-3 0,2 1-53,1-5 0,1 0 55,-1-3 1,4-2 25,1-2 1,4-3-43,-1-5 1,-1 0 36,1 0 0,-2 0 34,3 0 0,0-5 8,-5-3 0,0-2 12,-3-2 0,-1-4-91,1-3 1,-5 1-1,1-1 1,-6-4-135,2-3 0,-3-2 53,-1 1 1,0-1-148,0-2 0,0-2 49,0 5 0,-3 1-75,-1 3 1,0 5-279,4 3 173,0 2-153,0 7-294,0 1 808,0 15 0,5 3 0,1 9 0</inkml:trace>
  <inkml:trace contextRef="#ctx0" brushRef="#br0" timeOffset="9">19278 14116 7569,'0'-11'0,"2"-1"19,1 1 48,-1 5 0,4-3 237,-2 5 295,-3 0-445,4-1 1,-3 4 0,1-3 0,-1 9-9,1 6-20,-1 1 0,-2 9 4,0-2 1,1 3-2,3 1 0,-3 4-66,3-1 1,1 2 40,-1-1 0,3-3-173,-3 2 1,4-3 52,-4-4 1,3 2-106,-3-6 1,5 0-50,-2-3 1,-1-1-47,-3 0 1,2-3-80,-1 0-154,0-6-782,1 3 1231,-4-5 0,4 0 0</inkml:trace>
  <inkml:trace contextRef="#ctx0" brushRef="#br0" timeOffset="10">19358 14116 7569,'-7'-18'-80,"-1"3"1,6 6 192,-2 2 1,3 3 223,1-4 0,1 6-221,3-2 1,-2 4-65,6 4 1,-1-2-83,5 6 1,-5 3 69,1 5 0,0 3 110,3-4 0,0 4-69,1-4 1,-1 2 0,1-2 1,-1-3-45,1 4 0,-1-4 0,0 0 0,1-5-132,-1 1 1,1-5 97,-1 0 0,-3 2-107,-1-1 0,1 0 70,3-4 1,-3 0-186,0 0 1,-2-5 49,2-3 1,0-2 104,-4-1 1,4-1 51,-4 1 1,5-6 3,-2-2 0,0-2 19,0-2 1,-3 0-48,4 0 1,-6 4 59,2 0 1,1 5-29,-1-1 1,0 6 340,-4 2-226,0 4 1,0-1 49,0 8 0,0 6-62,0 5 1,0 6-27,0-2 0,0 6 4,0 2 1,0 1-9,0-2 0,3 0-93,1 4 0,1-4 48,-1 0 0,-1-2-54,4-1 1,-3-4 25,4 0 1,-1-5-64,5 1 0,-3-2-60,2-1 1,-6-1-211,6 0 0,-2-3-819,3 0 1155,-6-6 0,4 8 0,-3-3 0</inkml:trace>
  <inkml:trace contextRef="#ctx0" brushRef="#br0" timeOffset="11">20101 14025 7569,'-12'-22'70,"1"3"-70,5 8 211,0 6-171,6 5 27,-5 0 0,4 5 96,-3 2 0,3 9 13,1 3 0,0 4-68,0 3 1,0 0 165,0 4 1,0-1-121,0 2 1,4 2-26,0-3 0,5-1-43,-2 2 1,-1-6-145,2 2 0,-4-7 135,4-1 0,-2-5-57,1 1 1,4-3-204,-4-5 0,0 2-8,0-5-891,-4 5 494,7-8-387,-9 4 975,4-5 0,-10-5 0,-1-1 0</inkml:trace>
  <inkml:trace contextRef="#ctx0" brushRef="#br0" timeOffset="12">19827 14025 7569,'-5'-17'0,"3"5"-49,-2-4-22,13 4 1,0 4 70,10 0 1,4 5 284,4-5 1,1 6-50,-2-2-148,4 2 0,0-1-52,0-1 0,-4 0 106,0 4 1,-1 0-24,-3 0 0,1 0-100,0 0 1,-4 1 76,0 3 1,-5 2-33,1 6 1,-6 1-164,-1 2 0,-6-1-47,2 5 1,-3 0-77,-1 4 1,0 0 86,0-1 1,-3 0-107,-1-3 0,-5 1 55,1-5 0,2 1 74,-2-5 0,1 1 97,-5-1 1,1-3-99,0-1 0,-1-4 251,1 1 1,-1-3 46,1-1 1,3 0 251,1 0-139,4 0-104,-2 0 1,5-1-129,0-3 1,5 2 14,3-1 0,6 1-7,1 2 1,5 0-1,-1 0 0,-1 2-79,1 1 0,0 0 22,4 5 0,4-1-14,-1 5 0,1-1-9,-4 1 1,-2 0-5,-2 3 0,2-2-40,-6 2 0,-5-1 71,-6 2 0,-3-4-7,-1 3 0,-5 3-5,-3 1 1,-7-1-8,-4 1 0,-8-5-5,-3 1 0,-3-2-1,-1-2 0,-1-3-17,1 0 0,1-6 29,3 2 0,3 1-193,8-1 0,3 0-78,4-4-147,6 0 0,2-4 141,8 0 1,3-4 268,9 5 0,1-11 0,6 1 0</inkml:trace>
  <inkml:trace contextRef="#ctx0" brushRef="#br0" timeOffset="13">20546 14093 7569,'-11'-17'468,"4"0"-324,2 11 0,7 1 163,1 5 0,0 5-268,5 2-68,-1 9 1,1 0 83,-1 3 0,-3 3-17,4-3 0,-6 6 83,2 2 0,-1-1-54,0-3 1,0 0-59,5 0 1,-5 2 49,5-2 0,-4 1-112,3-9 1,1 5-6,4-5 1,-4-1-93,4-7 1,-3 2 70,6-5 0,-1 4-69,1-5 1,2 1-164,2-4 0,2 0 98,-2 0 0,-1 0-240,1 0 1,0-1 452,4-3 0,0-2 0,0-6 0</inkml:trace>
  <inkml:trace contextRef="#ctx0" brushRef="#br0" timeOffset="14">20592 14288 7569,'1'-14'0,"3"2"0,0 8-29,7 1 0,-1-3 29,9 3 0,-3-1 2,3 4 1,-4 0-62,4 0 1,0 0-128,4 0 1,-2 0 34,-2 0 1,3 0 101,-3 0 1,-1 0 48,1 0 0,-5-5 0,2-2 0</inkml:trace>
  <inkml:trace contextRef="#ctx0" brushRef="#br0" timeOffset="15">20512 14025 7569,'5'-18'-458,"6"7"1,7 4 319,5 3 1,5 3 134,2-3 1,-2 3-53,-1 1 1,-3 0 98,-1 0 1,1 0 163,3 0-151,-3 0 1,4-1-32,-6-3 1,-2 3 82,-1-3 1,-5-1-53,1 1 0,-1 0-50,1 4 0,-6-4 6,2 1 1,-2-1-9,3 4 0,-5 0 57,1 0 0,-4 0-56,3 0 1,-4 1 62,1 3 1,1 4-1,-2 7 0,1 3 12,-4 4 0,0 1 10,0 0 1,2 4 3,1-1 1,-1 6-53,1-1 0,-1-2 16,-2 1 1,0-4-115,0 0 1,3-2 67,1-1 0,1-1-84,-1-3 0,-1-4-110,4-7-155,-4 2 336,7-4 0,-9 6 0,4-1 0</inkml:trace>
  <inkml:trace contextRef="#ctx0" brushRef="#br0" timeOffset="16">20946 13945 7569,'0'-12'0,"6"-2"11,6 3 0,4-2 5,7 10 0,1-2 94,3 1 1,-3 2-84,2-1 1,-5 3-33,-2 3 1,-4 0-16,4 5 0,-5-1 162,1 5 0,-2 0-44,-2 4 0,0-3 57,-4 7 0,-2-4-116,-5 7 0,0-3 11,0 7 1,-5-3-84,-2-1 1,-4 1 86,0 3 1,0-3-200,-1 2 0,2-3 60,2-4 1,3 1-16,5-4 0,0-1 132,0-4-15,0 1 0,2-2 13,1-2 1,5 0-51,7-4 1,-1 1 109,5-1 0,-4-3-67,4 3 0,0-1-331,4 1 0,-4-3 35,0 3 273,-5-3 0,8 4 0,-4 1 0</inkml:trace>
  <inkml:trace contextRef="#ctx0" brushRef="#br0" timeOffset="17">21860 14116 7569,'1'-10'-15,"3"2"0,2-2 119,5 9 0,-3-8 27,0 5 0,-5-1 165,5 1-74,-5 3 0,2-5 100,-5 2 7,0 3-255,0-4 1,-2 6-109,-1 3 0,-3 2-8,-1 6 1,-3 4 93,2 3 0,2-1-70,-2 1 1,6 0 35,-2 4 0,3 0-70,1-1 1,0-3-1,0 0 0,8-1-115,4 1 1,7-2 93,0-6 1,6-1-47,2-2 0,3 1 49,-3-5 0,3-1 23,-3-3 0,4 0 68,-5 0 0,-3-5-63,-4-2 1,-1-3 158,1-2 0,-4-4-63,-7-3 1,1-4-36,-6-4 1,1-2-65,-4-5 1,-5-1-116,-2 1 0,-9 4-38,-3-1 1,-4 6 69,-3-2 1,-7 4-32,-5 4 0,0 7 72,3 4 1,2 6-28,3-2 1,2 8-40,5 3 1,5 5 152,3 3 0,3 3 0,0 4 0</inkml:trace>
  <inkml:trace contextRef="#ctx0" brushRef="#br0" timeOffset="18">22442 13956 7569,'-14'-19'374,"3"0"-234,2 0 0,10 13-84,3 2 1,2 8-44,6 3 1,-2 9-37,-3 3 1,-2 2-14,-5 2 1,0 1 106,0 3 24,0 2 1,-3 4-39,-1-2 0,0 2 11,4-3 1,-4-2-56,0-1 1,1-3 2,3-1 1,0-2 5,0-2 0,3-2 21,1-6 0,1-1-173,-1-2 1,-1 2-434,4-2-427,1-3 990,3 0 0,-4 0 0,-2 1 0</inkml:trace>
  <inkml:trace contextRef="#ctx0" brushRef="#br0" timeOffset="19">22316 14219 7569,'0'-6'-254,"11"1"145,4 5 1,10 0-209,6 0 1,-2 0 232,1 0 1,-4 0 168,0 0 1,-2 0-264,-1 0 52,-5 0 1,2 0 83,-4 0 1,-1-4 41,-4 0 0,1-5 0,-1 3 0</inkml:trace>
  <inkml:trace contextRef="#ctx0" brushRef="#br0" timeOffset="20">22385 13922 7569,'5'-24'238,"6"-3"0,12 16-26,8-1 0,2 2 280,1 6 1,0 1-414,0 3 1,-3 0-442,-1 0 1,-3 1-172,3 3 350,-4-3 1,2 9 182,-5-2 0,-6 2 0,0 1 0</inkml:trace>
  <inkml:trace contextRef="#ctx0" brushRef="#br1" timeOffset="21">4306 13591 7569,'-7'-1'12,"4"-3"185,1 2-134,2-3-88,0 5 235,0 5 1,0-1-136,0 8 1,0-3-73,0 6 1,4-2 47,0-2 0,0 4-9,-4 0 0,3 1-126,1-5 35,0 0 38,-4 6 1,0-8-79,0 2-85,0-2-3,5 3-367,-4-1-36,5 0-169,-6 1 749,0-1 0,0-4 0,0-2 0</inkml:trace>
  <inkml:trace contextRef="#ctx0" brushRef="#br1" timeOffset="22">4054 13979 8397,'7'0'376,"3"0"-318,-2 0 1,5 0 44,3 0 1,4 0-186,-1 0 0,3 0 129,0 0 0,3 0-39,1 0 0,0 0-91,4 0 0,-1-5-38,2-3 1,0 2-297,-4-2 235,0 6 19,-4-8 1,-1 5-105,1-3 1,-5 2-149,-3 2-128,-2 3 268,-7-4 275,-1 5 0,-15 0 0,-2 0 0</inkml:trace>
  <inkml:trace contextRef="#ctx0" brushRef="#br1" timeOffset="23">4180 14139 7569,'-8'0'142,"1"0"133,4-5-39,-2 4-205,5-4 1,-1 5 135,-3 0 104,3 0-193,-4 0 202,5 5-145,-5 1 1,-2 5-113,-4 1 1,3-1 75,1 1 0,0-1-151,0 1 0,-2-1 47,5 0-92,0 1 38,4-1-5,0 1 15,0-1 1,5-5-107,3-2 1,3 1-42,5-1 164,1 0 1,6-5-96,0-3 0,0-2 99,0-6 0,-2 1-2,-2-1 1,2 0 100,-6-4 27,0 4-119,-3-5 0,-5 2 110,1 0-85,-6-1-32,3 0 0,-11 3 6,-5-2 0,-5 4-44,-3 3 0,-6 3-109,2 5 1,-1 0 26,5 0 0,-1 0-133,4 0 1,1 4-361,4 0 476,-1 4 0,1 0 165,0 7 0,-1-2 0,1 3 0</inkml:trace>
  <inkml:trace contextRef="#ctx0" brushRef="#br1" timeOffset="24">4089 14356 7569,'-7'0'395,"1"0"-165,2 0 0,3 1 511,-3 3-294,3-3-264,1 10-23,0-10 1,0 5-221,0-2 68,0 2 1,0 2-114,0 0 1,0-5 63,0 5 98,0-6 0,5 7-85,3-5 1,2 1 2,1-1 1,1-3-155,-1 3 1,2-3-209,2-1 231,-2 0 49,8 0 1,-7 0-172,5 0 8,-5 0 212,3-5 0,-7 3-25,-3-6 1,2 4 43,-5-3 0,0 3 114,-4-4 0,-1 2-112,-3-2 1,-6-2 26,-6 3 0,-4 0 138,1 0 29,3 4-157,-6-7 1,9 9 157,-2-3-161,-3 3-78,11 1 1,-9 0-445,9 0 62,2 0-366,0 5 390,5 1 439,5 5 0,6-4 0,7-2 0</inkml:trace>
  <inkml:trace contextRef="#ctx0" brushRef="#br1" timeOffset="25">4523 14128 7569,'-2'-12'597,"-1"1"-12,1 4-225,-3-3-371,5 9 0,-1-4 727,-3 5-153,3 0-370,-4 0 1,5 5 81,0 3-191,0 7 1,0-1-50,0 5 0,4 0 69,-1 4 1,3 0-170,-3-1 1,0 1-315,4 0 260,-4 0 71,2-5 1,-1 2-180,0-5 103,0 0 17,-4-3 1,1-2-187,3-2 156,-3 2-175,4-9 44,-5 4 1,0-4-804,0 3 1071,0-3 0,0 5 0</inkml:trace>
  <inkml:trace contextRef="#ctx0" brushRef="#br1" timeOffset="26">5950 14230 9459,'0'12'0,"0"-5"57,0 1 0,0 0 5,0 3 1,0 2 16,0 2 1,0-2-3,0 2 1,0 1-93,0 0 0,0 0 96,0-1 1,0-2-89,0 2 0,0 2 73,0-2 1,0 0-119,0-3 1,0 0 35,0 4 0,0-4-16,0 3 1,0-2-12,0-1 1,4-1 49,0 0 1,0 1-36,-4-1 0,0 1 32,0-1 1,0 1-13</inkml:trace>
  <inkml:trace contextRef="#ctx0" brushRef="#br1" timeOffset="27">5979 14642 10294,'2'-8'-3,"2"-11"-86,-4 4 0,0-2 62,0 2 0,0 1 22,0-5 0,-4 1-35,0-1 1,0-1 18,4 5 0,-1-4 21,-3 3 1,3 1-15,-3 4 0,1-1 199,0 1-101,1-1 0,-4 1-24,2 0 1,3 3 62,-3 0 0,2 5-49,-2-5 0,3 4 39,-3-3 0,1 4 17,-1-1 114,3-2-93,-4 5-69,5-4 1,0 6-4,0 3 1,0 2 6,0 5 0,0 1-52,0-1 0,0 4 40,0 1 1,4 0-109,0-1 0,-1 2 58,-3 2 0,0 2-136,0-1 1,0-3 40,0 2 1,0-3-303,0 3 0,0-5-64,0 1 0,2-4-876,2-3 139,-3 2 1174,4-9 0,0 4 0,1-5 0</inkml:trace>
  <inkml:trace contextRef="#ctx0" brushRef="#br1" timeOffset="28">5905 14139 7569,'-7'0'7,"2"0"1019,5 0-742,0 5 68,0-4-61,0 4 13,0 1-244,0 0 110,0 5 22,0 1-222,0-1 1,0-3 57,0-1-165,5-4 60,-3 2-3,8-5 0,-8 0 36,6 0-3,-6 0 1,7-5 50,-5-3-26,0-2 0,0-1 75,-1-1 1,1 1-51,-4-1 1,-1 5 44,-3-1 1,2 2-33,-6-2 1,2 2-26,-2 2 0,-2 3 54,2-3-26,-2 3 1,0 2-1,2 3 0,0-2-3,4 6 0,0 0-100,4 3 1,0-3 89,0-1 0,0 1-659,0 3 461,0-4 0,1 2-351,3-6 0,-1 1 192,4-4 0,-1-1 351,2-3 0,2 3 0,-3-4 0</inkml:trace>
  <inkml:trace contextRef="#ctx0" brushRef="#br1" timeOffset="29">10736 10576 6119,'0'-7'274,"0"-3"-160,0 9-17,0-4 647,0 5-646,5 0-25,-4 0-13,4 0 1,-4 0 15,3 0 37,-3 0-36,4 0 13,-5 0 9,0 5 13,0 1-57,0 6 1,0-5 7,0 1 42,0-6-231,0 9 207,0-10-163,0 4 122,0 0-46,0-4 17,6 9 1,-5-7 9,3 5 1,-3-5-18,-1 5 10,0 0 0,0 3 8,0 1 0,0-5-3,0 1 1,0-1 5,0 5 1,0-5-10,0 1 1,0 0 8,0 3 1,0-3 27,0-1 1,0 1 3,0 3 1,0 1 40,0-1-60,0 1-14,0-1 1,4 0-9,-1 1 0,1-1 25,-4 1 0,0 0-86,0 4 1,0-4 73,0 3 0,0-2-2,0-1 0,0 0-44,0 4 1,-1-4-14,-3 3 0,3-2 217,-3-1 0,3 0-50,1 3 0,0-2-88,0 2 0,0-1 10,0 2 1,0-4-41,0 3 1,0-1 43,0 2 1,0-4-107,0 4 0,0 0-4,0-1 0,0 2 15,0-2 0,0-1 44,0 5 1,0-4-6,0 4 0,0-1 66,0 1 0,0 3-59,0-3 0,0 2 57,0 2 1,0 0-46,0 0 1,0 0 231,0-1-205,0 1-20,0 0 1,0 0 18,0 0 1,-1 4 18,-3-1 1,3 6-6,-3-2 1,2 0-4,2 0 0,0-1-1,0 2 0,0-3-153,0-6 0,0 0 84,0-3 0,2 3-49,2-3 0,-2-2-63,6 2 1,-6 0 102,2 4 1,-1 0 64,0 0 1,-1 4-67,1-1 1,-1 1 129,-2-4 1,0 0-67,0-1 1,-2 1 1,-1 0 1,1 0-21,-1 0 1,1-2-2,2-2 0,0 3-22,0-3 0,0 6-20,0 2 1,0 0-17,0-4 1,0-1 35,0 1 1,0 0-29,0 0 1,0-4 21,0 0 0,0 0-44,0 4 1,0-2 42,0-2 1,0 3-32,0-3 1,0 3 27,0 0 0,4 1-3,0 0 0,0-1 3,-4-3 1,0 6 1,0-2 0,0 2 88,0-2 0,-4 1-87,0 3 0,-1-3 104,1 3 1,3 1-48,-3-2 1,3 1-25,1-4 0,0 0 1,0-1 0,0 1-27,0 0 1,0-4-61,0 0 1,0-4 79,0 4 0,0-1-174,0 1 1,0 2 82,0-6 1,0 5 27,0-1 0,0-1 5,0 1 1,0-1 126,0 1 0,0 1-76,0-5 1,0 4 13,0-3 1,4 0-22,-1-1 0,1-2 3,-4 2 1,0-1-14,0 1 0,2-2 20,1 2 1,-1-2-107,1-2 0,0 1 52,1-1 0,-3 1-37,3-1 0,-3-3 74,-1-1 0,1 1 4,3 3 27,-3 1 0,5-1-48,-6 1 0,1-1-21,3 0 0,-3-3 32,3 0 0,-3-1-72,-1 5 0,0-1 66,0 1 1,0-1 5,0 0 1,4 1-20,0-1 0,-1 1-6,-3-1 1,0 1 34,0-1-25,0 0 0,2 1 22,1-1 1,-1 1-14,2-1 0,-3 0 44,-1 1-43,0-1 0,0 1 22,0-1 0,0 1-18,0-1 1,0 0 18,0 1 0,0-1-57,0 1 0,0-1 39,0 1 1,0-1-120,0 0 1,0-3 66,0 0 0,0-5-60,0 5 77,0-5 0,0 3 51,0-2 0,0-2-17,0 6 1,0-4 68,0 3 1,0 1-7,0 3 1,0 1-66,0-1 0</inkml:trace>
  <inkml:trace contextRef="#ctx0" brushRef="#br1" timeOffset="30">10850 14413 10273,'0'-15'-33,"0"0"14,0-4 0,0 3 7,0-3 0,0 2 57,0-2 0,0-2-52,0 6 0,-1-4 110,-3 4 0,1-6-63,-4 2 0,4 2 35,-1-2 1,3 0-47,1-4 0,-4 4-76,0 0 0,1 0 38,3-4 0,0-4-3,0 1 0,0-1-68,0 4 0,0 0 74,0 0 1,0 1-15,0-1 1,0 4-3,0 0 0,0 1 34,0-1 0,0-3-28,0 3 1,-2-2 9,-2-2 1,3-1-25,-3-3 1,3 3-6,1-3 1,0 3 33,0 1 0,0-3-13,0-1 1,0 2 69,0 6 1,0-2-70,0 6 1,0-4 63,0 4 0,0-4-52,0 4 1,0-4 10,0 3 1,0-4-40,0 1 1,-1 1-7,-3-1 1,3-4-8,-3-3 0,-1-1 37,1 4 0,0-3-14,4-1 1,0 0-4,0 4 1,0-2 119,0 2 1,0-1-70,0 9 0,0-4 85,0 4 1,0-1-7,0 5 1,-1-2-26,-3-2 0,3 2-139,-3-2 86,-2-3 1,3 4 0,-3-5-26,1-1 1,0-2 30,1 0 0,3-1-115,-3 0 0,3 0 55,1 0 0,0-3 20,0-1 0,0 0 54,0 4 0,3 2 5,1 2 0,0-1-5,-4 4 0,0-3-28,0 4 0,0-4-13,0 4 0,0-6 26,0 2 0,-4-2-129,0-2 1,1 0 68,3 0 0,0-3 24,0-1 1,0 0-69,0 5 1,0-1-119,0 0 1,0 0 233,0 0 1,0 2-40,0 2 1,0-3 180,0 3 29,0 2-215,0-4 1,0 7 64,0-5 0,0 1-22,0-1 0,0-2-49,0 1 1,0-1-15,0-2 1,0-4-105,0 1 1,0-2-36,0 1 0,0 2 94,0-6 1,0 6-6,0-2 0,1 3 20,3 1 1,-3 4 32,3 0 0,-3 4-41,-1-4 1,0 5 141,0-1 1,0-2-31,0 2 0,0-4-18,0 4 1,1-5-81,3 1 0,-3-3 46,3-1 1,-3-1-122,-1-3 1,0 3 65,0-2 1,0 2 9,0 1 0,0 4 10,0 0 1,0 5 7,0-2 16,0-1 0,0 4 24,0-2 0,-3 2 24,-1 2 0,0-1-49,4 1 1,0-1 33,0 1 0,0 0-21,0-1 0,-4 1-17,0-1 0,1-3 11,3 0 1,0-2-18,0 2 0,0 1 9,0-5 0,1 4-2,3-4 1,-3 1-6,3-1 1,-3-1 6,-1 4 0,0 1 14,0 4 0,0-1-13,0 1 1,0 0 42,0-1 0,0 5-39,0-1 1,0 0 21,0-3-10,0-1 0,0 1 1,0 0 1,0 3 86,0 0 0,0 5-2,0-5 129,0 5-161,0-7 120,0 9-136,-5-4 0,2 5-23,-4 0-69,4 0 0,-7 0 122,3 0-90,1 5 1,0-4 64,2 3-189,3 2 82,-4-4-114,5 8 138,0-4 28,0 6 0,0-1-14,0 0 0,0-3-11,0 0 19,5-1 1,-2 1-22,4 0 40,-4-6-19,7 3 59,-4-5 1,6-4-55,-1 1 1,-3-6 14,-1 1 1,0-2-33,0-2 1,2 1-2,-5 0 0,1-1-26,-1 1 43,-3-1 1,-1 1 1,-8 0 0,2 0-9,-2 4 0,-3-2 31,-4 5-33,0 0-20,-2-1 0,4 4-4,-2-3 0,3 8-125,0 4 1,6 3-210,2 4 0,3-1-1145,1 5 1517,0 0 0,10-1 0,3-2 0</inkml:trace>
  <inkml:trace contextRef="#ctx0" brushRef="#br1" timeOffset="31">9662 10267 7569,'-1'-10'0,"-3"3"-30,3-4 81,-4 5 0,5-2 0,0 1 158,0-2 0,0 3-26,0-2 1,1 4-46,3-3 0,-2 0 60,6 0 1,-4-2-162,3 5 1,1-4 39,3 5 1,1-3 54,-1 3 1,1 1-156,-1-1 1,-3 1 97,-1 2 0,1 2-116,3 1 1,-4 0 16,-4 5 0,2-1-66,-1 5 1,0-1 81,-4 0 1,0 1-55,0-1 1,0 6-100,0 2 1,-4-1 110,0 1 0,-4 0-38,0 3 0,-2 0 61,-2-3 0,1-2 30,0-6 0,4 0-59,3 1 173,-2-1 0,5-3-60,-3-1 53,3-4 0,1 3 106,0-2-131,0-3-22,5 5 0,1-6-13,6 0 0,-1 0-31,0 0 1,5 0 19,-1 0 0,0 0-58,-3 0 1,-1 0-2,0 0 1,-3 0-257,0 0 74,-1 0 1,1 0-811,-1 0-215,-4 0 1227,2 0 0,-5 5 0,0 1 0</inkml:trace>
  <inkml:trace contextRef="#ctx0" brushRef="#br1" timeOffset="32">9993 10142 7569,'-6'-12'-231,"1"1"180,5-1 0,0 1 124,0 0 1,0 3 727,0 0-110,0 6-445,0-3 1,4 6-201,-1 3 0,1 2 99,-4 6 1,0 0-103,0 4 0,-1-2 51,-3 5 1,3-4-128,-3 4 1,-1-1-1,1 1 1,-3 1-13,3-5 1,0 0-84,4-3 1,0-1-47,0 1 6,0-1 114,0-5 0,1 3-78,3-5 0,-1 0 51,4-4 0,-3 0-185,4 0 0,-1 0 18,5 0 1,-5-4 31,1 0 1,-4 0-347,3 4 46,-4-5 377,7 4 0,-9-5 139,3 2 0,-3 3 0,-1-9 0,0 3 122,0-4 218,0-1-167,0 1 0,2 3 83,1 1 404,-1 4-162,3-2 170,-5 5-389,0 0 1,0 5-49,0 3 1,0 2-71,0 1 1,0 5-185,0-1 1,0 0 44,0-4 0,0 2-39,0 2 1,0-2-655,0 2 356,0-2-877,0-2 624,0 1 568,0-1 0,0-4 0,0-2 0</inkml:trace>
  <inkml:trace contextRef="#ctx0" brushRef="#br1" timeOffset="33">9662 10576 8728,'11'-7'335,"1"2"-139,-1 5 1,1 0-48,-1 0 0,1 0-193,-1 0 1,4 2 84,0 1 0,6 0-70,-2 5 0,2-6 96,2 2 0,0-3-211,0-1 0,0 0-55,0 0 0,-1-1 0,1-3 0,0 2-164,0-6 0,-1 4 134,-3-4 1,1 5-121,-5-5 0,-3 6-197,-5-2 546,-4 2 0,7 2 0,-4 0 0</inkml:trace>
  <inkml:trace contextRef="#ctx0" brushRef="#br1" timeOffset="34">9879 10690 7569,'-11'0'-217,"-1"0"217,1 0 0,-1 0 168,1 0 0,3 4 270,1 0 1,-1-1-95,-3-3 0,3 0 407,0 0-437,6 5-165,-3 2 0,5 0-123,0 1 0,0 0 101,0 3 0,0 0-161,0 1 0,0-1 81,0 1 1,0-1-154,0 1 0,0-1 62,0 0 1,1 0-173,3-4 1,2 2 79,6-5 0,-1 3-2,1-3 1,-1 0 1,0-4 0,1-1 86,-1-3 1,4-2-49,1-6 0,-1 1 35,-4-1 0,1-3 9,-1 0 1,-3 0-7,-1 3 1,-4 1 8,1-1 1,-8 1-40,-4 0 0,-2 0-102,-1 4 1,-6-2 19,-2 5 0,-1 0 86,1 4 1,-3 0-183,3 0 1,-1 5 40,1 3 0,-1 2-35,4 2 0,2 0 262,7 4 0,-3-4 0,3 5 0</inkml:trace>
  <inkml:trace contextRef="#ctx0" brushRef="#br1" timeOffset="35">9765 10918 9747,'0'12'152,"0"-1"18,0 1 1,0-1-196,0 0 1,0 1-29,0-1 1,0 1-129,0-1 50,0 1 0,4-1 68,-1 0 0,6 0-28,-1-4 0,2 2 44,2-5 1,-1 0-50,0-4 1,1 0 68,-1 0 0,6-5-106,2-3 1,-1-2 60,1-2 1,-6 1-14,3 0 0,-4-5 79,0 1 1,-6 0-41,-2 3 1,-3 1 78,-1 0 1,-5-1-72,-2 1 0,-9-1-12,-3 1 1,-4 5 15,-3 2 1,2-1-25,-3 1 0,3 0-21,1 4 1,4 0-120,0 0 1,9 1-232,-2 3 1,9-1 428,-1 4 0,3-4 0,1 2 0</inkml:trace>
  <inkml:trace contextRef="#ctx0" brushRef="#br1" timeOffset="36">10096 10747 7569,'-8'-10'0,"1"2"866,4-2-84,-2 9-231,5-4 1,0 6-223,0 3 0,0 2-218,0 6 0,4 4 84,0 3 0,5 7-369,-2 0 1,2 6 34,-1-2 1,2 0-89,-2 0 0,-2-5-700,2 2 0,-2-8 927,1-4 0,4 3 0,-5 0 0</inkml:trace>
  <inkml:trace contextRef="#ctx0" brushRef="#br1" timeOffset="37">13637 14345 6651,'0'6'0,"0"-1"0</inkml:trace>
  <inkml:trace contextRef="#ctx0" brushRef="#br1" timeOffset="38">13637 14390 6043,'0'7'-55,"0"-2"97,-6-5-6,5 0 9,-4 0 0,4 0-5,-3 0 12,3 5 1,-6-3 67,6 2-51</inkml:trace>
  <inkml:trace contextRef="#ctx0" brushRef="#br1" timeOffset="39">13591 14413 8948,'0'-11'98,"0"3"-107,0 0 0,0 5 47,0-5 1,0 4-39,0-3 0,0 3 28,0-4 0,0 4-6,0-3 1,-4-1 53,0-3 0,0-1-30,4 1 0,0-4 5,0-1 0,0 0 2,0 1 0,0-3-12,0-5 0,0 4 13,0 0 1,0-1 35,0-7 0,0 3-19,0-3 0,0-1 5,0 2 1,0-1-49,0 4 1,0-3 27,0-1 0,0 0-23,0 5 1,0-5 26,0 0 1,0 1-61,0 3 1,0-1 49,0-3 0,0 3-43,0-3 1,0-1 10,0 2 1,0-2 16,0 1 0,0 3 3,0-3 1,0 3-8,0 1 1,2 1-10,1-1 1,-1-3 10,2 3 0,-3-6-63,-1 6 1,0-2 60,0 2 1,0-1-30,0-3 1,0 2-12,0-5 1,0-1-5,0-3 0,-1 3-14,-3 1 1,2-2 29,-1-6 0,0 3-16,-1-3 1,3 6 13,-3 1 0,3 2 45,1-1 0,-4-2-42,0 5 0,1 1 62,3 3 0,0-1-58,0-3 1,0 3 4,0-3 0,0 3-23,0 1 1,0 1 26,0-1 1,0 0-33,0 0 0,0-4 26,0 1 1,0-1-10,0 4 1,0-3 0,0-1 1,0-1 98,0 1 0,0 3-80,0-2 0,0-2 8,0 1 1,0 0-8,0 5 0,0-3 4,0-1 0,0 2-34,0-3 0,0 2 34,0-2 0,-4 2-117,0-6 0,0 6 101,4-2 0,0-1-58,0 2 0,0-1 27,0 4 1,0-1-1,0-3 1,0 3 15,0-2 0,0-2-10,0 1 0,0-1 25,0 1 0,0 0-19,0-4 1,0 2 22,0 2 1,0 2-18,0-6 1,0 5-16,0-5 1,0 6 15,0-2 1,0-1-1,0 2 0,0-5-14,0 5 1,0-1 9,0 4 0,0 0-8,0 0 1,0 1 5,0-1 1,-1 0 11,-3 0 1,3-4-12,-3 1 0,3-1-26,1 4 1,0 0 1,0 1 0,0-1-5,0 0 0,0 0 26,0 0 1,0 0-9,0 1 1,0 3 39,0-1 0,0 5-39,0-4 0,0 5 99,0-1 1,0-1-46,0 0 1,-2-3-21,-1 4 0,1-5-55,-1 1 0,1-2-4,2 2 1,0-2-16,0 2 0,0 1 51,0-1 1,0 5 27,0-1 1,0 1-39,0-1 0,0 2 73,0-2 1,0 2-31,0 2 1,0-5 15,0 1 0,0-4-36,0 4 0,0-5 9,0 1 0,0-2-72,0 2 0,0-2 69,0 2 1,0-2-63,0 2 1,-1-1 44,-3 5 1,3-4-12,-3 3 1,3 1-5,1 4 0,0-4 111,0-1 1,0 1-56,0 4 1,0-1-31,0 1 1,0-1-10,0 1 0,0 0 17,0-1 1,0-1-85,0-2 1,0 3 75,0-4 1,0 0-75,0 1 0,0-4 59,0 3 0,0-4-8,0 1 1,0 1 48,0-1 0,0 5-31,0-1 0,0 2 96,0 2 1,0-1-99,0 1 1,0 0-7,0-1 0,0 1 22,0-1 1,0-3-101,0 0 0,0 0 61,0 3 0,1-3-30,3 0 0,-3 0 0,3 3 0,-3 1-9,-1-1 1,0-3 24,0 0 1,0 0-6,0 3 0,2 3 75,1-2 0,-1 6-59,1-7 1,-1 4 80,-2-4 1,0 1-37,0-1 1,0 5 67,0-1 0,0 0-75,0-3 3,0 0 1,0-1 31,0 1-9,0 4 0,1-1 49,3 4 39,-3-5 78,4 2-778,-5-4 401,0 0 1,0 3 88,0 0 55,0 1 1,0-1 93,0 1-85,0 4 0,0-3 194,0 2-167,0 3 114,0-4-100,0 5-3,0 5-156,0-4 157,0 4 341,0-5-369,0-5 37,0 4 1,0-6 61,0 3-39,0 3 43,0-4 5,0 5 10,0-5-35,0 4-2,0-4 111,0 5-88,0-5-33,0 3 23,0-3-60,0 5 0,-1-4-21,-3 1 48,3-1-39,-4 4-136,5 0 113,0 5-8,0-4-98,0 9 98,0-8-49,5 3 45,-4-5 17,9 0 1,-9-5-2,3-3 0,1-2 0,-1-2 0,0 1-18,-4 0 0,0-1 10,0 1 1,0-1-33,0 1 0,0 3 25,0 1-11,0-1 14,-5-3 0,2 4-2,-4 3-54,4 3 35,-7 1 1,5 1 52,-3 3 11,3-2 120,0 8-151,4-9 0,-5 8 73,2-5-59,3-1 15,-5 3 1,6-4-8,0 6-6,0-1 1,0 5-118,0-1 0,0-3 104,0-1 1,2-4-83,2 1 70,-3 2 1,8-3-7,-6 4 1,3-4-25,-3 1 71,-1-3 0,7-2 15,-6-3-14,1-3 0,-4-4-20,0 0 1,0-1-3,0 1 1,0-2-15,0-2 15,0 2 0,0-3-93,0 4 0,-5 2 83,-3 2 1,2 0-142,-2 4-41,1 0 1,-5 13-234,1 2 1,3 13-81,1 3 0,4 7-865,-1 8 1363,3 5 0,1 15 0,0 2 0</inkml:trace>
  <inkml:trace contextRef="#ctx0" brushRef="#br1" timeOffset="40">13568 14230 7569,'0'-6'-396,"0"1"0,0 6 238,0 3 126,0 2 1,4 6 11,0-1 0,-1 1 106,-3-1-96,0 1 1,0-1 76,0 0 182,0-4-212,0 3 244,0-9 1,0 4-72,0-5 1,0-5-40,0-3 0,2-2-31,1-1 0,-1 0 118,2-1 1,-3-3-73,-1 0 0,0-2 27,0 2 0,0 2-47,0-2 0,0 1-100,0-1 1,0 2 56,0-2 0,0 2-97,0 2 1,0-1 46,0 1 1,0 0 41,0-1 1,-1-3-87,-3 0 0,2-4 26,-1 3 1,1-4-69,2 1 0,0-3 53,0 0 1,0-5-74,0 0 0,0-4 21,0 0 0,0 2-49,0-2 0,0 1 6,0-4 1,0 0 66,0-1 1,0 5-28,0-1 1,0 5 12,0-5 1,0 5-43,0-5 0,0 10 40,0-2 0,0 2-2,0-1 0,0 0 5,0 3 0,0-3 0,0 3 0,4-1 34,0 1 1,0-6-36,-4 2 1,0-4 4,0 0 1,0 2-1,0-5 1,0 3-1,0-3 1,0 3 2,0-4 1,0 6 60,0-2 0,0 0-10,0 0 0,0 0 7,0 4 1,0-3-53,0-1 1,-4-5 15,0 2 1,0-3-43,4-1 0,-1-1 41,-3 1 0,3 0-30,-3 0 0,3 1-3,1 2 0,0-2-10,0 3 0,0 2-12,0 1 1,-1-1 27,-3 2 1,3-5 90,-3 4 1,3-3-86,1 3 1,0-4-5,0 0 1,0 2 9,0-1 1,0 3-9,0-4 1,0 2 13,0-1 1,0-2-38,0 5 1,0-3 17,0 3 1,0-3-8,0 3 1,0 1-9,0 3 1,0-4 9,0 0 1,0 1 4,0 3 1,0-1 0,0-3 0,0-2 14,0-5 1,0 3-14,0 1 1,0 1-1,0-2 0,0 2-12,0 2 0,0 6-2,0-6 1,0 9 10,0-5 0,0 3 0,0-3 0,0 1 12,0-1 1,0 0-14,0 0 1,0 0 27,0 0 0,0 3-24,0-3 1,0 3 2,0-7 0,0 3 0,0 1 0,0-3-3,0-1 1,0-4-8,0 5 0,0-2 9,0 1 1,0 3-30,0-2 0,0 0 24,0-1 1,0 3-48,0-2 0,1 2 41,3 1 1,-3 0 6,3 0 1,-3 0-7,-1 0 1,0 1 0,0-1 1,0 0 17,0 0 0,0 0-20,0 0 1,0 1-4,0-1 0,0-4 9,0 0 1,0-1-19,0 2 0,0 0 15,0-4 0,0 5-1,0-2 1,0-1 4,0 1 0,0 1 1,0 3 1,1 0 13,3 0 0,-3 4-19,3 0 0,-3 1 15,-1-1 1,0-2-9,0 2 0,0-3 2,0-1 0,0 0-2,0 1 1,0-1-4,0 0 1,0 0 5,0 0 1,0 0-1,0 1 1,0-5-7,0 0 1,0 1 1,0 3 1,-1 0-23,-3 0 0,3 2 21,-3 2 1,3-2-4,1 6 1,0-4 0,0 4 0,0-1 2,0 5 0,0 0 0,0-1 1,0 1 0,0-1 1,0 1 1,0 3-4,0 1 1,0 3 1,0-4 1,0 4-2,0-3 1,0 3 101,0-4 0,0 1-13,0-5-42,0 1 1,0 0-58,0-1 0,0 5-147,0-1-446,0 5 431,0-2 1,-1 5-832,-3 0 1003,3 5 0,-4 7 0,5 6 0</inkml:trace>
  <inkml:trace contextRef="#ctx0" brushRef="#br1" timeOffset="41">12312 8657 7046,'6'-5'281,"-1"2"-91,-5-4 249,0-1-151,0-3 185,0-1-104,5 1-239,-4-1 0,6 2-12,-3 3 0,-2-2-81,6 5 0,-1-4-63,5 5 0,-1-2 90,1 1 1,-1 1-70,0-4 0,2 4 35,2-1 0,-1 3-126,5 1 1,-5 0 78,2 0 0,-4 0-67,0 0 0,-1 1 67,1 3 0,-5-1 24,1 4 1,-6 1-41,2 3 0,-3 1 35,-1-1 0,-5 0-95,-2 1 1,-3-1 83,-2 1-51,1-1 1,-1 1 41,1-1 0,3-1-116,1-2 0,3 1 110,-4-6 0,4 1-34,-3-4 230,4 5-150,-2-3 119,5 3-86,0 0 53,0-4 0,0 5-45,0-2 1,0-1 73,0 4 0,5-4-79,3 1 0,2 1 5,1-1 0,1 1-49,-1-2 1,1-1 38,-1 2 0,-1-2-85,-2 2 1,2-2 112,-2 6-140,-3-5 0,4 7 36,-6-3 0,1 3-5,-4 2 1,-5-1-101,-2 1 0,-4-1 75,0 1 0,-6-1-102,-2 0 1,3 1 59,1-1 0,-2-3-127,2 0 0,0-6-48,3 2-663,6-3 933,-4-1 0,9 0 0,-5 0 0</inkml:trace>
  <inkml:trace contextRef="#ctx0" brushRef="#br1" timeOffset="42">12654 8611 7569,'0'-11'-189,"0"-1"1,0 1 0,0 0 669,0-1 0,5 1-125,3-1 1,-2 1-59,2 0 1,1 3-141,6 0 1,-2 2-24,2-2 0,-2 3-249,-2 5 152,1 0 1,-2 2-90,-3 1 0,2 4 62,-5 4 0,0 2-66,-4 2 0,0-1-67,0 5 0,-5 0 4,-3 4 1,-2-4 16,-1 0 1,3 0-65,0 4 0,2-4 11,-2 0 1,-1-5 53,6 1 0,-2-2-60,1-2 23,2 1 252,-3-6 1,7-1 30,1-5 1,0 0 66,5 0 1,-5 0-130,5 0 1,0 0 48,3 0 1,1 0-86,-1 0 1,0-4 39,1 0 0,3 1-155,0 3 1,0 0 68,-3 0 0,-1 0-372,1 0 1,-5 0-489,1 0 858,-5 0 0,-4 5 0,-5 1 0</inkml:trace>
  <inkml:trace contextRef="#ctx0" brushRef="#br1" timeOffset="43">12312 9080 9088,'11'0'283,"1"0"1,0 0-177,3 0 1,3 0-84,5 0 1,1 0 11,3 0 1,2-4-136,5 0 1,-1-4-121,-2 5 0,6-5 108,-3 4 0,-1-3-216,-3 3 0,-1-4 108,2 4 0,-3-3-200,-5 3 0,-6-1 132,-1 1 0,-4 3 287,0-3 0,-6 3 0,-1 1 0</inkml:trace>
  <inkml:trace contextRef="#ctx0" brushRef="#br1" timeOffset="44">12437 9285 7569,'0'-7'-223,"0"-1"463,0 5 459,0-7 85,0 9-314,0-9-424,-5 9 1,-1-5 105,-6 6 0,1 6-276,0 1 0,0 3 26,4 2 0,-2-1 57,5 1 0,0 0-167,4 4 217,0-4 1,5 5-88,3-6 1,2-3 63,2-1 1,0-4-113,4 1 1,1-3 119,6-1 0,-3-1-145,3-3 1,-6-2 31,6-6 0,-4 1 22,0-1 0,-3 1 31,-4-1 1,-2 1 5,-3 0 0,-2-1 6,-5 1 1,-1-1-11,-3 1 0,-6 1-131,-5 2 0,-4-1 75,4 5 1,-4 1-140,3 3 1,-3 0 80,4 0 0,0 1 178,4 3 0,4-3 0,-3 14 0,4-2 0</inkml:trace>
  <inkml:trace contextRef="#ctx0" brushRef="#br1" timeOffset="45">12403 9411 7625,'-6'0'878,"-4"0"1,4 1-638,-1 3 1,-2 2-148,5 6 1,-3-1 12,3 0 1,-4 2-136,4 2 1,1-1-170,3 5 0,0-5 174,0 2 1,0 0-191,0-1 1,1 1 95,3-5 1,3-3-34,8-1 0,-1-4 54,5 1 0,0-3 73,4-1 1,0-1-18,0-3 0,0-3-2,0-4 0,0 0 94,-1-1 0,0-3-73,-3 0 0,0-4 52,-8 3 1,2-3-41,-9 4 1,-2-1-98,-5 0 0,-5 4 86,-7-4 1,-3 8-115,-5 0 0,0 5 25,1 0 0,-1 1 22,0 2 1,4 0-149,0 0 1,9 2-115,-2 1 349,8 4 0,-6 4 0,4 1 0</inkml:trace>
  <inkml:trace contextRef="#ctx0" brushRef="#br1" timeOffset="46">12769 9239 7569,'-7'-11'252,"3"0"31,3 4 1,0 3-55,-3 8 0,3 4-79,-3 7 0,3 3 313,1 5 1,-4 5-150,0 2 0,0 4-267,4 4 0,0-1-188,0 5 1,0-9-346,0 1 1,0-3-985,0-1 1470,0-7 0,0-1 0,0-5 0</inkml:trace>
  <inkml:trace contextRef="#ctx0" brushRef="#br1" timeOffset="47">16537 14208 8746,'0'-4'11,"0"-4"-84,0-3 0,0-1 73,0 1 1,0-1-11,0 1 1,0 0 64,0-1 0,0 1 5,0-1 0,0 1 8,0 0 1,0-1-37,0 1 0,0-1 83,0 1 0,0-1-62,0 1 0,0-2 54,0-2 0,0 2-51,0-2 1,0-1 4,0 0 1,0-4-16,0 1 0,0-1-8,0 1 0,0-3 53,0 3 0,0 1-35,0-1 1,0 2 26,0-2 1,0-3-26,0 3 1,0 1-47,0-1 1,2 0 2,1-4 1,-1 4-3,2 0 1,-3 0 13,-1-4 1,0 0-13,0 1 1,0-5-63,0 0 0,0 1 72,0 3 0,1-1-15,3-3 1,-3 3 7,3-3 0,-3-1 6,-1 2 0,0-5-26,0 5 0,4-5-3,0 5 0,0-5 7,-4 4 1,0 1-4,0 3 1,0-1 33,0-3 0,0 4-20,0 1 0,0-1-28,0 4 0,0-2 24,0 2 0,0-1-12,0 5 0,0-4 40,0 3 1,0 1 3,0 4 1,0-2 14,0-2 1,0 6-40,0-2 1,-4 2 17,0-3 0,0 1-10,4-1 0,0-3-14,0 0 1,0 0 18,0 3 1,0-3-64,0 0 0,0-2 31,0 2 1,0 3-5,0-4 0,0 4-8,0 0 1,-1 1-1,-3-1 0,3 1 1,-3-1 1,3 1 8,1 0 1,0-1 1,0 1 0,0-1-2,0 1 1,0 3-13,0 1 15,0-1 1,0-3 0,-1 1 4,-3 2-8,2-2 6,-3 3 0,4-4-4,-3 0 1,3 3 11,-3 0 1,3 1-11,1-5 1,0 1-11,0-1 0,0 1-23,0 0 0,0-5-6,0 1 1,0 0 28,0 4 1,0-1-4,0 1 0,-4-1 17,0 1 0,1 3-31,3 1 80,0-1 1,-4 0-72,0 1 127,0 4-96,4-2 5,0 0-51,0 4 54,0-9-138,0 3 119,0-4-25,0-1 6,0 1 0,0 0 86,0-1-41,0 6-8,0-4 0,-1 8 14,-3-1 1,3 0 50,-3-1-70,3 3 2,1-4 1,0 4-59,0-3 0,0 1 54,0-4 0,0 3-35,0-4 0,0 5 14,0-5 0,0 0 0,0 1-1,0-1 5,0 6 1,0-5 4,0 3 0,0 3 136,0-4-27,0 5-103,0-5 47,0 4-68,0-4 230,0 0-17,0 3-38,0-3-361,0 5 195,0-5 39,0 4-16,0-4 0,0 3-16,0-1 0,0 0 0,0-4-4,0-1 0,1-4 9,3 1 1,-3 0 1,3-1 20,-3 1-24,-1-1 16,0 1-5,0 0-29,0 4 16,0 2 0,0 4 1,0-3-22,0 3 23,0-4-145,0 5 184,0 5 1,0-3-24,0 6 1,0 0-30,0 3 1,0 0 24,0 1 1,0-1 55,0 1 1,0-1-59,0 0 1,0 2-4,0 2 0,0-1-7,0 5 1,0 0 13,0 4 0,0-4-40,0 0 0,0 0 39,0 4 0,0 0-41,0 0 1,1-4 30,3 0 0,-3 0 63,3 4 1,-2-4-40,-2 0 0,3-1 5,1 1 1,0 2-35,-4-2 1,0-1 26,0 1 0,1 0-45,3 4 1,-3-1 36,3-3 0,-3 2-3,-1-2 0,0 3-7,0 1 0,0-1 20,0 1 0,0 0-22,0 0 0,0 0 1,0 0 1,0 0-12,0-1 1,0 0-1,0-3 1,0 1-5,0-4 1,4 3 13,0-4 1,0 4-34,-4-4 0,0 4 22,0-4 1,0 6-54,0-2 1,0 1-19,0-1 1,0 3 39,0-3 0,0 3-43,0 5 0,0-3 50,0 3 0,0-3 29,0-1 1,0 0-35,0-1 1,0 1 3,0 0 1,1-1-5,3-3 1,-3 1 80,3-5 0,1 2-44,-1-2 1,0-2 8,-4 2 1,3 1-13,1 0 0,0 4-6,-4-1 1,0 1-82,0-1 0,0 3 74,0-3 0,4 3-41,0 0 1,0 1 31,-4 0 0,0 0-84,0 0 1,0 0 32,0-1 1,0 0-8,0-3 0,0 3 113,0-3 0,0-2-80,0 2 0,0 0 102,0 4 1,0 0-89,0 0 1,0-1 80,0-3 1,0 1-63,0-5 0,0 4 35,0-4-14,0 1-56,0-5 0,0 0 0,0 1 1,0-1-57,0 1 1,0-5-4,0 1-43,0 0 1,0-1 99,0 1 1,-2-6-263,-2 2 214,3 2 1,-5 1-64,2 4 0,3-3-112,-3-1-148,3 1-497,-4-2 252,3 5 663,-3-10 0,0-1 0,-1-6 0</inkml:trace>
  <inkml:trace contextRef="#ctx0" brushRef="#br1" timeOffset="48">16389 11843 7569,'1'-6'-468,"3"2"-584,-3 3 1052,4 1 0,-3 0 0,1 0 0,-1 0 0,3 0 0,-5 0 0</inkml:trace>
  <inkml:trace contextRef="#ctx0" brushRef="#br1" timeOffset="49">16480 11741 7569,'0'-12'-525,"0"1"1035,0-1-18,0 6 24,0-4-149,0 9-49,0-4 0,-1 5 201,-3 0-74,3 0 77,-4 0 223,5 0-700,0 5 1,0-3 68,0 6 1,0-4-198,0 3-5,0 1 0,1 3-25,3 1 0,-3-5-139,3 1 204,-3-6-96,4 9 0,-2-10 42,5 3 17,-6-3 0,7-2 33,-5-3 6,5-3 1,-4-4 31,2 0 0,-2-2 0,-5-2 0,4 2 111,0-2 1,0 2-70,-4 2 0,0-1 105,0 1 0,-5 3-62,-3 1 1,2 0 46,-2 0 0,1 2-76,-5 5 0,1 0-14,-1 0 1,1 5-23,-1 2 0,2 5-16,3 3 0,-3 1-74,2 3 0,-1 3 53,1-3 1,3-2-152,5-2 0,0-3-92,0 0-104,0-1 0,5-1 122,3-2 0,2-3-311,2-5 0,0 0 135,4 0 0,-4-5-209,3-3 641,-2-2 0,4-1 0,0-1 0</inkml:trace>
  <inkml:trace contextRef="#ctx0" brushRef="#br1" timeOffset="50">15578 11204 7569,'0'-12'-138,"0"1"262,0 0 608,0 4-425,0 2 0,0 4 298,0-3-409,0 3 0,0-3-50,0 8 0,0 2 49,0 6 0,0 0-158,0 4 0,4 1 109,0 6 1,-1 0-201,-3 0 1,0 1-54,0 3 0,0-3-22,0 2 1,0-2-189,0-1 0,0-4 149,0 0 1,2-5-272,2 2 0,-3-4-92,3 0 161,-3-1 1,3-3 47,0-1 0,1-4 322,-2 1 0,4-3 0,4-1 0</inkml:trace>
  <inkml:trace contextRef="#ctx0" brushRef="#br1" timeOffset="51">15944 11215 7569,'-8'-5'54,"0"-2"-49,6 2 24,-8-1 0,7 6 208,-5 0 0,1 0 697,-5 0-584,1 6 0,0 1-135,-1 8 0,-3-1-51,0 5 0,-1 0-212,5 4 1,0 4 57,-1 0 1,2-1-166,2-3 0,0 0 106,4 0 1,0-2-78,4-2 1,0 2-56,0-6 0,5-1-105,3-7 0,2 0 119,1-3 0,2-3 69,2 3 1,-1-7 65,5-1 1,-5-5-52,1 2 0,-2-3 138,-2-2 1,0-3-68,-4 0 1,-2 2-20,-5 2 0,0 6-44,0-7 0,-9 5-8,-2-1 0,-4 3-255,0 5 0,-3 0 118,-5 0 0,4 1-399,0 3 619,0 2 0,-4 11 0,0 1 0</inkml:trace>
  <inkml:trace contextRef="#ctx0" brushRef="#br1" timeOffset="52">15384 11741 7569,'0'-7'275,"0"2"0,1 5-51,3 0 0,2-1 230,6-3 1,0 3-167,4-3 1,3 2-80,7-2 1,0 2-108,4-1 1,-3-2-183,3 1 1,1-1-380,3 1 368,0 3 1,-3-8-68,-1 5 0,-1-4 40,2 5 1,-3-5-250,-5 4 0,-6-1 136,-1 1 0,-4 3-786,0-3 1017,-6 3 0,-1 1 0,-5 0 0</inkml:trace>
  <inkml:trace contextRef="#ctx0" brushRef="#br1" timeOffset="53">15567 11889 7569,'-8'-1'-135,"0"-3"157,6 3 29,-3-4 516,0 5-340,3 0 1,-4 0 328,2 0-158,3 0-211,-4 0 1,5 5-16,0 2 1,0 4-1,0 0 1,0 0-11,0 1 1,0-1 80,0 1 64,0-1 1,0 4-63,0 1 0,4-1-149,0-4 0,3-3-245,-3-1 0,9-4-880,-2 1 0,3-3 579,-3-1 0,6-1 267,2-3 1,-1-2 169,1-6 0,-4 1 7,4-1 0,-5-3 55,1 0 0,-3-2-63,-5 2 0,2 2 40,-5-2 0,-1 3-26,-7 0 1,-3 1-111,-4-1 1,-6 6 99,-2 2 0,2-1-102,-2 1 1,3 0-21,-3 4 1,2 2-93,-2 2 0,2 1-105,6 2 0,-1 3 82,1-2 0,3-2 14,1 2 1,4 0 232,-1 3 0,3-3 0,1-1 0,-5 1 0,-1 3 0</inkml:trace>
  <inkml:trace contextRef="#ctx0" brushRef="#br1" timeOffset="54">15532 12026 7473,'-5'7'177,"4"-2"0,-4-4 28,5 3 0,-1-3 251,-3 3-294,3 2 21,-4 0 1,5 6-270,0-1 0,-2 1 75,-2-1 1,3 1-100,-3-1 1,3 0-5,1 1 1,0-1-86,0 1 0,0-1 110,0 0 1,0-3 24,0 0 0,5-6 33,3 2 0,2-3-6,1-1 1,1 0 118,-1 0 0,1 0-63,-1 0 1,2-3 36,2-1 1,-1-5-41,5 1 0,-5-2 2,1-1 1,-2-1-27,-2 1 0,-1-2 23,-2-2 0,1 6-19,-5-2 0,-2 2 6,-6-3 0,-2 5-35,-5-1 0,-1 6 31,1-2 0,-6 2-162,-2 2 1,2 0-46,-2 0 0,5 6-405,-2 1 614,4-2 0,0 5 0,1-3 0</inkml:trace>
  <inkml:trace contextRef="#ctx0" brushRef="#br1" timeOffset="55">15909 11843 7569,'0'-17'699,"-5"5"-968,4 2 413,-4 9 1,5-3 306,0 8 0,-4 2 434,0 6-567,0-1 1,4 6-66,0 2 0,0-2-109,0 2 1,0 0-138,0 4 0,0-4 119,0 0 0,0-3-197,0 3 0,0-5 69,0 1 4,0 3 0,4-6-34,0 3 0,0-6-77,-4-1 161,0-6 0,1 4 2,3-6-338,-3 0 126,4 0-686,-5 0 0,2-4 844,1 0 0,4-10 0,4 1 0</inkml:trace>
  <inkml:trace contextRef="#ctx0" brushRef="#br1" timeOffset="56">8280 13157 7569,'0'-7'-1450,"0"2"1677,0 5-87,0-5-59,0 4 112,0-4-87,0 5 96,0-5-19,0 4 28,0-4 582,0 5-753,0 5 11,0-4 5,0 4 0,0-4 11,0 3-4,0-3 0,0 6 22,0-4-36,0-1 20,0 3-8,0 0-73,0-4 48,0 4 16,0 0-24,0-3 0,0 4 24,0-2 23,0-3-16,0 9-43,0-3 10,0 4 0,0 0-1,0 1 0,0-5 3,0 1 0,0-4 0,0 3 1,1-3 11,3 4 1,-3-4-17,3 3 1,-2 1-5,-2 3 0,1-3 9,3 0 0,-3-1-94,3 5 83,-3-1 1,-1 0-5,0 1 1,0 1-4,0 2 1,0-3-3,0 4 1,0-4 59,0 0 0,1-1-56,3 1 1,-3-1-29,3 0 1,-3 2 36,-1 2 0,0-2-43,0 2 0,2-1 17,1 1 0,-1-1-6,2 5 1,-3-3-8,-1 3 1,0-5-8,0 1 0,1 1 5,3 0 0,-3 3 13,3-4 1,-3 4-6,-1-4 1,0 0 2,0-3 0,0 3 6,0 0 0,4 1-29,0-5 0,0 0-1,-4 1 0,0-1 9,0 1 0,3-1-32,1 0-12,0 1 0,-4-1 44,0 1 0,0-1-33,0 1 1,0-1 23,0 0 0,0 1-58,0-1 1,0 1 50,0-1 0,0 1-33,0-1 38,0 0 0,0 1-41,0-1 110,0 1 0,4-1-67,0 0 1,-1-3 45,-3 0-34,0-1 1,0 5 56,0-1-88,0 1 0,0-1-1,0 0 0,0 1 33,0-1 1,0-3-7,0-1 0,0 1-105,0 4 99,0-1 1,0 0-3,0 1 0,0-5-3,0 1 1,0-4 121,0 3-81,0 1 0,0 3 11,0 1 1,-1-1-36,-3 1 0,3-5 0,-3 1 0,3 0-70,1 3 1,0 0 74,0 1 0</inkml:trace>
  <inkml:trace contextRef="#ctx0" brushRef="#br1" timeOffset="57">8371 14459 8228,'0'-8'51,"0"1"0,0-1-28,0-3 1,0-1 8,0 1 1,0-5-6,0 1 1,2-1 15,2 1 0,-3 1-17,3-5 1,-3 3 68,-1-3 0,0 5-55,0-1 1,0-1-3,0 0 0,0 1-22,0 4 1,0-5 23,0 1 1,0 0-15,0 4 1,-4-1 12,0 1 1,0-2-15,4-2 1,-3 2 6,-1-2 0,0-2-77,4 2 0,0-5 39,0 1 0,0 1-4,0-1 1,0 1 16,0-1 1,0-1 5,0 5 0,0-4 88,0 3 0,1 1-88,3 4 0,-3-4 79,3-1 0,-3 1-67,-1 4 1,0-1 49,0 1 1,0-2-69,0-2 1,-1 2-7,-3-2 1,3 1-44,-3-1 0,3 1 67,1-5 1,-4 5-36,0-1 0,1-2 20,3 2 0,0-4 2,0 4 0,0-1-9,0 5 1,0-2 74,0-2 1,0 6-38,0-2 1,0 2 8,0-2 0,0 3 53,0 0-69,0 1 1,0-5-7,0 1 0,-4 3 50,0 1-107,0-1 0,3-2 57,-3 2 0,3-2-54,-3 2 0,3 2 33,1-1-7,0-1-15,-5-4 23,3 1 0,-3 3-34,5 1 41,0 4-19,0-7 13,0 9-73,0-9 57,0 8-2,0-8 10,0 9-8,0-4-3,0 0 1,0 2 5,0-4 0,-3 3 8,-1-4 0,0 4-7,4-3 1,0 3 4,0-4 0,0 6-1,0-3-653,0 5-41,-5 0 1,4 5-24,-3 3 716,3 7 0,1-3 0,0 5 0</inkml:trace>
  <inkml:trace contextRef="#ctx0" brushRef="#br1" timeOffset="58">8269 13008 7569,'-7'0'288,"2"0"862,5 0-820,-5 0-355,4 0 118,-4 0-140,5 5 0,0 2 54,0 4 1,0-3-77,0-1 1,0 1 27,0 3 1,0-3 98,0 0-229,0-1 187,5 5 1,-3-6-114,6-2 1,-4 1 97,4-1-226,-6 0 210,8-4 0,-5-6-4,3-1 0,1-3 80,-5-2 1,1 1-80,-2-1 1,-1-3 127,2 0 0,-3-4-62,-1 4 1,-5 0 72,-3 3 0,-2 2-61,-1 2 1,-1-1-24,1 6 1,3-1-125,0 4 0,2 1-186,-1 3 1,1 2-1000,6 6 1272,0-1 0,6 6 0,0 0 0</inkml:trace>
  <inkml:trace contextRef="#ctx0" brushRef="#br1" timeOffset="59">7789 12540 7569,'-6'-5'45,"-4"4"0,7-6 97,-5 4 1,5 1 223,-5-1 132,5 1 191,-7-3-552,4 4-46,0-4 0,-5 10 50,4 3 0,0 2-86,0 1 1,3 1-87,-4-1 1,6 5 38,-2 3 0,-1-1-176,1 1 1,0-3 107,4 3 0,0-5-233,0 1 0,5-3 65,3 0 1,2-2-46,2-2 0,-1-3 125,1-5 0,-1 0 35,0 0 1,5-2 18,-1-1 1,0 0-20,-4-5 1,-3 1 177,0-5 1,-2-3-62,2 0 1,1 0 197,-6 3 0,1-3-90,-4 0 0,0-4 24,0 4 1,-1-4-153,-3 3 1,-2 1-253,-6 4 97,1-1 0,-1 6 61,1 2 0,0 3-251,-1 1 0,2 5 92,2 3 0,0 2 269,4 1 0,-5 1 0,3-1 0</inkml:trace>
  <inkml:trace contextRef="#ctx0" brushRef="#br1" timeOffset="60">7709 12769 7569,'-11'0'20,"3"0"267,0 0 1,5 1-105,-5 3 1,2-2 54,-2 6 1,-1 3-44,5 4 0,-3 1-182,3-5 0,0 2 5,4 2 0,0-2-132,0 2 1,0-2 79,0-2 0,5-3-151,3-1 0,2-3-29,1 4 0,1-6 65,-1 2 0,4-7 90,1 0 1,3-6 12,-4 1 1,1-2 38,0-1 1,-5-5 39,1 1 0,-2-1 122,-7 0 1,5 4-41,-4-4 1,-2 4-90,-5 0 0,-4-2-189,-4 3 0,-6-3 69,-2 6 0,2 3-226,-2 2 0,1 1 24,-1 2 296,-3 5 0,4 7 0,-4 6 0</inkml:trace>
  <inkml:trace contextRef="#ctx0" brushRef="#br1" timeOffset="61">7458 13043 7934,'11'0'268,"1"0"1,-1 3-150,1 1 0,4 0 132,3-4 1,0 0-80,4 0 1,-3 0-197,7 0 1,-3 0 8,-1 0 0,0-1-48,0-3 1,-1 1 103,1-4 1,-4 3-97,0-4 0,-4 5-196,5-5 0,-7 5 106,3 0 0,-4-2-225,0 1 1,-5 0 15,1 4 354,-5 0 0,2-5 0,-5-1 0</inkml:trace>
  <inkml:trace contextRef="#ctx0" brushRef="#br1" timeOffset="62">7595 13145 7475,'-6'0'602,"-5"0"1,9 5-268,-6 3 0,6 2-393,-2 2 51,-2-1 0,4 1 26,-2-1 0,3 0-104,1 1 1,0-1-96,0 1 0,0-5 33,0 1-76,0-1 121,5 5 0,2-6 52,4-2 1,0-3 49,1-1 0,-1 0 10,1 0 0,-1-1 34,1-3 1,-1-2-58,0-6 0,1 1 124,-1 0 1,-1-1-101,-2 1 1,1-1 103,-5 1 1,0 0-58,-4-1 0,0 4-45,0 1 1,-2-1-52,-2-3 1,-2 4-149,-5 4 0,-1 1-271,1 2 0,-4 0 191,-1 0 1,0 5-446,1 3 711,2 7 0,-4-2 0,6 4 0</inkml:trace>
  <inkml:trace contextRef="#ctx0" brushRef="#br1" timeOffset="63">7561 13351 7569,'0'-8'323,"0"1"589,0 4-469,0-2-83,0 5-319,-5 5 1,-2 2-150,-4 4 0,3 0-23,1 1 1,4 3-38,-1 0 1,-1 1 64,1-5 0,-1 2 85,1 2 1,3-2-334,-3 2 237,3-3 0,5 0 31,0-1 1,5-4 24,-2-4 0,1 3 23,3-3 0,-4 1-12,8-4 1,-5-1 9,5-3 1,-2 2-3,-2-6 0,1 4-5,-1-4 1,1 5 34,-1-5 1,-1 0-35,-2-3 1,2 1 93,-2 2 0,-3-2-81,-2 3 0,2-4 20,-1 0 0,0 0-11,-4-1 1,-1 2 1,-3 2 1,-2-1-175,-6 6 1,1-2 105,-1 1 1,-3 2-111,0-1 0,0 5 197,3 2 0,1 5 0,-1-3 0</inkml:trace>
  <inkml:trace contextRef="#ctx0" brushRef="#br1" timeOffset="64">7800 13180 7569,'0'-7'-50,"0"2"1019,0 5-610,0 5 0,0 2-182,0 4 1,0 1 5,0-1 1,0 2-25,0 2 1,0-2-9,0 2 1,0 1-65,0 0 0,0 3-54,0-4 1,0 1 26,0-1 1,0-2-163,0 2 1,0-2 79,0-1 0,0-5-249,0 1 154,0-1 53,0 5 0,0-5 135,0 1 36,0-5-99,0 2-1331,0-5 1062,6 0 1,-4-4-900,6 0 1160,-6 0 0,8-6 0,-3-3 0</inkml:trace>
  <inkml:trace contextRef="#ctx0" brushRef="#br2" timeOffset="65">6179 12312 7569,'0'-8'0,"0"0"-812,0 6 695,0-8 0,0 7 415,0-4-169,0 4 0,-2-2 8,-1 5-11,1 0 27,-8 0 21,9 0-35,-4 0 406,5 0-402,0 5-16,0 1 100,0 6-147,0-1 1,0 1 15,0-1 1,0-3 178,0-1-192,0 1 1,0 3 79,0 1-77,0-1 0,0 1-56,0-1 0,-4 0 62,0 1 0,0-4-71,4-1 1,-1 1 48,-3 3 0,3 1-14,-3-1 0,3 0-6,1 1 1,0-5 2,0 1 1,0 0-45,0 3 1,0 4 44,0 1 0,0-1-70,0-4 0,0 4 67,0 1 1,0 3-52,0-4 0,0 4 16,0-4 1,0 5-4,0 0 0,0-3-4,0 2 1,0-3-2,0 3 1,0-2 12,0 2 1,0 2-2,0-6 0,0 4-27,0-4 0,0 2 26,0-2 0,0-2 20,0 2 0,0-1 29,0 1 0,0-2 7,0 2 0,0 1-29,0 0 1,0 3 8,0-4 1,0 1-45,0 0 1,0-2 30,0 5 1,1-5-89,3 1 1,-3-1 83,3 1 1,-3-2-105,-1 2 0,2-1 16,2 1 1,-3-2 29,3 2 0,-3-2 10,-1-2 0,0 4-1,0 1 0,0-1 10,0-4 1,0 4-8,0 1 1,0-1 47,0-4 0,0 1-38,0-1 1,1 4 99,3 1 0,-3-1-26,3-4 1,-3 5-22,-1-1 1,0 1-40,0-1 0,0-1 4,0 5 1,0-3-18,0 3 0,0 0 30,0 4 0,0-4-68,0 0 1,0-4 48,0 4 0,0-4-72,0 4 1,4-4 30,0 4 0,0-5-5,-4 2 1,1-2 27,3 1 1,-3-2-4,3 2 1,-3 1-20,-1-1 0,0 5 16,0-5 1,0 4 7,0-4 1,-4 4-8,0-4 0,1 2-36,3-2 0,0-2-22,0 2 0,0-2-9,0-2 1,0 0 30,0 1 0,1-1-72,3 1 139,-3-1 1,8 1-59,-5-1 0,0 0 256,-4 1-192,0-1 1,0 1 11,0-1 0,0 1-32,0-1 1,0 0 12,0 1 1,1-2-49,3-2 1,-3 2-102,3-3 1,-2 0 11,2 0 0,-3-3 94,3 4 0,-1-6-16,0 2-45,-1 2 159,3 1-67,-5 4 116,0 1 1,0-1-99,0 0 16,0 1 1,0-1-100,0 1 1,0-5 69,0 1 1,0-4-99,0 3 1,0-3 78,0 4 0,0-4-49,0 3 9,0-4 7,0 7 50,0-9 1,0 5 25,0-2 11,0-2-44,0 3-84,0-5 53,5 0-18,-4 0-11,4 0 549,-5 0-470,0-5 0,0 2 1,0-5 1,0 5-7,0-5 0,0 4 0,0-3 0,0 3-95,0-4 94,5 0 0,-3-3 151,1 0-157,-1-1 0,-2 1 179,0-1 1,0 5-41,0-1 0,0 1-40,0-5 1,0 1-47,0-1 1,0 1 0,0-1 1,0 0-53,0-3 0,-2 1 73,-1-5 0,1 3-128,-2-3 0,3 5 51,1-1 0,-1-1-82,-3 0 1,3 1 92,-3 4 0,3-1-6,1 1 0,-4-1 30,0 1 1,0 0 3,4-1 1,-1 1 74,-3-1-90,3 1 0,-4 0-34,5-1 1,0 1 37,0-1 0,0-3-119,0 0 0,0 0 17,0 3 1,4-3-72,0 0 0,1-2 72,-2 2 1,-1 1-21,2-5 1,-3 4 57,-1-4 0,0 3-28,0-3 1,0 5 87,0-1 1,0 1-71,0-1 1,-4 2 91,0-2 1,0 2-49,4 2 0,-3 0 12,-1-1 0,0 1-29,4-1 1,0 1 0,0 0 1,0-1-112,0 1 0,0-2 104,0-2 1,0 1-61,0-5 0,0 4 46,0-5 0,0 5-57,0-4 1,0 5 82,0-1 1,0 2 2,0 2 1,-1 0 7,-3-1 1,3 4 110,-3 1 1,-1-1-38,1-3 1,-1 3-73,1 1 1,3-1-89,-3-3 1,-1 2 61,1-3 1,0 3-73,4-6 0,0 2 45,0 2 1,0-5-20,0-3 0,4 2 32,0 2 0,1-2-10,-1 2 1,-3-4 32,3 4 1,-2 0-33,2 3 0,-3 1 64,3-1 1,-2-3-44,-2 0 1,-4 0 22,0 3 1,-1 1-52,1-1 0,3 1-7,-3 0 0,3-5-70,1 1 1,0-4 66,0 4 0,0-6-86,0 2 0,0 2 84,0-2 1,0 3 71,0-3 1,0 5-77,0-1 1,0 3 122,0 0 0,0 4 40,0 1-72,0-1 1,0-3-1,0-1 0,0 5 81,0-1 0,0 4-78,0-3 0,-4-1 1,0-3 0,0 3-57,4 1 1,0-1 43,0-4 0,0 1-123,0 0 0,0-1 32,0 1 0,0-1 26,0 1 0,0 0-56,0-1 0,0 4 32,0 1 90,5-1-63,-3-3 0,3 3 225,-5 1-143,0 4 19,0-7 1,-4 7-40,0-4 1,-1 4 22,1-1-43,3-2-5,-4 0-199,5-6 163,0 1 0,0-1-94,0 1 1,0 3-20,0 1-115,5-1 256,-4-3 1,6 1 6,-4 2 0,-1-2 107,1 2-141,-1-2 0,-2-1 47,0-1 0,-2 1-55,-1-1 81,1 1 1,-4 0-36,2-1 0,3 5 29,-3-1 16,3 5 0,-3-3 44,0 2-38,0 3 1,3-4-29,-3 5-8,3 0 30,-9 0-62,4 0 1,-2 0 54,0 0-55,6 0 1,-7 1 8,5 3-1,-5-3 0,7 9 2,-6-2 0,6-2 8,-2 2 1,-1 0-85,1 3 1,0-3 73,4-1-135,0 1 110,5 3 7,1-4 1,6-2 18,-1-5 0,1 0-2,-1 0 0,1 0-12,-1 0 1,-3-4 4,-1 0 1,1-5-6,3 2 0,-4-4 6,-4 0 1,2 0-11,-1-1 1,0 1 8,-4-1 1,0 1-73,0-1 1,-1 5 71,-3-1 1,1 2-23,-4-2 41,-1-2 0,-3 9 6,-1-3 0,2 4 30,3 4 0,-3-2-52,2 6 0,-1 1-29,1 6 0,0-2 37,4 2 1,-1-2-210,1-2-2,3 1-62,-5-1 1,8-1-190,2-2 0,2-3 469,5-5 0,11 5 0,2 1 0</inkml:trace>
  <inkml:trace contextRef="#ctx0" brushRef="#br2" timeOffset="66">8726 14447 7569,'0'7'-1401,"0"-2"1411,0-5 62,-6 0 172,5 0-190,-4 0 0,4 4 74,-3-1 0,3 3-73,-3-3 0,3 0 8,1 4 1,0-3 122,0 4-43,0-6-188,0 3 203,0-5-174,0-5 1,0-1 34,0-5 1,0-1 0,0 1 0,0-1-55,0 1 1,-2 0 65,-1-1-84,1 1 69,-3-1 0,5 5-96,0-1 56,0 6-4,0-9-47,5 5 68,2-5 0,0 0 4,1 4 1,-6-3-16,2 2 56,-2-2 1,-2-1-45,0-1 0,0 1 121,0-1 0,0 1-49,0-1 0,-4 1 83,0 0-158,0-1 1,4 1 79,0-1-73,0 1 0,0-1 41,0 1 0,0 3-212,0 1 190,0-1 1,0-3-70,0-1 1,0 1 43,0 0 1,0-1-5,0 1 0,0-1 47,0 1 0,0-4-38,0-1 1,-4-3 60,1 4 0,-1-4-51,4 4 0,0-4 7,0 4 0,0-6 0,0 2 1,0-2 29,0-2 0,0 0-13,0 0 1,0-1 1,0-3 0,0 2-10,0-5 0,1 0 0,3 0 1,-3-2-8,3 6 0,-3-6 7,-1 1 0,0 2-6,0-1 0,0 1 3,0-2 1,0-2-29,0 3 1,0 0 4,0 0 0,0 5-6,0-2 1,0 4-11,0 4 1,0-3 25,0 3 1,0-2-21,0-2 1,0 0 14,0 0 0,0 4 14,0 0 0,4-4-15,0-3 0,0-1 55,-4 4 1,0-5-13,0-2 0,0-3 9,0-1 0,0-1-35,0 1 0,0 0 7,0 0 1,0 1-26,0 2 0,0-1 27,0 6 0,0-1-64,0 4 0,0 0 52,0 1 1,3 3-83,1 0 0,1 3 90,-1-3 0,-3 4-3,3-4 1,-3 0 82,-1-4 0,0 3-94,0-3 0,0 1 6,0-8 1,0 2 3,0-6 1,0 6-16,0-6 0,0 6 21,0-3 1,0 6 37,0-2 0,0 4-42,0 4 0,0-1-7,0 5 0,0-4-21,0 4 0,0-1 25,0 5 0,0-1 20,0 1 0,0-5-12,0-3 0,0-3 25,0-1 0,0-5-28,0-2 0,0-3-26,0-2 1,0 5 41,0 0 1,0 3 3,0-4 0,0 6 3,0-2 1,0 7-19,0 1 0,0 0-37,0-4 1,0 4 38,0 0 0,0 4-98,0-4 1,0 4 85,0-4 1,0 0-63,0-4 1,0 0 17,0 0 0,0-4-8,0 1 1,0-2 21,0 1 0,2 6-4,1-6 1,-1 9 24,2-5 0,-3 7-21,-1-3 1,0 5 74,0-1 0,0 2-64,0 2 1,0-5 9,0 1 0,0 0-40,0 3 1,0 0-4,0-3 1,0 1 3,0-5 1,0 1 24,0-1 0,0-2 1,0 6 0,0-1-25,0 0 60,0 4 1,0-5-46,0 6 1,0 3 76,0 1 0,0 3-51,0-4-3,0 1 0,0-5-11,0 1 1,0-4 9,0-1 0,0-4-47,0 1 1,0 1 39,0-1 1,0 0-89,0-4 0,0 4 78,0 0 0,0 4-1,0-4 1,0 5-31,0-1 79,0 2-16,0 2 0,0 3 42,0 0-5,0 6 1,0-8-51,0 2 1,0-2-4,0-1 1,0-2 9,0-2 1,0-3-31,0-5 0,-4 0 27,0 0 1,0-2-34,4 2 0,0-2 23,0 6 1,0 2-6,0 2 1,0 6 174,0 2-166,0 4 1,0-3 187,0 2-148,0 3-38,0-5 1,0 5-5,0-3-2,0-2 0,-1-9-21,-3 0 0,3-2 36,-3 2 1,3 1-8,1-5 1,0 5 7,0-1 104,0 2 1,-4 2-107,0-1 0,1 5 19,3-1 0,0 4-61,0-3 0,0-1-21,0-4-29,0 1 0,0-4 54,0 0 0,0-2-34,0 2 0,0 1 44,0-5 0,0 5 7,0-1 1,0 2-22,0 2 0,0-1 187,0 1-106,-6-1 1,5 5 16,-3-1-39,3 6 1,1-5-10,0 3 0,0 2-132,0-6 1,0 4 78,0-3 1,0-1-60,0-3 1,0-4 41,0-1 1,0 0 4,0 1 1,0 2-4,0-2 18,0 2 1,0 2 167,0-1-128,0 6 1,0-1 244,0 4-136,0 1-218,0-3 123,0 5 0,0-5-111,0-2 0,0-4 61,0 0 1,0-4-65,0 0 0,0-2 70,0 2 0,0 2-41,0-2 146,0 2-139,0 2 233,0-1-176,0 6 9,0 1 0,0 0-4,0-3 0,0-2-18,0-1 1,0-1 10,0 1 1,0-1-6,0 1 1,0-2-12,0-2 1,0 6 7,0-2 0,4 2 73,0-2-63,0 4 85,-4 2-244,0 5 67,0-5 81,0-1 1,0-10-40,0 1 0,1 0 28,3 4 0,-3-1-128,3 1 1,-2 1-36,2 2-723,-3-2 899,9 9 0,-3 6 0,4 7 0</inkml:trace>
  <inkml:trace contextRef="#ctx0" brushRef="#br2" timeOffset="67">8885 8748 7569,'-6'18'0,"-4"-1"0,4-6 0,-6 0 0</inkml:trace>
  <inkml:trace contextRef="#ctx0" brushRef="#br2" timeOffset="68">8737 8817 7569,'-8'-4'0,"1"0"0,3-3-222,-4 3 158,6-5 0,-7 3 498,5-6 0,-1 6 218,1 2-379,3 3 1,-5 1-154,2 0 0,3 5 66,-3 2 1,2 4-156,2 0 0,0 0 96,0 1 0,2-1-111,2 1 0,-2-1 28,6 1 0,-5-2-110,5-3 0,-4 2-117,4-5 178,-1 0 1,5-4-130,-1 0 116,0 0 1,1-1-43,-1-3 0,-1-3 60,-2-4 1,-2 0-60,-2-1 1,-3-3 54,3 0 0,-3-2-43,-1 2 0,0 1 44,0-5 1,-1 4 1,-3-4 0,-2 5 25,-5-1-35,-1 7 3,1-2 0,-2 9 53,-2-3 0,2 2-47,-2 2 0,2 4 74,2 0 0,-1 9-60,1-2 0,1 3 81,2-2 1,3-5-123,5 1-73,0-1 1,1 4-91,3-4 194,3 3 0,4-3-174,0 4 1,1-3 81,-1-1 0,1-3-43,-1 4 0,-3-4 58,-1 3 1,1-3 141,3 4-138,1-6 191,-1 8 179,-4-8-193,3 3 0,-9-7-26,3-1 0,-3-4-29,-1-4 1,-4-1 13,0 1 0,-1-4-23,2-1 1,1 1-27,-2 4-34,-2-1-2,0 1 0,-6 1-210,1 2 0,3 3 71,1 5 1,3 5-1211,-4 3 1369,6 2 0,-3 6 0,5 2 0</inkml:trace>
  <inkml:trace contextRef="#ctx0" brushRef="#br2" timeOffset="69">8760 14493 7569,'-5'11'-556,"3"-4"158,-8-2 111,9 0 879,-4-4-355,0 4 0,4-6-74,-3-3 0,-1 2-28,1-6 1,0 0-57,4-3 0,-4 3-68,1 1 1,-1-1 64,4-3 1,0-1-52,0 1 1,0 0 65,0-1 0,0 5-135,0-1 1,0 0-85,0-3 109,0-1 1,0 0 0,0-2-18,0-1 47,0-6-1,0 4 1,0-8-13,0-1 0,0 2 12,0-3 0,0-1-16,0 1 12,0 1 1,0-2 1,0 4 38,0-3 1,0 2 183,0-2-214,0 3 1,0-4-1,0 5 61,0 0-46,0-5-7,0 4 0,0-5-15,0 2 1,0 2 26,0-5 0,0 3-6,0-3 0,0 3-9,0-4 1,-2 1-10,-1-4 1,1 1-100,-1 2 101,1-2 1,2 4 0,0 0-44,0 2 0,0 3 40,0 1 0,0 4 12,0 0-14,0 0-5,0-4 1,0 4-10,0 0 0,0-1 8,0-7 0,0 3-1,0-2 3,0-4 8,0 6 1,0-9 4,0 3 0,0-2 3,0 2 1,0-3-13,0 2 1,0 2 56,0-1 0,0 4-52,0 0 0,0 1 23,0 3 1,0 3-13,0 0 0,0 5 14,0-2 1,0 0-8,0 1 1,0-1 4,0 5 1,0-4-69,0-1 1,2-4 53,1 1 0,-1-2-55,1-2 1,-1 0 43,-2 0 1,0 0-79,0 0 0,0 1 70,0-1 0,0 0-32,0 0 1,0 4 20,0 0 1,0 0-5,0-4 0,0 1 18,0 3 1,0-2-16,0 2 0,4-3-17,-1-1 0,1 1 18,-4-1 1,0 0-51,0 0 0,0 0 47,0 0 1,0 1-17,0-1 0,0 0 109,0 0 1,0 0-98,0 0 1,0 0 82,0 1 1,0-5-73,0 0 1,0-1 36,0 2 1,0 0-17,0-4 0,0 1-20,0-2 1,0 0 27,0 4 1,0-4-55,0 5 0,1-1 15,3 4 1,-3 0-5,3 1 1,-2-1 2,-2 0 1,0 0 8,0 0 0,3-3 5,1-1 0,0 0-4,-4 5 1,0-6 12,0-3-12,0-2 2,0-1 0,0 1 5,0 2 0,0-2-83,0 3 1,0 1 71,0-2 1,1 6 5,3-2 1,-3 3-12,3 1 0,-3 1 16,-1-1-20,0 0 5,0 0 1,4 0 26,0 0 0,0-3-27,-4-1 1,0 0 28,0 5 1,4-5-41,-1 0 0,1-3 21,-4 3 0,0-5-70,0 2 1,0 1 59,0-2 1,1 2 29,3-1 0,-2-2-33,1 5 1,-1 1 48,-2 3 0,1 0-49,3 0 0,-3 0 93,3 0 0,-3 1-55,-1-1 0,0 0 10,0 0 1,0 0-26,0 0 1,4-1 11,0-2 1,-1 4-33,-3-5 1,0 6 23,0-6 1,0 3-9,0 1 0,0 0 1,0 1 1,0-3 19,0-1 1,0 2-52,0-3 30,0-2 1,0 5 0,0-2-15,0 6 1,0-2 16,0 3 1,0 2-38,0-2 0,0 3 32,0-3 1,0 4-10,0-4 1,0 4 3,0-4 0,0 0 31,0-4 0,0 0-29,0 0 1,0 4 3,0 0 0,0 0-5,0-4 1,0 4 4,0 0 1,0 5 3,0-1 0,0 2 1,0 2-27,0 0 0,0 3 19,0 0 0,-1 6-52,-3-2-304,3 3 0,-4 6 32,5 2 323,0 9 0,-5 1 0,-1 6 0</inkml:trace>
  <inkml:trace contextRef="#ctx0" brushRef="#br2" timeOffset="70">11455 14379 6927,'-6'0'416,"1"0"-339,5-5 0,0 2 112,0-4-117,0 4 28,0-7 0,0 7-6,0-4 1,0 3-9,0-4 1,0 5 39,0-5 1,0 0-39,0-3 1,0 0 2,0-1 1,0 1-43,0-1 1,0 1 38,0-1 1,0 1-53,0 0 0,0-2 53,0-2 0,0 2-124,0-2 0,0 2 57,0 2 1,0-1-84,0 1 1,0-4 53,0-1 0,0 1-68,0 4 1,0-1 39,0 1 1,0-2 39,0-2 0,0 2-21,0-2 9,0 2 7,0-3 0,0 2 15,0-5 0,0 4-15,0-4 1,0 5 46,0-2 0,0 4-23,0 0 1,0 0 3,0-4 0,0 4-37,0-4 0,0-1 23,0-2 1,4-3-30,-1-1 0,1 0 27,-4 1 0,0-5-10,0 0 0,0-5 2,0 2 0,0-3 29,0-1 1,0 1-35,0 2 0,0 3 1,0 6 0,0 3 23,0-1 1,0 1-15,0-3 1,0 3 6,0 0 1,0 0-5,0-4 1,0-4-14,0 0 0,0 1 10,0 3 1,-1 0-25,-3 0 0,3-3 40,-3-1 0,-1-1 2,1 1 0,0 3-34,4-2 0,-4-2 14,1 1 1,-2 0-10,1 5 1,3 2 9,-3 1 0,2 0-6,2-3 0,-3-1 6,-1 0 0,-1-1-11,1-3 0,3 2 0,-3-6 1,-1 5-3,1-5 0,-1 6-7,1-2 0,3 3 13,-3 1 0,-1 0-4,1 1 1,-1-1 0,1 0 0,2 0 25,-6 0-23,6 0-1,-4 0 1,3-3 1,-1-1 1,0-5-1,4 2 0,-4-3 0,0-1 1,1-1-3,3 1 0,0 0 3,0 0 0,-4-1-55,0 1 0,0-4 48,4 0 1,0 0-66,0 4 1,0 1 52,0 2 1,0-2 74,0 3 0,-4-2-33,1 2 0,-1-2 5,4 5 1,0-4 49,0 0 1,-4-1-69,0 2 1,0-3 60,4 2 0,0 2-41,0-1 1,0 1-14,0-2 1,0-1 13,0 6 1,0-2-64,0 1 1,0 3 23,0-3 0,2 2-4,1-2 1,-1 3 0,2-2 0,1 2 14,-2 1 1,3-4-94,-3 0 1,-1 1 81,1 3 1,2 0-68,-1 0 1,0 0 52,-4 1 1,0 3 28,0-1 0,4 7 0,0-3 6,-1 4 7,-3 0-37,0 6 59,0 1-39,0 5 1,0-5-2,6 3 1,-5-8-9,3 3 1,-3-3 2,-1-2 1,1 2-3,3 2 1,-3-2 2,3 3 0,-3 0-1,-1 0 35,0 4-31,0-2 172,0 5 0,0 5-330,0 3 180,0 2 0,0 1-75,0 1 66,0-6 14,0-1-37,0 0 1,0-2 162,0 4-140,0 1 0,0 7 39,0 0 1,0 6-54,0-2 0,-3 4 2,-1 3 0,0 0-32,4 4 0,-4-5 43,0 2 1,0-3 91,4-1 0,0-4-94,0 0 1,0-1 23,0 1 0,0-3-17,0-4 0,0 3 5,0 0 0,0 1-24,0-5 1,0 0 1,0 1 1,0-1-75,0 1 1,0 0 85,0 4 0,0 1-244,0 6 0,0 0 66,0 0 1,0 5-113,0 2 0,-1 3 275,-3 1 0,-2 1 0,-5-1 0</inkml:trace>
  <inkml:trace contextRef="#ctx0" brushRef="#br2" timeOffset="71">11341 10382 7569,'-5'6'-557,"4"0"1,-5-3 696,1 1 0,4 4-15,-3 0 0,-1 2-10,1 2 0,1-5 49,3 1 95,-5 0-196,3 3 0,-3 0 31,5 1 0,2-5-8,1 1 0,-1-4 101,1 3-197,4-4 1,-5 2 87,6-5 1,-4 0-126,3 0 0,-3 0 60,4 0 1,-4-5-22,3-3 1,-4-6 44,0-1 1,3-4-65,-3 4 0,1-5 12,-4 1 1,0 2 37,0 2 1,0-2 3,0 2 1,-1 1-3,-3 7 1,2-2 53,-6 5 0,4 0-56,-3 4 0,-1 0 7,-4 0 0,1 6 4,0 6 0,3 4-176,0 7 0,6 0-297,-2 0 1,3 3 192,1 1 1,1 0 245,3-4 0,-3-1 0,4 1 0</inkml:trace>
  <inkml:trace contextRef="#ctx0" brushRef="#br2" timeOffset="72">11478 14390 7482,'0'-7'5,"0"-1"0,0 4 154,0-3 0,0 3-36,0-4-24,-5 1 0,4-5 22,-3 1 0,3-2 54,1-2-75,0 2 1,0-5 0,0 4 111,0-1-128,0-5 1,0 6 0,0-4 60,0 2 1,-4-3 48,0 3-224,0 1 44,4-1 1,0 3 71,0-2 1,0-2-28,0 2 0,0-4-7,0 4 0,0-4-95,0 4 1,0-5 7,0 5 22,0-5 1,0 6-1,0-5 60,0-1 1,0-2-28,0-1 0,0 2 3,0 2-1,0-3 1,0 4-1,1-5-78,3 1 72,-3-1 0,5 4 0,-6 0 14,0-2 0,0 0-95,0-2 81,0 5 1,0-3 4,0 2-77,0 2 69,0-4-21,0 8 0,0-7-2,0 4 15,0-4 0,-2 7 3,-2-2 0,3-1-2,-3 0 1,3-4 31,1 1-36,0 3 1,0-2 34,0 3 1,-1 2-29,-3-2 1,3 1 11,-3-2 0,3 4 3,1-3 0,0 2 0,0 1 1,0 1-9,0 0 1,-4-2-4,0-2 1,-1 1-25,1-5 1,3 0 26,-3-4 1,3 2-29,1-1 1,-4 5 21,0-6 1,0 3-39,4-3 0,0 4 31,0 0 0,0 5-9,0-1 0,0-2 23,0 2 0,0 0 2,0 4 1,0-1 26,0 1 0,-3-1-39,-1 1 1,0-4 30,4-1 0,-1-3-23,-3 4 1,3-5-7,-3 1 1,1-3-10,0-1 0,1 1-3,-2-1 0,3 1-6,1 3 0,-4-1-7,1 5 1,-1-4 2,4 3 1,0 1 13,0 4 1,0-1 43,0 1 0,-4-1-44,0 1 0,0 0 11,4-1 1,0-1-8,0-2 1,0 3 3,0-4 1,-3 0-9,-1 1 1,0-4-2,4 3 0,-4-4-12,0 1 1,-1 1 16,1-1 1,3 1-63,-3-1 1,3-1 52,1 5 1,-1-4-2,-3 4-5,3-1 27,-4 5 0,5-4-2,0-1 1,0 1 11,0 4-29,0-1 1,0 1 0,0-4 8,0 0-5,0-6 0,0 9 0,0-9-58,0 6 60,-5 0-2,3-2-38,-3 5 35,5-10 1,0 9-4,0-2 1,0 1 0,0-1 9,0 2 1,-1-3 2,-3 4 0,3 1-9,-3-1 1,3 1 0,1 0 0,0-1 1,0 1 0,0-1 1,0 0 0,0-2 5,0-2-44,0 1 1,1 4 29,3-1 1,-3 0 0,3-2-4,-3-1 1,-1-1 6,0 5-3,0-1-5,0 1 69,0 0 1,0-1-64,0 1 4,0-6 5,0 5 1,0-5-3,0 6-48,0-6 1,0 4 48,0-2-2,0-3-92,0 6 1,0-1 81,0 5-45,0 1 0,2 1-273,1 2-681,-1-3 265,3 6 742,-5-4 0,0 15 0,0 3 0</inkml:trace>
  <inkml:trace contextRef="#ctx0" brushRef="#br2" timeOffset="73">14048 14333 5963,'-12'12'0</inkml:trace>
  <inkml:trace contextRef="#ctx0" brushRef="#br2" timeOffset="74">14036 14367 6243,'-6'0'229,"1"0"366,5 0-519,0 6 43,0-5-127,0 4 1,0-4 91,0 3-64,0-3 58,0 4-97,0-5 47,0-5 43,0 4-20,0-4 5,0 0-38,0 4 2,0-5 1,0 5-24,0-3 50,0 3-30,0-4 0,0 4-2,0-3 0,0 1-4,0-4 0,0 3 7,0-4 1,0 5 21,0-5-12,0 5 5,0-7-35,0 4 1,0-2 16,0 1 1,0 3-14,0-4 0,0 4 23,0-3 12,0-1-3,0-3 1,0-1 1,0 1 0,0 3 84,0 1 0,0 3-94,0-4 0,0 5 50,0-5 1,0 4 11,0-4-56,0 1 1,0-5 64,0 1-83,0 0 0,0-1-6,0 1 1,0-1-9,0 1 1,0 0-38,0-1 1,0 1 55,0-1 0,0 1-15,0-1 1,4 5 25,-1-1-19,1 1 6,-4-5 51,0 1-3,0-1 1,0 1-48,0-1 1,0 1 2,0 0 1,0-1 2,0 1 0,0-1-25,0 1 1,0 0 25,0-1 1,0-1-21,0-2 0,0 2 2,0-2 1,0 3-3,0 0 1,0 5-14,0-1 1,0 4-8,0-4 23,0 1 0,0-1-2,0 1 1,0 3-17,0-4 0,0 4 20,0-3-63,0-1 1,0-3 50,0-1 0,0 1-41,0 0 1,0-1 19,0 1 7,0-1 1,0 1 10,0-1 0,0 5-9,0-1 0,0 4 46,0-3-52,0 4 65,0-7 0,0 8-48,0-6 24,0 5-18,0-7 0,0 4 2,0-6 1,0 5-12,0-1 14,0 1-18,0-5 14,0 1 53,0-1-57,0 6 44,0-4 0,-1 9-11,-3-3-11,3-3-17,-4 1 0,5-5 24,0-1-44,0 1 1,0-1 26,0 1 0,0 0-30,0-1 0,0 1 24,0-1 1,0 1-1,0-1 0,0 5-11,0-1 0,0 1 7,0-5 1,0 5-4,0-1 1,-4 4 3,0-3 0,0 3-29,4-4 28,0 1 0,0-5-32,0 1 0,-1 3 21,-3 0-14,3 1 0,-4-5 27,5 1 1,0 3-20,0 1 65,0 4-56,0-7 1,-1 8 51,-3-6-40,3 5-1,-4-7 0,5 8 2,0-6 1,0 4-91,0-3 1,0 3 56,0-4 1,0 1 15,0-5 1,3 5 4,1-1 1,0 0-10,-4-3 0,1 3 11,3 1-26,-3-1 105,4-3-82,-5 4 113,0 2 56,0 5-135,0-5-17,0 4 0,2-4 5,1 5 1,-1-1-21,2-3 11,-3 2-8,-1-8 0,0 8-30,0-6 44,5 6 127,-4-3-127,4 5 690,-5 0-747,-5 0 0,4 1 62,-3 3 0,3-2-50,1 6 1,-4-1 40,0 5 0,0-5-18,4 1 0,0 0-1,0 3 1,-3 1 2,-1-1 1,0 0 3,4 1 1,0-5 1,0 1 1,0 0 0,0 3 0,0 0 0,0-3 69,0 0 0,0-1-62,0 5 1,0-1 1,0 1 1,-4 3 1,0 0 1,1 2 2,3-2 1,0-1-27,0 5 0,-2-4 24,-2 4 1,3-4 9,-3 4 0,3-5-14,1 1 0,0-1-11,0 2 0,0-2 9,0 5 0,1-5 1,3 1 1,-3-1-8,3 1 0,-2-2 8,-2 2 1,0 1-19,0 0 1,0 3 15,0-4 0,0 5-16,0-1 0,0-1 9,0 1 1,0-5 22,0 1 1,0 2-19,0-2 0,1 0-46,3-3 1,-3-1-2,3 0 1,-3 1-6,-1-1 0,0 6 10,0 2 1,0-1 20,0 1 0,0 0-53,0 4 0,0 1 40,0 2 1,0-2-92,0 3 0,-1-2 77,-3 2 1,3-3-109,-3 3 1,-1-3 158,1-1 0,-4-4-61,5 0 0,-3-5 50,3 1 1,1-2-56,-1-2 1,1 1 6,2-1 0,0-3-37,0-1-282,0 1 119,5 3 1,-2 1-171,5-1 0,-6-3-460,2-1 882,2-4 0,-5 7 0,5-4 0</inkml:trace>
  <inkml:trace contextRef="#ctx0" brushRef="#br2" timeOffset="75">14013 12974 7569,'-6'0'-560,"-4"0"549,9 0 0,-6 0 80,3 0 578,3 0-141,-4 0 161,5 0-266,-5 0-358,4 0 75,-4 5 0,5-2-136,0 4 0,0-3 93,0 4 1,4-4-108,-1 3 1,2-3-39,-1 4 0,-1-6-73,4 2 123,-4-3 1,7-1 41,-2 0 1,-3-1-88,-1-3 1,1-2 40,-2-6 1,5 0-46,-4-4 0,1 2 61,-1-5 0,-3 4 53,3-4 0,-3 5 2,-1-1 1,-4 2 10,0 2 1,-4 5-35,0 2 0,-3 2-8,-5 2 0,2 0-56,-5 0 1,5 9 68,-1 3 1,2 3-255,2 0 1,5 3 73,2 5 1,5 0 150,7 0 0,4-6 0,11 0 0</inkml:trace>
  <inkml:trace contextRef="#ctx0" brushRef="#br2" timeOffset="76">17029 14208 7482,'0'6'195,"0"-1"123,0-5-285,0-5 0,0 2 56,0-4-72,0 4 1,0-3 42,0 2-23,0 3 19,0-4-91,0 5 81,0-5 0,0 3-95,0-3 66,0 0 0,0 3-21,0-6 0,0 4 23,0-3 0,0 3-5,0-4 1,0 4 0,0-3 0,0 3 22,0-4-24,0 6-6,0-8 0,0 7-43,0-4 60,0 4-46,0-2 36,0 0-25,0 4 0,0-6 15,0 3 17,0 3 0,0-5-20,0 2 7,0 3-16,0-9 13,0 3 0,0-4-11,0-1 0,0 5 9,0-1 0,0 4 20,0-3 1,3 3-5,1-4-9,0 1 1,-4-1 7,0 0 3,0 6 24,0-8-24,0 9-8,0-10 0,0 9-1,0-6 1,-4 4-8,0-3 1,1 3 5,3-4 0,0 5-29,0-5 23,0 0 0,1-3 3,3 0-20,-3-1 1,4 1 13,-5-1 1,0 5 12,0-1-11,0 5 55,0-7-48,0 9 14,0-4-136,0 5-30,0-5 112,0 4 30,0-10 12,0 5 1,0-1 20,0-1 51,0 5-89,0-2 0,0 4 28,0-3 7,0 3-33,-5-4 22,4 5-35,-4 0 0,5-1-40,0-3-12,0 3 58,0-5-3,0 1 8,0 4-17,0-9 95,0 9-70,-6-4 1,5 5 1,-5 1 0,2 3 3,3-3-49,-4 4 42,5 0 5,0-4-11,0 4 458,0-5-454,0 6 35,0-5-98,0 4-45,0-5 24,5 0 0,-3-1 67,6-3-22,-6 3-2,9-10 56,-10 5 1,4-2-50,-5 1 46,0 4 64,0-7-28,0 9 1,-4-5 9,0 2-33,-5 2-33,3-3 0,-2 5 36,1 0-57,4 0 37,-7 0 1,9 2-53,-3 1 1,3 0 0,1 5 0,0-5-77,0 5 0,0-4 54,0 3 0,0-3 4,0 4 21,0-6 1,4 5-43,-1-3 16,1-3-10,1 9 1,-2-9-76,4 3 71,-4-3 1,6-6-13,-5-2 1,1-4-152,-1 0 1,-2 0-103,6-1 346,-6 1 0,8-1 0,-3 1 0</inkml:trace>
  <inkml:trace contextRef="#ctx0" brushRef="#br2" timeOffset="77">17040 14048 7569,'0'6'-1413,"0"4"1084,0-9 325,0 10 17,0-5-5,0 5 1,0-3 200,0 0-192,0-6 113,0 8 21,0-8 79,0 8-200,0-9 0,0 5 97,0-2 6,0-3-19,0 4 246,0-5 1,0-5-306,0-2 1,0 0 49,0 0 0,0-1-39,0-3 0,0-2-55,0-2 1,0 2 68,0-2 0,0-2-335,0 2 0,1-4 255,3 4 0,-3-5 0,4 2 0</inkml:trace>
  <inkml:trace contextRef="#ctx0" brushRef="#br1" timeOffset="78">17485 14208 6949,'7'0'159,"-2"0"1021,-5 0-1053,0-6 73,0 5-209,0-4 0,-2 5 100,-1 0 1,0-1-123,-4-3 0,3 3 60,-4-3 0,1 1-61,-5 0 0,4 1-15,1-1 0,-1-3 26,-3 3 1,1-2 6,2 1 1,-2 3 35,2-3-54,-2 2 0,-1 2 34,-1 0 1,5 0 13,-1 0-16,6 0 109,-9 0-11,10 0 13,-4 0 43,5 0-122,0-5 0,5 4 79,3-3 0,2-1-74,1 1 0,1-4-39,-1 0 0,2 2-1,2-2 0,-2 4-5,2-3 1,-4 3-18,-3-4 0,2 4 46,-2-3 1,1 3-24,-2-4 0,0 6 7,-4-2 0,-1 1-16,1 0 15,-1 1-5,-2-3 1,0 4 46,0-3-19,0 3 0,-5-4-42,-3 5 24,-2 0 1,-1 0-12,-1 0 0,-3 0 11,0 0 0,-1 0-198,5 0 185,0 0-54,-1 0 0,1-4 19,-1 0 48,6 0 18,-4-1 1,7 4-55,-4-3 112,4-2-90,-2 5 89,5-10-60,0 10 64,0-4 0,5 1-25,3 1 0,2-1 13,1 4 0,1-2-79,-1-1 1,1 1 36,-1-1 1,2 1-91,2 2 1,-6-4 83,2 1 0,-3-2-142,-1 1 31,4 3-39,-10-10 76,4 10 4,-5-9 1,0 7 56,0-4 0,-1 4-35,-3-1 0,-1 2 45,-3-2 1,-2 3-37,2-3 0,-3 2 32,-4-2 0,2 2-21,-2-1 1,2 1 3,2 2 0,3 0-1,0 0 1,5 0 4,-5 0 24,6-5-28,-4 4 127,6-4-115,0 0 32,0 4 0,2-8-9,2 5-133,-3-5 1,5 4 81,-2-3 0,-3-2-6,3 3 0,1 0-59,-1 0 0,1 3 63,-1-4 1,-3 4-34,3-3 0,-2 3-14,2-4 5,-3 6-1,5-3 17,-6 0 3,0 3-2,0-3-25,0 5 41,-6 0 1,0 0 47,-5 0 0,3 0-65,0 0 154,1 0-124,-5 0 1,6-1 265,2-3-33,3 3-37,1-4 1,1 5-48,3 0 0,2-4-70,6 0 0,-1 0 18,1 4 0,-1-3-2,1-1 1,-5-4-108,1 4 0,-2-1 69,2 2 0,1 0-158,-6-5 1,5 5-241,-4-5-122,0 5-45,-4-7 165,5 9 353,-4-4 0,4 5 0,-5 0 0</inkml:trace>
  <inkml:trace contextRef="#ctx0" brushRef="#br1" timeOffset="79">14584 14310 6842,'0'-6'594,"-5"1"0,3 4-397,-6-3-84,6 3 1,-8-4-11,2 5 0,2-4-34,-2 0 0,0 0 42,-3 4 1,-1 0-76,1 0 1,0 0 37,-1 0 0,1 0-92,-1 0 1,1-1 6,0-3 0,-1 3 75,1-3 0,3 3 144,0 1-88,1 0-50,1 0 1,-1 0-14,3 0 0,3-2 27,-3-1-6,3 1-12,1-3-109,0 0 0,1-1 91,3-6 1,1 5-66,3-1 0,2 1 47,-2-5 0,2 5-40,1-1 0,1 0 27,-1-3 1,-3 1-58,-1 2 1,-3-2 2,4 2 1,-5 2-51,5-2-136,-5 6 194,7-8-133,-9 8 94,4-3 81,-5 5-47,0-5 1,-5 4 6,-3-3 0,-2 3-3,-1 1 1,-1-4 4,1 0 1,0 1-25,-1 3 0,-1-2 25,-2-2 1,6 3 100,-2-3-103,2 3 1,1 1 223,1 0-138,4 0-54,-2 0 33,10-5-3,2 4 1,4-6 37,0 4 1,0 0 31,-4-5 0,3 5 3,-2-5 1,-2 2-241,2-2 0,-4-2-19,3 2 0,-3-1 100,4 2 0,-6-3-27,2 2 0,-3 2 33,-1-2 1,4 4-15,0-3 3,0 4 1,-4-3-11,0 2-188,0 3 104,0-9-56,-5 8 165,-2-8 0,-4 5 14,0-3 1,3 0 76,0 4 1,1-4-101,-5 4 1,5-1 88,-1 1 0,4 3-99,-3-3 355,4-2-182,-7 5 0,9-6 37,-3 4 0,4 1-61,4-1 0,-2 0 29,6-1 0,-1 2-99,5-6 0,-2 4 25,-2-3 0,2 3-30,-3-4 0,2 4 33,-1-3 0,2-1-103,-2-3 1,-2 3 47,2 0 1,-6 1-121,2-5 1,-1 5 76,0-1 0,-1 4-132,1-3 18,-1 4 104,-2-7-46,0 9 67,0-4 0,-2 4 5,-1-3 1,0 2-4,-5-1 0,1-2 61,-5 1 0,1 0-47,0 4 0,-1-4 38,1 0 0,-1-3 82,1 3 0,-1-1-108,1 1 1,3 3 202,1-3-107,4 3-36,-2-4 1,5 2-21,0-5 1,1 6 123,3-2 0,3-1-75,4 1 1,0-3 17,1 3 1,3-5-35,0 1 1,1 2-14,-5-2 0,-1 1-84,-2-5 0,1 1 54,-6-1 0,5 5-128,-4-1 107,0 1 1,-1-5-61,1 1 0,0 3 24,-4 1 0,-1 4-108,-3-1 1,1-1-5,-4 1 0,3-3 67,-4 3 0,1-1-64,-5 1 0,1 3 85,0-3 0,-1-1-1,1 1 1,3 0-15,0 4 1,5 0 84,-5 0-151,6-5 263,-4 4 1,6-5 391,0 2-364,0 2 1,4-4 43,0 2 0,4 2-28,-5-6 0,6 4-108,-1-3 0,-2 3 44,2-4 1,-2 1-154,2-5 0,-2 5 42,-2-1 0,-3 0 26,3-3 0,-3 3-75,-1 1 1,0-1 41,0-3 1,0 3-48,0 1 1,0 3 59,0-4 1,-1 6-183,-3-2 177,3-3 0,-5 5-108,2-6 0,1 6 54,-4-2 1,3-2-18,-4-2 1,5 3 70,-5 1 1,5-2-96,0-2 348,-4 3-198,6-5 218,-4 4-54,5-1-93,0-3 1,1 8-51,3-6 0,-2 5 54,6 0-18,-5-4-39,7 1 1,-8-4-106,6 2 1,-6-2 74,2 2 1,1 2-1,-1-2 0,0 5 26,-4-5-14,0 5 7,0-7 131,0 9 17,0-4-118,0 5-29,-5 0 0,2 0-1166,-4 0 629,4 0 484,-2 0 0,5 5 0,0 1 0</inkml:trace>
  <inkml:trace contextRef="#ctx0" brushRef="#br1" timeOffset="80">12186 14208 6614,'0'7'-220,"0"1"320,5-6 0,-4 5 453,3-4-119,-3-1-280,-1 3 313,0-5-157,0 5-202,0-4 140,0 4-234,-5-10 1,3 3 101,-6-6-99,1 5 0,-5-5 21,1 4 0,-1 0-92,1 4 1,0-1-4,-1-3 1,3 3 49,-2-3 1,6 3-56,-7 1 1,3 0 80,-2 0-65,0-6 59,-1 5 131,1-4-88,4 5 11,2 0-51,5 0 30,0-5-9,0 4 1,2-6 18,1 4-85,-1-4 0,7-4 50,-6-1 1,5 1-54,-4 0 1,3-1 30,-3 1-1,5-1 1,-6 2-23,4 3 28,-4-4-35,7 5 28,-9-5 0,4 3 7,-5 0 1,0 5-6,0-5 0,-4 0-6,1-3 1,-6 0-29,1-1 0,-6 1-4,-1-1 0,0 1 24,3-1 0,-3 5 4,0-1 1,0 2-95,3-2 65,1-2 203,-1 9-130,6-4 68,1 5 0,6 0-40,3 0 0,2 0 12,6 0 1,-5 0-44,1 0 0,0-1 11,3-3 0,0 1-70,1-4 0,-4-1 65,-1-3 1,-3 3-82,4 0 1,-6 1 56,2-5 1,-3 5-62,-1-1-55,5 0 44,-3-3 1,3 0-128,-5-1 156,-5 6-12,3-4 1,-7 3 11,6-4 0,-5 3-260,4 1 233,-5-1 0,4-3-31,-2-1 1,-2 5-26,5-1 143,-5 0 89,3-3-198,-1 0 259,2-1-131,5 6 172,0 1-201,5 0 0,2 3 114,4-1 0,0-3-73,1 3 0,-4-2-26,-1 1 0,-1-3-44,2-4 1,1 0 49,-5-1 1,3 1-88,-3-1 1,0 1 68,-4-1 1,0 1-42,0 0 1,0-1 22,0 1 1,0 3-34,0 1 0,-1 0-46,-3 0 0,3-4 71,-3 4 1,-1 0-93,1 0 0,-4 3 64,5-4-26,-6 6 1,4-4 3,-3 2 76,-2 2 1,7-6-86,-4 4 68,4-5 1,-2 6 21,5-4 0,0 3 9,0-4 1,5 5 86,3-5 1,-2 4-70,2-3 0,-2-1-20,2-4 1,1 1 22,-6 0-51,6-1 0,-7 1 30,1-1 0,2 1 7,-1 0-17,0-1 0,-4 1-10,0-1 1,0 5-60,0-1 0,0 4 56,0-3 1,0 3-214,0-4 165,-5 1 1,2-4-204,-4 4 187,4-3-36,-7 3 45,9 1 0,-4 0 26,5 2 90,0 3-130,0-5 171,0 6-83,0-5 1,0 3-28,0-6 0,0 4 0,0-3 1,0 3-4,0-4 1,4 5 2,-1-5-35,1 0 0,-4-3 29,0 0 1,-1 3-4,-3 0 0,2 2-1,-6-2 0,4-2 22,-3 3 1,0-4-21,0 0 1,-2 3 6,5 1 0,-4 3 13,4-4 0,-3 5 21,3-5-8,0 5-23,4-2 1,0 4 142,0-3-138,0 3 1,5-8 100,3 5 1,-2-1 14,2 1-120,-1-2 1,4-5-5,-4-1 1,2 1-8,-5-1 0,1 5-36,-1-1 1,-3 1 62,3-5 1,-3 1-35,-1-1 0,0 5 12,0-1 0,-4 0-97,1-3 1,-5 3 46,4 1 1,-5 0-6,2 0 0,-2-3 38,1 2 0,-2 2 0,2-2 1,2 2 79,-2-2-110,6-2 163,-8 4-131,8-6 115,-3 1 0,5-1-50,0 1 0,0 3 42,0 1 0,2 3-34,1-4 1,0 1 1,5-5 1,-2 1-69,2-1 1,0 1 49,-4 0 1,4-1-95,-4 1 1,3-1 76,-3 1 0,0-1-47,-4 1 0,0 0 35,0-1 0,-1 1-52,-3-1 0,1 2 27,-4 3 0,-1-4-6,-3 4 0,3 0 3,0 0 1,1 3 6,-5-4 33,1 6-29,0-8 1,0 7 8,4-4-7,-3 4 60,8-7 0,-3 7 18,5-4 35,0 4 0,0-3 16,0 2 0,2 3 26,1-3-204,4-2 98,4-1 0,-3-3-105,-1 3 0,-4-4 95,1 4 1,-3-3-142,-1-2 82,0 1 0,0-1-114,0 1 0,-1 0 48,-3-1 0,1 2 49,-4 2 1,-1-2-2,-3 3 1,-1-4 6,1 0 1,-1 3 18,1 1 1,3 0-52,1 0 166,4-3-71,-2 8 18,5-3 71,0 0 1,1 4-69,3-3 0,3 3 119,4 1-1,0-4-33,1 0 0,-2-1-127,-2 1 1,2 2 51,-3-6 1,2 1-111,-1-5 0,1 5 27,-5-1 1,3 0 17,-3-3 1,0 0-103,-4-1 1,0 5 53,0-1 0,0 0-149,0-3 170,0-1 0,-4 1-90,0 0 0,-5 0 83,2 4 1,0-2 123,0 5-98,4-5 142,-2 3-202,5 0 60,0-5 1,6 10-162,6-3 1,-1 7-39,5 1 209,1 5 0,1-3 0,5 5 0</inkml:trace>
  <inkml:trace contextRef="#ctx0" brushRef="#br1" timeOffset="81">11969 11706 7569,'4'8'-576,"0"0"261,-1-6 316,-3 8 1,0-7 528,0 4-191,0-4 16,0 2 5,0-5 178,-5 0-377,-1-5 1,-5 0-46,-1-3 1,5-2 4,-1 3 1,4 0-24,-3 0 1,-1 3-106,-3-4 0,3 2 34,0-2 1,1-1-221,-5 6 183,1-6 1,-1 4-106,1-3 1,3-1-125,1 5 248,4 0 0,-6 3-57,6-3 34,-1 3-139,4-4 208,0 5-9,5-5 0,1 4 9,6-3 1,-5-1 24,1 1-62,-1-5 1,4 3-15,-4-6 29,3 1 1,-7-3-109,5 3 0,-6-3 89,2 6 0,-3 2-61,-1-2 0,0 4 65,0-3 1,-1 4-2,-3-1 0,2 2-11,-6-2 1,4 1-7,-4-4 0,1 3-3,-5-4 1,1 5 10,0-5 1,-1 4-82,1-4 1,3 2 74,1-1 0,3-2-25,-4 5 46,6 0 1,-4 3-44,6-3 70,0 3 0,6-8-50,1 5 0,2-1 7,-1 1 1,2 2 4,-3-6 0,4 4-13,0-3 1,-3 3 12,-1-4 0,-4 0-25,1-3 0,1 3 16,-2 1 0,1-1-1,-4-3 0,0 3 21,0 1 1,0-1-21,0-3 1,-4-1 19,1 1 1,-6-1-15,1 1 0,-2-1-7,-1 1 0,0 0 9,4-1 1,-2 1-24,5-1 0,0 5 58,4-1-40,0 1 1,0-5 7,0 1-8,0-1 0,4 1-173,0-1 169,5 1-64,-3 0 52,6-1 2,-1 1 0,-3 3 20,-1 0-47,-4 6 59,2-3-40,0 0-31,-4 4 45,4-10 0,-5 9 6,0-6 0,0 4-8,0-3 0,-5-1 0,-2-3 1,0-1 11,0 1 0,-1-4-14,-3-1 0,-1 1 32,1 4-28,4-1 33,-3 1 1,9 3-22,-3 1 73,3 4 1,2-2-73,3 5 0,-1 0 118,4 0 0,1 0-122,3 0 0,1 0 29,-1 0 1,-3-1-67,-1-3 0,0 2 62,0-6 1,0 4-72,-4-4 1,-1 1 82,1-5-38,-1 1 1,-2 0-4,0-1 0,-4 1-41,0-1-11,-5 1 0,4 0 53,-2-1 1,-4 4-122,4 1 0,2 3 97,1-4-3,-2 6-22,4-8 122,-3 8-79,5-3 0,1 2 11,3-1 1,-2-1-16,1 1 1,0 3 3,1-3 6,-3-3 5,9 1 48,-9-5-59,10-1 119,-10 1 1,5 1-70,-2 2 13,-3 3-319,4 0 195,-5 4-478,0-4 541,0 5 0,-5 5 0,-1 1 0</inkml:trace>
  <inkml:trace contextRef="#ctx0" brushRef="#br2" timeOffset="82">9342 14493 7569,'0'6'-584,"0"-1"769,-5-5-22,4-5 0,-8 3-100,5-6 1,-1 4 60,1-3-105,3-1 0,-5 1 136,2-1-192,3 5 126,-4-2-202,0 5 110,-2 0-60,-4 0 0,-1 0 17,1 0 0,3 0 31,1 0 1,3 0 68,-4 0 1,4 0-48,-3 0 99,4 0-91,-2 0 331,5 0-156,0-5-154,0 4 0,4-9 1,0 2 1,1-1-62,-1 2 0,-3-3 67,3 2 0,1 2-52,-1-2 0,1 2 47,-1-2 0,-3 2-156,3 2 97,-3 3 0,-1-6-31,0 4-12,0 1-1,0-3 29,0 5 15,0-5 1,-5 0-65,-3-3 68,-2-2 0,-1 4 4,-1-5 0,1 3 10,-1 0 1,5 6 4,-1-2 5,6-2 6,-3 4 102,5-3-118,0 5 94,5 0-82,1 0 0,5 0 0,1 0 0,-1-4 6,1 1 1,-5-5 22,1 4-14,-1-5 1,5 4 1,-1-2 0,-4-4-39,-4 4 0,3 1 25,-3-2 0,2 4-28,-1-4 0,-2 5 26,1-5 1,-1 4-193,-2-3 133,0-1-15,0-3 18,0-1 1,0 1-12,0-1 1,-5 5 70,-3-1 0,2 4-41,-2-3 0,0 0 93,-3 0 0,-4-2-41,-1 5 81,1-5 0,4 4-33,-1-3 0,6 2 27,2 2-70,3 3 0,1-5 10,0 2 0,1 1-21,3-4 0,1 3 17,3-4 0,2 2-80,-3-2 0,4-2 70,0 3 0,-3-4-66,-1 0 0,-3 1 37,4 2 0,-6-2-8,2 3 1,-3-4 17,-1 0-8,0 0 1,0-1 18,0 1 0,-3-1-16,-1 1 1,-5 3-11,1 1 1,2 0 16,-2 0-34,1-4 0,-5 6 9,1-2 6,4 2 0,2 3 2,5-1-2,0 1 23,0-3-25,0 5 56,5 0 0,2 0-42,4 0 1,-3-1-3,-1-3 1,0 2-9,0-6 1,2 4-2,-5-3 0,0-1 7,-4-3 1,0-1-3,0 1 1,0-1 0,0 1 1,0 0-2,0-1 0,0 1 41,0-1 1,-1 5-36,-3-1 1,3 0 0,-5 1-53,6-1 22,-5 6 1,4-5 7,-3 3 0,2 3-7,-2-3 1,1-1 5,-4 2 1,3-5 7,-4 4 1,6-1 6,-2 1 0,3 2-12,1-6 1,0 4 79,0-3-23,0 4-12,0-7 0,1 5-12,3-3 1,-2 2 0,6 2 0,-4 2-8,3-6 1,-3 5 0,4 0 1,-4-2 16,3 1-16,-4-5 1,3 4-21,-2-3 23,-3-2-25,4 4 1,-6-6 17,-3 1-15,3-1 1,-8 1 4,5 0 0,-3 3 6,3 0-7,-5 1 5,3-5-1,-6 1 1,1-1 0,4 5 0,4-1 0,0 6 7,-1-2-3,3 3 0,-4-1 199,5-1-194,0 1 0,1-3 16,3 5 1,-3-1 9,3-3-63,2 3 47,-4-9-11,8 3 0,-9 0 20,3-1 1,-3 4-4,-1-3 0,1 3-4,3-4 1,-2 4-11,1-3 1,-1 3 12,-2-4 1,0 5-8,0-5 0,1 4-48,3-3 68,-3 4-44,4-7-1,0 9-3,-4-4 1,6 3-57,-3-2 67,-3 3 1,4-5-70,-5 2 1,0 2 53,0-6-708,0 5 392,0-7 331,0 9 0,5-9 0,1 3 0</inkml:trace>
  <inkml:trace contextRef="#ctx0" brushRef="#br2" timeOffset="83">6841 14573 7569,'-8'0'-177,"1"0"182,4 0 120,-7 0 0,8 0 9,-6 0 0,4 0 88,-3 0-207,4 0 60,-2 0 118,5 0-250,-5 0 188,4 0-161,-4 0-111,5 0 133,5 0 0,1-4-9,5 0 1,-3-1 6,0 2 1,-2 0 16,2-5 1,-3 5-32,-5-5 19,5 0 1,-5-3 61,0-1 1,-4 1-56,-4 0 1,-2 1 0,3 2 0,-2-2 29,1 2 1,-2 3-22,2 1 0,2 2 134,-2-2-109,1 3 15,-5-4 1,5 5-3,-1 0 71,6 5-129,-4-4 1,8 4-84,2-5 0,-2 0 82,6 0 0,-1-4-78,5 0 1,-5-5 62,1 2 1,-2 1 11,2-2 0,-2 2 3,-2-2 1,-3-2-23,3 2 0,-3 2 117,-1-2-77,0 1 9,0-5 1,-1 2-10,-3 2 1,3 2 8,-3 2-21,-2 3 1,3-8 8,-4 5-78,4 1 71,-7-3 0,8 1-80,-6-2 52,5-3 1,-2 7-44,5-5 111,0 6 0,0-4 1,0 2 1,2 2 139,1-1-175,-1-4 32,8 1-2,-9-5-83,9-1 1,-5 5-50,3-1 1,2 5-364,-2 0 461,-3 1 0,10-3 0,-2-1 0</inkml:trace>
  <inkml:trace contextRef="#ctx0" brushRef="#br1" timeOffset="84">18308 5094 7289,'-7'0'-475,"-3"0"908,4 0-155,-1 0 135,2-5-171,5 3 50,0-8-17,0 9 33,0-4-122,0 5-49,0 5 0,0 1-18,0 6 0,-3 4 3,-1 3 0,-4 3-106,4 1 1,-3 3 102,3 1 1,0 3-107,4-3 1,0 4-1,0-5 0,0 5 23,0-5 1,0 6-50,0-2 1,1 2 77,3-1 1,-1 2-135,4-3 1,-3 3 60,4 1 1,-4 1-123,3-1 1,-4 0 37,1 0 1,-2 1-21,2-1 0,-3 0 120,3 0 1,-3 1-33,-1-1 0,0 0 41,0 0 0,0-1-48,0-2 0,0 1 88,0-6 1,0 6-68,0-2 0,0-2 49,0-1 1,0 1-25,0-1 0,0-5-53,0-3 0,4-5 71,0 2 0,0-4-1,-4 0 0,0-5 147,0 1-169,5-5 0,-4 2 1,4-4 48,-5 3-22,0-3 75,0 4-40,0 0-78,-5-4 75,-1 4 0,-2-5-7,0 0 0,5 0-23,-5 0 0,4-5-2,-3-2 1,4-3 0,-1-2 0,2 0 6,-2-4 0,3 2-30,-3-5 1,3-1 24,1-7 1,0 3 16,0-2 0,0-4-12,0 0 1,3-3-9,1-1 0,0-1 71,-4 1-68,0 0-4,0 0 1,-1 1 11,-3 2 1,3-2-4,-3 3 0,3 2 31,1 1 1,0-1-32,0 2 1,0 3-18,0 4 0,0-4-25,0-4 0,0 1-14,0 3 0,0 0-67,0 0 0,1-4 66,3 1 0,-3-2-99,3 1 0,1 3 66,-1-3 0,-1 5 22,-3 3 0,0-2-2,0 6 0,0-4 71,0 4 1,0 0-23,0 3 1,-1 2 107,-3 2 1,2-2 50,-6 3-158,6-4 1,-7 0-36,5 0 49,-5-1 1,8 1-74,-3-1 1,3 5 85,1-1-103,0 0 0,0 1-3,0-1-25,0 6-189,0-3-59,0 5-324,0 5 0,0 1 275,0 5 0,0 2 377,0 2 0,-5 3 0,-2 5 0</inkml:trace>
  <inkml:trace contextRef="#ctx0" brushRef="#br1" timeOffset="85">18296 5014 6870,'-6'0'-136,"-4"-5"1,7 3 507,-4-1 0,3 1-28,-4 2 0,6-1-35,-2-3 1,1 3 102,-1-3-71,3 3-91,-9 1-38,4 5 0,-4 1-92,2 6-3,-2-1 1,5 1-126,-3-1 1,3 4-37,5 0 1,-4 1-17,0-5 0,1 1-39,3-1 1,0 0 101,0 1 1,3-5-99,1 1 0,5-5 74,-1 0 1,2-1-28,1-2 0,2 0 43,2 0 0,-2-5-48,2-3 0,-2-3 51,-2-5 1,1 4-12,-1-4 0,-1 2 105,-2-1 1,-3 3-59,-5-4 0,0 4 28,0 0 0,0 1-43,0-1 0,-5 2 7,-3 3 0,-2-2-5,-1 5 1,-5-4 5,1 4 1,0 1-55,4 3 0,-1 1 47,1 3 0,3-2-32,0 6 1,6-4 20,-2 3 0,2-3-289,-2 4 222,3-1 1,-5 5-168,6-1 195,0 1-13,0-1-60,0 0 0,2 0-26,2-4 60,-3 3 1,5-5 102,-2 3 1,-2-3-137,6-5 226,-5 0 1,6-1-91,-6-3 1,5 2 127,-4-6 0,1 0-85,-1-3 0,-3-1 271,3 1-200,-3 0 1,-1-1 28,0 1 1,-1 4-49,-3 4 0,-2-2-28,-6 1 0,1 0-160,-1 4 1,5 1 54,-1 3 1,4-1-470,-3 4 1,4-3 212,-1 4 0,4-5-1234,4 5 1494,2-5 0,11 7 0,1-4 0</inkml:trace>
  <inkml:trace contextRef="#ctx0" brushRef="#br1" timeOffset="86">19507 5539 7569,'-8'-7'-770,"1"-1"1333,4 5-2,-2-7 99,5 9-216,0-4-150,0 5-112,0 5 0,0 5-108,0 5 1,4 7 45,0 1 1,-1 1-108,-3 6 0,4 1 17,0 3 0,0 2 104,-4 2 0,0-3-201,0 3 0,0-2 22,0-2 1,0-1-43,0-3 1,1 1 69,3-8 0,-3 2-44,3-6 1,1-2-24,-1-2 1,1-4-56,-1-3 0,-3-2-56,3-2 0,-2-3-73,2 3-198,-3-3 0,5-6 153,-6-2 0,0-3 313,0-2 0,-11 1 0,-1-1 0</inkml:trace>
  <inkml:trace contextRef="#ctx0" brushRef="#br1" timeOffset="87">19415 5608 7569,'-6'-12'0,"-3"1"394,5-1-202,1 1 1,3 0-1,0-1 80,0 1-77,5-1 0,1 1 37,5-1 1,5 1-63,-1 0 0,1 3-1,0 0 1,1 6-171,6-2 1,-1-1 96,-3 1 0,2 0-139,-2 4 1,3 2 24,1 1 0,0 0 14,0 5 1,-4-1 25,0 5 0,-5 0-132,1 4 1,-6-3-12,-2 7 1,-4-5-45,1 4 1,-8 0 58,-4 4 0,-7-1 51,-4 1 1,-4-4-15,-4 0 0,2 0 29,-5 4 0,4-5-110,0-3 1,-2-2 64,1-2 1,5-4-221,7-3-87,3-3 51,5-1 0,3 0-562,8 0 903,3-5 0,9-7 0,2-5 0</inkml:trace>
  <inkml:trace contextRef="#ctx0" brushRef="#br1" timeOffset="88">19964 5573 7569,'-5'-11'393,"3"5"1,-4 1 90,2 5-160,3 0 0,-5 0-131,2 0 0,2 5-1,-1 2 1,1 5-193,2 3 46,0 3 0,0 6-82,0 2 1,0 4 12,0 4 0,0 0 5,0 0 1,4 1 62,0-1 1,0-4-282,-4 1 1,4-6 81,-1 2 0,3-7-77,-3-1 1,-1-5 5,1 1 1,-1-6-215,-2-1-470,0-1 346,5 0 272,-4-2 0,5-5 291,-2 0 0,-3-10 0,5-3 0</inkml:trace>
  <inkml:trace contextRef="#ctx0" brushRef="#br1" timeOffset="89">19918 5642 7569,'-6'-12'-142,"1"1"196,5 0 0,0 3 121,0 0 0,1 6 373,3-2-325,2 3 1,5 2-37,1 3 1,-1 3-45,1 9 0,-2-2-108,-3 5 0,7-2 19,-2 3 0,1 0-114,-6-5 1,3 2 48,-2-2-114,2-3 0,1 4-234,1-9 251,-1 3 0,1-8-28,-1 2 0,1-7 59,-1-1 0,0-5-8,1 2 1,-1-7 34,1-1 1,-1-5-5,1 5 1,-1-5 71,0 1 0,5-3-65,-1-1 0,-4 1 93,-3-1 0,-1 0-46,5 0 0,-5 5 191,1 3 1,-5 2 81,0 2-86,-1 5 1,-1-3-82,3 5 0,-3 1-9,3 7 0,-3 4 33,-1 7 1,0 4-5,0 8 0,0-2-129,0 6 1,0 0 53,0 7 1,0-1-181,0 5 0,4-5 55,0 1 0,3-6-75,-3-2 0,4-4 26,-4 0 1,1-6 83,-2-1 0,0-5-79,5 2 14,-6-4-129,3 0 0,-1-5-107,0 1-596,0-5 936,-4 2 0,0-5 0,0 0 0</inkml:trace>
  <inkml:trace contextRef="#ctx0" brushRef="#br1" timeOffset="90">20523 5562 7569,'-10'-8'95,"3"1"66,1 4 74,6-2 0,0 6 26,0 3 0,0 3-110,0 4 1,0 5 145,0 3 1,2 3-29,2 1 0,-3 5-248,3 2 0,1 3 1,-2 2 1,5-2-76,-4-3 1,1 2-128,-1-6 0,-3 1 112,3-4 0,-2-4-79,2 0 0,-3-5-96,3 1-62,-2-2 163,3-2 0,-4-3-782,3-1 461,-3-4 463,-1 2 0,0-5 0,0 0 0</inkml:trace>
  <inkml:trace contextRef="#ctx0" brushRef="#br1" timeOffset="91">20523 5836 7569,'0'-6'507,"0"-4"-555,5 8 0,3-4 430,7 2-222,-2 3 1,7-4-8,-5 5 1,6 0-13,-2 0 1,2 0-215,2 0 1,0 0 55,0 0 0,-2 0-194,-2 0 0,-2 0 92,-6 0 0,1 0-59,-1 0 1,1 0-73,-1 0 250,-5 0 0,5-5 0,-5-2 0</inkml:trace>
  <inkml:trace contextRef="#ctx0" brushRef="#br1" timeOffset="92">20558 5516 7569,'5'-19'0,"2"0"0,8 5 1246,5-1-777,1-3 1,-2 9-288,0-2-135,-5 7 0,6-5 108,-4 5 1,3-1 27,-4 2 1,5 1-411,-1-2 0,-1 4 189,1 4 1,-5 3 37,1 4 0,-2 0 0,-2 1 0</inkml:trace>
  <inkml:trace contextRef="#ctx0" brushRef="#br1" timeOffset="93">21129 6327 6078,'-7'0'1502,"1"0"-888,2 0-162,3 0 129,-4 0-105,5 0-313,0-5 1,0 3 42,0-6 1,0 4-113,0-3 0,0-1 59,0-4 1,5-3-118,2 0 0,4-4-17,0 4 1,-1-6-108,-2 2 0,2 2-16,-2-2 0,-2 3 64,2-3 0,-5-1 0,5-7 0,-6 3 55,2-2 0,1 0-93,-1 0 1,0 2 74,-4-3 0,0 7-42,0 1 1,0 5 163,0-2 202,0 9-202,0 2-43,0 5-70,0 10 0,1-3 46,3 9 1,-1 1-103,4 2 0,-3-1 86,4 1 0,-1 4-96,5 4 1,0-1 42,4-3 0,-4 0-12,3 0 1,-2 0-15,-1 0 0,-1-2 39,0-2 1,0 1-93,-4-4 1,3-1 49,-2-4 1,-3 1-72,-1-1 0,1 1-257,-1-1-316,0 0-57,-4 1 186,0-6 0,-2-1-397,-2-5 958,3 0 0,-14 0 0,2 0 0</inkml:trace>
  <inkml:trace contextRef="#ctx0" brushRef="#br1" timeOffset="94">21117 6213 7569,'0'-11'228,"10"0"62,6 4 1,0 0 54,3 4 0,0 1-117,4-1 1,0 1-501,0 2 1,-1 0 144,1 0 1,3 0 126,-3 0 0,-3 5 0,-9 2 0</inkml:trace>
  <inkml:trace contextRef="#ctx0" brushRef="#br2" timeOffset="95">18388 7309 7569,'-7'0'-114,"2"-5"53,5 4 530,0-4-12,0 5-375,0-5 0,1 4 242,3-3-46,-2 3-129,8 1 1,-9 1 58,3 3 1,1 2-43,-1 5 0,-1 6-43,-3 2 1,0 2-2,0 2 1,0 5-70,0 3 1,0-2-93,0 1 0,0-3 108,0 3 1,2 0-140,2 0 1,-3 2 34,3-6 1,-2 6-11,2-1 1,-3 0 69,3 0 0,1 2-92,-1-3 0,4-1 121,-5 2 1,1-2 3,-4 2 0,4 0-22,0-4 1,0 1-10,-4-2 0,0-1-41,0 1 1,0-2 45,0-1 1,0 0-108,0 0 1,0-4 96,0 0 1,0-1-41,0 1 1,0 1 4,0-5 1,0 4-11,0-3 0,-2 3 48,-2-4 0,3 4 10,-3-4 0,3 0 117,1-3-127,0-1-29,0 1 26,0-1 0,0-3-22,0-1-23,0-4-19,0 2 46,0 0 1,-1 1-4,-3 6 1,2-5-31,-6 1 0,4-1 25,-4 5 0,6-4 26,-2-1-22,-2-4 214,5 2-124,-5-5-77,6 0 0,0-5-75,0-3 78,0-2 1,0-7 0,2 0-37,2-6 0,-2 0 37,6 0 0,-6-4-85,2 1 0,1-5 66,-1 5 0,0-5-34,-4 5 1,0-5 26,0 5 0,-2-5 5,-1 4 0,1-3 8,-1 3 0,-4-4-15,0 0 1,2 1 50,1-5 1,-1 7-43,1-6 0,0 6 18,4-2 1,0 3-12,0-3 1,1 4-81,3 0 1,-3 2 22,3 1 0,-1 0-12,1 0 0,-3 0 55,3 0 0,-3 4-19,-1 0 1,0 0 21,0-4 0,0 4-25,0 0 0,-1 2 99,-3-2 0,1 1-54,-4 3 1,3 2 108,-4-2 0,2 2-11,-2 2 0,2 0 192,2 4-323,3-3 75,-4 3 0,5 0-26,0-1 67,0 6 46,5-9 1,1 6-72,6-2 0,-5-2-365,1 5 1,-6-1 320,2 1 1,-1 3 309,1-3 1,-3 4-1322,3 4 722,-3 2 0,-1 9 20,0 1 1,0 4 40,0-1 0,0 3 200,0 0 0,0 1 0,0 0 0</inkml:trace>
  <inkml:trace contextRef="#ctx0" brushRef="#br2" timeOffset="96">18296 7229 8940,'0'8'625,"0"0"-578,-5-1 1,4 5-139,-3-1 1,3 1 86,1-1 0,0-3-81,0-1 1,1-3 43,3 4 1,2-6-87,6 2 0,-1-3 35,0-1 0,1-1-44,-1-3 1,2-2 109,2-6 1,-2-3 6,2 0 1,-2-4 81,-2 4 0,-1-1-79,-2 5 1,1-4 141,-5 0 0,0-1-72,-4 5 1,-4-1 120,0 1 1,-9 3-31,2 1 0,-4 4 57,-1-1 1,2 3-75,-5 1 1,5 1-46,-1 3 1,2-1-59,2 4 71,0 1 1,0 3-269,4 1 1,2-1 78,5 1 0,0-1-374,0 1 1,1-2 19,3-3 447,7 3 0,7-3 0,5 4 0</inkml:trace>
  <inkml:trace contextRef="#ctx0" brushRef="#br2" timeOffset="97">19598 7504 6712,'0'-7'730,"0"2"1,1 1-206,3 0-227,-2 1 1,3 4-54,-5 3 0,0 3 48,0 9 0,0 1-148,0 6 1,0 5-55,0 3 0,0 3 4,0 4 0,0-3 59,0 3 0,0-1-238,0 1 0,3-6 53,1 2 0,4-7-155,-4 0 1,3-3 70,-3-1 0,4-6-5,-4-1 1,3-4 7,-3 0 1,4-1-94,-5 1 0,1-5-793,-4 1 415,5-6-111,-4 3 694,5-5 0,-6 0 0,0 0 0</inkml:trace>
  <inkml:trace contextRef="#ctx0" brushRef="#br2" timeOffset="98">19518 7526 7569,'-4'-17'198,"1"1"-81,-1-1 1,4 4 30,0-2 1,5 2 150,3 2 0,2-1-126,1 1 0,1 1 109,-1 2 1,5-2-136,3 2 0,3 2-11,1-2 0,4 6-195,-1-2 44,6 3 1,-7 1-91,6 0 0,-2 0 105,1 0 0,-6 5-127,-4 2 1,-8 3 44,0 2 0,-2 4-47,-6 3 0,-1 3 11,-3 1 1,-5 0 68,-2 0 0,-9-1-7,-3 1 0,-2 0 3,-2 0 1,-5 0-99,-2 0 0,2-6 60,1-1 0,0-4-221,5 0 0,-4-6-147,7-2 459,3-3 0,-1-1 0,6 0 0</inkml:trace>
  <inkml:trace contextRef="#ctx0" brushRef="#br2" timeOffset="99">20032 7983 7569,'0'-6'57,"0"1"143,0 0 0,0-2 295,0-4 0,0 0-23,0-1-266,0 1 1,0-1-64,0 1 0,-4-2-105,1-2 1,-1 1 24,4-5 1,-4 0 114,0-4 1,-1 0-162,1 0 0,3 1 79,-3-1 1,2-4-188,-2 0 1,3-3-8,-3 3 0,3 1 28,1 3 0,0 1 69,0 3 0,0 3-17,0 4 0,0 5 10,0-1 16,0 5 1,1-2-42,3 5 1,1 2 43,2 1 0,3 4-27,-2 4 1,2 4 21,2 1 0,-2 4-59,-3-1 1,7 1-18,-2-1 1,2-2-114,-3-6 1,1 1-266,-1-1 335,0 1 0,1-5 43,-1 1 0,1-6-14,-1 2 1,-3-3 47,-1-1-61,1-5 1,3-1 152,1-5 1,-1-1-29,1 1 0,-5-5 91,1 1 1,-1-5-45,5 1 0,-1-3-75,1 0 1,-5-1 202,1 0 2,-6 5-191,9 2 0,-10 4 308,3 1-206,-3 4 0,0 2 46,3 5 1,-3 2-49,3 1 1,-3 9 64,-1 7 0,0 7-76,0 5 1,0 2 13,0 1 1,0 2-175,0 2 0,0-3 87,0 3 0,0-3-237,0-5 1,2-2 53,1-5 1,-1-2 57,2-2 1,-3 2 4,-1-6 0,0 0-79,0-3 0,0-5-272,0 1 1,4-4-217,-1 3-566,1-4 1223,-4 2 0,5 0 0,2 1 0</inkml:trace>
  <inkml:trace contextRef="#ctx0" brushRef="#br2" timeOffset="100">20558 7492 7569,'-6'-18'397,"5"-3"0,-4 12-237,5-3 1,1 5 286,3-1-261,-3 3 0,5 6 179,-6 3 0,3 4 113,1 7-266,0 8 0,1 7-91,3 8 1,-3 2-15,-1 2 1,1 2-312,-2-2 1,1-3 162,-4-1 1,4 0-253,0-3 0,0 0 168,-4-8 0,0 0-191,0-5 0,0-4 39,0-3 1,0-6-60,0-1 0,0-4-771,0 3 406,0-4 701,0 2 0,-5-10 0,-2-2 0</inkml:trace>
  <inkml:trace contextRef="#ctx0" brushRef="#br2" timeOffset="101">20558 7732 9273,'5'-6'558,"1"1"-358,5 5 1,2 0 72,2 0 0,3 0-373,5 0 0,0 0 93,0 0 1,-1 0-186,1 0 0,-1 1 153,-3 3 0,1-3-640,-5 3 1,1-3 76,-5-1 602,0 0 0,1 0 0,-1 0 0</inkml:trace>
  <inkml:trace contextRef="#ctx0" brushRef="#br2" timeOffset="102">20569 7458 7569,'5'-23'838,"1"5"0,16-2-506,5 5 1,4-4 205,4 3 1,-2 5-57,-3 3-512,-2 6 1,-5-3-478,0 5 0,-1 0 110,1 0 397,-5 5 0,9 6 0,-3 7 0</inkml:trace>
  <inkml:trace contextRef="#ctx0" brushRef="#br2" timeOffset="103">21254 7995 7569,'0'-12'0,"0"5"0,0-1 0,0 4 175,0-3 100,0 4 174,0-7-248,0 9 0,-1-6 241,-3 3-135,3 3 1,-8 1-218,5 8 1,-1 2 92,1 1 1,3 6-103,-3 2 1,-1 1 75,1-1 0,1 3-302,3-3 1,3-1 112,1 1 0,4-5-308,-4 1 0,4-3 41,0 0 1,-2-6-526,2-2-296,0-3 790,3-1 0,-3 0 330,-1 0 0,-4-5 0,2-1 0</inkml:trace>
  <inkml:trace contextRef="#ctx0" brushRef="#br2" timeOffset="104">21163 7926 7569,'4'-8'-38,"-1"1"1,3 1 37,-3-2 1,4-2 172,4 2 1,1 2 238,-1-2 1,0 2-118,1-2 1,0-1-125,4 6 0,0-5-244,3 4 1,2-4 66,-6 5 1,4-1-35,-4 4 1,-4 0 42,-3 0-199,0 0 169,-2 5 1,-1 5-110,-5 5 0,-5 1 22,-3-5 0,-3 4 92,-4 0 1,2 1 78,-2-5 0,2 1-62,2-1 0,1 0 188,2 1-117,-2-1 13,3 1 37,1-1 154,1 0-242,5 1 0,5-2 20,3-2 0,2 1-96,1-6 0,1 2 28,-1-1 1,2-3-11,2 3 1,-2-2 14,2-2 0,-2 0-13,-2 0 1,4 1 13,1 3 0,-1-2 4,-4 6 0,-3-4 8,-1 3 1,-3 0-7,4 0 0,-6 5 122,2-1 0,-8 0-69,-3 5 1,-7 0 136,-1-1 0,-6 2-20,2-2 1,-2-2 52,-2 2 0,-1-6-74,-3-1 1,4-6-6,0 2 0,6-3-392,5-1 223,1 0 0,4-5 33,4-3 0,1-2 0,2-1 0</inkml:trace>
  <inkml:trace contextRef="#ctx0" brushRef="#br1" timeOffset="105">18582 9422 7569,'1'-6'-977,"3"2"1033,-3-2 290,4 4-171,-5-3 1221,0 5-1287,-5 0 0,-1 4-31,-6 0 0,3 5 29,-2-2 1,2 4-96,-6 0 0,-2 0 47,2 1 1,-1-1-106,0 1 1,3 2 73,-7-3 1,7 7-61,-3-7 1,0-1 27,1-2-29,-1 0 35,5 3 28,-1 1 152,6-6-137,-4-1 15,9-5 9,-4 0 102,5 0 16,5 5-95,1-4 1,5 4-99,1-5 0,-1 0 62,1 0 1,-1 0-119,1 0 0,-1 0 100,0 0 0,5 4-92,-1 0 0,0 0 76,-3-4 1,-1 0-74,0 0 0,1 0 45,-1 0 0,1 0-5,-1 0 1,0 0-30,1 0 1,-2 1 36,-2 3 0,-2-3-193,-2 3 182,-3-3 0,4 0 21,-5 3-47,0-2 59,0 8 1,0-8-30,0 6 1,-4-4 4,1 3 1,-6-3 48,1 4 0,-2-4-44,-2 3 0,1-3 96,0 4 1,-5-2-85,1 2 1,-1 2 78,0-3 1,4 2-70,-3-1 1,2 1 31,1-6 0,1 5-12,0-4-12,4 5-3,-3-3 6,9 0 0,-4 1-109,5-3 109,0-3-220,0 4 186,5-5 1,1 0-49,6 0 1,-1 0 18,0 0 1,1 0 2,-1 0 0,1 0 37,-1 0 1,1 0-29,-1 0 0,0 0 21,1 0 1,-1-1-17,1-3 1,-1 3-22,0-3 1,-3 3-8,0 1 1,-4 0-51,3 0 63,-4 0 0,6 1-3,-6 3 0,1-2 22,-4 6-22,0-6 1,-1 8 108,-3-2 0,-2 1-94,-6-1 1,0 4 51,-4-4 1,2 8-32,-5-4 0,4 2 9,-4-3 0,4 1-11,-4-1 1,5 0-2,-1 1 1,6-2-9,1-2 1,4 0 7,-3-4-9,4 5 6,-2-2 1,5-1 0,5 3 0,3-5 0,-2-1 0,2-3 0,-1 0-32,5 0 1,-1 0-3,1 0 0,-1 0-80,1 0 0,-1 0 60,0 0 1,2 0-26,2 0 1,-2 0 40,2 0 0,-2 0-22,-2 0 1,1 0-46,-1 0 103,1 0 1,-1 0 4,0 0 0,-4 2 33,-3 1 106,-3-1 1,-1 4-94,0-2 0,-5 1 102,-3 3 1,-2 2-77,-1-3 0,-5 3-17,1 2 1,-5-1-8,1 1 0,1-1-1,-1 1 1,5-1-23,-1 0 1,2 1-20,2-1-64,-1 1 1,5-1 73,-1 1 0,6-5-64,-2 1 0,2-4 56,2 3 0,0-3-157,0 4 147,0-6-111,0 8 45,0-8 26,6 3 1,0-2 9,5 1 1,1 0 2,-1-4 1,1 0 0,-1 0 0,0-1-2,1-3 0,3 3 57,0-3 0,0 3-45,-3 1 0,-4 0 41,-1 0 1,-3 0-31,4 0 8,-6 0 168,3 0-159,-5 0 76,0 5 1,-1-3-70,-3 6 0,2-4 10,-6 3 0,-1 1-4,-6 3 1,2 1 1,-2-1 1,2 1-29,2-1 0,-1 0-6,1 1 0,0 3 1,-1 0 0,5 1 18,-1-5 0,2 0-43,-2 1 1,3-5 41,5 1 96,-5-5 1,4 3-67,-3-2 0,1-3 323,-1 3-423,3-3 68,-4-1-326,5 0 230,5 0 1,-2-4 85,4 0 0,1-4 0,3 1 0</inkml:trace>
  <inkml:trace contextRef="#ctx0" brushRef="#br1" timeOffset="106">19541 9639 7569,'-6'0'-25,"1"-1"384,5-3 17,0 3-313,0-4 1,0 6 112,0 3 1,-4 2-124,0 6 1,-1 4 18,1 3 0,2 3-36,-6 1 1,4 3-4,-3 1 0,4 1 75,-1-2 0,3-1-170,1 1 0,0 1 77,0-4 1,0 2-38,0-6 0,1-2 46,3-2 0,1-2-98,3-2-76,2 0-151,-4 1-110,1-1 279,3-4 1,-10 1-702,0-4 833,0 0 0,-10 1 0,3 1 0</inkml:trace>
  <inkml:trace contextRef="#ctx0" brushRef="#br1" timeOffset="107">19530 9651 7569,'0'-16'356,"0"1"-196,-5 0 1,3 7 9,-1 1 1,1 3 170,2-4 138,0 6 88,0-3-509,5 5-6,2 0 0,4 5-48,1 2 0,-1 5 99,0 3 0,1-2-101,-1 2 1,4 3 63,1 1 0,-1-3-90,-4-1 0,1 2 96,-1-2 1,-1 0-160,-2-3 0,2-1 45,-2 1 1,-3-5-144,-1 1-72,2 0 76,-5-2-40,4 4 157,0-9 1,-3 3 23,1-8 1,2 2-13,-1-6 1,5-3-16,-1-5 1,2-4 3,1 1 0,1-2-4,-1-2 1,1 0 71,-1 0 1,-1 5-48,-2 3 1,2 2 269,-2 2-165,-3 0 1,1 4 260,-2 3-63,-3 3-136,4 1 1,-4 1-49,3 3 1,-3 4 132,3 7 1,-1 3-158,1 5 0,-3 1 35,3 2 0,-3 0-141,-1 4 0,1 1 68,3 3 0,-3-4-77,3 1 0,-3-4 61,-1 3 0,0-8-67,0 0 0,0-3 56,0 0 0,2-2-5,1-6 1,-1 1-484,2-1 146,-3 1-203,4-1 1,-3-1-156,6-2 712,-5-3 0,7 0 0,-4 1 0</inkml:trace>
  <inkml:trace contextRef="#ctx0" brushRef="#br1" timeOffset="108">20101 10130 7569,'0'-11'-11,"5"-1"1,-3 1 127,6 0 1,-6 3 188,2 0 0,1 0 123,-1-8-342,5 4 0,-4-5-97,3 6 0,-2-5 80,-2 1 1,-3-5-80,3 1 0,-3-3 101,-1-1 1,0 1-94,0-1 0,0 0 71,0 0 1,0 0-108,0 0 1,0 1 63,0-1 1,0 4-1,0 0 0,0 1-6,0-1 1,4-1 19,0 4 1,3 1 229,-3 4-228,5-1 0,-4 5 317,3-1-222,2 5 0,-5 3-32,3 8 1,1 4 22,-6 3 0,5 3 11,-4 4 1,3 2-133,-3 3 0,6 2 94,2 6 1,-1-1-220,4 0 1,-2-1 56,-1-2 0,0-4 112,3-4 1,-2 0-15,2 0 0,-2-5-32,-1-3 1,-1-2-53,0-2 1,1-1-114,-1-2-229,1 2-150,-1-4 201,0 1 337,-4-2 0,-2 0 0,-5 1 0</inkml:trace>
  <inkml:trace contextRef="#ctx0" brushRef="#br1" timeOffset="109">20158 10039 7569,'0'-11'388,"5"4"0,3 2-387,2 0 1,1 4 33,1-3 1,-1-1-22,0 1 0,2 0 56,2 4 1,-1-4-116,5 1 1,-4-1-76,5 4 0,-5-1-264,4-3 0,-4 2-425,4-1 809,0 1 0,4-3 0,0-1 0</inkml:trace>
  <inkml:trace contextRef="#ctx0" brushRef="#br1" timeOffset="110">20615 9616 7660,'0'-16'273,"0"3"-399,0-2 1,0 6 22,0 1 336,0 6 0,1-7 98,3 5 25,-3 0 0,4 6-93,-5 1 0,1 9-48,3 7 1,-3 4-104,3 3 0,-2 4-16,-2 4 0,3 4-61,1 0 1,0 1 136,-4-1 0,4-6-256,0 2 0,3-3 39,-3-1 1,1-2-128,-1-5 1,-2-5 58,6-3 1,-4-2-231,3-2-212,-4 1-147,7-6-604,-9-1 664,4-5 642,-5-5 0,0-1 0,0-6 0</inkml:trace>
  <inkml:trace contextRef="#ctx0" brushRef="#br1" timeOffset="111">20455 9594 7569,'0'-12'245,"1"-3"131,3 0 0,3-1-263,9 5 1,-2 1 41,5 2 0,-4-2 87,4 2 0,-1-2-47,1-1 0,2 3-58,-2 1 1,7 4 45,0-1 1,2 3-215,-1 1 1,-7 5-66,3 3 1,-4 6-128,0 1 0,-4 5-37,-7-1 1,1 2 116,-5-2 0,-1 5-28,-3-5 1,-6 5 21,-5-5 1,-2-1 18,-6 1 0,0-5 48,-4 1 1,0 1-272,0 0 0,4-5 353,0-3 0,0-1 0,-3 5 0</inkml:trace>
  <inkml:trace contextRef="#ctx0" brushRef="#br1" timeOffset="112">21083 9753 8273,'6'0'300,"-1"0"-109,0 0 1,2 0-137,4 0 1,1 0 70,-1 0 1,4 0-269,0 0 0,1 0 115,-5 0 1,4-1-219,1-3 1,-1 3 66,-4-3 0,1 2-753,-1-2 931,0 3 0,1-9 0,-1 3 0</inkml:trace>
  <inkml:trace contextRef="#ctx0" brushRef="#br1" timeOffset="113">21106 9948 7569,'7'0'0,"1"0"0,5-2 825,6-2-501,-3 3 1,6-9-12,-3 2-175,2 3 0,1-5-72,-3 3 1,3-2 70,-3 1 0,-3-1-137,-1 5 0,3 1 0,0 3 0</inkml:trace>
  <inkml:trace contextRef="#ctx0" brushRef="#br1" timeOffset="114">22659 9239 7569,'0'-6'-277,"0"-4"1,0 7 990,0-4-260,0 4 80,0-7-155,0 9 36,0-4-268,0 5 0,0 5-112,0 2 1,1 5 86,3 3 0,-3 3 47,3 5 1,-3 5 5,-1 2 0,0 3-17,0 1 1,0 1-112,0-1 0,4 1 9,0 3 0,0-2-36,-4 2 0,4-2 34,-1-2 0,5 0-169,-4 0 1,5 1-4,-2-1 1,0 0 55,0 0 1,-3 1-42,4-1 0,-4 0 46,3 1 0,-3-6 34,4-3 0,-6 2 12,2-1 1,-2-2 4,2-6 0,-2 2 105,1-6 1,-1 0-101,-2-3 1,3-1 67,1 0 0,0-3-50,-4 0 1,0-5 14,0 5 20,0-5-294,0 2-33,0 0-251,0-4-12,0 4-1,0-14-930,0-2 1469,0-3 0,5-3 0,1 0 0</inkml:trace>
  <inkml:trace contextRef="#ctx0" brushRef="#br1" timeOffset="115">23219 9548 7569,'0'-7'135,"0"-3"140,-5 9 132,3-4-247,-8 5 1,8 0 132,-6 0 0,0 0-73,-3 0 0,0 5-51,-1 3 0,1 2 14,-1 1 1,-3 4-114,0 1 1,-4 8 97,4-1 1,-1 2-99,5-2 0,-1 4 35,1-1 1,3 2-140,1-1 1,4-3 38,-1 3 0,4-3-131,4-2 0,3 1-13,4 0 0,2-4 118,2 0 1,-1-5-97,5 1 0,0-6 18,4-1 0,0-6 13,0 2 0,1-2 30,2-2 0,0-2 2,4-2 0,-5-3 67,2-8 1,1 1-50,-1-5 0,-1-2 42,-3-5 0,-1 0-32,-3-4 1,-3-4-125,-4-5 0,-2 0 77,-3 1 1,-3 3 2,-8-4 0,-3 4 43,-8 1 1,-4 6-9,-8 5 0,3 5-173,-3 7 1,-2 4 86,-1 4 1,-3 1-298,-2 2 0,6 2 137,2 1 1,5 5-256,3 7 536,2-2 0,1 8 0,-2-3 0</inkml:trace>
  <inkml:trace contextRef="#ctx0" brushRef="#br1" timeOffset="116">23013 9833 7569,'0'-6'404,"1"0"-71,3 2-167,-3 3 0,6-4 101,-3 5 8,-3 0-197,9 0 0,-4 0 76,6 0 1,-1 0-72,1 0 0,0 0 50,3 0 1,3-2-196,5-2 0,0 3 58,0-3 1,0 3-203,-1 1 1,1-4-136,0 0 0,-1 1-718,-3 3 1059,2 0 0,-3-5 0,5-2 0</inkml:trace>
  <inkml:trace contextRef="#ctx0" brushRef="#br1" timeOffset="117">23801 9719 6879,'8'-6'-16,"-1"2"0,-3 3 290,4 1 1,-1-4-155,5 0 0,-1 0 43,1 4 0,0-3-104,4-1-11,-4 0 1,5 4-100,-6 0 1,1-1-180,-1-3 1,0 3-210,1-3 1,-5 2 438,1 2 0,0 0 0,3 0 0</inkml:trace>
  <inkml:trace contextRef="#ctx0" brushRef="#br1" timeOffset="118">23778 9845 7569,'0'-7'996,"5"2"-885,3 5 0,2 0-193,2 0 1,-1 0-219,0 0 223,6 0 1,1-3-125,4-1 0,3-4 201,1 4 0,-7-5 0,3 3 0</inkml:trace>
  <inkml:trace contextRef="#ctx0" brushRef="#br1" timeOffset="119">21860 9434 7569,'0'-8'0,"0"0"-170,0 1 330,0-5 431,0 1-4,0 0-197,0 4-35,0 2 12,0 5-197,0 5 0,3 2-16,1 4 1,0 5-12,-4 3 0,0 8 22,0 4 1,-5 3-117,-3 4 0,-3 6-78,-4 6 1,2-4 65,-2-5 1,-1 0-84,5 1 1,-2-3 82,10-5 1,-1-3-55,4-1 0,0-8 61,0 1 1,1-4-134,3 0 0,-2-3 18,6-4 0,-5-5-240,0 1-303,-1-5 213,3 2 96,-4-5 1,4-2 57,-5-1 1,-1-4-147,-3-4 1,1-2-26,-4-2 1,0 1 22,0-5 0,-2 1 395,5-1 0,-5-3 0,3 5 0</inkml:trace>
  <inkml:trace contextRef="#ctx0" brushRef="#br1" timeOffset="120">21882 9491 7569,'-5'-12'0,"3"2"-96,-6 3 189,6-4 1,-3 9 311,5-6 293,-6 6-249,5-3-174,-4 5 134,5 0 0,5 5-199,3 2 0,2 5-4,1 3 1,2 3-125,2 5 1,-1-1 100,5 1 1,-3 4-89,3 0 0,-5 4-63,1 0 0,-3 0-104,0 0 0,3 2 114,0-3 1,1 0-65,-5 0 1,4-5-59,0 2 1,4-4 30,-3-4 0,0-3-231,-1-4 166,-2-1 0,4-1-489,-6-2-76,-5-3-286,-1-5 296,-5 0 240,-5 0 1,-5-5 428,-5-3 0,-10-2 0,0-1 0</inkml:trace>
  <inkml:trace contextRef="#ctx0" brushRef="#br1" timeOffset="121">21745 9925 7569,'-6'-7'495,"1"2"0,6 5-210,3 0 1,4 0 60,7 0 1,3 4-185,4 0 0,6 0-66,3-4 1,2 0-142,1 0 1,-3 0 46,-1 0-2,-5 0 0,3-5 0,-5-2 0</inkml:trace>
  <inkml:trace contextRef="#ctx0" brushRef="#br1" timeOffset="122">24281 9377 7569,'-8'-8'129,"1"0"275,4 6 84,-2-3-121,5 5-103,0 0 1,0 5-59,0 2 1,0 9-45,0 3 1,1 2-31,3 2 0,-1 1 23,4 3 0,1-2-29,3 6 0,-3-5-109,-1 5 1,0-5-24,0 5 0,2-6 74,-5 2 1,4-4-171,-5-4 0,5 1 25,-4-5 1,4 1-180,-5-5 0,2-1-332,-1-2 135,-3 2 1,5-8-378,-6 6 262,0-5 0,-2 2-167,-2-5 735,-2 0 0,-10-5 0,-2-2 0</inkml:trace>
  <inkml:trace contextRef="#ctx0" brushRef="#br1" timeOffset="123">24201 9388 7569,'0'-15'-222,"0"-1"0,5 1 534,2 4 0,5-1-53,3 1 1,-1 3-90,5 1 1,-4 3-25,4-4 1,-5 6 4,2-2 0,0 3-18,-1 1 1,4 0-1,-3 0 0,4 1-69,-1 3 1,-3-2-114,0 6 1,-4 0-113,0 3 1,-6 0 88,-2 1 1,-3 3-92,-1 0 1,-1 4 44,-3-3 1,-4 4-14,-7-1 0,-3-1 57,-4 1 0,-1-5-14,0 1 1,0-2 65,0-2 1,4 0-10,0 1 181,5-6-136,-2 4 1,9-7 297,4 4-245,1-4 1,9 3 69,4-2 0,2-3 2,6 3 1,0 1 60,4-1 0,3 1-122,1-1 0,0 1 3,-5 3 1,1 2-107,0-3 0,-4 5 100,0 3 1,-1-2-103,1 2 1,-1 3 36,-3 1 0,-2 1-64,2-1 0,-4 3 26,-3-3 1,-2 2 21,-2 2 1,-3-4-10,3 0 0,-8-1 1,-3 1 1,-8 1-5,-4-4 0,-3-1 16,-1-4 1,-5-3 118,-2-1 1,-5-4-111,-3 1 1,2-3 71,-6-1 0,9 0-102,-2 0 0,10-5-3,2-3 0,7 2-1038,8-2 1064,3 1 0,10-5 0,1 1 0</inkml:trace>
  <inkml:trace contextRef="#ctx0" brushRef="#br2" timeOffset="124">18662 11261 7569,'6'-5'-844,"-1"4"1071,-5-4 368,0-1-82,0 5-85,0-4 153,0 5-299,-5 0-144,4 5 1,-9 2 1,2 4 0,-1 0-13,2 1 1,-4-1-140,4 1 0,-7 0-17,-1 4 1,-4-4 42,3 3 0,0-2-79,1-1 0,2-1 29,-2 0 1,-1 1-3,5-1 1,-3-1-1,6-2 49,3 2-3,-5-9 13,9 10-56,-4-10 67,5 4-16,5-5-4,1 0 1,6 0-22,-1 0 0,1 0 22,-1 0 1,0 0-2,1 0 0,3 0 6,0 0 0,2 0 3,-2 0 0,-1 0-29,5 0 0,-5 0 32,1 0-53,-2 0 47,-2 5-86,1-4 76,-6 9-6,-1-3 1,-6 4 45,-3 1 0,-4-1-47,-7 0 0,1 5 107,-5-1 0,0 1-92,-4 0 1,0 0 34,1 3 1,4 2-22,3-6 0,2 0 9,2-4 0,3 1-4,0-1 1,6 1-49,-2-1 0,3-3 38,1-1-19,0-4-79,0 2 94,0-5-46,5 0 1,1 0 25,6 0 1,-1 0-80,0 0 0,1-1 40,-1-3 1,4 3-69,1-3 1,0 2 48,-1 2 0,-2-1-6,2-3 0,-1 3-14,2-3 30,-4 3 0,5 1 43,-6 0 1,-3 0-89,-1 0 135,-4 0 0,2 5-32,-5 3 0,-6-2 85,-6 2 1,1 3-49,-4 4 0,-3 1 14,-1-5 0,-3 4 17,-1 0 0,0 5-49,1-5 0,0 0 18,3-4 1,4 1-1,7-1 0,-1 1-50,6-1 1,-5-3 2,4-1 0,0-3-71,4 4 0,0-4-42,0 3 1,2-4 67,1 0 1,0-1-74,5-2 1,-5 4 60,5-1-57,0 1 0,3-4 54,0 0 0,1 0-101,-1 0 0,2-4 98,2 1 1,-2-1 21,2 4 1,-2 0 10,-2 0 0,4 0 81,1 0 0,-1 0-47,-4 0 0,-3 0-74,0 0 102,-1 0-54,-1 0 70,5 5 1,-10-3-20,3 6 1,-4 0 73,-4 3 1,-2-2-50,-6 2 0,1-2 13,-1 6 1,0 2 30,-4-2 0,4 0-60,-4-3 0,8-1-59,0 1 1,2-1 64,-2 0 0,2 0-16,2-4 15,3 3 0,-5-7 41,6 5-40,-5-6 1,4 3-176,-4-5 1,6 0-32,3 0 46,2 0 1,10 0 99,-1 0 1,0 0-85,-3 0 1,-1 0 63,0 0 1,1 0-27,-1 0 1,1 0 49,-1 0 1,-3 0 20,-1 0 0,-3 1 104,4 3-143,-6-2 80,3 8 0,-5-8-57,0 6 0,-5-1 157,-2 5 1,-3-1 10,-2 1 0,1-1 27,-1 1 0,1-1-62,-1 0 0,1 1 355,0-1-409,-1 6 1,1-5 45,-1 4 0,6-7-267,2-2 150,-2-4-1125,5 2 440,-5-5 0,8-4 683,2 0 0,2-10 0,5 1 0</inkml:trace>
  <inkml:trace contextRef="#ctx0" brushRef="#br2" timeOffset="125">19553 11512 7569,'-4'-7'-251,"0"-1"217,-5 5 1,6-5 167,-4 4 314,-1 0-128,-3-1 208,-1 4-205,6-4-141,1 5 0,5 1 43,0 3 0,0 2-10,0 5 0,1 2-5,3 2 0,-3-1 9,3 5 1,1 2-95,-1 5 1,0 0 69,-4 4 0,0-1-171,0 2 0,0 2 41,0-3 1,0-2-54,0-1 1,0-3-37,0-1 0,4-2-76,-1-2 1,5 2-119,-4-6 1,3 0-27,-3-4-128,5 1 1,-6-4-59,4-1-559,-4-4 675,2 2 0,-5-7-118,0-1 1,0 0 431,0-4 0,-5-6 0,-1-5 0</inkml:trace>
  <inkml:trace contextRef="#ctx0" brushRef="#br2" timeOffset="126">19518 11569 7569,'-6'-11'0,"1"-1"52,5 1 18,-5 0 0,3 3 441,-1 0 453,1 6-471,2-8-279,0 8 0,0-1 29,0 6 0,4 4-60,0 4 1,5 1-86,-1-1 0,2 4 108,1 1 1,1 3-178,-1-4 1,0 4 102,1-4 0,-1 4-185,1-4 1,0 2 16,4-2 0,-4-2-110,3 2 1,2-2 40,-2-2 1,0-3 79,-3-1 0,-1-4-114,1 1 0,-1-3 56,1-1 1,-5 0-54,1 0 0,-4 0 100,3 0 0,-4-5-45,1-3 1,1-2 18,-2-1 1,5-6-2,-4-2 1,3-2-48,-3-2 0,5-4 57,-1 0 1,2 1 11,1 3 1,-3 4-22,0 0 0,-5 1 287,5-1-199,-6 3 401,4 4-48,-1 1-68,-4 4-279,4 2 0,-4 7 38,3 1 1,-1 1 20,4 8 1,-3-4-18,4 8 1,-2 5 75,2 2 1,0 2-92,-4-2 0,4 5 57,-4 3 1,0 0-85,-4 0 1,1 2-63,3-3 0,-3-2-14,3-1 0,-2-3 59,2-1 0,-3-2-291,3-2 1,1-2 117,-1-6 1,0 1-468,-4-1 133,5-4-982,-4-2 727,4-5 747,-5 0 0,0 0 0</inkml:trace>
  <inkml:trace contextRef="#ctx0" brushRef="#br2" timeOffset="127">20158 11969 7569,'0'-8'0,"0"1"0,1 3 79,3-4 1,-3 5 207,3-5 0,1 4 43,-1-3 1,1-1-103,-1-3 1,-3-1-42,3 1 1,1-2 7,-1-2 0,0 1-135,-4-5 0,3 0 86,1-4 1,0 0-56,-4 0 0,4-3-18,0-1 0,3-4-93,-3 5 0,1-5-50,-1 5 1,-2-5 85,6 5 0,-4 3 55,3 4 0,-4 5-9,1-1 0,-3 2 114,-1 1 1,0 5-25,0-1-14,0 6 1,1-3-47,3 5-32,-3 0 1,8 5-86,-5 2 0,4 5 101,-5 3 0,5 3 11,-4 5 0,5 3-29,-2 1 1,0 5-97,0-2 0,-3 4 87,4 4 1,-1-6-9,5 2 1,-1-3-124,1-1 0,0-2-220,4-5 1,-4 0-18,3 0 0,-2-6 119,-1-1 1,-1-4-265,0 0 0,-4-5 152,-3 1 1,1-4-928,-2 3 828,1-4 1,-5 2 410,-3-5 0,-2 5 0,-6 1 0</inkml:trace>
  <inkml:trace contextRef="#ctx0" brushRef="#br2" timeOffset="128">20169 11866 7569,'2'-14'450,"1"3"-281,4-3 0,5 13-11,4-3 1,-2 1 130,5 0 1,-2 1 82,2-2-281,3-2 0,-3 4-294,8-6 1,-3 4 94,2-3 1,2 4-449,-1-1 556,0-2 0,-5 5 0,1-5 0</inkml:trace>
  <inkml:trace contextRef="#ctx0" brushRef="#br2" timeOffset="129">20729 11592 7569,'0'-6'-18,"0"-4"0,0 7 154,0-4 0,4 3 220,-1-4-80,1 6 333,-4-4 334,0 6-760,0 6 1,0 5 56,0 8 0,0 3-45,0 0 0,0 5-160,0 0 1,0 3 68,0-3 1,0 3-95,0-3 1,2 3 10,1-3 1,0 0 61,5-4 0,-5-1-222,5 1 0,-4-4 80,3 0 0,-3-5-676,4 1 352,-6-2 1,3-5-744,-5-1 186,5-4 660,-3 2 0,-7-15 1,-8-3-1</inkml:trace>
  <inkml:trace contextRef="#ctx0" brushRef="#br2" timeOffset="130">20638 11581 7569,'0'-15'66,"0"-1"1,1 1 39,3 4 0,2-1 48,5 1 0,1-1 162,-1 1 1,4 0-15,1-1 1,4 6-125,-1 2 1,6 3-105,2 1 0,1 0 79,-1 0 1,-3 1-197,2 3 0,-2 2-25,-1 6 0,-1 3-19,-3 0 0,-3 0 42,-4-3 0,-2-1-144,-2 0 0,-5 5-10,-6-1 0,-6 0 58,-10-3 1,-2-1-8,-9 0 0,-4 2 57,-4 2 1,-4-3-13,4-1 0,0 1-67,3-5 0,7 0-341,6 0 511,4-4 0,6 7 0,1-4 0</inkml:trace>
  <inkml:trace contextRef="#ctx0" brushRef="#br2" timeOffset="131">21300 11546 7569,'-12'-11'-327,"1"5"448,5-4 270,1 8-104,5-8 29,0 9-158,0-4 1,6 5 119,5 0 1,2 0-252,6 0 1,-4 0 67,4 0 0,0 0-161,4 0 1,-4 0 67,0 0 1,-1 0-238,1 0 1,1 0-93,-4 0 0,-1 0-648,-4 0 975,1 0 0,-1-5 0,1-2 0</inkml:trace>
  <inkml:trace contextRef="#ctx0" brushRef="#br2" timeOffset="132">21311 11741 7569,'0'-7'539,"0"-3"0,5 9-461,3-3-37,2-2 1,5 4 50,1-1 0,8-4-77,-1 0 0,3 0-21,1 0 1,-3 4 65,3-1 1,-3 2-61,-1-2 0,-1 3 0,1-4 0</inkml:trace>
  <inkml:trace contextRef="#ctx0" brushRef="#br2" timeOffset="133">22202 11421 7569,'0'-12'204,"0"1"-67,5 5 1,-3-1 156,1 4-197,-1 1 1,-2-2 316,0 8-207,0 3 0,0 5-7,0 4 1,0 1-1,0 6 1,0 5-96,0 3 0,0 1 90,0 3 0,0-2-161,0-3 0,0 3 7,0-2 0,1-3-127,3-2 0,-2-2 20,6-1 1,-4-1-83,3-3 1,-3-3-208,4-4 26,-6-1 0,7-3-520,-5-1 309,0-4 540,-4 2 0,0-10 0,0-1 0</inkml:trace>
  <inkml:trace contextRef="#ctx0" brushRef="#br2" timeOffset="134">22111 11467 7569,'6'-18'234,"-2"3"-182,2 2 1,4 5 67,6 1 0,4 0 84,-1 0 0,1-2-34,-1 5 0,3-4 155,-3 5 1,3-3-282,0 3 64,1 1 1,-1-3-34,-3 5 1,2 0-125,-2 0 0,-2 5-128,-2 3 1,-6 2 121,-1 2 1,-6-1-73,2 0 1,-3 5 25,-1-1 1,-5 0 49,-2-3 1,-5 3 1,-3 0 1,-2 0 90,-2-3 1,-2-1-36,2 0 1,1-3 107,-1 0 1,1-6-61,-1 2 0,3 1 339,4-1-224,1 0 1,3-3 34,1 3-163,4-3 23,3 9 0,8-7-4,7 4 0,1 0 18,3 0 1,3 4-11,-3-4 1,3-1-99,0 2 0,1 0 51,0 3 0,-1 1-94,-3-1 1,1 4 106,-5 0 1,1 2-126,-5-2 0,-1-1 41,-2 5 1,-3-4-43,-5 4 1,-1-3 19,-3 3 0,-3-5-53,-4 1 0,-7-2 75,-5-2 0,-1-1-5,-6-2 1,-1 1-85,-3-6 1,1 1 48,3-4 0,2 0-196,5 0 0,5 0-307,3 0 267,7 0 0,4-4 325,8 1 0,8-11 0,5 1 0</inkml:trace>
  <inkml:trace contextRef="#ctx0" brushRef="#br2" timeOffset="135">23002 11067 7569,'-11'-12'-254,"4"1"-184,2 5 810,5 1 1092,0 5-1265,0 5 1,0 6-33,0 8 0,1 3 11,3 1 0,1 1 9,3 2 0,0 7-12,-4 5 1,4 0-51,-4-3 0,3 4 64,-3 3 0,0 1-139,-4-1 1,0 6 76,0-2 1,0 5-209,0-6 1,0 7-207,0-6 1,1 2 139,3-2 1,-3-6 48,3-1 1,-1-4-76,0-1 1,-1-3 60,1-1 0,-1-4 75,-2 0 0,0-2 11,0-1 1,0-4-22,0 0 0,0-5 100,0 1 1,4-2 179,-1-1-298,1-1-35,-4 0-23,0-4 1,0-1-581,0-2 248,0-3-1191,-5 4 945,4-10 701,-9-1 0,3-6 0,-4 1 0</inkml:trace>
  <inkml:trace contextRef="#ctx0" brushRef="#br2" timeOffset="136">23481 11489 7377,'-5'-6'-480,"0"-4"490,-2 2 341,-4 3-68,10 0 1,-9 1-62,2 1 0,2-1 149,-2 4 1,-3 5-45,-4 2 0,-2 5-83,2 3 1,2 3-103,-2 5 1,-1 3 23,0 1 0,2 3-24,7-3 0,-3 5-1,2-2 1,3-1-163,1 2 0,3-4 33,1 3 0,1-5-137,3 2 0,7-4 83,8-4 0,3 1-231,1-5 1,5-1 44,2-6 1,-1-3-66,2-5 1,-1 0 82,5 0 1,-5-5 10,0-3 0,-3-3 169,4-4 0,-6-3-94,2-5 1,-5-1 186,-3-3 0,2-2-116,-6-5 1,-5-5-40,-6-3 1,1-3 41,-1 0 0,-7 0-8,-8 3 1,-7 0 10,-9 8 0,-3 0-16,-8 11 0,-1 4-100,-3 11 0,-1 3 47,5 5 0,-1 5-233,5 3 1,6 7 348,5 4 0,1 3 0,4 1 0</inkml:trace>
  <inkml:trace contextRef="#ctx0" brushRef="#br2" timeOffset="137">23241 11752 7569,'-6'-11'192,"2"4"-241,8 3 0,2 3 84,6 1 0,3 0 145,0 0 0,6-1 355,-2-3 1,7 3-229,5-3 0,2 3-46,1 1 1,4-4-678,0 0 314,0 0 0,-5 4-800,-2 0 1,0 0 901,-4 0 0,0 5 0,-4 2 0</inkml:trace>
  <inkml:trace contextRef="#ctx0" brushRef="#br2" timeOffset="138">23927 11604 7327,'11'0'-4,"4"0"-100,1 0 0,3-2 196,-4-1 0,1 1-49,0-2 1,-2 3 100,5 1 0,-2-4-87,2 1 0,2-1-160,-6 4 1,0-2 102,-3-1 0,-5 1-591,1-1 591,-6 1 0,3 2 0,-5 0 0</inkml:trace>
  <inkml:trace contextRef="#ctx0" brushRef="#br2" timeOffset="139">23950 11752 7584,'11'0'273,"0"0"-277,1 0 1,-1-4 41,1 0 0,4 1 30,3 3 1,-1-2-69,1-1 1,0 1 56,4-2 0,4 2-57,-1-2 0,1-2 0,-4-6 0</inkml:trace>
  <inkml:trace contextRef="#ctx0" brushRef="#br2" timeOffset="140">24384 11969 7569,'0'-6'-89,"5"1"0,-4 0 830,3-3-546,2 3 1,-5-5 126,3 2 1,-1-3-113,0-5 0,-1 4-70,2-3 0,-3-3-7,-1-1 0,1-2-77,3 2 1,-3-3-53,3-1 1,-2 0 106,2-4 0,-1-2-186,4-1 0,1-3 35,3-2 0,-3 1-76,0 0 0,-1 3 27,5 1 0,-5 5 71,1-2 0,-2 7 100,2 1-11,-3 5 301,-5-3-195,0 6 95,0 4-201,0 2 0,0 7-152,0 1 0,0 4 81,0 4 1,4 4 28,0 1 1,3 4 2,-3-1 0,5 6-19,-1 2 1,0 1-45,0-2 1,2 2 41,-2 3 0,2 2-37,1-3 0,-3 3 45,0 2 1,-2-1-99,2 0 0,0 0-29,-4 1 1,5-5-108,-1 1 1,1-6 63,-2 2 1,2-5-62,-5-3 0,5 2 45,-2-6 1,-1 0 47,-3-3 1,2-5-284,-1 1 131,0-6-195,-4 3-721,0-5 1187,-5 0 0,-1-5 0,-6-1 0</inkml:trace>
  <inkml:trace contextRef="#ctx0" brushRef="#br2" timeOffset="141">24349 11855 7569,'0'-12'134,"5"6"-16,3 2 0,7 3 221,4 1 1,3 0-274,1 0 0,1 1 11,2 3 0,0-3-627,4 3 1,-1 1 549,2-1 0,2 5 0,-4-3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08T04:13:06.960"/>
    </inkml:context>
    <inkml:brush xml:id="br0">
      <inkml:brushProperty name="width" value="0.09086" units="cm"/>
      <inkml:brushProperty name="height" value="0.09086" units="cm"/>
      <inkml:brushProperty name="color" value="#FF0000"/>
    </inkml:brush>
  </inkml:definitions>
  <inkml:trace contextRef="#ctx0" brushRef="#br0">11444 8794 7569,'7'0'274,"0"1"0,-2 3 1,-3 4-1,0 2 1,-2 1-1,-2 1 1,-2 0-151,-3 4 1,-5 1-1,-3 6 1,-4 0-1,-2 0 1,-4 0-1,0 0 1,-3-1-1,0 1 1,0 0-1,2-1 1,-1-2-1,0-2 1,2-2 0,1-2-1,1-2 1,0-3-1,0-3-195,1-1 1,3-1 0,-1-4-1,1 0 1,0 0 0,2-1 0,-1-3-1,1-5 8,1-5 0,1 1 0,3-3 1,0 0-1,-2 0 0,0-2 1,2-1-1,5 0-105,2 0 1,-3 5 0,4-2 0,2 0 0,0 1 0,2 1 303,0 2 0,2 1 0,1 4 0,6 3 0,4 5-46,2 7 0,5 5 1,1 9-1,4 2 0,6 2 1,2 1-1,1-1 1,0 1 7,0-1 1,1 1 0,-1-4 0,-1-1 0,-3-2 0,-3-2 0,-3-2-1,-1-1 49,0 2 0,-2-6 1,-2 2-1,-2-4 1,-2 0 1,0 1 0,1-3 0,-5 0 0,0-2 485,1-3-322,-1 0 0,1-2 0,-1 0 1,1 0-331,-1 0 1,-5-5 0,-2-3 0,-3-2 0,-1-2 0,-1 2-3256,-3 3 3273,-2 2 0,-11 5 0,0 0 0</inkml:trace>
  <inkml:trace contextRef="#ctx0" brushRef="#br0" timeOffset="1">12277 8737 7569,'-7'-10'55,"0"1"0,2 1 1,3-1-1,-1-1 0,1-1 1,-2-1-1,1 1 0,2 0 1,1-1-1,-1 1 1,-2-1-1,-2 2 0,-1 3 1,-2 1 541,2 1 0,-4 4 1,2-3-1,-2 4 0,0 4 1,1 5-519,1 5 1,5 1 0,-4 7-1,2 3 1,3 3 0,0 5 0,2 4-1,2 5 1,1 2-225,5 2 0,2 0 0,2-1 0,-1 0 0,0-2 0,1-3 0,-1 0-57,1-3 0,-5-6 1,1-2-1,0-1 0,-2-2 1,-1-3-1,-1-4 0,0-3-38,-2 1 0,-1-5 0,-1 4 1,-1-5-1,-3-2 0,-3-2 0,-3 1 240,-2-2 0,-4 5 0,-2-5 0</inkml:trace>
  <inkml:trace contextRef="#ctx0" brushRef="#br0" timeOffset="2">11946 9251 7569,'8'-4'194,"-2"-1"1,1-1-1,0-3 1,5-1 0,3-1-1,4 3 50,5 0 0,4 2 0,6-3 1,0 2-1,1 2 0,0 3 0,2 1 1,1 1-645,-1 0 1,-3 0-1,-2 1 1,-3 1 399,-1 2 0,-1 5 0,-5-3 0</inkml:trace>
  <inkml:trace contextRef="#ctx0" brushRef="#br0" timeOffset="3">12631 9217 7569,'-13'-2'1544,"1"-1"-605,8 1-148,-1-8-556,5 9 1,1-3-57,3 8 1,-1 2 5,4 6 1,1 3-24,3 0 1,2 5-87,2-1 1,-1 7 78,5 0 1,-1 6-284,1-1 1,1-2 61,-4 1 0,3-6-419,-4-1 0,0-1 229,-3-7 1,-1 0-96,0-3 1,1-1-30,-1 1 0,-1-5-162,-2 1 1,-2-6-845,-2 2 1386,-2-3 0,3 4 0,-5 2 0</inkml:trace>
  <inkml:trace contextRef="#ctx0" brushRef="#br0" timeOffset="4">12883 9285 7569,'0'-16'0,"0"-1"260,0-2 0,4 3 405,-1 4 0,5 1-55,-4-1 0,1 2 142,-1 3-354,-3-4 1,4 11-1,-5 2-366,0 8 1,-9 8 0,-4 8 0,-3 5-1,-4 2 1,-3 1 0,-3 2 0,0 0-600,0 2 1,4 0 350,2-3 1,0-2-286,5-3 1,1-2 197,6-5 1,0-1-858,4-3 372,0-3 50,4-5 738,0 1 0,10-6 0,3-1 0</inkml:trace>
  <inkml:trace contextRef="#ctx0" brushRef="#br0" timeOffset="5">13111 9057 8342,'-11'-12'1362,"4"-4"-1828,2 3 945,5 2 0,0 7-173,0 8 0,2 7 0,0 9 0,3 6 472,2 4 1,-1 8-504,1 4 0,4 6-269,-4 2 1,0 3-317,0-3 0,0-1-251,0-3 0,0-3 364,-4-5 1,-1-1-117,1-10 1,0-5 73,1-3 0,-3-5-446,3 2 0,-2-7-121,2-2 806,-3-4 0,5 7 0,-6-4 0</inkml:trace>
  <inkml:trace contextRef="#ctx0" brushRef="#br0" timeOffset="6">13557 9297 7569,'0'-8'218,"0"0"1,0-1 0,0-1 0,0-1 0,-2 1 0,-2 2 0,-3 4 0,-3 3 0,-2 2-18,1 3 0,-4 2 1,-1 7-1,1 2 0,0 6 1,0 3-1,2 4 0,4 0 1,5 1-362,3 0 0,1-4 1,1 2-1,4-3 1,6-2-1,5-3 1,4-4 23,5-2 0,1-3 0,0-3 0,0-3 0,1-4 0,-1-2 1,1-3-1,-3-2 153,-3-2 0,-1-5 0,-5-1 0,-1 1 0,-1 0 0,-3-1 0,-1-4 0,-3-1-185,-1 1 0,-1-3 0,-5 2 1,-3-4-1,-5-3 0,-4 2 1,-3 1-90,-2 1 0,-2 9 0,-7 4 0,-3 3 0,-2 5 0,0 2 0,3 2 257,1 2 0,1 10 0,5-1 0</inkml:trace>
  <inkml:trace contextRef="#ctx0" brushRef="#br0" timeOffset="7">13420 9434 7569,'11'6'304,"0"-2"1,1-3-1,-1-1 1,2 0 61,2 0 1,-1 0 0,5 0 0,1 0-1,2-1 1,2-2 0,1-1-391,2 2 0,4 1 1,-4-1-1,1 0 0,0-2 1,-2 0 23,-2-1 0,4-1 0,1-6 0</inkml:trace>
  <inkml:trace contextRef="#ctx0" brushRef="#br0" timeOffset="8">14504 8417 7569,'-7'-13'133,"-1"5"1,-1 3 0,-1 1-1,-1 1 1,-1 3 0,1 5 0,-2 7-1,-2 7 1,-4 7 0,-3 9-1,0 5 245,-1 5 1,0 4-1,1 1 1,3-1-1,4 1 1,2-1-1,3 1 1,3-1-409,3 1 0,3-2 1,1-5-1,1-2 0,3-2 1,5-2-1,3-2 0,5-2-230,0-2 0,3-5 0,1-5 0,-1-4 0,-1 1 0,2-1 0,-1-2-328,-1-5 1,3 1 0,-3-4 587,2-1 0,2 4 0,0-3 0</inkml:trace>
  <inkml:trace contextRef="#ctx0" brushRef="#br0" timeOffset="9">14824 8965 7569,'0'-16'977,"0"3"1,0-2-828,0 2 1,2 8 0,1 6 0,5 10 0,2 8 0,2 5 0,-1 4 0,0 1-100,1 3 0,3 1 0,2 1 0,-1-1 0,1-3 0,-2-3 0,0-4 0,0-3-667,-1-1 1,-1-6 0,-2 0-1,1-6 616,-1-2 0,1-1 0,-1-4 0</inkml:trace>
  <inkml:trace contextRef="#ctx0" brushRef="#br0" timeOffset="10">15133 8817 7569,'-17'-12'157,"4"2"1,-2 3 773,3 3 1,4 3-637,0 1 0,1 10-210,-5 5 0,5 7 1,-1 4-1,-1 6 0,-1 5 1,-1 5-1,-1 1 1,1-1-262,-1-4 1,1 1 0,-1-2 0,2-3 0,1-5 0,3-3 175,1-5 0,1-5 0,4 0 0</inkml:trace>
  <inkml:trace contextRef="#ctx0" brushRef="#br0" timeOffset="11">15510 8429 7569,'-16'-18'1377,"1"3"-1667,5 7 8,5 3 0,5 14 768,0 2 1,0 10-220,0 1 1,0 13 251,0 10 0,1 7-443,3 9 1,-1-28 0,0 2-1,2 1 1,0 1 0,0 0-1,-2 1-223,-1 1 1,0-1 0,-1-3 0,-1-1-75,0 31 0,0-4-24,0-8 0,0-1-153,0-14 1,0-5-282,0-6 1,0-3 678,0-1 0,4-4 0,0-3 0,-2-1 0,0-1 0,-2 1 0</inkml:trace>
  <inkml:trace contextRef="#ctx0" brushRef="#br0" timeOffset="12">16023 8646 7569,'-19'-22'62,"3"3"1,2 5-1,4 5 1,0 5-1,-2 6 1,-3 5 315,-4 8 0,-3 12 1,0 7-1,-1 8 1,0 6-1,1 4 1,2 1-1,4-4 109,3-2 1,0-5-360,9 0 0,2-7-110,6 0 1,3-6 110,8-6 0,3-6-318,5-1 0,5-5 84,2-3 0,0-5-33,0-6 1,2-4 61,6-4 0,-3-6 60,3-2 0,-2-4-72,-2-3 1,-3 0 61,-1-4 1,-4-6-278,0-5 1,-3-4 240,-4-1 0,-2-2-465,-6-5 1,-5 5-143,-2-6 1,-13 11 668,-6 5 0,-1 8 0,-3 3 0,-2 6 0,0 5 0,-2 6 0</inkml:trace>
  <inkml:trace contextRef="#ctx0" brushRef="#br0" timeOffset="13">15704 8988 7569,'11'0'89,"2"0"1,2 0 0,5-1-1,4-3 1,4-3 0,3-4 198,4 0 1,0 3-1,4 1 1,-1-1-1,0 1 1,-1 0-1,-2 1 1,0 1-489,-1 0 0,-1 0 0,-1 2 0,-3-1 200,-1 2 0,-2-5 0,-3 1 0</inkml:trace>
  <inkml:trace contextRef="#ctx0" brushRef="#br0" timeOffset="14">16378 8280 7569,'-7'-11'0,"2"-1"156,5 1 0,5 1-23,3 2 0,2 3 720,1 5 0,2 5-336,2 3 1,-1 7-53,5 4 0,5 11-274,7 5 1,-2 7 0,0-1 0,-1 4 0,-4 2 0,-2 1-105,-3 2 1,-6 0-462,-2 0 1,-5-2-104,-6 5 0,0-4-593,0 0 0,-5-2 1070,-2-1 0,-9-1 0,-1 1 0</inkml:trace>
  <inkml:trace contextRef="#ctx0" brushRef="#br0" timeOffset="15">17497 8451 7569,'-12'-17'129,"1"-1"0,0 5 1,0 1-1,2 3 1,2 1-1,-2 3 1,-1 0-1,-2 2 1,2 3-1,1 5 1,2 7-1,-1 7 1,2 6-1,2 7 151,3 5 0,1 3 0,1 6 1,4 0-1,5-2 0,4-1 1,1-2-1,1 0-405,-1-1 1,0-3-1,-3 0 1,-2-4 0,-1-4-1,-3-1 1,-1-3 0,-1-2-989,1-4 1,-4-1 1112,3-3 0,-8-2 0,-2 3 0</inkml:trace>
  <inkml:trace contextRef="#ctx0" brushRef="#br0" timeOffset="16">17166 8897 7569,'11'-6'108,"0"-3"1,2 5 0,2 1 0,4 2 0,4 1 0,4 0 0,3 0 53,3 0 1,0 0 0,0 0 0,0 0 0,3 1-1,-1 3-162,1 4 0,-2 2 0,0 1 0</inkml:trace>
  <inkml:trace contextRef="#ctx0" brushRef="#br0" timeOffset="17">17965 8977 7569,'-11'-15'208,"0"-2"1,3 1-1,0 0 1,-1 6-1,-1 5 1,-3 4 6,-2 1 0,-3 10 0,-6 7 0,-1 5 0,-3 8 0,1 1 0,2 6 0,4 1 0,5 3-222,6-1 1,3-3-1,9 1 1,2-2 0,4-2-1,8-1 1,7-3-45,6-3 0,9-8 1,4-5-1,2-5 1,2-5-1,-1-3 1,1-3-1,0-5 142,-1-4 0,-3-8 0,-2 1 1,-3-2-1,-7-2 0,-3-2 1,-7-1-1,-2-3-261,-4-3 0,-7-2 0,-4-2 0,-6-3 0,-6-4 0,-6-3 0,-6 2-266,-5 5 1,-6 1 0,1 12 0,-5 5 0,-3 7 0,0 8 0,-2 4 261,0 1 1,8 6-1,0 5 1,4 6 0,4 2-1,1 0 174,1 1 0,0 2 0,0 1 0</inkml:trace>
  <inkml:trace contextRef="#ctx0" brushRef="#br0" timeOffset="18">17817 9125 7569,'7'7'433,"1"-4"1,1-1 0,1-2-71,1 0 1,6 0 0,0 0-1,3 0 1,0 0 0,3 0 0,2 0-1,2 0-472,1 0 0,0 0 0,3 0 0,-2 0 0,1 0 0,-2 0 0,1 0 109,0 0 0,-4-5 0,3-2 0</inkml:trace>
  <inkml:trace contextRef="#ctx0" brushRef="#br0" timeOffset="19">18947 8280 7569,'-11'-5'225,"-1"-1"0,1-4 0,0 2 0,-1 4 0,1 4 1,-1 5-1,0 7 0,-4 7 0,-3 7 0,-2 9 24,-2 5 0,3 2 0,-1 2 1,0 5-1,2 1 0,1 4 0,5-1 1,4 0-1,6 2-488,1 1 1,2 0-1,0-3 1,2-4-1,3-3 1,5-5 0,5-6-1,1-4-175,1-3 0,3-6 1,-1-4-1,3-3 1,1-3-1,0-5 414,-1-1 0,1 2 0,0-1 0</inkml:trace>
  <inkml:trace contextRef="#ctx0" brushRef="#br0" timeOffset="20">19221 8611 7569,'-5'-28'160,"3"8"1,-5-1-1,1 4 1,1 6-1,-1 3 1,-1 3-1,-3 2 1,-4 3-1,-5 7 1,-4 7 0,-2 10 136,-2 8 1,-3 1 0,4 8 0,4 3 0,4 1 0,4 3 0,5 2-1,3-2-377,3-1 1,3-2 0,4-5 0,5-6 0,5-6 0,6-5 0,4-4 0,4-5 33,1-5 1,5-5 0,6-8 0,-1-4 0,1-3 0,-4-4 0,0-4 0,-2-4 143,0-4 0,-6 2 0,-4-6 1,-5 0-1,-2-4 0,-4-1 1,-5-4-356,-4 0 1,-2-1 0,-5-2-1,-5 2 1,-8 2 0,-9 3-1,-10 6-404,-5 7 1,-6 10-1,-1 10 1,0 3-1,3 5 661,-1 6 0,6 1 0,0 4 0</inkml:trace>
  <inkml:trace contextRef="#ctx0" brushRef="#br0" timeOffset="21">18981 8874 7569,'0'-11'505,"0"-1"1,2 5-254,2-1 1,6 2 603,5-2 0,4 2-272,-4 2 0,9 1-123,-1-4 1,11 3-334,1-4 0,3 6 26,0-2 1,1 1-613,3 0 1,-3 1 355,-4-2 1,-1 3-1196,0 1 0,-5-4 1297,-2 1 0,-3-6 0,-1 2 0</inkml:trace>
  <inkml:trace contextRef="#ctx0" brushRef="#br0" timeOffset="22">19564 8223 7569,'-8'-4'0,"1"0"0,5 2 864,2 6 1,6 8-283,5 11 1,4 5-146,0 6 1,6 2 62,-2 2 0,7 6-478,5 6 1,2 4 233,1 0 0,-5 2-61,-2 1 0,-8-1-356,-4-3 0,-3 3 166,-5-3 1,-2-6-346,-5-1 1,-1-8-343,-3 0 0,-7-3 682,-8 0 0,1-10 0,-1-2 0,-1-2 0,-2 1 0,-1 1 0</inkml:trace>
  <inkml:trace contextRef="#ctx0" brushRef="#br0" timeOffset="23">1268 13968 7569,'-12'0'76,"1"-5"0,5 2 133,2-5 1,2 5 0,4-4 0,0 1 0,3 1 0,2-1 0,3 0 0,3 0 0,2 1 0,0 0 0,1 2-52,4 2 1,1-3 0,2 1 0,0 0-1,0 2 1,-1 1 0,1 0 0,0 0-1,0 1-242,0 3 1,0-3 0,1 4 0,1-1 0,3 0-1,1-2 1,4 0 0,3-2 58,2 0 1,4-2-1,-4 0 1,0-2 0,0 1-1,-1 1 1,-3-1 0,-2 0 29,-1 0 1,1 2 0,-1 1 0,-3 0 0,-2 1 0,1 2-1,-1 0 1,1 1 27,0 1 1,1-2 0,-3 3-1,3-1 1,1-1 0,3 0 0,1 0-27,1-2 0,2-1 0,1-1 0,1 0 0,0-1 0,0-1 0,0-2 0,-1 1 25,-2 2 0,-2-3 0,-1 0 0,-2 2 1,2 1-1,0 1 0,-1 0 48,0 0 1,4-4-1,7 0 1,3 1 0,2 2-1,1 0 1,3-2 0,1 0-72,2 0 1,-2 1-1,2-1 1,-1-1 0,-1 2-1,-3 0 1,-2 2-43,-1 0 0,0 0 0,-2 2 1,-2 0-1,-3 3 0,1 0 1,2 2 20,2-1 1,5-3 0,2 0-1,3-1 1,3-2 0,2 0 0,2 0-1,1 0 55,3 0 1,-1 0-1,-1 0 1,-1-2-1,-1 0 1,0-2-1,0 1 1,0 2 31,1 1 0,1 0 0,-28 0 0,0 0 0,2 0 0,0 0 1,2 0-1,1 0 0,2 0 0,1 0 0,1 0 0,2-1-15,2-1 1,0 0-1,2 1 1,0 0-1,1-2 1,0-1-1,0 1 1,-1 0-1,1 0 1,0 1-1,1-1 1,1-1-1,0 2 1,1-1-103,0 1 1,0-1-1,-1 1 1,-1-1 0,-1 2-1,0 0 1,0-1-1,0 0 1,2 1 0,1-1-1,0 1 1,1 0-1,0 0 1,0-1 0,1 0-1,-1 0 1,1 1-1,0 0 22,1 0 0,0 1 0,-3 0 0,0 0 0,2 0 0,1 0 0,-2 0 0,0 0 0,-2 0 1,1 0-1,-1 0 0,0 0 0,-1 0 0,0 0-18,1 0 1,-1 0 0,3 0 0,0 0 0,-2 0 0,0 0 0,0-1 0,0 0-1,-1 0 1,1 0 0,0-2 0,0 1 0,2-1 0,0 1 0,-1-1 0,-1-1 22,-1 1 1,-1 0 0,0 1 0,-2 0 0,-2-1 0,-1 0-1,-1 0 1,-1 1 0,-1 0 0,0 1 0,-1 0 0,-1 0-1,-1 0 1,1-1 60,-1 0 0,0 0 1,0 0-1,1 1 0,1 0 1,0 2-1,1-2 1,0 0-1,1 0 0,0 0 1,-1-1-1,1 0 1,1 1-1,-1-1 0,1 2 1,0-1-19,1 1 0,0 0 0,-1-2 0,1 0 0,0 0 0,-1 1 0,2-1 0,0 1 0,1 0 0,-1-1 1,3 1-1,-1 0 0,1-1 0,-1-1-16,3-1 0,-1 1 0,1 2 1,0 0-1,0-2 0,-1 1 0,0 0 1,-1 0-1,1 0 0,-1-1 1,-2 1-1,0-1 0,-1 0 0,0 0 1,-2 0-1,0 0-43,0 1 1,0-1 0,2 1-1,0-1 1,2 2 0,1 0-1,1-2 1,1 1 0,2-1-1,0-1 1,-1 1 0,0-1-1,0 0 1,-2 0 16,-1 0 0,-1 1 1,0 1-1,-1 1 1,-2-1-1,-1-1 1,1 1-1,1 0 1,0 0-1,1-1 1,1 1-1,0-1 1,0 0-1,-1 1 1,0 0-1,0 0 22,-2-1 1,0 1 0,1 1 0,-1 1 0,1-2 0,0 0 0,0 1 0,1 1 0,-1 0 0,-1 0 0,-1 0 0,0 0 0,-2 0 0,0 0-22,0 0 0,-1 0 0,2 0 0,0 0 0,-2 0 0,-1 0 0,1 0 0,0 0 0,1 0 0,-1 0 0,1 0 0,0 0 0,1 0 0,-1 0 0,-1 0 0,1 1-6,-1 1 1,1 0 0,-4-1 0,0 0-1,3 2 1,-1 1 0,0-1 0,-1 0-1,0 0 1,-1 0 0,0 2 0,-1-1-1,0 1 1,0-1-7,0 0 1,-1 0 0,4 1 0,-1 0 0,-1-1 0,0-1 0,0 2 0,-1 1 0,2-1 0,0 0-1,0-1 1,0 1 0,1-2 0,1 1 28,-1 1 0,0-1 1,0 1-1,1-1 0,2 1 1,0-1-1,0-1 0,-1 0 1,0 1-1,0-1 0,0-1 1,0 1-1,2-1 0,-1 1 1,1-1-1,0 0 1,1 0 1,0 1 0,0-3-1,0 1 1,1 1 0,0 0-1,1-1 1,1-1 0,-1 0 0,1 0-1,1 0 1,1 0 0,-1 0-1,1 0-35,0 0 0,1 0 1,-1 0-1,-1 0 0,1 0 1,0 0-1,0 0 0,-1 0 1,2 0-1,0 0 0,1 0 1,0-1-1,0 0 0,0-1 1,0 0-1,0 0 17,-3 1 0,1 0 0,5 0 0,0 1 0,-2 0 0,1 0 0,1-1 0,1 0 1,0 0-1,0 0 0,1-1 0,1 0 0,0 1 0,1-1-41,2 2 0,-1-1 0,1 1 0,-1 0 0,1 0 0,0 0 0,-2 0 0,1-1 0,1 0 0,-1-1 0,1 0 0,0 1 0,-1-1 0,-1 1 0,0 0 0,0 1 44,-1 0 0,1 0 1,-2 0-1,-1 0 0,2 0 1,-1 0-1,-1-1 1,-1 0-1,-1 0 0,0 0 1,1-1-1,-1 0 1,0 1-1,0 0 35,1 0 1,-1 0 0,-3 1-1,1-1 1,1 0 0,0-1-1,-1 0 1,0-1 0,1 1-1,-1-1 1,-1 0 0,0 0-1,-1 0 1,-2 0 0,-1-1-1,0 0-14,-2 1 0,0 0 1,-1-2-1,0 0 1,-1 1-1,0 0 0,-2-1 1,0 0-1,-2 0 1,0 0-1,-2 0 0,0 1 1,-2 0-1,0 1-20,-1 1 1,0-1-1,-3-1 1,1-1 0,30-1-1,-1 0 1,-2 1-1,-2 1 1,1 0 0,1 2 27,5 0 0,-1 2 0,0 0 0,-31 0 0,0 0 0,1 1 0,0 0 0,0 0 0,0 1 0,0 1 0,1 1 1,-1-1-1,0 1-44,0 0 1,1 0 0,-2-1-1,0 0 1,0 2 0,0-1-1,0 0 1,1 0 0,-1 0-1,0-1 1,0 1 0,0 0-1,30 2-72,-2-1 1,-2 3 0,-2-3 0,-3 0 0,-3 1 0,-5 0 0,-2 0 178,1 0 1,4-2 0,-1 2-1,-2-1 1,-3-1 0,0 0-1,2 0 1,0-2-3,1 0 1,-2-1 0,0 2-1,-4 0 1,-2 0 0,-3-2 0,-5-1 29,-2 0 1,-1 0 0,-6 0 0,-2-1 0,-4-2 0,-3-2 464,-5-1 1,-2 2 0,-5-4-612,0 0 0,-1-1 1,-1 0-1,-3 1 1,0-1-1,-2 0-40,1 2 0,2-3 0,-4 2 0,1-2 0,-1-3 0,1-1 0,-2-2 137,-1-2 1,2-1 0,2-4 0,-1-1 0,2-3-1,0-3 1,3-3 0,0-3 1,2-2 0,0-4 0,0-6 0,2-3 0,0 1 0,3-2 0,0 0-81,0-3 0,3-5 0,-4 0 1,-2 0-1,0 2 0,-1-1 0,1 0 1,2-2-54,-1 1 1,2 3 0,0 1 0,0 0 0,0-2 0,-1 1 0,0 1-24,-1 3 1,0-1-1,-6-2 1,-2 2-1,0 2 1,-1 1 0,1 4-1,0 4-104,2 5 0,-2 4 1,1 3-1,1 6 0,-1 5 1,-1 6 197,-2 5 0,0 4 0,-5 5 0</inkml:trace>
  <inkml:trace contextRef="#ctx0" brushRef="#br0" timeOffset="24">1348 11958 7569,'-7'-12'34,"5"2"1,3 1 0,4 3 0,1 1 0,3 2 0,0 3 0,0 3 236,-1 1 0,-6 6 1,2 1-1,-3 7 1,-2 5-1,-3 5 0,-3 6 1,-3 8-1,-2 6-229,1 5 0,-1 8 1,7-28-1,0 0 0,0 2 1,1 0-1,1 2 0,0 0 1,0 0-1,1 0 0,0 1 1,1 1-1,0-1 0,1 1-9,0 1 1,0 0 0,0-2 0,0 0 0,0 3 0,0-1 0,0-1 0,0 0 0,0-1 0,0 0 0,0 1 0,1-1 0,0 1 0,1 0 0,0 0 0,0 0-49,-1 0 0,0 0 0,0-1 1,1 0-1,-1 0 0,0-1 0,1-2 1,0 0-1,-1-3 0,1 0 0,-1 30 1,-2-2-20,-3-1 1,1-11-1,-4-3 1,-2-1-1,0-4 1,0-3-1,3-5 1,-1-6-343,1-2 1,3-1-1,0-1 1,1-3 375,2-4 0,5-12 0,2-5 0</inkml:trace>
  <inkml:trace contextRef="#ctx0" brushRef="#br0" timeOffset="25">1553 12083 7569,'-11'12'29,"3"-1"1,2 1 0,0-2 0,0-1 0,3-3 0,4-1 0,5-2-1,6-2 1,3-1 0,5 0 0,6-1 0,4-2 0,6-1 257,5 2 0,3-3 0,8 1 1,0 0-1,0 0 0,2-1 1,3 0-1,3-1 0,3 1-221,-29 2 1,0 1 0,-2-2 0,2 0 0,2 2 0,1 0-1,0 0 1,0 0 0,1 0 0,1-1 0,2 0 0,1 0 0,2-1-1,1 0 1,1 0 0,2 1-64,1-2 0,0 1 1,1-1-1,1 0 1,0-1-1,1 0 1,-1 0-1,2 1 1,1-1-1,1 0 1,-1 1-1,1-1 1,0 1-1,0 0-38,0 1 0,-1 0 0,0 0 0,-1-1 0,1 2 0,1 1 0,-1 0 1,0-1-1,-1 0 0,-1 1 0,1 1 0,0-1 0,-1 2 0,0-1 1,1 1-1,0-1 42,2-1 0,-1 0 0,0 2 1,0-1-1,5-1 0,0 0 0,0 1 1,-1 1-1,0 0 0,1 0 0,0 0 1,1 0-1,0 0 0,-1 0-15,1 0 1,0 0-1,1-1 1,1 1-1,-2-1 1,0-1-1,1 0 1,0-1-1,0 0 1,0 1-1,0-1 1,1 1-1,0 0 1,-1 1-1,0 0 1,0 1-7,-2 0 1,0 0-1,-1 0 1,-1 0-1,1 0 1,0 0-1,0 0 1,1 0 0,0 0-1,0 0 1,0 0-1,0 0 1,0 0-1,0 0 67,0 0 1,0 0 0,-1 0 0,-1 1 0,0 0 0,-1 1 0,2 0 0,0 1 0,-1-1 0,1 1 0,0 0 0,1 0 0,-1 0-1,1 1 1,0-1 0,1 1-69,0 0 1,0-1 0,1 0 0,0-1 0,2-2 0,0 0-1,0 0 1,-1 1 0,1 0 0,0 0 0,-1 1 0,0 0 0,0 0-1,-2-1 12,-1 0 1,0-1 0,0 0 0,0 0-1,-1 0 1,-1 0 0,-2 1 0,0-1-1,0 1 1,-1 1 0,1 0 0,-1 0-1,1 0 1,-1-1 0,0 1 0,0 0 61,0 0 0,0 0 0,-3 1 1,1-1-1,2-1 0,1 1 1,1 0-1,1 1 0,0 0 0,0 0 1,1 1-1,0 0 0,-1 0 1,0-1-1,0 1 0,1 0-80,1 1 0,0-1 0,0-1 1,-1-1-1,2 1 0,1-1 0,-2 0 1,1 0-1,-2 0 0,1 0 0,-1-1 1,0 0-1,0 0 0,0-1 3,-1 0 0,0 0 0,2 2 0,-1 0 0,-3 0 0,0 0 0,1-1 0,0 1 0,0-2 0,1 1 0,-1-1 0,1 0 0,0 0 0,0 0 0,0 0 0,-1 0 79,0 0 1,0 0 0,-5 0 0,-1 0 0,1 0 0,1 0 0,-1 0 0,1 0 0,0 0 0,0 1 0,1 0 0,0 1 0,1 0 0,-1-1 0,0 1 0,1-1-48,-1 0 1,0-1-1,3 0 1,0 0 0,-2 1-1,1 0 1,0 0 0,-1 0-1,0 1 1,0 0 0,-1-1-1,1 0 1,-1 0 0,1 0-68,1-1 0,0 0 0,1 0 0,0 0 0,2 0 0,0 0 0,-1-1 0,-1 0 0,0 0 0,0 0 0,-1-1 0,0 0 0,0 1 0,0 0 0,1-1 0,0 1 74,0-1 0,1 0 1,2 2-1,1-1 1,1-1-1,1-1 1,3 1-1,0 0 1,-20 0-1,0 1 1,1-1-1,0 0 0,1 1 1,-1-1-1,1 0 1,-1 0-1,1 0-15,-1-1 0,0 1 1,0 0-1,-1 0 1,1 0-1,-1 0 1,1-1-1,0 0 0,0 0 1,2 0-1,-1 1 1,2-1-1,1 1 1,2-1-1,-1-1 0,2 1 1,0 0-1,0-1 1,0 1-1,0-1 1,1 0-1,-2 0 1,-1 0-1,0 0-28,-1 1 0,-1-1 0,1 0 0,1 0 0,0 0 1,-1 1-1,-1-1 0,0 1 0,0-1 0,0 1 1,1 0-1,-1 1 0,-1-1 0,0 1 0,0-1 0,-1 0 1,0 0-1,0 0 0,0 0 0,-1-1 0,1 1 31,0-1 0,0 0 0,1 1 1,0-1-1,0 0 0,0 0 0,4 0 1,0 1-1,-1-1 0,-1 0 0,0 0 1,-1 0-1,-2 0 0,0 1 0,0-1 1,-1 0-1,0 0 0,0 0 0,0 1 1,0-1-1,0 0 0,2 0 1,-1 0-1,0 1-28,0-1 0,0 0 0,0 0 0,0 0 1,-1 1-1,1-1 0,-1 0 0,-1 0 0,1 0 1,0 1-1,0-1 0,0 0 0,1 0 0,0 0 1,0-1-1,1 1 0,0-1 0,-1 0 1,1 0-1,0 0 0,0 0 0,-2 1 0,0-1 1,0 1 16,-2 1 1,-1 0 0,1 0-1,1 0 1,0 0 0,1-1 0,-3 2-1,1-1 1,-1 1 0,2-1 0,0-1-1,0 1 1,-1-1 0,0 0 0,0 0-1,-1 1 1,1-1 0,0 1 0,-1 0-1,1 1 1,-1-1-7,2 2 0,-1 0 0,1 0 0,0 0 0,1 0 0,0 0 1,19 0-1,-1-1 0,1 1 0,-1-1 0,1 0 0,0 1 1,0 0-1,-1 1 0,1 0 0,0 0 0,-1 0 0,0 0 8,-1 0 0,0 0 0,1 0 1,0 0-1,-4 0 0,0 0 0,1 0 1,0 1-1,-1 0 0,1 1 1,-2 0-1,1-1 0,-2 1 0,1-1-2,-1 0 0,-1-1 0,0 2 0,-1 0 0,0 0 0,0 0 0,-2-1 1,1 0-1,-2 1 0,0-1 0,-1 0 0,-2 1 0,-1-1 0,-2 1 0,0 0 1,-1-1 55,0 0 1,-1-1-1,2 1 1,-1-1 0,2 2-1,-1 0 1,2 1 0,0 1-1,-1-1 1,0 1 0,-2 0-1,0 0 1,-3 0 0,-1 1-156,-1 0 1,-1 0 0,-4 0 0,-2 0-1,28 4 1,-9-2 0,-10 2 0,-7 1 0,-11 2-1,-8-1-3503,-8 1 3604,-4-1 0,-26 6 0,-4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0T04:33:06.111"/>
    </inkml:context>
    <inkml:brush xml:id="br0">
      <inkml:brushProperty name="width" value="0.09071" units="cm"/>
      <inkml:brushProperty name="height" value="0.09071" units="cm"/>
    </inkml:brush>
  </inkml:definitions>
  <inkml:trace contextRef="#ctx0" brushRef="#br0">18468 14996 7569,'0'-7'842,"0"-3"-344,0 9-111,0-4-20,0 5-137,0 5-1,0 1-131,0 11 0,0-3 45,0 5 1,0 0-10,0 4 1,0 1-131,0 2 0,0-2-75,0 3 1,0-2 59,0 2 0,0-4-94,0 0 0,0 0 26,0-4 1,0-2-75,0 2 85,0-5 0,1 3-212,3-6 170,-3 1 1,4-5-417,-5 1-473,0-5 682,0 2 1,-1-5-248,-3 0 1,1-4 563,-4 0 0,-1-5 0,-3-2 0,-1-7 0</inkml:trace>
  <inkml:trace contextRef="#ctx0" brushRef="#br0" timeOffset="1">18193 15030 7569,'6'-12'0,"-5"1"193,3 0-44,2 4 0,-4-2 149,6 6-15,0-6-100,-2 2-27,4 1 0,-2-3 68,7 5 1,-1-3-74,5 3 1,-4-4-64,4 4 0,0 1 44,4 3 0,0-2-137,0-1 0,1 1-47,3-2 0,-2-1 113,5 2 0,0-1-278,0 4 1,2-4-78,-6 0 1,5 0-239,-4 4 0,-1-3 532,-3-1 0,-5 0 0,-2 4 0</inkml:trace>
  <inkml:trace contextRef="#ctx0" brushRef="#br0" timeOffset="2">18947 14938 7569,'-11'0'0,"-1"0"-25,6-5 4,1 4 294,5-9 192,0 9-263,0-4 0,4 6-66,0 3 0,3 7 3,-3 8 1,0 4-14,-4 4 0,-5 2-1,-3 5 1,-2 4-35,-1 0 1,-2 4-5,-2-4 1,2 0-38,-2-3 0,6-6-144,1-3 1,2-3 53,-2-4 1,3 2-203,5-6-291,-5 0 390,4-4 0,-4-3-708,5 0 61,0-6-55,0 3 845,0-5 0,-5-5 0,-2-1 0</inkml:trace>
  <inkml:trace contextRef="#ctx0" brushRef="#br0" timeOffset="3">18913 14973 7569,'-5'-17'0,"2"5"88,-4-4 0,4 4 82,-1 0 0,4 2 10,4 2 0,-3 2 139,3 2 0,3 3-92,0-3 1,2 8-32,-1 4 0,6 7-11,-3 4 1,3 2-23,-3 2 1,2 5-118,2 3 0,-2 2 104,2 1 1,2 0-208,-2 0 0,4-1-24,-4-2 1,4 1-10,-3-6 1,3 1 46,-4-4 0,4-2-100,-4-2 0,0 2-68,-3-6 9,-1 0 188,1-3 1,-1-1-776,0 0 398,-4-4-508,-2 3 199,0-9 700,-4 4 0,-1-5 0,-6 0 0</inkml:trace>
  <inkml:trace contextRef="#ctx0" brushRef="#br0" timeOffset="4">18856 15361 7569,'-5'-6'481,"4"1"0,1 1-458,7 0 0,3 0 87,2 4 1,4 0-36,3 0 0,4 0-192,4 0 1,-2-4 77,6 1 0,-2-2-412,1 1 1,-2 2 121,-5-1 329,0 1 0,-5-3 0,-2-1 0</inkml:trace>
  <inkml:trace contextRef="#ctx0" brushRef="#br0" timeOffset="5">19450 14950 7354,'0'-12'-716,"0"6"1371,0-4-484,0 9 1,1-4 39,3 5 1,-3 5 43,3 2 1,-3 5-62,-1 3 0,-1 4 18,-3 8 1,3 2-101,-3 5 0,1 0-117,0 1 0,1 0 54,-1 3 0,1-6-207,2 2 0,0-6 95,0 3 1,0-7-88,0-1 1,2-2-187,1-6 0,0 1 121,5-5 1,-2-3-86,1-1 0,0-4-117,-3 1 417,-3 2 0,9-5 0,-4 4 0</inkml:trace>
  <inkml:trace contextRef="#ctx0" brushRef="#br0" timeOffset="6">19667 14984 7569,'0'-18'-181,"0"3"406,0 2 0,0 7-129,0 1 426,0 5-304,0 5 1,0 1 78,0 6 1,4 6-174,-1 5 0,1 1-107,-4 6 0,0 1 67,0 3 1,0 0-101,0 0 1,0-3-45,0-1 1,0-3 45,0 3 0,0-4-36,0 0 0,0-5 31,0-2 1,0-5-231,0 1 219,0-2 51,0-2 1,1-5 80,3-2 71,-3-3 0,6-1-9,-3 0 0,-2 0-67,6 0 1,-1-3 15,5-1-49,-1-5-36,1 8 1,3-8 5,0 5 1,4-1 10,-4 1 1,6 3-134,-2-3 0,-2 3 69,3 1 1,-7 0-99,3 0 0,-2 0-25,1 0 1,-2 0 72,2 0 1,-2 0-291,-2 0 1,-3 0 46,-1 0 0,-3 0-314,4 0 626,-6 0 0,3-5 0,-5-2 0</inkml:trace>
  <inkml:trace contextRef="#ctx0" brushRef="#br0" timeOffset="7">20432 14961 7569,'-6'-5'-52,"-5"-1"0,9-4-108,-6 2 1,4 2 253,-3 2 1,3 3 193,-4-3 0,1-1 171,-5 1 0,1 0-162,0 4 0,-1 0-132,1 0 1,-1 1-51,1 3 0,-1-1-72,1 4 0,0 1 68,-1 3 1,-3-3-98,0 0 1,0-1 77,3 5 1,4-2-113,1-2 1,1 2 19,-2-3 0,2 2 65,2-1 0,2 2-121,-1-2 0,1-2 74,2 2-18,0-1 0,5 5 34,3-1 1,7-3-9,4-1 1,0-3-36,4 4 1,-2-5-6,5 5 0,2-2-30,-1 2 1,-1 2 59,-3-2 1,0 2-126,0 1 1,-2 1 109,-1-1-131,-4 1 55,-5-1 1,1 4 9,-1 0 0,-3 1-96,0-5 1,-6 2 62,2 2 0,-3-2-10,-1 2 1,0 1 28,0 0 9,-5-1 10,4-4 1,-9 1 51,2-1 0,-3-3 12,-5-1 1,2 0 118,-5 0 0,4-2 41,-4-5 0,0 0 205,-4 0 0,0 0-81,1 0 0,3 0 58,-1 0 0,7 0-224,-3 0 1,4 0-332,0 0-99,6-5 0,2 0 308,8-2 0,7-3 0,7 3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5T02:36:56.496"/>
    </inkml:context>
    <inkml:brush xml:id="br0">
      <inkml:brushProperty name="width" value="0.09071" units="cm"/>
      <inkml:brushProperty name="height" value="0.09071" units="cm"/>
    </inkml:brush>
  </inkml:definitions>
  <inkml:trace contextRef="#ctx0" brushRef="#br0">11695 16081 7569,'0'-8'305,"-1"2"0,-2-1 0,-1 3 0,2 3-182,1 6 0,1 4 1,0 3-1,0-1 0,0 0 1,0 2-1,0 1 1,0 3-1,0-1 0,0 2 1,0-2-1,0 2 1,0-1-1,0 0 0,0 0 1,0-1-1,0 0 1,0-1-92,0 0 0,3 4 0,1-4 0,-1 1 0,-2-1 0,-1 1 0,1 1 0,2-1-38,1-2 1,-1 3 0,-3-2 0,0-1 0,0-1 0,0-2 0,0 0 0,2 1-4,1-1 0,-1 1 1,3-1-1,-1 1 1,-1-1-1,1 0 17,1 1 1,-3-1-1,1 1 1,0-1-1,-1 0-161,2 1 0,0-5 0,-3 0 1,2-1-993,1 1-145,-1-5-484,-3 3 1377,0-5 972,-5 0 0,4-1 1206,-3-3-1380,3 3 0,6-4-357,3 5 1,-2 0 0,2 0 0,1 0-14,1 0 1,-3 0 0,1 0 0,1 0-1,2 0 1,3 0 0,1 0 0,1 0 16,0 0 0,-2-4 0,4 0 0,0 2 0,-2-1 0,2 0 0,-2 0 27,1 0 1,2 2 0,-3 1 0,1 0 0,1-1 0,-2-2 0,2-1-1,-2 2 1,2 0 0,0 2-48,2 0 0,2-1 1,1-1-1,0-2 0,-1 1 1,3 2-1,0 0-18,2-3 0,-1 3 0,-3-3 0,0 3 0,0-1 0,0 0 0,-2-2 0,-1 1 50,-1 2 0,-3 1 0,3 0 0,1 0 0,2-1 0,0-2 0,1 0-25,0 0 1,1 1 0,2-1 0,0-1 0,1 2 0,0 0 0,-1 1 0,0-1-14,-2-2 1,-3 0 0,0 4 0,-2 0-1,0 0 1,0-1 0,-2-2-15,0-1 0,3 1 1,-1 3-1,2 0 0,-1 0 1,-1 0-1,3 0-15,3 0 0,-1 0 0,3-2 0,-2 0 0,0-2 1,3 1-1,0 2 0,1 1-3,1 0 1,-4-1-1,3-2 1,-1-1 0,-2 2-1,-2 1 1,-1 1 26,0 0 0,-1 0 0,1 0 1,0 0-1,0 0 0,-1 0 1,-2 0-1,-1 0-22,1 0 1,2-2 0,2 0 0,1-2-1,2 2 1,-2 0 0,1 2-26,0 0 1,-2 0 0,3 0 0,-3 0 0,0 0 0,0 0-1,0 0 1,-2 0 41,0 0 1,-5 0 0,1 0 0,0 0 0,-2 0-1,2 0 1,-1 0 0,-1 0 0,1 0 1,-3 0-1,2 0 1,1 0-1,0 0 0,1 0 1,1 0-29,-1 0 1,4 0 0,-5 0-1,2 0 1,-1 0 0,0 0-1,-2 0 12,1 0 0,3 0 0,-2 0 0,1 0 0,-1 0 0,-1 0 0,0 0 0,1 0-24,0 0 0,-1 0 1,4 0-1,-4 0 0,1 0 1,-1 0-1,0 0-7,1 0 0,0 0 0,2 2 0,-2 0 0,0 2 0,-2-2 0,2 0 32,0-2 0,-3 0 0,4 0 0,0 0 0,0 0 0,-1 0 0,0 0 0,-1 0 6,4 0 1,-4 1 0,3 1 0,-1 2 0,0-1 0,0-2 0,0-1-6,-2 0 0,5 0 0,-4 0 0,1 0 0,0 0 0,0 0 0,0 0 0,0 0-10,1 0 1,-2 0 0,0 0 0,-2 0 0,-1 0 0,1 0-1,0 0 12,2 0 0,-4 1 0,2 2 0,0 1 0,-1-2 0,0 0 0,0-2 1,1 0 14,-2 0 0,-2 0 0,0 0 1,0 0-1,2 0 0,2 0 0,-3 1 7,0 3 1,-1-3 0,-1 3-1,2-3 1,1-1 0,2 0-1,2 0 1,1 0-53,-1 0 0,3 0 1,-2 0-1,3 0 1,1 0-1,-2 0 1,0 1-26,-2 3 1,-4-3 0,4 3 0,0-3 0,-1-1 0,-2 0 0,-1 0 0,2 0 70,1 0 0,-3 4 0,4 0 0,1-1 0,2-2 1,-1-1-1,0 0-3,-2 0 1,0 0 0,4 0 0,-1 0 0,1 0 0,-1 0-1,-2 0 1,-2 0 20,-2 0 1,1 0 0,-3 1-1,1 2 1,-1 0 0,-1 0 154,-2-2 0,1-1 1,-1 0-1,0 0 0,1 0 112,-1 0 0,-3 0-767,0 0 91,-6 0 1,-12-5 0,-9-1 0</inkml:trace>
  <inkml:trace contextRef="#ctx0" brushRef="#br0" timeOffset="1">12506 17051 7569,'0'-11'150,"-1"1"1,-2 1 0,-1 1 0,2-1 0,-1 1 0,1-1 0,-2 1 1017,1-1 0,2 5-1160,1 4 0,0 5 0,0 7 0,1-1 1,2 2-1,1 1 0,-2 2 0,1 2-34,1 2 0,-3 1 0,3-1 0,-3-2 1,0 0-1,2-2 0,0 2 0,0-2-32,-2 1 1,3 2-1,0-4 1,-2-1-1,0-1 1,-2-2-1,1 1-187,3-1 0,-3 0 1,3 1-1,-3-1 1,0 1-1613,3-1 1857,-3-5 0,5 5 0,-6-5 0</inkml:trace>
  <inkml:trace contextRef="#ctx0" brushRef="#br0" timeOffset="2">12517 17017 7569,'0'-11'490,"0"-1"1,2 2 323,1 2 0,0 3 1,3 7-748,-1 1 0,4 4 0,-1 6 0,2 0 0,0 3 0,-1-1 0,-1 0 0,0 2-129,3 0 1,-4-3-1,0 2 1,-1-2 0,0-2-1,2 1 1,-2-3-50,-2 0 1,1-3 0,0-1 0,2 0 103,1 1 0,-1-5 0,0 1 0,2-6-40,1-4 0,1-4 0,-3-1 0,0-2 1,1-1-1,0 1 0,0 0 11,-2-2 1,0 4-1,2-4 1,-3 4 0,0 0-1,-1 1 1,2 1-1,-2 1 188,0 1 0,0 1 0,-3-5 0,4 1 0,0 1 0,1 1 24,0 1 0,3 1 0,-2-5-160,2 1 0,-3 4 0,0 5 0,-2 4 0,-3 6 0,1 2 1,-1 3-19,2 2 0,0 3 0,-4 5 1,0 0-1,0-1 0,0 1 1,0 0-1,0 0-105,0 0 1,0-4-1,0-1 1,0-2 0,0-2-1,0-1 1,0-2-249,0 1 1,4-1-1,0 0 1,-1-1-978,2-2 1332,-3-3 0,3-5 0,-5 0 0</inkml:trace>
  <inkml:trace contextRef="#ctx0" brushRef="#br0" timeOffset="3">13111 17291 7528,'5'-6'132,"-4"-1"0,3 4 0,-1-4 0,-1 0 0,2-1 0,0-1 0,0-1 0,0-3-32,-2-2 0,3 2 1,-1-3-1,0-1 1,0-2-1,-1-2 1,0-1-1,-2 2 1,1 1 42,1-1 1,-1-2 0,1-1-1,-1 2 1,-1 0 0,1 4-1,2-1-22,-1 0 1,-2 4 0,0-1 0,2 2 0,1 2 0,0 1 0,-1 1-9,1 1 1,1 6 0,-2-1 0,2 7-168,1 7 1,-2 2 0,4 6 0,0 1 0,1 3 0,2 3 0,-1 1 0,2 1 1,1 0 1,0 0 0,-2-2 0,1-1 0,-1-2 0,0-4 0,1-3-19,-1-2 1,-3-1-1,-1-2 1,2 1-1,2-1 1,0-1-692,0-2 0,-3 1 761,0-5 0,-6 0 0,3-4 0</inkml:trace>
  <inkml:trace contextRef="#ctx0" brushRef="#br0" timeOffset="4">13100 17154 7990,'12'-4'208,"2"1"0,3 0 1,1 2-1,2 1 1,3 0-1,2 0 0,3 0 1,0 0-288,0 0 0,-1 0 1,-5 0-1,1 0 1,0 0-1,-1 0 0,-2 0 79,-1 0 0,-5 0 0,2 0 0</inkml:trace>
  <inkml:trace contextRef="#ctx0" brushRef="#br0" timeOffset="5">13637 16971 7569,'-4'-7'520,"0"-1"0,1-1 0,2-1-185,1-1 0,4 6 0,0 5 0,-2 6 0,0 4 0,-2 2 0,0 0-389,0 3 0,0 3 0,0 5 0,0 0 0,0 0 1,0 0-1,0-1-122,0 1 1,0 0-1,0-1 1,0-3 0,1-4-1,1-2 1,3-2-277,2 1 0,-5-5 1,3-1-1484,0 0 1935,-3-3 0,3-8 0,-5-1 0</inkml:trace>
  <inkml:trace contextRef="#ctx0" brushRef="#br0" timeOffset="6">13545 16914 7569,'0'-11'149,"0"-1"1,1 2-1,3 1 1,4 3-1,2 0 131,1-1 1,6 4 0,2-4 0,3 1-1,0 1 1,1 0 0,0 2 0,0 1-262,0-2 1,-2 3 0,-2-3 0,-3 4 0,-4 2 0,-2 3 0,-2 2-105,-4 2 0,-3 1 0,-2 1 1,-3 1-1,-5 0 0,-5 4 1,-5 1-1,-2 2 3,-2 0 0,-1-3 1,-2 1-1,0 1 0,1-3 1,5-1-1,5-4-1459,2 1 1541,7-6 0,-4 0 0,3-5 0</inkml:trace>
  <inkml:trace contextRef="#ctx0" brushRef="#br0" timeOffset="7">14242 17268 7420,'1'7'569,"2"-5"0,2-3-194,1-3 0,-3-5 1,0 2-1,-1-3 0,-1-2 1,1 1-1,2-2 1,-1-1-1,-1-2-349,2-2 0,-3 3 0,3-5 0,-1 0 1,-1 0-1,2 0 0,-1 1 0,-1 0-132,2 1 1,-3-4 0,3 3 0,-1-1 0,-1 1 0,2 4-1,-2 1 90,0-2 1,2 8 0,-1-4 0,0 2 0,-2 0 42,-1-2 0,5 6-89,3 2 0,-2 4 1,1 4-1,-1 5 1,0 4-1,2 3 42,-2 2 0,4 5 1,-3 3-1,0 1 1,1 0-1,1-1 0,1 0 1,1-1 50,1 2 1,-1-4-1,2 1 1,0-5-1,1-2 1,-2 0 0,2-1 0,-1-2 0,-2-1 0,-2-1 0,-1-1 1,1 0-1,1-1-813,1-2 1,-4-2 780,-4-2 0,-6-2 0,-4 3 0</inkml:trace>
  <inkml:trace contextRef="#ctx0" brushRef="#br0" timeOffset="8">14230 17143 7569,'8'-2'155,"0"0"1,2-2 0,5 0 0,7 0 0,4 1 0,3 0 0,3 2 0,2 1 384,4 0 0,-2 0 1,2 0-1,-4 0 0,-3 0 1,-6 1-541,-5 3 0,-3 2 0,-6 6 0</inkml:trace>
  <inkml:trace contextRef="#ctx0" brushRef="#br0" timeOffset="9">8212 16081 7569,'-7'-12'181,"2"1"1,5-1-1,1 2 1,2 1-1,2 3 1,1 1-1,3 2 1,1 2-1,1 2 1,-3 4 1677,0 7-1798,-5 4 1,3 3 0,-3 2 0,0 1 0,0 5 0,-2 1 0,0 1 0,2-1 0,1 1-45,-2 1 1,3 0 0,0 3-1,1-1 1,0-3 0,0-1-1,2-3 1,-1-1-33,1-1 1,-4-4 0,2-1 0,1-2-1,-2-2 1,1-1 0,-1-1 0,0-1-505,-2 0 1,-2-3-1,-2 0 519,-3 0 0,-8 3 0,-5 0 0</inkml:trace>
  <inkml:trace contextRef="#ctx0" brushRef="#br0" timeOffset="10">4431 16800 7108,'2'-6'2408,"1"2"-2331,-1 3 1,4 1 0,-2 0 0,3 0 0,4 0-1,0 0 60,0 0 1,1 0 0,-1 0-1,1 0 1,0 0 0,2 0 0,3 0-1,-1 0-45,1 0 1,3 0-1,-1-2 1,1 0 0,1-2-1,-2 2 1,1-1-1,2 0-28,1 0 0,-1-1 0,1 4 0,-1-1 1,-2-2-1,-2-1 0,0 2-27,-1 0 1,-1 2 0,1 0 0,1 0 0,-1 0 0,0 0 0,1 0 0,2 0 24,2 0 1,5 0-1,-1 0 1,1 0-1,0 0 1,-1 0-1,0 0-56,-2 0 1,0 0 0,1 0 0,2 0 0,-2 0-1,-1 0 1,0 0-54,3 0 1,-3 0 0,3-1 0,-3-1 0,-1-2-1,0 1 1,0 2 0,-1 1 47,1 0 0,0 0 0,0 0 0,0 0 0,0 0 0,-1 0 0,1-1 8,0-3 1,1 3 0,2-3 0,2 1-1,-1 1 1,3-2 0,-2 1 0,-1 1-55,-1-2 0,-2 3 0,-1-3 1,-2 3-1,0 1 0,-2 0 0,1 0-1,2 0 0,-3 0 0,-2 0 1,1 0-1,-1 0 0,0 0 0,0 0 27,-1 0 1,3 0-1,-2 0 1,-1 0-1,2 0 1,-1 0-1,0 0 1,0 0-8,-1 0 1,5 0-1,-3 0 1,1 0 0,0 0-1,1 0 1,0-2 19,-1-1 0,3 1 1,-4-1-1,1 1 1,0 2-1,0 0 1,0 0-1,-2 0 25,0 0 1,3 0-1,-2 0 1,1 0-1,0 0 1,1 0 0,1 0-19,-2 0 1,2 0-1,-2 0 1,3 0 0,1 0-1,0 0 1,-1 0-19,1 0 0,-1 0 0,-2 0 0,-1 0 0,2 0 0,-1 0 0,0 0 0,-2 0 12,-2 0 0,3 0 0,-2 0 0,-1 0 0,2 0 0,-1 0 0,0 0 2,1 0 1,1 0-1,4 0 1,0 0-1,0 0 1,1 0-1,1 0 1,2 0-59,-2 0 0,-1 0 1,-1 0-1,0 0 1,0 0-1,0 0 1,0 0 55,-1 0 0,1 0 0,0 0 0,0 0 0,0-1 0,0-2 0,0 0 60,-1 0 0,1 2 0,0 1 0,0 0 1,0 0-1,0 0 0,-1 0 0,1 0 4,0 0 0,-1 0 0,-2-1 1,-1-2-1,0-1 0,-1 2 0,-2 0-15,1 2 0,-5 0 0,5 0 0,-2 0 0,2 0 0,-1 0 0,2 0-59,0 0 1,-1 0 0,3 0 0,-4 0 0,-1 0 0,0 0 0,-1 0 88,-1 0 1,-1 0 0,-1 0-1,0 0 1375,1 0-1391,-6 0-2421,-1 0 2363,-5 0 0,-15 0 0,-4 0 0</inkml:trace>
  <inkml:trace contextRef="#ctx0" brushRef="#br0" timeOffset="11">4900 17211 6493,'-7'-1'1261,"3"0"1,3 1-1063,1 5 0,4 7 0,0 5 0,0 1 1,-1 1-1,1 0 0,0 0 0,0 1 1,0 2-292,-2 1 1,-1-4-1,1-2 1,0 0-1,2-3 1,0-1-1,0-2 1,-1 0-178,0 1 0,-2-5 0,1 0 1,0-1-1,2 0-849,-2 3 1118,0-4 0,-2 0 0,0-5 0</inkml:trace>
  <inkml:trace contextRef="#ctx0" brushRef="#br0" timeOffset="12">4922 17211 7569,'0'-18'307,"0"-2"0,0 5 1,0 1 88,0 1 1,0 6 0,0 2 0,0 3 0,0 7-391,0 4 1,5 4 0,3 2-1,2 3 1,2 1 0,-1-1 0,0 0-1,1-2-58,-1 1 1,1-2 0,-1-4 0,1 1 0,-1-2 0,0-1 30,1-2 0,-1-4 0,1 1 0,-1-3 0,1-2 0,-1-2 30,0-1 1,-3-5-1,-2 2 1,1-3-1,-1-2 1,2 1-1,-1-1 1,1 1 1,-4-4 0,2-2 0,0-1 0,1-1 0,0 2 0,0 0 38,-4 1 1,3 3 0,-1-2 0,0 2 0,0 2-1,-1 0 137,1 4 0,-4 3 1,4 8-1,-1 5 0,0 5-125,-2 5 1,-1 2 0,1 2-1,0 0 1,2 1 0,-1 1 0,-2 2-1,0-2-143,3 0 1,-3-3 0,4 1 0,-1-1 0,0-3 0,0-4-1,0-1-135,-1 1 1,2-6-1,-2 3 1,1-2 0,0-1-1595,1-2 1811,-4 3 0,9-8 0,-4 3 0</inkml:trace>
  <inkml:trace contextRef="#ctx0" brushRef="#br0" timeOffset="13">5471 17497 7569,'0'-12'167,"0"1"0,1 1 0,1 1 1,2 1-1,0-1 0,0-1 116,0-1 0,3-2 0,-3-1 0,0-1 0,0 0 0,-1-1 0,1 0 0,0-2-292,0-2 0,0 2 1,-4-1-1,0 0 0,0 0 1,0 1-1,0 1 0,0 0 42,0 1 1,0-1 0,0 3-1,0-1 1,0 1 138,0 1 0,0 2 0,1 1-203,3 2 0,1 8 0,4 8 1,-2 3-1,2 3 0,1 2 0,2 2 17,-1 3 0,1 1 0,-1 4 0,2 0 0,1 0 1,1-2-1,-1-1 0,-1 0-30,-2-1 0,0 1 1,1-1-1,-1-3 1,1-4-1,-1-2 0,1-2-68,-1 1 1,-3-2 0,-2-1 0,0-3-1,-1 0 1,2-1-1691,-1 1 1802,-3 2 0,-3-1 0,-7 4 0</inkml:trace>
  <inkml:trace contextRef="#ctx0" brushRef="#br0" timeOffset="14">5471 17428 7569,'0'-7'578,"0"-1"0,0-1 0,1 0-404,3 2 0,3 2 1,7 3-1,3 0 1,1-2-1,2 1 1,1 2-1,2 1-427,0 0 0,0 0 0,0 0 0,-2 0 0,0 0 1,-2 0-1,0 0 0,-2 0 253,-1 0 0,1-5 0,1-1 0</inkml:trace>
  <inkml:trace contextRef="#ctx0" brushRef="#br0" timeOffset="15">5950 17200 7569,'0'-8'768,"0"1"-447,0-2 1,0 5 0,2 4-1,0 6 1,3 6 0,0 3 0,0 4-333,-2 3 1,3 0-1,1 1 1,-1 1 0,-1 2-1,0-1 1,1-2 0,1-4-257,-3-3 0,1 3 0,-2-3 1,1-2-1076,1-2 1342,-3 0 0,3-11 0,-5-2 0</inkml:trace>
  <inkml:trace contextRef="#ctx0" brushRef="#br0" timeOffset="16">5859 17166 7569,'0'-12'83,"0"1"0,1 1 1,2 1-1,2 1 0,1 0 1,3 1-1,1-1 1,2-1 200,-1-1 0,6 3 0,2-1 0,2 0 0,2 2 0,0 2 0,0 3 0,-1 1-270,1 0 0,0 0 0,-1 1 0,-3 3 0,-4 4 0,-2 2 0,-3 1-146,-3 1 1,-1 3 0,-6 1-1,-2 1 1,-2-1 0,-6 0 0,-6-1-1,-8 1 127,-4 2 0,-3-4 1,-3 1-1,1-2 1,3-2-1,3-1 1,3-2-569,1-4 1,5-3 572,3-1 0,2-5 0,2-1 0</inkml:trace>
  <inkml:trace contextRef="#ctx0" brushRef="#br0" timeOffset="17">6384 17177 7569,'-6'-5'198,"1"2"1,4-3-1,-2 0 1,0-1-1,5 0 1,5 0-1,6 4 1,2 1-1,1 2 1,0 0-126,3 0 0,3 0 0,0 0 0,1 0 0,-1-1 0,-2-2 1,-1 0-1,0 0 0,-1 2 0,-1 0-789,-1-3 0,-3 3 0,2-5 716,-2 1 0,-2 4 0,0-4 0</inkml:trace>
  <inkml:trace contextRef="#ctx0" brushRef="#br0" timeOffset="18">6419 17268 7569,'0'7'2061,"5"-2"-1965,2-5 0,5 0 1,2 0-1,1 0 0,0-2 1,2 0-1,2-2-254,2 2 1,-1-3 0,1-1-1,0 1 1,0 0 0,0 2 157,1-3 0,1 0 0,-1-5 0</inkml:trace>
  <inkml:trace contextRef="#ctx0" brushRef="#br0" timeOffset="19">7035 17006 7569,'0'-13'211,"0"-1"0,0-1 1,2 1-1,0 1 1,3 3 64,1 2 1,-2 3-1,3 8 1,-1 3-1,-1 7 1,1 3-1,-1 6 1,2 3-234,-1 6 1,-2 2-1,2 1 1,-1 0-1,-1 1 1,0-2 0,0-2-1,0-2-60,1-1 1,-4-1-1,3-5 1,-2-2-1,1-2 1,2-2-826,1-2 0,-2-6 842,4-4 0,-6-8 0,3-3 0</inkml:trace>
  <inkml:trace contextRef="#ctx0" brushRef="#br0" timeOffset="20">6967 17017 7569,'0'-18'184,"0"3"0,0 2 1,0 2-1,1 0 0,3 0 1,5 3 54,5 0 0,3 0 0,6-2 1,1 3-1,2 1 0,0 3 0,0-1 1,-2 1-264,-1 2 0,-4 2 1,-1 3-1,-2 4 1,-2 2-1,-3 1 1,-2 1-126,-1-1 0,-6 1 0,2-1 0,-2 0 0,-4 1 0,-2-1 0,-3 1 0,-3-1 163,-2 1 1,1-2 0,-1-1 0,1-2-1,0 1 1,-1-2 0,2-1 295,2 0 1,-2-3 0,3 1 0,-2 0-139,1 1 1,4-2-1,8 5 1,4-2-1,3-2-281,4 3 1,1-4-1,5 6 1,3-1 0,2 1-1,0-2 1,2 1-1,0-2-25,0 0 1,-1 4 0,-6-3 0,-2 2 0,-3-1 0,-4 2 0,-2 1 141,-2 2 1,-3-1 0,-7 2 0,-5 1 0,-5 2 0,-5 1 0,-6 0 0,-5 0 140,-6-1 1,-7 5 0,2-3 0,-2 1-1,0-2 1,1 0 0,6-4-302,6-5 1,9 1 151,4-5 0,12 0 0,5-4 0</inkml:trace>
  <inkml:trace contextRef="#ctx0" brushRef="#br0" timeOffset="21">13888 17074 8036,'11'0'108,"1"0"1,-1-1-1,0-2 1,1 0 0,-1 0-1,1 1 1,-1-1 0,1-1-1,-1 0 1,2 1 0,1-3-1,2 1 1,1 0 0,0 2-1,0-1-632,-1 0 0,0 0 1,-5 4 523,0 0 0,1 0 0,-1 0 0</inkml:trace>
  <inkml:trace contextRef="#ctx0" brushRef="#br0" timeOffset="22">13899 17131 7189,'12'0'246,"-1"4"1,0 0 0,2-2 0,1 0 0,3-2 0,0 0 0,4 0 0,0 0-94,2 0 1,0 0 0,-2 0 0,-1 0 0,-5 0-154,-3 0 0,-5 5 0,-2 1 0</inkml:trace>
  <inkml:trace contextRef="#ctx0" brushRef="#br0" timeOffset="23">8451 16720 7569,'7'-1'184,"-3"-3"1,-3-4 0,0 0 0,3-1 0,4 2 0,2 2 0,0 1 224,-3-1 1,4 4-1,-4-3 1,3 3-1,2 1 1,-1 0 0,1 0-1,-1 0-327,0 0 0,2 0 0,1 0 0,3 0 1,0 0-1,4 0 0,0 0 0,3 0-104,3 0 1,-2 0 0,5 0-1,-1 0 1,-1 0 0,1 0-1,0 0 1,3 0 40,1 0 0,-3 0 1,1 0-1,0 0 0,1-1 1,0-2-1,-2-1 25,2 2 1,1 1-1,3-1 1,0 0-1,4-2 1,-1 1 0,0 2-1,-1 0-5,2-3 1,-5 3 0,3-3 0,-2 3 0,-1 1 0,2-1 0,1-2-44,-1-1 1,-4 0 0,0 3 0,1-1 0,-1-2 0,-1 1 0,-1 2 0,-1 1-79,0 0 0,1-4 0,3 0 1,0 2-1,-1 1 0,-1 1 1,-3 0 15,-1 0 0,3 0 0,-3 0 0,1 0 0,1 0 0,1 0 0,-2 0 0,0 0 35,0 0 0,-3 0 1,2 0-1,-2 0 1,2 0-1,0 0 1,1 0 10,0 0 0,1 0 1,1 0-1,-1 0 0,-1 0 1,-1 0-1,0 0 0,-3 0 3,-1 0 1,-1 0 0,0 0 0,0 0 0,-1 0 0,1 1 0,0 1 29,0 2 0,0 0 0,0-4 1,-2 0-1,0 0 0,-2 0 0,1 0 2,1 0 0,2 0 0,0 0 0,0 0 0,0 0 0,-2 0 1,0 0-1,-2 0 46,1 0 1,-3 0-1,-1 0 1,-1 0-1,0 0 1,-1 0 0,-1 0 68,-1 0 1,-1 0 0,0 0-1,1 0 1,-1 0 0,1 0-93,-1 0 0,-3 0 0,-1 0 0,2 0 0,1 0-254,2 0 0,-1 0-676,1 0 0,-12 0 892,-8 0 0,-17 0 0,-11 0 0</inkml:trace>
  <inkml:trace contextRef="#ctx0" brushRef="#br0" timeOffset="24">8771 17040 7460,'0'-8'94,"-1"2"1,-2 0-1,-2 1 1,0 1-1,0 5 1,1 5 0,1 6 28,-1 3 1,0 3 0,4 5 0,0 1 0,0 1 0,0 4-1,0 3 1,1 2 0,2-1 0,1-2-191,-2-3 0,-1 0 0,-1-4 1,2 0-1,0-4 0,2-2 0,0-4-372,1-1 0,-4-2 0,3 0 439,-3 1 0,-1-6 0,0-1 0</inkml:trace>
  <inkml:trace contextRef="#ctx0" brushRef="#br0" timeOffset="25">8726 17131 7569,'-7'-7'218,"3"-1"1,4 0-79,4 2 0,-1 1 1,4 6-1,1 3 0,0 4 1,-1 2-1,1 1 0,-1 1-127,1-1 1,-2 1 0,3-1-1,-1-1 1,1-1 0,1-3-51,1-1 0,-3-1 0,0-4 0,0 0 0,3-1 0,0-3 72,0-3 0,-3-4 0,0 0 0,1-2 0,1-1 1,1-2-1,-1-1 0,-1 0 65,-1-1 0,-2 4 0,3-1 0,-3 2 0,-1 2 0,-1 0 42,1 4 0,-3-1 1,1 8-1,0 5 0,-1 4-77,2 3 0,4 4 0,-4 4 1,-1 4-1,3 4 0,0 2 1,2 0-152,-1-1 1,-3 3-1,2-5 1,1-2 0,-2-1-1,1-2 1,-1-2-535,0-1 0,3-5 0,-3 1-817,1-2 1437,-3-7 0,7-1 0,-4-5 0</inkml:trace>
  <inkml:trace contextRef="#ctx0" brushRef="#br0" timeOffset="26">9217 17428 7308,'6'-5'551,"-2"-2"0,-3-4 0,0 0 0,2 0-464,1-1 1,-1-1-1,-3-1 1,0-2 0,0-2-1,2-2 1,0-2-1,2 0-121,-1-1 0,-2-5 0,-1-1 0,0-2 0,1 2 0,2 2 0,1 4 0,-2 3 112,-1 0 1,1 3 0,0 2 0,2 2 0,-2 2 44,0 0 1,3 4 0,2 5-141,4 4 1,0 6-1,-1 6 1,-1 4-1,-1 2 1,1 5-1,1 3-83,1 4 1,1-3-1,-1 0 1,0-1 0,0-2-1,-3-2 1,0-3 0,1-2-17,1-4 1,1-2 0,1-1-1,-2-1 1,-1 0 0,-1 0-1,-1-3-314,0 0 0,3-4 0,-3 2 430,3-1 0,-3-1 0,-2-4 0</inkml:trace>
  <inkml:trace contextRef="#ctx0" brushRef="#br0" timeOffset="27">9205 17280 7569,'-5'0'704,"6"0"1,8 0-614,5 0 1,8 0 0,-1-2 0,5 0 0,0-2-1,1 0 1,0 1 0,-2-3-463,-1 0 0,-5 4 1,0-2 370,2 3 0,-5-10 0,1-1 0</inkml:trace>
  <inkml:trace contextRef="#ctx0" brushRef="#br0" timeOffset="28">9673 17017 7569,'-6'-5'347,"-3"2"0,4-3 0,0 2 0,0 6-199,2 4 1,2 9 0,1 4-1,1 3 1,2 1 0,1 1 0,-2 1-1,1 2-301,1-2 1,-3-1 0,3-1-1,-2 0 1,1-2 0,1-1-1,-2-5 1,1-3-273,1 0 1,-3-5 0,3 1 424,-3 1 0,-1-4 0,0 0 0</inkml:trace>
  <inkml:trace contextRef="#ctx0" brushRef="#br0" timeOffset="29">9559 16960 7569,'-6'-5'317,"2"2"0,8-4 0,4-1 0,3 1 0,3-1 0,2 0 0,2 1 1,2 0-171,2 2 1,1 1-1,0 4 1,0 0 0,-2 0-1,-2 0 1,-4 2 0,-2 2-370,-1 3 1,-2 3 0,-3 3 0,-3 2 0,-3 4 0,-2 3 0,-3 1 0,-3 0-27,-3-1 1,-7 1 0,-2 0 0,-3-1-1,0-2 1,-1-2 0,1-2-94,3-2 1,3-5-1,4-3 341,1-1 0,-1-1 0,1-4 0</inkml:trace>
  <inkml:trace contextRef="#ctx0" brushRef="#br0" timeOffset="30">10062 17154 8805,'7'0'52,"1"1"1,1 2 0,1 1 0,1-2-1,1 0 1,-1-2 0,2-2 0,1 0 0,1-2-1,-1 0 1,-1 0 0,-2 1 0,1 0 0,-1 2-53,1 1 0,-1-5 0,0-2 0</inkml:trace>
  <inkml:trace contextRef="#ctx0" brushRef="#br0" timeOffset="31">10028 17325 8429,'11'0'78,"2"0"1,2 0-1,4 0 1,2 0 0,2-1-1,0-1 1,0-3 0,0-1-1,-2 1-599,-2 3 1,3 1 520,-3 1 0,-2-5 0,-1-2 0</inkml:trace>
  <inkml:trace contextRef="#ctx0" brushRef="#br0" timeOffset="32">10587 17440 7796,'1'-8'243,"3"0"0,3 0 1,0-1-1,0 0 1,-2 0-1,-2-3 0,1-1 1,1-1-340,2 1 0,-5-2 0,2-2 0,-3-1 0,-1-2 0,0-1 0,0-2 0,0 0 0,0 0 74,0 0 0,0-1 0,0-1 1,0-3-1,0 0 0,2 0 1,0 1 176,2-1 1,0 5 0,-3-1-1,1 5 1,2 3 0,0 3 33,1 4 0,-2 4 1,3 6-1,0 3-149,1 4 1,-3 7 0,2 3-1,0 1 1,-1 1 0,0 3-1,-1 4 1,1 2-43,3 3 1,1 1 0,0 0 0,-2-2 0,2-1 0,1-3 0,2 0-156,-1 1 0,2-4 0,1 1 0,0-3 0,-3-4 0,-2-2 0,0-2-241,1-1 1,2-2 0,-1 0-1251,0-4 1648,-4-2 0,-7 0 0,-7 2 0</inkml:trace>
  <inkml:trace contextRef="#ctx0" brushRef="#br0" timeOffset="33">10484 17280 7569,'12'0'128,"0"0"0,4 0 0,3 0 0,2 0 0,3 0 0,3 0 0,4 0 0,2 0 0,1 0 0,0 0-57,0 0 1,-2-2-72,-5-1 0,-1-4 0,-8-4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5T02:36:56.532"/>
    </inkml:context>
    <inkml:brush xml:id="br0">
      <inkml:brushProperty name="width" value="0.09071" units="cm"/>
      <inkml:brushProperty name="height" value="0.09071" units="cm"/>
      <inkml:brushProperty name="color" value="#FF0000"/>
    </inkml:brush>
  </inkml:definitions>
  <inkml:trace contextRef="#ctx0" brushRef="#br0">1485 5870 7127,'-7'-1'86,"2"-1"1,1-1 0,1 4-1,0 6 1,1 4 0,-1 3-1,-1 4 1,2 2 0,0 5-1,2 3 1,0 4 0,2 1-1,0 1-48,2 1 1,4-5 0,-3-1 0,0 0 0,1-1 0,-1 0 0,0-2 0,-2-2 0,-2-3 0,0-2-282,3-3 1,-3 0-1,3-1 1,-2-1-719,-2-1 961,0-7 0,-6-1 0,0-5 0</inkml:trace>
  <inkml:trace contextRef="#ctx0" brushRef="#br0" timeOffset="1">1473 5882 7569,'-4'-22'57,"-1"3"1,0 4-1,0 2 1,3 2-1,0-1 158,2 1 1,0 3 0,-1 2 0,-1 2 0,-2 5-1,1 6 1,2 3-23,1 1 0,0 6 0,0 3 0,1 4 0,2 4 0,2 0 1,1 1-1,3 0-152,1 3 1,6-3 0,-1 1 0,-1-2 0,0-3 0,0-2 0,1-3 0,0-2-215,2-2 1,-5-2 0,5-5-1,-2-3 1,0 0 0,-1-4 136,-1-1 0,0-2 1,1-3-1,1-5 1,-1-3-1,-2-5 0,0-1 1,-1-2 130,1-1 1,-1-2 0,0-1 0,0-3 0,-2-2 0,-3-2 0,0 2 0,-1 0-33,0 0 1,-1 5 0,-4 0 0,0 5 0,0 2-7,0 3 1,1 6 0,2 6 0,2 4 0,1 7-84,3 5 1,-2 4 0,0 6-1,2 3 1,1 3 0,2 3-1,-2 2 1,-1-2-58,-2-3 1,-3 2-1,4-6 1,-1 0-1,0-3 1,-2-3-26,0-1 1,-3-5 0,5 1 0,-2-2 0,-3-2 0,1-1-2468,1-2 2575,-3 2 0,4-9 0,-5 4 0</inkml:trace>
  <inkml:trace contextRef="#ctx0" brushRef="#br0" timeOffset="2">2330 5996 7569,'-1'-13'280,"-2"-1"0,-1-1 1,2 1-1,-1 1-33,-1 2 1,-2 6 0,-5 5 0,-1 8 0,1 6 0,-1 5 0,1 3-207,-1 5 0,1-2 0,1 5 0,2-1 0,4-1 1,3 0-1,1-3-160,0-1 0,0-1 0,1 0 1,3 0-1,4-2 0,3-2 1,3-4-1,2-2-32,-3-1 0,4-2 1,-1-3-1,2-3 1,3-3-1,0-3 1,2-4 201,0-6 1,0-3 0,-1 0-1,1-4 1,-1-2 0,-3 1-1,-4 0 61,-2-4 1,-2-1 0,-1-5-1,-2 0 1,-4-1 0,-4 1-1,-4-2 1,-5 0-191,-5 2 1,-4-2 0,-4 7 0,-3 3 0,0 7 0,-3 5 0,-1 3-231,-3 2 1,4 7-1,2 5 1,3 5 307,4 3 0,-3 8 0,4 6 0</inkml:trace>
  <inkml:trace contextRef="#ctx0" brushRef="#br0" timeOffset="3">2832 5836 7569,'-6'-1'188,"2"-3"1,3-1-1,1 4 1,0 8 0,0 10-1,1 4 1,2 3-1,2 3-129,1 4 1,-2 2 0,2 1 0,-1 0-1,-1 0 1,0-1 0,0-2 0,-2-5-1,0-3-154,-2-4 0,3 2 0,1-6 1,-1-1-1,-2-2-874,-1 0 969,0-6 0,5-1 0,1-5 0</inkml:trace>
  <inkml:trace contextRef="#ctx0" brushRef="#br0" timeOffset="4">2810 5802 7569,'-6'-12'187,"6"2"1,7 3 0,3 3-1,1 3 9,1 1 1,4 0 0,3 0 0,4 0 0,3 1 0,1 4 0,3 5-1,0 5-205,-1 3 0,3 1 1,-5 4-1,-1 0 0,0 1 1,-2 1-1,-4 2 0,-3-2-131,-7-1 1,0 3-1,-6 0 1,-2-1 0,-2 1-1,-5 0 1,-6-2-1,-7-1 181,-4-1 0,-2 0 0,-1 0 0,-3-1 0,0 0 0,0-2 0,3-2 37,1-1 0,2-3 1,3-6-1,4-1 1,2-2-1,2-3-548,-1 0 0,6-5 470,2-4 0,13-6 0,4-10 0</inkml:trace>
  <inkml:trace contextRef="#ctx0" brushRef="#br0" timeOffset="5">3506 5813 7569,'-11'-6'878,"3"-3"0,2 6 0,1 5-770,2 4 1,2 9-1,1 6 1,0 4 0,0 5-1,0 5 1,0 1 0,0 3-154,0-3 0,0 0 0,0-2 0,0 0 0,0-1 1,0-2-1,1-6 0,3-3-125,4-3 0,-2-5 1,2 1-1,2-4 1,2-2-1,4-2 158,-2-2 0,3-1 1,2-4-1,3 0 0,1-2 1,0-1-1,-2-5 0,0-2-275,-2-2 0,-2 2 0,2 0 0,-3 1 1,-4-2 286,0-2 0,-1 3 0,1-7 0</inkml:trace>
  <inkml:trace contextRef="#ctx0" brushRef="#br0" timeOffset="6">3358 6156 7569,'-8'-5'212,"2"-3"0,2-2 0,5 0 0,6 1 1,3 3-1,1-1-145,1 1 0,5-2 0,5-3 0,5-1 1,0 1-1,4 0 0,-1 0-133,2 4 0,0-3 0,-7 2 0,2-1 1,-2 0-1,-1 2 0,-2-2 66,-3-1 0,3-7 0,-5-1 0</inkml:trace>
  <inkml:trace contextRef="#ctx0" brushRef="#br0" timeOffset="7">3552 5768 7569,'0'-12'32,"5"-1"0,4-1 0,6-1 1,7 1-1,4 2 0,3 0 0,3-1 1,2 0-64,5-3 0,-4 2 0,3 5 0,-2 3 0,-2 0 0,-1 1 0,-3 0 2,-3 2 0,-4 2 1,-4 1-1,-4 1 1,-2 3-1,-3 3 1,-2 4-1,-5 1 171,-1 4 0,-2 1 0,0 7 1,0 3-1,0 4 0,-2 2 1,-1 2-1,-5 2-44,-2 1 0,2 0 0,1-4 0,-1 1 0,0-1 0,2 0 0,1-1 0,1-2-140,-1-5 1,4-3 0,-3-4-1,4-4 1,3-2 0,2-2 0,1 0 351,3-4 1,1-2 0,3-5-1,2 0 1,4 0 0,3 0-1,0-1-10,1-3 0,4-1 1,-2-4-1,-2 3 1,-4 1-1,-2 1 1,-3 0-1,-2 0-1361,0 2 1061,-6 1 0,4 1 0,-3 0 0</inkml:trace>
  <inkml:trace contextRef="#ctx0" brushRef="#br0" timeOffset="8">4865 5745 7569,'-11'-10'199,"-1"1"0,1 2 0,2 2 0,5 4-540,8 4 0,5 3 341,2 5 0,1 6 0,-1 1 0</inkml:trace>
  <inkml:trace contextRef="#ctx0" brushRef="#br0" timeOffset="9">4877 6179 7569,'-7'0'2782,"2"0"-3322,5 0 540,0 5 0,-5 1 0,-1 6 0</inkml:trace>
  <inkml:trace contextRef="#ctx0" brushRef="#br0" timeOffset="10">1508 6773 6697,'11'-6'152,"0"5"0,2-3 0,2 3 0,6 1 1,4 0-1,5 0 0,2 0 0,1 0 1,0 0-1,4 0 0,2 0 0,4 0 1,2 0-1,1 0 0,0 0 0,5 0 1,5 0-90,4 0 1,-27 0 0,0 0 0,31 0 0,-30 0-1,0 0 1,0 0 0,1-1 0,1 0 0,0-1 0,0 0-1,0 1 1,0-1 0,0 1 0,0 0 0,1 1-5,-1 0 1,0 0 0,-2 0 0,-1 0-1,29 0 1,-1 0 0,0 0 0,-1 0 0,-2 0-1,-2 0 8,-3 0 0,2 0 1,-6 0-1,0 0 1,-2 0-1,-2 0 1,1 0-1,0 0-68,-1 0 0,-4 0 0,-3 0 1,-4 0-1,-2 0 0,-3 0 1,-1 0 39,-3 0 1,-4 0 0,-4 0 0,1 0-1,-1 0 184,-1 0 1,-1 0-68,-3 0-30,-1 0-461,1 0 175,-1 5 160,-5-4 0,-6 9 0,-6-3 0</inkml:trace>
  <inkml:trace contextRef="#ctx0" brushRef="#br0" timeOffset="11">6521 5539 7569,'-5'-6'46,"4"-1"0,-4 5 1,1-3-1,-1 0 1,-1 0-1,-2 1 1,0 0-1,1 0 1,-1 0-1,1 1 1,-1-1-1,-1 1 128,-1 2 0,-1 1 0,-1 1 0,1 2 0,-2 2 0,-1 1 0,-1 3 0,0 1 0,-1 3-105,1 2 1,-4-1-1,4 5 1,0 1-1,-1 2 1,1 1-1,0 0 1,0 0-1,-1-1 1,3 3-37,0 1 1,1-2 0,1 4 0,0-1 0,0 1 0,3 0 0,1 0 0,2-2-108,3 2 1,0-4-1,2 3 1,0-3 0,2-1-1,1 0 1,5-2 0,2 0 29,2-2 1,0-2 0,2 2 0,3-3 0,-1-5 0,3-2 0,0-1 73,2 0 0,7-2 1,-4-3-1,2-1 1,2-2-1,-1 0 1,1 0 35,2 0 1,2-5-1,0-3 1,-2-2-1,1-2 1,-1 0-1,-1-2 1,-1-3 19,-2-1 0,-1-1 0,0-3 1,2-3-1,-3-1 0,-2-5 1,-5 0-1,0-2-22,-3-2 1,-3 4-1,-2-7 1,-3 1-1,0 1 1,-5-1-116,-4 1 1,-1 3 0,-6-4 0,-2 5 0,-2 4-1,-4 2 1,-4 0 0,-4 5-149,-3 4 0,-2 4 1,-4 3-1,-2 1 1,-3 3-1,1 1 1,1 2-1,5 2-191,5 1 0,1 1 0,3 2 0,4 2 0,2 1 0,4 3 390,2 1 0,-5 2 0,-1-1 0</inkml:trace>
  <inkml:trace contextRef="#ctx0" brushRef="#br0" timeOffset="12">6133 5905 8169,'8'0'97,"-1"0"0,2 0 1,3 0-1,1 0 1,3 0-1,-1 0 1,1 0-1,3 0 0,3 0 1,2 0-1,2 0 1,1 0-1,3 0 1,3 0-1,2 0 1,5 0 28,0 0 0,2-2 1,2 0-1,-2-3 0,-4 0 1,-2-2-1,-3 2 1,-3 0-1,-4 1-163,-6-1 0,-3 4 0,-6-3-572,0 3 0,-6 1 0,-5 0 609,-6 0 0,-4 0 0,-1 0 0</inkml:trace>
  <inkml:trace contextRef="#ctx0" brushRef="#br0" timeOffset="13">7481 5733 7569,'1'-6'236,"3"2"0,3 3 1,4 1-1,0 0 0,0 0-96,1 0 0,4 0 0,2-1 0,1-2 0,0-1 0,0 2 0,0-1 0,-1 1 1,-2-2-1,0 1-585,0 2 1,-3-3-1,2 0 1,-2 1 444,-2-2 0,1 3 0,-1-3 0</inkml:trace>
  <inkml:trace contextRef="#ctx0" brushRef="#br0" timeOffset="14">7469 5893 7569,'4'8'97,"1"-2"1,1-1-1,5-2 1,1-2-1,5-1 1,1-1 224,2-3 0,5 3 0,2-4 0,-2 0 0,1-2 0,-1 1 0,0 1 0,-2 1-950,-2 0 1,-4 0 627,2 4 0,3-5 0,-4-1 0</inkml:trace>
  <inkml:trace contextRef="#ctx0" brushRef="#br0" timeOffset="15">8680 4888 7569,'1'-10'244,"2"1"1,0 1 0,1 1 0,0-1 0,-1 3 0,-3 4 0,-4 5-141,-3 1 0,0 9 0,-5-2 1,0 5-1,-2 3 0,-1 2 0,1 1 1,1-1-1,1 3 0,1 0-212,0 2 1,-1 1 0,1-3-1,-1 3 1,2 0 0,1 1-1,2-1 48,-2 0 0,3 0 1,-1-4-1,2 0 1,3-2-1,0-1 0,2-1 4,0-1 1,2 2-1,0-6 1,3-1 0,2-1-1,1-2 1,3 0 0,0 1 42,0-1 1,1-3 0,-1 0 0,1-1 0,-1 1 0,0-2 0,2-1 78,2-2 0,-2 2 1,2 0-1,-3 1 1,-5 3-32,-3 1 1,1-2 0,-1-1 0,-1 2-1,-3 1 1,-3 2 0,-2-1 0,-1 1-33,-3-1 0,-1 1 0,-1-1 0,3 2 0,0 1 0,-1 1-14,-1-1 0,2-1 1,2-2 9,1 0 1,2 0 0,7-3 0,4-1-14,2-2 1,-2 0 0,-2-1-1,0 2 1,-1 2 0,2-1 12,-1 2 1,-2 5 0,2 3-1,-1 0 1,-1 4 0,0 2-1,0 2 41,-2 2 1,3 4 0,-1 0 0,-1 0 0,-2 2 0,-1 0 0,0 3 0,1 0-39,3-1 1,-3-4-1,3-2 1,-3 0-1,-1-1 1,0 0-1,2-3 1,0-2 14,2-4 1,0 1 0,-4-3-1,0-1 1,0 1 0,0-3 145,0-2 0,0 0 0,0-1 0,0 1 1,0-1-1,1 1-72,3-1 0,-2-1 0,6-1 0,1-3 0,1 1 0,1-2 1,2 0-1,2-3-138,4 0 0,2-2 0,0 0 0,0 0 0,0 0 0,-2-2 47,-1-1 0,-3-4 0,-3-4 0</inkml:trace>
  <inkml:trace contextRef="#ctx0" brushRef="#br0" timeOffset="16">9388 5014 7569,'0'-12'284,"0"1"0,1-1 1,2 4-1,1 4 1,-1 9-1,1 8 52,0 6 1,1 3 0,-2 5 0,2 4 0,0 2 0,1 0 0,0-2 0,2-2 0,0-1-315,-1-2 1,-3-2 0,2-1 0,0-2 0,-3 0 0,1-4 0,0 0 0,-2-3-249,0-2 1,-2 0 0,0-1-1,0 1-1812,0-1 2038,0 1 0,-5-1 0,-2 0 0</inkml:trace>
  <inkml:trace contextRef="#ctx0" brushRef="#br0" timeOffset="17">9548 6076 7569,'-4'-12'75,"-1"2"1,0 1 0,-1 3 0,-1 1 0,-2 2 0,-1 2 0,-1 1 0,-1 0 0,1 1 0,-1 2 0,1 2 36,0 1 1,-1 2 0,1 3 0,-1 1 0,1 1 0,0 2 0,-1 4-1,1 2 1,-1 2 0,2 0-79,3 0 0,-4 4 0,5 1 0,0-1 0,2 1 0,3-2 0,1-2 0,1-1-116,3 0 1,2-1 0,7 1 0,2-1 0,4-3 0,3-5 0,0-4 0,2-4 71,3-1 0,1-1 0,4-5 0,-3-3 0,0-4 1,-1-2 151,0-1 0,-1-4 0,-5-2 0,1-1 1,-1-2-1,-3-1 0,-4-2 0,-3-1-44,-5-3 1,2 2-1,-5-6 1,-2-1-1,-2 1 1,-5-1-1,-5 1 1,-6 1-260,-6 1 0,1-3 0,-9 7 0,1 3 1,0 6-1,-3 4 0,1 5-314,0 3 0,3 8 0,5 4 0,0 6 475,1 5 0,4 3 0,1 1 0</inkml:trace>
  <inkml:trace contextRef="#ctx0" brushRef="#br0" timeOffset="18">10416 4808 7569,'0'-11'745,"0"4"-476,0-3 1,0 8-1,0-2 1,-1 5-1,-3 9 1,-4 6-1,-2 4 1,-1 3-200,-1 3 0,-1 4 0,1 4 0,-1 0 0,3 0 0,0 2 0,1 1 0,0 2 0,3 0 0,1 1-216,2-4 1,2 0 0,1-2-1,0-1 1,0-1 0,1-3 0,3-1-1,3-3 96,4 0 0,0-6 0,0-2 0,1 0 0,-1-3 0,1-3 0,-1-3-49,1-4 1,-1 1-1,-1-3 1,-1-2-1,-3-4-1272,-1-2 1371,-1-1 0,1-10 0,2-1 0</inkml:trace>
  <inkml:trace contextRef="#ctx0" brushRef="#br0" timeOffset="19">10679 5094 7569,'-4'-8'385,"-1"0"0,0 0-154,-1-3 1,6 6 0,4 5 0,-1 8 0,-2 6 0,0 5 0,2 3-226,1 0 1,0 6 0,-4 1 0,0 2-1,0-2 1,0-1 0,0-3 0,0-2-337,0-4 0,0 2 0,0-6 0,-2-1 0,0-2 330,-2 0 0,0-1 0,4 1 0</inkml:trace>
  <inkml:trace contextRef="#ctx0" brushRef="#br0" timeOffset="20">10884 5105 7569,'-5'-6'55,"-1"3"0,-1 6 0,4 6 0,1 5 1,2 5-1,0 2 0,0 2 0,0 0 0,0-2 1,2 1 3,1 1 0,0-4 0,3 5 0,1-4 0,-2-1 0,1-1 0,-1-3 0,0-2 0,-2-2 0,-1 0-705,2-4 0,-3 1 478,3-8 1,-3 1 0,-1-8 0,0-4-1,-1-1 1,-1-4 0,-2 1 195,1-1 1,2-1-1,1-3 1,0 1-1,0-1 1,0-1-1,0 1 1,0 2 589,0 2 0,-1 0 0,-2 5-445,-1 0 1,1 9-1,4 6 1,3 6-1,3 4 1,3 3-1,3 1-196,2 2 0,-1 0 0,4 0 0,0-2 0,0 0 0,1-1 0,0-1-35,0-2 0,-5-1 0,2-3 0,-1-3 0,1-3 0,-3-3 0,0-1 0,-1-1 275,-1-3 0,0-2 0,1-5 1,-2-2-1,-1-2 0,-3-4 1,-1-3-1,-2-1 81,-2 0 0,-1-1 0,0-1 0,0-3 1,-1 0-1,-2-1 0,0 1-330,0 0 1,-2 3 0,1 6 0,2 3 0,-1 5 0,0 2-696,0 2 0,-1 5 0,4 2 1,0 7-1,0 3 727,0 1 0,5 11 0,1 2 0</inkml:trace>
  <inkml:trace contextRef="#ctx0" brushRef="#br0" timeOffset="21">11581 5094 7569,'-12'-19'549,"2"1"0,4 1-300,6 3 1,0 9-1,4 9 1,-3 10-1,-1 6 1,0 5-1,0 0 1,0 3-255,0 1 1,1-2 0,2 2-1,1-1 1,-1-4 0,1-3-1,0-3-453,-2-1 1,4-2 0,-1-5 0,1-4 457,3-6 0,-4-5 0,0-6 0</inkml:trace>
  <inkml:trace contextRef="#ctx0" brushRef="#br0" timeOffset="22">11329 5059 7569,'7'-11'186,"3"2"0,0-1 0,7-1 0,7 0 0,4 3 0,5-1 1,2-2 94,3 0 0,0 1 0,-3 1 0,-2 3 0,-2 1 1,-1 2-1,-3 2 0,-2 1-281,-5 0 0,-4 0 0,-4 0 0</inkml:trace>
  <inkml:trace contextRef="#ctx0" brushRef="#br0" timeOffset="23">12140 4922 7569,'-6'2'83,"1"1"1,1 5-1,0 4 1,2 3-1,1 4 1,1 2-1,0 3 1,0 2-1,1 2 1,1 1-1,3 1 1,2 0 35,2-4 0,-3 2 1,0-2-1,1-4 0,-2-3 1,0-2-1,-1-3 1,-1-1-949,1-2 1,0-6 828,-4-5 0,0-10 0,0-8 0</inkml:trace>
  <inkml:trace contextRef="#ctx0" brushRef="#br0" timeOffset="24">12026 4922 7569,'12'-11'72,"-1"0"1,2 0 0,2 3 0,4 0 0,3-1 0,0 0 0,1 2 161,0 3 1,0 1-1,0 1 1,0-2-1,-1 3 1,1 3 0,0 6-1,-1 2-237,-3 1 0,-4 6 0,-7 2 1,-5 2-1,-3 4 0,-3 0 1,-6 3-1,-5 1-215,-5 3 0,-3-1 0,-1 1 0,0-3 0,1-1 0,0-2 0,3-4 0,5-1 115,5-2 1,0-5 0,5 1 0,3-2 0,4-3 0,4-3 103,3-3 0,2-2 1,-1-2-1,2 0 1,2 0-1,3-2 0,1 0 1,-1-3 76,-2-2 0,0 0 0,-5-3 0,0 1 1,1 1-1,-1 0 35,1 2 1,-5 1 0,1 5-1,-1 1 1,1 2-40,0 1 1,-4 5 0,3-2 0,2 2 0,1 0 0,0-1 0,-1 0-60,-1 3 0,1-4 1,5 1-1,1-1 1,-1 0-1,0-3 0,0-3 1,1-1-16,-1 0 1,4 0-1,-1-1 1,3-3-1,-3-4 1,0-3-1,-3-3 1,-2-3 67,0-1 1,-1 3 0,-1-4 0,-2-1 0,-4-2-1,-3-2 1,-1-1-113,0-2 0,0 1 0,0 4 1,-1 2-1,-2 2 0,-2 1-426,-1 3 1,3 6 0,-2 1 0,1 3 469,1 6 0,-6 3 0,2 6 0</inkml:trace>
  <inkml:trace contextRef="#ctx0" brushRef="#br0" timeOffset="25">12906 5059 7569,'-6'-22'150,"5"3"1,-1 2 0,3 3 0,4 5 0,0 2 151,0 0 1,-1 6 0,-4 2 0,0 9 0,0 8 0,0 4 0,0 2 0,0 1-353,0 2 1,0 3 0,0-3 0,0-2 0,0-1 0,0-2-1,1-3 1,2-4-593,1-2 0,-1-5 0,-1-2 642,1-1 0,-1-11 0,3-7 0</inkml:trace>
  <inkml:trace contextRef="#ctx0" brushRef="#br0" timeOffset="26">12848 4945 7569,'6'-6'196,"1"2"1,3 3 0,2 1-1,-1 0 1,2 0 0,2 1 75,4 3 1,3 2 0,1 6-1,-1-1 1,2 0 0,2 1 0,-1-1-1,-2 1-375,-3-1 0,-3 4 0,-1 2 0,-4-1 0,-3 2 1,-3 0-1,-2 2 0,-4 2-136,-4 1 1,-7-4 0,-8 0-1,-4 0 1,-4 0 0,-2-1-1,-2-1 1,2 0 74,1-1 0,-2-4 0,3-5 0,3 1 164,4-2 0,3 4 0,6-3 0</inkml:trace>
  <inkml:trace contextRef="#ctx0" brushRef="#br0" timeOffset="27">13374 4979 7569,'-7'2'210,"2"2"1,2 3 0,-2 5 0,-2 3-1,0 4 1,0 2 0,2 2 0,1 0-1,1 0 1,0 0 0,2 0 0,1-1-1,0 1 1,1 0-258,3 0 1,2-5 0,6-3-1,-1-2 1,2-3 0,2-1 0,3-3-1,1-1-276,0-2 1,0-2-1,2-1 1,0-1-1,-4-2 1,1-2 322,0-1 0,1-7 0,4-5 0</inkml:trace>
  <inkml:trace contextRef="#ctx0" brushRef="#br0" timeOffset="28">13225 5208 7569,'2'-8'97,"3"2"0,5 1 0,5 1 1,3 0-1,3-1 0,5 0-45,4 0 0,2-3 0,0 3 0,-3-1 1,-1-2-1,-3 2 0,-2 1 0,-3 1-1161,-1 0 1109,-5 1 0,3-3 0,-6 0 0</inkml:trace>
  <inkml:trace contextRef="#ctx0" brushRef="#br0" timeOffset="29">13294 5002 7569,'8'-5'-71,"-1"-2"1,3-4-1,4 0 1,7 0 0,3-1-1,2 1 94,0-1 1,-2 5 0,-1-1 0,1-1 0,1 0-1,0 2 1,-2 3 0,-4 3 201,-2 1 1,2-4 0,-4 0 0,-1 2 0,-1 0 0,-2 2-44,1 0 1,-2 5 0,-3 3 0,-3 3 0,-3 5 0,1 3-115,2 2 0,-3 3 0,3 2 1,-3 2-1,-1 0 0,0 1 0,0-1-184,0 0 1,0-2 0,0-3 0,0 0 0,0-2 0,1 0 0,2-3 0,0-2-1695,0-2 1810,-2-6 0,-6-8 0,-1-7 0</inkml:trace>
  <inkml:trace contextRef="#ctx0" brushRef="#br0" timeOffset="30">13637 4957 7569,'3'-12'93,"2"1"1,3-2-1,5-1 1,4-1 0,5 2-1,1 3 198,0 2 1,-4 5 0,0-4 0,2 2-1,2 3 1,1 0 0,-2 2 0,-2 2-275,-2 2 0,-2 2 0,-4 7 0,-2 1 1,-1 2-1,-3 1 0,-1 0 0,-2 1-255,-2 2 0,-3 2 0,-5-1 1,-4 0-1,-3-2 0,-3 1 1,-2 2-1,-2 1 52,-2-1 1,1-3 0,2-1 0,2 0-1,2-2 1,2 1 0,2-3 0,5-1 240,3-2 1,3 0-1,1 1 1,1-1-1,4-1 5,6-2 1,1-3 0,4-5-1,1 0 1,1 0 0,1 0 0,-2 0-982,0 0 921,3 0 0,-2-5 0,5-1 0</inkml:trace>
  <inkml:trace contextRef="#ctx0" brushRef="#br0" timeOffset="31">14048 4523 7569,'-10'-22'261,"2"3"0,5 5 0,6 6 1,5 8-1,3 7 166,4 3 0,3 8 0,5 6 0,1 8 0,1 6 0,2 2 0,-2 5 0,-2 0-197,-4 1 1,1 6-1,-4-8 1,-4 1-1,-3-2 1,-5-1-1,-3 0 1,-1-2-649,0 0 0,0-6 1,-1-5-1,-3-1 1,-2-3-1,-3 0 1,-1-3 417,-3 1 0,-6 0 0,1 0 0</inkml:trace>
  <inkml:trace contextRef="#ctx0" brushRef="#br0" timeOffset="32">10644 5916 7569,'0'-11'90,"0"-1"0,0 1 0,0-1 0,-1 2 0,-3 3 0,-3 3 0,-4 2 0,0 2 0,0 2 0,-1 3 0,1 6 0,-1 8 0,1 7 144,-1 4 0,2 4 0,1 3 0,2 3 0,-1 0 1,1 3-1,0 2 0,1-1 0,1-2 0,0-3-266,2 1 1,2-6 0,1 1-1,0-4 1,2-2 0,5-1-1,4-1-1,2-6 1,3 2 0,1-5-1,-3-2 5</inkml:trace>
  <inkml:trace contextRef="#ctx0" brushRef="#br0" timeOffset="33">10873 6144 7569,'0'-11'190,"0"0"-21,0-1 1,0 5-1,1 0 1,3 2-1,3 3 1,2 2-1,0 3 1,-1 6-1,-1 4 1,1 3-1,0 2 1,-1 1-1,0 0-25,-4 0 0,0-3 1,-1 1-1,2 1 1,-1-1-1,-2 0 1,-1 0-1,0-1 0,0-2-443,0-1 1,-1 2-1,-2 0 1,-2-1 292,-1-1 0,3-5 0,1-2 1,4-1 80,6-2 0,2-2 0,1-1 0,2-1 0,1-2 0,3-1 0,0 2-77,4 1 0,0-3 0,2 0 0,0 0 0,-2 0 0,0 0 0,-3 2-219,-2 1 0,-1-3 1,-3 0-1,-1 2 221,1 0 0,-1-3 0,0-1 0</inkml:trace>
  <inkml:trace contextRef="#ctx0" brushRef="#br0" timeOffset="34">11387 6156 7569,'0'-12'356,"0"5"1,0-1 0,1 1-1,1 2 1,2 5 0,0 6-148,1 4 0,-4 3 0,4 2 1,-1 4-1,0 3 0,-1-1 0,-2-1 1,-1-1-298,0 2 1,0 0 0,0 1 0,0-2-1,0-2 1,0-2 0,1-2 0,2-1-76,0-1 0,6-1 0,-1-1 0,2-2 0,2-4 0,0-3 0,3-1 0,3 0 46,0 0 0,4-1 0,-5-2 0,1-2 0,-3-1 0,-2-3-144,-2-1 261,1-2 0,-1 1 0,1-1 0</inkml:trace>
  <inkml:trace contextRef="#ctx0" brushRef="#br0" timeOffset="35">11375 6350 7569,'-5'-8'100,"5"2"1,6 0-1,6 1 1,3-2-63,4 1 1,3 2 0,1-3 0,-1-2 0,1 0 0,0 0 0,-1 3 0,-3-1-39,-4 1 0,3-2 0,-1-3 0</inkml:trace>
  <inkml:trace contextRef="#ctx0" brushRef="#br0" timeOffset="36">11387 6144 7569,'-4'-7'81,"0"-1"1,1-1-1,3-1 1,4-1-1,5 1 1,4 1-40,2 1 0,5 0 0,1-3 0,3 1 0,4 1 0,1 1 0,1 0 1,1-1-654,-1 1 0,-4 3 611,0 5 0,-2-5 0,-1-1 0</inkml:trace>
  <inkml:trace contextRef="#ctx0" brushRef="#br0" timeOffset="37">12003 5985 7569,'-7'0'185,"0"-2"0,1 0 1,0-2-1,-3 1 1,-1 2-34,-2 1 1,0 5 0,-2 4-1,-3 5 1,-1 5 0,-1 3 0,2 2-1,1 2-198,4 5 0,1-2 0,3 0 0,1 0 0,2-1 0,3 0 0,0-2-53,2-2 0,2-3 0,0 0 0,3-4 1,2 0-1,1-4 0,3-3 0,1-4 37,4-1 1,-4-1-1,3-4 1,-1 0 0,0 0-1,3-1 1,-1-2 86,1-1 0,-2-5 0,-4 2 0,1-3 0,-2-2 0,-1 1 0,-3-2 0,-1-1 25,-2-1 1,-2 0 0,-2 3 0,-2 1 0,-2 1 0,-1 2 0,-3 4-57,-1 3 0,-2 1 0,1 0 1,0 0-1,0 1 36,4 3 1,2-1 0,6 3 0,3 0 0,3-1-22,4 1 0,4-3 1,1-3-1,1 0 0,1-1 1,-1-1-1,2-4 1,0 0 14,1-3 0,-5 0 0,4 0 0,0 2 0,0-2 1,-1-1-1,-1-2 0,0 0 102,-1-4 1,0 4 0,-5-3 0,0 2 0,0 0 0,-4-1 109,-3-1 0,1 0 0,-1 3 1,-2 1-1,0-1-171,-2 1 1,-2 5 0,0 3 0,-3 7 0,0 6 0,0 5-1,1 3-82,-1 2 0,4 2 0,-5 1 0,3 0 0,-1 0 0,1-1 0,2 1-120,1 0 1,0-5-1,0-2 1,1 0-1,2-1 1,1-1-783,-2-2-1,3-4 920,-1 0 0,0-6 0,-4 3 0</inkml:trace>
  <inkml:trace contextRef="#ctx0" brushRef="#br0" timeOffset="38">12723 6087 7569,'-5'-6'78,"3"-4"0,-1 5 1,1 3-1,2 10 0,0 9 1,0 4-1,0 2 0,0 1 1,2 1-1,0 2 28,2-1 0,4-4 1,-3-1-1,0-4 0,1 0 1,-1-3-1,0-1 0,-1-2-669,1 0 1,-4-3 562,3 0 0,-2-16 0,-2 0 0</inkml:trace>
  <inkml:trace contextRef="#ctx0" brushRef="#br0" timeOffset="39">12552 6053 7569,'1'-8'61,"4"1"1,5-1 0,5 1 0,2 0 0,1 2 113,-1 3 1,1-1 0,2 1 0,-1-2-1,2 1 1,0 2 0,2 1 0,0 0-72,0 0 0,1 0 1,0 0-1,0 0 1,-2 0-1,-2 0 0,-1 1-40,0 3 1,-5-1 0,0 5 0,-4 4 0,-4 3 0,0 2 0,-3 0-32,2 1 0,-3 1 0,2 4 0,-3-1 1,-1-2-1,0-2 0,0-1 0,0 0-188,0-1 0,0 3 1,1-3-1,2-2 1,0-2-468,0 0 1,-2-5 621,-1 1 0,0-5 0,0 2 0</inkml:trace>
  <inkml:trace contextRef="#ctx0" brushRef="#br0" timeOffset="40">13180 6042 7569,'-5'-12'313,"3"3"0,-1 6 0,1 6-143,2 6 1,0 8 0,2 0 0,0 3 0,3-1 0,0 1 0,0 1 0,-2 2-209,-2 0 1,3-5 0,0-3-1,-2-2 1,0-2 0,-1-1-140,3-2 1,-3-4-1,3-8 153,-3-4 1,-1-3-1,0-3 1,0-3 0,0 1-1,0-2 1,0 0-1,0-2 110,0-1 0,-4-2 0,0-1 0,2-2 0,1 0 0,-1 0 0,0 2 0,-2 3 77,1 2 0,2 2 0,1 6-159,0-1 1,0 7 0,0 5 0,0 6 0,1 5 0,2 0 0,2 0-123,1 1 0,3-1 0,5 1 0,1-1 0,1-1 1,-1-2-1,0-4 0,-1-3 68,-1-1 0,2 0 0,0 0 1,-1-1-1,-2-3 0,-4-4 0,0-2 1,0-1 251,-2-1 0,3 1 1,-4-1-1,0 1 0,0 0 144,-2-1 0,-2 3-408,-1 5 0,0 11 0,-1 12 0,-2 2 0,-1 4 0,2 0 0,1 3 0,1 0-243,0 0 1,0 3 0,0-1 0,0-1 0,0-1 0,0-2 304,0 1 0,0 0 0,0-5 0</inkml:trace>
  <inkml:trace contextRef="#ctx0" brushRef="#br0" timeOffset="41">13568 6304 7569,'-6'-10'188,"1"3"1,5-9 0,0 4-1,1-1 1,1-2 0,3-4 0,1-3-1,-1-2 96,-3-3 1,3 3-1,-1-4 1,0 2 0,0-2-1,-1 0 1,0-1-251,-2-1 1,3 5 0,0-2 0,-2 3 0,1 3 0,-1 2 0,2 3-104,-1 4 0,-2 4 1,-1 3-1,0 4 0,1 6 1,2 5-22,1 5 1,5 4 0,-3 7-1,2 2 1,-1 0 0,2 1 0,1-1-1,3 1-80,2 0 1,-2-4-1,2 2 1,-2-3-1,-2-2 1,-1-3-1,-1-4-532,-1-2 0,-4-2 702,3 1 0,-4-1 0,2 0 0</inkml:trace>
  <inkml:trace contextRef="#ctx0" brushRef="#br0" timeOffset="42">13568 6224 7569,'1'-11'348,"3"0"1,5 0 0,4 2 0,3 3-1,1 0-295,-1-1 0,4 4 1,-1-5-1,3 0 1,1 1-1,0 0 0,0 2 1,-2 2-852,-2-2 1,1 3 797,-4-2 0,-1-2 0,-4 0 0</inkml:trace>
  <inkml:trace contextRef="#ctx0" brushRef="#br0" timeOffset="43">14025 5882 7569,'-5'-7'312,"3"-3"1,-1 5 0,1 3-141,2 5 1,0 8 0,0 3 0,0 2-1,2 2 1,0 2 0,3 2 0,0 1-249,0-1 1,3 0 0,-4-2 0,0-2 0,-1-1 0,1-4 0,-1 0 75,-2-1 0,4-1 0,2 0 0</inkml:trace>
  <inkml:trace contextRef="#ctx0" brushRef="#br0" timeOffset="44">13865 5916 7569,'0'-16'-10,"0"2"0,1-4 1,4 1-1,7 3 1,4 2-1,3 0 1,0 1-1,2-1 141,0 1 1,-2 5-1,-1 1 1,0 1 0,-2 0-1,1 1 1,-3 2-1,-2 1-107,0 0 1,-1 4-1,1 1 1,-1 0-1,-1 1 49,-2 1 1,1-3 0,-4 2-1,0 0 1,1 1 0,-1 1-1,0 3 39,-2 0 1,-1 0-1,1 2 1,1 1 0,-2 3-1,0 0 1,-2 4 0,0 0-177,0 2 1,0 0 0,0 0 0,0 0-1,0-1 1,0 0 0,0-2-18,0-1 1,3-5 0,2 2 0,2-5 0,2-2 0,1-3 0,3-1 18,2-2 1,-3-2-1,5-1 1,-2 0-1,2 0 1,-1 0 0,1 0-1267,-3 0 1328,-2-5 0,0-1 0,-1-6 0</inkml:trace>
  <inkml:trace contextRef="#ctx0" brushRef="#br0" timeOffset="45">14173 6110 7934,'0'-7'38,"2"0"1,1 1 0,5 1 0,3-2 0,3 1 0,2-2 0,-1 1-67,1-1 0,1 4 0,3-2 0,-2 1 0,-2 1 1,-2 0-1,-1 1 28,-2 0 0,1-3 0,-1-1 0</inkml:trace>
  <inkml:trace contextRef="#ctx0" brushRef="#br0" timeOffset="46">14162 5882 7569,'0'-12'-50,"5"1"0,3-1 0,2 1 0,1 0 0,1 0 0,-1 3 1,0 1-1,1 2-16,-1 3 1,2-3 0,1 1 0,1 1 65,-1 2 0,4 1 0,0 0 0</inkml:trace>
  <inkml:trace contextRef="#ctx0" brushRef="#br0" timeOffset="47">14436 5630 7569,'-5'-11'132,"4"0"1,-2 0 0,6 4 0,4 3-1,3 4 1,2 5 0,-1 5 0,2 7 125,2 4 0,7 1 1,4 8-1,1 1 1,1 1-1,1 1 1,2 2-1,-2 1-159,-1-1 1,-13-13-36</inkml:trace>
  <inkml:trace contextRef="#ctx0" brushRef="#br0" timeOffset="48">18947 4979 10007,'0'8'20,"0"0"0,5-1 0,2 5 0</inkml:trace>
  <inkml:trace contextRef="#ctx0" brushRef="#br0" timeOffset="49">6396 7549 7569,'0'-19'0,"0"0"0,0 5 126,0-1 0,-5 2 0,-3 2 0,-3 1 0,-3 2 0,-3 4 0,-1 3 0,-1 2 0,2 3 0,1 4 0,4 2 0,0 3 0,1 0 0,1 4 0,2 2 0,4 4 0,3 5 0,1 3-67,0 5 0,6 5 0,4-2 0,4 2 0,2 2 0,0 1 0,2 2 0,1 0 0,-1-1-264,-2 1 0,4 3 0,-2 1 0,0-3 0,-1-4 0,-2-5 0,0-2 0,-1-2 92,-1 0 0,-7-5 1,-2-2-1,-3-3 1,-1-1-1,-1-2 1,-3-2 83,-4-3 1,-3-4-1,-3 0 1,-1-2-1,0-2 1,-2-5-1,-2-1 29,-3-2 0,0-5 0,-1-2 0</inkml:trace>
  <inkml:trace contextRef="#ctx0" brushRef="#br0" timeOffset="50">6190 8246 7569,'8'0'190,"-1"0"0,2-1 0,1-2 0,3-1 1,1 2-1,3-1 0,0 1 0,2-3-55,-1-2 0,2 5 0,-4-3 0,-1 1 0,0 0 0,2 0 0,-1 0-135,1 1 0,3-1 0,-2 4 0</inkml:trace>
  <inkml:trace contextRef="#ctx0" brushRef="#br0" timeOffset="51">6841 8371 7569,'-4'-7'233,"0"2"0,2 4 0,1 6 0,1 3 1,1 5-1,1 1 148,2 1 1,5 9 0,-1-1 0,2 1-1,1 1 1,1-3 0,-2 1 0,-1 0-439,-2 0 1,1 0-1,3 0 1,1-1-1,-1 1 1,1-1-1,-1-3 1,1-3-198,-1 1 0,-3-6 0,-2 2 0,0-4 0,-1 0 0,2 0-95,-1-2 0,-3 0-892,0-4 1241,-1-1 0,-2 3 0,0-5 0</inkml:trace>
  <inkml:trace contextRef="#ctx0" brushRef="#br0" timeOffset="52">7184 8383 7569,'-7'-5'377,"-2"-2"0,4-3 1,-1 3-1,-3 3-10,-1 3 1,-1 11 0,-2 5 0,-4 8-1,-4 6 1,-6 7 0,-1 2 0,0 2-366,3 1 1,-3-4 0,1 1 0,2-3-1,2-2 1,3-2 0,2-6 0,2-3-457,2-3 0,2-9 0,3 0 454,2-4 0,4 3 0,-2-2 0</inkml:trace>
  <inkml:trace contextRef="#ctx0" brushRef="#br0" timeOffset="53">7481 8234 7569,'-4'-7'193,"0"2"1,2 5 0,0 7 0,2 9 0,0 5-1,0 7 1,2 4 0,1 3 0,4 2 0,0 2-1,1 0-110,1-4 0,-3 6 0,0-8 1,0 0-1,-3-2 0,1 0 1,0-2-1,-1-1 0,-2-1 0,-1-2-199,0-3 0,0-1 0,0-6 1,0-1-1,0-1 0,0-2-243,0 1 1,0-5 0,-1 0 358,-3-2 0,-3-1 0,-4-4 0</inkml:trace>
  <inkml:trace contextRef="#ctx0" brushRef="#br0" timeOffset="54">7926 8406 7569,'0'-8'130,"-1"1"0,-3-1 0,-4 2 1,-2 2-1,-2 4 0,-2 4 1,-3 3-1,1 3 0,-2 2 0,0 0 1,-1 4 73,1 3 0,-2 4 1,3 2-1,1 2 0,-1-1 1,5 1-1,2 0 1,3-1-1,2 1-250,3-1 1,0-3 0,4-4-1,3 0-210,6-1 0,2-1 151,6-6 1,1-3 37,7-1 1,-2-4 30,6 1 0,-1-8 126,4-4 1,-2-3-77,2-4 1,-6-3 129,7-5 0,-5 1-73,0 3 1,-3-2-36,-8 2 1,-2-3-46,-6-1 0,-1-1 55,-2-2 1,-3 1-158,-5-1 1,-5 0 0,-3 1 0,-3-2-1,-3 3-183,-1 4 0,-7 1 1,0 6-1,-4 4 0,-2 3 1,-1 4-1,1 0-8,0 2 0,1 5 0,4 3 0,2 2 0,1 1 0,2 1 302,1-1 0,2 1 0,4-1 0,-1 1 0,1-1 0</inkml:trace>
  <inkml:trace contextRef="#ctx0" brushRef="#br0" timeOffset="55">7721 8566 7569,'0'7'0,"0"1"0,1-6 206,3 2 0,-2-1 0,6-1 0,1 2 39,1-1 0,2-2 1,4-1-1,3 0 1,4 0-1,2 0 1,3 0-1,0-1-134,0-3 1,2 1 0,-3-3 0,-2 0-1,-2 1 1,-4-1 0,-4 4 0,-2-1-112,-2 0 0,1 1 0,-1-3 0</inkml:trace>
  <inkml:trace contextRef="#ctx0" brushRef="#br0" timeOffset="56">8840 7366 7569,'0'-7'137,"0"-1"1,0-1 0,-2 0 0,-1 3 0,-4 6 0,0 8 0,-1 6 0,-1 5 0,-2 4 0,-3 3 0,-1 6 198,1 5 0,1 2 0,3 4 0,1-1 0,1 3 0,1 1 0,0 4 0,2-1-339,0 2 1,4-4 0,-3 4 0,3-2 0,1 1-1,0-1 1,1 1 0,2-1-118,0 0 0,8-2 1,-1-3-1,4-2 1,1-4-1,0-4 1,0-3-1,1-5 203,0-2 1,-3-5-1,2-1 1,-4-1-1,-2-5 1,-1-1-1,0-4 1,-1 1-127,1-2 1,-2 0 0,3-3-1183,-1 1 0,-5-2 1225,5-5 0,-5-4 0,2-4 0</inkml:trace>
  <inkml:trace contextRef="#ctx0" brushRef="#br0" timeOffset="57">9205 7983 7569,'0'-7'153,"-1"0"0,-2 1 0,0 2 0,0 3 0,2 6 1,1 4-1,0 3 0,1 4 0,3 1 54,3 1 0,4 4 0,1-3 0,2 2 0,3 1 0,1-2 0,1-1 0,0 0 0,0-1-242,1-3 0,-2 2 1,1-2-1,0-2 0,-1-3 1,-3-2-1,-3 0 0,0 1-277,-1-1 0,1 2 1,-2-2-775,-2 2 0,-3-3 1086,-5 1 0,-11 0 0,-1 3 0</inkml:trace>
  <inkml:trace contextRef="#ctx0" brushRef="#br0" timeOffset="58">9571 7995 7569,'0'-12'106,"0"1"1,0-1 244,0 1 1,-2 5 0,-1 2 0,-5 4 0,-2 4-1,-3 3 1,-1 5-189,-1 3 1,-4 3 0,2 4 0,0 1 0,-2 0 0,0 0-1,1 0 1,0-2-182,0-2 1,4 3 0,-1-4 0,2 0 0,2-3 0,0-3-77,-1 0 1,1-1 0,1 1 0,1-1 0,1-1 0,0-1 0,1-1-1008,-1 1 0,1 0 1101,-5-2 0,6 3 0,1-3 0</inkml:trace>
  <inkml:trace contextRef="#ctx0" brushRef="#br0" timeOffset="59">9845 7504 7569,'-10'-2'240,"2"1"1,4 1 0,3 6 0,1 6 0,0 4 0,0 2 0,0 2 163,0 2 1,0-3 0,0 1 0,0 3 0,0 2 0,0 2 0,1 1 0,2 2-361,1 3 0,1 2 1,-3-1-1,3 2 0,0 0 1,0 2-1,-1-1 1,0-1-127,0-2 0,1 0 1,-3 0-1,2-1 1,-1-1-1,-1-3 1,1-1 27,1-2 1,-1-3-1,-1-3 1,0-2-1,2-2 1,-1-2 0,-2-1-1,0-2 62,3 1 1,-3-1 0,3 0 235,-3 1-1447,-1-6 1203,0-1 0,5-10 0,2-1 0</inkml:trace>
  <inkml:trace contextRef="#ctx0" brushRef="#br0" timeOffset="60">10382 7743 7569,'6'-5'155,"-1"3"0,-5-6 1,-1 1-1,-3 0 1,-4 3-1,-2 4 1,-1 4-1,-2 4 1,-1 2-27,-1 1 0,-2 5 0,3 0 1,-1 2-1,1 1 0,2 0 1,0 1-1,1 3 0,1 2-157,2 1 1,2-2 0,3-1-1,-1 0 1,2-1 0,0 1 0,4-1-1,1-2-68,5-1 0,4-4 0,1 3 0,4-3 0,-1-3 0,2-5 0,0-1 1,2-4 154,2-1 0,5-1 0,-1-1 0,1-3 0,-1-3 0,2-4 0,0 0 0,0 0 0,-1-6 1,-4-1-1,-2-1 0,-2 0 1,-3-1-1,-5-3-98,-3-3 1,-3 1-1,-7-2 1,-1 0 0,-6-1-1,-5 0 1,-7 1 0,-4 5-171,-5 1 0,-3 7 0,-2 0 0,2 4 1,3 4-1,3 1 0,3 2-334,1 2 1,6 2 542,1 3 0,4-3 0,0 4 0</inkml:trace>
  <inkml:trace contextRef="#ctx0" brushRef="#br0" timeOffset="61">10770 7207 7569,'-8'-6'123,"1"0"1,-2-1 0,-1 0 0,-2 2 0,1 3 0,-1 0 356,1 2 0,5 5 1,2 3-1,3 3 0,1 3 1,0 3-1,1-1-324,3 1 0,3 3 0,7-1 1,1 4-1,1 2 0,0 3 1,3 0-1,3 1-82,1 1 1,-1 0 0,1 4 0,1 1-1,2-1 1,0-1 0,0-1 0,-2-2-143,-1 2 1,0 1 0,-2 1 0,-2 0-1,-2 1 1,-2-1 0,-1 0-91,-4 0 0,1 1 0,-4-1 1,-1 0-1,-2-1 0,-3-1 1,-2-3 79,-3-1 1,-2-1-1,-6-5 1,1 1-1,0 0 1,-1-1-1,-1-3 1,-1-4 89,-1-2 1,0-2-1,4 0 1,0 1 0,3-2-1,1-1 1,1-3-829,-1-1 1,6-1 815,1-4 0,5-5 0,7-1 0</inkml:trace>
  <inkml:trace contextRef="#ctx0" brushRef="#br0" timeOffset="62">11935 7732 7569,'-12'0'191,"3"0"1,6 0-1,6 0 1,6-1 0,4-2-1,1-1 1,3 2 33,0 1 1,-1 1 0,3 0 0,1-2 0,1 0 0,2-2 0,-1 1 0,-2 1 0,-1-1-367,1-1 1,-3 1 0,-1 3 0,1-2-1,1 0 1,0-2 140,-3 2 0,-8 0 0,-2 2 0</inkml:trace>
  <inkml:trace contextRef="#ctx0" brushRef="#br0" timeOffset="63">11935 7938 7569,'7'0'55,"1"-2"1,1 0 0,2-2-1,5 1 1,3 1 0,3-1 0,4-2 358,0-1 0,6 2 0,-3-2 0,2-1 0,-2 2 0,-1-1 0,-4 1 0,-2 0-604,-3 2 1,-9 2-1,1 1 190,-1 0 0,-10 5 0,-1 1 0</inkml:trace>
  <inkml:trace contextRef="#ctx0" brushRef="#br0" timeOffset="64">13305 7024 7569,'-3'-12'108,"-1"1"0,1 0 0,1 0 0,0 4 0,1 4 1,4 7-1,0 6 0,4 7 0,-1 3 0,2 4 1,-2 2 137,-2 1 1,1 1 0,-1 3 0,0-3 0,-1-2 0,1 1 0,0-2 0,0 0-396,0-3 0,1-3 0,-3-1 0,2-1 0,-1-2 0,-1 0 0,1 0 0,0-1-1768,0-1 1917,-2-2 0,-6 6 0,-1 1 0</inkml:trace>
  <inkml:trace contextRef="#ctx0" brushRef="#br0" timeOffset="65">12826 7686 8237,'11'0'122,"2"0"0,1-1 0,3-2 0,5 0 1,6 0-1,5 2 0,4 1 0,2 0 120,2 0 1,1 0-1,5 0 1,1 0-1,3 0 1,1 0-1,3 0 1,4-1-1,2-2-272,-2-1 1,-2-5 0,-3 2 0,-5-2 0,-2 0 0,-2 1 0,-4 1-242,-2 0 1,-8-2 0,-3 6 0,-2-1-1,-6 0 1,-2 0-1315,-4 2 1585,-7 0 0,-7 2 0,-6 0 0</inkml:trace>
  <inkml:trace contextRef="#ctx0" brushRef="#br0" timeOffset="66">12848 8212 7569,'-5'-7'160,"3"-2"0,-4 4 1,2 1-1,5 4 1,4 8-1,3 6 0,1 4 1,2 2-1,3 2 1,0 2-1,0 1 11,1 2 0,-2-1 1,3-3-1,-1 0 1,1 0-1,-2-1 1,-2-2-1,-1-2 1,-3-2-208,0-2 0,-2-1 0,3-3 0,-2-1 50,-2-2 1,-2-5 0,-4-2 0,-1-8 0,-3-5 0,-2-3-84,-2-2 0,3-2 1,0-7-1,-1-2 0,2-1 1,0-2-1,3-4 12,0-4 1,4-5 0,1 1 0,6 2-1,4 3 1,4 2 0,0 3 57,4 4 0,1 6 1,4 5-1,2 3 0,1 1 1,3 1-1,2 2 0,4 3 85,4 0 1,2 1 0,2-1 0,-2 2 0,-1 2 0,-1 3 0,0 0 0,-2 1-136,-6-3 1,0 3 0,-5-3-1,0 3 1,-2 1 0,-4 0 0,-4 0-586,-4 0 0,-2-4 0,-2 0-1199,1 2 1833,-11 1 0,-7 6 0,-12 1 0</inkml:trace>
  <inkml:trace contextRef="#ctx0" brushRef="#br0" timeOffset="67">13168 8166 7569,'-7'0'324,"0"-1"0,2-3 0,3-4-15,0-2 0,6 2 0,1 2 0,2 1 1,2 3-1,2-1 0,3 0-133,1 0 1,4-1 0,-2 4 0,-1 0 0,2 0-1,-2 0 1,2 1-264,0 3 1,-4 2 0,0 6 0,-5-1-1,-5 0 1,-3 1 0,-1 1 0,-1 1-85,-3 1 1,-6 5 0,-6-1 0,1 3-1,-1 1 1,-3-1 0,-2 1 87,2 0 1,-1 0-1,3-2 1,1 0-1,1-3 1,3-2 0,5-2 85,2-1 1,0-6 0,2 1 0,0 0 0,5-2 0,4-2 75,4-3 1,3-1 0,2 0 0,3 0 0,2 0-1,1-1 1,0-2-212,-1-1 0,-3-1 1,1 3-1,-2-2 1,-2 0-1,-1 0-1138,-2 1 1,-1-3 1269,-2 3 0,2 1 0,-3-3 0</inkml:trace>
  <inkml:trace contextRef="#ctx0" brushRef="#br0" timeOffset="68">13591 8189 7569,'-12'-5'588,"2"2"0,3-2 0,4 4-358,6 6 1,-2 4 0,4 3-1,-1 4 1,0 3 0,-1 2-1,1 2 1,0 0-144,-1 0 0,-2 1 0,-1 0 0,0 0 0,0-2 1,0-2-1,0-2-939,0-3 1,0-2 0,0-2-1754,0 1 2605,5-6 0,1-1 0,6-5 0</inkml:trace>
  <inkml:trace contextRef="#ctx0" brushRef="#br0" timeOffset="69">13762 8212 7569,'-1'-11'681,"-2"5"0,0 6-349,0 6 0,2 10 0,1 1 0,-2 4 1,0 0-1,-2 2 0,2-1-306,0-2 0,2-2 1,0 2-1,0-2 0,0-2 1,0-2-1,0-1-1036,0-2 0,0-3 1010,0 0 0,0-1 0,0 5 0</inkml:trace>
  <inkml:trace contextRef="#ctx0" brushRef="#br0" timeOffset="70">13465 8097 7569,'0'-11'272,"1"0"1,5-1 0,6 2-1,9 1 1,5 1 0,3 0 1022,3-3-1416,1 0 1,-1 0 0,1-1 0,4 1-1,2 1 121,4 2 0,2-2 0,0 4 0</inkml:trace>
  <inkml:trace contextRef="#ctx0" brushRef="#br0" timeOffset="71">14927 7504 8193,'0'7'111,"0"1"0,1-1 0,3 1 0,4 0 0,2 0 0,1 1 0,2 0 1,1-1-1,2-1 0,2 0 0,3-2 0,0-1 0,2-1 0,0 0 1,0-2-1,-1-2-88,1-3 0,0 2 0,-1-6 1,-2-1-1,-2-1 0,-2-1 0,0-1 1,-3 1-156,-1-1 0,1 1 0,-10 0 0,0-1 0,-2 1 0,-2-2 0,-3-1 0,-5-1 63,-5 1 1,-1 2 0,-6 4 0,-5 1-1,-3 2 1,-5 3 0,-4 2 0,-2 3 129,1 5 1,-3 7 0,4 4-1,1 3 1,3 1 0,5 1 0,6 1-8,6 2 1,9 5 0,1-2 0,2 3 0,4 0 0,3-3 0,7-2-63,5 0 0,4-2 0,5 2 0,0-3 1,1-5-1,1-2 0,2-5 0,-2-3 103,-1-3 0,-1-4 0,-1 1 0,-2-3 0,-2-1 0,0-1 0,-2-2 0,1-2-581,-4-1 1,0-2 485,-1-3 0,-1-1 0,0 1 0</inkml:trace>
  <inkml:trace contextRef="#ctx0" brushRef="#br0" timeOffset="72">15692 7287 8180,'12'0'100,"-1"0"1,2 0 0,1 0 0,2-2 0,1 0 0,1-2-1,-2 0 1,2 0 0,0 0 0,1 2 0,-2-1 0,-1 1-101,-4-2 0,5-5 0,1 3 0</inkml:trace>
  <inkml:trace contextRef="#ctx0" brushRef="#br0" timeOffset="73">16355 7012 7569,'0'-11'157,"0"0"0,0 3 1,1 2-1,3 2 0,3 5 1,4 5-1,0 6 1,0 2-1,1 4 0,-1 2 1,2 4-1,1 0 1355,1 0-1527,0-1 0,-2 1 1,1 0-1,1 0 0,-1-2 1,-1-2-1,-3-1 0,-1-1 1,-2-1-331,2-3 1,-2-3 0,-1-2 0,-1-2 0,-1 1 344,1-2 0,1-1 0,6-5 0</inkml:trace>
  <inkml:trace contextRef="#ctx0" brushRef="#br0" timeOffset="74">16674 7012 7569,'0'-11'300,"0"0"1,-1 0 0,-3 4 0,-3 4-87,-3 6 0,-2 7 0,0 6 0,-5 3 1,-5 4-1,-4 4 0,-2 2 0,0 2-387,3-2 0,0-1 0,3-5 0,0-2 0,3-2 0,5-4 1,4-2-1,4-1-772,0-1 1,3-3 944,3-1 0,0-4 0,0 2 0</inkml:trace>
  <inkml:trace contextRef="#ctx0" brushRef="#br0" timeOffset="75">16709 6784 7569,'4'-15'105,"0"6"-42</inkml:trace>
  <inkml:trace contextRef="#ctx0" brushRef="#br0" timeOffset="76">16957 6737 9820,'0'4'-10,"-2"14"-34,-6-1 1,-2 2-1,-3 0-113,-2 0 1,1 1 0,-5 2-1,0 0 1,1-3 0,3-4 0,3-2 60,0-2 0,6 1 0,2-1 0,4-1 59,4-2 0,6-3 0,6-5 0,1 0 0,1 0 0,-2-1 0,2-3 0,-2-2-794,1-1 831,-2 2 0,2-5 0,0-3 0</inkml:trace>
  <inkml:trace contextRef="#ctx0" brushRef="#br0" timeOffset="77">17282 6691 9975,'-11'26'147,"-6"19"90,1 5-1,1 2 1,-1 1-278,1 1 0,0-2 1,4 1-1,-1-4 0,1-2 1,-1-2-1,2-3-147,3-4 0,-4-7 1,5-1-1,0-4 0,1-3 1,1-4-288,0-2 0,0-2 475,4-4 0,0-9 0,0-4 0</inkml:trace>
  <inkml:trace contextRef="#ctx0" brushRef="#br0" timeOffset="78">17405 7035 7569,'0'-11'74,"0"-1"1,0 1-1,2 0 1,1-1 0,5 2-1,2 1 1,2 3 0,-1-1-1,1 2 1,-1 0 0,0 3-1,1 0 1,-1 4 0,1 2 97,-1 3 1,0 3-1,1 2 1,-1 0-1,-1 4 1,-2 1-1,-3 2 1,-1 0-1,0 2-156,-2 0 0,-2 1 1,-4-2-1,-3-1 0,-3 0 1,-2 0-1,1 0 1,-1 0-79,1-1 1,0 2 0,-1-4 0,1-1 0,-1-1 0,1-1 0,1-3 0,1 0 60,1 0 1,6-2 0,-2-1 121,3 2 1,7-4 0,5-1 0,7-3 0,5-1 0,2 0 0,3 0 0,0 0 153,0 0 0,3 0 0,-5 0 0,-2 0 1,-3 0-1,-6 0-312,-2 0 1,-6 0 36,-7 0 0,-7 0 0,-16 0 0</inkml:trace>
  <inkml:trace contextRef="#ctx0" brushRef="#br0" timeOffset="79">6476 9651 7569,'0'-12'-325,"3"5"515,1-1 1,1 0 0,-2-3 0,1 0-1,-2-1 1,-1 1 0,-1-1 0,-1 2 79,-3 2 1,-2 8-1,-4 8 1,1 2-1,3 3 1,-1 1 0,2 2-1,0 2-215,3 2 1,-3 6-1,1 2 1,1 1 0,2 3-1,2 1 1,2 1 0,2 0-63,1 0 1,2 1-1,2-1 1,-1 0-1,-2 1 1,2-1-1,1 1 1,2 2-129,-1 1 1,-4 2 0,-2-4-1,-1 1 1,-1-3 0,1-3 0,0-3-1,0-3 57,-2-1 0,0-2 0,-2-2 0,0-2 0,0-2 0,0-2 0,0-1 0,0-2-41,0 1 1,0-1-1,-2-1 1,0-1 0,-3-2-1,-2-2-487,-2-3 1,-1 0 0,-1-2 605,-1 0 0,-4-11 0,-2-1 0</inkml:trace>
  <inkml:trace contextRef="#ctx0" brushRef="#br0" timeOffset="80">6213 10267 7569,'-6'-5'112,"1"3"1,7-5 0,4 1 0,7 1-1,4-1 1,4-1 0,5-2 214,4-1 0,3-1 1,0-1-1,-1 0 0,-2-1 1,1 0-1,-1 3-327,1 0 0,-1 0 0,4-2 0</inkml:trace>
  <inkml:trace contextRef="#ctx0" brushRef="#br0" timeOffset="81">6910 10187 7569,'-7'-7'243,"5"0"0,4 4 1,7 4-1,4 5 0,2 6 1,0 3-1,2 4 0,1 3 1,1 0-10,0 1 1,-2 1 0,4 2 0,-4 0 0,1 0-1,0-2 1,1-1 0,0 0 0,-1-1-281,-2 1 0,1-5 1,-3-2-1,1-2 0,-1-1 1,-1-3-1,-2 0-771,1 1 1,-5-4 816,1 1 0,-6-6 0,3 3 0</inkml:trace>
  <inkml:trace contextRef="#ctx0" brushRef="#br0" timeOffset="82">7298 10222 7569,'0'-16'197,"0"1"1,0 1 0,0 2 204,0 0 1,-1 6 0,-2 3-1,-2 6 1,-1 6 0,-3 5-383,-1 5 0,-2 4 1,1 3-1,-1 5 1,1 2-1,-2 0 0,-1-2 1,-1 0-133,1 1 0,1-5 0,1 1 0,-2-1 0,-1-2 0,2-2 0,3-4-368,2-2 1,2-2-1,-3-4 1,1 1 479,-1-1 0,-1 1 0,-1-1 0</inkml:trace>
  <inkml:trace contextRef="#ctx0" brushRef="#br0" timeOffset="83">7526 10039 7569,'0'-18'124,"0"3"1,0 2 0,0 2 0,2 1 0,0 3 0,2 7 134,-1 7 0,-2 9 1,-1 6-1,0 4 1,0 5-1,0 3 1,0 4-1,0 2-318,0-1 1,0 3 0,0-3-1,1 0 1,2 1 0,0-5 0,0-2-1,-1-4-151,2-1 1,-1-2 0,3-7-1,-1-3 1,-1-2 0,0-1-1,0-3-1138,-2 0 1348,5 0 0,-6 2 0,4-1 0</inkml:trace>
  <inkml:trace contextRef="#ctx0" brushRef="#br0" timeOffset="84">7800 10302 7569,'0'-12'542,"0"1"1,0-1-294,0 1 1,0 6 0,0 5 0,0 7 0,0 6 0,0 4 0,0-1 0,0 2-283,0 0 0,2 1 0,2 4 0,2-2 0,1-2 0,2-2 1,3-2-20,2 0 0,2-3 0,-2-6 0,3-1 1,0-2-1,4-2 0,0-1 0,2-1 76,0-3 0,0-6 0,0-7 0,0-1 0,-2-1 0,-2 0 0,-4 0 0,-2-1-73,-2-2 1,-4-1-1,-3 1 1,-3-1-1,-1 0 1,-1-1 0,-4 0-1,-7 0-217,-6 2 1,-4 3 0,-4 1 0,-3 6-1,-3 4 1,-3 4 17,-1 5 0,2 6 0,3 7 1,5 2-1,3 1 0,4-1 0,4-1 1,2 1 247,2-1 0,-1 0 0,2-3 0,2-1 0,3 0 0,2 1 0,-1-1-24,1 1 1,3-2-1,4-3 1,5-3 185,5-3 1,-1-1-1,3 0 1,-1 0-1,2 0 1,1 0-1,2 0 144,1 0 0,2 0 1,0 0-1,1 0 1,2 0-1,0 0 0,-2-1 1,-2-1-208,-3-2 1,-4 0-1,3 4-99,-2 0 0,5-5 0,-4-1 0</inkml:trace>
  <inkml:trace contextRef="#ctx0" brushRef="#br0" timeOffset="85">8863 9342 7569,'6'-11'174,"-1"-1"0,-4 1 0,3 0 0,2-1 1,1 1-1,-2 1 0,-1 1 0,-2 4 0,-3 5 78,-5 9 1,-5 7 0,-1 12 0,-3 6 0,-3 7 0,-1 4 0,0 4 0,0 0-1,0 1-255,0 0 1,5-3-1,0 3 1,4-2-1,3 0 1,2 3-1,3-1 1,0-2-99,2-4 1,5-1-1,3 2 1,3-3-1,5-6 1,3-3-1,2-3 1,2-2 75,0-3 1,-2-2 0,0-3 0,-3-2 0,-1-2 0,0-2 0,-1-1-215,-2-2 0,-1-3 1,-2-2-1,1-1 1,-1-2 238,1-2 0,-1-1 0,0 0 0</inkml:trace>
  <inkml:trace contextRef="#ctx0" brushRef="#br0" timeOffset="86">9251 9868 7569,'-3'-11'203,"3"4"1,5 4-1,4 6 1,1 4-1,-1 4-6,-1 0 1,-4 2 0,3 2 0,2 4 0,1 3 0,2 2-1,-1 1 1,1 0 0,-1-2-165,1-2 0,-1-4 1,-1 2-1,-1-3 1,-1-4-1,0-2 1,1-1-712,-1-1 1,2-6 677,-2 2 0,-3-2 0,0-2 0</inkml:trace>
  <inkml:trace contextRef="#ctx0" brushRef="#br0" timeOffset="87">9479 9788 7569,'-17'0'176,"1"0"0,5 1 0,3 3 0,3 3 1,0 5-1,-2 3 0,-4 4 0,-1 4-87,-4 4 0,0 0 1,-4 6-1,2 0 1,1 3-1,2-2 1,1-2-1,2-5-556,1-3 1,4-3-1,-1 0 1,4-4 466,3 0 0,-4-2 0,-1-3 0</inkml:trace>
  <inkml:trace contextRef="#ctx0" brushRef="#br0" timeOffset="88">9925 9342 7569,'0'-9'219,"0"7"0,1 9 1,2 11-1,0 8 1,1 5-1,0 5 1,1 3-1,0 2 0,1 2 1,1 1-36,2 2 1,-4-5 0,0-2 0,-1-1 0,1 0 0,0 0-1,0 0 1,-1-1 0,-1-3 0,1-3-337,-1-3 0,2-2 0,-1-3 0,-2-1 0,1-3 0,-1-4 0,2-2 0,-1-2-401,-2 1 1,-1-5 552,0 1 0,5-1 0,1 5 0</inkml:trace>
  <inkml:trace contextRef="#ctx0" brushRef="#br0" timeOffset="89">10462 9548 7569,'-2'-8'613,"0"4"0,-2 6-400,1 7 1,2 10-1,1 3 1,0 9-1,0 6 1,0 3-1,0 2 1,0 0-1,0 1-154,0 2 1,0-7-1,0-3 1,0-2-1,0-5 1,0-2-1,0-5-239,0-2 0,4-2 1,0-6-1,0 0 1,1 0 179,2-4 0,3-7 0,2-6 0</inkml:trace>
  <inkml:trace contextRef="#ctx0" brushRef="#br0" timeOffset="90">10690 9182 7569,'-11'-16'174,"4"7"1,5-1 0,4 5 0,6 6 0,2 5 0,0 6 0,0 3 0,0 5 204,3 6 0,5 4 0,-2 8 0,2 4 0,2 3 0,2 1 0,0 4 0,-2 2-237,-1 0 1,-1-1 0,1-6 0,-3 1 0,-2 0 0,-1-2 0,-4-1-324,-3-1 0,2-6 0,-5-1 0,0-4 0,-2-2 1,-1-1-1,0-1 0,-1-5-882,-3-1 0,-1-4 1063,-2 2 0,-9-2 0,4-6 0</inkml:trace>
  <inkml:trace contextRef="#ctx0" brushRef="#br0" timeOffset="91">11809 9696 7549,'12'0'113,"0"0"0,2-1 1,3-1-1,1-2 1,2 0-1,1 0 0,3 0 1,2 0-1,1 1 1,-2-2-1,-1 0 0,-2-1 1,-3 3-1,-4-1 1,-2 0-114,-2 1 0,0-3 0,1 0 0</inkml:trace>
  <inkml:trace contextRef="#ctx0" brushRef="#br0" timeOffset="92">11843 9822 7569,'13'0'159,"1"0"1,3 0-1,0 0 1,5-1-1,2-2 1,5-2-95,4-1 0,-5-2 1,6-2-1,-2 1 1,-1 3-66,-1 1 0,-5-9 0,3 1 0</inkml:trace>
  <inkml:trace contextRef="#ctx0" brushRef="#br0" timeOffset="93">13340 9171 7569,'-6'-6'165,"4"1"1,-4 6 0,1 4 0,2 6 0,2 7 0,1 4 0,0 2 0,0 2 0,0 4 0,1 0-1,3 0-18,3 2 1,4-4-1,0-1 1,0-3-1,0-3 1,-3 0 0,-1-3-1,-1-2 1,-1-2-599,0-1 0,-1-6 1,-4 1 450,0 1 0,-5 1 0,-1 1 0</inkml:trace>
  <inkml:trace contextRef="#ctx0" brushRef="#br0" timeOffset="94">12928 9731 7569,'5'-7'225,"4"3"1,4 3 0,2 1 0,1 0 0,0 0-1,3 0 1,4 0 0,4 0 133,3 0 1,4 0 0,4 0-1,5 0 1,6 0 0,4 0 0,4 0-1,3 0-438,1 0 0,0-4 1,-4 1-1,-1-1 1,-3 0-1,-4 0 1,-3 0-1,-4 1-369,-4-1 0,-4-1 1,-3 2-1,-6-1 0,-5 2 1,-4 0-1820,-4 2 2267,-5 0 0,-2 0 0,-5 0 0</inkml:trace>
  <inkml:trace contextRef="#ctx0" brushRef="#br0" timeOffset="95">12917 10347 6821,'6'-7'431,"-2"-1"1,-3-1 0,-1-1 0,-1 0 0,-1 1 0,-3 3-1,-1-1 1,0 2-191,0 0 0,5 3 0,-1 5 0,6 5 1,2 3-1,3 3 0,1 3 0,2-1 0,-1 2-234,1 0 0,-1 1 1,1 4-1,-1 0 1,0 0-1,1-1 0,-1 0-42,1-3 1,-1 1-1,0-5 1,0-1 0,-2-1-1,-3-1 60,-1-1 0,3-3 0,-6-2-64,-3-1 0,-4-6 1,-7-7-1,2-2 1,1-1-1,3-1-152,1 1 0,0-6 0,2-2 0,-1-2 0,2-3 0,2-4 0,2-5 47,2-4 0,5-1 1,-1 2-1,2 1 1,1-1-1,1 3 1,0 1-1,2 3 141,2 3 1,3 3 0,-3 4 0,1 3 0,0 4 0,1 0-1,2 2 137,2 3 0,6-2 1,2 5-1,3 1 1,2 2-1,-1 1 1,1-1-132,4-3 1,-3 3-1,5-3 1,-3 3-1,-4 1 1,-2 0 0,-2-2-1,1 0-70,-1-2 0,-4-4 0,0 3 1,-3 0-1,-4-1 0,-3 1-482,-4 0 1,-7 1-1,-6 4 549,-9 0 0,-7 5 0,-5 1 0</inkml:trace>
  <inkml:trace contextRef="#ctx0" brushRef="#br0" timeOffset="96">13271 10187 8393,'4'-7'231,"1"0"1,1 2 0,3 3 0,1 1 0,2 1 0,0 0 0,2 0-121,2 0 0,0 1 0,-2 3 0,1 3 0,-2 3 1,-4 3-1,-5 1 0,-3 3 0,-1 0-343,0 4 1,-6-4 0,-6 4-1,-6 2 1,-2 2 0,0 0-1,1-1 1,-2-1-51,0 0 0,3-5 1,3-2-1,2 0 0,3-1 332,2-1 0,3-5 0,7-3 0,1-1 0,5-2 0,3-2 0,5-1 68,3 0 1,2 0 0,2 0 0,0-1-1,-1-2 1,-2-1 0,-2 0 0,-1 1-462,1-1 0,-8 0 0,2 4 343,-2 0 0,-5-5 0,0-1 0</inkml:trace>
  <inkml:trace contextRef="#ctx0" brushRef="#br0" timeOffset="97">13659 10199 7569,'-6'-1'199,"2"-1"0,4 2 1,3 5-1,1 6 823,-2 4-953,-1-3 1,-1 9 0,0-5 0,0 2-1,0 1 1,0 0 0,0-1 0,0 0-143,0-1 0,0-3 1,0 2-1,0-4 1,0 0-1,0-1 1,2-1-1069,1-2 1,0 1 1140,5-5 0,-1-1 0,5-3 0</inkml:trace>
  <inkml:trace contextRef="#ctx0" brushRef="#br0" timeOffset="98">13842 10210 7569,'0'-7'301,"0"-1"1,0 2 51,0 3 0,0 8 0,0 10 0,0 1 0,-1 0 0,-2 3 0,-1 3-262,2 1 0,1-2 0,-1-1 0,0 0 0,-2-1 1,2 0-1,0-2-386,2 0 1,0-2 0,0-3-1776,0-1 2070,0-5 0,-5-1 0,-1-5 0</inkml:trace>
  <inkml:trace contextRef="#ctx0" brushRef="#br0" timeOffset="99">13625 10165 7569,'8'0'199,"-1"0"1,3 0 0,6-2-1,5 0 1,6-2 0,1 1-1,0 2 40,-3 1 0,1-4 0,-1 1 1,2 0-1,-2 2 0,-2 1-239,-4 0 0,7-10 0,-1-3 0</inkml:trace>
  <inkml:trace contextRef="#ctx0" brushRef="#br0" timeOffset="100">14573 9662 7451,'11'-6'116,"1"2"1,-1 3-1,1 1 1,0 0-1,4 1 1,1 1-1,2 2 1,0-1-1,2-2 1,0-1-1,2 0 1,0 0-1,-1 0 1,-2 0-1,-1 0 1,0 0-24,-1 0 1,-2-5 0,-3-1 0,0-2 0,-1 2 0,-2-1-1,-1 1 1,-2-3 0,-4-1-266,-1-1 0,-2-1 0,0 1 0,-2-1 0,-1 1 0,-5-1 0,-2 1 152,-2 0 0,0 4 1,-3 3-1,-4 3 0,-3 1 1,-1 0-1,0 1 0,0 3 75,1 4 1,-1 3 0,0 4 0,1 5 0,2 1 0,2 3 0,1 2-52,-1 0 1,8 6 0,-2-2 0,3 3-1,3 0 1,2-1 0,4-1-60,4 0 0,2-3 1,7-1-1,1-3 1,2-2-1,2-3 1,1-4-1,0-4 157,0-3 0,0-3 1,4-5-1,0 0 1,0 0-1,-2 0 0,0 0 1,-3 0-877,-2 0 774,-1-5 0,-3-1 0,-1-6 0</inkml:trace>
  <inkml:trace contextRef="#ctx0" brushRef="#br0" timeOffset="101">15452 9251 7655,'2'-6'204,"2"2"1,3 2 0,3 2-1,3 0 1,1 0 0,2 0 0,2 0-69,2 0 0,2 0 1,0 0-1,-2-1 1,-1-1-1,0-3 1,0 0-1,-1-1 0,0 3 1,-3-2-137,-3-3 0,2-2 0,-7-2 0</inkml:trace>
  <inkml:trace contextRef="#ctx0" brushRef="#br0" timeOffset="102">16252 8794 6854,'-4'-8'279,"0"1"0,3-1 1,2 3-1,3 5 1,-1 6-1,-3 6 0,-4 3-43,-4 4 1,-2 3 0,-1 1 0,-2 1 0,-1 1 0,-1 3 0,1 1 0,2 2-260,5-2 0,-3 6 1,3-3-1,0 0 1,0 0-1,2-2 0,3-1 1,0-1-93,2-3 1,0 0-1,0-3 1,0 0-1,0-2 1,2-1-1,0 0 1,3 0 97,2 0 1,-1-5 0,3 2 0,-2-4 0,2 0 0,2-1 0,0-1-1,0-1 14,1-1 1,-1-2 0,1 2 0,-1-3 0,0-1 0,1-1-821,-1 0 1,1 0 822,-1 0 0,1-1 0,-1 3 0</inkml:trace>
  <inkml:trace contextRef="#ctx0" brushRef="#br0" timeOffset="103">16435 9194 7569,'-7'-12'474,"2"5"0,5-1 0,1 2-273,3 3 1,1 5 0,4 9-1,-1 0 1,1 2 0,1 2 0,1 3-1,1 0 1,-1-2-193,1 1 0,-1-1 0,0 3 0,1-3 0,-2-4 0,-1 0 0,-2-2-475,2-3 0,-4 4 0,1-5 466,-1 0 0,1 4 0,5-3 0</inkml:trace>
  <inkml:trace contextRef="#ctx0" brushRef="#br0" timeOffset="104">16617 9148 7569,'0'-11'260,"2"1"0,-1 3 1,-1 8-1,-5 8-95,-4 5 1,-6 5 0,-2-2 0,1 1 0,-2 2-1,1 1 1,0 2 0,0-1-328,1-3 1,0 1-1,5-5 1,0 1-1,0-1 1,3-1 0,1-3-1,2-2-1467,3 0 1629,0-4 0,2 5 0,0-3 0</inkml:trace>
  <inkml:trace contextRef="#ctx0" brushRef="#br0" timeOffset="105">16754 9239 7569,'12'-3'176,"-1"-1"0,1 1 0,-1 1 0,1-1 1,-1-1-1,0 2 0,1 1 0,0 1 12,4 0 1,-4 0 0,4-2 0,-4 0-1,0-2 1,-1 1 0,1 2-747,-1 1 1,-5-1 557,-2-3 0,2-2 0,1-6 0</inkml:trace>
  <inkml:trace contextRef="#ctx0" brushRef="#br0" timeOffset="106">17246 8920 7663,'-6'-7'206,"5"0"0,-3 8 0,3 8 0,1 7 0,0 6 1,0 2-1,0 1 0,0 3 0,0 2-83,0 1 1,-4-2-1,0 1 1,2-2-1,-1-2 1,1 1 0,-2-2-1,2-2 1,0-4-480,2-2 1,-1 0 0,-2-4 0,0-3 0,0 0 355,2 1 0,1-5 0,0-1 0</inkml:trace>
  <inkml:trace contextRef="#ctx0" brushRef="#br0" timeOffset="107">17405 8714 7569,'-6'-7'250,"2"1"1,3 5 0,2 8-1,3 4 1,4 5 0,2 2-1,1 4 1,1 2 61,-1 3 1,1 4 0,-1 0 0,0 2 0,1 1 0,-1-1 0,1 0-1,-2-1-263,-3-1 0,0 5 1,-5-6-1,2 2 0,-1 0 1,-2-2-1,-1 1 1,0-1-351,0 1 0,-1-6 1,-2 2-1,-2-3 0,-1-1 1,-2-2-1,0-2 0,1-4-1412,-2-2 1713,4-1 0,-5-1 0,3 0 0</inkml:trace>
  <inkml:trace contextRef="#ctx0" brushRef="#br0" timeOffset="108">17668 8703 7569,'1'-7'73,"2"2"0,2 1 0,0-1 0,1 0 1,1-1-1,2 1 0,-1-1 0,1 0 0,-1 1 1,2 2-1,3-1 0,2 0 0,-1 0 1,0 0-1,0 1 0,2 0 229,2 2 1,-4 1-1,1 0 1,-2 0-1,-3 1 1,-2 3-1,-4 3-414,-3 4 0,-1 0 0,-1 2 0,-3 1 1,-4 1-1,-1 0 0,-1 0 0,0 2-86,-3 1 1,-1-4 0,3 1-1,1-3 1,1-1 0,3-2-1,-1-2 124,1 2 1,3-3 0,1 1 0,4-2 151,6-3 0,2 0 0,3-2 0,1 0 1,2 0-1,1 0 0,1 0-62,-1 0 1,-3-4-1,1 0 1,-2 1-17,-1 2 0,-1-4 0,0-1 0</inkml:trace>
  <inkml:trace contextRef="#ctx0" brushRef="#br0" timeOffset="109">18262 8634 7569,'-1'-10'214,"-2"4"1,-1 7 0,1 9 0,-3 8 0,-1 5 0,-3 3-1,-3 5 1,-1 3 0,-2 4-73,-2 4 1,-1 6 0,-4 2 0,1-2 0,2 0 0,1-1 0,0 0 0,1-3-1,3 0-351,2-4 1,3 0 0,1-7 0,3-3 0,1-3-1,2-4 1,2-4 0,1-4 26,0-3 1,-1 0-1,-2-1 1,-2 1 0,-1-2-1373,-3-2 1554,4-3 0,-5 0 0,3 1 0</inkml:trace>
  <inkml:trace contextRef="#ctx0" brushRef="#br0" timeOffset="110">18296 9022 7569,'0'-11'186,"0"0"1,1 0-1,2 3 1,2 1-1,1 2 1,3 1 0,1 1-1,2-1 75,-1 1 0,2 2 0,1 1 0,1 0 0,-1 0 0,-1 0 0,-2 0 0,1 1-173,-1 3 0,-3 2 1,-2 6-1,-1-1 1,-2 1-1,-2 0 1,-1 4-1,0 1-166,0 1 1,-5 4 0,-4-3 0,-4 2 0,-3 2 0,-2 0 0,-2 0-1,-1-2-54,2-2 0,-1 3 0,5-4 0,1 0 0,1-3 0,3-3 0,2 0 0,3-2 83,0-2 1,4-2 0,-2-4 0,6 4 0,5-1 180,2 0 0,2-1 1,2-4-1,4 0 1,3 0-1,1 0 1,1 0 27,1 0 0,-5-2 1,5 0-1,-3-2 0,-2 0 1,-1 0-1,-3 0 0,-4 1-591,-3-2 1,-3 2 430,-5-5 0,-10 1 0,-3-5 0</inkml:trace>
  <inkml:trace contextRef="#ctx0" brushRef="#br0" timeOffset="111">5642 11478 7569,'-6'-1'-20,"2"-3"1,4-2-1,2-2 1,5 2-1,2-1 1,3 2-1,1-1 1,0 1-1,-2 0 1,2 1-1,1 0 1,1-1-1,0 0 140,2 0 1,-3-3-1,3 4 1,1 1 0,0-1-1,2 0 1,2 0 0,1 0-1,2-1-29,5-1 1,-2 3 0,9-2-1,1 2 1,2-3 0,4 1-1,3-1 1,2 0 0,1-2-93,1 2 1,1-4-1,5 3 1,0 0 0,-1 0-1,-2 1 1,0 1-1,0 0 33,2 2 0,5-2 0,1 0 0,0 0 1,2-1-1,-1 1 0,-30 1 0,0 1 1,0 1-1,0-1 3,-1 1 0,1-1 1,0 1-1,1 0 0,31 2 1,-32 0-1,1 0 1,1 0-1,0 0 0,0 0 1,1 0-1,0 0 1,0-1-34,0-1 0,-1 0 1,3 2-1,-1-1 1,1-1-1,0 0 1,2 1-1,-1 0 1,2-1-1,-1 1 1,1-1-1,-1-1 1,2 1-1,-1-1 1,0 0-1,0 0 1,2-1 1,1 1 0,1 1 0,1 0 0,0-1 0,1 0 0,-2 0 0,0 0 0,0 0-1,0 1 1,-1-1 0,1 1 0,-1 0 0,1 1 0,-2 0 0,1 1-4,1 0 0,-1 0 0,-1-2 0,0 0 0,1 0 0,1 0 0,1 1 0,1 0 0,1 0 0,0 0 0,2 1 0,-1-1 0,0 0 0,0 0 20,-1-1 1,0 0 0,1 0 0,0 0 0,0 1 0,0 1-1,2-1 1,1-1 0,-1 0 0,2 0 0,-1 1 0,0 0-1,-2 0 1,0 1 0,-1-1 0,1 0-28,0-1 0,-1 0 1,-2 2-1,0-1 1,3-1-1,0 0 1,-3 1-1,0 1 1,-1 0-1,-1 0 1,1 0-1,0 0 1,-1 0-1,0 0 1,-1 0-1,1 0-13,-2 0 1,0 0-1,1 0 1,1 0 0,-3 0-1,1 0 1,-1 1 0,1-1-1,0 1 1,0 1 0,0 0-1,0 0 1,1-1 0,0 0 51,-1 0 0,0 0 1,2-1-1,0 0 1,-2 0-1,1 0 1,-1-1-1,1 2 1,-1-1-1,0 0 1,0-1-1,-1 2 1,0-1-1,-1 1 9,0 1 1,-1 0 0,0-2 0,0 1 0,-1 1 0,1 0 0,-1-1 0,-1-1 0,0 0 0,-1 0 0,0 0 0,0 0 0,-1 0 0,0 0 0,1 0 0,0 0-9,1 0 0,0 0 1,-1 0-1,1 0 1,0 0-1,0 0 1,0 0-1,0 0 1,0 0-1,0 0 1,0 0-1,0 0 1,1 0-1,0 0-79,0 0 0,0 0 0,1 0 0,0 0 0,0 0 0,-1 0 0,0 0 0,-1 0 0,0 0 0,0 0 0,1 0 0,0 0 0,0 0 0,0 0 52,2 0 0,-2 0 0,0 0 0,-1 0 0,0 0 0,1 0 1,1 0-1,0 0 0,1 0 0,0 0 0,1 0 0,-1 0 0,0 0 1,0 0-1,1 0 0,0 0 12,2 0 1,0 0-1,2 0 1,2 0 0,0 0-1,0 0 1,1 0 0,0 0-1,1 0 1,0 0 0,1 0-1,-1 0 1,2 0 0,1 0-36,0 0 0,0 0 0,1-2 1,1 0-1,2 0 0,0-1 0,0 1 1,-1-1-1,0 0 0,-1 1 0,-1 0 1,0 0-1,-1 0 0,0 0 0,1 0 1,0 0 46,1 1 1,-1 0-1,-1 0 1,0-1 0,-1 1-1,1 0 1,-2-1 0,1 0-1,-2 0 1,1 0-1,2 0 1,0 0 0,0 0-1,0 1-12,1-1 0,0 1 0,1 0 1,0 1-1,-1-1 0,0 1 1,1-2-1,-1 1 0,2-1 1,-1 0-1,0 1 0,0 0 0,0-1 1,1 1-15,-1-1 0,1 0 0,0 2 1,0-1-1,1-1 0,1 0 1,2 1-1,0 0 0,-1 0 1,0-1-1,-1 0 0,0 0 1,0 1-1,-1 0 0,0 0 1,1-1 2,1 0 0,0 0 0,1 1 0,-1 0 0,2-2 0,0 0 0,-2-1 0,0 1 0,-1 1 0,0-1 0,-1 1 1,1-1-1,1 1 0,-1 0 10,1 0 1,0-1-1,2 2 1,1 0-1,-1-2 1,0-1-1,1 1 1,0 0 0,1 0-1,0 1 1,0-1-1,1 1 1,0 0-1,0 0-14,-21 0 0,0 1 0,0-1 0,22 1 0,0-1 0,-2-1 1,-1 0-1,1 0 0,0 1 0,0 0 0,0 0 0,-1 0 0,0 0 1,-1 0-1,0-1 0,-2 1 0,-1-1 6,-2 1 0,-1-1 1,1 0-1,0 1 0,-2 1 1,-1 0-1,-1-2 1,0 0-1,-2 1 0,0-1 1,-3 1-1,0-1 1,-2 1-1,0 1 70,-1-2 1,-1 0-1,-4 3 1,0-1-1,0-1 1,-1-1-1,-1 1 1,-1 0-1,-2 0 1,0 0-1,30-1 1,-5-1-1,0 0 68,2 2 1,-8 0 0,0 2 0,-6 0 0,-4 0 0,-3 0-1,-4 0-231,-3 0 0,-6 4 1,-2 0-1,-4-2 1,-6 0-1,-4-1-640,-3 3 1,-6-3 0,-12 4 723,-12 0 0,-11-4 0,-11 6 0,6 2 0,5 3 0</inkml:trace>
  <inkml:trace contextRef="#ctx0" brushRef="#br0" timeOffset="112">1462 11969 7569,'0'-11'155,"0"-1"0,0 1 0,0-1 1,0 1-1,1 1 0,2 3 0,0 7 1,1 8-1,0 6 104,0 5 0,1 4 0,-2 2 1,0 3-1,1 1 0,0 3 0,1 1 1,0 1-281,0 1 0,0-1 0,-2 0 0,1-1 1,-2-1-1,1-3 0,-1-2 0,2-4-133,-1-3 0,-2-2 1,-1 1-1,1-5 1,2-4-1,0-3-707,0 2 0,-3-5 861,-4-4 0,-2-5 0,-6-6 0</inkml:trace>
  <inkml:trace contextRef="#ctx0" brushRef="#br0" timeOffset="113">1405 11980 7569,'0'-17'79,"0"-4"1,1 5 0,3-1 0,5 0-1,3 0 1,5 1 0,1 0 187,2 0 0,2 3 1,0-1-1,3 4 1,1 4-1,5 1 1,2 2-1,0 2-228,-3 1 0,2 1 0,-6 3 0,-1 5 0,-5 5 0,-5 5 0,-4 2 1,-3 4-172,-4 1 1,-3 0 0,-2 4-1,-3 0 1,-5 1 0,-5-1-1,-5 1 1,-4-2 50,-3-2 0,-3-3 1,-6-3-1,2-2 1,3-2-1,2-3 1,3-1-121,2-3 1,-1-6-1,8-1 1,2-1 0,3-4 200,3-1 0,3-9 0,5-6 0</inkml:trace>
  <inkml:trace contextRef="#ctx0" brushRef="#br0" timeOffset="114">2010 12049 7569,'-6'1'167,"2"3"1,1 4 0,1 2 0,-3 1-62,-2 1 0,5 4 0,-3 3 0,1 4 0,0 2 0,2 3 0,0 0 0,2 1-140,0 1 1,2-5 0,1 2-1,5-3 1,2-1 0,3-2 0,2-2-1,4-5-12,3-5 1,1-4 0,1-5 0,1 0 0,3-1 0,0-3 0,0-4 108,-3-2 1,3-2 0,-2-2 0,-4-3 0,-3-1 0,-2-2 0,-3-1 0,-3-1 83,-3 3 1,-3-6 0,-5 0 0,-1-1 0,-3-3 0,-5 1 0,-6 0-165,-8 2 0,-5 2 0,-6 1 0,-2 2 0,-1 3 0,-1 7 0,2 6-182,0 3 1,7 4 0,3 1 0,6 5 0,5 1 0,3 0 0,5-2 0,3 2-1459,3 1 1657,6 2 0,6-6 0,7-1 0</inkml:trace>
  <inkml:trace contextRef="#ctx0" brushRef="#br0" timeOffset="115">2901 11855 7569,'-12'-5'327,"1"0"1,0-3-1,-1 4 1,1 3-1,-1 1-120,1 0 1,0 0 0,-1 0 0,-1 1 0,-1 2 0,-1 2 0,0 1 0,0 3-163,0 1 1,-6 2-1,3-1 1,-1 2-1,0 1 1,0 1-1,2 0-196,1 2 1,5-5 0,2 5 0,3-2-1,1 0 1,3-1 0,5 0 0,5 0 50,2 1 1,6-1 0,3-5 0,4-1 0,2 0-1,3-1 1,2-1 0,0 1 77,-1-1 0,3 1 1,-5 1-1,-2-1 1,-1-1-1,-2 0 1,-3 2 130,-4-2 0,-4 5 0,-3-4 0,-3 3 0,-1 2 0,0-1 0,-4 2 28,-7 2 1,-2-1 0,-10 5 0,-2 1-1,-5 1 1,-4-1 0,-3-2 0,0-2-191,3-2 0,2-2 1,5-3-1,1-3 1,4 0-1,6-1 53,3 0 0,6-1 0,-2-4 0</inkml:trace>
  <inkml:trace contextRef="#ctx0" brushRef="#br0" timeOffset="116">3323 11958 7569,'0'-12'117,"0"1"1,-1-1-1,-3 2 1,-2 4-1,0 6 1,2 6 0,3 6 157,1 3 1,0 3-1,0 6 1,1 1-1,1 3 1,4 1 0,0 2-1,1-1 1,1 1-338,0 0 1,-2-1 0,3-1 0,-3-1 0,-1-3 0,-1-2 0,0-4 0,0-3-543,-2 1 0,0-8 0,-2 2 0,-2-2 604,-1-3 0,-9-6 0,-6-6 0</inkml:trace>
  <inkml:trace contextRef="#ctx0" brushRef="#br0" timeOffset="117">3015 11923 7569,'0'-17'46,"0"1"0,1 5 0,3 2 0,4 3 0,3 1 1,3 2 198,1 2 0,6 1 1,-2 0-1,4 0 0,3 0 1,3 0-1,2 0 0,-1 0-181,2 0 0,1 0 0,0 0 1,-1 1-1,-3 2 0,0 0 1,-2 0-238,-3-2 0,1-1 0,-7 2 1,0 0-1,-3 2 152,-2-2 0,-3 5 0,-3 0 0,-3 5 0,-2 2 0,-2 4 136,0 3 0,0 1 0,0 8 0,0 2 0,0 1 0,0 2 0,0 2 0,0 1-189,0-1 0,0-1 0,1-3 1,3-3-1,5-3 0,3-4 1,5-4-11,0-4 1,3-3 0,2-1 0,1-4 0,0-3-1,0-3 1,-2-1-81,-2 0 1,2 0-1,-5-1 1,1-3-1,-1-2 1,-3-2-1,-4 1 164,-5-2 0,2-6 0,0-3 0</inkml:trace>
  <inkml:trace contextRef="#ctx0" brushRef="#br0" timeOffset="118">3529 12209 7569,'5'-6'4,"4"-1"0,9 5 0,6-2 0,4 0 1,4 0-1,1-1 0,1 0 0,0-1 1,0 1 76,1 0 0,-6 0 0,-3 2 1,-1-1-1,-4 2 0,-2 0-81,-4 2 0,-2-5 0,-2-1 0</inkml:trace>
  <inkml:trace contextRef="#ctx0" brushRef="#br0" timeOffset="119">3540 11912 7569,'0'-11'-25,"6"0"0,2 3 0,8 0 0,6-1 1,8-1-1,4-2 0,3 1 0,1 0 214,-1-1 1,-2 5-1,-2 0 1,-1 2 0,-3 3-1,-1 0 1,-3 2 0,-1 0-42,-1 0 0,-5 2 0,-1 1 0,-2 5 0,0 2 0,-2 2 0,-3 0-81,-3 4 0,0 3 0,0 7 0,-1 5 1,-3 2-1,1 2 0,-1 2 0,-2 1-98,-1-1 0,0 1 0,0-1 0,0-3 0,0 0 0,0-3 0,0-2 0,1-4-363,3-1 1,-3-6 0,4-3-1,0-2-47,3-2 1,-3-5 0,0-5 440,0-4 0,-3-11 0,3 2 0</inkml:trace>
  <inkml:trace contextRef="#ctx0" brushRef="#br0" timeOffset="120">4112 11866 7569,'11'-16'139,"-3"3"0,-1-2 0,2 3 0,1 4 0,3 1 0,1 1 0,1 1 148,-1 0 1,4 1-1,0 4 1,1 0 0,-2 1-1,1 3 1,-1 5 0,-1 5-316,-2 5 1,-2 2-1,-5 4 1,-3 0 0,-3 3-1,-2 1 1,-3 1-1,-5 1-348,-5-1 1,-3 0-1,-6 1 1,0-2 0,0-1-1,0-2 1,2-2 310,2-1 1,2-4 0,6-1 0,0-1-1,3 0 1,1-1 0,2-2 0,3-1 234,0-2 0,7 1 1,3-1-1,2 1 0,3-2 1,1-1-1,2-3 1,2-1-140,2-2 0,2-2 0,0-1 0,-2 0 0,-1 0-31,1 0 0,2 0 0,1 0 0</inkml:trace>
  <inkml:trace contextRef="#ctx0" brushRef="#br0" timeOffset="121">4637 11684 7569,'-4'-8'114,"0"3"0,2 4 1,0 7-1,4 8 1,2 9-1,2 6 1,1 5-1,0 4 1,-1 4-1,-1 3 1,2 0-1,-2 1 8,0 0 0,2-6 1,-3-2-1,-1-2 0,-1-3 1,1-3-1,1-3 0,-2-3 1,-1-2-757,-1-3 0,0-3 0,0-4 1,0-1 633,0 0 0,5-4 0,2-2 0</inkml:trace>
  <inkml:trace contextRef="#ctx0" brushRef="#br0" timeOffset="122">4842 12106 7569,'-6'-7'186,"2"1"0,3 5 0,1 6 0,0 5 1,0 6-42,0 3 1,0 0 0,0 2 0,0 3 0,0 0-1,1 1 1,3-3 0,4 0-279,2-3 0,3 1 0,2-4 1,5-2-1,4-3 0,4-3 1,1-5-1,3-3 91,1-3 1,-3-4 0,1-4 0,1-2 0,-1-1 0,0-2 0,-5-1-1,-3-1 124,-4 1 1,-2-2-1,-7-4 1,-1 0 0,-3-1-1,-2-3 1,-5-2-80,-6 0 0,-8-4 0,-4 4 0,-5-1 0,-5 4 1,-7 4-1,-4 7 0,-6 7-119,-2 6 1,0 3 0,6 4 0,4 5 0,3 6 0,6 1 0,6 4-125,7 0 1,4 2 0,5 0 239,3 0 0,8 0 0,2-1 0</inkml:trace>
  <inkml:trace contextRef="#ctx0" brushRef="#br0" timeOffset="123">5459 11969 7569,'7'-5'944,"-6"-1"1,-5-6-692,1 1 0,2 6 0,1 6 0,0 9 0,0 9 0,0 7 0,0 4 0,0 3-178,0 1 0,0 4 1,0 0-1,0-1 1,0 0-1,0 0 1,0 0-1,1-4-486,3-5 0,-1-4 1,3-3-1,0-2 0,0-4 1,0-3-1891,0-4 2301,2-3 0,3-10 0,1-2 0</inkml:trace>
  <inkml:trace contextRef="#ctx0" brushRef="#br0" timeOffset="124">5391 11923 7569,'6'-22'125,"4"0"0,-2 2 0,3 2 0,6 1 0,4 3 0,6 2 0,1 0 185,0 1 0,2 5 1,-2 2-1,0 2 1,0 2-1,-3 2 1,-1 2-1,-2 3-273,-3 3 1,1 7 0,-6 2 0,-4 4 0,-4 2 0,-5 3 0,-2 0-361,-3 0 1,-8 2-1,-7-2 1,-4 1-1,-2 2 1,-3-1 0,0-1 110,0-1 1,-1-1 0,5-4-1,2-2 1,2 0 0,2-3-1,4-1 1,4 0 306,3-1 0,4 0 1,-1-5-1,3 0 0,2 1 1,3-2-1,5-1 49,5-2 0,0 0 0,5 2 1,1-3-1,2-1 0,1-2 0,-2-2 1,0-1-93,-2 0 0,-2 0 0,4 0 0,-2 0-52,1 0 0,2 0 0,0 0 0</inkml:trace>
  <inkml:trace contextRef="#ctx0" brushRef="#br0" timeOffset="125">6110 11809 7569,'-21'-11'457,"2"2"0,3 4 1,5 6-277,3 4 0,-2 3 0,3 4 0,-4 2 0,0 3 0,0 1 0,0 2 0,4 2-261,3 0 0,3-3 0,1 0 1,0 0-1,0 1 0,1-3 0,3 0 1,3-3-69,4-2 0,1 0 0,3-1 0,4 1 0,4-2 0,3-1 0,0-3 146,0-1 0,-2 3 0,-1-3 1,-2 0-1,0 1 0,-4-1 0,0 2 1,-4-1 104,-5 3 0,1-3 0,-5 2 0,-1 1 1,-2 1-1,-2 1 0,-3 1 17,-4-1 0,-7 4 0,-4 2 0,-3-1 1,-2 2-1,-2-1 0,-4-1 0,1-2-339,3-1 0,7-2 0,3-1 1,4-1 218,0-1 0,11-6 0,2 3 0</inkml:trace>
  <inkml:trace contextRef="#ctx0" brushRef="#br0" timeOffset="126">6578 11889 7569,'-11'0'465,"1"-2"-1435,2 2 970,8 2 0,12 10 0,5-1 0</inkml:trace>
  <inkml:trace contextRef="#ctx0" brushRef="#br0" timeOffset="127">6613 12220 7569,'-12'10'242,"2"-1"0,2-1 1,5 1-1,1 1 0,2 1-6,0 1 0,0-5 1,2 1-1,0 1 1,3 0-237,2-2 0,0 4 0,5-5 0</inkml:trace>
  <inkml:trace contextRef="#ctx0" brushRef="#br0" timeOffset="128">1291 13054 7569,'7'-1'71,"1"-2"0,1-2 1,1 0-1,1 0 0,2 2 1,1 2-1,2 0 0,1-2 1,1 0-1,-1 0 0,4 2 1,0 1-1,3 1 0,3 2 1,4 0-1,3 1 71,4 1 1,2-3 0,7 3-1,3-2 1,3 1 0,4-1 0,3-2-1,5-1 1,-30 0 0,1 0 0,4 0-1,2 0-121,4 0 1,0 0 0,0 0 0,1-1 0,2 0 0,0-1 0,1 0 0,-1-1 0,0 1 0,0-1 0,0 0 0,1 1 0,-2 1 0,-1-1 0,1 2 0,-1-1-30,0 1 0,-1 0 0,-2 0 0,1 0 0,-2 0 0,1 0 0,0 0 0,0 0 1,0 0-1,-1 0 0,2 0 0,-1 0 0,2 0 0,0-1-18,0-1 1,1 0 0,3 1 0,1 0 0,-2-2 0,-1-1 0,2 1 0,-1 0 0,0 0 0,0 1 0,1-1 0,-1-1 0,1 1-1,0 0 35,2-1 0,0-1 0,-1 2 0,0 0 1,-3 0-1,0 0 0,0-1 0,0 1 1,-2 1-1,0-1 0,1 0 0,-1 0 1,-1 0-1,0 1 0,-1-1 0,-1 1-31,0 0 0,-1 1 1,0-1-1,-1-1 1,-3 1-1,0 0 1,-1 1-1,-2 0 1,0 0-1,-1 0 1,-1 1-1,0 0 0,30 0 175,0 0 0,-6 2 0,-4 0 1,0 2-1,-1 0 0,-2 0 0,-3-1 1,-2 0-76,1-2 0,-4 3 0,-3 0 1,-2 0-1,-5-1 0,-2 3 0,-2-1-127,0 0 0,-1 4 0,-6-3 0,0 2 0,-4-2 0,0 0 0,-3-1-113,-1 0 0,-2 3 0,-2-4 162,-5 0 0,-14-4 0,1 0 0,0 0 0,1 0 0</inkml:trace>
  <inkml:trace contextRef="#ctx0" brushRef="#br0" timeOffset="129">7789 11798 7569,'-4'-8'-155,"0"1"325,1 4 0,3-3 0,0 2 0,0-1 0,-2 2 0,0 7 1,-2 5-1,1 4 0,2 2 0,1 4 87,0 2 0,0 2 0,0 1 0,0 3 0,0 3 0,0 3 0,0 3 0,0 1 0,0 2 0,0 0-282,0 1 1,0 2-1,1-4 1,2-3-1,1-2 1,0-4-1,-1 1 1,2-2-121,2 0 0,-5-6 1,3-4-1,-1-1 1,0-3-1,-1-2 1,-2 0-277,-1-1 1,0-3-647,0-1 1,-5-4 1066,-3 1 0,-2-8 0,-1-2 0</inkml:trace>
  <inkml:trace contextRef="#ctx0" brushRef="#br0" timeOffset="130">7663 11958 7569,'-10'-12'167,"3"1"0,3-1 0,3 1 72,1 0 0,3-1 1,2 2-1,2 1 1,2 1-1,1 1 1,3-1-1,0 1-139,3-2 0,4 2 0,-2 0 0,1-2 1,0 0-1,1 0 0,2 3 0,1 1-72,-1 2 0,1 2 0,-1 1 1,-2 0-1,-1 1 0,1 3 0,2 4-49,1 2 0,-4 1 0,-1 2 1,-1 1-1,0 2 0,-2 2 1,-3 2-80,-4 2 1,-5-3 0,1 0 0,-3 1 0,-2 2 0,-3 1 0,-4-2 0,-3 0 11,-4-2 1,-4-4 0,-7 3 0,-2-2 0,-1-1 0,-3 1 0,0-2-1,-3-3 31,1-2 1,-2-2 0,1 4 0,1-4 0,4-3 0,6-3 0,5-1-240,4 0 1,7-1 0,6-3-1,4-3 296,6-4 0,12-5 0,5-2 0</inkml:trace>
  <inkml:trace contextRef="#ctx0" brushRef="#br0" timeOffset="131">8726 11569 7629,'-2'-6'250,"-2"2"1,-3 4 0,-2 4 0,0 2-1,1 2 1,0 0 0,-3 2 0,-1 4-1,-2 3-11,-1 1 0,-2 5 0,3-1 0,-2 4 0,-2 2 0,-1 1 0,1 1 0,3 1 0,2 2-269,2 2 0,1-2 0,2 0 0,4 0 0,3 2 0,1 2 0,0 1-113,0 0 0,4 1 1,1-2-1,1 1 1,2-1-1,-1-1 0,1-2 163,1 0 0,0-1 1,0-1-1,-2-3 0,2-1 1,0-3-1,0-1 0,-2-2 42,2-3 0,1 1 0,2-4 0,-1-3 0,1 0 0,-1-1 0,1-1 67,-1 0 1,-3-3 0,-1-2-1,1 1 1,-1-2-160,1 0 1,-5-3-1054,0-5 1083,-1-4 0,-7-4 0,-2-1 0</inkml:trace>
  <inkml:trace contextRef="#ctx0" brushRef="#br0" timeOffset="132">9125 11980 7098,'0'-7'447,"0"-1"0,-1 1 0,-3 0-173,-3 3 0,0 3 1,0 1-1,-2 0 1,-1 0-1,-2 1 0,1 3 1,-2 3-194,-2-1 1,2 4 0,-3-2 0,0 2 0,1 3 0,0 1 0,0 1 0,0 0-88,1 2 1,5-1-1,1 4 1,0-1 0,2 2-1,2 0 1,2 1-78,-2-3 0,3 2 1,-3-3-1,3 1 1,2-1-1,1-2 1,3 0-45,2 0 0,0-3 0,5 2 0,-1-2 0,2-3 0,1-1 0,2-3 1,1-1 136,-1-2 1,5-2 0,-2-1 0,2 0 0,2 0 0,0-1 0,0-3 83,0-4 1,3-3-1,1-3 1,-2-3-1,-1 1 1,-2-2 0,-2 0-50,-1-2 1,-5-1-1,2-2 1,-5-1 0,-3-2-1,-5-2 1,-1 0-1,-2-1-154,0 0 1,-7 0-1,-3-2 1,-5 5 0,-2 2-1,-2 2 1,-1 3-1,-4 5-136,0 5 1,0 0 0,0 6 0,-2 1 0,0 5 0,0 3-1,2 2-1575,1-1 1820,6 1 0,-5 3 0,4 1 0</inkml:trace>
  <inkml:trace contextRef="#ctx0" brushRef="#br0" timeOffset="133">8908 12163 8730,'5'7'130,"3"-4"0,2-1 0,3-2 0,2 0 0,4 0 0,3 0 0,2-2 1,1 0-1,3-3 0,0 0 0,1-2 0,-1 2 0,-1-1-114,-6 0 0,1 3 0,-7-1 0,-1 3 0,-3 0-16,-3-3 0,-8 3 0,-6-4 0</inkml:trace>
  <inkml:trace contextRef="#ctx0" brushRef="#br0" timeOffset="134">9742 12026 7971,'11'-1'152,"1"-2"0,-1 0 0,2 0 0,1 0 0,1 1 0,-1-2 0,-1 0 1,-1 1-1,2-3 0,2 1 0,-1 0 0,0 3 0,0 0 0,-1 1-518,-1-3 1,-2 3 0,1-4-1387,-1 0 1752,-4 4 0,-2-4 0,-5 5 0</inkml:trace>
  <inkml:trace contextRef="#ctx0" brushRef="#br0" timeOffset="135">9788 12186 7910,'7'0'188,"1"0"1,1 0-1,0-1 1,0-2-1,-2-1 1,2 2-1,1 1 34,2 1 1,-1-2 0,2 0 0,1-2-1,2 1 1,1 2 0,-1 1 0,-1 0-344,2 0 1,-3-4 0,4 1-1,-2 0 1,-2 2 0,-1 0 0,-2-2-407,1-1 1,-1 0 0,-1 3 0,-1-1 526,-1-2 0,-1-5 0,5 3 0</inkml:trace>
  <inkml:trace contextRef="#ctx0" brushRef="#br0" timeOffset="136">10382 11866 7569,'0'-11'1127,"0"-1"-827,0 1 1,0 10-1,0 6 1,0 8-1,0 6 1,0 2-1,0 3 1,0 2 0,0 2-1,0 1-217,0 2 0,0-1 0,0 0 1,0 2-1,1 0 0,1-2 1,2-3-166,-1-3 0,-2-1 1,-1-2-1,0-1 0,1-2 1,2-1-1,1-3-56,-2-2 0,-1-4 0,-1 0 1,2-1-572,1 0 1,-1-4-1,2-6 709,-3-5 0,4-2 0,1-2 0</inkml:trace>
  <inkml:trace contextRef="#ctx0" brushRef="#br0" timeOffset="137">10907 11489 7660,'-8'-6'199,"2"4"0,1 4 1,2 6-1,2 2 0,1 1 1,0 1-1,0-1 0,0 2 1,0 2 30,0 4 0,0 3 0,0 2 1,0 1-1,0 3 0,0 1 1,-1 3-1,-2 1 0,-1 1 1,2 0-151,1 1 1,1-1-1,-2-1 1,0-1-1,-2-3 1,2 0-1,0 0-118,2 3 1,0-3-1,0 0 1,0 1 0,2-3-1,0 3 1,2-2 0,0-1-8,1-1 1,-4-2-1,3-2 1,-2-3-1,1-3 1,1-1-1,-2 1 34,0-3 1,1 0 0,1-1 0,-1-1 0,-2 0 109,-1 1 1,0-1 0,1-1-1,2-1 176,1-1-736,-1-6 0,-1 4 0,1-6-1855,5 0 2316,-3-6 0,5 0 0,-3-5 0</inkml:trace>
  <inkml:trace contextRef="#ctx0" brushRef="#br0" timeOffset="138">11250 11763 7569,'-2'-6'137,"0"1"1,-3 1-1,0-1 1,-2 0-1,3 0 1,3 4 166,6 3 0,4 5 0,4 4 0,1 2 0,2 2 0,1 4 0,-1 3 0,-1 0 0,1 1 0,-1 0-171,-1 0 0,2 4 0,0-1 0,-2 0 0,-2-1 0,0 0 0,-1 2 1,2-2-158,2 0 0,-2-3 1,3 1-1,-1 0 0,2-1 1,-1-2-1,1-2 0,-3-2-74,-1-2 0,2-1 0,0-2 0,-1 1-66,-1-1 0,-6-5 0,0 0-442,-2-1 0,-3-4 0,-6 1-618,-3-4 0,-2-1 1224,1-4 0,-2-1 0,4-3 0</inkml:trace>
  <inkml:trace contextRef="#ctx0" brushRef="#br0" timeOffset="139">11649 11832 7569,'0'-18'66,"0"3"1,0 2-1,0 2 1,0-1-1,0 1 655,0 0 0,0-1-566,0 1 0,-1 4 0,-3 4 0,-3 3 0,-4 3 0,0 6 0,-2 5-62,-2 5 0,0 3 0,-7 2 0,-2 3 1,0 3-1,-1 3 0,-1 3-93,0 2 1,-1-3-1,4 3 1,0-2-1,0-3 1,2-1 0,1-3-1,2-1-122,1-3 1,2-5 0,5-2 0,1-1 0,1-3 0,1-2 0,1 0-577,2-1 1,-1-3-880,1-1 1577,0-4 0,4-3 0,0-6 0</inkml:trace>
  <inkml:trace contextRef="#ctx0" brushRef="#br0" timeOffset="140">11969 11889 7569,'-5'0'493,"5"0"1,6 0-247,4 0 0,-2 4 0,0 0 0,1-2 0,2 0 0,3-2 0,1 0 1,0 0-1,1 0 0,-1 0-338,-1 0 1,-1 0-1,-2-2 1,0 0-1,1-3 1,-1 0-1,1-2-2672,-1 1 2763,-5 3 0,-1-7 0,-5 4 0</inkml:trace>
  <inkml:trace contextRef="#ctx0" brushRef="#br0" timeOffset="141">11980 12038 7569,'0'11'147,"-3"-3"0,-1-1 1,3 1 149,3-2 1,4 1-1,6-5 1,-1 2-1,1-2 1,0 0-208,4-2 1,-4 0-1,5 0 1,-2 0-1,0-2 1,1 0-1,-1-2 1,0 2-1356,-1 0 1,-1-2 1264,-2 1 0,6-11 0,0 1 0</inkml:trace>
  <inkml:trace contextRef="#ctx0" brushRef="#br0" timeOffset="142">12517 11946 7774,'-6'1'180,"2"3"0,4 4 1,3 2-1,2 1 0,0 1 1,1 1-1,0 1 0,3 2 1,2 2-1,0 2 3,0 2 0,1 1 0,-1-1 0,1 1 1,-1-1-1,0-2 0,1-1 0,-2 0 1,-1-1-427,-1-3 1,-1 2 0,5-2 0,-2-1-1,-1-3-1734,-2-3 1977,-4-3 0,2-5 0,-5 0 0</inkml:trace>
  <inkml:trace contextRef="#ctx0" brushRef="#br0" timeOffset="143">12700 12060 7569,'0'-7'270,"0"-1"1,1-1 0,3-1 142,4-1 0,-3 6 0,-3 5 0,-4 6-315,-6 4 1,-6 7 0,-2 2 0,-2 2 0,-2 2 0,-1 0 0,1 0 0,2 1-178,2 3 1,-3-3 0,3 1 0,3-3 0,0-5 0,1 0-1,2-3-356,3-1 0,-2-2 0,5 0 435,1 1 0,2-6 0,1-1 0</inkml:trace>
  <inkml:trace contextRef="#ctx0" brushRef="#br0" timeOffset="144">12883 11695 7569,'-4'-8'276,"1"2"0,3 2 0,4 4 0,1 4 0,3 2 0,1 5 42,3 2 1,4 4 0,-1 5 0,4 0 0,4 5 0,2 2 0,1 2 0,-4 0-97,-1 2 1,-4 2-1,2 0 1,-3 2-1,-4 1 1,0-1 0,-2-2-1,-1 0-260,-2-1 1,-4-4 0,1 1 0,-3-1-1,-1 1 1,-1-2 0,-3-1-367,-4-3 1,-2-1 0,-1-2 0,-2-2 0,-2-2 0,-4 0 403,-3-1 0,-1-3 0,1 3 0</inkml:trace>
  <inkml:trace contextRef="#ctx0" brushRef="#br0" timeOffset="145">14390 11786 7569,'0'-7'172,"-1"2"0,-2 3 1,-2 9-23,-1 5 0,2 2 0,-5 5 0,-2 2 0,-4 0 0,-3 2 0,-2 1 0,-2 2 0,-1 0 0,0 1-184,1 1 1,-1-5 0,0 1 0,0-4-1,0-1 1,2 0 0,0-2 0,4-3-9,0-4 1,2-1 0,2 1 0,-1-1 0,-2-3 0,-1-1 0,-1-2 41,1-2 1,1-1 0,-1 0 0,-1 0 0,1 0 0,0-1 0,0-2-28,1-1 0,0-5 1,5 2-1,0-5 0,0-2 1,4-1-1,3 1-13,3 2 0,1-4 0,0 0 0,1-2 0,3-2 0,3-1 0,4 1 37,0 1 1,0 4 0,1-3 0,1 3 0,0 3 0,3 5 0,-2 0 104,-2 1 1,-4 4 0,0-2 0,0 4 0,3 4-1,1 3 1,2 5 0,1 2 11,-1 1 1,4 5-1,0-2 1,1 1 0,0 0-1,1 1 1,2 2-150,1 1 0,0-2 0,-1 0 0,1-4 0,0 0 0,-1-3 0,-2-3 63,-1-3 0,-4 1 1,3-5-1,0-2 0,-2-1 1,1-1-1,-3 0 141,-2 0 1,0 0 0,-2-1 0,-2-3-526,-5-3 1,-3-2 0,-3 0 0,-6 3 355,-5 0 0,-4-2 0,-5 1 0</inkml:trace>
  <inkml:trace contextRef="#ctx0" brushRef="#br0" timeOffset="146">15327 11524 7486,'-7'-8'231,"2"0"0,0 0 0,-2-1 0,-3 1 0,-2 4 0,1 4 0,1 4 41,2 4 0,3 2 0,4 2 0,-2 4 0,-1 3 1,2 4-1,0 3 0,2 5 0,0 3-182,0 4 0,0 1 1,0 5-1,0-3 1,2 1-1,0 0 1,2-1-1,0-2-161,1-2 0,-3-2 0,5 0 0,-2-1 1,-1-1-1,0-3 0,-1-2 0,1-1-178,1 0 1,-4-5 0,3-4-1,-2-1 1,-2-3 0,-2-2-1,0 0-120,-2-1 1,-5-1 0,1-2 0,-2-4 0,-1-3-1,-1-1-524,1 0 1,0-1 892,-1-3 0,-4-7 0,-2-7 0</inkml:trace>
  <inkml:trace contextRef="#ctx0" brushRef="#br0" timeOffset="147">15053 12083 7569,'7'-7'192,"1"0"1,1 2 0,2 1-1,3 1 5,1-1 1,6-1 0,-4 2-1,3-1 1,-1 2 0,1 1-1,1 1-225,2 0 1,-1 0-1,-2 0 1,-2 0-1,0 0 1,-2 0 0,1 0-1,-3 0-2604,-2 0 2632,0 0 0,-1 0 0,1 0 0</inkml:trace>
  <inkml:trace contextRef="#ctx0" brushRef="#br0" timeOffset="148">15612 12026 7569,'8'0'328,"0"0"1,0 0 0,3 0 0,-1 1 0,-1 3-120,-2 4 1,-3 3-1,4 3 1,1 3-1,1 1 1,0 2-1,-1 3 1,0 2-123,3 2 1,0-1 0,3-3 0,-2 0 0,-1 0 0,2 0 0,2-2 0,-3-2-275,0-3 1,-1-4-1,-1 0 1,0-1-1,1-1-816,-1-2 1,-3-3-1,-2-6 1003,-1-3 0,-6-3 0,-5-4 0</inkml:trace>
  <inkml:trace contextRef="#ctx0" brushRef="#br0" timeOffset="149">15898 12026 7569,'0'-11'440,"1"-1"0,2 1 0,2 1-188,1 2 1,-3 4 0,-1 8-1,-4 5 1,-6 4 0,-3 4-1,-5 4 1,-3 4-182,-2 3 1,-1 0 0,2 4 0,1 1-1,0-3 1,1-1 0,3-2-316,2 1 1,2-8 0,-1 2 0,2-4 0,1-4 0,3-2 0,1 0-2008,2-1 2251,2-5 0,1-1 0,0-5 0</inkml:trace>
  <inkml:trace contextRef="#ctx0" brushRef="#br0" timeOffset="150">16126 11923 7569,'7'-11'507,"-4"0"-152,-1-1 1,-2 12 0,0 6 0,0 8-1,0 5 1,-2 6 0,0 4 0,-2 4-93,2 1 0,0 4 1,2 0-1,0-1 0,2-2 1,0-2-1,3-1-222,1-1 0,1-2 1,0 1-1,-1-3 1,-3-4-1,1-3 1,-1-2-1,-1-2-276,2-2 1,-3-1 0,3-2-1,-3 1 1,-1-1-920,0 1 0,-1-6 139,-3-2 1,3-4 0,-3-4 1014,3-4 0,1-7 0,0-3 0</inkml:trace>
  <inkml:trace contextRef="#ctx0" brushRef="#br0" timeOffset="151">16480 12118 7569,'0'-12'797,"0"1"1,-1 1-490,-3 2 0,2 4 0,-6 9 0,-1 5 0,-1 6 1,-3 1-1,-1 4-194,-1 0 1,0 2 0,5 0 0,1 0 0,3 0 0,0-1 0,4 1-175,1 0 0,1-4 0,0-1 1,0-2-1,1-2 0,3-1 0,3-2 1,4 0-41,0-4 1,4-2 0,2-5-1,0 0 1,2 0 0,1-2 0,-1-3-1,0-5 93,-2-3 1,4 3 0,-6-6 0,-1 3 0,-1-3 0,-2-1-1,-1-3-81,-2 1 1,-3 0 0,-5-3 0,0-1 0,0 0-1,-1 0 1,-3 1-268,-4 3 1,-3-1 0,-3 5 0,-3 2 0,1 4-1,-2 6 1,0 1 0,-1 2 354,1 0 0,1 0 0,3 2 0,-2 1 0,-4 4 0,2 4 0</inkml:trace>
  <inkml:trace contextRef="#ctx0" brushRef="#br0" timeOffset="152">16298 12266 7569,'5'6'233,"2"-1"1,3-1-1,2 0 1,1-1 0,2-2 108,4-1 0,2 4 0,2-1 0,0 0 0,1-2 0,2-1 0,0-1 0,-2-2-265,-3 0 0,-1-1 0,-5 3 0,-1-2 1,-2-2-78,-5-1 0,-7-2 0,-6-3 0</inkml:trace>
  <inkml:trace contextRef="#ctx0" brushRef="#br0" timeOffset="153">17143 11409 7569,'6'-7'232,"-1"0"1,-1 1-1,1 1 113,1 0 0,-4 1 0,-1 5 1,-5 2-1,-2 2 0,-3 1 1,-1 5-1,-3 1-210,-2 3 1,2 6 0,-2-2 0,2 2 0,2 2 0,-1 1 0,1 2-133,0 0 0,-1 6 0,2-1 0,1 2 1,3 1-1,1 0 0,1 2 0,0 0-87,0 2 1,0-3 0,4-6 0,2 0 0,0-1 0,3 0 0,2-3 0,2-1 33,1-1 1,1 0 0,1 0 0,-1 0 0,0-2 0,1-2 0,-1-2 47,1-1 0,3-3 0,0 2 1,-1-2-1,-1-3 0,-3-1 1,-1-1-96,-2 1 0,1-3 0,3 0 0,0 1 0,-3-2-837,0 0 0,0-1 934,3-4 0,-5-11 0,0-1 0</inkml:trace>
  <inkml:trace contextRef="#ctx0" brushRef="#br0" timeOffset="154">17405 11832 7569,'-1'-6'244,"-1"1"0,-2 0 0,3-1 1,3 3 48,6 3 1,2 11 0,3 2 0,0 2-1,4 3 1,-1 0 0,1 2 0,-2 0-1,2 0-242,2-1 1,-2-1-1,1 3 1,0-4-1,-1 1 1,0-1-1,0-1 1,-1-2-43,-2-1 0,-1-3 0,-2-1 0,1-2 0,-1 1 0,-1 0-1400,-2-1 1,0-4 20,-8 1 1,0-4 1369,-12-4 0,-2-8 0,-9-5 0</inkml:trace>
  <inkml:trace contextRef="#ctx0" brushRef="#br0" timeOffset="155">17668 11821 7569,'6'-12'174,"-2"1"0,-3-1 1,1 2 195,2 3 0,-4 3 0,0 8 0,-8 6-292,-6 7 0,0 4 1,-4 8-1,1 0 0,-1 0 1,-1 3-1,1 0 0,3 0-151,2-2 1,2-5 0,-1 2-1,2-4 1,1-4 0,3-3-1,-1 0-455,1-1 0,4-4 0,-2-3 528,3 1 0,6-9 0,1-2 0</inkml:trace>
  <inkml:trace contextRef="#ctx0" brushRef="#br0" timeOffset="156">18034 11409 7456,'-7'-7'510,"5"0"1,3 4 0,3 4-165,-2 5 1,1 6-1,-1 3 1,2 4 0,-1 3-1,-2 2 1,-1 1 0,0 3-183,0 1 1,0-2 0,0 3 0,0 2 0,0 1 0,0 1 0,0 0 0,0-1-131,0-2 0,4 1 1,0-4-1,-1-1 0,1 1 1,0-2-1,-1-2-200,-2-1 1,3-2 0,-1 0 0,0-4 0,-1 0 0,1-3 0,1-1 0,-2-2 35,0 0 1,-2 1 0,0-1 0,0 1-1532,0-1 872,0-5 0,1-1 0,1-6 0,2-3 789,-1-3 0,3-8 0,0-3 0</inkml:trace>
  <inkml:trace contextRef="#ctx0" brushRef="#br0" timeOffset="157">18410 11684 7569,'2'-12'314,"0"1"1,3 1-1,0 1 1,2 2 59,-1 2 0,-3 3 0,0 6 0,-1 4 0,-2 8 0,0 5 1,0 6-1,0 1-250,0 0 0,0 6 0,0-2 0,0-1 0,0 2 0,0-1 0,0 0 1,0-3-165,0-1 1,0 0 0,0-4-1,0 0 1,0-4 0,0-1 0,0-2-1,1-1-689,3-2 1,-3-5-1,3-1-2387,-3 1 3116,-1-4 0,0-5 0,0-7 0</inkml:trace>
  <inkml:trace contextRef="#ctx0" brushRef="#br0" timeOffset="158">18787 11375 7569,'0'-11'1076,"0"-1"-689,0 1 0,0 6 1,0 5-1,0 6 0,2 4 1,1 3-1,5 1 0,2 2-176,2 2 1,-5 1-1,1 4 1,1 0-1,1 1 1,1 3-1,1 2 1,-1 1-88,1 1 0,3-2 1,0 3-1,-1-2 0,-1 2 1,-2 1-1,0 1 1,1 0-230,-1 1 0,-1-1 0,-2 0 1,-3 0-1,-1-1 0,0-1 1,-2-3-117,0-1 0,-6 3 0,-1-5 0,0 0 0,-2-2 0,2-3 0,-1 0 105,0-2 1,-1-5 0,-2 1 0,3-2 0,0-2-1,-1 1-196,-2-1 1,4-3 0,0-2-402,0-1 1,5-2 0,-1-7 0,5-4 712,2-2 0,2-7 0,3 0 0</inkml:trace>
  <inkml:trace contextRef="#ctx0" brushRef="#br0" timeOffset="159">19450 11935 8824,'-8'0'847,"2"1"1,1 3 0,2 3-848,2 4 0,-4-5 0,-2-1 0</inkml:trace>
  <inkml:trace contextRef="#ctx0" brushRef="#br0" timeOffset="160">14664 5870 7643,'0'-6'2384,"0"1"-2170,0 5 0,2 5 0,0 3 0,3 2 0,0 1 0,2 1 0,-1 0 1145,3 4-1298,1-4 1,-2 8 0,-1-4 0,2-1-1,1 1 1,2 2 0,-1 0 0,-1-2 0,-1 0-45,-1-1 1,-4 4-1,2-4 1,-1 0-1,-2 2 1,-2 1-1,-1 1 1,0-2-203,0 0 1,-5 2 0,-2-4 0,0 0-1,-1 1 1,1-1 0,-1-1 0,2-1-183,1-2 0,-3-3 0,4-1 1,0 1-1,1-1 0,-1 1-671,1 1 1,2-3 1037,1 2 0,-5-6 0,-2 4 0</inkml:trace>
  <inkml:trace contextRef="#ctx0" brushRef="#br0" timeOffset="161">15966 4671 7569,'-11'0'163,"0"0"1,-1 0-1,2 1 1,2 3-1,5 5 1,1 4-1,4 3 1,0 2-1,3 4 1,1 3 199,3 5 0,-2 3 0,-1 2 0,0-1 0,-1-1 0,2 0 0,-2 0 1,0 2-281,-2 1 0,-1 0 0,1-3 0,0-2 0,0-2 0,-2 1 0,-1-2 1,0-1-332,0-1 0,0-6 0,0-2 1,0-2-1,0-2 0,0-1-2455,0-2 2703,0-4 0,5-7 0,2-7 0</inkml:trace>
  <inkml:trace contextRef="#ctx0" brushRef="#br0" timeOffset="162">15944 4808 7569,'0'-18'134,"0"3"0,0 1 1,0 0-1,1-1 1,3 1-1,4 1 71,6 2 1,0 0 0,4-1 0,0 1 0,0-1 0,2 2 0,2 1-1,-1 3-93,-2 1 0,1 1 1,-4 5-1,-4 3 1,-1 4-1,-5 3 1,-1 4-285,-2 4 0,-5 3 0,-4 1 0,-6 0 1,-3 1-1,-4 1 0,-4 1-94,-1-5 1,3 2 0,-1-5 0,-1-1 0,2-1 0,2-4-1,3 0 266,6-1 0,-1-4 0,5-2 0</inkml:trace>
  <inkml:trace contextRef="#ctx0" brushRef="#br0" timeOffset="163">16663 4763 7569,'-11'0'2060,"-1"0"-2017,6-6 0,3 5 0,10-3 0,4 3 0,3 0 0,1-2 0,2-1 0,1 1-165,2-2 0,0 3 0,0-3 0,-2 1 0,-1 1 0,-2-1 122,1-1 0,2 3 0,5-3 0</inkml:trace>
  <inkml:trace contextRef="#ctx0" brushRef="#br0" timeOffset="164">16663 4900 7569,'11'0'135,"1"0"1,-1 0 0,2 0-1,2 0 1,4 0 0,3 0-235,1 0 0,1 0 1,1 0-1,3-2 99,1-2 0,-3-2 0,2-5 0</inkml:trace>
  <inkml:trace contextRef="#ctx0" brushRef="#br0" timeOffset="165">17371 4500 7569,'-6'-12'271,"-3"-3"1,5 0-1,3 2 1,3 4-65,6 6 0,-3 6 0,-1 6 1,-2 5-1,1 7 0,2 4 1,0 5-1,0 5-213,-2 3 1,-1-3 0,1 3 0,1-2 0,-2-2 0,-1-1 0,-1-2 0,0-5-423,0-2 1,0-5 0,0-1 0,2-1 427,1-3 0,4-2 0,4 0 0</inkml:trace>
  <inkml:trace contextRef="#ctx0" brushRef="#br0" timeOffset="166">17634 4637 7569,'-1'-12'573,"-2"1"1,-2 1-319,-1 2 1,2 4-1,-3 10 1,2 4 0,3 5-1,1 3 1,1 2 0,0 2-250,0 0 0,1 1 1,3 0-1,3 0 1,3-2-1,2 0 1,1-3-295,2-2 0,-1-2 0,5-5 0,1-3 0,0-1 0,1-2 0,-2-2 0,1-2 205,2-3 1,-1-2 0,-2-6-1,-4 0 1,-2-2 0,-3-3-1,-2-1 1,-4-2 290,-3-1 0,-2-6 0,-3-1 1,-5 0-1,-5-1 0,-5 1 1,-4 0-176,-4 3 1,-2 2 0,-4 5 0,2 7 0,1 6 0,2 3 0,3 2-362,1 0 0,6 7 328,3 4 0,2 11 0,2 7 0</inkml:trace>
  <inkml:trace contextRef="#ctx0" brushRef="#br0" timeOffset="167">18399 4431 7569,'-4'-11'260,"-1"1"1,-1 5-1,-2 7 1,1 10-38,-1 4 1,-3 4 0,-5 7 0,2 4 0,0 3 0,0 3-1,-2 2 1,-1 0-290,1 1 0,-3-2 1,2-4-1,1-1 1,-1-3-1,5-3 1,2-4-1,3-3-830,2-1 1,-2-9 895,3 2 0,0-3 0,4 2 0</inkml:trace>
  <inkml:trace contextRef="#ctx0" brushRef="#br0" timeOffset="168">18171 4306 7569,'-11'-5'-2,"5"-2"1,5 2 178,3 5 1,6 5-1,-3 5 1,1-1 0,2-1-1,0 1-177,-1 1 0,1 1 0,3 1 0</inkml:trace>
  <inkml:trace contextRef="#ctx0" brushRef="#br0" timeOffset="169">18410 4831 7569,'-5'0'0,"4"1"0,5 2 0,2 1 0,2 5 0,3-3 0</inkml:trace>
  <inkml:trace contextRef="#ctx0" brushRef="#br0" timeOffset="170">15647 5642 7569,'-12'-18'161,"5"2"0,0 4 0,2 1 0,4 1 0,2 3 0,4 9 0,0 8 0,2 7 0,-1 6 0,2 4 0,-1 3 0,1 3-37,1 2 1,-4-1-1,0-1 1,-1-1-1,1-3 1,0-1-1,0-3 1,-1-1 0,-1-2-636,1-3 0,4 1 1,-4-5-1,0-1 1,-1-1 510,1-2 0,5 1 0,-3-1 0</inkml:trace>
  <inkml:trace contextRef="#ctx0" brushRef="#br0" timeOffset="171">15875 5870 8818,'13'-3'106,"1"-1"1,2 0-1,1 0 1,2 0 0,1 0-1,4-1 1,0-1-158,0 0 1,3-1-1,-2 5 1,-2-2-1,-4 1 51,-2 2 0,3-4 0,-2-1 0</inkml:trace>
  <inkml:trace contextRef="#ctx0" brushRef="#br0" timeOffset="172">16389 5733 7569,'-6'-1'1133,"2"0"-857,3 1 1,1 2-1,0 11 1,0 2 0,1 5-1,3 6 1,2 4-1,0 3-184,-2 2 1,1 3 0,-1 0 0,0 0 0,0-1 0,-1-1-1,0-1 1,-2-1-582,-1-2 1,0-7 0,0-1 0,0-5 0,0-2-1682,0-3 2170,0-7 0,0-2 0,0-5 0</inkml:trace>
  <inkml:trace contextRef="#ctx0" brushRef="#br0" timeOffset="173">16366 5733 7569,'5'-17'222,"-2"-5"1,4 4-1,2 0 1,3 3-1,2 2 1,1 2-1,0 0 18,2-1 0,0 2 0,6 2 1,-1 3-1,-2 2 0,-1-1 1,1 2-1,1 5-323,-2 5 0,-3 7 1,-6 4-1,-2 2 1,-4 4-1,-4 1 1,-4 5-1,-5 0-267,-5 0 1,-9-3-1,-6-5 1,-1-1-1,-1 1 1,1-1-740,1-3 1089,1-3 0,5 1 0,0 1 0</inkml:trace>
  <inkml:trace contextRef="#ctx0" brushRef="#br0" timeOffset="174">16869 5596 7569,'0'-11'311,"1"-1"0,4 1 1,5 0-1,4 0 1,0 3-1,-1 1-204,-2 2 1,2-3 0,1 5 0,2-1 0,1 0 0,1 0-1,-2 2 1,1 0-1292,-3 2 1184,-2 6 0,0 0 0,-1 5 0</inkml:trace>
  <inkml:trace contextRef="#ctx0" brushRef="#br0" timeOffset="175">16869 5768 8865,'16'0'251,"2"-2"0,5 0 1,0-3-1,-1 0 0,1-2 1,0 1-1,0-2 0,0 2-439,0 2 188,-6 3 0,5-4 0,-4-2 0</inkml:trace>
  <inkml:trace contextRef="#ctx0" brushRef="#br0" timeOffset="176">17622 5345 7569,'0'-17'146,"2"5"0,0-3 0,3 2 1,0 1-1,2 1 0,-2 0 1,0-1-1,-3 1 0,0-1 1,-4 2-1,-1 3 0,-5 3 1,-2 2-1,-2 4 19,1 2 0,-6 3 0,0 8 0,-2 6 0,1 3 0,1 2 0,3 0 0,3-2 1,2 0-304,2 3 0,4-3 1,-1 1-1,3-3 0,2-4 1,3-1-1,5 0 1,5-2-1,4-4-23,-1-2 1,4-6 0,-5 1 0,1-3 0,0-2 0,0-2 0,-1-2 285,-2-1 0,-5-2 0,-2-5 1,-1-1-1,-1-1 0,1 1 1,-1 0 106,1-1 0,-1 2 0,-3-2 0,3 2 0,0 2-212,0 0 1,3 6-1,-4 5 1,-2 7 0,1 7-1,-1 6 1,2 6 0,-1 6 45,-2 4 1,-1 1 0,0 4-1,-1-1 1,-2 0 0,-2-1-200,-1-2 1,3-5 0,-1-3 0,3-1-1,1-3 1,0-2 0,0-3 0,0-2-832,0-2 0,1-4 964,3-5 0,3-4 0,4 2 0</inkml:trace>
  <inkml:trace contextRef="#ctx0" brushRef="#br0" timeOffset="177">17931 5471 8463,'0'-12'1571,"0"3"-1332,0 5 0,4 7 0,-1 12 0,0 4 1,-2 3-1,-1 1 0,0 0 0,1-1-311,3 1 0,-1 0 1,4 0-1,2 0 1,1-2-1,2-2 1,1-3-1,1-5-181,1-3 0,4-3 1,-3-5-1,2 0 1,1 0-1,0-2 1,0-1-1,0-5 154,-1-2 0,2-3 1,-5-2-1,-1-4 0,-1-4 1,-3-2 252,-2-2 1,1-6 0,-5 1 0,-2-3 0,-2-1 0,-4 1 0,-3 3 0,-5 4-49,-3 4 0,-3 6 1,-6 4-1,-1 5 1,-3 7-1,0 4 1,-1 7-1,1 5-434,0 5 0,3 3 0,6 2 0,3 3 1,5 3 327,3 3 0,3 1 0,5 1 0</inkml:trace>
  <inkml:trace contextRef="#ctx0" brushRef="#br0" timeOffset="178">18719 5311 7569,'-10'-9'287,"1"6"0,1 10 0,-1 7 0,-1 3 1,-1 4-1,-1 1 8,1 5 1,-1 2 0,1 6-1,0-1 1,-1 0 0,1 2 0,-1-1-1,1 1-414,-1-3 1,1-7 0,1 1 0,2-4-639,4-4-111,-2-3 329,5-9 238,-4 3 301,5-9 0,-5-1 0,-2-6 0</inkml:trace>
  <inkml:trace contextRef="#ctx0" brushRef="#br0" timeOffset="179">18479 5231 7569,'-11'-7'768,"4"0"-1853,3 7 1085,13 7 0,4 6 0,10 4 0</inkml:trace>
  <inkml:trace contextRef="#ctx0" brushRef="#br0" timeOffset="180">18730 5733 7569,'-6'-1'2168,"3"-2"-2168,6 0 0,-2-1 0,4 4 0</inkml:trace>
  <inkml:trace contextRef="#ctx0" brushRef="#br0" timeOffset="181">19827 11455 7569,'0'-7'254,"0"-1"0,0-1 0,0-1 1,0-2-1,1 2 55,3 3 0,-2 2 0,5 6 0,-1 3 0,-1 5 0,1 5 0,-1 5 1,0 3-1,-1 5 0,0 4-267,0 1 1,0 3-1,-4 0 1,0 2-1,0 2 1,0 1-1,0-1 1,0-3-157,0-5 1,0 1-1,0-5 1,0-1-1,1 0 1,2-2 0,0-4-35,0-2 0,2 1 1,-1-4-1,0-1 1,-1-1-650,1-2 0,1-1 371,-1-2 0,-6-8 1,0-8-1,-2-2 1,-2-2 425,0-4 0,-2-1 0,-3-6 0</inkml:trace>
  <inkml:trace contextRef="#ctx0" brushRef="#br0" timeOffset="182">19747 11467 7569,'0'-18'55,"0"1"1,0 2 0,1 0 0,1 1 0,4 1 176,0 2 0,-2-1 1,3 1-1,2-1 1,1 2-1,2 1 0,-1 2 1,2-2-43,2-1 1,-1 2-1,5 2 1,1 1-1,2 1 1,1 0-1,0 0 1,0 2-156,-1 1 0,1 2 0,-1 1 0,-2 3 0,-2 2 0,-2 2 0,-2 2-144,-1 4 0,-3-2 1,-2 3-1,-3 0 0,-1 0 1,-1 2-1,0 2 0,-3 2-21,-4 1 0,-3 0 0,-7-1 0,-3 1 0,-2 0 0,-4 0 0,-2 0 11,-1 0 1,-1-2 0,0-1 0,3-2 0,3-1 0,6-3 0,3-2-423,0 0 0,6-5 1,3-2 540,6-3 0,8-5 0,7-8 0</inkml:trace>
  <inkml:trace contextRef="#ctx0" brushRef="#br0" timeOffset="183">20363 11329 7569,'0'-11'78,"4"3"1,1 2 0,2 1 0,2 1 473,1-1 0,-1 5 0,-6 0 1,-6 8-373,-6 6 0,-3 0 0,1 6 0,-2 4 1,-1 5-1,-1 4 0,0 2 0,-1-1-62,1 0 0,1 0 0,5 1 0,2 0 0,-1 2 0,2 1 0,1 0-303,0 1 1,3-4 0,-1 0 0,1-4 0,2-3 0,2-3 0,0-1 0,3-1-63,2 0 1,-1-5 0,3-2 0,-2-2 0,1-1 0,0-3 203,-1 0 0,0 0 0,1 0 0,0-2 0,0-3 0,-1-1 0,1 0-397,1-2 1,-3-1 0,2-1-1,-1-1 440,0-3 0,-2-2 0,-5-5 0</inkml:trace>
  <inkml:trace contextRef="#ctx0" brushRef="#br0" timeOffset="184">20603 11581 7569,'0'-12'250,"0"1"0,0-1 0,0 1 0,0 0 355,0-1 0,0 5 0,-1 2 0,-3 3-427,-3 7 1,-4 8-1,-1 4 1,-2 2 0,-1 3-1,1 5 1,1 1 0,1 1-181,1 0 0,3 1 0,2 1 0,1-2 0,2-1 0,3-2 0,3-2-211,1-1 1,5-2 0,-2-2 0,3-3-1,3-4 1,1 0 0,1-2 138,-1-3 1,4-2 0,0-5-1,1 0 1,0-1 0,1-3 0,2-3-1,1-3 185,-1-2 0,-3-4 1,-1-3-1,0-3 1,-1-1-1,-1 0 1,-2-1-1,-3-2-93,-3-5 0,-2-2 0,-3-1 1,1 0-1,-3-1 0,-2 1 0,-6 0-293,-3 0 1,-2 4-1,-10 5 0,0 5 1,-3 5-1,-2 3 1,-2 5-38,0 3 0,4 2 0,-2 4 0,4 3 1,3 5-1,2 5 0,2 2 0,2-1 312,1-2 0,-4 4 0,0 0 0</inkml:trace>
  <inkml:trace contextRef="#ctx0" brushRef="#br0" timeOffset="185">20432 11729 7704,'11'0'57,"2"0"1,2 0-1,4 0 1,2 0 0,0 0 155,2 0 0,-3 0 0,7 0 1,-3 0-1,-1 0 0,0 0 1,0 0-1,-2 0-351,-2 0 0,-2-1 1,-6-2-1,1 0 1,-2-1 137,-3-1 0,3-2 0,-3-4 0</inkml:trace>
  <inkml:trace contextRef="#ctx0" brushRef="#br0" timeOffset="186">21014 11649 7569,'5'-7'88,"3"0"1,2 2-1,2 3 1,-2-1-1,-1 1 1,-2-2-1,2 1 1,3 2 0,2 0-207,1-3 1,0 3 0,-4-3 0,1 3 0,-1 1 0,-1-2 0,-1 0 117,-1-2 0,-6-5 0,4 3 0</inkml:trace>
  <inkml:trace contextRef="#ctx0" brushRef="#br0" timeOffset="187">21071 11706 7569,'-3'12'221,"-1"-1"1,3 1-91,3-1 0,1-5 0,6-2 0,2-3 0,4-1 0,2 0 0,0 0 0,1 0 0,3 0-177,0 0 1,-2 0 0,-1-1 0,-2-1 0,0-2 0,-2 0 0,-2-1-1395,-2-3 1440,-6 3 0,6-10 0,-3 2 0</inkml:trace>
  <inkml:trace contextRef="#ctx0" brushRef="#br0" timeOffset="188">21505 11455 7569,'0'-7'1946,"0"-1"0,0 10-1811,0 2 1,2 9 0,0 3 0,2 3 0,-1 4 0,-2 4 0,-1 1-101,0 0 0,0 0 1,0-3-1,0 3 0,0 0 1,0 0-1,0-3 0,0-2-281,0-4 0,1 1 0,2-4 0,1-2 1,-2-2-1,-1 0 0,-1-1-760,0 1 0,2-6 0,0-4 1006,2-4 0,0-4 0,-4-6 0</inkml:trace>
  <inkml:trace contextRef="#ctx0" brushRef="#br0" timeOffset="189">21471 11284 7569,'-5'-17'279,"4"5"1,-3-4 0,3 4 0,1 0 0,1 2-1,2 1 227,0 2 0,2 0 0,-1 0 0,4 4 0,2 6 0,1 4-247,1 3 0,-1 7 0,1 2 0,0 4 0,2 3 0,2 5 0,-1 2-201,1 1 0,-3 4 1,4 0-1,-2 0 0,0 0 1,-1 2-1,-1-1 1,-2 2-406,0-1 0,-3-3 1,-2 1-1,0-2 0,-4-3 1,-1-2-1,-1 0 44,0 1 1,-1-4-1,-1-2 1,-4-2 0,0-1-1,-3-1 1,0-2 0,0-2-106,2-2 1,-1 0-1,-2-5 1,2 0-1,3 0 1,0-3 407,-2 0 0,-3-5 0,-2 2 0</inkml:trace>
  <inkml:trace contextRef="#ctx0" brushRef="#br0" timeOffset="192">24680 11592 7569,'0'-7'331,"0"-1"0,0-1 0,2 0 0,0 3 0,2 7 1,-1 9-1,-2 9 0,-1 7 14,0 4 0,0 7 1,0 2-1,0 2 0,0 1 1,0 0-1,0 0 1,0 1-1,0 0-341,0-1 0,0-2 1,0-3-1,1 1 1,2-1-1,2-2 1,0-2-1,0-1-295,-3-1 0,4-5 0,-1 3 0,0-1 0,0-3 0,-1-4 1,-1-3-144,1-2 0,0 0 0,-4-5 0,0 0-66,0 1 0,-1-6 1,-2-3-1,-1-6 215,2-4 0,-3-1 0,1-2 0,1-4 0,2-3 285,1-3 0,5-7 0,2-2 0</inkml:trace>
  <inkml:trace contextRef="#ctx0" brushRef="#br0" timeOffset="193">24635 11684 7569,'0'-23'168,"1"4"1,3 1 0,5 1 0,5 2 0,5 0 0,2 0 0,1 1 96,-3 1 1,3 5-1,-5 2 1,2 0 0,0 1-1,0 0 1,0 2 0,-1 2-120,-1 1 0,2 4 1,-4 1-1,-1 1 0,-3 3 1,-2 2-1,-2 3 0,-2 3-245,-3 1 1,-2 1-1,-4 2 1,-5-1 0,-3 0-1,-5-1 1,0 0-168,-4 0 1,1-5-1,0 1 1,2-4-1,0-2 1,2-1 0,-1-1-347,3 0 0,3-1 0,2-3 1,2-1 611,2-3 0,2-9 0,3-8 0</inkml:trace>
  <inkml:trace contextRef="#ctx0" brushRef="#br0" timeOffset="194">24395 11775 7569,'-6'0'4034,"1"0"-3775,5 0 1,1 4-1184,3 0 924,2 4 0,5-6 0,1 3 0</inkml:trace>
  <inkml:trace contextRef="#ctx0" brushRef="#br0" timeOffset="195">22476 11741 7569,'0'-8'430,"-1"2"0,-3 1 1,-3 2-201,-4 2 0,6 5 0,4 1 0,5 0 0,2 0 0,3-3 0,1 0-219,2-2 0,-1 0 0,2-2 0,1 0 0,2-2 0,1 0 0,1-1 1,-2-1-1,1-2-46,-4 1 0,4-1 0,-2-2 0,-2 1 1,-3 1-1,-4-1 0,1-1 0,-2-1-26,0-1 1,-1 1 0,-4 0 0,0-1-1,-2 1 1,-1 1 54,-5 2 0,-3-1 0,-3 4 0,-2 0 0,2 0 1,0 2-1,1 2 89,-3 1 0,-4 5 0,2 3 0,-1 2 0,0 3 0,-1 1 0,-2 2-106,-1 2 0,4 5 1,2 3-1,1 1 0,5 0 1,3 1-1,3-1 0,3 3-146,0-1 1,4-4 0,3 2-1,6-4 1,6-3 0,2-2 0,0-2-1,1-2 242,2-1 1,1-3 0,-2-2 0,-2-3 0,-4-1 0,-2-1 0,-2 0-177,1-2 0,-2-2 103,-2-3 0,-3-2 0,-5-6 0</inkml:trace>
  <inkml:trace contextRef="#ctx0" brushRef="#br0" timeOffset="196">22705 11409 7569,'1'-6'331,"3"2"1,3 3 0,4 1 0,0 0 0,0 0-221,1 0 0,-1 0 0,2 0 0,1 0 0,1 0 0,-1 0 0,-1-1 0,-2-2-1224,1-1 0,-5-1 1113,1 2 0,-1-4 0,5-4 0</inkml:trace>
  <inkml:trace contextRef="#ctx0" brushRef="#br0" timeOffset="197">23207 11067 7569,'-7'-10'252,"-1"2"1,-1 4 0,-1 4 0,-1 4-17,-1 4 0,1 6 0,-1 2 0,0 2 0,-2 2 0,-2 3 1,2 2-1,2 2-253,0-2 1,5 1 0,0-1 0,1 2 0,1-2 0,0-1 0,2-1 0,2 1-208,1 3 0,0-4 0,0 1 0,1-5 0,2-3 0,2-2 0,1-1 24,3-2 0,-3 1 1,2-2-1,0-1 0,-1-3 1,1-1-1,1-1-427,1 1 0,-2-3 627,-1 1 0,1-1 0,3-2 0</inkml:trace>
  <inkml:trace contextRef="#ctx0" brushRef="#br0" timeOffset="198">23230 11341 7569,'0'-12'623,"0"5"1,0-1-460,0-1 1,0 6 0,1 1 0,3 6 0,2 4 0,2 3 0,0 4 0,1 2-202,1-1 0,1 3 0,-1-2 1,-1-1-1,-1 2 0,-1-1 0,1-1 1,0-2-376,1-1 1,-3-3 0,0-1 0,1-3 0,-2 1 0,1-2 411,0 0 0,2-2 0,3-8 0,1-1 0</inkml:trace>
  <inkml:trace contextRef="#ctx0" brushRef="#br0" timeOffset="199">23390 11329 7569,'0'-11'706,"-4"0"-454,0-1 1,-1 6-1,1 3 1,-2 7 0,-2 6-1,1 6 1,-2 0-521,-1 1 0,-2 3 1,1-2-1,1 1 1,1-2-1,3 0 1,-1-3 267,1-1 0,3-2 0,-2 0 0</inkml:trace>
  <inkml:trace contextRef="#ctx0" brushRef="#br0" timeOffset="200">23458 11375 8457,'8'-6'112,"0"2"0,1 3 1,1 1-1,1 0-337,1 0 0,-5 0 1,1 0-1,1 0 1,1 0 224,1 0 0,-4-5 0,-2-2 0</inkml:trace>
  <inkml:trace contextRef="#ctx0" brushRef="#br0" timeOffset="201">23664 11227 7569,'0'-8'2494,"0"0"-2438,0 6 0,0 7 1,0 9-1,0 5 0,0 3 1,0 2-111,0 0 0,0-4 0,0-1 0,0 1 0,0 1 0,0-1 1,0-2-1,0-2-631,0-2 0,1-1 0,2-2-835,1 1 1520,-1-6 0,-3-6 0,0-6 0</inkml:trace>
  <inkml:trace contextRef="#ctx0" brushRef="#br0" timeOffset="202">23698 11090 7569,'0'-12'1433,"0"1"-839,0-1 1,0 7-1,2 7 1,0 6-514,2 6 0,1 3 1,-2-2-1,2 4 0,1 1 1,2 1-1,-1-2 0,0 1-185,-2 2 0,2 1 0,-2-1 0,0 0 0,2-2 0,-2-1 1,0 2-260,-3 0 0,3 1 1,-1-2-1,-1-2 0,-2 0 1,-1-2-1,0 1 0,0-3-1977,0-2 2340,0 0 0,-5-6 0,-1-1 0</inkml:trace>
  <inkml:trace contextRef="#ctx0" brushRef="#br0" timeOffset="203">23847 10918 7569,'-5'-11'392,"3"0"0,-1-1 0,1 1 613,2-1 0,4 7-1053,0 5 1,4 1 0,-5 7-1,0 1 1,-2 1 0,-1 2 0,-1-1-165,-3 0 0,2 1 0,-5-1 0,2 1 1,1-1-1,1 0 0,-1 1 149,1-1 1,2-3 0,1 0 0,1-1 0,3 1 86,4-1 0,0-3 0,1 3 0,-1-2 0,1-3 0,1-1-19,1-1 0,1 0 1,-1 0-1,1 0 0,-1 0 1,1 0-679,-1 0 0,-1-1 673,-2-3 0,2-2 0,-4-5 0</inkml:trace>
  <inkml:trace contextRef="#ctx0" brushRef="#br0" timeOffset="204">24087 10998 7569,'-2'-5'541,"0"5"0,-3 8-414,-2 6 1,0 4-1,-5 4 1,1 3-1,1 0 1,1 3 0,1 1-1,1 3 1,-1 1-200,0 1 0,1-1 0,-5-1 0,1-3 0,0-1 0,0-3 0,3-1-342,0-1 0,2-4 0,-2-1 0,4-2 0,3-2 0,1-1 414,0-2 0,0 1 0,0-1 0</inkml:trace>
  <inkml:trace contextRef="#ctx0" brushRef="#br0" timeOffset="205">24029 11352 7569,'4'-11'194,"0"-1"0,0 2 0,0 1 1,1 3 161,1 1 0,0 0 0,3 2 0,-1 0 0,1 0 0,1 2 0,1 1-259,1 0 1,-1 1 0,1 3 0,-2 4 0,-1 2 0,-3 1-1,0 0-245,1 1 1,-5-1 0,2 1 0,-4-1 0,-2 2-1,-3 1 1,-3 1-71,-5-1 0,2 3 0,-4-2 0,2-1 1,1 0-1,1 0 0,1 1 0,1-1 35,1-2 1,6 0-1,-1-1 1,7-1-1,6-1 333,4-1 0,7-5 1,-2 0-1,1-1 1,0-2-1,-2 0-150,-2 0 0,0 0 0,-5 0 0</inkml:trace>
  <inkml:trace contextRef="#ctx0" brushRef="#br0" timeOffset="206">7800 13431 7569,'0'-8'186,"0"3"0,0 4 0,0 6 0,0 5 0,0 4 0,0 3 0,0 0 0,2 4 22,2 0 0,-3 3 0,4 3 0,0 4 0,1 0 1,2 1-1,0-2 0,0 2 0,1 0 0,0 0-278,-1-2 1,-4-5 0,3 3-1,1-1 1,-1 0 0,0-3-1,-2-3 1,-1-3 6,1-1 1,-4-2-1,3-4 1,-3 1 0,0-1-1,2 1-407,1-1 0,1-5 1,-4-2 469,-1-3 0,-2-6 0,-10-1 0</inkml:trace>
  <inkml:trace contextRef="#ctx0" brushRef="#br0" timeOffset="207">7732 13465 7569,'0'-11'75,"0"3"1,0 1 0,1-2 0,2-1-1,2-2 1,1 2 0,4 1 0,3 1 0,2 0-1,0-1 62,2 1 0,-3-1 0,5 5 0,0 1 0,0-1 0,0 0 0,1 1 0,1 2-116,-2 1 1,2 4-1,-2 1 1,2 1 0,-2 3-1,-4 1 1,-1 2 0,-1 1-69,-2 2 0,2-1 0,-10 5 0,0 2 0,-3 3 0,-4 3 1,-5 0-28,-5 1 0,-5-4 1,-7 2-1,-4-1 0,0-4 1,0-1-1,-1-2 0,2-1-89,2-3 1,4-2 0,4-2 0,4-2 162,2-4 0,12-8 0,2-2 0</inkml:trace>
  <inkml:trace contextRef="#ctx0" brushRef="#br0" timeOffset="208">8611 13271 7569,'-3'-8'135,"-3"1"0,0-1 0,-2 1 0,1 0 218,-1 2 1,4 1 0,-3 6-1,-2 1 1,0 5 0,0 3-178,2 5 0,0-2 1,-2 5-1,2 1 1,-2 3-1,-1 3 1,-2 5-1,1 2-175,-1 1 1,1 4 0,1 2 0,1 0-1,1 2 1,1 0 0,0 0 0,4 0-55,1-2 1,2 1-1,0-6 1,2 1 0,1-4-1,5-3 1,2-4-37,2-1 0,-1-1 0,0-1 0,2-3 0,1-3 0,1 0 0,-1-1-234,-1-1 0,-2-5 0,0-2 0,-3 1 0,0-1 0,1 0 323,1-2 0,1 4 0,1-3 0</inkml:trace>
  <inkml:trace contextRef="#ctx0" brushRef="#br0" timeOffset="209">8988 13568 7569,'-5'-11'153,"-2"-1"0,-4 2 0,1 1 0,1 3 0,2 1 0,-2 2 0,-1 3 46,-2 4 0,1 0 0,-2 6 0,-1 4 0,0 2 0,3 5 1,2 0-1,0 3-200,-1 3 0,4 1 0,2 4 0,2-3 0,2 0 0,0-1 0,2 0 0,2-3-143,3-1 1,5-2-1,2-3 1,3-4-1,4-3 1,4-5-1,3-3 46,4-3 0,1-2 0,1-3 0,0-5 0,0-3 0,1-5 0,-2-1 118,-3-2 0,-2-1 1,-5-2-1,0-1 1,-2-2-1,-2 0 1,-5 0-1,-4 1 11,-2-2 1,-5 2-1,0-4 1,-3-1-1,-3 2 1,-6-1-1,-5 1-232,-5 0 0,-4 6 0,-4 5 0,-2 4 0,-1 7 1,-1 4-1,-1 2-144,-1 0 1,0 8 0,2 4 0,2 1 344,1-1 0,1 5 0,4 0 0</inkml:trace>
  <inkml:trace contextRef="#ctx0" brushRef="#br0" timeOffset="210">8851 13739 8797,'8'0'228,"-1"0"0,2 0 0,1 0 0,3 0 0,2 0 0,4 0 1,3 0-111,1 0 1,1 0 0,1 0 0,3-1 0,0-2 0,0-2 0,-3 0 0,0-1-119,-3 0 0,6-2 0,1-3 0</inkml:trace>
  <inkml:trace contextRef="#ctx0" brushRef="#br0" timeOffset="211">9685 13499 7569,'-3'7'39,"3"-3"0,5-3 1,4-1-1,3 0 1,-1 0-1,2 0 1017,2 0-1093,-2-5 0,7 4 1,-3-3-1,-1 2 1,2 2-1,-2 0 1,1-1-1,-2-1-1016,2-2 1053,-5 0 0,5-1 0,-6-1 0</inkml:trace>
  <inkml:trace contextRef="#ctx0" brushRef="#br0" timeOffset="212">9753 13694 7473,'17'0'-38,"2"-2"1,1 0-1,1-2 1,-2 0 0,2 0 346,5 1-371,-2-6 1,4 4-1,-6-4 1,1 2 61,0 2 0,0-4 0,0 3 0</inkml:trace>
  <inkml:trace contextRef="#ctx0" brushRef="#br0" timeOffset="213">10245 13568 7569,'-12'0'136,"2"1"1,2 3-1,5 4 1,1 2-13,2 1 1,0 1 0,0-1 0,0 2 0,0 1 0,2 2 0,1 1 0,5 0-97,2 1 0,5-4 0,2 1 1,1-3-1,2-3 0,3-3 1,2-1-180,2-2 1,4-3-1,0-4 1,2-4-1,0-2 1,-3-3 0,-3-1 111,-3-1 0,-2-4 1,-3 3-1,-4-1 0,-4-1 1,-3 1-1,-4-4 1,-3 0 165,-1-2 0,-6 0 0,-6 0 0,-7 0 0,-6 2 0,-7 1 0,-6 2-95,-8 1 1,2 7-1,-3 6 1,4 3-1,1 2 1,1 4-1,5 6 1,5 3-308,8 0 1,6-1 274,5 3 0,6-4 0,1 5 0</inkml:trace>
  <inkml:trace contextRef="#ctx0" brushRef="#br0" timeOffset="214">11124 13031 7569,'-6'-11'177,"3"1"0,4 3 0,4 7 0,0 7 1,1 4-1,-4 4 0,1 6 0,-1 4 1,2 7-1,-2 3 0,1 5 14,1 0 0,-3 2 1,3 4-1,-2-1 0,1 1 1,2 0-1,0-1 1,0 0-1,-1-3-277,1-4 1,-4 1 0,4-1 0,-1-2 0,1-3 0,0-4 0,2-1 0,-2-3 54,0-1 1,3-2 0,-3-3 0,0-4-1,1-2 1,-1-2-476,0 1 0,-1-5-577,-4 1 0,0-7 1083,0-1 0,-5-10 0,-1-8 0</inkml:trace>
  <inkml:trace contextRef="#ctx0" brushRef="#br0" timeOffset="215">11501 13294 7569,'-10'-1'343,"2"-1"1,4 2 0,4 7-173,4 5 0,-1 2 0,4 5 1,3 3-1,3 2 0,4 4 1,-1 1-1,2 3-177,0 1 0,1 1 0,2-1 0,-1-2 0,0-3 0,-1-2 0,0 0 0,-2-5-203,0-4 0,-2-5 1,-4 0-1,0-1 0,-2-1 1,-2-2-1892,2-4 2100,-4-3 0,0-6 0,-5-1 0</inkml:trace>
  <inkml:trace contextRef="#ctx0" brushRef="#br0" timeOffset="216">11775 13305 7569,'-4'-11'324,"-1"-1"0,0 1 0,-1 2-82,-1 5 1,3 7-1,-3 12 1,-3 5-1,-4 7 1,-5 7-1,-3 7 1,-1 3-153,0 2 0,-3 4 1,-2-2-1,0-3 1,0-3-1,3-2 0,2-4-665,4 0 1,2-8-1,7-4 1,3-5 574,3-2 0,8-7 0,2-5 0</inkml:trace>
  <inkml:trace contextRef="#ctx0" brushRef="#br0" timeOffset="217">11969 13442 7679,'11'0'102,"1"0"1,-1 0 0,2 0 0,1-1-1,1-1 1,0-2 0,1 1 0,0 2-1,2 1 1,1 0 0,0-1 0,-1-2 0,0-1-1,-2 2 1,2-1-362,0-1 1,-4 2-1,1-4 259,-3 0 0,0-2 0,-1 1 0</inkml:trace>
  <inkml:trace contextRef="#ctx0" brushRef="#br0" timeOffset="218">12095 13602 7569,'11'0'40,"1"0"1,0 0 0,3 0 0,3 0 0,1 0 0,0-1-1,0-2-124,-1 0 0,2-1 0,-4 4 1,-2 0 83,-2 0 0,0-5 0,-1-2 0</inkml:trace>
  <inkml:trace contextRef="#ctx0" brushRef="#br0" timeOffset="219">12609 13465 7569,'-7'-5'142,"3"4"1,8-3 0,4 3 0,1 2 0,0 3-1,-2 3 25,2 4 0,-2 1 0,0 2 0,2 3 0,1 1 0,2 1 0,-1 1 0,0 0 0,1 2-231,-1-2 0,1-1 1,-1 1-1,1-2 1,-1-1-1,0-3 1,2-3-842,2-3 571,-2 2 0,3-9 0,-4 3 334,-1-3 0,1-6 0,-1-1 0</inkml:trace>
  <inkml:trace contextRef="#ctx0" brushRef="#br0" timeOffset="220">12826 13499 7569,'0'-7'1026,"0"-1"1,-2 7-937,-1 1 0,0 9 0,-5 7 0,0 3 1,-3 4-1,-1 4 0,-2 1-183,-2 0 0,-3-2 0,4-3 0,0 0 0,0 0 0,0-2 0,1-2-634,1-3 1,1-4 726,1 0 0,0-1 0,-1 1 0</inkml:trace>
  <inkml:trace contextRef="#ctx0" brushRef="#br0" timeOffset="221">12963 13020 7569,'-12'-12'224,"6"1"0,3 1 0,6 3 0,3 7 0,2 7 149,-1 3 1,-3 6-1,4 3 1,1 4-1,1 3 1,3 2-1,1 1 1,2 3-222,2 1 0,1 1 1,2 0-1,0 0 0,-2 2 1,1 1-1,2 1 0,-1-1-176,-2-2 0,2 3 0,-6 0 0,-1-2 1,-2-3-1,-1-3 0,-2 1-161,-2-2 0,-4 4 1,0-4-1,-1 0 1,-2-1-1,-2-1 1,0-1 83,-2 0 1,-6-2 0,0-1 0,-4 0-1,0-2 1,0-2 0,0-4 0,-1-2-185,1-1 1,1-2 0,2-1-1,-1-3 1,1-1-1018,-1-3 1,6-2 1301,2-3 0,8-9 0,2-5 0</inkml:trace>
  <inkml:trace contextRef="#ctx0" brushRef="#br0" timeOffset="222">13876 13180 7569,'0'-5'94,"0"5"1,0 6-1,0 4 1,0 3 0,0 3-1,0 6 1,0 3 0,0 2-1,-1 0 1,-3-1 0,-2 0-1,-3-2 1,-1-1-103,-3-1 0,-1 0 0,3-3 1,-1-4-1,1-2 0,0-2 0,-1 1 1,-1-2-1,-1-1-114,-1-2 1,0-4-1,4 1 1,-1-3-1,0-1 1,-2-1-1,-2-3 1,1-4 100,-1-2 1,3-3 0,-2-1 0,2-2 0,2 0 0,0-2 0,4 1 99,3 1 0,3-3 0,1 3 1,0 3-1,0 0 0,0 1 0,1 2 11,3 3 1,3 2-1,7 5 1,3 1 0,1 3-1,3 3 1,5 5-1,4 2 19,3 1 1,1 5-1,2-1 1,1 2-1,2 0 1,2-1-1,0 2-48,0-2 1,3-3-1,-4 1 1,-2-2-1,-6-3 1,-6-4-1,-5-4 1,-4-2-464,-3 1 1,-5 0-943,-1-4 1344,-11 0 0,2-10 0,-10-3 0</inkml:trace>
  <inkml:trace contextRef="#ctx0" brushRef="#br0" timeOffset="223">14733 13031 7467,'-5'-6'159,"4"0"1,-5 3 0,1-1 0,-2 3 0,-2 3 0,0 7 0,3 5-1,-1 5 1,2 4 0,0 4 0,3 5 0,0 3 0,2 4 0,2 2 31,1 2 1,4 0 0,4 0 0,1-2 0,0-2 0,1-2 0,1-1 0,-3-2 0,1 0-362,-3 1 0,-2-6 1,1-3-1,-4-2 0,-3-2 1,-1-2-1,0-2 0,0-1-257,0-3 0,-5-6 0,-3-1 1,-3-2-1,-3-3 0,-3 0 1,1-2 426,-1 0 0,-3 0 0,2-10 0,-4-3 0</inkml:trace>
  <inkml:trace contextRef="#ctx0" brushRef="#br0" timeOffset="224">14550 13557 7569,'5'-12'54,"-3"1"1,3-1 0,0 2 56,2 3 1,0 1-1,0 6 1,2 0-1,1 0 1,3 0-1,1 2 1,2 0-157,2 2 0,2 1 0,6-2 0,1 2 45,-2 1 0,-1-3 0,-1 2 0</inkml:trace>
  <inkml:trace contextRef="#ctx0" brushRef="#br0" timeOffset="225">14973 13614 8380,'11'5'147,"2"-3"1,1 6-1,1 1 1,0 1-1,2 1 1,1 2 0,-1 1-1,0 2 15,-1 2 0,-2 1 1,4 4-1,-1-1 0,-2-2 1,0-1-1,0 0 0,-1 0-327,-1 0 1,-2-5-1,1 1 1,-1-3 0,-1-3-1,-1-3 1,-3 0 0,1-1-1809,-1 0 1973,-3-1 0,7-4 0,-4 0 0</inkml:trace>
  <inkml:trace contextRef="#ctx0" brushRef="#br0" timeOffset="226">15315 13602 7569,'0'-11'305,"2"-1"0,0 1 1,2 0-103,-1-1 1,-3 6 0,-4 3-1,-4 7 1,-2 6 0,-3 7 0,-2 3-1,-4 4 1,-3 2-327,0 1 1,3 3-1,1 4 1,1-1-1,3-3 1,2-3-1,0-3-329,1-1 0,3-4 0,2-1 0,1-2 452,2-2 0,2-1 0,1-2 0</inkml:trace>
  <inkml:trace contextRef="#ctx0" brushRef="#br0" timeOffset="227">15430 13454 8017,'-7'-5'183,"3"5"1,7 0 0,2 7-1,0 7 1,0 5 0,-2 3 0,-1 2-1,1 3-50,1 3 0,-1 3 1,-3 1-1,0 2 0,0-1 1,2 1-1,0-4 0,2-3-415,-1-4 0,-1-2 1,1-3-1,2-2 1,0-1-1,1-3 282,0-2 0,2-5 0,4-2 0</inkml:trace>
  <inkml:trace contextRef="#ctx0" brushRef="#br0" timeOffset="228">15624 13682 7569,'-12'-11'94,"1"3"1,-1 2 0,2 2 0,1 5 0,3 6 0,0 3 0,1 2 76,0 4 1,-3 1 0,4 6 0,2 0-1,0 0 1,2 0 0,0-2 0,0 0-203,0-2 1,5-5 0,3 0-1,2-4 1,3-4 0,2-1-1,3-2 1,1-2-120,0-1 0,0-3 0,4-3 1,0-5-1,-2-3 0,0-3 1,-4-2-120,0-2 1,-3-2-1,-5 0 1,-3 0-1,-1-1 1,-4-1-1,-3-2-126,-6 2 442,-2 1 1,-6 2 0,-3 3 0,-3 4-1,-1 2 1,0 3 0,0 2-48,1 4 1,0 3 0,2 1 0,2 0 0,1 0 0,3 1 0,2 3-617,0 4 616,6 2 0,-4 6 0,4 2 0</inkml:trace>
  <inkml:trace contextRef="#ctx0" brushRef="#br0" timeOffset="229">15498 13705 7569,'6'5'33,"5"-4"0,-4 3 1,5-3-1,3-1 0,4 0 1,2 0 190,2 0 0,1-3 0,2-2 0,2-1 0,0 1 0,-2 3 0,-3-1 0,-4 1-153,-2-2 0,2-1-71,-4 1 0,0-2 0,-3-6 0</inkml:trace>
  <inkml:trace contextRef="#ctx0" brushRef="#br0" timeOffset="230">16035 12814 7610,'-6'5'160,"0"3"0,3 2 0,-2 3 0,0 2 0,-2 4 0,2 3 1,-1 2-1,-1 2 0,0 5 0,-1 2 0,1 2 0,-2 3 1,0 4-1,0 3 0,1 0-13,-1 1 0,3 0 1,0-1-1,1 1 0,2 0 1,2-1-1,2 1 0,4-1 1,5-4-314,4-2 0,3-4 1,-2-1-1,3-1 1,1-2-1,-1-6 1,-1-3 56,1-3 0,-4-5 0,1 1 0,-2-4 0,-3-2 0,-1-2-1005,-1-2 689,-6 4 425,8-8 0,-8 4 0,3-5 0</inkml:trace>
  <inkml:trace contextRef="#ctx0" brushRef="#br0" timeOffset="231">16206 13408 7569,'1'-6'251,"3"2"0,4 3 0,1 2 0,0 3 0,-2 3 0,1 5-93,-2 3 1,4 3 0,-2 3 0,2 0 0,3-2 0,1 1 0,0 0-1,-2-1-432,1-3 0,-8-4 0,7 0 0,-2-2 0,0-3 0,1-3 274,1-2 0,-1 3 0,1 1 0</inkml:trace>
  <inkml:trace contextRef="#ctx0" brushRef="#br0" timeOffset="232">16469 13340 7569,'-12'-8'292,"2"0"1,1 1 0,3 2-44,1 5 1,-3 6 0,3 8 0,-2 2 0,-5 2 0,-3 4 0,-3 2 0,-1 3-404,1-2 1,1 3 0,3-2-1,0 0 1,2-2 0,4-1-1,0-2-465,2-2 0,-3-2 1,5-6 618,1 1 0,-3-1 0,0 1 0</inkml:trace>
  <inkml:trace contextRef="#ctx0" brushRef="#br0" timeOffset="233">16640 12974 7569,'-11'-11'405,"6"1"1,5 2 0,5 5 0,1 6-1,-1 6 331,0 5 1,-3 10 0,1 9-456,-1 4 0,-2 10-157,0-2 0,0 7 0,0-2-162,0-2 0,0-1 0,0-3 1,0-2-1,0-4 0,0-3 1,0-5-368,0-3 0,0-3 0,0-3 1,1-2-1,1-3 0,4-4 1,0 0-1929,3-1 2333,1-4 0,1 3 0,1-4 0</inkml:trace>
  <inkml:trace contextRef="#ctx0" brushRef="#br0" timeOffset="234">16994 13294 7569,'-7'-8'337,"-1"2"1,-1 1 0,-1 4-44,-1 3 1,0 4 0,3 7 0,0 2 0,-1 6 0,-1 3 0,-2 2 0,1 1-236,0 1 0,0-3 0,4 5 0,3-3 0,3-1 1,1-3-1,0-3 0,2-2-165,6-2 0,1 0 0,9-5 0,-1-1 0,1-2 0,2-4 0,2-3 61,1-1 1,3-1 0,1-5 0,-1-4 0,-2-4 0,-2-1 0,1 0 0,-1-2 104,-3 0 0,-3-2 0,-5-4 0,-4 0 0,-3-1 0,-3-2 0,-1 0 0,-2-1-263,-6-1 1,-6 4-1,-11-3 1,-3 5-1,0 3 1,-1 5-1,1 5-420,0 5 0,3 3 0,4 1 0,3 1 623,2 3 0,1 2 0,3 5 0</inkml:trace>
  <inkml:trace contextRef="#ctx0" brushRef="#br0" timeOffset="235">17143 12871 7569,'-5'-10'153,"-2"1"0,0 3 1,0 2-1,2 5 1,3 6 240,0 3 0,2 6 0,0 5 1,2 4-1,2 6 0,3 2 1,3 2-1,3 3-220,2 4 0,-1-1 1,5 0-1,0 3 1,0-1-1,-1 0 1,0-2-1,-2-2-292,1-2 1,-6-2-1,-4-2 1,-2-1-1,-3-2 1,-1 1 0,-1-1-464,0 1 1,-6-6-1,-5 2 1,-7-3 0,-4-1 580,0 0 0,-11-1 0,-3 1 0</inkml:trace>
  <inkml:trace contextRef="#ctx0" brushRef="#br0" timeOffset="236">17565 12997 7569,'4'-11'184,"1"0"0,0 5 0,2 6 0,-2 6 1,1 6-1,-1 3 0,1 5 0,1 6 1,2 4-1,1 4 0,1 3 0,1 3 15,-1 0 1,2 1 0,1 2 0,1-2-1,-1-2 1,-1-2 0,-2-3 0,2-2 0,1-3-351,1-1 1,-4-2-1,-3-4 1,1-3-1,1-4 1,0-2-1,-1-3 1,-3-1-423,-1-1 0,1-6 0,-4 1 0,1-6-402,-5-4 1,-3-5 974,-6-3 0,-6-3 0,0-5 0</inkml:trace>
  <inkml:trace contextRef="#ctx0" brushRef="#br0" timeOffset="237">17611 13031 7569,'0'-11'93,"-4"-4"0,-1-1 0,0 2 0,0 2 170,2 0 0,2 5 0,2 0 0,3 2 0,4 3 0,3 0 0,4 2-189,5 0 0,-3 0 0,2 0 1,2 0-1,0 0 0,2 2 1,-1 1-116,-3 5 1,1 2-1,-5 2 1,-1-1-1,-2 2 1,-5 1-1,-3 2 1,-3 2-128,-1 2 0,-1 2 0,-4 1 0,-5 0 1,-5-1-1,-3 1 0,-3-1-121,0-3 0,-2 1 0,1-5 0,3-1 1,4-1-1,2-2 0,2 0 289,0-4 0,4-2 0,2-5 0</inkml:trace>
  <inkml:trace contextRef="#ctx0" brushRef="#br0" timeOffset="238">18148 12814 7569,'4'-15'609,"-1"0"1,1 2-346,1 4 1,-5 5 0,0 8 0,-6 5-1,-4 6 1,-2 8 0,2 6-156,3 4 0,-4 8 0,4 3 0,-3 6 0,-2 1 0,1 1 0,-1 0 0,2 1-281,3-1 1,2-1 0,5-7 0,0-1 0,0-2 0,0-2 0,0-2-45,0-1 1,5-7-1,2-3 1,3-3 0,2-4-1,-1-3 1,-1-4 8,-2 0 1,2-5 0,-2 0-1,2-2 1,1-3 206,1-1 0,-6-6 0,-1-1 0</inkml:trace>
  <inkml:trace contextRef="#ctx0" brushRef="#br0" timeOffset="239">18365 13157 7569,'0'-18'183,"0"2"0,0 4 0,0 1 0,-2 1 0,0 3 1,-3 7 72,-1 7 1,-3 9-1,-5 6 1,-3 4-1,1 3 1,-2 3 0,3 1-1,1 1-271,4 1 0,2-5 0,0-1 0,5 1 0,1-3 1,4 1-1,1-3-174,5-5 1,3-4 0,3-4 0,3-2 0,2-3-1,5-3 1,4-2 0,2-5 32,1-5 1,-1 0-1,5-12 1,-1 0-1,-1-3 1,-3-2-1,-3-3 1,-4 0 182,-4 0 0,-4-4 1,-6 2-1,-3-3 0,-1-1 1,-2 1-1,-3 0 0,-5 1-93,-7 0 1,1 2 0,-6 7 0,1 3-1,-3 3 1,-4 7 0,-2 4-75,-2 3 0,-5 7 1,3 4-1,0 3 1,2 3-1,3 3 140,1 0 0,-5 2 0,-1 4 0</inkml:trace>
  <inkml:trace contextRef="#ctx0" brushRef="#br0" timeOffset="240">18273 13317 7569,'7'-7'91,"3"2"1,4 2 0,1-1 0,2 1-1,2 1 1,2-1 0,2-1-36,0 2 1,0 0 0,0 2 0,-2 0 0,-1 0 0,-2-1-57,-1-3 0,3 3 0,-2-4 0</inkml:trace>
  <inkml:trace contextRef="#ctx0" brushRef="#br0" timeOffset="241">18856 13237 7569,'-6'-5'583,"0"2"1,8-3-459,2 1 1,2 1-1,5 4 1,1 0 0,-1-1-1,2-2 1,1-1-1,2 2 1,1 1-737,-1 1 0,3 0 611,-3 0 0,4-6 0,-2 0 0</inkml:trace>
  <inkml:trace contextRef="#ctx0" brushRef="#br0" timeOffset="242">18764 13385 7569,'7'7'65,"3"-4"0,5-1 0,3-2 0,4-2-144,3-1 0,0 0 0,4-5 0,1 1 0,-2-1 79,0 1 0,3-1 0,-2-3 0</inkml:trace>
  <inkml:trace contextRef="#ctx0" brushRef="#br0" timeOffset="243">19278 13203 7569,'-11'0'203,"0"0"1,-1 0 0,2 1 0,2 3-1,3 4 1,0 5 0,-1 4-83,0 0 0,-3 1 1,4 3-1,0-2 1,-1 1-1,4 1 0,1 2 1,2-1-183,3-3 1,3 1 0,7-5 0,3-1-1,1-1 1,2-3 0,3-2-48,3-4 0,2-3 0,4-1 0,-3-1 0,-1-4 0,-1-6 0,-2-3 0,-1-1 146,-2-1 0,-7-1 0,0-3 0,-3 1 0,-5-1 1,-3-3-1,-4-3 2,-4 0 0,-3-1 0,-9 4 1,-4 0-1,-5 2 0,-6 2 0,-2 5 1,-1 4-103,0 2 0,0 5 0,1 1 0,1 4 1,4 6-1,3 1 0,5 0-688,7-2 750,-1 1 0,7 9 0,-4 0 0</inkml:trace>
  <inkml:trace contextRef="#ctx0" brushRef="#br0" timeOffset="244">19530 12848 7569,'-7'-21'338,"4"2"1,3 5 0,2 6 30,2 8 1,3 7 0,-1 8 0,1 5 0,5 6 0,3 4-1,3 4 1,2 4-159,1 4 1,2-1 0,0 2 0,0 3 0,0 2 0,0 1 0,-2 0 0,-2-2-396,-3-3 1,-5-1 0,-3 2-1,-3-2 1,-2-4 0,1-2-1,-1-4 1,-3-1-1153,-4-3 0,-2-1 822,-6-6 0,0 0 0,-2-2 514,-2-1 0,-9-5 0,1 3 0</inkml:trace>
  <inkml:trace contextRef="#ctx0" brushRef="#br0" timeOffset="245">20683 13203 7569,'0'-12'128,"0"1"1,-1 1 0,-2 1 0,0 1 0,-1-1 0,0-1 0,-1-1 165,-1-1 0,2 7 0,-4 4 0,-1 6 0,-1 4 1,-1 5-1,-2 3 0,-2 6 0,-3 3-294,0-1 0,-7 3 1,2 0-1,-1 0 1,0 0-1,1-3 0,0-1 1,0-2-225,0-3 0,1 1 1,0-5-1,2-2 1,2-3-1,1-3 0,2-2-837,-1-3 943,3-1 1,-5-1 0,4 0 0,0-1 0,3-3 0,3-3 0,3-3 76,3-2 1,0 1-1,2-2 1,2-1 0,1-2-1,5-2 1,2-1 124,2 1 0,-1-2 0,1 5 0,-1 1 0,0 1 0,1 1 0,-1 2 0,1 3 32,-1 3 0,0 3 0,1 2 0,1 3 0,1 5 0,1 3 0,0 5 92,1 1 0,2 1 0,5 2 0,0-1 0,0-1 0,0 1 0,-1-1-151,1 0 0,1-4 1,1 3-1,-1-2 0,-3-2 1,0-3-1,-4-2 0,-2-2-157,-2-2 0,2-1 0,1-6 0,-4-2-464,-3-3 1,-4-3 0,-5-2 563,0 1 0,0-6 0,0 0 0</inkml:trace>
  <inkml:trace contextRef="#ctx0" brushRef="#br0" timeOffset="246">21083 13351 7569,'-6'-5'-91,"2"5"0,2 6 1,2 4-1,0 2 0,0-1 1,0 1 222,0-1 1,6 3 0,1-1 0,3-3 0,2 0 0,0 0 0,4 0 0,3-1 0,1-2-157,-1-2 1,4-2 0,-2-3 0,5 0 0,0-1 0,1-1 0,0-3 31,-2-2 0,-2 0 0,-3-5 0,-2 1 0,-1-1 0,-3 0 0,-3-2 0,-2-2 3,-2 3 1,-4-4-1,1 2 1,-3 0 0,-1-1-1,-1 1 1,-3 0-9,-4-2 0,-7 9 0,-4-4 0,-2 3 0,-5 3 0,-3 2 0,-5 3 1,-2 2-45,1 3 0,0 3 1,1 7-1,1 3 1,1 2-1,4 4 0,3 2 2,4 1 1,7-1 0,1 2 0,5 2-1,3 1 1,3-1 0,2 1 28,3-1 0,5-4 0,7 2 0,4-4 0,3-3 0,1-2 0,0-2 0,-1-2 17,1-1 1,3-7 0,-1-2-1,-2-3 1,0-1 0,-3-1 0,0-2-1,-2-2-678,-3-1 1,-2-2 670,-2-3 0,6 0 0,1-1 0</inkml:trace>
  <inkml:trace contextRef="#ctx0" brushRef="#br0" timeOffset="247">21837 13065 7569,'-12'-5'272,"7"4"0,5-3 0,7 3 0,3 1 0,1 0 0,2 0-81,2 0 0,-2 0 1,3 0-1,-1 0 1,2 0-1,-1 0 1,2 0-1,-1 0-1844,-1 0 1653,5 0 0,-9-10 0,5-3 0</inkml:trace>
  <inkml:trace contextRef="#ctx0" brushRef="#br0" timeOffset="248">22191 12871 7569,'0'-7'215,"0"-1"1,0-1 0,1 0 0,3 3 0,3 7-1,4 8 1,0 6 0,2 2 0,2 1-18,4-1 1,-1 2 0,-1 4 0,1 0-1,-1 0 1,1 0 0,-1 0 0,2-2 0,0 0-1,-1-4-239,-1 0 1,-2-2 0,-4-4 0,1 1 0,-1-1 0,1 1-859,-1-1 0,-5-3 0,-2-3-1475,-3-4 2374,-6 2 0,-1-19 0,-5 4 0</inkml:trace>
  <inkml:trace contextRef="#ctx0" brushRef="#br0" timeOffset="249">22453 12871 7569,'0'-11'347,"0"-1"0,2 1 1,1 1-134,5 2 1,-3 4-1,-2 10 1,-6 4-1,-4 5 1,-4 3-177,0 2 0,-4 2 0,-2 0 0,1 1 0,-2 0 1,2 0-1,-1 0 0,3-2-425,1-2 0,3 2 0,1-6 0,3-1 0,1-1 387,2-2 0,2-5 0,1-1 0</inkml:trace>
  <inkml:trace contextRef="#ctx0" brushRef="#br0" timeOffset="250">22488 12597 7569,'6'-9'109,"-1"-2"1,0-2 0,4 1 0,4 0-1,3 1 1,1 1 103,-1 2 1,1-1 0,-3 4 0,1 0-1,-1 0 1,-1 2 0,-2 2 0,0 1-130,1 0 0,-2 1 0,-1 3 0,-3 4 0,1 2 1,-2 1-1,0 1-228,-3-1 1,0 2-1,-2 1 1,0 2-1,0 1 1,0-1-1,0-2 1,-2 0-32,-2 1 1,-1-2 0,-4 2 0,3-2 0,0-2 0,1 1 0,0-1 149,2 1 0,2-5-29,1 1 1,5-6 0,3 2 0,2-2 0,2-2 0,2 0 0,2 0 0,-2 0 53,-2 0 0,5-11 0,0-1 0</inkml:trace>
  <inkml:trace contextRef="#ctx0" brushRef="#br0" timeOffset="251">23070 12472 7569,'0'-12'139,"1"2"0,2 4 76,1 6 1,0 6 0,-6 11 0,-2 4 0,-2 7 0,-1 4 0,-1 5 0,-1 2-74,-1 4 1,-2-2 0,1-1 0,0 1 0,-1-2 0,1 1 0,-1-5 0,1-2-269,0-3 0,3-4 0,2 1 1,-1-3-1,2-2 0,0 0 1,3-3-203,0-4 1,2-2 0,0-2-1,0 1 1,2-2-138,1-2 0,0-3 0,3-7 0,-1-1 465,-2-5 0,3-2 0,1-2 0</inkml:trace>
  <inkml:trace contextRef="#ctx0" brushRef="#br0" timeOffset="252">23013 12814 7569,'6'-7'194,"-2"-1"0,-1-1 0,1-1 0,3 0-4,3 2 1,2 2 0,-1 3 0,1-1 0,0 2 0,2 1 0,1 1 0,1 0-145,0 0 1,-3 1 0,2 3-1,-2 2 1,-3 2 0,-2-1 0,-5 3-1,-1 3-151,-2 2 1,-2 4 0,-3-2-1,-5 1 1,-5 1 0,-3 0-1,-2-1-23,-2-2 0,3 3 1,1-4-1,2-1 0,2-1 1,1-2-1,3 1 154,3-1 0,1-3 1,8-2 120,2-1 1,2-1 0,5-4 0,2 0 0,1 0 0,2 0-1,1 0 600,-1 0-989,5-5 1,-9 4-1,4-4 1,-4 1-1,0-1 242,-1-2 0,1-5 0,-1-6 0</inkml:trace>
  <inkml:trace contextRef="#ctx0" brushRef="#br0" timeOffset="253">23310 13305 9689,'0'-6'703,"0"1"1,0 5-1</inkml:trace>
  <inkml:trace contextRef="#ctx0" brushRef="#br0" timeOffset="254">23858 12700 7569,'-4'-11'153,"1"-1"1,0 1-1,2-1 1,-1 2-1,0 4 1,-2 6-1,0 7 146,-1 7 1,3 0-1,-6 7 1,-1 1-1,-1 5 1,-1 2-1,-1 3 1,1 2-267,-1 4 0,4-2 0,-1 2 0,-2-1 0,3 0 0,-3 1 0,1 0 0,0-1-130,3-3 1,0 6 0,5-5 0,-2-1 0,1-1 0,2-4 0,1-1-15,0-3 1,0 3 0,1-1 0,2-2 0,2-2 0,1-3 0,3-2 72,1-1 0,2-2 1,-1-4-1,1 1 0,-1-1 1,0 1-237,1-1 1,-5-5 0,0 0-1549,-2-1 1822,-1-9 0,-4 3 0,0-11 0</inkml:trace>
  <inkml:trace contextRef="#ctx0" brushRef="#br0" timeOffset="255">23984 12997 7569,'0'-11'1084,"0"-1"-233,0 1-770,0 4 1,0 7 0,-1 9 0,-2 5 0,-1 6 0,2 6 0,0 4 0,1 5-41,-3 3 1,3-5-1,-3 2 1,3-1 0,1-2-1,0 0 1,0-3-198,0-2 0,0-3 0,1-3 0,2-2 0,1-3 1,-1-4-1,1 0-2045,0-1 2201,0-4 0,1-7 0,1-7 0</inkml:trace>
  <inkml:trace contextRef="#ctx0" brushRef="#br0" timeOffset="256">24121 13237 7569,'1'-10'188,"2"1"0,2 2 0,1 2 0,3 3-120,1 1 0,2 1 0,-1-2 0,0 0 0,2-2 0,1 1 0,1 2 233,-1 1-472,4 0 1,-4 0-1,4 0 1,-1 0 170,1 0 0,1-5 0,4-1 0</inkml:trace>
  <inkml:trace contextRef="#ctx0" brushRef="#br0" timeOffset="257">24532 13180 8833,'6'5'110,"-1"1"1,-5 7-1,0 2 1,0 5-1,0 4 1,-1 4-1,-1 3 1,-3 3 0,-1 3-1,1 0 1,3-1 22,1 3 0,-3-6 0,0 2 1,1-1-1,2-3 0,1-2 1,0-4-1,0-1-390,0-1 1,4-1-1,1-3 1,0-4-1,1-2-1145,1-2 1402,0-4 0,0-12 0,-2-8 0</inkml:trace>
  <inkml:trace contextRef="#ctx0" brushRef="#br0" timeOffset="258">24486 13237 7569,'0'-12'108,"0"1"0,2 1 0,0 1 1,3 3-1,2-1 0,1 2 53,3 0 1,1 1 0,2 4 0,3 0 0,-1 0 0,2 0-1,0 0 1,1 2-165,-1 1 1,2 0 0,-5 4 0,-1 1 0,-1 0 0,-2-1 0,-1 2 0,-2 1-141,-4 2 1,-3-1 0,-1 1 0,-1 0 0,-4 1 0,-7 0 0,-6-3-1,-3 0 0,-2 0 0,0 0 0,0-1 0,1-2 0,0-2 0,2-3 143,1-1 0,5 4 0,-3 2 0</inkml:trace>
  <inkml:trace contextRef="#ctx0" brushRef="#br0" timeOffset="259">24863 12848 7569,'-11'-15'1421,"1"0"-1080,2 1 0,8 6 1,8 6-1,3 6 1,4 7-1,3 7 0,2 5-150,3 3 1,-2 7-1,5 7 1,-2 0-1,-1 3 1,0 3 0,-1 4-1,-3 2-294,-4 0 0,-8-3 1,-3-6-1,-4-2 0,-4 0 1,-4-3-1,-9-2 103,-10-3 0,-7-1 0,-12 2 0</inkml:trace>
  <inkml:trace contextRef="#ctx0" brushRef="#br0" timeOffset="260">1599 15589 7569,'0'-11'-148,"-1"1"1,-2 1-1,-2 1 1,0 0 0,-1-1-1,-1 0 1148,-2 1 0,4 4-574,2-3 0,3 5 1,3 2-1,4 7 1,0 3-391,1 1 1,0 6 0,3 2-1,-1 2 1,-1 4 0,-1 0 0,-1 2-1,1-1-115,-1 2 1,-3 0 0,3 4 0,-1-3 0,0-1 0,2-1 0,-1-1-21,1 1 1,0 0-1,2-6 1,-1-1-1,-2-2 1,1-1 0,0-3-740,-1-2 0,1 0 838,3-1 0,-4-4 0,-2-2 0</inkml:trace>
  <inkml:trace contextRef="#ctx0" brushRef="#br0" timeOffset="261">1599 15658 7569,'-5'-11'199,"0"-1"0,-3 1 0,4-1 1,3 1-1,1-1 0,-1 2 0,-2 1 2203,-1 2-2318,1 4 1,8-1-1,2 8 1,4 4 0,1 2-1,3 3 1,3 1 0,1 2-128,0 2 0,-1-3 1,2 3-1,-1 0 1,0-2-1,0 1 1,-1-3-1,0-2-100,0 0 1,-3-2-1,3-2 1,-1-5-1,0-1 1,1-2-1,-2 0-32,1 0 1,-2-4 0,-4-1 0,1-3 0,-1-3 0,1-3 0,-1-1 140,0-2 1,-3 3-1,0-5 1,-1 0-1,0 0 1,-2 0-1,-1 0 1,-1 0 383,0 0 1,2 4 0,-1-3-1,-2 1 1,0 3-5,-2 2 0,1 7 1,1 6-1,3 8 0,2 7 1,2 5-251,1 3 1,1 6-1,1 1 1,0 2-1,2 1 1,2 0-1,-2 0-177,-2 1 0,0-1 1,-1-1-1,0-1 0,1-3 1,-2-3-1,-1-3-620,-1-2 0,-6-7 1,3 0-1,-1-4 0,1-4 701,1-1 0,2-1 0,3-4 0</inkml:trace>
  <inkml:trace contextRef="#ctx0" brushRef="#br0" timeOffset="262">2558 15475 7569,'0'-7'221,"0"-1"1,-1 0 0,-2 1 0,0 2 0,0 3 0,2 9 0,1 6 0,0 6 0,0 3-93,0 5 1,0-2 0,0 6 0,0 1 0,0 1 0,0 0-1,0-2 1,0-2 0,-1 1-402,-3-1 1,3-5 0,-3 0-1,2-5 1,2-2 0,0-3 0,0-2 271,0 0 0,-5-1 0,-1 1 0</inkml:trace>
  <inkml:trace contextRef="#ctx0" brushRef="#br0" timeOffset="263">2501 15452 7569,'0'-22'310,"-1"0"0,-2 2 0,0 2 0,0 1 345,2 3 0,2 8 0,3 7 0,3 10 0,5 6-516,3 5 0,-1 6 1,5 2-1,1 3 1,1 2-1,-1-1 0,-1 0 1,1 0-210,2 1 1,5-1 0,-1 0-1,0-1 1,-2-1 0,-1-3-1,-1-2-155,1-6 1,-1-3-1,-2-7 1,-2 1-1,-2-2 1,-2-2-1,-1-3-1006,-2 0 1,1-4 1230,-1 3 0,-4-8 0,-2-2 0</inkml:trace>
  <inkml:trace contextRef="#ctx0" brushRef="#br0" timeOffset="264">2604 15795 7569,'-6'-1'363,"3"-2"0,6-1 0,4 2 0,3 1 0,3 1 1,2 0-393,4 0 0,8 0 1,2 0-1,2-2 0,-1 0 1,2-3-1,1 0 29,1 0 0,0-9 0,1 1 0</inkml:trace>
  <inkml:trace contextRef="#ctx0" brushRef="#br0" timeOffset="265">3175 15407 7569,'-11'-10'309,"0"1"0,4 4 1,4 5-1,5 7-43,1 6 1,2 7-1,-1 1 1,3 4-1,0 5 1,1 5-1,1 0 1,0 2-272,-2 0 1,3-4 0,-3 5 0,0-4 0,0-3 0,-1-5 0,-1-2 0,0-2-398,-2-3 0,2-6 1,0-7-1,1-1 402,3-2 0,-4-7 0,0-3 0</inkml:trace>
  <inkml:trace contextRef="#ctx0" brushRef="#br0" timeOffset="266">3061 15372 7569,'6'-5'289,"-1"-1"1,-4-5 0,3 0-1,5 3 1,5 1 0,5 2-1,3 3 1,1-1-118,-1-1 0,1 3 0,1-3 0,2 3 1,2 1-1,0 0 0,0 1-349,-3 3 1,-2 1-1,-4 4 1,-4-1-1,-2 0 1,-3 3 0,-1 0-47,-2 0 0,-5-3 0,-2-2 1,-7 1-1,-4-1 0,-4 3 0,-6 0 174,-4-1 1,0 2-1,-5-3 1,2 2-1,4 0 1,3-3-1,4 1-183,5-1 1,-2-3 231,6 0 0,3 4 0,0-1 0</inkml:trace>
  <inkml:trace contextRef="#ctx0" brushRef="#br0" timeOffset="267">3883 15384 7569,'-11'0'1063,"-1"0"0,2-1-863,2-3 1,3 4-1,5 0-632,0 6 1,0 4 0,2 2-1,0-1 432,2 1 0,5-1 0,-3 0 0</inkml:trace>
  <inkml:trace contextRef="#ctx0" brushRef="#br0" timeOffset="268">3883 15669 7569,'0'12'371,"-1"-6"0,-2-1 1,-1 0-1,2 3 521,1 2 0,1-2 0,0-1-1914,0 2 1022,0-4 0,0 0 0,0-5 0</inkml:trace>
  <inkml:trace contextRef="#ctx0" brushRef="#br0" timeOffset="269">1770 16309 7569,'-9'0'689,"6"0"1,8 0 0,7 0-349,7 0 1,4 0-1,5 0 1,5 0-1,6 0 1,6 0-1,6 0 1,6 0-1,5 0-328,3 0 1,-28-2 0,0-1-1,0-1 1,-1 0 0,2-1 0,1 0-1,2 0 1,-1-1 0,2 0 0,-1 0-1,1 1 1,1-1-19,0 0 0,0 0 1,-1-1-1,0-1 1,1 1-1,0-1 1,-1 1-1,0 0 1,-3 1-1,-1-1 1,-3 2-1,-1-1 1,24-5-1,-8 0-88,-7 4 1,-10 2-1,-10 5 1,-7 0-198,-3 0 0,-7 1 1,-4 1 289,-9 2 0,0 5 0,-10-2 0</inkml:trace>
  <inkml:trace contextRef="#ctx0" brushRef="#br0" timeOffset="270">5208 15258 7569,'-6'-5'189,"-3"3"0,4-5 0,0 1 1,-1 2-1,5 3 0,2 7 1,5 8-1,0 8 0,1 6 1,1 3-1,0 5 0,1 1-63,1 2 1,1-3 0,1 2 0,-1-2-1,0 0 1,0 0 0,-3-5 0,-1-2-1,-1-3-429,1-2 1,-4-5-1,4-1 1,-2-2-1,-1-3 1,-1-3 302,1-2 0,5-6 0,-3 3 0</inkml:trace>
  <inkml:trace contextRef="#ctx0" brushRef="#br0" timeOffset="271">5413 15395 7569,'0'-15'276,"2"0"0,0 1 1,3 1-1,2 2-49,2-1 0,-4 9 0,-2 5 0,-1 11 0,-2 6 0,0 6 0,0 3-185,0 4 0,4 5 0,-1 1 0,0 0 0,-1 0 0,1-1 0,2-3 0,0-4-431,0-2 0,0-2 0,-2-6 0,1-2 0,-1-2-1703,3-2 2092,0-6 0,0-3 0,-1-5 0</inkml:trace>
  <inkml:trace contextRef="#ctx0" brushRef="#br0" timeOffset="272">5413 15407 7569,'2'-10'256,"0"1"0,3 2 0,2 4 0,2 4 52,1 5 0,1 6 1,1 3-1,0 3 0,2 1 1,3 1-1,1 3-203,2 2 0,3 2 0,2-4 0,3 1 0,0 1 0,1 2 1,-1-2-1,0-2-226,-3-4 0,3-2 1,-1-7-1,-2-3 1,-2-3-1,-3-3 1,-2-1-1,-1 0 207,-3 0 0,-2-5 1,0-2-1,-2-3 1,-3-3-1,-3-2 1,-2-4 97,-2-3 0,0-1 0,-2-1 0,-2-3 0,-3-2 0,-3-1 0,-3-1-123,-2 0 1,2 1 0,-3 1 0,0 0 0,1 1-1,2 1 1,3 6-668,3 4 0,4 5 1,1 3 605,4 5 0,4 5 0,6 11 0</inkml:trace>
  <inkml:trace contextRef="#ctx0" brushRef="#br0" timeOffset="277">7446 15418 7569,'0'-7'734,"0"1"1,0 5-1,0 6 1,0 4-606,0 3 0,0 0 0,0 4 0,0 3 0,2 2 0,0 2 1,3 0-1,2 0-184,2-1 1,1-2-1,1-3 1,2 0 0,1-3-1,2-3 1,2-2-107,2-1 1,6-6-1,2 1 1,1-6 0,3-6-1,1-3 1,-1-5-1,0-1 151,-1-2 1,-7-2 0,0 0 0,-5-2-1,-3-2 1,-2-2 0,-1 0 60,-1 0 1,-6-2-1,-2 2 1,-3-1-1,-2-2 1,-3 2-1,-4 3 1,-2 3-675,-1 4 1,-1 3 0,1 9 622,-1 3 0,1 3 0,0 1 0</inkml:trace>
  <inkml:trace contextRef="#ctx0" brushRef="#br0" timeOffset="278">8474 15144 7569,'7'-5'111,"-5"-1"0,-4-1 0,-6 3 0,-2 3 0,-3 1 0,-1 1 0,-2 3 0,-2 4 0,-4 3 1,-2 3-1,-2 3 0,2-1 97,3 1 0,1 2 0,5-3 1,1 1-1,1-1 0,3-2 0,2-1 1,4-2-1,3 1-317,1-1 1,1 1 0,3-1 0,5-1 0,5-1 0,5-1 0,3-1 59,1 0 1,-1 2 0,2-4 0,2 1-1,1 2 1,-2-1 0,-1 1 0,-2-1 72,-3 0 0,-3 3 1,-6-2-1,-1 2 0,-2 1 1,-2 1-1,-3 0-99,-1 3 0,-9-2 1,-6 4-1,-5-1 0,-7 3 1,-2 3-1,-4-1 1,-1 0-20,-1-2 1,1-5-1,3 1 1,4-2 0,5-3-1,3-3-496,2-3 1,2-4 589,6-4 0,3-2 0,5-5 0</inkml:trace>
  <inkml:trace contextRef="#ctx0" brushRef="#br0" timeOffset="279">8691 15133 7569,'-16'-8'1114,"3"2"0,5 2 0,3 6-955,3 9 1,1 5 0,1 8 0,0 4 0,0 6 0,0 6 0,0 2 0,0-1-194,0 3 1,0-1-1,0 0 1,1-4 0,1-2-1,3-5 1,1-4-311,-1-7 1,2 1 0,-2-7 0,2-1-1,2-3 1,1-3 343,1-4 0,1-8 0,-1-2 0</inkml:trace>
  <inkml:trace contextRef="#ctx0" brushRef="#br0" timeOffset="280">8897 15304 7569,'-9'1'498,"4"3"1,5 5 0,1 5 0,0 4-335,-1-1 0,-3 5 0,-1-2 1,0 4-1,0 4 0,0 1 0,2 2 1,1-1-145,1 1 1,5-6 0,2 1-1,3-6 1,3-5 0,2-3 0,4-5-1,4-3-33,4-3 1,2-2 0,7-3 0,0-5 0,2-5 0,-1-5 0,0-2-100,1-2 1,-6-1-1,1-3 1,-5-2 0,-7-2-1,-4 1 1,-6-2 38,-3-1 0,-4 0 1,-8 2-1,-5 1 0,-5 3 1,-8 0-1,-5 1 1,-8 4 68,0 4 0,-6 9 1,-1 5-1,-2 4 0,-1 4 1,2 4-1,4 3-114,3 4 1,5-2 0,9 3 0,4 0 117,7-1 0,0 5 0,4-2 0</inkml:trace>
  <inkml:trace contextRef="#ctx0" brushRef="#br0" timeOffset="281">9502 15213 7569,'-16'-5'857,"-2"-3"0,1 0 1,6 4-601,6 8 0,4 6 0,1 6 0,-2 4 0,0 5 0,-2 5 1,1 0-1,2-1-114,1-1 0,0 3 0,0-4 0,0 1 0,0 0 0,0-4 0,0-2-583,0-3 1,0-5-1,0 1 135,0-2 1,0-12-1,0-5 1,0-5 0,0-2-1,0 0 1,0-2 147,0-2 0,0 1 0,0-4 0,0 0 0,0 0 0,0-2 0,-1-1 0,-2-2 319,0 0 1,-1 0-1,4 0 1,0 0 0,0 2-1,0 1 1,0 2 260,0 1 1,4 6 0,1 4 0,0 4-399,0 4 1,5 5 0,0 8 0,5 4 0,3 2 0,2 4 0,2 1 0,1-1-209,0-2 1,3 0-1,2-2 1,0-1-1,0 0 1,-1-1-1,-1-3 94,1-2 0,1-3 1,-3-1-1,2-3 0,-2 0 1,-2-4-1,-2-2 0,-4-4 440,0-3 1,-3-5 0,-5-3 0,-3-4 0,-1-3 0,-2 0 0,-2-3 96,-1-1 0,-5-3 0,-3-6 1,-2 2-1,0 2 0,1 0 1,1 1-425,-1 1 1,4-3 0,2 5 0,1 3 0,2 4 0,0 5-2138,0 2 0,5 7 2113,3 2 0,7 8 0,3 2 0</inkml:trace>
  <inkml:trace contextRef="#ctx0" brushRef="#br0" timeOffset="282">11090 15064 7569,'-8'-11'341,"2"-1"1,1 1 0,2 2-1,2 6 1,2 10 0,2 8-1,2 5-27,1 4 1,-2 7 0,2-1 0,1 3-1,-2 0 1,1-1 0,-1-1 0,1 0 0,-1 1-295,1-2 0,-1 2 0,-2-5 1,4-2-1,0-1 0,1-2 0,1-3 1,1-4-577,1-2 1,1-3-1,-1-2 556,1-5 0,-1-1 0,1-2 0</inkml:trace>
  <inkml:trace contextRef="#ctx0" brushRef="#br0" timeOffset="283">11352 15064 7569,'0'-11'243,"5"4"0,3 5 0,1 4 0,0 7 0,-3 5 0,-1 5 0,-2 4 0,-1 4 0,1 4-49,1 6 0,-1 0 0,-3 4 0,2-2 1,0-2-1,2-2 0,0-2 0,0-2-279,-1-5 1,6-3 0,-2-4-1,0-3 1,0-4 0,-1 0-1,0-2-2005,3-3 2090,-4-2 0,5 1 0,-3 0 0</inkml:trace>
  <inkml:trace contextRef="#ctx0" brushRef="#br0" timeOffset="284">11341 15372 7569,'6'6'39,"1"-5"0,-1 3 0,8-3 0,9-1 1,5 0-1,2 0 36,-1 0 0,3 0 0,-5 0 0,-1 0 1,1 0-1,0 0 0,-3 0 0,-3 0-865,-2 0 790,-5-5 0,3-2 0,-6-4 0</inkml:trace>
  <inkml:trace contextRef="#ctx0" brushRef="#br0" timeOffset="285">11341 15144 7569,'6'-10'359,"7"1"1,9 3 0,7-1 0,5 2 0,3 0 0,1 1 0,-1 1-367,-2-1 0,3-4 1,2 4-1,-1 2 1,0 1 6,-2 1 0,-1-6 0,-2 0 0</inkml:trace>
  <inkml:trace contextRef="#ctx0" brushRef="#br0" timeOffset="286">13340 14904 7569,'-7'-1'74,"3"0"1,4 1-1,3 5 1,2 4-1,0 3 1,1 4 0,0 4-1,0 4 1,0 4-1,2 1 1,-1 3 0,1 1-1,0 1 1,-1-1 142,1-2 1,-4 0-1,3-3 1,1 0-1,0 0 1,-2-4-1,-1-2 1,-2-5-1,-1 0 1,1-2-635,0 2 0,1-5 0,-4 4 417,0-4 0,-5 0 0,-1-1 0</inkml:trace>
  <inkml:trace contextRef="#ctx0" brushRef="#br0" timeOffset="287">13214 14916 7569,'11'-12'80,"1"1"1,0-1 0,4 1 0,3 0 0,2-1 0,3 1 0,2-1 0,2 1 150,1-1 1,-4 5 0,2-1 0,-3 1 0,-1-1 0,0 2 0,-2 1 0,0 2-115,-2 2 0,-2 1 0,4 0 0,-4 1 0,1 3 0,-3 3 1,-1 4-1,-3 1-233,-1 4 0,-5 1 0,-1 6 0,-4 1 0,-5 3 0,-7 3 0,-7 3-123,-6 2 0,-4-2 0,-7-2 0,-1-2 0,-1-1 0,1-3 0,3-4 0,4-3-232,3-2 1,8-4-1,4-6 471,2-1 0,2-1 0,-1-4 0</inkml:trace>
  <inkml:trace contextRef="#ctx0" brushRef="#br0" timeOffset="288">14059 14653 7569,'-11'0'125,"-1"0"0,1 0 0,1 1 0,1 2 0,1 2 0,1 1 1,-1 3-1,0 2 146,-1 5 1,-1 1 0,-1 6 0,1 1 0,1 3 0,2 5 0,1 3 0,1 5-178,0 0 1,1 1-1,4 2 1,0-1 0,0 1-1,0 1 1,0 1-1,1-2-153,3-1 1,-1-5-1,4 1 1,2-4-1,1-2 1,2-3 0,-1-1-139,1-3 1,-1-2 0,1-4-1,-1-4 1,-1-2 0,-1-2 0,-1 0-836,1-4 0,-3-2 1032,1-5 0,1-5 0,4-1 0</inkml:trace>
  <inkml:trace contextRef="#ctx0" brushRef="#br0" timeOffset="289">14276 15053 7569,'0'-12'372,"0"1"0,0-2 0,0-1 0,0-1-46,0 1 1,-1 6 0,-3 5 0,-4 3 0,-2 5-1,-2 7 1,-4 9-234,-3 4 1,2 8-1,-1 0 1,1 4-1,5 1 1,3-1-1,5-2-102,3-2 0,1-2 0,0-1 1,1-3-1,4-3 0,6-3 0,7-1 1,4-5 24,1-3 1,4-5-1,4-3 1,2-4-1,2-5 1,2-7-1,3-6-72,0-3 0,-3-3 0,0-2 1,-5-2-1,-6-1 0,-3-3 1,-4-1-279,-4-1 0,-7 0 0,-4 0 1,-4-1-1,-4 0 0,-4-2 1,-2-1-1,-3 2 236,-2 5 0,1 3 1,-4 6-1,1 3 1,-1 4-1,-4 4 1,-2 3 11,-2 4 0,-6 8 1,3 4-1,0 2 0,1 2 1,1 4-1,0 1 0,2 2-558,1 0 0,5 4 644,0 4 0,0 0 0,-4-5 0</inkml:trace>
  <inkml:trace contextRef="#ctx0" brushRef="#br0" timeOffset="290">14173 15155 7569,'-6'2'1436,"3"2"-1135,6 3 0,3-2 0,6 0 0,0-1 1,4 0-1,3-2 0,4 1-302,3 1 0,7-3 0,5 3 0,0-3 0,0-2 0,0-2 0,-2-2 1,-4-1 0,1-2 0,-4-3 0</inkml:trace>
  <inkml:trace contextRef="#ctx0" brushRef="#br0" timeOffset="291">14847 15087 7569,'0'-8'82,"3"2"1,3 1-1,5 1 1,3 0-1,3 1 1,2 0-1,2 0 1,2 1-1,1-3 1,2 0 0,0 0-1,0 2 1,-2 2-1,-2 1 1,-3 0-1,-4 0-150,-3 0 0,0 0 68,-1 0 0,-4 0 0,-2 0 0</inkml:trace>
  <inkml:trace contextRef="#ctx0" brushRef="#br0" timeOffset="292">14961 15201 7569,'2'7'38,"1"-4"1,5-1 0,3-2-1,5 0 1,3 0 0,4 0 108,3 0 0,0-2 0,3 0 1,0-3-1,-1-2 0,1 0 1,-1-1-1,1 1-368,0-2 221,-8-2 0,5 0 0,-8 0 0</inkml:trace>
  <inkml:trace contextRef="#ctx0" brushRef="#br0" timeOffset="293">15521 14801 7569,'0'-11'301,"0"0"1,0-1 0,1 2-1,3 2 43,4 5 0,-3 4 0,-1 6 0,-3 10 0,-1 6 0,0 6 1,0 3-1,0 5-186,0 2 1,0 3 0,0 2 0,1-1 0,2-1 0,0 0-1,0-1-179,-2-3 1,0-3 0,2-2 0,1-4 0,0-4 0,-1-6 0,1-3 0,0-2-1453,1-1 1,-2-7 1472,4-2 0,-4-8 0,2-2 0</inkml:trace>
  <inkml:trace contextRef="#ctx0" brushRef="#br0" timeOffset="294">15909 14504 7569,'-10'-12'259,"1"-1"1,3 0 0,1 3 0,2 3 0,2 5 0,1 10-1,1 10 1,3 7 0,2 7 0,2 5 0,1 5 146,4 2 0,-2 5 0,4 1 0,-3-1 1,-3 1-1,-2 1 0,1-1 0,-2 1 1,-1-1-349,0 0 0,-3-6 1,1 1-1,-1 0 1,-2-2-1,1-1 1,1-4-1,2-4-263,-1-3 0,2-2 0,0-4 0,0 0 0,0-3 0,-1-5 0,0-5-2797,0 0 3002,-1-1 0,-8-15 0,-1-3 0</inkml:trace>
  <inkml:trace contextRef="#ctx0" brushRef="#br0" timeOffset="295">16172 14790 7569,'6'-11'88,"4"-1"0,-2 2 1,2 2-1,2 5 1,-1 3-1,0 3 1,1 6 267,-1 5 0,1 0 0,-1 7 0,1 3 1,0 5-1,2 4 0,1 2 0,-1 2-177,-1 1 1,0 2 0,1-4 0,2 4 0,1-2 0,1-1 0,-2-4-312,1 0 0,2-7 0,-4-2 1,-1-5-1,-2-2 0,0-4-2534,-1-5 2666,-4-3 0,3-10 0,-4-1 0</inkml:trace>
  <inkml:trace contextRef="#ctx0" brushRef="#br0" timeOffset="296">16583 14744 7569,'-8'-11'754,"2"-1"1,1 4-407,3 4 0,-4 6 0,1 15 1,0 6-1,-2 6 0,-2 5 0,-5 3 0,-3 4-338,-3 3 1,-2-6 0,0 5-1,-2-3 1,-1-4 0,1 0-1,3-3-616,-1-1 0,6-3 0,0-9 0,5-2 1,2-2 605,2-2 0,4-1 0,-2-2 0</inkml:trace>
  <inkml:trace contextRef="#ctx0" brushRef="#br0" timeOffset="297">16697 14904 8421,'5'-6'245,"3"1"0,7 5 1,4 0-1,3 0 0,1 0 1,0 0-1,1 0 0,1 0-483,2 0 1,-2 0 0,-5 0-1,-2-1 1,0-2 237,0-1 0,1-5 0,4 3 0</inkml:trace>
  <inkml:trace contextRef="#ctx0" brushRef="#br0" timeOffset="298">16674 15110 7569,'3'6'46,"5"-2"1,7-3 0,6-1 0,6 0 0,5-1 0,3-2 0,3-2-265,-1-1 1,-3 2-1,-2-2 1,-3-1 217,-1 1 0,-1-1 0,-4-5 0</inkml:trace>
  <inkml:trace contextRef="#ctx0" brushRef="#br0" timeOffset="299">17234 14916 7569,'0'-12'471,"1"2"1,3 2 0,4 5 0,2 1 0,0 4-223,-2 1 1,2 4-1,-3 5 1,4 4-1,0 3 1,-1 2-1,-1 2 1,-1 0-377,1 0 1,1 0-1,1 0 1,-1-1 0,-1 0-1,-1-3 1,1-4-534,1-2 0,-3-3 0,1-1 660,1-1 0,6-6 0,3 3 0</inkml:trace>
  <inkml:trace contextRef="#ctx0" brushRef="#br0" timeOffset="300">17497 14881 7569,'-8'-3'565,"1"-1"0,-1 3 0,-1 4-296,-2 9 1,2 4-1,-8 8 1,1 2-1,-3 2 1,-3 1-1,1 1 1,0 1-423,2-1 1,1-4 0,-2 0 0,2-2 0,2-2 0,2-2 0,1-2 152,2-2 0,-1 0 0,1-5 0</inkml:trace>
  <inkml:trace contextRef="#ctx0" brushRef="#br0" timeOffset="301">17474 14516 7569,'-6'-1'32,"2"-3"2033,3-4-79,1-2-417,0 4-1276,0 1 0,1 6 1,3 3-1,3 3-157,3 3 1,2 6-1,-1 0 1,1 2 0,0 2-1,2 3 1,3 3-1,-1 1-26,1 3 1,2-4 0,-3 5-1,1 0 1,1 2 0,-1 2-1,2 0-250,-1 3 1,0-1 0,-4 5 0,1 0 0,-2 0 0,-3-2 0,-4 1-159,-1 0 1,-1-5-1,-4 2 1,0-2-1,0-2 1,-1-1-1,-3-2 1,-4-5-155,-2-2 0,-1-1 0,-2-1 0,-1-3 0,-1-4 452,1-2 0,-4-2 0,0 1 0</inkml:trace>
  <inkml:trace contextRef="#ctx0" brushRef="#br0" timeOffset="302">18125 14790 7463,'-6'-8'253,"2"1"1,4-1 0,4 2 0,3 2 0,5 3 0,2 2 0,2 2 25,2 0 1,2 6 0,6-2-1,1 0 1,1 1 0,2-1 0,-3 1-1,3 0 1,-2 1-343,-1 1 0,0-3 0,-5 0 0,-3-1 0,-4-1 1,-2 1-1,-2 0-54,0-1 0,-5 3 1,-6 0-1,-7 1 1,-4 0 164,-4-2 0,-8 1 1,-6 3-1,-2 1 1,-1 1-1,-2 1 0,-4 1 1,-1-1 138,-1-2 0,4 4 0,4-1 0,3-1 0,2-1 0,5-3 0,6-3-839,3-3 0,8 1 652,5-1 0,5-5 0,7-6 0</inkml:trace>
  <inkml:trace contextRef="#ctx0" brushRef="#br0" timeOffset="303">18844 14573 7569,'-7'0'257,"0"1"0,4 3 1,4 5-1,4 5 1,4 5-1,1 4 1,3 3-1,1 6 1,1 4-1,0 3 1,-1 0 170,-1 1 1,-2-2-1,1-4 1,-1 0 0,-1 1-1,-1-2 1,-3-2 0,0-2-1,-4-2-652,-1-5 0,-1 1 1,0-6-1,0 2 0,0-1 1,0-1-1,0-3-2856,0-2 3080,0-5 0,0-2 0,0-5 0</inkml:trace>
  <inkml:trace contextRef="#ctx0" brushRef="#br0" timeOffset="304">18696 14596 7569,'0'-15'114,"1"-2"0,4 1 0,7-1 0,7 4 1,6 3-1,7 3 0,3-1-4,3 2 0,6-4 0,-3 3 0,3 1 1,-1 1-1,-3 1 0,-2 0 0,-3 3 46,-4 3 0,-1 1 1,-1 5-1,-5 1 1,-5 1-1,-3 2 1,-3 2-273,-4 2 0,-4 4 0,-5-1 1,0 2-1,-2 2 0,-5 0 1,-7 1-1,-6 2-10,-8 0 0,-4 1 0,-3-4 0,-2-2 0,-1-2 0,1-3 0,3-4-285,3 0 1,3-2-1,7-3 411,2-3 0,2-2 0,6-2 0</inkml:trace>
  <inkml:trace contextRef="#ctx0" brushRef="#br0" timeOffset="305">19690 14356 7569,'6'-18'417,"-2"3"1,-2 4 0,1 2-1,1 1-7,-2-1 0,-2 4 1,-4 1-1,-3 4 1,-3 5-1,-2 7 1,-1 6-238,-2 3 0,1 7 1,-5 5-1,0 5 1,0 7-1,0 2 1,0 5-1,1 2-94,3 3 1,2-1 0,2-1 0,1-2 0,1 0 0,3 1-1,1-2 1,2-2-204,2-1 1,2-4 0,3-2 0,3-3 0,4-3 0,0-7 0,0-3-354,1-6 1,-1-2 0,1 0 0,-1-5 0,1-4 0,-1-3 476,0-2 0,-4-6 0,-2-6 0</inkml:trace>
  <inkml:trace contextRef="#ctx0" brushRef="#br0" timeOffset="306">19758 14699 7569,'6'-18'469,"-2"3"1,-1 3-207,1 5 1,-4 3-1,1 9 1,-5 6-1,-4 8 1,-3 7-1,-3 4 1,0 3-1,1 1-161,2 1 1,0-1 0,0 0 0,4-1 0,3-1-1,3-2 1,1 1-234,0-2 1,5-1-1,4-6 1,5-3-1,5-4 1,2-4-1,5-3 1,2-4-31,2-3 1,9-7-1,-4-5 1,0-4 0,1-3-1,-3-3 1,-3-3-30,-3-3 0,-4-3 0,-6 0 0,-4-1 0,-5-5 0,-3 1 0,-3-2 78,0-1 1,-8 1 0,-2-4-1,-6 2 1,-4 2 0,-1 4 0,0 5-1,-1 7 137,-2 3 0,0 4 1,2 6-1,1 5 0,-1 3 1,-2 2-1,-1 4-219,0 5 1,4-1-1,0 8 194,-1-2 0,-1 9 0,-2 0 0</inkml:trace>
  <inkml:trace contextRef="#ctx0" brushRef="#br0" timeOffset="307">19632 14881 7569,'2'11'1385,"2"-4"0,-2-2-1261,6-5 0,4 4 0,7 0 0,4-2 0,4 0 0,3-2 0,3 0-339,2 0 0,-1 0 0,-1-2 0,-1 0 0,-3-2 0,0 0 215,0-1 0,-3-1 0,1-6 0</inkml:trace>
  <inkml:trace contextRef="#ctx0" brushRef="#br0" timeOffset="308">20226 14779 7569,'12'-5'88,"0"3"0,4-2 0,3 2 0,2-1 0,2 0 0,-1 0 0,-2 0 0,-2 1 0,0-2-287,-1 2 0,-3 0 0,1 2 199,-2 0 0,4 0 0,0 0 0</inkml:trace>
  <inkml:trace contextRef="#ctx0" brushRef="#br0" timeOffset="309">20204 14893 7569,'2'6'173,"6"-2"0,7-3 1,5-1-1,3 0 1,1 0-150,3 0 1,2 0-1,4 0 1,-1 0 0,-2-1-1,1-2-24,-2 0 0,-1-6 0,-5 2 0</inkml:trace>
  <inkml:trace contextRef="#ctx0" brushRef="#br0" timeOffset="310">20672 14721 7569,'-10'2'253,"2"2"0,4 3 1,3 3-1,1 2 11,0-1 0,0 6 0,0 0 0,0 2 0,1 1 0,3-1 0,4 0-184,2 0 1,1-4 0,2 3 0,1-2-1,2-2 1,1-3 0,1-2 0,-1-2-167,4-2 1,0-1 0,2-4 0,0-2 0,1-1 0,1-5-1,2-2 1,-2-2-32,0 1 0,-8-4 1,0-2-1,-3-1 1,-2-2-1,-3-1 1,-1-4 68,-2-1 1,-3 0-1,-1-3 1,-5 1-1,-9 3 1,-7 1 0,-6 2 128,-6 3 1,-7 3-1,-2 6 1,-2 2-1,0 4 1,1 4-1,4 4 1,7 4-171,5 2 0,7 2 0,4 2 0,5 3 1,5-1 88,3 1 0,6 3 0,1-2 0</inkml:trace>
  <inkml:trace contextRef="#ctx0" brushRef="#br0" timeOffset="311">21346 14265 7569,'-7'-5'426,"1"3"0,3 0 0,0 4 0,0 6 0,0 3 0,1 5 0,-2 3-14,2 2 0,-1 3 0,1 3 0,-2 3 1,1 5-1,2 1 0,1 4 0,0 0-320,0 4 0,0 0 1,1 2-1,2-1 1,1 1-1,-2-2 1,1 0-1,-1-4-185,2 0 0,0-2 1,-3-5-1,2-2 0,0-2 1,1-1-1,0-2-77,0-2 1,3-3 0,-3-1 0,-1-5-1,-1-3 1,1 0-1320,1-1 0,1-6 1489,-1-5 0,2-5 0,5-6 0</inkml:trace>
  <inkml:trace contextRef="#ctx0" brushRef="#br0" timeOffset="312">21654 14482 7569,'0'-8'276,"0"0"0,1 1 0,3 0 0,4 5 0,1 4 0,-1 6 0,0 4 0,0 3 2,-2 4 1,4 6-1,-4 3 1,2 1-1,0 3 1,-1 1-1,1 1 1,0 0-301,0 1 0,1-5 1,0-1-1,-1-1 1,1-2-1,1-3 0,1-3 1,1-2-272,-1-2 1,-3-2-1,1-5 1,2-3-1,3-1 1,0-2 292,-1-2 0,3-1 0,2 0 0</inkml:trace>
  <inkml:trace contextRef="#ctx0" brushRef="#br0" timeOffset="313">21951 14482 7569,'-12'0'245,"1"0"1,0 2 0,-1 7 0,1 10 0,-2 9 0,-2 5 11,-4 1 0,-3 1 0,-1 0 0,1 2 0,-1 1 0,0-1 0,0-2 0,1-2-411,3-2 0,3-3 1,5-6-1,0 0 154,4-3 0,-8 3 0,2-5 0</inkml:trace>
  <inkml:trace contextRef="#ctx0" brushRef="#br0" timeOffset="314">22156 14630 7569,'-6'-11'98,"4"1"1,9 2 0,8 4 0,6 3 0,0 0 0,0-2 0,-4-1 0,1 2 0,-1 0-47,-1 2 1,3 0 0,-2 0 0,0 0 0,2 0 0,-1 0 0,-3 0-53,-2 0 0,4-5 0,0-1 0</inkml:trace>
  <inkml:trace contextRef="#ctx0" brushRef="#br0" timeOffset="315">22145 14847 7569,'13'0'-29,"2"-1"0,5-2 0,6 0 0,4-1 0,2 0 0,0-1 0,-3 0-201,-1 0 1,-5-3 0,-4 3 229,1-1 0,-4-2 0,1-3 0</inkml:trace>
  <inkml:trace contextRef="#ctx0" brushRef="#br0" timeOffset="316">22716 14562 7569,'0'-12'329,"0"1"1,1 1 0,3 2 0,4 5 0,1 6-89,-2 5 0,0 3 1,-4 4-1,4 4 1,0 3-1,0 1 1,-1 0-1,0 1-315,3 2 0,-2-3 0,0 1 1,2-5-1,1-2 0,2-3 1,-1-2-566,1 0 1,-1-2 0,0-2 638,1-5 0,-1-1 0,1-2 0</inkml:trace>
  <inkml:trace contextRef="#ctx0" brushRef="#br0" timeOffset="317">22887 14562 7569,'0'-12'519,"0"1"1,2 1 0,0 3-237,2 7 1,-1 7 0,-6 8-1,-3 4 1,-3 4 0,-5 3-1,-3 4 1,-3 0 0,-2-1-490,0-1 1,3-1 0,0-4 0,0-1 0,1 0 0,3-3 0,2-4 205,1-2 0,1-2 0,0 1 0</inkml:trace>
  <inkml:trace contextRef="#ctx0" brushRef="#br0" timeOffset="318">23127 14208 7569,'0'-23'608,"2"6"1,1 7-1,4 10 1,0 10-1,1 9-203,1 7 1,1 8 0,1 9 0,2 5 0,1 6 0,4 3-1,2 4 1,-8-30 0,-1 1-468,-1 0 1,0-1 0,1 1 0,0-1 0,4 26 0,-1-1 0,-3-2 0,-3-2 0,-7-2 0,-7-5-2546,-9-1 2607,-11-8 0,-13 9 0,-8-5 0</inkml:trace>
  <inkml:trace contextRef="#ctx0" brushRef="#br0" timeOffset="319">5493 16218 7569,'0'-12'513,"0"1"1,0-1 0,0 3-371,0 6 1,4 0 0,0 11-1,0 1 1,0 2 0,1 3 0,0 3-1,1 0 1,-1 4 0,0 1-126,-2 5 0,-1-2 0,1 6 0,1-1 0,0 1 1,-1-1-1,1 1 0,0-1 0,0-1-108,0-1 1,3-1 0,-2-5 0,0-2 0,2-2 0,-2-2 0,0-2 0,-1-1-128,1-2 0,-4 1 0,3-1-1094,-3 0 1311,-1-4 0,-5-2 0,-1-5 0</inkml:trace>
  <inkml:trace contextRef="#ctx0" brushRef="#br0" timeOffset="320">5493 16229 7569,'0'-11'38,"2"-1"1,0 1-1,3-1 1,0 1 0,2 1-1,-2 1 1,1 1-1,-1-1 1,2 1 169,-1 0 1,2-2 0,3 3 0,0 0-1,1 0 1,-1 1 0,1 0 0,0-2-106,4 2 1,-2-3 0,3 5 0,1 0 0,-1 1 0,0-1 0,1 1-121,2 2 0,-2 1 0,0 0 0,-2 0 0,-2 1 0,-1 2 0,-2 2 0,1 1-76,-1 3 1,-4-1 0,-4 2 0,-1 2 0,-2 2 0,-2 2 0,-1 0-32,-5 2 1,-8 5 0,-7 5-1,-5 0 1,-4 0 0,-1-2-1,-2 1 1,-1-1 23,0 0 1,7-3 0,3-4 0,2-3 0,2-1 0,3-1 0,4-2-218,2-3 0,5-7 317,1 2 0,9-8 0,0-2 0</inkml:trace>
  <inkml:trace contextRef="#ctx0" brushRef="#br0" timeOffset="321">6327 15921 7734,'-1'-7'234,"-3"5"1,-2 4 0,-2 6-1,2 3 1,-1 3 0,1 3 0,-3-1-1,-1 2 1,0 0 0,1 1-32,1-1 0,1 5 0,-5-2 1,1 4-1,0 2 0,-1 1 1,1 2-1,1 3 0,1 0-312,1-2 1,2 2 0,-3-4 0,2 2 0,1-2 0,1-1 0,0-3 0,2-1-61,2-1 0,1-4 0,0-1 1,1-2-1,2 0 0,2-1 1,1-1-1,3-3 211,1-2 0,-2-1 0,0 2 0,1-1 0,1-3 0,1 0-103,1 1 0,-1-5 1,0 2-1,1-3-675,-1-1 0,-3 0 736,-1 0 0,1 0 0,3 0 0</inkml:trace>
  <inkml:trace contextRef="#ctx0" brushRef="#br0" timeOffset="322">6521 16286 7569,'7'-11'185,"-2"-1"0,-5 1 0,0-1 0,0 1 0,0 0 0,0-1 355,0 1 0,-2 4 1,-1 5-1,-5 4-471,-2 6 1,-2 3 0,1 3 0,0 3-1,-1 1 1,1 3 0,-1 3 0,1 3-174,0-2 0,0 0 0,2-3 0,3 1 0,1 0 0,3-1 0,0-2-95,2-1 0,2-5 1,1 1-1,5-3 1,3-4-1,5-1 1,3-2 144,2-3 0,2 0 1,1-4-1,3-1 0,3-5 1,2-3-1,-2-3 1,-2-2 109,0 2 1,-4-2-1,2-1 1,-6 1-1,-5-2 1,-2 0-1,-3-2-20,-2-1 0,-3 0 0,-5 0 1,0-3-1,-1-1 0,-3 1 0,-4 1-127,-2 1 0,-5-1 0,-2 1 0,0 3 1,-4 5-1,-2 5 0,-2 6 0,-2 1-477,2 2 0,-3 5 0,1 3 1,1 2 567,-2 2 0,4 4 0,-4 2 0</inkml:trace>
  <inkml:trace contextRef="#ctx0" brushRef="#br0" timeOffset="323">6396 16400 7569,'7'7'242,"1"-3"1,1-3 111,1-1 0,3 0 0,1 0 0,2 0 1,2 0-1,2 0 0,3-1 0,2-2-263,2-1 1,3-3 0,-3 1-1,-1 1 1,-2-1 0,-2 0-1,0-2-91,-3 2 0,3-9 0,-5 2 0</inkml:trace>
  <inkml:trace contextRef="#ctx0" brushRef="#br0" timeOffset="324">7138 16252 7569,'-1'-8'3,"-3"1"0,1 3 253,-4-4 1,4 4 0,1-2 0,4 1-1,7 2 1,4 2 0,2 2 0,-1 2-1,-1 1 1,-2-2-298,1 0 0,4-2 0,2 0 0,1 0 0,0 0 0,0 0 0,0 0 1,-1-2-1,-1 0-1140,1-2 0,-4-1 1181,1 1 0,-2-2 0,-1-6 0</inkml:trace>
  <inkml:trace contextRef="#ctx0" brushRef="#br0" timeOffset="325">7218 16355 7569,'-5'0'505,"4"-2"0,4 0 0,4-2-240,2 2 1,5 0 0,2 1 0,1-2-1,0 0 1,0 0 0,1 2 0,-2 1-555,1 0 1,-2 0 0,-4 0 0,1 0 0,0 0 0,2 0 288,2 0 0,-1 0 0,-4 0 0</inkml:trace>
  <inkml:trace contextRef="#ctx0" brushRef="#br0" timeOffset="326">7743 16035 7569,'-7'-12'553,"0"1"1,2-2 0,3-1 0,1-1 312,1 1 0,1 9 0,1 9 0,2 10-772,-1 6 1,-2 9-1,0 4 1,2 4-1,1 0 1,-2 0 0,-1-2-1,-1 1-394,0-3 1,0-3 0,0 2 0,0-3 0,0 0 0,0-1-1,2 0 1,0-2-204,2-2 1,1-5-1,-1-1 1,3-3-1,4-5 503,0-5 0,0-4 0,1-1 0</inkml:trace>
  <inkml:trace contextRef="#ctx0" brushRef="#br0" timeOffset="327">8132 15966 7569,'-7'-11'324,"1"0"1,3-1-1,0 1 1,0-1-1,2 1 1,0 1 96,-3 2 0,2 8 0,-1 9 0,1 5 0,2 6 0,0 6 0,2 4 0,0 3-358,2 1 1,4 6 0,-3 0-1,0 2 1,1 0 0,0 0-1,2 0 1,-2 0-306,-2 1 0,1-4 0,-1-1 0,-1-2 1,-1-2-1,1-1 0,1-1 0,-2-3 44,-1-1 1,-1-2 0,0-4 0,0-3 0,0-4 0,0-2-648,0-2 0,5 0 845,3-4 0,2-7 0,2-6 0</inkml:trace>
  <inkml:trace contextRef="#ctx0" brushRef="#br0" timeOffset="328">8360 16035 7569,'-5'-18'344,"2"5"1,-3 6 0,2 0 0,4 5 0,4 6-1,2 6-71,3 5 0,1 3 0,3 6 0,1 1 0,3 3 0,0 1 1,4 3-1,0 1 0,1 0-420,-3-2 1,1-3-1,-3-7 1,-1-1-1,1-2 1,-2-1-1,0-5-971,0-3 0,1 0 1,-5-5 1117,0-1 0,1 3 0,-1 0 0</inkml:trace>
  <inkml:trace contextRef="#ctx0" brushRef="#br0" timeOffset="329">8691 16058 7569,'-11'-7'351,"5"-3"1,0 4 0,3-2 0,-2 2 0,-2 2-53,-2 5 1,-2 10 0,-4 8-1,-4 3 1,-4 5 0,-4 5 0,-2 3-1,0 3-558,2-1 1,4-5-1,3-3 1,2-1 0,3-3-1,4 0 1,3-4 258,3-2 0,1-2 0,4-6 0</inkml:trace>
  <inkml:trace contextRef="#ctx0" brushRef="#br0" timeOffset="330">9000 16115 7569,'-5'0'1595,"5"0"-1297,6 0 0,5 0 0,3 0 0,3 0 0,-1-1 0,2-2 0,0-1 0,2 0-612,2-1 1,-1 4-1,0-3 1,-4 2 0,0-1 313,-3-1 0,-2-4 0,0 1 0</inkml:trace>
  <inkml:trace contextRef="#ctx0" brushRef="#br0" timeOffset="331">8908 16320 8122,'16'0'242,"0"0"1,2 0 0,2-1-1,2-1 1,0-3 0,1-1-1,0 1-274,0 3 0,-1-3 1,-2 1-1,-2 1 1,-1 1-1,0-1 1,-1 0 31,-2 0 0,-1-3 0,-2-1 0</inkml:trace>
  <inkml:trace contextRef="#ctx0" brushRef="#br0" timeOffset="332">9377 16138 7569,'0'-8'463,"1"2"1,3 2 0,3 5 0,2 6-160,-1 3 1,2 1 0,-3 1 0,4-1 0,0 2 0,0 1 0,1 1 0,-1-1-528,1-2 0,-1 0 1,1-1-1,-1 1 1,0-1-1,1-1 0,-1-1-1693,1-1 1916,-1-6 0,6-2 0,0-6 0</inkml:trace>
  <inkml:trace contextRef="#ctx0" brushRef="#br0" timeOffset="333">9605 16081 7569,'-11'-11'329,"0"3"0,2 1 13,2 2 0,3 1 0,-2 6 0,-1 3 0,1 6 0,-4 8 0,-4 5 0,-5 4-411,-3 1 0,3 2 0,0 2 1,0-3-1,1-3 0,3-3 1,3-2-1,1-3 69,4-4 0,-3 3 0,3-1 0</inkml:trace>
  <inkml:trace contextRef="#ctx0" brushRef="#br0" timeOffset="334">9651 15738 7569,'0'-8'344,"0"3"1,1 4-1,3 7 1,3 8 59,3 9 1,2 1 0,1 5 0,1 1 0,2 0 0,2 4 0,2 3 0,0 0-209,-1-2 0,2 1 0,-6 1 0,-1 1 1,-1-1-1,-3-2 0,-3-1-618,-3 1 1,-3-1 0,-1-1 0,0-1 0,-2-3 0,-6-1 0,-8-3 421,-8-1 0,-5-1 0,-6 0 0</inkml:trace>
  <inkml:trace contextRef="#ctx0" brushRef="#br0" timeOffset="335">5482 17120 9739,'5'-6'124,"1"0"1,7 6-1,2 0 1,4 0 0,3 0-1,2-1 1,3-1 0,3-2-1,3 1 1,3 2 0,1 1-1,2-1 1,3-2 0,3-1-1,5 1 1,2-1 0,4-1-72,3-2 1,1 4-1,-28-1 1,1 0-1,-1 0 1,0 0-1,1 1 1,-1-1 0,1 0-1,0 0 1,2 0-1,0-1 1,2 1-1,0-1 1,1 1 0,0-1-51,0 2 1,0-1 0,-3 1 0,0 0-1,0-2 1,1 1 0,-1 0 0,0 0 0,1 0-1,0 0 1,1 1 0,-1-1 0,1 1-1,-1-1 1,-1 1 0,0 0 10,-1 0 0,0 0 0,0 1 0,-1 0 0,0-1 0,0 0 0,0-1 0,-1 1 0,0 1 0,1-1 0,-1 0 0,0 0 0,1 0 0,-1 1-26,1-1 1,0 1-1,31-6 1,-32 5 0,0 1-1,1-1 1,-1 0 0,0-1-1,1 0 1,-1 0 0,1 0-1,-1 1 1,0 0 0,1 0-1,-1 0-1,0-1 1,1 1 0,26 0 0,3-4 0,-1 2 0,0 3 0,-1 0 0,-3 2 160,-4 0 1,2-3 0,-6-1 0,1 1 0,-1 2 0,2 1 0,0 0-110,0 0 1,3 0 0,0 0-1,1 0 1,1 0 0,-2-1-1,-4-2 1,0-1-59,-1 2 1,-3-1-1,-5 1 1,-2-2-1,-2 1 1,-3 1-1,-4-1 124,-3-1 0,-3 1 0,-1 3 1,-1-2-1,-3 0 0,-3-2 1,-1 2-1,1 0-22,-2 2 1,-2-1-1,0-2 1,-1 0 0,0 0-1,1 2 1,-1 1-201,1 0 1,-1 0 0,1 0-1,-1-1-815,0-3 0,-6 2 1,-7-1 931,-12 1 0,-9-3 0,-11-1 0</inkml:trace>
  <inkml:trace contextRef="#ctx0" brushRef="#br0" timeOffset="336">5745 17474 7569,'-12'-5'187,"1"4"0,-1-4 0,1 1 1,0 0-1,-1 1 0,1 2 0,1 2 1,2 3-1,4 4 0,3 3 0,2 3 1,3 3-1,4 0 72,2 4 0,0 4 0,-1 2 0,-2-1 0,2 1 0,0 1 0,0 1 0,-1 2 0,-1-1-503,0 1 0,-1-6 0,-3 3 0,2-2 0,0 1 0,1-2 0,-1 0 0,1-4-217,1-2 1,-1-2-1,3-6 1,-1-1-1,0-2 461,3-4 0,0 2 0,0 0 0</inkml:trace>
  <inkml:trace contextRef="#ctx0" brushRef="#br0" timeOffset="337">5562 17497 7569,'0'-18'197,"0"3"1,0 2 0,0 2-1,1-1 1,3 2 0,4 1 0,2 3-1,1 0 145,1-1 0,4 5 0,3-3 0,4 1 0,4 0 0,3 0 0,3 0 0,1-1-321,1-1 0,-1 3 1,0 0-1,0 1 1,-1 2-1,-2 0 0,-6 0 1,-4 0-204,-6 0 1,-4 5 0,-3 3 0,-4 2 0,-3 3-1,-4 1 1,-4 2 0,-10 2-2,-7 2 1,-1 2 0,-7 1 0,-2 0-1,-3-1 1,0 0 0,3-3-6,3-4 1,4-3-1,5-3 1,3-3 0,4-1-1,3-4-538,5-3 726,2-5 0,15-9 0,2-2 0</inkml:trace>
  <inkml:trace contextRef="#ctx0" brushRef="#br0" timeOffset="338">6384 17246 7569,'-11'-6'575,"3"4"1,1-4-217,-2 0 0,4 8 0,0 5 0,1 4 1,0 1-1,0 3 0,0 3-182,1 0 0,-5 7 1,3-2-1,-1 3 1,-3 1-1,-3 4 1,-2 2-1,-1 1-177,1 0 1,1 2-1,2 1 1,0 1 0,0-3-1,4-2 1,3-3 0,3-3-226,1-1 1,1-2 0,4-1-1,5-2 1,5-2 0,3-3 0,2-4 68,2 0 1,1-1 0,0-1 0,0-2-1,-2-3 1,-1-1 0,-2 0 0,-1-2-581,-3-1 1,-2-1 735,0 0 0,-1 0 0,1 0 0</inkml:trace>
  <inkml:trace contextRef="#ctx0" brushRef="#br0" timeOffset="339">6590 17497 7569,'-12'-7'267,"1"-1"0,0 4 0,-1 2 0,1 5-24,-1 5 1,5 3-1,0 4 1,2 4-1,3 3 1,0 1-1,2 0 1,0-1-296,0 1 1,2-1 0,2-2-1,3-2 1,3-2 0,2-2 0,0-2-1,4-3-28,3-2 0,2-4 0,2 1 0,0-4 1,0-4-1,1-5 0,1-4 0,2-3 70,-2-2 0,-1-1 0,-1-4 0,-1 0 0,-3 0 0,-5 1 0,-4-1-111,-2 0 1,-7-4-1,-1 1 1,-8 1 0,-6 4-1,-5 2 1,-4 0 0,-3 1-142,-5 3 1,-2 7 0,-1 4-1,0 3 1,1 1 0,1 3-1,3 3 262,1 5 0,-2 5 0,4-2 0,5 1 0,-2 0 0,5-3 0</inkml:trace>
  <inkml:trace contextRef="#ctx0" brushRef="#br0" timeOffset="340">6533 17565 7569,'11'0'134,"1"0"0,-1 0 0,0 0 0,1 0 0,1 0 163,2 0 0,-1-1 1,5-2-1,0 0 1,0-1-1,0 0 1,1-1-334,2-1 1,-3 3 0,0-2 35,1 0 0,2 4 0,1-4 0</inkml:trace>
  <inkml:trace contextRef="#ctx0" brushRef="#br0" timeOffset="341">7104 17520 7569,'0'-12'195,"0"5"0,1-1 0,3 0 0,3 2 0,4 1 0,0 1 0,2 0-53,2 2 1,-2-3-1,3 1 1,-1 1 0,1 2-1,-2 1 1,-2 0 0,0 0-143,-1 0 0,1 0 0,-1 0 0</inkml:trace>
  <inkml:trace contextRef="#ctx0" brushRef="#br0" timeOffset="342">7092 17600 7569,'-11'6'241,"6"-1"1,5-5-1,6 0-135,4 0 1,3-1 0,2-2 0,4-2 0,2 0 0,-1-1-107,-1-1 0,5 0 0,5-5 0</inkml:trace>
  <inkml:trace contextRef="#ctx0" brushRef="#br0" timeOffset="343">7595 17291 7569,'-12'0'127,"2"1"0,1 3 1,3 4-1,0 2 0,1 1 1,-2 2-1,2 2 0,-1 4 1,1 3-1,0 2 1,2 1-1,2 2 0,1-2 1,1 0 9,3-3 0,2-3 0,7-1 0,1-1 0,2-3 0,2-3 0,3-3 0,0-4 0,2-3-200,0-1 1,3-3-1,2-3 1,0-5-1,0-3 1,-1-3-1,0-1 1,-1-1 86,0 0 0,-2 0 1,-3-4-1,0 1 1,-5-1-1,-2 0 1,-5 0-21,-3 0 1,-3 2-1,-8 0 1,-7 2-1,-7 0 1,-6 1-1,-6 4-49,-2 6 1,-7-1 0,-5 5 0,-3 3 0,1 4 0,3 8 0,4 3 0,5 1-284,6 1 0,5 1 0,6 3 0,6-2 0,7-2 328,4-2 0,11-1 0,3-2 0</inkml:trace>
  <inkml:trace contextRef="#ctx0" brushRef="#br0" timeOffset="344">8337 17131 7569,'-1'-7'351,"-2"-1"0,-2 0 0,0 5 0,0 6 1,4 13-1,2 7 0,3 6 0,0 2 0,0 6-21,-1 3 1,2-2-1,-2 2 1,2 0 0,0-4-1,2 0 1,-2-2 0,1-1-755,0-2 1,2 0-1,3-5 1,-1-3-1,1-4 1,-2-3-1,2-2 1,0-3 423,3-3 0,0 2 0,-2-3 0</inkml:trace>
  <inkml:trace contextRef="#ctx0" brushRef="#br0" timeOffset="345">8588 17223 7569,'-6'-12'132,"-3"1"0,7 1 0,3 3 0,5 7 1,3 7-1,0 3 162,-1 1 1,3 7-1,6 4 1,-1 4-1,2 3 1,0 2-1,2-1 1,2 0-237,0-3 0,0 0 0,-2-4 0,-1-2 0,0-1 0,-1-5 0,-1-3 0,-2 0-887,0-1 1,0-4-1,-3-4 829,-1-1 0,6-2 0,0 0 0</inkml:trace>
  <inkml:trace contextRef="#ctx0" brushRef="#br0" timeOffset="346">8840 17200 7569,'-15'0'293,"-1"0"0,2 0 0,3 2 1,1 6-1,0 7 0,-4 6-59,-3 1 1,2 2 0,-3 2 0,0 2-1,2 0 1,-1 0 0,5-4-884,3-4 0,4 0 0,5-4 649,0-3 0,5 0 0,1-1 0</inkml:trace>
  <inkml:trace contextRef="#ctx0" brushRef="#br0" timeOffset="347">9080 17291 7569,'7'-1'233,"2"-3"1,4-2 0,5-2 0,2 2-1,1-1-259,2 1 1,-2-1-1,5-4 1,-2 2-1,-1 2 1,-1-1-1,-2 1 1,-2 0 25,-2 2 0,0-4 0,-5 3 0</inkml:trace>
  <inkml:trace contextRef="#ctx0" brushRef="#br0" timeOffset="348">9125 17485 7569,'5'-6'71,"3"-4"0,7 2 0,4-1 1,3 0-1,2 2 0,1-3 1,2-3-46,-2-2 1,-1 1 0,-1 5-1,0 1-26,0-1 0,-5-1 0,-2-1 0</inkml:trace>
  <inkml:trace contextRef="#ctx0" brushRef="#br0" timeOffset="349">9594 17257 7569,'-7'1'493,"5"3"0,4 4 0,6 2-347,2 1 1,3 2 0,1 1 0,1 1 0,-1-1 0,-2-1 0,1-2 0,1 1-460,1-1 0,1-3 1,-5-2-1,-1 0 1,-1-1-1,-1 0 313,1-2 0,1-7 0,1-2 0</inkml:trace>
  <inkml:trace contextRef="#ctx0" brushRef="#br0" timeOffset="350">9822 17166 7569,'-4'-8'237,"-1"2"1,-1 1 0,-3 2 0,-1 3 0,-2 4-1,0 5 61,-4 5 1,2 5 0,-5 7 0,-1 5 0,0 2 0,-1 0 0,2-2-501,-1 0 0,4-6 0,0 2 0,4-4 1,0-4-1,2-4 202,2-2 0,-2-2 0,4 1 0</inkml:trace>
  <inkml:trace contextRef="#ctx0" brushRef="#br0" timeOffset="351">9936 16983 7569,'5'9'448,"4"2"0,4 6 0,3 4 1,2 5-1,1 1 0,0 3 0,-1 1 1,0 4 155,-1 3 1,-1 0 0,1 6 0,0 3 0,-4 1 0,-5 2-1,-4-1-1096,-2 0 1,-8 0-1,-2-2 492,-6-3 0,-4-5 0,-5 0 0</inkml:trace>
  <inkml:trace contextRef="#ctx0" brushRef="#br0" timeOffset="352">10701 16674 7415,'0'-7'858,"2"1"0,1 0-670,5 4 0,2 1 0,2 1 1,-1 0-1,0 0 0,1 0 0,1 0-263,2 0 0,-3 0 1,5 0-1,-1 0 1,2 0-1,1-2 1,0 0-1,0-3 1,0 0-79,0 0 1,-5-3 0,2 4 0,-5 0-1,-2 1 1,-1-1-1639,0 1 1791,-3 2 0,1 6 0,-6 1 0</inkml:trace>
  <inkml:trace contextRef="#ctx0" brushRef="#br0" timeOffset="353">10758 16857 9354,'2'7'587,"0"-2"0,3-2 1,0 2-404,0 2 1,4-5 0,0 3-1,4-1 1,2 0 0,-1-1 0,0-2-307,1-1 1,3-1 0,4-2-1,-2-1 1,-1 0 0,0 1 0,0-2-1,-1-1 122,-2 1 0,0-3 0,-5 1 0</inkml:trace>
  <inkml:trace contextRef="#ctx0" brushRef="#br0" timeOffset="354">11649 16629 7470,'-6'5'139,"2"2"0,3 4 0,1 0 1,0 0-1,0 1 0,-1-1 1,-2 1-1,-1-1 0,2 1 75,0-1 0,2 0 0,2 1 0,2-2 0,2-1 0,1-3 0,1 1 0,1-2-208,1 0 0,2 2 1,0-3-1,2-1 0,1-2 1,1-1-1,0 0 1,2 0-40,0 0 1,3-1 0,-2-3 0,3-4 0,1-2 0,-2-1 0,0-1 8,-2 1 0,-5-1 1,1 0-1,-3-2 1,0-1-1,-2 1 1,-2 1-1,-5 1 5,-1 1 1,-2-4-1,0 0 1,0 1 0,-2 1-1,-1 2 1,-5-1 18,-2 1 0,-2-1 1,0 1-1,-3 1 1,-4 2-1,-3 4 1,-2 3 10,-3 1 1,-1 1 0,-3 3 0,0 4 0,1 3 0,0 4 0,4 4 0,2 3 82,1 1 1,1 5 0,3 2-1,4 4 1,2 3 0,3 1-1,1 0-165,2 2 1,4-9 0,1 2 0,4-3 0,6-5 0,2-2-1,3-3 14,2-1 1,6-6 0,7 0-1,2-6 1,1-2 0,2-2 0,0-2-1,-1-1 272,-2 0 0,0 0 1,-1 0-1,-5-1 1,-5-3-1,-3-2 1,-2-1-806,-1 3 0,-3-2 590,-2-1 0,-8-4 0,-7 0 0</inkml:trace>
  <inkml:trace contextRef="#ctx0" brushRef="#br0" timeOffset="355">12255 16378 7682,'7'-4'148,"1"0"0,1 1 1,1 2-1,1 1 0,1 0 1,-1 0-1,1 0 0,-1 0 1,0 0-1,2 0 0,1 0 1,1 0-1,-1 0-171,-1 0 1,-2 0 0,1 0 0,-1 0 22,1 0 0,-1-5 0,0-1 0</inkml:trace>
  <inkml:trace contextRef="#ctx0" brushRef="#br0" timeOffset="356">12871 15989 7569,'7'-5'280,"-2"3"0,-5-6 0,1 0 0,2 1 0,2 0 0,0 4-38,0 4 1,-5 4-1,-5 8 1,-2 2-1,-2 4 1,-2 2-1,-3 4 1,-1 0-1,0 3-238,-2 1 1,4 2-1,-2 3 1,3-1-1,0-1 1,2-2-1,1 0-180,1 0 1,6-1 0,-2-4 0,3 2-1,1-2 1,0-1 0,0-2 0,1-3-176,3-4 0,2-1 0,6-1 0,-1-1 0,2-1 0,1-2 0,1-3 351,-1-2 0,4-3 0,-1-1 0</inkml:trace>
  <inkml:trace contextRef="#ctx0" brushRef="#br0" timeOffset="357">12974 16263 7569,'-10'2'988,"4"1"-746,6 5 1,5 2 0,6 2 0,1 0 0,-1 2 0,0 3-1,1-1 1,-1 2-284,1 0 0,-1-4 0,0 2 0,1-1 0,-1 1 0,1-4 1,0-1-483,4-4 0,-4-4 0,4 0 0,-4-1 0,0-2 523,-1 0 0,1 0 0,-1 0 0</inkml:trace>
  <inkml:trace contextRef="#ctx0" brushRef="#br0" timeOffset="358">13191 16252 7569,'-4'-8'548,"-1"3"0,0 4-379,0 6 1,-4 4 0,2 4 0,-2 1 0,0 1 0,1 0-1,-1 1 1,0 2-748,2 0 1,0 2 0,5-4 0,-2-2 577,2-2 0,0 0 0,2-1 0</inkml:trace>
  <inkml:trace contextRef="#ctx0" brushRef="#br0" timeOffset="359">13260 16355 7643,'7'0'172,"1"0"0,2-2 0,3 0 0,2-2 0,-1 0 0,0 0-135,1 1 0,-2-1 0,3 4 1,-1-1-1,1-2 0,-1-1 0,0 0-37,0-1 0,6-1 0,-4-5 0</inkml:trace>
  <inkml:trace contextRef="#ctx0" brushRef="#br0" timeOffset="360">13671 16138 7569,'-7'-5'1618,"2"-2"-1392,5-4 0,4 11 0,1 6 0,0 8 0,0 4 0,-1 3 1,0 4-1,0 1-299,-2 0 0,0 2 0,-2-2 1,0 0-1,0-2 0,0-3 0,0 0 1,0-4-542,0 0 1,0-2 0,0-4 0,0 1 613,0-1 0,5 1 0,1-1 0</inkml:trace>
  <inkml:trace contextRef="#ctx0" brushRef="#br0" timeOffset="361">13819 15932 10683,'0'12'64,"5"0"1,3 3-1,1 4 1,0 3-1,0 2 1,2 2-1,3 1 1,0 3-1,-1 0 1,-2 1-1,-1-1 1,-1 0-1,-1 1 1,-1-2-1,1-1 1,-2-3-1,-1 0-382,-2-3 0,-1 1 0,1-1 0,1-2 0,-2-2 0,0-2 0,-4-2 0,-2-1-2307,-3-2 2625,-3 1 0,-2-6 0,1-1 0</inkml:trace>
  <inkml:trace contextRef="#ctx0" brushRef="#br0" timeOffset="362">13991 15989 7569,'0'-11'150,"0"-4"1,1-1 0,3 2 0,3 3 0,3 2-1,2 3 1,-2-1 0,-1 2 74,-2 0 1,1 1 0,4 4 0,-1 0-1,0 0 1,1 2 0,-1 0-271,1 2 0,-1 5 1,0-1-1,0 2 1,-3 1-1,-1 1 1,-2 0-1,-3 2-110,0 1 1,-2 2-1,-2-3 1,-1 2 0,-5 1-1,-2 1 1,-2-2 45,1 1 1,0-2-1,-1-4 1,1-1-1,1-1 1,1-1 110,1 1 1,7 1-1,1 0-34,6-2 1,4-3 0,2-5 0,-1 0 0,1 0-1,-1-1 1,0-2-859,1-1 890,4 0 0,-3-1 0,4-1 0</inkml:trace>
  <inkml:trace contextRef="#ctx0" brushRef="#br0" timeOffset="363">14413 15841 8588,'0'11'125,"0"2"1,0 2 0,0 4 0,-1 4 0,-2 4 0,-2 3 0,0 3 0,-1 3 0,1 0 0,-2 2 0,1-1-234,-3-1 0,3-2 0,-2 0 0,-1-1 0,0-1 1,1-3-1,1-1 0,1-4 0,1-2-421,0-3 1,0-6 0,2-1 0,-1-3 528,2 0 0,-5 1 0,1 2 0</inkml:trace>
  <inkml:trace contextRef="#ctx0" brushRef="#br0" timeOffset="364">14402 16172 7569,'6'-13'84,"-1"1"0,0-1 0,3 3 1,3 0-1,3 1 0,1 0 81,-1 1 1,-1 2 0,0-2 0,1 4-1,1 2 1,-1-1 0,-1 0 0,-2 0-148,0 2 1,1 6-1,-1 2 1,-1 4-1,-1 0 1,-2 0-1,-2 2-23,-3 2 0,0-1 0,-4 4 0,-2 0 0,-3 0 0,-3 2 0,-2 1-61,1 2 0,-4 0 1,-1 0-1,2 0 1,2-2-1,0-2 0,2-2 1,1-2-161,2 0 0,4 1 0,-1-5 374,3 0 1,6-4 0,3-3 0,3-3 0,3-1-1,3 0 1,-1 0-19,1 0 0,2 0 0,-4 0 1,0-1-1,0-2 0,-1-2 0,-2-1-130,-3-3 0,-7-1 0,3-2 0</inkml:trace>
  <inkml:trace contextRef="#ctx0" brushRef="#br0" timeOffset="365">11501 17360 7569,'-8'0'110,"2"-2"0,2-1 1,5-4-1,6 1 0,4 2 1,3 2-1,3-1 0,0-1 1,5 2-1,2 0 104,3 2 1,4 0 0,0 0 0,2 0 0,2 0 0,3 0 0,4-1 0,3-1 0,2-2-151,2 1 0,7 1 0,6-1 0,-30 1 0,1 0 0,1 0 1,0 1-1,2-1 0,1 0 0,0-1 0,1 1 0,0-1 0,1 1-55,0-1 0,1 1 1,0-2-1,0 0 1,0 1-1,0 1 1,0-1-1,1 1 1,-1-1-1,1-1 1,0 1-1,-1 0 1,0-1-1,-1 1 1,0-1-1,-1 0 29,0 0 1,-1 0-1,1 2 1,0 0 0,-1-1-1,0-1 1,2 0-1,-1 0 1,1 0 0,0 1-1,0-1 1,-1 0-1,0 0 1,-1 0 0,0 1-1,0-1 24,-1 0 1,1 0 0,0 1-1,1-1 1,2-2 0,0 0-1,-1 0 1,1 1 0,-2-1 0,1 2-1,-1-1 1,0 1 0,1 0-1,0 0 6,0 0 1,0-1 0,-1 1-1,-1-1 1,0 1 0,-1-1-1,-2 2 1,0-1 0,-1 0-1,-1-1 1,29-5 0,-5 0-1,-6 1-96,-4 1 1,-7 4 0,1-2 0,-4 0-1,-4 1 1,-3-1 0,-5 3-91,-3-2 0,-3 3 0,-4-1 0,1 1-232,-1 2 1,-8 0 0,-6 0 0,-8 0 0,-7 0 349,-8 0 0,-10 0 0,-7 0 0</inkml:trace>
  <inkml:trace contextRef="#ctx0" brushRef="#br0" timeOffset="366">11866 17782 8662,'4'8'40,"1"-2"0,0 1 0,2-2 0,-1 1 0,3 0 0,1 3 0,1 0 0,2 0 0,1-3 0,1 1 1,0-2-1,1 0 0,0-3 0,1 0 0,0-2-32,1 0 1,1 0-1,4 0 1,0-2-1,0 0 1,0-3 0,-1-2-1,1-1 1,-1-3-42,-3 0 0,-3 0 0,-4-1 1,-2 1-1,-2-1 0,-5 1 0,-1-1-47,-2 1 1,-5 0-1,-3-1 1,-3 2-1,-5 1 1,-3 2 0,-2-1-1,-3 2 46,-3 2 0,2 2 1,-5 2-1,3 0 0,1 2 1,2 2-1,1 3 101,0 3 0,2 2 0,0-1 0,4 1 0,0-1 0,4 2 0,3 1 0,4 2-82,1 2 0,-3 0 0,5 2 0,0-2 0,2 0 0,1-2 0,0 1-69,0-4 1,5 0-1,4-1 1,5-1 0,3 0-1,2 0 1,0-3 199,2 0 0,4-5 1,3 0-1,0-1 1,1-2-1,-1 0 1,1 0-1,-1 0-189,0 0 0,3 0 0,-5-2 1,0 0 72,-2-2 0,-1-5 0,-1 3 0</inkml:trace>
  <inkml:trace contextRef="#ctx0" brushRef="#br0" timeOffset="367">12654 17588 7569,'-10'-1'38,"1"-3"0,4-2 0,4-1 0,6 4 0,4 1 0,2 2 136,1 0 0,0 4 0,2 0 0,2 0 0,-1 0 1,0-1-1,2 1 0,-1 0-353,1 0 1,-1 0-1,-2-4 1,3 0-1,-1 0 179,1 0 0,3-6 0,-2 0 0</inkml:trace>
  <inkml:trace contextRef="#ctx0" brushRef="#br0" timeOffset="368">13111 17463 7569,'-10'-6'282,"4"0"0,6 0 0,6 2 0,4 3-165,2 1 1,-1 5 0,0 4-1,1 3 1,1 4 0,0-1 0,3 1-1,-1 2-98,1 0 0,-3 2 1,4-3-1,-2-1 0,0 1 1,-1-3-1,0-3-326,1-3 0,-2 0 1,2-4-1,-2-1 1,-2-2 306,1-1 0,-1 0 0,1 0 0</inkml:trace>
  <inkml:trace contextRef="#ctx0" brushRef="#br0" timeOffset="369">13385 17417 7569,'-11'0'125,"-1"-4"0,1 0 0,1 3 0,1 3 0,1 7 0,-1 4-14,-1 2 0,-5 6 0,0-2 1,0 2-1,-1 2 0,1 0 0,2-2 1,3-2-495,3-3 1,0 0-1,0-1 1,3-1 382,3-1 0,1-7 0,0-1 0</inkml:trace>
  <inkml:trace contextRef="#ctx0" brushRef="#br0" timeOffset="370">13477 17337 7569,'0'-8'317,"0"1"0,1-1 1,3 2-1,3 2 0,2 1-131,-1 0 1,2 1 0,-2-2-1,2 3 1,1 2 0,-1 3-1,-1 3 1,-1 0-328,1 1 1,0-1-1,-2 5 1,-3 1-1,-3 1 1,-1 1-1,0-1 1,0-2-63,0 0 0,0-1 0,-1 1 0,-2-1 1,-2 1 71,-1-1 0,3 0 51,0 1 0,6-6 1,5-2-1,2-3 1,2-1-1,-1 0 1,1 0-344,-1 0 0,0-1 423,1-3 0,-1-2 0,1-6 0</inkml:trace>
  <inkml:trace contextRef="#ctx0" brushRef="#br0" timeOffset="371">14013 17223 7569,'-6'-5'83,"2"5"1,3 6-1,0 5 1,-2 6 0,-2 6-1,-1 6 1,-3 4 50,-1 1 0,-6 0 0,1 2 1,1 1-1,2 1 0,0-3 0,1-2 1,-1-3-339,1-3 1,1-1 0,1-6 0,3-2 203,0-2 0,-2 0 0,1-5 0</inkml:trace>
  <inkml:trace contextRef="#ctx0" brushRef="#br0" timeOffset="372">14059 17394 7569,'1'-11'183,"3"-1"0,5 1 1,5-1-1,5 1 1,1 1-1,-1 1 27,-3 1 1,0 6 0,1-3-1,-1 1 1,2 0 0,-2 1-1,1 3 1,-3 4-198,-1 4 0,-3 2 1,-3 1-1,-3 1 1,-3-1-1,-1 2 1,0 2-1,-1 3-127,-3 0 0,-6 3 1,-6-2-1,-2 3 0,-2 1 1,-2-2-1,0 0-1,3-2 0,3-4 1,6 3-1,1-3 0,2-4 1,2-2-1,3 0 166,1 1 0,6-3 0,2-4 0,5-1 0,3-2 1,4 0-1,3-2-35,0-1 1,1-2 0,-1-4-1,-1 1 1,0-1 0,0 0-1,0 0 1,0 2-1474,1-2 1457,1-1 0,-1-7 0,1-1 0</inkml:trace>
  <inkml:trace contextRef="#ctx0" brushRef="#br0" timeOffset="373">15510 17006 7569,'-7'1'165,"3"3"1,3 3 0,2 2-166,3-1 0,3 2 0,4-4 0</inkml:trace>
  <inkml:trace contextRef="#ctx0" brushRef="#br0" timeOffset="374">16298 16400 7569,'0'-11'152,"0"0"1,1 0 0,1 2 0,3 3 0,2 1-1,2 3 1,1 0 0,0 4 0,-1 1 0,-2 6 0,2 5-1,2 6 150,0 6 0,-3 1 0,-2 6 0,-1 3 0,-1 4 0,0 3 0,-1 1 0,0 2 0,-2 0-366,-1-1 0,0 0 0,0-2 0,0-3 0,0 0 0,0-5 0,0-2 0,0-4-307,0-1 1,1-5 0,2-5 0,2-2 0,1-2-1400,3-1 1770,1-1 0,-3-11 0,-2-2 0</inkml:trace>
  <inkml:trace contextRef="#ctx0" brushRef="#br0" timeOffset="375">16172 16560 7569,'0'-19'120,"0"1"0,1 2 0,3 2 0,5 0 0,4 0 0,3-1 61,2 1 1,1 1-1,4 2 1,1-1-1,1 1 1,3 0-1,1 0 1,2 2 2,-2 2 0,8 4 1,-3 0-1,0 1 1,-1 2-1,-4 0 1,1 2-212,-1 1 1,-8 0 0,1 4-1,-3 2 1,-4 2 0,-1 1 0,-5 2-158,-3 1 0,-2 6 0,-6-2 0,-6 2 0,-7 2 0,-5 0 0,-5 0 0,-1-2-126,-5-2 1,-2 2 0,0-6 0,2-1 0,3-3-1,2-2 1,6-2-382,2-2 1,3-2 690,4-3 0,-1-5 0,1-1 0</inkml:trace>
  <inkml:trace contextRef="#ctx0" brushRef="#br0" timeOffset="376">16023 17074 7569,'-11'0'800,"0"0"-674,4 0 0,7 0 1,8 0-1,3 0 1,3 0-1,3 0 1,1 0 31,2 0 1,6 0-1,6 0 1,5 0 0,6-1-1,5-2 1,6 0 0,4-1-151,-26 1 1,1 1-1,1-1 1,0 1-1,4-3 1,0 1-1,-1 0 1,-1 0 0,-1 0-1,1 1 1,-1-1-1,0 0 1,0 0-1,-1 0-80,0 0 1,0-1 0,27-1 0,-2 0-1,-4-1 1,-6 2 0,-2-1 0,-2 1 44,-3 0 0,-4 1 0,-8 4 1,-5-1-1,-4-2 0,-6-1 1,-2 2 79,-2 1 1,-6 1 0,-6 0-54,-9 0 0,-12-6 0,-7 0 0</inkml:trace>
  <inkml:trace contextRef="#ctx0" brushRef="#br0" timeOffset="377">16161 17291 7569,'-11'-1'282,"4"0"1,3 1-1,3 5 1,1 4 0,0 3-1,0 5 1,1 4 0,1 5-151,2-1 1,0 3-1,-3-1 1,2-1 0,1 1-1,0 0 1,-1-2 0,1-2-1,0-3-424,1-1 0,-4-5 1,3 1-1,-1-2 1,-1-2-1,2 1-1604,-1-1 1896,-2-4 0,-1-2 0,0-5 0</inkml:trace>
  <inkml:trace contextRef="#ctx0" brushRef="#br0" timeOffset="378">16332 17520 7569,'0'-8'136,"1"2"0,3 1 1,4 1-1,2 0 17,1 0 0,6 0 0,2 4 0,2 0 0,3 0 0,2 0 0,0 0 0,1 0-218,1 0 1,-4-1 0,3-1 0,-3-2 0,-3 1 64,-2 2 0,-2-4 0,-6-1 0</inkml:trace>
  <inkml:trace contextRef="#ctx0" brushRef="#br0" timeOffset="379">16857 17417 8211,'1'7'148,"2"2"0,2 3 0,0 3 0,0 3 1,-1 3-1,1 3 0,1 3 0,2-2 0,-2 0 1,1-3-1,-2 1-139,0 0 1,4 0 0,-3-2-1,2 0 1,-2-3 0,0-2-1,1-2 1,0-1-417,0-2 0,-1 1 1,-2-1-1,4-1 101,2-2 1,-3-3-1,0-6 306,-2-3 0,4-3 0,-3-4 0</inkml:trace>
  <inkml:trace contextRef="#ctx0" brushRef="#br0" timeOffset="380">16926 17383 7569,'-7'-12'119,"-2"1"0,6-1 0,0 1 0,3 1 1,3 1-1,2 2 0,1 1 0,3 1 1,1-1-1,3 1 169,2 0 1,-1-1 0,4 4-1,0-2 1,-1 2 0,4 0 0,0 2-1,2 0-232,0 0 1,0 0-1,0 0 1,-2 2 0,-1 1-1,-2 4 1,-1 0-95,-3 1 1,-2 0 0,-2 3 0,-2 0 0,-4 1 0,-3 1 0,-2 1 0,-4 2 0,-7 2 70,-5 2 0,-15 2 1,-6-1-1,-5 0 1,-4-4-1,0 0 1,0-3-219,2-2 0,5-5 0,2-3 0,9-3 185,7-1 0,6-5 0,4-2 0</inkml:trace>
  <inkml:trace contextRef="#ctx0" brushRef="#br0" timeOffset="381">18034 16880 7317,'0'-8'162,"1"2"0,3 1 0,2 1 1,2 0-1,-1 1 2,2 0 0,1 2 0,2 1 0,-1 0 0,0 0 0,1 0 0,-1 0 0,1 0 0,-1 0 0,2 0-78,2 0 0,3-1 0,5-2 1,0-1-1,-2 2 0,-1 0 1,-1 1-1,0-1-117,-1-2 0,3-1 1,-6 2-1,0-1 1,0 1-1,0-1-356,-1 0 0,-2-1 0,-3 2 0,-2-1-629,2 2 0,-2 1 1016,0 1 0,-4-5 0,2-2 0</inkml:trace>
  <inkml:trace contextRef="#ctx0" brushRef="#br0" timeOffset="382">18159 17029 7569,'1'6'978,"3"-2"-824,3-3 0,4-1 1,2 0-1,2 0 1,3 0-1,1 0 1,0 0 48,1 0 0,2 0 0,0 0 0,0 0 0,-2 0 0,-2 0 0,-1 0-599,-3 0 0,-2 0 396,0 0 0,-6 0 0,-1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5T02:39:29.755"/>
    </inkml:context>
    <inkml:brush xml:id="br0">
      <inkml:brushProperty name="width" value="0.09086" units="cm"/>
      <inkml:brushProperty name="height" value="0.09086" units="cm"/>
      <inkml:brushProperty name="color" value="#FF0000"/>
    </inkml:brush>
  </inkml:definitions>
  <inkml:trace contextRef="#ctx0" brushRef="#br0">6281 15281 7569,'0'-6'1782,"0"1"-1424,0 5-202,0 5 1,0-3-107,0 6 1,2 0 28,2 3 0,-3 2-170,3 2 1,1 1 63,-1 3 1,1 3-50,-2-3 1,0-1-60,5 1 1,-5 0-7,5 4 0,-4-4 100,3 0 1,-3-5 15,4 1 0,-4-2-14,3-2 0,-4 0-8,1 1 1,1-1-16,-2 1 0,3-5-109,-3 1-140,-1-5-40,3 2-675,-5-5 1026,0 0 0,-5 0 0,-2 0 0</inkml:trace>
  <inkml:trace contextRef="#ctx0" brushRef="#br0" timeOffset="1">5962 15224 7590,'0'-8'631,"0"1"-498,5 4-37,1-2 0,6 5 110,-1 0 1,0 0-49,1 0 1,0 0 36,4 0 0,0 0-182,3 0 0,7 0-15,-4 0 0,5 0-59,0 0 1,1 0 99,2 0 0,3-1-104,-2-3 0,2 3-159,1-3 0,-1-1 112,-3 1 0,-1-1-326,-2 1 1,-7 3 208,3-3 1,-7-1-435,-1 1 663,-3 0 0,0 4 0,-1 0 0</inkml:trace>
  <inkml:trace contextRef="#ctx0" brushRef="#br0" timeOffset="2">6761 15224 7569,'-6'-5'91,"1"4"-9,5-9 194,0 8 228,0-3-47,0 0-262,0 4-18,0-4 1,0 6-156,0 3 1,0-2-15,0 6 0,0 3-9,0 5 0,4 3 11,-1-4 1,2 5-37,-1-1 1,1 3-73,3 1 1,1 3 27,-5 1 1,4 0-59,0-5 0,1 0 21,-1-3 1,2 1-1,-3-4 1,0-1 32,0-4-243,1 1 183,3-1 0,-3-3-433,0-1 6,-6-4 561,3 2 0,-5-5 0,0 0 0</inkml:trace>
  <inkml:trace contextRef="#ctx0" brushRef="#br0" timeOffset="3">6693 15224 7569,'0'-11'0,"0"-1"758,0 1-430,5-1 1,-3 2 117,6 3-484,-1-4 0,5 6 155,-1-2-7,1 2 0,0 5-12,4 0 1,-4 0-3,4 0 0,0 0-145,-1 0 1,4 1 48,-3 3 0,4 1-2,-1 2 0,-3 4 43,0-4 1,-4 7-116,0 1 0,-5 1-31,1-5 1,-4 0 63,3 1 0,-4 3 5,1 0 0,-3 1-74,-1-5 0,0 2-43,0 2 1,-5-2 83,-3 2 0,-2-3 3,-1 0 0,-2-1-43,-2 1 105,2-1 0,-3 1 6,4-1 0,5-5 7,-1-2 1,5-1 9,0 1 82,1-3 0,2 5 4,0-2 1,0-2-89,0 6 1,2-2 191,1 2 1,8 2-53,4-2 0,9 2 30,-1 1 1,3 1-35,1-1 1,2 1-35,6-1 1,-2 0 26,-3 1 0,3-1 6,-3 1 0,2-1-20,-1 1 1,-1-5-17,-7 1 1,1-2 41,-9 2 0,4-2 64,-4-2-11,1-3-134,-5 4 1,-3-5 74,-1 0-206,-4 0-170,2 0 1,-5-1-757,0-3 1,-5-1 979,-3-2 0,-7-4 0,-3 5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22259 11569 7474,'0'-6'1024,"0"1"-634,0 0 213,0 4-111,0-5 1079,0 6-1517,0 6 1,-4-4-36,1 6 0,-2-4 17,1 3 0,-3 1-28,-4 3 0,0 1 12,-1-1 0,1 2-125,-1 2 1,1-2 0,-1 2 1,1 1-16,0 0 0,-1-1 73,1-4 1,-1 1-15,1-1 1,-2 0 47,-2 1 0,2-1-2,-2 1 1,-1-2 12,0-2 0,-3 0-14,4-4 1,-1 1 29,0-1 0,4-3-17,-4 3 0,4-3 3,0-1 1,0 0 12,-4 0 1,4 0-1,-3 0 1,6-3-66,1-1 1,0-4 48,-3 4 0,3-4-119,1 0 1,4 2 105,-1-2 0,3 0-163,1-3 147,0-1 1,0 1-78,0 0 0,5-1 74,3 1 16,2-1 0,1 1-40,1 0 1,-5 4-37,1 3 317,0-2 1,3 1-66,1-3 0,-5 3-89,1 5 1,-1 0-17,5 0-10,-1 0 0,1 4 9,-1 0 0,0 5-8,1-2 0,-4 7 38,-1 2 0,1 3-48,3-4 1,-3 4-80,-1-4 0,1 4 80,3-4 0,-3 4-22,0-3 0,-1-1 45,5-4 0,0 1 5,4-1 0,-4 1 81,4-1 0,0-3-66,-1-1 0,4-4 149,-3 1 0,4 1-44,-1-2 1,-3 1-103,0-4 0,-4 0 39,0 0 0,-2-1-685,-3-3-32,4 3 116,-10-4 1,3 6 175,-8 3 305,-8-3 0,-10 9 0,-8-3 0</inkml:trace>
  <inkml:trace contextRef="#ctx0" brushRef="#br0">18993 16789 7569,'-6'0'-172,"-1"0"586,3 0-137,3 0 182,-4 0 195,5 0-536,5 0 0,-2 3-71,4 1 1,-3 1 98,4-1 0,-4-3-121,3 3 0,-3 1 49,4-1 0,-5 4-15,5-4 0,0-1-6,3-3 1,0 0-105,1 0 0,1 0 55,2 0 1,-1 0-12,5 0 1,-1 0-3,1 0 0,2-1 46,-2-3 0,3 2-54,1-6 1,-4 1 40,0-5 1,-4 4-63,4 1 1,-5-1 44,1-3 1,-2-1-5,-2 1 0,1 0-10,-1-1 0,-3 1-8,-1-1 0,-4 1 5,1-1 1,-3 1 0,-1 0 0,0-1 51,0 1 0,0-2-38,0-2 0,0 6 4,0-2 0,-5 2-13,-3-3 0,-2 5 0,-1-1 1,-2 5 5,-2 0 0,1 1-4,-5 2 0,0 0-81,-4 0 0,0 4 79,0 0 1,-1 5 32,-3-1 0,3 2-41,-2 1 1,3 2 178,4 2 1,-3-1-75,3 5 1,1 0-43,-1 4 0,5 0-27,-1 0 0,2 3 4,2 1 1,0 0-54,-1-5 0,5 1 37,-1 0 0,5 0-102,0 0 1,1 0 54,2-1 0,0-3 13,0 0 0,4-3 56,0 3 0,6-4 12,2 4 0,0-5 8,7 1 1,0-3 12,4-5 1,0 2-8,0-5 0,3 4 84,1-5 1,5 1 77,-2-4 0,0 0-82,0 0 0,-1-1 34,2-3 1,-5 2-210,-7-6-149,3 5 0,-9-6-197,2 6-331,-8-1 374,-2-1 1,-6 4-430,-3-3 768,-2-3 0,-5 6 0,-1-4 0</inkml:trace>
  <inkml:trace contextRef="#ctx0" brushRef="#br0">19724 16206 7569,'0'-6'93,"0"0"157,0 2 220,0 2 446,0-3-361,0 5 1,4 2-358,-1 1 1,6 0 7,-1 5 1,2-1-102,2 5 0,-1-1 35,0 0 0,1 2-65,-1 2 0,4-2-5,1 2 0,3-1-160,-4 1 0,0-2 59,-3 2 0,0-2-99,3-1 1,-2-1-364,2 0 233,-2 1 1,-1-2-570,-1-2 559,-5 2 0,-1-8-492,-5 6-105,0-6 867,0 3 0,-5-5 0,-1 0 0</inkml:trace>
  <inkml:trace contextRef="#ctx0" brushRef="#br0">20009 16149 7569,'0'-6'374,"0"-4"139,0 8-60,0-3 1005,0 5-1285,-5 0 0,3 5 11,-6 3 0,1 6 11,-5 1 0,-3 4-12,0-4 1,-2 6-150,2-2 1,1 1 53,-5-1 0,1 1-495,-1-4 0,-1 3 158,5-4 1,-4 0 66,3-3 1,1-1 79,4 0 0,1 1 66,2-1 0,-2-3 3,2-1 1,3-3-6,1 4 0,2-6-368,-2 2 121,3-3-743,-4-1 902,5 0 0,5 0 0,1 0 0</inkml:trace>
  <inkml:trace contextRef="#ctx0" brushRef="#br0">20215 16252 9265,'8'0'335,"-1"0"1,1 0-54,3 0-273,1 0 0,3 0 32,0 0 0,0 0-195,-3 0 51,-1 0 0,1 0-231,-1 0 1,0 0-52,1 0 1,-5 0 384,1 0 0,0-5 0,3-2 0</inkml:trace>
  <inkml:trace contextRef="#ctx0" brushRef="#br0">20672 15921 7797,'6'0'1003,"-1"0"-552,-5 0-293,0 5 0,0 1-170,0 6 0,0-1 96,0 0 1,0 2-109,0 2 1,0-2 14,0 2 0,4-1-74,0 1 1,0-2-30,-4 2 1,1-6-395,3-1-617,-3-1 596,9 5 527,-9-6 0,10 4 0,-5-3 0</inkml:trace>
  <inkml:trace contextRef="#ctx0" brushRef="#br0">20603 16206 8029,'7'0'822,"3"0"1,-8 0-474,6 0 1,-4 0-140,3 0 0,-3 0-19,4 0 0,-1 0-152,5 0 0,0 0 92,4 0 0,-2 4-186,5 0 0,0 0-63,4-4 0,-1 0-87,1 0 0,-1 0-109,-3 0 1,2-4-282,-2 0 0,-2 0 44,-2 4 1,-2 0-162,-2 0 712,1 0 0,-1 0 0,1 0 0</inkml:trace>
  <inkml:trace contextRef="#ctx0" brushRef="#br0">20729 16343 7874,'-6'-1'1138,"2"-3"-495,2 3-117,2-4-61,0 5-129,0-5-315,6 3 71,0-3 1,5 5-52,1 0 1,-1 0 62,1 0 1,0 0-72,3 0 0,-2 0 94,2 0-257,-2 0 122,-2 5 1,-4 2-150,-3 4 0,-3-2-102,-1 3 0,-6-4 108,-6 8 1,-1-4-108,-6 0 0,4-1 54,-4 1 0,5-1 4,-1 0 1,-2 0 49,2-4 1,0 3 86,4-2-5,-1-3 1,5 4 360,-1-5 268,5 0-313,-2 1 100,10-4 1,2 4-131,4-5 0,6 0 102,2 0 1,2 0-58,2 0 0,0 0-100,0 0 0,3 0 22,1 0 0,0 0-121,-4 0 1,-4 0-262,0 0 1,-9 0 150,1 0 1,-6 0-1545,3 0 893,-6 0 697,4 0 0,-17 0 0,-1 0 0</inkml:trace>
  <inkml:trace contextRef="#ctx0" brushRef="#br0">21129 16812 8835,'0'6'0,"0"-1"0</inkml:trace>
  <inkml:trace contextRef="#ctx0" brushRef="#br0">21722 16183 7569,'0'-7'642,"0"-1"-442,0 1 1,0-1-26,0 0 1,6 6 4,1-2 0,0 3 150,0 1 31,1 0 0,3 5 264,1 2-365,-1 9 1,-3 1-100,-1 6 1,0 0-128,0 0 0,2 4-128,-5-1 1,0 6 84,-4-2 1,0 0-226,0 0 0,0 0 114,0 5 0,0-5-49,0 1 0,-4-6-102,0 2 0,0-7-126,4-1 1,0-5 136,0 1 0,2-2-31,1-2 1,0 1-382,4-1 210,-4-5-274,7 0 736,-9-6 0,10 0 0,-5 0 0</inkml:trace>
  <inkml:trace contextRef="#ctx0" brushRef="#br0">21677 16183 7569,'4'-15'862,"-1"0"-513,6-5 1,-1 7-39,7-2-174,3 2 1,3 5 94,-1 1 1,1 3 10,-2-4 1,1 6 12,-1-2 0,3-1-73,-3 1 1,4 0-96,4 4 0,-3 5-42,2 3 0,-3 3-146,-4 5 1,1-2-39,-4 5 0,1-2-116,-5 2 1,1 3 131,-10-3 0,1 1-93,-4-1 1,-1 3-212,-3-3 0,-7-3 123,-8 0 1,-4 0-38,-4-1 0,-2-3 59,-5-5 0,-1 0 31,1 0 0,0-1 38,0-6 0,5 0 18,2 0 1,4-2 193,4-2 0,2-2 0,6-5 0</inkml:trace>
  <inkml:trace contextRef="#ctx0" brushRef="#br0">21414 16823 8314,'12'0'356,"-1"0"0,0-1-46,1-3 1,4 3-88,3-3 1,3 3-1,1 1 0,1 0-65,3 0 1,2 0 24,5 0 1,4 0-129,0 0 1,7 0 72,0 0 0,2 0-63,6 0 1,2 0-346,6 0 0,-1 0 230,4 0 1,-3-2-26,-29 0 1,1 0 0,30 1 78,-30-1 0,-1 0 0,33 1-72,-8 1 1,5 0 60,-9 0 1,1 0-54,-9 0 1,-4 0 124,-3 0 1,-4 0 9,-3 0 0,-3 0-42,-5 0 1,-6 0 43,-1 0-412,-4 0 807,-5 0-1124,-2 0 0,-16 0 652,-4 0 0,-5-4 0,-3 0 0,0 2 0,0 1 0,1 1 0</inkml:trace>
  <inkml:trace contextRef="#ctx0" brushRef="#br0">21585 17040 9756,'0'11'377,"-3"1"-253,-1-1 1,0 2-79,4 2 1,0 3 8,0 5 0,0-4-170,0 0 1,0 4 132,0 3 1,0-2-112,0-1 0,0-4 22,0 4 0,4-1 98,0-7 0,-1 4-35,-3-4 0,0 0-29,0-3 1,0-1-93,0 1 1,0-1-61,0 1-338,0-6 160,0 4-218,0-9-403,0 4 988,0-5 0,0 0 0</inkml:trace>
  <inkml:trace contextRef="#ctx0" brushRef="#br0">21757 17268 7569,'11'0'127,"1"0"-82,-1 0 20,0 0 1,1 0 154,-1 0 1,1 0-77,-1 0 1,2 0 3,2 0 1,-2 0-80,2 0 0,3 0 3,1 0 1,-1 0-68,1 0 0,-5 0-170,1 0 1,1 0 164,-1 0 0,6-5 0,-3-1 0</inkml:trace>
  <inkml:trace contextRef="#ctx0" brushRef="#br0">22294 17166 7988,'-7'0'647,"2"0"1,6 0-525,3 0 0,-3 5 173,3 2 0,-1 5-85,1 3 0,-3 3-127,3 5 0,1 1-21,-1 2 0,1 0-132,-2 4 0,-1-3 50,2 3 1,-3-3-127,-1 3 0,1-4-17,3 0 1,-3-2 31,3-1 0,1-1-135,-1-3 0,3 1 38,-3-5 0,4 1 17,-4-5 1,3 0-57,-3 1-38,5-1 137,-8 1 21,4-6-491,-5-1 535,0-5 1,-5-10 0,-1-3 0</inkml:trace>
  <inkml:trace contextRef="#ctx0" brushRef="#br0">22271 17223 7569,'0'-12'0,"0"1"121,0-1-121,0 1 0,1 3 865,3 1-491,2 4 0,2-3-34,-1 2 1,1 3-71,3-3 1,1 3-143,-1 1 1,2-4 54,2 0 1,-2 0-243,2 4 0,3 2 108,1 1 0,-1 0-11,1 5 0,0-5-73,4 5 1,-4-4-89,0 3 1,-5-3 7,1 4 0,-3-1-75,0 5 0,-1-1-79,1 1 1,-6-1 91,-2 1 0,-3-1 13,-1 0 1,-5 1 32,-3-1 0,-7 1 57,-4-1 1,-2 0 23,-2 1 1,-5-2-5,-3-2 1,-2 1 62,-1-6 0,4 1 171,-1-4 1,6 0-305,-2 0 1,4-1 23,4-3 100,3-2 0,9-11 0,2-1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5T02:36:56.214"/>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
    <inkml:brush xml:id="br2">
      <inkml:brushProperty name="width" value="0.09071" units="cm"/>
      <inkml:brushProperty name="height" value="0.09071" units="cm"/>
      <inkml:brushProperty name="color" value="#FF0000"/>
    </inkml:brush>
    <inkml:brush xml:id="br3">
      <inkml:brushProperty name="width" value="0.09071" units="cm"/>
      <inkml:brushProperty name="height" value="0.09071" units="cm"/>
      <inkml:brushProperty name="color" value="#57D200"/>
    </inkml:brush>
  </inkml:definitions>
  <inkml:trace contextRef="#ctx0" brushRef="#br0">1850 2627 7569,'-6'-1'-676,"2"-3"910,3 2 0,1-8 0,-2 3 0,0-3 0,-3-2 0,0 1 0,-2-1 1,2 1-1,-1 1 50,0 2 1,3 4-1,-2 8 1,1 5-1,0 5 1,2 5-1,1 4 1,1 3-1,1 5 1,3 3-268,3 4 1,7-1-1,2 4 1,-3-2-1,1-2 1,0-2-1,2 0 1,-2-2-133,-2-3 1,0 2-1,-1-6 1,1 0-1,-2-3 1,-1-4-1,-3-4 1,-1-2 167,-2-2 0,2 0 183,-2 1 1,1-7-1,-4-5 1,0-8-1,0-6-167,0-5 0,4-2 1,1-3-1,0-2 1,2-2-1,-1 0 1,3 0-1,0 3-281,-2 1 1,3 6-1,-2 3 1,2 4-1,2 3 1,-1 4 167,0 3 0,1 1 0,-1 1 0,1 3 0,0 4 0,2 2 0,2 1-25,-2 1 0,-1 0 0,1 2 0,2 1 0,-2-1 0,-2-1 0,1-1 0,1-1 10,1 0 0,0 0 0,-3-3 1,-1-1-1,1-2 0,-1-3 279,1 0 0,-1-4 0,0-1 1,0-6-1,-3-5 0,-1-4 65,-2 0 1,2-7 0,-3 2 0,-1-2 0,-2-3 0,-1-3 0,0-3 0,0-3-338,0-1 0,-4-4 1,-1 4-1,0 3 1,0 3-1,2 6 1,1 6-1,-1 5-812,0 2 0,0 7 0,7 3 1,3 7-1,4 6-73,0 4 0,0 7 1,1-2 936,-1 2 0,6 7 0,1 1 0</inkml:trace>
  <inkml:trace contextRef="#ctx0" brushRef="#br0" timeOffset="1">2707 3072 7569,'-7'-1'307,"4"-3"0,1-3 0,2-4 0,0-1 1,2-2 94,1-2 0,0-4 0,3 1 0,1-2 0,-1-4 0,2 0 0,-1-3 0,1-1-408,1-3 1,-4-1 0,-1-1 0,-2 0 0,1-1 0,0 1 0,0 0-84,-2 0 0,-1 3 0,0 2 1,0 1-1,0 4 0,-1 2 1,-2 5 69,0 0 1,-1 6 0,4 6 0,0 3 0,1 9 57,3 5 1,2 7 0,6 9-1,-1 7 1,2 5 0,1 5-1,2 2-97,2 2 0,0-2 0,1 3 1,-3-6-1,0-5 0,-1-6 1,-1-3-159,-2-5 0,0-2 1,-1-3-1,-1-2 0,-1-2 1,-1-2-1,0-1-1088,-2-2 0,3-3 1304,-5 0 0,-1-1 0,-3 5 0</inkml:trace>
  <inkml:trace contextRef="#ctx0" brushRef="#br0" timeOffset="2">2787 2992 7569,'-18'0'1050,"5"0"0,9 0-904,12 0 0,7 0 1,8-1-1,1-3 1,3-3-1,3-2 1,2 0-1,0 1-146,-2-1 0,1-6 0,3-3 0</inkml:trace>
  <inkml:trace contextRef="#ctx0" brushRef="#br0" timeOffset="3">3278 2650 7569,'-12'-12'743,"2"5"0,1-1 1,3-1-312,1-1 0,1 5 0,5 6 0,2 9 0,1 9 0,0 5 0,-1 6-401,1 3 0,0-2 0,-4 6 0,0-4 0,0-4 0,1-1 0,2-2-425,1-2 1,-1-6 0,-3-3 0,0-3 285,0 0 1,0-7 0,0-5 0,-1-6 0,-1-5 183,-2 0 1,-1-2 0,2-2 0,-1-4-1,2-4 1,-1-3-26,-1-5 1,3 2-1,-3 0 1,3 2-1,1 6 1,0 4-1,0 4-25,0 2 0,1 5 1,2 3-1,3 7 1,3 6-1,4 5 1,1 3-1,2 2-106,3 2 1,3 1-1,1 0 1,0-1-1,-1 0 1,1-2-1,-1-2-163,-3-1 1,2-4 0,-2-4 0,2-2 0,-2-2 0,-3-3 0,0-2 234,-1-3 0,0-1 1,-4-6-1,1-3 1,-1-1-1,-1-1 0,-1-2 1,-2-1 499,-2-2 1,-1-1 0,-4-2-1,-2-1 1,-2-3 0,-3-2-1,-2-2-464,1 1 1,-2 1 0,3-3 0,-2 3 0,0 1-1,2 4 1,2 3-3561,3 6 3532,1 8 0,1 1 0,0 6 0</inkml:trace>
  <inkml:trace contextRef="#ctx0" brushRef="#br0" timeOffset="4">4134 2615 7569,'-5'-11'245,"3"0"0,-5-1 0,1 1 1,1-1-1,-1 1 0,-1 3 1,0 7-1,0 11 0,4 9 1,3 8-1,2 2 0,2 1-21,-2 2 1,3 1-1,1 0 1,0-2-1,3-5 1,0-2-1,0-1 1,-2-1-1,1-3-865,-2-4 0,4-2 1,-2-3-2756,2-2 3396,-4-3 0,-1-16 0,-5-1 0</inkml:trace>
  <inkml:trace contextRef="#ctx0" brushRef="#br0" timeOffset="5">3769 2581 7569,'18'-4'471,"4"-1"1,9 0 0,4-1 0,4 1 0,-1-2 0,0 2 0,0-1 0,0 1-283,1 0 1,-7-3-1,1 4 1,-4 1 0,-4-1-1,-2 0 1,-2 1-190,-2 2 0,0 1 0,4 0 0</inkml:trace>
  <inkml:trace contextRef="#ctx0" brushRef="#br0" timeOffset="6">5288 2490 7569,'-6'-2'160,"0"0"1,3-1-1,-2 5 1,-1 5 0,0 6-1,1 5 1,0 2 0,1 5-1,0 3 1,1 4-1,0 1 1,3 1 0,3-1 19,0-2 1,5 0 0,-3-4 0,0-1 0,0-4 0,-1-1 0,0-4 0,0 0 0,-2-3-1316,-1-1 0,-1-6 1135,0 1 0,-5-6 0,-1 3 0</inkml:trace>
  <inkml:trace contextRef="#ctx0" brushRef="#br0" timeOffset="7">5059 2581 7569,'11'-11'110,"-1"1"1,1 1 0,6 2 0,3 1 0,3 1 0,0-1-1,-1 0 1,1 0 97,0 0 0,1 2 1,2-2-1,2 1 1,1 1-1,1 0 0,1 0 1,-3 2-254,-4 0 1,0 2 0,-9 2 0,-1 1 0,-1 5-1,-3 2 1,-3 2 0,-3 0-119,-2 4 1,-2-3 0,-2 7 0,0 0 0,-3 1 0,-2 2 193,-2 0 1,3 0-1,0 1 1,-1 1 0,2 2-1,0-2 1,3 0 0,2-3-43,4 1 0,6-4 0,6-1 1,3-1-1,4-5 0,4-3 1,2-5-1,3-3 73,1-1 0,-3-1 0,1-3 1,-1-4-1,0-3 0,0-3 0,-2-2 74,-3-2 1,-6 3-1,-4-3 1,-2 1-1,-3 2 1,-1-1 0,-3-3-66,-1-3 1,-3-1 0,-9 0 0,-5-1 0,-6-1 0,-6-2 0,-6 2 0,-4 1-308,-4 1 0,-1 6 1,-3 6-1,4 5 1,5 2-1,5 0 1,8 3-1,6 3 236,7 6 0,5 7 0,2 3 0</inkml:trace>
  <inkml:trace contextRef="#ctx0" brushRef="#br0" timeOffset="8">6784 2524 7569,'-5'-23'279,"-1"2"1,-1 2 0,5 3 0,3 4 0,3 3 0,0 6 0,-1 11 0,1 8 0,-1 7-25,-2 4 0,4 2 0,1 5 0,2 1 0,0 0 0,-1 1 1,1-1-1,-1-2 0,2-1 0,0-3-435,-1-2 1,1-4 0,-4-4 0,0-4-1,1-4 1,1-3-36,1-4 0,-1-3 0,0-2 0,2-3 0,0-4 0,0-3 250,-1-4 1,-1-3 0,5-5 0,-1 0-1,2-1 1,1-1 0,2-5 0,1 0 92,-1-2 1,0-2 0,-5 7 0,0 3 0,1 4-75,-1 5 0,-6 8 0,-5 7 0,-6 8 0,-4 6 0,-3 6-49,-2 6 0,-3-1 0,-5 5 1,2 2-1,0 1 0,4 1 0,1-1 1,6-1-97,5-1 1,4-6 0,2 2 0,3-5-1,5-2 1,5-5 0,5-4 0,2-3-36,2-4 1,4-3 0,0-1-1,-1 0 1,1-1 0,1-2-1,0-2-312,0-1 1,-2-2 0,-3-2 437,0 2 0,0-7 0,0 2 0</inkml:trace>
  <inkml:trace contextRef="#ctx0" brushRef="#br0" timeOffset="9">7538 2501 7569,'-4'-13'354,"0"0"1,2-3 0,0 5-1,2 6 1,0 10-95,0 8 1,0 6 0,0 7-1,0 6 1,0 5 0,2 3 0,0 2-1,2 0-260,-1 1 1,2-3 0,0-2-1,0-4 1,0-4 0,-1-4-1,-1-6 1,1-5-921,-1-2 0,-1-3 0,1-1-850,1-1 1770,-1-11 0,-13 2 0,-2-11 0</inkml:trace>
  <inkml:trace contextRef="#ctx0" brushRef="#br0" timeOffset="10">7435 2684 7569,'0'-14'128,"1"3"0,3 2 0,4 2 0,2 3 0,1 3 70,1 1 1,-1 1 0,2 5 0,1 5-1,2 5 1,2 5 0,1 0 0,0 3-221,0 1 1,0 2-1,4 0 1,0-1-1,-2-2 1,0-2-1,-4-1 1,1-5-42,0-4 1,-4-5 0,1 2 0,-2-2-1,-2-2 1,1-3 0,-1-2 0,1-2 251,-1-2 1,-3-9 0,-2 2-1,-1-3 1,-2-3 0,-2-2 51,-1-2 0,0-7 0,0-3 0,-1-2 1,-2-1-1,-2 1 0,-1 1 0,-2 2-329,2-2 1,-3 3-1,5 1 1,0 3 0,0 4-1,1 4-907,0 3 0,2 7 1,2 7-1,3 7 995,3 3 0,9 6 0,1 2 0</inkml:trace>
  <inkml:trace contextRef="#ctx0" brushRef="#br0" timeOffset="11">8246 2615 7569,'-12'-11'541,"5"0"1,-1 0 0,-1 4 0,-1 4 0,-1 7-271,-1 7 0,0 6 0,-1 7 0,0 1 0,3 5 0,1 1 0,3 5 0,2-2-391,3-2 0,1 0 0,1-4 0,3-1 0,4 0 0,3-5 0,3-6 0,1-4-114,-1-5 1,4 2 0,1-5 0,2-3 0,2-3 0,0-6 340,0-2 1,-4-5 0,-1-2-1,-2-1 1,-2-2 0,-1 0-1,-2-1 1,-1 2-13,-2-1 1,-3-5-1,-5-2 1,0 2 0,-1-1-1,-4 1 1,-7-2 0,-5 2-1889,-5 1 1793,-1 6 0,-10-4 0,-2 5 0</inkml:trace>
  <inkml:trace contextRef="#ctx0" brushRef="#br0" timeOffset="12">8623 2547 7569,'0'-12'192,"0"1"1,0 3 0,0 7 0,0 10 0,0 6 0,0 7 0,1 3-1,2 6 1,2 2 0,0 0 0,1-2 99,0 0 1,2-5-1,3 4 1,1-2-1,-2-4 1,-1-3-1,-1-3 1,0-1 0,1-4-345,-1 0 0,1-5 0,-4-2 1,1-1-1,2-4 94,-2-3 0,-1-1 0,-5-5 1,0-4-1,0-3 0,0-3-38,0-2 0,0-2 1,0-2-1,0-3 1,0-2-1,0 0 0,0 2 1,0 3-107,0 1 1,0 10 0,1 2-1,3 6 1,4 7 0,2 5 42,1 7 1,2 8 0,2 4 0,3 1-1,1 0 1,2 1 0,1-1-7,4 1 0,0-5 0,-2-5 0,2-1 1,1-4-1,-3-1 0,-3-4 161,-2-5 0,-5-1 1,1-4-1,-2-1 0,-3-5 1,-1-4-1,-3-3 0,0-4 226,-4-2 1,-1-3 0,-2-3 0,-3-2 0,-3-3 0,-3-1 0,-2-4-267,1-2 1,-1 1 0,1-2 0,-1 4 0,2 3-1,3 2 1,3 5-1120,3 3 0,1 11 1,1 2 1062,3 4 0,7 7 0,7 5 0</inkml:trace>
  <inkml:trace contextRef="#ctx0" brushRef="#br0" timeOffset="13">10382 2467 7569,'5'-18'110,"-4"2"0,4 5 1,0 3-1,1 3 1,1 5-1,-3 8 0,-4 10 1,-3 8-1,-1 4 1,0 4 177,-1 4 1,4 2-1,-3 3 1,3-3-1,1 1 1,0-3-1,0-1 1,1-5-1,2-3 1,1-4-505,-2-1 0,-1-6 0,1-3 0,0-2 0,2-2-2132,-1 1 2348,-2-6 0,-1-1 0,0-5 0</inkml:trace>
  <inkml:trace contextRef="#ctx0" brushRef="#br0" timeOffset="14">10701 2513 7569,'-10'-8'700,"3"3"1,3 4-1,3 6-507,1 4 1,0 7-1,0 4 1,0 6-1,0 4 1,0 3-1,0 1 1,0 1-232,0-1 0,0 3 0,1-2 0,1-3 0,2-3 0,0-3 0,0-4 0,0-2-673,-2-5 1,3-3-1,0-1 711,2-4 0,0 3 0,5-3 0</inkml:trace>
  <inkml:trace contextRef="#ctx0" brushRef="#br0" timeOffset="15">10587 2810 7934,'1'-7'282,"4"2"0,7 1 0,6 0 0,5 2 1,2-1-1,2 1 0,-1-3-165,2-2 1,1 4 0,4-4 0,-2 1 0,-5 1 0,-1 0 0,-4 1-515,-2-1 0,-2 4 397,-6-3 0,0-2 0,1-1 0</inkml:trace>
  <inkml:trace contextRef="#ctx0" brushRef="#br0" timeOffset="16">10644 2535 7569,'7'-11'270,"4"0"0,8-2 1,6-1-1,6 0 1,2 3-1,1 2 1,0 1-246,1 2 0,3-3 0,0 5 0,-1 1 1,-3 2-26,-4 1 0,13 5 0,-1 2 0</inkml:trace>
  <inkml:trace contextRef="#ctx0" brushRef="#br0" timeOffset="17">12826 2832 8431,'7'2'257,"1"0"0,1 3 0,1 0 1,1 0-1,1-2 0,0-1 0,4 1 1,3 1-1,4-2 0,2 0 0,3-2 1,1-2-1,1-1-168,0-5 0,1-2 1,-4-2-1,-2 1 1,0 0-1,-3-1 0,0-1 1,-3-1-1,-4-1-220,-2 1 1,-5 2-1,-2-1 1,-1-1 0,-3-1-1,-2 1 1,-3 0 0,-6 1 38,-5 2 0,-4-3 0,-6 7 0,-3 1 0,-4 2 0,-6 4 0,-5 4 0,-3 5 138,0 5 0,-3 4 0,2 4 0,5 3 0,6 1 0,6 3 0,6 3 30,6 2 0,10-1 0,4 9 1,6 1-1,5 1 0,9-1 1,8-3-33,8 0 1,8-5-1,-3-7 1,-1-6 0,0-5-1,-1-4 1,3-3 0,-4-3 130,-3-2 0,-1-1 0,-4-6 0,-3 0 0,-2-3 0,-4-2 0,-2 0-1187,-2 0 0,-5-3 1012,-1 3 0,-6-4 0,3 0 0</inkml:trace>
  <inkml:trace contextRef="#ctx0" brushRef="#br0" timeOffset="18">13728 2318 7569,'6'-7'170,"-2"-1"1,-3-1-1,-1-1 1,-1 0-1,-2 4 1,0 6 0,0 7-1,2 7 1,1 5-1,1 4 144,3 4 1,2 1-1,7 2 1,1-3-1,1-3 1,0-1-1,2 0 1,1-1-1,-1 0 1,-1-3-265,-4-4 0,4-2 0,-1-2 1,-3 1-1,-1-1 0,-4-1 0,1-1-1017,-2-1 0,3-4-295,-5 3 1,-2-4 1261,-5 1 0,-9-3 0,-6-1 0</inkml:trace>
  <inkml:trace contextRef="#ctx0" brushRef="#br0" timeOffset="19">14025 2307 6909,'0'-8'254,"-1"2"0,-3 1 1,-5 4-1,-4 3 1,-2 7-1,0 4 1,-2 5-1,-2 2 1,-2 4-1,-2 1 1,0 2-78,0 0 1,0-1-1,0-3 1,2-1-1,2-2 1,4-2-1,2-2 1,1-2-1,2-1-988,3-2 0,2 1 0,6-2 811,3-2 0,2-3 0,5-5 0</inkml:trace>
  <inkml:trace contextRef="#ctx0" brushRef="#br0" timeOffset="20">14310 2455 8159,'2'-6'141,"1"2"0,5 3 0,2 1 0,2 0 0,0 0 0,2 0 0,1 0 1,1 0-1,-1 0 0,0 0 0,-1 0 0,-1 0 0,-2 0-183,1 0-374,-1 0 0,0 0 416,1 0 0,-1-5 0,1-1 0</inkml:trace>
  <inkml:trace contextRef="#ctx0" brushRef="#br0" timeOffset="21">15007 2101 7569,'-6'-11'174,"1"1"1,1 1 0,-1 3 0,0 2 0,0 5 0,1 7 0,0 4-1,0 5 1800,2 1-1894,0 1 1,2 4 0,0-1 0,0 1 0,0 0 0,0-1 0,0-2 120,0-1-457,5-5 0,-3 2 1,3-4-1,-1-1 0,1-1 1,0-1-2146,0-1 2401,4-6 0,-3 9 0,5-5 0</inkml:trace>
  <inkml:trace contextRef="#ctx0" brushRef="#br0" timeOffset="22">14779 2444 7569,'-7'-1'195,"5"-2"1,4-1 0,6 1-1,2-1 1,1 0 4,1 1 0,4-2 0,5 0 0,3 0 1,4-1-1,1 1 0,3 0 0,-1 1-388,0-1 1,1 4 0,-7-3 0,-2 1 0,-4 1 0,-3-2 187,-2 1 0,-1 2 0,-2 1 0</inkml:trace>
  <inkml:trace contextRef="#ctx0" brushRef="#br0" timeOffset="23">14870 2570 7569,'0'-8'308,"0"0"0,1 1 0,3 1 0,4 0 0,3 3 0,4-1-99,4 1 1,-1 2-1,1 1 1,1 0 0,2 0-1,0 0 1,-3 0 0,-4 1-1,-2 2-236,-2 1 1,-1 5-1,-2-2 1,-4 3-1,-3 2 1,-2 0-1,-3 2 1,-4 3-724,-2 1 0,-7-3 503,-2 4 1,2-5 45,-2 1 1,1 2 173,-1-2 0,1 0-80,3-4 1,3-3 254,1 0 1,1-1-37,6 5 0,1-6 0,7-2 236,4-3 0,7-1-48,4 0 0,-1-1-71,1-3 0,0 1-272,4-4 1,0 3 111,0-4 0,-2 5-758,-2-5 0,1 4 122,-4-3 567,-1 4 0,-4-7 0,1 4 0</inkml:trace>
  <inkml:trace contextRef="#ctx0" brushRef="#br0" timeOffset="24">15578 2947 7569,'-10'-2'3469,"2"-1"-3108,4-5-361,3 3 0,1 5 0,0 6 0</inkml:trace>
  <inkml:trace contextRef="#ctx0" brushRef="#br0" timeOffset="25">16686 2170 7569,'-8'-4'115,"1"-1"0,-2 0 1,-1 0-1,-2 2 0,1 2 1,-1 1-1,1 1 0,0 2 1,-1 2-1,1 1 160,-1 3 1,-3 5 0,-1 3-1,-1-1 1,-1 2 0,2 0 0,-1 2-1,3 2 1,2-1-309,0-2 0,2 3 0,2-3 0,5 1 0,1 0 0,2-2 0,0-1 0,2-2-59,1 1 1,8-7 0,5 3 0,2-3 0,1-3 0,1-2 0,2-3 0,3-1 174,3 0 1,-1-5-1,2-3 1,0-2 0,-1-1-1,0-1-9,-3 1 0,-6-4 0,-3-2 0,-4-1 0,-2-2 0,-2-1 1,-4-2-1,-3 0-185,-1 0 0,-1-1 1,-3-1-1,-4-1 1,-3 3-1,-4 4 1,-3 3-1,-1 2-211,0 1 1,4 7 0,-3 2-1,1 3 1,3 2 0,3 3-413,3 3 1,3 4 733,5 0 0,5 5 0,2 2 0</inkml:trace>
  <inkml:trace contextRef="#ctx0" brushRef="#br0" timeOffset="26">16960 2478 8765,'0'-7'1442,"0"-1"-2953,0 6 1511,0-4 0,0 6 0,0 0 0</inkml:trace>
  <inkml:trace contextRef="#ctx0" brushRef="#br0" timeOffset="27">17223 2124 7569,'0'-11'260,"1"-1"1,1 1 0,2 0-1,0 0 1,0 3 140,0 0 0,0 8 1,-4 2-1,-2 10 1,0 4-1,-2 5 1,0 2-1,0 2-233,0 2 0,1 0 1,1-1-1,0 2 0,-2 0 1,2 0-1,0-4 0,2-3-212,0-2 1,0-5 0,0 2 0,0-4-1,2-2 1,0-1-808,2-1 1,1-6 850,-1 2 0,2-3 0,6-1 0</inkml:trace>
  <inkml:trace contextRef="#ctx0" brushRef="#br0" timeOffset="28">16126 2798 7569,'-6'0'209,"0"0"0,4 0 0,2 0 0,5 0 0,4 0 0,3 0 0,-1-1 2291,1-3-2404,4 3 1,2-4-1,5 5 1,-1-2 0,1 0-1,1-2 1,3 0 0,5 0-1,3 1 21,3 0 0,7 2 0,-1 1 0,6 0 0,0-1 0,3-2 0,-1-1 0,2 2-152,2 0 1,-3 2-1,-1 0 1,-1 0 0,-3 0-1,-1 0 1,-1-1 0,0-1-6,-1-2 1,-4-1-1,-3 2 1,-3-1 0,-2 1-1,-1-1 20,-1 0 0,-7-1 0,-1 2 0,-6 0 0,-1 0 0,-1 0 0,-1 1-390,-2-2 0,-1-1 0,-5 3-962,-6-2 1,-9 1 1371,-6 7 0,-5 2 0,2 6 0</inkml:trace>
  <inkml:trace contextRef="#ctx0" brushRef="#br0" timeOffset="29">16298 3152 7569,'0'-6'162,"-2"-1"1,0 6-1,-3 1 1,0 5-1,-2 4 1,1 4-1,-2 1 1,1 2 0,-1 1-1,-1 1 72,-1-1 0,0-1 1,1 1-1,3 1 1,1-1-1,2-1 1,2-2-1,1 0-222,0 1 0,1-3 0,3 0 0,5-3 0,5-1 0,3-2 0,4-1 1,0-1 78,3 0 1,3-2 0,-2-4-1,3-3 1,0-2 0,0-1-1,-2-3 1,-4 0-5,-3 0 0,-2-1 0,-7 1 0,-2-2 1,-4-1-1,-3-2 0,-1-1 0,-1-1-168,-3 1 0,-4-2 1,-7-4-1,-4 0 1,-4 1-1,-2 2-122,-2 1 0,-3 5 0,2 0 0,0 5 0,1 5 0,4 3 0,4 1 0,3 1-142,2 3 1,2-1-1,5 6 1,3 2 0,3 3-1,1 0 1,1 0 344,3 1 0,2 3 0,5 5 0</inkml:trace>
  <inkml:trace contextRef="#ctx0" brushRef="#br0" timeOffset="30">16766 3369 7569,'6'-1'48,"-2"-3"1351,-3-4 0,-2 2-1682,-3-1-1529,3 4 1812,-4-2 0,10 5 0,1 0 0</inkml:trace>
  <inkml:trace contextRef="#ctx0" brushRef="#br0" timeOffset="31">17143 3175 7569,'11'-11'0,"-3"0"0,-1 3 0,1 0 0,0-1 0,-2-1 0,-1-2 0,-2 1 0,-2 0 0,-1-1 43,0 1 0,0-1 0,0 1 0,-1 1 0,-3 1 0,-4 3 0,-2-1 1,-1 2 230,-1 0 0,-1 1 1,-1 4-1,-2 0 1,-1 0-1,0 0 1,0 0-1,1 2-233,2 1 0,-3 4 1,2 5-1,1 2 1,3 2-1,2-1 1,2 0-1,2 0-173,3-1 1,1-1 0,1 0-1,1-1 1,3 1 0,3-3 17,3 0 0,6-3 1,0-1-1,1-1 0,0-2 1,0-2-1,1-2 0,-2-2 164,1-1 1,2-3-1,-4 2 1,-1-1 0,-1 0-1,-3 0 1,-1-2 0,-3 1 739,-1-1 1,0 5-658,-1 0 1,-3 4 0,3 5 0,-3 6 0,-2 2 0,-2 2 0,0 4-76,0 6 0,2-2 0,1 3 1,0-3-1,0 0 0,0 1 0,0 1 1,0-4 6,0-1 0,0-4 1,0 2-1,0-3 0,0-4 1,0 0-1,0-1 734,0 1-1082,0-1 1,0-6 0,0-5 282,0-6 0,-5-9 0,-2-3 0</inkml:trace>
  <inkml:trace contextRef="#ctx0" brushRef="#br0" timeOffset="32">18445 2535 7569,'-7'-1'126,"2"-1"1,3-2-1,3 1 1,7 2-1,4 1 1,4 0-1,-1 0 1,1 1 0,2 2-1,2 2 1,3 0-1,3 1 1,1 1 85,3 2 1,0 1-1,3 1 1,-1-1 0,-2-1-1,2-1 1,0-1 0,-1 1-1,-1 0-226,-2 0 1,-2-2 0,-3-1 0,-1-2 0,-3 1-1,-4 0 1,-2 0-54,-2 0 0,0 5 91,1-2 1,-6 0 0,-3-1 0,-5 0 0,-3-1 21,-1 0 1,-2 3 0,-3-3-1,-2 1 1,-2 3 0,-4 0 0,-3 0-31,0-1 0,-2-1 1,-3 3-1,-2-1 1,-2-1-1,1 1 1,-2 1-1,-1 1-4,-1 1 0,3-5 1,2 0-1,0-1 1,1 0-1,-1 2 1,2 0-8,3-1 0,-1-4 0,7 2 0,0-1 1,3 0-1,2-2-439,2-1-169,5 4 0,6-3 0,7 1 603,3-1 0,12-2 0,2 0 0</inkml:trace>
  <inkml:trace contextRef="#ctx0" brushRef="#br0" timeOffset="33">19884 2398 7569,'-5'-6'240,"3"-4"0,-1 2 1,1-2-1,1 0 1,-2 1-1,0 4 1,-1 2-1,0 6 1,0 3-1,0 7 116,-1 5 1,4 3 0,-3 2 0,2 1 0,-1 3-1,-1 3 1,2 2 0,1 0 0,1-2 0,0 3-278,0 4 1,0-1-1,0 0 1,0-3-1,1-2 1,1-1-1,2 0 1,-1-5-195,-2-5 1,3 1 0,0-5 0,-2 1 0,-1-1 364,-1-2-36,0-1 160,0-2 379,0-5-879,0 0-97,0-6-2081,0-6 1261,0 5 1043,0-9 0,6 4 0,0-6 0</inkml:trace>
  <inkml:trace contextRef="#ctx0" brushRef="#br0" timeOffset="34">12837 3780 7286,'-6'-1'115,"1"-2"1,1 1-1,0 3 1,1 6-1,3 1 1,3 1-1,1-1 1,0 1 0,-1 1 150,1 1 0,1 1 1,-2-1-1,1 1 1,-2-1-1,-1 1-231,-1-1 1,0 0 0,0 1 7,0-1 1,0-3 0,2-2 0,2-1 0,3-2 47,3-2 1,2-1 0,-1 0 0,1 0-1,0 0 1,3 0 0,5 0 52,1 0 1,7 0 0,2 0 0,5 0-1,4-1 1,5-2 0,5-1 0,0 1-78,2-2 0,1 3 0,5-2 0,0 2 0,0-1 0,0-2 1,3 0-1,3-1-74,-29 3 1,1 0-1,2 0 1,0-1-1,-2 0 1,1-1 0,-1 2-1,1-1 1,0-1-1,1 1 1,0-1 0,0 1-1,-1-1 1,0 1 17,-1 0 1,0 0 0,-1 3-1,-1 0 1,0-2 0,0 1 0,0 0-1,-1 0 1,0 0 0,1 0-1,-1 1 1,0 0 0,31-1 36,-5 2 1,5-3 0,-5-1 0,0 1 0,0 1 0,-2-1-1,0-2 1,0 0-112,2 0 0,2 0 1,-3 2-1,0 0 1,0-1-1,0 0 0,0 0 49,0 2 1,-1 0 0,-2 2 0,-4 0 0,0 0 0,-1 0 0,1 0 45,1 0 1,-4 2-1,2 0 1,-2 2 0,-1-2-1,-1 0 1,0-1 0,-2 2-114,-1 0 1,-4 2-1,2-2 1,1 1 0,-2 0-1,2-1 1,0 2-85,2 2 0,-3-5 0,1 2 1,0-3-1,-1 1 0,3 0 0,1 2 171,-3-1 1,3-2-1,-6-1 1,-2 0 0,0 0-1,-2 0 1,0 0 0,-1 0 117,-2 0 0,1 0 0,-6 0 0,0 0 0,-2 0 0,-1 0 0,-1-1-31,1-3 0,-4 2 0,-1-1 0,0 1 0,0 2 0,1-1 0,-2-1-68,-1-2 1,0 0-1,-1 4 1,-1 0 0,-1 0-1,-2 0 1,1 0 0,-1-1-187,1-3 0,-5 3 313,1-3 0,-4 3 0,2-1 1,-1-2-1,-2-3 170,-2-3 0,3-2 0,0 1 0,-2-1 0,-1 1 0,1 0 0,0-1 0,2 0-276,-1-4 1,2 4 0,-2-4 0,0 4 0,-2 0-927,-1 1 0,-1 6 0,-3 5-2922,-3 6 3802,-4 4 0,-5 7 0,-2 1 0</inkml:trace>
  <inkml:trace contextRef="#ctx0" brushRef="#br0" timeOffset="35">13225 4728 7569,'-1'-11'175,"-3"1"1,-3 2 0,-3 6 0,-2 3 0,1 4 0,-2 1 0,-1 4 0,-1 3 0,1 4-18,1 0 0,2 2 0,-1 4 0,1 0 0,1 0 0,2 0 0,3 0 1,1-1-1,0 1 0,2 0-207,1 0 0,2 0 1,3-2-1,3 0 1,3-4-1,3 0 1,1-3-1,3-1 76,0-2 1,2-3 0,4-2 0,-1-1 0,-2-2 0,-1-2 0,1-2 0,2-2 109,1-1 0,0-5 0,0 0 1,-2-3-1,-1-5 0,-2 1 0,-3-2-89,-4 0 1,0-1 0,-5-4 0,1-1 0,-3-1 0,-4-3 0,-4-1-226,-4-3 1,-7 3 0,-4 0-1,-3 2 1,-1 5 0,1 6 0,-1 3-1,1 3-199,3 2 1,-1 3 0,5 5-1,1 2 1,2 1 0,5 6-1411,3 5 1786,3 4 0,6 0 0,1-2 0</inkml:trace>
  <inkml:trace contextRef="#ctx0" brushRef="#br0" timeOffset="36">13705 5094 7569,'0'-7'1029,"-1"2"-780,-3 5 0,1 2 0,-3 1-1444,1 5 1195,1-3 0,4 5 0,0-3 0</inkml:trace>
  <inkml:trace contextRef="#ctx0" brushRef="#br0" timeOffset="37">14071 4763 7569,'-2'-8'120,"0"0"1,-2-1-1,0 1 1,0-1 423,0 1 1,-4 5 0,0 0 0,-2 1-1,-2 4-336,1 1 0,0 5 0,-1 6 0,1 3 0,-1 0 0,1 4 0,1 0-224,2 2 1,-1-1 0,5-2 0,2 0 0,1 3-1,1 1 1,0-1 0,1-3-163,3 1 0,2-1 0,5-1 1,2-4-1,1-3 0,3-4 1,0-1-1,4-2 152,0-3 1,2 0-1,0-4 1,0-1-1,0-5 1,-1-2-1,1-2 172,0 1 1,-1-4-1,-3-2 1,-3 0-1,-1-5 1,-1-2-1,-2-4-97,-3-1 0,-7 2 0,2-3 0,-4-2 0,-5-1 0,-6 0 1,-7 2-1,-4 6-277,-1 5 1,-5 3 0,-1 7 0,-1 3 0,1 3 0,1 2 0,4 4-479,3 2 0,5 2 1,6 7-1,2 1 706,4 1 0,3 5 0,1-2 0</inkml:trace>
  <inkml:trace contextRef="#ctx0" brushRef="#br0" timeOffset="38">14516 4557 7569,'-6'-8'240,"2"1"0,2 0 1,2 5-1,0 6 1,0 6-1,0 5 1,0 4-1,0 4 0,0 2 399,0 2 1,0 5 0,0-3 0,0 1-521,0 1 0,0-6 1,0 3-1,0-1 0,0-1 1,0 0-118,0-2 1,0-3 0,0-2 0,0-3 0,0-4 0,0 0 0,0-1-406,0 1 1,0-5-2064,0 1 2466,0-6 0,0 3 0,0-5 0</inkml:trace>
  <inkml:trace contextRef="#ctx0" brushRef="#br0" timeOffset="39">14824 4591 8031,'-5'-6'203,"3"1"1,-6 5 0,-1 0-1,-1 0 1,-1 0 0,0 1-1,4 3 1,3 3 0,3 4-1,1 0 1,0 0 0,1 1 109,3-1 1,-3 1-1,3-1 1,-2-1-1,1-1 1,1-1 0,-2 1-373,0 1 1,-1-3-1,1 1 1,2 1-15,-1 1 0,-2-2 0,0-2 0,2 0 0,2-1 0,1 2 72,3-1 0,1 0 0,3 3 1,1-1-1,2 1 0,2 1 1,1 1-1,0 1-86,0-1 1,-3 2 0,1 1 0,0 1 0,-3-1 0,-3-1 0,-2-2-85,-1 1 1,-6-1 0,2 0 0,-3 1 0,-1-1 0,-1 1 0,-3-2 137,-3-2 0,-1 2 1,-2-4-1,-3 0 1,0-1-1,-1-1 1,1 0-1,-4-1 38,-1-2 1,3-1-1,-3 0 1,1 0 0,0 0-1,1 0 1,2-1-495,1-3 0,5-1 1,2-4 488,1 1 0,-4 1 0,3-5 0</inkml:trace>
  <inkml:trace contextRef="#ctx0" brushRef="#br0" timeOffset="40">14699 4591 7569,'-2'-11'140,"0"-1"1,-1 1 0,5 1 0,5 1 0,7 3-1,6-1 1,5 2 0,2-1 93,3-1 1,1 4 0,6-5 0,1 0 0,0 2-1,-1 1 1,-1 1 0,-5 0-378,-1 2 0,-4-1 0,-4 1 0,-2-2 0,-2 1 0,-2 2 143,-2 1 0,-1-5 0,-2-1 0</inkml:trace>
  <inkml:trace contextRef="#ctx0" brushRef="#br0" timeOffset="41">15304 4774 8153,'6'5'122,"1"-4"0,-5 4 0,3-1 1,2 1-1,1 0 0,3 2 0,1-1 1,2 2-1,2-2 0,-1-2 0,0-2 1,1 1-1,1 1 73,-1-2 0,5-1 0,-2-2 0,1-1 0,0-2 0,-2 0 0,-1-1 0,-3-3-152,-2-2 1,0-1 0,-1-1 0,-1 1 0,-2 0-1,-4-1 1,-3 1-70,-1-1 0,-1 1 1,-3-1-1,-4 1 0,-3 0 1,-4 0-1,-4 4 0,-3 3-8,-1 3 0,-3 1 0,-2 2 0,0 5 0,-1 4 0,1 3 0,0 2 1,4 4 69,3 1 0,1 2 0,6 1 0,4 1 0,5 2 0,4 0 0,1-1 1,1 2-24,3 1 0,3-3 0,7 0 0,3-3 0,0-4 1,4-3-1,-1-5 26,-1-3 0,5 1 0,-3-6-12,-1 0 1,-1-2-73,0-1 0,1-4-254,-5 1 1,6-6-423,-2 1 0,-3 2 721,-1-2 0,3 0 0,0-3 0</inkml:trace>
  <inkml:trace contextRef="#ctx0" brushRef="#br0" timeOffset="42">16081 4363 7569,'0'-8'313,"1"2"0,3 1-46,3 2 0,2 3 0,0 4 1,-1 4-1,1 2 0,1 1 0,1 2 1,1 1-101,-1 1 1,0 2 0,1-3 0,-1 2 0,1 1 0,-1-1-1,0-2 1,1-1-276,-1-2 0,1 1 0,-1-1 0,1-1 0,-2-1 0,-1-3-1056,-2-1 1,0 0 1163,0-1 0,3-2 0,-3 3 0</inkml:trace>
  <inkml:trace contextRef="#ctx0" brushRef="#br0" timeOffset="43">16309 4374 7569,'-4'-11'977,"-1"2"1,-3 5-631,-4 8 1,-1 10 0,-6 5 0,-2 2 0,-4 4 0,-1 0 0,-1 3 0,0 0-669,1 0 321,-6-2 0,8 2 0,-4 1 0</inkml:trace>
  <inkml:trace contextRef="#ctx0" brushRef="#br0" timeOffset="44">17942 4614 7569,'-4'-8'157,"2"2"0,3 1 0,5 4 0,5 3 0,0 6 0,2 2 0,2 1 0,4 1 0,3 1 0,0 1 147,1 1 1,4 4 0,1-3 0,2 1 0,5-1 0,1-2 0,2-2 0,0-3 0,1-2-210,-3 2 0,-1-4 0,-5 0 0,-3-1 1,-4 0-1,-4-2 0,-4 0-170,-3-2 0,-5 1 0,-5 1 0,-4 2 86,-6-1 0,-6 2 0,-2 0 0,-2 0 0,-4 1 1,-2-1-1,-4 2 0,-1-1 4,-3 3 0,1 0 1,-1 0-1,3-2 1,0 1-1,1 0-45,0-1 0,1-3 1,6 2-1,0 1 0,4-2-572,0 0 1,4 2 0,10-3 601,6-1 0,11-2 0,4-1 0</inkml:trace>
  <inkml:trace contextRef="#ctx0" brushRef="#br0" timeOffset="45">19541 4420 7569,'-5'-12'269,"4"5"0,-3 2 1,4 2-1,2 7 0,2 5 1,-1 7-1,-2 5 0,0 3 1,2 2-1,1 5 1,-2 2 191,0 1 1,1 0 0,1-1 0,-1-1 0,-2-1-1,0-1 1,2-1 0,1-1 0,-2-2-357,-1-4 0,-1 3 1,0-9-1,0 1 0,0-1 1,0-2-1,0-1-481,0-2 1,0-3 0,0-1 0,-1 1 0,-3-2 375,-3-2 0,-9 2 0,-1 1 0</inkml:trace>
  <inkml:trace contextRef="#ctx0" brushRef="#br0" timeOffset="46">2136 7686 8067,'0'-6'511,"1"1"-433,3 5 1,-3-1 0,4-2 0,0-1 0,3 2 0,2-1 0,1 1 0,0-3 0,-3-1 0,0 0 0,1 1-67,1 0 1,-2-3 0,-1 5-1,2-1 1,1 0 0,2 0 0,-1 2 4,1 0 0,-1 2 0,0 0 0,1 0 0,-1 0 1,2 0-1,1 0-20,1 0 1,0 0 0,-3 0 0,-1 0 0,1-1 0,0-2 0,2 0 0,2 0-15,-3 2 0,0 1 1,-1 0-1,-1 0 0,0 0 1,1 0-1,-1 0 35,1 0 1,-1 0-1,1 0 1,-1 0-1,2 0 1,1 0 0,2 0 257,2 0-252,1 0 1,8-4-1,-1-1 1,0-1-1,-1-2 1,2 0 0,3 1 32,3-2 1,5-1-1,1 0 1,3 1-1,4 1 1,2-1-1,0-1-47,-1-1 1,2 1 0,-1 1 0,0 1 0,3-1-1,0-1 1,-1-1 0,0-1-52,-1 1 0,10-1 0,-2 1 0,1-2 0,-1-1 0,-2-1 0,-2 1 67,2 1 0,1 2 0,-1 0 0,0-1 0,-3 2 0,-1 1 1,-3 1-1,-1 1 33,-1 0 1,-2-1 0,-2 3 0,-3-1 0,-1 1 0,2 3-98,0 1 1,-3 1 0,1-2-1,-2 0 1,-2-2 0,0 0 0,2 0-1,1-1 40,1-1 0,1 2 0,-2-4 0,1 0 0,-1-3 1,-2 1-1,-2 1 0,-1 2 67,-2-2 0,-4 3 0,2-1 0,-2 1 1,1 0-1,0-2-82,0 2-45,3-5 1,4 9 0,0-6-1,0-1 1,2 1 0,1-1-1,2 1-2,2-1 0,-3 3 1,1-2-1,-1 1 0,-2-1 1,1 2-1,-3-1 80,-2 1 1,-1 2 0,-3-2 0,1 1 0,2 1 0,-1-1 0,-1-2 33,-1 1 1,4 0 0,0 2 0,3-4 0,5-2 0,0-1 0,3-1 0,2 0-102,1-4 1,3 2 0,1-3 0,-2 0 0,-1 2 0,-3 0 0,-2 0 55,-4 1 0,-2 1 1,-3 1-1,-2 1 1,-2 0-1,-1-1 0,-1 1 104,1-1 0,-3 1 0,6-2 0,1-1 0,1-1 1,1 0-1,0 0 0,0-2-131,1-1 0,3 1 1,1-4-1,0 2 0,1-1 1,-4-2-1,1 0-12,1-1 1,-3 4-1,0 0 1,-4-2-1,-4 1 1,-1 0-1,-2 2 101,-1 1 0,0-2 0,1 3 0,1-2 0,2-2 0,-1-2 1,1-1-1,1 1-78,1-1 1,-3 0 0,2-1 0,-1-2 0,3 0 0,-1 0 0,-3 2 6,-1 1 0,-6-3 0,-2-1 0,0 2 0,-3 2 0,-2 3 0,0 1 123,-1-2 1,1 0-105,-1-2 0,4-4-20,1 1 1,0-1-35,-1 4 0,2-4-132,2 1 1,2-2 73,-2 1 0,7-1 66,1-2 0,-1-3 28,-3 2 1,4 2-47,-1-1 1,1 4 107,-4 0 1,0-2-39,-1 1 0,1-3 0,-1 3 0,-2 2 0,-2-1 0,0 1 0,-2-3 0,1 0 0,-2-1 0,0 1 0,0 0 0,-1 1 0,-1 1 0,-2-1 1,2 0-1,1 1 0,1-2 59,-1-1 0,4 2 0,0-2-116,0 1 0,2 1 0,-4 3 1,1-1 34,-1-2 1,3 1-1,-2 3 1,-1 0-1,1 0 1,-3 1 0,-1 2-1,-3 2 40,-3 2 0,4-3 0,-5 2 0,1 1 0,0-1 0,-1 2 0,0 0-23,3 0 0,2-4 0,0 2 0,0 1 0,1-2 0,-1 1 0,1 1 7,-1 2-40,0-4 0,1 5 1,-1-2-1,1 3 0,-2 0 1,-1 2-1,-3 1 82,-1 1 1,3 1 0,-3-5 0,0 1 0,0 0-9,-2-1 0,-1 5 0,2-1 1,2-1-1,2 0-248,-1 2 0,-3-2-528,4 5 0,-6 1 0,2 7 715,-2 4 0,-13 7 0,-1 3 0</inkml:trace>
  <inkml:trace contextRef="#ctx0" brushRef="#br0" timeOffset="47">9616 4317 7569,'-5'-6'55,"4"-1"1,-4 5 0,0-2 0,-3 2 0,-2 0 0,-1 4 0,-1 1-1,1 5 1,-2 3 162,-2 5 1,2 1 0,-3 6-1,-1 1 1,-1 2 0,1 2 0,1 0-1,5 1 1,3-1-312,5 0 0,1 2 0,2-3 0,0-2 0,2-2 0,3-3 1,5-2-1,5-3 38,3-5 1,-2 0 0,6-6 0,2-1 0,0-3 0,0-4 0,-1-5 202,0-5 0,-1 0 0,-2-5 0,-2-1 0,-2 0 0,-2-1 0,-3 2-28,-3-1 0,-3-3 0,-5-2 0,0-2 0,-1 0 0,-3 1 0,-4-1 0,-2 0-364,-1 0 1,-1 6-1,1 0 1,0 3-1,-1 5 1,1 3-649,-1 2 0,2 7 892,3 1 0,-4 5 0,5 7 0</inkml:trace>
  <inkml:trace contextRef="#ctx0" brushRef="#br0" timeOffset="48">9845 4705 7569,'0'-6'-253,"0"1"0,0 5 0</inkml:trace>
  <inkml:trace contextRef="#ctx0" brushRef="#br0" timeOffset="49">10130 4329 7204,'-7'-7'226,"-1"3"0,0 4 0,1 4 0,-1 5 0,-1 4 0,-1 3 0,-1 2 0,-2 2 0,0 2 0,1-1 1124,2-2-1368,1 3 1,1-5 0,2 3 0,1-2 0,2-1 0,2 0 0,1-1 0,1-2 0,2-1-85,0-2 1,10-3 0,-1-2 0,2-1 0,2-2 0,2-2 0,1-1 0,0-1 83,1-3 1,2-2-1,1-6 1,-2 1 0,-1 0-1,-2-2 1,-1-1 35,-3-1 0,-2-6 0,-1 2 1,-4-2-1,-3-2 0,-3-1 1,-1-2-30,0 0 1,-5-1 0,-4 4-1,-3 1 1,-5 0 0,-1 3 0,-1 5-1,1 4-227,3 2 0,-1 6 0,1-2 0,2 4 0,4 4-711,5 3 1,3 3 948,1 2 0,5-1 0,1 1 0</inkml:trace>
  <inkml:trace contextRef="#ctx0" brushRef="#br0" timeOffset="50">10439 4214 7569,'0'-16'146,"0"-1"1,0-2-1,0 4 1,0 2 0,0 2-1,0 0 438,0-1 1,3 7 0,1 6 0,-1 9-459,-2 8 1,-1 4-1,0 1 1,0-1-1,0 3 1,0 0-1,-1 3-87,-3 1 0,3-2 1,-3 3-1,1 1 1,1-1-1,-2-1 1,2-1-1,0-2-137,2-2 1,0-5 0,0-2 0,0 0 0,0-3 0,0-1 0,0-2-1413,0 0-412,0-4 1922,0-2 0,-5-5 0,-1 0 0</inkml:trace>
  <inkml:trace contextRef="#ctx0" brushRef="#br0" timeOffset="51">10621 4203 7569,'-3'-18'392,"-1"3"0,1 2-18,2 2 1,1 6-1,0 5 1,0 6 0,0 5-1,-1 3-324,-3 2 0,3 4 0,-3-2 1,3 1-1,1-1 0,0-1-115,0 1 1,0-3-1,0 3 1,0-1-1,0-3 1,1-3-1,1-2 1,3-3 13,2-1 0,-3 3 1,3-4-1,2-1 0,1 1 1,2 0-1,-1-1 1,2-1 125,2 2 0,-2-3 1,2 4-1,-2-1 0,-1 1 1,1 2-68,-2 1 0,3-1 0,-7 0 1,0 2-1,0 3 0,-2 2 1,-3 1-1,-2 0-26,-4 2 1,1-3-1,-7 3 1,-3 1 0,-1-1-1,-1-1 1,-2-2 0,1-3-8,-1-3 1,-2 2 0,3-3 0,-1-1 0,-1-2 0,2-3-388,-1-1 1,2 0 0,4 0 0,1-1 411,2-3 0,3-8 0,5-5 0</inkml:trace>
  <inkml:trace contextRef="#ctx0" brushRef="#br0" timeOffset="52">10610 4123 7569,'-11'-11'315,"0"-1"1,5 2-1,5 1 1,5 3 0,2 1-213,3 2 1,5-2 0,2 1 0,2 2 0,2-1-1,2 1 1,1-2 0,0 1-2080,-1 2 1976,-4 1 0,-1 5 0,-6 1 0</inkml:trace>
  <inkml:trace contextRef="#ctx0" brushRef="#br0" timeOffset="53">10941 4408 8409,'1'-6'256,"2"4"1,1 4 0,0 6 0,1 2 0,1 1-1,2-1 1012,-1-2-1281,1 2 0,3-9 0,1 3 0,0-2 0,2-2 0,3 0 0,-1 0 0,2 0 0,-1-2-75,-1-2 1,3 2 0,-4-6 0,-1-1 0,-1-1-1,-2-1 1,0-1 23,-4 1 0,-2 0 0,-5-1 0,0 1 0,-1-1 0,-4 2 1,-5 3-1,-5 2 26,-3-1 1,-1 5 0,-4-1-1,0 4 1,-1 6 0,-1 2 75,-2 1 1,0 5 0,6 0 0,2 2 0,3 2 0,4 2 0,2 2 0,2 1-9,4 2 1,3 0-1,2-5 1,3 1 0,4-1-1,2-2 1,2-2-1,4-3-140,3-5 1,-2 0-1,3-6 1,0-1-1,0-2 1,0-1-1,-2-1-378,-1-3 0,-1-2 488,-1-6 0,-2 1 0,4-1 0</inkml:trace>
  <inkml:trace contextRef="#ctx0" brushRef="#br0" timeOffset="54">11341 4089 7569,'-5'-12'152,"5"3"0,-1 6 1,4 6-1,2 6 0,2 3-33,-1-1 1,6 6 0,3 2 0,-1 2 0,0 2 0,0 0 0,1-2 0,-1-2 0,-1-2-472,-2-1 1,-1-3 0,-1 1 0,-3-4 351,-1-2 0,4-6 0,-2 4 0</inkml:trace>
  <inkml:trace contextRef="#ctx0" brushRef="#br0" timeOffset="55">11501 4146 7569,'-17'-7'118,"5"2"0,-5 7 0,2 3 1,-2 6-1,0 7 0,-4 3 1,0 4-1,-2 0 0,0 3-118,0 1 0,-5 2 0,-1 3 0</inkml:trace>
  <inkml:trace contextRef="#ctx0" brushRef="#br0" timeOffset="56">8280 5573 7569,'0'-7'132,"0"-1"0,0-1 0,0-1 1056,0-1 1,0 6-953,0 5 1,0 5-1,0 6-147,0 1 1,0-1 0,0 0-1,0 1 1,0-1-17,0 1 0,0-1 1,0 0-1,0 1 1,0-1-1,0 1 0,0-1 1,0 1-9,0-1 1,0 0 0,0 1 0,0 1 0,0 1-1,0 1 1,-1 0 0,-2 0-32,0 0 0,-1 4 0,4-2 1,0-1-1,0 1 0,0-2 1,0 0-1,0 2-32,0 1 0,0-3 0,1 3 1,2-1-1,0 0 0,0 1-19,-2-1 0,-1 1 1,0 3-1,0-2 1,0 0-1,0 0 0,0-2 1,0 1-7,0 0 1,0 0 0,0 2-1,0-2 1,0 0 0,0-2-1,0 2 1,0-2 1,0 1 1,4 2 0,0-4-1,-2 0 1,1 0 0,-1 2 22,2 1 1,1-3 0,-2 3 0,1-2 0,-1-1 0,1 1 0,0 0 0,-1 1-2,-2-1 0,3 3 0,-1-2 0,0 0 1,-2 4-1,-1 0 0,0 1 0,0-2 85,0-1 0,0-3 0,0 1 0,0 1 0,0-1 0,0-1-46,0-2 0,0 2 1,0 0-1,0-2 0,0-2 1,0 0-1,0-1 0,0 1 74,0-1 1,1 0 0,2 1 0,1-1 0,-2 1-1,1-1-134,1 1 1,-3-1-1,3 0 1,-3 1-1,-1-1-121,0 1 0,0-1 1,0 1-1,0-1 0,0 0 1,0 1 116,0-1 1,1-3-1,2-1 1,1 2-1,-2 1 123,-1 2 1,-1-1 0,0 1 0,0-1 0,0 1-74,0-1 1,0-3 0,0-1 0,0 2 0,0 1-25,0 2 0,0-1 0,0 1 0,0-1 1,0 0-1,0 1 0,0-1 111,0 1 0,0-5 1,0 1-1,2 1-16,2 1 1,-3 1 0,3 1-1,-3-1-67,-1 1 0,0-5 0,0 1 0,0 1-44,0 1 1,0 1 0,0 1 0,0-1 0,0 1 57,0-1 0,-4 0 0,0 1 0,2-1 1,0-3 0,2-1 0,0 2 30,0 1 1,0-2-1,0 0 1,0 1-1,0 1-62,0 1 1,-3 1-1,-1-1 1,1 0-73,2 1 1,1-5 0,0 1 0,0 1-1,0 1 1,0-2-1,0-1 1,0 2 60,0 1 1,0-2-1,0 0 1,0 0-46,0 3 0,0-4 0,0 1 127,0 1 0,1-3 1,2 2-1,1 1 57,-2 1 0,-1-3 0,-1 1 333,0 1-181,0-4 1,0 1-1038,0-2 1,-1-3 743,-3 3 0,-2-13 0,-5-3 0</inkml:trace>
  <inkml:trace contextRef="#ctx0" brushRef="#br0" timeOffset="57">7401 8303 7408,'0'-5'408,"1"5"1,2 6 0,2 6 0,0 2-131,0 1 0,4 5 0,-2-1 0,3 3 0,2 1 0,-1-1 0,1 1 0,0 0 0,2 1-239,2 3 1,3-3 0,-3 3 0,1-5 0,0-1 0,0-3 0,-1-1 0,-2 0-160,-1-1 1,-2 0 0,0-5 0,-3-1 0,-1-1 0,-1-1-1290,0 0 153,2 3 0,-3-5 1256,-5-2 0,-5-3 0,-6-1 0</inkml:trace>
  <inkml:trace contextRef="#ctx0" brushRef="#br0" timeOffset="58">7721 8406 7569,'0'-18'112,"0"1"1,0 6-1,0 0 1,0-1-1,0 1 739,0-1 1,0 4-693,0 4 1,-6 10 0,-1 13 0,-3 3-1,-3 0 1,-1 1-129,-1 0 0,-4 5 1,2 3-1,1 0 1,-2 0-1,1-3 0,1-3 1,2-1-208,1-2 0,2-3 0,0 0 0,-1-3 0,2 0 0,1-3 0,3-1 0,1-3-992,2 0 1,1-4 1167,-2-1 0,2 2 0,-3 0 0</inkml:trace>
  <inkml:trace contextRef="#ctx0" brushRef="#br0" timeOffset="59">7926 8497 6537,'0'-7'128,"1"0"0,2 1 1,1-1-1,0-1 113,1-3 1,1 0-1,5 0 1,1-1-1,-1 1 1,1 1-1,-1 1 1,0 1-1,1 0-272,-1 2 1,1 0-1,-1 3 1,1-1-1,-1 2 21,0 1 0,0 2 0,-3 1 0,0 5 0,0 2 0,-1 3 0,0 1-19,-2 0 0,4 2 1,-2 0-1,2-1 0,0-1 1,-1-2-1,0 1 1,3-1 13,0 1 1,0-2 0,1-3 0,-1-3 0,2-3 0,1-1 0,1 0 59,-1 0 0,-1-1 0,-2-3 0,1-3 0,-1-3 0,0-2 0,1-1-14,-1-2 1,-3 3 0,-2-5 0,-1 2 0,-2 0-1,-2-1 1,-1 1-526,0 0 0,-1 1 1,-3 6-1,-4 6 494,-2 4 0,3 5 0,-1 4 0,0 6 0,-3 0 0</inkml:trace>
  <inkml:trace contextRef="#ctx0" brushRef="#br0" timeOffset="60">8052 8737 7569,'-10'-1'0,"1"-2"1,2-2-1,2-1 1,1-2 0,1 1-1,-1-1 1,0 0 0,0 1 652,0-1 1,-1 2-1,3-3-437,-2 1 0,1 6 1,7-2-271,4 3 1,2 1 0,1 1 0,1 1 0,-1 2 0,1 0 0,-1 1-30,1 3 0,-1-3 1,2 0-1,1-1 0,1 1 1,-1 1 2,-2 3 1,-1-3 0,-2 2 0,-2 0 0,1-1-1,-1-1 1,0 1 65,-2-1 1,0-3-1,-3 2 1,3-1-1,2-1 1,2 0 59,1-2 1,-3-1 0,1 0 0,1 0 0,1 0 0,2-1-9,-1-3 1,0 2-1,0-6 1,-3 0-1,0 1 1,0-1-1,-1-1 1,0-1-428,-2-1 1,0 1 0,-3 1 388,2 1 0,-5 6 0,-6-4 0</inkml:trace>
  <inkml:trace contextRef="#ctx0" brushRef="#br0" timeOffset="61">8783 8189 7569,'-5'-12'77,"3"1"0,-2-1 1,3 1-1,1 0 1,0 2-1,0 5 1,0 8 198,0 5 0,1 3 0,2 5 0,1 4 0,-2 5 0,0 0 0,-2 1 0,0 1-356,0 1 0,0-3 1,-2 1-1,0 0 0,-2 0 1,0-2-1,0-1 0,-1-1-191,-1 0 0,3-4 1,0-1-1,1-2 1,2-2 302,0-1 0,2-3 0,1-2 0,5-5 0,2-1 0,2-2-53,-1 0 0,0 0 1,1 0-1,-1 0 1,1 0-1,-1 0 1,1 0-1,-1 0-392,0 0 0,1-4 1,-1-1-1,1-1 413,-1-3 0,1-2 0,-1 0 0</inkml:trace>
  <inkml:trace contextRef="#ctx0" brushRef="#br0" timeOffset="62">8954 8486 7569,'-6'-2'-58,"1"1"0,1 1 263,0 5 0,0 4 0,3 4 0,-2 2 0,0 4 0,0 1 0,2 1 0,1-2-143,0 1 1,0-2 0,0 1 0,0 0-1,0 0 1,0-1 0,0-2-541,0-2 0,0-1 0,1-3 1,2-1 477,0-2 0,6-4 0,-2 2 0</inkml:trace>
  <inkml:trace contextRef="#ctx0" brushRef="#br0" timeOffset="63">9080 8794 7636,'0'-8'-268,"0"1"1,1-1 0,1 1 267,2-1 0,5 0 0,-3-3 0</inkml:trace>
  <inkml:trace contextRef="#ctx0" brushRef="#br0" timeOffset="64">9285 8326 7569,'0'-18'111,"1"-2"1,2 5-1,2 1 1,1 1 0,3 1-1,1 1 1,2 1-1,-1 2 1,1 4 138,-1 3 0,1 6 1,-2 3-1,-1 3 0,-3 5 1,0 3-1,-1 2 1,0 2-1,-2 0-277,-2 0 0,-1 3 0,0 2 1,0 0-1,0 1 0,0 1 1,-1 0-1,-3-1-127,-3-2 0,0-2 0,1-1 0,1 0 0,1-3 0,0-4 0,0-3 182,2-1 1,1-1 0,2-2 0,3-1-1,3-3 1,3-1 0,2-2 135,-1-2 0,2 3 0,1-1 0,2 0 0,2-2 0,1-1 0,0 0 0,-1 0-380,-2 0 0,0 0 0,-5 0 216,1 0 0,-6-5 0,-1-1 0</inkml:trace>
  <inkml:trace contextRef="#ctx0" brushRef="#br0" timeOffset="65">8097 5585 7569,'0'-12'132,"2"1"1,1 1-1,5 1 1,2 3 0,2 1-1,0 2 1,4 2-1,4 1 1,4 0 0,5 0-1,3 0 1,2 0 0,-1 0 558,-1 0 0,-8 5 1,0 2-692,-4 4 0,-6 0 0,3 0 0</inkml:trace>
  <inkml:trace contextRef="#ctx0" brushRef="#br0" timeOffset="66">2090 5436 7569,'-6'-11'426,"2"-1"0,4 4 1,2 4-1,3 9 0,1 8 1,0 7-167,0 5 0,1 3 0,1 4 0,-1-2 0,-2 2 1,-1 1-1,0 1 0,-1-1 0,0-1-251,-2-1 0,-1-6 0,0 2 1,0-3-1,0-3 0,0 0 1,0-4-1,0 0-173,0-3 1,0-2 0,0 0-770,0-1 933,0 1 0,-5-6 0,-1-1 0</inkml:trace>
  <inkml:trace contextRef="#ctx0" brushRef="#br1" timeOffset="67">8600 9274 7216,'-8'0'85,"1"0"1,3 0 43,-4 0 1,8 0 0,3 0-1,8 0 1,4 0 0,3 0-1,1 0 1,5 0 0,4 0-1,4 0 1,0 0 0,2 0 79,2 0 0,5 0 0,10 0 0,0 0 0,1 0 0,1 0 0,4 0 0,6 0-179,-30 0 1,1 0-1,-1 0 1,1 0-1,3 0 1,1 0-1,0 0 1,0 0-1,1 0 1,1 0 0,2 0-1,2 0 1,2 0-1,1 0 1,2-1-1,2 0-32,1 0 0,1-1 0,-1 1 0,-1 0 0,3-1 0,0-1 0,0 1 1,1 1-1,-2-1 0,1 0 0,-2 0 0,1 1 0,-3 0 0,0 1 0,-1 0 1,-1 0-1,-2 0 0,-1 0 1,-3-2-1,0 0 1,-1 0-1,-1 0 0,-3 0 1,0 0-1,26-1 1,-7-1-1,-7 1 0,-3 1 26,-4-2 1,-3 3-1,-6-3 1,-1 1 0,-3 1-1,-1-2 1,-4 0-31,-4-1 0,1 4 0,-6-4 0,0 1 0,0 0 0,1 0 83,-2-1 1,-2 4-1,0-4 1,-1 1 234,1 0 1,-6-1-575,-2 1 77,-3 3 1,-2-4 0,-2 4 0,-2-2 0,-1-1 0,-2 1-440,2-2 0,-1 3 0,5-3 1,-3 0-338,-1-2 0,2 0 961,-4 0 0,0-1 0,-3-3 0</inkml:trace>
  <inkml:trace contextRef="#ctx0" brushRef="#br1" timeOffset="68">11409 9034 7569,'-11'0'408,"0"-1"521,-1-3 1,5 1-757,-1-4 0,5 5 1,1 1-1,3 5 0,4 1 1,2 1-1,1 1-157,3 2 1,0 1 0,2 1 0,2-1 0,4-1 0,3-1-1,0-1-32,1 0 0,0 2 1,0-4-1,-2 0 1,0 0-1,-3-3 1,-2 1 111,-2 1 1,-1-3 0,-2 3 0,-1-2 0,-2 2 23,-4 4 1,-8 2 0,-4 3-1,-4 1 1,-6 2 0,-5 2-1,-2 2-80,-3 2 0,-2-1 1,-3 0-1,2-4 1,3 0-1,2-2 1,5 0-604,-1 1 1,6-2 562,1-7 0,-3 3 0,0-3 0</inkml:trace>
  <inkml:trace contextRef="#ctx0" brushRef="#br1" timeOffset="69">8931 9731 7569,'0'-12'115,"0"5"0,0-1 0,-1 0 0,-2 3 1,0 7-1,0 6 0,2 8 0,-1 3 1,0 3-1,-2 5 0,2 1 39,0 0 1,2 2-1,0-2 1,0 0-1,0 1 1,0-1-1,0 0 1,0-2 0,0-2-236,0-1 0,0-4 1,0-2-1,0 0 1,0-3-1,-1-1 1,-2-2-876,0 0 0,-6-4 956,1-3 0,-7-3 0,-3-1 0</inkml:trace>
  <inkml:trace contextRef="#ctx0" brushRef="#br1" timeOffset="70">8908 9708 7569,'0'-12'0,"0"1"0,2-1 0,1 2 0,5 3 0,3 2 0,3 1 0,2 0 339,-2 1 1,-2 7-1,0 4 1,-1 3-1,0 5 1,1 4-1,-1 5 1,1 6-235,-1 2 0,1 1 0,-1 1 1,0 2-1,1 1 0,-1-2 1,1-4-1,-1-4-92,1-1 1,-1-4 0,0 1-1,1-5 1,-1-2 0,1-3-1,-1-1-206,0-2 1,1 0-1,-1 0-489,1-4 0,-3-2 682,-6-5 0,-9-5 0,-12-1 0</inkml:trace>
  <inkml:trace contextRef="#ctx0" brushRef="#br1" timeOffset="71">8828 10073 7663,'5'-6'174,"2"1"0,4 5 0,1 0 0,-1-1 0,2-2 0,2-2 0,4 0 0,3 0-102,0 2 1,5-2 0,0 0-1,-1 0 1,1 0 0,0 1-1,-2 0 1,-1 0-73,-1 2 0,0-4 0,0-1 0</inkml:trace>
  <inkml:trace contextRef="#ctx0" brushRef="#br1" timeOffset="72">9651 9765 7569,'-5'-12'138,"3"1"1,-2 0-1,2 0 1,-2 3 0,-3 1 24,-4 2 1,0 1 0,-2 4 0,-1 0 0,-2 2 0,-2 3 0,-1 5 0,0 5-97,0 3 0,5-3 0,-3 4 0,2 3 0,0 2 0,2 2 0,3 0 0,4-1-83,1 2 1,1-3-1,4 4 1,1-2-1,3 1 1,4-1-9,2-2 0,5-3 0,2-2 0,0-4 0,4-2 0,0-3 1,2-2-1,0-4-23,0-3 1,0-1 0,-2 0 0,-1 0 0,-2 0 0,0 0 0,-2-1 0,1-2-1351,-3-1 1397,-6-5 0,7-2 0,-3-7 0</inkml:trace>
  <inkml:trace contextRef="#ctx0" brushRef="#br1" timeOffset="73">9845 9856 7569,'0'-11'118,"0"-1"0,1 2 1,2 1-1,2 3 280,1 1 1,-2 2-1,2 7 1,-1 4-1,-2 3-309,-2 4 0,-1 3 0,0 6 0,1 2 0,2 0 0,1 0 0,-2-1 0,1-1-242,1-1 45,-3 2 0,5-12 1,-3 2-1,1-2 1,-2-2-1,1 0-1471,0-4 1579,-1 3 0,3-8 0,-5 3 0</inkml:trace>
  <inkml:trace contextRef="#ctx0" brushRef="#br1" timeOffset="74">9753 9788 7569,'-3'-12'242,"0"1"0,4 1 0,6 2 0,3 4-76,1 3 0,4 1 1,2 0-1,1 0 0,2 0 1,0 0-1,2 0-333,1 0 1,-7 0 0,6 0 0,-4 0 0,-3 0 0,0 1 166,0 3 0,1-3 0,-5 4 0</inkml:trace>
  <inkml:trace contextRef="#ctx0" brushRef="#br1" timeOffset="75">10222 9696 7367,'0'-7'198,"1"0"0,1 4 0,2 4 0,0 5 1727,1 4-1827,-4 7 1,5 2 0,-6 6 0,0 3 0,1 1 0,1 3 0,2 1-30,-1 1 1,-2-1 0,-1-1 0,0-3 0,1-1-1,2-2 1,1-4 0,-2-1-325,-1-2 1,3-5-1,0 1 1,0-4 0,0-2-2144,-1-1 2398,1-6 0,-4-2 0,0-6 0</inkml:trace>
  <inkml:trace contextRef="#ctx0" brushRef="#br1" timeOffset="76">10473 9696 7569,'-8'-1'-513,"3"0"1,3 1 640,3 5 0,7 5 0,-2 5 0,2 6 0,-1 4 0,1 4 0,-1 2 0,0-1 28,-2 2 0,2-1 0,-2 1 0,1-3 0,-1-1 0,-2-2 0,1-2-145,0-1 1,0-2 0,-3-2-1,2-4 1,0-2 0,0-1-1,0-1 32,0 0 1,-1-3 0,3-2 94,0-1 0,0-6 0,2-6 0,-3-4 1,-1-1-1,-1-4 0,2-3-106,-1-2 1,2-6 0,-1-2 0,-1-3 0,1-3 0,1-1 0,0-1-183,0-1 1,3 2-1,-3-4 1,0 3 0,0 6-1,-1 2 1,0 4-1,0 5-383,-2 5 0,1 3 0,1 6 0,2 6 533,0 6 0,4 8 0,-2 2 0,2 4 0,2-2 0</inkml:trace>
  <inkml:trace contextRef="#ctx0" brushRef="#br1" timeOffset="77">10816 10130 7299,'0'7'987,"5"-2"1,-4-7-899,3-1 1,1 0-1,-1-6 1,-1-2 0,1-4-1,0-3 1,-1-2-50,-2-2 0,3-1 0,-1-1 0,0-3 0,0-3 0,-1-3 0,2-1 0,0-1-141,1 1 1,-4 4 0,3 0-1,-3 3 1,-1 2 0,1 4 0,2 3 88,1 2 1,0 4-1,-4 8 1,1 6 54,3 7 1,-2 8-1,6 4 1,1 4-1,1 4 1,1 3 0,1 1-1,-1 2-89,0 1 0,5-1 1,-1 0-1,-1-1 1,-1-1-1,-2-3 0,0-4-165,1-6 0,-1-2 0,1-5 0,-1-1 0,1-2 0,-1-1-793,0-2 0,-3-1 1004,0-2 0,-6-3 0,3 4 0</inkml:trace>
  <inkml:trace contextRef="#ctx0" brushRef="#br1" timeOffset="78">10896 10039 7569,'-11'-1'734,"4"-3"-641,2-2 1,10-1 0,4 3 0,3 3 0,5 1 0,1 0 0,1 0 0,0 0-429,0 0 0,0 0 1,4 0-1,-1 0 0,1 0 1,-1-1 334,-3-3 0,2-2 0,-3-6 0</inkml:trace>
  <inkml:trace contextRef="#ctx0" brushRef="#br1" timeOffset="79">11352 9731 7569,'-10'-2'-23,"3"-1"248,3-5 1,2 9-1,2 6 1,0 6-1,0 5 1,0 3-1,0 1 1,0 4-134,0 0 1,2 1 0,0-3 0,2 2-1,-1 0 1,-2-2 0,-1-2-247,0-3 0,4-1 0,0 1 0,-2-4 0,-1-2-2382,-1-2 2536,0-5 0,-5-6 0,-1-6 0</inkml:trace>
  <inkml:trace contextRef="#ctx0" brushRef="#br1" timeOffset="80">11124 9765 7569,'2'-10'-127,"6"1"0,7 2 0,4 2 0,2 2 0,-2-1 0,0 0 0,0 0 269,0-1 0,0 4 0,4-4 0,-1 1 0,1 0 0,0 0 0,0 1 1,0-1-217,0 1 1,-6 1 0,0-1-1,-2-2 1,0 0 0,-1-1-294,-1-1 0,-3 6 493,-2 1 0,-4 5 1,-8 8-1,-4 1 0,-2 2 1,-1 2-1,-1 2 61,1 2 0,1 4 0,1 1 0,2 0 0,2-1 0,3 2 0,1 0 0,1 0-144,0-2 0,1-4 0,3-1 0,3-4 0,3 0 0,2-3 0,-1-1-32,1-2 1,3-3-1,0-2 1,0-1 0,1-2-1,0-2 1,1-1-96,-1 0 1,3 0 0,-4-1 0,-1-2 0,-1-2 0,-2-1-446,1-3 0,-6-1 0,-2-2 0,-3 1 529,-1-1 0,-5 1 0,-1 0 0</inkml:trace>
  <inkml:trace contextRef="#ctx0" brushRef="#br1" timeOffset="81">11432 9925 6651,'12'-2'-82,"0"0"0,4-2 0,1 2 0,2 0 0,-1 1 1,0-1-1,0-2 37,2 1 1,-2-2-1,0 0 1,-2 0-1,-2-1 1,-3-1 44,-3-2 0,2-1 0,-3-1 0</inkml:trace>
  <inkml:trace contextRef="#ctx0" brushRef="#br1" timeOffset="82">11444 9651 7569,'6'0'7,"11"-4"1,2 0-1,9 1 1,4 1-1,1-1 1,-1 0-1,-3 0 1,-1 2 104,-2 1 0,0 0 0,-2 0 0,-3 0-112,-3 0 0,-8 0 0,-5 0 0</inkml:trace>
  <inkml:trace contextRef="#ctx0" brushRef="#br1" timeOffset="83">8531 9045 7569,'-6'-11'188,"1"1"1,1 1-1,0 1 1,2-1 0,1-1-1,1-1 1,0-1 0,0 1-1,-2 1 134,-2 2 0,2 3 0,-6 5 0,-1 1 0,1 3 0,-1 4 0,2 2 1,1 3-1,1 1-200,0 1 1,1 6-1,4 1 1,0 5-1,1 2 1,3 1-1,2 1 1,2-1-145,0 2 0,-2 0 1,3-1-1,-1-1 1,-1-3-1,1-1 0,-2-2-45,-1-1 1,-1-4-1,-3-1 1,2-2 0,1-2-1,-2-1 1,-1-2-122,-1 1 0,2-5 0,0 1-923,2 1 1,0-3 1110,-4 2 0,0-6 0,0 3 0</inkml:trace>
  <inkml:trace contextRef="#ctx0" brushRef="#br1" timeOffset="84">2535 9422 7569,'0'-7'105,"2"0"0,0 1 1,3 1-1,2 0 45,2 2 0,-1 3 0,1 3 0,0 1 0,3-2 0,3-1 0,3-1 0,3 0 0,5 0-69,4 0 0,-1 0 0,3 0 0,2 0 0,3-1 0,1-1 0,0-4 1,0 1-9,-1 0 0,2 0 0,-1 3 1,-1-2-1,-1 0 0,-2 0 1,0 0-35,1 2 0,-4 1 0,1 1 0,1 0 1,-1 0-1,1-2 0,0 0-27,1-2 1,1 0 0,2 4 0,3 0 0,-1 0 0,2 0 0,-1 0 0,3 0 17,2 0 0,3-4 0,-1 1 1,-3 0-1,1 2 0,-1 1 1,1 0-21,-4 0 1,0 0 0,-4 0 0,2 0-1,1 0 1,-1 0 0,-1-1 0,1-2-21,3-1 0,-1 0 0,1 4 0,0 0 0,-1-1 0,0-1 0,0-2 30,-1 1 1,1 2 0,2 0 0,0-2 0,3-1 0,3 2 0,2-1 0,1 1 34,0-2 0,-2 0 0,3 4 1,1-1-1,1-2 0,0 0 0,-3 0-56,-2 2 0,4-3 0,-5 0 0,1 2 0,-1 0 0,1 2 1,-1 0-7,2 0 1,0 0 0,3 0 0,-2 0 0,-1 0 0,-3 0 0,-1 0 0,-1 2-17,0 1 0,-1-1 0,1 3 0,-2-1 0,-1 1 1,-1 0-1,1 0 0,1-1 73,-2 1 0,1-4 0,-4 3 0,0-2 0,2 1 0,-2 1 0,2-2 5,-1-1 1,1 3 0,2 0-1,-1-1 1,1-2 0,2-1-1,0 0-46,1 0 0,-2 0 0,0 0 0,-3 0 0,3 0 0,0 0 0,2 0 1,-1 0-12,1 0 0,-4 0 1,-1 0-1,-2 0 1,-2-1-1,-2-2 1,0-1-29,-1 2 0,-1-1 0,-3 1 0,-2-2 0,-1 1 0,-1 2 0,0 1 42,-2 0 1,-5 0-1,-1 0 1,-2 0 0,-2 0-1,-1 0 1,-2 0 0,1 0-95,-1 0 1,1 0-538,-1 0 1,-6 0 0,-6 0 618,-9 0 0,-12 5 0,-7 1 0</inkml:trace>
  <inkml:trace contextRef="#ctx0" brushRef="#br1" timeOffset="85">2787 9274 7396,'-7'-8'350,"2"2"1,1-1 0,-1 2 0,-1 0 0,-2 4 0,1 2-163,-1 3 0,1 5 0,-5-3 0,1 2 0,-1 0 0,1 0 0,-1 3 0,1 0 0,0 0-223,-1 1 0,0 1 0,-2 0 1,-3 3-1,-1-1 0,-1 0 1,0 0-1,0 1-2,-1 0 0,0-3 1,1 2-1,2-2 1,3-2-1,1-1 1,5-1 37,1-1 0,0-1 0,3 5 0,2-1 0,6-1 0,6-1 84,4-1 1,7-2 0,-2 2-1,4-4 1,3-3 0,3-1-1,1 0-178,-4 0 1,-2 0 0,-1 0 0,-1 1 92,-3 3 0,-8 2 0,-6 6 0</inkml:trace>
  <inkml:trace contextRef="#ctx0" brushRef="#br1" timeOffset="86">3312 9845 7569,'-6'-7'201,"-3"-3"0,5 5 1,1 3-1,2 5 0,1 8 1,0 4-1,0 5 0,0 6-27,0 4 0,1-1 1,2 0-1,1 1 0,-2-3 1,1 3-1,-1-2 1,2-2-1,-1-3-185,-2-3 1,0-4-1,2 1 1,1 0-1,-2-3 1,-1-1 0,-1-2-298,0 0 1,0-3-1,-1-2 1,-3-1-432,-3-2 739,2-2 0,-5-1 0,3 0 0</inkml:trace>
  <inkml:trace contextRef="#ctx0" brushRef="#br1" timeOffset="87">3289 10016 7569,'0'-18'78,"0"3"0,0 2 0,1 2 1,2 0 332,1-1 1,0 5 0,-3 0 0,3 2 0,3 3-295,3 0 1,2 11 0,1 3 0,1 2 0,2 2 0,2 3 0,1 3 0,0 1-132,0-1 0,0-3 1,4 0-1,1 0 1,1-1-1,1-3 1,-4-2-1,-1-3 53,-1-2 1,-3 1 0,-2-4 0,-2 0-1,-2 0 140,0-2 1,-3-2 0,-2-2-1,-1-3 1,-2-4 0,-2-3-25,-1-5 1,-4 3 0,-1-6 0,-1-2 0,-2 0 0,1-3 0,0-2 0,1-2-226,0-1 1,2 2-1,-2-2 1,-1 3-1,2 3 1,0 4-1,3 2-783,0 3 1,2 2-1,2 1-182,1 4 0,4 2 0,5 5 1035,4 0 0,1 0 0,6 0 0</inkml:trace>
  <inkml:trace contextRef="#ctx0" brushRef="#br1" timeOffset="88">3952 9833 7569,'0'-11'2262,"0"5"-2227,-5 16 1,-1 4-1,-2 12 1,0-2 0,0 1-1,1 0 1,0 2-67,2-2 0,2-1 1,3-1-1,0 0 0,0-2 1,0 0-1,0-4 0,1 0-5,3-3 1,-2-3 0,6-2 0,1-2 0,1-2 0,1-3 0,1-1 0,-1-2 136,0-3 0,5 2 1,-1-7-1,-1-3 1,-1-1-1,-2-3 0,-1 1-83,-2 0 0,1-5 1,-6 1-1,0-3 0,-3-1 1,-3 0-1,-3 2-272,-4 2 1,0-3 0,-8 6-1,2 0 1,0 6 0,1 4-1,0 3 1,1 2 253,1 1 0,2 5 0,-1 1 0</inkml:trace>
  <inkml:trace contextRef="#ctx0" brushRef="#br1" timeOffset="89">4340 9845 7569,'-10'-18'1083,"2"3"0,3 8-1026,5 7 0,-1 7 0,-2 8 0,-1 4 0,2 3 0,1 0 0,-1 1-36,-1 0 0,1 4 1,-1-2-1,1-2 1,2-4-1,0-2 1,2-3-1,0-2-574,2 0 1,1-2 0,-3-1 552,2-2 0,5-9 0,-2 0 0</inkml:trace>
  <inkml:trace contextRef="#ctx0" brushRef="#br1" timeOffset="90">4077 9811 7569,'7'-7'256,"5"-2"1,2 4-1,9 0 1,6 0-1,4 1 1,2 0-1,-2-1 1,-2 0-35,-2 0 0,3 1 0,-5 4 1,-2 0-1,-1 0-222,-1 0 0,0 0 0,0 0 0</inkml:trace>
  <inkml:trace contextRef="#ctx0" brushRef="#br1" timeOffset="91">4911 9799 7569,'0'-8'132,"1"1"1,2-2 0,2-1 0,0-2-1,1 2 1,-1 1 0,-1 4 0,-4 4 136,-2 6 1,-3 9 0,2 5 0,-1 4-1,0 2 1,1 3 0,-1 1 0,1 2-317,2-2 1,1 3 0,0-6-1,0 0 1,0-2 0,0-2-1,0-3-297,0-4 0,0-3 0,0 0 1,0-1-1514,0 1 1857,0-6 0,-5-1 0,-1-5 0</inkml:trace>
  <inkml:trace contextRef="#ctx0" brushRef="#br1" timeOffset="92">4934 9742 7569,'0'-15'489,"1"0"-235,3 1 1,-2 7 0,6 9 0,1 8 0,1 7 0,1 6 0,2 4-164,2 3 0,2 2 0,3 1 0,-2 0 0,0 3 0,-2-2 0,2-1 1,-1-4-250,-1-1 1,-1-3 0,-3-6 0,-1-3 0,-1-4 0,-1 0 0,-1-1-1677,1 1 1834,-4-6 0,0-1 0,-5-5 0</inkml:trace>
  <inkml:trace contextRef="#ctx0" brushRef="#br1" timeOffset="93">4865 10062 7569,'5'-7'89,"4"4"1,4 0 0,3 1 0,1-2-1,1 1 1,1 2 0,4 0 32,2-3 1,5 3 0,-2-3 0,0 1 0,1 1-123,1-2 0,0-5 0,4 3 0</inkml:trace>
  <inkml:trace contextRef="#ctx0" brushRef="#br1" timeOffset="94">5585 9731 7569,'-12'-11'304,"2"4"1,1-8 0,2 3 0,-2 5-159,-1 3 1,2 4 0,0 4 0,0 4 0,-4 5 0,-2 4 0,-1 0 0,1 4-200,1 0 1,2 3-1,-1 2 1,1 0-1,1 0 1,1-2 0,3-1-41,1 0 0,1-1 0,4 0 0,1-2 0,3-2 0,3-1 0,4-3 0,0-2 0,0 0 1,6-5-1,1 0 1,1-2 0,0-3-1,1-1 1,2-1 129,1 0 0,-1-5 1,0-2-1,-2-3 1,-2-2-1,0 1 1,-2-2 72,1-2 0,-2 2 1,-4-3-1,1-1 0,-2-1 1,-1-1-1,-3 0 0,1 0 154,-1 2 0,-4-1 1,2 4-1,-2-1 1,-1 2-1,1 3-207,2 2 0,0 7 1,-4 1-1,0 7-160,0 7 0,1 2 0,2 5 0,1 3 0,-2-1 0,1-1 0,-1-3 0,2 1-138,-1 2 1,2-5 0,-2 0 0,0-2 0,-1-1 0,1-2 240,1-4 0,0 0 0,-4 3 0</inkml:trace>
  <inkml:trace contextRef="#ctx0" brushRef="#br1" timeOffset="95">5562 9822 7569,'4'-8'79,"1"1"1,1-1 0,4 0 0,3 2 0,4 1-1,0 3 1,2 0 0,0 1 904,0-3-860,0 3 0,2-4 0,-1 5 0,2 0 0,-2 0 0,0 0 0,-1 0 1,-1 0-63,-1 0 0,-2-4 0,-4 0 1,1 2-1,-1-1 0,0 1 91,1-2 1,-5-4 0,0 3 0,-1 0-144,0 0 1,-2 1-1,3 7 1,-2 3-1,-1 7 1,-1 3-54,1 5 1,0 1-1,-4 4 1,0 2 0,0 0-1,0 1 1,0-1-8,0 0 0,0 2 1,0-3-1,0-3 0,0-3 1,0-3-1,0-1-398,0-3 1,0-2 0,-1 0 0,-3-2 447,-4-3 0,-2 4 0,-1-5 0</inkml:trace>
  <inkml:trace contextRef="#ctx0" brushRef="#br1" timeOffset="96">6144 9765 7569,'-10'-12'298,"3"1"1,3 3-53,3 8 1,6 4 0,1 16 0,2 3 0,-2 4-1,0 1 1,1 1 0,0 0-167,0 3 0,1-3 0,-2 0 0,-1-1 0,1-2 0,-1-2 0,1-3 0,-1-2-154,1-3 0,-1-4 0,-2-2 332,5-2 1,-3-4 0,0-8 0,-1-5 0,0-5 0,-2-4-133,0 1 0,1-9 0,3 3 0,-1-2 1,0-2-1,-2 0 0,1-3 0,0-1-228,-1-2 1,2 0 0,-1 1 0,-1 3 0,1 2-1,0 4 1,-2 4-1310,0 3 0,3 2 1411,2 6 0,4 13 0,0 8 0</inkml:trace>
  <inkml:trace contextRef="#ctx0" brushRef="#br1" timeOffset="97">6396 10073 7569,'-8'7'265,"3"-4"1,2-3-1,6-3 1,1-5 0,2-2 2584,0-2-2820,2 1 1,4-4-1,-1-2 1,0-1-1,1-1 1,-2 0-1,-1 0 1,-3-1-1,1-2-83,-1 0 0,-4 3 0,3 0 0,-1 0 0,0 1 0,-1 1 1,-2 2-1,-1 0-105,0 1 1,0 1-1,1 2 1,2-1 109,1 1 1,1 5 0,-2 3 0,5 6-50,2 4 1,2 5-1,-1 4 1,2 7-1,1 5 1,1 2 0,-1 1-1,-1-1 61,-2-1 1,3 1 0,0-5 0,-3 0 0,1-2 0,-3-4 0,1-1-83,0 0 1,-2-4 0,-2 1 0,-1-2 0,-3-2-1352,0 0 1469,-2 1 0,-5-6 0,-2-1 0</inkml:trace>
  <inkml:trace contextRef="#ctx0" brushRef="#br1" timeOffset="98">6361 10028 7569,'0'-8'268,"2"2"0,1 0 0,4 3 0,0-1 1,1 0-46,1 2 1,2 0-1,5 2 1,3 0-1,2 0 1,2 0 0,1 0-542,3 0 0,-3 0 1,3 0-1,-3 0 318,-1 0 0,-1-5 0,1-1 0</inkml:trace>
  <inkml:trace contextRef="#ctx0" brushRef="#br1" timeOffset="99">6944 9742 7569,'0'-6'2088,"0"-4"-2032,0 13 0,1 0 0,3 11 0,2 4 0,2 2 0,-2 4 0,1 1-42,-1 3 0,-4-2 0,2 3 0,-1-1 0,-1-4 0,2-3 0,0-3 0,0-1-376,0-3 1,-1-2 0,-3 0 361,0-1 0,-5 1 0,-1-1 0</inkml:trace>
  <inkml:trace contextRef="#ctx0" brushRef="#br1" timeOffset="100">6715 9765 7569,'0'-7'23,"6"-3"0,2 4 0,5 0 0,4 2 0,0 3 0,2 1 0,-1-2 0,-1 0 37,-1-2 1,2 0-1,5 4 1,0 0-1,-1 0 1,1 0-1,0 1 1,-1 2-314,-3 1 1,1 0-1,-5-4 1,-1 0-1,0 0 1,0 0 252,1 0 0,1 0 0,-5 0 0</inkml:trace>
  <inkml:trace contextRef="#ctx0" brushRef="#br1" timeOffset="101">7184 9753 7569,'-7'12'61,"4"1"1,1 0 0,2 3-1,0-2 143,0-2 0,0 5 1,0 2-1,0 1 1,0 1-1,0-2 1,0 1-1,0 1-124,0 2 0,4 0 0,1-1 0,2-3 0,1-3 0,3-1 0,0 1 0,0-2-100,1-2 1,1-5 0,0-2-1,3-1 1,-1-1 0,0 0-1,2-2-71,0-1 1,-3 0 0,2 0-1,-4-1 1,0-2 0,-2-2-1,-1-1-1183,-2-3 1274,-4-1 0,2-2 0,-5 1 0</inkml:trace>
  <inkml:trace contextRef="#ctx0" brushRef="#br1" timeOffset="102">7115 10016 7569,'17'0'-68,"2"0"1,6 0 0,2 0 0,-1-1-1,1-2 1,1-2 0,0 0 0,0 0 69,-3 3 0,-6-1 1,-4 0-1,-2 0-2,-1 0 0,-1-3 0,0-1 0</inkml:trace>
  <inkml:trace contextRef="#ctx0" brushRef="#br1" timeOffset="103">7092 9776 7569,'12'-1'160,"0"-2"1,5-2-1,5-1 1,4-2 0,3 2-1,2 2 1,-1 2 208,1-2 0,-5 3 1,4-3-1,-4 3 0,-4 1 1,-6 0-370,-3 0 0,-7 0 0,-1 0 0</inkml:trace>
  <inkml:trace contextRef="#ctx0" brushRef="#br2" timeOffset="129">2490 15201 7569,'-7'0'-824,"2"0"1959,5 0-822,5 0 1,-2 0 0,3 1 0,1 2-353,-1 1 0,-2 0 0,3-4 133,2 0 1,-2 0 0,0 0 3,2 0 1,-3 0 0,2 0-1,1 0-24,1 0 0,2 0 1,-1 0-1,0 0 0,0-2 1,-3 0-1,0-2 17,1 1 1,1 2 0,1 1-233,1 0 0,-1 0 110,1 0 0,-1 0 0,1 0 0,-1 0 1,0 0-1,1 0 0,-1 0 81,1 0 1,-1 0-1,1 0 1,-1 0 0,0-1-1,1-2 5,-1 0 0,1-1 1,-1 4-1,0 0 1,1 0-71,-1 0 1,-3 4 0,0-1-1,0 0 1,3-2 0,1-1 0,4 0 0,-4 0 0,3-1 1,-1-2-1,0 0 0,2 0 1,-2 0-1,-2 1 56,0-2 0,3 0 0,0 4 1,-1 0-1,-1 0 0,-2 0 0,1 0-11,-1 0 1,0 0 0,1 0 0,1 0 0,0 0 0,3-1 0,-2-1-35,-2-2 0,4 0 1,0 3-1,1-2 1,-1-1-1,-1 2 0,1 0 1,-1 1 28,-1-3 0,-2 3 1,0-3-1,-1 3 0,1 0 1,-1-2-15,1-1 1,-1 1 0,0 3 0,2 0 0,1 0 0,1 0 0,-1 0-26,-1 0 1,2 0 0,0-2 0,1 0 0,-1-2 0,0 1 0,0 2 55,2 1 1,-5-4-1,4 1 1,-4 0 0,0 2-1,-1 1 1,1 0 1,-1 0 1,-3-1-1,-1-2 1,2-1 0,3 2-1,2 0 1,1 2-61,-1 0 0,3-3 1,1-1-1,1 1 1,-1 1-1,0-1 0,-2-1 1,2 2-24,0 1 1,-4 1 0,1 0 0,-2-2 0,-1 0-1,2-2 1,3 1 30,1 2 0,-3 0 0,3-2 0,-1 0 0,1-1 0,2 0 0,1 0 0,-1 0 19,-1-1 1,-4 3 0,4-5 0,0 2 0,-1 3 0,-1-1 0,-2 1-9,0-2 0,2-1 1,-3 2-1,1-1 1,-1 2-1,-2 1 1,0-1-1,-1 0-3,1-2 0,-1 0 0,1 4 0,-1-1 0,2-2 1,2 0-1,3 0-5,-1 2 1,4-3 0,-5 0-1,2 0 1,1 1 0,0-3 0,-1 1-3,-2 0 0,3 0 0,-3 3 0,-2-2 0,-2 0 0,0 0 1,-1 0 61,1 2 1,-2-1-1,-1 1 1,-2-2-1,2 0 1,1 0 0,2-1-45,-1-1 0,0 2 0,1-2 0,1 0 0,2 0 1,1 0-1,0 1-58,-5 0 0,-2 0 0,2 2 0,1-2 1,-1 0 46,0 0 0,-3 1 1,0 3-1,1-2 0,2 0 1,3-1-1,2-1 1,1-2-31,-1 1 0,5-3 0,-3 4 0,1 0 0,-2 0 1,1 1-1,-1 0-18,-1 1 1,-1-5-1,-3 4 1,-2 0-1,-1 1 1,-2-1 123,2 1 1,-2-2 0,0 0-1,2 0 1,1-1-73,2-1 0,-1 3 0,1-2 0,-1 0 0,0 1 0,1-2 0,-1 2-27,1 0 0,-5-2 0,1 2 0,1-1 1,0 0 59,-2 0 0,0 2 0,-4-4 0,5 1 0,1-1 0,0 2-57,-2 1 0,1-4 1,3 1-1,1-1 1,-2 0-1,-1 3 1,-3 0 12,-1-1 0,3 4 0,-3-5 0,1-1 38,3-1 0,1-2 0,2 1 0,-1 0 1,1-1-1,-1 2-46,0 2 1,-3-2 0,0 4 0,1-2 0,-1 1-1,1-1 1,-2 1 24,-2-1 0,4 0 0,-3-3 0,2-1 0,-2 1 0,0 1-16,1 2 0,0-2 0,5 2 0,-1-2 0,1-2 0,-1-2 0,0-2 0,1 3-52,-1 0 0,3 1 0,-1 2 0,-3 1 0,0 2 0,-1-2 0,0-1 109,-1-2 1,-5 1-1,4-1 1,-1 2-1,-1 0 1,1 1-1,0-2 1,0-1-3,0-2 1,-2 1 0,2 1 0,1 1 0,-2-1 0,1 1 0,-1-2-99,0-2 0,4 2 1,-2-2-1,0 2 1,1 2-1,1-1 1,0 1-1,-1 1-21,0 2 0,-4-2 1,2 3-1,1-4 1,-2 0-1,1 0 49,0-1 1,-2 2 0,2 1 0,1 1 0,-2 0 0,1-3 0,1 0 0,0 0 83,0-1 1,3 1 0,-4-1 0,2 1 0,-2-1-1,0 1 1,1 0-91,2-1 0,-3 1 0,1-1 1,1 1-1,0 0 0,-1-1 0,1-1 20,-2-2 0,4 2 0,-2-2 0,2 1 0,2 0 0,-1-2 0,0-1 0,0 1-13,-4 2 1,3-3-1,-2 2 1,2 1-1,2 2 1,-1 0-1,-1-1 19,-2-2 0,1 5 0,-4-3 0,1 2 0,3 2 0,0-1 0,0 0 0,-2-2 32,2 1 0,1-1 1,2 1-1,-1 0 1,1-1-1,-1 1 1,0-1-35,1 1 0,1 0 1,1-1-1,1 1 1,-1-1-1,-2 1 1,0-1-11,-1 1 0,1 1 0,-2 1 0,-1 1 1,-2-1-1,2-1 0,1-1 41,2-1 1,-5 2 0,1 1 0,0 2 0,-1-2 0,0-1 0,-1 0-13,0 2 0,2-2 0,3 2 0,-1-2 1,-1 0-1,-1 1 0,0 1 0,-1 0 1,1-3 1,-2 4-1,3-1 1,-3-1-1,1 0 1,-1 1-1,2 0 1,-2-1 1,4-1-1,-2-2 1,2 1-1,0 0 1,-1 0 0,-1 3-1,0 0-32,3-1 1,-1-1 0,-1-1 0,-2-1-1,2 1 1,0-1 13,-1 1 1,1-1 0,-4 2 0,0 1 0,1 2 0,-1-2-1,1-1 19,1-2 1,-3 5 0,3-1-1,1-1 1,-1-1 0,1-1 0,1 0-1,1 3-53,2 0 1,-1 0 0,0-3 0,1 1 0,-2 1 0,-1 1 0,-2 1 3,2 0 1,-2-3 0,0 3-1,1-4 1,-1 1 0,0 1-1,-1 2 26,1-2 0,-4 3 1,4-2-1,-1-1 0,0 0 1,3 0-1,1 2-50,2-2 1,-1-1 0,1-1 0,-1 3-1,1 0 1,-1-1 0,0-1 40,1-1 0,-5 0 0,0 2 0,-1 3 0,-1 0 0,1-1 58,1-1 1,-3 1 0,3 0 0,1-2 0,-1 0 0,1 1-54,1 4 0,1-1 1,2 0-1,-1 0 1,0 0-1,1 3-66,-1 0 1,1 2-1,-1 0 1,1 0 75,-1 0 1,0 0 0,1 0 0,-1 0 0,1 0-1,-1 0 1,0 0 13,1 0 1,-1 0 0,2 0 0,1 0 0,1 0 0,-1 0-1,-1 0-16,-2 0 1,1 0 0,-1 2 0,1 0 0,-2 3-1,-1 0-11,-2 0 1,-3 0 0,2-1 0,1 3 0,-2 0-1,1 0 1,0-1 0,3-1-8,1 0 0,2 4 0,-1-3 0,1 2 1,0-2-1,2 1 0,2-2 23,-2 0 0,-2 2 0,-2-2 0,-1 2 0,-1 0 0,0 1 1,-1-2 48,1-1 0,-4 4 1,3-1-1,2 1 1,1 0-1,2-2 1,-1 1-38,0-2 1,1 4 0,-1-3 0,1 0 0,-1 1 0,1 0 0,-1-1 0,-1 1-12,-2 1 0,2 1 0,-2 1 0,2-1 0,1-1 0,-1-1 0,-1 1 16,-1 1 1,-1 1 0,5 0-1,-1-3 1,1 0 0,-1 1-1,0 1 1,1 1 14,-1 1 1,1-1 0,-1 1 0,1-1 0,-1 1 0,0-1 0,1 0 17,-1 1 1,-1-1 0,-1 1-1,-1-1 1,1 1 0,1-1-1,1 0 1,1 1-10,-1-1 1,2 4 0,1 1 0,1-1-1,-1 0 1,0 0 0,0 1-32,1 0 1,2-3-1,-2 3 1,3-1-1,1 1 1,-2-1-1,0 0 1,-2 2-19,2 0 0,-5-3 0,4 3 1,-4-2-1,1 0 0,1 1 1,1-1-3,-1 0 0,3 2 1,-1-4-1,1 3 1,-1-2-1,-1-2 1,1 1-9,-1 2 1,0-2 0,-2 2 0,1-1 0,1 0 0,-1 1-1,-1-1 1,-2 0 20,0 1 0,-2-2 0,0 4 0,3-2 0,-1 1 0,3 1 0,-1-1-10,-1-2 1,4 3 0,-1-2-1,-1 0 1,0 1 0,0 0 0,1 1-1,0 0 38,2 1 0,-5-4 0,5 3 0,-2-2 0,0 1 0,0 1 0,2-1 0,1-1 18,0 2 0,3-4 0,-2 3 0,3-1 0,1 1 1,-1-2-1,1 0 0,0-1-69,0 3 1,4 0 0,-1-2 0,0 3 0,-2-1 0,0 1 0,2-2-18,5 1 0,-2-2 1,0 4-1,0 0 0,1-2 1,0 2-1,1-1 0,-1-1 30,2-2 0,-3 3 0,1-1 0,2 1 0,1 0 0,0 0 0,-1 1 5,-2-1 1,1-3 0,3 3-1,-1-2 1,-1 2 0,-1-1-1,4 1 1,1-2-1,1 1 0,0-3 1,0 3-1,2 0 1,2-1-1,1-1 1,0 0 2,-1 1 0,-4-2 0,1 2 0,-2-2 0,-2-1 0,0 2 0,1 2 0,-2-3-10,-3 0 0,2-1 0,-4-1 0,1 0 0,1 1 0,1-1 0,-2 1-7,-1-1 0,4 1 1,-2-1-1,2 0 0,0 0 1,-2-3-1,2 0 0,2 1-11,4 1 1,-2-2-1,3-1 1,-1 2 0,0 0-1,-1 0 1,-2-1-28,0 0 1,-1 3 0,0 0 0,-1 0 0,0 0 0,-1-3 0,1 0 0,-1 1 67,1 1 0,-2 0 0,1-1 0,-1-1 0,-1-1 0,0 1 0,0-2 0,-1 1 1,0-1 0,-2-3 0,2 2 0,-1-2 0,-3 1 0,-1-1 0,-1-2-33,0-1 0,0 4 0,0 0 0,-1-2 0,1-1 0,0-1 0,0 0 1,1 0-10,3 0 0,-2 0 1,6 0-1,0 0 1,2 2-1,3 0 1,1 2 11,1-1 0,1 3 1,-1 0-1,3 2 0,1 0 1,-1 0-1,1 3 1,0-1 106,0-3 0,-1 4 0,1-4 1,-3 2-1,-1 0 0,1-3 1,1 1-38,-1-1 1,8-2 0,0 3-1,1 1 1,2 0 0,-5-2 0,1 0-117,-3 1 1,-4-5 0,2 3-1,-2-1 1,-2 1 0,-1 0 0,-2 2-1,0-2 60,1 0 0,-1-2 0,-1-1 0,-1 0 0,-3 2 0,-1-1 0,-3-2-48,-1-1 0,-2 0 1,-2 0-1,-2 0 0,0-1 1,-2-2-1,1-1 0,-2 2-86,1 0 0,-2-1 0,4-1 0,-2 1 1,0 2-1,-1 1 0,0-1 147,-1-3 0,-1 3 0,-2-3 0,1 3 0,-1 1-225,0 0 1,-2 0 0,-6 1 0,-12 1 206,-11 2 0,-13 5 0,-8-3 0</inkml:trace>
  <inkml:trace contextRef="#ctx0" brushRef="#br3" timeOffset="130">4865 15155 6982,'8'-6'47,"-2"1"0,1 1 1,-1-1-1,3 0 0,1 0 1,1 1-1,1 0 0,-1 1 1,1 0 341,-1 2 1,-3 1-1,-1 0-270,2 0 0,-2 0 0,0 0 0,2 0 0,1 0 0,2 0-41,-1 0 1,0 0 0,1 0 0,-1 0 0,1 0 0,-1 0 0,1 0-81,-1 0 1,0 0 0,1 1-45,-1 3 0,1-2 33,-1 6 1,0-5 0,1 2-1,-1-2 35,1 1 1,-5 0-1,1-4 1,1 0-1,1 0 1,1 0 12,1 0 0,-1 0 0,1 0 0,-1 0 1,1 0-1,-1 0 0,0 0-16,1 0 0,-5 0 1,1 0-1,1 0-27,1 0 0,1 0 0,1 0 1,-1 0-1,1 0 0,-1 0 0,1 0-7,-1 0 1,2 0 0,1-1 0,1-2-1,-1-1 1,0 2 0,0 1 28,1 1 0,1-4 1,-2 0-1,2 1 1,-2 2-1,-2 1 0,0 0 1,-1 0 18,1 0 1,-1-1 0,0-2 0,1 0 0,-1 0 0,1 2 0,-1 1-26,1 0 0,0-4 0,2 0 1,3 0-1,-1 1 0,2-3 1,-2 1-1,2 0-4,0 3 1,-4-3 0,1 1 0,-1 0-1,0 0 1,1 1 0,-1 0-5,-1 2 1,-2 1 0,1 0 0,-1-2 0,1 0-1,-1-2 1,2 2 0,1 0-13,1 2 1,0 0-1,-3-1 1,-1-2 0,2 0-1,1 0 1,1 2 5,-1 1 1,-1-4 0,-1 0-1,2 2 1,3-1 0,-1 1-1,1-2 1,-2 0 20,1-1 1,-3 4 0,4-4 0,-2 1 0,0 0 0,-1 1 0,-1 1-2,-2-2 1,2 3 0,1-3 0,1 3 0,-1 1 0,-1-2 0,-2 0 0,0-2-4,1 2 0,-1 0 0,2 2 0,1-1 0,2-1 0,1-2 1,1 0 6,-1-1 0,-1 4 1,1-3-1,1 1 0,-1 1 1,-1-2-1,-1 1 0,1 1-22,-1-2 1,0 3-1,-2-3 1,1 3-1,1 1 1,-1 0 11,-1 0 0,-2 0 0,1 0 1,-1 0-1,0-2 0,1 0 1,-1-2-1,1 1 27,-1 2 1,0 0 0,1-2 0,-1 0 0,1 0 0,0 1-1,2-1-33,2-1 1,-1 0 0,-4 4-1,1-1 1,-1-1 0,1-2-6,-1 1 1,0 2 0,1 1 0,-1-1 0,1-2 0,-1-1 0,0 1-23,1-3 1,-1 5 0,1-4 0,-1 1 0,1 1 0,-1-1 0,0 0 30,1 0 0,-1-1 0,1 2 0,-1 0 0,1-1 0,-1 0 1,-1-1 18,-2-1 1,2 3 0,-4-2 0,2 1 0,-1-1-1,2 0 1,1 0 0,2 1-6,-1-1 0,1 3 0,-1-5 0,1 2 1,-1 1-1,0 1 0,1-3-7,-1 0 1,1 4 0,-1-4-1,1 3 1,-1-1 0,0 0-19,1-1 1,-1 4-1,1-4 1,-1 1-1,0 0-26,1 1 0,-1 2 0,-1 0 0,-1-2 0,-1 0 0,1-1 0,1 0 51,1 0 0,1-1 1,-1 3-1,2-3 1,1-1-1,1 0 1,-1 1 13,-1 0 1,-1-4 0,2 3 0,2-2 0,-2 2-1,-2-1 1,0 2 0,-1 0-35,1 3 1,-1-3 0,0 0 0,1-1 0,-1 0 0,1 1 17,-1 0 0,1-3 0,-1 5 1,2-1-1,1 0 0,1 0 0,-1 0-3,-2-1 0,0 3 1,-1-5-1,1 1 1,-1 1-1,1-1 0,-1 1-23,0-1 0,1-1 0,-1 2 0,1-2 0,-1-1 0,0-1-5,1 1 0,-4-2 1,-1 4-1,2-2 0,1 0 1,2 1-1,-1-1 1,0 2-3,1 1 0,-5-3 1,0 3-1,-1 0 1,1-1 67,1-1 0,-1 1 1,0-3-1,1 1 1,0 1-1,-2-1 1,0 2-54,1 1 0,-1-4 0,3 1 0,-2-2 1,2-1-1,1-1 0,2 1-13,-1-1 0,1 1 1,-1 0-1,1-1 1,-1 2-1,-1 1 0,-1 1 1,-1 0 56,1-3 1,-3 0 0,2 0 0,0-1 0,1 1-1,0-1-58,-1 1 0,-1 0 0,5-1 0,-1 1 0,1-1 0,-1 1 0,2-1-30,2 1 1,-6-4 0,2 0 0,-1 1-1,1 2 1,-1 3 0,-3 2 0,-2-2 49,1-1 0,-5 2 0,4 0 0,-1 0 0,-1-3 0,1 0 15,1 0 0,-3 3 0,3 0 0,0-1 0,1-1 0,2-1 0,-1-1-11,2 1 1,-2 0-1,0-1 1,1 1-1,-1-1 1,1 1 37,1-1 0,0 1 1,-2 0-1,-2-1 0,-1 1 1,0-1-5,-1 1 1,-2 3-1,0 2 1,2 0 0,1-1-1,-1 0 1,1-1-62,0 0 1,5 1-1,-3-5 1,2 1-1,-2 0 1,0 0 0,0 3 13,-1 0 0,0 0 1,-3-3-1,2-1 1,-1 1 24,-2 0 0,-1 3 0,1 0 0,2 0 0,0-3 1,1 0-24,1 0 0,-2-1 0,3 1 0,1-1 0,-1 1 0,2-1 0,-1 2-6,1 3 1,-2-4 0,2 4 0,-3-2 0,-1 0 0,1 2 7,1-2 1,-3 2-1,0 0 1,-1-2-1,-2-1 1,1-2-38,3 1 1,1-1 0,4 1 0,-3 0 0,0-1 0,1 1 0,0-2 21,0-2 0,3 2 1,-4-2-1,2 2 0,-2 2 1,0-1-1,0 1 63,-1-1 0,0 1 0,-3 0 1,2-2-1,0-1 0,0-1 0,-1 1-35,0 1 0,2 0 1,-1-1-1,0-1 0,-1 1 1,3 0-1,-1 0 0,1-1-85,0 1 0,-3 1 0,2 2 0,-1 0 0,0-1 0,-1 1 0,1-1 35,0 1 0,1 0 1,-2-1-1,0 1 1,1-1-1,0 1 19,0-1 1,0 1 0,-3 0-1,1-1 1,2 1 0,-1-1-1,-1 1 10,2-1 0,-3 1 0,4 0 0,-1-1 0,1 0 1,0-2-1,2-2 0,-2 2 9,0 2 1,3-4 0,-3 1 0,0 1 0,1 2 0,-1 0 0,1-1-11,1-2 0,-3 3 0,2-4 0,0 4 0,1-1 0,0-1 0,1-1 18,-1 1 0,-3 1 0,4 3 0,0 1 1,-2 1-1,-1 0 0,0-3 11,3 0 1,-2 1 0,2 1 0,-1 1-1,1 1 1,-1-1-48,2 1 0,-1 4 0,1-2 0,1 1 1,-1 0-1,1 0 0,0 1-31,2-1 0,-2-1 0,-1 2 0,-2-2 82,2-1 1,-3 3-1,1-2 1,-1 1 0,0 1-1,2-1 1,0 0 29,-1 0 1,1 0-1,3 3 1,1-1-93,-1-2 1,-3 0-1,-1 3 1,2-2 19,1-1 0,1-1 0,-2 3 0,-2-2 0,2 0 1,1 0 43,2 1 0,-2-3 0,-1 4 0,-2-2 0,2 0 0,1 0 69,2 1 0,-2-2 1,-1 2-73,-2-1 1,0-1 0,2 3 0,-2-2 0,2 1 0,1 1 0,2-1-2,-1-1 1,4-1 0,1 3 0,-1-2 0,0 1 0,1 1 38,2-2 1,-4 3 0,1-3-57,-2 3 1,-5 1 0,-1 0-29,2 0 1,3-2 0,2 0 0,1-2 0,-1 2 0,-2 0 0,0 2 31,-1 0 1,-3 0 0,0 0 140,0 0 1,-3 2-141,-1 1 0,3-1 0,-1 3 0,2-1 0,-1-1 5,2 0 1,-3-2 0,2-1-1,1 1 1,1 2-20,2 1 1,-5 0-1,-1-3-9,0 3 0,-1-2 0,-2 5 0,5-2 28,2-3 0,2 3 1,-1-1-1,0 0 1,1 0-1,-1-1 21,1 0 1,-1-2-1,-1 1 1,-1 0-61,-1 2 0,-2 1 0,2-1 0,-3 2 0,0 0 0,-3 3 0,6-4 0,1 0 0,1 2 0,2-2 58,-1 0 1,0 0 0,1-1-1,-1 2 1,1 2-22,-1-1 0,-1 1 1,-2 3-1,-4 1-26,-3-1 0,3 1 1,1-2-1,0-1 0,1-3 1,1 0 45,1 1 1,3-1-1,0 3 1,0-1 0,1-1-1,-2 1-8,-2-1 0,0 1 1,-2 4-1,-1-1 1,0 0-1,-3 1-29,0-1 1,1-3-1,1-1 1,0 2-1,1 1 1,3 2 20,2-1 0,1-1 1,1-1-1,-1-2 0,0-1 1,1-1-1,-1 1 43,1 1 1,-1-3-1,1 3 1,-1 2-59,0 1 1,-4-2-1,-3-1 1,-2 2-1,1 2-25,0 0 0,3-3 0,-4-1 0,3 1 1,1-1-1,2 1 0,0 0 0,-1-1 38,2 1 0,1-2 0,2 3 0,-1-1 0,1-1 0,-2 1 0,-1 0 18,-2 0 1,-3-1 0,4 0 0,-1 2 0,0 1 0,-2 2-50,0-1 0,-3-3 0,5-1 0,-1 2 0,0 2 0,3 0 14,1 0 1,-2 1 0,0-2 0,1-1 0,1-2 0,1 2 0,1 0 0,-2 0 91,-3-1 1,8-1 0,-1 5 0,4-1-55,1 1 0,-1-1 0,1 0 0,-4 0 0,-2-3 0,-2 0-36,1 1 0,-1-3 1,1 2-1,-1 0 0,0-1 1,2 1-1,1 1 1,1 1-7,-1 1 1,3 1-1,-2-1 1,-1-1-1,-1-1 1,-1-1-1,2 1 3,2 1 1,-1 1 0,-4 1-1,1-1 1,-1-1 0,0-1 0,0-1-1,-2 1-4,-2 1 0,1 1 0,3 1 0,1-1 1,-1-1 12,0-2 0,1 2 0,-1-3 0,1 2 0,-1 0 0,1-2 19,-1-2 0,0 4 0,1-3 1,-2 2-1,0-2 0,-1 0 1,2-1-1,1 2 26,2-1 1,0-2 0,-3 3 0,1 1 0,-1 0-1,0-1 1,1 2-23,-1 1 0,1-2 0,-1-1 0,1 2 0,-1 2 0,2-1 1,1-1-1,2-2-14,2 2 0,-4 1 0,2 2 0,0-1 0,-1 0 0,-1 0 0,-2-1-42,0 1 0,-1-6 0,1 7 0,-1-2 0,1 0 0,-1 1 0,0 1 0,0-1-5,-4 1 0,3-2 1,-2-1-1,1-2 1,0 2-1,-2 0 1,2 0 11,1-1 0,2-2 1,-1 3-1,1-2 0,-1 1 1,0 0-1,1-2 1,-1 0 9,1 1 0,3-4 0,0 4 0,-1-1 0,0-1 1,0 2-1,1-2 40,-1 0 0,-1 2 1,-2-2-1,1 1 0,-1-1 1,2-2-1,1 2 1,1 2-10,-1-1 0,-1 3 1,-3-4-1,-1 1 0,-2 3 1,2 0-1,3 0-26,3-1 0,-2-1 0,2 5 0,-3-1 0,0 1 0,-1-1 0,1-1 25,-1-2 0,1 2 1,0-2-1,2 2 1,1 1-1,-1 1 1,0-1-1,0 0-11,2 1 0,-1-5 0,-4 1 0,2 1 1,1 1-1,1 2 0,-1-1-25,-1 0 1,-2 1 0,1-2 0,-1-1 0,0-2-1,1 2 1,-1 1 0,1 2 6,-1-1 1,2-3 0,1 0 0,1 0 0,-1 1 0,0 0 0,0-1 50,1 1 0,4-3 0,-2 2 0,-1 1 0,2-1 0,0 1 0,1-1 0,0 0-14,0-2 1,0 3 0,4-4 0,-1 0-1,1 0 1,0-1 0,0 0-16,0-1 1,-4 5-1,-1-3 1,-1 0 0,0 0-1,1-1 1,-2 0 0,1 0 1,2 3-1,-4-2 1,0 0-1,0 2 1,1-1 0,-1 2-1,0-2 34,0-2 1,4 1 0,-2 0 0,-1 0 0,1 0 0,-2-1-1,0 0 5,0 0 0,2 3 0,-2-3 1,3-1-1,1-1 0,1 1 1,3 0-1,3 0 6,-1-2 1,3 3 0,0 0-1,0-2 1,1 0 0,-1-2 0,1 1 14,0 3 0,-3-3 1,1 4-1,0-1 1,0 0-1,-1-1 1,1 1-1,0 0-83,-2-1 1,-1 2 0,0-1 0,2-1 0,0 1 0,0 0 0,-2-2-94,-1 0 1,-4 2-1,0-1 1,1 1 0,2 0-1,0 0 1,1-2-1,0 0 27,0-2 0,0 1 0,1 1 0,1 2 1,2-1-1,0-2 0,1-1 117,2 0 0,-1 0 0,0 1 0,1 2 0,-3 1 0,1-2 0,-2-1 0,-2-1-11,-1 0 1,-4 0 0,-2 2 0,1 0-1,-1 2 1,1-1 0,-2-2-27,1-1 0,3 4 1,-1-1-1,1 0 0,0 0 1,0-1-1,0 2-6,1-2 1,2 1 0,0 0 0,0 2-1,0 0 1,0 0 0,-1-3 0,1 1-60,0 1 1,0-3-1,0 3 1,0-2 0,1 1-1,1 1 1,2-2-81,-2-1 1,-1-1 0,-1 0 0,0 0 0,-1 0 0,-2 0-1,-1 0 1,1 0 26,2 0 0,1 0 0,-1 0 0,1 2 0,0 0 0,0 2 1,0-1 112,0-2 0,-4-1 0,-2 0 0,1 0 1,-1 0-1,-1 0 0,-2 0-138,-1 0 1,-2-4 0,1-1-1,-2-1 1,-3-3 0,-3-1-1556,-2-2 1692,-8 1 0,-10-6 0,-8-1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57D200"/>
    </inkml:brush>
    <inkml:brush xml:id="br1">
      <inkml:brushProperty name="width" value="0.09071" units="cm"/>
      <inkml:brushProperty name="height" value="0.09071" units="cm"/>
      <inkml:brushProperty name="color" value="#FF0000"/>
    </inkml:brush>
    <inkml:brush xml:id="br2">
      <inkml:brushProperty name="width" value="0.09071" units="cm"/>
      <inkml:brushProperty name="height" value="0.09071" units="cm"/>
    </inkml:brush>
  </inkml:definitions>
  <inkml:trace contextRef="#ctx0" brushRef="#br0">16697 14356 7569,'7'-1'-364,"-4"-3"575,-1-2-86,-2-1 82,-5 2-198,3 5 221,-8 0-213,9 0 101,-4 0 1,4 0 39,-3 0-89,3 5 0,-5-2 56,6 4 0,-1 1 1,-3 3 51,-3 1 85,-3 4-188,-2-3 1,1 9 0,-2-3 153,-2 2-141,2 2 0,-2-4-147,7 0 142,-2 0 1,9 0 0,-3 0-103,3 2 4,1 0 0,0 2 1,0-1 25,0-3-95,0 2 74,5-3 0,-3 3-26,6-1 0,-4 0 1,3-5-87,2-1 129,-4-1 1,6-2-57,-4 1 48,3-6 0,-2 3-25,0-5 23,-1-1 1,5-3-1,-1 0 149,0 0-127,1-5 1,-1-1 0,1-5 49,-1-1 1,1-1-53,-1-2-12,-5 3 0,4-10 0,-2 2 1,2-6 1,-2 1-172,-1-6 1,-4 5-46,1-5 196,-3 1-154,-1 1 1,0-3-68,0 5 122,0-4 0,0 6 4,0-1 40,0 2 0,0 2 138,0 3-116,0-2 1,-1 7-1,-3-4 1,-2 1 61,-1 3-59,-3 2 1,4 4-33,-6 0 51,6 6-79,-4-8 1,7 8-125,-4-1 1,3 1-379,-4 2 259,6 5 348,-3 2 0,0 4 0,-2 1 0</inkml:trace>
  <inkml:trace contextRef="#ctx0" brushRef="#br0">16537 14596 7513,'12'0'386,"1"0"-284,2 0 0,-3 0 37,4 0-26,1 0 1,-3-1-82,5-3-18,0 3 0,0-8-124,1 5 1,-3-1 0,4 2-1,-4-1-382,0 2 121,-2 1 121,-3 1 263,-1 0-13,-5 0 0,4 0 0,-3 0 0</inkml:trace>
  <inkml:trace contextRef="#ctx0" brushRef="#br0">17108 14550 6974,'0'-6'1004,"0"1"-424,0 5-519,6 0-26,0 0 1,1-4 113,1 0-95,0 0 1,3 4-120,1 0 45,-1-5 1,0 4 0,2-3-112,2 3 55,-7-4-274,7 4-363,-8-5-64,4 6 304,-5 0 473,-1 0 0,-5 0 0,0 0 0</inkml:trace>
  <inkml:trace contextRef="#ctx0" brushRef="#br0">17086 14687 7569,'-7'0'-331,"2"0"960,5 0 61,0-5-323,5 4-270,-3-4 1,8 5-23,-3 0 0,3 0 0,2 0 79,-1 0-139,1 0 0,-1-4 211,1 0-242,-1 0-104,0 4 1,5 0-370,-1 0 445,0 0 0,0-1 0,1-1-501,-3-2 0,5 0 545,1 4 0,3 0 0,1 0 0</inkml:trace>
  <inkml:trace contextRef="#ctx0" brushRef="#br0">17679 14322 8229,'0'-7'397,"0"2"0,0 14-224,0 3 0,0 2-60,0-3 0,0 0 142,0 1-161,-5 4 0,3 2-8,-6 5 1,6 0 0,-2 0 20,3-1-4,1 1 1,0-2 17,0 1 1,0-1-80,0 5-24,0-7 0,0 3 23,0-3 0,0-1 0,0 0-97,0-2 111,0 4 1,1-7-35,3 2 1,-3-2 1,3-2 19,-3 1 1,-1-5 7,0 1 0,0-4-498,0 4 166,0-6 297,0 3-1725,0 0 1710,0-4 0,-5 10 0,-1-5 0</inkml:trace>
  <inkml:trace contextRef="#ctx0" brushRef="#br1">1645 14881 7569,'-7'0'-153,"2"0"0,1 2 262,1 1 69,-1-1-93,-1 3 1,3 0-60,-1 2 1,-2 0 103,1 0 1,-1 2-26,1 7 0,1-2-28,-4 5 0,3 1 5,-4 7 1,4-2 20,-3 5-31,4 1 0,-3 3-81,2 0 0,2 1 106,-6-1 1,5 4-158,0 0 23,1-5 1,2-1 74,0-6 1,0 1-96,0-4 0,0-2 72,0-2 0,4-1-7,0-3 0,5-6-132,-1 3 146,-3-3-37,5-3 1,-4-1 10,6-5 1,-1 0 39,0 0 1,1-1 69,-1-3 1,1-2-48,-1-6 1,0 0 5,1-4 1,-1 2-41,1-5 0,-1 0 15,1-4 1,-2-1-100,-3-2 88,-2 2 0,-5-8-153,0 5 1,0-5 42,0 2 1,-1-2-123,-3 2 1,-2-3 51,-5 2 1,-1 3-84,1 2 0,1-1 41,2 4 0,-1-1 60,5 9-66,-5 0 85,3 3-60,0 6-234,-4 1 308,3 10-5,1 1 105,-4 11 0,3 1 0,-4 4 0</inkml:trace>
  <inkml:trace contextRef="#ctx0" brushRef="#br1">1519 15304 7126,'0'-6'1234,"0"1"0,0 3-1208,0-2 0,1 3 116,3-3 1,2 3-242,6 1 75,-1-5 1,1 4-49,-1-3 85,6-2 0,-3 4-72,5-1 1,-5-3-184,1 3 1,-3-1-19,0 4 0,-5 0-631,1 0 891,0 0 0,3 0 0,1 0 0</inkml:trace>
  <inkml:trace contextRef="#ctx0" brushRef="#br1">1907 15224 7569,'-6'0'0,"1"0"0,5-1 0,0-3 199,0 3 22,5-4 0,1 3-242,6-1 1,-5 1 92,1-2 1,0-1-125,3 2 0,0-3 53,1 3-89,-1 1 0,1-3-54,-1 5-9,-5-5-52,-1 4-276,1-4 479,-5 5 0,4 5 0,-5 1 0</inkml:trace>
  <inkml:trace contextRef="#ctx0" brushRef="#br1">1930 15338 7569,'-6'7'32,"1"-2"152,5-5 137,0 0 21,5 0-160,1 0 1,6-4 31,-1 0-257,0 0 0,1 0-319,-1 1 264,1-1 88,-1 4-630,0 0 348,1 0-338,-1 0 630,-4 0 0,3-5 0,-4-2 0</inkml:trace>
  <inkml:trace contextRef="#ctx0" brushRef="#br1">2238 15178 7569,'-5'-6'-798,"-1"1"599,0 5 650,1 0-183,0 0 0,-1 5 9,-1 3 0,-2 2-201,5 1 1,-3 2 0,3 2 1,-4-1 14,4 5 1,-1 0-80,1 4 1,3 0-25,-3 0-101,3-1 123,1 1 0,0 0 4,0 0 0,1-5-14,3-3 1,-1 1-139,4 0 0,0-1 114,0-4 1,6-3-97,-5 0 1,8-6 69,-4 2 0,1-3-12,-1-1 0,3-1 98,0-3-72,6-2 14,-9-6 1,5-3 119,-6 0 12,1-5-80,-6 7 0,3-9 88,-5 3 1,0-2-28,-4-2 1,0 0 125,0 0 1,-7 0-59,-4 1 1,-6-1 55,-6 0 0,-3 1-384,-1 3 93,0 3 70,0 4 0,2 2-588,-1 3 292,2 1-102,6 6 1,1 2 402,6 2 0,-5 7 0,-2 7 0</inkml:trace>
  <inkml:trace contextRef="#ctx0" brushRef="#br2">7755 15521 6632,'0'-6'301,"0"1"-50,0 5-84,0-6 76,0 5-70,5-4 125,-4 5-199,4 0 361,-5 0-390,0 5 1,0 2 12,0 4 0,0-3-51,0-1 0,4 1 19,0 3 1,0 1-1,-4-1 1,0 0-38,0 1 1,0-1-4,0 1 1,0-1 0,0 1-24,0-1 1,0 0 25,0 1 37,0-6-106,0 4 0,1-5-1,3 3-65,-3-3 1,4-4-154,-5 3-56,0-3 1,4 6-53,0-3 1,1-3 381,-1 3 0,-3 2 0,4 0 0</inkml:trace>
  <inkml:trace contextRef="#ctx0" brushRef="#br2">7835 16218 7569,'-2'-7'-564,"-1"3"878,1 3-99,-8 1-76,4 0 1,-2 0-50,1 0 1,3 5-5,-4 3 0,4 1-1,-3-2 1,3 4 3,-4-4 0,5 3 7,-5 2 1,4 0-12,-3 4 1,4-4-40,-1 4 0,2-2 40,-2 1 0,3-3-117,-3 4 1,3-4 27,1 0 0,0 3-67,0 0 0,5 0 68,2-3 1,3-1-107,2 1 1,0-5 81,4 1 1,-2-6-104,5 2 1,0-2 62,4-2 0,3-4 33,1 0 1,3-7-74,-3 3 0,3-6 66,-3 3 0,1-1-4,-1-3 0,-7-2 34,3 2 0,-8-1 71,0 0 1,-6 0-60,-1-3 1,-6-3 82,2 3 0,-4-4-65,-4-3 1,-2 2-9,-6-3 1,0 4-41,-3 4 1,-1-1-30,-6 5 0,4 4-115,-9 8 1,6 1 84,-6 2 87,3 0 0,-9 11 0,-3 1 0</inkml:trace>
  <inkml:trace contextRef="#ctx0" brushRef="#br2">10439 15532 6693,'0'-6'1016,"0"1"-905,0 5 17,5 0-17,-4 0-57,4 5 1,-5 1-3,0 6 0,4-5 10,0 1 1,0 0-22,-4 3 0,3-3 32,1-1-6,0 1 0,0 3-110,0 1 0,-1-5 96,-3 1-34,0 0 1,2 3-88,1 0 0,-1-3-391,2 0 160,-3-1 1,-1 5-506,0-1 804,0-5 0,0 5 0,0-5 0</inkml:trace>
  <inkml:trace contextRef="#ctx0" brushRef="#br2">10553 16115 7569,'0'-8'-531,"0"1"1,0 3 739,0-4-39,0 6 0,0-5 126,0 4 176,5 1-242,-4-3 17,4 5 251,-5 0-337,0 5-129,0 2 0,0 8 11,0 0 0,-4 0-15,1-3 0,-1 0 13,4 4 1,0-2-2,0 5 0,0-5-33,0 1 1,0 1 50,0 0 0,-1-1-27,-3-4 1,3 1 11,-3-1 1,2 0-27,2 1 1,0-1 73,0 1-13,0-1-57,0 1 1,2-2 3,2-3 0,-3 0-186,3-4 218,-3-1-134,-1 3 1,0-4 94,0 3-296,0-3 1,1 4-619,3-5 896,-3 0 0,9 0 0,-3 0 0</inkml:trace>
  <inkml:trace contextRef="#ctx0" brushRef="#br2">14687 15624 6295,'0'-7'360,"0"2"318,0 5-497,0 5 0,0 2-104,0 4 1,0 1 18,0-1 0,0 0-4,0 1 0,-1 3 3,-3 0 1,3 1 8,-3-5 0,3 0 26,1 1 1,0-1-200,0 1 0,0-5 104,0 1 78,0-1-81,5 5 11,-4-1-41,4 1-11,-5-6-14,0 4 80,0-8-177,0 3 136,0 0-230,0-4 116,0 4-197,0 0 126,0-4-52,0 4 1,0-3-425,0 1 147,0-1 498,0 3 0,0 0 0,0 1 0</inkml:trace>
  <inkml:trace contextRef="#ctx0" brushRef="#br2">14721 15978 7276,'0'-7'-463,"0"2"1213,0 5 0,2-3-594,2-1-86,-3 0-20,9 4 1,-7-4 19,4 0-29,-4 1-19,7 3 0,-9-2-100,3-2 160,2 3-77,1-4 43,-1 5-84,4 0 0,-7 0 56,4 0-17,1 0 0,3-4 48,1 0-23,-1 1 0,1 3 25,-1 0-18,0 0 31,1-5-23,-1 3-29,1-3 0,-1 5 1,0 0-14,-4-5 0,3 4-10,-2-3 1,-2 3-14,2 1 13,-1 0 1,5 0-19,-1 0-9,0 0 34,1 0 0,-1 0-4,1 0 1,-5 0-15,1 0 0,-4 0 1,3 0 1,-3 0-13,4 0 0,-4 0-6,3 0 1,1-1 15,3-3 1,1 2-3,-1-1 0,0 1-15,1 2 1,-3 0 15,2 0 0,-6 0-15,7 0 14,-3 0 16,2 0 1,0 0 7,1 0 2,-6 0 1,1 0-47,-4 0 21,4 0 0,4 0 18,1 0 1,-1 0-8,0 0 1,1 0 11,-1 0 1,1 0-3,-1 0 1,4 0 1,1 0 0,-1 0-5,-4 0 1,1 0 2,-1 0 1,-3 0 6,-1 0 1,1 0-1,3 0 0,-3 0 5,-1 0-12,1 0 1,4 0-15,-1 0 0,0 0-11,1 0 0,-1 0-5,1 0 1,-1 0 10,0 0 0,2 0-1,2 0 0,-2 0 7,2 0 0,-2 0-6,-2 0 1,1 0 35,-1 0 0,1 2-31,-1 1 1,-3-1 35,-1 2 1,1-3-8,3-1 1,1 0 4,-1 0 0,1 0-6,-1 0 0,0 0 4,1 0 1,1 0-1,2 0 1,-2 0-10,2 0 1,1 0 37,-1 0 0,2 0-33,-2 0 1,-2 0 45,2 0 1,-2 0-27,-2 0 0,1 0 2,-1 0 0,0 0-16,1 0 1,-1 0 0,1 0 1,-1 0-15,1 0 0,-1 0-3,0 0 1,5 0-12,-1 0 1,1 0 19,0 0 0,-2 0-32,5 0 1,-4 0 14,4 0 1,0 0-5,4 0 1,-4 0 3,0 0 0,-1 0-3,1 0 1,1 0 3,-5 0 1,2 0 2,-2 0 1,-2 0-2,2 0 1,-3 0 1,0 0-1,-1 0 0,1 0 1,-1 0 0,1 0 0,-1 0 1,0 0-7,1 0 1,3 0-1,0 0 0,1 0-28,-5 0 0,2 0-6,2 0 1,-2 4 42,2-1 0,1 1-15,-1-4 1,1 0 20,-5 0 1,1 0-15,-1 0 1,-3 0-2,-1 0 22,1 5 10,3-3-130,-4 3 0,-1-5 93,-2 0-267,-3 0 0,3 0 278,-8 0 0,-2-5 0,-6-2 0</inkml:trace>
  <inkml:trace contextRef="#ctx0" brushRef="#br2">14984 15395 6143,'5'-6'450,"-3"1"-133,3 0-119,-5 4 83,0-5-16,0 6 1,-2 6-211,-1 1 0,0 5-10,-5 3 0,1-1-12,-5 5 0,1-4 22,-1 4 1,1 0-111,0 4 0,-1 0 68,1 0 1,-1-4-94,1 0 0,1-4 68,2 4 1,-1-4-11,6 4 0,-5-5 9,4 1 1,0-6-6,4-1 1,-1-2-36,-3 2 0,3-2 46,-3-2-161,3-3 142,1 4-412,0 0 168,0-3 1,-1 3 269,-3-5 0,3 5 0,-5 1 0</inkml:trace>
  <inkml:trace contextRef="#ctx0" brushRef="#br2">15247 15372 7569,'6'-11'-261,"3"3"-309,-5 1 730,0 4-87,-4-2 607,0 5-544,0 5 1,-5 3-46,-3 7 0,-2-1 78,-2 5 0,1 0-65,0 4 1,-5 0-84,1 0 0,-4 3 35,4 1 0,-2 0-107,2-5 0,2 1 51,-2 0 1,3-1-56,0-3 1,5 1-46,-1-5 1,2 1 8,-2-5-1,3 0 0,4 0-40,-3-4-225,3 3-45,-5-8-240,6 3 433,0 0 1,2-4 208,2 3 0,2-8 0,5-2 0</inkml:trace>
  <inkml:trace contextRef="#ctx0" brushRef="#br2">15612 15327 7569,'4'-8'-502,"0"1"189,0 4 244,-4-2 451,0 5 55,0 5-253,0 6 1,-5 3-12,-3 5 0,-2 0-10,-2 4 1,0 4-104,-3 0 0,1 1 59,-5-2 1,5-2-158,-2 3 1,0-4 40,1-4 1,-1 1 31,5-5 0,0 4-7,-1-3 0,5-1-96,-1-4 0,4-3 33,-3-1-59,4 1 1,-3 2-280,2-2 109,3 2-330,-5-4 93,6 1 25,0-2 476,0-5 0,0 5 0,0 1 0</inkml:trace>
  <inkml:trace contextRef="#ctx0" brushRef="#br2">15944 15338 7569,'0'-6'-526,"0"1"0,-2 5 647,-2 0 0,3 5-10,-3 2 1,-2 7 223,-2 2 0,0 4-51,0-1 0,-2 3-64,2 0 0,-6 1-158,-1 0 0,0 0-11,3 0 0,-3 0-3,0-1 0,0-2-83,3-1 0,1-4 17,-1 4 1,1-5 28,0 1 0,-1-2-202,1-2 1,1-3 43,2-1 0,3-3-425,5 4 233,0-6 0,0 5 339,0-4 0,5-1 0,1 3 0</inkml:trace>
  <inkml:trace contextRef="#ctx0" brushRef="#br2">16263 15372 6834,'-5'7'150,"4"3"-1,-3-2 0,-2 6 189,-2 1 1,-2 5-138,-1-1 0,-1 6-35,1 2 1,-6 4-49,-2-5 0,1 1 15,-1-4 0,2 0-107,-2-1 0,-2-3 43,6 0 0,-1-5-109,0 2 0,8-4 51,-4 0 0,4-1-84,1 1 1,-2-1-38,5 0 1,0-3-527,4 0 91,0-6 0,2 7 545,1-5 0,4 0 0,4-4 0</inkml:trace>
  <inkml:trace contextRef="#ctx0" brushRef="#br2">16583 15418 7569,'-6'-5'-603,"1"4"603,5-4 0,-4 10 371,0 2 1,-5 5-102,2 3 1,-4 3-64,0 5 1,-4 3-71,0 1 0,-6 1 73,2-1 1,-1-3-144,1 2 1,-3-2-96,3-1 0,1 0 20,-1 0 1,5-5-129,-1-3 1,3-2 46,0-2 1,5-1-185,-1-2 1,4 1-706,-3-5 426,4 4 552,-2-1 0,0 4 0,-2 1 0</inkml:trace>
  <inkml:trace contextRef="#ctx0" brushRef="#br2">16857 15498 7569,'-6'1'27,"2"3"44,-2-3 1,4 10 15,-1-4 0,-4 5 60,0 3 1,-3-1 139,-2 5 1,2-1-93,2 1 0,-2 2-140,3-2 1,-4-1 4,0 1 1,0-5-103,-1 1 0,2-2 57,2-2 0,-2 1-156,3-1 1,0-1-46,0-2 0,0 2 186,0-2 0,-3-3 0,3 0 0</inkml:trace>
  <inkml:trace contextRef="#ctx0" brushRef="#br2">14527 16172 7569,'-6'-6'-26,"1"1"70,5 5 1,0 5 99,0 2 0,0 5 20,0 3 1,-5 1-200,-3 3 110,3 3 1,-5-4-10,2 5 1,0-6-59,0-1 0,-1 0 47,5-1 1,-3 1 32,3-5-128,-5 5 0,8-3 77,-3 2 0,3-6-159,1-1 64,0-6-114,0 9 127,0-10 12,0 4 0,1-5 24,3 0 0,2 0-5,5 0 1,-3 0 8,0 0 0,3-4-7,4 0 1,0-1-92,-3 1 1,-1 2 58,1-6 0,0 6-223,4-2 1,-7 1-58,2 0 1,-2 1 323,2-2 0,1-2 0,-1 0 0</inkml:trace>
  <inkml:trace contextRef="#ctx0" brushRef="#br2">14653 16355 6822,'0'-7'1107,"0"2"-961,0 15 0,0-2 17,0 7 0,-4-2-61,0-2 1,1 1 19,3-1 0,0 2-92,0 2 0,0-2 36,0 2 0,0-2-16,0-2 0,0 1-13,0-1 1,0-3-112,0-1 0,0-3-82,0 4 1,0-5-11,0 5-494,5-5 450,-4 7 1,4-8 209,-5 6 0,5 0 0,1 3 0</inkml:trace>
  <inkml:trace contextRef="#ctx0" brushRef="#br2">14836 16606 7569,'-7'0'255,"2"0"302,5 0-874,0 5 0,-1-4 317,-3 3 0,-2 2 0,-6 1 0</inkml:trace>
  <inkml:trace contextRef="#ctx0" brushRef="#br2">15030 16355 7569,'0'-12'-628,"0"5"588,0-1 75,0 0 0,1-3 282,3 0-172,-3-1 0,8 1 36,-5-1 1,5 5 105,-2-1 1,0 2-155,0-2 0,1-2-20,3 2 1,1 3 3,-1 1 1,1 2 7,-1-2 1,-3 3-28,-1-3 0,1 3 69,3 1-171,1 0 1,-2 1 60,-2 3 1,0 2-11,-4 6 0,0-1-58,-4 0 1,0 6 54,0 2 1,-1-1-94,-3 1 0,1 0 40,-4 4 0,-1-4-63,-3 0 1,-4-1 45,-1 1 1,1 1-109,4-5 1,-1 4 102,1-4 0,-1 1-14,1-5 0,1 0 32,2 1 1,2-2-50,2-2 227,3 2-204,-4-9 118,5 9-67,0-9 0,1 5 9,3-6 1,-2 3 30,6 1 1,0 0-1,3-4 1,5 0 64,3 0 0,-1 0-92,1 0 1,0 0 173,4 0 1,-4-4-84,0 0 0,-1-1 84,1 1 1,1 3-125,-4-3 1,-1-1 21,-4 1-108,1 1 0,-2 1-339,-3-1-570,-2 1 692,-5-3 1,-5 5-667,-2 0 893,-3 5 0,-7 2 0,-1 4 0</inkml:trace>
  <inkml:trace contextRef="#ctx0" brushRef="#br2">16937 15875 7569,'-6'0'-241,"-3"-1"6,5-3 0,-1 3 305,1-3 101,3-2 1,-4 3 238,5-5-288,0 6 1,0-5 272,0 4-91,0 1 10,0-3-196,0 0 0,1 4 100,3-3-194,-3 3 0,8 2 71,-5 3 0,4-1-113,-5 4 0,6-3 63,-1 4 1,2-5-60,1 5 0,2-4-21,2 3 0,-2-3 31,2 4 0,3-6 26,1 2 0,-2 1-14,-2-1 1,1 4-20,-1-5 0,2 5 0,-2-4 1,-2 5-34,2-2 1,-2 0 51,-2 0 0,4-4-60,1 1 0,-1 1 13,-4-1 0,1 1-50,-1-2 74,1-1 1,-2 4-20,-3-2-17,4-3 8,-10 4 79,4-5 102,-5 0 25,-5 5-101,-2-3 1,-4 3-13,0-5 1,-5 3 7,1 1 1,-1 0-12,0-4 1,2 4 11,-5 0 0,0-1-57,-3-3 0,-1 4 37,0 0 0,0 1-228,0-1 1,2-1-412,2 4-256,2-4 470,6 7 386,4-4 0,-3 6 0,4-1 0</inkml:trace>
  <inkml:trace contextRef="#ctx0" brushRef="#br2">14596 14105 6243,'0'-7'183,"0"2"-136,0 5 29,0-5-43,0 4 65,0-4 477,0 5-479,0 5 5,0-4-29,0 4 53,0-5-43,0 5-44,0-3 0,1 3 0,3-5 1,-3 1 33,3 3-122,-3-3 89,-1 4 17,0-5-29,0 5 6,0-3 5,0 3 120,0-5-54,0 5-51,0-4 0,0 5 62,0-2 22,0-3-87,0 4 31,0 1-19,0-5-9,0 9-50,0-9 1,0 6 14,0-4 1,0 0-1,0 5 0,0-5-7,0 5 0,0-4-8,0 3 22,5-4-6,-3 7 0,3-7 0,-5 4-4,0 1 12,0-2 1,0 1 2,0-4 0,0 0 9,0 4 11,0 1-21,0 4-3,0-1-86,0 0 78,0 1 8,0-6-73,0 4 58,0-3 5,0-1 0,0 4-3,0-2 1,0-2-8,0 2 1,0-5 8,0 5-5,5 0 2,-4 3-20,4 1 16,0-1 5,-4-5 22,5 4-27,-6-8 1,0 8 1,0-8 0,0 6 0,0-4 1,0 3 0,0-3 18,0 4-27,0-6-3,5 9 11,-4-5-9,4 5 52,0 1-48,-4-1 1,4-3 36,-5-1-26,0-4 15,0 7-13,0-4 1,0 6 7,0-1 0,0-3 28,0 0-13,0-1-22,0 5 0,0-1-27,0 0 0,0-3 26,0 0 0,0-5-14,0 5 10,0-5 27,0 7-17,0-4 0,2 2-2,1-1 0,-1-3 2,2 4 1,-3-4-9,-1 3 11,0-4-22,0 7 0,0-8 8,0 6-57,0 0 64,0 3-29,0 0 0,0-3 1,0 0 0,0-5 5,0 5 0,0-4-3,0 4 0,0-5 4,0 5-1,0 0 2,0 3 0,0 0 4,0 1 1,0-5-1,0 1 0,0 0 2,0 3 1,0-3 6,0-1-11,0 1-1,0 3 1,0 1-22,0-1 0,0-3-3,0-1 0,0-3 19,0 4 1,0-4-2,0 3 1,0-3-10,0 4 5,0-6 11,0 8 0,0-7-4,0 5 5,0-1 1,0 5 0,-1-1 52,-3 0-53,2-4-2,-3 3 1,5-8 39,0 6-36,0 0-1,0-2 6,0 4-8,0-4 0,0 6-1,0-1 1,0-3-9,0 0 0,0-5-3,0 5 1,0-4-39,0 3-11,0 1 18,0 3 1,0 1 29,0-1 0,0-3 8,0 0 1,0-5 19,0 5-7,0 0 1,4 3 21,0 0 1,0-3 7,-4 0 0,0-5-27,0 5 0,1-2 13,3 2-139,-3 2 119,4-4 1,-5 1 1,1 2-93,3-5 87,-2 4-36,3-6 0,-5 4-54,0-2 60,0 2 1,0 2-29,0-1 56,0 1 15,0 3 103,0 1-128,0-1 29,0-4 1,0 3-1,0-3 0,0 0-9,0 0-2,0 1-5,0 3 1,0-3-1,0 0-66,0-6-14,0 8 9,0-8 61,0 8-3,0-9 1,0 5 29,0-2-30,0-3 1,0 6 15,0-3-14,0-3 1,-2 8 9,-1-5 4,1-1-5,-3 2 0,5-2 1,0 5-71,0-6 63,0 8-21,0-8 1,0 4-38,0-2 43,0-3 1,0 5-24,0-2 44,0-3-1,0 10 0,0-9 18,0 6 11,0-6 71,0 8-90,0-8-1,0 8 8,0-9-1,0 9-26,0-9 1,0 6 0,0-3 1,0-2-2,0 6-9,0-6 14,0 8-3,0-3 10,0 4-4,0-4 1,0-1-58,0-2 55,0-3-31,0 4-2,0 0 1,0-4 1,1 4-48,3-5-86,-2 0 1,3 0-671,-5 0 268,5 0 573,-4 0 0,9-5 0,-4-1 0</inkml:trace>
  <inkml:trace contextRef="#ctx0" brushRef="#br1">14767 15178 7306,'12'0'61,"-5"0"-41,1 0 1,-4 0 8,3 0 1,0-1 1,0-3 1,3 3-5,-2-3 1,-2 3 29,2 1-37,0 0 1,3 0-1,0 0 0,0-1 27,-4-3 0,3 3-29,-2-3 1,-2 2-2,2 2 0,-4 0-19,3 0 1,1 0-5,3 0 0,1 0 12,-1 0 1,1 0-4,-1 0 1,-3 0-34,-1 0 0,1-3 35,3-1 0,1 0-29,-1 4 1,-3 0 20,-1 0 1,1 0-2,3 0 1,1 0 4,-1 0 1,1 0 0,-1 0 1,0 0-3,1 0 0,-1 0 1,1 0-17,-1 0 1,1 0 14,-1 0 1,0-1-62,1-3 1,-1 3 48,1-3 1,-1 3-4,1 1 1,-1 0 17,0 0 0,1-4 0,-1 0 1,-3 0 17,-1 4 0,1 0 6,3 0 0,1 0 0,-1 0 0,1-1-9,-1-3-10,1 3 1,-1-4-9,0 5 1,1 0-3,-1 0 0,-3 0-21,-1 0 1,1 0-6,4 0 0,-1 0 7,0 0 0,5 0-8,-1 0 1,0 0 33,-4 0 1,1 0-11,-1 0 0,1 0 0,-1 0 0,-3 0 5,-1 0 1,1 0 4,3 0 0,-3 0-14,0 0 7,-1 0 1,5 0 9,-1 0 1,-3 0 5,-1 0 71,1 0 0,2-1-73,-2-3 73,2 2 57,-4-3 4,6 5 41,-1 0-4,0 0-152,1 0 0,-1 0 28,1 0 0,-5 0-90,1 0 0,0 0 76,3 0 1,-3-3-47,-1-1 64,1 0-37,3 4 1,-3 0-11,-1 0 0,-3 0 2,4 0 0,0 0 84,3 0-75,0 0 0,1 0 1,-5 0-60,1 0 1,0 0 59,3 0 0,-3 0-97,-1 0 81,-4 0 0,3 0 5,-2 0 30,-3 0 1,4 0 244,-5 0-338,5 0 71,-3 0-12,3 0-226,-5 0-712,-5 0 926,-2 0 0,-4 0 0,-1 0 0</inkml:trace>
  <inkml:trace contextRef="#ctx0" brushRef="#br1">14687 10085 7569,'-6'0'44,"1"0"7,0-5 211,3 3-268,-3-3 257,5 5 49,0 0 0,2 4-183,1 0 1,-1 5 18,2-2 0,-3 3 15,-1 2 0,0-1-51,0 1 1,0-1 29,0 1 1,0 4-100,0 3 0,0 3 89,0 1 0,4-1-106,-1 1 0,1 0 81,-4 0 0,0 1-40,0 3 0,0-3-13,0 2 1,1 0 28,3 0 1,-2-1 17,1 1 1,-1-3-10,-2-4 0,0 1-77,0-4 1,1 3-1,1-4-98,2-1 145,0-1 1,-4-2-50,0 0-30,0 1-6,5-6 1,-4 4-337,4-8 69,-5 3-484,0-5 1,0-5 47,0-3 1,0 2 737,0-2 0,6-5 0,0-4 0</inkml:trace>
  <inkml:trace contextRef="#ctx0" brushRef="#br1">14619 10096 7569,'0'-8'-261,"0"1"1,4 3 159,-1-4 195,6 6 1,-6-4 36,4 2 1,-3 2-15,4-1 0,-1 0-37,5-1 1,-5 3 38,1-3 1,0 3-11,3 1 1,4 0-19,1 0 1,3 0-8,-4 0 0,4 0-5,-4 0 0,5 1-67,-1 3 0,-1-1 5,1 4 0,-5-3 62,1 4 0,-2-2-105,-2 2 1,1 2 80,-1-3 0,-4 3-100,-4 2 1,-1-1 82,-2 1 1,-2-1-105,-1 1 1,-5 0 117,-7 3 1,-4-1-26,-8 5 0,2-5 41,-6 2 0,2 0-41,-1-1 1,-2 1-27,5-5 1,1 0-30,3 1 1,1-5-4,3 1 0,3-5-50,4 0-231,1-1-616,5-2 670,0 0 0,12-4-259,1 0 1,5-5 516,3 2 0,3-4 0,4 0 0</inkml:trace>
  <inkml:trace contextRef="#ctx0" brushRef="#br1">15133 9936 7569,'5'-11'0,"-4"3"-500,3 1-272,2-1 1040,-5-4 0,8 5 113,-5-1-113,0 6 0,-3-3-5,3 5-45,-3 0 54,4 0-130,-5 0 109,0 5-111,-5 1 0,0 9-109,-2 1 1,-4 0 70,4-1 1,0 3-100,0 5 0,-1 0 64,-3 0 1,3 3 0,1 2 43,-2 1 1,-1 2-53,-2 3-4,1 0 1,1 1-41,2-1 1,-1 0-3,5 0 0,-1 3-27,1-3 0,3 2 74,-3-9 1,3 2-112,1-6 0,5 4 8,3-7 0,-2 2 27,2-6 1,-1 3 21,5-4 1,-2 0 109,-3-3-60,4-1-26,-5 0-201,5 1 0,0-5 67,-4 1 1,-1-5-205,-2 0-288,-2-1-452,3-2 916,-5 0 1,0 0-1</inkml:trace>
  <inkml:trace contextRef="#ctx0" brushRef="#br1">15258 10222 7569,'0'-7'-1302,"0"-3"1822,0 9-69,0-4 0,0 18-321,0 2 1,0 8-33,0-4 1,0 2 220,0 2-267,0 0 0,0 1-6,0 3 0,0-7 62,0 3 1,-1-3-148,-3 3 1,2-4 62,-6 0 0,6-5-259,-2 1 1,1-2-147,-1-2 0,3-3-246,-3 0 62,3-6 565,1 3 0,-5 0 0,-1 2 0</inkml:trace>
  <inkml:trace contextRef="#ctx0" brushRef="#br1">15281 10210 7569,'0'-7'86,"0"-1"-52,0 5 150,0-7 140,0 9 115,0-4-179,0 5-244,0 5 1,1 3 71,3 7 0,1-1 14,3 5 1,2 0-7,-2 4-52,2 0 1,-3-1-83,1 1 1,0 0 86,3 0 1,0 0-118,1 0 0,-1-6 93,1-1 0,-2 0-48,-2-1 1,2 1 109,-3-5-162,3 0 1,1 1-36,-4-1 1,2-3-262,-5 0 17,0-6 1,-1 4-89,1-2-37,0-3 1,-9 5-31,-3-6 509,-2 0 0,-1 5 0,-1 1 0</inkml:trace>
  <inkml:trace contextRef="#ctx0" brushRef="#br1">15224 10553 7569,'0'-6'-99,"0"-5"1,4 9 289,0-6-171,5 1 0,-3-1 232,5 0 0,2 5-48,2-5 0,2 2-281,2-2 1,2-1 95,-2 5 0,-1-3-116,1 3 0,-4-4-413,4 4 0,-3-1 102,3 2 408,0 1 0,4-8 0,-1 4 0</inkml:trace>
  <inkml:trace contextRef="#ctx0" brushRef="#br1">15749 10199 7569,'0'-12'-85,"0"6"100,0 1 0,-1 1 114,-3 0 156,3 1-219,-9 3 0,4 0 39,-6 0 1,2 1-156,2 3-59,-2 2 200,4 5 6,-6 1 0,1 1-65,0 2 0,-1 1 70,1 3 1,3 3-64,1-3 1,4 2 49,-1 2 0,-1-1-99,1-3 1,0 1 88,4-5 1,6 4-132,1-3 0,3-1-48,2-4 0,-1 1 103,1-1 1,-1-1-166,0-2 0,2 1 52,2-5 0,-2-1-385,2-3 349,-2 0 1,2 0 0,2 0-174,0 0 0,-3 0 319,2 0 0,1-5 0,1-1 0</inkml:trace>
  <inkml:trace contextRef="#ctx0" brushRef="#br1">16001 10187 7763,'-7'5'307,"2"3"-189,5 7 0,0-1-179,0 5 1,0 0 152,0 4 1,0 0-18,0 0 0,0-2 0,0-2 0,0 3-16,0-3 1,0-1-132,0 1 0,0-5-80,0 1 210,0-2 0,0-2-262,0 1 1,1-6-58,3-2-582,-2 2 475,3-5 368,-5 4 0,0-10 0,0-1 0</inkml:trace>
  <inkml:trace contextRef="#ctx0" brushRef="#br1">15806 10222 7569,'0'-7'0,"2"-2"317,2 6 1,2-1-254,5-1 0,1 2-42,-1-4 0,2 3 75,2-4 0,3 6-65,5-2 0,0-3-134,-1 0 65,1 2 1,0-2-205,0 4 0,-2 0 150,-1-4 0,0 4-328,-5-1 1,2 3 2,-2 1 416,-8-5 0,9 4 0,-10-5 0</inkml:trace>
  <inkml:trace contextRef="#ctx0" brushRef="#br1">16206 10119 7342,'4'8'-5,"0"-1"0,0 1 138,-4 3 1,1 2 36,3 2-82,-3 3 1,4 5 110,-5 0 0,0-1-89,0 1 0,4 0-99,0 0 0,-1 0 56,-3 0 1,0-2-128,0-2 0,0-1-5,0-3 0,0-6 92,0 2 0,2-2-346,2 3 0,-3-5 139,3 1 1,-3-4 179,-1 3 0,0-4 0,0 2 0</inkml:trace>
  <inkml:trace contextRef="#ctx0" brushRef="#br1">16320 10199 7569,'-7'0'-299,"-1"0"242,6-5 64,-9 3 1,9-4-79,-6 2 0,5 3 327,-5-3-151,5-2 0,-3 5 56,2-3 1,3 1 41,-3-1 0,3 3-59,1-4-163,0 5 58,5 5-38,-4 2 6,9 4 0,-7 4-18,5 0 1,-2 6-1,3-2 146,-2 2-145,-4 2 1,6 0-47,-5 0 1,3 0 18,-3 0 0,4-4 63,-5 0 1,6-5-176,-1 1 1,1-2 8,-2-2 1,4-3-189,-4-1 0,3-3-363,2 4 294,-6-6 397,4 3 0,-8-5 0,3 0 0</inkml:trace>
  <inkml:trace contextRef="#ctx0" brushRef="#br1">16492 10142 7569,'-7'-7'361,"2"-3"-279,5 9 203,0-4-240,0 0 234,0 4-231,0 6 0,0 2 51,0 8 0,0 3-132,0 1 0,-3 3 20,-1 1 60,0 0 1,0-1-129,0 1 1,-3 0 105,3 0 0,-1-4-154,1 0 1,1-1 56,-4 1 1,3 1-66,-4-5 0,5 4-92,-5-3 1,5-1-420,0-4 109,1 1 539,2-1 0,-5 0 0,-1 1 0</inkml:trace>
  <inkml:trace contextRef="#ctx0" brushRef="#br1">16640 10119 7136,'-7'5'76,"-1"3"1,4 6-34,-3 1 1,-1 6 5,-3 2 0,-1 0 22,1 4 1,1-3 2,2-1 0,-2-1-67,2 1 1,2 0-73,-2 0 1,4-4-104,-3 0 0,3-5 81,-4 1 1,6-2-184,-2-2 270,3 1 0,1-1 0,0 1 0</inkml:trace>
  <inkml:trace contextRef="#ctx0" brushRef="#br1">16652 10107 7627,'-5'-6'-220,"3"1"186,-3 5 0,5 1 111,0 3 0,1 2 295,3 6 0,-1 4 61,4 3-303,1-2 1,3 4 33,1-1 0,-5 1-89,1 2 1,0 0-88,3 0 0,1-6 113,-1-1 0,0 0-142,1-1 0,-5 1 67,1-5 0,-4-1-84,3-2 0,-3 1-265,4-6 1,-6 6 136,2-1 1,1-2-373,-1 2 1,0-4-122,-4 3 679,0-4 0,0 7 0,0-4 0</inkml:trace>
  <inkml:trace contextRef="#ctx0" brushRef="#br1">16526 10473 7569,'0'-11'1475,"0"4"-1292,0-3 1,5 9-156,3-3 0,6-1-336,1 1 0,5-4 84,-1 5 0,3-5 132,1 4 0,-1-3-68,1 3 0,-1-4 173,-3 4-13,2 1 0,-3-3 0,5 0 0</inkml:trace>
  <inkml:trace contextRef="#ctx0" brushRef="#br1">16971 10142 7569,'-11'0'347,"0"0"-218,4 0 64,2 0-418,5 0 1,-4 5 402,1 2 1,-1 7-10,4 2 0,0 4-101,0-1 1,0 3 18,0 0 0,0 1-17,0 0 1,0 0-29,0 0 1,0-4-91,0 0 1,0-5 125,0 1 0,0-2-388,0-2-599,0 1 687,0-1 1,0-3 221,0-1 0,0-4 0,0 2 0</inkml:trace>
  <inkml:trace contextRef="#ctx0" brushRef="#br1">16697 10153 7569,'5'-6'184,"3"2"1,2-1-25,2 1 1,3-1-81,0 1 0,9 3-90,-1-3 42,7 3 1,-4 0-300,4-3 0,-4 3 178,0-3 1,-2 2-251,-1 2 0,-4-3 339,0-1 0,0 0 0,4 4 0</inkml:trace>
  <inkml:trace contextRef="#ctx0" brushRef="#br1">17188 10107 7455,'0'8'561,"0"0"1,0 1-209,0 6-249,0-3 0,-3 6-49,-1-3 1,0 3 86,4 5 1,-1-4-176,-3 0 0,3 0 99,-3 4 1,3-4-50,1 0 1,0-5 58,0 1-34,0 3 1,0-5-10,0 2 1,0-6-51,0-2-32,0-4 1,0 3-96,0-2-26,0-3 96,5 5 1,-3-6 11,6 0 1,-1 0 55,5 0 1,-1 0-13,1 0 0,0 0-6,4 0 1,-2 0-3,5 0 1,-4-4-107,4 0 0,-5 0 65,1 4 0,-2-4-526,-2 0 374,1 1 0,-2 1-616,-3-1 403,-2 1 432,-5-3 0,0 0 0,0-1 0</inkml:trace>
  <inkml:trace contextRef="#ctx0" brushRef="#br1">17120 10382 7569,'-6'-6'5,"-1"5"276,3-3-140,3-2 1,-3 4-121,8-6 0,-1 5 54,4 0 0,2 0-76,6-1 0,-1 3-230,5-3 179,0-2 0,4 5-49,0-3 1,-1-1 93,-3 1 0,-3 0-659,-4 4 666,-1 0 0,0-5 0,1-1 0</inkml:trace>
  <inkml:trace contextRef="#ctx0" brushRef="#br1">17143 10096 7569,'0'-11'-427,"1"3"426,3 0 1,-2 6 2,6-2 0,0-1-1,3 1 1,0-1 1,1 1 0,4 2-411,3-6 183,-2 6 225,4-9 0,-3 5 0,5-5 0</inkml:trace>
  <inkml:trace contextRef="#ctx0" brushRef="#br1">17531 9582 7569,'-6'-6'166,"1"1"0,6 5-383,3 0 323,-3 5 0,8 2 166,-5 9 0,3-2-131,-3 5 0,4 1 7,-5 7 0,3 0 5,-3 4 0,-1 6-56,1-3 1,-1 8 10,-2 0 0,0 1-19,0-1 0,0 1-112,0-5 0,0 4 66,0-4 0,-2 0-125,-1-4 1,1-1-68,-1-2 95,1 2 1,-2-9 34,1 2 0,-1-1 27,4-3 0,-4 0-72,0-3 0,0-1 54,4-3-161,0-2 1,0 3-76,0-4-484,0-6 38,0-1-193,0-5 885,6 0 0,0 0 0,5 0 0</inkml:trace>
  <inkml:trace contextRef="#ctx0" brushRef="#br1">17874 9948 7569,'-8'-8'57,"0"0"217,6 6-186,-3-8 72,5 8 0,0-1-23,0 6 0,-1 5-2,-3 7-62,2 3 0,-8 6 25,3 3 0,-2 2 55,1 5 1,-2-3 14,2-1 1,2-3-30,-2 3 0,6-4-157,-2 0 0,-1-2 116,1-1 0,0-1-92,4-3 1,0 1-20,0-5 0,4 1-94,0-5 0,5-3-40,-1-1 1,2-4 64,1 1 1,2-3-76,2-1 0,2-1 80,2-3 0,2-4 9,-2-7 1,3 1 22,1-5 0,-2 0 78,-2-4 1,-2 0-50,-6 0 0,-1-3 1,-2-1 1,-3-5-4,-5 2 1,0-3 1,0-1 1,-6-1-123,-6 1 0,0 4 79,-8-1 0,1 6-145,-3-2 1,-1 4 34,0 4 1,0 7-186,0 4 1,2 5-42,2 0 395,-3 1 0,4 13 0,-5 1 0</inkml:trace>
  <inkml:trace contextRef="#ctx0" brushRef="#br1">17748 10176 7225,'11'-6'-566,"1"2"716,-1-3 1,1 5 105,-1-6 1,1 5-97,-1-5 1,4 5-48,0 0 1,2-2-61,-2 1 1,-2 0-126,2 4 1,-2 0 85,-2 0 0,1-4-719,-1 0 705,0 0 0,6-1 0,1-1 0</inkml:trace>
  <inkml:trace contextRef="#ctx0" brushRef="#br1">18228 10062 7569,'-7'0'-335,"2"0"852,5 0 0,2-4-473,1 0-89,4 0 1,5 4 58,4 0 0,-4 0-105,4 0 0,0 0-12,-1 0 0,4-3-172,-3-1 0,0 0-149,-1 4 424,-2 0 0,3-5 0,-4-1 0</inkml:trace>
  <inkml:trace contextRef="#ctx0" brushRef="#br1">18251 10187 7496,'-7'0'-184,"2"0"651,5 0-268,5 0 0,-2-1-135,4-3 1,2 3 25,6-3 0,-2-1-190,2 1 1,-1-1 55,2 1 1,-2 3-330,5-3 0,-4-1 71,4 2 302,0-1 0,4-1 0,0-2 0</inkml:trace>
  <inkml:trace contextRef="#ctx0" brushRef="#br1">18605 10062 7136,'-8'-7'103,"0"4"35,6 1 0,-8 4 228,2 1 0,2 1-165,-2 8-121,0-3 0,-2 8-38,3-1 0,-2-2 69,5 5 1,-4-4-112,5 4 0,-1-1 91,4 1 0,0 1-101,0-5 0,4 0 79,-1-3 1,10-1-162,-1 1 0,3-6 47,0-2 0,3-3-68,5-1 1,-1-1-32,1-3 1,4-2 37,0-6 1,-1 1 7,-3-1 1,2-3 55,-2 0 1,1-2 87,-8 2 1,-1 1-90,-4-5 1,-4 1 54,-4-1 1,-1-2-44,-2 2 0,-7-2 15,-4 2 0,-7-2-158,-8 2 0,-4 2 57,-4 2 0,-1 6-193,-4 2 0,4 4 310,-3-1 0,2 8 0,2 2 0</inkml:trace>
  <inkml:trace contextRef="#ctx0" brushRef="#br1">18844 9491 7569,'0'-8'-189,"0"1"-127,0 4 422,0-7 0,-3 7 567,-1-4-106,0 4-231,-1-2 59,4 0 87,-4 4-385,5-4-91,0 5 0,1 5 136,3 2 0,2 3 46,5 2 0,1-1-113,-1 1 0,2 3 9,2 0 0,-2 2 65,2-2 0,-2-1-61,-2 5 1,1 0 34,-1 4 1,0 0-79,1-1 1,1 3 45,2 1 0,-2 0-108,2 4 0,-4-3-6,-3 3 0,2-2 0,-2 4-3,2 0 1,-3 3-50,1-4 33,-6 2 1,4-3-61,-6 0 1,3 0 67,1 0 0,0 2-49,-4-6 0,-1 5-40,-3-4 0,1 3-86,-4-3 1,0-1 112,0-3 1,-3-4 0,2-1 12,-2-2 0,2 0-234,1-5 231,-1 1 0,-3-2-57,-1-3-142,1 3 160,4-8 1,-1 4-401,4-2 280,-5-3-524,8 4 769,-5-5 0,6 0 0,0 0 0</inkml:trace>
  <inkml:trace contextRef="#ctx0" brushRef="#br1">19427 9993 7569,'-12'0'-791,"6"0"780,1 0 619,5 0 0,5 0-481,3 0 0,-2 0-15,2 0 1,-1 0 3,5 0 1,-1 0-53,1 0 1,-1 0 10,0 0 1,5 0-24,-1 0 0,0 0-133,-3 0 1,0 0 59,3 0-37,-2 0-45,-1 0 0,-2 0-514,-3 0 325,3 0 1,-2 0-539,0 0 830,-6 0 0,3 0 0</inkml:trace>
  <inkml:trace contextRef="#ctx0" brushRef="#br1">19427 10142 7569,'-6'0'-108,"2"0"-14,8 0 0,-2 0 262,6 0 1,-1 0 276,5 0 0,-1 0-261,1 0 0,-1 0-65,0 0 0,1 0-144,-1 0 77,6 0-125,-5 0 1,5 0-88,-6 0 1,1 0 66,-1 0 0,1 0-117,-1 0 1,0 0 237,1 0 0,-1 0 0,1 0 0</inkml:trace>
  <inkml:trace contextRef="#ctx0" brushRef="#br1">20009 9731 7569,'-5'-7'-271,"4"-3"131,-4 9-5,5-4 458,0 0-137,0 3 222,0-3 608,0 5-871,5 0 0,-4 7 0,3 4 0,1 2 18,-1 6 1,1 0-39,-1 4 0,-3 1 9,3 2 0,-3 4-82,-1 4 59,0-5-81,0 9 0,0-9-94,0 6 0,0-1 75,0-4 1,4 0-98,0 0 1,0-3 46,-4 3 1,1-6-83,3-1 1,-3-1 71,3-7 0,-2 0-24,2-4 29,-3 1 32,4-1-43,-5-4 0,2-2-299,2-5-95,-3 0-41,4 0 0,-5-5 500,0-3 0,0-2 0,0-2 0</inkml:trace>
  <inkml:trace contextRef="#ctx0" brushRef="#br1">19907 9708 7569,'0'-18'-278,"0"3"-149,0 2 0,0 2 807,0-1-115,5 6-73,1-4 1,5 7 144,1-4 1,1 3-138,2-4 1,-1 6-83,5-2 1,-1 3-57,1 1 1,2 0 1,-2 0 0,-1 1-81,1 3-36,0 2 158,-1 5 0,2 1-184,-5-1-52,1 1 113,-5-1 0,0 0-53,1 1 0,-5 1 62,1 2 1,-5-1-13,0 5 1,-1-4 15,-2 4 1,-5-4 5,-3 4 1,-6-3-74,-1 3 72,0-5 0,-1 2-1,1-5-403,-5-4 178,7 3-70,-9-9 0,10 8 296,-3-5 0,-3 5 0,0-3 0</inkml:trace>
  <inkml:trace contextRef="#ctx0" brushRef="#br1">20638 9365 7269,'6'0'34,"-1"0"1477,-5 0-1377,-5 0 1,2 4-28,-4 0 0,0 5-108,0-2 110,-3 8-20,3-2 0,-4 9-66,-1-3 74,1 2-42,0 7 0,-5-2 34,1 4 1,-1 2-19,0 6 0,2-1-2,-5 5 1,5-4 4,-1 3 1,6-2-13,2 2 0,4-4-127,-1 1-596,3-2 710,1-2 0,0-3-448,0-1 318,5-5 16,2 3 0,0-5-16,1 0 0,-1 0 54,5 0 0,-2-6-12,-2-1 1,2 0 42,-3-1 1,2 2 278,-1-2 0,2-2-263,-2 2 0,0-2 303,0-2-172,2 1-131,-3-1-49,-1-5 0,0 3-17,-2-5-249,-3 5-454,4-8 451,0 4 298,-3-5 0,3 0 0,-5 0 0</inkml:trace>
  <inkml:trace contextRef="#ctx0" brushRef="#br1">20717 9753 6600,'0'-6'717,"-1"-3"-263,-3 5 184,3 1-374,-9 3-96,9 0-91,-4 0 1,1 5-60,0 2 1,-1 7 111,1 1 1,3 10-105,-3-3 1,3 5 53,1 0 1,0-2-111,0 6 1,0-2 61,0 1 0,0-1-114,0-2 0,0-4-29,0 0 8,0 0 129,5-11 1,-4 9-82,3-6 59,-3 0-127,-1-9-294,0 4 33,0-3 33,0-1 0,1-1-313,3-5 664,-2 0 0,3-5 0,-5-1 0</inkml:trace>
  <inkml:trace contextRef="#ctx0" brushRef="#br1">20672 9822 7569,'0'-11'0,"0"-1"-134,0 1-205,0 4 729,0-3-119,0 9 42,0-4-14,0 15-169,0-2-16,5 13 1,2-3 34,9 5 0,-2 0-15,5-1 1,-4 5 2,4 0 0,0-1-46,4-3 0,-2-1 26,-2-3 1,2 1-117,-6-5-79,5 1 145,-7-5 1,5-1-53,-3-2-31,-7 2 54,7-9 1,-9 8 80,6-5 60,-1 0-82,0-4 1,-3 0-9,0 0 0,-6-2 23,2-1 1,-1-2 107,0-3-119,-1-2-37,3-2 1,-5-2-62,0-5 75,0 5 1,-2-8-114,-1-1 12,1 0 0,-8-6 23,3 2 1,0 2-128,0-6 1,0 5 23,0-5 1,-2 4-142,5-3 0,0 6-87,4 1 175,0 5 44,0 2 0,0 7-424,0-2 186,0 7-345,0-1-1752,0 5 2447,5 5 0,2 1 0,4 5 0</inkml:trace>
  <inkml:trace contextRef="#ctx0" brushRef="#br1">21197 9913 7569,'-5'-6'-59,"4"1"1,-4 6 442,5 3 0,-4 2-191,0 6-64,0-1-33,4 1 1,0 3-104,0 0 123,-5 5-76,4-2 1,-4 1 22,5 0 1,0-4 7,0 4 1,0-5-125,0 2 1,4-4 60,-1 0 0,6-2-94,-1-3 0,2 2 22,2-5 102,-1 0-25,0-4 0,5 0-5,-1 0 17,5 0-17,-7-5 1,7 2 8,-5-4 0,1-2 32,-5-6 1,-1 2 5,-2-2 1,1-2-26,-6 2 1,1-4 3,-4 4 0,-1-4-282,-3 3 124,-2-4 60,-11 2 1,3 1-393,-5 1 216,0 4 41,-4 0 1,4 5-143,0-1 0,2 6 106,-2-2 0,2 2-244,6 2 479,4 6 0,-8 0 0,2 5 0</inkml:trace>
  <inkml:trace contextRef="#ctx0" brushRef="#br1">21437 9936 7569,'0'-6'268,"0"1"-189,0 5 8,0 5 0,1-1-51,3 7 1,-1-2 66,4 6 1,-3 2-20,4-2 1,-6 4 4,2-4 0,1 2-95,-1-2 1,1-2-85,-1 2 26,-3-3 60,4 0 1,-5-4 1,0-1 37,0-4 83,0 2 736,0-5-757,-5-5 1,0-2-90,-3-4 0,3-4 85,5-1 0,-4 0-37,1 1 23,-1 2-91,4-9 1,0 6-76,0-3 0,0-1-32,0 4 1,5-3-142,2 4 0,0 0-92,0 3 91,1 1 0,3 1-419,1 2 347,-1 3 33,-4 5 0,3 0-406,-3 0 706,-1 0 0,4 0 0,-4 0 0</inkml:trace>
  <inkml:trace contextRef="#ctx0" brushRef="#br1">21654 9959 7718,'0'11'355,"0"1"0,0-1-353,0 1 80,0-1-56,0 1 1,0-1-3,0 0 51,0 1-42,5-1-118,-4 1 99,4-1-39,0 0 62,-3-4-18,3-2 162,-5-5-162,0 0 20,5 0 1,-4-1 57,3-3-86,-3-3 1,3-4 5,0 0 1,1-1-8,-1 1 1,-3-2-8,3-2 0,1 2-91,-1-2 107,-1 7-7,-3-2 1,2 5-41,2-3 18,-3 3-1,4 0-10,-5 4-37,0-4-134,0 5 175,5 5 0,-4-2-7,3 4 0,-3 1 57,-1 3-52,5 1 5,-3-1 0,3-3-177,-5-1 173,5 1 1,-3 0-41,6-1 0,-4-4 23,3 1 13,-4-3 0,7-1 1,-4 0 39,6 0 1,-2-1 7,-2-3 0,2-1 94,-3-3 19,4-2-140,0 4 1,-3-6 134,-1 1-51,-4-1 1,7 2-1,-3 2 1,-1-2 8,-3 3-84,4-3 1,-6 2 37,3 0 0,-2 6-139,2-2-18,-3 3 73,4 1 0,-5 1-98,0 3 0,0 2-108,0 6 221,0-1 0,2 0-275,2 1 0,-3-1 78,3 1 0,-3-1-246,-1 1 466,0-1 0,5 0 0,1 1 0</inkml:trace>
  <inkml:trace contextRef="#ctx0" brushRef="#br1">22179 9959 7569,'-1'-11'-21,"-3"-1"1,2 1 155,-6-1 1,6 5 670,-2-1-295,-3 6-85,1-4-344,-5 6-44,-1 0-11,1 0 1,-1 7-103,1 4 1,1 2 87,2 6 1,-2-4-75,2 4 0,3-4 40,2 4 1,-3-5-113,3 2 1,-1 0 66,4-1 1,0 1-256,0-5 21,0 0 128,0-4 76,5 3 0,-3-9 39,6 3 0,0-3 15,3-1 0,-3 0 74,-1 0 0,1-5-55,3-2 0,1-2 83,-1 1 1,-1-2-40,-2 2 77,2-2 1,-5-1-18,3-1-48,-3 6 66,-5-4 23,5 9-127,-4-4 2,4 5-40,-5 0 1,0 5 144,0 2 0,0 3-59,0 2 1,0-1-50,0 1 23,0-1-13,-5 0 0,4 1 4,-3-1 0,3 1-26,1-1 0,0-3-113,0-1 0,0-3 50,0 4 1,1-6-162,3 2 1,-1-1 51,4 0 0,-3-1-65,4 2 0,-5-3-420,5-1 675,0-5 0,3-2 0,0-4 0</inkml:trace>
  <inkml:trace contextRef="#ctx0" brushRef="#br1">22294 9491 7569,'-4'-12'-168,"0"1"1,0 3 307,4 1 315,0 4-335,0-2 1,0 6 10,0 3 1,0 4-74,0 7 136,5 3-120,-4 5 1,8 4 141,-5 4-119,5 7-78,-3-2 1,1 7-82,-3-5 0,1 5 94,-2-1 1,1-2-130,-4 2 0,0-1 62,0 1 1,0-7-158,0-4 1,0-6-34,0 2 26,0-8 163,0 2 1,-4-8-290,1 2 135,-1-7-64,4 2 254,0-4 0,0 1 0,0-2 0</inkml:trace>
  <inkml:trace contextRef="#ctx0" brushRef="#br1">22556 9422 7569,'4'-7'-204,"0"-1"-305,0 5 689,-4-2 987,0 5-903,0 5 1,0 2 115,0 4-233,0 6-38,0 0 1,-2 10 56,-1 0 1,1 4-50,-2 0 0,-1 2 18,2 1 1,-2 0 6,1 1 0,2-1-117,-1 0 0,-2 1 13,1-1-99,0 0 1,4-1 38,0-3-433,0-2 257,0 0 10,0-4 0,0 1-131,0-6 0,0-5 49,0 1 0,0-3-55,0 0 1,4-1 72,0 1 1,3-5-8,-3 1 1,1-4-28,-1 3 1,-2-4 285,6 1 0,-5-3 0,2-1 0</inkml:trace>
  <inkml:trace contextRef="#ctx0" brushRef="#br1">22705 9833 7569,'-5'-11'0,"3"3"0,-1 1 224,-4 4 1,6-2 29,-4 5 27,0 0 1,2 5-169,-4 3 0,0 3-101,0 4 0,-2-1 58,5 5 1,-1 0-117,1 4 0,3-1-92,-3-3 81,3 2 45,1-8 1,4 4-143,-1-6 174,6 1-32,-2-6 1,4 0-100,0-2 1,5-3 130,-1 3 1,4-6 1,-4-2 0,4-5 4,-4 1 1,6-6 97,-2-1 1,-3-1 220,-1 0-139,-2 4-85,-1-10 1,-5 4 129,1-5 15,-6 6-157,3-5 0,-5 3 62,0-8 1,-1 3-151,-3-2 0,-2 2-124,-5 1 1,-5 5-36,1 3 0,-4 3-273,4 5 1,-2-2-160,2 5 0,1 1 237,-5 7 0,5 4-730,-1 7 506,2-2 557,2 8 0,-1 2 0,1 6 0</inkml:trace>
  <inkml:trace contextRef="#ctx0" brushRef="#br1">22967 10028 7588,'0'6'373,"-1"4"-237,-3-2 0,3-2 71,-3 2 0,3-1-78,1 5 0,-1-1-146,-3 0 18,3 1 0,-4-1-361,5 1 69,0-1-429,0 1 720,0-1 0,0-5 0,0-1 0</inkml:trace>
  <inkml:trace contextRef="#ctx0" brushRef="#br1">23162 9605 7569,'-6'-11'-403,"5"4"156,-4-3-60,5 9 717,0-4 1,1 14-77,3 2 0,-3 8-192,3 0 0,1 6 31,-1 2 0,0 4 0,-3-5-87,3 0-150,-3-2 142,4-1-88,-5-1 0,2-3-162,1 0-60,-1-5 0,3 3 0,-4-7-185,3-2 56,-3 2 153,4-4 208,-5 0 0,0 5 0,0-5 0</inkml:trace>
  <inkml:trace contextRef="#ctx0" brushRef="#br1">23219 9285 7569,'0'-18'279,"0"2"485,0 4-569,0 6 0,0 0-8,0 2 0,5 4 12,2 0 0,3 5 2,2 6 1,3 10 86,0 2-326,1 7 0,-1 3 357,0 5-182,0 5 1,0-6-44,1 5-89,-1-5 1,-4 2-85,1-5 1,-1 1 63,1-1 1,-5-1-72,1-3 0,-6 2-22,2-5 0,-3-1-67,-1-3 1,0 0 0,0 0-410,0 0 322,-5-6 11,4 5-29,-9-9 1,0 8-290,-5-2 1,-2-2 568,2-2 0,-3 3 0,-5 0 0</inkml:trace>
  <inkml:trace contextRef="#ctx0" brushRef="#br1">23596 9662 7568,'0'-6'277,"0"1"1,1 1 121,3 0-200,-3 0 1,5 4-140,-2 0-24,-3 0 0,8 1 160,-5 3-217,5-2 56,-3 8 1,6-4 76,-1 5 1,4 1-29,0-1 0,6 1-100,-2-1 1,1-3 55,-1-1 1,3 0-98,-3 0 1,-1 2 28,1-5 0,-4 1 41,4-1 1,-5-3 12,1 3 1,-2-3-11,-2-1 0,-3 0-36,-1 0 69,1 5-55,-2-3 66,4 3-108,-8-5 80,3 0 0,-6 3-1,-3 1 0,1 1-16,-4-1 1,3-1 1,-4 4 1,-1-3-24,-6 4 0,2-4 24,-2 3 1,-1 1-20,0 3 1,0-3 19,1-1 1,-2-3-113,-2 4 1,1-4 42,3 3 1,2-3-119,-2 4 1,3-6 50,0 2 0,1-3-167,-1-1 0,5 4-139,-1 0 1,4 0-119,-3-4-213,4 0 754,-2 5 0,5-4 0,0 4 0</inkml:trace>
  <inkml:trace contextRef="#ctx0" brushRef="#br1">24292 9456 7569,'-5'-6'-221,"4"-4"-467,-4 9 1349,5-4-465,0 5 0,0 5 153,0 2 0,-2 5-115,-1 3 0,0 3-11,-4 5 0,3-1-67,-4 1 1,4 4-27,-3 0 1,0 0-116,0 0 1,-3-3 135,2 3 0,-1-3-219,1-1 1,0-4 32,4 0 0,-4-5-147,4 1 1,1-2 88,3-2 0,-2 1-177,-2-1 127,3-5 86,-4 5-14,5-10 1,1 4 29,3-5 0,-1 0-213,4 0 1,-3 0 80,4 0 0,-1 0-229,5 0 0,-5-4 47,1 0 1,-2-5 354,2 2 0,2-3 0,-4-2 0</inkml:trace>
  <inkml:trace contextRef="#ctx0" brushRef="#br1">24269 9788 7569,'-6'-5'106,"1"3"102,5-3 0,0 7-8,0 1 0,0 4-80,0 4 0,0 4 16,0 1 0,0 4-56,0-1 1,0-1-110,0 1 1,0-4-86,0 4 98,0-5 1,0 6-24,0-5 1,0 1-154,0-5 0,0 1-200,0-1 1,0 0 172,0 1 1,0-5 218,0 1 0,0-5 0,0 2 0</inkml:trace>
  <inkml:trace contextRef="#ctx0" brushRef="#br1">24395 10050 7991,'0'-11'0</inkml:trace>
  <inkml:trace contextRef="#ctx0" brushRef="#br1">24498 9605 7569,'0'-11'23,"0"-1"0,0 4 10,0 1 0,0 3-28,0-4 1,1 2 228,3-2 0,-2 0 746,6 4-511,0-5-265,3 3 1,0-1-37,1 3 0,-1 3-97,1 1 1,3 5 64,0 3 1,0 2-52,-3 1 0,-1 2-98,1 2 0,-2-1 36,-3 5 0,2-1-30,-5 1 1,0 3 16,-4-3 0,4 2-118,0 2 1,-1 0 60,-3 0 1,-5 0-96,-2 0 1,0-1-14,0 1 1,-2-1 38,-6-3 0,2 2-34,-2-2 0,2-2 60,2-2 0,-1-2-30,1-2 55,-1 1 90,1-1 0,3-1-47,1-2 246,4-3-32,-2-5-182,5 5 1,5-4 55,3 3 1,2-3-51,1-1 1,1 0-21,-1 0 0,2 0-25,2 0 1,-2 0-99,2 0 1,-2-1-15,-2-3 0,4 3-194,1-3 0,-5 2-280,-3-2 1,-1 3 614,5-3 0,-1-3 0,0 1 0</inkml:trace>
  <inkml:trace contextRef="#ctx0" brushRef="#br1">24783 9194 7569,'0'-12'0,"-4"5"-218,1-1 149,-1 1 1,4-1 239,0 0 1,0 1-36,0-5 0,-4 5 303,0-1-223,0 0 0,4 1 404,0-1-394,0 6 0,0-5 383,0 4-347,0 1 443,0-3-498,0 15 1,2-6-103,2 8 1,1-4 66,2 4 0,3-1 5,-2 1 1,3-1 2,5 1 0,-4 3 14,4 0 0,1 4 4,2-4 1,-2 6-27,-2-2 0,2 2-104,-2 2 0,0 0 83,-4 0 1,3 3-149,-2 1 1,2 1-1,-7-1 0,2 0-1,-1 4 1,-2 2-14,-2-3 0,-3 2-147,3-1 1,-3 2-57,-1-3 1,0-1 77,0 2 1,-1-2-56,-3 1 0,2 2 21,-6-5 1,4 3-46,-3-3 0,0-1 65,0-3 1,-2 0-80,5 0 1,-4-4 99,5 0 0,-2-5 41,1 1 1,1-2 69,-4-2 1,4 5-93,-1-1 0,-2 0 36,-2-4 0,2 1-32,-2-1 1,5 1-197,-5-1 217,0 1 1,-3-1-8,-1 0 1,5 0 34,-1-4 1,4 2-71,-3-5 21,4 5 0,-6-7 12,6 6 1,-2-6-290,1 2 109,2-3-194,-3-1-518,5 0 766,0 6 220,0-5 0,-5 4 0,-1-5 0</inkml:trace>
  <inkml:trace contextRef="#ctx0" brushRef="#br1">19438 10930 7569,'-6'-2'-364,"1"0"496,0-2 1,4-1 373,-3 1-368,2-2 0,2-2 182,0 1-57,0 4-86,0-7 1,2 4-26,2-6 1,1 5 0,4-1 106,-2-1-199,1 4 0,3-4-57,1 5-15,-1-5 0,0 7 1,1-4-1,-1 1 107,1 2-175,-1 2 0,1 1 66,-1 0 1,-3 0 0,-1 0 4,2 0 0,-3 5 0,1 2-20,-2 4 0,2 0-59,-3 0 99,5 1 0,-6-1-162,4 1 146,1-1 0,2 1 0,-1-2-146,-1-3 156,-6-2 1,8-1 0,-2 0-28,2-2 1,1 0 49,1-2-41,-6 0 0,8 0 0,-2 0 170,0 0-128,1-5 0,-3 2 0,-1-4 30,-1-2-106,-1 4 0,1-6 0,-2 4-1022,-1-3 962,-1 3 0,-4-3 0,0 3-476,0-4 1,0 4 0,-1 0 582,-3 2 0,-2 2 0,-6 3 0</inkml:trace>
  <inkml:trace contextRef="#ctx0" brushRef="#br1">19461 11147 7569,'-7'0'-269,"-1"0"0,2-2 301,-2-1-14,-2 1 1,7-6 599,-4 4 1,4-1 235,-1 1-442,3 3-22,1-4-255,5-1 1,1 5 17,6-3 0,-1 3-50,1 1 1,-1-4-67,1 0 1,0 1 27,3 3 0,-1 0-40,5 0 1,-3 1 45,3 3 0,-1-3-152,1 3 0,1 1 43,-5-1 1,4 1 112,-4-1-194,1 2 0,-6 5-207,-3 1 0,2-5 164,-5 1 1,0-4 8,-4 3 214,5 1-160,1 3 128,6-4-102,-1-2 181,1-5 0,-1 0 18,0 0 1,-3-4 33,0 0 1,-6-5-142,2 2 0,1-3 20,-1-2 1,1 5-337,-1-1 0,-3 0 142,3-3 1,1 3-554,-1 1 303,5 4 405,-3-7 0,10 9 0,2-4 0</inkml:trace>
  <inkml:trace contextRef="#ctx0" brushRef="#br1">20318 10873 7569,'-12'-7'-728,"1"2"0,3 1 849,1 1 1,3-1-16,-4 4 1,4 0 305,-3 0 0,-1 0-106,-3 0 1,-1 1 20,1 3 0,0 2-30,-1 6 0,-1 4-46,-2 3 1,2 3-110,-2 1 1,3-1 22,0 1 0,1 4-82,-1 0 0,6 1 100,2-2 1,3-2-241,1 3 0,0-3 71,0-1 0,5 2-262,3-2 1,2 2 141,1-5 0,2-4-118,2-1 0,-1-2 77,5-2 1,0-4-189,4-4 250,0-1-7,0-2 11,5 0 35,-4 0 0,4-5 41,-6-3-51,6-2 20,-4-7 1,4 0 87,-5-6 0,0 0-90,0 0 1,-4-4 181,0 1 30,-5-6-153,-3 3 0,-6-5 172,-5-1-165,0 1 61,-5 0 1,-6 0-56,-8-1 19,-8 6-189,-2 1 0,-8 12 69,-5 4 1,-1 6-203,-10 6 0,10 5 72,1 3 0,6 7 197,6 4 0,-3 3 0,4 0 0</inkml:trace>
  <inkml:trace contextRef="#ctx0" brushRef="#br0">14744 11843 7569,'0'-11'-792,"0"3"679,0 1 113,-5 4 398,4-7 1,-5 8 439,2-6-106,3 5-481,-5-2-249,6 5 182,0 0 0,4 5-33,0 3 1,4 6-53,-4 1 1,1 7 125,-2 1-101,-1 5-28,3 6 0,-5 0 122,0 0-185,5 1 60,-4 4 0,4-2-164,-5 5 1,0-6 79,0 2 0,0-1-166,0 1 1,4-6-67,0 2 26,5-7 123,-8 1 0,9-9 8,-2 0 0,-2-5-12,2 1 0,-5-6-84,5-1 72,0-1-355,-2 0 219,-1-2 0,-4-5-375,3 0 0,-3-5 601,3-3 0,-2-7 0,-2-3 0</inkml:trace>
  <inkml:trace contextRef="#ctx0" brushRef="#br0">14699 11809 7569,'0'-16'-85,"0"3"-47,0-2 1,5 2 87,2 2 358,-2-1 1,6 5 129,-4-1-365,-2 0 316,5 2-196,2-4 1,1 7-59,2-4 0,1 4 8,-1-1 1,8 3-75,-4 1 27,5 0 1,-6 0-130,5 0 1,0 1-1,0 3-74,0 4 0,-4 2 0,-2 3 95,0 2 1,-2-1-243,-3 5 136,-1-5 0,-5 7-42,-2-2 1,-3 4 86,-1 4 0,-10-3 47,-5 3 0,-5-3-51,-3-1 235,0-1-86,-5 1 1,4-5-83,-3-3 1,-1-2 18,2-2 0,4-3-280,7 0 0,2-6-240,2 2-225,-1-3 381,6-6 145,1 4 204,5-9 0,0 3 0,0-4 0</inkml:trace>
  <inkml:trace contextRef="#ctx0" brushRef="#br0">15293 11592 9150,'0'12'199,"0"-1"-97,0 0 1,-2 7 46,-2 5-69,-2 0 0,-1 10 104,-1-3-48,0 8-276,-3 3 0,-1 6 192,1 2 1,0-2-84,-1 3 1,5-3 54,-1-1 0,5-1 0,0 0 70,1-3 0,4-4-115,1-8 0,4 3 1,4-9 64,1 3 0,3-4-93,0-4 1,0-3-89,-3-4 94,4-1 1,-3-3 353,2-1-509,-2-4 102,-2 7 1,1-9-306,-1 3 0,-3-3 63,-1-1 338,-4 0 0,2 0 0,-5 0 0</inkml:trace>
  <inkml:trace contextRef="#ctx0" brushRef="#br0">15532 12003 7569,'-5'-11'-665,"4"5"570,-4 0 366,5 1 307,0 4 285,0-4-632,0 5 0,0 6-146,0 6 1,0 4 44,0 7 0,0 0 0,0 0-71,0 0-29,0 0 0,0-1-77,0 1 1,0 0 111,0 0 0,0 0-198,0 0 0,0-4-87,0 0 0,0-5 0,0 1-24,0-2-14,0-7-406,0 4-402,0-9 549,0 4 517,5-10 0,1-1 0,6-5 0</inkml:trace>
  <inkml:trace contextRef="#ctx0" brushRef="#br0">15544 11969 7569,'-4'-8'47,"0"1"1,0 3 323,4-4 121,0 6 122,0-3-170,0 5-377,5 0 1,-2 5 129,5 2 1,-1 5-15,5 3 1,0 2-115,4 2 1,-4 2-42,3-2 0,2 3 0,-2 1 121,-1 0 1,3-1-323,-2 1 49,0 0 0,-3-4-41,-1 0 1,0-1 84,1 1 0,-1-3 0,-1-4-488,-2-1 256,2 1 0,-5-5-251,3 1 1,-2-4-293,-2 3 855,-3-4 0,4 7 0,-5-4 0</inkml:trace>
  <inkml:trace contextRef="#ctx0" brushRef="#br0">15487 12300 7569,'0'-11'0,"-4"3"373,0 1-141,0 4 1,6-2-88,1 5 1,0-4 0,4 0 0,1-1 2,4 2 1,3 1-59,0-2 1,5-1-477,-1 2 283,-2-1 1,4 2-140,-2-1 0,-1 1-603,1-1 845,-5 1 0,8 2 0,-4 0 0</inkml:trace>
  <inkml:trace contextRef="#ctx0" brushRef="#br0">16058 11958 7569,'-12'-12'232,"1"6"-167,-1-4 1,5 8 130,-1-1 1,4 1 177,-3 2 1,-1 4-223,-3 0 1,-1 6-147,1 2 1,1-1 75,2 4 0,-5 3-132,6 1 0,-5 1 24,9-1 115,-1 3 1,0-4-118,0 5 0,0-1 57,4 1 1,2 0-128,1 0 0,4 0 62,4 0 1,1-6-112,-1-1 1,1-4 34,-1 0 0,4-2-44,0-3 1,2-1-36,-2-6 1,2 0-127,2 0 0,-2 0-34,-1 0 1,-2-4 350,5 0 0,-5-10 0,2 1 0</inkml:trace>
  <inkml:trace contextRef="#ctx0" brushRef="#br0">16252 12003 7569,'-6'0'198,"0"0"0,6 2 29,0 1 0,0 5 34,0 7 0,0 3-112,0 5 1,0 0-105,0 0 1,0-1 32,0 1 0,4 0-133,0 0 1,1-4 50,-1 0 1,-3-4-124,3 4 0,-3-5-196,-1 1 0,2-6-11,1-1-664,-1-6 998,3 9 0,-10-10 0,-2 4 0</inkml:trace>
  <inkml:trace contextRef="#ctx0" brushRef="#br0">16103 12015 7569,'5'-12'43,"-2"5"12,5-1 1,1 4 70,6-3 0,-3 3 142,4-4 0,-4 6-118,0-2 1,3-1-19,0 1 1,6 0-180,-2 4 18,-3-5 0,6 4-76,-3-3 1,2 3-318,2 1 0,0-1 422,0-3 0,0 2 0,-1-3 0</inkml:trace>
  <inkml:trace contextRef="#ctx0" brushRef="#br0">16537 11923 7569,'-6'0'368,"1"0"-309,5 0 1,0 5 159,0 3 1,0 3-23,0 5 0,0 0 27,0 3-75,0 3 0,4-6-3,0 3 1,-1 3 129,-3-3-409,0 3 156,5 0 0,-3-3-329,2 0 0,-3-3 207,-1 3 0,0-5-132,0 1 1,0 1-730,0 0 960,0-1 0,0-4 0,0 1 0</inkml:trace>
  <inkml:trace contextRef="#ctx0" brushRef="#br0">16629 12003 7569,'-1'-10'0,"-3"3"-598,2-4 425,-3 10 586,5-9-295,0 4 0,-3-2 470,-1 0 31,0 6-354,4-3 186,0 5-269,0 5 0,4 1-30,0 6 1,4 0-1,0 2 45,2 2-145,2 4 0,-1-6 125,0 5 1,1-1-185,-1 1 1,1 2-102,-1-2 0,3-1 1,0 1 121,0 1-216,-4 2 159,7-4 1,-10 2 0,1-5-248,1-1 1,-4-1 0,0-3-685,0-2 387,-4 2 328,9-4 0,-7 0-507,5-2 766,-6-2 0,8-2 0,-3 0 0</inkml:trace>
  <inkml:trace contextRef="#ctx0" brushRef="#br0">16926 11946 7569,'0'-11'44,"-5"-1"0,3 5 229,-1-1 46,1 6-43,2-3 31,0 5 1,0 6-116,0 5-43,0 1 0,-4 9 46,1-2 0,-5 7-252,4 0 1,-3 1-155,3-4 1,-1 4 108,1-1-456,3 1 396,-4-4 1,3-2-36,-1-2-32,1 3 1,-3-9-1,5 2 1,0-3-822,0 0 1050,0-1 0,5 1 0,2-1 0</inkml:trace>
  <inkml:trace contextRef="#ctx0" brushRef="#br0">17097 11923 7569,'-1'-10'0,"-2"1"362,-1 2-179,1 4 1,3-2 15,0 5-16,-5 0 1,3 5-64,-2 3 0,-1 7 202,2 4-327,-6 3 48,2 11 0,0-3 136,-1 8 0,2-2-331,-2-2 0,-1-4-288,5 1 0,-1-2 110,2 2 148,1-4-417,-3-4 291,5-5 153,0-1 0,0-6-307,0 0 462,0 1 0,-5-6 0,-1-1 0</inkml:trace>
  <inkml:trace contextRef="#ctx0" brushRef="#br0">17063 11969 7569,'-4'-11'-242,"0"-1"0,-1 1 953,1-1-378,3 6 0,-4 0-20,5 2 8,0 3-182,0 11 0,1 1 1,3 16 1,-1-6-9,4 6 0,-3 2 104,4 2-497,-1 2-194,5-4 318,-6 4 0,4-9 0,-4 4 119,1 0 1,2-8-172,-6 3 0,5-7-51,-4 3-109,5-5 1,-7 2 86,6-9 1,-6 3-411,2-2 773,-2-3 0,-2 5 0,0-3 1</inkml:trace>
  <inkml:trace contextRef="#ctx0" brushRef="#br0">16983 12289 7241,'1'-6'-477,"3"2"885,2 2-244,1-3 1,3 4-81,-3-3 0,5 2-181,3-2 1,2 1-185,2-4 174,2 4 0,-4-7-136,2 2-109,2 3 139,-8-5 213,3 9 0,1-14 0,1 2 0</inkml:trace>
  <inkml:trace contextRef="#ctx0" brushRef="#br0">17280 11992 7569,'-5'-6'-151,"3"0"254,-3 6 1,5 7 188,0 4 0,0 2-116,0 6 0,0 0 299,0 4-399,0 0 0,0-4-48,0 0-77,0 0 148,0-1-412,5 3 223,-3-8 0,3 5-362,-5-3 0,4-6 19,-1 2-95,1-2 528,-4 2 0,-5-4 0,-1-2 0</inkml:trace>
  <inkml:trace contextRef="#ctx0" brushRef="#br0">17143 11992 7800,'5'-12'-654,"1"6"0,2 1 837,-1 5 1,2 0 29,6 0 1,2 0 0,3 0 382,-1 0-613,0 0 1,4 0 11,0 0 0,-4 0-41,0 0 0,-1 0 73,1 0 0,-1-4 14,-3 0 7,-2 1-22,-2 3 0,-1 0 13,-2 0 35,-3-5-53,0 3 153,0-3 1,-4 10 58,3 3-27,-3 2-14,-1 1-115,0 1-22,0 4 0,-1 1 36,-3 2 1,3 3-56,-3-3 1,3 2 0,1 1 62,0-3-68,0 2 1,-4-4-57,0 2 1,1 1 40,3-5 1,0 1 30,0-5 1,0 0-11,0 1-59,0-1 22,5-4 1,-3-2 27,6-5 0,-4 0-108,3 0 1,1 0-4,3 0 0,1 0 1,0 0 32,4 0-29,-4-5 0,5 2-122,-6-5 1,1 5-14,-1-5 1,-3 6-32,-1-2-638,1-3-100,-2 6 523,-1-4 460,-10 0 0,-1 4 0,-6-4 0</inkml:trace>
  <inkml:trace contextRef="#ctx0" brushRef="#br0">17440 12220 7569,'-7'0'-73,"7"-5"0,3 3 368,4-6-232,1 6 0,2-5 64,-2 3-11,7 3 1,-7-8 34,7 5 0,-1-1-241,1 2 60,-2 1 0,3-4-370,-4 2 0,-5 3 110,1-3-488,0-2 778,-2 4 0,4-8 0,-4 4 0</inkml:trace>
  <inkml:trace contextRef="#ctx0" brushRef="#br0">17463 11992 7569,'-7'-5'-347,"2"4"333,5-5-18,0 1 1,5 3-7,3-6 151,2 6-119,1-3 1,2 1-2,2 0 0,-1-4-227,5 5 1,-4-6-344,5 1 577,-7 3 0,9-5 0,-4 4 0</inkml:trace>
  <inkml:trace contextRef="#ctx0" brushRef="#br0">17702 11489 7569,'-6'0'0,"1"2"-294,5 1 120,0-1 494,0 8 0,4 0 174,0 5-330,-1 11 0,1-6-45,0 10 1,0 2 175,-4 6 0,4 2-122,-1 1 1,1 4 28,-4-3-590,0 2 522,0 2-1009,0-1 994,0-4 1,0 0-154,0-3 0,-1-7 57,-3 4 1,3-5 0,-4 1 40,0-5-176,3 4 0,-3-10-44,5 3 0,-1-4 122,-3 0 1,3-3 152,-3-4 0,3-1-404,1 0 1,-1-3 565,-3 0 0,3-4-981,-3 3 327,2-4-906,2 2 1279,0-5 0,-5 5 0,-1 1 0</inkml:trace>
  <inkml:trace contextRef="#ctx0" brushRef="#br0">17976 11809 7569,'-6'0'46,"1"0"247,0 0 174,-1 0-330,-6 0 1,2 5 45,2 3 1,-2 3-76,3 5 0,0-1 167,0 8-318,4-3 173,-2 8 0,1-2 64,0 1 0,1 4-32,3-5-399,0 6 192,0-8 1,1 3-118,3-8 131,2 2 0,2-8 65,-1 2 1,1 0 0,3-2-105,1-3 0,-1-2-57,1 0 1,0-3 139,4-5-164,-4 0 152,10-5 0,-8-2 1,4-4-31,-2-1 0,3-4 1,-4-2 13,-1 0 0,-5-3 11,-1 2 0,-6-3-16,2-1 11,-3 0-2,-1 1 0,-5-1 0,-2 0-237,-4 0 13,-5-5-2,3 4 0,-8-4 0,2 5 50,-3 0 1,3 1-538,0-1 436,5 5 0,-2 5 288,4 6 0,-4-1 0,-2-3 0</inkml:trace>
  <inkml:trace contextRef="#ctx0" brushRef="#br0">17896 12026 7569,'-6'5'-105,"1"-3"-75,5 3 858,0-5 0,5 0-583,3 0 1,6 0 11,1 0 0,4 0 0,-3-2-93,2-1-176,-4 1 0,8-3-40,-3 5 1,-1-4 165,1 1 1,-2-5-733,2 4 360,3 0 408,-9-1 0,8-1 0,-3-6 0</inkml:trace>
  <inkml:trace contextRef="#ctx0" brushRef="#br0">18365 11992 7569,'-8'-1'0,"1"-3"156,4 3-122,-2-5 331,5 6 168,0 0 1,5 0-468,3 0 0,2 0-104,1 0 0,4 0-379,1 0 0,0 0-11,-1 0 0,-2-3 167,2-1 261,-7 0 0,7 4 0,-2 0 0</inkml:trace>
  <inkml:trace contextRef="#ctx0" brushRef="#br0">18353 12163 7569,'-6'0'401,"2"-1"-275,8-3-74,-3 3 0,9-4-147,-2 5 112,2-5 0,5 2 1,1-3-1,-1-1-341,1 1 197,2 4 1,1-7-624,0 5 750,-5-5 0,8 3 0,-5-6 0</inkml:trace>
  <inkml:trace contextRef="#ctx0" brushRef="#br0">18730 11798 7569,'-5'-12'984,"4"6"-724,-4-4-329,5 9 1,0-3 218,0 8 0,0 2 45,0 5 0,0 6-48,0 2 1,0 4 47,0 3 0,4 2-83,-1 3 0,1 2-23,-4-3 0,0-1-139,0 2 0,4-6-49,0 2 0,0-3-50,-4-1 1,0 0-256,0-1 0,0-4 208,0-3 1,0 2-333,0-2 0,0 0 528,0-3 0,-5-1 0,-2 1 0</inkml:trace>
  <inkml:trace contextRef="#ctx0" brushRef="#br0">18799 11524 7569,'-12'-12'0,"5"2"0,-1 2 0,6-2 0,-4 8 0,6-6 819,-5 6-173,4-3-59,-4 5 181,5 0-682,5 5 1,-2 1 141,4 5 0,5 2-38,3 2 0,4-1 6,-4 5 1,6 0-54,-2 4 1,2 4-126,2-1 0,0 6 80,0-1 0,-1 3-104,1 4 0,0-1-169,0 5 1,-4-2 230,0 2 0,-5 1-99,1-5 1,-2 4 58,-2-4 1,0 0-104,-4-3 0,-1-5 72,-2 1 1,-2-2-183,1 1 0,-1 2 7,-2-5 0,0 3-6,0-3 0,-5-1 117,-3-3 0,-1 0-23,1 0 0,-6 0 33,3 0 0,-3-2-17,3-2 0,-5 1-180,1-4 0,0-1-55,4-4-217,-1 1-269,6-6-114,1-1 921,5-5 0,10-5 0,3-1 0</inkml:trace>
  <inkml:trace contextRef="#ctx0" brushRef="#br0">19301 12015 7569,'-6'0'233,"1"0"-68,5 0 0,1-4 34,3 0 1,6 0-112,5 4-89,1 0-58,0 0 0,2 0 0,5 0 9,-1 0 45,1 0 1,0 0 0,0 0-369,0 0 141,-5 0 140,-2 0-235,1 0 1,-5 0-1,4 0-177,-4 0 504,-5 0 0,-2-5 0,-5-1 0</inkml:trace>
  <inkml:trace contextRef="#ctx0" brushRef="#br0">19381 12152 7418,'12'0'-76,"-1"0"0,0 0 209,1 0 181,-1 0-22,6 0-223,-5 0 0,10 0-92,-3 0 0,3 0 0,-1 0-124,-2 0 1,3 0 146,-3 0 0,-3-5 0,1-2 0</inkml:trace>
  <inkml:trace contextRef="#ctx0" brushRef="#br0">19964 11741 7569,'-7'-12'107,"2"1"-46,5-1 229,-5 6 184,4 1-134,-4 5-255,5 5 1,0 5-1,0 7 108,0 0 1,4 8 0,-1 5 34,0 3-200,3 1-29,-4 1 1,6-1 0,-2 0 145,0 0 1,-2 1-232,3-1 55,-4-5 9,7 4 1,-9-9 7,3 3 1,1-1-96,-1-3 1,1 1 39,-1-8 0,-3 3-436,3-4 142,-3 0-313,-1-3 201,0-6-302,0-1 777,0-5 0,-5 0 0,-1 0 0</inkml:trace>
  <inkml:trace contextRef="#ctx0" brushRef="#br0">19792 11798 7569,'0'-18'95,"0"1"0,0 6 0,2 0 182,1-1-195,-1 1 0,8 3 0,-1 1 210,5-2-171,-2 4 0,10-4 22,-3 5 1,3 0 39,0 4 1,0 0-147,-3 0 0,3 0-50,-3 0 0,-3 5-50,-1 3 1,2 2-12,-2 1 1,-4 1-1,-3 0 85,1 4 1,-4-2-120,-1 5 0,-3-4-24,-1 4 65,0 0 0,-5 0-176,-3 0 83,-2 0 83,-6-1 1,-2 2-1,-5-5-177,0-1 68,-5-1 1,6-2-117,-1 1 0,1-4 302,7-1 0,0-4 0,3 2 0</inkml:trace>
  <inkml:trace contextRef="#ctx0" brushRef="#br0">20421 11581 7569,'-7'-12'2,"3"1"317,3 5 395,-4 0-421,4 6-76,-9 0 1,7 0 0,-3 2 24,1 2 1,-4 7 2,1 8-118,-2 3 0,-3 6-37,-2 2 1,2 4 0,-2 3-8,2 1 1,2 9-9,0-1 1,0 2-117,4-2 1,2-1 234,5 1-825,0 0 538,0-1 163,10 1 0,-1-5-79,10-3 1,-4-4 53,4-4 1,-4-2-85,4-5 75,-5 0 1,3-5-1,-6-3 6,1-2-14,-1-2 127,-5-4 1,5 1-348,-4-4 695,-2 5-1351,0-8 562,0 4 0,-2-5-5,5 0-1083,-6 0 572,3 0 802,0 0 0,2 0 0,4 0 0</inkml:trace>
  <inkml:trace contextRef="#ctx0" brushRef="#br0">20580 11741 7569,'0'-7'-492,"0"2"710,0 5-83,0 10 0,0-1 153,0 10 0,0 2 108,0 5-329,0-2 0,0 9 98,0-2-142,0 2 71,0 1 0,0-3-32,0-1 1,4-1-110,0 2 38,5-3 44,-8-6 1,6 1-75,-4 0 1,-1-5-382,1-3 278,-1-2 1,-2-2-524,0 1 1,0-1 91,0 0 573,0-4 0,0-2 0,0-5 0</inkml:trace>
  <inkml:trace contextRef="#ctx0" brushRef="#br0">20558 11843 7569,'0'-11'-315,"0"5"79,0-4 265,0 8 1,1-2 182,3 8 0,-2 4 160,6 7-205,-1 3 1,1 5 277,0 0-326,-1-1-30,5 1 0,0 0 135,4 0-123,-4 0 1,6 0-5,-3-1 0,-1 1-112,5 0 1,-5-1 107,1-3 1,-1-3-6,2-4 0,-5-1-90,0 0 0,1-3 49,-4 0 1,-2-6 20,1 2 150,-4-3 13,2-1-97,-5-5 1,0-2-53,0-9 0,0 2-94,0-5 0,-5 0 19,-3-3 0,2-1 24,-2 0 0,1 0 44,-5 0 0,1-3-178,0-1 0,-1-5-215,1 2 0,1 2 143,2 1 0,-1 3-127,5 1 1,0 5 88,4 3 0,0 2-258,0 2 1,2 1 131,2 2 0,-2 3-138,6 5 0,-1 0 190,5 0 1,-5 0 286,1 0 0,5 0 0,4 0 0</inkml:trace>
  <inkml:trace contextRef="#ctx0" brushRef="#br0">21014 11912 7569,'0'-11'-97,"-5"4"604,4 2-304,-9 5 0,4 5-54,-6 3 1,1 3-27,-1 4 1,1 3 129,-1 5-129,6 0-56,-4 0 0,7 1 66,-4 3-106,4-3 1,-2 4-102,5-6 98,0 1 0,5-1-114,3-3 51,2 2 0,1-8 18,1 2 1,3-6-43,0-1 1,4-6 59,-3 2 10,4-3 1,-2-2 63,4-3 1,0-6-65,-3-5 0,1-2 0,-6 4 110,-3-3 1,-1-4-47,-7 1 0,1 1-69,-4-1 1,0 0-259,0-4 1,-5 4 103,-2 0 1,-4 0-233,0-4 1,-2 6 145,-2 1 1,2 4-45,-2 0 1,2 1 75,2-1 1,0 6-114,-1 2 1,5 3 317,-1 1 0,0 0 0,-3 0 0</inkml:trace>
  <inkml:trace contextRef="#ctx0" brushRef="#br0">21231 11912 7599,'0'-6'264,"0"1"0,0 13-97,0 4 1,4 7 27,0 0 0,4 0-3,-5 4 0,2-7-147,-1 7-16,-2-3 1,4 3 229,-2 0-287,-3 0 0,4-5 89,-5 3 0,4-8-154,0 2 54,-1-2 8,-3-2-32,0-4-50,0 3 206,0-9 163,0 4-354,0-5 127,0-5 1,0-3-48,0-7 0,0 1-109,0-5 1,0 0 89,0-4 0,2 4-54,2 0 1,-3-1-223,3-7 143,-3 3-54,4-4 1,-2 9-87,4 0 0,-1 5 133,2-1 1,2 4-179,-2 3 0,-1-1 355,5 5 0,-3 1 0,7 3 0</inkml:trace>
  <inkml:trace contextRef="#ctx0" brushRef="#br0">21448 11969 7569,'-6'-5'-778,"1"4"666,5-4 885,0 5 0,0 5-668,0 2 0,4 5-29,0 3 1,1-1 19,-2 5-43,-1 0 1,3 0-109,-5 0 0,1-1-16,3 1 1,-3 1 139,3-5-136,2 1 0,-4-5 129,1 0-114,4-4 114,-6-2-52,9-5 39,-9 0 1,8-5 0,-5-3-39,-1-2 1,2-1 3,-1-1 1,3-3-31,-3 0 0,1-2-6,-1 2 1,-2 2 1,6-2 1,-5-1-89,0 0 1,2-3 78,-1 4 11,0 0 3,1 9 0,-4-5 8,3 4-44,-3 2 92,-1 0 1,2 5-55,2 0 1,-3 5 43,3 2 1,-2 3 62,2 2-85,-3-1-7,4 1 1,-5-1 0,4 1-1,0-1 0,4 0-10,-5 1 0,6-5 16,-1 1-8,-3 0 0,5-1 1,-2 1 1,-2-4 4,-2 0-6</inkml:trace>
  <inkml:trace contextRef="#ctx0" brushRef="#br0">21700 12152 7569,'0'-7'-48,"0"1"210,0 2 1,-2 3-50,-1-3 10,1-2 1,-3 3-124,5-4 0,-1 4 186,-3-1-66,3-2 145,-4 0-315,5-6 45,5 1 0,1-1-43,6 1 0,-5 1 45,1 2 1,-2-2 49,2 2 1,1-2-9,-5-1 1,3 3 44,-3 1 65,5-1-54,-8-3 51,4-1-34,-5 6 2,0 1-73,5 5-119,-3 0 1,3 1 17,-5 3 0,0 3 83,0 9 0,1-2 29,3 5 1,-3 0-43,3 4 1,-3-2 58,-1-2 1,0 3-62,0-3 0,0-1 10,0 1 0,0-5 13,0 1 0,0-3-3,0 0 0,0-1-112,0 1 1,1-6 118,3-2-676,-3 2 251,4-4-634,-5 3 149,0-5 107,0-5 768,6 3 0,-5-8 0,4 4 0</inkml:trace>
  <inkml:trace contextRef="#ctx0" brushRef="#br0">22042 12095 7569,'0'-17'0,"0"5"0,0-4 0,0 4 113,0 0 1,0 1 215,0-1 1,0 5 125,0-1-382,-5 0 1,-1-2 125,-6 3 1,5 0-212,-1 4 1,1 1 39,-5-2 1,5 3-38,-1 1 0,2 1 23,-2 3 1,-2 3-120,2 4 0,-1 0-22,2 1 1,-3-1 104,2 1 1,2 3-58,-2 0 0,4 0 78,-3-3 0,4-1-113,-1 1 1,3-1 9,1 1 0,0-5 19,0 1 1,1-6 55,3 2 0,2-3-4,6-1 1,-1 0 67,1 0 1,0-1-69,4-3 0,-4 2 112,3-6 1,-3 1-59,-4-5 0,2 2 45,-3 2 0,0-1-11,0 6 39,-4-6-4,2 8 20,-5-10-140,0 10 1,0-3 53,0 8 1,0-1-42,0 4 1,0 5 29,0 3 0,4 1-14,-1 0 1,1-2-3,-4 5 1,0-2-5,0 2 1,0-1 5,0-3 0,4-2 3,0 2 1,3-2-164,-3-2 0,1 0 98,-1-4 0,-1 2-220,4-5 0,-3 0 97,4-4 0,-2-2 186,2-1 0,2-4 0,-4-4 0</inkml:trace>
  <inkml:trace contextRef="#ctx0" brushRef="#br0">22156 11512 7569,'-5'-11'48,"4"4"1,-4 1 256,5 2-17,0 3 0,0-3-42,0 8 0,0 2-118,0 6 0,0 3 4,0 0 1,1 9 80,3-1 0,-1 8-64,4-1 1,-3 4-153,4 4 0,-4-2 20,3 2 1,-4-1-85,0 1 1,3-3 24,-3 4 0,2-5-134,-1-4 0,-1 2 71,4-5 1,-4-2 85,1-6 1,1-1-42,-1-3 0,1-2 26,-2 2 0,-1-6-113,2-2 1,-3-3-39,-1 4 1,1-6-599,3 2-426,-3-3 903,4-1 1,-5-5 305,0-2 0,0-8 0,0-3 0</inkml:trace>
  <inkml:trace contextRef="#ctx0" brushRef="#br0">22545 11444 7569,'0'-12'-33,"0"6"449,0 1 184,0 5 1,0 5-484,0 3 0,-1 6 5,-3 1 0,-1 6-76,-3 2 1,-5 4 100,6 3 1,-6 3-139,5-2 1,-2 2 63,-1 1 0,1 4-121,2 0 0,2 4 26,2-4 1,3 0 40,-3-4 1,3 1-103,1-1 1,0-4 64,0 1 1,3-6-27,1 2 0,4-7 53,-4-1 0,4-1-50,0 1 0,-2-3 42,2-4 0,-2-1-158,2 1 0,1-1 34,-5 1 1,1-6-270,-1-2 204,-3 2-215,9-5-638,-9 4 476,9-5 565,-8 0 0,3-5 0,-5-1 0</inkml:trace>
  <inkml:trace contextRef="#ctx0" brushRef="#br0">22648 11684 7569,'0'-18'624,"0"6"-349,0 7-61,0 5-77,0 10 1,0-1 15,0 10 1,0 2-86,0 5 1,0 3-72,0 6 0,3-1 106,1 0 1,0-1-74,-4-2 1,0 0-22,0-4 1,1 0-50,3-4 0,-3-1-63,3 1 1,-1-5-14,0-3 1,-1-2 49,2-2 0,-3 1-183,-1-1 1,4-3-777,-1-1 495,1-4-385,-4 2 915,5-5 0,-3 0 0,3 0 0</inkml:trace>
  <inkml:trace contextRef="#ctx0" brushRef="#br0">22807 12152 7430,'8'1'-91,"0"3"1,-6-2 125,2 6 0,-3 0 217,-1 3 0,2 0-99,1 1 1,-1 1-99,1 2 1,-1-2-24,-2 2 1,0 1-8,0-1 1,0 1-34,0-5 1,0 1-165,0-1 1,0-3-239,0-1 1,-2 0 409,-1 0 0,1 3 0,-3-3 0</inkml:trace>
  <inkml:trace contextRef="#ctx0" brushRef="#br0">23013 11786 7569,'0'-11'59,"0"3"-128,0 1-59,0 4 482,0-2 118,0 5 0,0 6-314,0 6 173,0 4-172,0 7 1,0 5 205,0 3-200,0-4 1,0 6-94,0-2 0,-4-3-97,0-2 1,1-1-95,3-3 1,0-3 75,0 1 0,0-7-46,0 3 0,3-4 21,1 0 1,0-1-339,-4 1-18,0-6-145,0 4-241,5-9 293,-4 4 51,4-5 1,-5-5 465,0-2 0,0-3 0,0-2 0</inkml:trace>
  <inkml:trace contextRef="#ctx0" brushRef="#br0">23082 11375 7569,'6'0'-82,"-1"0"234,0 0 1,0 5 76,3 3 0,4 2 530,-4 1-512,10 6 0,-11 1 34,9 5 1,-2-1 58,1 1-110,-2 0-183,3 5 0,-1-3 102,0 6 1,2-5-78,-2 5 158,-2-1-243,-2 0 1,-1 6 110,-2-1 0,-3 1-137,-1-1 1,-3-1-18,-1 0 71,0 0-948,0 1 637,0-6 44,-5-1 0,3-5-216,-6 0 0,2-4 155,-2 0 1,-2-4-133,2 4 0,-6-5 445,-1 1 0,-5-1 0,1 1 0,-3 4 0,-1 3 0,1 1 0</inkml:trace>
  <inkml:trace contextRef="#ctx0" brushRef="#br0">23653 11752 7569,'-12'0'0,"-3"0"-640,0 0 731,0 0 392,3 0 0,4 0 275,1 0-289,4 0-146,-2 0 67,5-5 34,0 4-34,5-4-80,-3 5-162,8 0 0,-4 0-67,6 0 1,-1 3-70,0 1 1,1 4 68,-1-4 1,4 5-78,1-2 1,4 0 64,-1 0 0,3-1-118,0 2 1,0 1 75,-3-5 0,1 3-29,-4-3 1,3 1 62,-4-1 18,0-3-164,-4 10 155,1-10-175,-6 4 91,4-5-21,-8 0 0,1 4 48,-6-1 1,0 1-44,-5-4 1,1 4 12,-5 0 0,1 1-4,0-1 0,-2-2-38,-2 6 1,-2 0-104,-2 3 0,-2-3-37,2-1 0,-3 1 93,-1 3 0,0 1-64,0-1 1,4 0 32,0 1 1,2-1 23,-2 1 1,3-1 17,9 1 0,-2-5-99,5 1 71,0-1 1,4 1-117,0 0-460,0-6 188,0 3 511,0-5 0,5 0 0,2 0 0</inkml:trace>
  <inkml:trace contextRef="#ctx0" brushRef="#br0">24155 11524 7569,'0'-12'0,"0"5"215,0-1 29,5 5 0,-4-3-25,3 2 1,-1 3 387,1-3-200,-3 3-270,4 1 1,-5 5 66,0 3 1,0 2-1,0 1 1,-5 6-51,-3 2 0,-1 2-48,2 2 1,-7 0-118,2 0 1,-2 0 38,3 0 0,3-1-143,1 1 1,4 0 64,-1 0 1,3-4-64,1 0 0,0-5 24,0 1 1,0-2-32,0-2 1,0-3 89,0 0 1,1-5 3,3 5 0,3-6 110,4 2 0,0-2-90,1-2 0,-1 0 60,1 0 0,-5 0-69,1 0 0,0 0-155,3 0 129,0 0 0,1 0-116,-1 0 1,-3 0-956,-1 0 453,-4 0-40,2-6 1,-1 4-6,0-6 704,-1 6 0,-3-8 0,0 3 0</inkml:trace>
  <inkml:trace contextRef="#ctx0" brushRef="#br0">24269 11809 7569,'0'-6'-150,"0"1"1143,0 5 0,0 5-770,0 2 0,-1 7 11,-3 2 1,3 4-79,-3-1 0,3-1 27,1 1 1,0-1-119,0 1 1,0 2 6,0-2 1,0-1-110,0 1 0,0-5 47,0 1 0,0-2-107,0-2 1,0 1-167,0-1 26,0 1 1,0-5-382,0 1 418,0-6 0,1 3-1363,3-5 1563,-3 0 0,4 0 0,-5 0 0</inkml:trace>
  <inkml:trace contextRef="#ctx0" brushRef="#br0">24429 12026 9959,'-6'0'108,"1"1"-1289,5 3 721,0-2 460,0 3 0,-5-5 0,-2 0 0</inkml:trace>
  <inkml:trace contextRef="#ctx0" brushRef="#br0">24463 11592 7569,'0'-11'0,"0"-1"-325,0 1 82,6 5 1019,-5-5-456,9 5 1,-7-4 52,4 2 0,-1 2-97,2 2 1,2 3-140,-2-3 1,3 3 28,5 1 0,-3 0-12,7 0 1,-5 5 29,4 3 1,-5 2 10,1 1 0,-4 6-109,-3 2 1,-2 3 73,-2 5 0,-3-2-149,3 6 0,-4-4 9,-4 3 0,-1-3-78,-2 3 1,-3-3 20,2 3 1,0-4-140,-3 0 1,3-3-96,-3-4 0,1 3 89,6-3 0,-4-3 34,5-1 1,-1-2 65,4-1 0,0-5 85,0 1 0,0-4-34,0 3 143,0-4 0,1 2-55,3-5 1,0 0 167,7 0 0,-2 0 16,6 0 0,-2 0-60,-2 0 0,4 0-205,1 0 1,3 0 111,-4 0 0,4 0-88,-4 0 0,2-4 3,-2 0 1,-2 0-257,2 4-167,-2 0-358,-2-5-222,0 4-608,-4-4 1608,-2 5 0,-10-5 0,-2-1 0</inkml:trace>
  <inkml:trace contextRef="#ctx0" brushRef="#br0">24795 11238 7569,'-7'-5'144,"2"-1"275,5-6 78,0 1 46,0 5-20,0-5 235,0 10-80,0-4-495,0 5 1,2 5 111,1 3 0,0 2-89,5 1 1,-1 6 125,5 2 1,0 1-12,3-1 1,-2 3-67,2-3 1,2 6-57,-2 2 0,5 1 0,-1-2 0,-1 0-67,1 4 0,-5-2 51,1 6 1,2-2-72,-2 6 1,0-2 93,-3-2 1,-5 1-171,1 4 0,0-4-108,3 3 1,-5-2-120,-2-2 1,-3 0 11,-1 0 1,0-1-118,0-2 0,0 1-151,0-6 0,-5 5 199,-2-5 1,0 5-150,0-4 1,3-2 71,-4-6 0,2 3 15,-2-3 0,-2-3 51,3-1 0,-2-2 46,1-2 1,2 0-244,2-4-23,3 3-797,-9-8 646,3 3 630,1-5 0,-9 0 0,2 0 0</inkml:trace>
  <inkml:trace contextRef="#ctx0" brushRef="#br0">19473 12997 7569,'-12'0'-72,"6"0"144,-4 0 181,8 0-3,-3-5 194,5 4-253,-5-10 1,4 9-70,-3-6 0,3 4 53,1-3 0,0 3-45,0-4 1,4 5 47,0-5 1,1 4-114,-2-3 0,0 3 14,5-4 0,-5 4-91,5-3 0,0 4-35,3-1 0,0-1 97,1 2 1,-1-1-91,1 4 1,-1 0 0,1 0 5,-1 0 0,-3 0 28,-1 0 1,1 4-105,3-1 0,-3 5 3,-1-4 1,1 5 60,3-2 1,-3 0-60,0 0 0,-2-3 41,2 4 5,2-1 0,-4 3 20,6-2 0,-5 1-2,1-5 1,-1 3 19,5-3 1,-1 0 5,1-4 0,-1 0 21,1 0 1,-1 0 10,0 0 1,1-5-6,-1-3 1,1 2-30,-1-2 0,-1 1-107,-2-5 1,1 5 18,-6-1-604,1 0 408,-4-3 0,-4 3-280,1 1 581,-6 4 0,2-2 0,-4 5 0</inkml:trace>
  <inkml:trace contextRef="#ctx0" brushRef="#br0">19507 13157 7569,'-5'-7'-13,"3"-3"59,-1 3 2,1-3 0,2-2 104,0 1 0,4 3 153,0 1 1,1 4 130,-1-1-247,-3 3-56,9-4 1,-3 4-5,4-3 1,-3 2-25,-1 2 0,0 2 150,0 2-255,3 2 0,-4 5 89,1 1 1,-1 3-93,-2 0 1,-1 0 59,4-3 1,-3-1-126,4 1 1,-1-5-37,5 1 1,-1-2-31,1 2 1,-1-2-21,1-2 1,-1-3 94,0 3 1,2-3 41,2-1 1,-2-3-17,2-1 0,2-4 4,-2 4 1,-1-5-39,-6 2-88,2-3 0,-5-2-301,2 1 56,-2-1 1,-5 5-813,0-1 1212,0 6 0,6-3 0,0 5 0</inkml:trace>
  <inkml:trace contextRef="#ctx0" brushRef="#br0">20375 12803 7569,'-7'-12'74,"-1"5"53,4-1 1,-1 6 224,1-2-161,3 3 0,-10 1 261,4 0 1,-3 1-98,-2 3 1,0 6-160,-4 5 0,2 5-1,-5-1 0,5 3-85,-1 1 0,-1 0-112,0-1 46,6 6 35,0-4 1,8 6-51,-6-4 1,5-2 48,0 3 1,1-3-202,2-1 0,4-1 66,0-3 1,9 1-95,-2-5 1,7 0 49,-3-3 1,4-5-9,-4 1 0,9-5 6,-1 0 1,3-1 38,-3-2 0,1-5-77,2-3 1,-2-2 64,3-2 1,-3 0 13,-1-4 1,-1 0 2,-3-3 1,1-3 101,-5 3 0,-1-4-101,-6-3 0,1 2 94,-6-3 1,1-1-42,-4 1 1,-1-3 8,-3 3 1,-3-1-59,-9 2 1,-1 6 39,-6-3 1,-5 7-339,-3 1 0,0 4 133,0 3 0,-1 3-98,6 5 0,-1 3-90,4 4 407,6 1 0,-5 13 0,4-3 0</inkml:trace>
  <inkml:trace contextRef="#ctx0" brushRef="#br0">20866 13180 7569,'-8'0'0,"1"0"134,4 0 103,-2 0 961,5 0-1134,0 5-215,0-4 86,0 4 11,5-5-937,-4 0 553,4 5 438,1-4 0,-5 5 0,4-6 0</inkml:trace>
  <inkml:trace contextRef="#ctx0" brushRef="#br0">21231 12814 7569,'0'-11'0,"0"3"-49,0 1 160,0 4 0,-1-7 112,-3 2 1,3 2 522,-3-2-226,3 6-294,-4-8 1,-1 10 53,-6 0-143,1 5 1,-2 7 11,-2 4 0,1 5 46,-5 6 0,5 3-168,-1-3 0,2 3 100,1-3 1,1 3-202,0-3 1,4 4 70,4-5 0,1 2-177,2-1 1,0-4 86,0-1 1,7 0-20,4-7 1,4 4-25,4-3 0,8-6 64,0-6 1,0-3 91,4-1 0,-1-1-55,5-3 1,-2-3 122,-3-4 1,-2-4-64,-5-1 1,0-4 82,0 1 1,-6 1-81,-1-1 0,-8 0-43,0-4 1,-5 1-98,0-1 0,-1-4 86,-2 0 0,-3 1-298,-5 3 0,0-4 119,-11 1 0,0 0-279,-4 7 1,0 3 157,0 4 1,0 2-74,0 3 1,2 2-189,2 5 587,-3 0 0,9 5 0,-3 1 0</inkml:trace>
  <inkml:trace contextRef="#ctx0" brushRef="#br0">21745 12757 7569,'-5'-6'239,"4"-4"-56,-4 8 1,4-3 156,-3 5 1,1-4-129,-4 1 1,3-1 66,-4 4 0,2 5-75,-2 3 1,-3 2-55,-1 1 0,1 6-8,-4 2 0,-2 6 64,2 2 1,0-1-185,3-3 16,6 5 18,-4-4 0,9 4-146,-3-5 0,3 0 54,1 0 0,0-1 6,0 1 1,6-5-95,5-3 1,2-2 67,6-2 1,0 0-11,4-4 0,1-2 48,3-5 0,-2 0 9,6 0 1,-5-4 3,5 1 0,-6-6 2,2 1 1,-3-6 1,-1-1 1,-6 0 6,-1 3-11,-4-4 1,-2 2-1,-2-5 1,-4-1 1,-3-2-169,-1-1 0,-1-4 95,-3 1 1,-4-5-222,-7 5 0,-1-1 98,-3 4 0,-7 5-501,3 3 342,-2 3 146,7 0 0,-3 6-267,2 2 0,-2 4 480,2 4 0,-2 7 0,3 7 0</inkml:trace>
  <inkml:trace contextRef="#ctx0" brushRef="#br0">22236 12700 7569,'-1'-10'268,"-3"2"-177,3 3 0,-4 4 276,5-3 351,-5 3-569,4-4 0,-6 5 34,4 0 1,0 5-57,-5 2 0,1 5 56,-5 3 1,1 3-101,-1 5 0,1 0 68,0-1 1,0 2-135,4 3 1,-2-3 56,5 3 1,0-3-179,4-1 0,0-2-23,0-2 0,2 2-1,1-6 1,4 4-9,4-4 0,1 0 92,-1-3 1,6-6-41,2-2 0,2 1 48,2-1 0,0-2-1,0-5 1,0 0 10,-1-4 1,0-5 7,-3-3 1,1 0 36,-4 3 1,-3 0 8,-5-4 1,1-1-17,-5-6 1,0 0-19,-4 0 1,0-1-208,0-3 1,-5 3 64,-3-3 1,-4 3-442,-3 2 0,-8 0 589,-7 3 0,-8 2 0,-3 6 0</inkml:trace>
  <inkml:trace contextRef="#ctx0" brushRef="#br0">22488 12654 7569,'-7'-11'134,"2"5"-52,5-5 51,0 10 1,5-5 122,3 2 1,0 3 322,3-3 1,-1-1-213,9 1-223,0 0 0,4 0-80,0 1 1,1-1 61,3 4 1,-3-1-73,2-3 1,-3 2 77,-4-1 0,3 1-211,-3 2 0,-3 0-21,0 0 0,0 0-14,-1 0 0,2 0 78,-2 0 0,-4 2-66,1 1 1,-1-1 45,-3 2 1,-2-2 51,2 2 0,-4-3-36,3 3 1,-4-2 22,1 2 14,-3 3 1,-1 4-8,0 0 0,4 2 95,0 2 0,-1 3-26,-3 5 1,-1 0 107,-3 0 0,-1 3-104,-2 1 0,-4 1-14,4-1 1,-2-2 155,1 5 1,-1-4-81,6 0 0,-5 2-85,4-1 0,-3-2 51,3-6 0,0 2-127,4-6 1,-4 4 23,0-4 1,1 0 71,3-3-73,0-1 72,0 1-361,0-1 114,0-5-1130,0 0 1133,0-6 0,5 0 1,1 0-1</inkml:trace>
  <inkml:trace contextRef="#ctx0" brushRef="#br2">14596 17223 7569,'0'-7'-261,"0"-3"509,0 9 126,0-4-62,0 5-52,0-5-26,0 3 83,0-3-207,5 5 0,-3 0 212,6 0-266,-5 5 0,6 2 14,-6 4 0,2 2 10,-1 2 0,-3-1 4,3 5 0,-2 0 0,-2 4 1,3-1-33,1-3 0,0 6 47,-4-2 1,0 2-67,0-2 1,0 0 61,0 0 0,1 0-106,3-1 1,-3 1 36,3 0 1,1-5-110,-1-3 1,4 2 23,-5-2 1,5 0 49,-4-4 0,1-3-111,-1 0 1,-3-4 66,3 3 0,-2-4-576,2 0-89,-3 4-310,4-6 496,-5 4 120,0-5 412,-5 0 0,-1-5 0,-5-1 0</inkml:trace>
  <inkml:trace contextRef="#ctx0" brushRef="#br2">14527 17131 7569,'0'-11'-149,"4"-1"-38,0 1 1,5 3 685,-2 1-227,4-1 0,0-2 8,0 2 1,1-2 52,-1 3 0,1 0-202,-1 0 0,4 4-87,1-1 0,-1 3 13,-4 1 0,1 0 99,-1 0 0,4 0-190,1 0 1,4 1 35,-1 3 1,-1-1-75,1 4 1,-2-3-5,2 4 1,2-1-48,-6 5 1,3-1 1,-7 1 1,3 3 82,-6 0 0,-3 4-98,-1-4 1,-3 4 72,-1-3 0,-5 4-29,-3-1 0,-3-1 44,-4 1 1,-3-4-107,-5 4 1,0-5 72,0 1 0,2-2 2,2-2 0,-2-3-130,6 0 1,0-6 74,3 2 1,1-3-166,0-1 0,3 0-106,0 0 405,6 0 0,-8-5 0,3-1 0</inkml:trace>
  <inkml:trace contextRef="#ctx0" brushRef="#br2">15213 16983 7569,'5'-12'0,"-4"5"272,3-1-135,-3 6 1,0-5 215,3 3 37,-3 3 149,4-4-92,-5 0-237,0 4-27,0-4 1,0 6-149,0 3 0,-1-2 55,-3 6 1,-2 0-77,-5 3 1,-1 5 44,1 4 1,-4 1 0,-1 2 0,-3 1-73,4 3 0,0-2 55,3 6 0,1-2-92,0 1 1,0 6 61,4-6 1,2 6-78,5-6 1,0 2 12,0-2 1,0 2 27,0-5 0,5-1 13,2-3 0,7 0-2,2 0 0,-1-4-10,-4 0 1,4-5 21,1 1 0,-1-2-8,-4-2 1,2 1 5,2-1 1,-2-3-83,2-1-18,-2 1 1,-2-2-164,1-2 0,-5 1-279,1-1-436,-6 0 222,9-4 759,-10 0 0,4-5 0,-5-2 0</inkml:trace>
  <inkml:trace contextRef="#ctx0" brushRef="#br2">15361 17223 7569,'0'-12'0,"-1"5"445,-3-1 72,3 5-265,-4-2-322,5 5 0,1 2 312,3 1 0,-3 4-57,3 4 0,1 4-37,-1 1 1,3 4 16,-3-1 1,1-1-135,-1 1 0,-3 0 109,3 4 1,-1-2-93,0-2 0,-1 2-27,1-6 1,-1 4-132,-2-4 0,0 0 49,0-3 0,0-1-76,0 1 1,0-1-44,0 0 0,0-3 106,0 0 0,0-5-78,0 5 112,0-5 23,0 2 1,1-5 1,3 0 1,-2 0 3,6 0 1,0 0 35,3 0 1,2 0 112,2 0 1,-2-2-35,2-1 1,-1 0-79,1-5 1,-2 6-33,2-2 1,-2 3 36,-2 1 1,-3 0-178,-1 0 1,-3 0-388,4 0-302,-6 0 255,3 0 409,-5 0 0,0-5 0,0-2 1</inkml:trace>
  <inkml:trace contextRef="#ctx0" brushRef="#br2">15430 17440 7569,'0'-12'458,"-5"6"-130,3-4-52,-3 8 209,5-3-95,0 5-227,5 0 0,-1 0-25,7 0 0,-2 0-114,7 0 1,-2 0 34,1 0 0,-1 0-158,5 0 1,-4 0-406,4 0 0,-5-1 253,1-3 1,-2 3-412,-2-3 1,-3 2 661,0-2 0,-6-2 0,3-6 0</inkml:trace>
  <inkml:trace contextRef="#ctx0" brushRef="#br2">15361 17211 7569,'0'-11'-183,"0"4"1,5-1 414,3 4 1,-2-1 200,2 1-251,-1 3 0,9-4-96,-1 5 0,5-2 1,-1-2 0,-1 3-116,1-3 0,0 2 22,4-2 1,-4 3-344,0-3 0,-4 3 191,4 1 0,-5 0-732,1 0 891,-2 0 0,-2 0 0,1 0 0</inkml:trace>
  <inkml:trace contextRef="#ctx0" brushRef="#br2">15761 17131 7569,'0'-11'391,"0"5"-210,0 0 46,0 6 0,0 6-129,0 1 0,0 5-42,0 3 0,0 3 68,0 4 0,0 5-23,0 0 0,0 4 50,0 0 0,0-2-231,0 2 1,0-5-35,0 5 1,0-9-2,0 5 1,0-9 59,0 5 1,0-8-84,0 0 1,0-6-140,0-1 1,1-2-91,3 2-467,-3-3 429,4-5 405,0 0 0,-3 0 0,3 0 0</inkml:trace>
  <inkml:trace contextRef="#ctx0" brushRef="#br2">15704 17223 7569,'6'-12'0,"-1"5"-239,-5-1 193,0 0 1,5-2 124,3 3-26,-3-4 0,5 6 103,-2-2 1,6-2 259,1 5 0,4-4-180,-4 5 1,4-1-124,-4 4 1,4 0-97,-3 0 1,-1 0 50,-4 0 1,1 1-131,-1 3 71,1 2 0,-2 6-88,-3-1 0,-2 1 78,-5-1 0,0 2-7,0 2 0,-1-2-102,-3 2 1,-2 1 63,-5 0 0,-2 3-69,-2-4 0,1 4 52,-5-4 0,5 4 13,-2-4 0,0 2 28,1-2 0,-1-2-11,5 2 13,5-2 1,1-2 5,5 1 1,0-5 53,0 1 1,3-4-25,1 3 1,6-4 90,2 0 1,-1 3-61,4-3 1,-1 1 68,2-4 0,-2 4-121,5 0 1,-4 0-3,4-4 1,-5 3-60,1 1 1,-2 0-164,-2-4 0,-3 0-63,-1 0 1,1 0 291,3 0 0,1 5 0,-1 1 0</inkml:trace>
  <inkml:trace contextRef="#ctx0" brushRef="#br2">16138 17166 8446,'5'11'505,"-4"0"-322,3 1 1,-3 1-2,-1 2 1,0-1-34,0 5 0,0 0-106,0 4 0,0-1 73,0 1 0,0-4-209,0 0 1,1-1 163,3 1 1,-3 1-1,3-4 0,-2-1-748,-2-4 0,0 1-28,0-1-324,0-4 520,5 3 509,-4-9 0,4 4 0,-5-5 0</inkml:trace>
  <inkml:trace contextRef="#ctx0" brushRef="#br2">16081 17143 7569,'0'-23'0,"0"5"111,0 3 1,1 2 235,3 2 0,2-1-38,5 1 0,1 1-72,-1 2 1,1-1 46,-1 5 0,4 1-67,1 3 0,-1 0-141,-4 0 0,4 0-25,1 0 0,3 1-79,-4 3 1,4 2 38,-4 6 1,0-1-180,-3 0 0,-5 5 47,1-1 1,-5 5 10,0-1 0,-1 3-68,-2 1 0,-5-1 38,-3 1 1,-2-1 36,-2-3 1,0 2 37,-4-2 0,3 2-5,-6-2 0,5 1 12,-2-5 1,7 1 3,2-5 1,3 0 165,-4 1 1,6-1-47,-2 1 0,4-5-38,4 1 1,2-4-35,6 3 1,-1-4 45,0 1 1,2 1-96,2-1 1,-1-1-4,5-3 1,-5 0-53,2 0 0,-4 0-158,0 0 0,-1 0-320,1 0 1,-1 0 587,0 0 0,1 0 0,-1 0 0</inkml:trace>
  <inkml:trace contextRef="#ctx0" brushRef="#br2">16617 17188 7569,'-6'-17'0,"-3"0"-45,5 6 91,1 4 242,3-3 389,-6 9-308,0-4-262,-5 5 0,1 5 15,2 3 0,-2 3-8,2 4 0,-1-1 47,2 5 1,-4 2-20,4 5 1,1-2-164,-2 3 0,5-4 75,0-4 1,1 2-258,2-2 0,2-2 22,1-2 1,5-3-57,7-5 0,-1 2 87,5-5 1,0 0-6,4-4 1,0 0-7,0 0 0,1-2 23,3-1 0,-7-4 166,3-4 1,-3-1-123,3 1 0,-5-2 245,-3-2 1,-2 1 3,-2-5 0,-5 4-15,-2-4 1,-3 4-81,-1-4 1,-6 0-26,-5-4 1,-2 0-68,-6 0 0,-4 5 76,-4 3 0,-3 2-409,3 2 0,1 5 164,3 2 1,1 2 200,3 2 0,-2 0 0,3 0 0</inkml:trace>
  <inkml:trace contextRef="#ctx0" brushRef="#br2">16949 17063 7569,'0'-8'30,"0"1"234,0 4 171,0-2 254,0 5-475,5 0-54,-4 0 1,8 5-21,-5 3 0,1 3 5,-2 4 1,-1 3-20,2 5 1,-3 0 42,-1 0 0,0-1-74,0 1 0,0 0 70,0 0 0,1 0-276,3 0 0,-3-2 14,3-2 1,-1 2 36,0-6 0,-1 0-48,1-4 1,-1 1-153,-2-1 0,1-3-539,3-1 276,-3-4-468,4 2 459,-5-5 532,0 0 0,-5-5 0,-1-1 0</inkml:trace>
  <inkml:trace contextRef="#ctx0" brushRef="#br2">16869 17074 7569,'0'-18'0,"1"2"24,3 5 0,2-1 39,5 1 1,1 1 188,-1 2 1,1-1 318,-1 5 1,6-3-66,2 3-369,-3 0 1,6 4-36,-3 0 0,2 0-116,2 0 0,-1 5-14,-3 3 1,1-2 125,-5 2 0,1-1-191,-5 5 0,0 3 18,1 0 1,-5 0-34,1-3 0,-5 3 5,0 0 1,-3 6 17,-3-2 0,-4 1 32,-4-1 1,-4 2-4,-1-1 1,-3 1-108,4 2 1,-5-4 85,1 0 0,1-1-76,-1 1 1,5-3 116,-1-4 1,6-1-10,1 1 0,6-1 4,-2 0 0,3-3 77,1 0 0,1-6-32,3 2 0,2 1 133,6-1 1,-1 1 11,0-1 0,2-3-80,2 3 1,-1-3 19,5-1 0,-1 0-37,1 0 0,1 0-69,-4 0 1,3 0-84,-4 0 1,4 0-588,-4 0 454,0 0 233,-3 0 0,-1 0 0,1 0 0</inkml:trace>
  <inkml:trace contextRef="#ctx0" brushRef="#br2">17154 16709 7569,'0'-12'-453,"4"5"1070,0-1-324,5 6 0,-7-4 27,6 6 0,-4 2-71,3 2 0,1 2 85,3 5 0,1 2-61,-1 2 1,2 3 140,2 5 1,-6 0-107,2 0 0,-1-1 34,6 1 0,-2 0-121,5 0 1,-4 4-77,4-1 0,-4 1 15,4-4 0,-4 3-71,4 1 0,-5 1-111,2-1 0,-4-3 52,0 2 0,-2 2-184,-2-1 0,0 1 90,-4-2 0,0-1-219,-4 1 0,0 2 39,0-1 1,-4-1-65,0-3 1,-4 4-41,0 0 1,-2-1-168,-2-3 1,1-1-54,0-3 0,-1 1-29,1-5 597,-1 0 0,6-3 0,1-1 0</inkml:trace>
  <inkml:trace contextRef="#ctx0" brushRef="#br2">17839 17074 7569,'0'-11'-347,"0"-1"216,0 1 1,0 3 688,0 1 0,-1 4 319,-3-1-67,3-2-515,-9 0 1,9-2 139,-3 0-118,-3 6 0,6-3 21,-4 0-45,5 3-364,0-3 0,5 5 51,3 0 0,2 0-97,1 0 0,2 0 46,2 0 1,-2 4-4,2 0 0,2 4-23,-2-5 0,0 5-36,-3-4 1,0 3 91,4-3 0,-4 5-77,3-1 0,-2-2 83,-1 2 0,3-1-2,0 5 0,0-5 31,-3 1 1,-1-4-37,0 3 1,1-4-4,-1 1 1,-3 1 7,0-1 13,-1-1 8,5-3 1,-2-1-12,-3-3 15,-2 3 1,-1-9-14,0 2 0,1 2-3,-1-2 0,-2 1-31,6-5 1,-4 5-81,4-1 1,-5 1-200,5-5-395,-6 6 267,4-4 1,-8 8 465,-2-1 0,-2 1 0,-5 2 0</inkml:trace>
  <inkml:trace contextRef="#ctx0" brushRef="#br2">17908 17280 7569,'-6'-5'-445,"0"3"1,3-4 1045,-1 2 0,0 2 196,4-6-323,0 6-212,0-3 36,0-1 13,0 5-167,0-4 0,0 4-117,0-3 55,0 3 0,5-4-181,3 5 0,2 0 47,1 0 0,1 0-9,-1 0 1,1 0 25,-1 0 0,0 0 21,1 0 0,-1 0 46,1 0 1,-1 1-3,1 3 1,-1-2-60,0 6 0,1-4 62,-1 3 1,1 0-162,-1 0 1,0 3 45,1-2 1,-1-2 30,1 2 1,-1-2 40,1 2 1,3-2-7,0-2 0,0-3 1,-3 3 11,-1-3 0,1-1 185,-1 0-139,-5 0 1,3-1 28,-5-3 1,0 2-159,-4-6 0,0 4-175,0-3 0,0 3-434,0-4-536,-5 6 1232,-2-3 0,-4 0 0,0-2 0</inkml:trace>
  <inkml:trace contextRef="#ctx0" brushRef="#br2">18707 16846 7526,'-6'-5'625,"1"3"-484,5-3 0,-1 5-26,-3 0 14,3 0 1,-6 5-110,3 3 1,-1-2 37,-2 2 0,-3 0 13,2 3 1,-1 4 16,2 0 1,-4 5-23,4-5 1,-3 4 57,-2-4 1,5 5-28,-1-1 0,2 2-53,-2-2 1,-2 6 49,2-2 1,3-2-113,1-1 0,3-1 14,1 3 0,0-3-84,0 0 1,5-5 99,3 2 0,2-1-80,1-4 0,5 3 197,-1-6 0,4 1-110,-4-2 1,4 0 98,-4-3 1,6-3-50,-2 3 1,-2-3-10,2-1 0,-1-1-39,1-3 1,3 1-20,-3-4 0,-1-1 14,1-3 1,-5-1-84,1 1 1,-2-4-28,-2-1 0,-1-4 52,-2 1 1,1-3-19,-6 0 1,1-5 39,-4 0 1,-1-3-141,-3 3 1,-2-5 19,-6 2 0,1 2 34,0 1 1,-5-1-30,1 2 1,0 4-117,3 7 1,1 2-75,0 2 1,3 5 63,0 2 1,1 3-543,-5 1 803,1 0 0,-1 0 0,1 0 0</inkml:trace>
  <inkml:trace contextRef="#ctx0" brushRef="#br2">19073 17337 9910,'0'-6'290,"0"0"-1320,0 6 715,0-5-607,0 4 922,0-4 0,0 0 0,0-1 0</inkml:trace>
  <inkml:trace contextRef="#ctx0" brushRef="#br2">19313 16857 7569,'0'-11'0,"0"-1"131,0 1 6,0 5 1,0-5 229,0 4-161,0-3 1,0-2 310,0 1-383,0 4 0,-2-1-92,-1 4 1,0 0 110,-5 4 0,1 0 42,-5 0 0,1 0-401,0 0 0,-6 5 95,-2 3 0,1 2-18,-1 1 1,4 4 95,-4 1 1,5 4-42,-1-1 0,3-1-38,5 1 0,2-4-80,5 4 1,0-5 83,0 1 0,5-2-72,2-2 0,5 0 127,3-4 1,3 2-11,5-5 0,-1 0 114,1-4 0,-1 0-131,-3 0 1,2-4 161,-1 0 1,-4-4 0,-1 5 0,-2-6 72,-2 1 0,0 2 90,-4-2 162,-2 1-114,0-5-33,-3 1 56,3-1-90,-5 6-235,0 1-101,0 5 0,0 6 128,0 6 1,0 0 16,0 7 1,0 0 25,0 4 1,-4 0 67,0 0 0,0 0-119,4 0 1,0 3 38,0 1 0,0-2-95,0-6 1,0 2 73,0-6 1,0 4-171,0-4 33,0 0 36,5-3-61,-3-1-203,3-4-397,-5-2-1066,0-5 1800,-5 0 0,3-5 0,-3-2 0</inkml:trace>
  <inkml:trace contextRef="#ctx0" brushRef="#br2">19587 17051 7569,'0'-6'636,"-5"1"-20,3 5-45,-3 0-645,5 0 0,0 10 1,0 3-1</inkml:trace>
  <inkml:trace contextRef="#ctx0" brushRef="#br2">20832 16880 7351,'0'-6'49,"0"1"434,0 5 0,3 5-367,1 2 0,0 3-29,-4 2 0,0 4-15,0 3 1,0 2-37,0-2 1,0 2 79,0-2 1,0 3-147,0 1 0,0-4 79,0 0 0,0-1-117,0 1 1,0-3-286,0-4-188,0-1 105,0 0-41,0 1 477,0-6 0,0-1 0,0-5 0</inkml:trace>
  <inkml:trace contextRef="#ctx0" brushRef="#br2">20706 17063 7569,'0'-8'0,"0"1"0,5 4 0,1-6 785,6 5-255,-6-5-280,9 8 1,-6-4-103,10 5 0,-1-1 47,1-3 0,3 3-258,-3-3 1,1 3-219,-1 1 0,1 0-269,-4 0 1,3 0 549,-4 0 0,5 0 0,-2 0 0</inkml:trace>
  <inkml:trace contextRef="#ctx0" brushRef="#br2">21391 16834 7232,'-6'0'760,"1"0"-233,0-5-41,4 4-351,-10-4 1,5 10-101,-5 3 1,3 2 14,0 1 0,2 2-73,-2 2 0,-2-1 4,3 5 0,0 0 97,0 4 1,4 0-112,-1 0 1,3-4 12,1 0 0,0-4 28,0 4 0,5-5-35,3 1 0,2-2 6,1-2 1,1-1-34,-1-2 0,6-2 72,2-2 0,2-3-59,2 3 1,0-4 43,0-4 0,-3 2 43,3-6 1,-7 1-12,7-5 0,-4-3 10,0 0 0,-2-2-32,-6 2 0,-3-3 4,0-4 0,-6-1-79,2 0 0,-3-4 80,-1 1 1,-1-2-151,-3 1 1,-6 4 79,-5 0 0,-2 2-120,2 5 0,-3 3-84,-5 5 1,0 3-104,1 5 0,3 0 121,0 0 0,0 5-222,-4 3 460,5 2 0,-4 1 0,5 1 0</inkml:trace>
  <inkml:trace contextRef="#ctx0" brushRef="#br2">21677 17177 7633,'-12'0'0,"1"0"0</inkml:trace>
  <inkml:trace contextRef="#ctx0" brushRef="#br2">21905 16743 7569,'0'-11'-492,"1"0"810,3 4 53,-2 2 125,3 5 53,-5 0 1,0 5-406,0 2 0,0 5 11,0 3 1,0-1 15,0 5 1,0 4-104,0 4 1,-4 0 41,0 0 0,0-3-71,4 3 1,0-2 35,0 2 0,0-3-87,0 3 0,4-3 26,0-1 0,5-4 79,-2 0 0,0-4-167,0 4 1,-3-5 20,4 1 0,-4-6-495,3-1 228,-4-1 1,2 1-683,-5-1 0,0-4 1002,0 2 0,-5 0 0,-2 2 0</inkml:trace>
  <inkml:trace contextRef="#ctx0" brushRef="#br2">22236 17006 7507,'7'-7'1032,"3"2"-902,-9 5 86,4 0-144,-5 0 0,0 0 0</inkml:trace>
  <inkml:trace contextRef="#ctx0" brushRef="#br1">20032 16766 7569,'0'-7'21,"0"2"1,0 4 73,0-3 0,-1 3 158,-3-3-168,3 3 30,-4 1 0,4 0 69,-3 0-87,2 0 0,-4 0 79,2 0 98,3 0-117,-9 0 1,7 4 85,-4 0-114,-1 4 0,-2-5-30,2 5 1,-2-5-80,3 5 0,-4-2 6,0 2 0,3 2 88,1-2 1,-1 2-145,-3 1 0,-1 1 66,1-1 0,1 2-70,2 2 1,-2-2 34,2 2 1,-1 2-11,2-2 1,-3 5 52,2-1 0,2-1-1,-2 1 0,4-1-15,-3 1 1,4 1-1,-1-5 1,2 4-43,-2-4 1,3 5 46,-3-5 1,3 4-95,1-4 0,0 0 79,0-3 1,3 3-118,1 0 1,5 0 101,-1-3 1,-2-5-7,2 1 0,-1 0 40,5 3 0,-1-3 7,1-1 0,-2-3-9,-3 4 1,5-5-22,-1 5 0,1-5 21,3 0 0,-1-1-6,1-2 0,-1 0-48,5 0 0,-4 0 17,4 0 0,-1-2-9,1-1 1,-1 0-32,-3-5 0,2 1-9,2-5 1,-3 1-62,-4 0 0,3-1 94,0 1 1,-1-4-67,-6-1 1,4-4 49,-4 1 0,5-3-106,-6 0 1,2-3 31,-1-1 0,2 2-9,-3-3 0,-1 5 59,-3 0 1,0 5-1,1-6 1,-3 4 76,3 0 0,-3-2-85,-1 2 0,-1 1 153,-3-1 1,-1 4-2,-3-4 1,-2 5-70,3-2 0,-4 4-23,0 0 0,-4 1 16,-1-1 0,0 2-120,1 3 1,-2 2-216,-2 5 0,-2 0-814,2 0 1139,-3 0 0,-1 5 0,0 1 0</inkml:trace>
  <inkml:trace contextRef="#ctx0" brushRef="#br0">22682 16754 7569,'0'-11'-673,"0"3"1040,0 1 1,0 3-64,0-4 0,0 5 159,0-5-345,0 5 0,-1-6-99,-3 6 1,2-2 214,-1 1-49,-4 3-239,1-10 1,-5 10 120,-1-3 0,5 3-140,-1 1 1,-1 0 20,-6 0 0,2 1-29,-2 3 1,-2-1 25,2 4 0,-4 1 29,4 3 0,-2-2-18,2 3 0,4-4 0,-1 8 0,1-4 14,3 0 0,3-1-7,1 1 1,3-1-37,1 1 0,1-1 49,3 0 1,3 0-78,4-4 0,0 2 49,1-5 1,-1 0-6,1-4 0,3 3 43,0 1 1,2 0 7,-2-4 1,-2-1 27,2-3 0,-1 1 5,1-4 1,-2 3 23,2-4 0,-2 5-56,-2-5 0,-3 4 206,-1-3-107,-4-1 0,3-2 88,-2 2 0,-3 2 6,3 2 223,-3 3-317,-1-4-7,0 5 1,-1 9-1,-3 2 0,2 8-49,-6 0 1,4 4 22,-3 4 1,3 0-6,-4 4 0,6 1-15,-2-6 0,-1 5-4,1-5 0,0 5-14,4-5 0,0 0-56,0-7 0,0-1 131,0-3 0,1-6-57,3 2 1,-3-6 108,3 3-200,3-6-181,-6 4 10,4-6 1,-5-2-272,0-2 0,-4 2 492,0-6 0,-5 1 0,3-5 0</inkml:trace>
  <inkml:trace contextRef="#ctx0" brushRef="#br0">23036 16766 7569,'6'-12'79,"-1"6"276,0-4 25,-3 4-190,3-6 0,-5 1-15,0-1 1,0 5 237,0-1-264,0 0-15,0-3 0,-2 1-21,-1 2-41,-4 3 1,-4 5-189,-1 0 0,-3 0 62,0 0 1,-4 1 70,4 3 0,-4 3-112,3 4 0,0 4 32,1 0 1,2 2-67,-2-2 0,3-1-5,5 5 1,-2-4-40,5 4 0,0-5 95,4 2 0,0-4-12,0 0 1,2-5 46,1 1 0,4-5 1,4 0 0,2 2 32,2-1 1,-1 0-52,5-4 1,-5-1 124,1-3 0,2 1-16,-2-4 0,0-1 65,-3-3 0,3 3-107,0 1 1,-4-1 34,-3-3 148,0-1 1,-1 2-105,1 2 0,-6 2 134,2 2-109,-2 3-99,-2-4 53,0 15 1,-2 1 7,-2 8 1,2 3 23,-6-3 1,5 3 0,-5 0 1,5 1 4,0 0 0,-3 1-50,3 3 0,-1-3-160,4 3 0,-4-7 116,0-1 1,0-1-72,4 1 0,0-3 6,0-4 0,0-5-174,0 1-3,0-6-238,0 4 142,0-6 1,-5 0-1,-1 0 1</inkml:trace>
  <inkml:trace contextRef="#ctx0" brushRef="#br0">23344 17188 10711,'-6'0'-2378,"1"0"2378,5 0 0,0 0 0</inkml:trace>
  <inkml:trace contextRef="#ctx0" brushRef="#br0">23721 16743 7569,'0'-11'-209,"0"-1"152,5 6 1,-4-4 257,3 2 99,3 3 1,-6-5-9,3 2 1,-3 2-127,-1-2 1,0 4 57,0-3 0,0 3-31,0-4 1,0 5-175,0-5 1,-5 5 128,-3 0-178,-2-4 1,-1 6 41,-1-3 0,0 3-104,-4 1 0,4 0 24,-4 0 0,0 1-37,1 3 1,-4 2 62,3 6 0,1 0 28,4 4 0,-1-2-88,1 5 0,0-5 53,-1 1 1,6-1-83,2 1 1,3-2 8,1 2-34,0-2 1,6-3 65,5-3 0,2-1 44,6-6 0,-4 0 21,4 0 0,1 0 74,2 0 0,-3-2 0,0-2 1,-5-2-46,2-5 0,-4 3 376,0 0-227,-1 1 1,-1-5 200,-2 1-158,-3 5 1,-5-1 256,0 3-375,0 3-187,0-4 122,0 15 1,0-2 57,0 7 1,-1 2-87,-3-2 1,3 9 49,-3-1 1,-1-2 87,1-2 0,-1 0-56,1 4 0,3 0-26,-3 0 1,1-4-30,0 0 0,1-4-148,-1 4 30,1-5 1,2 3 52,0-6-27,0-4 0,0-1 24,0-2-435,0-3-210,0 4-692,0-5 1393,0-5 0,0 4 0,0-4 0</inkml:trace>
  <inkml:trace contextRef="#ctx0" brushRef="#br0">23904 16686 7569,'0'-12'544,"0"1"-407,0 0 1,1 3 121,3 0 1,-2 5 95,6-5 1,0 4-189,3-3 0,-3 4 28,-1-1 0,1-1-140,3 1 0,1 1 16,-1 3 0,1 0-29,-1 0 0,0 0-55,1 0 1,3 0-175,0 0 168,1 0 1,-5 1-32,0 3 1,-4-2-88,-3 6 0,1-1 22,-2 5 0,1-1-9,-4 1 1,-1-1 56,-3 0 1,-2 1 22,-6-1 1,1 1 50,0-1 1,-1-1 5,1-2 1,-1 2 15,1-2 1,3-3 253,1-1-47,-1 2-165,2-5 249,1 4-195,5-5-142,0 0 27,0 5 1,5-3-11,2 1 1,3 2-8,2-1 0,1 4-20,2-4 0,-1 5 8,5-2 1,-4 3 22,4 2 1,-5-5-45,1 1 0,2 0 34,-2 3 1,-4 0-1,-3 1 1,-2-1-48,2 1 0,-3-1-5,-5 1 1,0-1-1,0 0 1,-6 2-10,-6 2 1,0-2-46,-7 2 0,0-2 69,-4-2 1,-1 1 34,-3-1 0,2-3-42,-6-1 0,4 0 154,-3 0 1,5 2-12,-2-5 0,7 0-6,1-4 1,8 0-519,0 0 431,2 0 0,3-5 0,1-2 0</inkml:trace>
  <inkml:trace contextRef="#ctx0" brushRef="#br2">17965 17965 7569,'-8'0'-177,"1"0"-180,4 0 550,-2 0 0,5-1 151,0-3-93,0 3-59,0-4-102,5 5 0,2-4 43,4 0 1,-3-4-17,-1 5 1,1-5 4,3 4 1,1-3 12,-1 3 1,1-4-97,-1 4 0,0-3 105,1 3-132,-1-5 1,1 6 102,-1-4-32,0 4 7,1-2-134,-1 5 0,-3 2-7,0 1 0,-5 0 88,5 4 0,-4-3-89,3 4 0,-3-1 46,4 5 1,-2-4 0,2-1 1,2 1 14,-2 3 0,2-3 0,1-1 0,-3-3 15,-1 4-16,1-1 1,2 1 37,-2 0-34,2-6 1,-8 3-26,6-5 0,-4 0 26,3 0 0,-3 0-105,4 0 1,-4 0 32,3 0 1,1-4-283,3 1 218,1-6 1,-2 2-288,-2-4-52,-3 0 352,0-1 0,-4 1-401,3-1 36,-3 6 474,-1 1 0,-5 0 0,-1-2 0</inkml:trace>
  <inkml:trace contextRef="#ctx0" brushRef="#br2">18045 18216 7569,'-6'-5'0,"-3"3"83,5-6 1,0 4 160,4-3 1,0 3-16,0-4 1,0 4 92,0-3 0,1 3-147,3-4-38,-3 1 1,6 0-3,-3 4 0,-2-2-87,6 1 0,-4 0 81,3 4 1,-3 0-115,4 0 0,-5 0-119,5 0 0,-4 0 78,3 0 1,-4 1-54,1 3 0,2-1 24,2 4 0,-2-3 20,2 4 1,-1-5 13,5 5 0,-1-4-69,1 3 0,-5-3 43,1 4 0,-1-4-79,5 3 1,-1-3-45,1 4 135,-1-6 1,1 3 27,-1-5 1,0 4-35,1 0 1,-5 0 80,1-4 0,0 0-56,3 0 0,0-2 8,1-1 0,-1 1-17,1-1 0,-1-4-40,1 0-113,-1 2 0,-3-4 95,-1 5 1,-4-1-625,1 1-31,-3 3 738,-1-4 0,-5 5 0,-2 0 0</inkml:trace>
  <inkml:trace contextRef="#ctx0" brushRef="#br2">18959 17874 7569,'-2'-8'-320,"-1"0"634,1 6 528,-8-8-237,4 8-422,-6-8 1,1 9-38,0-3 0,-1 4 18,1 4 1,-1 2-16,1 6 1,-4-1-11,-1 1 0,-3 4-97,4 3 0,-1-1 43,0 1 0,4 0-95,-4 4 0,5 0-87,3 0 1,3-2 62,5-2 0,0 3-53,0-3 1,0-3-25,0-1 1,5-2-13,3-1 0,2-2 106,2-3 1,3 2-11,0-5 1,5 0 14,-1-4 0,4 0 11,4 0 1,-2-4 42,6 0 1,-5-7-51,5 3 1,-2-8 27,2 4 0,-5-5-13,-7 1 1,3-4-2,-3 1 0,-4-3-8,-4 0 0,0 0-3,-8 3 0,1-5-34,-4 5 1,-6-5-86,-6 5 1,0-2-73,-7 2 0,-4 3 46,-4 4 1,-3 2-199,3 3 0,-5 2 108,2 5 1,-3 0-188,-1 0 0,5 1 427,2 3 0,-2 2 0,-1 5 0</inkml:trace>
  <inkml:trace contextRef="#ctx0" brushRef="#br2">19233 18182 9462,'0'6'-43,"-5"-1"0,-2-5 0</inkml:trace>
  <inkml:trace contextRef="#ctx0" brushRef="#br2">19598 17759 7569,'-5'-11'206,"4"3"353,-3 1 195,3 4-139,1-2 196,0 5-641,5 0 0,-4 5 0,3 3 0,-3 3 51,-1 5 1,0 1-27,0 6 0,-4 4-85,1-1 0,-5 2 2,4-1 0,-3-3-131,3 3 0,-1 1 27,1-2 1,3 1-129,-3-4 1,3 0 117,1-1 1,3-4-120,1-3 1,4-2-141,-4-1 150,4-1 1,-2-3-387,1-1-430,3-4-559,-8 2 1486,3-5 0,-10 5 0,-2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0T04:33:03.891"/>
    </inkml:context>
    <inkml:brush xml:id="br0">
      <inkml:brushProperty name="width" value="0.09071" units="cm"/>
      <inkml:brushProperty name="height" value="0.09071" units="cm"/>
    </inkml:brush>
  </inkml:definitions>
  <inkml:trace contextRef="#ctx0" brushRef="#br0">20146 8429 7569,'-7'-2'1310,"-1"-1"-1159,6 1 1,-2-4 0,8 2 0,3-4 0,3 0 0,3-1 0,1 1 0,3-1 0,0-2 0,5-3 0,3-3 0,7 1 0,5-3-65,5-3 1,2 2-1,3-7 1,3 3 0,2 0-1,1-1 1,-1-3-1,-1 0 1,-2-1 0,1-1-203,-1-1 1,-3 3 0,-6 1 0,0 3 0,-3 1 0,-3 2 0,-4 0 0,-4 4-211,-6 0 0,-5 6 0,-6 4 1,-3 1-747,-1 0 1,-2 3 1070,-7-1 0,-2 3 0,-6 1 0</inkml:trace>
  <inkml:trace contextRef="#ctx0" brushRef="#br0" timeOffset="1">20146 8166 8156,'0'-5'304,"0"5"1,-1 6-1,-1 6 1,-3 2 0,-2 2-157,-2 2 1,-2 1-1,-3 4 1,-1 0 0,1-1-1,1 1 1,2-1 0,0-2-1,3-1-233,0 1 1,4-2-1,-2 0 1,1-2 0,2-2-1,2-1 1,1-1 106,0-1 0,0-3 1,1-2-1,3-1 0,4-1 1,2 0-1,2-1 62,4 0 1,-4-2 0,5-1 0,-2 0 0,2 0-1,-1 0 1,1 0 0,-3 0-1038,-2 0 1,1 0 952,2 0 0,-2 5 0,3 2 0</inkml:trace>
  <inkml:trace contextRef="#ctx0" brushRef="#br0" timeOffset="2">21437 7504 7569,'-6'-12'219,"2"1"1,3-1-1,2 2 1,1 4 0,2 6-8,-1 6 1,-1 9 0,1 6 0,1 4-1,-1 5 1,1 3 0,0 2 0,0-1-1,0 0-262,-1 1 0,5-3 0,-3 0 1,0-3-1,2-1 0,-2-2 1,0-3-1,-2-4-124,3-4 1,-4 0-1,4-2 1,0-3-1,-4 0 1,1 0-1851,0 2 2024,-1-6 0,3 4 0,-5-4 0</inkml:trace>
  <inkml:trace contextRef="#ctx0" brushRef="#br0" timeOffset="3">21403 7458 7569,'0'-12'110,"0"0"1,0-2 0,1-1-1,2 1 1,2 1 0,1 1 0,3 2-1,2 1 1,3 2 51,1-2 0,6 3 0,-2-1 0,2 2 0,2 3 0,0 0 0,0 2 0,0 2-270,0 1 1,-1 4 0,0 4-1,-2 2 1,-3 1 0,-3 2-1,-5 1 1,-3 2-81,-4 2 1,0 0 0,-5 7 0,-4-2 0,-9 1-1,-5-2 1,-6-1 114,-3-1 1,1-1-1,-1-3 1,2-4-1,3-2 1,1-3-1,4-1-398,4-2 471,1-4 0,9 2 0,-6-5 0</inkml:trace>
  <inkml:trace contextRef="#ctx0" brushRef="#br0" timeOffset="4">21951 7389 7569,'-12'-5'-38,"2"-2"4,3-4 0,2 11 0,5 8 0,0 10 0,0 7 1,0 6-1,0 3 0,0 4 218,0 4 1,3-2 0,3 0 0,-1-3 0,1-4 0,-1-3 0,1-3 0,-1-6-323,1-3 0,1 1 1,-3-4-1,-2-1 138,0-1 0,-2-7 0,0-1 0</inkml:trace>
  <inkml:trace contextRef="#ctx0" brushRef="#br0" timeOffset="5">21860 7412 7569,'0'-11'69,"1"-1"1,3 1-1,3 1 1,2 1-1,0 1 1,-1 1 125,0 0 0,8-2 0,3 6 0,2-1 0,3 0 0,2 0 0,0 3 0,0 2-265,-2 3 1,-1 9 0,-2-2 0,-2 3 0,-3 1 0,-4 2 0,-2 1 0,-2 1 52,-4-2 1,-4 5 0,-4-3 0,-4 4 0,-3 2 0,-4 2 0,-4-2 0,-2-1 134,2-1 1,-1 0 0,5-1 0,1-2 0,1-2 0,3-2-1,3-1-143,3 2 0,2-4 0,2 2 0,0-3 0,2 0 0,2-1 0,3 1-110,3-1 1,5-3 0,2-2-1,-1-1 1,4-1 0,0 0-1,4 0-550,0-2 0,0-1 685,-1-1 0,0 0 0,0 0 0</inkml:trace>
  <inkml:trace contextRef="#ctx0" brushRef="#br0" timeOffset="6">22499 7424 7569,'0'-22'396,"0"3"0,0 4 90,0 2 0,0 8 0,0 6 0,0 11 0,0 9-527,0 8 1,0 4-1,1 3 1,2 1 0,1 1-1,-2-1 1,0-2-1,-1-2-181,3-2 1,-3-3 0,3-6 0,-3 0-1,0-3 1,2-4 0,1-2 0,-2-2-688,-1 1 0,-1-5 909,0 1 0,0 0 0,0 3 0</inkml:trace>
  <inkml:trace contextRef="#ctx0" brushRef="#br0" timeOffset="7">22785 7526 7569,'-5'-11'1198,"2"1"-1046,-5 2 1,6 4 0,-2 8 0,3 5-1,1 5 1,-1 5 0,-2 3 0,-1 2 0,2 1-218,0 2 0,2 2 0,2-5 0,1-2 0,5-2 0,2-2 0,2-3 1,0-2 55,4-2 1,-2-3 0,5-2-1,1-1 1,3-2 0,2-3-1,3-4 88,1-4 1,-2-2-1,2-1 1,-1-2-1,-4-2 1,-2-3-1,-5-2 1,0-3-45,-3-5 0,-7-4 0,-3-2 0,-2 0 0,-5-1 1,-5 1-1,-8 1 0,-8 3-309,-7 3 0,-7 8 0,-4 5 0,-1 5 0,0 7 0,2 4 0,2 7-1478,2 5 1752,2 9 0,1 6 0,-1 5 0</inkml:trace>
  <inkml:trace contextRef="#ctx0" brushRef="#br0" timeOffset="8">23321 7275 7569,'-10'-9'702,"1"-1"0,3 2-581,1 7 0,1 6 1,4 9-1,0 5 0,1 8 1,2 5-1,1 1 1,0 0-131,1 1 0,-3-6 0,5 6 0,-1-2 0,-1-2 0,0-1 0,-1-1 1,0-4-466,-1-3 0,1-1 1,-2-5-1,0-1-1336,2-1 1810,0-7 0,-9-1 0,-2-5 0</inkml:trace>
  <inkml:trace contextRef="#ctx0" brushRef="#br0" timeOffset="9">23276 7344 7569,'0'-12'119,"0"1"1,0-1-1,1 1 1,3 1-1,3 1 1,5 1 61,3-1 0,4 4 1,6 2-1,3 1 0,0 2 1,0 0-1,-2 0 1,-2 2-222,-1 1 1,-2 0-1,-2 4 1,-4 2 0,-2 2-1,-3 0 1,-1 0 0,-3 1-38,0-1 1,-4 2 0,-7 2 0,-6 4 0,-8 4 0,-7 4 0,-4 3 0,-3 2 147,-2-2 0,1 3 0,2-4 0,5 1 1,6-2-1,6-3 0,6-1-46,3-2 1,3-3 0,8 0 0,8-4 0,7-2-1,8-2 1,4-1 0,5-2 284,2-4 1,-2-3 0,1-2 0,-4-2-1,-5-2 1,-6 0-311,-6 0 0,-5 1 0,0 4 0</inkml:trace>
  <inkml:trace contextRef="#ctx0" brushRef="#br0" timeOffset="10">5619 8132 7569,'-18'0'96,"3"-2"0,4-1 1,3-5-1,4-2 1,4 0-1,4 1 1,4 1-1,3-1 1,4-1 244,4-1 0,3-2 0,2-2 0,3-4 0,3-3 0,4-2 0,4-1 0,4-3-322,3-1 0,6-3 0,2-4 1,-25 18-1,1 0 0,0 0 0,0 0 1,1 0-1,-1-1 0,-1 2 0,-1 0 1,27-15-78,-6 6 1,-4-1 0,-9 3 0,-2 4 0,-3 2 0,-4 4 0,-6 2 0,-5 3-225,-2 2 1,-6 4 0,0-2-1,-3 1-1025,-6 1 1,1-1 1306,-7 4 0,-4 0 0,-6 0 0</inkml:trace>
  <inkml:trace contextRef="#ctx0" brushRef="#br0" timeOffset="11">6339 7435 7569,'-9'0'269,"5"-1"0,9-3 0,6-2-52,5-1 0,5-3 0,2 2 0,5-2 1,2-1-1,1-1 0,1 2 0,1 1-42,1 2 1,-5 0 0,-2-1 0,-4 1-1,-4 2-144,-4 3 1,-8 2-1,-4 3 1,-6 6-1,-4 4 1,-5 5 82,-3 3 1,-3 1-1,-4 7 1,0-1-1,3-3 1,4 0-1,3-3 1,5 2-739,3 3 1,3-3 623,1 3 0,-5-3 0,-2-1 0</inkml:trace>
  <inkml:trace contextRef="#ctx0" brushRef="#br0" timeOffset="12">2044 8760 7569,'-11'-7'127,"5"4"1,0 8 0,3 6-1,-1 7 1,1 6 0,2 5-1,2 5 1,3 3 0,2 3 0,2 0-1,0 1 1,1-3 0,-1-3-45,0 0 0,1-2 0,-4-3 0,0-3 0,1-4 0,0-3 0,0-2-1049,0-2 1,-2-2 965,4-6 0,-6 2 0,3-4 0</inkml:trace>
  <inkml:trace contextRef="#ctx0" brushRef="#br0" timeOffset="13">1976 8828 7569,'0'-15'158,"0"0"0,0 1 0,2 1 1,6 1-1,6-2 0,4-3 13,1-1 1,0 4 0,5 0 0,3 4 0,2 4 0,1 1 0,-1 2 0,-1 2-147,-2 1 1,-4 5-1,-2 3 1,-5 2-1,-4 1 1,-3 1-1,-4 0 1,-4 4-97,-4 3 1,-8 2-1,-8 2 1,-5 1 0,-6 2-1,-2 0 1,0 0 0,3-2-435,3-1 1,8-6 0,4-1 0,5-5 504,6-3 0,5-3 0,11-5 0</inkml:trace>
  <inkml:trace contextRef="#ctx0" brushRef="#br0" timeOffset="14">2455 8840 7748,'-7'-7'170,"-1"4"1,-1 3 0,-2 3-1,-3 5 1,-1 2 0,0 3 89,-2 2 0,8-1 1,-2 5-1,2 3 1,3 2-1,2 2 1,2 0-1,4-2 1,2-1-308,3 0 1,8-2 0,4-2-1,3-4 1,1-3 0,1-5 0,3-3-101,3-2 0,2-4 0,-1-2 0,0-4 0,1-6 0,-1-5 0,0-3 0,-5 0 99,-1 3 1,-8-6 0,-3 2 0,-5-1 0,-5 0 0,-5 0 0,-7-2 0,-8 0 46,-8 0 0,-11 4 0,-7 3 0,-3 5 0,-4 5 0,0 5 0,1 5-119,1 7 0,11-1 0,7 9 1,8-4-1,7 1 0,5 1 120,5 1 0,8 6 0,2-4 0</inkml:trace>
  <inkml:trace contextRef="#ctx0" brushRef="#br0" timeOffset="15">3061 8703 7569,'-4'-16'297,"0"1"0,2 1 0,-1 3 0,-1 3 0,-2 3 0,-3 1 0,-1 1-20,-3 0 0,-2 3 0,0 3 1,-6 3-1,-4 3 0,-4 3 1,0 2-1,3 3-322,6 2 1,0 1 0,4 1 0,4-2 0,3 1 0,5 1 0,3 1-104,1-3 1,5 1 0,4-3-1,5-1 1,5 1 0,5-3 0,4-1-1,4-2 20,-1 0 1,1-3 0,1-2 0,-3-1 0,-3-1 0,-4 0 0,-3 1 105,-1 1 1,-6-2 0,-2 4 0,-6 1 0,-5 1 0,-5 3 0,-5 1 150,-4 1 1,-11 5 0,-2-1 0,-4 3 0,-4 1 0,2-2 0,2-1 0,1-2-497,2-1 1,3-2-1,7-4 367,7 1 0,-1-1 0,6 1 0</inkml:trace>
  <inkml:trace contextRef="#ctx0" brushRef="#br0" timeOffset="16">3392 8760 7569,'0'-8'121,"-1"2"0,-2-1 1,-1 1-1,1-1 1,-2 0-1,-3 3 0,-1 4 1,1 5-1,5 6 1,1 5-1,2 4 274,0 5 1,0 4-1,0-1 1,0 0-1,0-1 1,0-1-1,2-2 1,0-1-597,2 0 1,0-6 0,-4-1 0,0-4 0,0 0 0,0-1-2918,0 1 3118,0-6 0,-5-1 0,-2-5 0</inkml:trace>
  <inkml:trace contextRef="#ctx0" brushRef="#br0" timeOffset="17">3129 8726 7569,'0'-12'137,"2"2"0,1 1 1,5 3-1,2 1 0,2 2 1,-1 2 17,0 1 0,7 0 0,4 0 0,4-1 0,5-2 1,2-1-1,1 2 0,-1 0-439,0 2 1,-5 0 0,-1 2 0,-4 0-1,-4 3 1,-4 0 283,-3 0 0,5 4 0,1-2 0</inkml:trace>
  <inkml:trace contextRef="#ctx0" brushRef="#br0" timeOffset="18">3632 8760 7569,'-12'6'436,"1"-1"1,0 2-45,-1 4 0,1 2 0,-1 6 0,2 1 0,1 3 1,3 4-1,1 2 0,2 1-304,2 1 1,1-2-1,0 3 1,1-3 0,3-3-1,4-3 1,3-4-1,4-2-230,4-3 1,-1-3-1,2-3 1,3-4-1,4-3 1,1-1-1,1-1 1,0-3-329,3-4 0,-4 2 1,-3-2-1,-3 1 470,-3 0 0,-5-3 0,2 4 0</inkml:trace>
  <inkml:trace contextRef="#ctx0" brushRef="#br0" timeOffset="19">3586 9045 7569,'0'-11'95,"1"-1"1,3 1 0,5 1-1,5 1 1,5 1 0,4 1 0,2-1-61,2 1 1,5 3 0,-3-3 0,0 1 0,-2 1 0,-3 0 0,-3 2-36,-2 2 0,-2-4 0,-6-1 0</inkml:trace>
  <inkml:trace contextRef="#ctx0" brushRef="#br0" timeOffset="20">3540 8794 7569,'0'-11'109,"2"-1"1,3 1 0,6-1 0,7 1 0,5 0-1,2-1 1,3 1 0,0-1 14,0 1 0,4-1 0,-3 1 0,1 1 0,0 1 0,-1 3 0,-3-1 0,0 2 0,-5-1-354,1 0 0,-6 3 0,0-1 0,-4 3 285,0 1 0,-6 5 0,-2 4 1,-3 4-1,-1 3 0,0 3 0,1 4 1,2 2 81,1 1 0,0 3 0,-4 0 0,1 2 1,1-2-1,2-1 0,0-2-324,1 2 1,-4-5 0,4 1 0,-1-5 0,0-2 0,-1-3 0,-2-2 186,-1 0 0,5-1 0,1 1 0</inkml:trace>
  <inkml:trace contextRef="#ctx0" brushRef="#br0" timeOffset="21">3963 8668 7569,'4'-21'208,"1"2"0,1 2 0,3 2 0,1 0 0,2 1 0,0 1 77,4 2 0,-2 1 0,5 1 0,2 1 0,3 1 0,4-1 0,0 2 0,1 1-384,1 2 1,-5 3-1,0 5 1,-4 5 0,-6 5-1,-4 3 1,-3 2-1,-4 3-48,-3 4 0,-7 2 1,-5 5-1,-4 2 1,-4 1-1,-4 1 1,-2-1-1,0-1 191,0 3 1,4-8 0,2 2 0,4-4 0,3-3 0,5-3 0,3-3 32,3-1 0,2-6 1,3-1-1,3-4 1,5-3-1,3-1 1,4 0-155,2-1 1,2 1 0,1-5 0,2-3-1,2-2 1,0-2 0,-2 2 76,-4 1 0,1-4 0,-6 3 0</inkml:trace>
  <inkml:trace contextRef="#ctx0" brushRef="#br0" timeOffset="22">4683 8611 7569,'-18'-24'360,"4"0"0,5 1 1,5 8 27,3 9 1,1 8 0,0 13-1,0 6 1,1 4 0,2 7 0,2 5-1,0 5 1,1 2-366,1 2 0,-4-4 0,4-2 0,-2-1 0,-1-2 0,-1-2 0,1-5-1167,-1-3 0,-1-5 0,1-1 1144,1-2 0,-1-5 0,-3 2 0</inkml:trace>
  <inkml:trace contextRef="#ctx0" brushRef="#br0" timeOffset="23">4911 8771 7569,'-5'-15'397,"-1"0"0,-1 1 0,2 2-29,0 5 0,0 7 0,-3 7 1,3 5-1,1 3 0,1 5 1,0 6-1,2 4-398,1 3 1,1 1 0,3-1 0,4-2-1,3-4 1,3-3 0,2-3 0,2-3-332,3-7 0,4-4 0,3-7 0,1-2 1,3-1-1,-1-5 0,0-3 362,-4-5 1,-3 2 0,-2-6 0,1-3-1,0-2 1,-1-2 0,-3-1 0,-5-2 344,-5-3 0,-4-1 0,-5 1 0,-2 1 0,-3 3 0,-7 1 0,-10 4-423,-7 3 1,-8 6 0,-2 8 0,-2 4 0,-1 6 0,2 5 0,3 5-1,5 4 77,6 0 0,1 8 0,3 4 0</inkml:trace>
  <inkml:trace contextRef="#ctx0" brushRef="#br0" timeOffset="24">5436 8611 7569,'-10'-19'923,"3"8"0,3 12-724,8 18 0,-2 4 1,6 2-1,1 5 1,-1 0-1,1 3 1,-2-1-324,-2 1 1,0-5-1,-3-2 1,2-2 0,-1-2-1,-2-3 1,-1-4 0,0-2-783,0-2 1,-1 1 905,-3-1 0,-2-4 0,-6-2 0</inkml:trace>
  <inkml:trace contextRef="#ctx0" brushRef="#br0" timeOffset="25">5391 8634 7569,'0'-11'174,"5"-4"1,4 1 0,5 2-1,3 3 1,2 0 0,0 0-1,2 2-59,0 3 0,3-1 1,2 1-1,0 2 1,0 0-1,-2 4 1,-3 1-1,-1 5-199,-5 2 1,-3 3 0,-1 1-1,-4 1 1,-3 0 0,-3 1-1,-1 0 1,-1 2 97,-3 2 1,-7 2 0,-8 1-1,-4-1 1,-1 1 0,-2 0 0,4 0-1,-1 0 40,2 0 1,6-1 0,1 1-1,4-1 1,4-2 0,1-2-1,2-2 1,3-2 66,4-1 1,7-3-1,8-2 1,4-3-1,4-1 1,2 0-1,2-2-68,-1-1 1,-3-1 0,1 0 0,-3 0 0,-5 2 0,-2 0-54,-4 2 0,-1 5 0,-2-3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08T04:13:06.986"/>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3038 7652 7569,'-6'0'-643,"1"-5"884,5 4 1,0-10 0,0 4 0,0-3-1,-2 0 1,0 1 145,-2 1 0,-5 6 0,1-2 0,0 4 0,-1 4 0,2 3-288,2 3 1,-2 3 0,2 2 0,-1 4 0,1 3 0,3 1 0,1 1 0,1 1-53,0 2 0,3 1 0,2-2 1,1 4-1,0 0 0,-1 0 1,1 2-1,-1 0-30,0-2 1,4 3 0,-2-3 0,-1 0 0,-2 0 0,-2 2 0,1 0 0,1 0-1,-2-2 0,3-3 0,-1 2 1,-1 0-1,-2-1 0,-1 0 1,0-3-63,0-1 0,0-1 1,0 0-1,0-1 1,0-3-1,0-3 1,0-1-94,0 1 1,-5-1-1,-1-4 1,-2-1-1,0-1 1,-1-2-132,-1-2 0,-5-1 0,-1-4 0,-1 0 0,-1 0 0,2 0 0,-2-2 0,2 0-1422,-1-2 1691,-3-10 0,7 6 0,-3-8 0</inkml:trace>
  <inkml:trace contextRef="#ctx0" brushRef="#br0" timeOffset="1">2627 8383 7569,'7'-4'129,"1"0"0,2 2 0,4-1 0,5 1 0,4-2 0,4 1 213,3 2 0,4-3 0,3 0 1,3 1-1,0-1 0,3-1 0,2 0 1,0 0-13,1 2 0,-7 1 0,-4-1 0,-7-1 0,-6 2 0,-3 0-1409,-3 2 1,-10 2 1078,-6 1 0,-10 4 0,-8 4 0</inkml:trace>
  <inkml:trace contextRef="#ctx0" brushRef="#br0" timeOffset="2">3552 8486 6867,'-8'0'153,"1"0"0,-2 1 0,-1 3 0,-1 3 1,3 4-1,1 1 0,1 2 0,0 3 0,-2 0-23,2 4 1,-3 4 0,4 3 0,0 0 0,-2 1 0,2 0-1,0 2 1,3-1-172,0 1 1,2-6-1,0 2 1,0-4-1,0-3 1,2-2 0,1-2-1,4-2 23,-1-1 1,5-3-1,0-1 1,3-3-1,1-1 1,0-2-1,2-2 99,0-1 0,2-1 1,4-2-1,0-3 0,0-3 1,-2-4-1,0-1 73,-2-2 0,-1 2 0,1-5 0,-4-1 0,-3-2 0,-1-1 0,-4 0 0,-3-1-143,-3-2 0,-1-4 1,-1-4-1,-3 1 0,-5 3 1,-3 2-1,-5 2 1,-1 2-144,-2 3 0,-1 5 0,-1 3 0,0 2 0,2 5 1,-2 1-1,2 2-105,-1 2 1,0 6 0,2 3 0,4 2 0,2 3-1,2 1 237,0 1 0,-6 10 0,-1-1 0</inkml:trace>
  <inkml:trace contextRef="#ctx0" brushRef="#br0" timeOffset="3">3472 8748 10105,'11'0'124,"1"0"0,-1 0 0,1 0 0,0 0 1,4 0-1,1 0 0,2 0 0,0 0 1,0 0-1,0 0 0,0 0 0,1 0 1,-1 0-1,-2 0 0,0 0-81,-3 0 1,-2 0-1,-1 2 1,-3 0 0,0 2-3187,1-1 3143,-4-2 0,5 4 0,-3 1 0</inkml:trace>
  <inkml:trace contextRef="#ctx0" brushRef="#br0" timeOffset="4">4089 8383 7569,'0'-12'778,"0"5"1,0-1-409,0-1 0,0 9 1,0 5-1,0 7 1,0 4-1,0 1 1,0 1-242,0-1 1,3 6 0,1 4 0,-1-2 0,-1-1 0,1 0 0,1 2-56,-2 1 0,3-1 1,-1-2-1,0 2 0,0 0 1,0 1-1,-2 0 1,-1 1-123,-1 1 0,2-4 0,0 2 0,2-2 0,-1 1 0,-2 0 1,-1 0-1,1-4-6,3-3 1,-3 2 0,4-6 0,-1-1 0,0-1 0,0-3 0,-1-1 39,1-2 1,4-3-366,-4 4 0,-1-7 0,-3-1 0,0-6 379,0-5 0,0-5 0,0-2 0</inkml:trace>
  <inkml:trace contextRef="#ctx0" brushRef="#br0" timeOffset="5">4546 8554 7569,'0'-7'327,"0"-1"1,0-1-1,0-1 1990,0-1-2239,0 4 0,0 3 0,1 8 1,3 4-1,2 2 0,2 1 1,-1 2-20,2 2 0,2-2 0,3 3 0,3 0 0,-1 0 0,2 2 0,-1 1-10,-1-1 0,3 2 1,-4-5-1,1 1 0,-1-1 1,0 0-1,-1-1 0,-1-1-60,-2-2 0,-1 0 0,-1 0 1,-1-2-1,1-3 0,1 0 1,1 1 90,1 1 1,-5-2 0,0-1 0,-1-2-475,0 1-1617,-3 0 667,2-4 0,-10-4 1344,-3 0 0,-2-4 0,-1 1 0</inkml:trace>
  <inkml:trace contextRef="#ctx0" brushRef="#br0" timeOffset="6">4877 8463 7569,'0'-8'415,"-2"3"0,-1 4 0,-4 6 1,0 4-109,-1 2 1,0 1-1,-2 0 1,1 4-1,1 1 1,-4 2 0,-2 0-1,0 2 1,0 0-132,-1 2 0,1 0 0,-5 0 0,0 0 0,0 0 0,1-2 0,2-1-87,2-1 1,1-5-1,2 2 1,0-4-1,3 0 1,1-1 0,1 1-169,0-1 1,3 0-647,-1 1-1309,3-6 2034,1-1 0,0-5 0,0 0 0</inkml:trace>
  <inkml:trace contextRef="#ctx0" brushRef="#br0" timeOffset="7">5596 7606 7569,'0'-11'172,"0"3"1,0 1-1,0-2 1,0 1-1,-1 4 1,-2 8-1,-2 6 1,0 7 157,0 6 0,-4 3 0,2 7 1,-3 2-1,-2 3 0,1 2 0,-1 2 1,1 3-1,1 1-336,2 4 0,-1 2 0,5-5 1,2-3-1,1 1 0,1-1 0,0 2-117,0 0 1,1-6 0,1-2 0,3-2 0,2-2 0,2 0 0,0-1 0,-1-2 156,0-5 0,0-2 0,3-2 0,1-2 0,-2-2 0,-1-1 0,-2-3 20,2-2 1,-3-2 0,1-1-1,-1-2 1,-1-1 0,2-1-814,-1 0 0,-2-1 0,2-5 759,-1-3 0,-1-2 0,-4-6 0</inkml:trace>
  <inkml:trace contextRef="#ctx0" brushRef="#br0" timeOffset="8">5927 8029 7569,'0'-12'193,"0"1"0,-1 0 0,-1-1 0,-3 2 0,-1 1 0,0 3 110,0 1 1,-2 1-1,-3 5 1,-2 3-1,-1 5 1,-1 6-1,0 7-279,-2 3 1,4 11 0,-2-2 0,3 1 0,1 1 0,3-2 0,1 0 0,2 1-137,3-1 0,2-4 0,2 0 0,3-4 1,3-3-1,3-4 0,4-2-22,3-3 1,-3-3-1,3-3 1,0-5-1,0-1 1,2-2-1,2-2 226,0-1 0,-3-8 0,-1-5 0,-1-2 0,-2-2 0,0-2 0,-1-2 0,-2-2-174,-4-5 0,-5-6 0,1-2 0,-3-2 0,-2-1 0,-3 3 0,-5 5 0,-5 6-485,-5 4 1,-8 7 0,-4 6 0,-5 7 0,-2 7 566,1 4 0,2 3 0,1 2 0</inkml:trace>
  <inkml:trace contextRef="#ctx0" brushRef="#br0" timeOffset="9">5756 8257 7569,'8'7'342,"-1"-4"0,2-1 0,1-2 0,2 0 0,0 0 0,2 0 0,3 0-249,1 0 1,1 0 0,2-2-1,1 0 1,-1-2 0,4 2 0,-1-1-1,-1 0-1943,-4 0 1850,2-1 0,-3-1 0,5-2 0</inkml:trace>
  <inkml:trace contextRef="#ctx0" brushRef="#br0" timeOffset="10">6441 7732 7569,'-3'-11'193,"-1"-1"0,1 1 465,2-1 0,-3 3 1,0 7-1,2 9 1,1 11-426,1 8 0,0 0 0,0 7 0,1 4 0,1 1 0,2 3 0,-1 1-250,-2 5 0,-1-2 0,1 5 0,2-3 0,1-2 0,-2 1 0,1-2 0,-1-2-232,2-4 1,0-2 0,-3-3 0,2-3 0,2-3-1,0-3 1,0-2 6,-3-3 0,3-3 0,-1-4 0,0-2 1,0-1-1,1-3 242,1-1 0,2-1 0,3-4 0</inkml:trace>
  <inkml:trace contextRef="#ctx0" brushRef="#br0" timeOffset="11">6807 8154 7250,'-1'-6'229,"-3"2"0,-4 3 201,-2 1 0,4-1 2103,2-3-1659,3 3 1,-1-8-63,-2 5-935,3 0 1,-4 3 284,5-3-96,0 3 1,1-3 0,3 7 0,4 2-62,2 1 1,1 2 0,2 3 0,1 0 0,3 2 0,0 2 0,2 3-58,-1 0 0,4 4 1,-3-5-1,2 2 1,1-1-1,-2-1 0,-2-3 1,-2-2-72,-2 0 0,-1-1 0,-1 0 0,-1 0 0,-1-2 0,-1-3 0,-3 0-731,-1 1 1,0-4 0,-2 5-1710,1 1 2563,0-4 0,-9 0 0,-2-5 0</inkml:trace>
  <inkml:trace contextRef="#ctx0" brushRef="#br0" timeOffset="12">7138 8132 7569,'-10'-12'822,"2"1"1,3 1-528,0 2 1,-1 4 0,-6 8 0,1 5-1,-2 5 1,-2 6 0,-4 6 0,-3 4-1,0 2-248,-1-2 0,0 3 0,1-2 0,2 0 1,2 0-1,2-5 0,2-3-1016,1-4 0,3 2 969,2-6 0,-2 0 0,4-3 0</inkml:trace>
  <inkml:trace contextRef="#ctx0" brushRef="#br0" timeOffset="13">7424 8132 8035,'-7'-2'342,"5"0"0,4-2 0,6 2 1,3 0-1,3 2 0,1 0 0,1 0 1,-1 0-181,0 0 0,4 0 1,-2-1-1,-1-2 1,2 0-1,-2 0 1,1 2-1,-3 1 1,-1 0-1653,-2 0 0,0-4 1490,1 0 0,-1-5 0,1 3 0</inkml:trace>
  <inkml:trace contextRef="#ctx0" brushRef="#br0" timeOffset="14">7435 8349 7569,'8'0'131,"0"0"0,5 0 1,4-2-1,2 0 0,-2-2 1,1 0-1,0 0 162,2 1 0,-3-1 1,-2 3-1,-2-2 1,-2-1-1,1 2 0,-1-1-2066,0-1 1773,1 3 0,-1-9 0,1 4 0</inkml:trace>
  <inkml:trace contextRef="#ctx0" brushRef="#br0" timeOffset="15">8120 7686 7569,'-10'-1'18,"4"-2"1,4 1 0,5 3-1,0 7 1,-1 4 0,1 5 0,0 1 197,0 2 0,2 2 1,-1 0-1,-2 1 0,1 0 1,-1-1-1,2-2 0,0-2-524,1-2 0,-4 1 0,3-3 1,-1 1-1,-1-1 308,2-1 0,5 3 0,-3 2 0</inkml:trace>
  <inkml:trace contextRef="#ctx0" brushRef="#br0" timeOffset="16">7960 8154 7460,'8'0'204,"0"0"0,0 0 0,3 0 1,0 0-1,2-1-50,2-3 1,-1 3 0,5-4 0,1 1 0,2 0 0,1 1 0,-1-1 0,1-1-536,0-2 1,1 4-1,2-4 1,0 1-1,0 0 1,-3-2 380,-4 2 0,2-5 0,-3 5 0</inkml:trace>
  <inkml:trace contextRef="#ctx0" brushRef="#br0" timeOffset="17">8040 8326 7106,'2'-8'26,"1"2"0,5 1 0,2 1 0,3 0 1,1 0-1,1 1 157,-1-3 1,2 5-1,1-3 1,-1 3 0,2 1-1,-1 0 1,-1 0 0,-2 0-1,-1 1-222,-2 3 0,-1-1 0,-1 3 1,-2 0-1,-2 1 0,-3 2 0,0 1 1,-2 1-85,0 1 0,-6 0 0,-1 2 0,-3 3 1,-2 1-1,1 1 0,-1 0 65,1 0 1,-4 0-1,1 2 1,2-2-1,4-2 1,0-2 0,2 0 126,2-1 0,2-1 1,4-3-1,2-1 0,3-3 1,5-1-1,2-2 23,1-2 1,5-1-1,-2 0 1,1 0-1,-1 0 1,-1 0 0,0-1-410,-1-3 0,0 3 0,-5-4 0,0 1 317,1 0 0,-1-5 0,1 3 0</inkml:trace>
  <inkml:trace contextRef="#ctx0" brushRef="#br0" timeOffset="18">8554 7492 7569,'-11'-18'-2,"1"3"0,2 2 0,6 3 0,4 3 0,6 4 1,3 6-1,4 6 474,4 4 0,4 5 0,3 6 0,1 4 1,3 5-1,1 4 0,2 2 0,2 2 0,-1 2-260,0 0 1,-3 0 0,-2 3 0,-1 1 0,-4 1-1,-3 2 1,-4-1 0,-3 1-431,-4-1 1,-5 1-1,1-5 1,0 1 0,-5 0-1,-4-1 1,-4 1-393,-4 0 0,-5-2 0,-3-2 0,-3-4 0,0-2 0,0-3 610,3-3 0,-8 3 0,3-4 0</inkml:trace>
  <inkml:trace contextRef="#ctx0" brushRef="#br0" timeOffset="19">10290 7858 7569,'0'-8'176,"0"0"1,0-1 0,-1 1-1,-2 1 1,0 7 0,-1 7 0,-1 3-22,-3 1 1,-2 4-1,-3 3 1,-2 2 0,-4 6-1,-3 2 1,-2 3 0,-2 2-1,-4 2-281,1-1 0,-4-4 0,4 0 0,-1-1 0,0-3 0,3 0 1,2-6-15,5-2 0,-1 0 0,3-6 0,0-1 0,3-3 0,2-1 0,2-3 227,-1-3 1,1-1 0,-1 0 0,1-1-1,0-3 1,0-4 0,3-3-29,0-5 1,2 3 0,-2-5 0,3 0-1,1 0 1,0-2 0,2-2 0,0-1-92,2 1 1,2-1 0,2 0 0,2 0 0,2 2 0,-2 2 0,0 3 57,1 4 1,-4 0 0,5 1 0,1 1 0,0 1 0,0 2 54,-2 2 0,1 2 0,3 3 0,2 0 0,1 1 0,2 4 0,2 5 1,1 5-4,-1 3 0,4 1 0,-3 5 1,1 3-1,0 2 0,-2 0 1,0-1-1,-2-1-56,1-1 0,2 1 1,-3-4-1,1-2 0,1 0 1,-2-3-1,2-2 96,0-2 1,1-3 0,2-3 0,-1-3 0,-2-1 0,0 0-1,-2-2 88,1-1 1,-2-1 0,-3-1 0,-1-1 0,0-3 0,0-2 0,-3-2-341,0-1 0,-5-1 0,0-1 0,-3 2 0,-3 3 1,-5 2-1,-2 1 134,-2 0 0,-4 5 0,-2 6 0</inkml:trace>
  <inkml:trace contextRef="#ctx0" brushRef="#br0" timeOffset="20">11238 7583 7569,'0'-7'-230,"0"-1"382,0 6 1,0-5-1,0 4 1,0-5-1,0-2 1,-1-2 162,-3 1 1,2 3-1,-6 2 1,0 0-1,1 1 1,-1-1-1,-1 4-203,-1 1 1,2 2 0,1 3 0,-1 3 0,1 5-1,0 2 1,2 2-103,3 2 0,0 2 1,2 6-1,0 2 0,0 1 1,0 3-1,2-1 0,0 2-28,2 1 1,4-2 0,-3 6 0,1-2-1,2-2 1,-1 2 0,0 0 0,-1 2-112,0-1 1,-2 0 0,2-1 0,1-1 0,-2-2 0,0 0 0,-3-1-83,0-2 1,-2-2 0,0-5 0,0-1 0,0-2 0,-2-2 47,-1-2 1,-2-1-1,-4-4 1,1-4-1,-1-3 1,-1-3 0,-1-1-473,-1 0 1,1-5 634,-1-2 0,-4-4 0,-2 0 0</inkml:trace>
  <inkml:trace contextRef="#ctx0" brushRef="#br0" timeOffset="21">10850 8166 7569,'7'0'111,"1"0"0,2 0 1,4-1-1,5-2 0,3-1 239,1 2 0,5-1 0,2 1 0,3-2 1,1 0-1,1 0 0,-1 0 0,-1 2-57,-3 1 1,-3-1 0,-7 0 0,-2-2 0,-2 2-1,-2 0-2650,-1 2 2357,-7 0 0,-11 5 0,-7 2 0</inkml:trace>
  <inkml:trace contextRef="#ctx0" brushRef="#br0" timeOffset="22">11661 8337 7569,'-8'-7'169,"2"-1"1,1-1-1,3 0 1,4 3 0,1 6-1,1 6 107,1 4 0,-2 2 0,5-1 0,0 2 1,1 2-1,1 3 0,1 1 0,1 0 1,1 0-194,0-1 1,2 2 0,1-5 0,1 1-1,1-1 1,-2 0 0,1-1 0,-2-1-88,1-2 1,-3-3 0,2-1 0,-2 1 0,-3 0-1,-1-2-482,-1-1 1,-5-1-215,5-4 1,-7 0 0,-1-2 699,-6-1 0,-4-4 0,-2-4 0</inkml:trace>
  <inkml:trace contextRef="#ctx0" brushRef="#br0" timeOffset="23">11843 8303 7569,'7'-5'127,"-3"-3"0,-2-1 0,1 1 269,0 0 1,0 5 0,-7 2 0,-3 6-1,-4 8 1,-1 3-289,-3 5 0,1 0 1,-4 3-1,1 2 0,2 0 1,1 0-1,1-2 0,3-1-538,0 0 0,1-4 1,0-2-1,3 0 430,1-3 0,-4 4 0,3-1 0</inkml:trace>
  <inkml:trace contextRef="#ctx0" brushRef="#br0" timeOffset="24">12437 7332 7569,'0'-11'178,"-1"1"1,-3 3 0,-2 7 0,-2 7 0,1 3 0,-2 2 0,-1 4 0,-2 4 0,1 5 76,-1 6 0,2-2 0,1 1 0,2 3 0,-1 3 0,0 2 0,2 0 0,0 1 0,1 3-357,0 3 1,-3 0-1,4 0 1,2-2-1,0-1 1,2 0-1,0 0-34,0 0 1,2-6-1,0 1 1,3-4-1,3-4 1,3-1-1,3-2 1,0-2 116,-1-1 0,-3-4 0,-1-2 1,-1 0-1,0-3 0,1-2 0,0-1-65,-1-4 1,-4 3 0,3-3-1345,2-1 1428,1-1 0,2-10 0,-1-1 0</inkml:trace>
  <inkml:trace contextRef="#ctx0" brushRef="#br0" timeOffset="25">12700 7572 7569,'-10'-18'261,"2"3"1,4 2 0,3 4 0,1 6 39,0 6 1,0 13 0,0 7-1,0 4 1,0 4 0,0-2-1,0 0 1,0 0-274,0 3 1,0 0-1,0-2 1,0-3-1,0-4 1,0-3-1,1-2-705,3-2 0,-2 0 0,3-6 677,0-3 0,-4 4 0,4-5 0</inkml:trace>
  <inkml:trace contextRef="#ctx0" brushRef="#br0" timeOffset="26">12494 8086 7569,'2'-8'374,"2"2"0,3 1 1,3 1-1,2 0 1,0 1-1,4-1 1,1 0-238,1 0 1,4-1 0,-3 2 0,4-2 0,2 0 0,2-1-1,-2 1 1,-2 0 0,-3 1-624,-1-1 0,-4 4 0,3-3 0,-1 3 486,-3 1 0,-2 0 0,0 0 0</inkml:trace>
  <inkml:trace contextRef="#ctx0" brushRef="#br0" timeOffset="27">12700 8200 7569,'0'-7'209,"1"0"0,3 2 1,2 1-1,2 1 1,0-1 213,1 1 0,1 2 0,1 1 0,1 0 0,-1 0 0,0 0 0,1 0-386,-1 0 0,1 5 0,-2 3 1,-3 2-1,-3 1 0,-3 1 1,-1 0-256,0 4 1,-1-3 0,-3 7 0,-4 0 0,-5 1 0,-2 1 0,-1-2 0,1-1 52,0 2 0,3-4 0,5 1 0,-1-1 0,2-3 0,2-2 0,3 0 299,1-1 1,1-3 0,3-2 0,4-1-1,2-2 1,2-2 0,2-1-35,2 0 0,3-4 0,-3 0 0,1 1 0,-1-1 0,-1-1 0,1 0-692,-1 0 0,0-3 592,-4 4 0,1-5 0,-1 3 0</inkml:trace>
  <inkml:trace contextRef="#ctx0" brushRef="#br0" timeOffset="28">13248 7561 7569,'-5'-23'658,"0"5"1,-3 3 0,5 6-365,1 9 0,4 5 0,0 18 0,3 5 0,0 3 0,2 5 0,-1 2 0,2 4 0,-1 2-242,1 2 1,-6 4 0,2 0 0,-3 2 0,-1 2 0,0-2 0,0-3 0,0-2-237,0-1 0,-3-6 0,-1-2 0,1-3 0,1-4 0,-1-1 1,-1-2 84,2-3 0,1-6 1,1-3-1,0 0 1,0-1-134,0-1 0,1-7 1,3-4 231,3-6 0,-2-3 0,0-5 0</inkml:trace>
  <inkml:trace contextRef="#ctx0" brushRef="#br0" timeOffset="29">12038 8349 7569,'-7'-5'195,"2"-2"1,1 0-1,1-1 1,0-1 0,2-1-1,2-1 1,2-1 465,0 1 0,1 6 0,-4 5 0,0 9 0,0 8-596,0 10 0,-5 2 0,-1 5 0,-2 4 0,2 3 0,1 0 0,1-2 0,0-2 0,0-2-286,2 0 1,0-6-1,2-3 1,0-1-1,0-4 1,0-2-1,2-4-485,2-2 1,-2-2 0,4 1 705,0-1 0,2-4 0,-1-2 0</inkml:trace>
  <inkml:trace contextRef="#ctx0" brushRef="#br0" timeOffset="30">12095 8520 7569,'0'-11'501,"0"-1"0,0 3 0,1 5-262,3 8 1,-3 10 0,4 5 0,-1 4 0,0 2 0,-2 2 0,1 0-215,1 1 0,-2-4 1,4 1-1,1-3 0,-1-5 1,3 0-1,1-4 0,3-3-142,2-3 1,-2-4 0,3 1 0,0-4 0,0-3 0,1-2 0,0-1 153,1-3 1,-4-1 0,1-3 0,-3-1 0,-3-2 0,-3-2 0,-1-2 0,-2-1-129,-2 2 0,-2-6 1,-5 2-1,-4 0 0,-5 2 1,-3 3-1,-3 1 1,-3 3-340,-3 2 1,0 5 0,4 4 0,1 1 0,0 2 0,2 2-1,2 0 430,2 2 0,0 5 0,5-2 0,-1 4 0,1 0 0,0 0 0,-1 1 0</inkml:trace>
  <inkml:trace contextRef="#ctx0" brushRef="#br0" timeOffset="31">12003 8623 7569,'8'6'34,"1"-2"1,2-3 0,4-1 0,3 0 0,3 0 0,1 0 331,5 0 0,1 0 1,4-1-1,-3-2 1,-1-2-1,-3 0 1,-2 0-1,-4 3-478,-4 0 112,-2 2 0,-2 0 0,1 0 0</inkml:trace>
  <inkml:trace contextRef="#ctx0" brushRef="#br0" timeOffset="32">13705 7778 7113,'-1'-7'255,"-2"2"1,-2 1 0,-1 1-1,-2-1 1,1 0 0,-1 0 0,0 3-1,1 3 1,-1 6 0,-1 2 1927,-1 2-2134,-6 4 0,3 7 0,-2 6 0,2 3 0,2 1 0,0 2 1,3 1-1,1-1 0,2 0-164,3-1 0,0-4 0,2 0 1,2-2-1,1-4 0,5-4 1,2-5-1,2-2-54,-1-2 1,5-1 0,4-2 0,0-4 0,1-3-1,1-2 1,2-3 306,0-4 0,0-3 1,-1-4-1,0-4 1,0-3-1,-2-2 1,-2-1-80,-3-2 0,-4-5 0,0 1 1,-2-6-1,-2-4 0,-5-1 1,-3 2-1,-3 2-318,-5 5 1,-7 3 0,-4 8 0,-4 0 0,-3 4-1,-1 7 1,-3 6 0,0 4-396,1 1 1,1 1 0,5 3 0,1 3 653,3 3 0,-2 7 0,3 1 0</inkml:trace>
  <inkml:trace contextRef="#ctx0" brushRef="#br0" timeOffset="33">13431 8052 7569,'-5'0'260,"5"0"0,7 0 0,7 0 0,5 0 0,3 0 1,2 0-48,3 0 1,6 0 0,6 0 0,2-2 0,2 0-1,0-3 1,0 0 0,-3-2-317,-5 1 1,-3 0-1,-11-3 1,-2 2-1,-3 2 1,-4 2 102,0-2 0,-6-2 0,-1-4 0</inkml:trace>
  <inkml:trace contextRef="#ctx0" brushRef="#br0" timeOffset="34">13991 7287 7569,'0'-18'344,"1"4"0,1 6 0,3 8 0,2 8 0,2 6 0,2 6 0,4 5-21,4 6 1,7 7-1,2 4 1,1 4 0,3 3-1,1 4 1,-17-25 0,1 0-1,-1 1 1,-1-1-1,13 29 1,-4 2-382,-6 2 0,-4-3 1,-4 2-1,-2-6 0,-4-4 1,-4-3-1,-5-2-1402,-7 1 1,-6 0 1459,-8-1 0,-9 1 0,-5 0 0</inkml:trace>
  <inkml:trace contextRef="#ctx0" brushRef="#br0" timeOffset="35">15121 7469 7569,'0'-11'84,"0"3"1,0 1-1,0-2 1,0-1-1,0-2 1,0 1-1,0-1 378,0 1 0,-1 5 1,-3 3-1,-3 6-407,-4 4 0,1 3 0,1 3 1,3 2-1,0 4 0,-1 4 1,0 2-1,-1 5 15,0 3 1,5-3 0,-4 7 0,1-3 0,1 3 0,0 1 0,1 3 0,0-3-48,0-3 0,1 6 0,3-7 0,0 2 0,0-2 0,1-2 0,1-3 1,3-1-62,2-3 0,-5-5 1,2-2-1,-1-1 1,-1-2-1,2 0-246,-1 0 0,-2 1 1,-2-6-1,-2-1 0,-2-3 1,-3-1-2015,-4-2 2298,0-2 0,-9-1 0,3 0 0</inkml:trace>
  <inkml:trace contextRef="#ctx0" brushRef="#br0" timeOffset="36">14676 8040 7569,'6'-14'108,"-1"4"1,0 3 0,3 1-1,2 0 1,3 1 165,2 0 1,-1-3 0,5 5 0,1-1 0,2 0 0,2 0 0,1 0 0,3 1-241,1-1 0,-3 0 0,0 4 0,-1 0 1,-3 0-1,1 0 0,-1 0 0,-3 0-3311,-4 0 3277,-2 0 0,-2 5 0,1 1 0</inkml:trace>
  <inkml:trace contextRef="#ctx0" brushRef="#br0" timeOffset="37">15532 8086 7569,'-3'-8'98,"-3"1"0,1-2 1,-1 0-1,0 0 1,-3 3-1,-1 1 1,-2 2-1,0 2 0,-2 1 1,-2 0-1,1 1 1,0 3-1,-2 4 1,0 3 1695,-4 4-1736,5 3 1,-6 9-1,5 1 1,-1 1-1,3 1 1,2 1-1,1-1 1,2 2 0,3 0-98,3-2 0,3 2 0,1-6 0,1 0 0,3-3 0,5-4 1,3-4-6,3-2 0,6-3 0,-2-3 0,4-3 0,3-3 0,5-2 0,0-3 61,0-3 0,4-9 0,-4-1 0,-3-2 0,-4 0 1,-4-2-1,-2 0 0,-1-3-132,-4-3 0,-4 3 0,-2-4 0,-2 1 0,-3 1 0,-2 0 0,-3 2 0,-6 3-219,-5 2 0,-4 2 1,-5 7-1,-1 2 1,-3 5-1,-2 1 1,-1 2 133,-1 0 1,6 2-1,-2 1 1,3 5-1,1 2 1,2 1-1,0 1 200,2-1 0,5 1 0,-7 4 0,3 2 0</inkml:trace>
  <inkml:trace contextRef="#ctx0" brushRef="#br0" timeOffset="38">15190 8360 7569,'6'6'130,"6"3"1,-2-5-1,4-1 1,1-2-1,1-1 178,3 0 1,-1 0 0,1 0-1,1 0 1,2 0 0,1 0 0,0 0-1,-2 0-195,-2 0 1,2 0 0,-6 0 0,-1 0 0,-1 0-1,-2 0 1,0 0-2860,1 0 2746,-6 0 0,4 0 0,-3 0 0</inkml:trace>
  <inkml:trace contextRef="#ctx0" brushRef="#br0" timeOffset="39">16138 7355 7569,'0'-11'210,"1"-1"0,3 1 0,1 2 0,-1 5 1,-6 9-1,-4 9 0,-5 8 0,-3 4 82,0 4 0,-3 5 1,1 7-1,-1 2 0,1 3 1,0 2-1,1 0 1,0 2-1,1 2-321,1 4 1,3 2 0,3-5 0,3-2 0,3 0 0,1-1 0,0 0-1,1-4-75,3-4 1,2-5-1,5-8 1,1-3 0,-1-3-1,1-2 1,-1-3 57,0-4 0,-3-2 1,0-2-1,1-1 0,-1-1 1,1-3-1,-2 1-1450,-2-1 1496,4-3 0,-8 2 0,4-5 0</inkml:trace>
  <inkml:trace contextRef="#ctx0" brushRef="#br0" timeOffset="40">16435 7629 7569,'-7'-5'163,"-3"3"0,3-5 1,-4 3-1,0 6 1,0 4-1,-1 4 0,1 3 1,-1 2-1,1 4 1,-2 4-1,-1 2 1,-1 3-1,1 1 1597,1 3-1771,2 1 1,3 1 0,1 2 0,-1-1 0,2 2 0,2-2 0,3-2-83,1-6 0,0-1 1,1-5-1,3-2 1,3-3-1,5-5 1,3-3-1,3-5 103,-1-1 1,9-2 0,-3-2 0,1-1 0,0-5 0,-1-3 0,0-5 0,-2-3 29,-2-2 0,2-3 1,-6-3-1,-1-2 1,-3-3-1,-3-1 1,-4-2-1,-3-1-333,-1 1 0,-5 4 0,-4 2 1,-5 2-1,-5 6 0,-4 4 1,-4 6-393,-3 3 1,1 3 0,-2 5-1,1 1 685,1 3 0,-4 3 0,3 4 0</inkml:trace>
  <inkml:trace contextRef="#ctx0" brushRef="#br0" timeOffset="41">16149 8052 7569,'1'-7'256,"2"2"0,2 1 1,1-1-1,3 0 0,1 0 94,2 3 0,-1 0 1,1 2-1,-1 0 0,2 0 1,2 0-1,4 0 0,3 0-280,0 0 1,1 0 0,0 0 0,0-1-1,0-1 1,0-2 0,-2 1 0,0 2-728,-2 1 1,-6-1 0,3-2 656,-4-1 0,0 1 0,-1 3 0</inkml:trace>
  <inkml:trace contextRef="#ctx0" brushRef="#br0" timeOffset="42">16640 7389 7569,'0'-11'228,"1"1"0,3 1 0,4 2 1,2 2-1,1 4 0,1 4 1,-1 6 126,1 5 1,4 5-1,3 7 1,3 5-1,1 3 1,0 4-1,-1 4 1,1 2-1,-1 1 1,-3-1-154,-4 2 1,-4-2 0,-3 8-1,-4-1 1,-3-3 0,-1-1-1,0-1 1,-1 0-470,-3-1 1,-6-3 0,-7-1 0,-2-2 0,-5-2 266,-5-2 0,-9 5 0,-3 0 0</inkml:trace>
  <inkml:trace contextRef="#ctx0" brushRef="#br1" timeOffset="43">19371 3302 7569,'-5'-8'179,"-3"1"1,-2-1 0,-1 2-1,1 3 1,1 7 0,3 6 0,-1 5-1,2 3 1,0 2 0,1 2 5,-1 1 0,4 1 0,-3 0 1,3 0-1,2-2 0,2-1 1,2-1-1,1 0-204,3-5 1,5-3-1,2-1 1,2-4 0,2-3-1,3-3 1,3-1-1,2-1 70,1-3 0,-4-3 0,2-7 0,-3-3 1,-3-1-1,-1-3 0,-5-3 0,-4-4-237,-3-1 1,-4 2-1,-9-4 1,-8 0 0,-7-1-1,-8 2 1,-4 4-555,-4 6 1,-4 3-1,0 7 740,0 3 0,3 2 0,-2 5 0</inkml:trace>
  <inkml:trace contextRef="#ctx0" brushRef="#br1" timeOffset="44">9771 9752 7569,'-11'0'196,"-1"0"0,3 0 1,6 0-1,6 0 0,8 0 1,3 0-1,2 0 0,1 0 108,-1 0 1,4 0-1,-2 0 1,1 0-1,0 1 1,0 2-1,0 1 1,0-2-1,2-1-447,0-1 0,-2 0 0,-1 0 0,0 0 0,-2 0 0,1 0 0,-3 0-1350,-2 0 0,-7 0 1493,-5 0 0,-10 0 0,-7 0 0</inkml:trace>
  <inkml:trace contextRef="#ctx0" brushRef="#br1" timeOffset="45">9783 9912 7569,'1'6'165,"3"-2"1,3-3-1,5-1 1,3 0-1,3 0 1,1 0 207,0 0 0,0 0 0,5 0 0,1 0 0,2 0 1,-2 0-1,-2 0 0,-3 0-347,-1 0 1,-3 0-1,1 0 1,0 0 0,-3 0-1,0 0-26,1 0 0,3 5 0,5 2 0</inkml:trace>
  <inkml:trace contextRef="#ctx0" brushRef="#br1" timeOffset="46">12135 9249 7569,'-6'-7'185,"2"-1"1,3-1 0,1 2 0,0 3 0,0 8-1,0 5 1,0 3 0,0 4 110,0 3 0,0 2 0,0 3 0,0 2 1,0 2-1,0-1 0,0 1 0,0-2-362,0-2 1,1-1 0,2 0 0,2-1-1,0 0 1,0-3 0,-1-3 0,-1 0-710,1-1 1,4-4 0,-4-3 0,-2 1 774,0 1 0,-2-4 0,0-1 0</inkml:trace>
  <inkml:trace contextRef="#ctx0" brushRef="#br1" timeOffset="47">11907 9798 7569,'11'0'223,"1"0"0,-1 0 1,1 0-1,0 0 1,3 0-1,3 0 78,0 0 0,4 0 0,-2 0 0,4 0 0,4 0 1,0 0-1,1 0 0,0 0-286,3 0 1,1 0 0,2 0 0,1 0 0,1 0 0,-3 0 0,0 0 0,-2 0-862,1 0 0,-6-2 1,-3 0-1,-5-2 846,-3 2 0,-11 0 0,-6 2 0</inkml:trace>
  <inkml:trace contextRef="#ctx0" brushRef="#br1" timeOffset="48">12284 9958 7569,'-12'-4'1003,"1"0"-895,-1 1 0,1 3 1,0 4-1,-1 4 0,0 2 1,-2 3-1,-2 2 0,1 4-61,-1 2 1,3 6-1,-2 1 1,2 0-1,3 1 1,1-1-1,3 1 1,1-1-15,2 0 0,2-1 1,1-4-1,1-1 1,3 1-1,3-1 1,4-2-1,1-2 0,4-2 1,-3 3 0,5-3 0,0-4 0,0-3 0,2-4 0,2-1 64,0 0 1,1 0 0,0-6-1,0-1 1,-1-5 0,-2-2 0,-2-3-125,-2-2 1,3-2-1,-5-3 1,-2 0-1,-5-3 1,-2-4-1,-2-2 1,-2-4-144,-1-4 0,-1 1 0,-4-6 0,-5 0 1,-6 1-1,-3 4 0,-5 6 0,-5 5-200,-4 6 0,-1 4 1,-2 5-1,-1 4 1,1 3-1,1 3 1,5 2 368,2 3 0,1 2 0,4 6 0,-4 4 0,-3 2 0</inkml:trace>
  <inkml:trace contextRef="#ctx0" brushRef="#br1" timeOffset="49">11975 10300 7569,'11'8'138,"-3"-2"0,0-1 0,2-2 0,3-2 0,2-1 0,0 0 563,2 0 1,1 0-415,4 0 1,6-1 0,2-2-1,0-2 166,0-1 0,1 2-419,3-4 1,-3 6 82,-1-2 1,-8-1-410,0 1 1,-2 0 184,-1 4-98,-3 0 0,-8-3-269,-1-1 0,0-1 474,0 1 0,3 3 0,-3-5 0</inkml:trace>
  <inkml:trace contextRef="#ctx0" brushRef="#br1" timeOffset="50">13140 9809 7569,'-9'-4'4438,"6"0"-4384,-1 1 1,10 4-55,-2 3 0,2 2 0,6 5 0</inkml:trace>
  <inkml:trace contextRef="#ctx0" brushRef="#br1" timeOffset="51">14499 9364 7569,'-6'-5'0,"1"2"306,5-5 0,-4 5 0,-1-4 0,0 1 0,-1 1 0,-1 0 1,4 1 0,-4 5 0,2 3 0,3 4 0,0 2 0,2 1 0,0 2 0,0 2 0,-1 4-200,-3 3 0,3 1 0,-3-1 0,3 3 1,1 0-1,1 3 0,2 1 0,2 3-181,1 1 0,-2 0 1,2-2-1,-1 0 1,-1-1-1,0 0 0,0-4 1,0-2-89,1-1 1,-3-4-1,5-1 1,-1-2-1,0-2 1,3-1 395,1-1 1,0-5-288,-2 1 0,-3-7 0,-6-1 0,-3-5 53,-4-1 0,-2-10 0,-1 4 0</inkml:trace>
  <inkml:trace contextRef="#ctx0" brushRef="#br1" timeOffset="52">16589 9478 7569,'2'-12'166,"1"1"0,4 0 0,-1 2 0,-2 5 0,-4 9 0,-3 6 0,0 6 29,0 1 0,2 2 0,1 7 0,0 3 0,0 3 0,0 1 0,1 2 1,3 1-1,2-1 0,2-1-201,-1-4 0,0-1 0,2 0 0,-2-3 0,2-3 0,0-3 0,0 0 1,-1-3-182,0-2 0,-2-1 0,-3-3 1,-1-1-673,-2 0 0,-2-4 859,-1-3 0,-4-8 0,-4-3 0</inkml:trace>
  <inkml:trace contextRef="#ctx0" brushRef="#br1" timeOffset="53">16909 9512 7569,'0'-11'336,"0"-1"0,0 1-29,0-1 0,0 7 1,0 5-1,0 8 1,0 6-1,0 5-135,0 3 1,1 5 0,3 3 0,4 1 0,2 2 0,1 3 0,1-2 0,-1-1-203,1-2 0,-1-5 1,1 3-1,-1-1 1,-1-4-1,-1-2 1,-3-4-1,1-2-1326,-1-2 1,-3-5 556,0-1 0,-3-6 1,-3 1 798,-5-6 0,-2-8 0,-2-7 0</inkml:trace>
  <inkml:trace contextRef="#ctx0" brushRef="#br1" timeOffset="54">16932 9775 7569,'-5'-7'199,"4"1"0,-2 4 0,6-2 74,4 1 0,3 2 0,2 1 0,-1 1 0,2 2 0,1 1 1,4-1-170,3 2 1,-4-2 0,6 3-1,-2-1 1,-1-2 0,0-2 0,-4-1-674,1 0 0,-9 0 0,4-1 569,-2-3 0,-5-2 0,0-6 0</inkml:trace>
  <inkml:trace contextRef="#ctx0" brushRef="#br1" timeOffset="55">16852 9489 7569,'12'-10'210,"1"1"1,6 2 0,8-2 0,5 0 0,2 0 0,2 3 171,2 1 0,1-3 1,3 4-1,-4 2 0,-4 0 1,-5 2-1,-4 0 0,-6 0-484,-3 0 0,-4 0 1,-7 2 101,-4 1 0,-9 4 0,-10 4 0</inkml:trace>
  <inkml:trace contextRef="#ctx0" brushRef="#br1" timeOffset="56">19707 9249 7569,'-6'-7'205,"2"-1"0,4 1 0,4 0 0,4 3 0,2 4 0,2 4 1,4 4 51,3 2 1,4 1 0,2 1 0,3 1 0,0 1 0,1 1 0,-1-1 0,0-2-271,-3 0 0,3-2 0,-1-1 0,-3-3 0,-3-1 1,-3-1-1,-1 0-135,-3 0 1,-4 0-1,-8-3 119,-9 3 1,-10-2 0,-9 4 0,-5 1-1,-3-1 1,-3 3 0,-1 1 0,2 2-148,5-1 0,0-1 1,7-1-1,4-1 0,2-1 1,4 1-912,1 0 1,6-2 1086,-1 1 0,6-1 0,-3-6 0</inkml:trace>
  <inkml:trace contextRef="#ctx0" brushRef="#br1" timeOffset="57">20096 9524 7569,'6'5'184,"4"-4"1,-4 4 0,1 0 63,-3 3 0,-8 1 0,-5-1 1,-6 0-1,-7 2 0,-6 3 0,-4 2 1,-3-1-333,-1-1 1,1-2 0,2 1 0,1-1 0,3 0 0,1 0 0,4-3 0,4-1-1018,4-2 1,4-1 1100,0-4 0,6-5 0,1-2 0</inkml:trace>
  <inkml:trace contextRef="#ctx0" brushRef="#br1" timeOffset="58">20621 9010 7569,'4'-22'360,"1"3"0,0 4 0,1 3 0,-1 3 38,0 2 0,-2 6 0,-7 1 0,-2 7 0,-2 7 0,1 5-295,-2 3 0,0 2 1,0 3-1,3 2 0,1 1 1,2 1-1,2-1 0,1 1-319,0-1 0,0-3 1,0 2-1,1-1 1,2-4-1,0-3 0,1-3-2205,1-1 2421,2-2 0,4-4 0,0 1 0</inkml:trace>
  <inkml:trace contextRef="#ctx0" brushRef="#br1" timeOffset="59">20461 9501 9753,'11'0'128,"1"0"1,-1 0 0,2 0 0,1 0 0,2 0-1,4 0 1,2 0 0,5-2-102,2-1 1,0 1 0,3-3 0,-1 1-1,-1-1 1,0 0 0,0-1 0,-2 1-1004,-3 0 0,-6 1 0,-4 4 976,-2 0 0,-7 0 0,-1 0 0</inkml:trace>
  <inkml:trace contextRef="#ctx0" brushRef="#br1" timeOffset="60">20518 9729 7569,'-11'5'1221,"6"-4"-870,5 3 1,6-2 0,8-2 0,2 0 0,2 0 0,1 0 0,0 0 0,-1 1-239,-1 3 0,2 1 1,-4 4-1,-1-2 1,-2 2-1,-1 1 1,-4 2-1,-2-1-194,0 0 0,-3 1 1,1 1-1,-3 2 0,-3 3 1,-5 1-1,-3 0 0,-3 1-91,-2 2 0,0 0 0,2 1 0,-1 0 0,1 0 0,1 0 0,2-2 157,-1-2 0,6 2 0,2-6 0,3-1 0,2-3 0,3-2 0,5-3 332,5 0 0,9 1 0,6-3 1,3-1-1,-1-2 0,2-2 1,-2-2-1,-2-1-602,-4 2 0,-6-3 1,-3 1 284,-4 1 0,-5-3 0,-2 0 0</inkml:trace>
  <inkml:trace contextRef="#ctx0" brushRef="#br1" timeOffset="61">4857 12172 7569,'0'-11'230,"0"3"0,0 0 0,0-1 0,0-1 0,-1 0 0,-3 4 0,-3 6 163,1 6 0,-4 4 0,2 3 0,-2 2 0,-1 4 0,-1 4 0,0 5 0,-2 6-251,-2 7 1,-3 3-1,4 2 1,1 1-1,3 2 1,2 3-1,3 2 1,1-2-236,2-1 1,2 3 0,1-2 0,0 0 0,1-2 0,3-3 0,2-4-79,0-5 0,8 2 0,-1-8 1,2-1-1,3-2 0,0-5 0,1-3 1,0-1 91,0 0 0,-1-4 1,2 0-1,-2-4 1,-2-2-1,-2-1 1,-1-2-373,-2-2 1,5-1 0,-1-4 0,-1 0-1,-1-2-2092,-2-2 2543,-5 3 0,-1-14 0,-5 2 0</inkml:trace>
  <inkml:trace contextRef="#ctx0" brushRef="#br1" timeOffset="62">5279 12526 7569,'-1'-23'192,"-1"2"0,-3 0 1,-1 4-1,1 0 0,2 3 101,-2 1 1,-2 7 0,-4 2-1,-1 3 1,1 1 0,-2 0-1,-1 1 1,-2 4-160,-2 7 1,-1 4 0,-4 8-1,2 2 1,0 3 0,3 3-1,2 3 1,2 1-100,1-1 1,7-2 0,2 0 0,3-1 0,1 1 0,1-3 0,3 0-155,4-5 0,7-2 0,5-5 1,6-6-1,3-4 0,1-3 1,1-4-1,0-3 39,2-6 1,2-3 0,-1-5 0,-1-1 0,-3-2 0,-4 0 0,-5-2-130,-2 0 1,-6-2 0,0 0 0,-6 0 0,-2-1-1,-3-1 1,-5-3 0,-6 0-422,-5 0 1,-4 3 0,-6 4 0,-1 5 629,-2 3 0,-9-1 0,0 8 0</inkml:trace>
  <inkml:trace contextRef="#ctx0" brushRef="#br1" timeOffset="63">4971 12754 7569,'12'0'131,"0"0"0,3-1 0,4-1 0,4-3 1,3-1-1,2 0 223,1 0 1,1-1 0,5-1 0,-3 0 0,0 0 0,-3 1 0,-1 0 0,-2 2-825,-2 3 0,-5-3 470,0 1 0,-5-5 0,2 3 0</inkml:trace>
  <inkml:trace contextRef="#ctx0" brushRef="#br1" timeOffset="64">5953 12092 7357,'0'-11'323,"0"-1"0,-1 2 0,-2 4 1,0 6-1,1 7 7,5 7 1,-2 5 0,3 8-1,-1 3 1,0 6 0,4 5-1,0 6 1,1 2 0,1 3-339,1 0 0,0-1 1,-1 5-1,-1 1 0,-1-1 1,1-2-1,-2-1 0,-1-1-192,-2-2 1,3-3 0,0-3 0,2-2 0,-2-5 0,1-4-1,-2-4 43,0-1 1,3-3 0,-3-5-1,0-4 1,0-1 0,-3 0-1209,0-1 0,-4-6 1365,-1-4 0,-4-8 0,-4-2 0</inkml:trace>
  <inkml:trace contextRef="#ctx0" brushRef="#br1" timeOffset="65">6342 12572 7569,'0'-12'438,"0"1"1,0-1 0,1 2-59,3 3 0,-3 7 0,3 9 0,-2 3 0,1 5 1,2 2-1,1 4-280,3 2 1,1 5 0,2-2 0,-1 0 0,2 1-1,1-1 1,1 0 0,-1-4-422,-1-3 1,-2-3-1,0-5 1,1 1-1,-2-2 1,-1-5 0,-1-1-2971,0-4 3291,-2-1 0,4-6 0,-4-1 0</inkml:trace>
  <inkml:trace contextRef="#ctx0" brushRef="#br1" timeOffset="66">6524 12526 7569,'-3'-11'677,"-3"-1"0,1 1-334,0-1 0,-4 7 1,2 7-1,-3 8 1,-2 7-1,0 6 1,-4 5-1,-1 5-590,-1 4 1,-3-3 0,6-3-1,3-1 1,1-1 0,5-2 0,1-4-1,2-3 247,2-1 0,6-5 0,2 3 0</inkml:trace>
  <inkml:trace contextRef="#ctx0" brushRef="#br1" timeOffset="67">6753 12572 7569,'5'-8'388,"2"2"1,4 1 0,1 2 0,2 1 0,3-1 0,-1-1-1,2 0-482,0-1 0,-3 4 0,3-4 1,-2 1-1,-1-1 0,1 0 1,-1 0 93,-1 2 0,-1-3 0,-2 0 0</inkml:trace>
  <inkml:trace contextRef="#ctx0" brushRef="#br1" timeOffset="68">6787 12675 7569,'-6'7'190,"1"1"0,2-1 0,3 1-74,5 0 1,4-6-1,4 2 1,2-3-1,4-1 1,3 0-1,2-1 1,1-2-626,2 0 509,4-6 0,-1 2 0,4-4 0</inkml:trace>
  <inkml:trace contextRef="#ctx0" brushRef="#br1" timeOffset="69">7552 12046 7569,'-1'-10'371,"-2"1"44,0 2 0,-1 9 1,4 3-1,0 8 0,0 6 1,0 3-1,0 0 0,1 1-518,3 0 1,-2 1 0,6 2 0,0 0 0,-1 0 0,1-3 0,1-4 0,1-3-1112,1 1 1,-3-6 1213,0 0 0,-1 1 0,5-6 0</inkml:trace>
  <inkml:trace contextRef="#ctx0" brushRef="#br1" timeOffset="70">7427 12606 7569,'-12'0'1005,"6"0"1,6 0 0,7 0-923,4 0 0,1-1 0,3-3 0,6-4 0,4-2 0,4 0 1,3 1-1,1 1-307,3 0 0,0-3 0,-1 1 0,-1 1 0,-1 3 0,-3 1 0,-3 1 224,-3-1 0,-6 4 0,-2-4 0</inkml:trace>
  <inkml:trace contextRef="#ctx0" brushRef="#br1" timeOffset="71">7495 12812 7569,'-11'0'302,"4"-2"1,6-2 0,7-2 0,10-1-1,4-1-23,3-1 0,5 0 0,2-1 0,3 1 0,1-1 0,-1 2 0,-1 2 0,-4 3-42,-4 2 1,2 1-1,-9 1-198,1 3 1,-7 0-119,-7 7 0,-2-2 1,-4 8-1,-2-1 1,-4 3-1,-5 3 0,-4 1 1,0 1-1,-2 1 1,0 3-26,0 1 0,3-3 0,-1 2 1,1-2-1,5 1 0,3 0 0,3-1 85,3 1 0,7-4 0,6-5 0,7-2 0,5-3 0,3-4 0,4-4 267,-1 0 0,9-4-47,0 3 1,0-7-24,0 0 0,-7-5-821,-5 4 0,-7-4 643,-4 5 0,-2-6 0,-1 2 0</inkml:trace>
  <inkml:trace contextRef="#ctx0" brushRef="#br1" timeOffset="72">8135 12069 7569,'-23'-5'206,"6"3"1,7-6 0,9 0 0,7 2 0,4 3 0,2 6 0,-1 5 0,2 4-1,2 6 1,4 6 0,3 5 0,1 7 0,-2 3 217,-2 2 0,7 7 0,-4-2 0,3 2 1,-1 1-1,-1 1 0,-1-1 0,1 1-438,0-1 0,-1 5 0,-5-4 1,-4 1-1,-5 0 0,-3-3 0,-3-1 1,-2-1-484,-4 0 0,-2-6 0,-7 0 0,-1-4 0,-2-1 0,-1-8 0,2-5-1799,5-7 2296,-1-2 0,4-2 0,-4 1 0</inkml:trace>
  <inkml:trace contextRef="#ctx0" brushRef="#br1" timeOffset="73">8888 12537 8414,'12'-10'396,"6"3"1,6 3 0,1 3 0,-1 1 0,-1 0 0,0 0-496,0 0 1,0 0-1,-2 0 1,-1 0-1,-2 0 1,0 0 0,-2 0-1,1 0-1813,-3 0 1912,-6 0 0,2 0 0,-4 0 0</inkml:trace>
  <inkml:trace contextRef="#ctx0" brushRef="#br1" timeOffset="74">8797 12754 7569,'-9'7'385,"7"-3"1,9-3 0,10-1-1,6 0 1,3 0-86,5 0 0,7-4 0,4-1 1,2-1-1,2-2 0,-2 0 1,-2 2-301,-4 1 0,-2-4 0,-2 3 0</inkml:trace>
  <inkml:trace contextRef="#ctx0" brushRef="#br1" timeOffset="75">10670 11532 7569,'-6'-11'204,"1"0"1,6 0 0,1 5 0,2 6-1,-1 8 1,-2 6 0,-1 6 0,0 4 0,0 3-1,0-1 1,1 1 0,2 1-227,1 1 1,0-3-1,-4 0 1,0-3-1,1-3 1,1-2 0,2 0 21,-1 0 0,-2-4 0,-1 2 0</inkml:trace>
  <inkml:trace contextRef="#ctx0" brushRef="#br1" timeOffset="76">10407 12069 7569,'9'0'352,"1"0"1,4 0 0,3 0 0,3 0 0,2 0 0,1-1 0,-1-2-168,1 0 1,5-1 0,3 4 0,2-1 0,1-2 0,1-1 0,4 0 0,2 1-433,4-1 1,1-4 0,-2 3-1,-1-1 1,-4-2 0,-2 0-1,-5 2 247,-3 1 0,-2-4 0,-4 3 0</inkml:trace>
  <inkml:trace contextRef="#ctx0" brushRef="#br1" timeOffset="77">10670 12218 7569,'-6'-12'971,"2"1"1,3-1-700,1 1 1,-2 5 0,-1 3 0,-5 6-1,-2 6 1,-2 3 0,0 6 0,-2 2-202,-1 4 0,-2 6 0,3-2 0,0-1 0,3 3 0,3-2 0,3-1 0,2-1-139,2-2 0,2-2 1,5-3-1,5-4 0,7-3 1,3-1-1,3-4-33,3-3 1,2-3 0,6-2 0,-2-3 0,-3-3 0,-2-5 0,-3-3 0,-1-3-122,-2 0 1,-8-3 0,-1 2 0,-6-4-1,-2-2 1,-3-2 0,-5 2-21,-5 0 0,-7 3 0,-4-1 0,-4 1 1,-2 3-1,-3 5 0,0 5 44,0 6 0,-4 1 1,3 2-1,-1 2 0,1 1 1,1 5-1,2 3 0,2 3 198,1 2 0,4 0 0,2-2 0,0 1 0,3-1 0,1-1 0,2-2 0</inkml:trace>
  <inkml:trace contextRef="#ctx0" brushRef="#br1" timeOffset="78">10430 12400 7569,'8'0'154,"-1"0"1,2 0-1,2 0 161,0 0 1,0-1 0,1-1-1,-1-2 1,1 0 0,0 0-1,4 0 1,4 1-65,5-3 0,4 5 0,6-4 0,-1 1 0,0 1 0,2 0 0,1 0-560,1 0 0,-4 1 309,-4-1 0,1 1 0,3 2 0</inkml:trace>
  <inkml:trace contextRef="#ctx0" brushRef="#br1" timeOffset="79">9928 12766 7569,'-7'-5'231,"2"2"1,7-3 0,1 1 0,5 2-1,3 2 1,3 1 0,3 0 0,2 0-1,5 0 1,5 0 0,4 0 0,4 0-1,4 0 1,6 0-45,3 0 0,13 0 0,-29 0 1,1 0-1,2 0 0,1 0 1,2 0-1,1 0 0,2 0 1,1 0-1,1 0 0,1-1 0,1 0 1,1-1-128,1 1 1,1-2-1,1-1 1,1 0-1,1 0 1,1 0-1,1-1 1,0 0-1,1-1 1,0 0 0,-1 1-1,0-1 1,-2 0-1,-1 1 1,-1-1-1,-1 0-125,-2 0 1,-1 1-1,-4 1 1,0 0-1,-3 1 1,-1 0-1,-4 0 1,0-1-1,24-1 1,-8 0-1,-9 3-17,-5 0 1,-9-1 0,-6-1 0,-8 1-1,-9 2-43,-8 1 1,-15 0 0,-6 0 0,-4 0 124,-4 0 0,-1 0 0,-1 0 0</inkml:trace>
  <inkml:trace contextRef="#ctx0" brushRef="#br1" timeOffset="80">10168 13200 7569,'0'-12'499,"0"1"1,0 0-1,1 0-241,3 4 1,-3 3-1,3 8 1,-4 3 0,-3 4-1,-2 0 1,-1 2-224,-3 2 0,3-2 0,-2 3 0,0 1 1,2 0-1,1 2 0,1 0 0,0 1 22,2-3 1,0 5 0,2-3 0,0 2 0,0 1 0,0-2 0,0-1 0,0 3-11,0 3 0,0-4 0,2 1 1,0 0-1,2 0 0,0 0 0,0 1-58,0 0 1,3-4 0,-2 0 0,0 0 0,2 0 0,-2 0 0,0 2-5,-3 0 1,0-2 0,-2 0 0,0 2 0,0 0-1,0 2 1,0 0 0,0-2 1,0-2 1,0 3 0,-2-4 0,0 1 0,-2-1 0,1-2 0,2-1 0,1 1 0,0-1 1,0 0 0,0-2-1,0 1 1,0 1 0,0-1-130,0-2 1,0 0 0,0-1 0,0 1 0,0-1-21,0 1 1,0-1 0,0 0 0,-1 0 0,-2-3 0,-2-1 182,-1-2 0,2-1 0,-3-4 0,-2 0 0,-2 0 126,0 0 1,0 0 0,-1-2 0,1 0 0,-1-3 0,1 0 0,0-2-77,-1 1 0,4 2 0,1-2 1,-1 0-1,1 0-246,-1 1 0,5-3-207,0 0 1,3 3 0,3 1 0,5 3 380,2 1 0,7-5 0,1-2 0</inkml:trace>
  <inkml:trace contextRef="#ctx0" brushRef="#br1" timeOffset="81">10042 14490 7569,'-8'-5'823,"2"-2"0,0-2-573,-1 1 1,5 8 0,-2 8 0,3 2 0,1 3 0,0 1 0,0 1 0,0 0 0,1 2 0,1 0-374,2 1 0,4 2 0,-3-4 0,0-1 0,1 0 1,-1 0-1,2-2 0,-2-3 0,0-2-1208,-2 1 0,2-3-237,-2 2 1568,1-6 0,-4-2 0,0-6 0</inkml:trace>
  <inkml:trace contextRef="#ctx0" brushRef="#br1" timeOffset="82">10225 14490 7569,'0'-11'1470,"0"0"1,-2 9-1444,-1 6 0,0 6 0,-5 6 1,1 3-1,-1 2 0,1 3 1,-1 2-174,2 0 0,-4 2 0,3-2 0,1 0 0,1-2 0,1-2 0,0-3 0,2 0-483,0-1 1,2-2 0,0-4 0,0-1 628,0 0 0,0-4 0,0-2 0</inkml:trace>
  <inkml:trace contextRef="#ctx0" brushRef="#br1" timeOffset="83">10225 14719 7569,'5'-12'145,"0"1"1,4 1 0,-2 1 0,2 1 0,3 1-1,2 0 1,1 2 98,-1 0 0,0 4 1,0-3-1,1 3 0,-1 1 1,-1 0-1,-3 1 1,-1 3-285,-2 4 1,-4 2 0,1 1 0,-3 2 0,-1 1 0,0 1 0,-1 0-1037,-3 2 941,-3-5 1,-4 6 0,1-4 0,1 1 0,1-1-1,1-1 1,0-2 27,4 1 1,0-1 0,1 1 0,-1-1 0,4-1 0,6-2 322,3-4 1,1-2 0,2 1 0,2 1-1,3-2 1,1-1 0,0-1-16,1 0 0,2-1 0,-1-1 1,0-2-1,-4 1-236,0 2 35,-2 1 0,-3 0 0,-1 0 0</inkml:trace>
  <inkml:trace contextRef="#ctx0" brushRef="#br1" timeOffset="84">10305 12937 7569,'-7'0'176,"2"-1"0,5 0 1,1 1-1,2 5 1,1 5-1,-2 4 1,0 2-1,-1 1 1,1 1-1,2-2 1,-1 2-337,-2 0 1,-1-4 0,1 1 0,2-2-1,1-2 160,-2 0 0,-1 6 0,-1 1 0</inkml:trace>
  <inkml:trace contextRef="#ctx0" brushRef="#br1" timeOffset="85">10807 13109 7569,'0'-8'168,"0"0"0,-1 1 1,-2 2-1,0 5 0,0 6 1,2 4-1,1 3 0,0 2 1,0 4-1,0 3-55,0 0 1,4 1-1,-1 0 1,0-1-1,-2-2 1,0-2-1,2 0 1,1-2 0,-2 1-1391,0-4 1,1 0 1276,1-1 0,-10-1 0,-7 0 0</inkml:trace>
  <inkml:trace contextRef="#ctx0" brushRef="#br1" timeOffset="86">10624 13531 7569,'-7'0'476,"0"1"-238,2 3 1,7-3-1,5 3 1,3-3-1,3 1 1,1 0-1,3 2 1,0-1-148,4-2 0,4-1 0,2 0 0,-1 0 1,1 0-1,1 0 0,1-1-604,3-3 372,-4 3 0,3-6 1,-4 5-1,-2-3 0,0 0 1,-4-1-1,-2 3-1088,-4-2 1,-3 2 1228,-5-5 0,4 6 0,-5-3 0</inkml:trace>
  <inkml:trace contextRef="#ctx0" brushRef="#br1" timeOffset="87">10750 13759 7569,'-4'-7'343,"-1"1"58,-1 0 1,2 3 0,-4 4 0,1 3 0,-1 3 0,1 5-340,-2 3 1,0-1-1,0 5 1,1 1 0,1 1-1,0-1 1,2-1-552,0 1 386,4-3 0,-4 3 1,5-5-1,1-1 1,2-1-1,2-2 0,1 1 24,3-1 0,2-3 0,3-2 1,2 0-1,-1 0 0,0-1 0,2-3 1,-1-1 177,0-1 0,4-1 1,-4-3-1,2-2 1,2-2-1,0 1 1,-1-3-90,-3-4 1,-2 1-1,-2-4 1,1 2-1,-4-1 1,-3-2 0,-3-2-174,-2-2 0,-2-1 0,-4 0 0,-7 1 0,-7-1 0,-5 1 1,-4 3-1,0 5-86,0 5 1,-2 4 0,3 5 0,2 0 0,1 1 0,2 3 0,2 4 0,3 2 248,5 1 0,-1 1 0,8-1 0,0 1 0,0-1 0,1 1 0,4-1 0</inkml:trace>
  <inkml:trace contextRef="#ctx0" brushRef="#br1" timeOffset="88">10647 13897 7391,'8'0'141,"-1"0"1,2 0-1,2 0 1,0-2 135,0-2 1,2 3 0,2-3 0,3 3 0,1 1 0,0 0 0,1 0 0,1-1-414,-2-3 1,-1 3 0,-5-3 0,4 3-1,-2-1 1,-1 0 135,-4-2 0,-1-5 0,3 3 0</inkml:trace>
  <inkml:trace contextRef="#ctx0" brushRef="#br1" timeOffset="89">11093 13680 7569,'-7'-12'684,"-2"5"1,6 1-524,0 5 0,2 4 1,1 8-1,0 1 0,0 0 1,-1 2-1,-2 3 0,-1-1-2568,2 1 2407,0 3 0,2-7 0,0 3 0</inkml:trace>
  <inkml:trace contextRef="#ctx0" brushRef="#br1" timeOffset="90">11538 13531 7569,'-6'-11'102,"1"3"1,3 0 0,-1 0 0,-5-3-1,-2 1 1,-2 3 0,0 3 0,-2 3 0,-1 1-1,1 0 1,1 0 0,1 0 0,1 1-1,0 3 45,-1 3 0,2 3 0,1 2 0,3-1 0,-1 1 0,2 0 0,-1 2 0,1 2-268,0-3 1,1 1 0,5 0 0,2 2-1,2-2 1,1-3 0,3-3 42,1-5 0,6-1 1,0-2-1,1 0 0,0-2 1,0-1-1,1-5 86,-1-2 0,-1-5 0,1-2 1,0-1-1,-3-2 0,-1 0 1,-3-2-1,-1 1 48,-2-3 0,-4-2 1,0 2-1,-1-3 0,-2-3 1,0-3-1,-2-3 7,-1-2 0,0 2 1,-3-6-1,-1 0 1,2 2-1,-1 5 1,1 6-1,-1 5 58,-1 6 1,5 4 0,-3 4-1,1 3 1,0 7 0,2 8-73,0 6 0,-2 9 1,1 7-1,0 5 0,2 3 1,1 2-1,1 3 0,2 0-93,0 1 1,6 3-1,-1-6 1,1 3-1,0-3 1,-2-4-1,2-5-306,1-5 0,2-5 0,-1-2 0,-1-5 0,-1-3 0,-1 0-1853,1-1 2203,1 1 0,-4-6 0,-1-1 0</inkml:trace>
  <inkml:trace contextRef="#ctx0" brushRef="#br1" timeOffset="91">11755 13348 7569,'0'-17'237,"0"1"0,0 4 0,1 2 102,3 2 1,-3 5-1,2 10 1,-4 7-1,-4 5 1,-2 5-289,-2 0 1,-1 5 0,0 0-1,1 2 1,3-2 0,1-1 0,2-3-1,2-2-182,1-4 1,1 1-1,2-4 1,2-2-1,1-3 1,4-2-1,3-3 28,2-1 1,6-2 0,-2-6 0,2-2 0,3-2 0,2-5 0,-1-3 0,-2-2 106,-3 1 0,-6-4 1,1 2-1,-2-1 1,-3 0-1,-1-3 1,-3-2-1,0-2-40,-4 0 0,-2-2 0,-4 0 0,-5 0 0,-3 0 0,-5 4 0,-1 4-131,-2 5 0,-1 3 0,-2 5 0,-1 3 0,-2 4 0,0 4 0,1 5 0,5 5 1,0-2 0,5 5 0,1-2 0,1 2 0,2-1 0,0 2 0,3-2 60,0 1 1,5 2 0,0-4 0,1-1 0,2-1 236,0-2 1,2-1-1,1-2 1,5-4 708,2-3-596,2-1 0,-1 0 0,0 0 0,1 0 0,-1 0 0,1 0 0,-1 0-31,0 0 0,5 0 0,0 0 0,2 0 0,1 0 1,0 0-1,-1-1 0,0-2-472,-1-1 0,-1-1 0,1 3 0,1-3 259,0-2 0,-4-5 0,2-6 0</inkml:trace>
  <inkml:trace contextRef="#ctx0" brushRef="#br1" timeOffset="92">12166 13063 7569,'1'-10'273,"2"3"0,1 7 0,-2 8 0,-2 6 1,-3 5-188,-5 3 1,-3 5 0,-3 5-87,-2 5 0,-4 4 0,2 4 0</inkml:trace>
  <inkml:trace contextRef="#ctx0" brushRef="#br1" timeOffset="93">13000 12583 7979,'5'-6'109,"3"2"0,2 3 0,1 1 1,1 0-1,-1 0 0,0-2 1,1 0-1,1-2 0,1 2 1,2 0-1,1 2 0,0 0 1,1 0-1,1-1 0,0-2 0,-1 0-145,-2 0 1,1 2 0,-3 1 0,1-1 0,-1-2 0,-1-1-934,-2 2 0,-6 0 0,-5 2 969,-6 0 0,-9 0 0,-3 0 0</inkml:trace>
  <inkml:trace contextRef="#ctx0" brushRef="#br1" timeOffset="94">13057 12766 7569,'1'6'141,"3"-1"0,4-1 1,2 0-1,1-2 0,1 0 1,0-2 173,4 0 1,1 0-1,6 0 1,0 0 0,1-2-1,2 0 1,0-2 0,0 0-493,-2-1 1,-3 4 0,-2-3 0,-6 3 176,-8 1 0,-11 0 0,-12 0 0</inkml:trace>
  <inkml:trace contextRef="#ctx0" brushRef="#br1" timeOffset="95">14667 11452 7569,'0'-11'191,"0"0"0,0-1 0,0 1 0,2 1 0,0 1 0,3 2 0,0 4 118,0 4 1,1 4 0,-4 6 0,2 1 0,0 0 0,-1 4 0,1 1 0,-1 3 0,-2-3-349,-1 0 0,4-1 0,0-2 0,-2 1 0,0-1 0,-2-1 0,0-1 1,0-1-641,0 0 1,0 1 0,1-1 81,3 1 1,-3-5-1,3 1 1,-4-1 596,-4 0 0,-2-2 0,-6-5 0</inkml:trace>
  <inkml:trace contextRef="#ctx0" brushRef="#br1" timeOffset="96">14542 11852 7569,'-8'0'8,"2"1"295,1 3 0,1-1 1,4 4-1,1 1 1,3 0-1,4-2-187,2-1 0,2-1 0,2-4 0,3 0 0,1 0 0,3 0 0,3 0 0,4 0-82,1 0 0,2 0 0,3-1 0,-1-2 0,-1-2 0,-2 0 0,2-1 0,0 1-278,-2-1 0,1-1 0,-7 3 0,-4 0 0,-2 0 0,-4 1-2578,-1 0 2822,-7 2 0,-6 1 0,-6 0 0</inkml:trace>
  <inkml:trace contextRef="#ctx0" brushRef="#br1" timeOffset="97">14793 12081 7399,'-5'-7'296,"-3"5"0,-1 4 1,1 6-1,1 2 0,1 1-115,0 1 1,-2-1 0,-2 1 0,1 0-1,3 2 1,-1 2 0,2-1 0,-1 0-236,-1 0 0,5 1 1,-2-5-1,3 0 1,1 1-1,0-1 0,1 1 1,2-1-5,0 0 1,6-3-1,-1-2 1,2 1-1,3-2 1,1 0-1,2-3 1,1 0 44,-1-2 1,5 0 0,-2-2 0,2 0 0,2-3 0,-1-1-1,-2-3 1,-1-2-78,1 0 0,-3 0 0,-3-2 0,-4-1 0,-4-1 0,0 0 0,0-1-41,-1 1 0,-2-5 1,-4 1-1,-3-2 1,-3 1-1,-3 2 1,-3 2-30,-2 2 1,-3 5 0,-5 3 0,0 1 0,0 2 0,-1 3 0,-1 3 0,-2 2 159,2 1 0,1-3 0,1 7 0,0-4 0</inkml:trace>
  <inkml:trace contextRef="#ctx0" brushRef="#br1" timeOffset="98">14622 12263 7569,'11'-6'202,"1"2"1,0 3 0,2 1 0,3 0 0,2-1 0,5-2 0,4-1 89,1 2 0,4-1 1,-4 1-1,0-2 0,-1 0 1,-2 0-1,-2 0-2051,-3 2 1759,-5 1 0,-5-4 0,-6-2 0</inkml:trace>
  <inkml:trace contextRef="#ctx0" brushRef="#br1" timeOffset="99">14131 12606 7272,'-8'-6'1625,"0"2"-1295,0 3 1,4 1-1,4 0 1,6 0-1,5 0 1,5 0-1,3 0-143,2 0 1,3 0 0,3 0 0,4 0-1,2 0 1,2 0 0,3 0 0,4 0-125,2 0 1,6 0 0,1 0 0,-1 0 0,4 0 0,2 0 0,6 0 0,2 0-65,1 0 1,-32 0 0,0 0-1,28 0 1,0-2 0,0 0 0,0-2-1,-2 0 11,0-1 1,-2 4-1,0-3 1,-2 1 0,-5 1-1,-5-2 1,-3 2-15,-2 0 1,-3 2 0,0 0 0,-4 0-1,-4 0 1,-1 2 0,-3 0 0,-2 2 83,-4-2 1,1 0 0,-4-2 0,-4 1-1,-1 2-386,-4 0 0,-6 1 0,-2-5 306,-9-3 0,-17-2 0,-8-6 0</inkml:trace>
  <inkml:trace contextRef="#ctx0" brushRef="#br1" timeOffset="100">14142 13428 7569,'-6'-1'141,"3"-2"0,6-2 1,4 0-1,3 0 0,2 3 1,-1-1-1,2 1 0,2-2 1,3 1-1,1 2 0,-1 0-43,-2-3 0,0 3 0,-5-3 1,0 3-1,1 1 0,-1 0 1,1 0-1188,-1 0 1,-3 0 1088,-1 0 0,1-5 0,3-2 0</inkml:trace>
  <inkml:trace contextRef="#ctx0" brushRef="#br1" timeOffset="101">14496 12903 7975,'0'-11'145,"0"3"1,0 3 0,1 4-1,2 6 1,2 5 0,0 5 0,0 4-1,-1 3 99,1 0 1,-4 3 0,4 1 0,-1 5-1,0 2 1,-2 1 0,0 0 0,-1 0-281,3 1 1,-3-1 0,3-1-1,-2-1 1,1-3 0,1 0-1,-2-1 1,1-1-176,1-6 0,-3 2 0,4-5 0,-1 0 0,1-3 0,0-3 0,1 0-142,1-1 1,-4-4-1,4-2 1,-1-1 352,1-1 0,-5-4 0,3-5 0</inkml:trace>
  <inkml:trace contextRef="#ctx0" brushRef="#br1" timeOffset="102">14702 13314 7569,'0'-11'65,"0"-1"1,1 1 0,3 1 0,2 1 310,0 1 0,1 6 0,-3-2 0,2 4 0,0 4-292,-2 3 1,1 3 0,-1 2 0,-2-1 0,0 1 0,-2 0 0,0 2 0,0 2-127,0-3 0,0 4 0,0-2 1,0-1-1,0-1 0,0-2-189,0 1 0,1-6 0,3-2 0,2-4 193,1-4 1,1 2 0,-3-6 0,1-1 0,0-1-1,-1-2 1,1 1 78,1 0 1,-4-1 0,5 1-1,0-1 1,-1 1 0,0 0-1,-1 0 193,0 4 0,2-2 1,3 5-198,1 2 1,-2 5 0,-1 5 0,-3 2 0,1 2-1,-2 0 1,0 2 0,-2 3-57,3 0 1,-5 1 0,3 2-1,-2-2 1,1 0 0,1 0-1,-1 1-387,2-1 0,-3-2 1,1-5-1,-1 1 1,-1-2 405,3-2 0,2 2 0,6-4 0</inkml:trace>
  <inkml:trace contextRef="#ctx0" brushRef="#br1" timeOffset="103">15318 12777 7569,'0'-7'136,"0"2"0,0 3 0,0 7 1,0 4-1,0 4 0,0 2 1,2 4-1,0 3 0,2 1 1,-1 0-1,-2-1-71,-1 1 0,0-1 1,1-2-1,2-2 1,0 0-1,0-2 1,-1 1-1,1-3-767,1-2 0,0-4 702,-4-1 0,5 1 0,1 4 0</inkml:trace>
  <inkml:trace contextRef="#ctx0" brushRef="#br1" timeOffset="104">15181 13291 7569,'-6'-7'577,"3"0"-318,6 2 0,0 1 0,4 4 0,2 0 1,1 0-1,2 0 0,-1 0 0,0-1 1,2-1-215,2-2 0,3 0 1,5 4-1,1-1 1,0-2-1,2-1 0,-2 1-235,1-3 0,0 5 1,-3-4-1,-2 1 0,-2 1 1,-1 0-1,-3 2-1855,-2 1 1295,-5 0 750,3 0 0,-14 0 0,3 0 0</inkml:trace>
  <inkml:trace contextRef="#ctx0" brushRef="#br1" timeOffset="105">15296 13474 9133,'7'-1'296,"1"-2"0,1-1 1,1 2-1,1 1 0,1 1 1,0 0-176,4 0 0,-5 1 0,2 1 0,-4 3 0,-1 1 0,1 0 0,0-1 0,-2 1-264,-2 1 1,-2 0-1,-3 5 1,0-1 0,0 0-1,0 1 1,-1-1-21,-3 1 1,-1 0-1,-4 2 1,2 2 0,-2-2-1,0 0 1,0 0-1,3 1 120,1-1 0,1-2 1,4 0-1,0-1 1,1-1-1,3-2 1,4-4 343,2-3 0,6-1 0,3 0 0,3 0 0,1 0 0,1 0 0,1 0-15,2 0 1,-1-1-1,-4-2 1,-3-1-1,-4 2-2449,-2 1 2163,-7 1 0,-6 0 0,-6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08T04:13:07.092"/>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
  </inkml:definitions>
  <inkml:trace contextRef="#ctx0" brushRef="#br0">3189 12172 6661,'-6'0'-396,"0"-4"819,2 0 1,1 1-196,-4 3 1,3-2 140,-4-2-213,1 3 1,-5-4 210,1 5 95,-1 0-109,1 0-155,0 0 0,3 0-33,0 0 1,5 0 145,-5 0-156,5 0 0,-7 4 28,3 0 0,0 5-51,0-2 1,3 5 40,-4 3 1,2 3-108,-2 5 0,-2 1 80,3 2 1,2 0-105,1 4 1,-1 4 36,1 4 1,0 2 15,4-2 0,0-3-65,0 3 1,0 2 81,0-2 0,4 0-113,0-4 1,3 4 64,-3 0 0,5 0-88,-1-3 1,0 3 94,0 0 1,2 0-152,-2-4 1,-3-3-39,-1-1 0,1-1-59,-1 2 0,-1 0-28,-3-4 0,0 0 71,0-4 1,0-1 46,0 1 0,0-4 16,0 0 1,-1-5 58,-3 1 1,2-6-9,-6-1 1,1-2 106,-5 2 0,1 1-120,-1-5 1,1 3 19,-1-3 0,0 0-289,-3-4 0,-3 0 97,-5 0 0,4 0-140,0 0 1,1-1 71,-1-3 1,3-1-189,4-3 1,1-2 86,-1 2 1,6 1-34,2-5 1,3 3 406,1-6 0,-5-3 0,-2 1 0</inkml:trace>
  <inkml:trace contextRef="#ctx0" brushRef="#br0" timeOffset="1">2618 13063 7569,'-6'0'823,"1"0"-294,5 0 0,6 0-153,6 0 1,9 0 8,10 0 0,3-1-160,4-3 1,5-3-45,3-4 1,2 0-69,-6-1 1,-3 5 38,-1-1 1,-8 4-314,-8-4 1,0 6 229,-7-2-1951,0 3 1882,-8 1 0,3 5 0,-4 1 0</inkml:trace>
  <inkml:trace contextRef="#ctx0" brushRef="#br0" timeOffset="2">3361 13257 6078,'-7'0'1003,"1"0"-493,2 0-59,3 0-168,-9 0 1,3 0-70,-4 0 0,3 0 98,1 0 0,3 0-78,-4 0 0,1 5-75,-5 3 1,2-2-13,3 2 1,-7 1-97,2 6 1,-3-1-65,0 5 1,2 0 64,-2 4 1,-2-1-179,2 1 1,0 1 47,3 3 1,2-3-28,3 3 0,-2-4 26,5-4 1,1 2-15,7-2 0,-1 2 80,4-2 1,2-3-18,7-4 1,-2-1-5,5 0 1,0 1 10,3-1 1,0-4 37,-3-4 0,6-1-24,-2-2 1,3-2 95,-4-1 0,1-5-88,0-7 1,0-2 31,0-2 0,-2-2-25,-2 2 0,-3-2 4,-9 2 1,2-2-31,-5 2 0,0-3-89,-4-1 0,-5 0-67,-3 1 1,-3-1 87,-5 0 0,2-4-71,-5 1 1,2 0 49,-2 7 0,-2-1-210,6 5 0,-4 3-40,4 5 1,-2 4-99,2-1 1,2 3-42,-2 1 498,3 5 0,-5 6 0,-1 7 0</inkml:trace>
  <inkml:trace contextRef="#ctx0" brushRef="#br0" timeOffset="3">3098 13531 7569,'11'0'0,"1"0"507,-1 0-162,1 0-21,-1 0 0,1-1 64,-1-3 1,0 3-135,1-3 0,-1 3-19,1 1 1,-1 0-8,1 0-45,-1 0 1,0 0-185,1 0 0,-5 0 119,1 0-574,0 0 151,3 0 1,0 0-247,1 0 0,-4 0 246,-1 0 305,1 0 0,3 0 0,1 0 0</inkml:trace>
  <inkml:trace contextRef="#ctx0" brushRef="#br0" timeOffset="4">3669 13234 7569,'-6'-5'186,"-1"3"258,4-6 315,1 5-130,-3-2 129,5 5 24,0 0-588,0 5 1,0 6-57,0 4 1,0 4 19,0-4 0,4 9-74,0-1 0,0 4-135,-4-1 1,1-2 58,3 3 0,-3 1-130,3-1 0,-2-1 59,2-3 1,-3-1-30,3-3 0,1 1-9,-1-5 1,0 0 7,-4-3 1,4-1 1,0 1 1,-1-1-93,-3 1 0,2-5-137,1 1 0,-1-4-143,2 3-466,-3-4 261,-1 2 370,0-5 1,5 0 0,1 0 0</inkml:trace>
  <inkml:trace contextRef="#ctx0" brushRef="#br0" timeOffset="5">3909 13257 7569,'0'-11'1430,"0"4"-691,0-3-257,0 9 220,0-4-463,0 15 1,0-3-77,0 9 0,1 0-9,3-1 1,2 7-60,6 1 1,3 0-126,0 3 0,0-2 47,-3-1 1,-1-4-13,1 0 0,-1-1-7,1 1 0,-1-1-217,0-3 0,1-2 94,-1 2 0,1-6-237,-1-1 173,1-1 0,-1 3-51,0-2 1,-4-2-165,-3-2 99,2-3 0,-4 4-843,6-5 365,-5 0-140,2 0 785,-5 0 1,0-10 0,0-2 0</inkml:trace>
  <inkml:trace contextRef="#ctx0" brushRef="#br0" timeOffset="6">4172 13280 7569,'-2'-8'0,"-1"1"0,1 3 836,-2-4-194,3 6-295,1-3 1,-1 5-14,-3 0 1,2 1-25,-6 3-174,0 7 0,-3 8-40,0 8 1,-5 3 21,1 8 1,-8 2-210,4 1 0,-5 3 88,5-6 1,-3 0-507,0-4 0,3-4 278,0 1 0,5-7 231,-2-1 0,-1 0 0,-1-6 0</inkml:trace>
  <inkml:trace contextRef="#ctx0" brushRef="#br1" timeOffset="7">18563 4444 7569,'-6'0'-41,"-4"0"742,9 0-129,-5 0-377,6 0 0,0 5 94,0 3 1,0 3-117,0 5 0,0 1 11,0 6 1,2 1-153,2 3 1,-3-3 52,3 3 1,-3 1-130,-1-2 0,0 5 37,0-5 1,1 1 12,3-4 0,-3 0 38,3-1 1,-3 0-116,-1-3 0,0 3 37,0-3 0,0-3-44,0-1 1,4-2-232,0-1 210,0-1 1,-4 0-543,0 1 242,0-6-276,0 4 88,0-8-242,5 3 829,-4-5 0,9-5 0,-3-2 0</inkml:trace>
  <inkml:trace contextRef="#ctx0" brushRef="#br1" timeOffset="8">18461 4513 7569,'0'-12'0,"0"1"0,1-1 208,3 1-112,2 0 0,2-1 0,-1 2 472,2 2 1,1-2-201,2 3 0,4-2-155,3 1 1,-1-2-8,1 2 1,4 2-131,3-2 1,2 6-31,-1-2 1,-2 3 114,6 1 0,-6 0-291,2 0 1,-3 1 113,-1 3 0,-5 2-226,-3 6 1,-2 0 107,-2 4 0,-5-2-56,-2 5 0,-3 0 43,-1 3 1,-10 1 88,-5 0 1,-5 1-9,-3 3 1,-5-3 10,-3 3 1,-2-3 43,-1-1 1,-4-1-35,0 1 1,1-5 48,7-3 0,3-3-32,8-5 0,3 2-26,4-5 1,5 0 22,-1-4 0,5-1-362,0-3 1,3-1-6,3-3 0,8-2-498,4 2 896,5 3 0,-2-10 0,5 2 0</inkml:trace>
  <inkml:trace contextRef="#ctx0" brushRef="#br1" timeOffset="9">19020 4501 7569,'-4'-11'0,"1"-1"-82,-1 1 123,4 0 0,0 3 425,0 0 104,0 6 170,0-3-561,0 5-56,0 5 1,0 2-81,0 9 0,1 1 94,3 6 1,-3 1-86,3 3 1,-3-2 91,-1 6 1,0-1-208,0 5 0,4-5-65,0 0 1,1-4-37,-1 1 0,-2-3-33,6-2 1,-6 0 71,2-3 0,1-2-123,-1-6 0,0 0 54,-4 1 1,0-5-281,0 1 46,0-5-321,0 2 749,0-5 0,-5-5 0,-2-2 0</inkml:trace>
  <inkml:trace contextRef="#ctx0" brushRef="#br1" timeOffset="10">18986 4444 7569,'0'-11'0,"0"-1"409,0 1-287,5-1 0,1 1 0,7 0 117,2-1 1,3-2-71,5 3 1,-3-3-27,3 6 1,-7-1-119,7 2 0,-4 2 102,0 5 1,2 0-148,-6 0 0,0 5 55,-3 2 0,-2 4-86,-3 0 0,2 2 21,-5 2 0,-1 3-106,-7 4 1,-6 3-7,-6 1 1,-4-2 105,1 3 0,-3-3-8,0-1 1,-1 0 21,0 0 0,4-2 72,0-2 1,5 2-68,-1-6 1,3 4 120,5-4 0,-2 4-95,5-4 0,0 2 39,4-2 0,1-2 29,3 2 1,4-2 0,7-2 0,3 0 12,5 1 0,1-1-44,2 1 0,4-5 123,4 1 1,-1-4-70,-3 3 0,3-4 147,-2 1 0,-7-2-95,-1 2 0,-8-1-212,0 4 1,-6-3-449,-1 4-42,-6-1 1,2 5-461,-8-1 1010,-7 1 0,-2 4 0,-3 2 0</inkml:trace>
  <inkml:trace contextRef="#ctx0" brushRef="#br1" timeOffset="11">19603 4364 7569,'-7'0'-543,"-3"0"787,9 0 0,-6 0-36,4 0 0,1 5 87,-1 3 1,1 3-92,2 5 0,2 1-20,1 6 0,0 5-162,5 3 1,-1 2 91,5 1 1,-1 0-172,0 0 1,-3 1 56,0-1 1,-5-4-145,5 1 0,-4-7 80,4-1 1,-6-2-102,2-5 1,-3-1 51,-1-4 0,1-1-526,3-2 107,-3 2 532,5-9 0,-1 4 0,1-5 0</inkml:trace>
  <inkml:trace contextRef="#ctx0" brushRef="#br1" timeOffset="12">19957 4478 7569,'-7'-11'-34,"-3"5"442,9-4-139,-9 8 1,3-3 310,-4 5-372,0 0 0,-1 1 70,1 3 1,-1-1-85,1 4 1,-1 6-104,1 6 1,0 3 72,-1 1 1,1 1-184,-1 2 1,6 0-148,2 4 1,3-3 112,1 3 1,0-4-47,0 0 0,9-2 33,2-1 1,4-4-24,1 0 0,1-5 91,6 1 0,4-6 47,0-1 1,4-5-1,0 0 0,-2-3 11,1-3 1,0-4-50,0-4 1,-1-1 9,-2 1 1,-3-6-4,3-2 0,-8 2 10,-4-2 1,-4 1-132,-3-1 129,-3-3-13,-5 4 1,-1-4-150,-3-1 1,-7-4-77,-9 0 0,-1-3-80,-2 3 0,-1 1-104,-3 3 1,3 1 121,-2 3 1,-2 4-183,1 7 0,0 3 116,4 5 1,2 0 339,2 0 0,-3 10 0,5 3 0</inkml:trace>
  <inkml:trace contextRef="#ctx0" brushRef="#br1" timeOffset="13">20345 4456 7569,'0'-12'274,"0"1"-125,0-1 0,0 5 33,0-1 1,0 4 417,0-3-156,0 4-90,0-2-171,0 15 1,0 2-81,0 7 0,0 7 57,0 1 1,0 1-116,0 2 0,4 5 44,0 3 1,3 1-64,-3-1 0,4-6-274,-5 2 1,5-3 127,-4-1 1,3-2-67,-3-5 0,1-4 60,-1 0 0,-3-5-116,3 1 1,-3-6-150,-1-2 1,0-3-818,0 4 256,0-6 952,0 4 0,-5-6 0,-1 0 0</inkml:trace>
  <inkml:trace contextRef="#ctx0" brushRef="#br1" timeOffset="14">20322 4467 7569,'0'-19'55,"0"0"0,1 5 123,3-1 0,3-2-58,4 2 1,4 0 228,0 3 1,1 2-68,-5 3 1,4-2-210,1 5 1,3 0 69,-4 4 1,5 0-136,-1 0 0,3 5 16,1 3 1,-2 3-100,-2 4 0,1-1-11,-4 5 0,-2 0 63,-7 4 1,0 0-52,-4 0 1,-1 0 50,1 0 1,-5 3-20,-2 1 0,-5 0 40,2-5 1,-7 5-24,-2 0 0,1-1 21,4-3 1,-2-1-88,-2-3 1,2 1 61,-2-5 1,4 4 11,3-3 1,-1-1 143,5-4-143,0 6 0,4-4 191,0 2-143,0-3 0,2-1 68,2-4 1,6 2 28,5-5 1,5 0 140,-1-4 0,7 0-127,0 0 1,1 0 66,-4 0 0,0 0-345,-1 0 0,-4 0 95,-3 0 0,-2 0-1575,-1 0 1615,-1 5 0,-5 1 0,-1 6 0</inkml:trace>
  <inkml:trace contextRef="#ctx0" brushRef="#br1" timeOffset="15">21453 4261 7569,'-7'-11'26,"4"0"157,1 4-80,2 2 1,-1 1 58,-3 1 531,3-1-232,-4-1-302,0 3 1,4-1 46,-3 6 1,-1 4-64,1 4 0,-4 7 40,4 5 1,1 5-111,3 6 0,0 0-35,0 0 1,0 5-124,0-1 0,0 0-16,0-4 1,3 0 65,1 0 1,4 1-33,-4-1 1,1-5 68,-1-2 0,-2-3-35,6-1 1,-4-2 34,3-2 1,-4 2-170,1-6 0,-2 0-80,2-3 0,-3-1-97,3 0 0,-4 1-78,-4-1 1,2-1-244,-6-2 0,0 1 665,-3-5 0,-6 5 0,0-3 0</inkml:trace>
  <inkml:trace contextRef="#ctx0" brushRef="#br1" timeOffset="16">21179 4775 7569,'7'-3'-201,"1"-1"288,-6 0 1,9 0 0,-4 0 512,3 2 0,2-1-187,-1-1 0,2 2-122,2-6 1,7 6-139,4-2 0,2-2 42,-1-2 0,-3 3-516,3 1 0,-3-1 242,-1 1 0,-1 0-853,1 4 1,-1 0 931,-3 0 0,-3-5 0,-4-1 0</inkml:trace>
  <inkml:trace contextRef="#ctx0" brushRef="#br1" timeOffset="17">21750 4810 8464,'0'-7'627,"-5"2"-482,-3 5 0,2 0 50,-2 0 0,0 5-125,-3 3 0,-4 6 136,0 1 1,-1 5-180,5-1 1,1 3-43,2 1 1,-1 0-85,5 0 0,1-1-19,3 1 0,0-1 80,0-3 0,0 1-15,0-5 1,5 2 60,2-2 1,4-2-100,0 2 0,2-4 79,2-3 1,-1 1-19,5-5 0,-4 0 62,4-4 1,0 0 3,4 0 0,1-6 38,3-1 0,-3-5-64,3-3 1,-3 1-13,-2-5 1,-4 4 19,-3-4 0,-3 4-15,-5-4 0,2 0 22,-5-4 1,0 0-227,-4 0 1,-5 0-76,-3 0 0,-2-3-91,-1-1 0,-4 2-149,-1 6 1,-4 2 196,1 6 1,-4 4-260,-4 4 578,3 1 0,-14-3 0,3-1 0</inkml:trace>
  <inkml:trace contextRef="#ctx0" brushRef="#br1" timeOffset="18">21556 5061 7701,'11'-5'458,"2"2"-242,2-4 0,-1 3-33,5-4 1,0 4 132,4-3 0,5 3-66,2-4 1,-1 1 18,2-5 1,-5 5-135,5-1 0,-6 2-74,2-2 1,-4 2-1152,-4 2 865,2 3 0,-8-4 225,2 5 0,-2 0 0,-2 0 0</inkml:trace>
  <inkml:trace contextRef="#ctx0" brushRef="#br1" timeOffset="19">22344 4159 7569,'0'-7'-485,"5"-3"603,-4 9-78,4-9 801,-5 8-226,0-3-314,0 5 0,-1 5-136,-3 3 1,-2 3 85,-6 5 0,-3 1-77,0 6 0,-4 4-109,3 0 0,1 3 29,4-3 0,-1 4-82,1 0 1,1 2-98,2 1 0,-1 0 79,6 1 1,-5-5-73,4 1 1,0-1 34,4 4 0,0-1-35,0-2 0,0 0 54,0-4 1,2 0-47,1-4 0,4-1 38,4 1 0,1-1-70,-1-3 0,0 1 106,1-5 1,-2 1-29,-2-5 1,2 1 99,-3-1-92,4 0 0,-4 0-358,1-4 249,-6 3 0,3-7-239,-5 4-252,0-4 74,0 7 1,-1-7-314,-3 4 855,3-4 0,-9 2 0,4-5 0</inkml:trace>
  <inkml:trace contextRef="#ctx0" brushRef="#br1" timeOffset="20">22492 4524 7569,'0'-16'0,"-4"3"625,0-2-112,1 2 44,3 2-343,0-1 0,-2 6 48,-1 2-132,1 3 0,-9 3-59,-1 6 0,1 1 63,-4 10 1,-3 1-179,-1 7 1,3-2 71,0 6 1,7-5-122,2 5 1,4-1 43,-1 4 0,3-4-178,1-4 1,5-3 21,3-4 0,3 3-39,5-3 1,1-4 166,6-4 1,0 0-5,0-8 1,5 0 176,2-7 1,3-2-70,1-6 0,-4 0 152,-4-4 1,-2 0-9,-1-3 0,-5-3-92,-3 3 1,-3-2-90,-5-2 1,-2 0-108,-5 0 1,-1 0-195,-3 0 0,-3-3 130,-9-1 0,-1 1-77,-6 3 0,0 1 65,0 3 0,-4 3-703,1 4 896,-11 6 0,7 1 0,-10 5 0</inkml:trace>
  <inkml:trace contextRef="#ctx0" brushRef="#br1" timeOffset="21">22321 4695 7569,'6'-6'370,"4"-4"0,0 7-127,6-4 0,-1 4-23,-4-1 0,6-1 192,2 2-184,2-6 1,4 6-32,1-4 0,3 3 0,6-4 0,-1 4-323,0-3 1,-3 4 142,-1-1 0,-1-1-839,2 1 0,-7 1 65,-5 3 757,-5 0 0,2 0 0,-4 0 0</inkml:trace>
  <inkml:trace contextRef="#ctx0" brushRef="#br1" timeOffset="22">22823 4147 7569,'-10'-16'171,"8"7"258,-6-3 134,5 9 0,3-1-200,0 8 1,0 3-51,0 8 1,6 3-77,1 5 1,8 5 121,4 2 1,4 5-71,4 3 0,-2-1-239,6 4 0,-1 3 87,4 5 0,-6-1-93,-5 6 0,-5-6-329,-7 1 1,-4-2 182,-3-1 1,-4-2-568,-4-2 0,-4 1 342,-7-5 0,-7 4 327,-4-4 0,-5-1 0,2-6 0,-1-7 0,-2-8 0,1-6 0</inkml:trace>
  <inkml:trace contextRef="#ctx0" brushRef="#br1" timeOffset="23">17556 16154 7569,'-7'-4'-116,"-1"0"566,5-5-60,-2 2 32,0-5 1,4 5-85,-3-2 1,2 7-200,-2-2 0,3 1 162,-3-1-139,2 3 1,1-5 242,-3 6-214,3 0 1,-4 6-241,5 2 1,0 7 78,0 0 1,0 8-126,0 0 1,0 1 1,0 5 0,0 0 10,0-2 0,4 5 80,0-3 1,-1 2-65,-3-3 1,4 4-6,0-4 1,0 3-59,-4-3 1,0 4 32,0-4 1,4-4 14,-1-4 1,3-1 21,-3 1 0,0-4 12,5-3 0,-5-2-168,5 1 0,-6 1-27,2-2 1,1-3-313,-1 0-147,0-5 702,-4 2 0,0 0 0,0 2 0</inkml:trace>
  <inkml:trace contextRef="#ctx0" brushRef="#br1" timeOffset="24">17419 16250 7569,'-10'-16'96,"2"0"1,3 0 372,5 4-376,0-1 0,0 2 113,0-1 1,0 4 114,0 0 1,5 5-122,3-6 1,2 5-82,1-3 1,1 4 18,-1-2 0,6 0-92,2 1 1,2-1 73,2 1 1,0 3-40,0-4 1,0 4-149,0 1 0,-1 0 26,1 0 0,-4 0-80,0 0 1,-5 5-7,2-1 0,-4 5-14,0-2 0,-2 6 47,-3 3 1,2-2-71,-5 6 0,-1-4 50,-7 4 1,-2-1 50,-6 0 1,-4 3 106,-3-1 0,-7-3-107,0 2 1,-1-3 103,4 3 1,0-6-94,0 2 1,6-5 4,1-2 1,4 0-342,0-6-476,6 1 684,1-4 0,20-5 0,4-1 0</inkml:trace>
  <inkml:trace contextRef="#ctx0" brushRef="#br1" timeOffset="25">18013 16250 7569,'0'-7'228,"0"-4"200,0 10-192,-5-10 1,2 10-62,-4-3 0,3 4-1,-4 4 1,1-2-71,-5 7-75,1-1 0,-2 8 85,-2-1 0,2 6-101,-2-1 1,-1 2-38,0-2 1,1 2 28,4-2 1,3 3-99,0 1 1,5 0 89,-5-1 0,5 1-86,0 0 0,1-4 43,2 0 1,5-4-62,3 3 1,2-4 48,2 2 1,3-6-94,0-2 1,5 0 119,-1-6 0,-1 1-19,1-4 1,0 0 122,4 0 0,0-5-21,0-3 1,-2-3-20,-2 0 1,3-5-9,-3-1 1,-2-2 16,-2 3 1,-4-5 22,-3 1 1,1-1-39,-6 0 1,1-1-1,-4 2 1,-5-3 0,-2-1 1,-7 1-278,-2-1 1,-4 1-81,1 3 40,-3 4 158,0 3 1,-1 3-49,0 1 0,1 4-88,3 5 0,3 0-247,4 0 514,1 0 0,0 5 0,-1 3 0</inkml:trace>
  <inkml:trace contextRef="#ctx0" brushRef="#br1" timeOffset="26">18458 16106 7569,'-7'-1'-896,"-1"-3"337,6 3 1312,-9-10-402,5 10 0,-2-9 37,1 6 0,3 1-151,-4 3 1,5 0-30,-5 0 1,4 0 22,-3 0 1,3 0 18,-4 0-67,1 5 1,-5 1-134,1 7 0,-1-2 3,1 1 1,3 0-87,1 0 0,0 0 76,0 0 0,-2-1-120,5 2 1,0-1-50,4 0 0,0 0 130,0 0 1,4 0-88,0-1 0,5 2 105,-2-2 0,3 2-41,2-2 1,3 1 5,0 0 1,6 0-6,-2 0 1,1 0 3,-1 0 0,1 0-2,-4-1 0,3 6-23,-4-1 0,-1 1-4,-7-1 1,2-1-135,-5 5 0,0-5 48,-4 5 0,-1-1-10,-3 1 0,-3-2 85,-4-1 1,-5-5 12,-3 5 0,-3-5 35,-1 1 0,0-3 124,0-2 1,4 1-47,0-5 1,4 0-94,-4-4 1,5 0-149,-1 0 1,6 0 108,1 0 0,6-1-412,-2-3 0,3-2 31,1-7 441,5 2 0,6-7 0,7-1 0</inkml:trace>
  <inkml:trace contextRef="#ctx0" brushRef="#br1" timeOffset="27">18698 16214 7569,'0'-12'0,"0"0"465,0-1 22,0 2-102,0 5-87,0 0 50,0 6 1,0 7-178,0 4 0,0 7 0,0 6 0,0 0-104,0-1 0,0 5 89,0 1 0,4 2-221,0-3 1,1 4-46,-1-4 1,1 3-3,2-3 0,4-1 55,-4-8 0,0 3-107,0-6 1,-1 0 56,2-4 1,-2-4-257,-2 0-784,-2-6 476,3 3 671,-5-5 0,-11-5 0,-1-1 0</inkml:trace>
  <inkml:trace contextRef="#ctx0" brushRef="#br1" timeOffset="28">18458 16166 7569,'0'-12'0,"7"1"304,4 4-107,1 1 1,9 6-26,-2 0-12,3 0 1,2 0-35,2 0 0,0 0-118,4 0 1,-3 0-126,3 0 0,-4 0 78,0 0 1,-3 0-82,-4 0 0,2 0 50,-6 0 1,0 0-840,-3 0 909,-1 0 0,5 6 0,2 0 0</inkml:trace>
  <inkml:trace contextRef="#ctx0" brushRef="#br1" timeOffset="29">18972 16166 7569,'0'8'-10,"0"0"0,0-4 34,0 4 0,2 0 141,1 4 0,-1 1 24,1 3 0,0 2-1,1 6 0,-3 0 23,3 0 0,-3 5-86,-1-2 0,4 6-119,0-1 0,0-1 90,-4 0 1,0 0-185,0 1 0,1-2-59,3-1 0,-3-9 87,3 5 0,1-10 161,-1 1 0,1-2-69,-2-3 1,-1-3 86,2 0 1,2-5 0,2 1 1,-2 1 5,1-1 0,-3 0-44,4-4 0,-4 0-2,3 0 0,-3 0-87,4 0 1,-4 0 62,3 0 1,-3 0-65,4 0 0,-1-4 52,5 0 0,0-4-96,4 4 1,-2-2 60,5 3 0,-4 0-1,4-5 0,-5 5-57,1-6 1,-2 6-288,-2 0-552,1 1 371,-1-3-156,-5 4 1,-2-5 672,-8 6 0,-7 0 0,-7 0 0</inkml:trace>
  <inkml:trace contextRef="#ctx0" brushRef="#br1" timeOffset="30">19018 16488 7569,'13'-7'0,"2"-2"0,-1 7-499,5-2 243,0 3 0,3 1 803,-3 0-332,2 0 0,-8 0-46,2 0 1,-2 0 121,-2 0-602,1 0 228,-1 0-749,0 0 832,-4 0 0,-7-6 0,-7-1 0</inkml:trace>
  <inkml:trace contextRef="#ctx0" brushRef="#br1" timeOffset="31">18915 16214 7569,'12'-12'-14,"-1"0"14,6 6 0,0-4 154,6 6-68,5-5 1,-3 8-91,6-3 0,-4 2-5,3 2 0,-3-4-52,3 0 0,-5 0-144,2 4 1,-4 0-275,-4 0 1,-1 0 478,-3 0 0,-2 0 0,3 0 0</inkml:trace>
  <inkml:trace contextRef="#ctx0" brushRef="#br1" timeOffset="32">19452 16142 7582,'1'-6'170,"3"1"0,-1 10 13,4 2 1,-4 8-37,1 1 1,1 6 38,-2 2 1,5 1-24,-4 8 0,1-2-70,-1 5 0,-2 0-127,6 0 0,-6-1-2,2 1 1,3-1-204,0-3 0,0-3-148,0-5 0,-3-2 174,4-2 1,-5-4-184,5-8 119,-5 3-212,7-10 39,-9 5 450,4-6 0,-10-12 0,-1 0 0</inkml:trace>
  <inkml:trace contextRef="#ctx0" brushRef="#br1" timeOffset="33">19429 16214 7569,'0'-19'454,"0"4"1,0 0-224,0-1 0,6 3-33,6-3 0,1 7-56,6 0 1,-4 7-72,4-2 0,0-1-13,4 1 0,-2-1 80,-2 5 0,3 0-132,-3 0 0,-1 6-11,1 2 0,-1 2-30,1 2 1,-2 1-74,-1 3 1,-4-2 20,4 1 0,-8 0 61,0 1 0,-5-2-70,0 6 0,-3-1 85,-3 1 1,-4 3 0,-4-3 1,-6 2-379,-2 2 1,-2 0 160,-2 0 0,1-4 132,3 0 0,3-5 45,4 5 0,1-5 133,-1 1-93,6-3 0,1-1 22,5 0 0,5-3 197,3-2 1,3-3-55,4 4 0,3-5 122,5 1 0,0-3-29,0-1 1,0 4-118,-1 0 1,1 0-218,0-4 1,-4 0-283,0 0 1,-5 0 367,1 0 0,-2 6 0,-2 0 0</inkml:trace>
  <inkml:trace contextRef="#ctx0" brushRef="#br1" timeOffset="34">20034 16214 7569,'0'-12'0,"0"0"153,0-1 444,0 7 85,-5-4-187,4 9-57,-4-5-319,5 6 1,0 2-85,0 2 0,0 6 111,0 6 0,4 5 20,0-1 0,3 7-174,-3 0 0,1 6 22,-1 0 1,-3-1-109,3 1 1,1 0 58,-1-6 1,0 6-288,-4-6 0,4 0 9,-1-7 1,1 2-133,-4-2 0,0-2 50,0-3 0,0-1-672,0-3 1067,0-4 0,0 4 0,0-5 0</inkml:trace>
  <inkml:trace contextRef="#ctx0" brushRef="#br1" timeOffset="35">20240 16333 7569,'0'-8'-129,"0"1"65,0 3 0,0-2 252,0 2 346,0 3-85,-5-4-241,4 5 1,-9 5-85,2 2 0,2 10-9,-2 3 1,0 0-47,-3 3 0,5-1-114,2 5 0,3 2 27,1-1 1,0 1 119,0-6 0,5 1-174,2 0 1,8-1-53,4-3 0,3-4-45,1-3 1,5-3 96,2-2 0,3-2-50,1-6 0,1-2 105,-1-2 1,-2-4-1,2-7 1,-7-3 60,3-2 1,-5-1-74,-2 5 0,-5-6 116,-3 3 1,-3-3-15,-5-2 1,-2 0 76,-5-1 1,-6-3-171,-5 1 0,-2-2 1,-6 1 0,-4 2-104,-4-1 0,-8 1 44,1 3 0,-3 4-125,3 4 1,-2 6 27,-2 5 1,6 3 62,-2 1 1,6 1 13,-2 3 0,6 3-121,1 5 0,5 4 220,7-1 0,-1 6 0,1-2 0</inkml:trace>
  <inkml:trace contextRef="#ctx0" brushRef="#br1" timeOffset="36">20743 16214 7569,'0'-12'165,"0"0"0,0-1 287,0 2 1,0 3 24,0 0-65,0 5-407,5-2 22,-4 5 0,4 5 35,-5 4 0,0 6 69,0 5 1,0 4-106,0 4 0,4 0-100,0 8 0,1-8-31,-2 9 1,4-5-233,4 5 1,-1-3 173,-2-2 0,5 1-367,-6-4 0,6-6 111,-5-4 1,2-5-345,1-1 763,1-2 0,-1-5 0,0 7 0</inkml:trace>
  <inkml:trace contextRef="#ctx0" brushRef="#br1" timeOffset="37">20628 16214 7569,'5'-19'17,"2"1"130,4 7 0,2-1-26,2 0 1,-1 5-81,5-2 1,-5 6 72,1 0 1,3 1-85,1 2 0,-1 2 63,1 1 0,-1 0 65,1 6 1,2-2-231,-2 5 1,2-3 3,-2 3 1,-3-2-4,-4 5 0,-2 3-18,-3-2 0,2 5-23,-5-1 0,0 3-31,-4 0 0,-1 3 91,-3 1 0,-3-2-32,-4 3 1,-4 2 44,0-2 0,-5-1-9,5-3 0,-1 0 43,1 0 1,3-4 3,1 0 1,1-5 62,6 0 217,0-1-70,4-3 7,0 2 0,5-6-70,3 2 0,3-7-111,4 2 1,2-3 7,2-1 1,2 0-151,-2 0 1,2 0-559,-2 0 665,2 0 0,-8 0 0,3 0 0</inkml:trace>
  <inkml:trace contextRef="#ctx0" brushRef="#br1" timeOffset="38">21588 15999 7569,'0'-12'-737,"0"0"1,0 4 799,0 0 0,-4 0 564,0-4 0,-5 4-295,2 0 0,0 1-141,0 0 1,0-1 431,0 5-256,-3 1-69,3-3-180,-4 5 1,3 2-127,1 1 0,4 6 106,-1 6 1,3 4-93,1 5 0,0 5 44,0 3 1,0 2 39,0 3 1,4-4-145,0 0 1,4 5 23,0-2 1,-2 3-67,2-4 1,-2 1-1,2 0 1,2-4-41,-2 0 1,2-5 106,1 6 1,-1-7-93,-2 2 0,1-7-67,-5-1 0,3-4 89,-3 3 0,4-4-105,-4 1 0,-1-3 37,-3 0 1,0-6-332,0 2 0,0-5 498,0 3 0,-5 2 0,-1 2 0</inkml:trace>
  <inkml:trace contextRef="#ctx0" brushRef="#br1" timeOffset="39">21336 16512 7569,'8'0'0,"0"0"0,-1-4 395,5 1-258,-1-1 1,6-1 19,2 1 0,7-3 22,5 3 1,-2-5-196,1 5 44,1-5 1,-2 7-48,-2-7 0,-3 6-213,-1-5 1,-6 5-1023,-1 0 1254,-4 0 0,0-2 0,-1-1 0</inkml:trace>
  <inkml:trace contextRef="#ctx0" brushRef="#br1" timeOffset="40">21907 16525 7569,'-6'-2'398,"2"-2"-100,-2 2-144,5-3 1,-6 5-94,4 0 1,-4 5 46,-4 4 1,-1 5-133,1 2 0,0 4-58,-1-4 72,1 6 0,-1-5 45,1 7 1,4-4 45,4 0 1,1 0-179,2 4 1,0 0 6,0 0 0,5-4 72,3 0 1,2-4-58,2 3 1,3-4-196,0 1 1,5-7 229,-1-1 1,3-5 180,1 1 1,0-2-141,0-2 0,3-2 91,1-2 0,1 0 83,-2-8 1,-5 2-64,2-5 1,-4-2 36,0 0 0,-4-4-60,-8 2 0,2-4-64,-5 0 1,0-3-7,-4-2 1,-1 3-114,-3-3 0,0 2 3,-7-2 0,1 3-195,-9 1 1,-1 2 33,-2 7 0,-2 0 34,-3 7 1,1 3-124,-4 5 0,3 0 5,-3 0 1,5 1 149,-2 3 1,7 1 185,1 3 0,0 3 0,-4 0 0,0 8 0</inkml:trace>
  <inkml:trace contextRef="#ctx0" brushRef="#br1" timeOffset="41">21702 16703 7569,'6'0'-634,"4"0"0,-7 0 1313,5 0 1,-3 0-308,6 0 1,-2 0-189,6 0 1,3 0 46,1 0-82,-3 0 0,10 0 0,-3 0 0,2 0-12,-2 0 1,4 0-236,-1 0 0,0 0 104,-7 0 1,2 0-169,-2 0 1,-2 0-62,-2 0 0,-2 0-994,-2 0 1217,-5 0 0,5-5 0,-5-1 0</inkml:trace>
  <inkml:trace contextRef="#ctx0" brushRef="#br1" timeOffset="42">22284 16441 7569,'0'-8'319,"0"-1"53,0 7-5,0-8-165,0 9-30,0-6 0,0 9-92,0 3 0,0 1 60,0 5 1,0 3-69,0 2 0,0 3-53,0 5 1,0 0 16,0-1 0,0 1-20,0 0 0,0 0 30,0 0 0,2 0-138,1 0 1,-1-1-25,2 1-272,2 0 240,-5 0 0,4-4-37,-5 0 0,4-6-142,0 2 0,0-2 88,-4-3 1,1-2-38,3-1 1,-3-5-503,3 5 778,2-5 0,0 3 0,6-6 0</inkml:trace>
  <inkml:trace contextRef="#ctx0" brushRef="#br1" timeOffset="43">22444 16560 7569,'0'-12'-59,"-4"4"29,1 0 1,-1 4 653,4-4-88,0 5-480,0-2 18,5 5 1,-3 2 118,6 1 1,-2 5-112,2 3 1,2 3-10,-2 1 0,2 0 10,1 5 1,1-1-69,-1 1 0,4 2-94,1-3 0,-1 3 99,-4-2 1,5 1-120,-1-5 0,0 0 85,-4-4 0,5 0-246,-1 0 1,0-1 34,-3-3 0,-1-2-61,0-2 0,-3-3-418,0 4-258,-6-4 962,3-1 0,-5 0 0,0 0 0</inkml:trace>
  <inkml:trace contextRef="#ctx0" brushRef="#br1" timeOffset="44">22673 16536 7569,'6'-11'42,"-1"-2"-105,-5 2-26,0 3 312,-5 3 1,-1 5-56,-6 0 1,1 5-6,-1 4 1,0 6-88,-4 5 1,4 3-107,-3 1 1,-2 1 59,2 4 1,0-4-6,3 2 1,1-2-76,-1-1 1,5-1-241,-1-3 1,6-3-680,-2-5 373,3 0 596,1 0 0,0-6 0,0 0 0</inkml:trace>
  <inkml:trace contextRef="#ctx0" brushRef="#br1" timeOffset="45">23038 15641 7496,'0'-7'442,"0"2"120,0 5 0,-5 1-373,-3 3 1,-2-1-108,-1 4 0,-1 3 105,1 5 0,0-1-78,-1 2 0,-2 2 16,3 2 0,-6 4-3,10 5 0,-6-3-8,5 5 0,2 1-81,-2 4 1,5 0 73,-5 0 1,5 4-16,0 0 1,1 5-94,2-1 0,0-3 65,0 3 1,0-5-211,0 1 1,0-3 6,0-1 0,0-1 125,0 2 0,4-2-27,0-4 1,5 2-19,-1-5 1,2 4-39,1-5 0,-1 1 38,-2-4 0,5-1-61,-6-3 0,6-2 81,-6-1 1,4-9-255,0 5 192,0-4 1,1-3-353,-1-1 306,-4-4 1,-1-1-101,-2 0 0,-3-1 247,3-4 0,-8-1 0,-2-6 0</inkml:trace>
  <inkml:trace contextRef="#ctx0" brushRef="#br1" timeOffset="46">23152 15999 7569,'-1'-8'-914,"-3"0"900,3 5 363,-9-2 0,7 5-222,-4 0 1,0 5-102,0 3 1,-3 4 191,2 4 0,-2-1-63,-2 5 0,5 3-33,-1 5 0,6 5-52,-2-6 0,3 6 30,1-1 1,0 1-62,0 0 0,1-5-115,3-4 1,1 0 89,2 0 0,5-4-135,-1 0 1,4-6 72,4 2 1,3-4 42,-3-4 0,-1-3-62,1-5 1,0 0 45,4 0 1,-4-5-4,0-3 0,-5-4 61,1-4 1,-2 2 10,-2-6 1,-3 4-34,-1-4 0,-4 0-10,1-4 1,-3-1-84,-1-3 1,0 3 80,0-3 0,-1-3-64,-3 0 1,1 1-36,-4-3 0,3 5-162,-4-3 0,1 4 56,-5-1 1,0 9-124,-4 8 1,-1 0-225,-6 7 549,0 0 0,-5 4 0,-1 0 0</inkml:trace>
  <inkml:trace contextRef="#ctx0" brushRef="#br1" timeOffset="47">23004 16226 6830,'6'-6'213,"4"5"648,-2-3-653,2 3 0,2 1-69,-1 0 1,2 0 60,2 0 1,-2-4-43,2 0 0,3 0-182,1 4 0,1 0 2,-1 0 1,3 0-8,-3 0 1,-2-5-179,2 2 0,-3-1 207,3 4 0,-5-5 0,2-3 0</inkml:trace>
  <inkml:trace contextRef="#ctx0" brushRef="#br1" timeOffset="48">23609 15748 7569,'0'-7'711,"0"-3"-128,0 9-459,0-5 674,0 6-693,0 6 1,0 4 75,0 6 0,1 5-25,3-1 1,-2 3-45,1 1 1,2 3 126,-1 1 0,0 6-109,-4-3 0,1 4-7,3 0 1,-3 2-42,3-2 0,-1-1-114,1 1 1,-2-5-151,6 5 1,-6-1 105,2 1 0,1-2-2,-1-2 0,1-5-14,-1 2 0,-3-3-96,3 0 0,-3-6 35,-1 1 1,0-5 94,0 1 0,0-3 12,0-1 1,0-4-44,0 0-38,0 0 0,0 0 39,0-1-568,0-3 194,0 1 65,0-5 0,0 0 0</inkml:trace>
  <inkml:trace contextRef="#ctx0" brushRef="#br1" timeOffset="49">23975 15701 7512,'0'-8'242,"0"3"0,0 6-241,0 3 1,0-1 118,0 5 0,0 4-117,0 4 1,3 5 77,1-1 0,1 3-77,-1 1 1,-3 0-6,3 0 0,1-2-94,-1-2 0,4 1 2,-4-5 1,3 0-71,-3-4 1,4 0 162,-5 0 0,1 0 0,-4 0 0</inkml:trace>
  <inkml:trace contextRef="#ctx0" brushRef="#br1" timeOffset="50">23860 16214 7569,'7'0'38,"3"0"73,-2 0 0,2-2-95,1-1 1,1 1 31,-1-1 1,0 1-118,1 2 0,0 0-28,4 0 171,-4 0 1,9-5-62,-6 2 0,5-1-146,-1 4 0,2-4-274,-2 0 1,1-4 406,-5 4 0,5-5 0,-2 2 0</inkml:trace>
  <inkml:trace contextRef="#ctx0" brushRef="#br1" timeOffset="51">23986 16333 7569,'-5'7'-428,"4"-2"544,-4-5 217,5 0 1,3-1-66,1-3-199,5 3 26,-3-5 1,6 6 85,-1 0 1,1 0-87,-1 0 1,1-4-17,-1 0 1,0 0 60,1 4 0,-1 0-45,1 0 0,-5 2-18,1 2 1,-6-2-40,2 6 0,1-3-131,-1 2 0,0 1 51,-4 4 0,-5 1-184,-3 3 0,-2-1-54,-1 5 1,-1-5 120,1 5 1,-2-1-58,-2 1 1,4 1 65,-1-4 1,2 2 117,6-3 1,-3 0-38,3-4 0,0-4 89,4 0 0,0-4 25,0 3 0,5-3 203,3 0 1,2-3-41,1-1 0,1 0-50,-1 0 1,4 0-191,0 0 0,1 0 42,-5 0 0,2 0-164,2 0 0,-6 0-295,2 0-374,-2 0 823,3 0 0,-1 5 0,0 1 0</inkml:trace>
  <inkml:trace contextRef="#ctx0" brushRef="#br1" timeOffset="52">24146 15617 6094,'1'-7'1356,"3"4"-976,-3 0 33,4 3-43,-5 0 41,5 0-182,-3 0 0,4 0 139,-2 0-184,-3 0 0,5 3 32,-2 0 0,-1 0-33,4 4 1,0 2-67,0 3 0,4 0 89,-4-1 1,3 2-11,2-2 1,0 3 19,4 1 1,-2 0 93,5 5 0,-5-1-152,1 1 1,1 2-1,0-2 1,-1 2-46,-4 2 0,-1 2 39,-2 2 0,2-2-174,-2 6 1,-2-4 25,2 4 1,-4-2-29,3 2 1,-4 2 11,0-1 1,-1-1-122,-2 0 0,1 2 21,3-7 1,-3 5 79,3-4 0,-3 0-26,-1-4 0,0 0 47,0 0 1,1-1-97,3 1 1,-2-1 48,1-3 1,-1 1-6,-2-5 0,0 6 9,0-3 1,-2-1-17,-1 3 1,0-7-131,-5 2 1,5 1 35,-5-1 1,2 1-85,-2-6 0,-2 1 87,2 0 1,-2-4 37,-1 0 1,-1-2 38,1 2 1,3-1 144,1-3 1,-1-2-137,-3 1 1,3 0 73,0 1 1,5-3-39,-5 4 177,5-4-299,-7 4 126,9-4-186,-4 4 26,5-5-290,0 0 0,-5-5 0,-2-1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08T04:13:07.145"/>
    </inkml:context>
    <inkml:brush xml:id="br0">
      <inkml:brushProperty name="width" value="0.09086" units="cm"/>
      <inkml:brushProperty name="height" value="0.09086" units="cm"/>
      <inkml:brushProperty name="color" value="#FF0000"/>
    </inkml:brush>
  </inkml:definitions>
  <inkml:trace contextRef="#ctx0" brushRef="#br0">17611 14996 8216,'6'0'383,"4"0"0,-3 0-237,4 0 1,-3 0-5,-1 0 1,1 0-56,3 0 1,-3 0 13,0 0 0,-1 0-115,5 0 1,-5 0 144,1 0-120,0 0 0,3 0-9,0 0 1,1 0-90,-1 0 1,-3 0 100,0 0 0,-1 0-21,5 0 1,3 0 20,0 0 0,0 0 0,-3 0 1,0 0 16,4 0 0,-4 0-7,3 0 0,-2 0 29,-1 0 1,-1 0-32,0 0 1,1 0-2,-1 0 1,1 0-21,-1 0 0,1 0-8,-1 0 1,0 0 8,1 0 1,3 0-6,0 0 1,0 0 21,-3 0 0,-4 0-8,-1 0 0,1 0 42,3 0-47,1 0 1,-1 0 16,0 0-21,1 0 1,-1 0-5,1 0 0,-1 0 18,1 0 0,-1 0-2,0 0 1,1 0 115,-1 0 0,1 0-113,-1 0 1,4-4 104,1 0 1,-1 0-84,-4 4 0,1 0 11,-1 0 1,0 0-35,1 0 1,-1 0-9,1 0-7,-1 0 1,1 0-20,-1 0 1,0 0-15,1 0 1,-1 0 39,1 0 0,-1 0-22,0 0 0,1 0 17,-1 0 0,-3 0 2,0 0 1,-1 0 0,5 0 0,-1 0 0,0 0 1,1 0-5,-1 0 0,1 0 4,-1 0 1,4-4-23,1 1 1,-1-1 18,-4 4 1,4 0-34,1 0 1,-1 0 22,-4 0 0,2 0-3,2 0 1,-2-4 5,2 0 0,-2 0-1,-2 4 1,1 0-1,-1 0 5,1 0 1,-1 0 6,0 0 0,1 0 15,-1 0 0,1-1 3,-1-3 0,0 3-23,1-3 1,-1 3 0,1 1 1,-1 0 0,1 0-4,-1-5 0,0 4 3,1-3 1,-5 2-2,1 2 1,0 0-12,3 0 1,1 0 5,-1 0 1,0 0-2,1 0 0,-1 0 3,1 0 1,0 0 0,4 0 0,-4 0 0,3 0 0,2 0 0,-2 0 0,2 0 0,-2 0 0,-2-1 0,2-3 0,1 3 0,0-3 0,-1 3-38,-4 1 44,1 0-19,-1 0 1,0 0 12,1 0-1,-1 0 1,1 0-1,-1 0 1,-3 0-2,-1 0 0,1 0 46,3 0-44,1 0 1,-1 0 18,1 0-17,-6 0 0,4 0 1,-7 0-4,4 0 0,-4 0 0,2 0-1,0 0 0,-2 0 0,4 0 1,-3 0 0,4 0 1,-1 0 21,5 0 1,-1-1-22,0-3 0,1 3 1,-1-3 1,1 3-7,-1 1 0,1 0-1,-1 0 0,0 0 21,1 0 0,-1 0 1,1 0 0,-1 0-3,1 0 0,-1 0-10,0 0 1,1 0 12,-1 0 1,1 0 11,-1 0 0,2 0 5,2 0 1,-1-4-30,5 0 1,-5 0-1,1 4 1,2 0-52,-2 0 1,0 0 62,-3 0-52,-1 0 1,0 0 37,1 0-54,-6 0 14,4 0 12,-8 0 0,4 0 23,-2 0 8,-3 0-31,4 0 18,0 0 0,-2 0-50,4 0 49,-4 0 0,7 0 10,-2 0 0,-2 0 16,2 0 1,-1 0 0,5 0 1,-1 0 10,0 0 0,1 0 8,-1 0 1,1 0 20,-1 0 1,2 0 11,2 0 0,-2 0-62,2 0 0,1-1 22,0-3 0,-1 3-60,-4-3 1,1 3 39,-1 1 0,-3 0-7,-1 0 1,-3 0 91,4 0 27,-6 0 0,5 0 177,-4 0-218,-1 0 0,4 0 164,-2 0-100,-3 0-29,4 0 21,0 0-73,-3 0 1,4 0-46,-2 0-20,-3 0-123,4 0-423,-5 0 1,-6-4-1737,-6 0 2283,1 0 0,-16-1 0,3-1 0</inkml:trace>
  <inkml:trace contextRef="#ctx0" brushRef="#br0" timeOffset="1">20478 14836 7231,'-5'-7'-390,"3"2"1,-3 4 621,5-3-16,0 3-132,0-4 271,0 5-252,0-5 0,-1 4 30,-3-3 80,3 2 6,-4 2 853,5 0 0,0 6-1135,0 1 1,1 3 24,3 2 1,-3-1-20,3 1 1,-3-1 38,-1 0 0,4 1-3,0-1 1,0 1 9,-4-1 6,0 0-174,5 1 178,-4-1-7,4-4-349,-5-2-128,0-5 0,5-5 1,1-2-1</inkml:trace>
  <inkml:trace contextRef="#ctx0" brushRef="#br0" timeOffset="2">20398 15213 7569,'0'-7'274,"0"2"1188,0 5-1555,0 5 1,0 2 125,0 4 0,0 0-115,0 1 1,0 3 26,0 0 0,0 2-16,0-2 1,3-2 36,1 2 1,4-2-112,-4-2 1,3-3 14,-3-1 0,1 0-119,-1 0 0,-3 0-516,3-4 765,-3-1 0,4 8 0,2-4 0</inkml:trace>
  <inkml:trace contextRef="#ctx0" brushRef="#br0" timeOffset="3">20226 15555 8059,'5'-6'263,"-2"1"-239,5 5 0,-1 0-42,5 0 0,-1 0 128,0 0 1,2-4-131,2 0 0,-1 0 59,5 4 1,-1 0-11,1 0 1,3 0 33,-3 0 0,2-1-121,2-3 0,-1 3 90,-3-3 1,2 3-19,-2 1 0,-2-4-395,-2 0 0,-2 1 44,-2 3 337,1 0 0,-6-6 0,-1 0 0</inkml:trace>
  <inkml:trace contextRef="#ctx0" brushRef="#br0" timeOffset="4">20398 15624 8461,'0'-7'408,"0"2"0,1 5 71,3 0-332,-3 0 1,9 0-73,-2 0 1,2 0 42,1 0 0,1 0 36,-1 0 0,1 0-367,-1 0 88,0 0 0,1 0-287,-1 0 134,-4 5 103,-2 2 1,-5 4 28,0 1 0,0-1 60,0 0 0,-4 1 13,0-1 1,-4 1 0,5-1 1,-6 1-9,1-1 1,-1 0 17,2 1 0,-3-1-97,2 1 0,3-1 86,1 0 1,-1-3 15,1 0 1,0-4 50,4 3 1,2-4 110,1 0 1,4-1 189,4-2 1,6 0-145,2 0 0,1 0 18,-1 0 1,3 0-4,-3 0 0,1 0 24,-1 0 0,-1 0-229,-3 0 1,-6 0-429,2 0 467,-2 0 0,-2-5 0,-2-2 0</inkml:trace>
  <inkml:trace contextRef="#ctx0" brushRef="#br0" timeOffset="5">20204 12472 7922,'6'0'638,"-1"0"-447,0 0-63,-4 0 1,4 1 124,-5 3-108,0-3 1,0 5-122,0-2 1,2-3 64,1 3 1,-1-1-122,2 1 126,-3-3 1,-1 5 33,0-2-172,5 2 0,-4 6 42,3-1 77,-3-5-45,-1 5 0,4-5-59,0 5 65,0 1 1,-4-1-44,0 1 0,0-1 73,0 0-32,0 1 1,0-4 13,0-1 0,1 1 24,3 3 1,-2-1 0,6-2 0,-6 2 15,2-2-48,3 2 1,-6 1-35,3 1 1,-3-1 0,-1 1 0,0-1-57,0 0 0,0 1 105,0-1-50,0 1 1,0 3 2,0 0 1,0 0 13,0-3 0,-1 0-1,-3 4 0,3-4 91,-3 4-97,2-4 1,2 3 11,0 1 208,0-1-211,0-4 0,0 5 87,0-1 0,0 1-63,0 0 1,4 0 164,0 3 0,0 1 6,-4-4-195,0 4 1,4-6 20,-1 5 1,1-4-99,-4 4 34,0-5 1,0 8 43,0-3 1,-4 1-68,1-1 0,-1 3 0,4-5 38,0 1 8,0-1 1,0-2-1,0 0-14,0-1 1,0-1 13,0-2 0,0 1 6,0-1 0,1 0-68,3 1-109,-3-1 172,4 1 0,-5-1-217,0 1 201,0-1 1,0 0-14,0 1 19,0-1-40,0 1 56,0-1 1,0 1-9,0-1 1,0 0 23,0 1 67,0-1 0,0 1 47,0-1-110,0 0-16,0 1 1,0-5 95,0 1 0,0 0-68,0 3 0,0-3 3,0-1 0,0 1-29,0 3 1,0 1 2,0-1 0,0 1-27,0-1 1,0 1-10,0-1 1,0 0 3,0 1 1,0-1 21,0 1 0,0-1-79,0 0 63,0 1 27,0-1 1,2 1-3,1-1 1,-1 1 27,1-1 1,0 0 9,1 1 0,-2-1-33,6 1 0,-6-1 6,2 1 1,-2-1-168,-2 0 160,0 1-7,5-1 1,-4 1-100,3-1 97,-3 0-39,-1 1 1,0 1-14,0 2 0,0-3 32,0 4 0,1-2-4,3 1 0,-3-2 9,3 2 1,-3-2 5,-1-2 0,0 0 9,0 1-17,0-1 1,0 1-25,0-1 1,0 0 29,0 1-41,0-6 1,0 4-7,0-2 1,0 2 5,0 2 1,0-1-11,0 0 0,0 1 41,0-1 0,-1-1-1,-3-2 1,3 2 113,-3-2-120,3 2 0,1 1-7,0 1 119,0-1-100,0-4 7,0 3 1,0-4-1,0 5 0,0-3-29,0 0 0,4-1-2,0 5 1,1-5-10,-2 1 1,-1 0-7,2 3 0,-2-3-213,2-1 235,-3 1-6,4-2 1,-5 4-252,0-2 229,0-3 2,5 5 1,-3-7-16,1 4 0,-1-3 22,-2 4 15,0-6-27,0 8 106,0-3 1,3 0 86,1 1 30,0-5-180,-4 7 147,0-9 22,0 4-153,0 0 11,0-4 1,1 8 17,3-5-5,-3 0-36,5 1 1,-6-3-26,0 6 148,0-5-103,0 2-4,0 0 56,0-4-47,0 4-89,0-5 51,0 5-130,0-4-262,0 5-202,0-6-1354,-6-6 1964,0 0 0,-5-5 0,-1-1 0</inkml:trace>
  <inkml:trace contextRef="#ctx0" brushRef="#br0" timeOffset="6">20238 12494 7499,'0'-6'763,"0"1"-515,5 5 51,-4 0-303,4 0 566,-5 0-505,0 5-19,0-4 34,0 4 4,0 1-17,0-5 1,1 8 69,3-6-136,-2 1 83,3 1-34,-5-3 45,5 8-96,-4-9 0,5 8 3,-2-5 0,-3 1 40,3-1 0,-3-2-6,-1 6 1,2-4-14,2 3 1,-3-3 0,3 4 1,-2-5 7,2 5 13,-3-5-4,4 7 0,-3-5-3,1 2 1,-1 0-12,1-3 0,-1-3 0,-1 5 4,3-2 0,-3-1 15,3 4-8,-3-4 4,4 7 15,-4-4-33,10 6 1,-10-5 6,3 1 1,1-4 1,-1 3 1,-1-3 39,-3 4-42,5-1 0,-2 3 101,5-2-104,-6 2 1,3-7 21,-5 4 0,4-3 5,0 4 0,1-2-12,-1 2-9,-3 2 1,5-5-30,-2 3 0,-3 2-2,3-3 0,1 0-115,-1 0 150,5 1-82,-3 3 52,1 1-35,3-1 1,-8 1-5,6-1 1,-5-3 34,0-1-11,-1 1 40,3 3 1,-4 1-10,3-1 0,1-3 95,-1-1 0,3 1-64,-3 3 0,5 0-28,-1-4 22,-3 3-29,5-3 0,-5 4-5,2 0 0,0-3-74,-3 0 82,-3-6 0,4 8-44,-5-2 0,4-2 47,0 2 20,-1 0-39,-3 3 37,5 0 1,-2 1 8,5-1 1,-5-1-28,5-2 1,-4 2 5,3-2 1,-3-2 27,4 2-19,-6-6 5,9 8-13,-5-3 1,2 3-82,-1-2 74,-4 2 0,3-5-79,-2 2 70,-3 4 0,4-9-9,-5 6 1,4-4-4,0 3 0,0-3 67,-4 4-57,5-6 36,-4 8 47,9-9-82,-4 10 1,2-9 113,0 6-107,-1-6 1,1 7 4,0-5 1,-5 4-1,5-5 0,-6 3-5,2-3-2,3-1-23,-1 8 24,0-9 7,-1 9-11,0-9-8,-3 10 0,4-9-8,-2 6 4,-3-6-2,4 8 0,-1-7 0,0 5-2,0-6-1,1 8 8,-4-8 0,5 6-8,-2-4 9,-3 0-6,4 1 25,1-4 1,-5 6 26,3-3-37,-3-3-5,4 9 0,-4-8-4,3 6 1,1-4 3,-1 4 203,5-6-196,-8 8 25,9-9 0,-5 6 48,3-3-62,2-3 0,-4 4 1,2-1 51,0 0-75,-1 4 1,3-1-4,-2 4 0,2-3-1,-2-1 0,-2-3-6,2 4 0,-4-6-66,3 2 81,-4 3-7,7-6 0,-8 8-6,6-5 0,-4 1 13,3-2 0,-3-1 1,4 2 0,-6-2-7,2 2 6,3-3-6,-1 9-1,5-8 1,-3 4 6,0-2-90,-1-3 84,0 9-22,3-9 1,-8 6-4,6-3 0,-4 1 3,3 2 1,-3 0-8,4-4 1,-6 0 0,2 5 0,1-5-22,-1 5 28,5-6 0,-7 5-1,6-3 0,-4-3-27,3 3 30,-4 2-10,7-5 4,-9 4 7,9 0 9,-8-3-8,8 3 21,-4 0 1,4-3 8,-2 6 24,2-5-49,-4 2 4,1 0-180,3-4 181,-4 4 1,2-1-10,0 0 33,-1 0-30,0-4 2,3 5-1,-4-4 1,5 8 44,1-5 20,-1-1-22,1 2 21,-1 2-27,1-1-21,-1 4 1,-5-8 1,3 4-6,-5-2-2,5-3-1,-3 4 1,6-5-15,-1 0 1,-3 1-27,-1 3 16,1-3 23,3 4 1,-3-3-5,0 2 23,-1-3-19,0 4-8,3-5 31,-9 0-22,9 0 0,-7 4 78,4-1-76,-4 1 20,7-4 0,-4 0 5,6 0 1,-1 2 37,1 1-52,-6-1 1,4 3 0,-4-5-33,6 0 43,-1 0 2,1 5-124,-1-4 111,0 4-14,1-5 0,-4 1-2,-1 3 1,1-3 0,3 3 1,1-2 0,-1-2 0,0 0 0,1 0 1,-1 3 2,1 1 1,-1 0-165,1-4 2,-1 0 134,0 0 1,5 4-29,-1 0 25,0-1 32,-4-3 1,1 2-18,-1 1 0,1-1 41,-1 2 0,1-3 7,-1-1 0,-3 1 34,-1 3-66,1-3 3,3 4 1,1-5 151,-1 0-124,1 0-43,-1 0 1,-3 4-12,-1 0 43,1 0-43,3-4 0,1 0-28,-1 0 19,0 0 1,1 1-57,-1 3 73,1-3 1,-1 4-3,1-5 0,-5 0-10,1 0 7,-1 0-3,0 5 5,3-4 7,-4 5 8,1-6-1,3 0 1,-4 0 39,6 0 1,-5 3 5,1 1 1,-1 0-107,5-4 1,-5 0 58,1 0-86,0 5 89,3-4-35,0 4 1,1-3-9,-1 1 0,1-1 23,-1 1 0,1-1-47,-1-2 87,0 0 1,1 0 5,-1 0 0,-3 0 155,-1 0-185,-4 5 12,7-4 39,-3 4-30,-1-5-9,4 0 0,-7 0 23,4 0-24,-4 0 1,7 0-4,-3 0 0,0 0 0,0 0 0,-3 0-6,4 0 0,-4 0 68,3 0-61,1 0 4,3 0 41,1 0-37,-1 0 24,1 0 1,-2-1 36,-3-3-51,3 3-35,-3-4 1,0 5-5,1 0-2,0 0 1,3 0-7,1 0 1,-5 0-15,1 0 45,-6 0-8,8 0 0,-7 0 3,5 0-14,-6 0 2,8 0 17,-8 0-10,8 0-16,-9 0 5,9 0 17,-4 0 0,2 0-10,0 0 21,-6 0-15,8 5-4,-8-4 14,8 4-11,-9-5-1,9 0 0,-3 0-3,4 0-2,0 0 87,1 0 7,-1 0 132,1 0-203,-6 0 18,4 0 31,-9 0-35,10 0 9,-10 5 7,4-3-4,0 3-8,-4-5-30,9 0-7,-8 5 1,4-4-13,-2 3 3,-3-3 17,4-1 10,0 0-389,-3 0 77,3 5-567,-5-4-669,-5 4 1538,-2-5 0,-9-5 0,-2-1 0</inkml:trace>
  <inkml:trace contextRef="#ctx0" brushRef="#br0" timeOffset="7">22990 14196 7410,'7'-6'575,"-2"1"1,-4 5-101,3 0-51,-3 0-148,4 0 1554,-5 0-1566,-5 0-158,4 0 1,-4 1-41,5 3-82,0-3 127,0 4 1,0-4-1,0 3 15,0-3-34,0 5 0,0-5 195,0 3-110,0-3 9,0 9-88,0-4 0,0 2-16,0 0 1,0-5-99,0 5-56,0 0 149,0-2 0,0 4-142,0-2-48,0 2 94,0 1 0,0 1 17,0-1 0,-2 1-18,-1-1 0,1 0-2,-2 1 0,3-1 10,1 1 1,0-5 0,0 1 0,0 0-10,0 3 27,0 0 0,1 1-8,3-1-27,-2-4 27,3 3 1,-5-4-11,0 5 12,0-4 0,1 2-1,3-5 1,-3 4 0,4-1-22,-5 4 0,0-3-2,0-1 1,0-3-11,0 4 27,0-1 1,5 0 1,-4 3-157,3-2 149,-3 2 0,-1-3-148,0 1 138,0 0 1,2 2-18,2-3 17,-3 3 1,4-3 20,-5 4 12,0-4 0,1 3 122,3-3-145,-3-2-9,4 0 214,-5 1-171,0 0 39,0 0-47,0 4 1,0-7-10,0 5 1,0-5-3,0 5 0,0-4-12,0 3 0,4-3-28,0 4-83,0-1-13,-4 0 119,0 3-99,0-9 83,0 9 20,0-8 0,0 4-36,0-2 73,0-3 5,0 4 22,0 0 30,0-4 78,0 5-109,0-6 25,0 5-41,0-4 80,0 4 250,0-5-335,0 5-21,0-4-111,0 4-515,0-5 0,-5 0 0,-2 0 0</inkml:trace>
  <inkml:trace contextRef="#ctx0" brushRef="#br0" timeOffset="8">22979 15201 7479,'0'-7'197,"0"-1"170,0 5-130,0-2 0,0 4 240,0-3 81,0 3-174,0-4 45,0 0-164,0 4-1,0-5-172,0 6 1,0 6-7,0 1-113,5-2 75,-4 5 1,5 1-131,-2 4 1,-2 1 66,1 0 0,2-3 18,-1 7 0,1-7 10,-1 3 1,-3 0 0,3-1 1,1 1-53,-1-5 72,0 0 0,0 1-47,-1-1 0,3-3 5,-3 0 0,-1-5-170,1 5 13,-1-5-325,-2 2-253,0-5 0,5-5 1,1-2-1</inkml:trace>
  <inkml:trace contextRef="#ctx0" brushRef="#br0" timeOffset="9">23024 14893 6671,'8'0'182,"0"0"0,-5 0 242,5 0-111,0 0-128,3 0 1,1 0-29,-1 0 1,2 0 67,2 0 0,-2 0-31,2 0 0,3 0 15,1 0 1,2 0-38,2 0 0,0 0-48,0 0 0,1 0-50,2 0 1,4 0-149,4 0 1,-2 0 101,2 0 1,-5 0-81,9 0 0,-4 0 58,8 0 1,0 0 15,4 0 0,-4 0-73,0 0 1,0 0 31,3 0 1,0 0 14,-4 0 1,3 0 59,-6 0 0,4 0 11,-4 0 1,4 0-9,-4 0 1,-2-4-3,-5 0 0,2 0-9,-3 4 1,-2-3 17,-1-1 0,-4 0 50,-4 4 0,2 0-62,-2 0 0,-2-4 41,-2 0 1,-1 1-67,1 3 1,-2 0-67,2 0 0,-2 0 49,-2 0 1,1 0-18,-1 0 0,1 0-2,-1 0 0,0-2-8,1-2 0,-1 3 38,1-3 1,-1 3-20,0 1 0,-3 0 329,0 0-100,-6 0 87,8 0-253,-8 0 1,3 0-630,-5 0 446,-5 0 0,2 1-1232,-4 3 1348,-1-3 0,-14 5 0,-2-6 0</inkml:trace>
  <inkml:trace contextRef="#ctx0" brushRef="#br0" timeOffset="10">16183 12414 8838,'8'2'510,"0"2"-389,-1-3 0,8 4-63,1-5 1,0 0 46,-1 0 1,2 0-24,2 0-42,2 0 0,-3 0 27,5 0 0,-1 0-136,-3 0 1,1 0-153,-5 0 145,6 0 0,-9 0 7,3 0 1,-2 0-142,-1 0 27,-6 0 0,0 0-437,-2 0 0,-3 0 182,4 0 1,-6 0-40,-3 0 477,-2 0 0,-11 5 0,0 1 0</inkml:trace>
  <inkml:trace contextRef="#ctx0" brushRef="#br0" timeOffset="11">16229 12620 7569,'1'6'111,"3"-2"26,-3-3 1,10-1 94,-4 0 0,3 0 11,2 0 1,0 0-79,4 0 0,0-3-12,3-1 1,3 0-162,-3 4 62,2 0 0,-2-4-223,0 0 1,-3 1 112,3 3-174,-5 0 1,2 0-1,-4 0 230,-6 0 0,9-5 0,-2-2 0</inkml:trace>
  <inkml:trace contextRef="#ctx0" brushRef="#br0" timeOffset="12">17485 11512 7569,'-6'0'-607,"-4"0"1,7 0 1178,-4 0-169,4 0-70,-2 0 1255,5 0-1415,-5 0-16,4 0 1,-4 2-58,5 1 1,0 4 18,0 4 0,0 0-138,0 1 0,0 3 53,0 0 1,0 1 76,0-5 1,0 4-182,0 0 20,0 6 0,0-9 43,0 4 0,0 0-150,0-1 1,0 4-33,0-3 0,0 0-150,0-1 1,0-2-458,0 2 528,5-2 0,0-2-265,2 1 0,4-1 533,-4 1 0,8-1 0,3 1 0</inkml:trace>
  <inkml:trace contextRef="#ctx0" brushRef="#br0" timeOffset="13">16971 12289 7569,'-11'0'15,"0"0"183,-1 0 20,1 0 92,4 0 86,-3 0-222,9 0 1,-5 0 162,2 0 42,3 0-250,-5 0-6,6 0 76,6 5 0,4-4-42,5 3 1,5-3 34,-1-1-79,3 0 1,2 0 40,3 0 0,2 0-31,5 0 0,5-1-41,3-3 1,6 2-219,2-6 0,5 4-19,-2-3-199,8 4 1,-2-6 324,-26 7 0,-1 0 0,0 0 1,1-1 38,1 1 0,0 1 1,2 0-1,1 0 27,-1 0 0,0-2-23,0 0 1,0 0-1,0 2 1,1 1-15,-1-2 1,0 0-1,0 1 1,0-1 0,-1 0 1,-1 1 0,0 0 0,-1 0-4,0 0 1,-1-1 0,30-3 4,-5 1 0,-5 0-105,-2 4 42,-8 0 1,-7 0 188,-4 0 0,-6 0-91,2 0 1,-8 1 86,-4 3 1,-3-3-62,0 3 1,-6-1-264,-2 0 330,2-1 1,-6 4-248,0-2 0,-6-3 112,-9 3 1,-4-3-661,-8-1 1,-2 4 663,-5 0 0,-6 5 0,0-3 0</inkml:trace>
  <inkml:trace contextRef="#ctx0" brushRef="#br0" timeOffset="14">16971 12814 7569,'-6'-5'-283,"1"4"380,5-4 0,0 4 640,0-3-538,0 2 1,-1-3-24,-3 5 1,3 2-50,-3 1 1,-1 1-123,1 8 0,-5-2 21,1 9 29,-2 0 1,-1 4 23,-1 0 0,2 3-131,3 1 1,-3 1 1,2-2 1,2 0 64,-2 4 1,4-3-45,-3 3 0,4-3 73,-1 3 1,4-4-126,4 1 1,-1-3 58,4-2 0,1 1-68,3 0 0,1-5 103,-1-3 1,2-3-1,2-5 0,-1 2 101,5-5 1,-4 0-107,4-4 0,0-2 4,4-1 3,0-4 0,0-5-1,0-4 0,-2 2 4,-2-5 0,2 0-13,-6-4 0,-1 1-76,-7-1 0,2-4-98,-5 0 71,0-4 1,-4 5-26,0-4 1,0 1 85,0-2 0,-7 0-209,-4 4 203,0 0 0,-7 4-50,3 1 0,-2 4-79,-2 3 1,-2 3-314,2 5 281,-3-4 0,-2 10-18,-3-3 0,3 4-9,-3 4 0,2 2 231,-2 6 0,3-1 0,-2 1 0,-4 4 0,1 2 0</inkml:trace>
  <inkml:trace contextRef="#ctx0" brushRef="#br0" timeOffset="15">16777 13054 7569,'12'10'0,"-1"-2"-151,1 2 222,-1-4 81,0 1 0,1 2 42,-1-6 0,1 2 162,-1-1-219,6-3 1,-4 6 76,7-3 0,-1-3 11,3 3 1,-3-3-150,0-1 1,4 4 67,4 0 0,0-1-305,-5-3 136,-4 0 0,3 0-94,-6 0 0,4-3-252,-4-1 1,2 0-271,-2 4 422,-3-5 0,1 2-177,-5-4 0,-4 3 396,3-4 0,-4-4 0,2-6 0</inkml:trace>
  <inkml:trace contextRef="#ctx0" brushRef="#br0" timeOffset="16">17565 12700 7569,'-7'-4'0,"-1"0"423,6-4 55,-4 6-249,6-8-83,0 9 188,0-4-144,0 15 0,0-1-98,0 10 0,4 0 91,0 4 1,0 5-62,-4 2-86,0-2 0,0 5 13,0-3 0,4 3-190,-1 2 0,1-1-131,-4 0 211,5 0 1,-2-3-11,5-1 0,-6-4-110,2 0 0,1-3 46,-1-4 1,3 2-21,-3-6-79,0 0-55,1-4-83,-4 1-355,4-6 727,-5-1 0,0-5 0,0 0 0</inkml:trace>
  <inkml:trace contextRef="#ctx0" brushRef="#br0" timeOffset="17">17679 13043 7569,'0'-7'1063,"0"2"-987,6 5-31,-5 0 1,5 1 277,-2 3-185,-3 3 0,4 9 10,-5 3 1,0-1-31,0 1 1,0 0 11,0 4 1,0-4-69,0 0 0,0-4-267,0 4 139,0-5 0,0 6 45,0-4 0,0-1-99,0-4 0,0-3-112,0 0 173,0-6 73,0 3-25,0-5-4,0-5 1,2-1 12,1-6 0,0 1-154,5-1 153,-6 1 1,7-4 2,-5 0 1,3-4-2,-3 3 1,5-4 3,-1 1 0,-2 1-11,2-1 0,-1 1 22,5-1-19,-6 3 0,4 6 153,-2 2-150,2-2 71,1 9-33,1-4 0,-1 5 10,1 0 0,-5 1 14,1 3 1,-2 2-80,2 5 1,1 1 46,-5-1 1,3 5-97,-3-1 84,5 5 1,-8-6-26,3 5 0,-3 0-10,-1 4 0,0-4-22,0 0 36,0 0 1,0 0-45,0 0 0,0-4-203,0 4 158,0-5 1,0-1-392,0-5 54,0-1 78,0 0 1,1-2-349,3-5 701,-2 0 0,13-10 0,-3-3 0</inkml:trace>
  <inkml:trace contextRef="#ctx0" brushRef="#br0" timeOffset="18">18125 12780 7569,'11'-18'-116,"1"2"141,-6 4 101,4-4 385,-3 3-236,4-3 76,0 4 62,1 1-2,-1-1-206,1 6 1,-5 0-63,1 2 0,-4 3 0,3-3 0,1 2-64,3 2-40,1 6 0,-5-1-5,1 2-18,0 8 1,2-6 51,-3 10 1,2 0-68,-5 4 1,1 1-11,-1 3 1,-3 1-91,3 2 0,-8 3 108,-3-2 0,-4 2-114,0 1 0,-4 4-157,0 0 159,-6 0 1,9-5-6,-4-2-567,-1 2 539,4-9 0,-4 3 111,6-8-20,5 2 0,-3-8 18,5 2 0,-1-4 279,1-3-211,3 2 298,-4-9 470,10 10-668,1-10 0,7 4 0,2-5 1,2-4 34,2 0 0,2-1-43,-2 1 0,3 3-37,1-3 1,-1 2 213,1-2-232,0 3 1,-4-4 87,0 5 0,-5 0 94,1 0 1,-2 0 57,-1 0-187,-1 0 122,0 0 68,-4 0 54,-2 0 77,-5 0-159,-5 0-293,-2 0 0,-14 0 0,-3 0 0</inkml:trace>
  <inkml:trace contextRef="#ctx0" brushRef="#br0" timeOffset="19">23710 13534 6299,'-7'-5'1443,"2"3"-1100,5-3 30,0 5 24,0-5-191,0 4 64,0-4 707,0 5-859,0 5-88,0 1 1,0 6 54,0-1 0,0 4-85,0 1 1,0 3-129,0-4 69,0 5 1,0-6 32,0 5 0,0-4-72,0 4 1,0-5 16,0 2 1,2-2 86,1 1 0,0-3-197,5 4 182,-6-4 1,4-1-230,-2-4-330,-3 3 55,10-3 286,-10-1-86,4 4-1109,0-9 1422,-4 5 0,-1-1 0,-6 1 0</inkml:trace>
  <inkml:trace contextRef="#ctx0" brushRef="#br0" timeOffset="20">23470 13991 7569,'-6'0'-1130,"0"0"1222,6 0 62,-5 0 66,4 0-1,-4 5 190,5-4-168,0 4 2098,0-5-2121,5 0 1,-2 0 63,4 0 1,1 0-45,3 0 0,5 0-65,-1 0-36,5 0 1,-2 0-17,5 0 0,5 0-77,2 0 0,-1 0-114,2 0 82,-1 0 0,4 0 13,1 0 1,3 0-79,0 0 0,4 0-10,-4 0 1,4 0 74,-4 0 0,4-1-141,-4-3 46,5 3 1,-9-6 52,0 3 0,-2 3-16,-9-3 0,1 3-104,-9 1 128,0-5-97,-8 4-134,-2-4-35,-5 5 184,0 0-692,-5 0 498,-2 0 0,-4 0-164,0 0 1,-1 0-184,1 0 0,-2 1-267,-2 3 732,2-3 1,-5 4 179,3-5 0,-8 0 0,-6 0 0</inkml:trace>
  <inkml:trace contextRef="#ctx0" brushRef="#br0" timeOffset="21">23493 14139 7516,'6'-6'1210,"-1"1"-778,-5 5-283,0 0 0,0 5 0,0 1-103,0 5 0,0 1 47,0-1 1,0 1-128,0-1 1,1 4 40,3 1 1,-3 3-111,3-4 71,-2 0 1,1 0-4,1 1 0,0-1-78,-4-4 1,4 1 24,0-1 102,-1 0 0,-3 1-33,0-1-115,0-4-29,0 3-170,0-4 73,0 6 98,0-6-255,0-1-1436,0-5 1853,0-5 0,0-1 0,0-6 0</inkml:trace>
  <inkml:trace contextRef="#ctx0" brushRef="#br0" timeOffset="22">23607 14356 7569,'4'-8'-35,"0"1"63,-1 4 1,1-3 483,0 2-36,0 3 178,-4-4-310,5 5-62,-4 0 137,4 0-242,-5 0-231,0 5 0,0 1 79,0 6 1,0-5-324,0 1-153,5-1 327,-3 5 1,3-5-228,-5 1 181,0-5 105,0 7-40,5-9 268,-4 4 10,4-5 255,-5 0-275,0-5 47,5-1-89,-4-6-49,10 1-9,-5-1 1,1 1 21,1 0 0,-2-1-63,2 1 1,2 3-3,-2 1 1,2 3-25,1-4 0,1 6-9,-1-2 0,1 3-78,-1 1 119,-5 0 0,5 0-41,-4 0 0,0 1-37,0 3 23,-4 2 0,3 2-7,-2-1 1,-3 1-44,3 3 1,1 2-122,-1 2 0,0-2 36,-4 2 0,3-6-107,1-1 0,0-1 242,-4 5-52,0-6 0,0 0-41,0-2 158,0-3 0,0 6-411,0-4 311,0-1 1,1 3-726,3-5 194,-3 0 603,4 0 0,1-10 0,0-3 0</inkml:trace>
  <inkml:trace contextRef="#ctx0" brushRef="#br0" timeOffset="23">24052 14173 7569,'7'-11'867,"3"-1"-654,-4 6 1,2-3 288,-1 5-240,-4 1 0,6 1 302,-5-1-231,5 1-218,-3-3 0,0 4 254,-2-3-227,2 3 0,-3-4 142,5 5-137,-6 0-97,8 5 1,-7-3-5,4 6 1,-4 0-115,1 3 1,-2 0-94,2 1 0,-3-1-17,3 1 150,-3-1 0,-1 4-131,0 1 0,-3 4 26,-1-1 1,-5-1-115,1 1 0,2-5-96,-2 1 197,1 3 0,-5-6-104,1 4-49,-1-4 193,6 0 1,-3-5 178,5 1 1,-1-4-73,2 3 284,1-4-210,-3 2 0,5-4 72,0 3 1,1-3 335,3 3-123,3-3-199,4-1 0,4 0 84,0 0 1,6 0 64,-2 0 0,1 0 126,-1 0-249,8 0 0,-12 0-137,8 0 0,-8 0-158,0 0 0,-2 0-449,-2 0-187,-4 0 1,-3 0-2040,-8 0 2783,-3 0 0,-14-5 0,-3-1 0</inkml:trace>
  <inkml:trace contextRef="#ctx0" brushRef="#br0" timeOffset="24">20717 12437 7438,'7'0'770,"-2"0"-326,-5 0 178,5 0-284,-4 0-181,4 0 1,-5 5-112,0 3 0,0 2 0,0 2 37,0-1 1,0 2 26,0 2 0,0-1-188,0 5 1,0-4 52,0 4 1,2-4-85,1 4 1,0-3 45,5 3 1,-2-5-4,1 1 1,4-2-9,-4-2 1,0 0-55,0 1 1,-3-2-197,4-2 76,-6 2-623,3-4 584,-5 0 1,-1 0-660,-3-6 406,3 0 540,-4 0 0,5 0 0,-5-6 0,-2 0 0</inkml:trace>
  <inkml:trace contextRef="#ctx0" brushRef="#br0" timeOffset="25">20889 12689 7569,'0'-12'324,"0"1"-107,0 4 0,0 1 372,0 2-66,0 3-24,5-4-212,-4 5-113,4 0-115,0 5 32,2 1 1,-1 6-135,-2-1 0,1-3 19,-1-1 1,-1-3-46,-3 4-26,0-1 0,0 1-206,0 0 84,0-6 120,0 3 213,0-5 50,-5 0-95,4 0 101,-4 0-134,5-5 0,1-1 50,3-6 0,-1 5-72,4-1 0,1 1-2,3-5 1,-3 5-65,0-1 1,-1 4 76,5-3 1,-2 3-70,-3-4 0,3 6 66,-2-2-196,2 2 150,2 2-11,-1 0 17,0 0 1,0 2-3,-4 2 0,2 2 4,-5 5 1,5 1-2,-2-1 1,0 1-87,0-1 0,-3 0 82,4 1 0,-4-1-57,3 1 0,-3-2 15,4-3-29,-6 4 1,5-6-150,-4 2-271,-1-2-462,3-5 565,-5 0 0,-5-10 1,-2-2-1</inkml:trace>
  <inkml:trace contextRef="#ctx0" brushRef="#br0" timeOffset="26">21266 12563 7569,'1'-11'170,"3"-1"1,-2 2 292,6 2 1,-2-2-134,2 3 0,1 0-10,-5 0 1,3 3 177,-3-4-436,5 6 0,-7-3 100,6 5 0,-4-4 116,3 0-247,-4 0 74,7 4 1,-5 1-204,3 3 0,-2-2 81,-2 1 0,-3 4-106,3 0 0,-3 3 31,-1 2 1,0-1-22,0 1 0,0-1 52,0 1 1,0 3-40,0 0 1,0 1-21,0 0 0,0-2 96,0 5 0,0-5-213,0 1 207,-5-2 0,4-2 16,-3 0 1,2 0-19,-2-4 135,3 3 14,-5-8-71,6 3-4,0-5 0,2 3 49,2 1 1,2 0-53,5-4 0,1 0 226,-1 0 0,2 0-70,2 0 0,2 0 26,2 0 0,1 0-61,-5 0 0,4 0-73,-4 0 0,1 1-50,-5 3 1,-3-3-368,-1 3-1364,-4-2 1283,2-2 0,-15 0 411,-6 0 0,-9 5 0,-4 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08T04:13:07.172"/>
    </inkml:context>
    <inkml:brush xml:id="br0">
      <inkml:brushProperty name="width" value="0.09086" units="cm"/>
      <inkml:brushProperty name="height" value="0.09086" units="cm"/>
      <inkml:brushProperty name="color" value="#FF0000"/>
    </inkml:brush>
  </inkml:definitions>
  <inkml:trace contextRef="#ctx0" brushRef="#br0">18251 3015 7610,'0'-8'762,"0"1"-395,0 4-46,0-7 92,0 9-390,0-4 15,0 5-57,5 0 0,-3 0 153,6 0-65,-1 0 0,5 0 2,-1 0 1,1 0 64,-1 0 1,0-4-48,1 0 0,3 0 1,0 4 1,1-3-30,-5-1 0,0 0 11,1 4 1,-1 0-22,1 0 1,-1 0-84,1 0 1,-1 0 70,0 0 0,2-4 16,2 0 1,2-3-12,2 3 0,-1-1 9,-3 1 0,-2 3 3,2-3 1,-1-1-1,1 1-19,-2 0 0,3 4-17,-4 0 0,-1 0-114,0 0 13,1 0 0,-1 0 99,1 0 0,0 0-60,4 0 1,-2 0 43,5 0 1,0-3-20,3-1 0,-3-1 13,0 1 0,-3 3-2,3-3 0,-5 2 16,1 2 1,1-1-12,0-3 1,-1 3 18,-4-3 1,1 3-17,-1 1 0,1 0-3,-1 0 0,4 0 4,0 0 1,2 0-7,-2 0 0,-1 0 4,5 0 0,0 0 0,4 0 0,0-1 11,0-3 0,0 3 1,-1-3 0,0 3-18,-3 1 0,1 0 8,-4 0 1,-1 0-188,-4 0 147,1 0 0,-1 0-85,0 0 0,-4 1 41,-3 3-10,2-3 72,0 4 0,2-4-75,0 3 139,-6-3 1,4 4-110,-2-5 166,-3 0-116,5 0 0,-5 0 56,3 0 0,-3 2-41,3 2 161,-3-3-71,-1 4 781,0-5-663,0-5 25,0 4-143,0-10 0,-1 6-5,-3-2 1,3 0-7,-3 4-44,3 1 0,-1-7 48,-2 6-21,3-6 1,-8 2-15,6-4 1,-1 3 8,4 1 0,0-1-99,0-3 1,0-1 88,0 1 1,0-2-91,0-2 0,0 1-17,0-5 1,0 0 22,0-4 0,4 1 20,-1 3 1,1-6 15,-4 2 0,0-2-48,0 2 1,1-1 32,3-3 1,-3 3 6,3-3 1,-2 3-23,-2 2 0,0-1 0,0 0 0,0 0-4,0 0 1,0 0-7,0 0 0,0 1 19,0-1 1,0-1 0,0-3 0,0 3 15,0-3 0,0 3-20,0 1 0,0 2 57,0 2 0,0-2-48,0 6 1,-4-4 46,0 4 1,-1-4-8,1 4 0,2-2 4,-6 2 1,5 2 29,0-2 0,-2 1-49,1-1 0,-1 2 24,1-2 0,3-2-17,-3 2 1,2-1-26,2 0 1,0 3 29,0-7 1,0 7 9,0-3 0,0 0-33,0 1 1,4-2-4,0 2 1,0 2-16,-4-2 0,0-2-67,0 2 1,0-1 34,0 0 0,0 3 39,0-7 1,-1 7-40,-3-3 1,3 0 20,-3 1 0,-1-1 16,1 5 1,-4 0 23,4-1 0,-1 1 5,2-1 0,0 1 43,-5-1-63,6 1 0,-4 0 20,2-1 1,2 1-15,-1-1 1,-2 1-7,1-1 1,0 1 8,4 0 1,-4-1-17,0 1 1,-3-1-22,3 1 0,0 3-43,4 1 9,-5-1 0,2-3 53,-4-1 1,4 5-29,0-1 1,0 4 18,-1-3 1,3-1 11,-3-3 0,2 3-54,-2 0 94,2 1 0,-4-5-24,2 1 1,3 3 19,-3 1-30,3-1 0,1 0-3,0 1-234,0 4 228,-5-7 0,4 8-234,-3-6 171,3 5-52,1-7 107,0 9 0,-2-5-9,-1 2 36,1 3 30,-3-4 70,5 5-202,0 0 120,5 0 0,-2 0 0,4 0 1,-3 0 76,4 0 1,-1 0-86,5 0 0,-1 0 44,1 0 0,0 0-33,4 0 0,-4 0-12,4 0 1,-4 0 18,0 0 0,3 3-63,0 1 0,0 1 46,-3-1 1,3-3-9,0 3 1,2 1 12,-2-1 1,-1 0-11,5-4 1,0 4 14,4-1 1,1 1-13,3-4 0,-2-1-35,5-3 0,0 3 37,0-3 0,2 2-57,-6-2 1,5 2 38,-5-1 1,1 1-5,-4 2 1,0 0 0,0 0 1,0 0-2,-1 0 1,0 0-65,-3 0 1,5 2 61,-5 1 0,6-1 14,-2 2 1,0-3-17,4-1 1,-2 0 22,2 0 0,-3 0-6,3 0 1,-2 0 3,2 0 1,-3 0 8,2 0 0,-5 0-15,-2 0 1,0 0 31,4 0 1,-4 1-27,0 3 0,-4-3 12,4 3 1,0-2-12,4 2 0,0-2-28,0 1 0,-1-1 17,1-2 0,0 0-5,0 0 1,0 0-5,0 0 1,-1 0 9,1 0 0,0 0-4,0 0 0,0 0 0,0 0 1,-2 0 0,-2 0 1,3 0-20,-3 0 1,-1 0-3,1 0 0,-2 0 16,2 0 0,2 0-2,-6 0 1,0 0 3,-3 0 1,0 0-5,4 0 0,-4 3 9,3 1 0,-1 0-9,2-4 1,0 0 54,3 0 0,3-1-43,-3-3 1,-1 3 3,1-3 0,-2 3-31,2 1 1,-1 0-4,-3 0 1,-2 0-47,2 0 0,-2 0 64,-2 0 0,1 0-31,-1 0 0,1 0 18,-1 0 0,0 0-22,1 0 1,-1 0 35,1 0 1,3 0 1,0 0 1,4 0 22,-4 0 1,6 0 9,-2 0 1,-1 0-3,1 0 0,-4 0-29,4 0 1,-4-2 5,4-1 1,-4 1-1,4-2 1,-5 3-47,2 1 0,-4 0 17,0 0 6,-1 0 1,1 0 16,-1 0 0,0 0-3,1 0 0,-1 0 44,1 0 0,0 0-47,4 0 1,-2 0 23,5 0 0,-4 0-15,4 0 1,-1 0 8,1 0 0,1-1 0,-5-3 0,4 3 16,-4-3 0,1 3-4,-5 1 0,0 0 2,1 0 0,-4 0-16,-1 0 1,1-4 3,3 0 1,-3 0-22,-1 4 0,1 0 21,3 0 1,-3 0-44,0 0 0,-1 0 13,5 0 1,-1-1-6,1-3 0,0 3-2,3-3 1,-2 3 0,2 1 0,-2 0 7,-2 0 1,1-4 1,-1 0 0,1 1 12,-1 3 1,1 0-13,-1 0 0,-3-4 56,-1 0-47,1 0 1,3 4 2,1 0 0,-5 0-19,1 0 1,0 0-5,3 0 0,0 0 33,1 0 0,-2-1-15,-2-3 0,2 3 15,-3-3 1,3 3-16,2 1 0,-4 0-19,-1 0 20,1 0 0,3-4 65,1 0 1,-1 0-53,0 4 1,-3 0 0,0 0 1,-1 0 8,5 0 1,-5 0-4,1 0 31,0 0 0,3 0-30,0 0 1,-3 0 75,0 0-39,-6 0 5,8 0-104,-8 0-4,3 0-596,-5 5 1,-4-2 51,0 4 598,-10 1 0,1 9 0,-9 0 0</inkml:trace>
  <inkml:trace contextRef="#ctx0" brushRef="#br0" timeOffset="1">22773 971 7569,'-6'0'-444,"1"-5"667,5-2-46,0-4 0,0 3 154,0 1 5,0 4-158,-5-2 0,3 4 206,-1-3-105,1 3 33,2-4-187,0 5 192,0 5-285,0-4 0,0 9 65,0-2 1,0 2-13,0 1 0,0 1-97,0-1 0,-3 1 63,-1-1 1,-4 0-67,4 1 1,1-1 85,3 1 1,0 3-49,0 0 1,0 0 31,0-3 1,3 1-40,1 2 0,4-3-10,-4 4 0,4 0-4,0-1 1,-2 4 26,2-3 0,-2 0-3,2-1 0,1-2-9,-5 2 1,-1 2 9,-3-2 1,4 2 10,0-2 1,0-3-16,-4 4 1,0 0 39,0-1 1,-4 4-29,0-3 0,0 4-12,4-1 1,-3-1 3,-1 1 0,0-4 0,4 4 1,0-4-31,0 4 1,1-5 29,3 1 1,-3 2-65,3-2 1,1 0 52,-1-3 0,0-1-24,-4 1 1,0-1 25,0 1 1,0 0 0,0 3 1,0-1-21,0 5 0,0-1 0,0 1 0,0 2-2,0-6 1,0 4 11,0-4 1,0 4-24,0-4 0,0 4 19,0-3 0,0 3 7,0-4 0,0 4-25,0-4 1,0 2-1,0-2 1,0-2-79,0 2 0,0 1 84,0-1 1,0 2-36,0-2 0,0-2 25,0 2 1,0 2 6,0-2 0,4 4-16,0-4 0,-1 4 58,-3-4 1,0 4-11,0-3 0,0 0 99,0-1 0,-3-2-83,-1 2 0,0-1-19,4 1 0,-4-2-10,0 2 1,0-2 17,4-2 1,-1 2-53,-3 2 0,3-2 45,-3 2 0,3-2-103,1-2 1,0 2 6,0 2 1,0-2 15,0 2 1,0-2 52,0-2 0,0 1-2,0-1 0,0 1 29,0-1 1,0 0-39,0 1 1,0-4 23,0-1 0,0 1-14,0 3 1,0-3 34,0-1 1,0 1-23,0 3 0,0-3 9,0 0-4,0-1 0,0 5-9,0-1 0,-4 1 9,0-1 1,1 0-9,3 1 1,0-5-5,0 1 1,0 0 4,0 3 0,-2-1-25,-1-2 1,1 2 2,-2-2 6,3 2 1,1 1 9,0 1 1,0-5-7,0 1 12,0-1 1,0 5-9,0-1 0,0-3-47,0-1 1,0-3 39,0 4-62,0 0 14,0 3 22,0 0 1,0-3 37,0 0-3,0-6 149,0 3-169,0 0 98,0-3-69,0 3 820,0-5-811,5 0-68,-3 0 32,8 0 6,-4-5 0,5 3 0,1-2 1,-1 2 1,1-2 1,-1 3-3,1-3 1,-5 3 7,1 1 0,-1-4 10,5 0 0,-1 0-10,1 4 0,-1 0 10,1 0 0,3 0-12,0 0 1,5-3-1,-1-1 1,2 0 6,-2 4 1,6 0-1,-2 0 1,2-4 72,-2 0 0,2 1-70,-2 3 1,3 0 72,-7 0 0,2-4-61,2 0 1,-1 0 68,-3 4 1,1 0-68,-5 0 1,6 0-1,-2 0 1,-2 0 12,2 0 0,-3 0-6,3 0 1,-4-4-53,4 0 1,-5 1 48,1 3 1,2 0-20,-2 0 1,4 0 10,-4 0 0,4-4-21,-4 0 0,2 0 26,-2 4 0,-2 0 1,2 0 1,-2 0-17,-2 0 1,4 0-4,1 0 1,-1 0-9,-4 0 0,1 0 19,-1 0 1,1 0-98,-1 0 1,0 0 84,1 0 1,-1-1-80,1-3 0,-1 3 69,0-3 1,-3 3-22,0 1 28,-1 0 10,5 0 1,-1 0 1,-3 0-19,-1 0 0,-3 0 36,4 0 1,-1 0-19,5 0 0,-5 0 2,1 0 1,0-1-6,3-3 1,0 3-1,1-3-3,-1 2 1,1 2-1,-1 0 1,-3 0 1,-1 0 1,-3 0-2,4 0-43,-6 0 0,5 0 35,-3 0 7,-3 0 59,4 0 44,-5 0-52,5 0-54,-4 0 17,9 0 1,-3 0-13,4 0 1,-3 0 26,-1 0 29,1 0 0,3 0-10,1 0 0,-5 0 74,1 0 1,-4 0-3,3 0 27,-4 0-145,2 0 99,0 0-179,-4 0 162,4 0-289,-5 0 231,6 0 0,-4 0 2,6 0 0,-4 0 173,3 0-111,-4 0-53,7 0 1,-8 0 27,6 0-32,-5 0-17,7 0-180,-9 0-160,4 0 79,0 0-734,-4 0 321,4 0 166,-5 0 1,-5 0 0,-1 0 0</inkml:trace>
  <inkml:trace contextRef="#ctx0" brushRef="#br0" timeOffset="2">22807 3392 7569,'-11'0'71,"5"-5"1,1 2 75,5-4 276,0 4 387,0-7-531,0 9 1,0-6 395,0 4-576,0 1 222,0-3-257,0 5 122,0 5-158,0 2 0,0 4 13,0 1 0,0 3-38,0 0 0,0 0 78,0-3 0,0 3-90,0 0 1,1 4 36,3-4 0,-3 2 6,3-2 1,1-1-82,-1 5 1,-1-5 103,-3 1 1,4-2-157,0-2 135,0 6 0,-4-4-43,0 2 0,4-2 41,0-2-88,-1 0 1,-3 1 43,0-1 1,0-3-4,0-1 1,0-3-26,0 4 0,0-4 37,0 3 1,0-3-8,0 4 1,0-6 49,0 8 1,-3-7-42,-1 5 4,0-6-6,4 3 0,0-4 6,0 3-26,0-3 30,0 5-887,0-6 1,1 3 877,3 1 0,2 0 0,6-4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FB922-F127-5E47-9B2E-CA730A74DCAB}" type="datetimeFigureOut">
              <a:rPr lang="en-US" smtClean="0"/>
              <a:t>4/15/19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E1A22D-B0DA-7946-9107-1C35E13A8882}" type="slidenum">
              <a:rPr lang="en-US" smtClean="0"/>
              <a:t>‹#›</a:t>
            </a:fld>
            <a:endParaRPr lang="en-US"/>
          </a:p>
        </p:txBody>
      </p:sp>
    </p:spTree>
    <p:extLst>
      <p:ext uri="{BB962C8B-B14F-4D97-AF65-F5344CB8AC3E}">
        <p14:creationId xmlns:p14="http://schemas.microsoft.com/office/powerpoint/2010/main" val="2340084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58037"/>
            <a:ext cx="7772400" cy="815815"/>
          </a:xfrm>
          <a:prstGeom prst="rect">
            <a:avLst/>
          </a:prstGeom>
        </p:spPr>
        <p:txBody>
          <a:bodyPr/>
          <a:lstStyle>
            <a:lvl1pPr>
              <a:defRPr>
                <a:latin typeface="Franklin Gothic Medium"/>
                <a:cs typeface="Franklin Gothic Medium"/>
              </a:defRPr>
            </a:lvl1pPr>
          </a:lstStyle>
          <a:p>
            <a:r>
              <a:rPr lang="en-US" dirty="0"/>
              <a:t>Click to edit Master title style</a:t>
            </a:r>
          </a:p>
        </p:txBody>
      </p:sp>
      <p:sp>
        <p:nvSpPr>
          <p:cNvPr id="7" name="TextBox 6"/>
          <p:cNvSpPr txBox="1"/>
          <p:nvPr userDrawn="1"/>
        </p:nvSpPr>
        <p:spPr>
          <a:xfrm>
            <a:off x="685800" y="682560"/>
            <a:ext cx="6405664" cy="461665"/>
          </a:xfrm>
          <a:prstGeom prst="rect">
            <a:avLst/>
          </a:prstGeom>
          <a:noFill/>
        </p:spPr>
        <p:txBody>
          <a:bodyPr wrap="none" rtlCol="0">
            <a:spAutoFit/>
          </a:bodyPr>
          <a:lstStyle/>
          <a:p>
            <a:r>
              <a:rPr lang="en-US" sz="2400" b="1" dirty="0"/>
              <a:t>ENGG</a:t>
            </a:r>
            <a:r>
              <a:rPr lang="en-US" sz="2400" b="1" baseline="0" dirty="0"/>
              <a:t> 2430 / ESTR 2004: </a:t>
            </a:r>
            <a:r>
              <a:rPr lang="en-US" sz="2400" baseline="0" dirty="0"/>
              <a:t>Probability and Statistics</a:t>
            </a:r>
            <a:endParaRPr lang="en-US" sz="2400" dirty="0"/>
          </a:p>
        </p:txBody>
      </p:sp>
      <p:sp>
        <p:nvSpPr>
          <p:cNvPr id="8" name="TextBox 7"/>
          <p:cNvSpPr txBox="1"/>
          <p:nvPr userDrawn="1"/>
        </p:nvSpPr>
        <p:spPr>
          <a:xfrm>
            <a:off x="6119098" y="5887585"/>
            <a:ext cx="2339102" cy="461665"/>
          </a:xfrm>
          <a:prstGeom prst="rect">
            <a:avLst/>
          </a:prstGeom>
          <a:noFill/>
        </p:spPr>
        <p:txBody>
          <a:bodyPr wrap="none" rtlCol="0">
            <a:spAutoFit/>
          </a:bodyPr>
          <a:lstStyle/>
          <a:p>
            <a:r>
              <a:rPr lang="en-US" sz="2400" dirty="0"/>
              <a:t>Andrej Bogdanov</a:t>
            </a:r>
          </a:p>
        </p:txBody>
      </p:sp>
      <p:sp>
        <p:nvSpPr>
          <p:cNvPr id="9" name="TextBox 8"/>
          <p:cNvSpPr txBox="1"/>
          <p:nvPr userDrawn="1"/>
        </p:nvSpPr>
        <p:spPr>
          <a:xfrm>
            <a:off x="685800" y="1094160"/>
            <a:ext cx="1662635" cy="461665"/>
          </a:xfrm>
          <a:prstGeom prst="rect">
            <a:avLst/>
          </a:prstGeom>
          <a:noFill/>
        </p:spPr>
        <p:txBody>
          <a:bodyPr wrap="none" rtlCol="0">
            <a:spAutoFit/>
          </a:bodyPr>
          <a:lstStyle/>
          <a:p>
            <a:r>
              <a:rPr lang="en-US" sz="2400" baseline="0" dirty="0"/>
              <a:t>Spring 2019</a:t>
            </a:r>
            <a:endParaRPr lang="en-US" sz="2400" dirty="0"/>
          </a:p>
        </p:txBody>
      </p:sp>
    </p:spTree>
    <p:extLst>
      <p:ext uri="{BB962C8B-B14F-4D97-AF65-F5344CB8AC3E}">
        <p14:creationId xmlns:p14="http://schemas.microsoft.com/office/powerpoint/2010/main" val="62717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93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606642"/>
          </a:xfrm>
          <a:prstGeom prst="rect">
            <a:avLst/>
          </a:prstGeom>
        </p:spPr>
        <p:txBody>
          <a:bodyPr>
            <a:normAutofit/>
          </a:bodyPr>
          <a:lstStyle>
            <a:lvl1pPr algn="l">
              <a:defRPr sz="3200">
                <a:latin typeface="Franklin Gothic Medium"/>
                <a:cs typeface="Franklin Gothic Medium"/>
              </a:defRPr>
            </a:lvl1pPr>
          </a:lstStyle>
          <a:p>
            <a:r>
              <a:rPr lang="en-US" dirty="0"/>
              <a:t>Click to edit Master title style</a:t>
            </a:r>
          </a:p>
        </p:txBody>
      </p:sp>
      <p:cxnSp>
        <p:nvCxnSpPr>
          <p:cNvPr id="7" name="Straight Connector 6"/>
          <p:cNvCxnSpPr/>
          <p:nvPr userDrawn="1"/>
        </p:nvCxnSpPr>
        <p:spPr>
          <a:xfrm>
            <a:off x="457200" y="881280"/>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315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ercise">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184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5751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24946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4" r:id="rId3"/>
    <p:sldLayoutId id="2147483657" r:id="rId4"/>
    <p:sldLayoutId id="2147483659"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customXml" Target="../ink/ink10.xml"/><Relationship Id="rId1" Type="http://schemas.openxmlformats.org/officeDocument/2006/relationships/slideLayout" Target="../slideLayouts/slideLayout4.xml"/><Relationship Id="rId6" Type="http://schemas.openxmlformats.org/officeDocument/2006/relationships/customXml" Target="../ink/ink12.xml"/><Relationship Id="rId5" Type="http://schemas.openxmlformats.org/officeDocument/2006/relationships/image" Target="../media/image13.png"/><Relationship Id="rId4" Type="http://schemas.openxmlformats.org/officeDocument/2006/relationships/customXml" Target="../ink/ink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customXml" Target="../ink/ink13.xml"/><Relationship Id="rId1" Type="http://schemas.openxmlformats.org/officeDocument/2006/relationships/slideLayout" Target="../slideLayouts/slideLayout4.xml"/><Relationship Id="rId6" Type="http://schemas.openxmlformats.org/officeDocument/2006/relationships/customXml" Target="../ink/ink15.xml"/><Relationship Id="rId5" Type="http://schemas.openxmlformats.org/officeDocument/2006/relationships/image" Target="../media/image16.png"/><Relationship Id="rId4" Type="http://schemas.openxmlformats.org/officeDocument/2006/relationships/customXml" Target="../ink/ink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16.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customXml" Target="../ink/ink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2" Type="http://schemas.openxmlformats.org/officeDocument/2006/relationships/hyperlink" Target="mailto:ombes2@gmx.com"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customXml" Target="../ink/ink18.xml"/><Relationship Id="rId1" Type="http://schemas.openxmlformats.org/officeDocument/2006/relationships/slideLayout" Target="../slideLayouts/slideLayout4.xml"/><Relationship Id="rId6" Type="http://schemas.openxmlformats.org/officeDocument/2006/relationships/customXml" Target="../ink/ink20.xml"/><Relationship Id="rId5" Type="http://schemas.openxmlformats.org/officeDocument/2006/relationships/image" Target="../media/image21.png"/><Relationship Id="rId4" Type="http://schemas.openxmlformats.org/officeDocument/2006/relationships/customXml" Target="../ink/ink19.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21.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customXml" Target="../ink/ink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2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customXml" Target="../ink/ink27.xml"/><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customXml" Target="../ink/ink24.xml"/><Relationship Id="rId1" Type="http://schemas.openxmlformats.org/officeDocument/2006/relationships/slideLayout" Target="../slideLayouts/slideLayout4.xml"/><Relationship Id="rId6" Type="http://schemas.openxmlformats.org/officeDocument/2006/relationships/customXml" Target="../ink/ink26.xml"/><Relationship Id="rId5" Type="http://schemas.openxmlformats.org/officeDocument/2006/relationships/image" Target="../media/image27.png"/><Relationship Id="rId4" Type="http://schemas.openxmlformats.org/officeDocument/2006/relationships/customXml" Target="../ink/ink25.xml"/><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customXml" Target="../ink/ink2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2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ustomXml" Target="../ink/ink3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customXml" Target="../ink/ink31.xml"/><Relationship Id="rId1" Type="http://schemas.openxmlformats.org/officeDocument/2006/relationships/slideLayout" Target="../slideLayouts/slideLayout4.xml"/><Relationship Id="rId6" Type="http://schemas.openxmlformats.org/officeDocument/2006/relationships/customXml" Target="../ink/ink33.xml"/><Relationship Id="rId5" Type="http://schemas.openxmlformats.org/officeDocument/2006/relationships/image" Target="../media/image33.png"/><Relationship Id="rId4" Type="http://schemas.openxmlformats.org/officeDocument/2006/relationships/customXml" Target="../ink/ink3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ustomXml" Target="../ink/ink34.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customXml" Target="../ink/ink35.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customXml" Target="../ink/ink36.xml"/><Relationship Id="rId1" Type="http://schemas.openxmlformats.org/officeDocument/2006/relationships/slideLayout" Target="../slideLayouts/slideLayout4.xml"/><Relationship Id="rId6" Type="http://schemas.openxmlformats.org/officeDocument/2006/relationships/customXml" Target="../ink/ink38.xml"/><Relationship Id="rId5" Type="http://schemas.openxmlformats.org/officeDocument/2006/relationships/image" Target="../media/image38.png"/><Relationship Id="rId4" Type="http://schemas.openxmlformats.org/officeDocument/2006/relationships/customXml" Target="../ink/ink3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customXml" Target="../ink/ink39.xml"/><Relationship Id="rId1" Type="http://schemas.openxmlformats.org/officeDocument/2006/relationships/slideLayout" Target="../slideLayouts/slideLayout3.xml"/><Relationship Id="rId6" Type="http://schemas.openxmlformats.org/officeDocument/2006/relationships/customXml" Target="../ink/ink41.xml"/><Relationship Id="rId5" Type="http://schemas.openxmlformats.org/officeDocument/2006/relationships/image" Target="../media/image41.png"/><Relationship Id="rId4" Type="http://schemas.openxmlformats.org/officeDocument/2006/relationships/customXml" Target="../ink/ink40.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customXml" Target="../ink/ink42.xml"/><Relationship Id="rId1" Type="http://schemas.openxmlformats.org/officeDocument/2006/relationships/slideLayout" Target="../slideLayouts/slideLayout4.xml"/><Relationship Id="rId6" Type="http://schemas.openxmlformats.org/officeDocument/2006/relationships/customXml" Target="../ink/ink44.xml"/><Relationship Id="rId5" Type="http://schemas.openxmlformats.org/officeDocument/2006/relationships/image" Target="../media/image44.png"/><Relationship Id="rId4" Type="http://schemas.openxmlformats.org/officeDocument/2006/relationships/customXml" Target="../ink/ink43.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ustomXml" Target="../ink/ink45.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customXml" Target="../ink/ink46.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7" Type="http://schemas.openxmlformats.org/officeDocument/2006/relationships/image" Target="../media/image7.png"/><Relationship Id="rId2" Type="http://schemas.openxmlformats.org/officeDocument/2006/relationships/image" Target="../media/image3.tiff"/><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6.png"/><Relationship Id="rId4" Type="http://schemas.openxmlformats.org/officeDocument/2006/relationships/customXml" Target="../ink/ink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customXml" Target="../ink/ink5.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80.png"/><Relationship Id="rId7" Type="http://schemas.openxmlformats.org/officeDocument/2006/relationships/image" Target="../media/image10.png"/><Relationship Id="rId2" Type="http://schemas.openxmlformats.org/officeDocument/2006/relationships/customXml" Target="../ink/ink6.xml"/><Relationship Id="rId1" Type="http://schemas.openxmlformats.org/officeDocument/2006/relationships/slideLayout" Target="../slideLayouts/slideLayout4.xml"/><Relationship Id="rId6" Type="http://schemas.openxmlformats.org/officeDocument/2006/relationships/customXml" Target="../ink/ink8.xml"/><Relationship Id="rId5" Type="http://schemas.openxmlformats.org/officeDocument/2006/relationships/image" Target="../media/image9.png"/><Relationship Id="rId4" Type="http://schemas.openxmlformats.org/officeDocument/2006/relationships/customXml" Target="../ink/ink7.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5822"/>
            <a:ext cx="7772400" cy="766355"/>
          </a:xfrm>
        </p:spPr>
        <p:txBody>
          <a:bodyPr/>
          <a:lstStyle/>
          <a:p>
            <a:r>
              <a:rPr lang="en-US" dirty="0"/>
              <a:t>10. Bayesian Statistics</a:t>
            </a:r>
          </a:p>
        </p:txBody>
      </p:sp>
      <p:sp>
        <p:nvSpPr>
          <p:cNvPr id="3" name="TextBox 2">
            <a:extLst>
              <a:ext uri="{FF2B5EF4-FFF2-40B4-BE49-F238E27FC236}">
                <a16:creationId xmlns:a16="http://schemas.microsoft.com/office/drawing/2014/main" id="{7CD22E57-2E8E-B548-9D04-0F14E3D37339}"/>
              </a:ext>
            </a:extLst>
          </p:cNvPr>
          <p:cNvSpPr txBox="1"/>
          <p:nvPr/>
        </p:nvSpPr>
        <p:spPr>
          <a:xfrm>
            <a:off x="3244132" y="938254"/>
            <a:ext cx="184731" cy="461665"/>
          </a:xfrm>
          <a:prstGeom prst="rect">
            <a:avLst/>
          </a:prstGeom>
          <a:noFill/>
        </p:spPr>
        <p:txBody>
          <a:bodyPr wrap="none" rtlCol="0">
            <a:spAutoFit/>
          </a:bodyPr>
          <a:lstStyle/>
          <a:p>
            <a:endParaRPr lang="en-US" sz="2400" dirty="0">
              <a:latin typeface="Franklin Gothic Medium"/>
              <a:cs typeface="Franklin Gothic Medium"/>
            </a:endParaRPr>
          </a:p>
        </p:txBody>
      </p:sp>
    </p:spTree>
    <p:extLst>
      <p:ext uri="{BB962C8B-B14F-4D97-AF65-F5344CB8AC3E}">
        <p14:creationId xmlns:p14="http://schemas.microsoft.com/office/powerpoint/2010/main" val="4293983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87A163-0AE9-6043-AF1F-D641C7593AB3}"/>
              </a:ext>
            </a:extLst>
          </p:cNvPr>
          <p:cNvSpPr txBox="1"/>
          <p:nvPr/>
        </p:nvSpPr>
        <p:spPr>
          <a:xfrm>
            <a:off x="435836" y="565254"/>
            <a:ext cx="8158003" cy="523220"/>
          </a:xfrm>
          <a:prstGeom prst="rect">
            <a:avLst/>
          </a:prstGeom>
          <a:noFill/>
        </p:spPr>
        <p:txBody>
          <a:bodyPr wrap="none" rtlCol="0">
            <a:spAutoFit/>
          </a:bodyPr>
          <a:lstStyle/>
          <a:p>
            <a:r>
              <a:rPr lang="en-US" sz="2800" dirty="0">
                <a:latin typeface="Franklin Gothic Medium"/>
                <a:cs typeface="Franklin Gothic Medium"/>
              </a:rPr>
              <a:t>On her first 3 dates, Juliet is late by </a:t>
            </a:r>
            <a:r>
              <a:rPr lang="en-US" sz="2800" i="1" dirty="0">
                <a:latin typeface="Garamond" panose="02020404030301010803" pitchFamily="18" charset="0"/>
                <a:cs typeface="Franklin Gothic Medium"/>
              </a:rPr>
              <a:t>x</a:t>
            </a:r>
            <a:r>
              <a:rPr lang="en-US" sz="2800" baseline="-25000" dirty="0">
                <a:latin typeface="Garamond" panose="02020404030301010803" pitchFamily="18" charset="0"/>
                <a:cs typeface="Franklin Gothic Medium"/>
              </a:rPr>
              <a:t>1</a:t>
            </a:r>
            <a:r>
              <a:rPr lang="en-US" sz="2800" dirty="0">
                <a:latin typeface="Garamond" panose="02020404030301010803" pitchFamily="18" charset="0"/>
                <a:cs typeface="Franklin Gothic Medium"/>
              </a:rPr>
              <a:t>, </a:t>
            </a:r>
            <a:r>
              <a:rPr lang="en-US" sz="2800" i="1" dirty="0">
                <a:latin typeface="Garamond" panose="02020404030301010803" pitchFamily="18" charset="0"/>
                <a:cs typeface="Franklin Gothic Medium"/>
              </a:rPr>
              <a:t>x</a:t>
            </a:r>
            <a:r>
              <a:rPr lang="en-US" sz="2800" baseline="-25000" dirty="0">
                <a:latin typeface="Garamond" panose="02020404030301010803" pitchFamily="18" charset="0"/>
                <a:cs typeface="Franklin Gothic Medium"/>
              </a:rPr>
              <a:t>2</a:t>
            </a:r>
            <a:r>
              <a:rPr lang="en-US" sz="2800" dirty="0">
                <a:latin typeface="Garamond" panose="02020404030301010803" pitchFamily="18" charset="0"/>
                <a:cs typeface="Franklin Gothic Medium"/>
              </a:rPr>
              <a:t>, </a:t>
            </a:r>
            <a:r>
              <a:rPr lang="en-US" sz="2800" i="1" dirty="0">
                <a:latin typeface="Garamond" panose="02020404030301010803" pitchFamily="18" charset="0"/>
                <a:cs typeface="Franklin Gothic Medium"/>
              </a:rPr>
              <a:t>x</a:t>
            </a:r>
            <a:r>
              <a:rPr lang="en-US" sz="2800" baseline="-25000" dirty="0">
                <a:latin typeface="Garamond" panose="02020404030301010803" pitchFamily="18" charset="0"/>
                <a:cs typeface="Franklin Gothic Medium"/>
              </a:rPr>
              <a:t>3</a:t>
            </a:r>
            <a:r>
              <a:rPr lang="en-US" sz="2800" dirty="0">
                <a:latin typeface="Franklin Gothic Medium"/>
                <a:cs typeface="Franklin Gothic Medium"/>
              </a:rPr>
              <a:t> hours.</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376F9161-D6D7-694D-8F99-9571C721A6C1}"/>
                  </a:ext>
                </a:extLst>
              </p14:cNvPr>
              <p14:cNvContentPartPr/>
              <p14:nvPr/>
            </p14:nvContentPartPr>
            <p14:xfrm>
              <a:off x="760680" y="1381320"/>
              <a:ext cx="7833240" cy="3363840"/>
            </p14:xfrm>
          </p:contentPart>
        </mc:Choice>
        <mc:Fallback xmlns="">
          <p:pic>
            <p:nvPicPr>
              <p:cNvPr id="3" name="Ink 2">
                <a:extLst>
                  <a:ext uri="{FF2B5EF4-FFF2-40B4-BE49-F238E27FC236}">
                    <a16:creationId xmlns:a16="http://schemas.microsoft.com/office/drawing/2014/main" id="{376F9161-D6D7-694D-8F99-9571C721A6C1}"/>
                  </a:ext>
                </a:extLst>
              </p:cNvPr>
              <p:cNvPicPr/>
              <p:nvPr/>
            </p:nvPicPr>
            <p:blipFill>
              <a:blip r:embed="rId3"/>
              <a:stretch>
                <a:fillRect/>
              </a:stretch>
            </p:blipFill>
            <p:spPr>
              <a:xfrm>
                <a:off x="744480" y="1365120"/>
                <a:ext cx="7865640" cy="3396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E1FA5B9-1A9B-4D46-8C22-BFBA0B3669C2}"/>
                  </a:ext>
                </a:extLst>
              </p14:cNvPr>
              <p14:cNvContentPartPr/>
              <p14:nvPr/>
            </p14:nvContentPartPr>
            <p14:xfrm>
              <a:off x="925200" y="4624560"/>
              <a:ext cx="7364520" cy="1735920"/>
            </p14:xfrm>
          </p:contentPart>
        </mc:Choice>
        <mc:Fallback xmlns="">
          <p:pic>
            <p:nvPicPr>
              <p:cNvPr id="4" name="Ink 3">
                <a:extLst>
                  <a:ext uri="{FF2B5EF4-FFF2-40B4-BE49-F238E27FC236}">
                    <a16:creationId xmlns:a16="http://schemas.microsoft.com/office/drawing/2014/main" id="{2E1FA5B9-1A9B-4D46-8C22-BFBA0B3669C2}"/>
                  </a:ext>
                </a:extLst>
              </p:cNvPr>
              <p:cNvPicPr/>
              <p:nvPr/>
            </p:nvPicPr>
            <p:blipFill>
              <a:blip r:embed="rId5"/>
              <a:stretch>
                <a:fillRect/>
              </a:stretch>
            </p:blipFill>
            <p:spPr>
              <a:xfrm>
                <a:off x="909000" y="4608360"/>
                <a:ext cx="7396560" cy="1768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F45C743C-1CFC-1B43-84F3-36C384C26820}"/>
                  </a:ext>
                </a:extLst>
              </p14:cNvPr>
              <p14:cNvContentPartPr/>
              <p14:nvPr/>
            </p14:nvContentPartPr>
            <p14:xfrm>
              <a:off x="4111560" y="2442240"/>
              <a:ext cx="4610160" cy="4167360"/>
            </p14:xfrm>
          </p:contentPart>
        </mc:Choice>
        <mc:Fallback xmlns="">
          <p:pic>
            <p:nvPicPr>
              <p:cNvPr id="5" name="Ink 4">
                <a:extLst>
                  <a:ext uri="{FF2B5EF4-FFF2-40B4-BE49-F238E27FC236}">
                    <a16:creationId xmlns:a16="http://schemas.microsoft.com/office/drawing/2014/main" id="{F45C743C-1CFC-1B43-84F3-36C384C26820}"/>
                  </a:ext>
                </a:extLst>
              </p:cNvPr>
              <p:cNvPicPr/>
              <p:nvPr/>
            </p:nvPicPr>
            <p:blipFill>
              <a:blip r:embed="rId7"/>
              <a:stretch>
                <a:fillRect/>
              </a:stretch>
            </p:blipFill>
            <p:spPr>
              <a:xfrm>
                <a:off x="4095360" y="2426040"/>
                <a:ext cx="4642560" cy="4199400"/>
              </a:xfrm>
              <a:prstGeom prst="rect">
                <a:avLst/>
              </a:prstGeom>
            </p:spPr>
          </p:pic>
        </mc:Fallback>
      </mc:AlternateContent>
    </p:spTree>
    <p:extLst>
      <p:ext uri="{BB962C8B-B14F-4D97-AF65-F5344CB8AC3E}">
        <p14:creationId xmlns:p14="http://schemas.microsoft.com/office/powerpoint/2010/main" val="1673016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7ABC63-B9E3-5E49-A765-1C32EA4AE5B6}"/>
              </a:ext>
            </a:extLst>
          </p:cNvPr>
          <p:cNvSpPr/>
          <p:nvPr/>
        </p:nvSpPr>
        <p:spPr>
          <a:xfrm>
            <a:off x="425668" y="480113"/>
            <a:ext cx="8371491" cy="1077218"/>
          </a:xfrm>
          <a:prstGeom prst="rect">
            <a:avLst/>
          </a:prstGeom>
        </p:spPr>
        <p:txBody>
          <a:bodyPr wrap="square">
            <a:spAutoFit/>
          </a:bodyPr>
          <a:lstStyle/>
          <a:p>
            <a:pPr lvl="0"/>
            <a:r>
              <a:rPr lang="en-US" sz="3200" dirty="0">
                <a:solidFill>
                  <a:prstClr val="black"/>
                </a:solidFill>
                <a:latin typeface="Franklin Gothic Medium" panose="020B0603020102020204" pitchFamily="34" charset="0"/>
                <a:cs typeface="Franklin Gothic Medium"/>
              </a:rPr>
              <a:t>Three independent</a:t>
            </a:r>
            <a:r>
              <a:rPr lang="en-US" sz="3200" i="1" dirty="0">
                <a:solidFill>
                  <a:prstClr val="black"/>
                </a:solidFill>
                <a:latin typeface="Franklin Gothic Medium" panose="020B0603020102020204" pitchFamily="34" charset="0"/>
                <a:cs typeface="Franklin Gothic Medium"/>
              </a:rPr>
              <a:t> </a:t>
            </a:r>
            <a:r>
              <a:rPr lang="en-US" sz="3200" dirty="0">
                <a:solidFill>
                  <a:prstClr val="black"/>
                </a:solidFill>
                <a:latin typeface="Garamond" panose="02020404030301010803" pitchFamily="18" charset="0"/>
                <a:cs typeface="Franklin Gothic Medium"/>
              </a:rPr>
              <a:t>Normal(</a:t>
            </a:r>
            <a:r>
              <a:rPr lang="en-US" sz="3200" dirty="0">
                <a:solidFill>
                  <a:prstClr val="black"/>
                </a:solidFill>
                <a:latin typeface="Symbol" pitchFamily="2" charset="2"/>
                <a:cs typeface="Franklin Gothic Medium"/>
              </a:rPr>
              <a:t>Q</a:t>
            </a:r>
            <a:r>
              <a:rPr lang="en-US" sz="3200" dirty="0">
                <a:solidFill>
                  <a:prstClr val="black"/>
                </a:solidFill>
                <a:latin typeface="Garamond" panose="02020404030301010803" pitchFamily="18" charset="0"/>
                <a:cs typeface="Franklin Gothic Medium"/>
              </a:rPr>
              <a:t>, 1)</a:t>
            </a:r>
            <a:r>
              <a:rPr lang="en-US" sz="3200" dirty="0">
                <a:solidFill>
                  <a:prstClr val="black"/>
                </a:solidFill>
                <a:latin typeface="Franklin Gothic Medium" panose="020B0603020102020204" pitchFamily="34" charset="0"/>
                <a:cs typeface="Franklin Gothic Medium"/>
              </a:rPr>
              <a:t> RVs take values </a:t>
            </a:r>
            <a:r>
              <a:rPr lang="en-US" sz="3200" dirty="0">
                <a:solidFill>
                  <a:prstClr val="black"/>
                </a:solidFill>
                <a:latin typeface="Garamond" panose="02020404030301010803" pitchFamily="18" charset="0"/>
                <a:cs typeface="Franklin Gothic Medium"/>
              </a:rPr>
              <a:t>3.97</a:t>
            </a:r>
            <a:r>
              <a:rPr lang="en-US" sz="3200" dirty="0">
                <a:solidFill>
                  <a:prstClr val="black"/>
                </a:solidFill>
                <a:latin typeface="Franklin Gothic Medium" panose="020B0603020102020204" pitchFamily="34" charset="0"/>
                <a:cs typeface="Franklin Gothic Medium"/>
              </a:rPr>
              <a:t>, </a:t>
            </a:r>
            <a:r>
              <a:rPr lang="en-US" sz="3200" dirty="0">
                <a:solidFill>
                  <a:prstClr val="black"/>
                </a:solidFill>
                <a:latin typeface="Garamond" panose="02020404030301010803" pitchFamily="18" charset="0"/>
                <a:cs typeface="Franklin Gothic Medium"/>
              </a:rPr>
              <a:t>4.09</a:t>
            </a:r>
            <a:r>
              <a:rPr lang="en-US" sz="3200" dirty="0">
                <a:solidFill>
                  <a:prstClr val="black"/>
                </a:solidFill>
                <a:latin typeface="Franklin Gothic Medium" panose="020B0603020102020204" pitchFamily="34" charset="0"/>
                <a:cs typeface="Franklin Gothic Medium"/>
              </a:rPr>
              <a:t>, </a:t>
            </a:r>
            <a:r>
              <a:rPr lang="en-US" sz="3200" dirty="0">
                <a:solidFill>
                  <a:prstClr val="black"/>
                </a:solidFill>
                <a:latin typeface="Garamond" panose="02020404030301010803" pitchFamily="18" charset="0"/>
                <a:cs typeface="Franklin Gothic Medium"/>
              </a:rPr>
              <a:t>3.11</a:t>
            </a:r>
            <a:r>
              <a:rPr lang="en-US" sz="3200" dirty="0">
                <a:solidFill>
                  <a:prstClr val="black"/>
                </a:solidFill>
                <a:latin typeface="Franklin Gothic Medium" panose="020B0603020102020204" pitchFamily="34" charset="0"/>
                <a:cs typeface="Franklin Gothic Medium"/>
              </a:rPr>
              <a:t>. What is </a:t>
            </a:r>
            <a:r>
              <a:rPr lang="en-US" sz="3200" dirty="0">
                <a:solidFill>
                  <a:prstClr val="black"/>
                </a:solidFill>
                <a:latin typeface="Symbol" pitchFamily="2" charset="2"/>
                <a:cs typeface="Franklin Gothic Medium"/>
              </a:rPr>
              <a:t>Q</a:t>
            </a:r>
            <a:r>
              <a:rPr lang="en-US" sz="3200" dirty="0">
                <a:solidFill>
                  <a:prstClr val="black"/>
                </a:solidFill>
                <a:latin typeface="Franklin Gothic Medium" panose="020B0603020102020204" pitchFamily="34" charset="0"/>
                <a:cs typeface="Franklin Gothic Medium"/>
              </a:rPr>
              <a:t>?</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BD0D3A08-75F8-E740-8545-9D3048607D3F}"/>
                  </a:ext>
                </a:extLst>
              </p14:cNvPr>
              <p14:cNvContentPartPr/>
              <p14:nvPr/>
            </p14:nvContentPartPr>
            <p14:xfrm flipH="1">
              <a:off x="425520" y="1712520"/>
              <a:ext cx="8118000" cy="3273480"/>
            </p14:xfrm>
          </p:contentPart>
        </mc:Choice>
        <mc:Fallback xmlns="">
          <p:pic>
            <p:nvPicPr>
              <p:cNvPr id="3" name="Ink 2">
                <a:extLst>
                  <a:ext uri="{FF2B5EF4-FFF2-40B4-BE49-F238E27FC236}">
                    <a16:creationId xmlns:a16="http://schemas.microsoft.com/office/drawing/2014/main" id="{BD0D3A08-75F8-E740-8545-9D3048607D3F}"/>
                  </a:ext>
                </a:extLst>
              </p:cNvPr>
              <p:cNvPicPr/>
              <p:nvPr/>
            </p:nvPicPr>
            <p:blipFill>
              <a:blip r:embed="rId3"/>
              <a:stretch>
                <a:fillRect/>
              </a:stretch>
            </p:blipFill>
            <p:spPr>
              <a:xfrm flipH="1">
                <a:off x="409320" y="1696320"/>
                <a:ext cx="8150400" cy="3305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7093FF2-AF0F-904E-8329-018DE294E394}"/>
                  </a:ext>
                </a:extLst>
              </p14:cNvPr>
              <p14:cNvContentPartPr/>
              <p14:nvPr/>
            </p14:nvContentPartPr>
            <p14:xfrm>
              <a:off x="6903360" y="3651120"/>
              <a:ext cx="752760" cy="419760"/>
            </p14:xfrm>
          </p:contentPart>
        </mc:Choice>
        <mc:Fallback xmlns="">
          <p:pic>
            <p:nvPicPr>
              <p:cNvPr id="4" name="Ink 3">
                <a:extLst>
                  <a:ext uri="{FF2B5EF4-FFF2-40B4-BE49-F238E27FC236}">
                    <a16:creationId xmlns:a16="http://schemas.microsoft.com/office/drawing/2014/main" id="{87093FF2-AF0F-904E-8329-018DE294E394}"/>
                  </a:ext>
                </a:extLst>
              </p:cNvPr>
              <p:cNvPicPr/>
              <p:nvPr/>
            </p:nvPicPr>
            <p:blipFill>
              <a:blip r:embed="rId5"/>
              <a:stretch>
                <a:fillRect/>
              </a:stretch>
            </p:blipFill>
            <p:spPr>
              <a:xfrm>
                <a:off x="6887160" y="3634920"/>
                <a:ext cx="78516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8210A656-A078-A441-B369-0AB4C32193E5}"/>
                  </a:ext>
                </a:extLst>
              </p14:cNvPr>
              <p14:cNvContentPartPr/>
              <p14:nvPr/>
            </p14:nvContentPartPr>
            <p14:xfrm>
              <a:off x="1029240" y="4986000"/>
              <a:ext cx="7202160" cy="1596960"/>
            </p14:xfrm>
          </p:contentPart>
        </mc:Choice>
        <mc:Fallback xmlns="">
          <p:pic>
            <p:nvPicPr>
              <p:cNvPr id="6" name="Ink 5">
                <a:extLst>
                  <a:ext uri="{FF2B5EF4-FFF2-40B4-BE49-F238E27FC236}">
                    <a16:creationId xmlns:a16="http://schemas.microsoft.com/office/drawing/2014/main" id="{8210A656-A078-A441-B369-0AB4C32193E5}"/>
                  </a:ext>
                </a:extLst>
              </p:cNvPr>
              <p:cNvPicPr/>
              <p:nvPr/>
            </p:nvPicPr>
            <p:blipFill>
              <a:blip r:embed="rId7"/>
              <a:stretch>
                <a:fillRect/>
              </a:stretch>
            </p:blipFill>
            <p:spPr>
              <a:xfrm>
                <a:off x="1013040" y="4969800"/>
                <a:ext cx="7234560" cy="1629360"/>
              </a:xfrm>
              <a:prstGeom prst="rect">
                <a:avLst/>
              </a:prstGeom>
            </p:spPr>
          </p:pic>
        </mc:Fallback>
      </mc:AlternateContent>
    </p:spTree>
    <p:extLst>
      <p:ext uri="{BB962C8B-B14F-4D97-AF65-F5344CB8AC3E}">
        <p14:creationId xmlns:p14="http://schemas.microsoft.com/office/powerpoint/2010/main" val="2861798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C32F1-F9B2-DD4E-86AD-C443E2B5B89F}"/>
              </a:ext>
            </a:extLst>
          </p:cNvPr>
          <p:cNvSpPr>
            <a:spLocks noGrp="1"/>
          </p:cNvSpPr>
          <p:nvPr>
            <p:ph type="title"/>
          </p:nvPr>
        </p:nvSpPr>
        <p:spPr/>
        <p:txBody>
          <a:bodyPr/>
          <a:lstStyle/>
          <a:p>
            <a:r>
              <a:rPr lang="en-US" dirty="0"/>
              <a:t>Inference for </a:t>
            </a:r>
            <a:r>
              <a:rPr lang="en-US" dirty="0" err="1"/>
              <a:t>normals</a:t>
            </a:r>
            <a:endParaRPr lang="en-US" dirty="0"/>
          </a:p>
        </p:txBody>
      </p:sp>
      <p:sp>
        <p:nvSpPr>
          <p:cNvPr id="3" name="Rectangle 2">
            <a:extLst>
              <a:ext uri="{FF2B5EF4-FFF2-40B4-BE49-F238E27FC236}">
                <a16:creationId xmlns:a16="http://schemas.microsoft.com/office/drawing/2014/main" id="{D8DE5AF4-474E-9A4D-B460-045444CDC8B9}"/>
              </a:ext>
            </a:extLst>
          </p:cNvPr>
          <p:cNvSpPr/>
          <p:nvPr/>
        </p:nvSpPr>
        <p:spPr>
          <a:xfrm>
            <a:off x="457200" y="1331452"/>
            <a:ext cx="7071167" cy="584775"/>
          </a:xfrm>
          <a:prstGeom prst="rect">
            <a:avLst/>
          </a:prstGeom>
        </p:spPr>
        <p:txBody>
          <a:bodyPr wrap="none">
            <a:spAutoFit/>
          </a:bodyPr>
          <a:lstStyle/>
          <a:p>
            <a:pPr lvl="0"/>
            <a:r>
              <a:rPr lang="en-US" sz="3200" i="1" dirty="0">
                <a:solidFill>
                  <a:prstClr val="black"/>
                </a:solidFill>
                <a:latin typeface="Garamond" panose="02020404030301010803" pitchFamily="18" charset="0"/>
                <a:cs typeface="Franklin Gothic Medium"/>
              </a:rPr>
              <a:t>X</a:t>
            </a:r>
            <a:r>
              <a:rPr lang="en-US" sz="3200" i="1" baseline="-25000" dirty="0">
                <a:solidFill>
                  <a:prstClr val="black"/>
                </a:solidFill>
                <a:latin typeface="Garamond" panose="02020404030301010803" pitchFamily="18" charset="0"/>
                <a:cs typeface="Franklin Gothic Medium"/>
              </a:rPr>
              <a:t>i</a:t>
            </a:r>
            <a:r>
              <a:rPr lang="en-US" sz="3200" dirty="0">
                <a:solidFill>
                  <a:prstClr val="black"/>
                </a:solidFill>
                <a:latin typeface="Garamond" panose="02020404030301010803" pitchFamily="18" charset="0"/>
                <a:cs typeface="Franklin Gothic Medium"/>
              </a:rPr>
              <a:t> = Normal(</a:t>
            </a:r>
            <a:r>
              <a:rPr lang="en-US" sz="3200" dirty="0">
                <a:solidFill>
                  <a:prstClr val="black"/>
                </a:solidFill>
                <a:latin typeface="Symbol" pitchFamily="2" charset="2"/>
                <a:cs typeface="Franklin Gothic Medium"/>
              </a:rPr>
              <a:t>Q</a:t>
            </a:r>
            <a:r>
              <a:rPr lang="en-US" sz="3200" dirty="0">
                <a:solidFill>
                  <a:prstClr val="black"/>
                </a:solidFill>
                <a:latin typeface="Garamond" panose="02020404030301010803" pitchFamily="18" charset="0"/>
                <a:cs typeface="Franklin Gothic Medium"/>
              </a:rPr>
              <a:t>, </a:t>
            </a:r>
            <a:r>
              <a:rPr lang="en-US" sz="3200" dirty="0" err="1">
                <a:solidFill>
                  <a:prstClr val="black"/>
                </a:solidFill>
                <a:latin typeface="Symbol" pitchFamily="2" charset="2"/>
                <a:cs typeface="Franklin Gothic Medium"/>
              </a:rPr>
              <a:t>s</a:t>
            </a:r>
            <a:r>
              <a:rPr lang="en-US" sz="3200" i="1" baseline="-25000" dirty="0" err="1">
                <a:solidFill>
                  <a:prstClr val="black"/>
                </a:solidFill>
                <a:latin typeface="Garamond" panose="02020404030301010803" pitchFamily="18" charset="0"/>
                <a:cs typeface="Franklin Gothic Medium"/>
              </a:rPr>
              <a:t>i</a:t>
            </a:r>
            <a:r>
              <a:rPr lang="en-US" sz="3200"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independent given </a:t>
            </a:r>
            <a:r>
              <a:rPr lang="en-US" sz="3200" dirty="0">
                <a:solidFill>
                  <a:prstClr val="black"/>
                </a:solidFill>
                <a:latin typeface="Symbol" pitchFamily="2" charset="2"/>
                <a:cs typeface="Franklin Gothic Medium"/>
              </a:rPr>
              <a:t>Q</a:t>
            </a:r>
            <a:endParaRPr lang="en-US" sz="3200" dirty="0">
              <a:solidFill>
                <a:prstClr val="black"/>
              </a:solidFill>
              <a:latin typeface="Franklin Gothic Medium" panose="020B0603020102020204" pitchFamily="34" charset="0"/>
              <a:cs typeface="Franklin Gothic Medium"/>
            </a:endParaRPr>
          </a:p>
        </p:txBody>
      </p:sp>
      <p:sp>
        <p:nvSpPr>
          <p:cNvPr id="4" name="Rectangle 3">
            <a:extLst>
              <a:ext uri="{FF2B5EF4-FFF2-40B4-BE49-F238E27FC236}">
                <a16:creationId xmlns:a16="http://schemas.microsoft.com/office/drawing/2014/main" id="{8EB7F26E-7245-5C4B-BE45-3DC2EDCF92E8}"/>
              </a:ext>
            </a:extLst>
          </p:cNvPr>
          <p:cNvSpPr/>
          <p:nvPr/>
        </p:nvSpPr>
        <p:spPr>
          <a:xfrm>
            <a:off x="457199" y="2335187"/>
            <a:ext cx="3348994" cy="584775"/>
          </a:xfrm>
          <a:prstGeom prst="rect">
            <a:avLst/>
          </a:prstGeom>
        </p:spPr>
        <p:txBody>
          <a:bodyPr wrap="none">
            <a:spAutoFit/>
          </a:bodyPr>
          <a:lstStyle/>
          <a:p>
            <a:pPr lvl="0"/>
            <a:r>
              <a:rPr lang="en-US" sz="3200" dirty="0">
                <a:solidFill>
                  <a:prstClr val="black"/>
                </a:solidFill>
                <a:latin typeface="Symbol" pitchFamily="2" charset="2"/>
                <a:cs typeface="Franklin Gothic Medium"/>
              </a:rPr>
              <a:t>Q</a:t>
            </a:r>
            <a:r>
              <a:rPr lang="en-US" sz="3200" i="1"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is</a:t>
            </a:r>
            <a:r>
              <a:rPr lang="en-US" sz="3200" i="1" dirty="0">
                <a:solidFill>
                  <a:prstClr val="black"/>
                </a:solidFill>
                <a:latin typeface="Garamond" panose="02020404030301010803" pitchFamily="18" charset="0"/>
                <a:cs typeface="Franklin Gothic Medium"/>
              </a:rPr>
              <a:t> </a:t>
            </a:r>
            <a:r>
              <a:rPr lang="en-US" sz="3200" dirty="0">
                <a:solidFill>
                  <a:prstClr val="black"/>
                </a:solidFill>
                <a:latin typeface="Garamond" panose="02020404030301010803" pitchFamily="18" charset="0"/>
                <a:cs typeface="Franklin Gothic Medium"/>
              </a:rPr>
              <a:t>Normal(</a:t>
            </a:r>
            <a:r>
              <a:rPr lang="en-US" sz="3200" i="1" dirty="0">
                <a:solidFill>
                  <a:prstClr val="black"/>
                </a:solidFill>
                <a:latin typeface="Garamond" panose="02020404030301010803" pitchFamily="18" charset="0"/>
                <a:cs typeface="Franklin Gothic Medium"/>
              </a:rPr>
              <a:t>x</a:t>
            </a:r>
            <a:r>
              <a:rPr lang="en-US" sz="3200" baseline="-25000" dirty="0">
                <a:solidFill>
                  <a:prstClr val="black"/>
                </a:solidFill>
                <a:latin typeface="Garamond" panose="02020404030301010803" pitchFamily="18" charset="0"/>
                <a:cs typeface="Franklin Gothic Medium"/>
              </a:rPr>
              <a:t>0</a:t>
            </a:r>
            <a:r>
              <a:rPr lang="en-US" sz="3200" dirty="0">
                <a:solidFill>
                  <a:prstClr val="black"/>
                </a:solidFill>
                <a:latin typeface="Garamond" panose="02020404030301010803" pitchFamily="18" charset="0"/>
                <a:cs typeface="Franklin Gothic Medium"/>
              </a:rPr>
              <a:t>, </a:t>
            </a:r>
            <a:r>
              <a:rPr lang="en-US" sz="3200" dirty="0">
                <a:solidFill>
                  <a:prstClr val="black"/>
                </a:solidFill>
                <a:latin typeface="Symbol" pitchFamily="2" charset="2"/>
                <a:cs typeface="Franklin Gothic Medium"/>
              </a:rPr>
              <a:t>s</a:t>
            </a:r>
            <a:r>
              <a:rPr lang="en-US" sz="3200" baseline="-25000" dirty="0">
                <a:solidFill>
                  <a:prstClr val="black"/>
                </a:solidFill>
                <a:latin typeface="Garamond" panose="02020404030301010803" pitchFamily="18" charset="0"/>
                <a:cs typeface="Franklin Gothic Medium"/>
              </a:rPr>
              <a:t>0</a:t>
            </a:r>
            <a:r>
              <a:rPr lang="en-US" sz="3200" dirty="0">
                <a:solidFill>
                  <a:prstClr val="black"/>
                </a:solidFill>
                <a:latin typeface="Garamond" panose="02020404030301010803" pitchFamily="18" charset="0"/>
                <a:cs typeface="Franklin Gothic Medium"/>
              </a:rPr>
              <a:t>)</a:t>
            </a:r>
          </a:p>
        </p:txBody>
      </p:sp>
      <p:sp>
        <p:nvSpPr>
          <p:cNvPr id="5" name="Rectangle 4">
            <a:extLst>
              <a:ext uri="{FF2B5EF4-FFF2-40B4-BE49-F238E27FC236}">
                <a16:creationId xmlns:a16="http://schemas.microsoft.com/office/drawing/2014/main" id="{0A5346AC-99A8-1A4F-848F-A7A6A0B96BD0}"/>
              </a:ext>
            </a:extLst>
          </p:cNvPr>
          <p:cNvSpPr/>
          <p:nvPr/>
        </p:nvSpPr>
        <p:spPr>
          <a:xfrm>
            <a:off x="457199" y="3275544"/>
            <a:ext cx="8208529" cy="584775"/>
          </a:xfrm>
          <a:prstGeom prst="rect">
            <a:avLst/>
          </a:prstGeom>
        </p:spPr>
        <p:txBody>
          <a:bodyPr wrap="none">
            <a:spAutoFit/>
          </a:bodyPr>
          <a:lstStyle/>
          <a:p>
            <a:pPr lvl="0"/>
            <a:r>
              <a:rPr lang="en-US" sz="3200" dirty="0">
                <a:solidFill>
                  <a:prstClr val="black"/>
                </a:solidFill>
                <a:latin typeface="Garamond" panose="02020404030301010803" pitchFamily="18" charset="0"/>
                <a:cs typeface="Franklin Gothic Medium"/>
              </a:rPr>
              <a:t>(</a:t>
            </a:r>
            <a:r>
              <a:rPr lang="en-US" sz="3200" dirty="0">
                <a:solidFill>
                  <a:prstClr val="black"/>
                </a:solidFill>
                <a:latin typeface="Symbol" pitchFamily="2" charset="2"/>
                <a:cs typeface="Franklin Gothic Medium"/>
              </a:rPr>
              <a:t>Q</a:t>
            </a:r>
            <a:r>
              <a:rPr lang="en-US" sz="3200" i="1" dirty="0">
                <a:solidFill>
                  <a:prstClr val="black"/>
                </a:solidFill>
                <a:latin typeface="Garamond" panose="02020404030301010803" pitchFamily="18" charset="0"/>
                <a:cs typeface="Franklin Gothic Medium"/>
              </a:rPr>
              <a:t> | X</a:t>
            </a:r>
            <a:r>
              <a:rPr lang="en-US" sz="3200" baseline="-25000" dirty="0">
                <a:solidFill>
                  <a:prstClr val="black"/>
                </a:solidFill>
                <a:latin typeface="Garamond" panose="02020404030301010803" pitchFamily="18" charset="0"/>
                <a:cs typeface="Franklin Gothic Medium"/>
              </a:rPr>
              <a:t>1</a:t>
            </a:r>
            <a:r>
              <a:rPr lang="en-US" sz="3200" dirty="0">
                <a:solidFill>
                  <a:prstClr val="black"/>
                </a:solidFill>
                <a:latin typeface="Garamond" panose="02020404030301010803" pitchFamily="18" charset="0"/>
                <a:cs typeface="Franklin Gothic Medium"/>
              </a:rPr>
              <a:t> = </a:t>
            </a:r>
            <a:r>
              <a:rPr lang="en-US" sz="3200" i="1" dirty="0">
                <a:solidFill>
                  <a:prstClr val="black"/>
                </a:solidFill>
                <a:latin typeface="Garamond" panose="02020404030301010803" pitchFamily="18" charset="0"/>
                <a:cs typeface="Franklin Gothic Medium"/>
              </a:rPr>
              <a:t>x</a:t>
            </a:r>
            <a:r>
              <a:rPr lang="en-US" sz="3200" baseline="-25000" dirty="0">
                <a:solidFill>
                  <a:prstClr val="black"/>
                </a:solidFill>
                <a:latin typeface="Garamond" panose="02020404030301010803" pitchFamily="18" charset="0"/>
                <a:cs typeface="Franklin Gothic Medium"/>
              </a:rPr>
              <a:t>1</a:t>
            </a:r>
            <a:r>
              <a:rPr lang="en-US" sz="3200" i="1" dirty="0">
                <a:solidFill>
                  <a:prstClr val="black"/>
                </a:solidFill>
                <a:latin typeface="Garamond" panose="02020404030301010803" pitchFamily="18" charset="0"/>
                <a:cs typeface="Franklin Gothic Medium"/>
              </a:rPr>
              <a:t>, …, </a:t>
            </a:r>
            <a:r>
              <a:rPr lang="en-US" sz="3200" i="1" dirty="0" err="1">
                <a:solidFill>
                  <a:prstClr val="black"/>
                </a:solidFill>
                <a:latin typeface="Garamond" panose="02020404030301010803" pitchFamily="18" charset="0"/>
                <a:cs typeface="Franklin Gothic Medium"/>
              </a:rPr>
              <a:t>X</a:t>
            </a:r>
            <a:r>
              <a:rPr lang="en-US" sz="3200" i="1" baseline="-25000" dirty="0" err="1">
                <a:solidFill>
                  <a:prstClr val="black"/>
                </a:solidFill>
                <a:latin typeface="Garamond" panose="02020404030301010803" pitchFamily="18" charset="0"/>
                <a:cs typeface="Franklin Gothic Medium"/>
              </a:rPr>
              <a:t>n</a:t>
            </a:r>
            <a:r>
              <a:rPr lang="en-US" sz="3200" i="1" dirty="0">
                <a:solidFill>
                  <a:prstClr val="black"/>
                </a:solidFill>
                <a:latin typeface="Garamond" panose="02020404030301010803" pitchFamily="18" charset="0"/>
                <a:cs typeface="Franklin Gothic Medium"/>
              </a:rPr>
              <a:t> = </a:t>
            </a:r>
            <a:r>
              <a:rPr lang="en-US" sz="3200" i="1" dirty="0" err="1">
                <a:solidFill>
                  <a:prstClr val="black"/>
                </a:solidFill>
                <a:latin typeface="Garamond" panose="02020404030301010803" pitchFamily="18" charset="0"/>
                <a:cs typeface="Franklin Gothic Medium"/>
              </a:rPr>
              <a:t>x</a:t>
            </a:r>
            <a:r>
              <a:rPr lang="en-US" sz="3200" i="1" baseline="-25000" dirty="0" err="1">
                <a:solidFill>
                  <a:prstClr val="black"/>
                </a:solidFill>
                <a:latin typeface="Garamond" panose="02020404030301010803" pitchFamily="18" charset="0"/>
                <a:cs typeface="Franklin Gothic Medium"/>
              </a:rPr>
              <a:t>n</a:t>
            </a:r>
            <a:r>
              <a:rPr lang="en-US" sz="3200"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is </a:t>
            </a:r>
            <a:r>
              <a:rPr lang="en-US" sz="3200" dirty="0">
                <a:solidFill>
                  <a:prstClr val="black"/>
                </a:solidFill>
                <a:latin typeface="Garamond" panose="02020404030301010803" pitchFamily="18" charset="0"/>
                <a:cs typeface="Franklin Gothic Medium"/>
              </a:rPr>
              <a:t>Normal(</a:t>
            </a:r>
            <a:r>
              <a:rPr lang="en-US" sz="3200" i="1" dirty="0">
                <a:solidFill>
                  <a:prstClr val="black"/>
                </a:solidFill>
                <a:latin typeface="Garamond" panose="02020404030301010803" pitchFamily="18" charset="0"/>
                <a:cs typeface="Franklin Gothic Medium"/>
              </a:rPr>
              <a:t>x</a:t>
            </a:r>
            <a:r>
              <a:rPr lang="en-US" sz="3200" dirty="0">
                <a:solidFill>
                  <a:prstClr val="black"/>
                </a:solidFill>
                <a:latin typeface="Garamond" panose="02020404030301010803" pitchFamily="18" charset="0"/>
                <a:cs typeface="Franklin Gothic Medium"/>
              </a:rPr>
              <a:t>, </a:t>
            </a:r>
            <a:r>
              <a:rPr lang="en-US" sz="3200" dirty="0">
                <a:solidFill>
                  <a:prstClr val="black"/>
                </a:solidFill>
                <a:latin typeface="Symbol" pitchFamily="2" charset="2"/>
                <a:cs typeface="Franklin Gothic Medium"/>
              </a:rPr>
              <a:t>s</a:t>
            </a:r>
            <a:r>
              <a:rPr lang="en-US" sz="3200" dirty="0">
                <a:solidFill>
                  <a:prstClr val="black"/>
                </a:solidFill>
                <a:latin typeface="Garamond" panose="02020404030301010803" pitchFamily="18" charset="0"/>
                <a:cs typeface="Franklin Gothic Medium"/>
              </a:rPr>
              <a:t>)</a:t>
            </a:r>
            <a:r>
              <a:rPr lang="en-US" sz="3200" dirty="0">
                <a:solidFill>
                  <a:prstClr val="black"/>
                </a:solidFill>
                <a:latin typeface="Franklin Gothic Medium" panose="020B0603020102020204" pitchFamily="34" charset="0"/>
                <a:cs typeface="Franklin Gothic Medium"/>
              </a:rPr>
              <a:t> where</a:t>
            </a:r>
          </a:p>
        </p:txBody>
      </p:sp>
      <p:sp>
        <p:nvSpPr>
          <p:cNvPr id="6" name="Rectangle 5">
            <a:extLst>
              <a:ext uri="{FF2B5EF4-FFF2-40B4-BE49-F238E27FC236}">
                <a16:creationId xmlns:a16="http://schemas.microsoft.com/office/drawing/2014/main" id="{AEB51875-5BAE-DC48-9153-09FB9297FE6C}"/>
              </a:ext>
            </a:extLst>
          </p:cNvPr>
          <p:cNvSpPr/>
          <p:nvPr/>
        </p:nvSpPr>
        <p:spPr>
          <a:xfrm>
            <a:off x="2131696" y="4208589"/>
            <a:ext cx="4618572" cy="584775"/>
          </a:xfrm>
          <a:prstGeom prst="rect">
            <a:avLst/>
          </a:prstGeom>
        </p:spPr>
        <p:txBody>
          <a:bodyPr wrap="none">
            <a:spAutoFit/>
          </a:bodyPr>
          <a:lstStyle/>
          <a:p>
            <a:pPr lvl="0"/>
            <a:r>
              <a:rPr lang="en-US" sz="3200" dirty="0">
                <a:solidFill>
                  <a:prstClr val="black"/>
                </a:solidFill>
                <a:latin typeface="Garamond" panose="02020404030301010803" pitchFamily="18" charset="0"/>
                <a:cs typeface="Franklin Gothic Medium"/>
              </a:rPr>
              <a:t>1/</a:t>
            </a:r>
            <a:r>
              <a:rPr lang="en-US" sz="3200" dirty="0">
                <a:solidFill>
                  <a:prstClr val="black"/>
                </a:solidFill>
                <a:latin typeface="Symbol" pitchFamily="2" charset="2"/>
                <a:cs typeface="Franklin Gothic Medium"/>
              </a:rPr>
              <a:t>s</a:t>
            </a:r>
            <a:r>
              <a:rPr lang="en-US" sz="3200" baseline="30000" dirty="0">
                <a:solidFill>
                  <a:prstClr val="black"/>
                </a:solidFill>
                <a:latin typeface="Garamond" panose="02020404030301010803" pitchFamily="18" charset="0"/>
                <a:cs typeface="Franklin Gothic Medium"/>
              </a:rPr>
              <a:t>2</a:t>
            </a:r>
            <a:r>
              <a:rPr lang="en-US" sz="3200" dirty="0">
                <a:solidFill>
                  <a:prstClr val="black"/>
                </a:solidFill>
                <a:latin typeface="Garamond" panose="02020404030301010803" pitchFamily="18" charset="0"/>
                <a:cs typeface="Franklin Gothic Medium"/>
              </a:rPr>
              <a:t> = 1/</a:t>
            </a:r>
            <a:r>
              <a:rPr lang="en-US" sz="3200" dirty="0">
                <a:solidFill>
                  <a:prstClr val="black"/>
                </a:solidFill>
                <a:latin typeface="Symbol" pitchFamily="2" charset="2"/>
                <a:cs typeface="Franklin Gothic Medium"/>
              </a:rPr>
              <a:t>s</a:t>
            </a:r>
            <a:r>
              <a:rPr lang="en-US" sz="3200" baseline="-25000" dirty="0">
                <a:solidFill>
                  <a:prstClr val="black"/>
                </a:solidFill>
                <a:latin typeface="Garamond" panose="02020404030301010803" pitchFamily="18" charset="0"/>
                <a:cs typeface="Franklin Gothic Medium"/>
              </a:rPr>
              <a:t>0</a:t>
            </a:r>
            <a:r>
              <a:rPr lang="en-US" sz="3200" baseline="30000" dirty="0">
                <a:solidFill>
                  <a:prstClr val="black"/>
                </a:solidFill>
                <a:latin typeface="Garamond" panose="02020404030301010803" pitchFamily="18" charset="0"/>
                <a:cs typeface="Franklin Gothic Medium"/>
              </a:rPr>
              <a:t>2</a:t>
            </a:r>
            <a:r>
              <a:rPr lang="en-US" sz="3200" dirty="0">
                <a:solidFill>
                  <a:prstClr val="black"/>
                </a:solidFill>
                <a:latin typeface="Garamond" panose="02020404030301010803" pitchFamily="18" charset="0"/>
                <a:cs typeface="Franklin Gothic Medium"/>
              </a:rPr>
              <a:t> + … + 1/</a:t>
            </a:r>
            <a:r>
              <a:rPr lang="en-US" sz="3200" dirty="0">
                <a:solidFill>
                  <a:prstClr val="black"/>
                </a:solidFill>
                <a:latin typeface="Symbol" pitchFamily="2" charset="2"/>
                <a:cs typeface="Franklin Gothic Medium"/>
              </a:rPr>
              <a:t>s</a:t>
            </a:r>
            <a:r>
              <a:rPr lang="en-US" sz="3200" i="1" baseline="-25000" dirty="0">
                <a:solidFill>
                  <a:prstClr val="black"/>
                </a:solidFill>
                <a:latin typeface="Garamond" panose="02020404030301010803" pitchFamily="18" charset="0"/>
                <a:cs typeface="Franklin Gothic Medium"/>
              </a:rPr>
              <a:t>n</a:t>
            </a:r>
            <a:r>
              <a:rPr lang="en-US" sz="3200" baseline="30000" dirty="0">
                <a:solidFill>
                  <a:prstClr val="black"/>
                </a:solidFill>
                <a:latin typeface="Garamond" panose="02020404030301010803" pitchFamily="18" charset="0"/>
                <a:cs typeface="Franklin Gothic Medium"/>
              </a:rPr>
              <a:t>2</a:t>
            </a:r>
            <a:endParaRPr lang="en-US" sz="3200" dirty="0">
              <a:solidFill>
                <a:prstClr val="black"/>
              </a:solidFill>
              <a:latin typeface="Garamond" panose="02020404030301010803" pitchFamily="18" charset="0"/>
              <a:cs typeface="Franklin Gothic Medium"/>
            </a:endParaRPr>
          </a:p>
        </p:txBody>
      </p:sp>
      <p:sp>
        <p:nvSpPr>
          <p:cNvPr id="7" name="Rectangle 6">
            <a:extLst>
              <a:ext uri="{FF2B5EF4-FFF2-40B4-BE49-F238E27FC236}">
                <a16:creationId xmlns:a16="http://schemas.microsoft.com/office/drawing/2014/main" id="{1415AA40-1D34-9840-9F23-3654CA1D65C4}"/>
              </a:ext>
            </a:extLst>
          </p:cNvPr>
          <p:cNvSpPr/>
          <p:nvPr/>
        </p:nvSpPr>
        <p:spPr>
          <a:xfrm>
            <a:off x="3377083" y="4965893"/>
            <a:ext cx="3615092" cy="584775"/>
          </a:xfrm>
          <a:prstGeom prst="rect">
            <a:avLst/>
          </a:prstGeom>
        </p:spPr>
        <p:txBody>
          <a:bodyPr wrap="none">
            <a:spAutoFit/>
          </a:bodyPr>
          <a:lstStyle/>
          <a:p>
            <a:pPr lvl="0"/>
            <a:r>
              <a:rPr lang="en-US" sz="3200" i="1" dirty="0">
                <a:solidFill>
                  <a:prstClr val="black"/>
                </a:solidFill>
                <a:latin typeface="Garamond" panose="02020404030301010803" pitchFamily="18" charset="0"/>
                <a:cs typeface="Franklin Gothic Medium"/>
              </a:rPr>
              <a:t>x</a:t>
            </a:r>
            <a:r>
              <a:rPr lang="en-US" sz="3200" baseline="-25000" dirty="0">
                <a:solidFill>
                  <a:prstClr val="black"/>
                </a:solidFill>
                <a:latin typeface="Garamond" panose="02020404030301010803" pitchFamily="18" charset="0"/>
                <a:cs typeface="Franklin Gothic Medium"/>
              </a:rPr>
              <a:t>0</a:t>
            </a:r>
            <a:r>
              <a:rPr lang="en-US" sz="3200" dirty="0">
                <a:solidFill>
                  <a:prstClr val="black"/>
                </a:solidFill>
                <a:latin typeface="Garamond" panose="02020404030301010803" pitchFamily="18" charset="0"/>
                <a:cs typeface="Franklin Gothic Medium"/>
              </a:rPr>
              <a:t>/</a:t>
            </a:r>
            <a:r>
              <a:rPr lang="en-US" sz="3200" dirty="0">
                <a:solidFill>
                  <a:prstClr val="black"/>
                </a:solidFill>
                <a:latin typeface="Symbol" pitchFamily="2" charset="2"/>
                <a:cs typeface="Franklin Gothic Medium"/>
              </a:rPr>
              <a:t>s</a:t>
            </a:r>
            <a:r>
              <a:rPr lang="en-US" sz="3200" baseline="-25000" dirty="0">
                <a:solidFill>
                  <a:prstClr val="black"/>
                </a:solidFill>
                <a:latin typeface="Garamond" panose="02020404030301010803" pitchFamily="18" charset="0"/>
                <a:cs typeface="Franklin Gothic Medium"/>
              </a:rPr>
              <a:t>0</a:t>
            </a:r>
            <a:r>
              <a:rPr lang="en-US" sz="3200" baseline="30000" dirty="0">
                <a:solidFill>
                  <a:prstClr val="black"/>
                </a:solidFill>
                <a:latin typeface="Garamond" panose="02020404030301010803" pitchFamily="18" charset="0"/>
                <a:cs typeface="Franklin Gothic Medium"/>
              </a:rPr>
              <a:t>2</a:t>
            </a:r>
            <a:r>
              <a:rPr lang="en-US" sz="3200" dirty="0">
                <a:solidFill>
                  <a:prstClr val="black"/>
                </a:solidFill>
                <a:latin typeface="Garamond" panose="02020404030301010803" pitchFamily="18" charset="0"/>
                <a:cs typeface="Franklin Gothic Medium"/>
              </a:rPr>
              <a:t> + … + </a:t>
            </a:r>
            <a:r>
              <a:rPr lang="en-US" sz="3200" i="1" dirty="0" err="1">
                <a:solidFill>
                  <a:prstClr val="black"/>
                </a:solidFill>
                <a:latin typeface="Garamond" panose="02020404030301010803" pitchFamily="18" charset="0"/>
                <a:cs typeface="Franklin Gothic Medium"/>
              </a:rPr>
              <a:t>x</a:t>
            </a:r>
            <a:r>
              <a:rPr lang="en-US" sz="3200" i="1" baseline="-25000" dirty="0" err="1">
                <a:solidFill>
                  <a:prstClr val="black"/>
                </a:solidFill>
                <a:latin typeface="Garamond" panose="02020404030301010803" pitchFamily="18" charset="0"/>
                <a:cs typeface="Franklin Gothic Medium"/>
              </a:rPr>
              <a:t>n</a:t>
            </a:r>
            <a:r>
              <a:rPr lang="en-US" sz="3200" dirty="0">
                <a:solidFill>
                  <a:prstClr val="black"/>
                </a:solidFill>
                <a:latin typeface="Garamond" panose="02020404030301010803" pitchFamily="18" charset="0"/>
                <a:cs typeface="Franklin Gothic Medium"/>
              </a:rPr>
              <a:t>/</a:t>
            </a:r>
            <a:r>
              <a:rPr lang="en-US" sz="3200" dirty="0">
                <a:solidFill>
                  <a:prstClr val="black"/>
                </a:solidFill>
                <a:latin typeface="Symbol" pitchFamily="2" charset="2"/>
                <a:cs typeface="Franklin Gothic Medium"/>
              </a:rPr>
              <a:t>s</a:t>
            </a:r>
            <a:r>
              <a:rPr lang="en-US" sz="3200" i="1" baseline="-25000" dirty="0">
                <a:solidFill>
                  <a:prstClr val="black"/>
                </a:solidFill>
                <a:latin typeface="Garamond" panose="02020404030301010803" pitchFamily="18" charset="0"/>
                <a:cs typeface="Franklin Gothic Medium"/>
              </a:rPr>
              <a:t>n</a:t>
            </a:r>
            <a:r>
              <a:rPr lang="en-US" sz="3200" baseline="30000" dirty="0">
                <a:solidFill>
                  <a:prstClr val="black"/>
                </a:solidFill>
                <a:latin typeface="Garamond" panose="02020404030301010803" pitchFamily="18" charset="0"/>
                <a:cs typeface="Franklin Gothic Medium"/>
              </a:rPr>
              <a:t>2</a:t>
            </a:r>
            <a:endParaRPr lang="en-US" sz="3200" dirty="0">
              <a:solidFill>
                <a:prstClr val="black"/>
              </a:solidFill>
              <a:latin typeface="Garamond" panose="02020404030301010803" pitchFamily="18" charset="0"/>
              <a:cs typeface="Franklin Gothic Medium"/>
            </a:endParaRPr>
          </a:p>
        </p:txBody>
      </p:sp>
      <p:sp>
        <p:nvSpPr>
          <p:cNvPr id="9" name="Rectangle 8">
            <a:extLst>
              <a:ext uri="{FF2B5EF4-FFF2-40B4-BE49-F238E27FC236}">
                <a16:creationId xmlns:a16="http://schemas.microsoft.com/office/drawing/2014/main" id="{CA87E5F1-C450-4946-A26D-4FDAEABC59C9}"/>
              </a:ext>
            </a:extLst>
          </p:cNvPr>
          <p:cNvSpPr/>
          <p:nvPr/>
        </p:nvSpPr>
        <p:spPr>
          <a:xfrm>
            <a:off x="4687329" y="5564339"/>
            <a:ext cx="1031051" cy="584775"/>
          </a:xfrm>
          <a:prstGeom prst="rect">
            <a:avLst/>
          </a:prstGeom>
        </p:spPr>
        <p:txBody>
          <a:bodyPr wrap="none">
            <a:spAutoFit/>
          </a:bodyPr>
          <a:lstStyle/>
          <a:p>
            <a:r>
              <a:rPr lang="en-US" sz="3200" i="1" dirty="0">
                <a:solidFill>
                  <a:prstClr val="black"/>
                </a:solidFill>
                <a:latin typeface="Garamond" panose="02020404030301010803" pitchFamily="18" charset="0"/>
                <a:cs typeface="Franklin Gothic Medium"/>
              </a:rPr>
              <a:t>n</a:t>
            </a:r>
            <a:r>
              <a:rPr lang="en-US" sz="3200" dirty="0">
                <a:solidFill>
                  <a:prstClr val="black"/>
                </a:solidFill>
                <a:latin typeface="Garamond" panose="02020404030301010803" pitchFamily="18" charset="0"/>
                <a:cs typeface="Franklin Gothic Medium"/>
              </a:rPr>
              <a:t> + 1</a:t>
            </a:r>
            <a:endParaRPr lang="en-US" dirty="0"/>
          </a:p>
        </p:txBody>
      </p:sp>
      <p:cxnSp>
        <p:nvCxnSpPr>
          <p:cNvPr id="11" name="Straight Connector 10">
            <a:extLst>
              <a:ext uri="{FF2B5EF4-FFF2-40B4-BE49-F238E27FC236}">
                <a16:creationId xmlns:a16="http://schemas.microsoft.com/office/drawing/2014/main" id="{E063D522-C0AF-804E-9D35-6464DA2564CE}"/>
              </a:ext>
            </a:extLst>
          </p:cNvPr>
          <p:cNvCxnSpPr/>
          <p:nvPr/>
        </p:nvCxnSpPr>
        <p:spPr>
          <a:xfrm>
            <a:off x="3456224" y="5596707"/>
            <a:ext cx="344062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76B280AC-7A39-C74B-838B-B0176ACBC342}"/>
              </a:ext>
            </a:extLst>
          </p:cNvPr>
          <p:cNvSpPr/>
          <p:nvPr/>
        </p:nvSpPr>
        <p:spPr>
          <a:xfrm>
            <a:off x="2131696" y="5283704"/>
            <a:ext cx="1449436" cy="584775"/>
          </a:xfrm>
          <a:prstGeom prst="rect">
            <a:avLst/>
          </a:prstGeom>
        </p:spPr>
        <p:txBody>
          <a:bodyPr wrap="none">
            <a:spAutoFit/>
          </a:bodyPr>
          <a:lstStyle/>
          <a:p>
            <a:r>
              <a:rPr lang="en-US" sz="3200" i="1" dirty="0">
                <a:solidFill>
                  <a:prstClr val="black"/>
                </a:solidFill>
                <a:latin typeface="Garamond" panose="02020404030301010803" pitchFamily="18" charset="0"/>
                <a:cs typeface="Franklin Gothic Medium"/>
              </a:rPr>
              <a:t>x</a:t>
            </a:r>
            <a:r>
              <a:rPr lang="en-US" sz="3200" dirty="0">
                <a:solidFill>
                  <a:prstClr val="black"/>
                </a:solidFill>
                <a:latin typeface="Garamond" panose="02020404030301010803" pitchFamily="18" charset="0"/>
                <a:cs typeface="Franklin Gothic Medium"/>
              </a:rPr>
              <a:t>/</a:t>
            </a:r>
            <a:r>
              <a:rPr lang="en-US" sz="3200" dirty="0">
                <a:solidFill>
                  <a:prstClr val="black"/>
                </a:solidFill>
                <a:latin typeface="Symbol" pitchFamily="2" charset="2"/>
                <a:cs typeface="Franklin Gothic Medium"/>
              </a:rPr>
              <a:t>s</a:t>
            </a:r>
            <a:r>
              <a:rPr lang="en-US" sz="3200" baseline="30000" dirty="0">
                <a:solidFill>
                  <a:prstClr val="black"/>
                </a:solidFill>
                <a:latin typeface="Garamond" panose="02020404030301010803" pitchFamily="18" charset="0"/>
                <a:cs typeface="Franklin Gothic Medium"/>
              </a:rPr>
              <a:t>2</a:t>
            </a:r>
            <a:r>
              <a:rPr lang="en-US" sz="3200" dirty="0">
                <a:solidFill>
                  <a:prstClr val="black"/>
                </a:solidFill>
                <a:latin typeface="Garamond" panose="02020404030301010803" pitchFamily="18" charset="0"/>
                <a:cs typeface="Franklin Gothic Medium"/>
              </a:rPr>
              <a:t> = </a:t>
            </a:r>
            <a:endParaRPr lang="en-US" dirty="0"/>
          </a:p>
        </p:txBody>
      </p:sp>
    </p:spTree>
    <p:extLst>
      <p:ext uri="{BB962C8B-B14F-4D97-AF65-F5344CB8AC3E}">
        <p14:creationId xmlns:p14="http://schemas.microsoft.com/office/powerpoint/2010/main" val="2703338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3420DD-EE3B-5541-8727-65DC3D96EABF}"/>
              </a:ext>
            </a:extLst>
          </p:cNvPr>
          <p:cNvSpPr/>
          <p:nvPr/>
        </p:nvSpPr>
        <p:spPr>
          <a:xfrm>
            <a:off x="425668" y="480113"/>
            <a:ext cx="8371491" cy="1077218"/>
          </a:xfrm>
          <a:prstGeom prst="rect">
            <a:avLst/>
          </a:prstGeom>
        </p:spPr>
        <p:txBody>
          <a:bodyPr wrap="square">
            <a:spAutoFit/>
          </a:bodyPr>
          <a:lstStyle/>
          <a:p>
            <a:pPr lvl="0"/>
            <a:r>
              <a:rPr lang="en-US" sz="3200" dirty="0">
                <a:solidFill>
                  <a:prstClr val="black"/>
                </a:solidFill>
                <a:latin typeface="Franklin Gothic Medium" panose="020B0603020102020204" pitchFamily="34" charset="0"/>
                <a:cs typeface="Franklin Gothic Medium"/>
              </a:rPr>
              <a:t>A coin of unknown bias flips </a:t>
            </a:r>
            <a:r>
              <a:rPr lang="en-US" sz="3200" dirty="0">
                <a:solidFill>
                  <a:prstClr val="black"/>
                </a:solidFill>
                <a:latin typeface="Courier New" panose="02070309020205020404" pitchFamily="49" charset="0"/>
                <a:cs typeface="Courier New" panose="02070309020205020404" pitchFamily="49" charset="0"/>
              </a:rPr>
              <a:t>HHTH</a:t>
            </a:r>
            <a:r>
              <a:rPr lang="en-US" sz="3200" dirty="0">
                <a:solidFill>
                  <a:prstClr val="black"/>
                </a:solidFill>
                <a:latin typeface="Franklin Gothic Medium" panose="020B0603020102020204" pitchFamily="34" charset="0"/>
                <a:cs typeface="Franklin Gothic Medium"/>
              </a:rPr>
              <a:t>. </a:t>
            </a:r>
            <a:br>
              <a:rPr lang="en-US" sz="3200" dirty="0">
                <a:solidFill>
                  <a:prstClr val="black"/>
                </a:solidFill>
                <a:latin typeface="Franklin Gothic Medium" panose="020B0603020102020204" pitchFamily="34" charset="0"/>
                <a:cs typeface="Franklin Gothic Medium"/>
              </a:rPr>
            </a:br>
            <a:r>
              <a:rPr lang="en-US" sz="3200" dirty="0">
                <a:solidFill>
                  <a:prstClr val="black"/>
                </a:solidFill>
                <a:latin typeface="Franklin Gothic Medium" panose="020B0603020102020204" pitchFamily="34" charset="0"/>
                <a:cs typeface="Franklin Gothic Medium"/>
              </a:rPr>
              <a:t>What is the bias?</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2B42C2E-67DF-BF43-8F64-5F651C7D7DBF}"/>
                  </a:ext>
                </a:extLst>
              </p14:cNvPr>
              <p14:cNvContentPartPr/>
              <p14:nvPr/>
            </p14:nvContentPartPr>
            <p14:xfrm>
              <a:off x="606600" y="1751040"/>
              <a:ext cx="6212880" cy="1312560"/>
            </p14:xfrm>
          </p:contentPart>
        </mc:Choice>
        <mc:Fallback xmlns="">
          <p:pic>
            <p:nvPicPr>
              <p:cNvPr id="2" name="Ink 1">
                <a:extLst>
                  <a:ext uri="{FF2B5EF4-FFF2-40B4-BE49-F238E27FC236}">
                    <a16:creationId xmlns:a16="http://schemas.microsoft.com/office/drawing/2014/main" id="{B2B42C2E-67DF-BF43-8F64-5F651C7D7DBF}"/>
                  </a:ext>
                </a:extLst>
              </p:cNvPr>
              <p:cNvPicPr/>
              <p:nvPr/>
            </p:nvPicPr>
            <p:blipFill>
              <a:blip r:embed="rId3"/>
              <a:stretch>
                <a:fillRect/>
              </a:stretch>
            </p:blipFill>
            <p:spPr>
              <a:xfrm>
                <a:off x="590400" y="1734840"/>
                <a:ext cx="6245280" cy="1344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D05707BB-0FB4-3C49-8AE4-0993A31AC10B}"/>
                  </a:ext>
                </a:extLst>
              </p14:cNvPr>
              <p14:cNvContentPartPr/>
              <p14:nvPr/>
            </p14:nvContentPartPr>
            <p14:xfrm>
              <a:off x="3866760" y="3191040"/>
              <a:ext cx="2019600" cy="386280"/>
            </p14:xfrm>
          </p:contentPart>
        </mc:Choice>
        <mc:Fallback xmlns="">
          <p:pic>
            <p:nvPicPr>
              <p:cNvPr id="4" name="Ink 3">
                <a:extLst>
                  <a:ext uri="{FF2B5EF4-FFF2-40B4-BE49-F238E27FC236}">
                    <a16:creationId xmlns:a16="http://schemas.microsoft.com/office/drawing/2014/main" id="{D05707BB-0FB4-3C49-8AE4-0993A31AC10B}"/>
                  </a:ext>
                </a:extLst>
              </p:cNvPr>
              <p:cNvPicPr/>
              <p:nvPr/>
            </p:nvPicPr>
            <p:blipFill>
              <a:blip r:embed="rId5"/>
              <a:stretch>
                <a:fillRect/>
              </a:stretch>
            </p:blipFill>
            <p:spPr>
              <a:xfrm>
                <a:off x="3850560" y="3174840"/>
                <a:ext cx="2052000" cy="418680"/>
              </a:xfrm>
              <a:prstGeom prst="rect">
                <a:avLst/>
              </a:prstGeom>
            </p:spPr>
          </p:pic>
        </mc:Fallback>
      </mc:AlternateContent>
    </p:spTree>
    <p:extLst>
      <p:ext uri="{BB962C8B-B14F-4D97-AF65-F5344CB8AC3E}">
        <p14:creationId xmlns:p14="http://schemas.microsoft.com/office/powerpoint/2010/main" val="1889963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7188-D181-2C46-80F9-4F40CA01F494}"/>
              </a:ext>
            </a:extLst>
          </p:cNvPr>
          <p:cNvSpPr>
            <a:spLocks noGrp="1"/>
          </p:cNvSpPr>
          <p:nvPr>
            <p:ph type="title"/>
          </p:nvPr>
        </p:nvSpPr>
        <p:spPr/>
        <p:txBody>
          <a:bodyPr>
            <a:normAutofit/>
          </a:bodyPr>
          <a:lstStyle/>
          <a:p>
            <a:r>
              <a:rPr lang="en-US" dirty="0"/>
              <a:t>The </a:t>
            </a:r>
            <a:r>
              <a:rPr lang="en-US" dirty="0">
                <a:latin typeface="Garamond" panose="02020404030301010803" pitchFamily="18" charset="0"/>
              </a:rPr>
              <a:t>Beta(</a:t>
            </a:r>
            <a:r>
              <a:rPr lang="en-US" dirty="0">
                <a:latin typeface="Symbol" pitchFamily="2" charset="2"/>
              </a:rPr>
              <a:t>a</a:t>
            </a:r>
            <a:r>
              <a:rPr lang="en-US" dirty="0">
                <a:latin typeface="Garamond" panose="02020404030301010803" pitchFamily="18" charset="0"/>
              </a:rPr>
              <a:t>, </a:t>
            </a:r>
            <a:r>
              <a:rPr lang="en-US" dirty="0">
                <a:latin typeface="Symbol" pitchFamily="2" charset="2"/>
              </a:rPr>
              <a:t>b</a:t>
            </a:r>
            <a:r>
              <a:rPr lang="en-US" dirty="0">
                <a:latin typeface="Garamond" panose="02020404030301010803" pitchFamily="18" charset="0"/>
              </a:rPr>
              <a:t>)</a:t>
            </a:r>
            <a:r>
              <a:rPr lang="en-US" dirty="0"/>
              <a:t> random variable</a:t>
            </a:r>
          </a:p>
        </p:txBody>
      </p:sp>
      <p:sp>
        <p:nvSpPr>
          <p:cNvPr id="3" name="Rectangle 2">
            <a:extLst>
              <a:ext uri="{FF2B5EF4-FFF2-40B4-BE49-F238E27FC236}">
                <a16:creationId xmlns:a16="http://schemas.microsoft.com/office/drawing/2014/main" id="{7DAE717D-05D0-CD4B-AE84-8ECA7966194F}"/>
              </a:ext>
            </a:extLst>
          </p:cNvPr>
          <p:cNvSpPr/>
          <p:nvPr/>
        </p:nvSpPr>
        <p:spPr>
          <a:xfrm>
            <a:off x="675135" y="1916604"/>
            <a:ext cx="8177239" cy="646331"/>
          </a:xfrm>
          <a:prstGeom prst="rect">
            <a:avLst/>
          </a:prstGeom>
        </p:spPr>
        <p:txBody>
          <a:bodyPr wrap="none">
            <a:spAutoFit/>
          </a:bodyPr>
          <a:lstStyle/>
          <a:p>
            <a:r>
              <a:rPr lang="en-US" sz="3600" i="1" dirty="0" err="1">
                <a:solidFill>
                  <a:prstClr val="black"/>
                </a:solidFill>
                <a:latin typeface="Garamond"/>
                <a:cs typeface="Garamond"/>
              </a:rPr>
              <a:t>f</a:t>
            </a:r>
            <a:r>
              <a:rPr lang="en-US" sz="3600" baseline="-25000" dirty="0" err="1">
                <a:solidFill>
                  <a:prstClr val="black"/>
                </a:solidFill>
                <a:latin typeface="Symbol" pitchFamily="2" charset="2"/>
                <a:cs typeface="Garamond"/>
              </a:rPr>
              <a:t>Q</a:t>
            </a:r>
            <a:r>
              <a:rPr lang="en-US" sz="3600" dirty="0">
                <a:solidFill>
                  <a:prstClr val="black"/>
                </a:solidFill>
                <a:latin typeface="Garamond"/>
                <a:cs typeface="Garamond"/>
              </a:rPr>
              <a:t>(</a:t>
            </a:r>
            <a:r>
              <a:rPr lang="en-US" sz="3600" dirty="0">
                <a:solidFill>
                  <a:prstClr val="black"/>
                </a:solidFill>
                <a:latin typeface="Symbol" pitchFamily="2" charset="2"/>
                <a:cs typeface="Garamond"/>
              </a:rPr>
              <a:t>q</a:t>
            </a:r>
            <a:r>
              <a:rPr lang="en-US" sz="3600" dirty="0">
                <a:solidFill>
                  <a:prstClr val="black"/>
                </a:solidFill>
                <a:latin typeface="Garamond"/>
                <a:cs typeface="Garamond"/>
              </a:rPr>
              <a:t>) =             </a:t>
            </a:r>
            <a:r>
              <a:rPr lang="en-US" sz="3600" dirty="0">
                <a:solidFill>
                  <a:prstClr val="black"/>
                </a:solidFill>
                <a:latin typeface="Symbol" pitchFamily="2" charset="2"/>
                <a:cs typeface="Garamond"/>
              </a:rPr>
              <a:t>q</a:t>
            </a:r>
            <a:r>
              <a:rPr lang="en-US" sz="3600" baseline="30000" dirty="0">
                <a:solidFill>
                  <a:prstClr val="black"/>
                </a:solidFill>
                <a:latin typeface="Symbol" pitchFamily="2" charset="2"/>
                <a:cs typeface="Garamond"/>
              </a:rPr>
              <a:t>a</a:t>
            </a:r>
            <a:r>
              <a:rPr lang="en-US" sz="3600" baseline="30000" dirty="0">
                <a:solidFill>
                  <a:prstClr val="black"/>
                </a:solidFill>
                <a:latin typeface="Garamond" panose="02020404030301010803" pitchFamily="18" charset="0"/>
                <a:cs typeface="Garamond"/>
              </a:rPr>
              <a:t>-1</a:t>
            </a:r>
            <a:r>
              <a:rPr lang="en-US" sz="3600" dirty="0">
                <a:solidFill>
                  <a:prstClr val="black"/>
                </a:solidFill>
                <a:latin typeface="Garamond" panose="02020404030301010803" pitchFamily="18" charset="0"/>
                <a:cs typeface="Garamond"/>
              </a:rPr>
              <a:t>(1-</a:t>
            </a:r>
            <a:r>
              <a:rPr lang="en-US" sz="3600" dirty="0">
                <a:solidFill>
                  <a:prstClr val="black"/>
                </a:solidFill>
                <a:latin typeface="Symbol" pitchFamily="2" charset="2"/>
                <a:cs typeface="Garamond"/>
              </a:rPr>
              <a:t>q</a:t>
            </a:r>
            <a:r>
              <a:rPr lang="en-US" sz="3600" dirty="0">
                <a:solidFill>
                  <a:prstClr val="black"/>
                </a:solidFill>
                <a:latin typeface="Garamond" panose="02020404030301010803" pitchFamily="18" charset="0"/>
                <a:cs typeface="Garamond"/>
              </a:rPr>
              <a:t>)</a:t>
            </a:r>
            <a:r>
              <a:rPr lang="en-US" sz="3600" baseline="30000" dirty="0">
                <a:solidFill>
                  <a:prstClr val="black"/>
                </a:solidFill>
                <a:latin typeface="Symbol" pitchFamily="2" charset="2"/>
                <a:cs typeface="Garamond"/>
              </a:rPr>
              <a:t>b</a:t>
            </a:r>
            <a:r>
              <a:rPr lang="en-US" sz="3600" baseline="30000" dirty="0">
                <a:solidFill>
                  <a:prstClr val="black"/>
                </a:solidFill>
                <a:latin typeface="Garamond" panose="02020404030301010803" pitchFamily="18" charset="0"/>
                <a:cs typeface="Garamond"/>
              </a:rPr>
              <a:t>-1</a:t>
            </a:r>
            <a:r>
              <a:rPr lang="en-US" sz="3600" dirty="0">
                <a:solidFill>
                  <a:prstClr val="black"/>
                </a:solidFill>
                <a:latin typeface="Garamond"/>
                <a:cs typeface="Garamond"/>
              </a:rPr>
              <a:t>  </a:t>
            </a:r>
            <a:r>
              <a:rPr lang="en-US" sz="3600" dirty="0">
                <a:solidFill>
                  <a:prstClr val="black"/>
                </a:solidFill>
                <a:latin typeface="Franklin Gothic Medium" panose="020B0603020102020204" pitchFamily="34" charset="0"/>
                <a:cs typeface="Garamond"/>
              </a:rPr>
              <a:t>when</a:t>
            </a:r>
            <a:r>
              <a:rPr lang="en-US" sz="3600" dirty="0">
                <a:solidFill>
                  <a:prstClr val="black"/>
                </a:solidFill>
                <a:latin typeface="Garamond"/>
                <a:cs typeface="Garamond"/>
              </a:rPr>
              <a:t> 0 &lt; </a:t>
            </a:r>
            <a:r>
              <a:rPr lang="en-US" sz="3600" dirty="0">
                <a:solidFill>
                  <a:prstClr val="black"/>
                </a:solidFill>
                <a:latin typeface="Symbol" pitchFamily="2" charset="2"/>
                <a:cs typeface="Garamond"/>
              </a:rPr>
              <a:t>q</a:t>
            </a:r>
            <a:r>
              <a:rPr lang="en-US" sz="3600" dirty="0">
                <a:solidFill>
                  <a:prstClr val="black"/>
                </a:solidFill>
                <a:latin typeface="Garamond"/>
                <a:cs typeface="Garamond"/>
              </a:rPr>
              <a:t> &lt; 1</a:t>
            </a:r>
            <a:endParaRPr lang="en-US" dirty="0"/>
          </a:p>
        </p:txBody>
      </p:sp>
      <p:cxnSp>
        <p:nvCxnSpPr>
          <p:cNvPr id="5" name="Straight Connector 4">
            <a:extLst>
              <a:ext uri="{FF2B5EF4-FFF2-40B4-BE49-F238E27FC236}">
                <a16:creationId xmlns:a16="http://schemas.microsoft.com/office/drawing/2014/main" id="{5D79D1BB-7364-6644-ADC3-7452FC4D89AB}"/>
              </a:ext>
            </a:extLst>
          </p:cNvPr>
          <p:cNvCxnSpPr>
            <a:cxnSpLocks/>
          </p:cNvCxnSpPr>
          <p:nvPr/>
        </p:nvCxnSpPr>
        <p:spPr>
          <a:xfrm>
            <a:off x="2112580" y="2260789"/>
            <a:ext cx="130328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9FD92CEF-FC97-6446-9FED-A6D65FE74428}"/>
              </a:ext>
            </a:extLst>
          </p:cNvPr>
          <p:cNvSpPr/>
          <p:nvPr/>
        </p:nvSpPr>
        <p:spPr>
          <a:xfrm>
            <a:off x="2037927" y="2239769"/>
            <a:ext cx="1523174" cy="646331"/>
          </a:xfrm>
          <a:prstGeom prst="rect">
            <a:avLst/>
          </a:prstGeom>
        </p:spPr>
        <p:txBody>
          <a:bodyPr wrap="none">
            <a:spAutoFit/>
          </a:bodyPr>
          <a:lstStyle/>
          <a:p>
            <a:r>
              <a:rPr lang="en-US" sz="3600" dirty="0">
                <a:solidFill>
                  <a:prstClr val="black"/>
                </a:solidFill>
                <a:latin typeface="Symbol" pitchFamily="2" charset="2"/>
                <a:cs typeface="Garamond"/>
              </a:rPr>
              <a:t>B</a:t>
            </a:r>
            <a:r>
              <a:rPr lang="en-US" sz="3600" dirty="0">
                <a:solidFill>
                  <a:prstClr val="black"/>
                </a:solidFill>
                <a:latin typeface="Garamond" panose="02020404030301010803" pitchFamily="18" charset="0"/>
                <a:cs typeface="Garamond"/>
              </a:rPr>
              <a:t>(</a:t>
            </a:r>
            <a:r>
              <a:rPr lang="en-US" sz="3600" dirty="0">
                <a:solidFill>
                  <a:prstClr val="black"/>
                </a:solidFill>
                <a:latin typeface="Symbol" pitchFamily="2" charset="2"/>
                <a:cs typeface="Garamond"/>
              </a:rPr>
              <a:t>a</a:t>
            </a:r>
            <a:r>
              <a:rPr lang="en-US" sz="3600" dirty="0">
                <a:solidFill>
                  <a:prstClr val="black"/>
                </a:solidFill>
                <a:latin typeface="Garamond" panose="02020404030301010803" pitchFamily="18" charset="0"/>
                <a:cs typeface="Garamond"/>
              </a:rPr>
              <a:t>, </a:t>
            </a:r>
            <a:r>
              <a:rPr lang="en-US" sz="3600" dirty="0">
                <a:solidFill>
                  <a:prstClr val="black"/>
                </a:solidFill>
                <a:latin typeface="Symbol" pitchFamily="2" charset="2"/>
                <a:cs typeface="Garamond"/>
              </a:rPr>
              <a:t>b</a:t>
            </a:r>
            <a:r>
              <a:rPr lang="en-US" sz="3600" dirty="0">
                <a:solidFill>
                  <a:prstClr val="black"/>
                </a:solidFill>
                <a:latin typeface="Garamond" panose="02020404030301010803" pitchFamily="18" charset="0"/>
                <a:cs typeface="Garamond"/>
              </a:rPr>
              <a:t>)</a:t>
            </a:r>
            <a:endParaRPr lang="en-US" dirty="0">
              <a:latin typeface="Garamond" panose="02020404030301010803" pitchFamily="18" charset="0"/>
            </a:endParaRPr>
          </a:p>
        </p:txBody>
      </p:sp>
      <p:sp>
        <p:nvSpPr>
          <p:cNvPr id="8" name="Rectangle 7">
            <a:extLst>
              <a:ext uri="{FF2B5EF4-FFF2-40B4-BE49-F238E27FC236}">
                <a16:creationId xmlns:a16="http://schemas.microsoft.com/office/drawing/2014/main" id="{CA01A713-C360-8B48-B61D-762FBC4FD50C}"/>
              </a:ext>
            </a:extLst>
          </p:cNvPr>
          <p:cNvSpPr/>
          <p:nvPr/>
        </p:nvSpPr>
        <p:spPr>
          <a:xfrm>
            <a:off x="2598978" y="1667782"/>
            <a:ext cx="401072" cy="646331"/>
          </a:xfrm>
          <a:prstGeom prst="rect">
            <a:avLst/>
          </a:prstGeom>
        </p:spPr>
        <p:txBody>
          <a:bodyPr wrap="none">
            <a:spAutoFit/>
          </a:bodyPr>
          <a:lstStyle/>
          <a:p>
            <a:r>
              <a:rPr lang="en-US" sz="3600" dirty="0">
                <a:solidFill>
                  <a:prstClr val="black"/>
                </a:solidFill>
                <a:latin typeface="Garamond"/>
                <a:cs typeface="Garamond"/>
              </a:rPr>
              <a:t>1</a:t>
            </a:r>
            <a:endParaRPr lang="en-US" dirty="0"/>
          </a:p>
        </p:txBody>
      </p:sp>
      <p:sp>
        <p:nvSpPr>
          <p:cNvPr id="9" name="Rectangle 8">
            <a:extLst>
              <a:ext uri="{FF2B5EF4-FFF2-40B4-BE49-F238E27FC236}">
                <a16:creationId xmlns:a16="http://schemas.microsoft.com/office/drawing/2014/main" id="{A8272FE9-DEC0-DD49-BAE7-EE8FCAAA1E0A}"/>
              </a:ext>
            </a:extLst>
          </p:cNvPr>
          <p:cNvSpPr/>
          <p:nvPr/>
        </p:nvSpPr>
        <p:spPr>
          <a:xfrm>
            <a:off x="633095" y="3527340"/>
            <a:ext cx="7528023" cy="646331"/>
          </a:xfrm>
          <a:prstGeom prst="rect">
            <a:avLst/>
          </a:prstGeom>
        </p:spPr>
        <p:txBody>
          <a:bodyPr wrap="none">
            <a:spAutoFit/>
          </a:bodyPr>
          <a:lstStyle/>
          <a:p>
            <a:r>
              <a:rPr lang="en-US" sz="3600" dirty="0">
                <a:solidFill>
                  <a:prstClr val="black"/>
                </a:solidFill>
                <a:latin typeface="Symbol" pitchFamily="2" charset="2"/>
                <a:cs typeface="Garamond"/>
              </a:rPr>
              <a:t>B</a:t>
            </a:r>
            <a:r>
              <a:rPr lang="en-US" sz="3600" dirty="0">
                <a:solidFill>
                  <a:prstClr val="black"/>
                </a:solidFill>
                <a:latin typeface="Garamond" panose="02020404030301010803" pitchFamily="18" charset="0"/>
                <a:cs typeface="Garamond"/>
              </a:rPr>
              <a:t>(</a:t>
            </a:r>
            <a:r>
              <a:rPr lang="en-US" sz="3600" dirty="0">
                <a:solidFill>
                  <a:prstClr val="black"/>
                </a:solidFill>
                <a:latin typeface="Symbol" pitchFamily="2" charset="2"/>
                <a:cs typeface="Garamond"/>
              </a:rPr>
              <a:t>a</a:t>
            </a:r>
            <a:r>
              <a:rPr lang="en-US" sz="3600" dirty="0">
                <a:solidFill>
                  <a:prstClr val="black"/>
                </a:solidFill>
                <a:latin typeface="Garamond" panose="02020404030301010803" pitchFamily="18" charset="0"/>
                <a:cs typeface="Garamond"/>
              </a:rPr>
              <a:t>, </a:t>
            </a:r>
            <a:r>
              <a:rPr lang="en-US" sz="3600" dirty="0">
                <a:solidFill>
                  <a:prstClr val="black"/>
                </a:solidFill>
                <a:latin typeface="Symbol" pitchFamily="2" charset="2"/>
                <a:cs typeface="Garamond"/>
              </a:rPr>
              <a:t>b</a:t>
            </a:r>
            <a:r>
              <a:rPr lang="en-US" sz="3600" dirty="0">
                <a:solidFill>
                  <a:prstClr val="black"/>
                </a:solidFill>
                <a:latin typeface="Garamond" panose="02020404030301010803" pitchFamily="18" charset="0"/>
                <a:cs typeface="Garamond"/>
              </a:rPr>
              <a:t>) = (</a:t>
            </a:r>
            <a:r>
              <a:rPr lang="en-US" sz="3600" dirty="0">
                <a:solidFill>
                  <a:prstClr val="black"/>
                </a:solidFill>
                <a:latin typeface="Symbol" pitchFamily="2" charset="2"/>
                <a:cs typeface="Garamond"/>
              </a:rPr>
              <a:t>a</a:t>
            </a:r>
            <a:r>
              <a:rPr lang="en-US" sz="3600" dirty="0">
                <a:solidFill>
                  <a:prstClr val="black"/>
                </a:solidFill>
                <a:latin typeface="Garamond" panose="02020404030301010803" pitchFamily="18" charset="0"/>
                <a:cs typeface="Garamond"/>
              </a:rPr>
              <a:t> – 1)! (</a:t>
            </a:r>
            <a:r>
              <a:rPr lang="en-US" sz="3600" dirty="0">
                <a:solidFill>
                  <a:prstClr val="black"/>
                </a:solidFill>
                <a:latin typeface="Symbol" pitchFamily="2" charset="2"/>
                <a:cs typeface="Garamond"/>
              </a:rPr>
              <a:t>b</a:t>
            </a:r>
            <a:r>
              <a:rPr lang="en-US" sz="3600" dirty="0">
                <a:solidFill>
                  <a:prstClr val="black"/>
                </a:solidFill>
                <a:latin typeface="Garamond" panose="02020404030301010803" pitchFamily="18" charset="0"/>
                <a:cs typeface="Garamond"/>
              </a:rPr>
              <a:t> – 1)! / (</a:t>
            </a:r>
            <a:r>
              <a:rPr lang="en-US" sz="3600" dirty="0">
                <a:solidFill>
                  <a:prstClr val="black"/>
                </a:solidFill>
                <a:latin typeface="Symbol" pitchFamily="2" charset="2"/>
                <a:cs typeface="Garamond"/>
              </a:rPr>
              <a:t>a</a:t>
            </a:r>
            <a:r>
              <a:rPr lang="en-US" sz="3600" dirty="0">
                <a:solidFill>
                  <a:prstClr val="black"/>
                </a:solidFill>
                <a:latin typeface="Garamond" panose="02020404030301010803" pitchFamily="18" charset="0"/>
                <a:cs typeface="Garamond"/>
              </a:rPr>
              <a:t> + </a:t>
            </a:r>
            <a:r>
              <a:rPr lang="en-US" sz="3600" dirty="0">
                <a:solidFill>
                  <a:prstClr val="black"/>
                </a:solidFill>
                <a:latin typeface="Symbol" pitchFamily="2" charset="2"/>
                <a:cs typeface="Garamond"/>
              </a:rPr>
              <a:t>b</a:t>
            </a:r>
            <a:r>
              <a:rPr lang="en-US" sz="3600" dirty="0">
                <a:solidFill>
                  <a:prstClr val="black"/>
                </a:solidFill>
                <a:latin typeface="Garamond" panose="02020404030301010803" pitchFamily="18" charset="0"/>
                <a:cs typeface="Garamond"/>
              </a:rPr>
              <a:t> – 1)! </a:t>
            </a:r>
            <a:endParaRPr lang="en-US" dirty="0">
              <a:latin typeface="Garamond" panose="02020404030301010803" pitchFamily="18" charset="0"/>
            </a:endParaRPr>
          </a:p>
        </p:txBody>
      </p:sp>
    </p:spTree>
    <p:extLst>
      <p:ext uri="{BB962C8B-B14F-4D97-AF65-F5344CB8AC3E}">
        <p14:creationId xmlns:p14="http://schemas.microsoft.com/office/powerpoint/2010/main" val="2367920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5E966-6670-1549-8C10-2C1686157C9E}"/>
              </a:ext>
            </a:extLst>
          </p:cNvPr>
          <p:cNvSpPr>
            <a:spLocks noGrp="1"/>
          </p:cNvSpPr>
          <p:nvPr>
            <p:ph type="title"/>
          </p:nvPr>
        </p:nvSpPr>
        <p:spPr/>
        <p:txBody>
          <a:bodyPr/>
          <a:lstStyle/>
          <a:p>
            <a:r>
              <a:rPr lang="en-US" dirty="0"/>
              <a:t>The </a:t>
            </a:r>
            <a:r>
              <a:rPr lang="en-US" dirty="0">
                <a:latin typeface="Garamond" panose="02020404030301010803" pitchFamily="18" charset="0"/>
              </a:rPr>
              <a:t>Beta(</a:t>
            </a:r>
            <a:r>
              <a:rPr lang="en-US" dirty="0">
                <a:latin typeface="Symbol" pitchFamily="2" charset="2"/>
              </a:rPr>
              <a:t>a</a:t>
            </a:r>
            <a:r>
              <a:rPr lang="en-US" dirty="0"/>
              <a:t>, </a:t>
            </a:r>
            <a:r>
              <a:rPr lang="en-US" dirty="0">
                <a:latin typeface="Symbol" pitchFamily="2" charset="2"/>
              </a:rPr>
              <a:t>b</a:t>
            </a:r>
            <a:r>
              <a:rPr lang="en-US" dirty="0">
                <a:latin typeface="Garamond" panose="02020404030301010803" pitchFamily="18" charset="0"/>
              </a:rPr>
              <a:t>)</a:t>
            </a:r>
            <a:r>
              <a:rPr lang="en-US" dirty="0"/>
              <a:t> random variable</a:t>
            </a:r>
          </a:p>
        </p:txBody>
      </p:sp>
      <p:sp>
        <p:nvSpPr>
          <p:cNvPr id="3" name="Rectangle 2">
            <a:extLst>
              <a:ext uri="{FF2B5EF4-FFF2-40B4-BE49-F238E27FC236}">
                <a16:creationId xmlns:a16="http://schemas.microsoft.com/office/drawing/2014/main" id="{30C33A22-646B-654C-A384-A770BB9AF603}"/>
              </a:ext>
            </a:extLst>
          </p:cNvPr>
          <p:cNvSpPr/>
          <p:nvPr/>
        </p:nvSpPr>
        <p:spPr>
          <a:xfrm>
            <a:off x="457200" y="1509355"/>
            <a:ext cx="4938660" cy="646331"/>
          </a:xfrm>
          <a:prstGeom prst="rect">
            <a:avLst/>
          </a:prstGeom>
        </p:spPr>
        <p:txBody>
          <a:bodyPr wrap="none">
            <a:spAutoFit/>
          </a:bodyPr>
          <a:lstStyle/>
          <a:p>
            <a:r>
              <a:rPr lang="en-US" sz="3600" dirty="0">
                <a:solidFill>
                  <a:prstClr val="black"/>
                </a:solidFill>
                <a:latin typeface="Garamond" panose="02020404030301010803" pitchFamily="18" charset="0"/>
                <a:cs typeface="Garamond"/>
              </a:rPr>
              <a:t>Beta(1, 1) = Uniform(0, 1)</a:t>
            </a:r>
            <a:endParaRPr lang="en-US" dirty="0">
              <a:latin typeface="Garamond" panose="02020404030301010803" pitchFamily="18" charset="0"/>
            </a:endParaRPr>
          </a:p>
        </p:txBody>
      </p:sp>
      <p:sp>
        <p:nvSpPr>
          <p:cNvPr id="4" name="Rectangle 3">
            <a:extLst>
              <a:ext uri="{FF2B5EF4-FFF2-40B4-BE49-F238E27FC236}">
                <a16:creationId xmlns:a16="http://schemas.microsoft.com/office/drawing/2014/main" id="{6ED198FA-9193-E44D-AE5A-5E06100BDF51}"/>
              </a:ext>
            </a:extLst>
          </p:cNvPr>
          <p:cNvSpPr/>
          <p:nvPr/>
        </p:nvSpPr>
        <p:spPr>
          <a:xfrm>
            <a:off x="457199" y="2576925"/>
            <a:ext cx="2611612" cy="584775"/>
          </a:xfrm>
          <a:prstGeom prst="rect">
            <a:avLst/>
          </a:prstGeom>
        </p:spPr>
        <p:txBody>
          <a:bodyPr wrap="none">
            <a:spAutoFit/>
          </a:bodyPr>
          <a:lstStyle/>
          <a:p>
            <a:pPr lvl="0"/>
            <a:r>
              <a:rPr lang="en-US" sz="3200" dirty="0">
                <a:solidFill>
                  <a:prstClr val="black"/>
                </a:solidFill>
                <a:latin typeface="Symbol" pitchFamily="2" charset="2"/>
                <a:cs typeface="Franklin Gothic Medium"/>
              </a:rPr>
              <a:t>Q</a:t>
            </a:r>
            <a:r>
              <a:rPr lang="en-US" sz="3200" i="1"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is</a:t>
            </a:r>
            <a:r>
              <a:rPr lang="en-US" sz="3200" i="1" dirty="0">
                <a:solidFill>
                  <a:prstClr val="black"/>
                </a:solidFill>
                <a:latin typeface="Garamond" panose="02020404030301010803" pitchFamily="18" charset="0"/>
                <a:cs typeface="Franklin Gothic Medium"/>
              </a:rPr>
              <a:t> </a:t>
            </a:r>
            <a:r>
              <a:rPr lang="en-US" sz="3200" dirty="0">
                <a:solidFill>
                  <a:prstClr val="black"/>
                </a:solidFill>
                <a:latin typeface="Garamond" panose="02020404030301010803" pitchFamily="18" charset="0"/>
                <a:cs typeface="Garamond"/>
              </a:rPr>
              <a:t>Beta(1, 1) </a:t>
            </a:r>
            <a:endParaRPr lang="en-US" sz="3200" dirty="0">
              <a:solidFill>
                <a:prstClr val="black"/>
              </a:solidFill>
              <a:latin typeface="Garamond" panose="02020404030301010803" pitchFamily="18" charset="0"/>
              <a:cs typeface="Franklin Gothic Medium"/>
            </a:endParaRPr>
          </a:p>
        </p:txBody>
      </p:sp>
      <p:sp>
        <p:nvSpPr>
          <p:cNvPr id="5" name="Rectangle 4">
            <a:extLst>
              <a:ext uri="{FF2B5EF4-FFF2-40B4-BE49-F238E27FC236}">
                <a16:creationId xmlns:a16="http://schemas.microsoft.com/office/drawing/2014/main" id="{DEA032AE-03EF-2340-96D2-1EF66A7C4E23}"/>
              </a:ext>
            </a:extLst>
          </p:cNvPr>
          <p:cNvSpPr/>
          <p:nvPr/>
        </p:nvSpPr>
        <p:spPr>
          <a:xfrm>
            <a:off x="457199" y="3580690"/>
            <a:ext cx="6851556" cy="584775"/>
          </a:xfrm>
          <a:prstGeom prst="rect">
            <a:avLst/>
          </a:prstGeom>
        </p:spPr>
        <p:txBody>
          <a:bodyPr wrap="none">
            <a:spAutoFit/>
          </a:bodyPr>
          <a:lstStyle/>
          <a:p>
            <a:pPr lvl="0"/>
            <a:r>
              <a:rPr lang="en-US" sz="3200" dirty="0">
                <a:solidFill>
                  <a:prstClr val="black"/>
                </a:solidFill>
                <a:latin typeface="Garamond" panose="02020404030301010803" pitchFamily="18" charset="0"/>
                <a:cs typeface="Franklin Gothic Medium"/>
              </a:rPr>
              <a:t>(</a:t>
            </a:r>
            <a:r>
              <a:rPr lang="en-US" sz="3200" dirty="0">
                <a:solidFill>
                  <a:prstClr val="black"/>
                </a:solidFill>
                <a:latin typeface="Symbol" pitchFamily="2" charset="2"/>
                <a:cs typeface="Franklin Gothic Medium"/>
              </a:rPr>
              <a:t>Q |</a:t>
            </a:r>
            <a:r>
              <a:rPr lang="en-US" sz="3200" dirty="0">
                <a:solidFill>
                  <a:prstClr val="black"/>
                </a:solidFill>
                <a:latin typeface="Garamond" panose="02020404030301010803" pitchFamily="18" charset="0"/>
                <a:cs typeface="Franklin Gothic Medium"/>
              </a:rPr>
              <a:t> </a:t>
            </a:r>
            <a:r>
              <a:rPr lang="en-US" sz="3200" i="1" dirty="0">
                <a:solidFill>
                  <a:prstClr val="black"/>
                </a:solidFill>
                <a:latin typeface="Garamond" panose="02020404030301010803" pitchFamily="18" charset="0"/>
                <a:cs typeface="Franklin Gothic Medium"/>
              </a:rPr>
              <a:t>h</a:t>
            </a:r>
            <a:r>
              <a:rPr lang="en-US" sz="3200"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heads</a:t>
            </a:r>
            <a:r>
              <a:rPr lang="en-US" sz="3200" dirty="0">
                <a:solidFill>
                  <a:prstClr val="black"/>
                </a:solidFill>
                <a:latin typeface="Garamond" panose="02020404030301010803" pitchFamily="18" charset="0"/>
                <a:cs typeface="Franklin Gothic Medium"/>
              </a:rPr>
              <a:t>, </a:t>
            </a:r>
            <a:r>
              <a:rPr lang="en-US" sz="3200" i="1" dirty="0">
                <a:solidFill>
                  <a:prstClr val="black"/>
                </a:solidFill>
                <a:latin typeface="Garamond" panose="02020404030301010803" pitchFamily="18" charset="0"/>
                <a:cs typeface="Franklin Gothic Medium"/>
              </a:rPr>
              <a:t>t</a:t>
            </a:r>
            <a:r>
              <a:rPr lang="en-US" sz="3200"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tails</a:t>
            </a:r>
            <a:r>
              <a:rPr lang="en-US" sz="3200" dirty="0">
                <a:solidFill>
                  <a:prstClr val="black"/>
                </a:solidFill>
                <a:latin typeface="Garamond" panose="02020404030301010803" pitchFamily="18" charset="0"/>
                <a:cs typeface="Franklin Gothic Medium"/>
              </a:rPr>
              <a:t>)</a:t>
            </a:r>
            <a:r>
              <a:rPr lang="en-US" sz="3200" i="1"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is </a:t>
            </a:r>
            <a:r>
              <a:rPr lang="en-US" sz="3200" i="1" dirty="0">
                <a:solidFill>
                  <a:prstClr val="black"/>
                </a:solidFill>
                <a:latin typeface="Garamond" panose="02020404030301010803" pitchFamily="18" charset="0"/>
                <a:cs typeface="Franklin Gothic Medium"/>
              </a:rPr>
              <a:t> </a:t>
            </a:r>
            <a:r>
              <a:rPr lang="en-US" sz="3200" dirty="0">
                <a:solidFill>
                  <a:prstClr val="black"/>
                </a:solidFill>
                <a:latin typeface="Garamond" panose="02020404030301010803" pitchFamily="18" charset="0"/>
                <a:cs typeface="Garamond"/>
              </a:rPr>
              <a:t>Beta</a:t>
            </a:r>
            <a:r>
              <a:rPr lang="en-US" sz="3200" dirty="0">
                <a:solidFill>
                  <a:prstClr val="black"/>
                </a:solidFill>
                <a:latin typeface="Garamond" panose="02020404030301010803" pitchFamily="18" charset="0"/>
                <a:cs typeface="Franklin Gothic Medium"/>
              </a:rPr>
              <a:t>(1 + </a:t>
            </a:r>
            <a:r>
              <a:rPr lang="en-US" sz="3200" i="1" dirty="0">
                <a:solidFill>
                  <a:prstClr val="black"/>
                </a:solidFill>
                <a:latin typeface="Garamond" panose="02020404030301010803" pitchFamily="18" charset="0"/>
                <a:cs typeface="Franklin Gothic Medium"/>
              </a:rPr>
              <a:t>h</a:t>
            </a:r>
            <a:r>
              <a:rPr lang="en-US" sz="3200" dirty="0">
                <a:latin typeface="Garamond" panose="02020404030301010803" pitchFamily="18" charset="0"/>
              </a:rPr>
              <a:t>, 1 + </a:t>
            </a:r>
            <a:r>
              <a:rPr lang="en-US" sz="3200" i="1" dirty="0">
                <a:latin typeface="Garamond" panose="02020404030301010803" pitchFamily="18" charset="0"/>
              </a:rPr>
              <a:t>t</a:t>
            </a:r>
            <a:r>
              <a:rPr lang="en-US" sz="3200" dirty="0">
                <a:latin typeface="Garamond" panose="02020404030301010803" pitchFamily="18" charset="0"/>
              </a:rPr>
              <a:t>)</a:t>
            </a:r>
            <a:endParaRPr lang="en-US" sz="3200" dirty="0">
              <a:solidFill>
                <a:prstClr val="black"/>
              </a:solidFill>
              <a:latin typeface="Garamond" panose="02020404030301010803" pitchFamily="18" charset="0"/>
              <a:cs typeface="Franklin Gothic Medium"/>
            </a:endParaRPr>
          </a:p>
        </p:txBody>
      </p:sp>
    </p:spTree>
    <p:extLst>
      <p:ext uri="{BB962C8B-B14F-4D97-AF65-F5344CB8AC3E}">
        <p14:creationId xmlns:p14="http://schemas.microsoft.com/office/powerpoint/2010/main" val="115814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311A3C-E7F5-614D-94B7-0E4FA9B766AD}"/>
              </a:ext>
            </a:extLst>
          </p:cNvPr>
          <p:cNvPicPr>
            <a:picLocks noChangeAspect="1"/>
          </p:cNvPicPr>
          <p:nvPr/>
        </p:nvPicPr>
        <p:blipFill>
          <a:blip r:embed="rId2"/>
          <a:stretch>
            <a:fillRect/>
          </a:stretch>
        </p:blipFill>
        <p:spPr>
          <a:xfrm>
            <a:off x="4477407" y="136634"/>
            <a:ext cx="4703377" cy="3135585"/>
          </a:xfrm>
          <a:prstGeom prst="rect">
            <a:avLst/>
          </a:prstGeom>
        </p:spPr>
      </p:pic>
      <p:pic>
        <p:nvPicPr>
          <p:cNvPr id="3" name="Picture 2">
            <a:extLst>
              <a:ext uri="{FF2B5EF4-FFF2-40B4-BE49-F238E27FC236}">
                <a16:creationId xmlns:a16="http://schemas.microsoft.com/office/drawing/2014/main" id="{02FDEFE1-EF53-7241-8481-6B05BAD13DC1}"/>
              </a:ext>
            </a:extLst>
          </p:cNvPr>
          <p:cNvPicPr>
            <a:picLocks noChangeAspect="1"/>
          </p:cNvPicPr>
          <p:nvPr/>
        </p:nvPicPr>
        <p:blipFill>
          <a:blip r:embed="rId3"/>
          <a:stretch>
            <a:fillRect/>
          </a:stretch>
        </p:blipFill>
        <p:spPr>
          <a:xfrm>
            <a:off x="-94592" y="136634"/>
            <a:ext cx="4713890" cy="3142593"/>
          </a:xfrm>
          <a:prstGeom prst="rect">
            <a:avLst/>
          </a:prstGeom>
        </p:spPr>
      </p:pic>
      <p:pic>
        <p:nvPicPr>
          <p:cNvPr id="7" name="Picture 6">
            <a:extLst>
              <a:ext uri="{FF2B5EF4-FFF2-40B4-BE49-F238E27FC236}">
                <a16:creationId xmlns:a16="http://schemas.microsoft.com/office/drawing/2014/main" id="{533721BB-89B4-BD4A-B6C4-3FB229F898F0}"/>
              </a:ext>
            </a:extLst>
          </p:cNvPr>
          <p:cNvPicPr>
            <a:picLocks noChangeAspect="1"/>
          </p:cNvPicPr>
          <p:nvPr/>
        </p:nvPicPr>
        <p:blipFill>
          <a:blip r:embed="rId4"/>
          <a:stretch>
            <a:fillRect/>
          </a:stretch>
        </p:blipFill>
        <p:spPr>
          <a:xfrm>
            <a:off x="-94592" y="3565634"/>
            <a:ext cx="4713890" cy="3142593"/>
          </a:xfrm>
          <a:prstGeom prst="rect">
            <a:avLst/>
          </a:prstGeom>
        </p:spPr>
      </p:pic>
      <p:pic>
        <p:nvPicPr>
          <p:cNvPr id="9" name="Picture 8">
            <a:extLst>
              <a:ext uri="{FF2B5EF4-FFF2-40B4-BE49-F238E27FC236}">
                <a16:creationId xmlns:a16="http://schemas.microsoft.com/office/drawing/2014/main" id="{D5D644D3-1423-4449-B1ED-21CDCA839520}"/>
              </a:ext>
            </a:extLst>
          </p:cNvPr>
          <p:cNvPicPr>
            <a:picLocks noChangeAspect="1"/>
          </p:cNvPicPr>
          <p:nvPr/>
        </p:nvPicPr>
        <p:blipFill>
          <a:blip r:embed="rId5"/>
          <a:stretch>
            <a:fillRect/>
          </a:stretch>
        </p:blipFill>
        <p:spPr>
          <a:xfrm>
            <a:off x="4477405" y="3572641"/>
            <a:ext cx="4703379" cy="3135586"/>
          </a:xfrm>
          <a:prstGeom prst="rect">
            <a:avLst/>
          </a:prstGeom>
        </p:spPr>
      </p:pic>
      <p:sp>
        <p:nvSpPr>
          <p:cNvPr id="10" name="Rectangle 9">
            <a:extLst>
              <a:ext uri="{FF2B5EF4-FFF2-40B4-BE49-F238E27FC236}">
                <a16:creationId xmlns:a16="http://schemas.microsoft.com/office/drawing/2014/main" id="{80D3FE7D-CE75-B94E-8507-89E4B1761771}"/>
              </a:ext>
            </a:extLst>
          </p:cNvPr>
          <p:cNvSpPr/>
          <p:nvPr/>
        </p:nvSpPr>
        <p:spPr>
          <a:xfrm>
            <a:off x="2726833" y="2371974"/>
            <a:ext cx="1406154" cy="461665"/>
          </a:xfrm>
          <a:prstGeom prst="rect">
            <a:avLst/>
          </a:prstGeom>
        </p:spPr>
        <p:txBody>
          <a:bodyPr wrap="none">
            <a:spAutoFit/>
          </a:bodyPr>
          <a:lstStyle/>
          <a:p>
            <a:r>
              <a:rPr lang="en-US" sz="2400" dirty="0">
                <a:solidFill>
                  <a:prstClr val="black"/>
                </a:solidFill>
                <a:latin typeface="Garamond" panose="02020404030301010803" pitchFamily="18" charset="0"/>
                <a:cs typeface="Garamond"/>
              </a:rPr>
              <a:t>Beta(1, 1) </a:t>
            </a:r>
            <a:endParaRPr lang="en-US" sz="2400" dirty="0"/>
          </a:p>
        </p:txBody>
      </p:sp>
      <p:sp>
        <p:nvSpPr>
          <p:cNvPr id="11" name="Rectangle 10">
            <a:extLst>
              <a:ext uri="{FF2B5EF4-FFF2-40B4-BE49-F238E27FC236}">
                <a16:creationId xmlns:a16="http://schemas.microsoft.com/office/drawing/2014/main" id="{5EB65CEE-0B17-ED48-A5C3-28F153283BB7}"/>
              </a:ext>
            </a:extLst>
          </p:cNvPr>
          <p:cNvSpPr/>
          <p:nvPr/>
        </p:nvSpPr>
        <p:spPr>
          <a:xfrm>
            <a:off x="7374225" y="2371973"/>
            <a:ext cx="1406154" cy="461665"/>
          </a:xfrm>
          <a:prstGeom prst="rect">
            <a:avLst/>
          </a:prstGeom>
        </p:spPr>
        <p:txBody>
          <a:bodyPr wrap="none">
            <a:spAutoFit/>
          </a:bodyPr>
          <a:lstStyle/>
          <a:p>
            <a:r>
              <a:rPr lang="en-US" sz="2400" dirty="0">
                <a:solidFill>
                  <a:prstClr val="black"/>
                </a:solidFill>
                <a:latin typeface="Garamond" panose="02020404030301010803" pitchFamily="18" charset="0"/>
                <a:cs typeface="Garamond"/>
              </a:rPr>
              <a:t>Beta(2, 3) </a:t>
            </a:r>
            <a:endParaRPr lang="en-US" sz="2400" dirty="0"/>
          </a:p>
        </p:txBody>
      </p:sp>
      <p:sp>
        <p:nvSpPr>
          <p:cNvPr id="12" name="Rectangle 11">
            <a:extLst>
              <a:ext uri="{FF2B5EF4-FFF2-40B4-BE49-F238E27FC236}">
                <a16:creationId xmlns:a16="http://schemas.microsoft.com/office/drawing/2014/main" id="{4F157A32-429B-1045-96F2-98D53C6BBD8B}"/>
              </a:ext>
            </a:extLst>
          </p:cNvPr>
          <p:cNvSpPr/>
          <p:nvPr/>
        </p:nvSpPr>
        <p:spPr>
          <a:xfrm>
            <a:off x="2582562" y="5793091"/>
            <a:ext cx="1694695" cy="461665"/>
          </a:xfrm>
          <a:prstGeom prst="rect">
            <a:avLst/>
          </a:prstGeom>
        </p:spPr>
        <p:txBody>
          <a:bodyPr wrap="none">
            <a:spAutoFit/>
          </a:bodyPr>
          <a:lstStyle/>
          <a:p>
            <a:r>
              <a:rPr lang="en-US" sz="2400" dirty="0">
                <a:solidFill>
                  <a:prstClr val="black"/>
                </a:solidFill>
                <a:latin typeface="Garamond" panose="02020404030301010803" pitchFamily="18" charset="0"/>
                <a:cs typeface="Garamond"/>
              </a:rPr>
              <a:t>Beta(11, 21) </a:t>
            </a:r>
            <a:endParaRPr lang="en-US" sz="2400" dirty="0"/>
          </a:p>
        </p:txBody>
      </p:sp>
      <p:sp>
        <p:nvSpPr>
          <p:cNvPr id="13" name="Rectangle 12">
            <a:extLst>
              <a:ext uri="{FF2B5EF4-FFF2-40B4-BE49-F238E27FC236}">
                <a16:creationId xmlns:a16="http://schemas.microsoft.com/office/drawing/2014/main" id="{AFFFB2AE-F5A0-9546-B6EB-7E6C32DCBE03}"/>
              </a:ext>
            </a:extLst>
          </p:cNvPr>
          <p:cNvSpPr/>
          <p:nvPr/>
        </p:nvSpPr>
        <p:spPr>
          <a:xfrm>
            <a:off x="6954411" y="5793091"/>
            <a:ext cx="1838965" cy="461665"/>
          </a:xfrm>
          <a:prstGeom prst="rect">
            <a:avLst/>
          </a:prstGeom>
        </p:spPr>
        <p:txBody>
          <a:bodyPr wrap="none">
            <a:spAutoFit/>
          </a:bodyPr>
          <a:lstStyle/>
          <a:p>
            <a:r>
              <a:rPr lang="en-US" sz="2400" dirty="0">
                <a:solidFill>
                  <a:prstClr val="black"/>
                </a:solidFill>
                <a:latin typeface="Garamond" panose="02020404030301010803" pitchFamily="18" charset="0"/>
                <a:cs typeface="Garamond"/>
              </a:rPr>
              <a:t>Beta(51, 101) </a:t>
            </a:r>
            <a:endParaRPr lang="en-US" sz="2400" dirty="0"/>
          </a:p>
        </p:txBody>
      </p:sp>
    </p:spTree>
    <p:extLst>
      <p:ext uri="{BB962C8B-B14F-4D97-AF65-F5344CB8AC3E}">
        <p14:creationId xmlns:p14="http://schemas.microsoft.com/office/powerpoint/2010/main" val="3911810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BE8E76-3487-8C4C-8ACA-96216672BF6B}"/>
              </a:ext>
            </a:extLst>
          </p:cNvPr>
          <p:cNvSpPr/>
          <p:nvPr/>
        </p:nvSpPr>
        <p:spPr>
          <a:xfrm>
            <a:off x="89342" y="1023240"/>
            <a:ext cx="4572000" cy="5678478"/>
          </a:xfrm>
          <a:prstGeom prst="rect">
            <a:avLst/>
          </a:prstGeom>
        </p:spPr>
        <p:txBody>
          <a:bodyPr>
            <a:spAutoFit/>
          </a:bodyPr>
          <a:lstStyle/>
          <a:p>
            <a:r>
              <a:rPr lang="en-HK" sz="1100" dirty="0">
                <a:solidFill>
                  <a:srgbClr val="000000"/>
                </a:solidFill>
                <a:latin typeface="Arial" panose="020B0604020202020204" pitchFamily="34" charset="0"/>
              </a:rPr>
              <a:t>Dear Customer,</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My name is Sandra Davis, Board of Directors of United Nations and Chief Executive Officer, effective April 16, 2018,</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The United Nations {UN} has giving you extra three working days to receive your fund from Citibank Plc, New </a:t>
            </a:r>
            <a:r>
              <a:rPr lang="en-HK" sz="1100" dirty="0" err="1">
                <a:solidFill>
                  <a:srgbClr val="000000"/>
                </a:solidFill>
                <a:latin typeface="Arial" panose="020B0604020202020204" pitchFamily="34" charset="0"/>
              </a:rPr>
              <a:t>york</a:t>
            </a:r>
            <a:r>
              <a:rPr lang="en-HK" sz="1100" dirty="0">
                <a:solidFill>
                  <a:srgbClr val="000000"/>
                </a:solidFill>
                <a:latin typeface="Arial" panose="020B0604020202020204" pitchFamily="34" charset="0"/>
              </a:rPr>
              <a:t> or you will lose the opportunity for ever. So you are advised to comply immediately to avoid the cancellation of your fund, follow the instruction immediately for your own good and future</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The Citibank  controlling department controlling of the security transfer CODE which is (CI201), the Authentication section code of this bank concludes the verification of your file. After going through all the documents of claim received by this department with justification and verification from the global strategy United States we are completely satisfied and you have been confirmed.</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The Citibank concerning wire transfers of your fund. Your letter has been referred to the (JMCB) Legal Division for Funds (US$2.8 Million Dollars) Transferred code (). We are satisfied using Electronic Wire Transfer or Swift Wire Transfer and the rights and liabilities of using of electronic and Swift fund transfer systems are defined by the Electronic Fund Transfer Act... The regulation, however, which implements this statute, Regulation E. specifically states that its provisions are inapplicable to a situation such we must ensure your Funds Transferred to your destination Bank Account between 72 hours.</a:t>
            </a:r>
          </a:p>
          <a:p>
            <a:endParaRPr lang="en-HK" sz="1100" dirty="0">
              <a:solidFill>
                <a:srgbClr val="000000"/>
              </a:solidFill>
              <a:latin typeface="Arial" panose="020B0604020202020204" pitchFamily="34" charset="0"/>
            </a:endParaRPr>
          </a:p>
          <a:p>
            <a:r>
              <a:rPr lang="en-HK" sz="1100" dirty="0">
                <a:solidFill>
                  <a:srgbClr val="000000"/>
                </a:solidFill>
                <a:latin typeface="Arial" panose="020B0604020202020204" pitchFamily="34" charset="0"/>
              </a:rPr>
              <a:t>Considering the volume of your payment, it is right for us to seek for the approval of some money regulatory Boards here in United States before we can carry out the Transfer of an amount of such magnitude to anybody, otherwise any such transfer will be stopped by the Authorities, and the International Monetary Fund (IMF), since your</a:t>
            </a:r>
          </a:p>
        </p:txBody>
      </p:sp>
      <p:sp>
        <p:nvSpPr>
          <p:cNvPr id="3" name="Rectangle 2">
            <a:extLst>
              <a:ext uri="{FF2B5EF4-FFF2-40B4-BE49-F238E27FC236}">
                <a16:creationId xmlns:a16="http://schemas.microsoft.com/office/drawing/2014/main" id="{BED07B31-53AE-6F40-9FA5-0EE8ADCD9331}"/>
              </a:ext>
            </a:extLst>
          </p:cNvPr>
          <p:cNvSpPr/>
          <p:nvPr/>
        </p:nvSpPr>
        <p:spPr>
          <a:xfrm>
            <a:off x="4593020" y="1023240"/>
            <a:ext cx="4572000" cy="5678478"/>
          </a:xfrm>
          <a:prstGeom prst="rect">
            <a:avLst/>
          </a:prstGeom>
        </p:spPr>
        <p:txBody>
          <a:bodyPr>
            <a:spAutoFit/>
          </a:bodyPr>
          <a:lstStyle/>
          <a:p>
            <a:r>
              <a:rPr lang="en-HK" sz="1100" dirty="0">
                <a:solidFill>
                  <a:srgbClr val="000000"/>
                </a:solidFill>
                <a:latin typeface="Arial" panose="020B0604020202020204" pitchFamily="34" charset="0"/>
              </a:rPr>
              <a:t>Transfer is Electronic Transfer or Swift Wire transfer is almost activated with our bank and the only thing holding the final activation of your Account are some certain Approval Documents from the concerned Authorities here in United States</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NB: THIS TRANSACTION IS BEING MONITORED BY THE UNITED STATES GOVERNMENT IN ORDER TO GUARDS US FROM INTERNET IMPOSTORS.</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Provide your designated bank account details for Electronic Transfer, to avoid mistake(s).</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Bank Name and Address</a:t>
            </a:r>
          </a:p>
          <a:p>
            <a:r>
              <a:rPr lang="en-HK" sz="1100" dirty="0">
                <a:solidFill>
                  <a:srgbClr val="000000"/>
                </a:solidFill>
                <a:latin typeface="Arial" panose="020B0604020202020204" pitchFamily="34" charset="0"/>
              </a:rPr>
              <a:t>Account Number:</a:t>
            </a:r>
          </a:p>
          <a:p>
            <a:r>
              <a:rPr lang="en-HK" sz="1100" dirty="0">
                <a:solidFill>
                  <a:srgbClr val="000000"/>
                </a:solidFill>
                <a:latin typeface="Arial" panose="020B0604020202020204" pitchFamily="34" charset="0"/>
              </a:rPr>
              <a:t>Account Name:</a:t>
            </a:r>
          </a:p>
          <a:p>
            <a:r>
              <a:rPr lang="en-HK" sz="1100" dirty="0">
                <a:solidFill>
                  <a:srgbClr val="000000"/>
                </a:solidFill>
                <a:latin typeface="Arial" panose="020B0604020202020204" pitchFamily="34" charset="0"/>
              </a:rPr>
              <a:t>Routing Number:</a:t>
            </a:r>
          </a:p>
          <a:p>
            <a:r>
              <a:rPr lang="en-HK" sz="1100" dirty="0">
                <a:solidFill>
                  <a:srgbClr val="000000"/>
                </a:solidFill>
                <a:latin typeface="Arial" panose="020B0604020202020204" pitchFamily="34" charset="0"/>
              </a:rPr>
              <a:t>your home </a:t>
            </a:r>
            <a:r>
              <a:rPr lang="en-HK" sz="1100" dirty="0" err="1">
                <a:solidFill>
                  <a:srgbClr val="000000"/>
                </a:solidFill>
                <a:latin typeface="Arial" panose="020B0604020202020204" pitchFamily="34" charset="0"/>
              </a:rPr>
              <a:t>adress</a:t>
            </a:r>
            <a:r>
              <a:rPr lang="en-HK" sz="1100" dirty="0">
                <a:solidFill>
                  <a:srgbClr val="000000"/>
                </a:solidFill>
                <a:latin typeface="Arial" panose="020B0604020202020204" pitchFamily="34" charset="0"/>
              </a:rPr>
              <a:t> and phone number,</a:t>
            </a:r>
          </a:p>
          <a:p>
            <a:r>
              <a:rPr lang="en-HK" sz="1100" dirty="0">
                <a:solidFill>
                  <a:srgbClr val="000000"/>
                </a:solidFill>
                <a:latin typeface="Arial" panose="020B0604020202020204" pitchFamily="34" charset="0"/>
              </a:rPr>
              <a:t>place of work and address.</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send it the </a:t>
            </a:r>
            <a:r>
              <a:rPr lang="en-HK" sz="1100" dirty="0" err="1">
                <a:solidFill>
                  <a:srgbClr val="000000"/>
                </a:solidFill>
                <a:latin typeface="Arial" panose="020B0604020202020204" pitchFamily="34" charset="0"/>
              </a:rPr>
              <a:t>citibank</a:t>
            </a:r>
            <a:r>
              <a:rPr lang="en-HK" sz="1100" dirty="0">
                <a:solidFill>
                  <a:srgbClr val="000000"/>
                </a:solidFill>
                <a:latin typeface="Arial" panose="020B0604020202020204" pitchFamily="34" charset="0"/>
              </a:rPr>
              <a:t> remittance manager. on her email : </a:t>
            </a:r>
            <a:r>
              <a:rPr lang="en-HK" sz="1100" dirty="0">
                <a:solidFill>
                  <a:srgbClr val="1155CC"/>
                </a:solidFill>
                <a:latin typeface="Arial" panose="020B0604020202020204" pitchFamily="34" charset="0"/>
                <a:hlinkClick r:id="rId2"/>
              </a:rPr>
              <a:t>ombes2@gmx.com</a:t>
            </a:r>
            <a:endParaRPr lang="en-HK" sz="1100" dirty="0">
              <a:solidFill>
                <a:srgbClr val="000000"/>
              </a:solidFill>
              <a:latin typeface="Arial" panose="020B0604020202020204" pitchFamily="34" charset="0"/>
            </a:endParaRP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UN gives you only 3 working days to receive your fund from our bank or no more so follow the instruction by sending email to us back with the bank detail details along with your personal details.</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Thank you for giving us the opportunity to serve your banking needs. </a:t>
            </a:r>
            <a:r>
              <a:rPr lang="en-HK" sz="1100" dirty="0">
                <a:solidFill>
                  <a:srgbClr val="1155CC"/>
                </a:solidFill>
                <a:latin typeface="Arial" panose="020B0604020202020204" pitchFamily="34" charset="0"/>
                <a:hlinkClick r:id="rId2"/>
              </a:rPr>
              <a:t>ombes2@gmx.com</a:t>
            </a:r>
            <a:endParaRPr lang="en-HK" sz="1100" dirty="0">
              <a:solidFill>
                <a:srgbClr val="000000"/>
              </a:solidFill>
              <a:latin typeface="Arial" panose="020B0604020202020204" pitchFamily="34" charset="0"/>
            </a:endParaRP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Yours sincerely</a:t>
            </a:r>
          </a:p>
          <a:p>
            <a:r>
              <a:rPr lang="en-HK" sz="1100" dirty="0">
                <a:solidFill>
                  <a:srgbClr val="000000"/>
                </a:solidFill>
                <a:latin typeface="Arial" panose="020B0604020202020204" pitchFamily="34" charset="0"/>
              </a:rPr>
              <a:t>Board of Directors of  Citibank</a:t>
            </a:r>
          </a:p>
          <a:p>
            <a:r>
              <a:rPr lang="en-HK" sz="1100" dirty="0">
                <a:solidFill>
                  <a:srgbClr val="000000"/>
                </a:solidFill>
                <a:latin typeface="Arial" panose="020B0604020202020204" pitchFamily="34" charset="0"/>
              </a:rPr>
              <a:t>Sandra Davis</a:t>
            </a:r>
          </a:p>
          <a:p>
            <a:r>
              <a:rPr lang="en-HK" sz="1100" dirty="0">
                <a:solidFill>
                  <a:srgbClr val="000000"/>
                </a:solidFill>
                <a:latin typeface="Arial" panose="020B0604020202020204" pitchFamily="34" charset="0"/>
              </a:rPr>
              <a:t>Chief Executive Officer, effective April 16, 2018</a:t>
            </a:r>
            <a:endParaRPr lang="en-US" sz="1100" dirty="0"/>
          </a:p>
        </p:txBody>
      </p:sp>
      <p:sp>
        <p:nvSpPr>
          <p:cNvPr id="4" name="Rectangle 3">
            <a:extLst>
              <a:ext uri="{FF2B5EF4-FFF2-40B4-BE49-F238E27FC236}">
                <a16:creationId xmlns:a16="http://schemas.microsoft.com/office/drawing/2014/main" id="{AD4C11CA-C23A-5645-919A-81F149D6B02C}"/>
              </a:ext>
            </a:extLst>
          </p:cNvPr>
          <p:cNvSpPr/>
          <p:nvPr/>
        </p:nvSpPr>
        <p:spPr>
          <a:xfrm>
            <a:off x="89341" y="198322"/>
            <a:ext cx="6048699" cy="800219"/>
          </a:xfrm>
          <a:prstGeom prst="rect">
            <a:avLst/>
          </a:prstGeom>
        </p:spPr>
        <p:txBody>
          <a:bodyPr wrap="square">
            <a:spAutoFit/>
          </a:bodyPr>
          <a:lstStyle/>
          <a:p>
            <a:r>
              <a:rPr lang="en-HK" dirty="0">
                <a:solidFill>
                  <a:srgbClr val="202124"/>
                </a:solidFill>
                <a:latin typeface="Google Sans"/>
              </a:rPr>
              <a:t>CONGRATULATIONS!! 3/02</a:t>
            </a:r>
          </a:p>
          <a:p>
            <a:r>
              <a:rPr lang="en-HK" sz="1400" b="1" dirty="0">
                <a:solidFill>
                  <a:srgbClr val="202124"/>
                </a:solidFill>
                <a:latin typeface="Google Sans"/>
              </a:rPr>
              <a:t>from: </a:t>
            </a:r>
            <a:r>
              <a:rPr lang="en-HK" sz="1400" dirty="0">
                <a:solidFill>
                  <a:srgbClr val="202124"/>
                </a:solidFill>
                <a:latin typeface="Google Sans"/>
              </a:rPr>
              <a:t>F48E5F6BRT@vega.ocn.ne.jp</a:t>
            </a:r>
          </a:p>
          <a:p>
            <a:r>
              <a:rPr lang="en-HK" sz="1400" b="1" dirty="0">
                <a:solidFill>
                  <a:srgbClr val="202124"/>
                </a:solidFill>
                <a:latin typeface="Google Sans"/>
              </a:rPr>
              <a:t>to: </a:t>
            </a:r>
            <a:r>
              <a:rPr lang="en-HK" sz="1400" dirty="0" err="1">
                <a:solidFill>
                  <a:srgbClr val="202124"/>
                </a:solidFill>
                <a:latin typeface="Google Sans"/>
              </a:rPr>
              <a:t>andrejb@cse.cuhk.edu.hk</a:t>
            </a:r>
            <a:endParaRPr lang="en-HK" sz="1400" dirty="0">
              <a:solidFill>
                <a:srgbClr val="202124"/>
              </a:solidFill>
              <a:latin typeface="Google Sans"/>
            </a:endParaRPr>
          </a:p>
        </p:txBody>
      </p:sp>
    </p:spTree>
    <p:extLst>
      <p:ext uri="{BB962C8B-B14F-4D97-AF65-F5344CB8AC3E}">
        <p14:creationId xmlns:p14="http://schemas.microsoft.com/office/powerpoint/2010/main" val="857692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F6C91E-F97B-DC48-B7F4-39EC2A5B2FC2}"/>
              </a:ext>
            </a:extLst>
          </p:cNvPr>
          <p:cNvSpPr/>
          <p:nvPr/>
        </p:nvSpPr>
        <p:spPr>
          <a:xfrm>
            <a:off x="530770" y="441001"/>
            <a:ext cx="3164584" cy="523220"/>
          </a:xfrm>
          <a:prstGeom prst="rect">
            <a:avLst/>
          </a:prstGeom>
        </p:spPr>
        <p:txBody>
          <a:bodyPr wrap="none">
            <a:spAutoFit/>
          </a:bodyPr>
          <a:lstStyle/>
          <a:p>
            <a:pPr lvl="0"/>
            <a:r>
              <a:rPr lang="en-US" sz="2800" dirty="0">
                <a:solidFill>
                  <a:prstClr val="black"/>
                </a:solidFill>
                <a:latin typeface="Symbol" pitchFamily="2" charset="2"/>
                <a:cs typeface="Franklin Gothic Medium"/>
              </a:rPr>
              <a:t>Q</a:t>
            </a:r>
            <a:r>
              <a:rPr lang="en-US" sz="2800" i="1" dirty="0">
                <a:solidFill>
                  <a:prstClr val="black"/>
                </a:solidFill>
                <a:latin typeface="Garamond" panose="02020404030301010803" pitchFamily="18" charset="0"/>
                <a:cs typeface="Franklin Gothic Medium"/>
              </a:rPr>
              <a:t> </a:t>
            </a:r>
            <a:r>
              <a:rPr lang="en-US" sz="2800" dirty="0">
                <a:solidFill>
                  <a:prstClr val="black"/>
                </a:solidFill>
                <a:latin typeface="Garamond" panose="02020404030301010803" pitchFamily="18" charset="0"/>
                <a:cs typeface="Franklin Gothic Medium"/>
              </a:rPr>
              <a:t>= </a:t>
            </a:r>
            <a:r>
              <a:rPr lang="en-US" sz="2800" dirty="0">
                <a:solidFill>
                  <a:prstClr val="black"/>
                </a:solidFill>
                <a:latin typeface="Franklin Gothic Medium" panose="020B0603020102020204" pitchFamily="34" charset="0"/>
                <a:cs typeface="Franklin Gothic Medium"/>
              </a:rPr>
              <a:t>spam indicator</a:t>
            </a:r>
          </a:p>
        </p:txBody>
      </p:sp>
      <p:sp>
        <p:nvSpPr>
          <p:cNvPr id="3" name="Rectangle 2">
            <a:extLst>
              <a:ext uri="{FF2B5EF4-FFF2-40B4-BE49-F238E27FC236}">
                <a16:creationId xmlns:a16="http://schemas.microsoft.com/office/drawing/2014/main" id="{ECA3F240-CABD-AA4E-8860-02764C4DF5BA}"/>
              </a:ext>
            </a:extLst>
          </p:cNvPr>
          <p:cNvSpPr/>
          <p:nvPr/>
        </p:nvSpPr>
        <p:spPr>
          <a:xfrm>
            <a:off x="530770" y="1113489"/>
            <a:ext cx="5867312" cy="523220"/>
          </a:xfrm>
          <a:prstGeom prst="rect">
            <a:avLst/>
          </a:prstGeom>
        </p:spPr>
        <p:txBody>
          <a:bodyPr wrap="none">
            <a:spAutoFit/>
          </a:bodyPr>
          <a:lstStyle/>
          <a:p>
            <a:r>
              <a:rPr lang="en-US" sz="2800" i="1" dirty="0">
                <a:solidFill>
                  <a:prstClr val="black"/>
                </a:solidFill>
                <a:latin typeface="Garamond" panose="02020404030301010803" pitchFamily="18" charset="0"/>
                <a:cs typeface="Franklin Gothic Medium"/>
              </a:rPr>
              <a:t>X</a:t>
            </a:r>
            <a:r>
              <a:rPr lang="en-US" sz="2800" baseline="-25000" dirty="0">
                <a:solidFill>
                  <a:prstClr val="black"/>
                </a:solidFill>
                <a:latin typeface="Garamond" panose="02020404030301010803" pitchFamily="18" charset="0"/>
                <a:cs typeface="Franklin Gothic Medium"/>
              </a:rPr>
              <a:t>1</a:t>
            </a:r>
            <a:r>
              <a:rPr lang="en-US" sz="2800" i="1" dirty="0">
                <a:solidFill>
                  <a:prstClr val="black"/>
                </a:solidFill>
                <a:latin typeface="Garamond" panose="02020404030301010803" pitchFamily="18" charset="0"/>
                <a:cs typeface="Franklin Gothic Medium"/>
              </a:rPr>
              <a:t> </a:t>
            </a:r>
            <a:r>
              <a:rPr lang="en-US" sz="2800" dirty="0">
                <a:solidFill>
                  <a:prstClr val="black"/>
                </a:solidFill>
                <a:latin typeface="Garamond" panose="02020404030301010803" pitchFamily="18" charset="0"/>
                <a:cs typeface="Franklin Gothic Medium"/>
              </a:rPr>
              <a:t>= </a:t>
            </a:r>
            <a:r>
              <a:rPr lang="en-US" sz="2800" dirty="0">
                <a:solidFill>
                  <a:prstClr val="black"/>
                </a:solidFill>
                <a:latin typeface="Franklin Gothic Medium" panose="020B0603020102020204" pitchFamily="34" charset="0"/>
                <a:cs typeface="Franklin Gothic Medium"/>
              </a:rPr>
              <a:t>contains “</a:t>
            </a:r>
            <a:r>
              <a:rPr lang="en-US" sz="2800" dirty="0">
                <a:solidFill>
                  <a:prstClr val="black"/>
                </a:solidFill>
                <a:latin typeface="Courier New" panose="02070309020205020404" pitchFamily="49" charset="0"/>
                <a:cs typeface="Courier New" panose="02070309020205020404" pitchFamily="49" charset="0"/>
              </a:rPr>
              <a:t>million dollars</a:t>
            </a:r>
            <a:r>
              <a:rPr lang="en-US" sz="2800" dirty="0">
                <a:solidFill>
                  <a:prstClr val="black"/>
                </a:solidFill>
                <a:latin typeface="Franklin Gothic Medium" panose="020B0603020102020204" pitchFamily="34" charset="0"/>
                <a:cs typeface="Courier New" panose="02070309020205020404" pitchFamily="49" charset="0"/>
              </a:rPr>
              <a:t>”</a:t>
            </a:r>
          </a:p>
        </p:txBody>
      </p:sp>
      <p:sp>
        <p:nvSpPr>
          <p:cNvPr id="4" name="Rectangle 3">
            <a:extLst>
              <a:ext uri="{FF2B5EF4-FFF2-40B4-BE49-F238E27FC236}">
                <a16:creationId xmlns:a16="http://schemas.microsoft.com/office/drawing/2014/main" id="{6703FA3C-B204-A74B-A30F-4DD870979AD9}"/>
              </a:ext>
            </a:extLst>
          </p:cNvPr>
          <p:cNvSpPr/>
          <p:nvPr/>
        </p:nvSpPr>
        <p:spPr>
          <a:xfrm>
            <a:off x="530770" y="1785977"/>
            <a:ext cx="6296917" cy="523220"/>
          </a:xfrm>
          <a:prstGeom prst="rect">
            <a:avLst/>
          </a:prstGeom>
        </p:spPr>
        <p:txBody>
          <a:bodyPr wrap="none">
            <a:spAutoFit/>
          </a:bodyPr>
          <a:lstStyle/>
          <a:p>
            <a:r>
              <a:rPr lang="en-US" sz="2800" i="1" dirty="0">
                <a:solidFill>
                  <a:prstClr val="black"/>
                </a:solidFill>
                <a:latin typeface="Garamond" panose="02020404030301010803" pitchFamily="18" charset="0"/>
                <a:cs typeface="Franklin Gothic Medium"/>
              </a:rPr>
              <a:t>X</a:t>
            </a:r>
            <a:r>
              <a:rPr lang="en-US" sz="2800" baseline="-25000" dirty="0">
                <a:solidFill>
                  <a:prstClr val="black"/>
                </a:solidFill>
                <a:latin typeface="Garamond" panose="02020404030301010803" pitchFamily="18" charset="0"/>
                <a:cs typeface="Franklin Gothic Medium"/>
              </a:rPr>
              <a:t>2</a:t>
            </a:r>
            <a:r>
              <a:rPr lang="en-US" sz="2800" i="1" dirty="0">
                <a:solidFill>
                  <a:prstClr val="black"/>
                </a:solidFill>
                <a:latin typeface="Garamond" panose="02020404030301010803" pitchFamily="18" charset="0"/>
                <a:cs typeface="Franklin Gothic Medium"/>
              </a:rPr>
              <a:t> </a:t>
            </a:r>
            <a:r>
              <a:rPr lang="en-US" sz="2800" dirty="0">
                <a:solidFill>
                  <a:prstClr val="black"/>
                </a:solidFill>
                <a:latin typeface="Garamond" panose="02020404030301010803" pitchFamily="18" charset="0"/>
                <a:cs typeface="Franklin Gothic Medium"/>
              </a:rPr>
              <a:t>= </a:t>
            </a:r>
            <a:r>
              <a:rPr lang="en-US" sz="2800" dirty="0">
                <a:solidFill>
                  <a:prstClr val="black"/>
                </a:solidFill>
                <a:latin typeface="Franklin Gothic Medium" panose="020B0603020102020204" pitchFamily="34" charset="0"/>
                <a:cs typeface="Franklin Gothic Medium"/>
              </a:rPr>
              <a:t>contains “</a:t>
            </a:r>
            <a:r>
              <a:rPr lang="en-US" sz="2800" dirty="0">
                <a:solidFill>
                  <a:prstClr val="black"/>
                </a:solidFill>
                <a:latin typeface="Courier New" panose="02070309020205020404" pitchFamily="49" charset="0"/>
                <a:cs typeface="Courier New" panose="02070309020205020404" pitchFamily="49" charset="0"/>
              </a:rPr>
              <a:t>Nigerian princess</a:t>
            </a:r>
            <a:r>
              <a:rPr lang="en-US" sz="2800" dirty="0">
                <a:solidFill>
                  <a:prstClr val="black"/>
                </a:solidFill>
                <a:latin typeface="Franklin Gothic Medium" panose="020B0603020102020204" pitchFamily="34" charset="0"/>
                <a:cs typeface="Courier New" panose="02070309020205020404" pitchFamily="49" charset="0"/>
              </a:rPr>
              <a:t>”</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60061731-55B8-4440-9F70-7C0655D97504}"/>
                  </a:ext>
                </a:extLst>
              </p14:cNvPr>
              <p14:cNvContentPartPr/>
              <p14:nvPr/>
            </p14:nvContentPartPr>
            <p14:xfrm>
              <a:off x="3735000" y="740160"/>
              <a:ext cx="200160" cy="70200"/>
            </p14:xfrm>
          </p:contentPart>
        </mc:Choice>
        <mc:Fallback xmlns="">
          <p:pic>
            <p:nvPicPr>
              <p:cNvPr id="5" name="Ink 4">
                <a:extLst>
                  <a:ext uri="{FF2B5EF4-FFF2-40B4-BE49-F238E27FC236}">
                    <a16:creationId xmlns:a16="http://schemas.microsoft.com/office/drawing/2014/main" id="{60061731-55B8-4440-9F70-7C0655D97504}"/>
                  </a:ext>
                </a:extLst>
              </p:cNvPr>
              <p:cNvPicPr/>
              <p:nvPr/>
            </p:nvPicPr>
            <p:blipFill>
              <a:blip r:embed="rId3"/>
              <a:stretch>
                <a:fillRect/>
              </a:stretch>
            </p:blipFill>
            <p:spPr>
              <a:xfrm>
                <a:off x="3718800" y="723960"/>
                <a:ext cx="2325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5E4A1124-FD64-7542-BE92-8DA299F1302E}"/>
                  </a:ext>
                </a:extLst>
              </p14:cNvPr>
              <p14:cNvContentPartPr/>
              <p14:nvPr/>
            </p14:nvContentPartPr>
            <p14:xfrm>
              <a:off x="627120" y="284040"/>
              <a:ext cx="8089560" cy="5817960"/>
            </p14:xfrm>
          </p:contentPart>
        </mc:Choice>
        <mc:Fallback xmlns="">
          <p:pic>
            <p:nvPicPr>
              <p:cNvPr id="6" name="Ink 5">
                <a:extLst>
                  <a:ext uri="{FF2B5EF4-FFF2-40B4-BE49-F238E27FC236}">
                    <a16:creationId xmlns:a16="http://schemas.microsoft.com/office/drawing/2014/main" id="{5E4A1124-FD64-7542-BE92-8DA299F1302E}"/>
                  </a:ext>
                </a:extLst>
              </p:cNvPr>
              <p:cNvPicPr/>
              <p:nvPr/>
            </p:nvPicPr>
            <p:blipFill>
              <a:blip r:embed="rId5"/>
              <a:stretch>
                <a:fillRect/>
              </a:stretch>
            </p:blipFill>
            <p:spPr>
              <a:xfrm>
                <a:off x="610920" y="267840"/>
                <a:ext cx="8121960" cy="5850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ABB59371-88BD-F444-8224-455651652A8E}"/>
                  </a:ext>
                </a:extLst>
              </p14:cNvPr>
              <p14:cNvContentPartPr/>
              <p14:nvPr/>
            </p14:nvContentPartPr>
            <p14:xfrm>
              <a:off x="3860640" y="2586240"/>
              <a:ext cx="263520" cy="871920"/>
            </p14:xfrm>
          </p:contentPart>
        </mc:Choice>
        <mc:Fallback xmlns="">
          <p:pic>
            <p:nvPicPr>
              <p:cNvPr id="7" name="Ink 6">
                <a:extLst>
                  <a:ext uri="{FF2B5EF4-FFF2-40B4-BE49-F238E27FC236}">
                    <a16:creationId xmlns:a16="http://schemas.microsoft.com/office/drawing/2014/main" id="{ABB59371-88BD-F444-8224-455651652A8E}"/>
                  </a:ext>
                </a:extLst>
              </p:cNvPr>
              <p:cNvPicPr/>
              <p:nvPr/>
            </p:nvPicPr>
            <p:blipFill>
              <a:blip r:embed="rId7"/>
              <a:stretch>
                <a:fillRect/>
              </a:stretch>
            </p:blipFill>
            <p:spPr>
              <a:xfrm>
                <a:off x="3844440" y="2570040"/>
                <a:ext cx="295920" cy="904320"/>
              </a:xfrm>
              <a:prstGeom prst="rect">
                <a:avLst/>
              </a:prstGeom>
            </p:spPr>
          </p:pic>
        </mc:Fallback>
      </mc:AlternateContent>
    </p:spTree>
    <p:extLst>
      <p:ext uri="{BB962C8B-B14F-4D97-AF65-F5344CB8AC3E}">
        <p14:creationId xmlns:p14="http://schemas.microsoft.com/office/powerpoint/2010/main" val="2561039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F5FBBB89-936B-F145-8236-9A1DDC94C880}"/>
                  </a:ext>
                </a:extLst>
              </p14:cNvPr>
              <p14:cNvContentPartPr/>
              <p14:nvPr/>
            </p14:nvContentPartPr>
            <p14:xfrm>
              <a:off x="706320" y="415800"/>
              <a:ext cx="8343360" cy="3700080"/>
            </p14:xfrm>
          </p:contentPart>
        </mc:Choice>
        <mc:Fallback xmlns="">
          <p:pic>
            <p:nvPicPr>
              <p:cNvPr id="2" name="Ink 1">
                <a:extLst>
                  <a:ext uri="{FF2B5EF4-FFF2-40B4-BE49-F238E27FC236}">
                    <a16:creationId xmlns:a16="http://schemas.microsoft.com/office/drawing/2014/main" id="{F5FBBB89-936B-F145-8236-9A1DDC94C880}"/>
                  </a:ext>
                </a:extLst>
              </p:cNvPr>
              <p:cNvPicPr/>
              <p:nvPr/>
            </p:nvPicPr>
            <p:blipFill>
              <a:blip r:embed="rId3"/>
              <a:stretch>
                <a:fillRect/>
              </a:stretch>
            </p:blipFill>
            <p:spPr>
              <a:xfrm>
                <a:off x="690120" y="399600"/>
                <a:ext cx="8375760" cy="3732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0" name="Ink 129">
                <a:extLst>
                  <a:ext uri="{FF2B5EF4-FFF2-40B4-BE49-F238E27FC236}">
                    <a16:creationId xmlns:a16="http://schemas.microsoft.com/office/drawing/2014/main" id="{C7A72E7A-0ECF-B14F-A020-0C0E7F9AB8E7}"/>
                  </a:ext>
                </a:extLst>
              </p14:cNvPr>
              <p14:cNvContentPartPr/>
              <p14:nvPr/>
            </p14:nvContentPartPr>
            <p14:xfrm>
              <a:off x="5313960" y="2824560"/>
              <a:ext cx="472320" cy="1258920"/>
            </p14:xfrm>
          </p:contentPart>
        </mc:Choice>
        <mc:Fallback xmlns="">
          <p:pic>
            <p:nvPicPr>
              <p:cNvPr id="130" name="Ink 129">
                <a:extLst>
                  <a:ext uri="{FF2B5EF4-FFF2-40B4-BE49-F238E27FC236}">
                    <a16:creationId xmlns:a16="http://schemas.microsoft.com/office/drawing/2014/main" id="{C7A72E7A-0ECF-B14F-A020-0C0E7F9AB8E7}"/>
                  </a:ext>
                </a:extLst>
              </p:cNvPr>
              <p:cNvPicPr/>
              <p:nvPr/>
            </p:nvPicPr>
            <p:blipFill>
              <a:blip r:embed="rId5"/>
              <a:stretch>
                <a:fillRect/>
              </a:stretch>
            </p:blipFill>
            <p:spPr>
              <a:xfrm>
                <a:off x="5297760" y="2808360"/>
                <a:ext cx="504720" cy="1291320"/>
              </a:xfrm>
              <a:prstGeom prst="rect">
                <a:avLst/>
              </a:prstGeom>
            </p:spPr>
          </p:pic>
        </mc:Fallback>
      </mc:AlternateContent>
    </p:spTree>
    <p:extLst>
      <p:ext uri="{BB962C8B-B14F-4D97-AF65-F5344CB8AC3E}">
        <p14:creationId xmlns:p14="http://schemas.microsoft.com/office/powerpoint/2010/main" val="3571456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C6B389-CBC3-244A-9B31-5891040F3615}"/>
              </a:ext>
            </a:extLst>
          </p:cNvPr>
          <p:cNvSpPr>
            <a:spLocks noGrp="1"/>
          </p:cNvSpPr>
          <p:nvPr>
            <p:ph type="title"/>
          </p:nvPr>
        </p:nvSpPr>
        <p:spPr/>
        <p:txBody>
          <a:bodyPr/>
          <a:lstStyle/>
          <a:p>
            <a:r>
              <a:rPr lang="en-US" dirty="0"/>
              <a:t>The Central Dogma of Statistics</a:t>
            </a:r>
          </a:p>
        </p:txBody>
      </p:sp>
      <p:sp>
        <p:nvSpPr>
          <p:cNvPr id="4" name="TextBox 3">
            <a:extLst>
              <a:ext uri="{FF2B5EF4-FFF2-40B4-BE49-F238E27FC236}">
                <a16:creationId xmlns:a16="http://schemas.microsoft.com/office/drawing/2014/main" id="{105861A0-2928-3C48-ADDE-25BD5C253C8A}"/>
              </a:ext>
            </a:extLst>
          </p:cNvPr>
          <p:cNvSpPr txBox="1"/>
          <p:nvPr/>
        </p:nvSpPr>
        <p:spPr>
          <a:xfrm>
            <a:off x="457200" y="1778094"/>
            <a:ext cx="8229600" cy="2308324"/>
          </a:xfrm>
          <a:prstGeom prst="rect">
            <a:avLst/>
          </a:prstGeom>
          <a:noFill/>
        </p:spPr>
        <p:txBody>
          <a:bodyPr wrap="square" rtlCol="0">
            <a:spAutoFit/>
          </a:bodyPr>
          <a:lstStyle/>
          <a:p>
            <a:r>
              <a:rPr lang="en-US" sz="4800" dirty="0">
                <a:latin typeface="Franklin Gothic Medium"/>
                <a:cs typeface="Franklin Gothic Medium"/>
              </a:rPr>
              <a:t>data = </a:t>
            </a:r>
            <a:r>
              <a:rPr lang="en-US" sz="4800" dirty="0">
                <a:solidFill>
                  <a:schemeClr val="accent1"/>
                </a:solidFill>
                <a:latin typeface="Franklin Gothic Medium"/>
                <a:cs typeface="Franklin Gothic Medium"/>
              </a:rPr>
              <a:t>independent</a:t>
            </a:r>
            <a:r>
              <a:rPr lang="en-US" sz="4800" dirty="0">
                <a:latin typeface="Franklin Gothic Medium"/>
                <a:cs typeface="Franklin Gothic Medium"/>
              </a:rPr>
              <a:t> samples from some random variable (or several random variables)</a:t>
            </a:r>
          </a:p>
        </p:txBody>
      </p:sp>
      <p:sp>
        <p:nvSpPr>
          <p:cNvPr id="6" name="TextBox 5">
            <a:extLst>
              <a:ext uri="{FF2B5EF4-FFF2-40B4-BE49-F238E27FC236}">
                <a16:creationId xmlns:a16="http://schemas.microsoft.com/office/drawing/2014/main" id="{2C64CF65-DA22-F944-A91B-78749D7B225C}"/>
              </a:ext>
            </a:extLst>
          </p:cNvPr>
          <p:cNvSpPr txBox="1"/>
          <p:nvPr/>
        </p:nvSpPr>
        <p:spPr>
          <a:xfrm>
            <a:off x="393826" y="4983233"/>
            <a:ext cx="8229600" cy="830997"/>
          </a:xfrm>
          <a:prstGeom prst="rect">
            <a:avLst/>
          </a:prstGeom>
          <a:noFill/>
        </p:spPr>
        <p:txBody>
          <a:bodyPr wrap="square" rtlCol="0">
            <a:spAutoFit/>
          </a:bodyPr>
          <a:lstStyle/>
          <a:p>
            <a:r>
              <a:rPr lang="en-US" sz="4800" dirty="0">
                <a:latin typeface="Franklin Gothic Medium"/>
                <a:cs typeface="Franklin Gothic Medium"/>
              </a:rPr>
              <a:t>…but we don’t know PDF/PMF</a:t>
            </a:r>
          </a:p>
        </p:txBody>
      </p:sp>
    </p:spTree>
    <p:extLst>
      <p:ext uri="{BB962C8B-B14F-4D97-AF65-F5344CB8AC3E}">
        <p14:creationId xmlns:p14="http://schemas.microsoft.com/office/powerpoint/2010/main" val="3910449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5B8F71-BFF2-BE4A-8AD1-D71087F4FC47}"/>
              </a:ext>
            </a:extLst>
          </p:cNvPr>
          <p:cNvSpPr/>
          <p:nvPr/>
        </p:nvSpPr>
        <p:spPr>
          <a:xfrm>
            <a:off x="2459421" y="1051036"/>
            <a:ext cx="157655" cy="157655"/>
          </a:xfrm>
          <a:prstGeom prst="ellipse">
            <a:avLst/>
          </a:prstGeom>
          <a:solidFill>
            <a:schemeClr val="accent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Rectangle 2">
            <a:extLst>
              <a:ext uri="{FF2B5EF4-FFF2-40B4-BE49-F238E27FC236}">
                <a16:creationId xmlns:a16="http://schemas.microsoft.com/office/drawing/2014/main" id="{74CA6801-4525-EA4F-884B-772766C2222A}"/>
              </a:ext>
            </a:extLst>
          </p:cNvPr>
          <p:cNvSpPr/>
          <p:nvPr/>
        </p:nvSpPr>
        <p:spPr>
          <a:xfrm>
            <a:off x="5363130" y="668198"/>
            <a:ext cx="877163" cy="923330"/>
          </a:xfrm>
          <a:prstGeom prst="rect">
            <a:avLst/>
          </a:prstGeom>
        </p:spPr>
        <p:txBody>
          <a:bodyPr wrap="none">
            <a:spAutoFit/>
          </a:bodyPr>
          <a:lstStyle/>
          <a:p>
            <a:r>
              <a:rPr lang="en-US" sz="5400" dirty="0"/>
              <a:t>🚙</a:t>
            </a:r>
          </a:p>
        </p:txBody>
      </p:sp>
      <p:sp>
        <p:nvSpPr>
          <p:cNvPr id="4" name="Arc 3">
            <a:extLst>
              <a:ext uri="{FF2B5EF4-FFF2-40B4-BE49-F238E27FC236}">
                <a16:creationId xmlns:a16="http://schemas.microsoft.com/office/drawing/2014/main" id="{2F37E7FF-99AA-7F4D-908C-B09F5E036C56}"/>
              </a:ext>
            </a:extLst>
          </p:cNvPr>
          <p:cNvSpPr/>
          <p:nvPr/>
        </p:nvSpPr>
        <p:spPr>
          <a:xfrm>
            <a:off x="2201920" y="819808"/>
            <a:ext cx="620110" cy="620110"/>
          </a:xfrm>
          <a:prstGeom prst="arc">
            <a:avLst>
              <a:gd name="adj1" fmla="val 18221407"/>
              <a:gd name="adj2" fmla="val 3143641"/>
            </a:avLst>
          </a:prstGeom>
          <a:ln w="571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Arc 4">
            <a:extLst>
              <a:ext uri="{FF2B5EF4-FFF2-40B4-BE49-F238E27FC236}">
                <a16:creationId xmlns:a16="http://schemas.microsoft.com/office/drawing/2014/main" id="{BE5472AA-7A05-F948-AE39-BABE9CD0D4EC}"/>
              </a:ext>
            </a:extLst>
          </p:cNvPr>
          <p:cNvSpPr/>
          <p:nvPr/>
        </p:nvSpPr>
        <p:spPr>
          <a:xfrm>
            <a:off x="1961494" y="553109"/>
            <a:ext cx="1153507" cy="1153507"/>
          </a:xfrm>
          <a:prstGeom prst="arc">
            <a:avLst>
              <a:gd name="adj1" fmla="val 18221407"/>
              <a:gd name="adj2" fmla="val 3143641"/>
            </a:avLst>
          </a:prstGeom>
          <a:ln w="571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35FED5B8-BE8E-4545-88F4-A0B3E1A3D258}"/>
              </a:ext>
            </a:extLst>
          </p:cNvPr>
          <p:cNvCxnSpPr>
            <a:cxnSpLocks/>
          </p:cNvCxnSpPr>
          <p:nvPr/>
        </p:nvCxnSpPr>
        <p:spPr>
          <a:xfrm>
            <a:off x="3319952" y="1129863"/>
            <a:ext cx="1990628" cy="0"/>
          </a:xfrm>
          <a:prstGeom prst="straightConnector1">
            <a:avLst/>
          </a:prstGeom>
          <a:ln w="38100">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D3CE2599-9CF4-DA47-A3B6-E23E3615896D}"/>
              </a:ext>
            </a:extLst>
          </p:cNvPr>
          <p:cNvSpPr/>
          <p:nvPr/>
        </p:nvSpPr>
        <p:spPr>
          <a:xfrm>
            <a:off x="343560" y="2952971"/>
            <a:ext cx="6984733" cy="584775"/>
          </a:xfrm>
          <a:prstGeom prst="rect">
            <a:avLst/>
          </a:prstGeom>
        </p:spPr>
        <p:txBody>
          <a:bodyPr wrap="none">
            <a:spAutoFit/>
          </a:bodyPr>
          <a:lstStyle/>
          <a:p>
            <a:pPr lvl="0"/>
            <a:r>
              <a:rPr lang="en-US" sz="3200" dirty="0">
                <a:solidFill>
                  <a:prstClr val="black"/>
                </a:solidFill>
                <a:latin typeface="Franklin Gothic Medium" panose="020B0603020102020204" pitchFamily="34" charset="0"/>
                <a:cs typeface="Franklin Gothic Medium"/>
              </a:rPr>
              <a:t>Probability of detection is </a:t>
            </a:r>
            <a:r>
              <a:rPr lang="en-US" sz="3200" dirty="0">
                <a:solidFill>
                  <a:prstClr val="black"/>
                </a:solidFill>
                <a:latin typeface="Garamond" panose="02020404030301010803" pitchFamily="18" charset="0"/>
                <a:cs typeface="Franklin Gothic Medium"/>
              </a:rPr>
              <a:t>e</a:t>
            </a:r>
            <a:r>
              <a:rPr lang="en-US" sz="3200" baseline="30000" dirty="0">
                <a:solidFill>
                  <a:prstClr val="black"/>
                </a:solidFill>
                <a:latin typeface="Garamond" panose="02020404030301010803" pitchFamily="18" charset="0"/>
                <a:cs typeface="Franklin Gothic Medium"/>
              </a:rPr>
              <a:t>-</a:t>
            </a:r>
            <a:r>
              <a:rPr lang="en-US" sz="3200" i="1" baseline="30000" dirty="0">
                <a:solidFill>
                  <a:prstClr val="black"/>
                </a:solidFill>
                <a:latin typeface="Garamond" panose="02020404030301010803" pitchFamily="18" charset="0"/>
                <a:cs typeface="Franklin Gothic Medium"/>
              </a:rPr>
              <a:t>distance</a:t>
            </a:r>
            <a:r>
              <a:rPr lang="en-US" sz="3200" baseline="30000" dirty="0">
                <a:solidFill>
                  <a:prstClr val="black"/>
                </a:solidFill>
                <a:latin typeface="Garamond" panose="02020404030301010803" pitchFamily="18" charset="0"/>
                <a:cs typeface="Franklin Gothic Medium"/>
              </a:rPr>
              <a:t>(sensor, car)</a:t>
            </a:r>
          </a:p>
        </p:txBody>
      </p:sp>
      <p:sp>
        <p:nvSpPr>
          <p:cNvPr id="10" name="Rectangle 9">
            <a:extLst>
              <a:ext uri="{FF2B5EF4-FFF2-40B4-BE49-F238E27FC236}">
                <a16:creationId xmlns:a16="http://schemas.microsoft.com/office/drawing/2014/main" id="{A8B69185-D9D2-5145-AE06-51C77CC9AA7E}"/>
              </a:ext>
            </a:extLst>
          </p:cNvPr>
          <p:cNvSpPr/>
          <p:nvPr/>
        </p:nvSpPr>
        <p:spPr>
          <a:xfrm>
            <a:off x="343560" y="1958315"/>
            <a:ext cx="3767378" cy="584775"/>
          </a:xfrm>
          <a:prstGeom prst="rect">
            <a:avLst/>
          </a:prstGeom>
        </p:spPr>
        <p:txBody>
          <a:bodyPr wrap="none">
            <a:spAutoFit/>
          </a:bodyPr>
          <a:lstStyle/>
          <a:p>
            <a:pPr lvl="0"/>
            <a:r>
              <a:rPr lang="en-US" sz="3200" dirty="0">
                <a:solidFill>
                  <a:prstClr val="black"/>
                </a:solidFill>
                <a:latin typeface="Franklin Gothic Medium" panose="020B0603020102020204" pitchFamily="34" charset="0"/>
                <a:cs typeface="Franklin Gothic Medium"/>
              </a:rPr>
              <a:t>Car position is </a:t>
            </a:r>
            <a:r>
              <a:rPr lang="en-US" sz="3200" dirty="0">
                <a:solidFill>
                  <a:prstClr val="black"/>
                </a:solidFill>
                <a:latin typeface="Garamond" panose="02020404030301010803" pitchFamily="18" charset="0"/>
                <a:cs typeface="Franklin Gothic Medium"/>
              </a:rPr>
              <a:t>(</a:t>
            </a:r>
            <a:r>
              <a:rPr lang="en-US" sz="3200" dirty="0">
                <a:solidFill>
                  <a:prstClr val="black"/>
                </a:solidFill>
                <a:latin typeface="Symbol" pitchFamily="2" charset="2"/>
                <a:cs typeface="Franklin Gothic Medium"/>
              </a:rPr>
              <a:t>q</a:t>
            </a:r>
            <a:r>
              <a:rPr lang="en-US" sz="3200" dirty="0">
                <a:solidFill>
                  <a:prstClr val="black"/>
                </a:solidFill>
                <a:latin typeface="Garamond" panose="02020404030301010803" pitchFamily="18" charset="0"/>
                <a:cs typeface="Franklin Gothic Medium"/>
              </a:rPr>
              <a:t>, </a:t>
            </a:r>
            <a:r>
              <a:rPr lang="en-US" sz="3200" dirty="0">
                <a:solidFill>
                  <a:prstClr val="black"/>
                </a:solidFill>
                <a:latin typeface="Symbol" pitchFamily="2" charset="2"/>
                <a:cs typeface="Franklin Gothic Medium"/>
              </a:rPr>
              <a:t>q</a:t>
            </a:r>
            <a:r>
              <a:rPr lang="en-US" sz="3200" dirty="0">
                <a:solidFill>
                  <a:prstClr val="black"/>
                </a:solidFill>
                <a:latin typeface="Garamond" panose="02020404030301010803" pitchFamily="18" charset="0"/>
                <a:cs typeface="Franklin Gothic Medium"/>
              </a:rPr>
              <a:t>’)</a:t>
            </a:r>
          </a:p>
        </p:txBody>
      </p:sp>
      <p:sp>
        <p:nvSpPr>
          <p:cNvPr id="11" name="Rectangle 10">
            <a:extLst>
              <a:ext uri="{FF2B5EF4-FFF2-40B4-BE49-F238E27FC236}">
                <a16:creationId xmlns:a16="http://schemas.microsoft.com/office/drawing/2014/main" id="{8A5CCBCE-1190-B048-A819-8C6B58A36A8E}"/>
              </a:ext>
            </a:extLst>
          </p:cNvPr>
          <p:cNvSpPr/>
          <p:nvPr/>
        </p:nvSpPr>
        <p:spPr>
          <a:xfrm>
            <a:off x="343560" y="3886525"/>
            <a:ext cx="7334893" cy="584775"/>
          </a:xfrm>
          <a:prstGeom prst="rect">
            <a:avLst/>
          </a:prstGeom>
        </p:spPr>
        <p:txBody>
          <a:bodyPr wrap="none">
            <a:spAutoFit/>
          </a:bodyPr>
          <a:lstStyle/>
          <a:p>
            <a:pPr lvl="0"/>
            <a:r>
              <a:rPr lang="en-US" sz="3200" dirty="0">
                <a:solidFill>
                  <a:prstClr val="black"/>
                </a:solidFill>
                <a:latin typeface="Franklin Gothic Medium" panose="020B0603020102020204" pitchFamily="34" charset="0"/>
                <a:cs typeface="Franklin Gothic Medium"/>
              </a:rPr>
              <a:t>There are </a:t>
            </a:r>
            <a:r>
              <a:rPr lang="en-US" sz="3200" dirty="0">
                <a:solidFill>
                  <a:prstClr val="black"/>
                </a:solidFill>
                <a:latin typeface="Garamond" panose="02020404030301010803" pitchFamily="18" charset="0"/>
                <a:cs typeface="Franklin Gothic Medium"/>
              </a:rPr>
              <a:t>5</a:t>
            </a:r>
            <a:r>
              <a:rPr lang="en-US" sz="3200" dirty="0">
                <a:solidFill>
                  <a:prstClr val="black"/>
                </a:solidFill>
                <a:latin typeface="Franklin Gothic Medium" panose="020B0603020102020204" pitchFamily="34" charset="0"/>
                <a:cs typeface="Franklin Gothic Medium"/>
              </a:rPr>
              <a:t> sensors at different positions</a:t>
            </a:r>
            <a:endParaRPr lang="en-US" sz="3200" baseline="30000" dirty="0">
              <a:solidFill>
                <a:prstClr val="black"/>
              </a:solidFill>
              <a:latin typeface="Garamond" panose="02020404030301010803" pitchFamily="18" charset="0"/>
              <a:cs typeface="Franklin Gothic Medium"/>
            </a:endParaRPr>
          </a:p>
        </p:txBody>
      </p:sp>
      <p:sp>
        <p:nvSpPr>
          <p:cNvPr id="12" name="Rectangle 11">
            <a:extLst>
              <a:ext uri="{FF2B5EF4-FFF2-40B4-BE49-F238E27FC236}">
                <a16:creationId xmlns:a16="http://schemas.microsoft.com/office/drawing/2014/main" id="{0DE5D21C-CE48-3341-B94B-F773F5B36F30}"/>
              </a:ext>
            </a:extLst>
          </p:cNvPr>
          <p:cNvSpPr/>
          <p:nvPr/>
        </p:nvSpPr>
        <p:spPr>
          <a:xfrm>
            <a:off x="343560" y="4804596"/>
            <a:ext cx="8253902" cy="1077218"/>
          </a:xfrm>
          <a:prstGeom prst="rect">
            <a:avLst/>
          </a:prstGeom>
        </p:spPr>
        <p:txBody>
          <a:bodyPr wrap="square">
            <a:spAutoFit/>
          </a:bodyPr>
          <a:lstStyle/>
          <a:p>
            <a:pPr lvl="0"/>
            <a:r>
              <a:rPr lang="en-US" sz="3200" dirty="0">
                <a:solidFill>
                  <a:prstClr val="black"/>
                </a:solidFill>
                <a:latin typeface="Franklin Gothic Medium" panose="020B0603020102020204" pitchFamily="34" charset="0"/>
                <a:cs typeface="Franklin Gothic Medium"/>
              </a:rPr>
              <a:t>Given that sensors 1, 3, 4 reported detection and 2, 5 didn’t, where is the car?</a:t>
            </a:r>
            <a:endParaRPr lang="en-US" sz="3200" baseline="30000" dirty="0">
              <a:solidFill>
                <a:prstClr val="black"/>
              </a:solidFill>
              <a:latin typeface="Garamond" panose="02020404030301010803" pitchFamily="18" charset="0"/>
              <a:cs typeface="Franklin Gothic Medium"/>
            </a:endParaRP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F84A1462-D189-5D42-9BD6-B6BE8736962C}"/>
                  </a:ext>
                </a:extLst>
              </p14:cNvPr>
              <p14:cNvContentPartPr/>
              <p14:nvPr/>
            </p14:nvContentPartPr>
            <p14:xfrm>
              <a:off x="4053960" y="1045080"/>
              <a:ext cx="4966920" cy="2437560"/>
            </p14:xfrm>
          </p:contentPart>
        </mc:Choice>
        <mc:Fallback xmlns="">
          <p:pic>
            <p:nvPicPr>
              <p:cNvPr id="6" name="Ink 5">
                <a:extLst>
                  <a:ext uri="{FF2B5EF4-FFF2-40B4-BE49-F238E27FC236}">
                    <a16:creationId xmlns:a16="http://schemas.microsoft.com/office/drawing/2014/main" id="{F84A1462-D189-5D42-9BD6-B6BE8736962C}"/>
                  </a:ext>
                </a:extLst>
              </p:cNvPr>
              <p:cNvPicPr/>
              <p:nvPr/>
            </p:nvPicPr>
            <p:blipFill>
              <a:blip r:embed="rId3"/>
              <a:stretch>
                <a:fillRect/>
              </a:stretch>
            </p:blipFill>
            <p:spPr>
              <a:xfrm>
                <a:off x="4037760" y="1028880"/>
                <a:ext cx="4999320" cy="2469960"/>
              </a:xfrm>
              <a:prstGeom prst="rect">
                <a:avLst/>
              </a:prstGeom>
            </p:spPr>
          </p:pic>
        </mc:Fallback>
      </mc:AlternateContent>
    </p:spTree>
    <p:extLst>
      <p:ext uri="{BB962C8B-B14F-4D97-AF65-F5344CB8AC3E}">
        <p14:creationId xmlns:p14="http://schemas.microsoft.com/office/powerpoint/2010/main" val="451442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132A784-F096-C848-83D9-6EA03776B402}"/>
                  </a:ext>
                </a:extLst>
              </p14:cNvPr>
              <p14:cNvContentPartPr/>
              <p14:nvPr/>
            </p14:nvContentPartPr>
            <p14:xfrm>
              <a:off x="408600" y="410009"/>
              <a:ext cx="8653320" cy="4744800"/>
            </p14:xfrm>
          </p:contentPart>
        </mc:Choice>
        <mc:Fallback xmlns="">
          <p:pic>
            <p:nvPicPr>
              <p:cNvPr id="2" name="Ink 1">
                <a:extLst>
                  <a:ext uri="{FF2B5EF4-FFF2-40B4-BE49-F238E27FC236}">
                    <a16:creationId xmlns:a16="http://schemas.microsoft.com/office/drawing/2014/main" id="{8132A784-F096-C848-83D9-6EA03776B402}"/>
                  </a:ext>
                </a:extLst>
              </p:cNvPr>
              <p:cNvPicPr/>
              <p:nvPr/>
            </p:nvPicPr>
            <p:blipFill>
              <a:blip r:embed="rId3"/>
              <a:stretch>
                <a:fillRect/>
              </a:stretch>
            </p:blipFill>
            <p:spPr>
              <a:xfrm>
                <a:off x="392400" y="393809"/>
                <a:ext cx="8685720" cy="4777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4A27BD2E-5F9D-A44A-8C51-069FFEB8A221}"/>
                  </a:ext>
                </a:extLst>
              </p14:cNvPr>
              <p14:cNvContentPartPr/>
              <p14:nvPr/>
            </p14:nvContentPartPr>
            <p14:xfrm>
              <a:off x="929160" y="3059280"/>
              <a:ext cx="1521720" cy="591480"/>
            </p14:xfrm>
          </p:contentPart>
        </mc:Choice>
        <mc:Fallback xmlns="">
          <p:pic>
            <p:nvPicPr>
              <p:cNvPr id="3" name="Ink 2">
                <a:extLst>
                  <a:ext uri="{FF2B5EF4-FFF2-40B4-BE49-F238E27FC236}">
                    <a16:creationId xmlns:a16="http://schemas.microsoft.com/office/drawing/2014/main" id="{4A27BD2E-5F9D-A44A-8C51-069FFEB8A221}"/>
                  </a:ext>
                </a:extLst>
              </p:cNvPr>
              <p:cNvPicPr/>
              <p:nvPr/>
            </p:nvPicPr>
            <p:blipFill>
              <a:blip r:embed="rId5"/>
              <a:stretch>
                <a:fillRect/>
              </a:stretch>
            </p:blipFill>
            <p:spPr>
              <a:xfrm>
                <a:off x="912960" y="3043080"/>
                <a:ext cx="1554120" cy="623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68B29B5-0923-4E4D-A147-591EC39DCCED}"/>
                  </a:ext>
                </a:extLst>
              </p14:cNvPr>
              <p14:cNvContentPartPr/>
              <p14:nvPr/>
            </p14:nvContentPartPr>
            <p14:xfrm>
              <a:off x="904680" y="3449520"/>
              <a:ext cx="7927560" cy="3300480"/>
            </p14:xfrm>
          </p:contentPart>
        </mc:Choice>
        <mc:Fallback xmlns="">
          <p:pic>
            <p:nvPicPr>
              <p:cNvPr id="4" name="Ink 3">
                <a:extLst>
                  <a:ext uri="{FF2B5EF4-FFF2-40B4-BE49-F238E27FC236}">
                    <a16:creationId xmlns:a16="http://schemas.microsoft.com/office/drawing/2014/main" id="{B68B29B5-0923-4E4D-A147-591EC39DCCED}"/>
                  </a:ext>
                </a:extLst>
              </p:cNvPr>
              <p:cNvPicPr/>
              <p:nvPr/>
            </p:nvPicPr>
            <p:blipFill>
              <a:blip r:embed="rId7"/>
              <a:stretch>
                <a:fillRect/>
              </a:stretch>
            </p:blipFill>
            <p:spPr>
              <a:xfrm>
                <a:off x="888480" y="3433320"/>
                <a:ext cx="7959960" cy="3332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9DBD6974-59B7-9D4C-B7F0-FC3C44F26D20}"/>
                  </a:ext>
                </a:extLst>
              </p14:cNvPr>
              <p14:cNvContentPartPr/>
              <p14:nvPr/>
            </p14:nvContentPartPr>
            <p14:xfrm>
              <a:off x="1200600" y="4312471"/>
              <a:ext cx="6780240" cy="2135520"/>
            </p14:xfrm>
          </p:contentPart>
        </mc:Choice>
        <mc:Fallback xmlns="">
          <p:pic>
            <p:nvPicPr>
              <p:cNvPr id="6" name="Ink 5">
                <a:extLst>
                  <a:ext uri="{FF2B5EF4-FFF2-40B4-BE49-F238E27FC236}">
                    <a16:creationId xmlns:a16="http://schemas.microsoft.com/office/drawing/2014/main" id="{9DBD6974-59B7-9D4C-B7F0-FC3C44F26D20}"/>
                  </a:ext>
                </a:extLst>
              </p:cNvPr>
              <p:cNvPicPr/>
              <p:nvPr/>
            </p:nvPicPr>
            <p:blipFill>
              <a:blip r:embed="rId9"/>
              <a:stretch>
                <a:fillRect/>
              </a:stretch>
            </p:blipFill>
            <p:spPr>
              <a:xfrm>
                <a:off x="1184400" y="4296271"/>
                <a:ext cx="6812640" cy="2167920"/>
              </a:xfrm>
              <a:prstGeom prst="rect">
                <a:avLst/>
              </a:prstGeom>
            </p:spPr>
          </p:pic>
        </mc:Fallback>
      </mc:AlternateContent>
    </p:spTree>
    <p:extLst>
      <p:ext uri="{BB962C8B-B14F-4D97-AF65-F5344CB8AC3E}">
        <p14:creationId xmlns:p14="http://schemas.microsoft.com/office/powerpoint/2010/main" val="2515272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7429B-CD7A-3F40-9518-83749142E044}"/>
              </a:ext>
            </a:extLst>
          </p:cNvPr>
          <p:cNvSpPr>
            <a:spLocks noGrp="1"/>
          </p:cNvSpPr>
          <p:nvPr>
            <p:ph type="title"/>
          </p:nvPr>
        </p:nvSpPr>
        <p:spPr/>
        <p:txBody>
          <a:bodyPr/>
          <a:lstStyle/>
          <a:p>
            <a:r>
              <a:rPr lang="en-US" dirty="0"/>
              <a:t>Point estimation</a:t>
            </a:r>
          </a:p>
        </p:txBody>
      </p:sp>
      <p:sp>
        <p:nvSpPr>
          <p:cNvPr id="3" name="TextBox 2">
            <a:extLst>
              <a:ext uri="{FF2B5EF4-FFF2-40B4-BE49-F238E27FC236}">
                <a16:creationId xmlns:a16="http://schemas.microsoft.com/office/drawing/2014/main" id="{AEB7615E-298B-3646-BFCC-2ECF5633D0E2}"/>
              </a:ext>
            </a:extLst>
          </p:cNvPr>
          <p:cNvSpPr txBox="1"/>
          <p:nvPr/>
        </p:nvSpPr>
        <p:spPr>
          <a:xfrm>
            <a:off x="457200" y="1416292"/>
            <a:ext cx="8229600" cy="954107"/>
          </a:xfrm>
          <a:prstGeom prst="rect">
            <a:avLst/>
          </a:prstGeom>
          <a:noFill/>
        </p:spPr>
        <p:txBody>
          <a:bodyPr wrap="square" rtlCol="0">
            <a:spAutoFit/>
          </a:bodyPr>
          <a:lstStyle/>
          <a:p>
            <a:r>
              <a:rPr lang="en-US" sz="2800" dirty="0">
                <a:latin typeface="Franklin Gothic Medium"/>
                <a:cs typeface="Franklin Gothic Medium"/>
              </a:rPr>
              <a:t>How to turn conditional PDF/PMF </a:t>
            </a:r>
            <a:r>
              <a:rPr lang="en-US" sz="2800" i="1" dirty="0" err="1">
                <a:latin typeface="Garamond"/>
                <a:cs typeface="Garamond"/>
              </a:rPr>
              <a:t>f</a:t>
            </a:r>
            <a:r>
              <a:rPr lang="en-US" sz="2800" baseline="-25000" dirty="0" err="1">
                <a:latin typeface="Symbol" pitchFamily="2" charset="2"/>
                <a:cs typeface="Garamond"/>
              </a:rPr>
              <a:t>Q</a:t>
            </a:r>
            <a:r>
              <a:rPr lang="en-US" sz="2800" i="1" baseline="-25000" dirty="0" err="1">
                <a:latin typeface="Garamond"/>
                <a:cs typeface="Garamond"/>
              </a:rPr>
              <a:t>|X</a:t>
            </a:r>
            <a:r>
              <a:rPr lang="en-US" sz="2800" dirty="0">
                <a:latin typeface="Garamond"/>
                <a:cs typeface="Garamond"/>
              </a:rPr>
              <a:t>(</a:t>
            </a:r>
            <a:r>
              <a:rPr lang="en-US" sz="2800" dirty="0">
                <a:solidFill>
                  <a:prstClr val="black"/>
                </a:solidFill>
                <a:latin typeface="Symbol" pitchFamily="2" charset="2"/>
                <a:cs typeface="Garamond"/>
              </a:rPr>
              <a:t>q </a:t>
            </a:r>
            <a:r>
              <a:rPr lang="en-US" sz="2800" dirty="0">
                <a:latin typeface="Garamond"/>
                <a:cs typeface="Garamond"/>
              </a:rPr>
              <a:t>|</a:t>
            </a:r>
            <a:r>
              <a:rPr lang="en-US" sz="2800" i="1" dirty="0">
                <a:latin typeface="Garamond"/>
                <a:cs typeface="Garamond"/>
              </a:rPr>
              <a:t> x</a:t>
            </a:r>
            <a:r>
              <a:rPr lang="en-US" sz="2800" dirty="0">
                <a:latin typeface="Garamond"/>
                <a:cs typeface="Garamond"/>
              </a:rPr>
              <a:t>) </a:t>
            </a:r>
            <a:r>
              <a:rPr lang="en-US" sz="2800" dirty="0">
                <a:latin typeface="Franklin Gothic Medium" panose="020B0603020102020204" pitchFamily="34" charset="0"/>
                <a:cs typeface="Garamond"/>
              </a:rPr>
              <a:t>estimate into one number?</a:t>
            </a:r>
            <a:endParaRPr lang="en-US" sz="2800" dirty="0">
              <a:latin typeface="Franklin Gothic Medium" panose="020B0603020102020204" pitchFamily="34" charset="0"/>
              <a:cs typeface="Franklin Gothic Medium"/>
            </a:endParaRPr>
          </a:p>
        </p:txBody>
      </p:sp>
      <p:sp>
        <p:nvSpPr>
          <p:cNvPr id="4" name="TextBox 3">
            <a:extLst>
              <a:ext uri="{FF2B5EF4-FFF2-40B4-BE49-F238E27FC236}">
                <a16:creationId xmlns:a16="http://schemas.microsoft.com/office/drawing/2014/main" id="{D517B5A5-0505-4344-A9D0-1533DC7EEF42}"/>
              </a:ext>
            </a:extLst>
          </p:cNvPr>
          <p:cNvSpPr txBox="1"/>
          <p:nvPr/>
        </p:nvSpPr>
        <p:spPr>
          <a:xfrm>
            <a:off x="457200" y="2871640"/>
            <a:ext cx="6159443" cy="523220"/>
          </a:xfrm>
          <a:prstGeom prst="rect">
            <a:avLst/>
          </a:prstGeom>
          <a:noFill/>
        </p:spPr>
        <p:txBody>
          <a:bodyPr wrap="none" rtlCol="0">
            <a:spAutoFit/>
          </a:bodyPr>
          <a:lstStyle/>
          <a:p>
            <a:r>
              <a:rPr lang="en-US" sz="2800" dirty="0">
                <a:latin typeface="Franklin Gothic Medium"/>
                <a:cs typeface="Franklin Gothic Medium"/>
              </a:rPr>
              <a:t>Conditional expectation (CE) estimator:</a:t>
            </a:r>
          </a:p>
        </p:txBody>
      </p:sp>
      <p:sp>
        <p:nvSpPr>
          <p:cNvPr id="6" name="TextBox 5">
            <a:extLst>
              <a:ext uri="{FF2B5EF4-FFF2-40B4-BE49-F238E27FC236}">
                <a16:creationId xmlns:a16="http://schemas.microsoft.com/office/drawing/2014/main" id="{C03011C2-1CD1-6C4F-843F-F0C8AAB850C4}"/>
              </a:ext>
            </a:extLst>
          </p:cNvPr>
          <p:cNvSpPr txBox="1"/>
          <p:nvPr/>
        </p:nvSpPr>
        <p:spPr>
          <a:xfrm>
            <a:off x="457200" y="4727816"/>
            <a:ext cx="6418552" cy="523220"/>
          </a:xfrm>
          <a:prstGeom prst="rect">
            <a:avLst/>
          </a:prstGeom>
          <a:noFill/>
        </p:spPr>
        <p:txBody>
          <a:bodyPr wrap="none" rtlCol="0">
            <a:spAutoFit/>
          </a:bodyPr>
          <a:lstStyle/>
          <a:p>
            <a:r>
              <a:rPr lang="en-US" sz="2800" dirty="0">
                <a:latin typeface="Franklin Gothic Medium"/>
                <a:cs typeface="Franklin Gothic Medium"/>
              </a:rPr>
              <a:t>Maximum </a:t>
            </a:r>
            <a:r>
              <a:rPr lang="en-US" sz="2800" i="1" dirty="0">
                <a:latin typeface="Franklin Gothic Medium"/>
                <a:cs typeface="Franklin Gothic Medium"/>
              </a:rPr>
              <a:t>a posteriori</a:t>
            </a:r>
            <a:r>
              <a:rPr lang="en-US" sz="2800" dirty="0">
                <a:latin typeface="Franklin Gothic Medium"/>
                <a:cs typeface="Franklin Gothic Medium"/>
              </a:rPr>
              <a:t> (MAP)</a:t>
            </a:r>
            <a:r>
              <a:rPr lang="en-US" sz="2800" i="1" dirty="0">
                <a:latin typeface="Franklin Gothic Medium"/>
                <a:cs typeface="Franklin Gothic Medium"/>
              </a:rPr>
              <a:t> </a:t>
            </a:r>
            <a:r>
              <a:rPr lang="en-US" sz="2800" dirty="0">
                <a:latin typeface="Franklin Gothic Medium"/>
                <a:cs typeface="Franklin Gothic Medium"/>
              </a:rPr>
              <a:t>estimator: </a:t>
            </a:r>
          </a:p>
        </p:txBody>
      </p:sp>
      <p:sp>
        <p:nvSpPr>
          <p:cNvPr id="7" name="Rectangle 6">
            <a:extLst>
              <a:ext uri="{FF2B5EF4-FFF2-40B4-BE49-F238E27FC236}">
                <a16:creationId xmlns:a16="http://schemas.microsoft.com/office/drawing/2014/main" id="{7A263CA9-D994-EF43-BD84-28642A9B0426}"/>
              </a:ext>
            </a:extLst>
          </p:cNvPr>
          <p:cNvSpPr/>
          <p:nvPr/>
        </p:nvSpPr>
        <p:spPr>
          <a:xfrm>
            <a:off x="2666523" y="5313217"/>
            <a:ext cx="3248005" cy="584775"/>
          </a:xfrm>
          <a:prstGeom prst="rect">
            <a:avLst/>
          </a:prstGeom>
        </p:spPr>
        <p:txBody>
          <a:bodyPr wrap="none">
            <a:spAutoFit/>
          </a:bodyPr>
          <a:lstStyle/>
          <a:p>
            <a:pPr lvl="0"/>
            <a:r>
              <a:rPr lang="en-US" sz="3200" dirty="0">
                <a:solidFill>
                  <a:prstClr val="black"/>
                </a:solidFill>
                <a:latin typeface="Garamond" panose="02020404030301010803" pitchFamily="18" charset="0"/>
                <a:cs typeface="Garamond"/>
              </a:rPr>
              <a:t>argmax</a:t>
            </a:r>
            <a:r>
              <a:rPr lang="en-US" sz="3200" dirty="0">
                <a:solidFill>
                  <a:prstClr val="black"/>
                </a:solidFill>
                <a:latin typeface="Franklin Gothic Medium"/>
                <a:cs typeface="Garamond"/>
              </a:rPr>
              <a:t> </a:t>
            </a:r>
            <a:r>
              <a:rPr lang="en-US" sz="3200" i="1" dirty="0" err="1">
                <a:solidFill>
                  <a:prstClr val="black"/>
                </a:solidFill>
                <a:latin typeface="Garamond"/>
                <a:cs typeface="Garamond"/>
              </a:rPr>
              <a:t>f</a:t>
            </a:r>
            <a:r>
              <a:rPr lang="en-US" sz="3200" baseline="-25000" dirty="0" err="1">
                <a:solidFill>
                  <a:prstClr val="black"/>
                </a:solidFill>
                <a:latin typeface="Symbol" pitchFamily="2" charset="2"/>
                <a:cs typeface="Garamond"/>
              </a:rPr>
              <a:t>Q</a:t>
            </a:r>
            <a:r>
              <a:rPr lang="en-US" sz="3200" i="1" baseline="-25000" dirty="0" err="1">
                <a:solidFill>
                  <a:prstClr val="black"/>
                </a:solidFill>
                <a:latin typeface="Garamond"/>
                <a:cs typeface="Garamond"/>
              </a:rPr>
              <a:t>|X</a:t>
            </a:r>
            <a:r>
              <a:rPr lang="en-US" sz="3200" dirty="0">
                <a:solidFill>
                  <a:prstClr val="black"/>
                </a:solidFill>
                <a:latin typeface="Garamond"/>
                <a:cs typeface="Garamond"/>
              </a:rPr>
              <a:t>(</a:t>
            </a:r>
            <a:r>
              <a:rPr lang="en-US" sz="3200" dirty="0">
                <a:solidFill>
                  <a:prstClr val="black"/>
                </a:solidFill>
                <a:latin typeface="Symbol" pitchFamily="2" charset="2"/>
                <a:cs typeface="Garamond"/>
              </a:rPr>
              <a:t>q </a:t>
            </a:r>
            <a:r>
              <a:rPr lang="en-US" sz="3200" dirty="0">
                <a:solidFill>
                  <a:prstClr val="black"/>
                </a:solidFill>
                <a:latin typeface="Garamond"/>
                <a:cs typeface="Garamond"/>
              </a:rPr>
              <a:t>|</a:t>
            </a:r>
            <a:r>
              <a:rPr lang="en-US" sz="3200" i="1" dirty="0">
                <a:solidFill>
                  <a:prstClr val="black"/>
                </a:solidFill>
                <a:latin typeface="Garamond"/>
                <a:cs typeface="Garamond"/>
              </a:rPr>
              <a:t> x</a:t>
            </a:r>
            <a:r>
              <a:rPr lang="en-US" sz="3200" dirty="0">
                <a:solidFill>
                  <a:prstClr val="black"/>
                </a:solidFill>
                <a:latin typeface="Garamond"/>
                <a:cs typeface="Garamond"/>
              </a:rPr>
              <a:t>)</a:t>
            </a:r>
            <a:r>
              <a:rPr lang="en-US" sz="3200" dirty="0">
                <a:solidFill>
                  <a:prstClr val="black"/>
                </a:solidFill>
                <a:latin typeface="Franklin Gothic Medium"/>
                <a:cs typeface="Garamond"/>
              </a:rPr>
              <a:t> </a:t>
            </a:r>
            <a:endParaRPr lang="en-US" sz="3200" dirty="0">
              <a:solidFill>
                <a:prstClr val="black"/>
              </a:solidFill>
              <a:latin typeface="Franklin Gothic Medium"/>
              <a:cs typeface="Franklin Gothic Medium"/>
            </a:endParaRPr>
          </a:p>
        </p:txBody>
      </p:sp>
      <p:sp>
        <p:nvSpPr>
          <p:cNvPr id="8" name="Rectangle 7">
            <a:extLst>
              <a:ext uri="{FF2B5EF4-FFF2-40B4-BE49-F238E27FC236}">
                <a16:creationId xmlns:a16="http://schemas.microsoft.com/office/drawing/2014/main" id="{4C97F022-55D0-FE40-95B5-D46102B2CB09}"/>
              </a:ext>
            </a:extLst>
          </p:cNvPr>
          <p:cNvSpPr/>
          <p:nvPr/>
        </p:nvSpPr>
        <p:spPr>
          <a:xfrm>
            <a:off x="3105361" y="3522814"/>
            <a:ext cx="2674130" cy="646331"/>
          </a:xfrm>
          <a:prstGeom prst="rect">
            <a:avLst/>
          </a:prstGeom>
        </p:spPr>
        <p:txBody>
          <a:bodyPr wrap="none">
            <a:spAutoFit/>
          </a:bodyPr>
          <a:lstStyle/>
          <a:p>
            <a:r>
              <a:rPr lang="en-US" sz="3600" b="1" dirty="0">
                <a:solidFill>
                  <a:prstClr val="black"/>
                </a:solidFill>
                <a:latin typeface="Symbol" pitchFamily="2" charset="2"/>
                <a:cs typeface="Garamond"/>
              </a:rPr>
              <a:t>E</a:t>
            </a:r>
            <a:r>
              <a:rPr lang="en-US" sz="3600" dirty="0">
                <a:solidFill>
                  <a:prstClr val="black"/>
                </a:solidFill>
                <a:latin typeface="Symbol" pitchFamily="2" charset="2"/>
                <a:cs typeface="Garamond"/>
              </a:rPr>
              <a:t>[q </a:t>
            </a:r>
            <a:r>
              <a:rPr lang="en-US" sz="3600" dirty="0">
                <a:solidFill>
                  <a:prstClr val="black"/>
                </a:solidFill>
                <a:latin typeface="Garamond"/>
                <a:cs typeface="Garamond"/>
              </a:rPr>
              <a:t>|</a:t>
            </a:r>
            <a:r>
              <a:rPr lang="en-US" sz="3600" i="1" dirty="0">
                <a:solidFill>
                  <a:prstClr val="black"/>
                </a:solidFill>
                <a:latin typeface="Garamond"/>
                <a:cs typeface="Garamond"/>
              </a:rPr>
              <a:t> X = x</a:t>
            </a:r>
            <a:r>
              <a:rPr lang="en-US" sz="3600" dirty="0">
                <a:solidFill>
                  <a:prstClr val="black"/>
                </a:solidFill>
                <a:latin typeface="Garamond"/>
                <a:cs typeface="Garamond"/>
              </a:rPr>
              <a:t>] </a:t>
            </a:r>
            <a:endParaRPr lang="en-US" sz="3600" dirty="0"/>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D2772E92-3E0A-544D-A6B7-A844DE3E0B07}"/>
                  </a:ext>
                </a:extLst>
              </p14:cNvPr>
              <p14:cNvContentPartPr/>
              <p14:nvPr/>
            </p14:nvContentPartPr>
            <p14:xfrm>
              <a:off x="6377040" y="5081760"/>
              <a:ext cx="1806480" cy="1279080"/>
            </p14:xfrm>
          </p:contentPart>
        </mc:Choice>
        <mc:Fallback xmlns="">
          <p:pic>
            <p:nvPicPr>
              <p:cNvPr id="5" name="Ink 4">
                <a:extLst>
                  <a:ext uri="{FF2B5EF4-FFF2-40B4-BE49-F238E27FC236}">
                    <a16:creationId xmlns:a16="http://schemas.microsoft.com/office/drawing/2014/main" id="{D2772E92-3E0A-544D-A6B7-A844DE3E0B07}"/>
                  </a:ext>
                </a:extLst>
              </p:cNvPr>
              <p:cNvPicPr/>
              <p:nvPr/>
            </p:nvPicPr>
            <p:blipFill>
              <a:blip r:embed="rId3"/>
              <a:stretch>
                <a:fillRect/>
              </a:stretch>
            </p:blipFill>
            <p:spPr>
              <a:xfrm>
                <a:off x="6360840" y="5065560"/>
                <a:ext cx="1838880" cy="1311480"/>
              </a:xfrm>
              <a:prstGeom prst="rect">
                <a:avLst/>
              </a:prstGeom>
            </p:spPr>
          </p:pic>
        </mc:Fallback>
      </mc:AlternateContent>
    </p:spTree>
    <p:extLst>
      <p:ext uri="{BB962C8B-B14F-4D97-AF65-F5344CB8AC3E}">
        <p14:creationId xmlns:p14="http://schemas.microsoft.com/office/powerpoint/2010/main" val="1239993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C32F1-F9B2-DD4E-86AD-C443E2B5B89F}"/>
              </a:ext>
            </a:extLst>
          </p:cNvPr>
          <p:cNvSpPr>
            <a:spLocks noGrp="1"/>
          </p:cNvSpPr>
          <p:nvPr>
            <p:ph type="title"/>
          </p:nvPr>
        </p:nvSpPr>
        <p:spPr/>
        <p:txBody>
          <a:bodyPr/>
          <a:lstStyle/>
          <a:p>
            <a:r>
              <a:rPr lang="en-US" dirty="0"/>
              <a:t>Point estimation for </a:t>
            </a:r>
            <a:r>
              <a:rPr lang="en-US" dirty="0" err="1"/>
              <a:t>normals</a:t>
            </a:r>
            <a:endParaRPr lang="en-US" dirty="0"/>
          </a:p>
        </p:txBody>
      </p:sp>
      <p:sp>
        <p:nvSpPr>
          <p:cNvPr id="3" name="Rectangle 2">
            <a:extLst>
              <a:ext uri="{FF2B5EF4-FFF2-40B4-BE49-F238E27FC236}">
                <a16:creationId xmlns:a16="http://schemas.microsoft.com/office/drawing/2014/main" id="{D8DE5AF4-474E-9A4D-B460-045444CDC8B9}"/>
              </a:ext>
            </a:extLst>
          </p:cNvPr>
          <p:cNvSpPr/>
          <p:nvPr/>
        </p:nvSpPr>
        <p:spPr>
          <a:xfrm>
            <a:off x="457200" y="1331452"/>
            <a:ext cx="7150163" cy="584775"/>
          </a:xfrm>
          <a:prstGeom prst="rect">
            <a:avLst/>
          </a:prstGeom>
        </p:spPr>
        <p:txBody>
          <a:bodyPr wrap="none">
            <a:spAutoFit/>
          </a:bodyPr>
          <a:lstStyle/>
          <a:p>
            <a:pPr lvl="0"/>
            <a:r>
              <a:rPr lang="en-US" sz="3200" i="1" dirty="0">
                <a:solidFill>
                  <a:prstClr val="black"/>
                </a:solidFill>
                <a:latin typeface="Garamond" panose="02020404030301010803" pitchFamily="18" charset="0"/>
                <a:cs typeface="Franklin Gothic Medium"/>
              </a:rPr>
              <a:t>X</a:t>
            </a:r>
            <a:r>
              <a:rPr lang="en-US" sz="3200" i="1" baseline="-25000" dirty="0">
                <a:solidFill>
                  <a:prstClr val="black"/>
                </a:solidFill>
                <a:latin typeface="Garamond" panose="02020404030301010803" pitchFamily="18" charset="0"/>
                <a:cs typeface="Franklin Gothic Medium"/>
              </a:rPr>
              <a:t>i</a:t>
            </a:r>
            <a:r>
              <a:rPr lang="en-US" sz="3200" dirty="0">
                <a:solidFill>
                  <a:prstClr val="black"/>
                </a:solidFill>
                <a:latin typeface="Garamond" panose="02020404030301010803" pitchFamily="18" charset="0"/>
                <a:cs typeface="Franklin Gothic Medium"/>
              </a:rPr>
              <a:t> = Normal(</a:t>
            </a:r>
            <a:r>
              <a:rPr lang="en-US" sz="3200" dirty="0">
                <a:solidFill>
                  <a:prstClr val="black"/>
                </a:solidFill>
                <a:latin typeface="Symbol" pitchFamily="2" charset="2"/>
                <a:cs typeface="Franklin Gothic Medium"/>
              </a:rPr>
              <a:t>Q</a:t>
            </a:r>
            <a:r>
              <a:rPr lang="en-US" sz="3200" dirty="0">
                <a:solidFill>
                  <a:prstClr val="black"/>
                </a:solidFill>
                <a:latin typeface="Garamond" panose="02020404030301010803" pitchFamily="18" charset="0"/>
                <a:cs typeface="Franklin Gothic Medium"/>
              </a:rPr>
              <a:t>, 1) </a:t>
            </a:r>
            <a:r>
              <a:rPr lang="en-US" sz="3200" dirty="0">
                <a:solidFill>
                  <a:prstClr val="black"/>
                </a:solidFill>
                <a:latin typeface="Franklin Gothic Medium" panose="020B0603020102020204" pitchFamily="34" charset="0"/>
                <a:cs typeface="Franklin Gothic Medium"/>
              </a:rPr>
              <a:t>independent given </a:t>
            </a:r>
            <a:r>
              <a:rPr lang="en-US" sz="3200" dirty="0">
                <a:solidFill>
                  <a:prstClr val="black"/>
                </a:solidFill>
                <a:latin typeface="Symbol" pitchFamily="2" charset="2"/>
                <a:cs typeface="Franklin Gothic Medium"/>
              </a:rPr>
              <a:t>Q</a:t>
            </a:r>
            <a:endParaRPr lang="en-US" sz="3200" dirty="0">
              <a:solidFill>
                <a:prstClr val="black"/>
              </a:solidFill>
              <a:latin typeface="Franklin Gothic Medium" panose="020B0603020102020204" pitchFamily="34" charset="0"/>
              <a:cs typeface="Franklin Gothic Medium"/>
            </a:endParaRPr>
          </a:p>
        </p:txBody>
      </p:sp>
      <p:sp>
        <p:nvSpPr>
          <p:cNvPr id="4" name="Rectangle 3">
            <a:extLst>
              <a:ext uri="{FF2B5EF4-FFF2-40B4-BE49-F238E27FC236}">
                <a16:creationId xmlns:a16="http://schemas.microsoft.com/office/drawing/2014/main" id="{8EB7F26E-7245-5C4B-BE45-3DC2EDCF92E8}"/>
              </a:ext>
            </a:extLst>
          </p:cNvPr>
          <p:cNvSpPr/>
          <p:nvPr/>
        </p:nvSpPr>
        <p:spPr>
          <a:xfrm>
            <a:off x="457199" y="2072430"/>
            <a:ext cx="3194336" cy="584775"/>
          </a:xfrm>
          <a:prstGeom prst="rect">
            <a:avLst/>
          </a:prstGeom>
        </p:spPr>
        <p:txBody>
          <a:bodyPr wrap="none">
            <a:spAutoFit/>
          </a:bodyPr>
          <a:lstStyle/>
          <a:p>
            <a:pPr lvl="0"/>
            <a:r>
              <a:rPr lang="en-US" sz="3200" dirty="0">
                <a:solidFill>
                  <a:prstClr val="black"/>
                </a:solidFill>
                <a:latin typeface="Symbol" pitchFamily="2" charset="2"/>
                <a:cs typeface="Franklin Gothic Medium"/>
              </a:rPr>
              <a:t>Q</a:t>
            </a:r>
            <a:r>
              <a:rPr lang="en-US" sz="3200" i="1"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is</a:t>
            </a:r>
            <a:r>
              <a:rPr lang="en-US" sz="3200" i="1" dirty="0">
                <a:solidFill>
                  <a:prstClr val="black"/>
                </a:solidFill>
                <a:latin typeface="Garamond" panose="02020404030301010803" pitchFamily="18" charset="0"/>
                <a:cs typeface="Franklin Gothic Medium"/>
              </a:rPr>
              <a:t> </a:t>
            </a:r>
            <a:r>
              <a:rPr lang="en-US" sz="3200" dirty="0">
                <a:solidFill>
                  <a:prstClr val="black"/>
                </a:solidFill>
                <a:latin typeface="Garamond" panose="02020404030301010803" pitchFamily="18" charset="0"/>
                <a:cs typeface="Franklin Gothic Medium"/>
              </a:rPr>
              <a:t>Normal(</a:t>
            </a:r>
            <a:r>
              <a:rPr lang="en-US" sz="3200" i="1" dirty="0">
                <a:solidFill>
                  <a:prstClr val="black"/>
                </a:solidFill>
                <a:latin typeface="Garamond" panose="02020404030301010803" pitchFamily="18" charset="0"/>
                <a:cs typeface="Franklin Gothic Medium"/>
              </a:rPr>
              <a:t>x</a:t>
            </a:r>
            <a:r>
              <a:rPr lang="en-US" sz="3200" baseline="-25000" dirty="0">
                <a:solidFill>
                  <a:prstClr val="black"/>
                </a:solidFill>
                <a:latin typeface="Garamond" panose="02020404030301010803" pitchFamily="18" charset="0"/>
                <a:cs typeface="Franklin Gothic Medium"/>
              </a:rPr>
              <a:t>0</a:t>
            </a:r>
            <a:r>
              <a:rPr lang="en-US" sz="3200" dirty="0">
                <a:solidFill>
                  <a:prstClr val="black"/>
                </a:solidFill>
                <a:latin typeface="Garamond" panose="02020404030301010803" pitchFamily="18" charset="0"/>
                <a:cs typeface="Franklin Gothic Medium"/>
              </a:rPr>
              <a:t>, 1)</a:t>
            </a:r>
          </a:p>
        </p:txBody>
      </p:sp>
      <p:sp>
        <p:nvSpPr>
          <p:cNvPr id="5" name="Rectangle 4">
            <a:extLst>
              <a:ext uri="{FF2B5EF4-FFF2-40B4-BE49-F238E27FC236}">
                <a16:creationId xmlns:a16="http://schemas.microsoft.com/office/drawing/2014/main" id="{0A5346AC-99A8-1A4F-848F-A7A6A0B96BD0}"/>
              </a:ext>
            </a:extLst>
          </p:cNvPr>
          <p:cNvSpPr/>
          <p:nvPr/>
        </p:nvSpPr>
        <p:spPr>
          <a:xfrm>
            <a:off x="457199" y="2813091"/>
            <a:ext cx="7134517" cy="584775"/>
          </a:xfrm>
          <a:prstGeom prst="rect">
            <a:avLst/>
          </a:prstGeom>
        </p:spPr>
        <p:txBody>
          <a:bodyPr wrap="none">
            <a:spAutoFit/>
          </a:bodyPr>
          <a:lstStyle/>
          <a:p>
            <a:pPr lvl="0"/>
            <a:r>
              <a:rPr lang="en-US" sz="3200" dirty="0">
                <a:solidFill>
                  <a:prstClr val="black"/>
                </a:solidFill>
                <a:latin typeface="Garamond" panose="02020404030301010803" pitchFamily="18" charset="0"/>
                <a:cs typeface="Franklin Gothic Medium"/>
              </a:rPr>
              <a:t>(</a:t>
            </a:r>
            <a:r>
              <a:rPr lang="en-US" sz="3200" dirty="0">
                <a:solidFill>
                  <a:prstClr val="black"/>
                </a:solidFill>
                <a:latin typeface="Symbol" pitchFamily="2" charset="2"/>
                <a:cs typeface="Franklin Gothic Medium"/>
              </a:rPr>
              <a:t>Q</a:t>
            </a:r>
            <a:r>
              <a:rPr lang="en-US" sz="3200" i="1" dirty="0">
                <a:solidFill>
                  <a:prstClr val="black"/>
                </a:solidFill>
                <a:latin typeface="Garamond" panose="02020404030301010803" pitchFamily="18" charset="0"/>
                <a:cs typeface="Franklin Gothic Medium"/>
              </a:rPr>
              <a:t> | X</a:t>
            </a:r>
            <a:r>
              <a:rPr lang="en-US" sz="3200" baseline="-25000" dirty="0">
                <a:solidFill>
                  <a:prstClr val="black"/>
                </a:solidFill>
                <a:latin typeface="Garamond" panose="02020404030301010803" pitchFamily="18" charset="0"/>
                <a:cs typeface="Franklin Gothic Medium"/>
              </a:rPr>
              <a:t>1</a:t>
            </a:r>
            <a:r>
              <a:rPr lang="en-US" sz="3200" dirty="0">
                <a:solidFill>
                  <a:prstClr val="black"/>
                </a:solidFill>
                <a:latin typeface="Garamond" panose="02020404030301010803" pitchFamily="18" charset="0"/>
                <a:cs typeface="Franklin Gothic Medium"/>
              </a:rPr>
              <a:t> = </a:t>
            </a:r>
            <a:r>
              <a:rPr lang="en-US" sz="3200" i="1" dirty="0">
                <a:solidFill>
                  <a:prstClr val="black"/>
                </a:solidFill>
                <a:latin typeface="Garamond" panose="02020404030301010803" pitchFamily="18" charset="0"/>
                <a:cs typeface="Franklin Gothic Medium"/>
              </a:rPr>
              <a:t>x</a:t>
            </a:r>
            <a:r>
              <a:rPr lang="en-US" sz="3200" baseline="-25000" dirty="0">
                <a:solidFill>
                  <a:prstClr val="black"/>
                </a:solidFill>
                <a:latin typeface="Garamond" panose="02020404030301010803" pitchFamily="18" charset="0"/>
                <a:cs typeface="Franklin Gothic Medium"/>
              </a:rPr>
              <a:t>1</a:t>
            </a:r>
            <a:r>
              <a:rPr lang="en-US" sz="3200" i="1" dirty="0">
                <a:solidFill>
                  <a:prstClr val="black"/>
                </a:solidFill>
                <a:latin typeface="Garamond" panose="02020404030301010803" pitchFamily="18" charset="0"/>
                <a:cs typeface="Franklin Gothic Medium"/>
              </a:rPr>
              <a:t>, …, </a:t>
            </a:r>
            <a:r>
              <a:rPr lang="en-US" sz="3200" i="1" dirty="0" err="1">
                <a:solidFill>
                  <a:prstClr val="black"/>
                </a:solidFill>
                <a:latin typeface="Garamond" panose="02020404030301010803" pitchFamily="18" charset="0"/>
                <a:cs typeface="Franklin Gothic Medium"/>
              </a:rPr>
              <a:t>X</a:t>
            </a:r>
            <a:r>
              <a:rPr lang="en-US" sz="3200" i="1" baseline="-25000" dirty="0" err="1">
                <a:solidFill>
                  <a:prstClr val="black"/>
                </a:solidFill>
                <a:latin typeface="Garamond" panose="02020404030301010803" pitchFamily="18" charset="0"/>
                <a:cs typeface="Franklin Gothic Medium"/>
              </a:rPr>
              <a:t>n</a:t>
            </a:r>
            <a:r>
              <a:rPr lang="en-US" sz="3200" i="1" dirty="0">
                <a:solidFill>
                  <a:prstClr val="black"/>
                </a:solidFill>
                <a:latin typeface="Garamond" panose="02020404030301010803" pitchFamily="18" charset="0"/>
                <a:cs typeface="Franklin Gothic Medium"/>
              </a:rPr>
              <a:t> = </a:t>
            </a:r>
            <a:r>
              <a:rPr lang="en-US" sz="3200" i="1" dirty="0" err="1">
                <a:solidFill>
                  <a:prstClr val="black"/>
                </a:solidFill>
                <a:latin typeface="Garamond" panose="02020404030301010803" pitchFamily="18" charset="0"/>
                <a:cs typeface="Franklin Gothic Medium"/>
              </a:rPr>
              <a:t>x</a:t>
            </a:r>
            <a:r>
              <a:rPr lang="en-US" sz="3200" i="1" baseline="-25000" dirty="0" err="1">
                <a:solidFill>
                  <a:prstClr val="black"/>
                </a:solidFill>
                <a:latin typeface="Garamond" panose="02020404030301010803" pitchFamily="18" charset="0"/>
                <a:cs typeface="Franklin Gothic Medium"/>
              </a:rPr>
              <a:t>n</a:t>
            </a:r>
            <a:r>
              <a:rPr lang="en-US" sz="3200"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is </a:t>
            </a:r>
            <a:r>
              <a:rPr lang="en-US" sz="3200" dirty="0">
                <a:solidFill>
                  <a:prstClr val="black"/>
                </a:solidFill>
                <a:latin typeface="Garamond" panose="02020404030301010803" pitchFamily="18" charset="0"/>
                <a:cs typeface="Franklin Gothic Medium"/>
              </a:rPr>
              <a:t>Normal(</a:t>
            </a:r>
            <a:r>
              <a:rPr lang="en-US" sz="3200" i="1" dirty="0">
                <a:solidFill>
                  <a:prstClr val="black"/>
                </a:solidFill>
                <a:latin typeface="Garamond" panose="02020404030301010803" pitchFamily="18" charset="0"/>
                <a:cs typeface="Franklin Gothic Medium"/>
              </a:rPr>
              <a:t>x</a:t>
            </a:r>
            <a:r>
              <a:rPr lang="en-US" sz="3200" dirty="0">
                <a:solidFill>
                  <a:prstClr val="black"/>
                </a:solidFill>
                <a:latin typeface="Garamond" panose="02020404030301010803" pitchFamily="18" charset="0"/>
                <a:cs typeface="Franklin Gothic Medium"/>
              </a:rPr>
              <a:t>, 1)</a:t>
            </a:r>
            <a:endParaRPr lang="en-US" sz="3200" dirty="0">
              <a:solidFill>
                <a:prstClr val="black"/>
              </a:solidFill>
              <a:latin typeface="Franklin Gothic Medium" panose="020B0603020102020204" pitchFamily="34" charset="0"/>
              <a:cs typeface="Franklin Gothic Medium"/>
            </a:endParaRPr>
          </a:p>
        </p:txBody>
      </p:sp>
      <p:sp>
        <p:nvSpPr>
          <p:cNvPr id="9" name="TextBox 8">
            <a:extLst>
              <a:ext uri="{FF2B5EF4-FFF2-40B4-BE49-F238E27FC236}">
                <a16:creationId xmlns:a16="http://schemas.microsoft.com/office/drawing/2014/main" id="{5F4EAF38-EDD5-A54D-A778-6084F8F90BC4}"/>
              </a:ext>
            </a:extLst>
          </p:cNvPr>
          <p:cNvSpPr txBox="1"/>
          <p:nvPr/>
        </p:nvSpPr>
        <p:spPr>
          <a:xfrm>
            <a:off x="435836" y="4028089"/>
            <a:ext cx="2120837" cy="523220"/>
          </a:xfrm>
          <a:prstGeom prst="rect">
            <a:avLst/>
          </a:prstGeom>
          <a:noFill/>
        </p:spPr>
        <p:txBody>
          <a:bodyPr wrap="none" rtlCol="0">
            <a:spAutoFit/>
          </a:bodyPr>
          <a:lstStyle/>
          <a:p>
            <a:r>
              <a:rPr lang="en-US" sz="2800" dirty="0">
                <a:latin typeface="Franklin Gothic Medium"/>
                <a:cs typeface="Franklin Gothic Medium"/>
              </a:rPr>
              <a:t>CE estimate:</a:t>
            </a:r>
          </a:p>
        </p:txBody>
      </p:sp>
      <p:sp>
        <p:nvSpPr>
          <p:cNvPr id="10" name="TextBox 9">
            <a:extLst>
              <a:ext uri="{FF2B5EF4-FFF2-40B4-BE49-F238E27FC236}">
                <a16:creationId xmlns:a16="http://schemas.microsoft.com/office/drawing/2014/main" id="{D84889AB-0C7B-ED4E-AA9E-A4F5AAD16745}"/>
              </a:ext>
            </a:extLst>
          </p:cNvPr>
          <p:cNvSpPr txBox="1"/>
          <p:nvPr/>
        </p:nvSpPr>
        <p:spPr>
          <a:xfrm>
            <a:off x="435836" y="5244012"/>
            <a:ext cx="2438232" cy="523220"/>
          </a:xfrm>
          <a:prstGeom prst="rect">
            <a:avLst/>
          </a:prstGeom>
          <a:noFill/>
        </p:spPr>
        <p:txBody>
          <a:bodyPr wrap="none" rtlCol="0">
            <a:spAutoFit/>
          </a:bodyPr>
          <a:lstStyle/>
          <a:p>
            <a:r>
              <a:rPr lang="en-US" sz="2800" dirty="0">
                <a:latin typeface="Franklin Gothic Medium"/>
                <a:cs typeface="Franklin Gothic Medium"/>
              </a:rPr>
              <a:t>MAP estimate:</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B5122362-58F2-CA45-BD99-098407B1D37C}"/>
                  </a:ext>
                </a:extLst>
              </p14:cNvPr>
              <p14:cNvContentPartPr/>
              <p14:nvPr/>
            </p14:nvContentPartPr>
            <p14:xfrm>
              <a:off x="2849400" y="2910960"/>
              <a:ext cx="5373000" cy="3429360"/>
            </p14:xfrm>
          </p:contentPart>
        </mc:Choice>
        <mc:Fallback xmlns="">
          <p:pic>
            <p:nvPicPr>
              <p:cNvPr id="6" name="Ink 5">
                <a:extLst>
                  <a:ext uri="{FF2B5EF4-FFF2-40B4-BE49-F238E27FC236}">
                    <a16:creationId xmlns:a16="http://schemas.microsoft.com/office/drawing/2014/main" id="{B5122362-58F2-CA45-BD99-098407B1D37C}"/>
                  </a:ext>
                </a:extLst>
              </p:cNvPr>
              <p:cNvPicPr/>
              <p:nvPr/>
            </p:nvPicPr>
            <p:blipFill>
              <a:blip r:embed="rId3"/>
              <a:stretch>
                <a:fillRect/>
              </a:stretch>
            </p:blipFill>
            <p:spPr>
              <a:xfrm>
                <a:off x="2833200" y="2894760"/>
                <a:ext cx="5405400" cy="3461760"/>
              </a:xfrm>
              <a:prstGeom prst="rect">
                <a:avLst/>
              </a:prstGeom>
            </p:spPr>
          </p:pic>
        </mc:Fallback>
      </mc:AlternateContent>
    </p:spTree>
    <p:extLst>
      <p:ext uri="{BB962C8B-B14F-4D97-AF65-F5344CB8AC3E}">
        <p14:creationId xmlns:p14="http://schemas.microsoft.com/office/powerpoint/2010/main" val="1006473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35F1D8-E465-7248-AC4B-3E8791EC9DDD}"/>
              </a:ext>
            </a:extLst>
          </p:cNvPr>
          <p:cNvSpPr txBox="1"/>
          <p:nvPr/>
        </p:nvSpPr>
        <p:spPr>
          <a:xfrm>
            <a:off x="435836" y="444381"/>
            <a:ext cx="2605200" cy="523220"/>
          </a:xfrm>
          <a:prstGeom prst="rect">
            <a:avLst/>
          </a:prstGeom>
          <a:noFill/>
        </p:spPr>
        <p:txBody>
          <a:bodyPr wrap="none" rtlCol="0">
            <a:spAutoFit/>
          </a:bodyPr>
          <a:lstStyle/>
          <a:p>
            <a:r>
              <a:rPr lang="en-US" sz="2800" dirty="0">
                <a:latin typeface="Franklin Gothic Medium"/>
                <a:cs typeface="Franklin Gothic Medium"/>
              </a:rPr>
              <a:t>Romeo’s model</a:t>
            </a:r>
          </a:p>
        </p:txBody>
      </p:sp>
      <p:sp>
        <p:nvSpPr>
          <p:cNvPr id="3" name="TextBox 2">
            <a:extLst>
              <a:ext uri="{FF2B5EF4-FFF2-40B4-BE49-F238E27FC236}">
                <a16:creationId xmlns:a16="http://schemas.microsoft.com/office/drawing/2014/main" id="{9101A96E-6716-444D-A303-0F7412B6CA5F}"/>
              </a:ext>
            </a:extLst>
          </p:cNvPr>
          <p:cNvSpPr txBox="1"/>
          <p:nvPr/>
        </p:nvSpPr>
        <p:spPr>
          <a:xfrm>
            <a:off x="3504857" y="505936"/>
            <a:ext cx="2509020" cy="461665"/>
          </a:xfrm>
          <a:prstGeom prst="rect">
            <a:avLst/>
          </a:prstGeom>
          <a:noFill/>
        </p:spPr>
        <p:txBody>
          <a:bodyPr wrap="none" rtlCol="0">
            <a:spAutoFit/>
          </a:bodyPr>
          <a:lstStyle/>
          <a:p>
            <a:r>
              <a:rPr lang="en-US" sz="2400" i="1" dirty="0">
                <a:latin typeface="Garamond" panose="02020404030301010803" pitchFamily="18" charset="0"/>
                <a:cs typeface="Franklin Gothic Medium"/>
              </a:rPr>
              <a:t>X </a:t>
            </a:r>
            <a:r>
              <a:rPr lang="en-US" sz="2400" dirty="0">
                <a:latin typeface="Garamond" panose="02020404030301010803" pitchFamily="18" charset="0"/>
                <a:cs typeface="Franklin Gothic Medium"/>
              </a:rPr>
              <a:t>= Uniform(0, </a:t>
            </a:r>
            <a:r>
              <a:rPr lang="en-US" sz="2400" dirty="0">
                <a:latin typeface="Symbol" pitchFamily="2" charset="2"/>
              </a:rPr>
              <a:t>Q</a:t>
            </a:r>
            <a:r>
              <a:rPr lang="en-US" sz="2400" dirty="0">
                <a:latin typeface="Garamond" panose="02020404030301010803" pitchFamily="18" charset="0"/>
                <a:cs typeface="Franklin Gothic Medium"/>
              </a:rPr>
              <a:t>)</a:t>
            </a:r>
          </a:p>
        </p:txBody>
      </p:sp>
      <p:sp>
        <p:nvSpPr>
          <p:cNvPr id="4" name="TextBox 3">
            <a:extLst>
              <a:ext uri="{FF2B5EF4-FFF2-40B4-BE49-F238E27FC236}">
                <a16:creationId xmlns:a16="http://schemas.microsoft.com/office/drawing/2014/main" id="{2CE851BB-FB42-AC4A-8F09-277D7BB73F09}"/>
              </a:ext>
            </a:extLst>
          </p:cNvPr>
          <p:cNvSpPr txBox="1"/>
          <p:nvPr/>
        </p:nvSpPr>
        <p:spPr>
          <a:xfrm>
            <a:off x="3504857" y="967601"/>
            <a:ext cx="2425664" cy="461665"/>
          </a:xfrm>
          <a:prstGeom prst="rect">
            <a:avLst/>
          </a:prstGeom>
          <a:noFill/>
        </p:spPr>
        <p:txBody>
          <a:bodyPr wrap="none" rtlCol="0">
            <a:spAutoFit/>
          </a:bodyPr>
          <a:lstStyle/>
          <a:p>
            <a:r>
              <a:rPr lang="en-US" sz="2400" dirty="0">
                <a:latin typeface="Symbol" pitchFamily="2" charset="2"/>
              </a:rPr>
              <a:t>Q</a:t>
            </a:r>
            <a:r>
              <a:rPr lang="en-US" sz="2400" i="1" dirty="0">
                <a:latin typeface="Garamond" panose="02020404030301010803" pitchFamily="18" charset="0"/>
                <a:cs typeface="Franklin Gothic Medium"/>
              </a:rPr>
              <a:t> </a:t>
            </a:r>
            <a:r>
              <a:rPr lang="en-US" sz="2400" dirty="0">
                <a:latin typeface="Garamond" panose="02020404030301010803" pitchFamily="18" charset="0"/>
                <a:cs typeface="Franklin Gothic Medium"/>
              </a:rPr>
              <a:t>= Uniform(0, 1)</a:t>
            </a:r>
          </a:p>
        </p:txBody>
      </p:sp>
      <p:sp>
        <p:nvSpPr>
          <p:cNvPr id="5" name="TextBox 4">
            <a:extLst>
              <a:ext uri="{FF2B5EF4-FFF2-40B4-BE49-F238E27FC236}">
                <a16:creationId xmlns:a16="http://schemas.microsoft.com/office/drawing/2014/main" id="{C5A43899-CC1F-7244-BA6D-41A7F9F16828}"/>
              </a:ext>
            </a:extLst>
          </p:cNvPr>
          <p:cNvSpPr txBox="1"/>
          <p:nvPr/>
        </p:nvSpPr>
        <p:spPr>
          <a:xfrm>
            <a:off x="435836" y="1626797"/>
            <a:ext cx="6724918" cy="523220"/>
          </a:xfrm>
          <a:prstGeom prst="rect">
            <a:avLst/>
          </a:prstGeom>
          <a:noFill/>
        </p:spPr>
        <p:txBody>
          <a:bodyPr wrap="none" rtlCol="0">
            <a:spAutoFit/>
          </a:bodyPr>
          <a:lstStyle/>
          <a:p>
            <a:r>
              <a:rPr lang="en-US" sz="2800" dirty="0">
                <a:latin typeface="Franklin Gothic Medium"/>
                <a:cs typeface="Franklin Gothic Medium"/>
              </a:rPr>
              <a:t>On her first date, Juliet arrives ½ hour late.</a:t>
            </a:r>
          </a:p>
        </p:txBody>
      </p:sp>
      <p:sp>
        <p:nvSpPr>
          <p:cNvPr id="6" name="TextBox 5">
            <a:extLst>
              <a:ext uri="{FF2B5EF4-FFF2-40B4-BE49-F238E27FC236}">
                <a16:creationId xmlns:a16="http://schemas.microsoft.com/office/drawing/2014/main" id="{5EFFE444-45A4-9046-A429-C5D495337EA2}"/>
              </a:ext>
            </a:extLst>
          </p:cNvPr>
          <p:cNvSpPr txBox="1"/>
          <p:nvPr/>
        </p:nvSpPr>
        <p:spPr>
          <a:xfrm>
            <a:off x="435836" y="3922983"/>
            <a:ext cx="2120837" cy="523220"/>
          </a:xfrm>
          <a:prstGeom prst="rect">
            <a:avLst/>
          </a:prstGeom>
          <a:noFill/>
        </p:spPr>
        <p:txBody>
          <a:bodyPr wrap="none" rtlCol="0">
            <a:spAutoFit/>
          </a:bodyPr>
          <a:lstStyle/>
          <a:p>
            <a:r>
              <a:rPr lang="en-US" sz="2800" dirty="0">
                <a:latin typeface="Franklin Gothic Medium"/>
                <a:cs typeface="Franklin Gothic Medium"/>
              </a:rPr>
              <a:t>CE estimate:</a:t>
            </a:r>
          </a:p>
        </p:txBody>
      </p:sp>
      <p:sp>
        <p:nvSpPr>
          <p:cNvPr id="7" name="TextBox 6">
            <a:extLst>
              <a:ext uri="{FF2B5EF4-FFF2-40B4-BE49-F238E27FC236}">
                <a16:creationId xmlns:a16="http://schemas.microsoft.com/office/drawing/2014/main" id="{B4D69712-B69A-034C-8281-1FAC4D0A6444}"/>
              </a:ext>
            </a:extLst>
          </p:cNvPr>
          <p:cNvSpPr txBox="1"/>
          <p:nvPr/>
        </p:nvSpPr>
        <p:spPr>
          <a:xfrm>
            <a:off x="435836" y="5138906"/>
            <a:ext cx="2438232" cy="523220"/>
          </a:xfrm>
          <a:prstGeom prst="rect">
            <a:avLst/>
          </a:prstGeom>
          <a:noFill/>
        </p:spPr>
        <p:txBody>
          <a:bodyPr wrap="none" rtlCol="0">
            <a:spAutoFit/>
          </a:bodyPr>
          <a:lstStyle/>
          <a:p>
            <a:r>
              <a:rPr lang="en-US" sz="2800" dirty="0">
                <a:latin typeface="Franklin Gothic Medium"/>
                <a:cs typeface="Franklin Gothic Medium"/>
              </a:rPr>
              <a:t>MAP estimate:</a:t>
            </a: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3CD3523F-4B1E-664C-923D-BD9AB7FE4948}"/>
                  </a:ext>
                </a:extLst>
              </p14:cNvPr>
              <p14:cNvContentPartPr/>
              <p14:nvPr/>
            </p14:nvContentPartPr>
            <p14:xfrm>
              <a:off x="1696320" y="2211840"/>
              <a:ext cx="7110720" cy="3483000"/>
            </p14:xfrm>
          </p:contentPart>
        </mc:Choice>
        <mc:Fallback xmlns="">
          <p:pic>
            <p:nvPicPr>
              <p:cNvPr id="8" name="Ink 7">
                <a:extLst>
                  <a:ext uri="{FF2B5EF4-FFF2-40B4-BE49-F238E27FC236}">
                    <a16:creationId xmlns:a16="http://schemas.microsoft.com/office/drawing/2014/main" id="{3CD3523F-4B1E-664C-923D-BD9AB7FE4948}"/>
                  </a:ext>
                </a:extLst>
              </p:cNvPr>
              <p:cNvPicPr/>
              <p:nvPr/>
            </p:nvPicPr>
            <p:blipFill>
              <a:blip r:embed="rId3"/>
              <a:stretch>
                <a:fillRect/>
              </a:stretch>
            </p:blipFill>
            <p:spPr>
              <a:xfrm>
                <a:off x="1680120" y="2195640"/>
                <a:ext cx="7143120" cy="3515400"/>
              </a:xfrm>
              <a:prstGeom prst="rect">
                <a:avLst/>
              </a:prstGeom>
            </p:spPr>
          </p:pic>
        </mc:Fallback>
      </mc:AlternateContent>
    </p:spTree>
    <p:extLst>
      <p:ext uri="{BB962C8B-B14F-4D97-AF65-F5344CB8AC3E}">
        <p14:creationId xmlns:p14="http://schemas.microsoft.com/office/powerpoint/2010/main" val="2732801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311A3C-E7F5-614D-94B7-0E4FA9B766AD}"/>
              </a:ext>
            </a:extLst>
          </p:cNvPr>
          <p:cNvPicPr>
            <a:picLocks noChangeAspect="1"/>
          </p:cNvPicPr>
          <p:nvPr/>
        </p:nvPicPr>
        <p:blipFill>
          <a:blip r:embed="rId2"/>
          <a:stretch>
            <a:fillRect/>
          </a:stretch>
        </p:blipFill>
        <p:spPr>
          <a:xfrm>
            <a:off x="4477407" y="136634"/>
            <a:ext cx="4703377" cy="3135585"/>
          </a:xfrm>
          <a:prstGeom prst="rect">
            <a:avLst/>
          </a:prstGeom>
        </p:spPr>
      </p:pic>
      <p:pic>
        <p:nvPicPr>
          <p:cNvPr id="3" name="Picture 2">
            <a:extLst>
              <a:ext uri="{FF2B5EF4-FFF2-40B4-BE49-F238E27FC236}">
                <a16:creationId xmlns:a16="http://schemas.microsoft.com/office/drawing/2014/main" id="{02FDEFE1-EF53-7241-8481-6B05BAD13DC1}"/>
              </a:ext>
            </a:extLst>
          </p:cNvPr>
          <p:cNvPicPr>
            <a:picLocks noChangeAspect="1"/>
          </p:cNvPicPr>
          <p:nvPr/>
        </p:nvPicPr>
        <p:blipFill>
          <a:blip r:embed="rId3"/>
          <a:stretch>
            <a:fillRect/>
          </a:stretch>
        </p:blipFill>
        <p:spPr>
          <a:xfrm>
            <a:off x="-94592" y="136634"/>
            <a:ext cx="4713890" cy="3142593"/>
          </a:xfrm>
          <a:prstGeom prst="rect">
            <a:avLst/>
          </a:prstGeom>
        </p:spPr>
      </p:pic>
      <p:pic>
        <p:nvPicPr>
          <p:cNvPr id="7" name="Picture 6">
            <a:extLst>
              <a:ext uri="{FF2B5EF4-FFF2-40B4-BE49-F238E27FC236}">
                <a16:creationId xmlns:a16="http://schemas.microsoft.com/office/drawing/2014/main" id="{533721BB-89B4-BD4A-B6C4-3FB229F898F0}"/>
              </a:ext>
            </a:extLst>
          </p:cNvPr>
          <p:cNvPicPr>
            <a:picLocks noChangeAspect="1"/>
          </p:cNvPicPr>
          <p:nvPr/>
        </p:nvPicPr>
        <p:blipFill>
          <a:blip r:embed="rId4"/>
          <a:stretch>
            <a:fillRect/>
          </a:stretch>
        </p:blipFill>
        <p:spPr>
          <a:xfrm>
            <a:off x="-94592" y="3565634"/>
            <a:ext cx="4713890" cy="3142593"/>
          </a:xfrm>
          <a:prstGeom prst="rect">
            <a:avLst/>
          </a:prstGeom>
        </p:spPr>
      </p:pic>
      <p:pic>
        <p:nvPicPr>
          <p:cNvPr id="9" name="Picture 8">
            <a:extLst>
              <a:ext uri="{FF2B5EF4-FFF2-40B4-BE49-F238E27FC236}">
                <a16:creationId xmlns:a16="http://schemas.microsoft.com/office/drawing/2014/main" id="{D5D644D3-1423-4449-B1ED-21CDCA839520}"/>
              </a:ext>
            </a:extLst>
          </p:cNvPr>
          <p:cNvPicPr>
            <a:picLocks noChangeAspect="1"/>
          </p:cNvPicPr>
          <p:nvPr/>
        </p:nvPicPr>
        <p:blipFill>
          <a:blip r:embed="rId5"/>
          <a:stretch>
            <a:fillRect/>
          </a:stretch>
        </p:blipFill>
        <p:spPr>
          <a:xfrm>
            <a:off x="4477405" y="3572641"/>
            <a:ext cx="4703379" cy="3135586"/>
          </a:xfrm>
          <a:prstGeom prst="rect">
            <a:avLst/>
          </a:prstGeom>
        </p:spPr>
      </p:pic>
      <p:sp>
        <p:nvSpPr>
          <p:cNvPr id="10" name="Rectangle 9">
            <a:extLst>
              <a:ext uri="{FF2B5EF4-FFF2-40B4-BE49-F238E27FC236}">
                <a16:creationId xmlns:a16="http://schemas.microsoft.com/office/drawing/2014/main" id="{80D3FE7D-CE75-B94E-8507-89E4B1761771}"/>
              </a:ext>
            </a:extLst>
          </p:cNvPr>
          <p:cNvSpPr/>
          <p:nvPr/>
        </p:nvSpPr>
        <p:spPr>
          <a:xfrm>
            <a:off x="2726833" y="2371974"/>
            <a:ext cx="1406154" cy="461665"/>
          </a:xfrm>
          <a:prstGeom prst="rect">
            <a:avLst/>
          </a:prstGeom>
        </p:spPr>
        <p:txBody>
          <a:bodyPr wrap="none">
            <a:spAutoFit/>
          </a:bodyPr>
          <a:lstStyle/>
          <a:p>
            <a:r>
              <a:rPr lang="en-US" sz="2400" dirty="0">
                <a:solidFill>
                  <a:prstClr val="black"/>
                </a:solidFill>
                <a:latin typeface="Garamond" panose="02020404030301010803" pitchFamily="18" charset="0"/>
                <a:cs typeface="Garamond"/>
              </a:rPr>
              <a:t>Beta(1, 1) </a:t>
            </a:r>
            <a:endParaRPr lang="en-US" sz="2400" dirty="0"/>
          </a:p>
        </p:txBody>
      </p:sp>
      <p:sp>
        <p:nvSpPr>
          <p:cNvPr id="11" name="Rectangle 10">
            <a:extLst>
              <a:ext uri="{FF2B5EF4-FFF2-40B4-BE49-F238E27FC236}">
                <a16:creationId xmlns:a16="http://schemas.microsoft.com/office/drawing/2014/main" id="{5EB65CEE-0B17-ED48-A5C3-28F153283BB7}"/>
              </a:ext>
            </a:extLst>
          </p:cNvPr>
          <p:cNvSpPr/>
          <p:nvPr/>
        </p:nvSpPr>
        <p:spPr>
          <a:xfrm>
            <a:off x="7374225" y="2371973"/>
            <a:ext cx="1406154" cy="461665"/>
          </a:xfrm>
          <a:prstGeom prst="rect">
            <a:avLst/>
          </a:prstGeom>
        </p:spPr>
        <p:txBody>
          <a:bodyPr wrap="none">
            <a:spAutoFit/>
          </a:bodyPr>
          <a:lstStyle/>
          <a:p>
            <a:r>
              <a:rPr lang="en-US" sz="2400" dirty="0">
                <a:solidFill>
                  <a:prstClr val="black"/>
                </a:solidFill>
                <a:latin typeface="Garamond" panose="02020404030301010803" pitchFamily="18" charset="0"/>
                <a:cs typeface="Garamond"/>
              </a:rPr>
              <a:t>Beta(2, 3) </a:t>
            </a:r>
            <a:endParaRPr lang="en-US" sz="2400" dirty="0"/>
          </a:p>
        </p:txBody>
      </p:sp>
      <p:sp>
        <p:nvSpPr>
          <p:cNvPr id="12" name="Rectangle 11">
            <a:extLst>
              <a:ext uri="{FF2B5EF4-FFF2-40B4-BE49-F238E27FC236}">
                <a16:creationId xmlns:a16="http://schemas.microsoft.com/office/drawing/2014/main" id="{4F157A32-429B-1045-96F2-98D53C6BBD8B}"/>
              </a:ext>
            </a:extLst>
          </p:cNvPr>
          <p:cNvSpPr/>
          <p:nvPr/>
        </p:nvSpPr>
        <p:spPr>
          <a:xfrm>
            <a:off x="2582562" y="5793091"/>
            <a:ext cx="1694695" cy="461665"/>
          </a:xfrm>
          <a:prstGeom prst="rect">
            <a:avLst/>
          </a:prstGeom>
        </p:spPr>
        <p:txBody>
          <a:bodyPr wrap="none">
            <a:spAutoFit/>
          </a:bodyPr>
          <a:lstStyle/>
          <a:p>
            <a:r>
              <a:rPr lang="en-US" sz="2400" dirty="0">
                <a:solidFill>
                  <a:prstClr val="black"/>
                </a:solidFill>
                <a:latin typeface="Garamond" panose="02020404030301010803" pitchFamily="18" charset="0"/>
                <a:cs typeface="Garamond"/>
              </a:rPr>
              <a:t>Beta(11, 21) </a:t>
            </a:r>
            <a:endParaRPr lang="en-US" sz="2400" dirty="0"/>
          </a:p>
        </p:txBody>
      </p:sp>
      <p:sp>
        <p:nvSpPr>
          <p:cNvPr id="13" name="Rectangle 12">
            <a:extLst>
              <a:ext uri="{FF2B5EF4-FFF2-40B4-BE49-F238E27FC236}">
                <a16:creationId xmlns:a16="http://schemas.microsoft.com/office/drawing/2014/main" id="{AFFFB2AE-F5A0-9546-B6EB-7E6C32DCBE03}"/>
              </a:ext>
            </a:extLst>
          </p:cNvPr>
          <p:cNvSpPr/>
          <p:nvPr/>
        </p:nvSpPr>
        <p:spPr>
          <a:xfrm>
            <a:off x="6954411" y="5793091"/>
            <a:ext cx="1838965" cy="461665"/>
          </a:xfrm>
          <a:prstGeom prst="rect">
            <a:avLst/>
          </a:prstGeom>
        </p:spPr>
        <p:txBody>
          <a:bodyPr wrap="none">
            <a:spAutoFit/>
          </a:bodyPr>
          <a:lstStyle/>
          <a:p>
            <a:r>
              <a:rPr lang="en-US" sz="2400" dirty="0">
                <a:solidFill>
                  <a:prstClr val="black"/>
                </a:solidFill>
                <a:latin typeface="Garamond" panose="02020404030301010803" pitchFamily="18" charset="0"/>
                <a:cs typeface="Garamond"/>
              </a:rPr>
              <a:t>Beta(51, 101) </a:t>
            </a:r>
            <a:endParaRPr lang="en-US" sz="2400" dirty="0"/>
          </a:p>
        </p:txBody>
      </p:sp>
      <p:cxnSp>
        <p:nvCxnSpPr>
          <p:cNvPr id="4" name="Straight Connector 3">
            <a:extLst>
              <a:ext uri="{FF2B5EF4-FFF2-40B4-BE49-F238E27FC236}">
                <a16:creationId xmlns:a16="http://schemas.microsoft.com/office/drawing/2014/main" id="{99BEBD88-7948-1948-9E79-554366E49B48}"/>
              </a:ext>
            </a:extLst>
          </p:cNvPr>
          <p:cNvCxnSpPr>
            <a:cxnSpLocks/>
          </p:cNvCxnSpPr>
          <p:nvPr/>
        </p:nvCxnSpPr>
        <p:spPr>
          <a:xfrm flipV="1">
            <a:off x="2333297" y="493987"/>
            <a:ext cx="0" cy="239635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CC9C09E-0438-3646-BD50-D33E22FC2EB7}"/>
              </a:ext>
            </a:extLst>
          </p:cNvPr>
          <p:cNvCxnSpPr>
            <a:cxnSpLocks/>
          </p:cNvCxnSpPr>
          <p:nvPr/>
        </p:nvCxnSpPr>
        <p:spPr>
          <a:xfrm flipV="1">
            <a:off x="6300952" y="493987"/>
            <a:ext cx="0" cy="239635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30A4912-2DAE-0B46-9448-A1394D456382}"/>
              </a:ext>
            </a:extLst>
          </p:cNvPr>
          <p:cNvCxnSpPr>
            <a:cxnSpLocks/>
          </p:cNvCxnSpPr>
          <p:nvPr/>
        </p:nvCxnSpPr>
        <p:spPr>
          <a:xfrm flipV="1">
            <a:off x="6300951" y="3936125"/>
            <a:ext cx="0" cy="239635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E65A45-A12C-8A4B-8E17-5637E5EDFA21}"/>
              </a:ext>
            </a:extLst>
          </p:cNvPr>
          <p:cNvCxnSpPr>
            <a:cxnSpLocks/>
          </p:cNvCxnSpPr>
          <p:nvPr/>
        </p:nvCxnSpPr>
        <p:spPr>
          <a:xfrm flipV="1">
            <a:off x="1734207" y="3936125"/>
            <a:ext cx="0" cy="239635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649624E-A39C-C34A-B342-F46B53B8C8B4}"/>
              </a:ext>
            </a:extLst>
          </p:cNvPr>
          <p:cNvCxnSpPr>
            <a:cxnSpLocks/>
          </p:cNvCxnSpPr>
          <p:nvPr/>
        </p:nvCxnSpPr>
        <p:spPr>
          <a:xfrm flipV="1">
            <a:off x="6537435" y="493987"/>
            <a:ext cx="0" cy="2396359"/>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5990B5E-1C17-2444-8EB2-2C48998AFC89}"/>
              </a:ext>
            </a:extLst>
          </p:cNvPr>
          <p:cNvCxnSpPr>
            <a:cxnSpLocks/>
          </p:cNvCxnSpPr>
          <p:nvPr/>
        </p:nvCxnSpPr>
        <p:spPr>
          <a:xfrm flipV="1">
            <a:off x="2349065" y="493987"/>
            <a:ext cx="0" cy="2396359"/>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0EE6E6B-A7EE-9C4B-B553-DB47BCA483AE}"/>
              </a:ext>
            </a:extLst>
          </p:cNvPr>
          <p:cNvCxnSpPr>
            <a:cxnSpLocks/>
          </p:cNvCxnSpPr>
          <p:nvPr/>
        </p:nvCxnSpPr>
        <p:spPr>
          <a:xfrm flipV="1">
            <a:off x="1765743" y="3942477"/>
            <a:ext cx="0" cy="2396359"/>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32A0EA4-4C3B-214F-8275-80FB2282FCA2}"/>
              </a:ext>
            </a:extLst>
          </p:cNvPr>
          <p:cNvCxnSpPr>
            <a:cxnSpLocks/>
          </p:cNvCxnSpPr>
          <p:nvPr/>
        </p:nvCxnSpPr>
        <p:spPr>
          <a:xfrm flipV="1">
            <a:off x="6321971" y="3936125"/>
            <a:ext cx="0" cy="2396359"/>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A12A5A39-8733-4A49-84D7-6DF7E82FF65F}"/>
              </a:ext>
            </a:extLst>
          </p:cNvPr>
          <p:cNvSpPr/>
          <p:nvPr/>
        </p:nvSpPr>
        <p:spPr>
          <a:xfrm>
            <a:off x="812587" y="3196618"/>
            <a:ext cx="4810932" cy="584775"/>
          </a:xfrm>
          <a:prstGeom prst="rect">
            <a:avLst/>
          </a:prstGeom>
          <a:solidFill>
            <a:schemeClr val="accent1"/>
          </a:solidFill>
        </p:spPr>
        <p:txBody>
          <a:bodyPr wrap="none">
            <a:spAutoFit/>
          </a:bodyPr>
          <a:lstStyle/>
          <a:p>
            <a:pPr lvl="0"/>
            <a:r>
              <a:rPr lang="en-US" sz="3200" dirty="0">
                <a:solidFill>
                  <a:prstClr val="black"/>
                </a:solidFill>
                <a:latin typeface="Franklin Gothic Medium" panose="020B0603020102020204" pitchFamily="34" charset="0"/>
                <a:cs typeface="Garamond"/>
              </a:rPr>
              <a:t>CE </a:t>
            </a:r>
            <a:r>
              <a:rPr lang="en-US" sz="3200" dirty="0">
                <a:solidFill>
                  <a:prstClr val="black"/>
                </a:solidFill>
                <a:latin typeface="Garamond" panose="02020404030301010803" pitchFamily="18" charset="0"/>
                <a:cs typeface="Garamond"/>
              </a:rPr>
              <a:t>= </a:t>
            </a:r>
            <a:r>
              <a:rPr lang="en-US" sz="3200" dirty="0">
                <a:solidFill>
                  <a:prstClr val="black"/>
                </a:solidFill>
                <a:latin typeface="Symbol" pitchFamily="2" charset="2"/>
                <a:cs typeface="Garamond"/>
              </a:rPr>
              <a:t>a</a:t>
            </a:r>
            <a:r>
              <a:rPr lang="en-US" sz="3200" dirty="0">
                <a:solidFill>
                  <a:prstClr val="black"/>
                </a:solidFill>
                <a:latin typeface="Garamond" panose="02020404030301010803" pitchFamily="18" charset="0"/>
                <a:cs typeface="Garamond"/>
              </a:rPr>
              <a:t>/</a:t>
            </a:r>
            <a:r>
              <a:rPr lang="en-US" sz="3200" dirty="0">
                <a:solidFill>
                  <a:prstClr val="black"/>
                </a:solidFill>
                <a:latin typeface="Symbol" pitchFamily="2" charset="2"/>
                <a:cs typeface="Garamond"/>
              </a:rPr>
              <a:t>b </a:t>
            </a:r>
            <a:r>
              <a:rPr lang="en-US" sz="3200" dirty="0">
                <a:solidFill>
                  <a:prstClr val="black"/>
                </a:solidFill>
                <a:latin typeface="Franklin Gothic Medium" panose="020B0603020102020204" pitchFamily="34" charset="0"/>
                <a:cs typeface="Garamond"/>
              </a:rPr>
              <a:t> </a:t>
            </a:r>
            <a:r>
              <a:rPr lang="en-US" sz="3200" dirty="0">
                <a:solidFill>
                  <a:prstClr val="black"/>
                </a:solidFill>
                <a:latin typeface="Garamond" panose="02020404030301010803" pitchFamily="18" charset="0"/>
                <a:cs typeface="Garamond"/>
              </a:rPr>
              <a:t>= (</a:t>
            </a:r>
            <a:r>
              <a:rPr lang="en-US" sz="3200" i="1" dirty="0">
                <a:solidFill>
                  <a:prstClr val="black"/>
                </a:solidFill>
                <a:latin typeface="Garamond" panose="02020404030301010803" pitchFamily="18" charset="0"/>
                <a:cs typeface="Garamond"/>
              </a:rPr>
              <a:t>k </a:t>
            </a:r>
            <a:r>
              <a:rPr lang="en-US" sz="3200" dirty="0">
                <a:solidFill>
                  <a:prstClr val="black"/>
                </a:solidFill>
                <a:latin typeface="Garamond" panose="02020404030301010803" pitchFamily="18" charset="0"/>
                <a:cs typeface="Garamond"/>
              </a:rPr>
              <a:t>+ 1)/(</a:t>
            </a:r>
            <a:r>
              <a:rPr lang="en-US" sz="3200" i="1" dirty="0">
                <a:solidFill>
                  <a:prstClr val="black"/>
                </a:solidFill>
                <a:latin typeface="Garamond" panose="02020404030301010803" pitchFamily="18" charset="0"/>
                <a:cs typeface="Garamond"/>
              </a:rPr>
              <a:t>n </a:t>
            </a:r>
            <a:r>
              <a:rPr lang="en-US" sz="3200" dirty="0">
                <a:solidFill>
                  <a:prstClr val="black"/>
                </a:solidFill>
                <a:latin typeface="Garamond" panose="02020404030301010803" pitchFamily="18" charset="0"/>
                <a:cs typeface="Garamond"/>
              </a:rPr>
              <a:t>+ 2)</a:t>
            </a:r>
            <a:endParaRPr lang="en-US" sz="3200" dirty="0">
              <a:solidFill>
                <a:prstClr val="black"/>
              </a:solidFill>
              <a:latin typeface="Symbol" pitchFamily="2" charset="2"/>
              <a:cs typeface="Franklin Gothic Medium"/>
            </a:endParaRPr>
          </a:p>
        </p:txBody>
      </p:sp>
      <p:sp>
        <p:nvSpPr>
          <p:cNvPr id="22" name="Rectangle 21">
            <a:extLst>
              <a:ext uri="{FF2B5EF4-FFF2-40B4-BE49-F238E27FC236}">
                <a16:creationId xmlns:a16="http://schemas.microsoft.com/office/drawing/2014/main" id="{2BB55BCC-8640-D148-A187-4DCB722C869E}"/>
              </a:ext>
            </a:extLst>
          </p:cNvPr>
          <p:cNvSpPr/>
          <p:nvPr/>
        </p:nvSpPr>
        <p:spPr>
          <a:xfrm>
            <a:off x="6064413" y="3183760"/>
            <a:ext cx="2077813" cy="584775"/>
          </a:xfrm>
          <a:prstGeom prst="rect">
            <a:avLst/>
          </a:prstGeom>
          <a:solidFill>
            <a:srgbClr val="92D050"/>
          </a:solidFill>
        </p:spPr>
        <p:txBody>
          <a:bodyPr wrap="none">
            <a:spAutoFit/>
          </a:bodyPr>
          <a:lstStyle/>
          <a:p>
            <a:pPr lvl="0"/>
            <a:r>
              <a:rPr lang="en-US" sz="3200" dirty="0">
                <a:solidFill>
                  <a:prstClr val="black"/>
                </a:solidFill>
                <a:latin typeface="Franklin Gothic Medium" panose="020B0603020102020204" pitchFamily="34" charset="0"/>
                <a:cs typeface="Garamond"/>
              </a:rPr>
              <a:t>MAP </a:t>
            </a:r>
            <a:r>
              <a:rPr lang="en-US" sz="3200" dirty="0">
                <a:solidFill>
                  <a:prstClr val="black"/>
                </a:solidFill>
                <a:latin typeface="Garamond" panose="02020404030301010803" pitchFamily="18" charset="0"/>
                <a:cs typeface="Garamond"/>
              </a:rPr>
              <a:t>= </a:t>
            </a:r>
            <a:r>
              <a:rPr lang="en-US" sz="3200" i="1" dirty="0">
                <a:solidFill>
                  <a:prstClr val="black"/>
                </a:solidFill>
                <a:latin typeface="Garamond" panose="02020404030301010803" pitchFamily="18" charset="0"/>
                <a:cs typeface="Garamond"/>
              </a:rPr>
              <a:t>k</a:t>
            </a:r>
            <a:r>
              <a:rPr lang="en-US" sz="3200" dirty="0">
                <a:solidFill>
                  <a:prstClr val="black"/>
                </a:solidFill>
                <a:latin typeface="Garamond" panose="02020404030301010803" pitchFamily="18" charset="0"/>
                <a:cs typeface="Garamond"/>
              </a:rPr>
              <a:t>/</a:t>
            </a:r>
            <a:r>
              <a:rPr lang="en-US" sz="3200" i="1" dirty="0">
                <a:solidFill>
                  <a:prstClr val="black"/>
                </a:solidFill>
                <a:latin typeface="Garamond" panose="02020404030301010803" pitchFamily="18" charset="0"/>
                <a:cs typeface="Garamond"/>
              </a:rPr>
              <a:t>n</a:t>
            </a:r>
            <a:endParaRPr lang="en-US" sz="3200" dirty="0">
              <a:solidFill>
                <a:prstClr val="black"/>
              </a:solidFill>
              <a:latin typeface="Symbol" pitchFamily="2" charset="2"/>
              <a:cs typeface="Franklin Gothic Medium"/>
            </a:endParaRPr>
          </a:p>
        </p:txBody>
      </p:sp>
    </p:spTree>
    <p:extLst>
      <p:ext uri="{BB962C8B-B14F-4D97-AF65-F5344CB8AC3E}">
        <p14:creationId xmlns:p14="http://schemas.microsoft.com/office/powerpoint/2010/main" val="3817133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141D1-1F63-4B41-938A-5FABEC8758ED}"/>
              </a:ext>
            </a:extLst>
          </p:cNvPr>
          <p:cNvSpPr>
            <a:spLocks noGrp="1"/>
          </p:cNvSpPr>
          <p:nvPr>
            <p:ph type="title"/>
          </p:nvPr>
        </p:nvSpPr>
        <p:spPr/>
        <p:txBody>
          <a:bodyPr/>
          <a:lstStyle/>
          <a:p>
            <a:r>
              <a:rPr lang="en-US" dirty="0"/>
              <a:t>Hypothesis testing</a:t>
            </a:r>
          </a:p>
        </p:txBody>
      </p:sp>
      <p:sp>
        <p:nvSpPr>
          <p:cNvPr id="3" name="TextBox 2">
            <a:extLst>
              <a:ext uri="{FF2B5EF4-FFF2-40B4-BE49-F238E27FC236}">
                <a16:creationId xmlns:a16="http://schemas.microsoft.com/office/drawing/2014/main" id="{36B58DCA-199A-1546-81A0-FCFABA110A4A}"/>
              </a:ext>
            </a:extLst>
          </p:cNvPr>
          <p:cNvSpPr txBox="1"/>
          <p:nvPr/>
        </p:nvSpPr>
        <p:spPr>
          <a:xfrm>
            <a:off x="457200" y="1416292"/>
            <a:ext cx="8229600" cy="523220"/>
          </a:xfrm>
          <a:prstGeom prst="rect">
            <a:avLst/>
          </a:prstGeom>
          <a:noFill/>
        </p:spPr>
        <p:txBody>
          <a:bodyPr wrap="square" rtlCol="0">
            <a:spAutoFit/>
          </a:bodyPr>
          <a:lstStyle/>
          <a:p>
            <a:r>
              <a:rPr lang="en-US" sz="2800" dirty="0">
                <a:latin typeface="Franklin Gothic Medium"/>
                <a:cs typeface="Franklin Gothic Medium"/>
              </a:rPr>
              <a:t>Suppose </a:t>
            </a:r>
            <a:r>
              <a:rPr lang="en-US" sz="2800" dirty="0">
                <a:solidFill>
                  <a:prstClr val="black"/>
                </a:solidFill>
                <a:latin typeface="Symbol" pitchFamily="2" charset="2"/>
                <a:cs typeface="Franklin Gothic Medium"/>
              </a:rPr>
              <a:t>Q </a:t>
            </a:r>
            <a:r>
              <a:rPr lang="en-US" sz="2800" dirty="0">
                <a:latin typeface="Franklin Gothic Medium"/>
                <a:cs typeface="Franklin Gothic Medium"/>
              </a:rPr>
              <a:t>takes two values (e.g. spam / legit)</a:t>
            </a:r>
            <a:r>
              <a:rPr lang="en-US" sz="2800" dirty="0">
                <a:solidFill>
                  <a:prstClr val="black"/>
                </a:solidFill>
                <a:latin typeface="Symbol" pitchFamily="2" charset="2"/>
                <a:cs typeface="Franklin Gothic Medium"/>
              </a:rPr>
              <a:t> </a:t>
            </a:r>
            <a:r>
              <a:rPr lang="en-US" sz="2800" dirty="0">
                <a:latin typeface="Franklin Gothic Medium"/>
                <a:cs typeface="Franklin Gothic Medium"/>
              </a:rPr>
              <a:t> </a:t>
            </a:r>
            <a:endParaRPr lang="en-US" sz="2800" dirty="0">
              <a:latin typeface="Franklin Gothic Medium" panose="020B0603020102020204" pitchFamily="34" charset="0"/>
              <a:cs typeface="Franklin Gothic Medium"/>
            </a:endParaRPr>
          </a:p>
        </p:txBody>
      </p:sp>
      <p:sp>
        <p:nvSpPr>
          <p:cNvPr id="4" name="Rectangle 3">
            <a:extLst>
              <a:ext uri="{FF2B5EF4-FFF2-40B4-BE49-F238E27FC236}">
                <a16:creationId xmlns:a16="http://schemas.microsoft.com/office/drawing/2014/main" id="{727E167F-1522-F24A-A72D-827FA2D7A9EB}"/>
              </a:ext>
            </a:extLst>
          </p:cNvPr>
          <p:cNvSpPr/>
          <p:nvPr/>
        </p:nvSpPr>
        <p:spPr>
          <a:xfrm>
            <a:off x="2283553" y="2474524"/>
            <a:ext cx="4576894" cy="584775"/>
          </a:xfrm>
          <a:prstGeom prst="rect">
            <a:avLst/>
          </a:prstGeom>
        </p:spPr>
        <p:txBody>
          <a:bodyPr wrap="none">
            <a:spAutoFit/>
          </a:bodyPr>
          <a:lstStyle/>
          <a:p>
            <a:pPr lvl="0"/>
            <a:r>
              <a:rPr lang="en-US" sz="3200" dirty="0">
                <a:solidFill>
                  <a:prstClr val="black"/>
                </a:solidFill>
                <a:latin typeface="Franklin Gothic Medium" panose="020B0603020102020204" pitchFamily="34" charset="0"/>
                <a:cs typeface="Garamond"/>
              </a:rPr>
              <a:t>MAP </a:t>
            </a:r>
            <a:r>
              <a:rPr lang="en-US" sz="3200" dirty="0">
                <a:solidFill>
                  <a:prstClr val="black"/>
                </a:solidFill>
                <a:latin typeface="Garamond" panose="02020404030301010803" pitchFamily="18" charset="0"/>
                <a:cs typeface="Garamond"/>
              </a:rPr>
              <a:t>= argmax</a:t>
            </a:r>
            <a:r>
              <a:rPr lang="en-US" sz="3200" dirty="0">
                <a:solidFill>
                  <a:prstClr val="black"/>
                </a:solidFill>
                <a:latin typeface="Franklin Gothic Medium"/>
                <a:cs typeface="Garamond"/>
              </a:rPr>
              <a:t> </a:t>
            </a:r>
            <a:r>
              <a:rPr lang="en-US" sz="3200" i="1" dirty="0" err="1">
                <a:solidFill>
                  <a:prstClr val="black"/>
                </a:solidFill>
                <a:latin typeface="Garamond"/>
                <a:cs typeface="Garamond"/>
              </a:rPr>
              <a:t>f</a:t>
            </a:r>
            <a:r>
              <a:rPr lang="en-US" sz="3200" baseline="-25000" dirty="0" err="1">
                <a:solidFill>
                  <a:prstClr val="black"/>
                </a:solidFill>
                <a:latin typeface="Symbol" pitchFamily="2" charset="2"/>
                <a:cs typeface="Garamond"/>
              </a:rPr>
              <a:t>Q</a:t>
            </a:r>
            <a:r>
              <a:rPr lang="en-US" sz="3200" i="1" baseline="-25000" dirty="0" err="1">
                <a:solidFill>
                  <a:prstClr val="black"/>
                </a:solidFill>
                <a:latin typeface="Garamond"/>
                <a:cs typeface="Garamond"/>
              </a:rPr>
              <a:t>|X</a:t>
            </a:r>
            <a:r>
              <a:rPr lang="en-US" sz="3200" dirty="0">
                <a:solidFill>
                  <a:prstClr val="black"/>
                </a:solidFill>
                <a:latin typeface="Garamond"/>
                <a:cs typeface="Garamond"/>
              </a:rPr>
              <a:t>(</a:t>
            </a:r>
            <a:r>
              <a:rPr lang="en-US" sz="3200" dirty="0">
                <a:solidFill>
                  <a:prstClr val="black"/>
                </a:solidFill>
                <a:latin typeface="Symbol" pitchFamily="2" charset="2"/>
                <a:cs typeface="Garamond"/>
              </a:rPr>
              <a:t>q </a:t>
            </a:r>
            <a:r>
              <a:rPr lang="en-US" sz="3200" dirty="0">
                <a:solidFill>
                  <a:prstClr val="black"/>
                </a:solidFill>
                <a:latin typeface="Garamond"/>
                <a:cs typeface="Garamond"/>
              </a:rPr>
              <a:t>|</a:t>
            </a:r>
            <a:r>
              <a:rPr lang="en-US" sz="3200" i="1" dirty="0">
                <a:solidFill>
                  <a:prstClr val="black"/>
                </a:solidFill>
                <a:latin typeface="Garamond"/>
                <a:cs typeface="Garamond"/>
              </a:rPr>
              <a:t> x</a:t>
            </a:r>
            <a:r>
              <a:rPr lang="en-US" sz="3200" dirty="0">
                <a:solidFill>
                  <a:prstClr val="black"/>
                </a:solidFill>
                <a:latin typeface="Garamond"/>
                <a:cs typeface="Garamond"/>
              </a:rPr>
              <a:t>)</a:t>
            </a:r>
            <a:r>
              <a:rPr lang="en-US" sz="3200" dirty="0">
                <a:solidFill>
                  <a:prstClr val="black"/>
                </a:solidFill>
                <a:latin typeface="Franklin Gothic Medium"/>
                <a:cs typeface="Garamond"/>
              </a:rPr>
              <a:t> </a:t>
            </a:r>
            <a:endParaRPr lang="en-US" sz="3200" dirty="0">
              <a:solidFill>
                <a:prstClr val="black"/>
              </a:solidFill>
              <a:latin typeface="Franklin Gothic Medium"/>
              <a:cs typeface="Franklin Gothic Medium"/>
            </a:endParaRPr>
          </a:p>
        </p:txBody>
      </p:sp>
      <p:sp>
        <p:nvSpPr>
          <p:cNvPr id="5" name="TextBox 4">
            <a:extLst>
              <a:ext uri="{FF2B5EF4-FFF2-40B4-BE49-F238E27FC236}">
                <a16:creationId xmlns:a16="http://schemas.microsoft.com/office/drawing/2014/main" id="{A54F6353-5288-EC4B-B15E-250F5F50486B}"/>
              </a:ext>
            </a:extLst>
          </p:cNvPr>
          <p:cNvSpPr txBox="1"/>
          <p:nvPr/>
        </p:nvSpPr>
        <p:spPr>
          <a:xfrm>
            <a:off x="457200" y="3628721"/>
            <a:ext cx="8229600" cy="523220"/>
          </a:xfrm>
          <a:prstGeom prst="rect">
            <a:avLst/>
          </a:prstGeom>
          <a:noFill/>
        </p:spPr>
        <p:txBody>
          <a:bodyPr wrap="square" rtlCol="0">
            <a:spAutoFit/>
          </a:bodyPr>
          <a:lstStyle/>
          <a:p>
            <a:r>
              <a:rPr lang="en-US" sz="2800" dirty="0">
                <a:latin typeface="Franklin Gothic Medium"/>
                <a:cs typeface="Franklin Gothic Medium"/>
              </a:rPr>
              <a:t>Choose the one for which </a:t>
            </a:r>
            <a:r>
              <a:rPr lang="en-US" sz="2800" i="1" dirty="0" err="1">
                <a:solidFill>
                  <a:prstClr val="black"/>
                </a:solidFill>
                <a:latin typeface="Garamond"/>
                <a:cs typeface="Garamond"/>
              </a:rPr>
              <a:t>f</a:t>
            </a:r>
            <a:r>
              <a:rPr lang="en-US" sz="2800" baseline="-25000" dirty="0" err="1">
                <a:solidFill>
                  <a:prstClr val="black"/>
                </a:solidFill>
                <a:latin typeface="Symbol" pitchFamily="2" charset="2"/>
                <a:cs typeface="Garamond"/>
              </a:rPr>
              <a:t>Q</a:t>
            </a:r>
            <a:r>
              <a:rPr lang="en-US" sz="2800" i="1" baseline="-25000" dirty="0" err="1">
                <a:solidFill>
                  <a:prstClr val="black"/>
                </a:solidFill>
                <a:latin typeface="Garamond"/>
                <a:cs typeface="Garamond"/>
              </a:rPr>
              <a:t>|X</a:t>
            </a:r>
            <a:r>
              <a:rPr lang="en-US" sz="2800" dirty="0">
                <a:solidFill>
                  <a:prstClr val="black"/>
                </a:solidFill>
                <a:latin typeface="Garamond"/>
                <a:cs typeface="Garamond"/>
              </a:rPr>
              <a:t>(</a:t>
            </a:r>
            <a:r>
              <a:rPr lang="en-US" sz="2800" dirty="0">
                <a:solidFill>
                  <a:prstClr val="black"/>
                </a:solidFill>
                <a:latin typeface="Symbol" pitchFamily="2" charset="2"/>
                <a:cs typeface="Garamond"/>
              </a:rPr>
              <a:t>q </a:t>
            </a:r>
            <a:r>
              <a:rPr lang="en-US" sz="2800" dirty="0">
                <a:solidFill>
                  <a:prstClr val="black"/>
                </a:solidFill>
                <a:latin typeface="Garamond"/>
                <a:cs typeface="Garamond"/>
              </a:rPr>
              <a:t>|</a:t>
            </a:r>
            <a:r>
              <a:rPr lang="en-US" sz="2800" i="1" dirty="0">
                <a:solidFill>
                  <a:prstClr val="black"/>
                </a:solidFill>
                <a:latin typeface="Garamond"/>
                <a:cs typeface="Garamond"/>
              </a:rPr>
              <a:t> x</a:t>
            </a:r>
            <a:r>
              <a:rPr lang="en-US" sz="2800" dirty="0">
                <a:solidFill>
                  <a:prstClr val="black"/>
                </a:solidFill>
                <a:latin typeface="Garamond"/>
                <a:cs typeface="Garamond"/>
              </a:rPr>
              <a:t>)</a:t>
            </a:r>
            <a:r>
              <a:rPr lang="en-US" sz="2800" dirty="0">
                <a:solidFill>
                  <a:prstClr val="black"/>
                </a:solidFill>
                <a:latin typeface="Franklin Gothic Medium" panose="020B0603020102020204" pitchFamily="34" charset="0"/>
                <a:cs typeface="Garamond"/>
              </a:rPr>
              <a:t> is larger</a:t>
            </a:r>
            <a:r>
              <a:rPr lang="en-US" sz="2800" dirty="0">
                <a:latin typeface="Franklin Gothic Medium"/>
                <a:cs typeface="Franklin Gothic Medium"/>
              </a:rPr>
              <a:t> </a:t>
            </a:r>
            <a:endParaRPr lang="en-US" sz="2800" dirty="0">
              <a:latin typeface="Franklin Gothic Medium" panose="020B0603020102020204" pitchFamily="34" charset="0"/>
              <a:cs typeface="Franklin Gothic Medium"/>
            </a:endParaRPr>
          </a:p>
        </p:txBody>
      </p:sp>
    </p:spTree>
    <p:extLst>
      <p:ext uri="{BB962C8B-B14F-4D97-AF65-F5344CB8AC3E}">
        <p14:creationId xmlns:p14="http://schemas.microsoft.com/office/powerpoint/2010/main" val="2632464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BC8590-924B-DD48-873E-E1CAFF61CAA7}"/>
              </a:ext>
            </a:extLst>
          </p:cNvPr>
          <p:cNvSpPr txBox="1"/>
          <p:nvPr/>
        </p:nvSpPr>
        <p:spPr>
          <a:xfrm>
            <a:off x="530770" y="454576"/>
            <a:ext cx="4017446" cy="523220"/>
          </a:xfrm>
          <a:prstGeom prst="rect">
            <a:avLst/>
          </a:prstGeom>
          <a:noFill/>
        </p:spPr>
        <p:txBody>
          <a:bodyPr wrap="none" rtlCol="0">
            <a:spAutoFit/>
          </a:bodyPr>
          <a:lstStyle/>
          <a:p>
            <a:r>
              <a:rPr lang="en-US" sz="2800" dirty="0">
                <a:solidFill>
                  <a:prstClr val="black"/>
                </a:solidFill>
                <a:latin typeface="Symbol" pitchFamily="2" charset="2"/>
                <a:cs typeface="Franklin Gothic Medium"/>
              </a:rPr>
              <a:t>Q</a:t>
            </a:r>
            <a:r>
              <a:rPr lang="en-US" sz="2800" dirty="0">
                <a:solidFill>
                  <a:prstClr val="black"/>
                </a:solidFill>
                <a:latin typeface="Garamond" panose="02020404030301010803" pitchFamily="18" charset="0"/>
                <a:cs typeface="Franklin Gothic Medium"/>
              </a:rPr>
              <a:t> = 80%</a:t>
            </a:r>
            <a:r>
              <a:rPr lang="en-US" sz="2800" dirty="0">
                <a:solidFill>
                  <a:prstClr val="black"/>
                </a:solidFill>
                <a:latin typeface="Franklin Gothic Medium" panose="020B0603020102020204" pitchFamily="34" charset="0"/>
                <a:cs typeface="Franklin Gothic Medium"/>
              </a:rPr>
              <a:t> legit, </a:t>
            </a:r>
            <a:r>
              <a:rPr lang="en-US" sz="2800" dirty="0">
                <a:solidFill>
                  <a:prstClr val="black"/>
                </a:solidFill>
                <a:latin typeface="Garamond" panose="02020404030301010803" pitchFamily="18" charset="0"/>
                <a:cs typeface="Franklin Gothic Medium"/>
              </a:rPr>
              <a:t>20%</a:t>
            </a:r>
            <a:r>
              <a:rPr lang="en-US" sz="2800" dirty="0">
                <a:solidFill>
                  <a:prstClr val="black"/>
                </a:solidFill>
                <a:latin typeface="Franklin Gothic Medium" panose="020B0603020102020204" pitchFamily="34" charset="0"/>
                <a:cs typeface="Franklin Gothic Medium"/>
              </a:rPr>
              <a:t> spam</a:t>
            </a:r>
            <a:endParaRPr lang="en-US" sz="2800" dirty="0">
              <a:latin typeface="Franklin Gothic Medium" panose="020B0603020102020204" pitchFamily="34" charset="0"/>
              <a:cs typeface="Franklin Gothic Medium"/>
            </a:endParaRPr>
          </a:p>
        </p:txBody>
      </p:sp>
      <p:cxnSp>
        <p:nvCxnSpPr>
          <p:cNvPr id="8" name="Straight Connector 7">
            <a:extLst>
              <a:ext uri="{FF2B5EF4-FFF2-40B4-BE49-F238E27FC236}">
                <a16:creationId xmlns:a16="http://schemas.microsoft.com/office/drawing/2014/main" id="{6DED5AC2-6FC4-0742-ADCC-3D1B366CCEEA}"/>
              </a:ext>
            </a:extLst>
          </p:cNvPr>
          <p:cNvCxnSpPr>
            <a:cxnSpLocks/>
          </p:cNvCxnSpPr>
          <p:nvPr/>
        </p:nvCxnSpPr>
        <p:spPr>
          <a:xfrm>
            <a:off x="499241" y="1976557"/>
            <a:ext cx="469065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1F76996F-F949-3145-8B9F-BD49A6D9FAE6}"/>
              </a:ext>
            </a:extLst>
          </p:cNvPr>
          <p:cNvSpPr/>
          <p:nvPr/>
        </p:nvSpPr>
        <p:spPr>
          <a:xfrm>
            <a:off x="1895892" y="1304069"/>
            <a:ext cx="1449436" cy="523220"/>
          </a:xfrm>
          <a:prstGeom prst="rect">
            <a:avLst/>
          </a:prstGeom>
        </p:spPr>
        <p:txBody>
          <a:bodyPr wrap="none">
            <a:spAutoFit/>
          </a:bodyPr>
          <a:lstStyle/>
          <a:p>
            <a:r>
              <a:rPr lang="en-US" sz="2800" b="1" dirty="0">
                <a:solidFill>
                  <a:prstClr val="black"/>
                </a:solidFill>
                <a:latin typeface="Garamond" panose="02020404030301010803" pitchFamily="18" charset="0"/>
                <a:cs typeface="Franklin Gothic Medium"/>
              </a:rPr>
              <a:t>P</a:t>
            </a:r>
            <a:r>
              <a:rPr lang="en-US" sz="2800" dirty="0">
                <a:solidFill>
                  <a:prstClr val="black"/>
                </a:solidFill>
                <a:latin typeface="Garamond" panose="02020404030301010803" pitchFamily="18" charset="0"/>
                <a:cs typeface="Franklin Gothic Medium"/>
              </a:rPr>
              <a:t>(</a:t>
            </a:r>
            <a:r>
              <a:rPr lang="en-US" sz="2800" i="1" dirty="0">
                <a:solidFill>
                  <a:prstClr val="black"/>
                </a:solidFill>
                <a:latin typeface="Garamond" panose="02020404030301010803" pitchFamily="18" charset="0"/>
                <a:cs typeface="Franklin Gothic Medium"/>
              </a:rPr>
              <a:t>X</a:t>
            </a:r>
            <a:r>
              <a:rPr lang="en-US" sz="2800" baseline="-25000" dirty="0">
                <a:solidFill>
                  <a:prstClr val="black"/>
                </a:solidFill>
                <a:latin typeface="Garamond" panose="02020404030301010803" pitchFamily="18" charset="0"/>
                <a:cs typeface="Franklin Gothic Medium"/>
              </a:rPr>
              <a:t>1</a:t>
            </a:r>
            <a:r>
              <a:rPr lang="en-US" sz="2800" i="1" dirty="0">
                <a:solidFill>
                  <a:prstClr val="black"/>
                </a:solidFill>
                <a:latin typeface="Garamond" panose="02020404030301010803" pitchFamily="18" charset="0"/>
                <a:cs typeface="Franklin Gothic Medium"/>
              </a:rPr>
              <a:t>| </a:t>
            </a:r>
            <a:r>
              <a:rPr lang="en-US" sz="2800" dirty="0">
                <a:solidFill>
                  <a:prstClr val="black"/>
                </a:solidFill>
                <a:latin typeface="Symbol" pitchFamily="2" charset="2"/>
                <a:cs typeface="Franklin Gothic Medium"/>
              </a:rPr>
              <a:t>q</a:t>
            </a:r>
            <a:r>
              <a:rPr lang="en-US" sz="2800" dirty="0">
                <a:solidFill>
                  <a:prstClr val="black"/>
                </a:solidFill>
                <a:latin typeface="Garamond" panose="02020404030301010803" pitchFamily="18" charset="0"/>
                <a:cs typeface="Franklin Gothic Medium"/>
              </a:rPr>
              <a:t>)</a:t>
            </a:r>
            <a:endParaRPr lang="en-US" sz="2800" dirty="0">
              <a:solidFill>
                <a:prstClr val="black"/>
              </a:solidFill>
              <a:latin typeface="Franklin Gothic Medium" panose="020B0603020102020204" pitchFamily="34" charset="0"/>
              <a:cs typeface="Courier New" panose="02070309020205020404" pitchFamily="49" charset="0"/>
            </a:endParaRPr>
          </a:p>
        </p:txBody>
      </p:sp>
      <p:sp>
        <p:nvSpPr>
          <p:cNvPr id="11" name="Rectangle 10">
            <a:extLst>
              <a:ext uri="{FF2B5EF4-FFF2-40B4-BE49-F238E27FC236}">
                <a16:creationId xmlns:a16="http://schemas.microsoft.com/office/drawing/2014/main" id="{2C261C2B-2F5B-E544-9C1C-FDE2CDB3BF45}"/>
              </a:ext>
            </a:extLst>
          </p:cNvPr>
          <p:cNvSpPr/>
          <p:nvPr/>
        </p:nvSpPr>
        <p:spPr>
          <a:xfrm>
            <a:off x="3740458" y="1304069"/>
            <a:ext cx="1449436" cy="523220"/>
          </a:xfrm>
          <a:prstGeom prst="rect">
            <a:avLst/>
          </a:prstGeom>
        </p:spPr>
        <p:txBody>
          <a:bodyPr wrap="none">
            <a:spAutoFit/>
          </a:bodyPr>
          <a:lstStyle/>
          <a:p>
            <a:r>
              <a:rPr lang="en-US" sz="2800" b="1" dirty="0">
                <a:solidFill>
                  <a:prstClr val="black"/>
                </a:solidFill>
                <a:latin typeface="Garamond" panose="02020404030301010803" pitchFamily="18" charset="0"/>
                <a:cs typeface="Franklin Gothic Medium"/>
              </a:rPr>
              <a:t>P</a:t>
            </a:r>
            <a:r>
              <a:rPr lang="en-US" sz="2800" dirty="0">
                <a:solidFill>
                  <a:prstClr val="black"/>
                </a:solidFill>
                <a:latin typeface="Garamond" panose="02020404030301010803" pitchFamily="18" charset="0"/>
                <a:cs typeface="Franklin Gothic Medium"/>
              </a:rPr>
              <a:t>(</a:t>
            </a:r>
            <a:r>
              <a:rPr lang="en-US" sz="2800" i="1" dirty="0">
                <a:solidFill>
                  <a:prstClr val="black"/>
                </a:solidFill>
                <a:latin typeface="Garamond" panose="02020404030301010803" pitchFamily="18" charset="0"/>
                <a:cs typeface="Franklin Gothic Medium"/>
              </a:rPr>
              <a:t>X</a:t>
            </a:r>
            <a:r>
              <a:rPr lang="en-US" sz="2800" baseline="-25000" dirty="0">
                <a:solidFill>
                  <a:prstClr val="black"/>
                </a:solidFill>
                <a:latin typeface="Garamond" panose="02020404030301010803" pitchFamily="18" charset="0"/>
                <a:cs typeface="Franklin Gothic Medium"/>
              </a:rPr>
              <a:t>2</a:t>
            </a:r>
            <a:r>
              <a:rPr lang="en-US" sz="2800" i="1" dirty="0">
                <a:solidFill>
                  <a:prstClr val="black"/>
                </a:solidFill>
                <a:latin typeface="Garamond" panose="02020404030301010803" pitchFamily="18" charset="0"/>
                <a:cs typeface="Franklin Gothic Medium"/>
              </a:rPr>
              <a:t>| </a:t>
            </a:r>
            <a:r>
              <a:rPr lang="en-US" sz="2800" dirty="0">
                <a:solidFill>
                  <a:prstClr val="black"/>
                </a:solidFill>
                <a:latin typeface="Symbol" pitchFamily="2" charset="2"/>
                <a:cs typeface="Franklin Gothic Medium"/>
              </a:rPr>
              <a:t>q</a:t>
            </a:r>
            <a:r>
              <a:rPr lang="en-US" sz="2800" dirty="0">
                <a:solidFill>
                  <a:prstClr val="black"/>
                </a:solidFill>
                <a:latin typeface="Garamond" panose="02020404030301010803" pitchFamily="18" charset="0"/>
                <a:cs typeface="Franklin Gothic Medium"/>
              </a:rPr>
              <a:t>)</a:t>
            </a:r>
            <a:endParaRPr lang="en-US" sz="2800" dirty="0">
              <a:solidFill>
                <a:prstClr val="black"/>
              </a:solidFill>
              <a:latin typeface="Franklin Gothic Medium" panose="020B0603020102020204" pitchFamily="34" charset="0"/>
              <a:cs typeface="Courier New" panose="02070309020205020404" pitchFamily="49" charset="0"/>
            </a:endParaRPr>
          </a:p>
        </p:txBody>
      </p:sp>
      <p:sp>
        <p:nvSpPr>
          <p:cNvPr id="12" name="Rectangle 11">
            <a:extLst>
              <a:ext uri="{FF2B5EF4-FFF2-40B4-BE49-F238E27FC236}">
                <a16:creationId xmlns:a16="http://schemas.microsoft.com/office/drawing/2014/main" id="{9B7C0A1C-09AB-FE4A-B4C8-FE705A6935D1}"/>
              </a:ext>
            </a:extLst>
          </p:cNvPr>
          <p:cNvSpPr/>
          <p:nvPr/>
        </p:nvSpPr>
        <p:spPr>
          <a:xfrm>
            <a:off x="562060" y="1304069"/>
            <a:ext cx="372218" cy="523220"/>
          </a:xfrm>
          <a:prstGeom prst="rect">
            <a:avLst/>
          </a:prstGeom>
        </p:spPr>
        <p:txBody>
          <a:bodyPr wrap="none">
            <a:spAutoFit/>
          </a:bodyPr>
          <a:lstStyle/>
          <a:p>
            <a:r>
              <a:rPr lang="en-US" sz="2800" dirty="0">
                <a:solidFill>
                  <a:prstClr val="black"/>
                </a:solidFill>
                <a:latin typeface="Symbol" pitchFamily="2" charset="2"/>
                <a:cs typeface="Franklin Gothic Medium"/>
              </a:rPr>
              <a:t>q</a:t>
            </a:r>
            <a:endParaRPr lang="en-US" sz="2800" dirty="0">
              <a:solidFill>
                <a:prstClr val="black"/>
              </a:solidFill>
              <a:latin typeface="Franklin Gothic Medium" panose="020B0603020102020204" pitchFamily="34" charset="0"/>
              <a:cs typeface="Courier New" panose="02070309020205020404" pitchFamily="49" charset="0"/>
            </a:endParaRPr>
          </a:p>
        </p:txBody>
      </p:sp>
      <p:sp>
        <p:nvSpPr>
          <p:cNvPr id="16" name="Rectangle 15">
            <a:extLst>
              <a:ext uri="{FF2B5EF4-FFF2-40B4-BE49-F238E27FC236}">
                <a16:creationId xmlns:a16="http://schemas.microsoft.com/office/drawing/2014/main" id="{13420224-39E9-0043-9B03-7753DE329C13}"/>
              </a:ext>
            </a:extLst>
          </p:cNvPr>
          <p:cNvSpPr/>
          <p:nvPr/>
        </p:nvSpPr>
        <p:spPr>
          <a:xfrm>
            <a:off x="530771" y="2068427"/>
            <a:ext cx="849913" cy="523220"/>
          </a:xfrm>
          <a:prstGeom prst="rect">
            <a:avLst/>
          </a:prstGeom>
        </p:spPr>
        <p:txBody>
          <a:bodyPr wrap="none">
            <a:spAutoFit/>
          </a:bodyPr>
          <a:lstStyle/>
          <a:p>
            <a:r>
              <a:rPr lang="en-US" sz="2800" dirty="0">
                <a:solidFill>
                  <a:prstClr val="black"/>
                </a:solidFill>
                <a:latin typeface="Franklin Gothic Medium" panose="020B0603020102020204" pitchFamily="34" charset="0"/>
                <a:cs typeface="Franklin Gothic Medium"/>
              </a:rPr>
              <a:t>legit</a:t>
            </a:r>
            <a:endParaRPr lang="en-US" sz="2800" dirty="0"/>
          </a:p>
        </p:txBody>
      </p:sp>
      <p:sp>
        <p:nvSpPr>
          <p:cNvPr id="18" name="Rectangle 17">
            <a:extLst>
              <a:ext uri="{FF2B5EF4-FFF2-40B4-BE49-F238E27FC236}">
                <a16:creationId xmlns:a16="http://schemas.microsoft.com/office/drawing/2014/main" id="{509B498A-86A6-B349-A724-6D1A981FDF85}"/>
              </a:ext>
            </a:extLst>
          </p:cNvPr>
          <p:cNvSpPr/>
          <p:nvPr/>
        </p:nvSpPr>
        <p:spPr>
          <a:xfrm>
            <a:off x="530770" y="2620766"/>
            <a:ext cx="1048685" cy="523220"/>
          </a:xfrm>
          <a:prstGeom prst="rect">
            <a:avLst/>
          </a:prstGeom>
        </p:spPr>
        <p:txBody>
          <a:bodyPr wrap="none">
            <a:spAutoFit/>
          </a:bodyPr>
          <a:lstStyle/>
          <a:p>
            <a:r>
              <a:rPr lang="en-US" sz="2800" dirty="0">
                <a:solidFill>
                  <a:prstClr val="black"/>
                </a:solidFill>
                <a:latin typeface="Franklin Gothic Medium" panose="020B0603020102020204" pitchFamily="34" charset="0"/>
                <a:cs typeface="Franklin Gothic Medium"/>
              </a:rPr>
              <a:t>spam</a:t>
            </a:r>
            <a:endParaRPr lang="en-US" sz="2800" dirty="0"/>
          </a:p>
        </p:txBody>
      </p:sp>
      <p:sp>
        <p:nvSpPr>
          <p:cNvPr id="19" name="Rectangle 18">
            <a:extLst>
              <a:ext uri="{FF2B5EF4-FFF2-40B4-BE49-F238E27FC236}">
                <a16:creationId xmlns:a16="http://schemas.microsoft.com/office/drawing/2014/main" id="{5D8A7B84-D63A-C04B-9CE0-839FA1E677E4}"/>
              </a:ext>
            </a:extLst>
          </p:cNvPr>
          <p:cNvSpPr/>
          <p:nvPr/>
        </p:nvSpPr>
        <p:spPr>
          <a:xfrm>
            <a:off x="1994654" y="2079382"/>
            <a:ext cx="768159" cy="523220"/>
          </a:xfrm>
          <a:prstGeom prst="rect">
            <a:avLst/>
          </a:prstGeom>
        </p:spPr>
        <p:txBody>
          <a:bodyPr wrap="none">
            <a:spAutoFit/>
          </a:bodyPr>
          <a:lstStyle/>
          <a:p>
            <a:r>
              <a:rPr lang="en-US" sz="2800" dirty="0">
                <a:solidFill>
                  <a:prstClr val="black"/>
                </a:solidFill>
                <a:latin typeface="Garamond" panose="02020404030301010803" pitchFamily="18" charset="0"/>
                <a:cs typeface="Franklin Gothic Medium"/>
              </a:rPr>
              <a:t>0.03</a:t>
            </a:r>
            <a:endParaRPr lang="en-US" sz="2800" dirty="0">
              <a:latin typeface="Garamond" panose="02020404030301010803" pitchFamily="18" charset="0"/>
            </a:endParaRPr>
          </a:p>
        </p:txBody>
      </p:sp>
      <p:sp>
        <p:nvSpPr>
          <p:cNvPr id="20" name="Rectangle 19">
            <a:extLst>
              <a:ext uri="{FF2B5EF4-FFF2-40B4-BE49-F238E27FC236}">
                <a16:creationId xmlns:a16="http://schemas.microsoft.com/office/drawing/2014/main" id="{DFC8E1E8-273E-1340-B24D-36377E4C5158}"/>
              </a:ext>
            </a:extLst>
          </p:cNvPr>
          <p:cNvSpPr/>
          <p:nvPr/>
        </p:nvSpPr>
        <p:spPr>
          <a:xfrm>
            <a:off x="3697017" y="2073098"/>
            <a:ext cx="1104790" cy="523220"/>
          </a:xfrm>
          <a:prstGeom prst="rect">
            <a:avLst/>
          </a:prstGeom>
        </p:spPr>
        <p:txBody>
          <a:bodyPr wrap="none">
            <a:spAutoFit/>
          </a:bodyPr>
          <a:lstStyle/>
          <a:p>
            <a:r>
              <a:rPr lang="en-US" sz="2800" dirty="0">
                <a:solidFill>
                  <a:prstClr val="black"/>
                </a:solidFill>
                <a:latin typeface="Garamond" panose="02020404030301010803" pitchFamily="18" charset="0"/>
                <a:cs typeface="Franklin Gothic Medium"/>
              </a:rPr>
              <a:t>0.0001</a:t>
            </a:r>
            <a:endParaRPr lang="en-US" sz="2800" dirty="0">
              <a:latin typeface="Garamond" panose="02020404030301010803" pitchFamily="18" charset="0"/>
            </a:endParaRPr>
          </a:p>
        </p:txBody>
      </p:sp>
      <p:sp>
        <p:nvSpPr>
          <p:cNvPr id="21" name="Rectangle 20">
            <a:extLst>
              <a:ext uri="{FF2B5EF4-FFF2-40B4-BE49-F238E27FC236}">
                <a16:creationId xmlns:a16="http://schemas.microsoft.com/office/drawing/2014/main" id="{14615287-8321-924B-B8D7-01C2F14C704B}"/>
              </a:ext>
            </a:extLst>
          </p:cNvPr>
          <p:cNvSpPr/>
          <p:nvPr/>
        </p:nvSpPr>
        <p:spPr>
          <a:xfrm>
            <a:off x="2001514" y="2620766"/>
            <a:ext cx="599844" cy="523220"/>
          </a:xfrm>
          <a:prstGeom prst="rect">
            <a:avLst/>
          </a:prstGeom>
        </p:spPr>
        <p:txBody>
          <a:bodyPr wrap="none">
            <a:spAutoFit/>
          </a:bodyPr>
          <a:lstStyle/>
          <a:p>
            <a:r>
              <a:rPr lang="en-US" sz="2800" dirty="0">
                <a:solidFill>
                  <a:prstClr val="black"/>
                </a:solidFill>
                <a:latin typeface="Garamond" panose="02020404030301010803" pitchFamily="18" charset="0"/>
                <a:cs typeface="Franklin Gothic Medium"/>
              </a:rPr>
              <a:t>0.1</a:t>
            </a:r>
            <a:endParaRPr lang="en-US" sz="2800" dirty="0">
              <a:latin typeface="Garamond" panose="02020404030301010803" pitchFamily="18" charset="0"/>
            </a:endParaRPr>
          </a:p>
        </p:txBody>
      </p:sp>
      <p:sp>
        <p:nvSpPr>
          <p:cNvPr id="22" name="Rectangle 21">
            <a:extLst>
              <a:ext uri="{FF2B5EF4-FFF2-40B4-BE49-F238E27FC236}">
                <a16:creationId xmlns:a16="http://schemas.microsoft.com/office/drawing/2014/main" id="{60511A0D-C892-9041-BC5C-C567A49F7384}"/>
              </a:ext>
            </a:extLst>
          </p:cNvPr>
          <p:cNvSpPr/>
          <p:nvPr/>
        </p:nvSpPr>
        <p:spPr>
          <a:xfrm>
            <a:off x="3691576" y="2602602"/>
            <a:ext cx="768159" cy="523220"/>
          </a:xfrm>
          <a:prstGeom prst="rect">
            <a:avLst/>
          </a:prstGeom>
        </p:spPr>
        <p:txBody>
          <a:bodyPr wrap="none">
            <a:spAutoFit/>
          </a:bodyPr>
          <a:lstStyle/>
          <a:p>
            <a:r>
              <a:rPr lang="en-US" sz="2800" dirty="0">
                <a:solidFill>
                  <a:prstClr val="black"/>
                </a:solidFill>
                <a:latin typeface="Garamond" panose="02020404030301010803" pitchFamily="18" charset="0"/>
                <a:cs typeface="Franklin Gothic Medium"/>
              </a:rPr>
              <a:t>0.01</a:t>
            </a:r>
            <a:endParaRPr lang="en-US" sz="2800" dirty="0">
              <a:latin typeface="Garamond" panose="02020404030301010803" pitchFamily="18" charset="0"/>
            </a:endParaRPr>
          </a:p>
        </p:txBody>
      </p:sp>
      <p:sp>
        <p:nvSpPr>
          <p:cNvPr id="23" name="Rectangle 22">
            <a:extLst>
              <a:ext uri="{FF2B5EF4-FFF2-40B4-BE49-F238E27FC236}">
                <a16:creationId xmlns:a16="http://schemas.microsoft.com/office/drawing/2014/main" id="{7BD4DBA6-9C46-4747-92AF-9455516F3C3E}"/>
              </a:ext>
            </a:extLst>
          </p:cNvPr>
          <p:cNvSpPr/>
          <p:nvPr/>
        </p:nvSpPr>
        <p:spPr>
          <a:xfrm>
            <a:off x="5774067" y="534627"/>
            <a:ext cx="3041151" cy="2585323"/>
          </a:xfrm>
          <a:prstGeom prst="rect">
            <a:avLst/>
          </a:prstGeom>
          <a:solidFill>
            <a:schemeClr val="bg1"/>
          </a:solidFill>
        </p:spPr>
        <p:txBody>
          <a:bodyPr wrap="square">
            <a:spAutoFit/>
          </a:bodyPr>
          <a:lstStyle/>
          <a:p>
            <a:r>
              <a:rPr lang="en-HK" dirty="0">
                <a:solidFill>
                  <a:srgbClr val="000000"/>
                </a:solidFill>
                <a:latin typeface="Courier New" panose="02070309020205020404" pitchFamily="49" charset="0"/>
                <a:cs typeface="Courier New" panose="02070309020205020404" pitchFamily="49" charset="0"/>
              </a:rPr>
              <a:t>The Citibank concerning wire transfers of your fund. Your letter has been referred to the (JMCB) Legal Division for Funds (US$2.8 </a:t>
            </a:r>
            <a:r>
              <a:rPr lang="en-HK" dirty="0">
                <a:solidFill>
                  <a:srgbClr val="000000"/>
                </a:solidFill>
                <a:highlight>
                  <a:srgbClr val="FFFF00"/>
                </a:highlight>
                <a:latin typeface="Courier New" panose="02070309020205020404" pitchFamily="49" charset="0"/>
                <a:cs typeface="Courier New" panose="02070309020205020404" pitchFamily="49" charset="0"/>
              </a:rPr>
              <a:t>Million Dollars</a:t>
            </a:r>
            <a:r>
              <a:rPr lang="en-HK" dirty="0">
                <a:solidFill>
                  <a:srgbClr val="000000"/>
                </a:solidFill>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p:txBody>
      </p:sp>
      <mc:AlternateContent xmlns:mc="http://schemas.openxmlformats.org/markup-compatibility/2006" xmlns:p14="http://schemas.microsoft.com/office/powerpoint/2010/main">
        <mc:Choice Requires="p14">
          <p:contentPart p14:bwMode="auto" r:id="rId2">
            <p14:nvContentPartPr>
              <p14:cNvPr id="4" name="Ink 5">
                <a:extLst>
                  <a:ext uri="{FF2B5EF4-FFF2-40B4-BE49-F238E27FC236}">
                    <a16:creationId xmlns:a16="http://schemas.microsoft.com/office/drawing/2014/main" id="{89A394A6-B86D-264C-A377-D69DD22E9F39}"/>
                  </a:ext>
                </a:extLst>
              </p14:cNvPr>
              <p14:cNvContentPartPr/>
              <p14:nvPr/>
            </p14:nvContentPartPr>
            <p14:xfrm>
              <a:off x="3432194" y="3936911"/>
              <a:ext cx="3787200" cy="386640"/>
            </p14:xfrm>
          </p:contentPart>
        </mc:Choice>
        <mc:Fallback xmlns="">
          <p:pic>
            <p:nvPicPr>
              <p:cNvPr id="4" name="Ink 5">
                <a:extLst>
                  <a:ext uri="{FF2B5EF4-FFF2-40B4-BE49-F238E27FC236}">
                    <a16:creationId xmlns:a16="http://schemas.microsoft.com/office/drawing/2014/main" id="{89A394A6-B86D-264C-A377-D69DD22E9F39}"/>
                  </a:ext>
                </a:extLst>
              </p:cNvPr>
              <p:cNvPicPr/>
              <p:nvPr/>
            </p:nvPicPr>
            <p:blipFill>
              <a:blip r:embed="rId3"/>
              <a:stretch>
                <a:fillRect/>
              </a:stretch>
            </p:blipFill>
            <p:spPr>
              <a:xfrm>
                <a:off x="3415994" y="3920711"/>
                <a:ext cx="381960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2" name="Ink 32">
                <a:extLst>
                  <a:ext uri="{FF2B5EF4-FFF2-40B4-BE49-F238E27FC236}">
                    <a16:creationId xmlns:a16="http://schemas.microsoft.com/office/drawing/2014/main" id="{69448D21-59BD-234F-A6C4-DF73E96229F0}"/>
                  </a:ext>
                </a:extLst>
              </p14:cNvPr>
              <p14:cNvContentPartPr/>
              <p14:nvPr/>
            </p14:nvContentPartPr>
            <p14:xfrm>
              <a:off x="3432194" y="4653863"/>
              <a:ext cx="3515400" cy="423720"/>
            </p14:xfrm>
          </p:contentPart>
        </mc:Choice>
        <mc:Fallback xmlns="">
          <p:pic>
            <p:nvPicPr>
              <p:cNvPr id="32" name="Ink 32">
                <a:extLst>
                  <a:ext uri="{FF2B5EF4-FFF2-40B4-BE49-F238E27FC236}">
                    <a16:creationId xmlns:a16="http://schemas.microsoft.com/office/drawing/2014/main" id="{69448D21-59BD-234F-A6C4-DF73E96229F0}"/>
                  </a:ext>
                </a:extLst>
              </p:cNvPr>
              <p:cNvPicPr/>
              <p:nvPr/>
            </p:nvPicPr>
            <p:blipFill>
              <a:blip r:embed="rId5"/>
              <a:stretch>
                <a:fillRect/>
              </a:stretch>
            </p:blipFill>
            <p:spPr>
              <a:xfrm>
                <a:off x="3415994" y="4637663"/>
                <a:ext cx="3547800" cy="456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4" name="Ink 33">
                <a:extLst>
                  <a:ext uri="{FF2B5EF4-FFF2-40B4-BE49-F238E27FC236}">
                    <a16:creationId xmlns:a16="http://schemas.microsoft.com/office/drawing/2014/main" id="{2F1F0461-9A32-CE46-A5D3-B783ED457E2C}"/>
                  </a:ext>
                </a:extLst>
              </p14:cNvPr>
              <p14:cNvContentPartPr/>
              <p14:nvPr/>
            </p14:nvContentPartPr>
            <p14:xfrm>
              <a:off x="624960" y="3914280"/>
              <a:ext cx="8013600" cy="2072520"/>
            </p14:xfrm>
          </p:contentPart>
        </mc:Choice>
        <mc:Fallback xmlns="">
          <p:pic>
            <p:nvPicPr>
              <p:cNvPr id="34" name="Ink 33">
                <a:extLst>
                  <a:ext uri="{FF2B5EF4-FFF2-40B4-BE49-F238E27FC236}">
                    <a16:creationId xmlns:a16="http://schemas.microsoft.com/office/drawing/2014/main" id="{2F1F0461-9A32-CE46-A5D3-B783ED457E2C}"/>
                  </a:ext>
                </a:extLst>
              </p:cNvPr>
              <p:cNvPicPr/>
              <p:nvPr/>
            </p:nvPicPr>
            <p:blipFill>
              <a:blip r:embed="rId7"/>
              <a:stretch>
                <a:fillRect/>
              </a:stretch>
            </p:blipFill>
            <p:spPr>
              <a:xfrm>
                <a:off x="608760" y="3898080"/>
                <a:ext cx="8046000" cy="2104920"/>
              </a:xfrm>
              <a:prstGeom prst="rect">
                <a:avLst/>
              </a:prstGeom>
            </p:spPr>
          </p:pic>
        </mc:Fallback>
      </mc:AlternateContent>
    </p:spTree>
    <p:extLst>
      <p:ext uri="{BB962C8B-B14F-4D97-AF65-F5344CB8AC3E}">
        <p14:creationId xmlns:p14="http://schemas.microsoft.com/office/powerpoint/2010/main" val="2097432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8C0D55-0905-AA47-9DED-C93CF0966382}"/>
              </a:ext>
            </a:extLst>
          </p:cNvPr>
          <p:cNvSpPr txBox="1"/>
          <p:nvPr/>
        </p:nvSpPr>
        <p:spPr>
          <a:xfrm>
            <a:off x="331076" y="438831"/>
            <a:ext cx="8229600" cy="523220"/>
          </a:xfrm>
          <a:prstGeom prst="rect">
            <a:avLst/>
          </a:prstGeom>
          <a:noFill/>
        </p:spPr>
        <p:txBody>
          <a:bodyPr wrap="square" rtlCol="0">
            <a:spAutoFit/>
          </a:bodyPr>
          <a:lstStyle/>
          <a:p>
            <a:r>
              <a:rPr lang="en-US" sz="2800" dirty="0">
                <a:latin typeface="Franklin Gothic Medium"/>
                <a:cs typeface="Franklin Gothic Medium"/>
              </a:rPr>
              <a:t>Coin A is heads with probability 1/3.</a:t>
            </a:r>
            <a:endParaRPr lang="en-US" sz="2800" dirty="0">
              <a:latin typeface="Franklin Gothic Medium" panose="020B0603020102020204" pitchFamily="34" charset="0"/>
              <a:cs typeface="Franklin Gothic Medium"/>
            </a:endParaRPr>
          </a:p>
        </p:txBody>
      </p:sp>
      <p:sp>
        <p:nvSpPr>
          <p:cNvPr id="4" name="TextBox 3">
            <a:extLst>
              <a:ext uri="{FF2B5EF4-FFF2-40B4-BE49-F238E27FC236}">
                <a16:creationId xmlns:a16="http://schemas.microsoft.com/office/drawing/2014/main" id="{C3175D4F-E051-614E-9F99-2474543C2DBD}"/>
              </a:ext>
            </a:extLst>
          </p:cNvPr>
          <p:cNvSpPr txBox="1"/>
          <p:nvPr/>
        </p:nvSpPr>
        <p:spPr>
          <a:xfrm>
            <a:off x="331076" y="1127258"/>
            <a:ext cx="8229600" cy="523220"/>
          </a:xfrm>
          <a:prstGeom prst="rect">
            <a:avLst/>
          </a:prstGeom>
          <a:noFill/>
        </p:spPr>
        <p:txBody>
          <a:bodyPr wrap="square" rtlCol="0">
            <a:spAutoFit/>
          </a:bodyPr>
          <a:lstStyle/>
          <a:p>
            <a:r>
              <a:rPr lang="en-US" sz="2800" dirty="0">
                <a:latin typeface="Franklin Gothic Medium"/>
                <a:cs typeface="Franklin Gothic Medium"/>
              </a:rPr>
              <a:t>Coin B is tails with probability 1/3.</a:t>
            </a:r>
            <a:endParaRPr lang="en-US" sz="2800" dirty="0">
              <a:latin typeface="Franklin Gothic Medium" panose="020B0603020102020204" pitchFamily="34" charset="0"/>
              <a:cs typeface="Franklin Gothic Medium"/>
            </a:endParaRPr>
          </a:p>
        </p:txBody>
      </p:sp>
      <p:sp>
        <p:nvSpPr>
          <p:cNvPr id="5" name="TextBox 4">
            <a:extLst>
              <a:ext uri="{FF2B5EF4-FFF2-40B4-BE49-F238E27FC236}">
                <a16:creationId xmlns:a16="http://schemas.microsoft.com/office/drawing/2014/main" id="{5A4A3310-4551-3C42-92C0-AD26D5217BE9}"/>
              </a:ext>
            </a:extLst>
          </p:cNvPr>
          <p:cNvSpPr txBox="1"/>
          <p:nvPr/>
        </p:nvSpPr>
        <p:spPr>
          <a:xfrm>
            <a:off x="331075" y="1951182"/>
            <a:ext cx="8616651" cy="523220"/>
          </a:xfrm>
          <a:prstGeom prst="rect">
            <a:avLst/>
          </a:prstGeom>
          <a:noFill/>
        </p:spPr>
        <p:txBody>
          <a:bodyPr wrap="square" rtlCol="0">
            <a:spAutoFit/>
          </a:bodyPr>
          <a:lstStyle/>
          <a:p>
            <a:r>
              <a:rPr lang="en-US" sz="2800" dirty="0">
                <a:latin typeface="Courier New" panose="02070309020205020404" pitchFamily="49" charset="0"/>
                <a:cs typeface="Courier New" panose="02070309020205020404" pitchFamily="49" charset="0"/>
              </a:rPr>
              <a:t>HHHT</a:t>
            </a:r>
            <a:r>
              <a:rPr lang="en-US" sz="2800" dirty="0">
                <a:latin typeface="Franklin Gothic Medium"/>
                <a:cs typeface="Franklin Gothic Medium"/>
              </a:rPr>
              <a:t> are </a:t>
            </a:r>
            <a:r>
              <a:rPr lang="en-GB" sz="2800" dirty="0">
                <a:latin typeface="Franklin Gothic Medium"/>
                <a:cs typeface="Franklin Gothic Medium"/>
              </a:rPr>
              <a:t>4</a:t>
            </a:r>
            <a:r>
              <a:rPr lang="en-US" sz="2800" dirty="0">
                <a:latin typeface="Franklin Gothic Medium"/>
                <a:cs typeface="Franklin Gothic Medium"/>
              </a:rPr>
              <a:t> flips of a random coin. Which coin </a:t>
            </a:r>
            <a:r>
              <a:rPr lang="en-GB" sz="2800" dirty="0">
                <a:latin typeface="Franklin Gothic Medium"/>
                <a:cs typeface="Franklin Gothic Medium"/>
              </a:rPr>
              <a:t>was it</a:t>
            </a:r>
            <a:r>
              <a:rPr lang="en-US" sz="2800" dirty="0">
                <a:latin typeface="Franklin Gothic Medium"/>
                <a:cs typeface="Franklin Gothic Medium"/>
              </a:rPr>
              <a:t>?</a:t>
            </a:r>
            <a:endParaRPr lang="en-US" sz="2800" dirty="0">
              <a:latin typeface="Franklin Gothic Medium" panose="020B0603020102020204" pitchFamily="34" charset="0"/>
              <a:cs typeface="Franklin Gothic Medium"/>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94391BE4-38EA-5E4C-B91B-52EC5D17E56C}"/>
                  </a:ext>
                </a:extLst>
              </p14:cNvPr>
              <p14:cNvContentPartPr/>
              <p14:nvPr/>
            </p14:nvContentPartPr>
            <p14:xfrm>
              <a:off x="514440" y="2569680"/>
              <a:ext cx="7721280" cy="3747240"/>
            </p14:xfrm>
          </p:contentPart>
        </mc:Choice>
        <mc:Fallback xmlns="">
          <p:pic>
            <p:nvPicPr>
              <p:cNvPr id="2" name="Ink 1">
                <a:extLst>
                  <a:ext uri="{FF2B5EF4-FFF2-40B4-BE49-F238E27FC236}">
                    <a16:creationId xmlns:a16="http://schemas.microsoft.com/office/drawing/2014/main" id="{94391BE4-38EA-5E4C-B91B-52EC5D17E56C}"/>
                  </a:ext>
                </a:extLst>
              </p:cNvPr>
              <p:cNvPicPr/>
              <p:nvPr/>
            </p:nvPicPr>
            <p:blipFill>
              <a:blip r:embed="rId3"/>
              <a:stretch>
                <a:fillRect/>
              </a:stretch>
            </p:blipFill>
            <p:spPr>
              <a:xfrm>
                <a:off x="498240" y="2553480"/>
                <a:ext cx="7753680" cy="3779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39C652FE-54BB-9846-87C1-81F3EA6E2A4A}"/>
                  </a:ext>
                </a:extLst>
              </p14:cNvPr>
              <p14:cNvContentPartPr/>
              <p14:nvPr/>
            </p14:nvContentPartPr>
            <p14:xfrm>
              <a:off x="867600" y="5575320"/>
              <a:ext cx="6989400" cy="950040"/>
            </p14:xfrm>
          </p:contentPart>
        </mc:Choice>
        <mc:Fallback xmlns="">
          <p:pic>
            <p:nvPicPr>
              <p:cNvPr id="6" name="Ink 5">
                <a:extLst>
                  <a:ext uri="{FF2B5EF4-FFF2-40B4-BE49-F238E27FC236}">
                    <a16:creationId xmlns:a16="http://schemas.microsoft.com/office/drawing/2014/main" id="{39C652FE-54BB-9846-87C1-81F3EA6E2A4A}"/>
                  </a:ext>
                </a:extLst>
              </p:cNvPr>
              <p:cNvPicPr/>
              <p:nvPr/>
            </p:nvPicPr>
            <p:blipFill>
              <a:blip r:embed="rId5"/>
              <a:stretch>
                <a:fillRect/>
              </a:stretch>
            </p:blipFill>
            <p:spPr>
              <a:xfrm>
                <a:off x="851400" y="5559120"/>
                <a:ext cx="7021800" cy="982440"/>
              </a:xfrm>
              <a:prstGeom prst="rect">
                <a:avLst/>
              </a:prstGeom>
            </p:spPr>
          </p:pic>
        </mc:Fallback>
      </mc:AlternateContent>
    </p:spTree>
    <p:extLst>
      <p:ext uri="{BB962C8B-B14F-4D97-AF65-F5344CB8AC3E}">
        <p14:creationId xmlns:p14="http://schemas.microsoft.com/office/powerpoint/2010/main" val="17673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889E8A-70FD-1247-BC7D-A18365956C52}"/>
              </a:ext>
            </a:extLst>
          </p:cNvPr>
          <p:cNvSpPr txBox="1"/>
          <p:nvPr/>
        </p:nvSpPr>
        <p:spPr>
          <a:xfrm>
            <a:off x="331076" y="438832"/>
            <a:ext cx="8229600" cy="954107"/>
          </a:xfrm>
          <a:prstGeom prst="rect">
            <a:avLst/>
          </a:prstGeom>
          <a:noFill/>
        </p:spPr>
        <p:txBody>
          <a:bodyPr wrap="square" rtlCol="0">
            <a:spAutoFit/>
          </a:bodyPr>
          <a:lstStyle/>
          <a:p>
            <a:r>
              <a:rPr lang="en-US" sz="2800" dirty="0">
                <a:latin typeface="Franklin Gothic Medium"/>
                <a:cs typeface="Franklin Gothic Medium"/>
              </a:rPr>
              <a:t>What is the probability you are wrong, given the outcome is </a:t>
            </a:r>
            <a:r>
              <a:rPr lang="en-US" sz="2800" dirty="0">
                <a:latin typeface="Courier New" panose="02070309020205020404" pitchFamily="49" charset="0"/>
                <a:cs typeface="Courier New" panose="02070309020205020404" pitchFamily="49" charset="0"/>
              </a:rPr>
              <a:t>HHHT</a:t>
            </a:r>
            <a:r>
              <a:rPr lang="en-US" sz="2800" dirty="0">
                <a:latin typeface="Franklin Gothic Medium" panose="020B0603020102020204" pitchFamily="34" charset="0"/>
                <a:cs typeface="Courier New" panose="02070309020205020404" pitchFamily="49" charset="0"/>
              </a:rPr>
              <a:t>?</a:t>
            </a:r>
            <a:r>
              <a:rPr lang="en-US" sz="2800" dirty="0">
                <a:latin typeface="Franklin Gothic Medium"/>
                <a:cs typeface="Franklin Gothic Medium"/>
              </a:rPr>
              <a:t> </a:t>
            </a:r>
            <a:endParaRPr lang="en-US" sz="2800" dirty="0">
              <a:latin typeface="Franklin Gothic Medium" panose="020B0603020102020204" pitchFamily="34" charset="0"/>
              <a:cs typeface="Franklin Gothic Medium"/>
            </a:endParaRPr>
          </a:p>
        </p:txBody>
      </p:sp>
      <p:sp>
        <p:nvSpPr>
          <p:cNvPr id="3" name="TextBox 2">
            <a:extLst>
              <a:ext uri="{FF2B5EF4-FFF2-40B4-BE49-F238E27FC236}">
                <a16:creationId xmlns:a16="http://schemas.microsoft.com/office/drawing/2014/main" id="{E5481B80-1657-8A4B-AECD-C23CA8595E83}"/>
              </a:ext>
            </a:extLst>
          </p:cNvPr>
          <p:cNvSpPr txBox="1"/>
          <p:nvPr/>
        </p:nvSpPr>
        <p:spPr>
          <a:xfrm>
            <a:off x="331076" y="3734949"/>
            <a:ext cx="8229600" cy="523220"/>
          </a:xfrm>
          <a:prstGeom prst="rect">
            <a:avLst/>
          </a:prstGeom>
          <a:noFill/>
        </p:spPr>
        <p:txBody>
          <a:bodyPr wrap="square" rtlCol="0">
            <a:spAutoFit/>
          </a:bodyPr>
          <a:lstStyle/>
          <a:p>
            <a:r>
              <a:rPr lang="en-US" sz="2800" dirty="0">
                <a:latin typeface="Franklin Gothic Medium"/>
                <a:cs typeface="Franklin Gothic Medium"/>
              </a:rPr>
              <a:t>What is the probability you are wrong </a:t>
            </a:r>
            <a:r>
              <a:rPr lang="en-US" sz="2800" dirty="0">
                <a:solidFill>
                  <a:schemeClr val="accent3"/>
                </a:solidFill>
                <a:latin typeface="Franklin Gothic Medium"/>
                <a:cs typeface="Franklin Gothic Medium"/>
              </a:rPr>
              <a:t>on average</a:t>
            </a:r>
            <a:r>
              <a:rPr lang="en-US" sz="2800" dirty="0">
                <a:latin typeface="Franklin Gothic Medium"/>
                <a:cs typeface="Franklin Gothic Medium"/>
              </a:rPr>
              <a:t>?</a:t>
            </a:r>
            <a:endParaRPr lang="en-US" sz="2800" dirty="0">
              <a:latin typeface="Franklin Gothic Medium" panose="020B0603020102020204" pitchFamily="34" charset="0"/>
              <a:cs typeface="Franklin Gothic Medium"/>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60620633-B51A-2F4B-9832-341DA4010B7A}"/>
                  </a:ext>
                </a:extLst>
              </p14:cNvPr>
              <p14:cNvContentPartPr/>
              <p14:nvPr/>
            </p14:nvContentPartPr>
            <p14:xfrm>
              <a:off x="700560" y="1389600"/>
              <a:ext cx="7121520" cy="5210640"/>
            </p14:xfrm>
          </p:contentPart>
        </mc:Choice>
        <mc:Fallback xmlns="">
          <p:pic>
            <p:nvPicPr>
              <p:cNvPr id="4" name="Ink 3">
                <a:extLst>
                  <a:ext uri="{FF2B5EF4-FFF2-40B4-BE49-F238E27FC236}">
                    <a16:creationId xmlns:a16="http://schemas.microsoft.com/office/drawing/2014/main" id="{60620633-B51A-2F4B-9832-341DA4010B7A}"/>
                  </a:ext>
                </a:extLst>
              </p:cNvPr>
              <p:cNvPicPr/>
              <p:nvPr/>
            </p:nvPicPr>
            <p:blipFill>
              <a:blip r:embed="rId3"/>
              <a:stretch>
                <a:fillRect/>
              </a:stretch>
            </p:blipFill>
            <p:spPr>
              <a:xfrm>
                <a:off x="684360" y="1373400"/>
                <a:ext cx="7153920" cy="5243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14452514-D165-A84F-AB78-D03FBCA60892}"/>
                  </a:ext>
                </a:extLst>
              </p14:cNvPr>
              <p14:cNvContentPartPr/>
              <p14:nvPr/>
            </p14:nvContentPartPr>
            <p14:xfrm>
              <a:off x="7141680" y="3054960"/>
              <a:ext cx="950040" cy="255240"/>
            </p14:xfrm>
          </p:contentPart>
        </mc:Choice>
        <mc:Fallback xmlns="">
          <p:pic>
            <p:nvPicPr>
              <p:cNvPr id="5" name="Ink 4">
                <a:extLst>
                  <a:ext uri="{FF2B5EF4-FFF2-40B4-BE49-F238E27FC236}">
                    <a16:creationId xmlns:a16="http://schemas.microsoft.com/office/drawing/2014/main" id="{14452514-D165-A84F-AB78-D03FBCA60892}"/>
                  </a:ext>
                </a:extLst>
              </p:cNvPr>
              <p:cNvPicPr/>
              <p:nvPr/>
            </p:nvPicPr>
            <p:blipFill>
              <a:blip r:embed="rId5"/>
              <a:stretch>
                <a:fillRect/>
              </a:stretch>
            </p:blipFill>
            <p:spPr>
              <a:xfrm>
                <a:off x="7125480" y="3038760"/>
                <a:ext cx="9824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7A708B35-38D7-9B45-9F05-7571D098A30D}"/>
                  </a:ext>
                </a:extLst>
              </p14:cNvPr>
              <p14:cNvContentPartPr/>
              <p14:nvPr/>
            </p14:nvContentPartPr>
            <p14:xfrm>
              <a:off x="1909744" y="5152259"/>
              <a:ext cx="6911640" cy="830520"/>
            </p14:xfrm>
          </p:contentPart>
        </mc:Choice>
        <mc:Fallback xmlns="">
          <p:pic>
            <p:nvPicPr>
              <p:cNvPr id="6" name="Ink 5">
                <a:extLst>
                  <a:ext uri="{FF2B5EF4-FFF2-40B4-BE49-F238E27FC236}">
                    <a16:creationId xmlns:a16="http://schemas.microsoft.com/office/drawing/2014/main" id="{7A708B35-38D7-9B45-9F05-7571D098A30D}"/>
                  </a:ext>
                </a:extLst>
              </p:cNvPr>
              <p:cNvPicPr/>
              <p:nvPr/>
            </p:nvPicPr>
            <p:blipFill>
              <a:blip r:embed="rId7"/>
              <a:stretch>
                <a:fillRect/>
              </a:stretch>
            </p:blipFill>
            <p:spPr>
              <a:xfrm>
                <a:off x="1893544" y="5136059"/>
                <a:ext cx="6944040" cy="862920"/>
              </a:xfrm>
              <a:prstGeom prst="rect">
                <a:avLst/>
              </a:prstGeom>
            </p:spPr>
          </p:pic>
        </mc:Fallback>
      </mc:AlternateContent>
    </p:spTree>
    <p:extLst>
      <p:ext uri="{BB962C8B-B14F-4D97-AF65-F5344CB8AC3E}">
        <p14:creationId xmlns:p14="http://schemas.microsoft.com/office/powerpoint/2010/main" val="3076498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8F588E-0005-F245-9BDD-80FED26C10CE}"/>
              </a:ext>
            </a:extLst>
          </p:cNvPr>
          <p:cNvSpPr/>
          <p:nvPr/>
        </p:nvSpPr>
        <p:spPr>
          <a:xfrm>
            <a:off x="1306052" y="428814"/>
            <a:ext cx="1415772" cy="1569660"/>
          </a:xfrm>
          <a:prstGeom prst="rect">
            <a:avLst/>
          </a:prstGeom>
        </p:spPr>
        <p:txBody>
          <a:bodyPr wrap="none">
            <a:spAutoFit/>
          </a:bodyPr>
          <a:lstStyle/>
          <a:p>
            <a:r>
              <a:rPr lang="en-US" sz="9600" dirty="0"/>
              <a:t>🌧</a:t>
            </a:r>
          </a:p>
        </p:txBody>
      </p:sp>
      <p:pic>
        <p:nvPicPr>
          <p:cNvPr id="5" name="Picture 4">
            <a:extLst>
              <a:ext uri="{FF2B5EF4-FFF2-40B4-BE49-F238E27FC236}">
                <a16:creationId xmlns:a16="http://schemas.microsoft.com/office/drawing/2014/main" id="{BCA4F51E-7085-4E47-83D4-1BC2860A7493}"/>
              </a:ext>
            </a:extLst>
          </p:cNvPr>
          <p:cNvPicPr>
            <a:picLocks noChangeAspect="1"/>
          </p:cNvPicPr>
          <p:nvPr/>
        </p:nvPicPr>
        <p:blipFill rotWithShape="1">
          <a:blip r:embed="rId2"/>
          <a:srcRect l="7423" t="25024" r="32112"/>
          <a:stretch/>
        </p:blipFill>
        <p:spPr>
          <a:xfrm>
            <a:off x="609295" y="2266682"/>
            <a:ext cx="2809287" cy="1959495"/>
          </a:xfrm>
          <a:prstGeom prst="rect">
            <a:avLst/>
          </a:prstGeom>
        </p:spPr>
      </p:pic>
      <p:sp>
        <p:nvSpPr>
          <p:cNvPr id="6" name="TextBox 5">
            <a:extLst>
              <a:ext uri="{FF2B5EF4-FFF2-40B4-BE49-F238E27FC236}">
                <a16:creationId xmlns:a16="http://schemas.microsoft.com/office/drawing/2014/main" id="{6F1C20D6-9E06-1340-A032-16CA352164E8}"/>
              </a:ext>
            </a:extLst>
          </p:cNvPr>
          <p:cNvSpPr txBox="1"/>
          <p:nvPr/>
        </p:nvSpPr>
        <p:spPr>
          <a:xfrm>
            <a:off x="4250029" y="669701"/>
            <a:ext cx="2737224" cy="830997"/>
          </a:xfrm>
          <a:prstGeom prst="rect">
            <a:avLst/>
          </a:prstGeom>
          <a:noFill/>
        </p:spPr>
        <p:txBody>
          <a:bodyPr wrap="none" rtlCol="0">
            <a:spAutoFit/>
          </a:bodyPr>
          <a:lstStyle/>
          <a:p>
            <a:r>
              <a:rPr lang="en-US" sz="4800" dirty="0">
                <a:latin typeface="Garamond" panose="02020404030301010803" pitchFamily="18" charset="0"/>
                <a:cs typeface="Franklin Gothic Medium"/>
              </a:rPr>
              <a:t>Poisson(</a:t>
            </a:r>
            <a:r>
              <a:rPr lang="en-US" sz="4800" dirty="0">
                <a:latin typeface="Symbol" pitchFamily="2" charset="2"/>
                <a:cs typeface="Franklin Gothic Medium"/>
              </a:rPr>
              <a:t>l</a:t>
            </a:r>
            <a:r>
              <a:rPr lang="en-US" sz="4800" dirty="0">
                <a:latin typeface="Garamond" panose="02020404030301010803" pitchFamily="18" charset="0"/>
                <a:cs typeface="Franklin Gothic Medium"/>
              </a:rPr>
              <a:t>)</a:t>
            </a:r>
          </a:p>
        </p:txBody>
      </p:sp>
      <p:sp>
        <p:nvSpPr>
          <p:cNvPr id="7" name="TextBox 6">
            <a:extLst>
              <a:ext uri="{FF2B5EF4-FFF2-40B4-BE49-F238E27FC236}">
                <a16:creationId xmlns:a16="http://schemas.microsoft.com/office/drawing/2014/main" id="{8096A821-24DA-A846-9A50-432CB482726E}"/>
              </a:ext>
            </a:extLst>
          </p:cNvPr>
          <p:cNvSpPr txBox="1"/>
          <p:nvPr/>
        </p:nvSpPr>
        <p:spPr>
          <a:xfrm>
            <a:off x="4250029" y="2830930"/>
            <a:ext cx="3459986" cy="830997"/>
          </a:xfrm>
          <a:prstGeom prst="rect">
            <a:avLst/>
          </a:prstGeom>
          <a:noFill/>
        </p:spPr>
        <p:txBody>
          <a:bodyPr wrap="none" rtlCol="0">
            <a:spAutoFit/>
          </a:bodyPr>
          <a:lstStyle/>
          <a:p>
            <a:r>
              <a:rPr lang="en-US" sz="4800" dirty="0">
                <a:latin typeface="Garamond" panose="02020404030301010803" pitchFamily="18" charset="0"/>
                <a:cs typeface="Franklin Gothic Medium"/>
              </a:rPr>
              <a:t>Normal(</a:t>
            </a:r>
            <a:r>
              <a:rPr lang="en-US" sz="4800" dirty="0">
                <a:latin typeface="Symbol" pitchFamily="2" charset="2"/>
                <a:cs typeface="Franklin Gothic Medium"/>
              </a:rPr>
              <a:t>m</a:t>
            </a:r>
            <a:r>
              <a:rPr lang="en-US" sz="4800" dirty="0">
                <a:latin typeface="Garamond" panose="02020404030301010803" pitchFamily="18" charset="0"/>
                <a:cs typeface="Franklin Gothic Medium"/>
              </a:rPr>
              <a:t>, </a:t>
            </a:r>
            <a:r>
              <a:rPr lang="en-US" sz="4800" dirty="0">
                <a:latin typeface="Symbol" pitchFamily="2" charset="2"/>
                <a:cs typeface="Franklin Gothic Medium"/>
              </a:rPr>
              <a:t>s</a:t>
            </a:r>
            <a:r>
              <a:rPr lang="en-US" sz="4800" dirty="0">
                <a:latin typeface="Garamond" panose="02020404030301010803" pitchFamily="18" charset="0"/>
                <a:cs typeface="Franklin Gothic Medium"/>
              </a:rPr>
              <a:t>)</a:t>
            </a:r>
          </a:p>
        </p:txBody>
      </p:sp>
      <p:sp>
        <p:nvSpPr>
          <p:cNvPr id="8" name="TextBox 7">
            <a:extLst>
              <a:ext uri="{FF2B5EF4-FFF2-40B4-BE49-F238E27FC236}">
                <a16:creationId xmlns:a16="http://schemas.microsoft.com/office/drawing/2014/main" id="{F04EA7FD-61D4-8649-B759-EDB6CA40F568}"/>
              </a:ext>
            </a:extLst>
          </p:cNvPr>
          <p:cNvSpPr txBox="1"/>
          <p:nvPr/>
        </p:nvSpPr>
        <p:spPr>
          <a:xfrm>
            <a:off x="986828" y="4888871"/>
            <a:ext cx="2279085" cy="1200329"/>
          </a:xfrm>
          <a:prstGeom prst="rect">
            <a:avLst/>
          </a:prstGeom>
          <a:noFill/>
        </p:spPr>
        <p:txBody>
          <a:bodyPr wrap="none" rtlCol="0">
            <a:spAutoFit/>
          </a:bodyPr>
          <a:lstStyle/>
          <a:p>
            <a:r>
              <a:rPr lang="en-US" sz="2400" dirty="0">
                <a:latin typeface="Franklin Gothic Medium"/>
                <a:cs typeface="Franklin Gothic Medium"/>
              </a:rPr>
              <a:t>Alice 		PASS</a:t>
            </a:r>
          </a:p>
          <a:p>
            <a:r>
              <a:rPr lang="en-US" sz="2400" dirty="0">
                <a:latin typeface="Franklin Gothic Medium"/>
                <a:cs typeface="Franklin Gothic Medium"/>
              </a:rPr>
              <a:t>Bob 		PASS</a:t>
            </a:r>
          </a:p>
          <a:p>
            <a:r>
              <a:rPr lang="en-US" sz="2400" dirty="0">
                <a:latin typeface="Franklin Gothic Medium"/>
                <a:cs typeface="Franklin Gothic Medium"/>
              </a:rPr>
              <a:t>Charlie	FAIL</a:t>
            </a:r>
          </a:p>
        </p:txBody>
      </p:sp>
      <p:sp>
        <p:nvSpPr>
          <p:cNvPr id="9" name="TextBox 8">
            <a:extLst>
              <a:ext uri="{FF2B5EF4-FFF2-40B4-BE49-F238E27FC236}">
                <a16:creationId xmlns:a16="http://schemas.microsoft.com/office/drawing/2014/main" id="{2F80676A-CE2E-9048-80C0-9ED023750119}"/>
              </a:ext>
            </a:extLst>
          </p:cNvPr>
          <p:cNvSpPr txBox="1"/>
          <p:nvPr/>
        </p:nvSpPr>
        <p:spPr>
          <a:xfrm>
            <a:off x="4250029" y="4992159"/>
            <a:ext cx="4166525" cy="830997"/>
          </a:xfrm>
          <a:prstGeom prst="rect">
            <a:avLst/>
          </a:prstGeom>
          <a:noFill/>
        </p:spPr>
        <p:txBody>
          <a:bodyPr wrap="none" rtlCol="0">
            <a:spAutoFit/>
          </a:bodyPr>
          <a:lstStyle/>
          <a:p>
            <a:r>
              <a:rPr lang="en-US" sz="4800" dirty="0">
                <a:latin typeface="Garamond" panose="02020404030301010803" pitchFamily="18" charset="0"/>
                <a:cs typeface="Franklin Gothic Medium"/>
              </a:rPr>
              <a:t>Binomial(200, </a:t>
            </a:r>
            <a:r>
              <a:rPr lang="en-US" sz="4800" i="1" dirty="0">
                <a:latin typeface="Garamond" panose="02020404030301010803" pitchFamily="18" charset="0"/>
                <a:cs typeface="Franklin Gothic Medium"/>
              </a:rPr>
              <a:t>p</a:t>
            </a:r>
            <a:r>
              <a:rPr lang="en-US" sz="4800" dirty="0">
                <a:latin typeface="Garamond" panose="02020404030301010803" pitchFamily="18" charset="0"/>
                <a:cs typeface="Franklin Gothic Medium"/>
              </a:rPr>
              <a:t>)</a:t>
            </a:r>
          </a:p>
        </p:txBody>
      </p:sp>
    </p:spTree>
    <p:extLst>
      <p:ext uri="{BB962C8B-B14F-4D97-AF65-F5344CB8AC3E}">
        <p14:creationId xmlns:p14="http://schemas.microsoft.com/office/powerpoint/2010/main" val="871201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75A1-D836-3743-88B0-AA1BD5AEF246}"/>
              </a:ext>
            </a:extLst>
          </p:cNvPr>
          <p:cNvSpPr>
            <a:spLocks noGrp="1"/>
          </p:cNvSpPr>
          <p:nvPr>
            <p:ph type="title"/>
          </p:nvPr>
        </p:nvSpPr>
        <p:spPr/>
        <p:txBody>
          <a:bodyPr/>
          <a:lstStyle/>
          <a:p>
            <a:r>
              <a:rPr lang="en-US" dirty="0"/>
              <a:t>Hypothesis testing error</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2E8C32FF-828B-B747-AD67-4DD6CB929644}"/>
                  </a:ext>
                </a:extLst>
              </p14:cNvPr>
              <p14:cNvContentPartPr/>
              <p14:nvPr/>
            </p14:nvContentPartPr>
            <p14:xfrm>
              <a:off x="955638" y="1784520"/>
              <a:ext cx="7450560" cy="3889440"/>
            </p14:xfrm>
          </p:contentPart>
        </mc:Choice>
        <mc:Fallback xmlns="">
          <p:pic>
            <p:nvPicPr>
              <p:cNvPr id="4" name="Ink 3">
                <a:extLst>
                  <a:ext uri="{FF2B5EF4-FFF2-40B4-BE49-F238E27FC236}">
                    <a16:creationId xmlns:a16="http://schemas.microsoft.com/office/drawing/2014/main" id="{2E8C32FF-828B-B747-AD67-4DD6CB929644}"/>
                  </a:ext>
                </a:extLst>
              </p:cNvPr>
              <p:cNvPicPr/>
              <p:nvPr/>
            </p:nvPicPr>
            <p:blipFill>
              <a:blip r:embed="rId3"/>
              <a:stretch>
                <a:fillRect/>
              </a:stretch>
            </p:blipFill>
            <p:spPr>
              <a:xfrm>
                <a:off x="939438" y="1768320"/>
                <a:ext cx="7482960" cy="3921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7C03D04D-9D91-CE4F-8495-104B7A01B1CD}"/>
                  </a:ext>
                </a:extLst>
              </p14:cNvPr>
              <p14:cNvContentPartPr/>
              <p14:nvPr/>
            </p14:nvContentPartPr>
            <p14:xfrm>
              <a:off x="6549480" y="5353200"/>
              <a:ext cx="847440" cy="218160"/>
            </p14:xfrm>
          </p:contentPart>
        </mc:Choice>
        <mc:Fallback xmlns="">
          <p:pic>
            <p:nvPicPr>
              <p:cNvPr id="5" name="Ink 4">
                <a:extLst>
                  <a:ext uri="{FF2B5EF4-FFF2-40B4-BE49-F238E27FC236}">
                    <a16:creationId xmlns:a16="http://schemas.microsoft.com/office/drawing/2014/main" id="{7C03D04D-9D91-CE4F-8495-104B7A01B1CD}"/>
                  </a:ext>
                </a:extLst>
              </p:cNvPr>
              <p:cNvPicPr/>
              <p:nvPr/>
            </p:nvPicPr>
            <p:blipFill>
              <a:blip r:embed="rId5"/>
              <a:stretch>
                <a:fillRect/>
              </a:stretch>
            </p:blipFill>
            <p:spPr>
              <a:xfrm>
                <a:off x="6533280" y="5337000"/>
                <a:ext cx="8798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221A9483-90F8-B54F-90ED-9304BE37BAB8}"/>
                  </a:ext>
                </a:extLst>
              </p14:cNvPr>
              <p14:cNvContentPartPr/>
              <p14:nvPr/>
            </p14:nvContentPartPr>
            <p14:xfrm>
              <a:off x="1595160" y="5764320"/>
              <a:ext cx="4344480" cy="551160"/>
            </p14:xfrm>
          </p:contentPart>
        </mc:Choice>
        <mc:Fallback xmlns="">
          <p:pic>
            <p:nvPicPr>
              <p:cNvPr id="3" name="Ink 2">
                <a:extLst>
                  <a:ext uri="{FF2B5EF4-FFF2-40B4-BE49-F238E27FC236}">
                    <a16:creationId xmlns:a16="http://schemas.microsoft.com/office/drawing/2014/main" id="{221A9483-90F8-B54F-90ED-9304BE37BAB8}"/>
                  </a:ext>
                </a:extLst>
              </p:cNvPr>
              <p:cNvPicPr/>
              <p:nvPr/>
            </p:nvPicPr>
            <p:blipFill>
              <a:blip r:embed="rId7"/>
              <a:stretch>
                <a:fillRect/>
              </a:stretch>
            </p:blipFill>
            <p:spPr>
              <a:xfrm>
                <a:off x="1578960" y="5748120"/>
                <a:ext cx="4376880" cy="583560"/>
              </a:xfrm>
              <a:prstGeom prst="rect">
                <a:avLst/>
              </a:prstGeom>
            </p:spPr>
          </p:pic>
        </mc:Fallback>
      </mc:AlternateContent>
    </p:spTree>
    <p:extLst>
      <p:ext uri="{BB962C8B-B14F-4D97-AF65-F5344CB8AC3E}">
        <p14:creationId xmlns:p14="http://schemas.microsoft.com/office/powerpoint/2010/main" val="2268389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D8157F-C70B-3146-9CEE-34DC099A04EE}"/>
              </a:ext>
            </a:extLst>
          </p:cNvPr>
          <p:cNvSpPr txBox="1"/>
          <p:nvPr/>
        </p:nvSpPr>
        <p:spPr>
          <a:xfrm>
            <a:off x="331076" y="438831"/>
            <a:ext cx="8229600" cy="1384995"/>
          </a:xfrm>
          <a:prstGeom prst="rect">
            <a:avLst/>
          </a:prstGeom>
          <a:noFill/>
        </p:spPr>
        <p:txBody>
          <a:bodyPr wrap="square" rtlCol="0">
            <a:spAutoFit/>
          </a:bodyPr>
          <a:lstStyle/>
          <a:p>
            <a:r>
              <a:rPr lang="en-US" sz="2800" dirty="0">
                <a:latin typeface="Franklin Gothic Medium"/>
                <a:cs typeface="Franklin Gothic Medium"/>
              </a:rPr>
              <a:t>An car-jack </a:t>
            </a:r>
            <a:r>
              <a:rPr lang="en-US" sz="2800" dirty="0">
                <a:solidFill>
                  <a:schemeClr val="accent1"/>
                </a:solidFill>
                <a:latin typeface="Franklin Gothic Medium"/>
                <a:cs typeface="Franklin Gothic Medium"/>
              </a:rPr>
              <a:t>detector</a:t>
            </a:r>
            <a:r>
              <a:rPr lang="en-US" sz="2800" dirty="0">
                <a:latin typeface="Franklin Gothic Medium"/>
                <a:cs typeface="Franklin Gothic Medium"/>
              </a:rPr>
              <a:t> </a:t>
            </a:r>
            <a:r>
              <a:rPr lang="en-GB" sz="2800" i="1" dirty="0">
                <a:latin typeface="Garamond" panose="02020404030301010803" pitchFamily="18" charset="0"/>
                <a:cs typeface="Franklin Gothic Medium"/>
              </a:rPr>
              <a:t>X</a:t>
            </a:r>
            <a:r>
              <a:rPr lang="en-GB" sz="2800" dirty="0">
                <a:latin typeface="Franklin Gothic Medium"/>
                <a:cs typeface="Franklin Gothic Medium"/>
              </a:rPr>
              <a:t> </a:t>
            </a:r>
            <a:r>
              <a:rPr lang="en-US" sz="2800" dirty="0">
                <a:latin typeface="Franklin Gothic Medium"/>
                <a:cs typeface="Franklin Gothic Medium"/>
              </a:rPr>
              <a:t>outputs </a:t>
            </a:r>
            <a:r>
              <a:rPr lang="en-US" sz="2800" dirty="0">
                <a:latin typeface="Garamond" panose="02020404030301010803" pitchFamily="18" charset="0"/>
                <a:cs typeface="Franklin Gothic Medium"/>
              </a:rPr>
              <a:t>Normal(0, </a:t>
            </a:r>
            <a:r>
              <a:rPr lang="en-GB" sz="2800" dirty="0">
                <a:latin typeface="Garamond" panose="02020404030301010803" pitchFamily="18" charset="0"/>
                <a:cs typeface="Franklin Gothic Medium"/>
              </a:rPr>
              <a:t>1)</a:t>
            </a:r>
            <a:r>
              <a:rPr lang="en-US" sz="2800" dirty="0">
                <a:latin typeface="Garamond" panose="02020404030301010803" pitchFamily="18" charset="0"/>
                <a:cs typeface="Franklin Gothic Medium"/>
              </a:rPr>
              <a:t> </a:t>
            </a:r>
            <a:r>
              <a:rPr lang="en-US" sz="2800" dirty="0">
                <a:latin typeface="Franklin Gothic Medium"/>
                <a:cs typeface="Franklin Gothic Medium"/>
              </a:rPr>
              <a:t>if there is no intruder and </a:t>
            </a:r>
            <a:r>
              <a:rPr lang="en-US" sz="2800" dirty="0">
                <a:latin typeface="Garamond" panose="02020404030301010803" pitchFamily="18" charset="0"/>
                <a:cs typeface="Franklin Gothic Medium"/>
              </a:rPr>
              <a:t>Normal(1, </a:t>
            </a:r>
            <a:r>
              <a:rPr lang="en-GB" sz="2800" dirty="0">
                <a:latin typeface="Garamond" panose="02020404030301010803" pitchFamily="18" charset="0"/>
                <a:cs typeface="Franklin Gothic Medium"/>
              </a:rPr>
              <a:t>1)</a:t>
            </a:r>
            <a:r>
              <a:rPr lang="en-US" sz="2800" dirty="0">
                <a:latin typeface="Garamond" panose="02020404030301010803" pitchFamily="18" charset="0"/>
                <a:cs typeface="Franklin Gothic Medium"/>
              </a:rPr>
              <a:t> </a:t>
            </a:r>
            <a:r>
              <a:rPr lang="en-US" sz="2800" dirty="0">
                <a:latin typeface="Franklin Gothic Medium"/>
                <a:cs typeface="Franklin Gothic Medium"/>
              </a:rPr>
              <a:t>if there is. When should </a:t>
            </a:r>
            <a:r>
              <a:rPr lang="en-US" sz="2800" dirty="0">
                <a:solidFill>
                  <a:schemeClr val="accent1"/>
                </a:solidFill>
                <a:latin typeface="Franklin Gothic Medium"/>
                <a:cs typeface="Franklin Gothic Medium"/>
              </a:rPr>
              <a:t>alarm</a:t>
            </a:r>
            <a:r>
              <a:rPr lang="en-US" sz="2800" dirty="0">
                <a:latin typeface="Franklin Gothic Medium"/>
                <a:cs typeface="Franklin Gothic Medium"/>
              </a:rPr>
              <a:t> activate?</a:t>
            </a:r>
            <a:endParaRPr lang="en-US" sz="2800" dirty="0">
              <a:latin typeface="Franklin Gothic Medium" panose="020B0603020102020204" pitchFamily="34" charset="0"/>
              <a:cs typeface="Franklin Gothic Medium"/>
            </a:endParaRP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F87D766-835D-B841-9E64-E65B2AF82128}"/>
                  </a:ext>
                </a:extLst>
              </p14:cNvPr>
              <p14:cNvContentPartPr/>
              <p14:nvPr/>
            </p14:nvContentPartPr>
            <p14:xfrm>
              <a:off x="464760" y="1544040"/>
              <a:ext cx="8576280" cy="4956480"/>
            </p14:xfrm>
          </p:contentPart>
        </mc:Choice>
        <mc:Fallback>
          <p:pic>
            <p:nvPicPr>
              <p:cNvPr id="2" name="Ink 1">
                <a:extLst>
                  <a:ext uri="{FF2B5EF4-FFF2-40B4-BE49-F238E27FC236}">
                    <a16:creationId xmlns:a16="http://schemas.microsoft.com/office/drawing/2014/main" id="{6F87D766-835D-B841-9E64-E65B2AF82128}"/>
                  </a:ext>
                </a:extLst>
              </p:cNvPr>
              <p:cNvPicPr/>
              <p:nvPr/>
            </p:nvPicPr>
            <p:blipFill>
              <a:blip r:embed="rId3"/>
              <a:stretch>
                <a:fillRect/>
              </a:stretch>
            </p:blipFill>
            <p:spPr>
              <a:xfrm>
                <a:off x="448560" y="1527840"/>
                <a:ext cx="8608680" cy="4988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8" name="Ink 7">
                <a:extLst>
                  <a:ext uri="{FF2B5EF4-FFF2-40B4-BE49-F238E27FC236}">
                    <a16:creationId xmlns:a16="http://schemas.microsoft.com/office/drawing/2014/main" id="{71C60199-B0F3-4448-88DF-AABE4472C9B9}"/>
                  </a:ext>
                </a:extLst>
              </p14:cNvPr>
              <p14:cNvContentPartPr/>
              <p14:nvPr/>
            </p14:nvContentPartPr>
            <p14:xfrm>
              <a:off x="2146320" y="5447880"/>
              <a:ext cx="530640" cy="201600"/>
            </p14:xfrm>
          </p:contentPart>
        </mc:Choice>
        <mc:Fallback>
          <p:pic>
            <p:nvPicPr>
              <p:cNvPr id="8" name="Ink 7">
                <a:extLst>
                  <a:ext uri="{FF2B5EF4-FFF2-40B4-BE49-F238E27FC236}">
                    <a16:creationId xmlns:a16="http://schemas.microsoft.com/office/drawing/2014/main" id="{71C60199-B0F3-4448-88DF-AABE4472C9B9}"/>
                  </a:ext>
                </a:extLst>
              </p:cNvPr>
              <p:cNvPicPr/>
              <p:nvPr/>
            </p:nvPicPr>
            <p:blipFill>
              <a:blip r:embed="rId5"/>
              <a:stretch>
                <a:fillRect/>
              </a:stretch>
            </p:blipFill>
            <p:spPr>
              <a:xfrm>
                <a:off x="2130120" y="5431680"/>
                <a:ext cx="5630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 9">
                <a:extLst>
                  <a:ext uri="{FF2B5EF4-FFF2-40B4-BE49-F238E27FC236}">
                    <a16:creationId xmlns:a16="http://schemas.microsoft.com/office/drawing/2014/main" id="{8BCBE41A-36AF-624F-A81F-7911C10FDC9D}"/>
                  </a:ext>
                </a:extLst>
              </p14:cNvPr>
              <p14:cNvContentPartPr/>
              <p14:nvPr/>
            </p14:nvContentPartPr>
            <p14:xfrm>
              <a:off x="6812640" y="4156560"/>
              <a:ext cx="1468440" cy="2224800"/>
            </p14:xfrm>
          </p:contentPart>
        </mc:Choice>
        <mc:Fallback>
          <p:pic>
            <p:nvPicPr>
              <p:cNvPr id="10" name="Ink 9">
                <a:extLst>
                  <a:ext uri="{FF2B5EF4-FFF2-40B4-BE49-F238E27FC236}">
                    <a16:creationId xmlns:a16="http://schemas.microsoft.com/office/drawing/2014/main" id="{8BCBE41A-36AF-624F-A81F-7911C10FDC9D}"/>
                  </a:ext>
                </a:extLst>
              </p:cNvPr>
              <p:cNvPicPr/>
              <p:nvPr/>
            </p:nvPicPr>
            <p:blipFill>
              <a:blip r:embed="rId7"/>
              <a:stretch>
                <a:fillRect/>
              </a:stretch>
            </p:blipFill>
            <p:spPr>
              <a:xfrm>
                <a:off x="6796440" y="4140360"/>
                <a:ext cx="1500840" cy="2257200"/>
              </a:xfrm>
              <a:prstGeom prst="rect">
                <a:avLst/>
              </a:prstGeom>
            </p:spPr>
          </p:pic>
        </mc:Fallback>
      </mc:AlternateContent>
    </p:spTree>
    <p:extLst>
      <p:ext uri="{BB962C8B-B14F-4D97-AF65-F5344CB8AC3E}">
        <p14:creationId xmlns:p14="http://schemas.microsoft.com/office/powerpoint/2010/main" val="3474182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36798F47-8858-894C-A54C-CA14CD5D3F29}"/>
                  </a:ext>
                </a:extLst>
              </p14:cNvPr>
              <p14:cNvContentPartPr/>
              <p14:nvPr/>
            </p14:nvContentPartPr>
            <p14:xfrm>
              <a:off x="641520" y="738720"/>
              <a:ext cx="6517080" cy="4738320"/>
            </p14:xfrm>
          </p:contentPart>
        </mc:Choice>
        <mc:Fallback>
          <p:pic>
            <p:nvPicPr>
              <p:cNvPr id="2" name="Ink 1">
                <a:extLst>
                  <a:ext uri="{FF2B5EF4-FFF2-40B4-BE49-F238E27FC236}">
                    <a16:creationId xmlns:a16="http://schemas.microsoft.com/office/drawing/2014/main" id="{36798F47-8858-894C-A54C-CA14CD5D3F29}"/>
                  </a:ext>
                </a:extLst>
              </p:cNvPr>
              <p:cNvPicPr/>
              <p:nvPr/>
            </p:nvPicPr>
            <p:blipFill>
              <a:blip r:embed="rId3"/>
              <a:stretch>
                <a:fillRect/>
              </a:stretch>
            </p:blipFill>
            <p:spPr>
              <a:xfrm>
                <a:off x="625320" y="722520"/>
                <a:ext cx="6549480" cy="47707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D2737C2A-EDF0-7049-9242-A057D3BC5ABA}"/>
                  </a:ext>
                </a:extLst>
              </p14:cNvPr>
              <p14:cNvContentPartPr/>
              <p14:nvPr/>
            </p14:nvContentPartPr>
            <p14:xfrm>
              <a:off x="546840" y="3264480"/>
              <a:ext cx="8494560" cy="3297960"/>
            </p14:xfrm>
          </p:contentPart>
        </mc:Choice>
        <mc:Fallback>
          <p:pic>
            <p:nvPicPr>
              <p:cNvPr id="3" name="Ink 2">
                <a:extLst>
                  <a:ext uri="{FF2B5EF4-FFF2-40B4-BE49-F238E27FC236}">
                    <a16:creationId xmlns:a16="http://schemas.microsoft.com/office/drawing/2014/main" id="{D2737C2A-EDF0-7049-9242-A057D3BC5ABA}"/>
                  </a:ext>
                </a:extLst>
              </p:cNvPr>
              <p:cNvPicPr/>
              <p:nvPr/>
            </p:nvPicPr>
            <p:blipFill>
              <a:blip r:embed="rId5"/>
              <a:stretch>
                <a:fillRect/>
              </a:stretch>
            </p:blipFill>
            <p:spPr>
              <a:xfrm>
                <a:off x="530640" y="3248280"/>
                <a:ext cx="8526960" cy="3330360"/>
              </a:xfrm>
              <a:prstGeom prst="rect">
                <a:avLst/>
              </a:prstGeom>
            </p:spPr>
          </p:pic>
        </mc:Fallback>
      </mc:AlternateContent>
    </p:spTree>
    <p:extLst>
      <p:ext uri="{BB962C8B-B14F-4D97-AF65-F5344CB8AC3E}">
        <p14:creationId xmlns:p14="http://schemas.microsoft.com/office/powerpoint/2010/main" val="3209454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D6595B-8D56-2C41-A6D1-07524AA2A92A}"/>
              </a:ext>
            </a:extLst>
          </p:cNvPr>
          <p:cNvSpPr/>
          <p:nvPr/>
        </p:nvSpPr>
        <p:spPr>
          <a:xfrm>
            <a:off x="712624" y="664098"/>
            <a:ext cx="3424812" cy="1569660"/>
          </a:xfrm>
          <a:prstGeom prst="rect">
            <a:avLst/>
          </a:prstGeom>
        </p:spPr>
        <p:txBody>
          <a:bodyPr wrap="square">
            <a:spAutoFit/>
          </a:bodyPr>
          <a:lstStyle/>
          <a:p>
            <a:r>
              <a:rPr lang="en-US" sz="4800" dirty="0">
                <a:latin typeface="Franklin Gothic Medium"/>
                <a:cs typeface="Franklin Gothic Medium"/>
              </a:rPr>
              <a:t>Please pass me the</a:t>
            </a:r>
          </a:p>
        </p:txBody>
      </p:sp>
      <p:pic>
        <p:nvPicPr>
          <p:cNvPr id="7" name="Picture 6">
            <a:extLst>
              <a:ext uri="{FF2B5EF4-FFF2-40B4-BE49-F238E27FC236}">
                <a16:creationId xmlns:a16="http://schemas.microsoft.com/office/drawing/2014/main" id="{563E42FD-4D69-D947-8965-7D222A4D29CC}"/>
              </a:ext>
            </a:extLst>
          </p:cNvPr>
          <p:cNvPicPr>
            <a:picLocks noChangeAspect="1"/>
          </p:cNvPicPr>
          <p:nvPr/>
        </p:nvPicPr>
        <p:blipFill>
          <a:blip r:embed="rId2"/>
          <a:stretch>
            <a:fillRect/>
          </a:stretch>
        </p:blipFill>
        <p:spPr>
          <a:xfrm>
            <a:off x="583569" y="3018325"/>
            <a:ext cx="4953000" cy="3302000"/>
          </a:xfrm>
          <a:prstGeom prst="rect">
            <a:avLst/>
          </a:prstGeom>
        </p:spPr>
      </p:pic>
      <p:sp>
        <p:nvSpPr>
          <p:cNvPr id="8" name="Rectangle 7">
            <a:extLst>
              <a:ext uri="{FF2B5EF4-FFF2-40B4-BE49-F238E27FC236}">
                <a16:creationId xmlns:a16="http://schemas.microsoft.com/office/drawing/2014/main" id="{B047237A-2599-4E45-A0EA-42124D233FDF}"/>
              </a:ext>
            </a:extLst>
          </p:cNvPr>
          <p:cNvSpPr/>
          <p:nvPr/>
        </p:nvSpPr>
        <p:spPr>
          <a:xfrm>
            <a:off x="2951427" y="2912952"/>
            <a:ext cx="2585142" cy="3407373"/>
          </a:xfrm>
          <a:prstGeom prst="rect">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600" dirty="0">
              <a:latin typeface="Franklin Gothic Medium" panose="020B0603020102020204" pitchFamily="34" charset="0"/>
            </a:endParaRPr>
          </a:p>
        </p:txBody>
      </p:sp>
      <p:sp>
        <p:nvSpPr>
          <p:cNvPr id="9" name="Rectangle 8">
            <a:extLst>
              <a:ext uri="{FF2B5EF4-FFF2-40B4-BE49-F238E27FC236}">
                <a16:creationId xmlns:a16="http://schemas.microsoft.com/office/drawing/2014/main" id="{A18393B6-AFF8-F049-B77D-423A8F8FF7BD}"/>
              </a:ext>
            </a:extLst>
          </p:cNvPr>
          <p:cNvSpPr/>
          <p:nvPr/>
        </p:nvSpPr>
        <p:spPr>
          <a:xfrm>
            <a:off x="3736524" y="3604942"/>
            <a:ext cx="801823" cy="1569660"/>
          </a:xfrm>
          <a:prstGeom prst="rect">
            <a:avLst/>
          </a:prstGeom>
        </p:spPr>
        <p:txBody>
          <a:bodyPr wrap="none">
            <a:spAutoFit/>
          </a:bodyPr>
          <a:lstStyle/>
          <a:p>
            <a:pPr lvl="0" algn="ctr"/>
            <a:r>
              <a:rPr lang="en-US" sz="9600" dirty="0">
                <a:solidFill>
                  <a:prstClr val="black"/>
                </a:solidFill>
                <a:latin typeface="Franklin Gothic Medium" panose="020B0603020102020204" pitchFamily="34" charset="0"/>
              </a:rPr>
              <a:t>?</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C7F2F64C-F09A-6240-861D-FD710306C24A}"/>
                  </a:ext>
                </a:extLst>
              </p14:cNvPr>
              <p14:cNvContentPartPr/>
              <p14:nvPr/>
            </p14:nvContentPartPr>
            <p14:xfrm>
              <a:off x="6120176" y="838434"/>
              <a:ext cx="2311200" cy="3671640"/>
            </p14:xfrm>
          </p:contentPart>
        </mc:Choice>
        <mc:Fallback xmlns="">
          <p:pic>
            <p:nvPicPr>
              <p:cNvPr id="3" name="Ink 2">
                <a:extLst>
                  <a:ext uri="{FF2B5EF4-FFF2-40B4-BE49-F238E27FC236}">
                    <a16:creationId xmlns:a16="http://schemas.microsoft.com/office/drawing/2014/main" id="{C7F2F64C-F09A-6240-861D-FD710306C24A}"/>
                  </a:ext>
                </a:extLst>
              </p:cNvPr>
              <p:cNvPicPr/>
              <p:nvPr/>
            </p:nvPicPr>
            <p:blipFill>
              <a:blip r:embed="rId4"/>
              <a:stretch>
                <a:fillRect/>
              </a:stretch>
            </p:blipFill>
            <p:spPr>
              <a:xfrm>
                <a:off x="6103976" y="822234"/>
                <a:ext cx="2343600" cy="3704040"/>
              </a:xfrm>
              <a:prstGeom prst="rect">
                <a:avLst/>
              </a:prstGeom>
            </p:spPr>
          </p:pic>
        </mc:Fallback>
      </mc:AlternateContent>
    </p:spTree>
    <p:extLst>
      <p:ext uri="{BB962C8B-B14F-4D97-AF65-F5344CB8AC3E}">
        <p14:creationId xmlns:p14="http://schemas.microsoft.com/office/powerpoint/2010/main" val="163984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childTnLst>
                                    <p:animEffect transition="out" filter="dissolv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9" presetClass="exit" presetSubtype="0" fill="hold" grpId="1" nodeType="withEffect">
                                  <p:stCondLst>
                                    <p:cond delay="0"/>
                                  </p:stCondLst>
                                  <p:childTnLst>
                                    <p:animEffect transition="out" filter="dissolv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A59C9E-0826-4241-88B3-6E6DAA3453F4}"/>
              </a:ext>
            </a:extLst>
          </p:cNvPr>
          <p:cNvSpPr/>
          <p:nvPr/>
        </p:nvSpPr>
        <p:spPr>
          <a:xfrm>
            <a:off x="701581" y="599869"/>
            <a:ext cx="7740837" cy="830997"/>
          </a:xfrm>
          <a:prstGeom prst="rect">
            <a:avLst/>
          </a:prstGeom>
        </p:spPr>
        <p:txBody>
          <a:bodyPr wrap="none">
            <a:spAutoFit/>
          </a:bodyPr>
          <a:lstStyle/>
          <a:p>
            <a:r>
              <a:rPr lang="en-US" sz="4800" dirty="0">
                <a:solidFill>
                  <a:schemeClr val="accent3"/>
                </a:solidFill>
                <a:latin typeface="Franklin Gothic Medium" panose="020B0603020102020204" pitchFamily="34" charset="0"/>
                <a:cs typeface="Franklin Gothic Medium"/>
              </a:rPr>
              <a:t>parameters</a:t>
            </a:r>
            <a:r>
              <a:rPr lang="en-US" sz="4800" dirty="0">
                <a:solidFill>
                  <a:prstClr val="black"/>
                </a:solidFill>
                <a:latin typeface="Franklin Gothic Medium" panose="020B0603020102020204" pitchFamily="34" charset="0"/>
                <a:cs typeface="Franklin Gothic Medium"/>
              </a:rPr>
              <a:t> </a:t>
            </a:r>
            <a:r>
              <a:rPr lang="en-US" sz="4800" dirty="0">
                <a:solidFill>
                  <a:prstClr val="black"/>
                </a:solidFill>
                <a:latin typeface="Symbol" pitchFamily="2" charset="2"/>
                <a:cs typeface="Franklin Gothic Medium"/>
              </a:rPr>
              <a:t>l, m</a:t>
            </a:r>
            <a:r>
              <a:rPr lang="en-US" sz="4800" dirty="0">
                <a:solidFill>
                  <a:prstClr val="black"/>
                </a:solidFill>
                <a:latin typeface="Franklin Gothic Medium" panose="020B0603020102020204" pitchFamily="34" charset="0"/>
                <a:cs typeface="Franklin Gothic Medium"/>
              </a:rPr>
              <a:t>, </a:t>
            </a:r>
            <a:r>
              <a:rPr lang="en-US" sz="4800" dirty="0">
                <a:solidFill>
                  <a:prstClr val="black"/>
                </a:solidFill>
                <a:latin typeface="Symbol" pitchFamily="2" charset="2"/>
                <a:cs typeface="Franklin Gothic Medium"/>
              </a:rPr>
              <a:t>s</a:t>
            </a:r>
            <a:r>
              <a:rPr lang="en-US" sz="4800" dirty="0">
                <a:solidFill>
                  <a:prstClr val="black"/>
                </a:solidFill>
                <a:latin typeface="Franklin Gothic Medium" panose="020B0603020102020204" pitchFamily="34" charset="0"/>
                <a:cs typeface="Franklin Gothic Medium"/>
              </a:rPr>
              <a:t>, </a:t>
            </a:r>
            <a:r>
              <a:rPr lang="en-US" sz="4800" i="1" dirty="0">
                <a:solidFill>
                  <a:prstClr val="black"/>
                </a:solidFill>
                <a:latin typeface="Garamond" panose="02020404030301010803" pitchFamily="18" charset="0"/>
                <a:cs typeface="Franklin Gothic Medium"/>
              </a:rPr>
              <a:t>p</a:t>
            </a:r>
            <a:r>
              <a:rPr lang="en-US" sz="4800" dirty="0">
                <a:solidFill>
                  <a:prstClr val="black"/>
                </a:solidFill>
                <a:latin typeface="Symbol" pitchFamily="2" charset="2"/>
                <a:cs typeface="Franklin Gothic Medium"/>
              </a:rPr>
              <a:t> </a:t>
            </a:r>
            <a:r>
              <a:rPr lang="en-US" sz="4800" dirty="0">
                <a:solidFill>
                  <a:prstClr val="black"/>
                </a:solidFill>
                <a:latin typeface="Franklin Gothic Medium" panose="020B0603020102020204" pitchFamily="34" charset="0"/>
                <a:cs typeface="Franklin Gothic Medium"/>
              </a:rPr>
              <a:t>etc. are</a:t>
            </a:r>
            <a:endParaRPr lang="en-US" dirty="0"/>
          </a:p>
        </p:txBody>
      </p:sp>
      <p:pic>
        <p:nvPicPr>
          <p:cNvPr id="5" name="Picture 4">
            <a:extLst>
              <a:ext uri="{FF2B5EF4-FFF2-40B4-BE49-F238E27FC236}">
                <a16:creationId xmlns:a16="http://schemas.microsoft.com/office/drawing/2014/main" id="{72133E52-1966-8949-BE80-A1D5FDEA566B}"/>
              </a:ext>
            </a:extLst>
          </p:cNvPr>
          <p:cNvPicPr>
            <a:picLocks noChangeAspect="1"/>
          </p:cNvPicPr>
          <p:nvPr/>
        </p:nvPicPr>
        <p:blipFill>
          <a:blip r:embed="rId2"/>
          <a:stretch>
            <a:fillRect/>
          </a:stretch>
        </p:blipFill>
        <p:spPr>
          <a:xfrm>
            <a:off x="5357613" y="1919106"/>
            <a:ext cx="2095500" cy="2743200"/>
          </a:xfrm>
          <a:prstGeom prst="rect">
            <a:avLst/>
          </a:prstGeom>
        </p:spPr>
      </p:pic>
      <p:pic>
        <p:nvPicPr>
          <p:cNvPr id="7" name="Picture 6">
            <a:extLst>
              <a:ext uri="{FF2B5EF4-FFF2-40B4-BE49-F238E27FC236}">
                <a16:creationId xmlns:a16="http://schemas.microsoft.com/office/drawing/2014/main" id="{5284DD10-0C0F-A444-9CD8-FED6490B11BB}"/>
              </a:ext>
            </a:extLst>
          </p:cNvPr>
          <p:cNvPicPr>
            <a:picLocks noChangeAspect="1"/>
          </p:cNvPicPr>
          <p:nvPr/>
        </p:nvPicPr>
        <p:blipFill rotWithShape="1">
          <a:blip r:embed="rId3"/>
          <a:srcRect l="7245" r="7245"/>
          <a:stretch/>
        </p:blipFill>
        <p:spPr>
          <a:xfrm>
            <a:off x="1690887" y="1919106"/>
            <a:ext cx="2095501" cy="274320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7570770-2A70-8C45-B904-46C9087D4F1C}"/>
                  </a:ext>
                </a:extLst>
              </p14:cNvPr>
              <p14:cNvContentPartPr/>
              <p14:nvPr/>
            </p14:nvContentPartPr>
            <p14:xfrm>
              <a:off x="1554120" y="4859640"/>
              <a:ext cx="5756400" cy="1049040"/>
            </p14:xfrm>
          </p:contentPart>
        </mc:Choice>
        <mc:Fallback xmlns="">
          <p:pic>
            <p:nvPicPr>
              <p:cNvPr id="2" name="Ink 1">
                <a:extLst>
                  <a:ext uri="{FF2B5EF4-FFF2-40B4-BE49-F238E27FC236}">
                    <a16:creationId xmlns:a16="http://schemas.microsoft.com/office/drawing/2014/main" id="{97570770-2A70-8C45-B904-46C9087D4F1C}"/>
                  </a:ext>
                </a:extLst>
              </p:cNvPr>
              <p:cNvPicPr/>
              <p:nvPr/>
            </p:nvPicPr>
            <p:blipFill>
              <a:blip r:embed="rId5"/>
              <a:stretch>
                <a:fillRect/>
              </a:stretch>
            </p:blipFill>
            <p:spPr>
              <a:xfrm>
                <a:off x="1537920" y="4843440"/>
                <a:ext cx="5788800" cy="1081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4DE483A9-8E06-ED48-AC4A-E10AD6D79D08}"/>
                  </a:ext>
                </a:extLst>
              </p14:cNvPr>
              <p14:cNvContentPartPr/>
              <p14:nvPr/>
            </p14:nvContentPartPr>
            <p14:xfrm>
              <a:off x="1443240" y="3334320"/>
              <a:ext cx="3856680" cy="1242000"/>
            </p14:xfrm>
          </p:contentPart>
        </mc:Choice>
        <mc:Fallback xmlns="">
          <p:pic>
            <p:nvPicPr>
              <p:cNvPr id="3" name="Ink 2">
                <a:extLst>
                  <a:ext uri="{FF2B5EF4-FFF2-40B4-BE49-F238E27FC236}">
                    <a16:creationId xmlns:a16="http://schemas.microsoft.com/office/drawing/2014/main" id="{4DE483A9-8E06-ED48-AC4A-E10AD6D79D08}"/>
                  </a:ext>
                </a:extLst>
              </p:cNvPr>
              <p:cNvPicPr/>
              <p:nvPr/>
            </p:nvPicPr>
            <p:blipFill>
              <a:blip r:embed="rId7"/>
              <a:stretch>
                <a:fillRect/>
              </a:stretch>
            </p:blipFill>
            <p:spPr>
              <a:xfrm>
                <a:off x="1427040" y="3318120"/>
                <a:ext cx="3889080" cy="1274400"/>
              </a:xfrm>
              <a:prstGeom prst="rect">
                <a:avLst/>
              </a:prstGeom>
            </p:spPr>
          </p:pic>
        </mc:Fallback>
      </mc:AlternateContent>
    </p:spTree>
    <p:extLst>
      <p:ext uri="{BB962C8B-B14F-4D97-AF65-F5344CB8AC3E}">
        <p14:creationId xmlns:p14="http://schemas.microsoft.com/office/powerpoint/2010/main" val="3066480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6D150-6162-E54B-B61F-C0560B5E1508}"/>
              </a:ext>
            </a:extLst>
          </p:cNvPr>
          <p:cNvSpPr>
            <a:spLocks noGrp="1"/>
          </p:cNvSpPr>
          <p:nvPr>
            <p:ph type="title"/>
          </p:nvPr>
        </p:nvSpPr>
        <p:spPr/>
        <p:txBody>
          <a:bodyPr/>
          <a:lstStyle/>
          <a:p>
            <a:r>
              <a:rPr lang="en-US" dirty="0"/>
              <a:t>Bayesian inference</a:t>
            </a:r>
          </a:p>
        </p:txBody>
      </p:sp>
      <p:sp>
        <p:nvSpPr>
          <p:cNvPr id="3" name="TextBox 2">
            <a:extLst>
              <a:ext uri="{FF2B5EF4-FFF2-40B4-BE49-F238E27FC236}">
                <a16:creationId xmlns:a16="http://schemas.microsoft.com/office/drawing/2014/main" id="{61E93BE7-9CD8-CC4D-8028-07919C7AA5A1}"/>
              </a:ext>
            </a:extLst>
          </p:cNvPr>
          <p:cNvSpPr txBox="1"/>
          <p:nvPr/>
        </p:nvSpPr>
        <p:spPr>
          <a:xfrm>
            <a:off x="457199" y="1910278"/>
            <a:ext cx="8229600" cy="646331"/>
          </a:xfrm>
          <a:prstGeom prst="rect">
            <a:avLst/>
          </a:prstGeom>
          <a:noFill/>
        </p:spPr>
        <p:txBody>
          <a:bodyPr wrap="square" rtlCol="0">
            <a:spAutoFit/>
          </a:bodyPr>
          <a:lstStyle/>
          <a:p>
            <a:r>
              <a:rPr lang="en-US" sz="3600" dirty="0">
                <a:latin typeface="Franklin Gothic Medium"/>
                <a:cs typeface="Franklin Gothic Medium"/>
              </a:rPr>
              <a:t>1. Assign </a:t>
            </a:r>
            <a:r>
              <a:rPr lang="en-US" sz="3600" dirty="0">
                <a:solidFill>
                  <a:schemeClr val="accent1"/>
                </a:solidFill>
                <a:latin typeface="Franklin Gothic Medium"/>
                <a:cs typeface="Franklin Gothic Medium"/>
              </a:rPr>
              <a:t>prior probabilities </a:t>
            </a:r>
            <a:r>
              <a:rPr lang="en-US" sz="3600" dirty="0">
                <a:latin typeface="Franklin Gothic Medium"/>
                <a:cs typeface="Franklin Gothic Medium"/>
              </a:rPr>
              <a:t>to </a:t>
            </a:r>
            <a:r>
              <a:rPr lang="en-US" sz="3600" dirty="0" err="1">
                <a:latin typeface="Franklin Gothic Medium"/>
                <a:cs typeface="Franklin Gothic Medium"/>
              </a:rPr>
              <a:t>params</a:t>
            </a:r>
            <a:endParaRPr lang="en-US" sz="3600" dirty="0">
              <a:latin typeface="Franklin Gothic Medium"/>
              <a:cs typeface="Franklin Gothic Medium"/>
            </a:endParaRPr>
          </a:p>
        </p:txBody>
      </p:sp>
      <p:sp>
        <p:nvSpPr>
          <p:cNvPr id="4" name="TextBox 3">
            <a:extLst>
              <a:ext uri="{FF2B5EF4-FFF2-40B4-BE49-F238E27FC236}">
                <a16:creationId xmlns:a16="http://schemas.microsoft.com/office/drawing/2014/main" id="{6EA927C4-6FEB-EB46-BAAB-8A5143D677D0}"/>
              </a:ext>
            </a:extLst>
          </p:cNvPr>
          <p:cNvSpPr txBox="1"/>
          <p:nvPr/>
        </p:nvSpPr>
        <p:spPr>
          <a:xfrm>
            <a:off x="457198" y="3060509"/>
            <a:ext cx="8229600" cy="646331"/>
          </a:xfrm>
          <a:prstGeom prst="rect">
            <a:avLst/>
          </a:prstGeom>
          <a:noFill/>
        </p:spPr>
        <p:txBody>
          <a:bodyPr wrap="square" rtlCol="0">
            <a:spAutoFit/>
          </a:bodyPr>
          <a:lstStyle/>
          <a:p>
            <a:r>
              <a:rPr lang="en-US" sz="3600" dirty="0">
                <a:latin typeface="Franklin Gothic Medium"/>
                <a:cs typeface="Franklin Gothic Medium"/>
              </a:rPr>
              <a:t>2. </a:t>
            </a:r>
            <a:r>
              <a:rPr lang="en-US" sz="3600" dirty="0">
                <a:solidFill>
                  <a:schemeClr val="accent1"/>
                </a:solidFill>
                <a:latin typeface="Franklin Gothic Medium"/>
                <a:cs typeface="Franklin Gothic Medium"/>
              </a:rPr>
              <a:t>Observe</a:t>
            </a:r>
            <a:r>
              <a:rPr lang="en-US" sz="3600" dirty="0">
                <a:latin typeface="Franklin Gothic Medium"/>
                <a:cs typeface="Franklin Gothic Medium"/>
              </a:rPr>
              <a:t> data</a:t>
            </a:r>
          </a:p>
        </p:txBody>
      </p:sp>
      <p:sp>
        <p:nvSpPr>
          <p:cNvPr id="5" name="TextBox 4">
            <a:extLst>
              <a:ext uri="{FF2B5EF4-FFF2-40B4-BE49-F238E27FC236}">
                <a16:creationId xmlns:a16="http://schemas.microsoft.com/office/drawing/2014/main" id="{52F57802-47AA-C340-A588-233D48498582}"/>
              </a:ext>
            </a:extLst>
          </p:cNvPr>
          <p:cNvSpPr txBox="1"/>
          <p:nvPr/>
        </p:nvSpPr>
        <p:spPr>
          <a:xfrm>
            <a:off x="457198" y="4210740"/>
            <a:ext cx="8229600" cy="646331"/>
          </a:xfrm>
          <a:prstGeom prst="rect">
            <a:avLst/>
          </a:prstGeom>
          <a:noFill/>
        </p:spPr>
        <p:txBody>
          <a:bodyPr wrap="square" rtlCol="0">
            <a:spAutoFit/>
          </a:bodyPr>
          <a:lstStyle/>
          <a:p>
            <a:r>
              <a:rPr lang="en-US" sz="3600" dirty="0">
                <a:latin typeface="Franklin Gothic Medium"/>
                <a:cs typeface="Franklin Gothic Medium"/>
              </a:rPr>
              <a:t>3. Update probabilities via </a:t>
            </a:r>
            <a:r>
              <a:rPr lang="en-US" sz="3600" dirty="0">
                <a:solidFill>
                  <a:schemeClr val="accent1"/>
                </a:solidFill>
                <a:latin typeface="Franklin Gothic Medium"/>
                <a:cs typeface="Franklin Gothic Medium"/>
              </a:rPr>
              <a:t>Bayes’ rule</a:t>
            </a:r>
          </a:p>
        </p:txBody>
      </p:sp>
    </p:spTree>
    <p:extLst>
      <p:ext uri="{BB962C8B-B14F-4D97-AF65-F5344CB8AC3E}">
        <p14:creationId xmlns:p14="http://schemas.microsoft.com/office/powerpoint/2010/main" val="3367984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22858-FFEA-D247-A060-EE4A5106FC01}"/>
              </a:ext>
            </a:extLst>
          </p:cNvPr>
          <p:cNvSpPr>
            <a:spLocks noGrp="1"/>
          </p:cNvSpPr>
          <p:nvPr>
            <p:ph type="title"/>
          </p:nvPr>
        </p:nvSpPr>
        <p:spPr/>
        <p:txBody>
          <a:bodyPr/>
          <a:lstStyle/>
          <a:p>
            <a:r>
              <a:rPr lang="en-US" dirty="0"/>
              <a:t>Bayes’ rule</a:t>
            </a:r>
          </a:p>
        </p:txBody>
      </p:sp>
      <p:sp>
        <p:nvSpPr>
          <p:cNvPr id="3" name="TextBox 2">
            <a:extLst>
              <a:ext uri="{FF2B5EF4-FFF2-40B4-BE49-F238E27FC236}">
                <a16:creationId xmlns:a16="http://schemas.microsoft.com/office/drawing/2014/main" id="{3D2D9D66-3048-1047-B19E-88282621C721}"/>
              </a:ext>
            </a:extLst>
          </p:cNvPr>
          <p:cNvSpPr txBox="1"/>
          <p:nvPr/>
        </p:nvSpPr>
        <p:spPr>
          <a:xfrm>
            <a:off x="1796306" y="1884993"/>
            <a:ext cx="3006803" cy="646331"/>
          </a:xfrm>
          <a:prstGeom prst="rect">
            <a:avLst/>
          </a:prstGeom>
          <a:noFill/>
        </p:spPr>
        <p:txBody>
          <a:bodyPr wrap="square" rtlCol="0">
            <a:spAutoFit/>
          </a:bodyPr>
          <a:lstStyle/>
          <a:p>
            <a:r>
              <a:rPr lang="en-US" sz="3600" i="1" dirty="0" err="1">
                <a:latin typeface="Garamond"/>
                <a:cs typeface="Garamond"/>
              </a:rPr>
              <a:t>f</a:t>
            </a:r>
            <a:r>
              <a:rPr lang="en-US" sz="3600" baseline="-25000" dirty="0" err="1">
                <a:latin typeface="Symbol" pitchFamily="2" charset="2"/>
                <a:cs typeface="Garamond"/>
              </a:rPr>
              <a:t>Q</a:t>
            </a:r>
            <a:r>
              <a:rPr lang="en-US" sz="3600" i="1" baseline="-25000" dirty="0" err="1">
                <a:latin typeface="Garamond"/>
                <a:cs typeface="Garamond"/>
              </a:rPr>
              <a:t>|X</a:t>
            </a:r>
            <a:r>
              <a:rPr lang="en-US" sz="3600" dirty="0">
                <a:latin typeface="Garamond"/>
                <a:cs typeface="Garamond"/>
              </a:rPr>
              <a:t>(</a:t>
            </a:r>
            <a:r>
              <a:rPr lang="en-US" sz="3600" dirty="0">
                <a:solidFill>
                  <a:prstClr val="black"/>
                </a:solidFill>
                <a:latin typeface="Symbol" pitchFamily="2" charset="2"/>
                <a:cs typeface="Garamond"/>
              </a:rPr>
              <a:t>q </a:t>
            </a:r>
            <a:r>
              <a:rPr lang="en-US" sz="3600" dirty="0">
                <a:latin typeface="Garamond"/>
                <a:cs typeface="Garamond"/>
              </a:rPr>
              <a:t>|</a:t>
            </a:r>
            <a:r>
              <a:rPr lang="en-US" sz="3600" i="1" dirty="0">
                <a:latin typeface="Garamond"/>
                <a:cs typeface="Garamond"/>
              </a:rPr>
              <a:t> x</a:t>
            </a:r>
            <a:r>
              <a:rPr lang="en-US" sz="3600" dirty="0">
                <a:latin typeface="Garamond"/>
                <a:cs typeface="Garamond"/>
              </a:rPr>
              <a:t>) =</a:t>
            </a:r>
            <a:endParaRPr lang="en-US" sz="3600" i="1" dirty="0">
              <a:latin typeface="Garamond"/>
              <a:cs typeface="Garamond"/>
            </a:endParaRPr>
          </a:p>
        </p:txBody>
      </p:sp>
      <p:sp>
        <p:nvSpPr>
          <p:cNvPr id="4" name="Rectangle 3">
            <a:extLst>
              <a:ext uri="{FF2B5EF4-FFF2-40B4-BE49-F238E27FC236}">
                <a16:creationId xmlns:a16="http://schemas.microsoft.com/office/drawing/2014/main" id="{9551BCAD-6859-3347-9790-EEAD5037D46E}"/>
              </a:ext>
            </a:extLst>
          </p:cNvPr>
          <p:cNvSpPr/>
          <p:nvPr/>
        </p:nvSpPr>
        <p:spPr>
          <a:xfrm>
            <a:off x="4175938" y="1477579"/>
            <a:ext cx="3025187" cy="646331"/>
          </a:xfrm>
          <a:prstGeom prst="rect">
            <a:avLst/>
          </a:prstGeom>
        </p:spPr>
        <p:txBody>
          <a:bodyPr wrap="none">
            <a:spAutoFit/>
          </a:bodyPr>
          <a:lstStyle/>
          <a:p>
            <a:pPr lvl="0" algn="ctr"/>
            <a:r>
              <a:rPr lang="en-US" sz="3600" i="1" dirty="0" err="1">
                <a:solidFill>
                  <a:prstClr val="black"/>
                </a:solidFill>
                <a:latin typeface="Garamond"/>
                <a:cs typeface="Garamond"/>
              </a:rPr>
              <a:t>f</a:t>
            </a:r>
            <a:r>
              <a:rPr lang="en-US" sz="3600" i="1" baseline="-25000" dirty="0" err="1">
                <a:solidFill>
                  <a:prstClr val="black"/>
                </a:solidFill>
                <a:latin typeface="Garamond"/>
                <a:cs typeface="Garamond"/>
              </a:rPr>
              <a:t>X</a:t>
            </a:r>
            <a:r>
              <a:rPr lang="en-US" sz="3600" baseline="-25000" dirty="0" err="1">
                <a:solidFill>
                  <a:prstClr val="black"/>
                </a:solidFill>
                <a:latin typeface="Garamond"/>
                <a:cs typeface="Garamond"/>
              </a:rPr>
              <a:t>|</a:t>
            </a:r>
            <a:r>
              <a:rPr lang="en-US" sz="3600" baseline="-25000" dirty="0" err="1">
                <a:latin typeface="Symbol" pitchFamily="2" charset="2"/>
                <a:cs typeface="Garamond"/>
              </a:rPr>
              <a:t>Q</a:t>
            </a:r>
            <a:r>
              <a:rPr lang="en-US" sz="3600" dirty="0">
                <a:solidFill>
                  <a:prstClr val="black"/>
                </a:solidFill>
                <a:latin typeface="Garamond"/>
                <a:cs typeface="Garamond"/>
              </a:rPr>
              <a:t>(</a:t>
            </a:r>
            <a:r>
              <a:rPr lang="en-US" sz="3600" i="1" dirty="0">
                <a:solidFill>
                  <a:prstClr val="black"/>
                </a:solidFill>
                <a:latin typeface="Garamond"/>
                <a:cs typeface="Garamond"/>
              </a:rPr>
              <a:t>x | </a:t>
            </a:r>
            <a:r>
              <a:rPr lang="en-US" sz="3600" dirty="0">
                <a:solidFill>
                  <a:prstClr val="black"/>
                </a:solidFill>
                <a:latin typeface="Symbol" pitchFamily="2" charset="2"/>
                <a:cs typeface="Garamond"/>
              </a:rPr>
              <a:t>q</a:t>
            </a:r>
            <a:r>
              <a:rPr lang="en-US" sz="3600" dirty="0">
                <a:solidFill>
                  <a:prstClr val="black"/>
                </a:solidFill>
                <a:latin typeface="Garamond"/>
                <a:cs typeface="Garamond"/>
              </a:rPr>
              <a:t>) </a:t>
            </a:r>
            <a:r>
              <a:rPr lang="en-US" sz="3600" i="1" dirty="0" err="1">
                <a:solidFill>
                  <a:prstClr val="black"/>
                </a:solidFill>
                <a:latin typeface="Garamond"/>
                <a:cs typeface="Garamond"/>
              </a:rPr>
              <a:t>f</a:t>
            </a:r>
            <a:r>
              <a:rPr lang="en-US" sz="3600" baseline="-25000" dirty="0" err="1">
                <a:latin typeface="Symbol" pitchFamily="2" charset="2"/>
                <a:cs typeface="Garamond"/>
              </a:rPr>
              <a:t>Q</a:t>
            </a:r>
            <a:r>
              <a:rPr lang="en-US" sz="3600" dirty="0">
                <a:solidFill>
                  <a:prstClr val="black"/>
                </a:solidFill>
                <a:latin typeface="Garamond"/>
                <a:cs typeface="Garamond"/>
              </a:rPr>
              <a:t>(</a:t>
            </a:r>
            <a:r>
              <a:rPr lang="en-US" sz="3600" dirty="0">
                <a:solidFill>
                  <a:prstClr val="black"/>
                </a:solidFill>
                <a:latin typeface="Symbol" pitchFamily="2" charset="2"/>
                <a:cs typeface="Garamond"/>
              </a:rPr>
              <a:t>q</a:t>
            </a:r>
            <a:r>
              <a:rPr lang="en-US" sz="3600" dirty="0">
                <a:solidFill>
                  <a:prstClr val="black"/>
                </a:solidFill>
                <a:latin typeface="Garamond"/>
                <a:cs typeface="Garamond"/>
              </a:rPr>
              <a:t>)</a:t>
            </a:r>
            <a:endParaRPr lang="en-US" sz="3600" i="1" dirty="0">
              <a:solidFill>
                <a:prstClr val="black"/>
              </a:solidFill>
              <a:latin typeface="Garamond"/>
              <a:cs typeface="Garamond"/>
            </a:endParaRPr>
          </a:p>
        </p:txBody>
      </p:sp>
      <p:sp>
        <p:nvSpPr>
          <p:cNvPr id="5" name="Rectangle 4">
            <a:extLst>
              <a:ext uri="{FF2B5EF4-FFF2-40B4-BE49-F238E27FC236}">
                <a16:creationId xmlns:a16="http://schemas.microsoft.com/office/drawing/2014/main" id="{F45E967A-F247-B54C-B179-73CCCF5E8FBC}"/>
              </a:ext>
            </a:extLst>
          </p:cNvPr>
          <p:cNvSpPr/>
          <p:nvPr/>
        </p:nvSpPr>
        <p:spPr>
          <a:xfrm>
            <a:off x="5181821" y="2168303"/>
            <a:ext cx="1013418" cy="646331"/>
          </a:xfrm>
          <a:prstGeom prst="rect">
            <a:avLst/>
          </a:prstGeom>
        </p:spPr>
        <p:txBody>
          <a:bodyPr wrap="none">
            <a:spAutoFit/>
          </a:bodyPr>
          <a:lstStyle/>
          <a:p>
            <a:pPr lvl="0" algn="ctr"/>
            <a:r>
              <a:rPr lang="en-US" sz="3600" i="1" dirty="0" err="1">
                <a:solidFill>
                  <a:prstClr val="black"/>
                </a:solidFill>
                <a:latin typeface="Garamond"/>
                <a:cs typeface="Garamond"/>
              </a:rPr>
              <a:t>f</a:t>
            </a:r>
            <a:r>
              <a:rPr lang="en-US" sz="3600" i="1" baseline="-25000" dirty="0" err="1">
                <a:solidFill>
                  <a:prstClr val="black"/>
                </a:solidFill>
                <a:latin typeface="Garamond"/>
                <a:cs typeface="Garamond"/>
              </a:rPr>
              <a:t>X</a:t>
            </a:r>
            <a:r>
              <a:rPr lang="en-US" sz="3600" dirty="0">
                <a:solidFill>
                  <a:prstClr val="black"/>
                </a:solidFill>
                <a:latin typeface="Garamond"/>
                <a:cs typeface="Garamond"/>
              </a:rPr>
              <a:t>(</a:t>
            </a:r>
            <a:r>
              <a:rPr lang="en-US" sz="3600" i="1" dirty="0">
                <a:solidFill>
                  <a:prstClr val="black"/>
                </a:solidFill>
                <a:latin typeface="Garamond"/>
                <a:cs typeface="Garamond"/>
              </a:rPr>
              <a:t>x</a:t>
            </a:r>
            <a:r>
              <a:rPr lang="en-US" sz="3600" dirty="0">
                <a:solidFill>
                  <a:prstClr val="black"/>
                </a:solidFill>
                <a:latin typeface="Garamond"/>
                <a:cs typeface="Garamond"/>
              </a:rPr>
              <a:t>)</a:t>
            </a:r>
            <a:endParaRPr lang="en-US" sz="3600" i="1" dirty="0">
              <a:solidFill>
                <a:prstClr val="black"/>
              </a:solidFill>
              <a:latin typeface="Garamond"/>
              <a:cs typeface="Garamond"/>
            </a:endParaRPr>
          </a:p>
        </p:txBody>
      </p:sp>
      <p:cxnSp>
        <p:nvCxnSpPr>
          <p:cNvPr id="6" name="Straight Connector 5">
            <a:extLst>
              <a:ext uri="{FF2B5EF4-FFF2-40B4-BE49-F238E27FC236}">
                <a16:creationId xmlns:a16="http://schemas.microsoft.com/office/drawing/2014/main" id="{08754F78-51D1-A749-B945-BB13E6A645C0}"/>
              </a:ext>
            </a:extLst>
          </p:cNvPr>
          <p:cNvCxnSpPr>
            <a:cxnSpLocks/>
          </p:cNvCxnSpPr>
          <p:nvPr/>
        </p:nvCxnSpPr>
        <p:spPr>
          <a:xfrm>
            <a:off x="4278529" y="2197865"/>
            <a:ext cx="2820003"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6FFCDCA-1ACD-A840-8C68-9DD9B554F6B0}"/>
              </a:ext>
            </a:extLst>
          </p:cNvPr>
          <p:cNvSpPr txBox="1"/>
          <p:nvPr/>
        </p:nvSpPr>
        <p:spPr>
          <a:xfrm>
            <a:off x="519304" y="5075623"/>
            <a:ext cx="5449614" cy="584775"/>
          </a:xfrm>
          <a:prstGeom prst="rect">
            <a:avLst/>
          </a:prstGeom>
          <a:noFill/>
        </p:spPr>
        <p:txBody>
          <a:bodyPr wrap="square" rtlCol="0">
            <a:spAutoFit/>
          </a:bodyPr>
          <a:lstStyle/>
          <a:p>
            <a:r>
              <a:rPr lang="en-US" sz="3200" dirty="0">
                <a:latin typeface="Franklin Gothic Medium"/>
                <a:cs typeface="Franklin Gothic Medium"/>
              </a:rPr>
              <a:t>if</a:t>
            </a:r>
            <a:r>
              <a:rPr lang="en-US" sz="3200" i="1" dirty="0">
                <a:latin typeface="Garamond" panose="02020404030301010803" pitchFamily="18" charset="0"/>
                <a:cs typeface="Franklin Gothic Medium"/>
              </a:rPr>
              <a:t> X</a:t>
            </a:r>
            <a:r>
              <a:rPr lang="en-US" sz="3200" baseline="-25000" dirty="0">
                <a:latin typeface="Garamond" panose="02020404030301010803" pitchFamily="18" charset="0"/>
                <a:cs typeface="Franklin Gothic Medium"/>
              </a:rPr>
              <a:t>1</a:t>
            </a:r>
            <a:r>
              <a:rPr lang="en-US" sz="3200" dirty="0">
                <a:latin typeface="Garamond" panose="02020404030301010803" pitchFamily="18" charset="0"/>
                <a:cs typeface="Franklin Gothic Medium"/>
              </a:rPr>
              <a:t>, …, </a:t>
            </a:r>
            <a:r>
              <a:rPr lang="en-US" sz="3200" i="1" dirty="0" err="1">
                <a:latin typeface="Garamond" panose="02020404030301010803" pitchFamily="18" charset="0"/>
                <a:cs typeface="Franklin Gothic Medium"/>
              </a:rPr>
              <a:t>X</a:t>
            </a:r>
            <a:r>
              <a:rPr lang="en-US" sz="3200" i="1" baseline="-25000" dirty="0" err="1">
                <a:latin typeface="Garamond" panose="02020404030301010803" pitchFamily="18" charset="0"/>
                <a:cs typeface="Franklin Gothic Medium"/>
              </a:rPr>
              <a:t>n</a:t>
            </a:r>
            <a:r>
              <a:rPr lang="en-US" sz="3200" dirty="0">
                <a:latin typeface="Franklin Gothic Medium"/>
                <a:cs typeface="Franklin Gothic Medium"/>
              </a:rPr>
              <a:t> are independent</a:t>
            </a:r>
            <a:endParaRPr lang="en-US" sz="3200" i="1" dirty="0">
              <a:solidFill>
                <a:schemeClr val="accent1"/>
              </a:solidFill>
              <a:latin typeface="Garamond" panose="02020404030301010803" pitchFamily="18" charset="0"/>
              <a:cs typeface="Franklin Gothic Medium"/>
            </a:endParaRPr>
          </a:p>
        </p:txBody>
      </p:sp>
      <p:grpSp>
        <p:nvGrpSpPr>
          <p:cNvPr id="17" name="Group 16">
            <a:extLst>
              <a:ext uri="{FF2B5EF4-FFF2-40B4-BE49-F238E27FC236}">
                <a16:creationId xmlns:a16="http://schemas.microsoft.com/office/drawing/2014/main" id="{6151F6D4-8158-9C4F-95BE-2091A3A9CE70}"/>
              </a:ext>
            </a:extLst>
          </p:cNvPr>
          <p:cNvGrpSpPr/>
          <p:nvPr/>
        </p:nvGrpSpPr>
        <p:grpSpPr>
          <a:xfrm>
            <a:off x="540324" y="4293709"/>
            <a:ext cx="8229599" cy="666975"/>
            <a:chOff x="540324" y="4577487"/>
            <a:chExt cx="8229599" cy="666975"/>
          </a:xfrm>
        </p:grpSpPr>
        <p:sp>
          <p:nvSpPr>
            <p:cNvPr id="7" name="TextBox 6">
              <a:extLst>
                <a:ext uri="{FF2B5EF4-FFF2-40B4-BE49-F238E27FC236}">
                  <a16:creationId xmlns:a16="http://schemas.microsoft.com/office/drawing/2014/main" id="{8FDA7080-C296-FC43-9BB1-6D94D8759B56}"/>
                </a:ext>
              </a:extLst>
            </p:cNvPr>
            <p:cNvSpPr txBox="1"/>
            <p:nvPr/>
          </p:nvSpPr>
          <p:spPr>
            <a:xfrm>
              <a:off x="540324" y="4577487"/>
              <a:ext cx="8229599" cy="584775"/>
            </a:xfrm>
            <a:prstGeom prst="rect">
              <a:avLst/>
            </a:prstGeom>
            <a:noFill/>
          </p:spPr>
          <p:txBody>
            <a:bodyPr wrap="square" rtlCol="0">
              <a:spAutoFit/>
            </a:bodyPr>
            <a:lstStyle/>
            <a:p>
              <a:r>
                <a:rPr lang="en-US" sz="3200" i="1" dirty="0" err="1">
                  <a:latin typeface="Garamond"/>
                  <a:cs typeface="Garamond"/>
                </a:rPr>
                <a:t>f</a:t>
              </a:r>
              <a:r>
                <a:rPr lang="en-US" sz="3200" baseline="-25000" dirty="0" err="1">
                  <a:latin typeface="Symbol" pitchFamily="2" charset="2"/>
                  <a:cs typeface="Garamond"/>
                </a:rPr>
                <a:t>Q</a:t>
              </a:r>
              <a:r>
                <a:rPr lang="en-US" sz="3200" i="1" baseline="-25000" dirty="0" err="1">
                  <a:latin typeface="Garamond"/>
                  <a:cs typeface="Garamond"/>
                </a:rPr>
                <a:t>|X</a:t>
              </a:r>
              <a:r>
                <a:rPr lang="en-US" sz="3200" i="1" baseline="-25000" dirty="0">
                  <a:latin typeface="Garamond"/>
                  <a:cs typeface="Garamond"/>
                </a:rPr>
                <a:t> …X</a:t>
              </a:r>
              <a:r>
                <a:rPr lang="en-US" sz="3200" dirty="0">
                  <a:latin typeface="Garamond"/>
                  <a:cs typeface="Garamond"/>
                </a:rPr>
                <a:t>(</a:t>
              </a:r>
              <a:r>
                <a:rPr lang="en-US" sz="3200" dirty="0">
                  <a:solidFill>
                    <a:prstClr val="black"/>
                  </a:solidFill>
                  <a:latin typeface="Symbol" pitchFamily="2" charset="2"/>
                  <a:cs typeface="Garamond"/>
                </a:rPr>
                <a:t>q</a:t>
              </a:r>
              <a:r>
                <a:rPr lang="en-US" sz="3200" dirty="0">
                  <a:latin typeface="Garamond"/>
                  <a:cs typeface="Garamond"/>
                </a:rPr>
                <a:t>|</a:t>
              </a:r>
              <a:r>
                <a:rPr lang="en-US" sz="3200" i="1" dirty="0">
                  <a:latin typeface="Garamond"/>
                  <a:cs typeface="Garamond"/>
                </a:rPr>
                <a:t>x</a:t>
              </a:r>
              <a:r>
                <a:rPr lang="en-US" sz="3200" baseline="-25000" dirty="0">
                  <a:latin typeface="Garamond"/>
                  <a:cs typeface="Garamond"/>
                </a:rPr>
                <a:t>1</a:t>
              </a:r>
              <a:r>
                <a:rPr lang="en-US" sz="3200" dirty="0">
                  <a:latin typeface="Garamond"/>
                  <a:cs typeface="Garamond"/>
                </a:rPr>
                <a:t>…</a:t>
              </a:r>
              <a:r>
                <a:rPr lang="en-US" sz="3200" i="1" dirty="0" err="1">
                  <a:latin typeface="Garamond"/>
                  <a:cs typeface="Garamond"/>
                </a:rPr>
                <a:t>x</a:t>
              </a:r>
              <a:r>
                <a:rPr lang="en-US" sz="3200" i="1" baseline="-25000" dirty="0" err="1">
                  <a:latin typeface="Garamond"/>
                  <a:cs typeface="Garamond"/>
                </a:rPr>
                <a:t>n</a:t>
              </a:r>
              <a:r>
                <a:rPr lang="en-US" sz="3200" dirty="0">
                  <a:latin typeface="Garamond"/>
                  <a:cs typeface="Garamond"/>
                </a:rPr>
                <a:t>) ∝ </a:t>
              </a:r>
              <a:r>
                <a:rPr lang="en-US" sz="3200" i="1" dirty="0" err="1">
                  <a:solidFill>
                    <a:prstClr val="black"/>
                  </a:solidFill>
                  <a:latin typeface="Garamond"/>
                  <a:cs typeface="Garamond"/>
                </a:rPr>
                <a:t>f</a:t>
              </a:r>
              <a:r>
                <a:rPr lang="en-US" sz="3200" i="1" baseline="-25000" dirty="0" err="1">
                  <a:solidFill>
                    <a:prstClr val="black"/>
                  </a:solidFill>
                  <a:latin typeface="Garamond"/>
                  <a:cs typeface="Garamond"/>
                </a:rPr>
                <a:t>X</a:t>
              </a:r>
              <a:r>
                <a:rPr lang="en-US" sz="3200" i="1" baseline="-25000" dirty="0">
                  <a:solidFill>
                    <a:prstClr val="black"/>
                  </a:solidFill>
                  <a:latin typeface="Garamond"/>
                  <a:cs typeface="Garamond"/>
                </a:rPr>
                <a:t> </a:t>
              </a:r>
              <a:r>
                <a:rPr lang="en-US" sz="3200" baseline="-25000" dirty="0">
                  <a:solidFill>
                    <a:prstClr val="black"/>
                  </a:solidFill>
                  <a:latin typeface="Garamond"/>
                  <a:cs typeface="Garamond"/>
                </a:rPr>
                <a:t>|</a:t>
              </a:r>
              <a:r>
                <a:rPr lang="en-US" sz="3200" baseline="-25000" dirty="0">
                  <a:latin typeface="Symbol" pitchFamily="2" charset="2"/>
                  <a:cs typeface="Garamond"/>
                </a:rPr>
                <a:t>Q</a:t>
              </a:r>
              <a:r>
                <a:rPr lang="en-US" sz="3200" dirty="0">
                  <a:solidFill>
                    <a:prstClr val="black"/>
                  </a:solidFill>
                  <a:latin typeface="Garamond"/>
                  <a:cs typeface="Garamond"/>
                </a:rPr>
                <a:t>(</a:t>
              </a:r>
              <a:r>
                <a:rPr lang="en-US" sz="3200" i="1" dirty="0">
                  <a:solidFill>
                    <a:prstClr val="black"/>
                  </a:solidFill>
                  <a:latin typeface="Garamond"/>
                  <a:cs typeface="Garamond"/>
                </a:rPr>
                <a:t>x</a:t>
              </a:r>
              <a:r>
                <a:rPr lang="en-US" sz="3200" baseline="-25000" dirty="0">
                  <a:solidFill>
                    <a:prstClr val="black"/>
                  </a:solidFill>
                  <a:latin typeface="Garamond"/>
                  <a:cs typeface="Garamond"/>
                </a:rPr>
                <a:t>1</a:t>
              </a:r>
              <a:r>
                <a:rPr lang="en-US" sz="3200" i="1" dirty="0">
                  <a:solidFill>
                    <a:prstClr val="black"/>
                  </a:solidFill>
                  <a:latin typeface="Garamond"/>
                  <a:cs typeface="Garamond"/>
                </a:rPr>
                <a:t>|</a:t>
              </a:r>
              <a:r>
                <a:rPr lang="en-US" sz="3200" dirty="0">
                  <a:solidFill>
                    <a:prstClr val="black"/>
                  </a:solidFill>
                  <a:latin typeface="Symbol" pitchFamily="2" charset="2"/>
                  <a:cs typeface="Garamond"/>
                </a:rPr>
                <a:t>q</a:t>
              </a:r>
              <a:r>
                <a:rPr lang="en-US" sz="3200" dirty="0">
                  <a:solidFill>
                    <a:prstClr val="black"/>
                  </a:solidFill>
                  <a:latin typeface="Garamond"/>
                  <a:cs typeface="Garamond"/>
                </a:rPr>
                <a:t>)…</a:t>
              </a:r>
              <a:r>
                <a:rPr lang="en-US" sz="3200" i="1" dirty="0" err="1">
                  <a:solidFill>
                    <a:prstClr val="black"/>
                  </a:solidFill>
                  <a:latin typeface="Garamond"/>
                  <a:cs typeface="Garamond"/>
                </a:rPr>
                <a:t>f</a:t>
              </a:r>
              <a:r>
                <a:rPr lang="en-US" sz="3200" i="1" baseline="-25000" dirty="0" err="1">
                  <a:solidFill>
                    <a:prstClr val="black"/>
                  </a:solidFill>
                  <a:latin typeface="Garamond"/>
                  <a:cs typeface="Garamond"/>
                </a:rPr>
                <a:t>X</a:t>
              </a:r>
              <a:r>
                <a:rPr lang="en-US" sz="3200" i="1" baseline="-25000" dirty="0">
                  <a:solidFill>
                    <a:prstClr val="black"/>
                  </a:solidFill>
                  <a:latin typeface="Garamond"/>
                  <a:cs typeface="Garamond"/>
                </a:rPr>
                <a:t> </a:t>
              </a:r>
              <a:r>
                <a:rPr lang="en-US" sz="3200" baseline="-25000" dirty="0">
                  <a:solidFill>
                    <a:prstClr val="black"/>
                  </a:solidFill>
                  <a:latin typeface="Garamond"/>
                  <a:cs typeface="Garamond"/>
                </a:rPr>
                <a:t>|</a:t>
              </a:r>
              <a:r>
                <a:rPr lang="en-US" sz="3200" baseline="-25000" dirty="0">
                  <a:latin typeface="Symbol" pitchFamily="2" charset="2"/>
                  <a:cs typeface="Garamond"/>
                </a:rPr>
                <a:t>Q</a:t>
              </a:r>
              <a:r>
                <a:rPr lang="en-US" sz="3200" dirty="0">
                  <a:solidFill>
                    <a:prstClr val="black"/>
                  </a:solidFill>
                  <a:latin typeface="Garamond"/>
                  <a:cs typeface="Garamond"/>
                </a:rPr>
                <a:t>(</a:t>
              </a:r>
              <a:r>
                <a:rPr lang="en-US" sz="3200" i="1" dirty="0" err="1">
                  <a:solidFill>
                    <a:prstClr val="black"/>
                  </a:solidFill>
                  <a:latin typeface="Garamond"/>
                  <a:cs typeface="Garamond"/>
                </a:rPr>
                <a:t>x</a:t>
              </a:r>
              <a:r>
                <a:rPr lang="en-US" sz="3200" i="1" baseline="-25000" dirty="0" err="1">
                  <a:solidFill>
                    <a:prstClr val="black"/>
                  </a:solidFill>
                  <a:latin typeface="Garamond"/>
                  <a:cs typeface="Garamond"/>
                </a:rPr>
                <a:t>n</a:t>
              </a:r>
              <a:r>
                <a:rPr lang="en-US" sz="3200" i="1" dirty="0" err="1">
                  <a:solidFill>
                    <a:prstClr val="black"/>
                  </a:solidFill>
                  <a:latin typeface="Garamond"/>
                  <a:cs typeface="Garamond"/>
                </a:rPr>
                <a:t>|</a:t>
              </a:r>
              <a:r>
                <a:rPr lang="en-US" sz="3200" dirty="0" err="1">
                  <a:solidFill>
                    <a:prstClr val="black"/>
                  </a:solidFill>
                  <a:latin typeface="Symbol" pitchFamily="2" charset="2"/>
                  <a:cs typeface="Garamond"/>
                </a:rPr>
                <a:t>q</a:t>
              </a:r>
              <a:r>
                <a:rPr lang="en-US" sz="3200" dirty="0">
                  <a:solidFill>
                    <a:prstClr val="black"/>
                  </a:solidFill>
                  <a:latin typeface="Garamond"/>
                  <a:cs typeface="Garamond"/>
                </a:rPr>
                <a:t>) </a:t>
              </a:r>
              <a:r>
                <a:rPr lang="en-US" sz="3200" i="1" dirty="0" err="1">
                  <a:solidFill>
                    <a:prstClr val="black"/>
                  </a:solidFill>
                  <a:latin typeface="Garamond"/>
                  <a:cs typeface="Garamond"/>
                </a:rPr>
                <a:t>f</a:t>
              </a:r>
              <a:r>
                <a:rPr lang="en-US" sz="3200" baseline="-25000" dirty="0" err="1">
                  <a:latin typeface="Symbol" pitchFamily="2" charset="2"/>
                  <a:cs typeface="Garamond"/>
                </a:rPr>
                <a:t>Q</a:t>
              </a:r>
              <a:r>
                <a:rPr lang="en-US" sz="3200" dirty="0">
                  <a:solidFill>
                    <a:prstClr val="black"/>
                  </a:solidFill>
                  <a:latin typeface="Garamond"/>
                  <a:cs typeface="Garamond"/>
                </a:rPr>
                <a:t>(</a:t>
              </a:r>
              <a:r>
                <a:rPr lang="en-US" sz="3200" dirty="0">
                  <a:solidFill>
                    <a:prstClr val="black"/>
                  </a:solidFill>
                  <a:latin typeface="Symbol" pitchFamily="2" charset="2"/>
                  <a:cs typeface="Garamond"/>
                </a:rPr>
                <a:t>q</a:t>
              </a:r>
              <a:r>
                <a:rPr lang="en-US" sz="3200" dirty="0">
                  <a:solidFill>
                    <a:prstClr val="black"/>
                  </a:solidFill>
                  <a:latin typeface="Garamond"/>
                  <a:cs typeface="Garamond"/>
                </a:rPr>
                <a:t>)</a:t>
              </a:r>
              <a:endParaRPr lang="en-US" sz="3200" i="1" dirty="0">
                <a:solidFill>
                  <a:prstClr val="black"/>
                </a:solidFill>
                <a:latin typeface="Garamond"/>
                <a:cs typeface="Garamond"/>
              </a:endParaRPr>
            </a:p>
          </p:txBody>
        </p:sp>
        <p:sp>
          <p:nvSpPr>
            <p:cNvPr id="13" name="Rectangle 12">
              <a:extLst>
                <a:ext uri="{FF2B5EF4-FFF2-40B4-BE49-F238E27FC236}">
                  <a16:creationId xmlns:a16="http://schemas.microsoft.com/office/drawing/2014/main" id="{BDF523D1-8AA2-8941-BD93-9A3B7C495CA2}"/>
                </a:ext>
              </a:extLst>
            </p:cNvPr>
            <p:cNvSpPr/>
            <p:nvPr/>
          </p:nvSpPr>
          <p:spPr>
            <a:xfrm>
              <a:off x="1175063" y="4869874"/>
              <a:ext cx="256802" cy="369332"/>
            </a:xfrm>
            <a:prstGeom prst="rect">
              <a:avLst/>
            </a:prstGeom>
          </p:spPr>
          <p:txBody>
            <a:bodyPr wrap="none">
              <a:spAutoFit/>
            </a:bodyPr>
            <a:lstStyle/>
            <a:p>
              <a:r>
                <a:rPr lang="en-US" baseline="-25000" dirty="0">
                  <a:solidFill>
                    <a:prstClr val="black"/>
                  </a:solidFill>
                  <a:latin typeface="Garamond"/>
                  <a:cs typeface="Garamond"/>
                </a:rPr>
                <a:t>1</a:t>
              </a:r>
              <a:endParaRPr lang="en-US" dirty="0"/>
            </a:p>
          </p:txBody>
        </p:sp>
        <p:sp>
          <p:nvSpPr>
            <p:cNvPr id="14" name="Rectangle 13">
              <a:extLst>
                <a:ext uri="{FF2B5EF4-FFF2-40B4-BE49-F238E27FC236}">
                  <a16:creationId xmlns:a16="http://schemas.microsoft.com/office/drawing/2014/main" id="{94038512-05C0-7442-A784-0D7EC4C8D7DD}"/>
                </a:ext>
              </a:extLst>
            </p:cNvPr>
            <p:cNvSpPr/>
            <p:nvPr/>
          </p:nvSpPr>
          <p:spPr>
            <a:xfrm>
              <a:off x="1705832" y="4875130"/>
              <a:ext cx="250390" cy="369332"/>
            </a:xfrm>
            <a:prstGeom prst="rect">
              <a:avLst/>
            </a:prstGeom>
          </p:spPr>
          <p:txBody>
            <a:bodyPr wrap="none">
              <a:spAutoFit/>
            </a:bodyPr>
            <a:lstStyle/>
            <a:p>
              <a:r>
                <a:rPr lang="en-US" i="1" baseline="-25000" dirty="0">
                  <a:solidFill>
                    <a:prstClr val="black"/>
                  </a:solidFill>
                  <a:latin typeface="Garamond"/>
                  <a:cs typeface="Garamond"/>
                </a:rPr>
                <a:t>n</a:t>
              </a:r>
              <a:endParaRPr lang="en-US" i="1" dirty="0"/>
            </a:p>
          </p:txBody>
        </p:sp>
        <p:sp>
          <p:nvSpPr>
            <p:cNvPr id="15" name="Rectangle 14">
              <a:extLst>
                <a:ext uri="{FF2B5EF4-FFF2-40B4-BE49-F238E27FC236}">
                  <a16:creationId xmlns:a16="http://schemas.microsoft.com/office/drawing/2014/main" id="{E6696C7E-E84A-664A-873C-485A89F1881A}"/>
                </a:ext>
              </a:extLst>
            </p:cNvPr>
            <p:cNvSpPr/>
            <p:nvPr/>
          </p:nvSpPr>
          <p:spPr>
            <a:xfrm>
              <a:off x="4207468" y="4859033"/>
              <a:ext cx="256802" cy="369332"/>
            </a:xfrm>
            <a:prstGeom prst="rect">
              <a:avLst/>
            </a:prstGeom>
          </p:spPr>
          <p:txBody>
            <a:bodyPr wrap="none">
              <a:spAutoFit/>
            </a:bodyPr>
            <a:lstStyle/>
            <a:p>
              <a:r>
                <a:rPr lang="en-US" baseline="-25000" dirty="0">
                  <a:solidFill>
                    <a:prstClr val="black"/>
                  </a:solidFill>
                  <a:latin typeface="Garamond"/>
                  <a:cs typeface="Garamond"/>
                </a:rPr>
                <a:t>1</a:t>
              </a:r>
              <a:endParaRPr lang="en-US" dirty="0"/>
            </a:p>
          </p:txBody>
        </p:sp>
        <p:sp>
          <p:nvSpPr>
            <p:cNvPr id="16" name="Rectangle 15">
              <a:extLst>
                <a:ext uri="{FF2B5EF4-FFF2-40B4-BE49-F238E27FC236}">
                  <a16:creationId xmlns:a16="http://schemas.microsoft.com/office/drawing/2014/main" id="{B92CEFBC-7027-F040-AABC-05005BEE4191}"/>
                </a:ext>
              </a:extLst>
            </p:cNvPr>
            <p:cNvSpPr/>
            <p:nvPr/>
          </p:nvSpPr>
          <p:spPr>
            <a:xfrm>
              <a:off x="6292876" y="4843397"/>
              <a:ext cx="250390" cy="369332"/>
            </a:xfrm>
            <a:prstGeom prst="rect">
              <a:avLst/>
            </a:prstGeom>
          </p:spPr>
          <p:txBody>
            <a:bodyPr wrap="none">
              <a:spAutoFit/>
            </a:bodyPr>
            <a:lstStyle/>
            <a:p>
              <a:r>
                <a:rPr lang="en-US" i="1" baseline="-25000" dirty="0">
                  <a:solidFill>
                    <a:prstClr val="black"/>
                  </a:solidFill>
                  <a:latin typeface="Garamond"/>
                  <a:cs typeface="Garamond"/>
                </a:rPr>
                <a:t>n</a:t>
              </a:r>
              <a:endParaRPr lang="en-US" i="1" dirty="0"/>
            </a:p>
          </p:txBody>
        </p:sp>
      </p:gr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DF7A1CCF-5024-B840-BB2D-69A4E4044F47}"/>
                  </a:ext>
                </a:extLst>
              </p14:cNvPr>
              <p14:cNvContentPartPr/>
              <p14:nvPr/>
            </p14:nvContentPartPr>
            <p14:xfrm>
              <a:off x="443880" y="2956680"/>
              <a:ext cx="8503200" cy="2167200"/>
            </p14:xfrm>
          </p:contentPart>
        </mc:Choice>
        <mc:Fallback xmlns="">
          <p:pic>
            <p:nvPicPr>
              <p:cNvPr id="8" name="Ink 7">
                <a:extLst>
                  <a:ext uri="{FF2B5EF4-FFF2-40B4-BE49-F238E27FC236}">
                    <a16:creationId xmlns:a16="http://schemas.microsoft.com/office/drawing/2014/main" id="{DF7A1CCF-5024-B840-BB2D-69A4E4044F47}"/>
                  </a:ext>
                </a:extLst>
              </p:cNvPr>
              <p:cNvPicPr/>
              <p:nvPr/>
            </p:nvPicPr>
            <p:blipFill>
              <a:blip r:embed="rId3"/>
              <a:stretch>
                <a:fillRect/>
              </a:stretch>
            </p:blipFill>
            <p:spPr>
              <a:xfrm>
                <a:off x="427680" y="2940480"/>
                <a:ext cx="8535600" cy="2199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1BBA9263-5CD6-A541-B99E-C3D0BA4DAE14}"/>
                  </a:ext>
                </a:extLst>
              </p14:cNvPr>
              <p14:cNvContentPartPr/>
              <p14:nvPr/>
            </p14:nvContentPartPr>
            <p14:xfrm>
              <a:off x="711360" y="2608920"/>
              <a:ext cx="7816320" cy="754560"/>
            </p14:xfrm>
          </p:contentPart>
        </mc:Choice>
        <mc:Fallback xmlns="">
          <p:pic>
            <p:nvPicPr>
              <p:cNvPr id="9" name="Ink 8">
                <a:extLst>
                  <a:ext uri="{FF2B5EF4-FFF2-40B4-BE49-F238E27FC236}">
                    <a16:creationId xmlns:a16="http://schemas.microsoft.com/office/drawing/2014/main" id="{1BBA9263-5CD6-A541-B99E-C3D0BA4DAE14}"/>
                  </a:ext>
                </a:extLst>
              </p:cNvPr>
              <p:cNvPicPr/>
              <p:nvPr/>
            </p:nvPicPr>
            <p:blipFill>
              <a:blip r:embed="rId5"/>
              <a:stretch>
                <a:fillRect/>
              </a:stretch>
            </p:blipFill>
            <p:spPr>
              <a:xfrm>
                <a:off x="695160" y="2592720"/>
                <a:ext cx="7848720" cy="786960"/>
              </a:xfrm>
              <a:prstGeom prst="rect">
                <a:avLst/>
              </a:prstGeom>
            </p:spPr>
          </p:pic>
        </mc:Fallback>
      </mc:AlternateContent>
    </p:spTree>
    <p:extLst>
      <p:ext uri="{BB962C8B-B14F-4D97-AF65-F5344CB8AC3E}">
        <p14:creationId xmlns:p14="http://schemas.microsoft.com/office/powerpoint/2010/main" val="300901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D68011-47DC-5444-8EA7-57CB082B9CD5}"/>
              </a:ext>
            </a:extLst>
          </p:cNvPr>
          <p:cNvSpPr txBox="1"/>
          <p:nvPr/>
        </p:nvSpPr>
        <p:spPr>
          <a:xfrm>
            <a:off x="435836" y="444381"/>
            <a:ext cx="7054432" cy="523220"/>
          </a:xfrm>
          <a:prstGeom prst="rect">
            <a:avLst/>
          </a:prstGeom>
          <a:noFill/>
        </p:spPr>
        <p:txBody>
          <a:bodyPr wrap="none" rtlCol="0">
            <a:spAutoFit/>
          </a:bodyPr>
          <a:lstStyle/>
          <a:p>
            <a:r>
              <a:rPr lang="en-US" sz="2800" dirty="0">
                <a:latin typeface="Franklin Gothic Medium"/>
                <a:cs typeface="Franklin Gothic Medium"/>
              </a:rPr>
              <a:t>Romeo is waiting for Juliet on their first date.</a:t>
            </a:r>
          </a:p>
        </p:txBody>
      </p:sp>
      <p:sp>
        <p:nvSpPr>
          <p:cNvPr id="6" name="Rectangle 5">
            <a:extLst>
              <a:ext uri="{FF2B5EF4-FFF2-40B4-BE49-F238E27FC236}">
                <a16:creationId xmlns:a16="http://schemas.microsoft.com/office/drawing/2014/main" id="{452FB5CA-EB03-DE41-BD55-753003EAD2F9}"/>
              </a:ext>
            </a:extLst>
          </p:cNvPr>
          <p:cNvSpPr/>
          <p:nvPr/>
        </p:nvSpPr>
        <p:spPr>
          <a:xfrm>
            <a:off x="2074627" y="1263353"/>
            <a:ext cx="954107" cy="1015663"/>
          </a:xfrm>
          <a:prstGeom prst="rect">
            <a:avLst/>
          </a:prstGeom>
        </p:spPr>
        <p:txBody>
          <a:bodyPr wrap="none">
            <a:spAutoFit/>
          </a:bodyPr>
          <a:lstStyle/>
          <a:p>
            <a:r>
              <a:rPr lang="en-US" sz="6000" dirty="0"/>
              <a:t>👱‍♀️</a:t>
            </a:r>
          </a:p>
        </p:txBody>
      </p:sp>
      <p:sp>
        <p:nvSpPr>
          <p:cNvPr id="7" name="Rectangle 6">
            <a:extLst>
              <a:ext uri="{FF2B5EF4-FFF2-40B4-BE49-F238E27FC236}">
                <a16:creationId xmlns:a16="http://schemas.microsoft.com/office/drawing/2014/main" id="{C628328F-87BF-6949-BCE1-DCA5E259E639}"/>
              </a:ext>
            </a:extLst>
          </p:cNvPr>
          <p:cNvSpPr/>
          <p:nvPr/>
        </p:nvSpPr>
        <p:spPr>
          <a:xfrm>
            <a:off x="4226741" y="1263351"/>
            <a:ext cx="954107" cy="1015663"/>
          </a:xfrm>
          <a:prstGeom prst="rect">
            <a:avLst/>
          </a:prstGeom>
        </p:spPr>
        <p:txBody>
          <a:bodyPr wrap="none">
            <a:spAutoFit/>
          </a:bodyPr>
          <a:lstStyle/>
          <a:p>
            <a:r>
              <a:rPr lang="en-US" sz="6000" dirty="0"/>
              <a:t>👩🏾</a:t>
            </a:r>
          </a:p>
        </p:txBody>
      </p:sp>
      <p:sp>
        <p:nvSpPr>
          <p:cNvPr id="8" name="Rectangle 7">
            <a:extLst>
              <a:ext uri="{FF2B5EF4-FFF2-40B4-BE49-F238E27FC236}">
                <a16:creationId xmlns:a16="http://schemas.microsoft.com/office/drawing/2014/main" id="{6AFA5D8B-8758-2F4D-A696-07057E7DA0E5}"/>
              </a:ext>
            </a:extLst>
          </p:cNvPr>
          <p:cNvSpPr/>
          <p:nvPr/>
        </p:nvSpPr>
        <p:spPr>
          <a:xfrm>
            <a:off x="6375238" y="1263351"/>
            <a:ext cx="954107" cy="1015663"/>
          </a:xfrm>
          <a:prstGeom prst="rect">
            <a:avLst/>
          </a:prstGeom>
        </p:spPr>
        <p:txBody>
          <a:bodyPr wrap="none">
            <a:spAutoFit/>
          </a:bodyPr>
          <a:lstStyle/>
          <a:p>
            <a:r>
              <a:rPr lang="en-US" sz="6000" dirty="0"/>
              <a:t>👧🏻</a:t>
            </a:r>
          </a:p>
        </p:txBody>
      </p:sp>
      <p:sp>
        <p:nvSpPr>
          <p:cNvPr id="11" name="TextBox 10">
            <a:extLst>
              <a:ext uri="{FF2B5EF4-FFF2-40B4-BE49-F238E27FC236}">
                <a16:creationId xmlns:a16="http://schemas.microsoft.com/office/drawing/2014/main" id="{789C308E-C81F-784D-960E-5086C7C8617C}"/>
              </a:ext>
            </a:extLst>
          </p:cNvPr>
          <p:cNvSpPr txBox="1"/>
          <p:nvPr/>
        </p:nvSpPr>
        <p:spPr>
          <a:xfrm>
            <a:off x="1655654" y="2165983"/>
            <a:ext cx="1906291" cy="461665"/>
          </a:xfrm>
          <a:prstGeom prst="rect">
            <a:avLst/>
          </a:prstGeom>
          <a:noFill/>
        </p:spPr>
        <p:txBody>
          <a:bodyPr wrap="none" rtlCol="0">
            <a:spAutoFit/>
          </a:bodyPr>
          <a:lstStyle/>
          <a:p>
            <a:r>
              <a:rPr lang="en-US" sz="2400" dirty="0">
                <a:latin typeface="Garamond" panose="02020404030301010803" pitchFamily="18" charset="0"/>
                <a:cs typeface="Franklin Gothic Medium"/>
              </a:rPr>
              <a:t>Uniform(0, .3)</a:t>
            </a:r>
          </a:p>
        </p:txBody>
      </p:sp>
      <p:sp>
        <p:nvSpPr>
          <p:cNvPr id="12" name="TextBox 11">
            <a:extLst>
              <a:ext uri="{FF2B5EF4-FFF2-40B4-BE49-F238E27FC236}">
                <a16:creationId xmlns:a16="http://schemas.microsoft.com/office/drawing/2014/main" id="{EABEAC7E-B13B-E346-B9AC-B2C70F378449}"/>
              </a:ext>
            </a:extLst>
          </p:cNvPr>
          <p:cNvSpPr txBox="1"/>
          <p:nvPr/>
        </p:nvSpPr>
        <p:spPr>
          <a:xfrm>
            <a:off x="3807770" y="2165984"/>
            <a:ext cx="1906291" cy="461665"/>
          </a:xfrm>
          <a:prstGeom prst="rect">
            <a:avLst/>
          </a:prstGeom>
          <a:noFill/>
        </p:spPr>
        <p:txBody>
          <a:bodyPr wrap="none" rtlCol="0">
            <a:spAutoFit/>
          </a:bodyPr>
          <a:lstStyle/>
          <a:p>
            <a:r>
              <a:rPr lang="en-US" sz="2400" dirty="0">
                <a:latin typeface="Garamond" panose="02020404030301010803" pitchFamily="18" charset="0"/>
                <a:cs typeface="Franklin Gothic Medium"/>
              </a:rPr>
              <a:t>Uniform(0, .8)</a:t>
            </a:r>
          </a:p>
        </p:txBody>
      </p:sp>
      <p:sp>
        <p:nvSpPr>
          <p:cNvPr id="13" name="TextBox 12">
            <a:extLst>
              <a:ext uri="{FF2B5EF4-FFF2-40B4-BE49-F238E27FC236}">
                <a16:creationId xmlns:a16="http://schemas.microsoft.com/office/drawing/2014/main" id="{6693D7B0-65D9-B842-B8FE-3CF330A4921C}"/>
              </a:ext>
            </a:extLst>
          </p:cNvPr>
          <p:cNvSpPr txBox="1"/>
          <p:nvPr/>
        </p:nvSpPr>
        <p:spPr>
          <a:xfrm>
            <a:off x="5959886" y="2165983"/>
            <a:ext cx="1906291" cy="461665"/>
          </a:xfrm>
          <a:prstGeom prst="rect">
            <a:avLst/>
          </a:prstGeom>
          <a:noFill/>
        </p:spPr>
        <p:txBody>
          <a:bodyPr wrap="none" rtlCol="0">
            <a:spAutoFit/>
          </a:bodyPr>
          <a:lstStyle/>
          <a:p>
            <a:r>
              <a:rPr lang="en-US" sz="2400" dirty="0">
                <a:latin typeface="Garamond" panose="02020404030301010803" pitchFamily="18" charset="0"/>
                <a:cs typeface="Franklin Gothic Medium"/>
              </a:rPr>
              <a:t>Uniform(0, .6)</a:t>
            </a:r>
          </a:p>
        </p:txBody>
      </p:sp>
      <p:sp>
        <p:nvSpPr>
          <p:cNvPr id="14" name="TextBox 13">
            <a:extLst>
              <a:ext uri="{FF2B5EF4-FFF2-40B4-BE49-F238E27FC236}">
                <a16:creationId xmlns:a16="http://schemas.microsoft.com/office/drawing/2014/main" id="{5A744015-C0F5-4E48-A8E3-E23A5443CEA1}"/>
              </a:ext>
            </a:extLst>
          </p:cNvPr>
          <p:cNvSpPr txBox="1"/>
          <p:nvPr/>
        </p:nvSpPr>
        <p:spPr>
          <a:xfrm>
            <a:off x="741046" y="2165983"/>
            <a:ext cx="694421" cy="461665"/>
          </a:xfrm>
          <a:prstGeom prst="rect">
            <a:avLst/>
          </a:prstGeom>
          <a:noFill/>
        </p:spPr>
        <p:txBody>
          <a:bodyPr wrap="none" rtlCol="0">
            <a:spAutoFit/>
          </a:bodyPr>
          <a:lstStyle/>
          <a:p>
            <a:r>
              <a:rPr lang="en-US" sz="2400" i="1" dirty="0">
                <a:latin typeface="Garamond" panose="02020404030301010803" pitchFamily="18" charset="0"/>
                <a:cs typeface="Franklin Gothic Medium"/>
              </a:rPr>
              <a:t>X</a:t>
            </a:r>
            <a:r>
              <a:rPr lang="en-US" sz="2400" dirty="0">
                <a:latin typeface="Garamond" panose="02020404030301010803" pitchFamily="18" charset="0"/>
                <a:cs typeface="Franklin Gothic Medium"/>
              </a:rPr>
              <a:t> =</a:t>
            </a:r>
          </a:p>
        </p:txBody>
      </p:sp>
      <p:pic>
        <p:nvPicPr>
          <p:cNvPr id="17" name="Picture 16">
            <a:extLst>
              <a:ext uri="{FF2B5EF4-FFF2-40B4-BE49-F238E27FC236}">
                <a16:creationId xmlns:a16="http://schemas.microsoft.com/office/drawing/2014/main" id="{47F7CEDC-A38E-1C40-AFE4-FA9D9A9132F1}"/>
              </a:ext>
            </a:extLst>
          </p:cNvPr>
          <p:cNvPicPr>
            <a:picLocks noChangeAspect="1"/>
          </p:cNvPicPr>
          <p:nvPr/>
        </p:nvPicPr>
        <p:blipFill rotWithShape="1">
          <a:blip r:embed="rId2"/>
          <a:srcRect l="40597" r="6552"/>
          <a:stretch/>
        </p:blipFill>
        <p:spPr>
          <a:xfrm>
            <a:off x="772089" y="3187263"/>
            <a:ext cx="2789856" cy="2969296"/>
          </a:xfrm>
          <a:prstGeom prst="rect">
            <a:avLst/>
          </a:prstGeom>
        </p:spPr>
      </p:pic>
      <p:sp>
        <p:nvSpPr>
          <p:cNvPr id="18" name="Rounded Rectangular Callout 17">
            <a:extLst>
              <a:ext uri="{FF2B5EF4-FFF2-40B4-BE49-F238E27FC236}">
                <a16:creationId xmlns:a16="http://schemas.microsoft.com/office/drawing/2014/main" id="{0FC7F150-456C-CF4D-B535-2175B2F40E78}"/>
              </a:ext>
            </a:extLst>
          </p:cNvPr>
          <p:cNvSpPr/>
          <p:nvPr/>
        </p:nvSpPr>
        <p:spPr>
          <a:xfrm>
            <a:off x="4076345" y="3230982"/>
            <a:ext cx="4537816" cy="846352"/>
          </a:xfrm>
          <a:prstGeom prst="wedgeRoundRectCallout">
            <a:avLst>
              <a:gd name="adj1" fmla="val -80992"/>
              <a:gd name="adj2" fmla="val 45728"/>
              <a:gd name="adj3" fmla="val 16667"/>
            </a:avLst>
          </a:prstGeom>
          <a:solidFill>
            <a:schemeClr val="accent1"/>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800" dirty="0">
                <a:latin typeface="Franklin Gothic Medium" panose="020B0603020102020204" pitchFamily="34" charset="0"/>
              </a:rPr>
              <a:t>girls are </a:t>
            </a:r>
            <a:r>
              <a:rPr lang="en-US" sz="2800" dirty="0">
                <a:latin typeface="Garamond" panose="02020404030301010803" pitchFamily="18" charset="0"/>
              </a:rPr>
              <a:t>Uniform(0, </a:t>
            </a:r>
            <a:r>
              <a:rPr lang="en-US" sz="2800" dirty="0">
                <a:latin typeface="Symbol" pitchFamily="2" charset="2"/>
              </a:rPr>
              <a:t>Q</a:t>
            </a:r>
            <a:r>
              <a:rPr lang="en-US" sz="2800" dirty="0">
                <a:latin typeface="Garamond" panose="02020404030301010803" pitchFamily="18" charset="0"/>
              </a:rPr>
              <a:t>)</a:t>
            </a:r>
            <a:r>
              <a:rPr lang="en-US" sz="2800" dirty="0">
                <a:latin typeface="Franklin Gothic Medium" panose="020B0603020102020204" pitchFamily="34" charset="0"/>
              </a:rPr>
              <a:t> late</a:t>
            </a:r>
            <a:r>
              <a:rPr lang="en-US" sz="2800" dirty="0"/>
              <a:t> </a:t>
            </a:r>
          </a:p>
        </p:txBody>
      </p:sp>
    </p:spTree>
    <p:extLst>
      <p:ext uri="{BB962C8B-B14F-4D97-AF65-F5344CB8AC3E}">
        <p14:creationId xmlns:p14="http://schemas.microsoft.com/office/powerpoint/2010/main" val="129066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ssolv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2" grpId="0"/>
      <p:bldP spid="13" grpId="0"/>
      <p:bldP spid="14"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26358E-C4A2-0B40-B283-C3598F115633}"/>
              </a:ext>
            </a:extLst>
          </p:cNvPr>
          <p:cNvSpPr txBox="1"/>
          <p:nvPr/>
        </p:nvSpPr>
        <p:spPr>
          <a:xfrm>
            <a:off x="435836" y="444381"/>
            <a:ext cx="2605200" cy="523220"/>
          </a:xfrm>
          <a:prstGeom prst="rect">
            <a:avLst/>
          </a:prstGeom>
          <a:noFill/>
        </p:spPr>
        <p:txBody>
          <a:bodyPr wrap="none" rtlCol="0">
            <a:spAutoFit/>
          </a:bodyPr>
          <a:lstStyle/>
          <a:p>
            <a:r>
              <a:rPr lang="en-US" sz="2800" dirty="0">
                <a:latin typeface="Franklin Gothic Medium"/>
                <a:cs typeface="Franklin Gothic Medium"/>
              </a:rPr>
              <a:t>Romeo’s model</a:t>
            </a:r>
          </a:p>
        </p:txBody>
      </p:sp>
      <p:sp>
        <p:nvSpPr>
          <p:cNvPr id="3" name="TextBox 2">
            <a:extLst>
              <a:ext uri="{FF2B5EF4-FFF2-40B4-BE49-F238E27FC236}">
                <a16:creationId xmlns:a16="http://schemas.microsoft.com/office/drawing/2014/main" id="{500137BF-9DC5-014E-A869-B49DAAD2E9C5}"/>
              </a:ext>
            </a:extLst>
          </p:cNvPr>
          <p:cNvSpPr txBox="1"/>
          <p:nvPr/>
        </p:nvSpPr>
        <p:spPr>
          <a:xfrm>
            <a:off x="3504857" y="505936"/>
            <a:ext cx="2509020" cy="461665"/>
          </a:xfrm>
          <a:prstGeom prst="rect">
            <a:avLst/>
          </a:prstGeom>
          <a:noFill/>
        </p:spPr>
        <p:txBody>
          <a:bodyPr wrap="none" rtlCol="0">
            <a:spAutoFit/>
          </a:bodyPr>
          <a:lstStyle/>
          <a:p>
            <a:r>
              <a:rPr lang="en-US" sz="2400" i="1" dirty="0">
                <a:latin typeface="Garamond" panose="02020404030301010803" pitchFamily="18" charset="0"/>
                <a:cs typeface="Franklin Gothic Medium"/>
              </a:rPr>
              <a:t>X </a:t>
            </a:r>
            <a:r>
              <a:rPr lang="en-US" sz="2400" dirty="0">
                <a:latin typeface="Garamond" panose="02020404030301010803" pitchFamily="18" charset="0"/>
                <a:cs typeface="Franklin Gothic Medium"/>
              </a:rPr>
              <a:t>= Uniform(0, </a:t>
            </a:r>
            <a:r>
              <a:rPr lang="en-US" sz="2400" dirty="0">
                <a:latin typeface="Symbol" pitchFamily="2" charset="2"/>
              </a:rPr>
              <a:t>Q</a:t>
            </a:r>
            <a:r>
              <a:rPr lang="en-US" sz="2400" dirty="0">
                <a:latin typeface="Garamond" panose="02020404030301010803" pitchFamily="18" charset="0"/>
                <a:cs typeface="Franklin Gothic Medium"/>
              </a:rPr>
              <a:t>)</a:t>
            </a:r>
          </a:p>
        </p:txBody>
      </p:sp>
      <p:sp>
        <p:nvSpPr>
          <p:cNvPr id="4" name="TextBox 3">
            <a:extLst>
              <a:ext uri="{FF2B5EF4-FFF2-40B4-BE49-F238E27FC236}">
                <a16:creationId xmlns:a16="http://schemas.microsoft.com/office/drawing/2014/main" id="{249AEAEF-115A-5648-9044-368CBB8891E1}"/>
              </a:ext>
            </a:extLst>
          </p:cNvPr>
          <p:cNvSpPr txBox="1"/>
          <p:nvPr/>
        </p:nvSpPr>
        <p:spPr>
          <a:xfrm>
            <a:off x="3504857" y="967601"/>
            <a:ext cx="2425664" cy="461665"/>
          </a:xfrm>
          <a:prstGeom prst="rect">
            <a:avLst/>
          </a:prstGeom>
          <a:noFill/>
        </p:spPr>
        <p:txBody>
          <a:bodyPr wrap="none" rtlCol="0">
            <a:spAutoFit/>
          </a:bodyPr>
          <a:lstStyle/>
          <a:p>
            <a:r>
              <a:rPr lang="en-US" sz="2400" dirty="0">
                <a:latin typeface="Symbol" pitchFamily="2" charset="2"/>
              </a:rPr>
              <a:t>Q</a:t>
            </a:r>
            <a:r>
              <a:rPr lang="en-US" sz="2400" i="1" dirty="0">
                <a:latin typeface="Garamond" panose="02020404030301010803" pitchFamily="18" charset="0"/>
                <a:cs typeface="Franklin Gothic Medium"/>
              </a:rPr>
              <a:t> </a:t>
            </a:r>
            <a:r>
              <a:rPr lang="en-US" sz="2400" dirty="0">
                <a:latin typeface="Garamond" panose="02020404030301010803" pitchFamily="18" charset="0"/>
                <a:cs typeface="Franklin Gothic Medium"/>
              </a:rPr>
              <a:t>= Uniform(0, 1)</a:t>
            </a:r>
          </a:p>
        </p:txBody>
      </p:sp>
      <p:sp>
        <p:nvSpPr>
          <p:cNvPr id="5" name="TextBox 4">
            <a:extLst>
              <a:ext uri="{FF2B5EF4-FFF2-40B4-BE49-F238E27FC236}">
                <a16:creationId xmlns:a16="http://schemas.microsoft.com/office/drawing/2014/main" id="{606961E9-2E4B-9946-8DAB-E81DA2BF64E9}"/>
              </a:ext>
            </a:extLst>
          </p:cNvPr>
          <p:cNvSpPr txBox="1"/>
          <p:nvPr/>
        </p:nvSpPr>
        <p:spPr>
          <a:xfrm>
            <a:off x="435836" y="1910573"/>
            <a:ext cx="6724918" cy="523220"/>
          </a:xfrm>
          <a:prstGeom prst="rect">
            <a:avLst/>
          </a:prstGeom>
          <a:noFill/>
        </p:spPr>
        <p:txBody>
          <a:bodyPr wrap="none" rtlCol="0">
            <a:spAutoFit/>
          </a:bodyPr>
          <a:lstStyle/>
          <a:p>
            <a:r>
              <a:rPr lang="en-US" sz="2800" dirty="0">
                <a:latin typeface="Franklin Gothic Medium"/>
                <a:cs typeface="Franklin Gothic Medium"/>
              </a:rPr>
              <a:t>On her first date, Juliet arrives ½ hour late.</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29AFDA56-1833-1849-82C0-E9B895127BFF}"/>
                  </a:ext>
                </a:extLst>
              </p14:cNvPr>
              <p14:cNvContentPartPr/>
              <p14:nvPr/>
            </p14:nvContentPartPr>
            <p14:xfrm>
              <a:off x="945720" y="1147320"/>
              <a:ext cx="6589080" cy="4225320"/>
            </p14:xfrm>
          </p:contentPart>
        </mc:Choice>
        <mc:Fallback xmlns="">
          <p:pic>
            <p:nvPicPr>
              <p:cNvPr id="6" name="Ink 5">
                <a:extLst>
                  <a:ext uri="{FF2B5EF4-FFF2-40B4-BE49-F238E27FC236}">
                    <a16:creationId xmlns:a16="http://schemas.microsoft.com/office/drawing/2014/main" id="{29AFDA56-1833-1849-82C0-E9B895127BFF}"/>
                  </a:ext>
                </a:extLst>
              </p:cNvPr>
              <p:cNvPicPr/>
              <p:nvPr/>
            </p:nvPicPr>
            <p:blipFill>
              <a:blip r:embed="rId3"/>
              <a:stretch>
                <a:fillRect/>
              </a:stretch>
            </p:blipFill>
            <p:spPr>
              <a:xfrm>
                <a:off x="929520" y="1131120"/>
                <a:ext cx="6621480" cy="4257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874EFBCF-004A-254E-8619-5591B735CBB5}"/>
                  </a:ext>
                </a:extLst>
              </p14:cNvPr>
              <p14:cNvContentPartPr/>
              <p14:nvPr/>
            </p14:nvContentPartPr>
            <p14:xfrm>
              <a:off x="938520" y="1476720"/>
              <a:ext cx="7877520" cy="4614120"/>
            </p14:xfrm>
          </p:contentPart>
        </mc:Choice>
        <mc:Fallback xmlns="">
          <p:pic>
            <p:nvPicPr>
              <p:cNvPr id="7" name="Ink 6">
                <a:extLst>
                  <a:ext uri="{FF2B5EF4-FFF2-40B4-BE49-F238E27FC236}">
                    <a16:creationId xmlns:a16="http://schemas.microsoft.com/office/drawing/2014/main" id="{874EFBCF-004A-254E-8619-5591B735CBB5}"/>
                  </a:ext>
                </a:extLst>
              </p:cNvPr>
              <p:cNvPicPr/>
              <p:nvPr/>
            </p:nvPicPr>
            <p:blipFill>
              <a:blip r:embed="rId5"/>
              <a:stretch>
                <a:fillRect/>
              </a:stretch>
            </p:blipFill>
            <p:spPr>
              <a:xfrm>
                <a:off x="922320" y="1460520"/>
                <a:ext cx="7909920" cy="4646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CB7AA9C6-BB4A-D04B-8E5C-3FFEC1A49557}"/>
                  </a:ext>
                </a:extLst>
              </p14:cNvPr>
              <p14:cNvContentPartPr/>
              <p14:nvPr/>
            </p14:nvContentPartPr>
            <p14:xfrm>
              <a:off x="5825880" y="4144320"/>
              <a:ext cx="3071880" cy="1558800"/>
            </p14:xfrm>
          </p:contentPart>
        </mc:Choice>
        <mc:Fallback xmlns="">
          <p:pic>
            <p:nvPicPr>
              <p:cNvPr id="8" name="Ink 7">
                <a:extLst>
                  <a:ext uri="{FF2B5EF4-FFF2-40B4-BE49-F238E27FC236}">
                    <a16:creationId xmlns:a16="http://schemas.microsoft.com/office/drawing/2014/main" id="{CB7AA9C6-BB4A-D04B-8E5C-3FFEC1A49557}"/>
                  </a:ext>
                </a:extLst>
              </p:cNvPr>
              <p:cNvPicPr/>
              <p:nvPr/>
            </p:nvPicPr>
            <p:blipFill>
              <a:blip r:embed="rId7"/>
              <a:stretch>
                <a:fillRect/>
              </a:stretch>
            </p:blipFill>
            <p:spPr>
              <a:xfrm>
                <a:off x="5809680" y="4128120"/>
                <a:ext cx="3104280" cy="1591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CF514C06-AED3-CB46-A963-44B0F9A799AE}"/>
                  </a:ext>
                </a:extLst>
              </p14:cNvPr>
              <p14:cNvContentPartPr/>
              <p14:nvPr/>
            </p14:nvContentPartPr>
            <p14:xfrm>
              <a:off x="6570360" y="324720"/>
              <a:ext cx="2187360" cy="1053000"/>
            </p14:xfrm>
          </p:contentPart>
        </mc:Choice>
        <mc:Fallback xmlns="">
          <p:pic>
            <p:nvPicPr>
              <p:cNvPr id="9" name="Ink 8">
                <a:extLst>
                  <a:ext uri="{FF2B5EF4-FFF2-40B4-BE49-F238E27FC236}">
                    <a16:creationId xmlns:a16="http://schemas.microsoft.com/office/drawing/2014/main" id="{CF514C06-AED3-CB46-A963-44B0F9A799AE}"/>
                  </a:ext>
                </a:extLst>
              </p:cNvPr>
              <p:cNvPicPr/>
              <p:nvPr/>
            </p:nvPicPr>
            <p:blipFill>
              <a:blip r:embed="rId9"/>
              <a:stretch>
                <a:fillRect/>
              </a:stretch>
            </p:blipFill>
            <p:spPr>
              <a:xfrm>
                <a:off x="6554160" y="308520"/>
                <a:ext cx="2219760" cy="1085400"/>
              </a:xfrm>
              <a:prstGeom prst="rect">
                <a:avLst/>
              </a:prstGeom>
            </p:spPr>
          </p:pic>
        </mc:Fallback>
      </mc:AlternateContent>
    </p:spTree>
    <p:extLst>
      <p:ext uri="{BB962C8B-B14F-4D97-AF65-F5344CB8AC3E}">
        <p14:creationId xmlns:p14="http://schemas.microsoft.com/office/powerpoint/2010/main" val="220321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666666"/>
      </a:dk2>
      <a:lt2>
        <a:srgbClr val="EEECE1"/>
      </a:lt2>
      <a:accent1>
        <a:srgbClr val="FF9933"/>
      </a:accent1>
      <a:accent2>
        <a:srgbClr val="FF6600"/>
      </a:accent2>
      <a:accent3>
        <a:srgbClr val="FF9900"/>
      </a:accent3>
      <a:accent4>
        <a:srgbClr val="9999FF"/>
      </a:accent4>
      <a:accent5>
        <a:srgbClr val="6666CC"/>
      </a:accent5>
      <a:accent6>
        <a:srgbClr val="3333CC"/>
      </a:accent6>
      <a:hlink>
        <a:srgbClr val="666666"/>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400" dirty="0" smtClean="0">
            <a:latin typeface="Franklin Gothic Medium"/>
            <a:cs typeface="Franklin Gothic Medium"/>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3621</TotalTime>
  <Words>976</Words>
  <Application>Microsoft Office PowerPoint</Application>
  <PresentationFormat>On-screen Show (4:3)</PresentationFormat>
  <Paragraphs>156</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10. Bayesian Statistics</vt:lpstr>
      <vt:lpstr>The Central Dogma of Statistics</vt:lpstr>
      <vt:lpstr>PowerPoint Presentation</vt:lpstr>
      <vt:lpstr>PowerPoint Presentation</vt:lpstr>
      <vt:lpstr>PowerPoint Presentation</vt:lpstr>
      <vt:lpstr>Bayesian inference</vt:lpstr>
      <vt:lpstr>Bayes’ rule</vt:lpstr>
      <vt:lpstr>PowerPoint Presentation</vt:lpstr>
      <vt:lpstr>PowerPoint Presentation</vt:lpstr>
      <vt:lpstr>PowerPoint Presentation</vt:lpstr>
      <vt:lpstr>PowerPoint Presentation</vt:lpstr>
      <vt:lpstr>Inference for normals</vt:lpstr>
      <vt:lpstr>PowerPoint Presentation</vt:lpstr>
      <vt:lpstr>The Beta(a, b) random variable</vt:lpstr>
      <vt:lpstr>The Beta(a, b) random variable</vt:lpstr>
      <vt:lpstr>PowerPoint Presentation</vt:lpstr>
      <vt:lpstr>PowerPoint Presentation</vt:lpstr>
      <vt:lpstr>PowerPoint Presentation</vt:lpstr>
      <vt:lpstr>PowerPoint Presentation</vt:lpstr>
      <vt:lpstr>PowerPoint Presentation</vt:lpstr>
      <vt:lpstr>PowerPoint Presentation</vt:lpstr>
      <vt:lpstr>Point estimation</vt:lpstr>
      <vt:lpstr>Point estimation for normals</vt:lpstr>
      <vt:lpstr>PowerPoint Presentation</vt:lpstr>
      <vt:lpstr>PowerPoint Presentation</vt:lpstr>
      <vt:lpstr>Hypothesis testing</vt:lpstr>
      <vt:lpstr>PowerPoint Presentation</vt:lpstr>
      <vt:lpstr>PowerPoint Presentation</vt:lpstr>
      <vt:lpstr>PowerPoint Presentation</vt:lpstr>
      <vt:lpstr>Hypothesis testing error</vt:lpstr>
      <vt:lpstr>PowerPoint Presentation</vt:lpstr>
      <vt:lpstr>PowerPoint Presentation</vt:lpstr>
    </vt:vector>
  </TitlesOfParts>
  <Company>Chinese University of Hong Kong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Andrej Bogdanov</dc:creator>
  <cp:lastModifiedBy>Andrej Bogdanov (CSD)</cp:lastModifiedBy>
  <cp:revision>337</cp:revision>
  <cp:lastPrinted>2019-03-20T04:25:33Z</cp:lastPrinted>
  <dcterms:created xsi:type="dcterms:W3CDTF">2013-01-07T07:20:47Z</dcterms:created>
  <dcterms:modified xsi:type="dcterms:W3CDTF">2019-04-15T08:24:06Z</dcterms:modified>
</cp:coreProperties>
</file>