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77" r:id="rId4"/>
    <p:sldId id="276" r:id="rId5"/>
    <p:sldId id="278" r:id="rId6"/>
    <p:sldId id="279" r:id="rId7"/>
    <p:sldId id="314" r:id="rId8"/>
    <p:sldId id="280" r:id="rId9"/>
    <p:sldId id="275" r:id="rId10"/>
    <p:sldId id="282" r:id="rId11"/>
    <p:sldId id="281" r:id="rId12"/>
    <p:sldId id="283" r:id="rId13"/>
    <p:sldId id="285" r:id="rId14"/>
    <p:sldId id="286" r:id="rId15"/>
    <p:sldId id="287" r:id="rId16"/>
    <p:sldId id="288" r:id="rId17"/>
    <p:sldId id="295" r:id="rId18"/>
    <p:sldId id="294" r:id="rId19"/>
    <p:sldId id="296" r:id="rId20"/>
    <p:sldId id="297" r:id="rId21"/>
    <p:sldId id="299" r:id="rId22"/>
    <p:sldId id="298" r:id="rId23"/>
    <p:sldId id="300" r:id="rId24"/>
    <p:sldId id="302" r:id="rId25"/>
    <p:sldId id="301" r:id="rId26"/>
    <p:sldId id="303" r:id="rId27"/>
    <p:sldId id="304" r:id="rId28"/>
    <p:sldId id="305" r:id="rId29"/>
    <p:sldId id="306" r:id="rId30"/>
    <p:sldId id="307" r:id="rId31"/>
    <p:sldId id="308" r:id="rId32"/>
    <p:sldId id="310" r:id="rId33"/>
    <p:sldId id="312" r:id="rId34"/>
    <p:sldId id="309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9"/>
    <p:restoredTop sz="94526"/>
  </p:normalViewPr>
  <p:slideViewPr>
    <p:cSldViewPr snapToGrid="0" snapToObjects="1">
      <p:cViewPr varScale="1">
        <p:scale>
          <a:sx n="147" d="100"/>
          <a:sy n="147" d="100"/>
        </p:scale>
        <p:origin x="1008" y="19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3:44.5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2650 5436 7569,'0'-11'75,"-5"5"315,3-5-304,-3 5 180,5 0-151,0 1-76,0 5 0,-1 5 0,-2 4 0,0 5 0,-1 6 0,0 7 1,0 6-1,2 5 68,0 2-33,-3 2 0,4 5-19,-3 3 1,2 2-312,-2 5 0,-1 5 341,1-30 0,0 1 0,-1 0 0,0 0-26,1-1 0,0 0 1,-1 30-139,2-4 1,1-6 2,2-3 1,5-7-30,3-4 0,-2-2-93,2-2 215,-6-5-5,9-6 0,-10-2 100,3-2 1,1-2-111,-1-2 1,1-2 38,-2-2 1,-1 1-42,2-1 1,-3 1 351,-1-1 0,0-3-450,0-1 0,0-3 1,0 4-663,0-6 338,0 3 1,0-6 143,0-3 1,1-3-276,3-9 553,-3-1 0,14-6 0,-2 0 0</inkml:trace>
  <inkml:trace contextRef="#ctx0" brushRef="#br0" timeOffset="1">2581 5688 7569,'-5'-13'57,"-3"-2"1,0 2 87,0-2 0,3 6-76,5 1 0,-4 1 114,0-5 1,0 1-1,4-1 1,4 1-110,0 0 0,9-1 131,-2 1 0,8-1-194,0 1 1,7-4 52,0-1 1,6 1-63,-2 4 1,5 3-39,3 1 1,-3 0-22,3 0 1,-2 3 34,-2 8 1,-5 2 69,-2 5 0,-4 6-77,-4 2 0,-4 4 77,-7 3-42,-3-2-70,-5 4 0,0-1 84,0 0 1,-7 4-59,-4 0 1,-3-2 71,-9 2 1,-2-5-3,-9 5 1,-1-6-1,0 2 1,-2-3 62,-1-1 1,-4-2-20,4-2 0,0-4-38,4-7 1,4 1 1,4-5 1,7 0 60,4-4-490,2-6 1,7 0-132,2-5 0,9-1 520,6 1 0,6-6 0,6 0 0</inkml:trace>
  <inkml:trace contextRef="#ctx0" brushRef="#br0" timeOffset="2">3198 5916 6961,'0'-6'-462,"-5"1"482,3 5 0,-4-2 761,2-1-239,3 1 125,-4-3-493,5 5 0,0 1-41,0 3 1,0 3 96,0 4-78,0 0-79,5 6 0,1 1 0,6 5 0,-2-1 0,0 2 0,0 2 235,3 1-349,1-1 81,-3 2 0,5-4 1,-1 3-1,0-3 32,2-1 1,-3 0-128,5-1 144,-5-4-134,2-1 1,-3-6 73,2 1 1,-4-1-45,1 0 0,-2-3 88,-6 0-50,5-6-402,-8 3 123,4 0-661,0-3 469,-4 3 0,3-5-771,-8 0 425,-2 0 794,-5 0 0,-1-5 0,1-2 0</inkml:trace>
  <inkml:trace contextRef="#ctx0" brushRef="#br0" timeOffset="3">3472 5927 7569,'0'-11'-119,"0"0"1,0-1-641,0 1 1127,0-1 0,0 5 104,0-1 399,0 6-295,0-4-564,-5 6 1,-1 6 84,-6 1 1,-1 8-55,-2 4 1,-1 7-1,-5 2 1,2 0 0,-1 1-1,-2 0 1,-2 3-22,-2 1 1,2 1 0,-3-1 0,3-3 0,2-3-9,3-3 0,-1-2 1,6-2-157,4-1 0,-2-5 0,6 1 0,0-2-225,2-2 1,3-3-710,1 0-98,0-6 1174,5 3 0,1-10 0,5-1 0</inkml:trace>
  <inkml:trace contextRef="#ctx0" brushRef="#br0" timeOffset="4">4089 5128 7569,'-5'-11'-755,"3"3"762,-1 0 212,1 6 0,1-7 39,-3 5 0,2 0 0,-5 6 0,1 1 0,0 5 0,-3 3-170,-1 5 0,-2 1 0,1 6 0,-1 0 0,1 0 0,-1 0 0,0 1 0,-2 3 87,-1 3 0,-1-1-104,5 2 1,-4-1-109,-1 4 0,1 4 33,4 0 1,-1 1-58,1-5 0,1 4-5,2 0 0,3 4 84,5-4 0,0-3-72,0 0 57,0-4 2,0 4 1,4-4-11,0-4 0,5 0 10,-2-4 1,3-2-5,2-2 1,-1 1 7,1-4 1,-1-1-2,1-4 0,-1-3-150,0 0 1,-3-2 86,0 2 0,-5-2-915,5-2 372,0-3-555,3 4 1153,0-5 0,-4 0 0,-2 0 0</inkml:trace>
  <inkml:trace contextRef="#ctx0" brushRef="#br0" timeOffset="5">4203 5642 7569,'-17'-12'0,"8"2"-94,-2 3 286,7 2 458,-1 0-482,5 3 0,0-2 1,1 8-125,3 4 1,-1 3 0,4 3 0,2 3-1,1 1 1,3 1 0,1 0 0,1 0 103,-1 1 1,-1-2 0,-2-1 0,1 1-48,-1 0 0,1 0-158,-1 1 0,1-1 99,-1-3 0,-3-2-87,-1 2 41,1-3 1,3 0-359,1-1 71,-6 1 0,3-5-1278,-5 1 510,5-6 1059,-8 4 0,-1-6 0,-7 0 0</inkml:trace>
  <inkml:trace contextRef="#ctx0" brushRef="#br0" timeOffset="6">4443 5630 7569,'-4'-15'0,"0"0"0,0 0-7,4 3 1,0 5 35,0-1 462,0 6-172,-5-3 28,4 5-301,-4 0 1,4 5-1,-3 3 1,-4 6 15,-2 5 0,-1 7 0,-2 2 0,-1 1 9,-1 3 1,-4 1 0,2 1 0,-1-1-100,-2-3 1,4 0-84,0-4 0,0-3 34,1 0 1,1-2-202,6-5 0,-1-1-56,5-4-487,-4 1 179,6-1 65,-3-4 577,10-2 0,2-5 0,4 0 0</inkml:trace>
  <inkml:trace contextRef="#ctx0" brushRef="#br0" timeOffset="7">4557 5208 7569,'-10'-23'0,"6"5"79,-7 3 1,7 6 327,0 2-89,3 4-288,1-2-7,5 5 0,-3 0 141,6 0 0,0 5 0,4 4 0,2 4 0,3 4 0,0 4 272,4 3 1,0 5-269,2-2 0,0 4-73,0 0 0,-4 3-85,0 4-742,0-2 738,-1 8 1,-2-3 71,-4 4 0,-6-3-247,-2 0 1,1 0 125,-1 4 1,-2-2-59,-6-2 0,-2-3 71,-5-4 0,3-2-103,0-3 0,1 2-74,-5-6 1,1 0-82,0-7 1,-1-1-427,1-3 0,3-6 939,0 2-225,6-2 0,-7-3 0,5 1 0,2-1 0,0 2 0,2-1 0</inkml:trace>
  <inkml:trace contextRef="#ctx0" brushRef="#br0" timeOffset="8">5562 5596 7569,'-11'-1'-240,"-1"-3"208,6 3 429,1-4-157,5 5-97,0 0 0,5 0 0,2 0 0,5 0 0,3 0 0,3 0 0,1 0 0,0 0 75,1 0 1,2 0 0,1 0 0,-1 0-21,1 0 0,1 0-312,3 0 0,-7-4 95,3 0 0,-3 0-535,3 4 1,-4 0 66,0 0 0,-5-3-772,2-1 1259,-9 0 0,-2 9 0,-5 1 0</inkml:trace>
  <inkml:trace contextRef="#ctx0" brushRef="#br0" timeOffset="9">5630 5825 7322,'12'0'715,"1"0"-298,2 0 0,-1 0 26,5 0 0,0 0-271,4 0 1,3-2 0,1 0-144,-2-2 1,3-1 0,-1 2-102,-2 0 1,-2-1-674,-4 4 1,3 0 194,-3 0 550,-3 0 0,6 0 0,-4 0 0</inkml:trace>
  <inkml:trace contextRef="#ctx0" brushRef="#br0" timeOffset="10">7035 5002 7569,'0'-6'-428,"0"-4"595,0 9 1,0-6 475,0 3-86,0 3-360,0-4 1,-1 5 31,-3 0 0,2 0-57,-6 0 1,4 5 18,-3 3 1,3 2-83,-4 1 0,2 6 0,-3 2 1,3 2-1,-1 4 0,2 0 45,0 2 0,1 7-187,4-4 1,0 6 55,0-6 1,0 3-26,0 2 1,2-5 40,1 0 1,0-3-176,5 4 1,-2-7 11,1-1 0,2-2 17,-5-6 0,4 1 59,-4-5-1,-1 0-246,-3 1-627,5-6 495,-3 4 124,3-8-355,-5 3 0,0-4 658,0 3 0,-5-3 0,-2 4 0</inkml:trace>
  <inkml:trace contextRef="#ctx0" brushRef="#br0" timeOffset="11">6761 5745 7569,'-5'-7'557,"4"-3"-1413,-4 9 855,10-4 0,1 5 298,6 0 1,-1 4-1,2-1 1,2 1-1,5 0 1,6 0 212,4-2 1,3 0-396,1-2 0,4 0-93,0 0 0,6 0 27,-3 0 0,0 0-108,1 0 0,-4 0 106,4 0 1,-5-4-140,1 0 0,-8 0-292,-3 4 0,-3-1 45,-1-3 146,-5 3-303,-2-4 1,-4 5-195,-1 0 690,-5 5 0,-1 1 0,-5 6 0</inkml:trace>
  <inkml:trace contextRef="#ctx0" brushRef="#br0" timeOffset="12">7275 6007 7569,'-11'-11'334,"-1"0"-156,6 4 1,1 1 280,5 2 16,-5 3-250,-2-4-88,1 5 1,-4 0-137,2 0 0,-2 5 75,-1 2 1,-2 4-5,-2 0-11,-3 0 0,-1 2 0,0 2 93,-1 4 0,2 3-96,-1 1 1,1 0-106,-1-1 1,-1 3 74,5 1 0,-5-2-116,5 3 0,0 1-38,4-1 1,0-1 53,4-3 1,1 0-1,3 0 1,-1-2-133,2-2 1,0 2-106,2-6 0,2 0 119,1-4 0,0 1 128,5-1 1,-1-3 170,5 0 0,-1-5 16,0 5-207,1-5 198,-1 2 1,5-5 0,-1 0 0,0 0 20,1 0 1,1-2-104,2-1 76,3-4-107,-10-4 1,9 1 11,-6 2 1,4-2-80,-4 2 1,-4-2 94,-3-1 0,-5-1 0,0 1 0,-3 1 0,-5 1 0,-6 2 1,-8 2-1,-6 3-26,-6 1 0,-2 1 0,-1 1 0,1 3 0,2 2 0,5 2 0,2-1 0,2 2-1070,3 1 1065,8 2 0,0-1 0,5 0 0</inkml:trace>
  <inkml:trace contextRef="#ctx0" brushRef="#br0" timeOffset="13">9651 5436 7569,'-11'-11'0,"4"-1"0,2 5 42,5-1 0,-1 2 64,-3-2 0,2 2 719,-1 2-120,1 3-695,2-4 0,2 6 57,1 3 0,-1 6-13,2 5 1,2 9-24,1-1 1,0 8 0,0-2 0,2 1-1,0-1 1,0 1 0,-1-2 0,-1 1-200,0 0 0,2-4 131,-6 2 0,5-7 1,-4-2-1,-2 0-42,0 0 1,-1-4-347,3 1 104,-3-3-473,4 0 361,-5-1-52,0-4 138,-5-2 347,4-5 0,-9 0 0,3 0 0</inkml:trace>
  <inkml:trace contextRef="#ctx0" brushRef="#br0" timeOffset="14">9616 5699 7569,'4'-8'-94,"0"1"1,5 3 330,-2-4 1,9 6 11,3-2 1,4-1 51,3 1 0,3-3-176,6 3 0,-1-5-85,0 1 0,-1 2-77,-2-2 0,0 6-223,-4-2 1,-4-1-67,-4 1 1,-5 0 173,1 4 1,-6 0 151,-1 0 0,-6-5 0,3-1 0</inkml:trace>
  <inkml:trace contextRef="#ctx0" brushRef="#br0" timeOffset="15">9651 5402 7569,'0'-18'-16,"1"6"-76,3 4 0,3 0 117,9-3 1,5 3-59,6 1 1,3 0 121,-3 0 1,8-3-74,0 2 1,1 2-30,-1-2 1,-5 6 0,-1-2 0,1 2-795,-1 2 615,-4 0 192,3 6 0,-5 0 0,0 5 0</inkml:trace>
  <inkml:trace contextRef="#ctx0" brushRef="#br0" timeOffset="16">10324 5322 7569,'7'0'396,"-3"0"36,-8 0 0,1 1-103,-4 3 0,-5 3-152,-3 4 1,-1 5-141,0 3 1,0 7-1,-3 2 1,4 1-1,2 1 1,3 1-71,2-1 0,3 1-45,5 3 0,0-1 31,0-2 0,1-1-28,3-7 1,2 2 37,6-6 1,3-2 135,0-2 0,6-4-78,-2-3 1,2 1 33,2-5-32,0-1 1,4-4 0,0-3 26,3-3 1,-1-7-123,1-1 1,1-4 10,-8 3 1,2-4-1,-7 0 1,-1-6 0,-3-3-1,-3-1-383,-4-1 0,-6 1 266,-1-4 1,-10 1 31,-9 2 0,-11 3 36,-4 5 1,-7 3-15,3 5 0,-5 1 145,1 10 0,6 0-94,2 4 0,7 1-86,1 3 1,8-1 43,7 4 26,4 1 89,7 3 0,5 1 0,2-1 0</inkml:trace>
  <inkml:trace contextRef="#ctx0" brushRef="#br0" timeOffset="17">10827 5299 7569,'-11'-9'817,"-1"-2"-378,1-3-311,4 8-47,2 1 1,5 10 127,0 2 1,4 5 73,0 3 0,5 4-92,-2 8 1,0 2-248,0 5 0,-3 0 111,4 1 1,-4 0-122,3 3 0,-4-6-94,1 2 1,-3-7-121,-1-1 1,0-5-23,0-2 1,0-5-152,0 1 0,0-2 0,0-2 453,0 1 0,-5-6 0,-2-1 0</inkml:trace>
  <inkml:trace contextRef="#ctx0" brushRef="#br0" timeOffset="18">10781 5311 7569,'-4'-22'0,"1"3"0,-1 1 204,4 3 1,5 4 314,3-1 1,2 1-80,1 3 1,6-1-128,2 2 1,7-2-258,5 5 1,0-4 75,0 5 1,6 0-196,-3 7 0,-2 2-46,-6 6 1,-3 3-81,-4 0 1,-2 5 156,-6-1-190,-4 3 126,-2 1 0,-7 0-180,-1 0 1,-9 3 93,-7 1 0,-4 3 60,-3-3 1,-4 3 8,-4-3 1,5 4 203,2-5 1,4 1-1,4-4 0,3-2 145,5-2 1,4 2-76,3-6 0,3 0 105,1-4 0,9 0-6,2-4 0,10 2-96,2-5 1,3 0-94,5-4 0,2 0-78,-3 0 0,3 0 1,0 0-1083,-2 0 1089,-4 0 0,1 0 0,2 0 0</inkml:trace>
  <inkml:trace contextRef="#ctx0" brushRef="#br0" timeOffset="19">12780 5391 7569,'-1'-16'78,"-2"1"0,-1 1 0,3 3 0,2 2 0,4 3 0,2 1 0,2 3 1,1 5-1,2 6 0,4 5 0,3 5 0,2 2 199,2 2 1,1 0-1,2 0 1,0 1-1,0 1 1,-1 1-1,0-4 1,2-3-338,-2-2 0,-4 2 0,-3-4 1,-2-1-1,-2-2 0,-1-3 0,-2-3 1,-1 0-1974,-2 1 2033,2-5 0,-9 8 0,4-3 0</inkml:trace>
  <inkml:trace contextRef="#ctx0" brushRef="#br0" timeOffset="20">13203 5334 7569,'-12'-11'84,"2"3"0,1 1 0,1 2 136,0 3 1,0 2 0,-2 3 0,-4 6-1,-3 6 1,-4 10 0,-5 6 0,-3 6-375,0 0 0,1-2 0,5 1 0,2-1 0,2 0 0,5-5 0,4-2 0,3-2-678,2-5 0,1 1 832,4-7 0,5 0 0,2-3 0</inkml:trace>
  <inkml:trace contextRef="#ctx0" brushRef="#br0" timeOffset="21">13614 5356 8291,'1'-10'-38,"3"1"0,5 3 0,5 0 0,3 1 0,2-2-35,0 1 0,-3 2 1,1-2-1,1 1 1,0 1-1,1 0 1,0 0-1,-1 2-175,-2 0 0,3 2 248,-3 0 0,-1 0 0,-4 0 0</inkml:trace>
  <inkml:trace contextRef="#ctx0" brushRef="#br0" timeOffset="22">13545 5573 8469,'15'0'111,"3"0"1,2 0-1,6 0 1,2 0-1,5 0 1,2-1-40,3-3 1,0 2 0,-3-5 0,-2 2-73,-3 3 0,3 1 0,-4 1 0</inkml:trace>
  <inkml:trace contextRef="#ctx0" brushRef="#br0" timeOffset="23">14790 5082 7569,'0'-11'0,"0"-1"-66,0 1 1,0 3 235,0 1 364,0 4 260,0-2-624,0 5 1,0 9 0,0 5-104,0 6 1,0 2 0,0 8 1,0 1-100,0 3 0,0 0 0,0 1 0,0-1 1,0 0-1,1-1-367,3-2 1,-3 0 217,3-4 1,-3 0-305,-1-5 1,4 0 218,0-3 0,0 1 265,-4-4 0,5 4 0,1-2 0</inkml:trace>
  <inkml:trace contextRef="#ctx0" brushRef="#br0" timeOffset="24">15167 5596 7569,'0'-7'656,"0"-1"-420,5 5 0,-2 2-112,4 5 0,-4 5 1,2-2 424,0 4-379,-4 5 1,4 6-325,-5 4 1,0 6-146,0-1 0,-4-2-172,1 1 1,-5-4 67,4 0 1,0-2 81,4-1 321,0-5 0,-5 4 0,-1-5 0</inkml:trace>
  <inkml:trace contextRef="#ctx0" brushRef="#br0" timeOffset="25">15727 5105 7569,'0'-23'0,"-4"0"0,0 1 0,0 4 569,4 3 0,4 6-147,0 1 0,1 4-251,-1-3 1,-2 4-128,6-1 0,1 3 0,5 4 0,1 3 1,-1 7-87,-2 3 1,-1 4 53,-4 7 1,-2-2 2,-5 6 1,0-1-255,0 5 1,-5-1 9,-2 0 164,-4 0-130,-5 1 1,3-6 24,-2-2 1,6-5 104,2-3 0,4 2 218,-1-6 26,3 0-240,1-8 175,0 3 0,1-5-33,3 2 0,6-2 28,5-5 0,6 0-56,-2 0 1,2 0-80,2 0 0,4 0-132,-1 0 0,5 0-223,-4 0 0,-1 0-869,-3 0 1250,-5 0 0,3 6 0,-3 0 0</inkml:trace>
  <inkml:trace contextRef="#ctx0" brushRef="#br0" timeOffset="26">16206 5596 8199,'-6'0'517,"1"0"0,5 5 1,0 4-1,0 4-51,0 2 1,0 5-272,0-1 0,-5 7-417,-3 0 0,2 5 165,-2-4 0,1 3-613,-5-3 0,4-1 393,1-3 0,3-1-1018,-4-3 1295,6-3 0,-8 1 0,3 1 0</inkml:trace>
  <inkml:trace contextRef="#ctx0" brushRef="#br0" timeOffset="27">16606 5059 7569,'0'-22'0,"0"-1"0,0 5-172,0 3 0,1 2 63,3 2 1,-3 3 432,3 0 0,2 6 0,2-3 85,2 0 0,-1 3-362,3-1 0,-2 1 8,9 2 1,0 0-1,4 0 1,-1 0-1,3 0 1,0 0-101,2 0 1,-1 4 0,-3 1-1,0 2 1,-2 2 0,-2 1 0,-3 1-1,-5 0-272,-3 1 0,-3 1 328,-5 2 0,-1 3-41,-3 4 0,-8 1 125,-7 0 23,-2 0-124,-2 0 0,0-2 94,0-2 1,0 2-71,1-6 1,2 0 104,1-3 0,7-1 0,-1-1 0,5-1 453,3-1-473,2-6 0,3 5 89,0-4-134,0-1 28,0 8 1,5-5-121,2 2 1,5 0 54,3-3 1,3 1-57,5 2 1,-1 3-15,1-2 1,0 2 36,0 2 0,0-1-37,0 0 1,-1 1 53,1-1 0,-5 2-104,-3 2 1,-2-2 81,-2 2 14,1 3-22,-6-5 1,-1 7 11,-5-5 0,-5 5 69,-2-1 0,-9-1-89,-3 1 0,-7-1 1,-5 1 1,-2-2-147,-1-6 1,0 0 50,-1 1 0,2-2-574,3-2 0,2 1 701,5-6 0,5 6 0,2-2 0</inkml:trace>
  <inkml:trace contextRef="#ctx0" brushRef="#br0" timeOffset="28">17360 5562 7569,'0'-6'1736,"0"1"-1584,0 15 1,0-1 37,0 10 1,-2 0-211,-1 3 1,0 5 0,-3 1 0,-1 1-1,2 2 1,-1-1 0,1-1 0,0 1-706,2-1 1,1-5 308,-2-1 0,3-2 49,-3-6 367,3 1 0,-4 0 0,-2 2 0</inkml:trace>
  <inkml:trace contextRef="#ctx0" brushRef="#br0" timeOffset="29">17851 4968 7569,'-7'-5'-146,"4"-3"0,1 2 97,2-2 1,0 5 403,0-5 1,0 4 244,0-3 264,0 4-260,0-2-499,0 5 0,0 5 0,0 4 95,0 5 1,0 4-117,0 4 1,0 3-13,0 1 1,0 0-1,0 3 1,-1-1-115,-3-3 0,3 3 0,-3-1 0,2-2-64,-2-1 0,3-2 113,-3-3 0,3 1 51,1-5 0,0 2-14,0-2 0,0-2-27,0 2 1,5-6 21,2-2 1,3 0-8,2 0 1,-1 2 17,1-5 0,3 0-120,0-4 1,5 0 47,-1 0 45,-2 0-526,5 0 0,-10 0-272,3 0 0,-2 0 115,-1 0 0,-5-4 660,1 0 0,-6-10 0,3 2 0</inkml:trace>
  <inkml:trace contextRef="#ctx0" brushRef="#br0" timeOffset="30">18091 5242 7569,'-8'-11'260,"0"-1"321,6 6 0,-3 0 273,5 2-228,-5 3-442,3-5-118,-3 12 0,2 0-74,-1 5 1,-1 6 0,2 3 0,-1 4-59,2 3 220,1 5-465,1-8 0,0 7 218,0-4 0,0 0-497,0-4 0,0-1 254,0 1 0,0-4 336,0 0 0,0 0 0,0 4 0</inkml:trace>
  <inkml:trace contextRef="#ctx0" brushRef="#br0" timeOffset="31">18296 5608 7569,'0'-12'101,"0"1"1,1 4 309,3 4-150,-2 1-48,3 2 0,-5 5 11,0 3 1,3 7-193,1 4 1,0 4 0,-5 3 0,-2 1-9,-1 3 1,-4-1-346,0 1 0,2 2-13,-2-5 0,5-4-149,0-4 1,-2-4 482,1 4 0,-5-5 0,3 2 0</inkml:trace>
  <inkml:trace contextRef="#ctx0" brushRef="#br0" timeOffset="32">18822 4945 7569,'-7'-5'161,"-2"3"234,6-6 0,-6 5 0,1 0 188,-2 1 0,-2 4-437,1 1 1,3 8-1,1 5 1,-1 2 129,2 2 0,0 3-241,2 4 0,2-2 39,-1 6 1,3-5-36,3 5 0,0-6-165,5 2 1,-2-3 87,2-1 1,2-6-98,-3-1 1,0-4 50,0 0 1,1-1-93,3 1 201,1-6-1,-1-1 1,1-5 0,-1 0 1,2 0-23,2 0 0,1 0 13,3 0 1,3 0-22,-3 0 1,-1 0 20,1 0 1,-1 1-97,1 3 0,-2-1 88,-1 4 1,-4-3-123,4 4 0,-4-1 57,0 5 0,-5 0-9,1 4 1,-6 0-1,2 3 0,-4 3-6,-4-3 1,-2 2 30,-5 2 1,-6-5-36,-2-3 12,-2 3 109,-2-5 0,-1-1-85,-3-4 1,3-2-351,-3 2 1,-1 1 13,2-5-739,-1-1 486,4-3 629,0 0 0,0 0 0,1 0 0</inkml:trace>
  <inkml:trace contextRef="#ctx0" brushRef="#br0" timeOffset="33">18776 4934 7569,'0'-17'0,"1"5"470,3-4 0,4 4-250,7 0 0,0 6-333,8 2 1,-3-1 186,7 1 0,5 0-60,-2 4 1,9 2 0,-4 0 0,-1 3-185,-2 2 0,-1-4-36,-4 5 0,0 0-49,-5 3 255,-4 1 0,4-1 0,-4 0 0</inkml:trace>
  <inkml:trace contextRef="#ctx0" brushRef="#br0" timeOffset="34">19301 5539 8383,'7'18'287,"-2"-2"-330,-5-4 1,0 0 205,0 4 0,0 1 310,0 6 1,-4 1-589,0 3 1,-4 1 51,5 2 1,-6-2-340,1-5 0,3-1 190,1-3 0,-1-3-249,1-4 1,1-5 35,3 1 425,0-5 0,0 2 0,0-5 0</inkml:trace>
  <inkml:trace contextRef="#ctx0" brushRef="#br0" timeOffset="35">19975 4979 7569,'-5'-22'0,"4"0"363,-3 3 1,8 3 0,3 4-102,-2 6-237,1 1 213,-6 5 0,-6 6 0,-2 5 0,-6 9 99,-5 5 1,-8 8-274,-4 5 0,-2 5-92,-1-1 0,0 4-280,0 3 1,3-4 270,1 4 0,4-5-101,0 6 0,7-4 9,3-4 1,5-3-134,3-5 0,3-5 43,5-2 1,5-4 123,3-4-50,7-3 139,3-4 1,5-2 86,0-2 0,3-3 114,1-5 0,1 0 29,-1 0-57,-3-5-2,4-2 0,-7-4-33,-2-1 1,-2 1 38,-6-1 0,-5-4-95,-2-3 1,-4 1 55,-4-1 0,-7 0 0,-9-2 0,-6 2-233,-4 3 0,-2 9-189,2 3 0,-2 4-960,5 4 1250,-4 7 0,7 7 0,-4 5 0</inkml:trace>
  <inkml:trace contextRef="#ctx0" brushRef="#br0" timeOffset="36">2775 8566 7569,'-6'-8'174,"2"3"0,3 5 0,1 8 1,0 6-1,-1 3 0,-2 4-30,-1 0 1,0 7-1,3 3 1,-1 3 0,-3 4-1,-1 4 1,0 3 0,1 4-210,0 0 0,0 1 0,2-5 0,0 1 0,0 0 0,2-1 0,1 1 0,0-2 19,0-2 1,0-2 0,0-7 0,0-2 0,0-1 0,0-4 0,0-3 0,0-4-74,0-2 1,0 2-1,0-4 1,0-1 0,-2-1-489,-1-2 0,0-5 607,-4-2 0,-1-13 0,-4-3 0</inkml:trace>
  <inkml:trace contextRef="#ctx0" brushRef="#br0" timeOffset="37">2558 8817 7569,'0'-23'53,"2"4"1,1 0-1,6-1 1,4-1 0,3 1-1,2 1 1,2-1 0,2-1-1,1 1 1,1 2 0,1 1 204,2-1 1,3 5 0,-2 2 0,0 4 0,2 4 0,-3-1 0,3 1 0,-2 3-190,-1 4 0,0 2 0,-4 6 0,0 0 0,-2 4 0,-2 3 0,-3 2 0,-5 2-79,-3 0 1,-3 5 0,-7 2 0,-3 3 0,-7 2-1,-10-2 1,-8 0-6,-7 1 0,0-6 0,-5 5 1,0-4-1,2-4 0,0-2 1,4-4-142,1-4 0,4-2 1,8-3-1,1-2 1,4-6-1,7-4 156,6-6 0,14-7 0,3-3 0</inkml:trace>
  <inkml:trace contextRef="#ctx0" brushRef="#br0" timeOffset="38">3712 8326 7569,'0'-8'142,"0"1"0,0 0 0,-1 3 0,-3 6 0,-3 3 0,0 4 1,-1 1 186,-1 1 0,-1 6 0,-1 2 0,-1 2 0,1 3 0,-2 3 0,-1 4 0,-2 3-239,-2 4 0,4 2 0,-3 7 1,2 2-1,0 1 0,1 2 0,1 3 1,2 1-82,0 1 1,0-1 0,4-2 0,2 0-1,1-1 1,0-1 0,2-4 0,0-3-112,2-4 0,5-4 0,2 1 0,0-3 0,1-4 0,1-1 0,1-3 73,1-1 1,1-6 0,-1-2 0,1-2 0,0-2 0,2-1 0,2-2 147,-3 1 1,0-1 0,-1-1 0,-1-1 0,0-2 0,1-2-265,-1-3-1350,-4 0 1,1-7 1494,-4-3 0,0-2 0,-4-2 0</inkml:trace>
  <inkml:trace contextRef="#ctx0" brushRef="#br0" timeOffset="39">4169 8703 7569,'-2'-8'261,"0"0"1,-3 0 0,0-3 0,0 3 36,2 4 0,2 9 0,1 11 0,1 2-1,2 4 1,2 3 0,0 5 0,1 3-138,0 2 1,3 0-1,5 2 1,3 1-1,-1-1 1,2-2 0,0 0-1,2-2-114,2-3 0,1-1 0,-1-3 0,1 0 0,-1 0 0,-2-2 0,-2-3-57,-2-1 0,0 0 1,-5-5-1,0-1 1,1-1-1,-2-2 1,-2 1-1,-3-1-495,0 0 1,-4 1 0,3-1-355,-3 1 1,-6-6-1,-3-2 860,-2-3 0,-1-1 0,-1 0 0</inkml:trace>
  <inkml:trace contextRef="#ctx0" brushRef="#br0" timeOffset="40">4637 8737 7569,'-5'-11'215,"-3"0"0,-1 3 1,0 1-1,3 1 61,1-1 0,-4 5 0,1-2 1,-2 4-1,-2 4 0,-2 4-174,-2 2 1,-4 7 0,1 5-1,-2 6 1,-2 4 0,-1 4 0,-2 3-1,-2 1-74,-1 1 0,-1-1 1,-3 2-1,1-2 1,1-2-1,1 0 1,1-3-71,2-3 1,3 0-1,3-7 1,1-2-1,7-4 1,2-3-1,5-2 1,1-1-717,2-1 1,2-5-1,2-1 758,3 0 0,3-8 0,4-4 0</inkml:trace>
  <inkml:trace contextRef="#ctx0" brushRef="#br0" timeOffset="41">4877 9000 7569,'0'-12'569,"1"2"-338,3 2 1,2 2 0,6 4 0,0-2-1,2 1 1,3 1 0,0-1 0,4-1-59,0 2 0,3-1 1,2 1-1,0-3 1,0 0-1,-3 0 1,-4 2-1,-3 0-384,1 0 0,-5 1 0,4-1 0,-4 1 1,0 2-2302,-1 0 2512,-4 0 0,-7 5 0,-7 2 0</inkml:trace>
  <inkml:trace contextRef="#ctx0" brushRef="#br0" timeOffset="42">4934 9194 7569,'-8'10'41,"2"-1"1,1-2 310,2 2 0,3-4 0,5-1 0,5-3 0,6-1 0,1 0 0,4-1 219,0-3 0,3 2-388,3-6 1,-3 1-195,3-5 0,0 5 82,-5-1 0,6 2-424,-9-2 0,2 2-626,-6 2-481,-2 3 1460,3-4 0,-5 5 0,1 0 0</inkml:trace>
  <inkml:trace contextRef="#ctx0" brushRef="#br0" timeOffset="43">5596 9000 7569,'-5'-12'159,"3"5"0,-5-1 0,2-1 0,1 0 0,1 0 0,-1 4 0,1 4 0,3 6 0,4 4 121,4 2 0,2 5 0,2 0 1,2 2-1,3 2 0,2 0 0,4 1 1,2-2-273,1 1 1,-2-2 0,-1 0 0,-2-2-1,-1-2 1,-2-1 0,-1-2 0,-3 1-175,-2-1 0,0-3 0,-1-2-1950,1-1 2116,-6-1 0,-11 1 0,-8 1 0</inkml:trace>
  <inkml:trace contextRef="#ctx0" brushRef="#br0" timeOffset="44">5916 8954 7569,'0'-18'76,"0"3"1,0 2-1,0 2 1,0-1 284,0 1 0,0 6 0,-1 6 0,-3 8 0,-5 6 0,-5 4 0,-5 4-151,-3 3 1,0 5-1,-1-2 1,0 2-15,0-1 0,0-3 74,0 3-787,1-4 494,4 2 1,-2-5 52,4-1 0,1 0-116,4-3 0,3-1-667,0-3 265,6-2-506,-3 3 1,6-9 114,3-4 994,2-1 1,6-2-1,-1 0 1</inkml:trace>
  <inkml:trace contextRef="#ctx0" brushRef="#br0" timeOffset="45">6738 8234 7569,'-11'-11'289,"1"0"0,2-1 1,3 2-1,1 4 0,0 6 1,2 7-1,1 9 83,1 6 0,0 4 0,0 7 0,0 4 0,0 1 0,0 2 0,0 1 0,0 2-252,0 1 0,1 3 1,1 2-1,2 0 1,-1-1-1,-2-1 1,-1-1-1,0 0-93,0-1 1,0 0 0,0-2 0,0-3 0,0-1 0,0-5 0,0-4-120,0-2 1,0 3 0,0-5-1,0 0 1,0-4 0,0-1-1,0-3-96,0-2 0,4-1 0,0-3 0,-2-1 1,-1 1-744,-1-1 1,2-2 0,2-4 930,3-5 0,8-13 0,3 1 0</inkml:trace>
  <inkml:trace contextRef="#ctx0" brushRef="#br0" timeOffset="46">3735 4283 7569,'-18'0'16,"3"0"1,3-1 0,3-2-1,2-1 1,-1 3 0,0 3 0,2 6-1,1 2 1,1 0 0,0-1 64,1-1 0,-1 0 0,4 3 0,0 0 0,1 1 0,2-1-54,0 1 0,6-5 1,-1 0-1,2-2 1,2-3-1,0-1 0,2-1 24,1 0 1,6 0 0,-2 0 0,2 0 0,2 0 0,1 0-1,2 0 1,2 0-13,1 0 1,-1 0 0,5 0-1,2 2 1,2 0 0,1 2-1,3-1-39,3-2 0,0-1 1,10 0-1,2 0 1,3 0-1,6-1 0,-31-1 1,1 0-1,0-1 1,1-1 45,0 1 1,0 0 0,2-1-1,0-1 1,-2 3 0,0 0 0,0 1-1,-1 0 1,0 0 0,0-1 0,0 1-1,-1 0 1,0-1 0,0 0-18,1 1 0,-1-1 0,0 2 0,0-1 1,0 1-1,0 0 0,-1 0 0,0 0 1,31 1-1,-30 1 0,0-1 0,0 1 1,1 0-16,1-1 0,1 0 0,0 0 0,-1 0 0,0-1 0,-1 0 0,2 0 0,0 0 0,1 0 0,0 0 0,2 0 1,0 0-1,1-1 0,1 0 0,-1 0 0,0 0-13,0-1 0,-1 0 1,0 0-1,-1 0 1,0 2-1,1 0 1,-1 0-1,0 0 1,1 0-1,0 0 0,-1 0 1,0 0-1,-3 0 1,0 0-1,-2 1 1,-1-1-7,0 2 1,-1 0 0,1-1 0,1 1 0,1 1 0,0 1-1,-2 1 1,0-1 0,-1 1 0,1 0 0,30 7 0,-30-7 0,0 0 2,1-1 0,-1 0 1,2 1-1,-1 0 1,1-2-1,0 0 1,0 0-1,1 0 1,0 0-1,0-2 1,1 0-1,0 0 1,0-1-1,1 0 13,-1 0 1,2 0-1,1 0 1,1 0 0,-3 0-1,0 0 1,0 0 0,0 0-1,0 0 1,0 0 0,-1 0-1,0 0 1,1 0-1,0 0 1,0 0 0,-1 0-10,0 0 0,1 0 1,-2-1-1,0 2 0,-1-1 1,0 1-1,0 0 0,0 0 1,0 1-1,0 0 1,-2 0-1,1 0 0,-1 0 1,1 0-1,-1 0 0,0 0-34,-1-1 0,1 0 0,0 0 0,0 1 0,28 0 0,-2 2 0,-2-1 0,-3-2 0,-4-1 27,1 0 1,-8 0-1,3 0 1,-2 0-1,0 0 1,-1-1 0,-3-2-1,1-1 35,0 2 0,-5 0 1,2 2-1,-2-1 1,-2-1-1,0-2 1,-1 1 10,-2 2 0,-3 1 0,-5 0 0,-2 0 0,0-1 0,-4-2 0,0-1 139,-3 2 0,-2-3 1,-1 0-1,-2 0 1,-3-2-132,-1 1 0,3-2 1,-3-3-1,0-1 1,0 1-1,-3 0-81,0-1 0,1 1 0,1-1 0,0 1 0,0 0 0,0-1 0,-2 1 86,-1-1 0,-1 1 1,0-1-1,0 1 0,-1 1 1,-1 1-1,-3 3-64,-2 1 1,3-4 0,-2 1-1402,1-2 1,1 5 1410,4 5 0,10 5 0,3 6 0</inkml:trace>
  <inkml:trace contextRef="#ctx0" brushRef="#br0" timeOffset="47">10336 4443 7569,'-12'0'-820,"2"-2"334,3-1 383,-3 1 505,8-3 1,-3 4 428,5-3-418,0 3 1,1-4-122,3 5 1,8 0-221,7 0 1,5 0 26,6 0 1,2 0-1,11 0 1,3 0 76,2 0 1,9 0-210,4 0 0,3 0 15,-29 0 0,2 0 1,2-1-1,1 1 1,-1-2-1,1 0 1,1-2-1,0 0 1,-1-1-1,1 0 1,-2-1-1,1 1 30,-2-1 0,0 0 0,-1 1 0,-1-1 0,-2 0 1,0-1-1,-1 0 0,0 0 0,-2-1 0,1 0 0,0-1 1,-1 1-1,32-10 0,-2 1-20,-6-4 1,3-4 0,-8 0 0,0 2 0,-6 2 0,-3 2 0,-4 0 2,-2 0 1,-2 4 0,-2-3 0,-5 2 0,-3 2-1,-3 1 1,-2 3 0,-1 1 94,-3 1 1,-2 2 0,0-3 0,-2 2 0,-1-1 0,-3 0 0,0 2-47,1 1 1,-5-4-1,2 2 1,-1-2-1,-1 0 1,2 1-210,-1-1 1,-7 0-1,-4 2 1,-2 2-1,-3 1 1,-1 0 0,-1 2-1,1 0 21,1 2 1,2-1 0,0-2 0,-1 0 0,1 0 0,-1 2 496,1 1 1,3 0 0,1 0-267,-2 0 0,4 1 1,3 3-1,8 4 1,6 0-1,6 1 0,5-2-95,2-2 1,7 2 0,-2-3 0,3-1-1,0-2 1,-2-1 0,-5 0 0,-1 0-16,-3 0 1,-4 0 0,-3 0 9,-2 0 0,-7 1 1,-3 2-1,-7 2 0,-7 1 1,-7 3-1,-4 1 0,0 2-426,-1-1 0,5 0 1,3 1 438,2-1 0,2 6 0,-1 1 0</inkml:trace>
  <inkml:trace contextRef="#ctx0" brushRef="#br0" timeOffset="48">13248 3518 7569,'-5'-16'0,"-2"1"460,1 0 0,1 7 171,5 1-767,0 4 1,4-1 119,0 8 0,1-1 0,-2 4 1,0 3 217,0 4 0,-1 5 0,1 8 1,1 4 124,-2 2 1,0 1-220,-2 0 0,0 5-23,0 3 0,0-2 68,0-2 0,-2-3-114,-1 0 1,0-5 50,-5 0 1,5-4-104,-5 0 0,4-3 43,-3-4 0,4 2 22,-1-6 1,2-4 94,-2-3 0,3 0-42,-4-2 0,6-1 1,3-5-1,3 0 107,3 0 1,7 0-173,2 0 0,6-4-103,2 0 1,3-3 10,-3 3 1,3-1 63,-3 1 1,0 3-128,-4-3 0,3 1 37,1 0 0,-4 1-202,-4-1 112,-5 1 60,7 2 0,-12-4-538,3 1 0,-7-1-510,2 4-372,-4 0 637,-8-5 891,-3 3 0,-18-8 0,1 4 0</inkml:trace>
  <inkml:trace contextRef="#ctx0" brushRef="#br0" timeOffset="49">13168 3929 7569,'0'-8'0,"0"1"152,0 4 1,5-3-55,3 2 0,6 3 131,1-3 0,5 1-18,-1-1 1,8 2-27,4-6 1,5 4-293,2-3 1,1 3-43,-5-4 0,-1 6 1,-3-3-1,-3 1 1,-4 0-1,-4 0 149,-4-1 0,-2-1 0,-2-5 0</inkml:trace>
  <inkml:trace contextRef="#ctx0" brushRef="#br0" timeOffset="50">13362 3563 7569,'0'-16'508,"0"3"-290,0-2 0,11 2-5,4 2 0,5 1 181,3 2 1,1-1-91,3 5 0,6-5-53,5 2 1,5 0-46,-1 0 1,2 4-444,2 0 1,-2 1 136,-2 2-70,-2 5 1,-6 7 0,0 6-1</inkml:trace>
  <inkml:trace contextRef="#ctx0" brushRef="#br0" timeOffset="51">7355 8714 7569,'-6'-5'134,"-4"3"0,2-6 0,-2 0 1,0 3-1,2 5 0,4 8 0,3 6 1,1 5-1,1 2 0,2 3 125,1 3 1,3 1 0,-2 4 0,0-3 0,0-1 0,-1-1 0,0-1 0,0 1-259,-2-2 0,0-1 0,-2-1 0,0 0 0,0-1 0,0-2 0,0-2 0,0-2 151,0-2 1,0-1-1,0-2 1,0 1-1,0-1 11,0 0 0,0-3 0,1-2 0,3 0-167,3-4 1,7-1-1,3-1 1,1-1 0,3-1-1,4-4 1,6 0-31,2-3 0,1-1 0,0 0 0,-1 1 0,-2 3 0,-4-1 0,-3 2 0,-3 0-442,-2 3 0,-2-1 1,-6 1-237,1-2 1,-7 0 0,-5 4 0,-7 0 711,-3 0 0,-6 5 0,-2 1 0</inkml:trace>
  <inkml:trace contextRef="#ctx0" brushRef="#br0" timeOffset="52">7287 9091 7569,'-11'-5'94,"5"-3"0,6-1 0,6 1 178,5 0 1,5 4 0,4-3 0,6-2 0,4-2 0,3 0 0,3 0 0,2-1-153,4 1 0,-2-1 0,0 2 0,-4 1 0,-4 2 0,-4-1 0,-5 1 1,-4 0-1000,-3 2 1,-4 1-1,-7 4 879,-4 0 0,-8 0 0,-11 0 0</inkml:trace>
  <inkml:trace contextRef="#ctx0" brushRef="#br0" timeOffset="53">7344 8760 7569,'-12'-5'158,"2"-2"0,2-4 0,5 0 0,3 0 0,3 3 0,5 1-12,2 2 0,8-4 0,5 2 0,7-4 0,7 0 0,5 0 0,1 0 1,0 3-184,-1 0 1,-5 2 0,0-2 0,-4 3 0,-5 1 0,-3 0 0,-5 2-1884,-2 0 1920,2 2 0,-7-5 0,4-1 0</inkml:trace>
  <inkml:trace contextRef="#ctx0" brushRef="#br0" timeOffset="54">8063 8200 7569,'-16'-5'697,"4"-5"1,1-5-441,6 1 1,5 6 0,4 4 0,3 4 0,5 5 0,3 7 0,5 6-1,4 4-87,3 5 0,5-2 0,-1 6 0,4 2 0,0 2 1,-2 4-1,0 0 0,-1 3-113,-2 3 1,-2 9 0,-6-2 0,-3 1 0,-4 0 0,-4 1 0,-3-1 0,-4-1-222,-3-1 1,-1 1 0,0-5 0,-1-3-1,-4-1 1,-5-2 0,-6-4-127,-1-6 1,1 1-1,-3-5 1,-1-2-1,-2-1 1,0-1 289,-1 0 0,0 5 0,0 1 0</inkml:trace>
  <inkml:trace contextRef="#ctx0" brushRef="#br0" timeOffset="55">9662 8714 7569,'-11'0'278,"2"0"0,5 0 0,8 0 0,6 0 0,5-1 0,5-2 0,5-2 0,2 0 110,3 0 1,4-4 0,5 2-1,1-4 1,-1 1 0,-4 1-1,-2 2 1,-3-1-653,-2 2 0,-3-1 0,-6 5 0,-4-2 0,-2 2 0,-2 0-1018,1 2 0,-6 2 0,-3 1 1282,-6 5 0,-8 7 0,-7 3 0</inkml:trace>
  <inkml:trace contextRef="#ctx0" brushRef="#br0" timeOffset="56">9788 8943 7569,'-5'0'367,"5"1"1,7 1 119,7 2 0,4 0 0,7-4 0,5 0 0,4 0 0,3 0 0,1 0 0,0-1-250,-1-3 1,1-1 0,-3-4-1,-3 3 1,-4 1 0,-7 2-1,-4 2 1,-4 1-2354,-2 0 2116,-5 0 0,-1 5 0,-5 1 0</inkml:trace>
  <inkml:trace contextRef="#ctx0" brushRef="#br0" timeOffset="57">11398 7972 7569,'0'-12'60,"-4"1"0,-1 1 0,-1 1 0,-3 3 1,-1 0-1,-2 3 0,1-1 0,-1 0 1,1 2-1,0 0 0,1 4 0,2 1 1,4 6-1,3 5 0,1 5 128,0 3 1,0 4 0,0 2-1,0 0 1,1 1 0,2-1 0,0 0-1,1-1 1,0-2-226,0-2 1,0 3-1,-4-7 1,1 1 0,1-1-1,2-4 1,-1-2-1,-2-2 1,-1 1-873,0-1 1,0 0 908,0 1 0,-5-1 0,-1 1 0</inkml:trace>
  <inkml:trace contextRef="#ctx0" brushRef="#br0" timeOffset="58">11078 8691 7569,'-11'0'533,"6"0"0,5 0-348,6 0 1,4 0 0,2 0 0,0 0 0,4 0 0,3 0 0,3 0 0,5 0-138,4 0 1,2-5 0,2-1-1,2-2 1,2 1 0,1-2-1,0 0 1,-2 1-404,-2 4 1,-1-1 0,-9 2 0,-3 0 0,-4 2 0,-3 2 0,-3 3-1559,-4 3 1913,-4 4 0,-5 5 0,0 2 0</inkml:trace>
  <inkml:trace contextRef="#ctx0" brushRef="#br0" timeOffset="59">11227 9000 7569,'-12'0'104,"2"-2"0,3-1 217,3-5 1,4-1 0,4 0 0,3 3 0,5 1 0,2 2 0,2 2-265,2 1 0,1 0 0,4 0 0,-1 0 0,3 1 1,0 2-1,2 1-136,-2-2 0,-2 3 0,-3-1 0,-2 0 1,-2 0-1,-2 1-12,-1 1 0,-3 2 0,-2 3 0,-4 0 0,-3 1 0,-2 1 0,-3 1 95,-4 1 1,-3 1-1,-3-2 1,-1 1-1,1-1 1,2-1-1,3 0 41,2 2 1,4-2-1,-1 2 1,4-4-1,4-2 1,4-2-1,3-1-51,4 0 0,2-2 0,3 2 0,-1 1 1,2-2-1,0 1 0,1 1-11,-3 1 0,2-1 1,-2 0-1,2 2 1,-2 1-1,-4 3 1,-2 1-1,-2 1 21,0-1 1,-4 4-1,-3 0 1,-6 1-1,-4 0 1,-8 1-1,-6 2 1,-9 1 63,-7-1 1,-5 1 0,-6 0 0,-2 0 0,-4-1 0,-2-3 0,2-4-60,3-3 0,6-1 0,6-4 1,7-3-1,6-4 0,5-4-9,4-3 0,6-14 0,10-3 0</inkml:trace>
  <inkml:trace contextRef="#ctx0" brushRef="#br0" timeOffset="60">12928 8497 7569,'-16'-5'152,"-2"-1"1,0-1 0,4 2 0,4 1 0,4 2 0,1 3-1,2 7 1,2 6 0,1 5 0,1 2 48,3 2 0,-1 9 0,4 1 1,2 0-1,0-1 0,0-1 1,-1 1-1,0 0 0,1-3-347,-1-1 1,2-1 0,-4-6 0,2-1 0,-2-2 0,-1-1 0,-2-3-537,-2-2 1,-1 0 0,-1-2 681,-3-2 0,-2-3 0,-6-5 0</inkml:trace>
  <inkml:trace contextRef="#ctx0" brushRef="#br0" timeOffset="61">12826 8840 7569,'7'0'101,"1"0"1,1 0 0,1 0 0,1 0 0,2 0 16,2 0 0,3 0 0,6 0 0,3-2 0,3-1 0,4-4 0,3 0 0,0-1-176,-4-1 0,0 0 0,-6 0 0,-2 3 0,-2 0 58,-4-1 0,3 0 0,-5-5 0</inkml:trace>
  <inkml:trace contextRef="#ctx0" brushRef="#br0" timeOffset="62">12848 8566 7569,'0'-19'-27,"0"1"1,2 1-1,2 3 1,4 3-1,6 2 1,5 1 21,3 0 1,5-3 0,1 1 0,1 1 0,2 3 0,2 0 0,2 1 0,-2 0-186,-3 2 0,3 2 1,-4 1-1,2 1 190,-1 3 0,-4 2 0,2 6 0</inkml:trace>
  <inkml:trace contextRef="#ctx0" brushRef="#br0" timeOffset="63">13545 8531 7569,'-11'-11'870,"-1"0"-639,1-1 1,-1 6-1,2 3 1,0 6 0,0 4-1,-3 5 1,1 3 0,-1 4-190,2 3 0,-1 4 0,1 2 0,1 1 0,2 3 1,4 1-1,3 0 0,1-1-139,0-2 0,5-3 1,4 2-1,3-2 1,5-4-1,1-4 0,2-3 40,2-2 1,0-2 0,1-4-1,0-1 1,1-2 0,2-3 0,2 0-9,1-2 0,-4-5 0,2-4 0,-3-4 0,-1-4 1,0 1-1,-2-2 0,-2 0 8,-4-2 1,-3-5 0,-5-3-1,-3-1 1,-2-3 0,-5-1-1,-5 0 1,-7 1-27,-5 2 1,-8 4-1,-3 1 1,-2 5-1,-2 4 1,-2 5-1,-1 3 15,1 5 1,6 3 0,3 5 0,2 4 0,6 3-1,3 1 1,7 1-1076,5-1 1143,4-1 0,6 5 0,1 1 0</inkml:trace>
  <inkml:trace contextRef="#ctx0" brushRef="#br0" timeOffset="64">13991 8394 7569,'-12'-21'267,"1"2"1,1 6-14,2 8 0,8 11 1,6 13-1,2 4 0,0 4 1,0 5-1,1 4-143,-1 6 1,2-1-1,-4 1 1,2 0-1,-2-2 1,-1-2-1,-1-3 1,0-5-253,0-3 1,0-3 0,-3-3 0,1-2 0,2-3-564,-1-4 1,-3-5-1,-4-4 704,-4-1 0,-7-7 0,-3-2 0</inkml:trace>
  <inkml:trace contextRef="#ctx0" brushRef="#br0" timeOffset="65">13933 8440 7569,'0'-11'125,"-3"-1"0,-1 1 1,3-1-1,3 1 0,7 1 1,5 1 107,5 1 1,8 1-1,3-4 1,3 3 0,3 1-1,0 2 1,2 3-1,-2 0-184,-4 2 0,-1 2 0,-5 1 0,-3 5 0,-4 3 0,-4 6 1,-5 5-1,-5 4-185,-4 3 1,-1-2 0,-2 4 0,-4 0-1,-7 2 1,-4 1 0,-3 1 47,-1-1 0,-2-4 0,1 0 0,2-2 0,2-3 0,3-2 0,3-4 117,3-4 1,7-2 0,-2-2 0,4 1 0,3-1 0,2-1 0,1-2 0,3-3-42,1 0 1,7-4 0,0 3 0,2-1-1,0-1 1,3 2 0,2 0 0,3 0-1806,-2-1 1817,-1 6 0,4 3 0,1 5 0</inkml:trace>
  <inkml:trace contextRef="#ctx0" brushRef="#br0" timeOffset="66">16035 8337 7569,'-8'-15'179,"1"0"0,2 1 0,3 4 1,6 6-1,4 8 0,2 6 1,1 5-1,1 3 0,-1 2 1,2 2 149,2 2 1,-1 1-1,5-2 1,0 0-1,0 0 1,0 0 0,1-2-1,1-1-384,-2-1 0,1-5 1,-3 2-1,-1-4 1,1 0-1,-3-2 1,-2-1-1,0-2-1556,-1 2 1,-3-2 1610,-1 0 0,1 1 0,3 3 0</inkml:trace>
  <inkml:trace contextRef="#ctx0" brushRef="#br0" timeOffset="67">16389 8349 7569,'0'-23'78,"0"1"1,0 3 0,0 4 0,0 2 0,-1 3 222,-3 3 1,1 1 0,-4 8 0,-3 2 0,-4 4 0,-5 8 0,-3 6 0,-2 8-308,-3 3 1,3 5 0,-1 0 0,3-3 0,4-2 0,3-3 0,4-3-657,2-1 0,6-6 0,0-2 0,1-2 662,2-2 0,5-1 0,2-2 0</inkml:trace>
  <inkml:trace contextRef="#ctx0" brushRef="#br0" timeOffset="68">16743 8360 7569,'-5'-11'203,"4"-1"0,-3 1 0,4 1 0,4 2 0,3 3-25,3 0 0,6 4 0,0-3 0,2 3 0,2 1 0,2 0 0,1 0 0,-1 0-297,1 0 1,3 0 0,-2 0 0,-4 1-1,-1 1 1,-2 2 0,-2 0-2129,-5 1 2247,1-4 0,-9 9 0,3-3 0</inkml:trace>
  <inkml:trace contextRef="#ctx0" brushRef="#br0" timeOffset="69">16754 8566 7395,'13'0'261,"2"0"1,6 0-1,4-2 1,5 0-1,3-2 1,2 1-243,-1 2 1,0 1-20,1 0 0,-1 0 0,0 0 0</inkml:trace>
  <inkml:trace contextRef="#ctx0" brushRef="#br0" timeOffset="70">17725 7995 7569,'-5'-18'212,"0"-2"1,-4 6-1,3 2 1,1 3-1,3 2 1,5 0-1,5 5 1,3 4-46,4 6 1,3 2 0,5 3 0,-2 2-1,0 4 1,-3 3 0,-2 0 0,-2 3-208,-1 1 1,-7 2-1,-2 5 1,-3-1-1,-3 1 1,-5-1-1,-5 1 1,-5 0-51,-3 1 1,2-5 0,-1-2 0,-1-3-1,-2-1 1,0-2 0,3-2 173,4-4 0,2-2 1,2-1-1,1-1 0,2 0 20,5 1 0,3-6 1,3-1-1,6-1 1,5 0-1,5-2 0,4 0 1,4-2-168,3 0 0,-1 0 1,1 0-1,-3 0 1,0 0-1,0 0 1,-2 0-1,-2 0-1243,-3 0 1,-2 0 1305,1 0 0,8 5 0,-3 1 0</inkml:trace>
  <inkml:trace contextRef="#ctx0" brushRef="#br0" timeOffset="71">18296 8600 7569,'-6'1'466,"1"3"1,1 4-1,0 3 1,2 4-305,0 4 0,-1 3 0,-3 2 0,1 3 0,-1 3 0,0 3 0,-2 1 0,1-1-511,-1-2 0,4-3 1,-2-7-1,1 0 1,2-4-1,2 0 349,1-3 0,-5-2 0,-2 0 0</inkml:trace>
  <inkml:trace contextRef="#ctx0" brushRef="#br0" timeOffset="72">18799 7960 7569,'-2'-33'275,"0"4"1,-2 6 0,0 8 0,-1 6 0,-2 5 0,-4 3 0,4 7 0,-1 6 1,1 6-1,-1 5 0,2 3 0,-1 6 1,2 2-237,0 0 0,1 3 0,4-6 1,0 2-1,0 0 0,0-2 1,2-1-1,0-3-164,2-1 1,5-6 0,-3-2 0,2-2 0,-1-2 0,2-1 0,1-3 0,2-2-69,-1-4 0,1 1 1,-1-1-1,1-2 1,0-1-1,2-2-806,1-3 1,1 3 997,-5-3 0,1-7 0,-1-2 0</inkml:trace>
  <inkml:trace contextRef="#ctx0" brushRef="#br0" timeOffset="73">18936 8280 7569,'-7'-11'192,"-1"3"0,2 0 186,0 0 0,2 3 1,-2 2-1,1 6 1,2 5-1,2 6 0,1 7-378,0 4 0,0 0 1,0 6-1,0 1 1,1-1-1,2 1 1,1-3-1,0 0-631,1 1 1,-3-5 0,6 2 630,1-3 0,1-6 0,1-2 0</inkml:trace>
  <inkml:trace contextRef="#ctx0" brushRef="#br0" timeOffset="74">19176 8737 7569,'-2'-13'1064,"1"1"-679,1 0 0,-2 5 0,5 10 0,-1 5 0,-2 3 0,0 5 0,0 4-414,0 5 1,-4 3-1,0 4 1,0-3-1,0 0 1,1-1-1,-1 0 29,-1-2 0,-2-2 0,-4-2 0</inkml:trace>
  <inkml:trace contextRef="#ctx0" brushRef="#br0" timeOffset="75">19770 8097 7569,'-17'-5'140,"1"-1"0,-4-4 0,7 1 0,2 3 0,4 1 0,-2 2 0,-1 4 0,-2 6 1,1 5-1,-1 5 0,1 3 0,1 3 0,1 4 0,3 2 0,1 0 1,1 3 0,4-4 0,1 0-1,3-1 1,3-1 0,4-2 0,0-3-202,0-1 1,5 0 0,0-5-1,2-2 1,1-4 0,0-6 0,-1-1-1,0-2 70,-1 0 0,-1-2 0,1-1 0,0-5 0,-3-2 0,-3-3 0,-3-2-103,-4-4 1,-3-3-1,-2-1 1,-3-1-1,-5-1 1,-5-2-1,-5 1-299,-3-2 0,0 7 0,-1 0 1,1 3-1,2 5 393,1 5 0,5-3 0,-3 5 0</inkml:trace>
  <inkml:trace contextRef="#ctx0" brushRef="#br0" timeOffset="76">20055 8132 7569,'-5'-23'683,"0"5"0,-4 5-627,1 8 0,6 10 0,-2 12 1,3 2-1,1 5 0,0 5 1,0 4-1,0 1-9,0 1 0,4-1 0,-1-1 0,1-1 0,0-4 1,1-3-1,0-5 0,0-2-690,-2-4 1,-2-5 0,-1-1 642,0 0 0,0-8 0,0-1 0</inkml:trace>
  <inkml:trace contextRef="#ctx0" brushRef="#br0" timeOffset="77">19998 8120 7569,'0'-18'93,"1"2"0,2 1 0,2 1 0,1 2 1,4 3-1,3 1 126,2-3 0,2 5 0,-2 2 0,4 3 0,3 1 0,0 1 0,1 2 0,0 3-278,0 4 0,-4 0 1,-1 8-1,-2 0 1,-3-1-1,-4 0 1,-5 1-1,-3 4-43,-1 3 1,-3-1 0,-4 3-1,-9-2 1,-5 1 0,-4 1 0,-3 1 130,-2 0 0,9-1 0,-2-6 0,3 0 0,3-3 1,5-1-1,4 0 58,3-1 1,1 0 0,4-5 0,0 0 0,3 0 0,4-4 0,7-2-178,3 0 1,9-3-1,1 1 1,6-1-1,4-2 1,1 0-1,0 0-1149,1 0 1239,-3 0 0,8 0 0,-3 0 0</inkml:trace>
  <inkml:trace contextRef="#ctx0" brushRef="#br0" timeOffset="78">21334 7938 7569,'0'-35'-57,"0"5"0,0 2 0,0 4 0,0 5 0,0 2 0,0 1 0,0-1 339,0 1 1,0 1-1,-1 3 1,-3 2-1,-4 2 1,-3 5-52,-4 1 0,-3 7 0,-6 4 0,-1 6 0,-5 8 0,-1 6 0,-5 4-63,1 2 0,-1 4 0,3 3 1,3 4-1,3 2 0,3 1 0,2 0-235,3-3 1,7-1-1,5-2 1,2-2-1,3-2 1,2-3 0,3-5-1,6-4-89,5-3 0,4-1 1,4-2-1,-2-3 0,-1-5 1,1-5-1,2-2 177,1 0 1,-4-3-1,0 1 1,0-3-1,0-1 1,-1-1-1,-2-3 1,-2-4 111,-1-2 1,-2-1 0,-1-1 0,-2 1-1,-4-1 1,-4 0 0,-4-1-28,-4 1 1,-8-1-1,-7 6 1,-6 1-1,-6 2 1,0 3 0,-1 2-1,5 4-1955,2 7 1849,2 4 0,9 7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6.6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3049 5413 7395,'0'-6'42,"0"1"95,0 5 1,0 6 0,2 6-1,1 6 1,5 3 0,2 3-1,0 3 1,-1 3 0,-1 2-1,1 0 1,1-2 0,1 1-1,-1-1-60,-2 1 0,1-2 1,-5 3-1,-2-3 1,0-1-1,-2-3 1,0-1-1,-2-1 0,-1 0 1,-6-2-47,-5-2 1,-4 3-1,-5-4 1,-1 1 0,-1-1-1,-2-2 1,2-2 0,0-1-99,3-2 1,4-1 0,3-1 0,2-2 0,1-2-1,1-3 1,0-1-634,-1-1 1,2-1 0,2-3 699,5-3 0,6-3 0,4-2 0</inkml:trace>
  <inkml:trace contextRef="#ctx0" brushRef="#br0" timeOffset="1">3563 5630 7569,'-7'-11'136,"-1"1"1,0 1 0,2 1 0,-4 6 0,2-2 0,-2 4 0,-1 4 0,-2 5 0,-1 5 0,-2 6 0,-1 4-114,1 3 0,-2 3 1,5-2-1,3 1 1,1 2-1,3-1 0,2-1-54,3-1 0,1 3 0,0-5 0,1 0 0,3-3 0,5-4 0,3-4 0,4-2-16,-2-2 0,3-5 1,2-2-1,3-3 1,1-1-1,0-1 1,-1-3 103,1-3 1,-1-7 0,-2-3 0,-2 0-1,-2-4 1,-2 0 0,-1-2 0,-1 0-127,-1 0 1,-5-5 0,-2-2 0,-3-2 0,-1 0 0,-1 3 0,-4 3 0,-6 3-275,-7 2 1,-8 12 0,-1 2 0,-1 4 0,-2 3 0,3 2 342,-1 1 0,1 9 0,4 6 0</inkml:trace>
  <inkml:trace contextRef="#ctx0" brushRef="#br0" timeOffset="2">4020 5505 7569,'0'-18'170,"-1"2"1,-2 4 22,0 1 1,-1 6-1,4 6 1,0 9-1,0 9 1,0 5-1,0 4 1,0 1-137,0 3 1,0 5-1,0 1 1,0-1 0,0-2-1,0 0 1,0-1-1,0 0-173,0 0 1,0-1-1,0-2 1,0-5-1,0-3 1,0-2-1,1-4 1,2 0-280,0-3 0,2-2 1,-2 0-1,1-1 395,-2 1 0,5-1 0,-1 1 0</inkml:trace>
  <inkml:trace contextRef="#ctx0" brushRef="#br0" timeOffset="3">4283 5665 7569,'-7'-17'-81,"1"6"0,4-2 236,-2 4 0,0 9 0,4 3 0,0 8 0,0 7 0,0 5 0,0 3-163,0 4 1,0-1 0,0 3 0,0-3 0,0 0 0,0-1 0,0-1 0,0-5-231,0-1 1,0-7-1,0 1 1,0-2-1,0-2-907,0 0 1145,0-4 0,-5-2 0,-1-5 0</inkml:trace>
  <inkml:trace contextRef="#ctx0" brushRef="#br0" timeOffset="4">4271 5813 7569,'0'-18'43,"-1"-2"0,-1 5 1,-2 1-1,0 1 1,0 2 615,0-1 0,-3 7 0,4 7-716,4 8 0,5 2 0,6 8 1,2 0-1,3 1 0,-1 3 1,2 2-24,0 1 1,0-1 0,2-3 0,-2-1 0,-1-2 0,1-2 0,1-2-1,-1-3 139,-3-4 1,-1 0 0,0-6-1,1 0 1,-1-3 0,-1-4 238,-2-3 0,1-9 1,-2-3-1,-1-2 1,-3-2-1,-1-3 1,-2-1-1,-2-5-177,-1 0 0,0-3 1,0-3-1,0 1 1,0 0-1,0 0 1,0 0-1,0 3-417,0 2 0,0 8 0,0 0 0,1 5 1,2 3-1,1 2 0,-2 1-412,-1 1 0,3 5 0,1 1 708,2 0 0,5-2 0,6 1 0</inkml:trace>
  <inkml:trace contextRef="#ctx0" brushRef="#br0" timeOffset="5">5082 5608 7569,'-1'-12'176,"-2"1"1,-2 1 0,0 1 0,-1 2 0,1 4 0,0 4 0,2 6 0,1 7 0,-1 5 0,-1 3 19,2 1 0,1 4 0,1 0 0,-2 1 0,0 2 0,-2-3 0,1 1 0,2-1-276,1 1 0,0-5 0,0 1 0,0-5 0,0-1 0,1-2 0,2 1-1338,1-3 1418,0-2 0,-4-5 0,0-2 0</inkml:trace>
  <inkml:trace contextRef="#ctx0" brushRef="#br0" timeOffset="6">4763 5642 7569,'0'-19'141,"2"1"1,6 2 0,7 2-1,6 1 1,6 0 0,4-1 0,4-1-1,7 0 186,7-2 1,2 5 0,1-4 0,-1 5 0,-3 2 0,-2 3 0,-5-1 0,-7 2-423,-6 0 1,-9 1 0,-5 6-1,-5 2 95,-6 3 0,-12 3 0,-3 2 0</inkml:trace>
  <inkml:trace contextRef="#ctx0" brushRef="#br0" timeOffset="7">9719 5185 7569,'-4'-8'151,"-1"1"1,-1-1-1,-2 1 1,1 0-1,0 1 494,2 0 1,1 4-587,4 2 1,0 2 0,0 5 0,2 2 0,0 1 0,2 2 65,-1-1 1,-1 0-1,1 1 1,2-1 8,1 1 0,-3-1-42,0 1 1,3-1-59,-3 0 1,1 1 0,-3-1 0,2 1 0,1-1 0,-2 1 0,0 0 0,-2 2 32,0 1 0,0 4 0,0-2 0,-2 1 0,0 1 0,-2 0 0,1 0 0,2 1 5,1 2 0,0 1 0,0-1 0,0 1 0,0 0 0,0 0 0,0 0-16,0 0 1,0-1 0,0 1-1,0 1 1,0 2 0,0 2-1,0 0 21,0 0 1,0 3-1,0 0 1,0 0 0,0 1-1,0-1 1,0 0 0,1 2-56,3 2 0,-1-1 0,3-1 0,-1-1 0,-1-2 0,1 2 1,1 1-1,1 1-17,-3 0 0,-3-2 0,-1 1 0,0 3 0,0-1 0,0 1 0,0-2 8,0 0 1,0 0 0,0-1 0,0-1 0,0-1-1,0 0 1,0 2-3,0 2 1,0-2 0,0-2-1,0 0 1,0-1 0,0 1-1,0-2 1,0 0 13,0 0 0,4-2 1,-1 2-1,1 0 1,0-1-1,0 0 0,-2-1 1,1-1-66,1 1 0,-3 3 1,4-2-1,-1 0 1,0 0-1,0-1 1,-1 1-13,1 2 0,1-1 0,-2 1 1,2-1-1,0-1 0,1 1 0,1-1 48,1 0 1,-1 2 0,-1-2 0,1 0 0,-2 1 0,0-1 0,-2 1 0,1 0 19,0 3 1,0 1 0,-4 0-1,0 0 1,0-1 0,1 1 0,2-1-1,1 1-27,-2 0 0,-1 1 0,-1-1 0,0-1 0,0-2 0,0 0 1,0 1 32,0-1 1,0 1-1,0 2 1,0-1 0,0-2-1,2 0 1,0 1 30,2-1 1,1-4-1,-2 2 1,0-2-1,1 1 1,0-2 0,0-1-1,0-1-71,1 0 0,-4 0 0,3 0 1,-2 0-1,1 0 0,1-2 1,-2-1-1,-1-1-47,-1 2 1,0-5-1,2 1 1,0-2 0,2 0-1,-1-1 1,-2-1 45,-1-2 0,1 1 0,2-1 1,0 1 469,0-1-506,-2 0 1,-1-6 0,0-5-2076,0-6 1,-1 0 2129,-3-2 0,-7 1 0,-7-5 0</inkml:trace>
  <inkml:trace contextRef="#ctx0" brushRef="#br0" timeOffset="8">8120 6898 7153,'-7'0'93,"0"-1"0,1-2 0,0 0 0,-3 0 0,0 3 0,1 4 0,4 3 1,3 5 62,1 3 0,0-1 1,0 5-1,1 1 1,2 3-1,2 3 0,0 2 1,0-1-1,-1 1-156,1-2 1,-4 2 0,4-2 0,-1 1 0,0 0 0,-1-1 0,-2-2 10,-1-3 1,4-1 0,-1-5 0,0-1 0,-2-1 0,1-3-1,0-1-301,2-1 0,0-5-770,-4 5 1060,0-6 0,-5 4 0,-2-6 0</inkml:trace>
  <inkml:trace contextRef="#ctx0" brushRef="#br0" timeOffset="9">8017 7127 7569,'0'-12'-76,"0"1"0,0-1 0,0 1 0,0 0 437,0-1 0,0 4 1,0 1-212,0-2 0,0 3 0,2-1 0,2 2 0,3 1-116,3-1 1,6 4 0,0-3 0,2 2 0,1-1-1,0-1 1,0 1 0,0-1-56,-1 0 1,2-1 0,-5 2-1,-1 0 1,-2-1 0,-4 0-359,0 0 1,-7-4-1,-1 3 1,-6 0 378,-4 0 0,-7 1 0,0 4 0</inkml:trace>
  <inkml:trace contextRef="#ctx0" brushRef="#br0" timeOffset="10">7949 6853 7569,'0'-16'-28,"1"2"0,3 3 1,5 2-1,4 1 0,3 1 1,1-1 160,-1-1 1,4 3-1,-2 0 1,1-1 0,0 2-1,0 0 1,0 3 0,-1 0 50,-1 2 1,-1 0 0,-2 0 0,1 0 0,-1 0 0,-1 0-813,-2 0 0,-3 0 628,0 0 0,-6 0 0,3 0 0</inkml:trace>
  <inkml:trace contextRef="#ctx0" brushRef="#br0" timeOffset="11">10005 5048 7569,'-12'0'-1,"1"0"1,1 1-1,1 2 1,2 2 0,4 0-1,4 0 1,5-2 184,4-2 0,3-1 0,2 0 1,4 0-1,3 0 0,1-1 1,0-2-1,-1-1-130,1 2 0,0-3 1,1 1-1,2 1 1,0 2-1,1 1 0,1-1 1,2-2-67,3-1 1,-1 1 0,1 3 0,3 0 0,0 0 0,5 0 0,3 0 0,6-2 53,2-1 0,2 1 0,7-3 0,-28 3 0,0 0 1,2 0-1,-1-1 0,1 1 0,0-1 0,-2 1 1,1-1-12,0 2 0,-1 0 0,31-2 1,-1 1-1,1-2 0,-1 1 1,2 2-1,-1 1-27,1 0 1,-5 0 0,2 0 0,0 0 0,3 0 0,-32 0-1,1 0 1,0 0 0,1 0 0,-1 0 0,1 0-3,2 0 0,-1 0 0,-3 0 0,0 0 0,1 0 0,0 0 0,0-1 0,0 1 0,-1-1 0,1-1 0,-1 0 0,1 0 0,-1 1 0,0 0 1,30-1-11,0 2 1,-4 0-1,-3 0 1,0 0 0,1 0-1,-1 0 1,-2 0 9,1 0 1,2 0 0,3 0 0,3 0 0,-30 0-1,0 0 1,2 0 0,0 0 0,0 0-1,0 0-7,0 0 0,0 0 0,1 0 0,1 0 1,1 0-1,-1 0 0,1 0 0,0 0 0,0 0 1,-1 0-1,0 0 0,0 0 0,-1 0 1,0 0-1,1 0 0,0 0 6,1 0 0,0 0 0,-1 0 0,-1 0 1,1 0-1,-1 0 0,-1 0 0,0 0 1,-1 0-1,1 0 0,1 0 0,-1 0 1,1 1-1,1-2 0,-1 1 0,0-1 12,1-1 0,0 0 0,-3 2 0,1-1 0,3-1 0,-1 0 0,1 1 1,-1 1-1,2 0 0,0 0 0,-1 0 0,0 0 0,0 0 0,0 0-9,-1 0 1,1 0 0,-3 0-1,0 0 1,1 0 0,1 0-1,1 0 1,0 0 0,0 0-1,0 0 1,1 0 0,0 0-1,-2 0 1,1 0 9,-2 0 1,0 0 0,1 0 0,1 0 0,-1 0 0,1 0 0,-1 0 0,-1 0 0,0 0 0,-2 0 0,31 0 0,-3 0 0,-2 0 22,-2 0 1,-6 4 0,-2 0 0,-5-2 0,-4-1 0,-6-1 0,-4 2 0,-3 0-36,-3 2 0,-6 0 0,-2-4 0,-2 0 0,0 0 0,-2 1 0,-3 2 1,-2 1-370,0-2 1,-1-1 0,0-1-661,2 0 0,-9 4 1027,-3 0 0,-22 5 0,-5-3 0</inkml:trace>
  <inkml:trace contextRef="#ctx0" brushRef="#br0" timeOffset="12">12997 3837 7569,'-8'-3'-7,"1"-1"0,3-4 1,-4 3-1,-1 0 0,-1 0 1,-1 2-1,-2 2 0,-1 0 1,-2-2-1,-1 0 0,-1 0 1,2 2-1,-2 1 113,0 0 0,1 0 0,-4 1 0,4 2 0,-1 2 0,1 0 0,1 1 0,2 0 0,1 2-87,2-2 0,-1 4 0,2-2 0,1 1 1,3 0-1,1-2 0,2 2-37,2 2 1,1 0 0,1 2 0,3 1 0,5 1 0,5 0 0,5 0 0,3 0 15,0-1 0,5-1 0,1-1 1,1-1-1,3 0 0,1 0 1,0-3-1,-1 0 20,-2 1 0,-8 0 0,-1 0 1,-3-2-1,-5 2 0,-4 1 49,-6 2 1,-12-1 0,-6 1 0,-6-1 0,-6 0 0,-3 1 41,-3-1 1,-3-1 0,-1-1-1,-1-1 1,3 1 0,2 0 0,5 0-1,4-3-718,6-1 0,5 4 609,6-1 0,12 2 0,7 1 0</inkml:trace>
  <inkml:trace contextRef="#ctx0" brushRef="#br0" timeOffset="13">16732 5105 7569,'0'-11'128,"-2"-1"1,0 1-1,-2-1 1,1 1-1,2 0-35,1-1 0,0 11 0,0 5 1,0 6-1,0 4 0,0 1 1,1 0-74,3 2 0,-3 1 0,3 4 0,-1 1 1,-1 1-1,2 2 0,0 2 0,0 1 1,0 3 64,-2 1 1,-1 1 0,1 1-1,0 2 1,2 2 0,-1 2-1,-1 2 17,2 2 1,-2-3-1,5-1 1,-1 3-1,0 0 1,2 3 0,0 1-1,-1 2-43,2-2 1,1 0 0,2 0 0,-1 2 0,1-2 0,-2-1 0,-1-1-50,-2-1 1,0 1 0,0 0 0,-3-1 0,-3 2 0,-1 2 0,0 0 0,0-1 38,0-1 1,0 3 0,0 0-1,-1 1 1,-2 1 0,0-1 0,0 0-1,2-3-15,1-1 0,0-3 1,0-1-1,0-1 0,0 0 1,0 0-1,1-1-19,3-2 1,-3 4-1,3-2 1,-3 1 0,1-2-1,0 1 1,2-2 0,-2 1 49,0-4 0,-2 4 0,0-1 0,1 0 0,2 2 0,0-2 0,0 1-44,-2-4 1,3 4 0,1-2 0,0-1 0,1-2 0,0-1 0,0-1 0,-1-1-31,0-1 0,0-2 0,-2 3 0,0-3 0,0 0 0,0-1 1,-1 1-1,2 0 6,-2 3 1,0-4-1,-2-1 1,0-2-1,0-1 1,0 0 0,0-2 26,0-1 0,0 1 0,0-1 1,0 0-1,0-2 0,0 0 0,0 0 1,0-1-15,0-2 0,0 3 0,0-4 1,0 1-1,0-1 0,0 1 1,1 1-31,3-1 1,-3 3 0,4-3 0,-1-1 0,0 0 0,0 2 0,-1-1 0,1 1-184,-1-4 0,-1 0 0,1-1 0,1-1 0,-2 0 0,-1 1 0,-1-1 1,0 1-2982,0-1 3184,0 1 0,-10-1 0,-2 0 0</inkml:trace>
  <inkml:trace contextRef="#ctx0" brushRef="#br0" timeOffset="14">10187 9297 7569,'-11'-7'73,"3"-2"1,1 4 0,-1-1 0,3-2 0,5 2 0,6 2 71,5 3 0,1-3 1,2 0-1,3 2 1,-1 0-1,2 2 1,0-1-1,1-1-106,-1-2 0,3 0 1,-1 4-1,6 0 0,3 0 1,1 0-1,2 0 0,4 0 10,4 0 1,9 0 0,1 0 0,2 0 0,5 0 0,6-1 0,-29 0 0,1-1 0,1 0 0,1-1-37,-1 0 1,1 0-1,3-1 1,0 0-1,0-1 1,-1 0 0,1 0-1,1 1 1,2 0-1,-1 1 1,1-1-1,0 0 1,1 0 0,0 0-10,0 0 1,1 1 0,-2 1 0,0 0 0,0-1-1,0 0 1,1 0 0,-1 0 0,0 2 0,0-1 0,1 0-1,0 0 1,-1 0 0,0 0 0,-1 1 0,1 0 5,-1 0 1,1 0-1,-1 1 1,1 0 0,1 0-1,1 0 1,-1 0 0,-1 0-1,2 0 1,-1 0 0,2 0-1,0 0 1,1 0 0,1 0-38,1 1 1,1-2 0,0 0-1,1-2 1,0 1 0,0 1 0,0-1-1,1 1 1,-1 0 0,2 1 0,0 0-1,1 0 1,0 0 0,-1 0 0,0 0-1,-1 0 10,0 0 0,-1 0 0,-2 0 0,0 0 0,-1 0 0,-1 0 0,-1 0 0,1 0 0,-2 0 0,1 0 0,-1 0 1,0 0-1,-1 0 0,0 0 0,-2 0 0,1 1 13,-1 1 0,1 0 1,-3-2-1,1 1 1,1 2-1,1-1 1,-1 0-1,1 0 0,1 0 1,0 0-1,0-1 1,2 0-1,-1 0 1,1 0 17,0-1 0,-1 0 0,3 0 0,1 0 0,-1 0 0,0 0 0,0-1 0,-1 0 0,0 0 0,-1 0 0,0-1 0,-1 0 0,1 1 0,0 0 0,-1-1 0,0 1-6,0-1 1,0 0-1,-1 2 1,0-1-1,-2-1 1,1-1 0,-3 1-1,0 0 1,-2 0-1,1 0 1,-1 1-1,-1 0 1,-1 0 0,0 0 37,-1 1 1,0 0 0,30 0 0,-2-1 0,-1-1 0,-2-2 0,-2 1 0,-2 2 0,-1 1-3,-2 0 0,-5 0 1,-1 0-1,-6 0 1,-8 0-1,-5 0 1,-7 0-33,-4 0 1,-7 0 0,-6 0-839,-8 0 0,-11 0 826,-8 0 0,0 0 0,-6 0 0,-3 0 0,-3 0 0</inkml:trace>
  <inkml:trace contextRef="#ctx0" brushRef="#br0" timeOffset="15">9228 5505 7569,'-4'-12'133,"0"1"0,1 1 0,-1 1 0,0 1 0,1 2 0,3 3 0,3 9-34,1 6 1,3 1 0,-1 3-1,-1 0 1,1 0 0,-1 1-1,1 0 1,-1 0-187,1-1 0,1 5 1,-3-4-1,-2 3 1,1-3-1,0 1 1,0 0-1,0 1-1236,-2-1 1323,-1 3 0,5-3 0,2 5 0</inkml:trace>
  <inkml:trace contextRef="#ctx0" brushRef="#br0" timeOffset="16">9160 6544 7569,'-12'-5'128,"2"3"1,2-6 0,5-1 0,1-1 0,2-2 0,2 2 591,1 3-706,4 2 0,5 1 1,2 0-1,2 1 1,-1 2-1,0 1 0,2 0 1,-1 0-36,1 0 1,3 5 0,-2 4-1,-1 4 1,-1 2 0,-4 0 0,0 2-1,-2 1-20,-3-1 0,-1 5 0,-6-3 0,0 3 1,-2 0-1,-2 2 0,-3 2-16,-3 1 0,-7 3 1,-1-3-1,-1-2 1,0-1-1,0-1 1,0 0-1,2-2 93,0-2 1,2-2 0,3-6 0,1 1 0,1-1 0,1-1 0,3-1 101,0-1 1,4-6 0,7 3-1,6-1 1,7 0 21,4-1 1,2-2-1,1-1 1,3 0 0,0 0-1,1 0 1,-1 0 0,0 0-142,-2 0 0,-4 0 1,-3 0-1,-3 0 1,-4 0-1,0 0-19,-1 0 0,-4 10 0,-2 3 0</inkml:trace>
  <inkml:trace contextRef="#ctx0" brushRef="#br0" timeOffset="17">9228 7583 7569,'-10'-11'56,"2"0"1,4-1-1,3 1 1,1-1 0,0 1-1,1 0 1,3 0 0,3 2-1,0 2 1,1-1 0,1 1-1,1 0 1,3 1 0,1 1 86,1 0 0,4 1 0,-3 4 0,1 0 0,1 0 0,-2 0 0,1 0 0,-3 1-218,-2 3 0,-4 2 0,-2 6 0,-1-1 0,-2 1 0,-2-1 0,-2 1 0,-2-1 33,-1 0 0,-4 1 1,0-1-1,-2 1 1,-2-1-1,1 0 1,-2 1 94,-2-1 0,2-1 1,-2-1-1,2-2 1,3-1-1,1-1 82,2 0 1,0 0 0,1-1 0,6 2-142,6 1 0,5-1 0,1-3 1,4 2-1,1 0 0,4 1 0,0-1 1,3 2-23,0-1 0,-3 0 1,-4 3-1,0-1 0,-3 1 1,-1 1-1,-3 1 0,-1 1-55,-2-1 0,-4 0 0,1 1 0,-4-1 1,-6 1-1,-4-1 0,-6 1 119,-6-1 1,1 0 0,-8 1 0,-1-1 0,2 1 0,0-2 0,2-1-162,-2-2 0,8-3 1,-2 2-1,6 1 125,5-1 0,0-3 0,5 2 0</inkml:trace>
  <inkml:trace contextRef="#ctx0" brushRef="#br0" timeOffset="18">9548 8394 7569,'-4'-11'113,"0"-1"1,2 1 0,-1 1 0,1 1 0,-2 4 0,1 5 0,1 8 1,-2 4 0,1 9 0,-4-2 0,-2 2 1,-1 2-1,-3 0 0,-1 0 0,-1 0 1,1-1-161,1 1 1,2 0-1,1 0 1,1-2 0,2 0-1,1-3 1,1-2 0,0-2-11,2-1 0,2-2 0,1 1 0,1-1 1,3-1-125,4-2 0,2 1 1,1-6-1,1 0 1,-1-1-1,1 1 0,-1 1-1304,0-2 1483,1 0 0,-1-2 0,1 0 0</inkml:trace>
  <inkml:trace contextRef="#ctx0" brushRef="#br0" timeOffset="19">9559 8668 7569,'8'-7'-181,"-2"-1"459,-1-1 0,-1 6 0,-4 4 0,-1 9 0,-2 8 0,-1 3 0,1 2-137,-2 0 0,3 5 1,-1 1-1,1 2 1,2-2-1,0 0 1,0-1-262,0 0 1,0-3 0,0-5-1,0-2 1,0-1 0,0-3 0,0-2-1538,0 0 1657,0-6 0,0 4 0,0-3 0</inkml:trace>
  <inkml:trace contextRef="#ctx0" brushRef="#br0" timeOffset="20">10119 4591 7569,'0'-11'63,"0"-1"1,0 1-1,0 0 1,0-1 0,0 1-1,1-1 1,2 1 0,2-1-1,1 2 1,3 1 0,1 2-1,3-1 1,1 1 0,1 0-1,-1 2 1200,-1 3-1282,-2 0 1,4 2 0,1 0 0,-2 0 0,-2 0 0,0 2 0,-2 1 0,-1 5 0,-3 2-63,-1 2 0,-1 0 0,-4 3 0,0 5 0,0 1 1,-1 2-1,-3 0 0,-4 0 24,-2-1 0,-5 1 0,0 0 0,1 0 0,1-1 0,2-3 0,0-3 26,4 1 0,-3-5 0,3 3 1,1-2 47,2-1 0,3-5 0,2 0 0,3-2 0,4-2 1,2 1-14,1 0 1,2 0-1,2-4 1,4 0-1,1 0 1,1-1-1,-4-2 1,1-1-1207,0 2 1202,1 0 0,4 2 0,0 0 0</inkml:trace>
  <inkml:trace contextRef="#ctx0" brushRef="#br0" timeOffset="21">10975 4534 7569,'-3'-8'-1,"-1"1"1,1-2 0,2-1-1,1-2 1,0 1 0,1 1 184,3 2 0,-1 2 1,4 3-1,2-2 0,1 0 1,2 0-1,-1 1-150,1-1 0,-5 4 0,1-3 0,1 3 0,1 1-168,1 0 1,-4 5 0,-5 3 0,-3 2-1,-4 1 1,-2 1 0,-1-1 114,-3 0 0,-4 1 1,1-1-1,3-1 0,3-1 1,2-2-1,1-1 96,0 0 1,1-2 0,4 4-66,0 1 1,0-3 0,1 0-1,3 1 1,5-2 0,4 1-1,3-1-23,2 0 0,1 3 1,4-3-1,0 0 0,1 1 1,1-1-1,2 2 0,-2-1-7,-1 3 1,-5-3-1,-1 2 1,-2 1-1,-2 1 1,-2 1-1,-5 1 1,-3-1-31,-3 1 1,-1-1 0,-1 1-1,-4-1 1,-6 0 0,-7 1-1,-4-1 77,0 1 1,-5-1-1,-1 0 1,0 1-1,1-2 1,5-1-1,4-1-449,5 0 420,-1-3 0,13 6 0,-4-5 0</inkml:trace>
  <inkml:trace contextRef="#ctx0" brushRef="#br0" timeOffset="22">12003 4431 7569,'0'-16'380,"0"3"1,0-3-1,0 4-237,0 1 0,0 6 0,0 6 0,0 9 0,0 7 0,-1 2 0,-1 0 0,-4 0-193,0-2 1,2 5 0,-2-4 0,1 1 0,1-1 0,0-1-1,0 1 1,2 1-25,1-1 0,1 0 0,1-4 0,3 1 0,2-1 1,2-3-1,-1-3-91,2-4 0,1 1 1,3-1-1,1-2 0,1-1 1,-1-1-1,0 0-457,1 0 1,-2 0 621,2 0 0,-2 0 0,-2 0 0</inkml:trace>
  <inkml:trace contextRef="#ctx0" brushRef="#br0" timeOffset="23">12186 4648 7569,'-6'-11'245,"1"-1"1,5 1-1,0 0 1,0-1 270,0 1 1,0 7 0,0 6 0,0 9-623,0 1 1,0 6-1,0 1 1,0 3-1,0 1 1,0-1-1,1 1 1,1 0-1049,2 0 0,5 0 1154,-1 0 0,2-1 0,1 1 0</inkml:trace>
  <inkml:trace contextRef="#ctx0" brushRef="#br0" timeOffset="24">13191 4397 7548,'0'-11'364,"0"-1"1,0 1 0,-1 1 0,-2 3-359,-1 7 0,1 7 0,3 7 0,0 1 1,0 0-1,-2 0 0,0 0 0,-2-1 1,0 0-49,-1 2 1,4-7 0,-3 2 0,3-1 0,1 0 0,0 2-1,0-1 60,0 1 0,4-5 0,1 1 0,2-1 0,5 1 0,3-2 0,3 1-42,2-1 0,2 0 0,0 3 0,1-1 0,0-1 0,0 1 0,0 0-6,0 1 0,-6 1 1,-1 1-1,-4 1 1,-1-1-1,-4 0 1,-3 1-1,-3-1-7,-1 1 0,-2-1 0,-5 1 0,-5-2 0,-4-1 0,-1-3 0,-1-1-143,-2-3 1,-1 1-1,1 0 1,1 0 179,-1 0 0,-2-7 0,-1-2 0</inkml:trace>
  <inkml:trace contextRef="#ctx0" brushRef="#br0" timeOffset="25">13191 4363 7569,'-16'-15'182,"3"-1"1,5 2 0,3 2 0,4 2 0,3 1-71,6 1 0,4 4 0,3-3 0,5-1 1,5 0-1,6 2 0,3 1 0,5 2-250,7 2 1,0 1 0,2 0-1,-5 0 1,-5 0 137,-2 0 0,-7 0 0,-1 0 0</inkml:trace>
  <inkml:trace contextRef="#ctx0" brushRef="#br0" timeOffset="26">14573 4294 7569,'-11'-6'3,"3"-3"0,2 4 1,-1 0-1,1 0 0,-3 2 1,-2 2-1,-3 1 0,-3 1 1,-1 3-1,-1 5 0,0 4 1,0 3-1,-2 2 0,-2 2 1,-1 2-1,2 1 1,2 1 72,2 2 1,-2 0 0,5 3 0,-1-1 0,1-1 0,1-1 0,3 1 0,3-2-88,3-1 0,1-5 1,4-1-1,0-1 1,0-3-1,2-2 1,1 0-1,5-2-22,2-3 0,3 2 1,1-5-1,2-1 0,2-2 1,1-1-1,0-1 33,0-3 1,-5-2 0,1-5 0,-2 2 0,-3 2 0,-1-2 0,-3-1 0,-1-2-28,-2 1 0,-3 0 0,-5-1 0,-5 2 1,-5 1-1,-4 3 0,-4 1 0,-3 3-108,1 5 0,-3 3 0,1 6 0,3-1 0,4 2 0,5 1 135,2 1 0,7 0 0,1-3 0</inkml:trace>
  <inkml:trace contextRef="#ctx0" brushRef="#br0" timeOffset="27">15110 4329 7569,'-12'-6'71,"2"0"1,3-5 0,2 1-1,2 2 1,3 4 0,5 3-1,4 0 1,4-2 0,1-1 0,2 2-1,3 0 1,4 2 0,2 0-1,1 0-74,-2 0 1,-1 0 0,0 0 0,-2 0-1,-1 0 1,-2 0 0,-1 0 0,-3 0-1,-2 0 172,0 0 0,-1 0 0,-1 2-141,-2 1 0,-8 9 0,-6 7 0,-2 1 0,-1 2 0,-2 1 0,-3 3-12,0 2 0,-3 4 1,2-4-1,1 0 0,1 1 1,3-1-1,1 0 0,2-4-91,-2-4 0,4 1 0,0-6 0,1-1 0,0-2 0,2 0-481,0-1 0,2 1 556,0-1 0,0 1 0,0-1 0</inkml:trace>
  <inkml:trace contextRef="#ctx0" brushRef="#br0" timeOffset="28">16183 4283 7569,'-6'-12'71,"-3"1"0,4 1 0,0 1 0,-1 3 0,1-1 0,-2 2 0,1-1 0,-3 1 0,-2 0 0,-3 2 0,-3 2 0,1 3 0,-2 5 0,1 5 0,1 4-8,2 0 0,1 4 0,2-2 0,-1 1 0,2 0 0,3 0 0,3 0 0,3-1-106,1-1 1,1-2 0,4-4 0,6 1 0,7-2 0,5-1 0,2-3 0,3-1 0,0-2 22,0-2 0,2-6 0,-3-3 0,-3-2 0,-3-1 0,-6-1 0,-4 0-11,-3-4 1,-3 4-1,-5-4 1,0 3-1,0-1 1,-1-2-1,-3 2-176,-4 2 1,-2 5-1,-3 4 1,-2 1-1,-3 2 1,-1 0-1,2 2 1,0 1 206,3 5 0,1 2 0,2 2 0,0-1 0</inkml:trace>
  <inkml:trace contextRef="#ctx0" brushRef="#br0" timeOffset="29">16001 4546 7569,'-12'-2'-137,"1"1"0,1 1 214,2 5 1,2 4-1,3 2 1,-1 2 0,2 2-1,-1 4 1,1 2-1,-2 0-56,1 2 0,3-3 0,3 7 0,2-4 0,1-3 0,4-2 0,3-2 0,2-2 4,-1-1 0,4-7 0,1-2 0,3-3 0,2-1 0,1 0 0,3-1 27,1-3 1,-3-3 0,0-7 0,-3-3 0,-2 1 0,-5-2-1,-3 0 15,-7-2-59,-3-2 1,-5-2 0,-3-1 0,-6-2 0,-7 3 0,-5 4 0,-5 5-169,-6 2 0,-2 7 0,-4 2 0,2 5 0,4 5 160,2 6 0,6 12 0,-1 0 0</inkml:trace>
  <inkml:trace contextRef="#ctx0" brushRef="#br0" timeOffset="30">10153 5276 7569,'-11'-5'90,"3"3"0,2-6 0,1-1 0,2-1 1,2-1-1,2 1 52,3 2 0,-3 4 0,3 8 0,-3 4 0,-1 3 0,0 3 0,0 1 0,0-1 0,0-1-208,0-2 0,4 5 0,0-1 0,0-1 1,0-2-1,-1 0 0,1-2 0,0-1-277,0-2 1,0 1 0,-3 2 0,1-1 342,2-1 0,0-1 0,-4 5 0</inkml:trace>
  <inkml:trace contextRef="#ctx0" brushRef="#br0" timeOffset="31">9993 5551 7569,'-11'-6'355,"3"5"0,2-4-263,1 0 0,2 4 0,8-3 0,5 4 0,6 3 0,1 0 0,4 0 1,0-2-1,3-1-78,3 0 0,1-1 0,4-2 0,-2-2 0,1 0 0,-1-1 0,1 1 0,-1-2-185,-1 1 0,3 0 0,-5-3 0,-2 1 0,-1 1 0,-2 0 0,-5 2-1266,-5 0 1437,-1 4 0,-9-4 0,3 5 0</inkml:trace>
  <inkml:trace contextRef="#ctx0" brushRef="#br0" timeOffset="32">10119 5619 7603,'0'11'35,"0"1"1,0-1 0,0 2 0,0 2 0,0 3 0,0 1 0,0 0 0,0 1 0,0 1 0,0-1 0,0-2 0,0 0 0,0-2 0,0 1-62,0-4 1,1 3 0,2-4 0,1-1 0,-2-1 0,-1 0 25,-1 1 0,5 1 0,2-1 0</inkml:trace>
  <inkml:trace contextRef="#ctx0" brushRef="#br0" timeOffset="33">10370 5676 7569,'0'-11'74,"0"-1"0,0 1 1,0-1 269,0 1 1,-1 6-1,-3 5 1,-5 6-392,-5 4 0,2 6 1,-4 0-1,4 2 1,0 2-1,1 1 1,-1-1-25,1-1 0,1 0 0,2 3 0,4-2 0,3-2 0,1-2 0,0-1 36,0 2 0,1-4 0,3 0 0,4-2 0,2-5 0,1 0 1,2-1-1,1 0 103,1-2 1,0-2 0,-3-1-1,-1 0 1,1-1 0,-1-3 0,-1-3 15,-2-4 1,-3 0 0,-6 0-1,-4-1 1,-7 2 0,-6 2-1,-4 5-222,-5 1 0,-2 7 0,-5 4 1,2 4-1,4 5 138,5 3 0,3 0 0,-3 7 0</inkml:trace>
  <inkml:trace contextRef="#ctx0" brushRef="#br0" timeOffset="34">11124 5162 7569,'-1'-6'100,"-2"1"0,-1 2 0,2 3 0,1 5 0,1 5-58,0 6 1,0-4-1,0 5 1,0-2-1,0 0 1,0 1-1,0-1 1,0 0 0,0-1-1,0-1-140,0-2 0,3 1 0,2-2 0,0-1 0,1-2 1,-3 1-1,1-1-323,0 1 0,4-4 421,-5 3 0,1-4 0,-4 2 0</inkml:trace>
  <inkml:trace contextRef="#ctx0" brushRef="#br0" timeOffset="35">10941 5516 7569,'5'-6'0,"3"1"1,2 1 0,1-1 0,1 0 0,1 0 0,1 1 149,1-1 0,4 2 1,-3-3-1,2 1 1,2 2-1,2 1 0,1-1 1,0 0-183,-1 0 0,4-2 1,-1 1-1,-2 2 1,0 0-1,-4 2 1,0-1-1,-1-1-1413,2-2 1445,-3 0 0,4 4 0,-3 0 0</inkml:trace>
  <inkml:trace contextRef="#ctx0" brushRef="#br0" timeOffset="36">11067 5573 7569,'-10'-5'-27,"2"5"1,4 7 0,3 3 0,1 2 0,0 2 0,0 3-1,0-1 1,0 2 48,0 0 1,1 1-1,2 3 1,1-2 0,-2-2-1,-1-1 1,-1 0-1,0-1 1,0-2-216,0-1 0,2-3 0,0-1 1,2-1-1,-1 1 193,-2 1 0,-1 1 0,0 1 0</inkml:trace>
  <inkml:trace contextRef="#ctx0" brushRef="#br0" timeOffset="37">11375 5573 7569,'0'-17'91,"0"1"1,0 4 0,0 0 0,-1 2-19,-3 3 1,2 1 0,-6 8 0,-1 2 0,-1 3 0,-2 3 0,0 3-93,-3 2 1,2 3 0,-2 5-1,2 0 1,2-2 0,-1 0-1,1-2 1,1 0-57,2-2 1,3 5-1,4-4 1,-2 1-1,-1-2 1,2 0-1,2-3 1,4-1 25,3-2 0,-1-1 0,2-1 0,1-3 0,1 1 0,2-2 0,-1 0 96,0-3 0,1 0 0,-1-4 0,-1-1 28,-2-5 1,-3 2 0,-5-2 0,-1 0 0,-3 1-1,-5 1 1,-4 0-114,-2 4 1,-5 1 0,2 1 0,0 0 0,3 1 37,2 3 0,2 2 0,0 5 0</inkml:trace>
  <inkml:trace contextRef="#ctx0" brushRef="#br0" timeOffset="38">12072 5174 7569,'-4'-12'224,"0"1"0,2-1 0,0 1-131,2 0 0,0 11 0,0 6 0,0 7 0,0 2 0,0 0 0,0 2 0,0-1 0,0 2-267,0 0 1,0-3 0,0 3 0,0-2 0,2-2-1,0-1 1,2-2 0,0 1-348,1-1 1,-4 0 520,3 1 0,2-1 0,1 1 0</inkml:trace>
  <inkml:trace contextRef="#ctx0" brushRef="#br0" timeOffset="39">11809 5493 7641,'1'-6'38,"3"2"0,4 3 0,3 0 70,5-3 0,1 3 0,6-3 0,1 3 0,3 1 1,3 0-1,3 0 0,2 0 0,-1 0-143,0 0 0,0-4 0,-1 0 0,-1 1 0,-3 2 0,-1 0 0,-4-2-180,-3 0 1,-1-1-1,-5 4 1,-1 0 214,-1 0 0,-2 0 0,1 0 0</inkml:trace>
  <inkml:trace contextRef="#ctx0" brushRef="#br0" timeOffset="40">11980 5596 7569,'-6'-5'-6,"1"5"1,5 0-1,0 8 1,0 4-1,0 4 1,0-1-1,0 0 1,0 2 0,0 0-1,0 2 1,0-1 24,0-3 0,0 2 0,0-2 0,0-1 0,0-1 0,1-2 0,2 1 0,1-1-222,-2 0 1,1-3-1,1 0 203,3 1 0,-2 1 0,0 1 0</inkml:trace>
  <inkml:trace contextRef="#ctx0" brushRef="#br0" timeOffset="41">12300 5562 7569,'0'-18'0,"0"3"0,0 2 0,0 2 556,0-1-413,0 6 1,0 2 0,-1 9 0,-3 6 0,-3 4-194,-4 3 0,0 1 0,0 3 0,-1 2 0,2 1 0,1-1 0,3-3-80,1 1 1,-3-2-1,4 0 1,2-2-1,0 0 1,2-2-1,0 1 1,0-3 98,0-1 0,4-6 1,1 0-1,2-2 1,2-3-1,-1 1 0,1-1 1,-1 2 172,1-1 1,1-3 0,0-4 0,-1-4-102,-1-2 0,-6-1 1,1-1-1,-6 2 1,-4 1-1,-5 3 1,-3-1-1,-3 2-232,0 0 1,-3 3 190,2 6 0,-3 2 0,-1 5 0</inkml:trace>
  <inkml:trace contextRef="#ctx0" brushRef="#br0" timeOffset="42">13191 5174 7569,'0'-12'97,"-1"5"1,-2-1 0,-1 2 0,2 3 0,2 7 0,2 5 0,4 3-135,0 4 1,-4-2 0,4 5 0,-3 0 0,2 0 0,0-1 0,1-1 0,-4 0-625,-1-1 0,3 0 661,0-5 0,0 5 0,-4 2 0</inkml:trace>
  <inkml:trace contextRef="#ctx0" brushRef="#br0" timeOffset="43">12986 5436 7569,'-7'-1'81,"5"-1"1,4-2 5,6 1 1,7 2-1,4 1 1,4 0 0,4 0-1,4 0 1,5 0 0,3 0-98,2 0 1,-3 0 0,2 0 0,1 0 0,-2 0-1,1 0 1,-5 0 0,-3 0-305,-5 0 1,-5 0-1,-3 0 314,-3 0 0,1-5 0,1-2 0</inkml:trace>
  <inkml:trace contextRef="#ctx0" brushRef="#br0" timeOffset="44">13065 5551 7569,'-1'-11'-107,"-1"3"0,-1 1 0,3 3 155,3 6 0,0 3 0,-1 6 0,0 2 0,2 1 1,-1 2-1,-1 2 0,1 2 0,1 1-85,-2-2 1,-1 1 0,1-5-1,0 0 1,2 1 0,-2-1-1,0-1-184,-2-1 1,0-2 0,0 0 220,0 1 0,0-6 0,0-1 0</inkml:trace>
  <inkml:trace contextRef="#ctx0" brushRef="#br0" timeOffset="45">13385 5630 7569,'0'-17'79,"0"0"0,0 6 0,2-1 0,0 1 149,2 0 1,-2 4 0,-4 5 0,-3 4 0,-3 6 0,-3 3 0,-4 4 0,-2 3-266,1 0 0,0 4 0,5-3 0,-1 1 0,1 0 0,1-1 0,2 0 0,4-1-56,3-3 0,1-1 0,0 0 0,0 1 0,1-2 0,2-3 0,2-2 0,1-1 58,3 0 0,1-2 1,1-4-1,-1 2 0,0 1 1,3-2-1,-1-1 0,1-2 80,-2-3 0,1-1 0,-2-4 0,-2 2 0,-5-2 0,-1-1-77,-2-2 0,-10 2 0,-6 1 0,-5 3 0,-6 1 0,-2 2 0,-2 2-356,1 1 1,5 1 387,-2 3 0,8 2 0,2 6 0</inkml:trace>
  <inkml:trace contextRef="#ctx0" brushRef="#br0" timeOffset="46">14219 5311 7569,'-6'-5'44,"-1"2"1,3-3 0,-2-1 0,-1 2 0,0-1 0,1 1 0,-1 0-1,-1 2 1,-3 3 62,0 4 0,0-1 0,-2 4 1,-1 3-1,-1 3 0,1 4 0,1 0 1,2 4-1,1 0-197,2 2 1,3 0 0,5 1 0,0 1 0,1 1 0,3-3-1,4-3 1,3-1 64,4-1 0,3-2 0,5-4 0,0-2 0,-1-3 0,1-3 0,0-3 164,0-1 1,0 0 0,0-1 0,0-3 0,-2-4 0,-1-5 0,-2-2 6,-1 1 0,2-4 0,-5-1 0,-3-3 0,-3-1 0,-3 1 1,-3-1-1,0 0-296,-2 0 0,-7 0 1,-4 2-1,-7 2 1,-5 5-1,-3 5 1,-5 5-1,-2 4 150,-1 4 0,-6 7 0,0 7 0</inkml:trace>
  <inkml:trace contextRef="#ctx0" brushRef="#br0" timeOffset="47">15213 5276 7569,'-12'0'10,"5"0"0,0-1 1,1-1-1,0-3 0,-3-1 1,-2 1-1,0 3 0,-2 1 1,-1 1-1,-1 0 0,1 0 1,0 0-1,0 0 0,-2 1 1,-2 3 139,-2 3 1,2 7 0,0 3-1,0 1 1,2 2 0,-1 1-1,5 3 1,2 2 0,3 1-262,2-2 1,1 3 0,4-2 0,2-1 0,1-4 0,6-3 0,5 0 0,5-3 103,3-2 0,2-1 0,3-8 0,3-1 0,3-3 0,0-4 0,-1-4 154,-2-2 0,-4-6 0,0-2 0,-2-1 0,-2 0 1,-4-3-1,-6-2 0,-4-3-136,-3 2 1,-1-3 0,-5 1 0,-4 1 0,-6-1 0,-4 2 0,-3 2 0,-2 4-551,-1 2 0,2 3 0,0 7 0,-1 3 0,3 3 539,1 1 0,9 5 0,2 1 0</inkml:trace>
  <inkml:trace contextRef="#ctx0" brushRef="#br0" timeOffset="48">16126 5368 7569,'-10'-5'32,"1"-3"0,3-2 0,0 0 0,0 1 1,0 3-1,0 1 0,-3 2 0,-1 0 0,-2 1 83,1-2 0,-2 0 0,-1 4 1,-2 2-1,-2 0 0,-2 3 0,-2 2 1,-1 1-1,0 4-103,1 3 1,3-1 0,1 4-1,1 0 1,3-1 0,2 2-1,1 0 1,4 0-82,3 2 1,3-1 0,2 0-1,3-1 1,3 0 0,4-1-1,1-3 90,4-2 1,3-2-1,6 0 1,3-4 0,0-3-1,1-3 1,0-1 94,3 0 1,1-5 0,0-2 0,-1-4-1,-3 0 1,-1-2 0,-3-2 0,-2-3 1,-4 1 0,1-6 0,-6 1 0,-2-3 1,-5-2-1,-3 1 0,-5-1 0,-7 1-352,-6 2 1,-10 3-1,-10 3 1,-11 7 233,-10 6 0,-10 3 0,25 2 0,0 0 0</inkml:trace>
  <inkml:trace contextRef="#ctx0" brushRef="#br0" timeOffset="49">10290 6510 7569,'-5'-6'23,"4"-1"1,-4 5-1,0-3 1,-3 0 0,-2-1-1,-1 4 1,-2 1 0,-1 1-1,-1 0 1,1 0 0,1 1-1,2 3 1,-1 3-1,1 5 1,-1 2 36,1 1 0,3 5 0,1-1 0,-2 3 0,0 1 0,0 0 0,1-1 0,1 0 0,0-2-99,4-1 0,1-1 0,4 1 0,0-2 0,5-2 0,1 0 0,6-1 0,2-3 49,0-3 0,3 1 1,-2-5-1,0 0 1,4-1-1,0 1 1,1-3 109,-3-3 0,2-4 0,-3-6 1,1-1-1,-1-1 0,-2-2 0,-2-2-9,-1-2 1,-3-2 0,-2-1 0,-4 1 0,-3-1 0,-1 0 0,-1 0 0,-3 0-207,-4 0 0,-7 1 1,-4 1-1,-4 5 0,-3 6 1,-5 3-1,-2 6 0,-1 5-850,0 7 1,-1 6 944,1 6 0,5 4 0,1 3 0</inkml:trace>
  <inkml:trace contextRef="#ctx0" brushRef="#br0" timeOffset="50">11181 6236 7569,'-4'-8'67,"0"1"0,1-1 1,-1 0-1,-1 2 1,0 0-1,0 2 1,2 3-1,2 7 1,1 5-1,0 6-10,0 1 1,1-3 0,3 3 0,2-1 0,2 0 0,-1-1 0,2-2 0,1-1-294,2-2 0,-5 3 0,1-1 0,0-3 1,-2 0 235,-2 1 0,-3 0 0,-1 0 0</inkml:trace>
  <inkml:trace contextRef="#ctx0" brushRef="#br0" timeOffset="51">10941 6578 7569,'0'-11'77,"1"1"1,3 2 0,4 3 0,3 1 0,5 1 111,3 0 0,3 2 1,5 1-1,4-2 1,2 0-1,1-2 0,-1 2 1,-2 0-236,0 2 0,-1 0 0,3 0 0,-1-1 0,-3-1 0,-1-2 0,-4 1 1,-3 2-1769,-6 1 1814,-2 0 0,-2 0 0,0 0 0</inkml:trace>
  <inkml:trace contextRef="#ctx0" brushRef="#br0" timeOffset="52">11055 6636 7569,'-11'-11'158,"0"4"0,0 2 0,4 2-68,3 3 1,3 0 0,1 10 0,0 4 0,1 1 0,3 3 0,2 0 0,2 2-89,-1 2 0,-3 1 0,4 0 0,-1-1 0,1 0 0,-2-2 0,-1-2 0,-1-1-360,1-3 1,-3-2 0,1 0 0,-1-1 357,-2 0 0,5 1 0,1-1 0</inkml:trace>
  <inkml:trace contextRef="#ctx0" brushRef="#br0" timeOffset="53">11341 6658 7569,'0'-11'111,"0"0"1,0-1 0,0 1 0,0-1 162,0 1 0,0 3 1,-1 2-1,-3 1 0,-4 4 1,-2 3-203,-1 6 0,-1 7 1,1 3-1,-1 1 0,1-2 1,0 1-1,-1-1-145,1-1 1,3 3-1,2-3 1,1-3 0,2 1-1,1 0 1,-1 3 0,-1-1-3,2 1 0,-1 3 0,1-2 1,-2 1-1,1-1 0,2 0 0,1-2-4,0 0 0,5 0 0,3-5 0,2 1 0,1-2 0,1-1 0,-1-3 0,1-1 100,-1-2 0,4-2 0,0-1 0,1-1 0,-1-3 0,0-4 0,-1-2 0,-1-1 109,-2-1 0,-4 1 0,-4-2 1,-1-1-1,-2-1 0,-2 0 1,-1-1-200,-5 1 0,-7 1 0,-4 7 0,-4 3 0,-3 3 0,0 1 1,0 1-621,2 3 1,7 6-1,1 5 689,4-1 0,0-1 0,1-2 0</inkml:trace>
  <inkml:trace contextRef="#ctx0" brushRef="#br0" timeOffset="54">12106 6179 7569,'-7'0'1142,"-1"0"-1070,5 5 1,0 2-1,5 7 1,2 2-1,0-1 1,0 1 0,-1 2-1,1 1-122,1 0 0,-4-4 0,5 3 0,-1-1 0,1-3 0,2-2 0,-1 0 0,1-1-1531,-2 1 1581,4-1 0,-3 0 0,4 1 0</inkml:trace>
  <inkml:trace contextRef="#ctx0" brushRef="#br0" timeOffset="55">11923 6544 7569,'0'-7'105,"2"0"1,1 2-1,6 3 1,4 0-1,5 2 19,3 0 1,2-3 0,10-1 0,3 0-1,-1 0 1,1 0 0,-2 0 0,0 1 0,-1-1-138,-2 1 0,0-2 0,-4 1 0,-1 2 0,-2 1 0,-2 1 0,0 0-1960,-3 0 1973,-2 0 0,-6 0 0,0 0 0</inkml:trace>
  <inkml:trace contextRef="#ctx0" brushRef="#br0" timeOffset="56">12083 6624 7569,'-10'-11'281,"1"1"1,3 1-135,1 1 0,1 12 0,4 3 0,0 9 0,0 3 0,1 0 0,2 1-174,1 2 1,1 4 0,-3 1 0,2-2 0,0-1-1,0-2 1,-1-2 0,1-2-527,1-1 1,-3-2 0,3-4 552,0 1 0,1-1 0,6 0 0</inkml:trace>
  <inkml:trace contextRef="#ctx0" brushRef="#br0" timeOffset="57">12403 6636 7569,'-1'-16'36,"-2"1"0,-1 1 1,2 1-1,1 2 204,1 0 0,-2 4 0,-1 3 0,-5 3 1,-2 2-1,-2 5 0,0 4-219,-4 4 0,2 7 0,-3 1 0,0 3 0,3 1 0,3-2 0,2-2 0,3 1-108,1 0 0,-3-1 0,4-2 0,2-2 0,0 0 0,2-2 0,2 1 0,1-3-75,5-2 1,2 0-1,3-2 1,1-3-1,2-3 1,1-3-1,-1-1 132,-2 0 0,3-3 0,-2-2 0,-2-2 0,-3-2 0,-4-1 0,-1-1 67,-2-1 0,-8-2 1,-5 2-1,-6 2 1,-3 1-1,-4 2 1,-2 4-1,0 1-136,1 2 0,1 5 0,1 2 0,3 2 99,4 2 0,2-2 0,2 7 0</inkml:trace>
  <inkml:trace contextRef="#ctx0" brushRef="#br0" timeOffset="58">13145 6213 7569,'-3'-11'103,"-2"-1"1,-2 2 0,-2 2 0,0 6 0,2 4-1,3 6 1,3 3 0,1 5 0,0 1 0,0 2-112,0 0 1,4-3 0,1 3 0,0 0-1,1 0 1,0-1 0,2-2 0,0-2 0,-1-1-627,2-2 0,-4 4 634,-1 1 0,2-1 0,1-4 0</inkml:trace>
  <inkml:trace contextRef="#ctx0" brushRef="#br0" timeOffset="59">12963 6578 7569,'6'-5'67,"-1"-1"1,0-2 0,4 2 0,6 1 0,7 1-1,3 0 1,1-1 0,-1 0 21,2 0 1,-2-2-1,5 1 1,2 1-1,1 0 1,0 3-1,-1 0 1,-3 1-239,-1-3 0,-1 3 1,-4-3-1,-2 3 0,-2 1 1,-4 0 148,-2 0 0,-2 5 0,1 1 0</inkml:trace>
  <inkml:trace contextRef="#ctx0" brushRef="#br0" timeOffset="60">13157 6578 7569,'-12'-3'163,"2"-2"0,1-1 0,3 3 1,1 4-103,2 5 0,2 4 1,1 3-1,0 1 1,1 3-1,2 0 1,2 4-1,0 0-174,0 2 0,3-4 0,-3-1 0,1 0 0,2-2 0,-1 1 1,0-3-1,-1-3-442,0-3 0,-2 2 555,4-3 0,0-2 0,3 1 0</inkml:trace>
  <inkml:trace contextRef="#ctx0" brushRef="#br0" timeOffset="61">13522 6624 7569,'-4'-18'204,"-1"4"1,0 4 0,0 3 0,1-1-24,-1 2 0,-1 1 1,-5 5-1,-1 1 0,1 3 1,-1 5-1,0 4 1,-2 7-198,-2 1 0,1 2 0,4 0 1,-1 0-1,2-1 0,3 1 0,3 0 1,3 0-151,1 0 0,0-4 1,1-1-1,3-2 1,3-2-1,3-2 1,2-4-1,1-1 125,2-2 0,-1-1 0,5-6 0,0-1 0,0-4 0,-1 0 0,-2-2 94,-2-4 0,-3 2 0,-2-5 0,-2 2 0,-2 0 0,-3-1 0,-2 1-120,-4 2 0,-6 1 0,-6 3 0,-3 1 0,-4 2 0,-2 3 0,-1 2 1,2 3-279,1 5 0,4 6 0,1 1 345,2-1 0,1 4 0,3 0 0</inkml:trace>
  <inkml:trace contextRef="#ctx0" brushRef="#br0" timeOffset="62">14185 6167 7569,'-22'-19'31,"3"1"1,5 2 0,4 2 244,2 1 1,6 8 0,-2 5 0,3 7 0,1 3-314,0 1 1,0 2 0,0 2 0,0 3 0,1 1 0,2-1 0,0-1-1,0 1-301,-2 2 1,-1-3 0,1-1-1,2 0 1,1-1 337,-2-1 0,5 4 0,-1-1 0</inkml:trace>
  <inkml:trace contextRef="#ctx0" brushRef="#br0" timeOffset="63">13956 6476 7569,'-5'-4'-107,"5"0"1,8 1 0,7 2 0,7 1 179,3 0 0,12 0 0,0 0 0,3 0 0,2 0 0,1 0 0,0 0 0,-1 0-68,-4 0 0,-2 0 0,-3 0 0,-3 0 0,-3 0 0,-3 0 1,-2 0-1,-3 0-951,-4 0 946,-2 0 0,-2-5 0,0-1 0</inkml:trace>
  <inkml:trace contextRef="#ctx0" brushRef="#br0" timeOffset="64">14082 6590 7569,'-6'-12'830,"1"5"-780,5-1 1,1 7-1,1 2 1,2 8 0,-1 6-1,-1 3 1,1 4-1,1 2-104,-2 2 1,-1 1 0,-1-4 0,0 0 0,0 0 0,0-1 0,0 0-249,0-3 0,4 1 0,0-4 0,-2-2 0,0-2 302,-2 0 0,0-1 0,0 0 0</inkml:trace>
  <inkml:trace contextRef="#ctx0" brushRef="#br0" timeOffset="65">14390 6601 7569,'0'-11'226,"-1"3"1,-2 1-1,-2-1 1,-1 2-99,-3 2 0,-1 8 1,-1 5-1,-1 4 0,1 5 1,-1 1-1,1 0 0,1 2 1,1 0-256,1 2 0,6-1 1,-2-2-1,3-1 0,1 0 1,1-1-1,1-3 28,2-2 1,9-3 0,0-1 0,2-3-1,3-1 1,-1-2 0,4-2 0,0-1 186,2 0 0,3-5 1,-2-1-1,-4-2 1,-2 0-1,-4 1 1,-3-1 85,-3 0 1,-3 1 0,-7-3 0,-1 2 0,-6 4-1,-6 3 1,-8 1-293,-6 0 1,-4 1 0,0 3 0,2 4 0,4 2-1,3 1 1,3 1 117,2-1 0,2 6 0,6 0 0</inkml:trace>
  <inkml:trace contextRef="#ctx0" brushRef="#br0" timeOffset="66">15190 6316 7569,'-2'-12'134,"0"1"0,-3 1 0,-1 2 0,-3 4 0,-2 3 1,0 1-1,0 0 0,-2 3 0,-1 3 0,-3 7 1,0 3-1,-2 4 0,1 2-124,3 1 1,2 0 0,3 1-1,1 1 1,3 2 0,1-2-1,2-2 1,2-3 0,2-2-106,3-1 1,2 0 0,7-4-1,2-3 1,4-1 0,1-3-1,2-2 1,0-2 146,2-2 0,1-6 1,-2-2-1,0-5 1,-2-4-1,0 1 1,-4-2 20,0 0 1,-3-1 0,-5-4 0,-3-1 0,-1-1 0,-2-3-1,-3-1-215,-4-3 1,-2 4 0,-7 3 0,-1 3 0,-3 5 0,1 1 0,-2 6 0,2 5-513,-1 4 0,2 2 0,5 3 654,2 3 0,3 4 0,5 0 0</inkml:trace>
  <inkml:trace contextRef="#ctx0" brushRef="#br0" timeOffset="67">16081 6327 7569,'-12'-16'340,"2"-2"0,2 0 1,3 4-1,2 4 743,-1 2-1049,-5 6 0,2-3 1,-5 5-1,-2 1 1,-3 4-1,-2 5 1,-2 7-86,-1 4 0,-7 3 1,7 8-1,1-1 1,2-1-1,4 1 1,3-2-339,3-1 324,7-2 1,-2-3 0,8-1 0,3-3 0,5-4 0,3-2 0,5-3 179,6-3 0,4-1 0,7-8 0,1-2 0,-1-3 0,-2-5 0,0-2 0,-2-2 224,-3-2 1,-2 3-1,-5-5 1,0-3-1,-2-3 1,-2 0 0,-4-1-1,-2-1-555,-1-1 1,-7 2 0,-5-2-1,-9 1 1,-9 4 0,-12 4 215,-14 5 0,-9 2 0,19 7 0,0 1 0</inkml:trace>
  <inkml:trace contextRef="#ctx0" brushRef="#br0" timeOffset="68">10496 7641 7569,'-5'-7'71,"2"-2"0,-3 4 0,-1-1 1,1-2-1,-3 1 0,-1 0 1,-1 1-1,-1 1 0,1 0 1,-1 2-1,1 2 0,0 1 0,-2 0 1,-1 1-1,-3 3 0,0 4 96,-4 2 1,4 6 0,-1 3 0,0 3 0,2 1-1,0 0 1,5 0 0,3-1 0,2 1 0,1 0-316,0 0 1,2 0 0,6-2 0,3 0-1,3-4 1,5 0 0,2-3 25,5-1 1,0-3-1,2-3 1,1-3-1,2-3 1,2-2-1,0-3 1,1-3 180,0-3 0,-4-6 0,1 0 1,-6-1-1,-5 0 0,-2-1 1,-3-3-73,-2 0 1,-3-2 0,-5 0 0,-2 0 0,-3 1 0,-5-1-1,-5 0 1,-3 0-274,-2 0 1,0 5 0,-1 4 0,4 6 0,0 4 285,3 2 0,-4 2 0,1 0 0</inkml:trace>
  <inkml:trace contextRef="#ctx0" brushRef="#br0" timeOffset="69">11215 7606 7569,'-11'-23'146,"1"6"1,2 1 0,3 4-1,0 0 1,-3 2 0,-2 3 0,-1 3-1,-1 3 8,1 1 0,0 1 0,-2 4 0,-2 6 0,-4 7 0,-2 4 0,2 2 0,3 1 0,0 3-231,1 1 1,4-2-1,4 2 1,2-1-1,3-3 1,2-1-1,2-1 1,5-1-87,3-3 1,0-3 0,9-4-1,1-2 1,2-2 0,1-5 0,1-3 299,3-3 0,-2-5 1,4-6-1,-1-2 1,-3-2-1,0-3 0,-4 1 5,-2 1 0,1-2 0,-6 0 0,-3-3 0,-6-3 0,-4 1 0,-1-2 0,-1-1-356,-3 0 1,-9 1 0,-10 5-1,-6 1 214,-4 3 0,-6 3 0,-2 4 0</inkml:trace>
  <inkml:trace contextRef="#ctx0" brushRef="#br0" timeOffset="70">12232 7218 7569,'-12'-18'63,"5"6"1,-1 4 0,0 2 0,2 3-1,2 7 1,3 6 0,1 5 0,1 4-1,2 2-64,1-2 0,3 2 0,-2-3 0,2 1 0,0-1 1,1-1-1,0 0 0,0-1 0,1-2 1,-1-1 0,2-1 0,-4-1 0</inkml:trace>
  <inkml:trace contextRef="#ctx0" brushRef="#br0" timeOffset="71">12026 7526 7569,'-5'-6'145,"5"2"0,6 3 0,6 1 0,2-1 0,4-2 0,3-1-112,7 2 1,4-1 0,2 1-1,2-2 1,0 1 0,4 1-1,-1-1 1,2-1-286,-1 2 1,-7 1-1,0 1 1,-4 0 0,-3 0 251,-2 0 0,-1-5 0,0-2 0</inkml:trace>
  <inkml:trace contextRef="#ctx0" brushRef="#br0" timeOffset="72">12129 7595 7569,'-10'-9'-262,"2"5"278,3 5 1,6 12 0,3 2 0,3 3 0,-1 1 0,-1 0 0,0 2-96,3 0 0,-3 2 0,0-2 0,-1 0 0,1-3 0,0-2 0,1-1 0,0 1-794,3-1 873,-4-5 0,6 0 0,-5-4 0</inkml:trace>
  <inkml:trace contextRef="#ctx0" brushRef="#br0" timeOffset="73">12483 7641 7569,'-5'-12'74,"0"1"0,-4 1 0,1 2 118,-1 4 1,-1 3-1,-1 2 1,-2 4 0,-1 7-1,-1 5 1,0 5-1,0 1-222,-1 0 0,2 1 1,5 1-1,3 2 0,1-2 1,3-1-1,0-1-118,2 0 1,4-1-1,1-3 1,1-3-1,3-2 1,2-1 0,1-4-1,2-3 117,1-4 0,2 4 0,-2-3 0,3-1 0,0-5 0,-3-5 0,-2-2 0,-2 0 91,0 3 1,-4-7 0,-3 2 0,-3 0 0,-2-1 0,-4 1-1,-7 2 1,-7 1-146,-6 2 0,-3 0 1,-4 0-1,3 3 85,1 3 0,-4 6 0,3 1 0</inkml:trace>
  <inkml:trace contextRef="#ctx0" brushRef="#br0" timeOffset="74">13225 7207 7569,'0'-17'174,"0"4"1,0-2 0,0 2 0,0 5-1,0 5 1,0 11 0,0 7 0,0 5-1,0 2-146,0 2-153,0 1 0,2-2 1,1-1-1,4-2 1,0-2-1,1-1 1,0 0 124,-2-1 0,4 5 0,-4-3 0</inkml:trace>
  <inkml:trace contextRef="#ctx0" brushRef="#br0" timeOffset="75">13031 7481 7569,'-11'-5'241,"6"0"1,5-3 0,7 4-1,6 2 1,4-1 0,2-1-158,5 2 0,4 0 1,7 1-1,2-1 0,2-2 1,2 1-1,2 2 0,1 1-329,2 0 1,-5-1 0,-2-2-1,-1-1 1,-1 2 0,-3 1 244,-2 1 0,-7-6 0,3 0 0</inkml:trace>
  <inkml:trace contextRef="#ctx0" brushRef="#br0" timeOffset="76">13248 7515 7569,'-11'-8'-106,"-1"2"168,1 1 1,5 2-1,2 7 1,3 4 0,1 3-1,0 4 1,0 4 0,0 3-55,0 1 1,3 0-1,2 0 1,0-1 0,1 1-1,-3-1 1,1-2 0,0-2-293,-1-2 0,-1 3 0,1-3 1,0-2 283,0-2 0,-2-5 0,-1-2 0</inkml:trace>
  <inkml:trace contextRef="#ctx0" brushRef="#br0" timeOffset="77">13511 7549 7569,'-8'-10'167,"2"1"0,0 3 1,-1 1-1,-2 2 0,0 3-28,2 4 0,-7 2 0,2 7 1,-1 2-1,-3 4 0,1 3 0,1 1 1,1 0-255,2-1 1,5 1-1,2 0 1,3-1 0,1-2-1,0-2 1,0-2 0,1-2-27,3-1 1,2-2 0,5-1-1,1-2 1,-1-4 0,2-3-1,1-1 1,2-1 166,2-3 1,-4 2-1,1-6 1,-2-1-1,-3-1 1,-2-2 41,-4 1 0,-4 0 0,-5-1 0,-7 2 0,-6 1 0,-4 3 0,-5 1-175,-4 2 1,2 3-1,0 4 1,1 4 106,3 2 0,1 6 0,1 2 0</inkml:trace>
  <inkml:trace contextRef="#ctx0" brushRef="#br0" timeOffset="78">14219 7172 7569,'-6'-11'175,"2"-1"1,1 2 0,1 1 0,-2 4 0,1 4 0,2 6 0,1 5 0,1 6 0,2 4-307,1 5 1,1-1-1,-3 3 1,3-3-1,2-1 1,0 0 0,1 0-1,-2-2 131,-1-2 0,4 3 0,-2-4 0</inkml:trace>
  <inkml:trace contextRef="#ctx0" brushRef="#br0" timeOffset="79">14071 7446 7569,'-9'-10'177,"5"3"1,8 2-43,5-1 0,7 5 0,3-3 0,4 3 0,4 1 0,4 0 0,5 0 0,3 0-158,2 0 1,1-1-1,3-2 1,0 0-1,-2-1 1,-4 0-1,-2 0 1,-4 0-818,0-1 1,-6 4 839,-5-3 0,1-2 0,-5-1 0</inkml:trace>
  <inkml:trace contextRef="#ctx0" brushRef="#br0" timeOffset="80">14150 7481 7569,'-11'-10'-310,"2"2"405,5 4 0,2 8 1,8 4-1,0 3 0,0 4 1,0 4-1,-1 3 1,0 1-1,-1-1-120,1 1 0,-4 0 0,3 0 0,-3-1 0,-1-2 1,0-1-1,0 0-629,0-1 1,0-2 653,0-4 0,0-6 0,0-1 0</inkml:trace>
  <inkml:trace contextRef="#ctx0" brushRef="#br0" timeOffset="81">14539 7504 7569,'-5'-17'173,"2"6"0,-3-2 1,-1 5-1,1 3 1,-3 4-1,-2 3-9,-4 6 0,1 4 0,-5 3 0,0 4 0,0 2 0,1 2 0,1 1 0,3 2-241,2 0 1,4 1-1,2-4 1,1 0-1,2 0 1,2-2-1,1-2 1,1-4-97,3-2 0,-2-3 1,6-1-1,1-3 1,1-1-1,1-2 1,1-2 141,-1-1 0,2-1 1,1-2-1,1-2 0,-1-1 1,-2-3-1,-4-1 18,0-1 0,-5-1 0,-1 2 0,-4 1 0,-7 2 0,-5-1 0,-5 2-139,-3 2 1,-5 3-1,0 1 1,0 1 0,2 3 151,3 3 0,2 3 0,-3 2 0</inkml:trace>
  <inkml:trace contextRef="#ctx0" brushRef="#br0" timeOffset="82">15121 7115 7569,'-1'-11'88,"-2"-1"1,0 1 0,0 0-1,2-1 1,0 2 0,-2 4 0,-2 6-1,0 6 1,0 4 0,1 2 0,0 0 96,0 3 0,1-1 0,3 4 0,1-1 0,1-2 0,3 0 0,2 0 0,2-1 0,0-1-672,-2-2 1,3 1 0,-3-1 0,0 1 486,1-1 0,-6 1 0,3-1 0</inkml:trace>
  <inkml:trace contextRef="#ctx0" brushRef="#br0" timeOffset="83">14996 7355 7569,'0'-11'203,"1"-1"0,3 2 0,5 2 1,3 3-1,5 2 0,1-3 1,3 1-79,4 0 0,5-2 0,4 3 1,0 1-1,2 2 0,1 1 0,-1 0 1,-1 0-355,-4 0 0,-2 0 0,1 0 0,-6 0 0,-5 0 0,-1 0 229,-1 0 0,-3 5 0,3 2 0</inkml:trace>
  <inkml:trace contextRef="#ctx0" brushRef="#br0" timeOffset="84">15121 7446 7569,'-11'-10'106,"1"1"1,1 3 259,1 1 1,6 2 0,-2 7-1,3 4 1,1 3-386,0 4 1,0-1-1,0 4 1,1-1 0,1-2-1,2 0 1,0 2-1,0-1-153,0 1 1,1-2 0,-3-4 0,2 1 0,-1-1 0,-2 1 0,0-1-1141,3 0 1312,-3-4 0,9 3 0,-3-4 0</inkml:trace>
  <inkml:trace contextRef="#ctx0" brushRef="#br0" timeOffset="85">15452 7446 7569,'0'-17'232,"-3"0"1,-1 6 0,0 1 0,-1 2 825,-3 4-966,3 3 1,-5 2 0,2 3 0,-2 4 0,-2 3 0,-2 4-1,-3 3 1,1 2-84,-1 3 0,-2-3 1,5 6-1,3-5 1,3-2-1,3 2 1,3 0-1,0 1-270,2-3 1,5-1 0,3-6-1,3 1 1,3-3 0,3-1 0,1-3 197,2-2 1,0-2-1,1-2 1,-2 0 0,0-2-1,0 0 1,-2-3 0,0 0 182,-3-1 1,-7-2 0,-3 0 0,-2-2 0,-4-2 0,-2 1 0,-4 1-249,-6 2 0,-4-1 0,-6 6 0,-2 0 0,0 3 128,0 4 0,-3 2 0,0 6 0</inkml:trace>
  <inkml:trace contextRef="#ctx0" brushRef="#br0" timeOffset="86">16138 7172 7569,'-7'-6'96,"-3"0"1,3 3-1,-4-1 1,0 2 0,-2 2-1,-1 2 1,-2 3 0,-1 2-1,0 3 1,0 3 0,-1 3-1,2 2 1,-1 2 0,5 0-1,1 1 1258,4-2-1380,4 0 0,-2 2 0,5 0 0,2-4 0,1 1 0,6-1 0,5-1 0,5-3-64,3-4 0,1 0 0,1-6 0,1 0 0,2-2 0,-1-1 0,1-1 0,0-3 135,-2-3 0,-2-4 0,-3 0 1,-2 0-1,-1-2 0,-4-1 1,-1-3-1,-5 0-63,-3-4 1,-2 4 0,-2-2 0,-3-2 0,-5 0 0,-8-1 17,-8 3 0,-16-3 0,-6 5 0</inkml:trace>
  <inkml:trace contextRef="#ctx0" brushRef="#br0" timeOffset="87">10484 8451 7569,'-1'-10'26,"-3"1"0,-3 2 0,-3-1 0,-2 1 0,1 0 0,-1 1 0,1 1 0,-1 0 0,1 2 0,0 2 0,-1 1 0,1 0 0,1 1 1608,2 3-1586,-2 2 0,3 11 0,-4 2 0,1 2 0,1 4 1,1 0-1,1 3 0,0 0-123,4 0 0,-2 0 0,1-3 1,1 2-1,3-2 0,4-2 1,5-3-1,5-2-34,5-2 1,4-2 0,2-6 0,4-4-1,3-4 1,5-4 0,1-5 151,1-5 1,-2 0 0,-5-5 0,-3-1 0,-1-2 0,-3-1 0,-2-1 0,-5-1 12,-7-2 0,-1 1 0,-6 2 0,-4-2 0,-5 0 0,-8-1 0,-4 1 0,-7 2-221,-6 3 1,-3 7 0,0 2-1,0 7 1,2 4 0,-1 4-1,4 3 1,4 5-1426,5 2 1590,2 5 0,6 0 0,0 4 0</inkml:trace>
  <inkml:trace contextRef="#ctx0" brushRef="#br0" timeOffset="88">11238 8497 7569,'-10'-21'-91,"2"2"1,5 3 0,0 4-1,0 0 1,-2 2 0,0 1 287,0 2 1,-4 4 0,2-1 0,-3 3-1,-2 1 1,1 1 0,-2 4 0,-2 5-13,-4 4 0,1 7 0,0-1 0,1 4 0,0 4 0,2 0 0,3 0 1,5-3-205,2-1 1,2-1 0,7 0-1,4 0 1,3-2 0,4 0-1,4-5 1,4-2-81,4-4 0,-2-6 1,6 0-1,-1-3 1,0-2-1,0-3 1,-1-5 128,0-5 1,-4-2 0,1-4 0,-6 0 0,-5 1-1,-2 0 1,-3 0-30,-2-1 0,-4 0 1,-9-1-1,-7 2 1,-7 0-1,-5 2 1,-5 1-1,-3 5-1,-3 3 0,-12-2 0,0 4 0</inkml:trace>
  <inkml:trace contextRef="#ctx0" brushRef="#br0" timeOffset="89">12346 8383 7569,'-11'0'102,"-1"-4"1,1 0 0,-1 2 0,1 0-1,-1 4 1,1 2 0,0 4 0,0 6-1,4 4 1,2 1 0,1 0 0,0 2-1,2 0 1,0 2 1031,2 0-1184,0 0 1,5-2 0,3 0-1,2-4 1,2 0 0,0-3 0,4-3-1,3-2 1,2-3 1,2-1 0,-3-1 0,2-4 1,2-1-1,0-3 0,-1-3 1,-3-5 110,-1-3 1,-5 2-1,0-3 1,-4-1 0,-3-2-1,-2-2 1,-3-2 0,-2 0-154,-4 0 1,-3-1 0,-8-1 0,-4-1 0,-4 3 0,-5 4-1,-5 4-1364,-4 5 1454,-1 4 0,4 11 0,-1 1 0</inkml:trace>
  <inkml:trace contextRef="#ctx0" brushRef="#br0" timeOffset="90">13328 8177 7569,'-5'-11'103,"4"3"1,-4 1 0,1-2 0,0-1 0,0 0-1,1 1 1,-1 1 0,0 0 0,0 3 0,0 5 1459,2 7-1646,0 3 0,6 6 0,1 2 0,0 1 0,2 0 0,-2 0 0,1 0 0,-1 0-713,0 2 0,3-4 796,-4 2 0,5-5 0,-3 3 0</inkml:trace>
  <inkml:trace contextRef="#ctx0" brushRef="#br0" timeOffset="91">13134 8417 7569,'-6'-11'38,"3"1"1,6 1 0,6 2 0,6 2 0,8 3 219,6 0 0,9-1 1,5-1-1,5 1 1,4 1-1,0-1 1,-2-1-1,-5 2-365,-3 1 1,0-3 0,-6 0 0,-6 2 0,-3-1 0,-7 0 0,-2 0-1,-4 0-1436,-1 2 1543,-7 1 0,-1 0 0,-5 0 0</inkml:trace>
  <inkml:trace contextRef="#ctx0" brushRef="#br0" timeOffset="92">13271 8486 7569,'-1'-12'26,"-2"1"1,-1-1 112,2 1 1,1 6 0,1 5 0,0 6-1,0 6 1,0 3 0,1 4-148,3 3 0,-3 0 0,3 1 0,-3 0 0,0 0 1,2 0-1,1 0-216,-2-1 0,1-3 0,-1-1 0,2-1 1,-1-3-1,-2-2 224,-1 0 0,0-6 0,0-1 0</inkml:trace>
  <inkml:trace contextRef="#ctx0" brushRef="#br0" timeOffset="93">13682 8474 7569,'0'-11'114,"0"3"1,0 1 0,-1-2 0,-2-1 0,-2-1 0,0 3 0,-1 1 0,0 2 0,-3 3 0,-3 2 0,-2 3 0,-2 5 0,-2 3 0,-1 5 2108,1 3-2200,-3 2 0,3 6 0,-4 0 1,3-2-1,4-1 0,2-1 1,2 0-1,1 0-180,2-1 0,3 0 1,5-3-1,0-2 1,1-2-1,3 0 1,4-2-1,2-4-46,1-6 1,2 2 0,1-1-1,3-1 1,-1-3 0,2-3-1,-2-2 155,1-1 1,-2-2 0,-4-3 0,0-1 0,-4 1 0,-3 0 0,-3-1 0,-1 1-58,0-1 0,-9 5 0,-3-1 0,-6 0 0,-6 2 0,-4 2 0,-3 4 0,2 4 105,1 4 0,-8 2 0,0 1 0</inkml:trace>
  <inkml:trace contextRef="#ctx0" brushRef="#br0" timeOffset="94">14356 8166 7569,'0'-12'156,"0"1"0,0 0 1,-1 1-1,-2 1 0,-2 2 1,0 3-1,0 7 1,2 6-1,1 6-42,-2 3 1,3 1 0,-2 4 0,5 0 0,3-2 0,2-1 0,5-2 0,2 0 0,0-1-611,-2-1 1,4-1 0,-1-5 0,-1-1 495,-2-1 0,0-1 0,-1 5 0</inkml:trace>
  <inkml:trace contextRef="#ctx0" brushRef="#br0" timeOffset="95">14173 8383 7569,'0'-12'74,"5"6"0,4 2 0,5 3 0,5 1 0,3 0 0,1-1 0,0-2 1037,-1-1-1087,6 1 1,1 3 0,7 0 0,1 0 0,0 0 0,-3 0 0,-2 0 0,-2 0-260,-1 0 1,-5 0-1,-6 0 235,-1 0 0,-2 5 0,-4 1 0</inkml:trace>
  <inkml:trace contextRef="#ctx0" brushRef="#br0" timeOffset="96">14265 8451 7569,'0'-11'-301,"-4"3"512,0 1 0,0 6 0,4 1 0,0 6 0,0 5 0,0 5 0,2 3-145,1 2 1,-1 2-1,1 0 1,0 1-1,-1 0 1,2 0-1,0-2 1,0-2-268,0-2 0,1-2 1,-3-4-1,2-1 0,0 1-571,1-1 772,-4 0 0,4-4 0,-5-2 0</inkml:trace>
  <inkml:trace contextRef="#ctx0" brushRef="#br0" timeOffset="97">14619 8509 7569,'-10'-8'68,"1"2"0,2-1 0,1 2 1,0 0-1,-3 3 0,-1 0 0,-2 2 1,-1 0-1,0 2 0,-3 1 0,1 5 1,0 2-1,0 3 0,1 1 1758,1 1-1817,2 5 1,4-2 0,2 4 0,1-2 0,1-1 0,1 0 0,5 0 0,4-1-102,4-2 0,0 2 0,0-5 0,1-3 0,-1 0 0,1-1 0,-1-1 0,0-3 37,1 0 0,-1-4 1,1 3-1,-1-4 0,1-4 1,-1-4 14,0-2 0,-3-1 0,-2-1 0,-1 1 0,-2 0 0,-3-1 0,-5 2-155,-6 2 1,-6-1-1,-7 6 1,-3 0 0,-3 3-1,-2 3 1,0 2 0,3 2-984,1 6 1178,2-2 0,3 6 0,0-6 0</inkml:trace>
  <inkml:trace contextRef="#ctx0" brushRef="#br0" timeOffset="98">15304 7995 7569,'-6'-12'94,"-3"1"0,4 1 0,-2 2 1,0 5-1,-1 6 0,2 6 0,-1 5 1,2 5-1,0 2 0,3 2 1,0 0-1,2 0-116,0 0 0,0-2 0,0 0 0,2-4 0,0 1 1,3-1-1,0-1 0,0-1 22,-2 2 0,-2-4 0,-1 3 0</inkml:trace>
  <inkml:trace contextRef="#ctx0" brushRef="#br0" timeOffset="99">15076 8406 7569,'-6'-12'231,"6"2"0,8 3 0,6 3 1,5 2-1,3 2 0,2-1-192,2-3 0,7 3 0,7-3 1,0 3-1,3 1 0,1 0 0,-2 0 1,-4 0-363,-3 0 1,-6-4-1,-2 0 1,-4 2-1,-3 1 323,-1 1 0,-5 0 0,3 0 0</inkml:trace>
  <inkml:trace contextRef="#ctx0" brushRef="#br0" timeOffset="100">15155 8486 7569,'0'-12'-136,"-2"6"0,1 3 0,2 6 281,0 5 0,0 2 1,-1 2-1,0 4 1,0 3-1,0 2 0,0 2 1,0 0-1,0 0-222,0 0 1,0-4 0,0 0 0,0 0-1,0-2 1,0-1 0,0-4 76,0 0 0,6-1 0,0 1 0</inkml:trace>
  <inkml:trace contextRef="#ctx0" brushRef="#br0" timeOffset="101">15544 8520 7569,'0'-17'167,"0"5"0,0-3 0,-1 3 53,-3 5 1,0 3 0,-8 8 0,-4 4 0,-6 6 0,-4 5 0,-5 4-1,0 3-245,0 0 0,3 1 0,7-3 1,2 1-1,3 2 0,5-2 0,3 0 1,5-3-183,1 1 0,2-4 1,3-1-1,3-1 1,7-5-1,3-3 1,5-4-1,0-1 143,2 0 0,0-2 0,0-5 0,0-5 0,-2-1 0,-2 0 0,-4 2 1,-2-2 158,-1-2 0,-6 0 0,-2 0 0,-4-1 0,-4 2 0,-5 1 0,-6 3-143,-8 1 1,-4 1 0,-6 4 0,2 0 0,-2 0 47,1 0 0,0 10 0,-2 3 0</inkml:trace>
  <inkml:trace contextRef="#ctx0" brushRef="#br0" timeOffset="102">16309 8063 7569,'-11'-11'83,"0"-1"1,3 2 0,1 1-1,1 3 1,1 0 0,-2 0-1,1 1 1,-2 4 0,2 4 0,1 4 1844,0 3-1939,4 7 1,-4-3 0,5 5 0,0 1 0,0 1 0,1-1 0,1-1 0,4 0-349,0-1 1,0 2 0,3-5 0,-1 0 0,2 1 358,4-1 0,-2 0 0,5-3 0</inkml:trace>
  <inkml:trace contextRef="#ctx0" brushRef="#br0" timeOffset="103">16115 8326 7569,'-12'-12'344,"7"6"0,7 2 0,6 3 1,8 1-182,1 0 0,8 0 1,5 0-1,4 0 1,4 0-1,4 0 1,3 0-1,0 0 1,0 0-334,-3 0 1,0 0-1,-7 0 1,-3 0-1,-3 0 1,-5 0 0,-4 0 169,-4 0 0,-4-5 0,0-1 0</inkml:trace>
  <inkml:trace contextRef="#ctx0" brushRef="#br0" timeOffset="104">16195 8406 7569,'-5'-12'279,"2"2"0,-3 1 0,1 4-153,2 4 1,2 1 0,1 10 0,0 4 0,1 3 0,2 3-1,1 1 1,-2 2-180,-1 0 1,3 1-1,1 2 1,0 0 0,0 0-1,-2-4 1,-2-1-1,-1-2-340,0 1 1,0-3 0,0-2 0,-1-4 392,-3-3 0,-2 2 0,-6-4 0</inkml:trace>
  <inkml:trace contextRef="#ctx0" brushRef="#br0" timeOffset="105">16652 8440 7569,'0'-11'116,"0"3"1,0 0-1,-2-1 1,0-1 0,-3 0-1,-2 3 1,-1 1 0,-3 3-1,-1-1 1,-2 1 0,-3 2-1,-1 2 1,-2 3 0,-1 4-1,-2 2 97,0 1 0,0 2 0,1 2 0,2 3 1,2 1-1,2 0 0,1 1 0,1 2 1,1 1-357,3 0 1,2-2 0,1 0-1,3-4 1,3 1 0,1-1 0,1-1 18,3-2 0,2 1 0,5-2 0,2-4 0,2-2 0,3-2 0,1 1 0,0-4 127,1-1 1,2-1-1,1-1 1,-2-3-1,0-2 1,-3-2-1,-3 1 32,-5-2 1,0 3-1,-6-2 1,-2-1 0,-2-1-1,-3-2 1,-6 1-1,-5 1-170,-5 2 0,-12 3 0,-3 5 0,-2 0 1,1 1 134,1 3 0,-6 8 0,0 5 0</inkml:trace>
  <inkml:trace contextRef="#ctx0" brushRef="#br0" timeOffset="106">17348 4968 7569,'-7'0'69,"0"1"91,2 3 0,1 2 0,4 6 0,0-1 0,0 1 0,0-1 0,0 1 0,-1-1-86,-3 0 1,3 1 0,-3-1 0,3 1 0,1-1 0,0 1 0,0-1 0,0 0-13,0 1 0,4-1 0,0 2 1,-1 2-1,1 3 0,1 1 0,0-1 1,0-1 8,-2 1 0,0 1 0,-1 3 1,2-2-1,-2-1 0,0 0 0,-2 0 1,0 0-61,0 2 0,0-4 0,0 1 0,0 0 0,0 0 0,1 1 0,2 0 0,0 0-2,0 1 0,-1 2 0,1-1 0,1 0 1,-2-2-1,0 1 0,-2 3 36,0 3 1,-2-2 0,0 3 0,-3-3 0,-2 0 0,0 2 0,-1 0-8,0 0 0,6-1 1,-2 0-1,3 2 1,1-1-1,0-2 0,0-2 1,0 1-16,0 0 1,4 0 0,1 0 0,1 0 0,2-2-1,-1 0 1,0-2 19,-2 1 0,0 1 0,-3 2 0,2 0 0,-1 0 0,-2 0 1,-1 0-1,0 0-32,0-1 0,-1 1 1,-2 0-1,-1 1 0,2 2 1,1 0-1,1 0-91,0-2 1,0-1 0,1-1 0,1 1 0,2 1 0,0 2 0,0 0 0,0 0 46,-2-2 0,3-1 0,-1 0 0,-1-1 0,-2 1 0,-1 0 0,0 0 73,0 0 0,0 1 0,0 1 0,0 2 0,1-2 0,2-1 0,0-1-80,0 0 1,2 0-1,0 0 1,0 0-1,2-1 1,-2 0-1,1-2 1,-1-1 50,0 2 0,3-4 0,-4 1 0,-2 0 1,1-2-1,-1 2 0,2-1 0,-2-1 114,0-2 1,-2 4 0,-2 0 0,0 1 0,-3-2 0,0 1 0,0-1-112,2-1 1,-2 1 0,0-3 0,0 1 0,0 0 0,2 0 0,2 1-13,1-2 0,-1-2 0,-2 0 0,-1-1 1,2 1-1,1-1 0,-1 0 0,0 1 58,-2-1 0,0 4 0,3 1 0,-2-2 1,-2-2-1,0 1 0,-1 1 0,1 1-37,0-1 0,-3 3 0,4-2 0,1 0 1,-1 0-1,0 1 0,1-1-149,2 1 1,0-3-1,-2 2 1,0-1-1,0 0 1,2 1-1,1 1 131,0 0 0,0-3 1,0 2-1,0-1 1,0 0-1,0 1 1,0-1-1,0-1 1,0-2 1,0 1 0,0-1 0,0 0-1,0 2 1,0 1 0,0 1 0,0 1-94,0 0 1,0-3 0,0 2-1,0-2 1,0-1 0,0 2-1,0 2 86,0-3 1,0 4 0,0-1 0,0 1 0,0 1 0,0-2 0,0 2 5,0 0 0,0 1 0,0 4 0,1-2 0,2 0 0,2-4 1,0 1-1,1-1-115,0-1 0,-2 1 1,4-3-1,1 1 1,0-1-1,-1-2 1,0 0 144,1-1 1,-3 2-1,1 1 1,-1 1-1,-1-1 1,0 0-1,-2 0 1,-1 1 44,2-1 1,-3 0 0,3 0-1,-1 1 1,-1-1 0,2-1-1,-2-2-96,0 1 1,-1-1 0,2 1 0,0-1 0,1 0 0,0 1 89,0-1 1,1 1 0,-3-1 0,2 1 50,-1-1 1,-2 0 0,-1 1-49,0-1 0,1-4-184,3-4 0,-3-3 0,2-2-822,-6-2 1,1-4 928,-6 5 0,1-6 0,-5 2 0</inkml:trace>
  <inkml:trace contextRef="#ctx0" brushRef="#br0" timeOffset="107">17588 9114 7569,'-11'0'201,"2"0"0,5 0 1,8 0-1,5-1 0,3-2 1,4-1-58,3 2 0,2-1 1,2 1-1,0-2 1,0 1-1,0 2 1,-1 1-1,3 0 1,0 0-148,2 0 1,1 0 0,-3 0 0,3 0 0,1 0 0,4 0 0,3 0 0,2 0 1,5-1-1,-1-3 1,2-2 0,2-2-1,-1 0 1,0 1 0,-3-1-24,-4 1 0,-4 4 0,-4-1 0,-3 3 0,-3 1 0,-2 0 0,-3 0 0,-4 0 70,-2 0 1,-2 0 0,1 1 0,-1 2 0,0 1 0,1-2 0,-1 1 48,1 0 0,-1-1 0,1 1-614,-1-1 1,-6-2 519,-5 0 0,-10 0 0,-8 0 0</inkml:trace>
  <inkml:trace contextRef="#ctx0" brushRef="#br0" timeOffset="108">18616 4911 7569,'-8'0'-175,"2"-1"0,1-3 0,4-2 0,2-2 698,3 0 291,0 6-785,-4-3 1,0 6-1,0 3 27,0 3 1,3 4-1,1 0 1,-1 0-1,-2 1 1,-1-1 0,-1 2-1,-2 1 26,-1 1 0,-3 4 1,3-2-1,1-1 1,2 2-1,1 0 1,0 2-1,0 2-70,0 0 0,0 5 1,1 0-1,2-2 1,1-1-1,0-1 1,-1 1-4,1 3 1,0-2-1,-4 4 1,0 1-1,0-1 1,-1 2-1,-2 1 44,-1-1 0,-3 5 0,2-1 0,0 0 0,0 1 0,2-2 0,2 2 0,1 0-38,0 2 0,0 0 0,0-3 0,0-1 0,1 0 0,2 1 0,2-1 0,1 0-17,3 0 0,-3-3 1,1-1-1,-2 2 0,-3 1 1,-1 2-1,-1 2 0,0 1 26,0-1 1,-1 4 0,-1-1-1,-3 2 1,-1 0 0,0 1 0,1 2-30,0 0 0,1-3 1,4 0-1,0 0 1,0 0-1,0-2 1,0 1-1,0 0-12,0 2 0,1 1 1,2 1-1,2-2 1,0-1-1,0 0 1,-2-1 32,-2 1 1,-1-4 0,0 3 0,0 0 0,1-2 0,2 0-1,1-3 1,-2-3-65,-1-3 1,1 1-1,0 3 1,2-1-1,-1-3 1,-1-2-1,1-1 45,0 0 0,1 3 1,-4-2-1,0 0 0,0 0 1,0-3-1,0 1 20,0 0 1,0-2 0,0 4 0,0-1-1,0 1 1,0 0 0,0 0 0,0-3-13,0-1 1,0-2 0,0-2 0,0-1 0,0 0 0,0-1 0,0-2 0,0 0 5,0-1 0,0 4 1,-1-3-1,-2 2 1,0 1-1,0 0 1,1 0-1,-1 2 32,-1 0 0,0-2 1,4 0-1,0 0 0,0 0 1,0-1-1,0 0-61,0 0 1,0-4-1,0 2 1,0-1-1,0 0 1,2-1-1,0-1 35,2-1 1,0-1 0,-4 0-1,0 1 1,0-1 0,0 1-1,0-1 30,0 0 0,0 1 0,0-1 0,0 1 0,0-1 0,0 1 0,-1-2 0,-2-1-193,-1-2 0,0 1 0,4 3 0,0 1-94,0-1 0,0-3 1,2-2-67,2-1 0,-2-1 0,6-4 306,1 0 0,1-5 0,1-1 0</inkml:trace>
  <inkml:trace contextRef="#ctx0" brushRef="#br0" timeOffset="109">17348 4957 7569,'-10'-8'129,"1"2"0,2-1 1,-2 2-1,1 0-35,4 3 1,6 0 0,10 2 0,2 0 0,3 0 0,1 0 0,2 0 0,3 0-95,3 0 1,0 0 0,4 0 0,3 0 0,4 0 0,5-1 0,2-3-1,2-2 70,0 0 0,2-5 1,-1 5-1,-3-1 0,-1 0 1,-2 2-1,-3 3 0,-4 0-33,-3 2 1,-3 0 0,-6 0 0,1 0-1,-1 0 1,-2 0 0,-2 2-14,-2 1 0,5-1 1,-3 1-1,1 0 0,0 0 1,1 0-1,1 0 45,2-2 1,-1-1 0,-1-1-1,0-2 1,0-2 0,-2 0 0,-1 0-1,-4 1 47,-1-1 1,-2 4 0,-2-3-1655,-5 3 1538,-10 6 0,-12 1 0,-5 6 0</inkml:trace>
  <inkml:trace contextRef="#ctx0" brushRef="#br0" timeOffset="110">19507 5139 7569,'0'-11'55,"-1"1"0,-2 1 1,-1 1-1,2-1 0,0-1 1,2-1 89,0-1 0,0 7 0,0 5 0,0 8 1,0 6-1,0 5 0,0 4 0,2 2 1,0 3-159,2 1 1,1 0-1,-2 3 1,0-3 0,0 1-1,0-2 1,-1 1 0,2-1-1,-2 0-55,0-3 0,1-1 0,1-1 0,-1-2 0,-2 0 0,0-4 0,2 0 0,1-3-390,-2-1 0,0-2 458,-2 0 0,0 1 0,0-1 0</inkml:trace>
  <inkml:trace contextRef="#ctx0" brushRef="#br0" timeOffset="111">19473 5208 7569,'-12'-23'260,"-2"1"1,2 3 0,3 4-1,2 3-32,5 0 0,0 5 0,4 0 0,2 3 0,3 4 0,3 4-281,2 3 1,-1 0 0,1 5 0,-1-1 0,0 0 0,1 1 0,-1-1 0,1 1-77,-1-1 0,1-1 0,-1-1 0,0-3 1,1 0-1,-1-4 0,1-1 0,-1-1 110,0 0 0,2-1 1,1-3-1,1-3 1,-1-4-1,-1 0 0,-2-2 1,1-1 92,-1-1 0,-1-1 0,-1 2 0,-2-1 1,-2 1-1,-3 1 345,0 1 1,-2 9-368,0 6 0,0 5 1,-2 12-1,0 3 1,-2 4-1,1 2 1,2 1-1,2 1-78,3-1 1,-1-4-1,3 2 1,-1-2 0,-1 1-1,0-2 1,0-1 0,-2-1-231,-1 0 1,3-1 0,0-3-1,-1-4 1,-2-2 0,-1-2 255,0 1 0,0-1 0,0 0 0</inkml:trace>
  <inkml:trace contextRef="#ctx0" brushRef="#br0" timeOffset="112">20055 5608 7569,'-5'-12'53,"4"1"0,-3-1 0,3 1 1,1 0-1,0-1 202,0 1 1,0-1-1,0 1 1,0-2-1,0-1 1,0-2-1,0-2 1,1-2-233,3-2 0,-2-1 0,6 0 1,-1 1-1,1-3 0,0 0 1,-1-3-1,1 0-67,0 0 1,-6 2 0,3 2 0,-1-1 0,0 1 0,-2 3 0,0 0 136,-2 4 1,0 0-1,-2 6-10,-2-1 0,2 6 1,-4 3-1,1 7 1,2 8-1,2 7 1,2 5-32,3 2 1,-2 10 0,6 0-1,1 2 1,1 1 0,1-2-1,2-2 1,1-2-120,1-2 1,1 0 0,-4-4 0,2-3 0,1-3 0,-1-5 0,-1-1 0,-2-1-333,1-4 1,-5 2-1,1-5 1,0 4 398,-2 0 0,4 0 0,-3 1 0</inkml:trace>
  <inkml:trace contextRef="#ctx0" brushRef="#br0" timeOffset="113">20055 5471 7569,'-11'-12'218,"0"1"1,4-1 0,3 1 0,4 1 0,4 2-62,3 4 1,5-1-1,3 1 1,4 2-1,3 1 1,2 1-1,2 0 1,4 0-532,-1 0 0,3 3 0,-6 3 374,0 0 0,3 1 0,0 5 0</inkml:trace>
  <inkml:trace contextRef="#ctx0" brushRef="#br0" timeOffset="114">20615 5139 7569,'-5'-21'218,"-3"2"1,-1 4 0,0 2-126,2 1 1,3 6 0,-4 4 0,1 4-1,0 7 6,3 5 1,3 5-1,1 6 1,0 3-1,0 0 1,0 1-1,1 1 1,3 0-165,4-1 0,-2 3 1,1-5-1,-1-2 1,-1-1-1,0-2 1,-1-3-308,1-4 0,-4-2 1,3-2-1,-3 0 372,-1 1 0,0-6 0,0-1 0</inkml:trace>
  <inkml:trace contextRef="#ctx0" brushRef="#br0" timeOffset="115">20512 5094 7569,'0'-22'187,"0"3"1,0 4-1,0 2 1,1 2-1,3-1 1,4 2 11,2 3 1,2-4 0,4 4 0,3-3 0,4 0 0,2 2 0,3 4 0,0 3-263,0 1 1,2 1-1,-3 4 1,-3 5 0,-4 6-1,-5 1 1,-3 4-1,-5 0-162,-3 2 1,-3 1-1,-2 3 1,-4 3 0,-6 2-1,-6 0 1,-3-2 0,-2 1 186,-2-2 0,3 0 0,2-4 1,0 2-1,1-2 0,4-2 1,4-4 191,2-4 0,6 2 0,-2-2 0,3-1 0,2-1 0,3-3-59,3-2 0,5 1 0,2-6 0,2 0 0,2-1 1,2 1-1,2 1 0,1-2-631,-1 0 1,1 1 535,0 1 0,5 5 0,1-3 0</inkml:trace>
  <inkml:trace contextRef="#ctx0" brushRef="#br0" timeOffset="116">21197 5025 7569,'0'-11'124,"1"-1"0,3 1 1,3-1-1,0 2 1,-2 3-1,-2 4 0,-6 4 70,-2 3 1,-4 9 0,-5 0 0,-2 2 0,-2 3 0,-1-1 0,0 5 0,0 3-201,-1 6 0,4-2 0,4 1 0,3 1 0,1 1 0,2-1 0,2 2-96,3-1 1,1-5 0,1-1 0,3-2 0,5-1 0,3-1 0,5-3-1,-1-4 24,1-2 1,-1-3 0,0-2-1,1-5 1,2-1 0,-1-2-1,0 0 1,-1 0 130,-1 0 0,3-5 1,-4-3-1,-1-2 0,-2-2 1,-3 0-1,-3-2-92,-1-1 1,-1-1 0,-6 5 0,-1-1 0,-6 1 0,-5 1 0,-5 2 0,-3 4-172,-1 3 0,-3 1 0,-1 1 0,3 2 0,2 2 0,5 1 0,1 5 210,6 3 0,-1-2 0,4 5 0</inkml:trace>
  <inkml:trace contextRef="#ctx0" brushRef="#br0" timeOffset="117">21551 5105 7569,'-5'-16'79,"3"-1"1,-5-2 0,2 4 0,3 2 0,0 2 0,1-1 591,-3 1 0,3 3 0,-4 3-610,0 4 1,4 7 0,-3 11 0,2 2 0,2 5 0,0 4 0,-1 2 0,-1 1-122,-2 0 1,0 2 0,4 0 0,1-1 0,2-3 0,2 1-1,0-4-236,0-2 1,3 0 0,-3-7 0,0-1 0,1 1 0,-1-3 0,2-1 295,-1-2 0,-3 0 0,2 1 0</inkml:trace>
  <inkml:trace contextRef="#ctx0" brushRef="#br0" timeOffset="118">21711 5151 7569,'0'-22'-17,"0"3"0,0 4 0,0 2 166,0 2 1,0 6 0,0 5-1,0 7 1,0 7-98,0 5 1,0 8 0,0 3-1,0 3 1,0 0 0,0-1 0,0-3-1,0 1-110,0-1 1,0-5 0,0-1 0,0-7 0,0-3 0,0-2-241,0 1 1,1-2-1,3-4 149,4-6 1,-3-1 0,-1-8-1,-4-2 1,-3-3 0,-2-2-1,0 0 1,-1-3 141,-1-3 1,3 0 0,-2-1 0,1 0 0,2 0 0,1 1 0,-1 3-1,0 3 805,0-1 1,1 9 0,0-1-635,2 6 1,3 7-1,8 10 1,2 2 0,1 2-1,2 2 1,2 2-246,2 1 1,1 0 0,-1 0-1,-1-1 1,1 1 0,1 0-1,-1-1-51,-1-3 0,-4-3 1,3-4-1,-1-2 1,-2-3-1,0-3 0,0-3 316,-1-1 1,-1-5-1,-3-2 1,-2-5-1,-5-3 1,-1-4 0,-2-3-1,0 0 152,0-1 0,-2-5 0,-1-1 1,-5-2-1,-1 1 0,0-1 1,3 1-412,1-1 1,-3 7-1,4 0 1,2 5 0,1 3-1,2 3-1134,3 4 0,2 4 0,5 6 1209,1 3 0,-1 2 0,1 6 0</inkml:trace>
  <inkml:trace contextRef="#ctx0" brushRef="#br0" timeOffset="119">22236 5493 7569,'-11'-15'96,"1"0"0,2 1 1,4 1-1,3 2 121,1-1 1,4 1 0,0 0 0,-2-1 0,1 0 0,-1-2 0,2-3 0,-1-1 0,-1-1-253,2 2 0,-3-5 1,3 3-1,-1-4 1,-1-2-1,2-3 1,0 0-63,1 0 0,-4-3 0,3 5 0,-3 2 0,-1 2 0,0 4 0,0 2 403,0 2 1,-1 3 0,0 5-274,1 10 1,-2 4 0,11 12-1,3 3 1,2 5 0,1 4-1,0 3-86,0 1 0,6-2 0,-4-2 1,3-2-1,-1 1 0,0-2 0,-2-3-155,-1-1 0,0-3 0,-1 0 0,-1-3 0,-1-3 0,-2 0 1,0-1-1,-3-2-678,0-4 1,-2 1 885,2-3 0,-3 3 0,-5 2 0</inkml:trace>
  <inkml:trace contextRef="#ctx0" brushRef="#br0" timeOffset="120">22248 5402 7569,'-17'-9'112,"6"-2"0,7-1 0,5 2 1,4 4-125,2 1 0,2-3 0,6 3 0,4 0 1,3-1-1,2 1 0,2 0 0,5 1-1349,2-1 1361,1 3 0,0-8 0,1 4 0</inkml:trace>
  <inkml:trace contextRef="#ctx0" brushRef="#br0" timeOffset="121">22750 5014 7569,'-16'-12'678,"7"1"0,-2 1-291,0 2 0,6 4 1,2 8-1,1 5 1,2 4-1,0 4 0,0 4 1,0 4-277,0 3 0,0 0 0,0 5 0,0 1 0,0-1 0,0-2 0,0-2 0,2-1-295,1 0 1,0-2 0,3-3 0,1-1-1,-1-3 1,3-4 0,1-2 81,1-2 1,2-1 0,1-2 0,3-4 0,0-3 0,4-1 0,0 0 0,2-1-359,0-3 0,-4 1 0,-1-3 460,-2 1 0,-1 1 0,-3 4 0</inkml:trace>
  <inkml:trace contextRef="#ctx0" brushRef="#br0" timeOffset="122">19655 6419 7569,'-1'-8'78,"-3"2"1,-2-1 0,-2 2 0,2-1 0,0 1 0,1 1 0,-1 5 0,4 7 0,1 6 0,2 5 165,3 2 1,-2 7 0,5 3 0,-1 2 0,0 2 0,2 2 0,0 1 0,-1 0-232,2 2 0,-4-5 1,0 3-1,-1-2 1,0-3-1,-2-2 1,1-1-1,-1-3-86,2-1 1,0-2 0,-3-2 0,2-3-1,1-4 1,-2-2 0,1-2-447,0 0 0,-3-4 519,0-3 0,-10-13 0,-7-4 0</inkml:trace>
  <inkml:trace contextRef="#ctx0" brushRef="#br0" timeOffset="123">19484 6578 7569,'-8'-21'114,"2"2"0,1 4 0,2 2 0,3 1 0,4 1 0,4 0 39,2-1 1,3-3-1,2 0 1,3 0 0,1-1-1,0 1 1,1 1 0,2 1-112,0 2 1,5 5 0,-2 2 0,-2 3 0,-2 1 0,-2 1 0,-2 3 0,0 3-69,-1 3 1,-7 2 0,3 1 0,-3 2 0,-3 4 0,-2 2 0,-3 1 0,-1-2-13,0-1 1,-1 0 0,-3 4 0,-5-1 0,-4-3 0,-2-3 0,0-1-249,-2 1 1,1-2-1,-4-5 1,2-2 0,1 1 285,3-2 0,2-1 0,0-5 0</inkml:trace>
  <inkml:trace contextRef="#ctx0" brushRef="#br0" timeOffset="124">20169 6224 7361,'0'-11'632,"0"0"1,0-1-338,0 1 0,-1 4 0,-3 5 0,-2 6 0,-2 6 0,1 5 0,-2 3 0,-3 3-298,-3 5 1,2 3 0,-2 5 0,2 2 0,3 2-1,1 4 1,2 3 0,-2 5-50,-1 3 0,0-2 1,1-2-1,2-2 0,2-2 1,3-3-1,1-6 17,1-4 0,5 0 0,2-4 1,5-2-1,2 0 0,1-5 1,0 0 42,2-4 0,-5 0 1,5-6-1,-2 1 1,0-2-1,-1-1 1,-1-3-453,-2-1 0,-1 0 444,-2-1 0,-3-3 0,-5 4 0</inkml:trace>
  <inkml:trace contextRef="#ctx0" brushRef="#br0" timeOffset="125">20352 6533 7569,'-4'-12'206,"0"1"1,1 2 0,-1 5 0,0 9 0,1 7-27,2 3 0,1 7 1,0-1-1,0 6 1,0 1-1,0 1 1,1-1-1,2 1 1,1 0-204,-2 3 0,3-4 0,0-2 0,2-1 1,0-3-1,0 0 0,-2-2-36,0-1 0,-3-5 1,5 1-1,-1-2 1,-1-1-1784,0-1 1842,-1-5 0,-4-1 0,0-5 0</inkml:trace>
  <inkml:trace contextRef="#ctx0" brushRef="#br0" timeOffset="126">20318 6795 7569,'-5'-6'537,"5"2"-385,6 3 0,5 1 0,3 0 0,3 0 0,1 0 0,2 1 0,0 2 0,1 1-173,-2-2 1,0-1-1,2-1 1,-2 0 0,-4 0-1,-2 0 1,-3-1-1,-1-1-813,-1-2 834,-6 0 0,-2-1 0,-6-1 0</inkml:trace>
  <inkml:trace contextRef="#ctx0" brushRef="#br0" timeOffset="127">20249 6544 7569,'0'-18'98,"1"4"1,3 4 0,4 4-1,2 0 1,3 1 0,1-1 0,2 3-1,2-1 61,2 0 1,2-4 0,1 5 0,0 0 0,-1 2 0,1 1 0,-1 0 0,-2 0-744,-1 0 1,-5 0 583,1 0 0,-2 5 0,-2 1 0</inkml:trace>
  <inkml:trace contextRef="#ctx0" brushRef="#br0" timeOffset="128">20797 6647 7569,'-5'0'137,"5"0"0,7 0 0,3 0 0,3 0 0,0 0 0,3 0 0,-2 0 44,-2 0 1,4-4-1,-1 0 1,0 1 0,0-1-1,0 0 1,-1 0 0,-1 0-513,-1 0 1,-1 1 0,0 3 0,1 0 330,-1 0 0,-9 5 0,-4 1 0</inkml:trace>
  <inkml:trace contextRef="#ctx0" brushRef="#br0" timeOffset="129">20797 6830 7569,'-5'0'227,"5"0"0,7 0 0,4 0 52,4 0 0,1-2 0,5 0 0,3-3 0,0 0 0,2 0 0,-2 2 1,0 1-622,-2-2 342,-2 2 0,-2-3 0,-2 5 0</inkml:trace>
  <inkml:trace contextRef="#ctx0" brushRef="#br0" timeOffset="130">21585 6384 7569,'-5'-11'35,"-1"-1"0,0 1 0,1 0 0,1-1 0,0 1 0,1-1 0,1 1 0,-1-1 0,0 1 0,-1 1 0,0 1 0,-1 3 258,-1 1 1,2 1-1,-4 5 1,0 3 0,2 5-1,2 5-243,3 5 0,0 4 1,-2 3-1,-1 5 1,2 2-1,2 1 1,2 0-1,2-1-46,-1-2 1,2 2 0,0-3 0,0 2 0,0 0 0,-1-3 0,0 0 0,0-1-81,-2 0 0,1-2 0,-1-3 0,2-1 0,-2-2 0,0-1 0,-2 0 0,0-1-201,0-3 1,-2 2 0,-1-2 0,-4 0 0,-2 0 276,-2 1 0,2-1 0,-7-4 0</inkml:trace>
  <inkml:trace contextRef="#ctx0" brushRef="#br0" timeOffset="131">21323 6818 7569,'0'-11'48,"1"-1"0,3 2 0,3 1 0,5 3 1,2 0 89,1-1 0,5 4 0,1-4 0,3 2 0,4 3 0,0 0 0,1 2 1,-1 0-271,0 0 0,-3 0 0,-5 0 0,-2 0 0,0 0 0,-2 2 1,1 0 131,-3 2 0,-2 5 0,0-3 0</inkml:trace>
  <inkml:trace contextRef="#ctx0" brushRef="#br0" timeOffset="132">21837 6224 7569,'-12'-22'178,"2"0"0,3 3 134,3 4 0,4 7 1,5 7-1,5 7 0,5 11 1,4 7-1,4 7 0,2 5-149,1 2 1,2 5 0,-3-1 0,-2 4 0,-4 2 0,-3 2 0,-2-2-1,-2 0-639,-5 1 0,-1 0 1,-9 4 475,-5 2 0,-9 5 0,2-28 0,0 0 0</inkml:trace>
  <inkml:trace contextRef="#ctx0" brushRef="#br0" timeOffset="133">18022 5048 7569,'-11'-5'6,"3"4"0,0-4 0,0 1 0,-3 0 0,1 3 1,3 3 166,3 6 0,4 2 1,2 1-1,2 1 1,-1-1-1,-2 1 1,0 0-1,2 2 1,1 2-120,-2-2 1,-1 0-1,1-1 1,0 3-1,2-2 1,0 0-1,0 0 1,1 1-714,1-1 1,-3-5-1,2-2 659,0 2 0,1 1 0,6 2 0</inkml:trace>
  <inkml:trace contextRef="#ctx0" brushRef="#br0" timeOffset="134">17828 5391 7569,'-5'-4'880,"5"0"1,5 0-838,6 4 1,1 0 0,-1 0-1,2 0 1,1 1 0,2 2 0,2 2-1,2 0-138,2 0 1,1-1 0,1-4 0,1 0 0,2 0 0,-2 0 0,-1 0-268,-1 0 0,-5 0 0,-1 0 1,-3-1-1,-2-2 362,-2-1 0,-6-4 0,1 1 0</inkml:trace>
  <inkml:trace contextRef="#ctx0" brushRef="#br0" timeOffset="135">17999 5436 7569,'-7'-3'262,"0"-3"-108,2 0 1,1 5 0,4 1 0,-1 6 0,-1 4 0,-3 2 0,-1-1-260,1 1 0,0-1 0,3 0 0,-2 1 0,1-1 0,1 1 0,-1-1-17,0 1 1,-1-5 0,4 1-1,0 1 1,0 1 132,0 1 1,1-3 0,3-2-1,3-1 1,4-2 0,0-2 0,0-1-137,1 0 0,1 0 0,1-1 0,1-2 0,-1-1 125,-2 2 0,0 1 0,-1 1 0</inkml:trace>
  <inkml:trace contextRef="#ctx0" brushRef="#br0" timeOffset="136">18102 5562 7569,'0'-11'1443,"0"9"-1342,0 6 0,0 5 0,0 4 1,0 1-1,0 2 0,1 2 1,2 2-111,1 2 1,1-3 0,-3-1 0,3-1-1,0 0 1,2-1 0,-2-2 0,1-1-1095,1-2 1103,-5 1 0,8-1 0,-3 1 0</inkml:trace>
  <inkml:trace contextRef="#ctx0" brushRef="#br0" timeOffset="137">17965 6122 7569,'0'-12'79,"-4"5"1,0-1 0,2-1 112,1-1 1,1 9 0,0 6 0,0 6-1,0 4 1,0 1 0,1-1 0,1 0-313,2-1 1,0 2 0,-3 0 0,2-2 0,1-2 0,-2 0 0,1-1-1850,1 1 1969,-3-1 0,9-5 0,-4-1 0</inkml:trace>
  <inkml:trace contextRef="#ctx0" brushRef="#br0" timeOffset="138">17725 6373 7655,'1'-7'104,"3"4"1,4 1-1,2 2 1,3 0 0,1 0 35,1 0 1,5 0 0,1 0 0,3 0 0,2 0 0,1 0 0,0 0-1,-1 0-278,0 0 0,2 0 0,-3 0 0,-2 0 0,-4 0 1,-3 0-1,-2 0-1406,-1 0 1544,-2 0 0,1-5 0,-1-1 0</inkml:trace>
  <inkml:trace contextRef="#ctx0" brushRef="#br0" timeOffset="139">17908 6453 7569,'-5'-7'745,"4"-3"-465,-3 3 0,6 3 1,3 4-1,0 6 1,1 4-283,-4 2 1,-1-1 0,-1 1 0,0-1 0,0 0 0,0 1 0,0-1-101,0 1 1,0-1-1,0 1 1,0-1-1,0 0 1,0 1 14,0-1 0,0-3 1,2-2-1,1-1 1,5-1-1,2 0 1,2 0-78,-1-2 1,0-2-1,1-2 1,1-2-1,1 0 1,1 0-1,-3-1 164,-3-1 0,1-2 0,-3-3 0</inkml:trace>
  <inkml:trace contextRef="#ctx0" brushRef="#br0" timeOffset="140">18056 6567 7569,'-3'-8'357,"-2"1"261,-2-2 1,5 5 0,-2 4 0,3 6-503,1 5 0,0 1 0,0 2 0,0 3 0,0-1 0,0 2 0,0 0 0,0 1-642,0-1 1,0 2 525,0-5 0,0 5 0,0-2 0</inkml:trace>
  <inkml:trace contextRef="#ctx0" brushRef="#br0" timeOffset="141">17931 7047 7569,'-7'-12'111,"-1"5"1,4-1 0,0 0 0,0 1-1,0 2 1,2 3 0,0 8 0,2 2 0,0 5 57,0 2 0,2-1 0,0 4 0,2 0 0,-1-2 0,-1 1 0,1-2 0,2 0-585,1 0 0,-2 1 0,2-5 416,-1 1 0,4-1 0,-2 0 0</inkml:trace>
  <inkml:trace contextRef="#ctx0" brushRef="#br0" timeOffset="142">17771 7287 7700,'1'-7'246,"3"3"1,4 3-1,3 1 1,3 0-56,1 0 0,5 0 0,1 0 0,3 0 0,4 0 0,1 0 0,3-1 0,-1-2-506,0-1 1,1 1 0,-7 1 0,-2 0 0,-3-2 0,-1 2-1339,-1 0 1653,-2 2 0,-9-5 0,-2-1 0</inkml:trace>
  <inkml:trace contextRef="#ctx0" brushRef="#br0" timeOffset="143">17965 7344 7569,'-6'-5'1186,"-4"2"-843,2-5 0,3 7 0,1 1 1,3 6-433,1 5 0,0 0 0,0 0 0,0 1 0,0 1 0,0 1 0,0 1 0,0-1-140,0-2 1,0 0-1,0-1 1,0 1-1,0-1 121,0 1 0,1-2 0,3-3 0,3-3 0,4-3 0,0-1-314,0 0 1,-3 0 0,0 0 421,1 0 0,1 0 0,1 0 0</inkml:trace>
  <inkml:trace contextRef="#ctx0" brushRef="#br0" timeOffset="144">18056 7469 7569,'0'-11'2844,"0"-1"-2794,0 6 0,0 2 0,0 8 0,0 5 0,0 5 0,0 5 1,0 1-219,0-1 0,0 3 0,2-3 1,0 2-1,3 1 0,0-2 0,2-2 168,-1-1 0,2 3 0,3-2 0</inkml:trace>
  <inkml:trace contextRef="#ctx0" brushRef="#br0" timeOffset="145">17931 8017 7569,'-4'-5'111,"0"5"1,2 7-1,0 3 1,2 3-1,0 1 1,0 1 0,0 0-1,2 0 1,0 2-1,2-1 1,0 1-194,1-3 1,0-2-1,3 0 1,-3-1 0,0 1-1,1-1 1,0 0 81,-2 1 0,3-1 0,-1 1 0</inkml:trace>
  <inkml:trace contextRef="#ctx0" brushRef="#br0" timeOffset="146">17748 8337 7569,'1'-6'147,"3"2"1,4 3 0,3 2 0,4 2-19,4 0 1,3 2-1,2-2 1,1 1-1,2-2 1,0 1-1,-1-1 1,1 2-213,-2-1 0,0-2 1,-3-1-1,1 0 0,-1 0 1,-2 0-1,-2 0 1,-2-1 82,-2-3 0,-1 3 0,-2-4 0</inkml:trace>
  <inkml:trace contextRef="#ctx0" brushRef="#br0" timeOffset="147">17874 8520 7569,'1'-10'-52,"1"1"0,4 3 1,0 1-1,1 1 592,0-1 1,-2 5-1,-5 0-409,0 6 1,0 4 0,-1 2 0,-2-1-1,-1 0 1,0 1 0,1-1 0,-1 2-117,1 2 0,2-2 0,1 2 0,-1-2 1,-2-2-1,-1 1 0,2-1-94,1 0 0,1-3 0,0 0 1,0 1 46,0 1 1,1-4-1,3-2 1,3-3-1,3 0 1,3 2-1,1 1-51,1-2 1,4 0 0,-3-2 0,-1-2 0,0 0 0,2-2 0,-1 0-426,1-1 0,-2 4 0,-4-3 508,1 3 0,-1-4 0,0-2 0</inkml:trace>
  <inkml:trace contextRef="#ctx0" brushRef="#br0" timeOffset="148">18102 8623 7569,'-8'-4'946,"2"-1"-546,1-1 1,1 4 0,4 2 0,0 7 0,1 3-1,2 2 1,2 4-259,1 3 1,-3 1 0,2 0-1,-1-1 1,0 3 0,-1 2-1,1 3-504,0-2 1,0-5-1,-3-2 1,2-1-1,1-3 1,-2-2 361,-1 0 0,-1-1 0,0 1 0</inkml:trace>
  <inkml:trace contextRef="#ctx0" brushRef="#br0" timeOffset="149">3506 12460 7569,'-5'-6'-136,"4"-4"211,-9 3 0,7-3 0,-4 1 0,-2 3 0,-1 0 0,-2 1 0,1-1 0,-1 4 0,1 1 0,-2 1 0,-1 1 0,-2 3 0,-2 3 0,-4 5 73,-3 3 1,0 3 0,-5 6-1,1 1 1,0 4 0,-1 3 0,-1 5-1,2 1 1,2 3-171,6-1 1,-1 2 0,8 3-1,4-2 1,5-3 0,5 0-1,5-5 1,6-2 19,7-2 1,9-6-1,3 0 1,5-3-1,1-6 1,2-2 0,-2-5-1,-3-2 65,-3-5 1,-4-1-1,0-1 1,-1 0-1,-4-1 1,-2-1 0,-4-2-64,-2 1 0,-7-3 0,0 0 0</inkml:trace>
  <inkml:trace contextRef="#ctx0" brushRef="#br0" timeOffset="150">3815 12677 7569,'-6'-11'28,"4"1"1,-4 1 0,-1 2 0,1 2 0,-3 3 0,-1 0-1,-2 5 1,0 3 0,-2 7 0,-1 4 0,1 4 0,1 4-1,2 6 120,-1 2 0,4 1 1,2 0-1,1 1 1,3-1-1,0-1 0,2-1 1,2-3-1,1-1-204,5-3 0,3-1 0,5-2 0,3-3 1,2-4-1,2-3 0,1-5 0,3-3 68,3-3 0,-1-6 0,1-2 0,-2-5 0,-3-3 0,-2-4 0,-3-3 69,-1-1 0,-5 1 0,0-1 0,-5-1 0,-5-3 0,-3-3 0,-1-3 0,-3-2-184,-4 1 0,-3 0 0,-12 1 1,-3 2-1,-3 6 0,-4 5 0,-1 6 1,-1 5-358,0 5 1,1 3 0,2 3 0,6 5 0,4 4 459,6 2 0,3 10 0,0 1 0</inkml:trace>
  <inkml:trace contextRef="#ctx0" brushRef="#br0" timeOffset="151">4226 12552 7569,'-12'-12'-189,"6"7"296,2 5 0,4 6 1,3 10-1,0 4 0,0 4 1,-2 4-1,1 0 0,0 1-110,2 0 1,0 2-1,-4 2 1,0-3-1,0-2 1,0-1-1,0-2 1,0-2-196,0-3 0,0-6 1,0 1-1,0-2 0,0-1 198,0-1 0,5 0 0,1 1 0</inkml:trace>
  <inkml:trace contextRef="#ctx0" brushRef="#br0" timeOffset="152">4169 12689 7644,'-12'-7'59,"7"0"1,5 7 0,8 5 57,6 4 0,3 6 0,6 1 0,0 2 0,0 2 0,0 3 1,1 3-1,1 0 0,2 0-127,-2-2 0,-1 1 0,-1-1 0,0-3 1,0-4-1,-1-3 0,-2-1 0,-2-3 22,-2-2 0,-1 1 0,-3-6 1,-1 0-1,1-2 0,-1-2 244,0-3 1,0-2-1,-4-6 1,-3 0-1,-3-2 1,-1-3-1,0-2 1,0-4-136,0-2 1,-1-11 0,-3 2 0,-2-1 0,-2-1-1,2 2 1,0 1 0,0 1-540,1 2 1,0 4-1,3 1 1,-2 5 0,1 4 417,2 4 0,1 0 0,0 1 0</inkml:trace>
  <inkml:trace contextRef="#ctx0" brushRef="#br0" timeOffset="153">4945 12597 7569,'-11'-11'186,"-1"1"1,2 1-1,3 1 1,2-1-1,1-1 1,0 1 0,1 5-1,2 9 5,1 8 0,4 5 1,1 5-1,1 1 1,3 3-1,0 3 1,0 2-1,-1-1-284,1 0 0,1-4 0,0 3 0,-1 0 1,-3 0-1,0-5 0,-1-3 0,2-5-194,-1 0 0,-3-2 0,0-3 1,0-2-1,0-1 0,0-2 287,0 2 0,-7-4 0,-2 0 0</inkml:trace>
  <inkml:trace contextRef="#ctx0" brushRef="#br0" timeOffset="154">4820 12552 7569,'-7'-16'85,"3"1"1,4 1-1,4 3 1,4 2 0,2 1 80,1-1 0,6 4 0,2 1 1,4 3-1,3 1 0,5 0 1,2 1-1,2 5-200,4 5 0,-4 2 0,3 6 0,-2 1 0,-3 3 0,-2 2 0,-1 3 0,-4 0-79,-4 0 1,-4 0 0,-7-3 0,-1 3 0,-2 0 0,-4 0 0,-4-3 0,-6-1 120,-5-1 0,-5 3 1,-9-2-1,-1-4 1,-5-1-1,0-2 1,-2-1-1,1-2 30,0-1 1,-1-3 0,10-1-1,6-3 1,3-1 0,3-1-39,4 1 0,-3-4 0,3 4 0</inkml:trace>
  <inkml:trace contextRef="#ctx0" brushRef="#br0" timeOffset="155">5482 13088 7569,'-6'-7'504,"2"-1"0,-2 11 0,-1-2 0</inkml:trace>
  <inkml:trace contextRef="#ctx0" brushRef="#br0" timeOffset="156">6339 12574 7569,'-8'-3'92,"2"-3"1,1 0 0,2 0-1,2 3-57,1 7 0,0 10 0,1 6 1,2 4-1,0 6 0,0 3 0,-1 6 1,1 4-1,2 3-14,1-1 0,-3 2 0,2 2 0,-1 0 0,1-1 0,0-1 0,0-1-32,-2 0 0,2-4 1,-2-2-1,0 0 1,-2-5-1,1-3 1,0-4-1,2-3 9,-2-2 0,1 1 0,-1-9 0,2-1 0,-1-1-416,-2-2 418,-1-4 0,-10-2 0,-3-5 0</inkml:trace>
  <inkml:trace contextRef="#ctx0" brushRef="#br0" timeOffset="157">6293 12677 7569,'0'-19'-40,"0"1"1,1 2 0,3 3-1,4 3 1,2 2 0,1 0 0,1-1-1,0 0 1,2 2 0,1 1 109,-1 0 1,3 3-1,-2-2 1,0 1 0,1 0-1,0 2 1,1 1 0,0 1 3,1 0 0,-3 1 0,3 1 0,-1 4 0,-2 0 0,0 3 0,0 1-36,-1 1 1,-2 5-1,-3 0 1,-3 2-1,-1 2 1,-2 3 0,-2 2-1,-2 2-19,-3-2 0,-4 3 0,-7-1 1,-4-2-1,-4-1 0,-2-1 1,-3-1-172,-1-3 1,-1 1-1,-1-5 1,1 1 151,2 0 0,-3-3 0,2 3 0</inkml:trace>
  <inkml:trace contextRef="#ctx0" brushRef="#br0" timeOffset="158">6898 12940 7569,'-6'-5'50,"0"2"1,2-4 0,-4-2 0,-2 0 0,-1 1 0,-1 4 0,1 3 0,-1 1 0,1 0 12,-1 0 1,1 1 0,0 2 0,-2 1 0,-1 0-1,-1-1 1,-1 2 0,1 2-66,0 2 1,0 0 0,5-1-1,1 0 1,2 1 0,2 1-1,2 0 1,-1-1 2,0-1 1,1-1 0,7 5-1,4-2 1,3-1 0,3-3-1,3 1 1,0-1-4,4 3 0,0-4 0,2 0 1,0-1-1,0 0 0,0-1 0,-2 1 1,0 1 6,-2 2 1,-5-4 0,1 4 0,-3-1 0,-1 0 0,-3 2 0,-1 0 0,-2-1 22,-3 2 1,0-3 0,-4 2 0,0 1-1,-3 1 1,-2 2 0,-1 0-3,-3 3 1,-4-2-1,0 2 1,1-3-1,0-3 1,0-2-1,-1 2-46,1 1 1,1-2-1,2-2 1,-1 1-1,1-2-375,0 0 1,3-1 0,2-3 394,1 3 0,-4-3 0,2 4 0</inkml:trace>
  <inkml:trace contextRef="#ctx0" brushRef="#br0" timeOffset="159">7081 12791 7569,'0'-11'-67,"0"3"0,-1 1 0,-2-2 0,-2-1 277,-1-2 0,3 7 1,-1 5-1,3 8 0,1 4 1,0 4-1,1-1 0,2 0-174,1 0 0,0 6 0,-4-2 1,0 2-1,0 2 0,0 0 0,1 0 1,1 1-30,2 3 0,1-3 0,-2 2 0,2-2 1,1 1-1,2 0 0,-1 0 0,0-2-14,-2-3 0,2 0 0,-3 1 0,0-2 1,0-4-1,0-1 0,-2 0-51,-1 2 0,3-5 0,0-3 0,-1 0 1,-2 3-290,-1 0 1,1-1 0,2-1 0,0-1 346,0 1 0,3 1 0,1 1 0</inkml:trace>
  <inkml:trace contextRef="#ctx0" brushRef="#br0" timeOffset="160">7344 12894 7264,'0'12'60,"0"-1"1,0 2-1,0 1 1,0 2 0,0 2-1,0 2 1,0 2-1,0 1 1,0-1 0,0 1-1,0 0 1,0 0-1,0 0 1,0-2 0,1 0-1,1-4-47,2 0 0,0-2 0,-4-3 0,0-1-478,0 0 0,1-4 465,3-3 0,-3-3 0,4-1 0</inkml:trace>
  <inkml:trace contextRef="#ctx0" brushRef="#br0" timeOffset="161">7321 13168 7569,'0'-7'36,"0"-1"1,1 5 90,3 0 1,2 1 0,7 2 0,1 0 0,1 0 0,0 0 0,1 0-93,-1 0 1,1 0-1,-2 0 1,1 0 0,-1-1-1,-1-1 1,-1-2-609,-1 1 1,0 2 572,1 1 0,-6-5 0,-1-1 0</inkml:trace>
  <inkml:trace contextRef="#ctx0" brushRef="#br0" timeOffset="162">7355 12951 7569,'4'-18'0,"1"3"1,3 3 0,3 0-1,4 1 1,3-1 0,2 2 223,2 3 1,3-2 0,3 5 0,4 1 0,0 3-225,1 4 0,0 2 0,1 6 0</inkml:trace>
  <inkml:trace contextRef="#ctx0" brushRef="#br0" timeOffset="163">10165 11284 7569,'-11'-1'3,"3"-3"0,1-4 34,2-2 1,5 9 0,4 5-1,-2 4 1,0 5 0,-2 2-1,0 3 1,1 1 0,2 0-16,0 1 0,1 6 0,-4 0 0,1 0 0,2-2 0,1-1 0,-2 0 0,0 1 6,-2 2 1,3 0 0,1 3 0,-1 0 0,-2 0 0,0 3 0,2 1-31,1 1 0,3 1 0,-2-1 0,0 0 0,2 0 0,-1 2 0,2 1 0,-1 1-4,1-1 1,-2 2 0,3 0 0,-3 2 0,0 2 0,-4 1 0,-1 1 44,-1-3 1,0 2 0,0-2 0,0 2 0,0 2 0,0 0 0,0-1 47,0 1 0,0 4 0,0-1 0,0-1 0,0-1 0,0-1 0,2 1 0,0 0-14,2-1 0,1 6 0,-2-7 0,2 4 0,0 0 0,0 1 1,-3-1-81,0 2 1,-2-4 0,0 3 0,0 0-1,0 1 1,0-1 0,0 2 0,0-1-46,0 0 0,3 1 0,1-5 1,-1-3-1,-2 1 0,-1-1 0,0 1 1,0-3 1,0 1 0,0-4 0,0 0 0,0 1 0,0-2 0,-1 0 121,-3 0 0,1 0 0,-3-4 0,0 0 1,1 1-1,-2-1 0,2 0 0,-1 1-8,0-1 0,3 3 0,-2-2 0,1-3 0,0-2 0,2 0 0,1 0-124,1-1 1,1 3 0,1-4 0,2 0 0,-1 1 0,-1 0 0,1 2 16,1-2 0,-1 4 0,-3-4 0,0 1 0,0 0 0,0-1 0,-1-1 0,-1 0 76,-2-3 0,0-2 0,4-3 0,0-1 0,-1 0 0,-2-1 0,-1-2-201,2 1 1,1-4 0,1 2-1,0-2 1,1-2 168,3 0 0,2 1 0,5-1 0</inkml:trace>
  <inkml:trace contextRef="#ctx0" brushRef="#br0" timeOffset="164">10130 11444 7569,'-6'-5'-27,"2"-3"0,3-2 0,1-2 0,1 2 0,2 1 0,2 2 0,0-2 0,1 0 0,1 1 0,0 3 0,1 2 82,-1-1 1,-3 0 0,4 4-1,2 0 1,3 0 0,3 1-1,2 2 1,2 1-39,2-2 1,6-1 0,1-1 0,1 0 0,2 0 0,2-1 0,4-1 0,2-4-10,-1 0 1,3 4-1,-3-4 1,1 3 0,0-1-1,0 0 1,0 0 0,1 0-28,2 2 0,3 1 1,2 1-1,1 0 0,1 0 1,-1 0-1,2 0-10,1 0 0,-2 0 0,3 0 0,3 0 1,2 0-1,4-2 0,2 0 0,-32 0 0,0 0 23,32 0 1,-30-1 0,-1 0 0,31 0 0,-31 1-1,0 0 1,-1 0 0,2 0 0,0 0 0,0 0-1,0 1 1,-1 0 5,1 0 0,0 0 1,0 0-1,0-1 1,28-2-1,0 1 0,1 2 1,-5 0-1,-1-2 1,-2-1 9,-1 2 0,3 1 0,-6 1 0,0 0 0,2 0 0,2 0 0,3 0 0,1 0-6,-1 0 1,4 0-1,3 0 1,-31-1 0,0 0-1,2 0 1,-1 0 0,2-2-1,-1 1 1,0-1 0,0 1-2,1-1 0,0 1 0,-5-1 1,0 2-1,1 0 0,0 0 0,30-1 1,-3-2-1,-1 2 0,-3 0 0,-3 2 48,2 0 1,4-4-1,2 1 1,-1 0 0,-1 2-1,1 1 1,2 0-39,2 0 0,-3 0 0,2 0 0,0 0 0,0 0 0,0 0 0,-1 0 0,2 0-22,-1 0 0,-4 0 0,0 0 0,-3 0 0,0 0 1,-3 0-1,-1 0 8,-4 0 0,1 1 0,-1 2 0,3 2 0,1 1 0,2 2 0,2-1 0,1 1-26,0 1 1,0-3 0,0 2 0,1-1-1,-3 0 1,0-2 0,-2-1 34,2-1 0,-3 5 0,0-4 0,-1-2 0,-3 1 0,-1-1 0,-2 4 0,0-1 36,-3 0 1,2-2 0,-3-3 0,-1 0 0,-2 2 0,-2 0 0,-2 2-22,1-1 1,0-2 0,2-1 0,1 0 0,0 0-1,0 1 1,0 2 0,-1 2-66,-2 1 0,-4-2 0,-2 2 1,-1 1-1,-4-2 0,-2 1 1,-5 0 38,0 3 1,-6-4 0,-4 0-1,-3 1-130,-6 1 1,-4-1 0,-11 2 0,-5 1 132,-8 1 0,-8-4 0,-2 0 0</inkml:trace>
  <inkml:trace contextRef="#ctx0" brushRef="#br0" timeOffset="165">17291 11546 7569,'-4'-7'11,"1"-1"1,1 1 0,5 0 0,3 5-1,1 4 1,-4 6 64,-1 2 1,-2 1 0,0 2 0,0 2 0,0 4-1,0 4 1,0 4 0,0 3-36,0 3 0,0 2 0,0 0 0,0 2 0,0 2 1,0 1-1,0 0 0,0 0-33,0-1 1,-2 4-1,0-1 1,-2 1-1,1 0 1,2 0-1,1 3 1,-1 2-3,-3 1 1,3-3 0,-3 0 0,3 0 0,-1 0-1,0-1 1,-2 2 28,2 3 1,0 0 0,2 5 0,0-3-1,0-1 1,0-2 0,-1 2 0,-1 2 6,-2 3 0,0 3 0,4 0 0,0 3 0,0 1 0,1 0 0,2-1 0,2 2-26,1-1 0,-2 1 1,-1-32-1,0 0 1,4 30-1,-2-1 1,0-1-1,-3-2-20,0 1 1,-2-9-1,0 8 1,0-4-1,0-2 1,-2-2 0,0-3-1,-3-2 10,-2 1 1,1 3 0,-3 1 0,2-2 0,-1 0 0,0-1 0,2 0-6,1-2 0,-3-3 0,4 1 0,2-3 0,1 1 1,-1-2-1,0 1 0,-2-5-27,2-3 1,0 1 0,2-4-1,0 2 1,0-2 0,0-3 0,0-3 16,0-2 0,0-4 1,0 2-1,0-3 1,0-4-1,0 0 1,0-1-111,0 0 1,2-3-1,1 0-350,5 1 0,2 1 469,2 1 0,-6 1 0,-1-1 0</inkml:trace>
  <inkml:trace contextRef="#ctx0" brushRef="#br0" timeOffset="166">10450 15555 7224,'0'-7'49,"0"-1"0,0-1 0,1-1 0,3 0 0,4 1 0,2 3 0,1-1 0,1 2 0,-1-1 0,2 1 0,2 0 0,4 1 18,3-1 0,1 4 0,1-3 0,1 2 0,4 2 0,3 0 0,3 0 0,2 0-83,3 0 0,4-1 0,8-1 0,3-2 0,4 1 0,3 2 0,-29 0 0,0 1 0,1-1 1,0-1 15,0 0 1,0 0 0,1 0 0,0 1 0,0 0-1,1 2 1,0-1 0,0 0 0,0 0 0,-1 0 0,0 0-1,0 0 1,0 0 0,0 0 0,1 0 0,-1 0 18,1 0 0,0 0 0,3 0 0,0 0 0,-1 0 0,0 0 1,0 0-1,0 0 0,0 0 0,0 0 0,0 0 0,-1 0 1,2 0-1,1 0-26,0 0 0,0 0 0,0 0 0,1 0 0,-1 0 0,0 0 1,1 0-1,0 0 0,2 0 0,-1 0 0,3 0 0,-1 0 0,1-1 1,-1 0-1,1 0 0,0 0 9,0-1 0,0 0 0,3-2 0,1 0 0,0 2 0,1-1 0,0 1 0,1-1 0,1 1 1,-1-1-1,-1 2 0,0 0 0,-1 0 0,-1 0-13,-2 1 0,-1 0 0,0 0 0,-1 0 0,2 0 0,-1 0 0,0 0 0,0 0 0,0 0 0,-1 0 0,-1 0 0,1 0 0,-1 0 0,0 0 0,0 0 0,0 0 21,2 0 0,-1 0 1,-1 0-1,0 0 1,1 0-1,0 0 1,0 0-1,1 0 1,-1 0-1,0 0 1,0 0-1,0 0 1,-1 1-1,-1 0-16,1 0 1,-1 1 0,-3 0-1,-1-1 1,1 2 0,0 0 0,-3 0-1,0-1 1,-2 0 0,-1 0 0,1 0-1,-2 0 1,32 3 0,-3 0-8,-3 0 1,1 0 0,0-2 0,5 1-1,-32-2 1,2-1 0,0 1 0,1 0-1,0 0 1,-1 0-15,-1-1 1,0 1 0,1 0 0,-1 1 0,31 0 0,-32-1 0,0 0 0,31 2 0,-3 0 0,-1 0 0,-1-1 33,-3 1 1,-3 1 0,-8-2 0,-1 1 0,-3-2-1,-4 0 1,-3-1 98,0 3 0,-5-3 1,-1 3-1,-4-3 0,-3-1 1,-2 0-1,-2 0 1,-2 0-97,-1 0 1,-1 0 0,-1 0 0,0 1-1243,1 3 1232,-6-3 0,-5 12 0,-4-5 0,0-1 0,2 3 0,1 3 0</inkml:trace>
  <inkml:trace contextRef="#ctx0" brushRef="#br0" timeOffset="167">8703 12974 7569,'-12'0'1,"1"0"0,-1 0 0,1 0 1,1 1-1,1 2 0,3 2 1,1 1-1,2 4 0,2 3 1,2 4-1,3 2 0,3 4 1,4 2 75,0 0 0,0 3 0,1 0 1,-1 1-1,1 2 0,-2-2 1,-1-1-1,-3-3 0,0-1 1,-1-2-145,1 0 1,-3-5 0,-3 1-1,0-1 1,0-3 0,0-2-1,0 0-1000,0-1 1067,0 0 0,5 1 0,2-1 0</inkml:trace>
  <inkml:trace contextRef="#ctx0" brushRef="#br0" timeOffset="168">8634 13374 7569,'-11'0'-126,"4"-5"1,5-2 0,4 0 0,7 0 176,5 2 0,3 2 0,4 3 0,1 0 1,2 0-1,0 0 0,0 0 0,-1 0-79,0 0 1,-2 0 0,0 0 0,-3 0 0,-2 0 0,-2 0 27,-1 0 0,-2 5 0,1 1 0</inkml:trace>
  <inkml:trace contextRef="#ctx0" brushRef="#br0" timeOffset="169">8543 13088 7569,'5'-29'89,"8"5"1,9 8-1,8 2 1,3 3 0,2 1-1,2 1 1,2 0-3,2 2 1,1 3 0,3-2 0,1 1 0,0 2-88,-1 2 0,6 6 0,1 1 0</inkml:trace>
  <inkml:trace contextRef="#ctx0" brushRef="#br0" timeOffset="170">13785 10256 7569,'-5'-11'9,"4"-1"0,-4 1 0,1-1 0,-1 2 0,0 1 0,-2 3 0,2 0 0,-1-1 0,-1 0 0,-1 0 0,-3 3 0,0 3 1,0 1 90,-1 0 1,1 1 0,-1 3 0,0 4 0,-2 2 0,0 1 0,2 1 0,3-1 0,2 1-157,0-1 1,1 1-1,4-1 1,-2 0-1,1 1 1,2-1 0,2 1-1,3-1 37,4 0 0,2 5 0,3-1 0,2-1 0,4-1 1,4-2-1,2 0 13,2 1 1,3-1 0,-2 1 0,0-2 0,0-1-1,-3-3 1,-2-1 0,-5-1 13,-7 1 1,-1-2 0,-7 4 0,-6 2 0,-7 1 0,-9 2 0,-6-1 10,-6 0 0,-10 6 0,-5 1 1,-1 1-1,0 1 0,1 3-19,1 2 0,4 7 0,2-3 0</inkml:trace>
  <inkml:trace contextRef="#ctx0" brushRef="#br0" timeOffset="171">9742 11843 7569,'-6'-22'69,"-3"4"1,5 3-1,1 4 1,2 8-1,1 6 1,0 6 0,0 4-12,0 2 0,0 3 0,0 5 1,0 0-1,0 0 0,0 1 0,0 1 1,0 2-375,0-2 0,1-1 0,2-1 0,2 0 316,1 0 0,7 5 0,5 1 0</inkml:trace>
  <inkml:trace contextRef="#ctx0" brushRef="#br0" timeOffset="172">9662 12791 7569,'-10'-7'-18,"1"-1"1,3-1-1,1-1 1,3-1-1,4-1 1,3 2-1,1 1 1,3 2 177,1-2 0,3 0 0,1 0 0,2 1 0,2 1 0,1-1 0,0 2 0,-1 1-148,-2 2 0,1 2 0,-3 1 0,1 0 1,-1 1-1,-1 3 0,-2 4 0,-1 2-63,-2 1 1,1 4-1,-5 2 1,-2 1 0,-2 2-1,-4 2 1,-3 0 0,-5 2-102,-3 3 1,-2-3 0,-3 3 0,1-3 0,0-1 0,0-2 0,1 0 95,2-2 0,1-5 0,4 1 0,3-4 0,1-2 141,2-1 1,3-6 0,5 2 0,6-3 0,5-1 0,5 0-26,3 0 1,2 0 0,1 0-1,2 0-60,-2 0 0,-1 6 0,-1 0 0</inkml:trace>
  <inkml:trace contextRef="#ctx0" brushRef="#br0" timeOffset="173">9696 13557 7569,'-10'-2'-39,"1"0"0,3-3 1,0-2-1,1-2 1,-1-1-1,5-1 1,4 1-1,4 2 134,3 4 0,2-1 1,1 0-1,1 0 1,2 0-1,1 1 1,0 0-1,0 1 1,1 0-116,-1 2 1,-3 1 0,3 0-1,-2 1 1,0 2 0,-1 2 0,-2 1-38,-5 3 0,-2 5 0,-5 1 0,0 0 0,0 1 0,-1-1 0,-3 0 0,-3 0 32,-4 0 1,0 1-1,0-5 1,-1 1 0,1-1-1,-1 0 1,1 0 0,0-3 49,-1 0 0,1-2 1,-1 2-1,1-4 1,1-2 411,2 2-441,3-3 0,10 4 0,3-3 0,3 0 0,3 3 1,3 0-1,0 2 9,4-1 1,4 2 0,2 3-1,-3-1 1,-3 0 0,-3 1-1,-1 1 1,-5 1-35,-3 0 0,0 2 0,-5 0 0,-2 0 0,-3 1 0,-5-1 0,-7-1 32,-3-2 0,-3 1 0,-6 1 0,0 3 0,-3-1 0,0 1 0,0-3 0,3 0-130,1 1 0,2-3 0,3 4 0,5-4 127,5 0 0,-1-1 0,4 1 0</inkml:trace>
  <inkml:trace contextRef="#ctx0" brushRef="#br0" timeOffset="174">9902 14562 7569,'-8'-12'40,"2"3"0,0 7 0,1 9 0,-2 10 0,1 4 0,-3 4 0,0 0 10,1 2 0,-2 3 0,3-2 1,-3 1-1,-1 2 0,4-2 1,2-3-1,1-1-133,0-3 1,0 0 0,4-3 0,0-4 0,2-2 0,1-3 0,5-1 0,3-3-138,5-1 0,1 0 0,5-2 220,-3 1 0,3 0 0,-5-4 0</inkml:trace>
  <inkml:trace contextRef="#ctx0" brushRef="#br0" timeOffset="175">9993 14904 7090,'-1'-6'403,"-3"2"1,-3 4 0,-4 4 0,0 5-323,0 5 0,-1 5 1,1 7-1,-1 5 1,2 2-1,1 1 1,2 2-1,-1 2-1582,2 4 1501,1-3 0,0 5 0,-2-3 0</inkml:trace>
  <inkml:trace contextRef="#ctx0" brushRef="#br0" timeOffset="176">10473 10873 7569,'-5'-7'-2,"4"-3"0,-4 3 0,1-4 0,0 0 0,1 0 0,3 0 0,4 3 0,4 0 0,2-1 1,1 0-1,2 0 0,1 2 0,2-1 0,1 2 144,-1 2 1,4-1-1,-5 1 1,-1 1-1,0 2 1,-2 2-1,1 3 1,-3 4-194,0 2 0,-3 5 0,-1 2 0,-1 1 0,-2 2 0,-2 1 0,-1 2 0,0 0-14,0 0 0,0 0 0,-1 0 0,-3-1 0,-2 1 0,-2-1 0,0-3 0,-1-3 68,-1 1 1,0-4 0,1 2 0,3-2-1,1-2 28,2 0 0,3-1 0,4-2 0,4-4 0,3-3 0,4-1-54,4 0 0,3 0 0,1 0 0,0-1 0,-1-2 1,1 0-1,0 0-1039,0 2 1062,-5 1 0,-2-5 0,-4-2 0</inkml:trace>
  <inkml:trace contextRef="#ctx0" brushRef="#br0" timeOffset="177">11444 10804 7569,'-5'-11'-26,"0"-1"1,-3 1-1,3-1 1,1 1-1,0 0 1,2-1-1,0 1 1,2-1-1,0 1 1,0 0-1,2 0 1,2 2-1,3 3 1,3 0 141,2-1 0,-1 4 0,2-4 1,1 2-1,1 3 0,0 0 0,0 2 1,2 0-148,1 0 1,-3 0 0,3 0 0,-1 2 0,0 1 0,1 5 0,-2 2 0,1 0-48,-3-2 1,-3 2 0,-3-2 0,-4 2 0,-3 1-1,-1 1 1,0-1 0,-1 1 59,-3-1 1,-4 0 0,-6 1 0,-1-1 0,1 1 0,1-1 0,2-1 0,-1-1 128,1-1 1,1-4-1,1 2 1,3 0-77,1 1 0,2-5 0,7 3 1,3-1-1,4 0 0,1 0-17,4 1 1,-3-4 0,5 4 0,0-1 0,-1 1 0,-1 0 0,-1 1-13,2 1 0,-5 0 0,4 5 0,-4-1 0,-2 1 1,-1-1-1,-2 0 0,-2 1-25,-3-1 0,-2 1 1,-3 0-1,-5 2 0,-4 2 1,-3-2-1,-4-2 1,-1 0-32,1-1 0,-1 1 0,3-2 0,2-1 0,1-3 0,5 0-280,3 1 1,3-5 329,7 2 0,7-3 0,7-1 0</inkml:trace>
  <inkml:trace contextRef="#ctx0" brushRef="#br0" timeOffset="178">12620 10724 7735,'-11'-18'-139,"0"-2"1,3 5 0,1 1 1421,2 1-1250,1 7 1,4 7 0,0 9 0,-1 6 0,-1 0 0,-2 2 0,1 0-1,2 2-84,1 1 0,0 1 1,0-2-1,0-1 1,0 0-1,0 0 0,0-1 1,0-1-65,0-3 0,1-2 0,3 0 0,4-1 0,2 1 0,1-2 0,2-1-206,2-2 1,-2-4-1,3 2 1,0-1 320,-1-1 0,0 1 0,-4-4 0</inkml:trace>
  <inkml:trace contextRef="#ctx0" brushRef="#br0" timeOffset="179">12723 10941 7569,'0'-11'-136,"0"3"0,0 1 0,0-2 292,0-1 1,0 4-1,0 6 1,1 7 0,2 4-1,0 4-378,0 4 0,-2 3 0,1 1 1,0 0-1,2 1 222,-2 2 0,5-1 0,-1 3 0</inkml:trace>
  <inkml:trace contextRef="#ctx0" brushRef="#br0" timeOffset="180">13488 10690 7569,'-6'-11'23,"1"-1"0,3 2 1,0 1-1,-3 3 1,0 2-1,0 5 1,2 6-1,2 4 1,1 3-1,0 2 0,0 1-44,0-1 1,0 5 0,0-4 0,0 2 0,0-1 0,1 0 0,2-1 0,0-1 35,0-2 0,2-1 0,0-2 1,0 1-1,2-2 3,-1-3 0,1 2 0,5-5 0,1 0 1,1 0-1,1-1 0,-1 1 0,-2 0-37,0 0 0,-5 3 1,1-2-1,0 2 1,-2 2-1,-2 1 1,-3 1 3,-1 1 0,0-3 0,-1-1 0,-3 3 0,-5-2 0,-5 1 0,-5 0-97,-2 1 1,-2-3 0,1-2-1,2 1 1,1-1 0,-1 2 111,-2-2 0,-1-1 0,0-5 0</inkml:trace>
  <inkml:trace contextRef="#ctx0" brushRef="#br0" timeOffset="181">13431 10816 7569,'-6'-18'-13,"2"1"0,3 2 1,2 1-1,1 3 0,5 3 83,3 3 0,1 1 0,11 4 0,3 0 0,4 0 0,7 0 0,3 0 0,3 0-260,0 0 0,-5 0 0,1 0 190,-3 0 0,0 0 0,-1 0 0</inkml:trace>
  <inkml:trace contextRef="#ctx0" brushRef="#br0" timeOffset="182">14550 10621 7569,'-11'-16'30,"4"7"0,4-2 0,0 2 0,-1 2 0,-3 4 0,-4 4 0,0 5 0,0 7 73,-1 3 0,-3 3 0,0 4 0,1-1 1,1-2-1,2-1 0,1 3 0,2 2-168,4 2 1,3 1-1,1-4 1,0 0 0,1-2-1,3 0 1,4-4 0,2 0 3,1-3 1,1-3 0,-1-2 0,2-2 0,1-2 0,1-3 0,-1-1 0,-2-1 91,0 0 1,-1-1 0,1-1 0,-1-3-1,-1-2 1,-2-2 0,-4-1-54,-3-1 0,-1-1 1,-3 2-1,-4 1 0,-10 3 1,-7 1-1,-6 2-296,-3 2 0,-1 6 1,-1 3 317,1 2 0,5 6 0,1 2 0</inkml:trace>
  <inkml:trace contextRef="#ctx0" brushRef="#br0" timeOffset="183">15213 10633 7569,'0'-18'19,"0"2"1,1 5-1,3 4 1,3 3 0,3 1-1,3 1 1,2-2-1,4 2 1,3 0 0,1 2-1,1 0 1,1 0-1,3 0 1,1 0-34,3 0 1,1 0-1,0 0 1,-1 0 0,-4 0-1,-3 0 1,-3 0-1,-2 0 1,-2 0 69,-3 0 0,-6 0 0,-4 2 0,-4 1 1,-7 6 37,-7 5 0,-1 5 1,-5 7-1,0 2 0,1 1 1,2 1-1,2 1-185,3-1 1,-3-3 0,7 2 0,1 0 0,2-1 0,3 0 0,1-4-1280,0-4 1370,0 2 0,5-4 0,1 5 0</inkml:trace>
  <inkml:trace contextRef="#ctx0" brushRef="#br0" timeOffset="184">16583 10564 7569,'-11'-11'6,"3"1"0,2 1 1,-1 1-1,2-1 1,-1 0-1,0 2 0,-3 3 1,-3 3-1,-2 2 1,-1 3 107,1 3 1,-2 7 0,-1 3-1,1-1 1,0 1 0,5-2 0,3 0-1,3 2-179,3 1 1,1-4-1,2 1 1,3-2-1,4-2 1,6-1 0,5-2-1,4-4 32,4-3 1,1-1 0,4-1 0,-3-3 0,-1-4 0,-3-2 0,-2-1 0,-4-2 39,-4-2 1,-6 1 0,-3-4 0,-2 0 0,-5 0 0,-5-1 0,-6 0-171,-3 0 1,-4 7 0,-6 0 0,-3 7-1,0 4 1,0 1 0,2 1 162,2 3 0,7 2 0,0 6 0</inkml:trace>
  <inkml:trace contextRef="#ctx0" brushRef="#br0" timeOffset="185">16492 10781 7569,'-8'7'59,"1"-4"1,-1-3-1,0-2 1,1-2 0,-2 2-30,-1 0 1,-1 7-1,3 4 1,0 4 0,0 3-1,2 2 1,1 1 0,1 2-92,0 1 0,1-1 0,3 4 0,0-3 0,0-5 1,0 1-1,1-1 66,3-1 0,2-4 0,5-6 1,2-1-1,1-2 0,3-2 1,0-1-1,4 0 53,0 0 1,6-5-1,-1-3 1,0-2-1,-2-1 1,-2-2 0,-3-1-1,-4-3-64,-3 0 1,-5 1-1,-3-3 1,-4-1 0,-5 0-1,-8 1 1,-9 4-1,-8 3-744,-7 4 750,-4 3 0,-9 10 0,-2 2 0</inkml:trace>
  <inkml:trace contextRef="#ctx0" brushRef="#br0" timeOffset="186">10519 11638 7569,'5'-12'-576,"-4"1"628,4 0 0,-4 4 0,2 2 0,1 3 0,-2 2 0,-1 5 1,-1 5-1,0 5 0,-1 3-65,-3 0 1,3 2-1,-3-4 1,3 1 0,1 1-1,0-2 1,0 1-1,0-2 1,0 0-510,0 0 522,5 6 0,1-4 0,6 6 0</inkml:trace>
  <inkml:trace contextRef="#ctx0" brushRef="#br0" timeOffset="187">10838 11569 7569,'0'-17'-402,"0"0"448,0 6 0,0 9 1,0 6-1,-1 5 1,-3 4-1,-3 2 0,-2 4 1,0 3-30,1 0 0,1 3 1,-5 0-1,1 2 0,-1-2 1,2-1-1,1-1 0,2 0-175,-2 0 0,-1-1 0,0 1 0,1-1 0,1-2 0,1-2 158,0-2 0,-8 5 0,2-4 0</inkml:trace>
  <inkml:trace contextRef="#ctx0" brushRef="#br0" timeOffset="188">10873 11821 7569,'0'-13'-120,"0"-1"1,1-1-1,1 1 1,2 1 0,0 3 463,1 2-263,-4-2 1,5 14-1,-6 0 1,0 6-1,-2 5 1,0 4-1,-3 3 1,0 1-71,-1-1 1,-2 1 0,1 0 0,0 0 0,0-1 0,2-2 0,1-2-84,-1-2 1,4-1 0,-1-3 0,4-2 0,6-2 0,3-5 0,3-1-51,1-2 0,6 0 1,-4 0-1,2 0 1,-1 0-1,-1 0 1,-3-2 121,-2-1 0,-5 1 0,-2-3 0</inkml:trace>
  <inkml:trace contextRef="#ctx0" brushRef="#br0" timeOffset="189">10987 11992 7569,'-10'-1'210,"1"-2"-40,1-1 0,6 2 1,-2 6-1,3 3-350,1 3 0,3 3 1,2 2-1,1 3 0,0 1 180,0 0 0,-3 5 0,2 5 0</inkml:trace>
  <inkml:trace contextRef="#ctx0" brushRef="#br0" timeOffset="190">11489 11535 7569,'0'-18'0,"0"2"-128,0 4 253,0 6 14,0-4 0,-1 10 0,-1 0-138,-2 6 1,-4 8-1,4 3 1,2-1 0,1 2-1,1 0 1,0 2 0,0 0-1,0 1 1,1-2 0,1 0-1,3-2-118,2-1 1,-1-2 0,3 0-1,-1 1 117,1-1 0,-4 4 0,0-1 0</inkml:trace>
  <inkml:trace contextRef="#ctx0" brushRef="#br0" timeOffset="191">11775 11546 7569,'1'-19'-159,"3"2"1,4 1 233,2 6 1,-3 4 0,0 7 0,-1 3 0,-1 4 0,0 3 0,-2 4 0,-2 4-69,-1 3 0,0 2 0,-1 1 0,-3 2 0,-4 0 0,-2-1 0,-1 1-136,-1-2 0,5-1 1,-1-1-1,0 0 1,1 0-1,-1 0 129,-1 0 0,-1 0 0,-1-1 0</inkml:trace>
  <inkml:trace contextRef="#ctx0" brushRef="#br0" timeOffset="192">12003 11729 7569,'-10'-15'208,"3"0"-116,3 1 0,2 7 0,2 7 0,0 8 0,0 6-77,0 5 0,-5 3 0,-1-1 1,-2 0-1,1-2 0,-1 1 0,2 0 1,1 0-85,0 0 0,3-7 0,-1 3 0,1-4 0,4-1 0,1-3 0,5-1-50,2-2 0,3 2 0,2-3 1,4-1-1,3-2 0,-1-1 1,0-1-1,-4-2 7,0-1 0,-2-4 0,-3 1 0,-2 0 0,-1-1 0,-3-1 0,-1-1 122,-2-1 0,-2 3 0,-2 2 0,-3-1 0,-4 2 350,-2 0 0,-1 1 1,-1 4-1,2 2 1,2 1-254,5 5 1,-3 2-1,3 3 1,0 2-1,2 4 1,1 3-1,0 0-486,0 1 1,1 1 378,3 3 0,2 2 0,6 6 0</inkml:trace>
  <inkml:trace contextRef="#ctx0" brushRef="#br0" timeOffset="193">12757 11444 7569,'-1'-12'37,"-2"1"0,-1-1 1,1 2-1,-1 1 0,0 2 1,0-1-1,0 3 1,1 6-1,0 10-53,2 6 0,1 1 0,0 1 0,0 1 0,0 2 0,1 0 0,3-2 0,4-2-187,2-2 1,0 1-1,-1-3 1,-3 1 0,-1 0 202,-2 2 0,-2 0 0,-1 6 0</inkml:trace>
  <inkml:trace contextRef="#ctx0" brushRef="#br0" timeOffset="194">13008 11455 7569,'-11'-16'-81,"5"5"0,2 4 35,3 9 0,-3 12 0,-1 5 0,-3 4 0,-3 3 1,-3 0-1,-2 1 0,1 1 32,0 2 1,0-2-1,3 0 1,1-1-1,-1 1 1,1 0-1,0 0-204,-1-3 1,1 3 217,-1-2 0,-4 1 0,-2-4 0</inkml:trace>
  <inkml:trace contextRef="#ctx0" brushRef="#br0" timeOffset="195">12974 11798 7569,'0'-22'-63,"1"3"1,2 4 0,2 3 0,0 4 166,0 0 0,-2 7 0,-7 2-61,-4 9 0,-6 3 0,-1 6 0,1 1 0,0 2 1,1-1-1,1 0 0,3-4-93,3 0 1,-2 2 0,4-4 0,2-1-1,0-1 1,4-3 0,0-1 0,3-3-70,2-1 0,0-1 0,5-3 1,0 2-1,3 1 0,3-2 0,1-1-93,0-1 1,-3-3 0,1-1 0,0 0 211,-3-1 0,-2-1 0,0-6 0</inkml:trace>
  <inkml:trace contextRef="#ctx0" brushRef="#br0" timeOffset="196">13065 11935 7569,'-11'0'-5,"3"0"0,2-1 1,0-2 137,-1-1 1,5 2 0,-2 5 0,3 6-195,1 5 1,0-1-1,0 3 1,0 0-1,0 0 1,1 2 60,3 2 0,2 7 0,6 2 0</inkml:trace>
  <inkml:trace contextRef="#ctx0" brushRef="#br0" timeOffset="197">13557 11409 7362,'-18'-11'-6,"5"1"0,7 1 0,1 1 0,3 2 1,5 2-1,5 5 0,0 5 0,1 4 0,-1 2-49,1 4 0,-3 0 0,1-2 1,-2 3-1,-3-1 0,-1 2 1,-1 0 54,0 2 0,0 1 0,0 2 0</inkml:trace>
  <inkml:trace contextRef="#ctx0" brushRef="#br0" timeOffset="198">13876 11387 7569,'0'-26'-287,"0"3"1,0 8 266,0 9 0,-1 7 1,-1 12-1,-4 2 1,0 5-1,-3 6 0,-1 3 1,-3 3-1,-1 1 27,-1 2 0,0 2 1,4-3-1,-1 0 1,1-1-1,-1-1 1,1-3-1,1-1-479,2-2 0,-1-4 472,5-2 0,-4 1 0,1-3 0</inkml:trace>
  <inkml:trace contextRef="#ctx0" brushRef="#br0" timeOffset="199">13945 11672 7569,'-6'-15'5,"0"1"0,1 4 1,4 5 0,-4 9 0,1 3 0,-1 5 0,-1 2 0,-2 2-21,2 2 1,1 0 0,4 2 0,-2-2-1,-1-2 1,3-2 0,2-1 0,4-2-94,2 1 1,4-5-1,5 0 1,2-2-1,1-3 1,0-1-1,0-1-578,2 0 686,0 0 0,7-5 0,1-1 0</inkml:trace>
  <inkml:trace contextRef="#ctx0" brushRef="#br0" timeOffset="200">14071 11786 7569,'-18'2'-71,"3"0"1,2 2 0,1 0 0,2 1 0,3 2 100,3 4 1,3 0-1,1 2 1,0 2 0,1 4-1,3 3 1,3 2-31,3 2 0,7-2 0,1 4 0</inkml:trace>
  <inkml:trace contextRef="#ctx0" brushRef="#br0" timeOffset="201">11569 12426 7569,'-11'-5'29,"3"2"0,2-2 0,1 5 0,2 8 1,3 6-1,3 4 0,1 2 0,-2 1 1,-1 4-1,-1 0 0,0 2-84,0-2 1,2-2-1,0-3 1,2-2-1,0 0 1,1-2-1,1 1 1,2-2-1,-2 0 55,-1 0 0,4 6 0,-2-4 0</inkml:trace>
  <inkml:trace contextRef="#ctx0" brushRef="#br0" timeOffset="202">11935 12437 7569,'-4'-21'159,"0"2"0,0 6 22,-1 8 0,3 6-176,-6 11 0,-1 4 0,-5 4 0,-2 6 0,-1 4 1,0 3-53,-1 2 0,0-1 1,-2 0-1,2-1 1,1-2-1,3-5 1,2-2-1,0-1-200,1 0 0,1-1 0,1-2 0,3-2-79,1-2 326,1 4 0,4-7 0,0 4 0</inkml:trace>
  <inkml:trace contextRef="#ctx0" brushRef="#br0" timeOffset="203">12026 12552 7569,'-11'-17'386,"4"4"-322,4-2 0,-2 13 0,1 5 1,1 6-1,1 4 0,-2 2 1,-4 4-1,-2 3-86,-1 1 0,-1 3 0,1 1 0,-1-2 0,1-2 0,1-4 0,1-2 0,3-2-55,1 0 1,1-3 0,4-5-1,0 2 1,1 0 0,3 0-153,3-2 1,5-4 0,3 1 0,4-3 0,3-1 228,0 0 0,6 0 0,2 0 0</inkml:trace>
  <inkml:trace contextRef="#ctx0" brushRef="#br0" timeOffset="204">12060 12826 7569,'-6'-8'-625,"1"2"873,0 1 1,4 2 0,-3 7-1,3 3 1,1 5 0,0 2-237,0 1 1,0 5-1,0-2 1,1 1 0,1-1-1,3-2 1,1 0-1,0-1-558,0 0 0,1 4 546,0-4 0,3 6 0,-3-4 0</inkml:trace>
  <inkml:trace contextRef="#ctx0" brushRef="#br0" timeOffset="205">12723 12472 7569,'-7'-17'46,"2"8"1,7-1 0,1 4 0,4 4 0,-1 6-1,-2 6 1,-3 6-21,-1 1 0,-1 1 1,-2 2-1,0-1 1,-1 1-1,0-1 1,0-2-1,2 0-346,0-3 0,4 0 0,0 0 320,2 1 0,5 0 0,-3-3 0</inkml:trace>
  <inkml:trace contextRef="#ctx0" brushRef="#br0" timeOffset="206">13100 12323 7569,'-8'-10'-260,"1"4"0,-2 6 365,-2 6 0,-1 10 1,-3 6-1,-3 5 1,-1 2-1,0 1 1,0 1-1,1-2-122,3-1 1,-2 4 0,2-3-1,2 0 1,3-2 0,3-3-1,-2-1 1,0 1-1087,1 2 1103,-2-2 0,-1 4 0,-7-5 0</inkml:trace>
  <inkml:trace contextRef="#ctx0" brushRef="#br0" timeOffset="207">13157 12574 7569,'-12'0'123,"6"0"1,1 2-80,5 1 1,-4 1 0,-1 6 0,0 3 0,-1 1-1,-1 1 1,0 2-27,0 1 1,-1-3 0,2 3 0,1-2-1,0-2 1,3-1 0,0-2 0,2 1-1,2-2-73,2-3 0,-2 2 0,6-5 1,2 0-1,3 0 0,3-1 0,1 0-114,-1-2 1,4-1 0,-2 0-1,1-1 1,-1-2 168,-2 0 0,0-1 0,-5 4 0</inkml:trace>
  <inkml:trace contextRef="#ctx0" brushRef="#br0" timeOffset="208">13225 12769 7569,'-1'-12'272,"-3"2"-259,-3 2 0,2 5 0,1 8 0,1 5 0,1 5 0,-3 3 0,0 2 0,-1 2-307,4 0 1,1 3 0,2 0 293,3 2 0,2-1 0,6-3 0</inkml:trace>
  <inkml:trace contextRef="#ctx0" brushRef="#br0" timeOffset="209">13774 12300 7569,'-12'-16'-103,"6"-1"0,3 1 0,5 8 0,1 11 0,1 6 0,0 3 0,0 2 0,0 3 0,-1 0-7,1 4 0,1 0 0,-2 2 0,2 0 110,1 0 0,2 0 0,3 0 0</inkml:trace>
  <inkml:trace contextRef="#ctx0" brushRef="#br0" timeOffset="210">14093 12300 7569,'-11'-17'8,"3"6"0,1 11 0,-1 7 1,-1 3 1,-2 1 0,1 7 0,-9 4 0,-2 4 0,1 2 0,0 1 0,2 1 0,1 1-77,3 2 1,2-2 0,0-2-1,2-1 1,1-3 0,3-1 66,1-1 0,-4 0 0,3 0 0</inkml:trace>
  <inkml:trace contextRef="#ctx0" brushRef="#br0" timeOffset="211">14105 12552 7569,'-12'-11'-21,"6"0"1,1-7 76,0 7 1,2 6 0,-4 9 0,-1 4 0,0 5 0,2 4 0,0 0-67,-1 4 1,5 0 0,-3 2 0,1-1 0,0-2 0,2-1 0,0 0 0,2-1-158,0-3 0,4-2 1,1-3-1,2-1 1,2-2-1,1 1 1,2-2 166,4-2 0,1 2 0,6 1 0</inkml:trace>
  <inkml:trace contextRef="#ctx0" brushRef="#br0" timeOffset="212">14208 12723 7569,'-6'-12'13,"1"5"1,-3-1-1,0 1 63,-1 0 0,3 7 0,-1 8 1,1 3-1,0 4 0,-2 5 1,2 1-260,2 2 0,-1 5 0,1 2 183,1 3 0,-3 2 0,0-1 0</inkml:trace>
  <inkml:trace contextRef="#ctx0" brushRef="#br0" timeOffset="213">14630 12197 7569,'-18'-7'-3,"3"-2"1,4 3-1,3 3 12,4 8 0,3 5 0,1 4 0,0 3 1,0 1-1,1 2 0,2 0 0,2 0 0,1-2-58,3-1 1,1 2-1,2-3 1,0 1 0,2-1 48,2-2 0,-1 4 0,-4 0 0</inkml:trace>
  <inkml:trace contextRef="#ctx0" brushRef="#br0" timeOffset="214">14973 12255 7569,'-12'-22'-174,"1"6"0,1 8 0,1 10 1,3 9-1,-1 3 164,1 1 0,-2 5 1,-3-1-1,-2 4 1,-1 4-1,-1 2 1,1 1-1,0 1-91,-1 0 1,2-3 0,-2 0 0,2-1 100,2 0 0,-1-1 0,1-3 0</inkml:trace>
  <inkml:trace contextRef="#ctx0" brushRef="#br0" timeOffset="215">15053 12460 7569,'-10'-9'-30,"1"-1"1,1 1 0,-1 5-1,-1 7 1,-1 5 57,-1 2 1,-1 2 0,0 4 0,-3 3 0,2 2 0,0 2 0,2 0-1,-1 0-2,3 0 0,2-2 0,1 0 0,3-2 0,3 1 0,1 0 0,0-1-160,0-4 1,5 2 0,2-3 0,5-3 0,2-2 0,2-1 133,2-2 0,6-1 0,5-5 0</inkml:trace>
  <inkml:trace contextRef="#ctx0" brushRef="#br0" timeOffset="216">15098 12711 7569,'-11'-5'-409,"0"-1"460,-1 0 1,6 2 0,1 8 0,1 5 0,-1 4 0,0 7-1,0 1-86,2 2 1,2 1-1,1 1 1,0 3 0,0 2 34,0 1 0,5-3 0,1 0 0</inkml:trace>
  <inkml:trace contextRef="#ctx0" brushRef="#br0" timeOffset="217">12746 13362 7569,'0'-11'72,"-2"0"0,0-1 0,-2 1 0,2-1 0,-1 2 0,0 4 0,0 6 0,0 7 0,2 7 0,1 4 0,0 1-26,0 0 1,5 0 0,3 4-1,2 0 1,1 0 0,1 0 0,-1-1-1,0 1-499,1 0 1,-1 0 0,1-1 0,-2-2 452,-3-1 0,-2 0 0,-5 4 0</inkml:trace>
  <inkml:trace contextRef="#ctx0" brushRef="#br0" timeOffset="218">13111 13431 7569,'-5'-18'-69,"4"2"1,-2 6-1,5 3 1,1 7 103,0 7 1,-7 6 0,-4 5-1,-3 3 1,-3 4 0,-2 3 0,-1 4-1,1 1 1,2 1-50,1 0 0,2-5 0,-1-1 1,2-1-1,1-1 0,3 0 1,-1-3-215,1-4 0,3 1 1,-2-5 227,0-1 0,-1 4 0,-5 0 0</inkml:trace>
  <inkml:trace contextRef="#ctx0" brushRef="#br0" timeOffset="219">13134 13671 7569,'0'-18'-35,"1"-2"1,2 4 0,2 4 0,0 2 0,1 3 134,1 2 0,-5 3 0,2 5 0,-3 5 0,-2 4 1,-3 1-1,-2 4-125,-1 1 0,-3 1 1,4 2-1,-2 0 1,2-2-1,1 0 1,1 0-1,0-1-122,1-2 1,-1-1 0,5-3-1,3-2 1,3-3 0,4-1 0,0-3-271,0 1 1,5 0 416,-1-4 0,0-5 0,-3-1 0</inkml:trace>
  <inkml:trace contextRef="#ctx0" brushRef="#br0" timeOffset="220">13248 13796 7569,'0'-11'-83,"1"3"1,2 1 0,1-2 416,-2-1 0,0 5 0,-2 5 1,0 6-1,0 4-354,0 2 1,0 4-1,1 2 1,1 1-1,4 0 1,-1 1-1,0 2 20,-3 1 0,5-1 0,-1 1 0</inkml:trace>
  <inkml:trace contextRef="#ctx0" brushRef="#br0" timeOffset="221">13785 13328 7569,'-11'-10'-40,"-1"4"1,2-4-1,2 8 1,5 9-1,3 3 1,2 2 0,3 2-1,2 3 1,0 1-1,1 2 1,-1 2 92,2 0 0,-2 0 0,0-2 0,1 1 0,-2 0-53,-2 1 0,-8 3 0,-2-7 0</inkml:trace>
  <inkml:trace contextRef="#ctx0" brushRef="#br0" timeOffset="222">14162 13260 7569,'-6'-18'-21,"0"4"0,5 10 0,-3 8 41,-3 5 0,-3 7 0,-3 5 0,-1 4 0,-3 4 1,1 2-1,-2-1 0,2 1-65,-1-2 0,2 4 0,4-4 0,-1 0 0,1-2 0,-1-3 0,1-1 0,1 0-596,2-1 0,-2-4 641,2-3 0,-7-2 0,-3-2 0</inkml:trace>
  <inkml:trace contextRef="#ctx0" brushRef="#br0" timeOffset="223">14185 13442 7569,'0'-16'-69,"-4"7"0,-1-1 0,-2 3 168,-1 5 0,-3 7 0,0 5 0,0 5 0,-2 3 0,-1 2 0,-1 2 0,1 1-45,1 0 1,5-2 0,2 0-1,1-4 1,3 1 0,0-1-1,2-1 1,0-2-240,0-1 0,0-6 1,2 0-1,1-1 0,5-1 1,2 0-487,2-2 1,0-2 670,3-1 0,-2 0 0,4 0 0</inkml:trace>
  <inkml:trace contextRef="#ctx0" brushRef="#br0" timeOffset="224">14196 13648 7569,'-6'-11'-401,"2"-1"531,3 1 0,-1 6 0,0 5 0,-3 6 0,0 4 1,-2 3-1,2 1-207,0 1 0,-2 5 1,2-1-1,-1 3 1,1-1-1,3 0 77,1-2 0,1 0 0,0 4 0</inkml:trace>
  <inkml:trace contextRef="#ctx0" brushRef="#br0" timeOffset="225">14699 13214 7569,'-5'-18'-39,"-1"4"1,4 5-1,4 7 1,4 4-1,-3 6 1,-1 3 0,-2 3 77,0 2 0,3 0 0,1-1 0,-1 3 0,-1 1 0,1 0 0,2 0 0,0 0-186,0 0 1,3-4-1,-3 3 1,1-1-1,2-3 147,-2-2 0,4 0 0,-3-1 0</inkml:trace>
  <inkml:trace contextRef="#ctx0" brushRef="#br0" timeOffset="226">14996 13271 7569,'-11'-22'-261,"4"3"1,2 5 0,1 7 306,0 7 1,-5 5-1,2 6 1,-4 2-1,-1 4 1,-2 4-1,-3 6 1,1 2-38,-1 3 1,-2-3-1,3 1 1,-1 1-1,1-2 1,2-1 0,1-1-10,2-1 0,-1 1 0,1-4 0</inkml:trace>
  <inkml:trace contextRef="#ctx0" brushRef="#br0" timeOffset="227">14938 13431 7569,'-3'-11'107,"-2"2"1,-2 5-35,-2 8 0,3 5 0,-2 3 0,0 3 1,-3 3-1,0 1 0,1-1 0,2 0-97,4 0 1,3-1 0,1 2-1,0-2 1,0-2 0,1 0-1,3-1 1,4-1-186,2-2 0,1-4 0,2-3 0,1-3 0,3-1 0,-1 0 209,1 0 0,3 5 0,-2 1 0</inkml:trace>
  <inkml:trace contextRef="#ctx0" brushRef="#br0" timeOffset="228">15018 13591 7569,'-11'0'-428,"0"0"426,-1 0 0,6 5 0,2 3 0,3 3 0,1 3 0,0 2 0,0 2 2,0 2 0,0 2 0,0 1 0</inkml:trace>
  <inkml:trace contextRef="#ctx0" brushRef="#br0" timeOffset="229">15944 13214 7569,'-11'-18'-34,"4"3"1,3 2-1,3 2 1,1 2-1,0 5 1,0 8 136,0 5 1,0 7 0,0 3 0,0 4-1,0 3 1,0 0 0,0 0 0,0-2-1,0-1-292,0-1 1,3 0-1,3-2 1,-1-2 0,1 0-1,0-2 1,2 1 188,-2-3 0,4-2 0,-3 0 0</inkml:trace>
  <inkml:trace contextRef="#ctx0" brushRef="#br0" timeOffset="230">16286 13248 7569,'-5'-23'13,"4"9"0,-3 6 0,1 5 0,0 8 1,-5 5 54,-2 5 0,-5 7 0,-2 6 0,1 1 0,-2 3 1,0 0-1,-1-1 0,1-2-123,3-1 0,2 0 0,2-2 0,0 0 1,-1 0-1,1-2 0,1-3 0,1 0-445,1-2 1,6-4 0,-2 3 499,2-2 0,-3-1 0,-1-3 0</inkml:trace>
  <inkml:trace contextRef="#ctx0" brushRef="#br0" timeOffset="231">16263 13557 7569,'-5'-17'552,"4"7"-503,-3 2 0,2 8 0,-2 13 1,-3 1-1,0 1 0,1 0 0,-1 1 1,2 0-94,0 2 0,1-4 1,4 1-1,0-2 1,0-2-1,0 1 0,1-1 1,3 0-254,4 1 0,3-5 1,3 0-1,3-2 0,-1-3 297,1 0 0,-2-2 0,-4 0 0</inkml:trace>
  <inkml:trace contextRef="#ctx0" brushRef="#br0" timeOffset="232">16355 13705 7569,'0'-9'145,"0"5"-69,0 8 0,0 10 1,-2 5-1,-1 3 1,-5 2-77,-2 2 0,-7-1 0,0 3 0</inkml:trace>
  <inkml:trace contextRef="#ctx0" brushRef="#br0" timeOffset="233">13854 14413 7569,'-8'-4'101,"0"-1"1,-1-1 0,1 0-1,0 3 1,4 7 0,4 5-1,4 2-101,4 1 0,-2 4 1,0 2-1,-1 1 1,-1 0-1,0 0 1,0 0-1,-2-1-640,0-2 1,-2 3 639,0-4 0,0 6 0,0-3 0</inkml:trace>
  <inkml:trace contextRef="#ctx0" brushRef="#br0" timeOffset="234">14173 14436 7569,'0'-11'-105,"-1"0"1,-2 5 0,-2 6 103,-1 6 1,-2 10 0,-4 3 0,-2 2 0,-1 3 0,-1 2 0,1 0 0,0 0-39,1-2 1,3 3-1,2-1 1,1 0 0,0-2-1,1 0 1,0 0 38,2-1 0,-4 2 0,3-7 0</inkml:trace>
  <inkml:trace contextRef="#ctx0" brushRef="#br0" timeOffset="235">14253 14596 7569,'0'-12'-129,"-5"7"1,-2 5-1,-2 7 1,0 4-1,1 4 1,-1 4 226,-1 3 1,3 1-1,-1 1 1,-1 1 0,0 1-1,0-3 1,3-3 0,0-1-1,0-1-148,1-3 1,2-2 0,3-2 0,0 0 0,1 0-414,3-4 0,2 2 463,5-5 0,1 0 0,-1-4 0</inkml:trace>
  <inkml:trace contextRef="#ctx0" brushRef="#br0" timeOffset="236">14265 14847 7569,'-2'-10'312,"-1"2"1,-5 5-245,-2 1 1,0 9-1,1 3 1,2 4 0,1 1-1,1 1 1,-1 3 0,1 3-348,0 1 1,1 4 278,4-1 0,5 6 0,1-3 0</inkml:trace>
  <inkml:trace contextRef="#ctx0" brushRef="#br0" timeOffset="237">14699 14447 7569,'0'-22'120,"0"4"1,0 3 0,0 2-1,0 1 8,0 1 1,0 6-1,0 5 1,0 6-1,0 4 1,0 3-1,0 1 1,0 3-259,0 0 0,3-1 0,1 3 0,0 0 0,0 0 0,0 0 1,-1 0-1,1 0 130,0 0 0,5 0 0,-3 4 0</inkml:trace>
  <inkml:trace contextRef="#ctx0" brushRef="#br0" timeOffset="238">15064 14436 7569,'-7'-10'84,"-1"2"0,-1 6-25,-1 4 0,-3 8 1,-1 7-1,-1 1 1,1 1-1,1 0 1,2 0-1,-1 1-112,1 2 0,1 0 1,1 3-1,1 0 53,0 2 0,-8 4 0,-1-2 0</inkml:trace>
  <inkml:trace contextRef="#ctx0" brushRef="#br0" timeOffset="239">15098 14642 7569,'-5'-23'94,"0"5"0,-4 4 1,2 5-1,-1 7 0,1 4-22,-1 6 0,-1 3 0,-4 3 0,-1 3 1,3 0-1,0 4 0,3 0 0,2 2-97,3 0 1,-2-2 0,1 0 0,2-3 0,0-2 0,4-1 0,0 1-99,2-1 0,5-4 0,-3-3 0,2-1 0,1 1 0,2-2 0,4-1 123,3-2 0,1 3 0,4 1 0</inkml:trace>
  <inkml:trace contextRef="#ctx0" brushRef="#br0" timeOffset="240">15144 14824 7569,'-11'-5'238,"-1"0"0,1-1 0,1 6-226,2 6 0,2 6 0,3 2 0,-1 2 0,2 2 0,-1 2 0,1 2 1,-2 0-484,1 1 1,2 0 470,1 0 0,5 5 0,2 1 0</inkml:trace>
  <inkml:trace contextRef="#ctx0" brushRef="#br0" timeOffset="241">15681 14436 7569,'0'-11'29,"0"-1"0,-1 2 0,-2 5 1,-1 7-1,2 10 0,0 4 0,2 3 1,0 0-1,0 0-493,0 2 346,0 0 1,6 5 0,0-2 0,1-3 117,1 1 0,0 0 0,3 0 0</inkml:trace>
  <inkml:trace contextRef="#ctx0" brushRef="#br0" timeOffset="242">15966 14539 7569,'-10'-2'-84,"1"0"0,3-1 0,0 5 0,-1 4 123,-2 4 1,-1 3 0,-1 2 0,-2 3 0,-1 1-1,-2 1 1,-2 3 0,-1 2-60,1 1 0,-2-1 0,3 1 0,1 0 20,-1 0 0,-3-2 0,2-1 0</inkml:trace>
  <inkml:trace contextRef="#ctx0" brushRef="#br0" timeOffset="243">15989 14790 7569,'-11'-18'64,"4"2"1,2 6-1,0 2 1,-2 5 0,-3 6-29,-2 5 0,1 6 0,-1 2 0,2 1 1,1 0-1,3 0 0,1 1 0,2-2-171,2 1 0,1-1 0,1-2 1,2 1-1,2-1 0,1-1 0,3-3 1,0-1-492,-1-1 0,2-6 626,-3 2 0,9 2 0,1 1 0</inkml:trace>
  <inkml:trace contextRef="#ctx0" brushRef="#br0" timeOffset="244">16023 14938 7569,'-17'0'142,"4"0"0,5 2-160,0 2 0,2 2 1,3 5-1,1 1 0,2-1 1,0 2-1,2 1 18,1 1 0,4 5 0,4-2 0</inkml:trace>
  <inkml:trace contextRef="#ctx0" brushRef="#br0" timeOffset="245">16640 14447 7569,'-10'-21'-76,"1"2"1,3 4 0,-1 4-1,2 8 1,0 8 0,3 6 140,1 4 0,1 6 0,0-2 0,0 2 1,0 2-1,0 0 0,0 0 0,1 0-1011,3-1 946,-3 1 0,9 0 0,-4 0 0</inkml:trace>
  <inkml:trace contextRef="#ctx0" brushRef="#br0" timeOffset="246">16846 14527 7569,'-12'-11'-133,"1"2"0,1 5 0,1 8 149,1 5 1,1 4 0,-5 1-1,1 3 1,-1 4 0,0 3 0,-2 1-1,-1 2-72,1-1 1,1 2 0,1-2-1,2 0 56,3 0 0,-3-2 0,3-1 0</inkml:trace>
  <inkml:trace contextRef="#ctx0" brushRef="#br0" timeOffset="247">16880 14733 7569,'-11'-12'-137,"-1"4"0,2 4 0,1 8 0,3 4 162,1 4 0,-3-1 1,4 2-1,1 1 0,-1 1 1,0 0-1,0 1 0,0-1-16,0-1 1,1 2-1,3 0 1,0-2-1,0-2 1,0 0-1,0-1 1,0 0-10,0 1 0,-5-1 0,-2 1 0</inkml:trace>
  <inkml:trace contextRef="#ctx0" brushRef="#br0" timeOffset="248">16903 14893 7569,'7'0'-387,"1"0"1,0 1 0,-1 2 599,1 0 1,-6 2 0,2-1 0,-1 3-144,1-1 0,-3 0 1,4-3-1,0 1 0,3-2-452,2-1 0,-3-1 382,1 0 0,0 6 0,3 0 0</inkml:trace>
  <inkml:trace contextRef="#ctx0" brushRef="#br0" timeOffset="249">16812 14961 7569,'-12'-1'-9,"2"-3"1,1-2 0,3-2 0,2 2-1,5 0 1,6 1 2,3-1 1,5 3-1,1 3 1,2 0-1,1 0 1,0 0 0,0 0-1,0 0 1,-1 0-183,-3 0 0,2 0 1,-2 0-1,0 0 188,2 0 0,-5 0 0,5 0 0</inkml:trace>
  <inkml:trace contextRef="#ctx0" brushRef="#br0" timeOffset="250">17063 14881 7569,'-10'-5'-33,"1"-1"0,2 1 113,2 5 1,0 6 0,3 9-1,-3 4 1,0 4 0,-1 3-1,3 2 1,-1 1 31,0 3 0,0 4 0,6 2 0,1 0-112,5 2 0,7 0 0,3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6.9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6556 5953 7569,'-8'-10'110,"2"-1"1,1 1-1,2-1 58,2 0 1,1 7-1,0 4 1,1 5-1,2 5 1,0 1-157,0-1 0,-2 5 0,-1 0 1,0 2-1,0 1 0,0 4 0,0 1 1,0 2 10,0-1 1,-4 0 0,1 1 0,0 2 0,2 1 0,-1 1 0,0-1 0,-2 3 12,2 2 1,0-1-1,4 3 1,0 1 0,3 1-1,0 1 1,2 0 0,-1 1-6,3-2 0,0 6 0,0-2 0,-2 5 0,1-1 1,-1 2-1,0-1 0,-2 0-29,-3 1 0,0-2 0,-2 5 0,0 0 0,0 2 0,-2 3 0,-1 0 36,-5 2 1,2 0 0,-2-4-1,0 0 1,2 0 0,2 2 0,2 0-7,-2 2 0,3 3 1,-3-3-1,3 0 1,2 0-1,1 0 0,3-2 1,2 0-10,2-2 0,-3 0 0,2 0 0,-1 0 0,1 0 0,-2 2 0,1 0 0,-2 2-32,0-1 0,-1 2 0,-3-2 0,1 0 1,2-1-1,-1 1 0,-2 2 18,-1 1 1,0 1 0,0-28 0,0 0 0,0-1 0,0 1 0,0-1-1,0-1 1,0 31 0,0-1 13,0-1 1,2-27 0,0-1 0,2 28 0,-1 0 0,1-2 0,1-1 0,0-1 0,2 1-34,-1 0 0,0-4 1,3 0-1,-1 3 1,-1-1-1,1-1 0,-2-2 9,0-2 0,1 1 0,-2 4 1,0 0-1,0 2 0,-2 0 1,-1 0 60,2-1 1,-3 0 0,5 4 0,-3-1 0,1 0 0,0-2 0,1-2 0,1-1-44,1 0 1,2-1 0,-4-1 0,1-1 0,2-2 0,-1-2-1,0-4 23,-2-1 0,2 0 1,-2-1-1,0-2 1,2-1-1,-2-4 1,0-3 14,-2-1 1,2-5 0,-2 1-1,0-3 1,-2-1 0,-1-1 0,0-2-1,0-3-707,0-4 1,-1-2-905,-3-1 1556,-2-4 0,-11-8 0,0-2 0</inkml:trace>
  <inkml:trace contextRef="#ctx0" brushRef="#br0" timeOffset="1">6636 5837 7569,'-12'-4'-16,"1"0"0,-1 3 1,1-2-1,-1 0 0,1 0 1,0 0-1,0 2 0,3-2 1,0-1-1,-1 2 0,0-1 1,0 2 499,2-3 0,5 0 0,2 4 0,7 0-413,3 0 0,3 0 0,1 1 0,2 2 0,3 1 0,4-3 0,4 2 0,0-1-134,1 2 1,9 0 0,0-4 0,4 0-1,0 0 1,4 0 0,2-1 0,4-2 52,1-1 1,-4-2-1,1 2 1,0 1 0,-1 2-1,1 1 1,1 0 75,1 0 1,-3-4 0,4 1 0,1 1 0,2 1 0,3-1 0,2 0-50,2-2 1,-3-3-1,-26 5 1,0-1 0,2 1-1,-1 0 1,1-1-1,1 0 1,0 0 0,-1 0-1,0 0 1,0-1 0,-1 0-1,0 1-9,1-1 1,-1 1-1,-1 1 1,0 0-1,0-1 1,0 1-1,1-2 1,-1 1 0,0 1-1,0 0 1,1-1-1,-1 1 1,0 0-1,0 0 1,0 0 0,0 0 23,0 1 1,-1 0 0,32-3 0,-31 4 0,0 0 0,30 0 0,0 0 0,1 0-24,-31 0 1,0 0 0,32 0-1,-32 0 1,1 0 0,1 0 0,0 0-1,0 0 1,1 0 0,0 0-1,0 0 1,0 0 0,-1 0 0,0 0-1,-1 0-43,-1 0 1,0 0-1,30 0 1,-30 0-1,0 0 1,31 0 0,-2 0-1,-3 0 1,0 0-1,-3 0 17,-3 0 1,3 0 0,-4 0 0,1-1 0,-1-2-1,-1-1 1,-3 3 74,-1-1 1,-5 2-1,-2 0 1,0-1 0,-3-1-1,-3-2 1,-4 1-67,-3 2 0,0 1 1,-3 0-1,-3 0 1,0-3-1,-2-1 1,-2 1-1,1-1-49,0 1 0,-4-2 1,2 2-1,0 1 0,-1-1 1,-1 0-407,-1 0 1,-2 1-251,0-1 1,-4 6 712,-4 5 0,-11 1 0,-5 2 0</inkml:trace>
  <inkml:trace contextRef="#ctx0" brushRef="#br0" timeOffset="2">11227 5645 7769,'-7'-10'578,"-2"2"1,6 4 0,0 3-472,2 5 1,1 5 0,0 1-1,0 2 1,0 1 0,0 2 0,0 1-1,0 1-30,0-1 1,0 0 0,0 5-1,0-2 1,1 4 0,2-1-1,0 1 1,0 0 5,-2 1 0,3 0 0,0 3 0,0 0 0,0 0 0,-1 2 0,1-1-6,1 1 1,-2 0 0,3 5 0,-1 2-1,-1-1 1,0 2 0,0 2-14,-2 2 0,4 2 0,1-1 0,0 1 1,0 0-1,-1-1 0,-1 1 0,2 0-71,-1-2 0,-2 2 0,2 1 0,0 1 0,-1 1 1,2 0-1,-2 1 0,1-2 8,1 0 0,-4 2 0,4 1 0,-1 0 0,-1 0 0,1-1 1,0 1-2,-1 1 1,2 0 0,-3 1 0,-1-1-1,-1-1 1,1 0 0,0 4 13,0 0 0,-2 1 0,1 0 0,0-1 0,2-1 1,0 2-1,0 2 0,-1-1 13,0 0 1,2 0 0,0-1 0,0 0 0,0 0 0,-2 0 0,-1 0-47,2 0 1,-3 0 0,3 2 0,-3 0 0,-1 2-1,0-1 1,0-3 3,0-4 1,0 8 0,0-1-1,0 2 1,0-1 0,0-3 0,0 1-1,0 0 39,0 2 0,0-1 1,0-2-1,0 2 1,0 1-1,0-1 1,0-2 5,0-1 0,0-1 1,-1 1-1,-1-1 0,-2 2 1,0 2-1,0-1-18,0-2 0,-1 3 1,1-5-1,-2 3 1,0 3-1,2-3 0,1-2 1,1-3-67,-2 2 1,0 2 0,4-1 0,0-2 0,0-1 0,0 1-1,0-1 70,0 2 0,0 3 0,0-9 1,0 0-1,0-1 0,0-1 1,0-1-1,0 0 34,0 1 0,0 0 0,2-1 1,0 0-1,2-2 0,-2-3 1,1 0-71,1-2 1,-2 1 0,5 0 0,-2-1-1,-1 0 1,-1 1 0,2-2 0,1 1 60,-1 0 0,0-5 1,-3 2-1,2-2 1,0 0-1,0-2 1,-1-3-6,0-2 0,2-2 0,-1-1 0,-2-3 0,0-3 0,-2-1 0,1-2-146,3-1 1,-3-3 0,3-2-574,-3-4 1,-1-1 0,0-9-1,0-4 683,0-3 0,0-2 0,0-3 0</inkml:trace>
  <inkml:trace contextRef="#ctx0" brushRef="#br0" timeOffset="3">6887 11986 7569,'-12'6'128,"1"-1"0,1-4 1,1 1-1,3 3 1,0 1-1,5 1 1,4-1 49,4-3 1,4-1 0,0-1 0,2 1 0,2 2 0,3-1 0,1 1 0,0 1-164,1 0 0,5-1 0,3 2 0,1-1 0,3-2 0,2 1 0,3 0 0,3-3-8,0 1 0,2-1 1,5 2-1,3 0 1,4 0-1,6-2 1,4-1 57,-30 0 0,0 0 0,2 0 1,1 0-1,1 0 0,0 0 1,2 0-1,-1 0 0,2 0 1,-1 0-1,2 0 0,0-1 0,2 0 1,0-1-66,1 1 0,0-1 0,1-1 1,0 2-1,2 0 0,0 2 0,1-1 1,1 0-1,0 0 0,0 0 0,0 0 1,1 0-1,1 0 0,-1 0 0,2 0 1,1 0-55,0 0 1,0 0 0,0 0 0,-1 0 0,-2 0 0,0 0 0,0 0 0,1 0 0,0 0 0,0 0 0,2 0 0,1 0 0,0 0 0,0 0 69,2 0 0,-1 0 0,0 0 0,0 0 0,0 0 0,1 0 0,-1-1 0,0 0 1,0 0-1,0 1 0,0-2 0,-1 0 0,-1 1 0,0 0 0,-3 0 0,-1 0 27,-1 1 0,-1 0 0,-4 0 0,-1 0 0,-1 0 0,0 0 0,-2 0 0,0 0 0,-2 0 0,-1 0 0,-3 1 0,-1 0 0,27 1 15,-6 2 1,-11 3-1,-1-2 1,-6-1 0,-6 1-1,-4-1 1,-5-2-1,-2 3-67,2 2 0,0-5 0,2 1 0,0-2 0,1-1 0,3 0 0,2 0-109,0 0 1,3 0 0,-6 0 0,-2 0 0,-3 0 0,-6 0-209,-2 0 0,-8 0 0,-6 0 1,-11 0-1,-11 0 326,-10 0 0,-6 4 0,-7 0 0,1 0 0,-1 5 0,0 3 0</inkml:trace>
  <inkml:trace contextRef="#ctx0" brushRef="#br0" timeOffset="4">4740 8720 7569,'-8'0'21,"0"0"1,0 0 0,-3-2 0,0 0 0,0-1 0,-2 1 0,-1 0 0,-1 2-1,1 0 220,1 0 0,-2 0 1,-2 0-1,0 2 1,-4 0-1,0 2 1,-2 1-1,0 2-149,0-2 1,0 3 0,0 2 0,2-1 0,2 0 0,2-2 0,2 1 0,1 2-104,4 0 1,0 1 0,6-1 0,2 2 0,0 2 0,4 0 0,1-1-114,5 3 1,7-3-1,4 5 1,4 1 0,2 0-1,2 2 1,0-3 110,1 0 1,0 0 0,3 3 0,0 1 0,0-1-1,2 0 1,0-1 0,-2 0 17,-4-3 0,-2 1 1,-1 2-1,0-1 0,-2-1 1,-2 0-1,-2 1 0,-3 1 57,-2-3 0,-7 1 0,-2 3 1,-3-1-1,-3-1 0,-5-3 1,-7 1 142,-6 0 1,-5-3-1,-10 3 1,1-2 0,-1-3-1,-2-3 1,0-3-135,4-2 1,0 0-1,5-4 1,1 0-1,3 0-71,7 0 0,-3-5 0,3 0 0</inkml:trace>
  <inkml:trace contextRef="#ctx0" brushRef="#br0" timeOffset="5">8337 4273 7569,'-5'-11'98,"3"1"1,-5 5-1,2 5 1,3 5-1,0 6 1,2 4 0,0 7-1,0 5 1,2 4-1,0 0-50,2 2 1,4 2 0,-3 1 0,1-1-1,2 0 1,-1 1 0,1-2 0,-1-2-150,0-3 1,2-5 0,-4-4 0,1-4 0,2-1 0,-2-2 0,-1-2-1,-1-3-194,0-1 1,3-4 294,-3 5 0,5-5 0,-3 1 0</inkml:trace>
  <inkml:trace contextRef="#ctx0" brushRef="#br0" timeOffset="6">8406 4645 7569,'-5'-6'310,"5"-2"1,0 5 0,7-1 0,7 0-150,5 1 0,3-2 1,2 2-1,1 0 1,3 1-1,0 1 0,0 0 1,-3-2-442,0-1 1,-4 0 0,-1 4-1,-2 0 1,-1 0 279,-3 0 0,-2 0 0,0 0 0</inkml:trace>
  <inkml:trace contextRef="#ctx0" brushRef="#br0" timeOffset="7">8429 4336 7569,'-7'-16'132,"5"4"1,9 5 0,9-2 0,5 0 0,6-1 0,3-1 0,4-1-143,5-2 0,5 1 1,4-3-1,-1 0 1,0 3-1,3 2 10,0-1 0,11 2 0,-2-1 0</inkml:trace>
  <inkml:trace contextRef="#ctx0" brushRef="#br0" timeOffset="8">7001 5166 7569,'0'-10'0,"0"-1"33,0 1 0,0-2 0,0 2 1,1 1-1,2 3 0,2 6 0,1 7 1,2 6-1,-1 4 0,1 5 0,0 1 1,-1 3-1,1 2 0,0 1 0,-1 2 1,-1 0-21,0-3 1,2 1-1,-1-3 1,0 0-1,0 2 1,-1-2-1,-1 2 1,2-3-1109,-1 1 1095,-4-1 0,14 1 0,-4 1 0</inkml:trace>
  <inkml:trace contextRef="#ctx0" brushRef="#br0" timeOffset="9">7766 5177 7569,'-11'0'126,"4"-4"1,4-4-1,1-1 1,4 0-1,1 0 1,5 2-1,1-2 1,1 0-49,1-1 0,0 1 0,6 1 0,0 4 1,-3 3-1,-1 1 0,-2 0 0,0 0 1,1 0-29,-1 0 1,-1 1 0,-1 3 0,-1 4 0,0 6 0,-1 1 0,-1 5-91,0 1 1,-3-1 0,-3 9 0,0-1-1,-1 1 1,-3-1 0,-3 1 0,-2 2-27,1 1 0,-2-5 1,4-2-1,-2-3 1,2-1-1,1-4 0,1-3 1,0-5 44,0-3 1,2-3 0,5 1 0,5-3-1,4-1 1,3 0 119,4 0 1,2-5 0,2-2 0,1-3 0,2 0 0,-1 0 0,-2 3 0,-3 4-355,1 2 1,-4 1 0,1 0 254,-1 0 0,-2 9 0,-4 3 0</inkml:trace>
  <inkml:trace contextRef="#ctx0" brushRef="#br0" timeOffset="10">8920 5123 7569,'-7'-4'8,"-2"2"0,6-6 1,0 0-1,2-1 0,1-2 1,0 0-1,1 2 1,3 2-1,4 3 176,2-2 1,2 4 0,2-3-1,3-2 1,1 3 0,2-2 0,1 1-1,2 1-202,0 1 0,0 1 0,0-1 0,0-1 0,-2 3 0,0 1 1,-4 1-1,0 4-88,-3 2 1,-2-1-1,-1 6 1,-4 1 0,-3 1-1,-3 0 1,-1 1 116,0-1 1,-5 4 0,-2-4 0,-4 0 0,0 1 0,1-1 0,1-1 97,1-2 1,1-1 0,-3-2-1,1-2 1,2 0 0,1-2 53,0 1 1,3 0 0,1-3-189,4 2 1,8 1 0,6-3-1,-1 1 1,0 0 0,3-1-1,1 1-5,1 1 1,4-2 0,-5 0 0,3 0-1,-1 3 1,0-1 0,-4 3-32,0-1 0,-3-3 0,-6 4 0,-5 1 0,-1 1 0,-2 4 1,-3 0-1,-5 2 119,-7 1 0,-5 2 0,-4 3 0,-3 1 1,-2-1-1,0 1 0,1-3 0,1-1-248,1-3 0,3-5 1,6-1-1,3-4 190,4 0 0,22-11 0,2-6 0</inkml:trace>
  <inkml:trace contextRef="#ctx0" brushRef="#br0" timeOffset="11">10302 4943 7569,'-12'-5'347,"2"0"-104,2 3 0,3 4 1,5 12-1,0 4 0,0 2 1,0 2-1,0-1 0,0 2-217,0 1 1,0-1 0,0 1-1,0-2 1,0-4 0,2-1 0,0-1-162,2-3 0,5-2 1,-2 0-1,4-1 0,0-2 1,0-2-1,2-2 1,1-1-143,1-2 1,1-1 0,-5 0 0,0-1 0,1-2 0,-1-1 0,1-2 276,-1-2 0,1-2 0,-1-1 0,0 1 0</inkml:trace>
  <inkml:trace contextRef="#ctx0" brushRef="#br0" timeOffset="12">10553 5123 7569,'0'-10'501,"-1"1"-175,-3 1 1,1 4 0,-3 6-1,1 4 1,1 6 0,0 3 0,-1 6-281,-1 2 0,3-1 0,-1 4 1,3-1-1,1 2 0,1-1 1,5 1-47,5 0 0,5 2 0,7 2 0</inkml:trace>
  <inkml:trace contextRef="#ctx0" brushRef="#br0" timeOffset="13">5699 6273 7569,'-11'-4'28,"0"0"1,3-1 0,1-1 0,2 0 0,4-1 0,3 0 0,6 1 0,2 0 0,2 1 0,0-1 0,2 2 0,3-2 62,1 0 1,-3 4 0,2-2 0,1 3 0,-1 1 0,1 0-1,-2 1 1,1 1-111,-4 2 0,-4 8 0,-2-2 0,-2 3 0,-3 3 0,0 2 0,-4 1-8,-1 3 1,-4-1 0,-4 0 0,-1 1-1,1 0 1,-1 2 0,1 1-53,0-2 0,-1-1 0,1 0 1,-1-1-1,1 0 0,1-3 1,1-1-1,1-2 68,-1-2 0,4-1 0,2-2 1,1 2-1,4-3 0,3-1 0,6-2 148,7-2 1,3 0-1,3-4 1,3 0 0,4 0-1,0 0 1,1 0-177,-2 0 0,1 0 1,2 0 38,-3 0 0,-2 5 0,-5 0 0</inkml:trace>
  <inkml:trace contextRef="#ctx0" brushRef="#br0" timeOffset="14">5790 7411 7569,'-6'-4'24,"1"1"0,5-4 0,0-1 0,0-1 0,0-3 0,1 2 0,2-1 1,2 1-1,1 0 0,3-2 0,1 2 0,2-1 0,0 2 0,2 0 124,2 3 1,4-2-1,-1-1 1,1 1 0,0 2-1,-1 1 1,2 3-1,0 1-215,2 1 1,-5 0-1,-3 0 1,-2 0-1,-3 1 1,-1 1 0,-3 3-1,-1 1 7,-2 2 0,-2 2 0,-2 3 0,-2 3 0,-2-1 0,-1 2 1,-4-1-1,-3-1 110,-2 2 1,-4 0 0,2 1 0,1-4 0,-1-2 0,3-2 0,3 1 79,3-1 1,-1 2 0,6-2-134,0 0 1,7-2 0,4-3 0,3 0 0,3-1 0,2-1 0,3 1 0,4-2-37,3 0 1,2-1 0,-3 0 0,2 3 0,-2 0 0,-1 0 0,-2 0 0,-3 2 8,-4 2 1,-2 2-1,-3 1 1,-3-1-1,-4 2 1,-7 1-1,-7 2 24,-7 2 0,-9 1 0,-3 3 0,-3 0 0,-3 1 0,0-2 0,-3 2-176,3-1 0,5-4 0,5-3 182,1-2 0,8-2 0,0 1 0</inkml:trace>
  <inkml:trace contextRef="#ctx0" brushRef="#br0" timeOffset="15">5882 8177 7569,'-7'-5'147,"4"5"0,1 7 0,2 3 0,0 5 0,0 6 0,0 2 0,0 1 0,0-2 1,0 1-122,0 2 1,0-3-1,0 3 1,0-2 0,0-4-1,0 0 1,2-2 0,1-1-139,5-3 1,-2-2 0,2-2 0,1-1 0,1-4 0,1 0-1,2 0 1,2-2-197,4-1 1,-1-1 0,0 0 307,-2 0 0,5-4 0,-4-3 0</inkml:trace>
  <inkml:trace contextRef="#ctx0" brushRef="#br0" timeOffset="16">6133 8412 7569,'-8'0'989,"1"-2"-668,-2-2 0,0 4 1,0 0-1,3 8 0,-1 5 1,2 4-406,0 4 1,-2 3 0,2 2-1,0 1 1,-1 3 0,4 1-1,1 0 1,1-2-1201,0-1 0,0-3 1284,0 3 0,-5-3 0,-2 1 0</inkml:trace>
  <inkml:trace contextRef="#ctx0" brushRef="#br0" timeOffset="17">5847 9337 7068,'0'-5'317,"2"5"0,0 6 0,3 4 0,0 1 0,2 2 0,-2 3 0,0-1 0,-3 2 513,0 0-876,-2-4 1,0 5 0,0-2-1,0-1 1,0 1 0,0-4 0,-2 0-1,0-1 22,-2-1 0,-5 0 1,3-2-1,-2-2 92,1-2 1,5 0 0,2-5-133,7-3 0,3 3 0,1-6 1,1 2-1,0 0 0,2 0 1,3 2-1,-1 2-21,1 1 0,2 0 0,-3 0 0,1 0 0,-1 0 0,-2 0 1,-1 1 17,-2 3 0,1 2 0,-2 5 0,-2 1 0,-5 0 1,-3 3-56,-3-2 0,-4 0 0,-5 0 0,-4 1 0,-1-1 0,-2-2 0,1 0 0,0-3-970,0-2 1092,-1-3 0,-4 7 0,1-5 0</inkml:trace>
  <inkml:trace contextRef="#ctx0" brushRef="#br0" timeOffset="18">5836 9252 7569,'0'-16'140,"-4"5"0,0-4 0,3 4 0,4 0 0,4 1 0,3 0 0,3 1 105,2-2 0,3 4 0,5-5 0,1 4 0,3-1 0,2 1 0,1 0 1,1 2-824,1 1 1,1 2 0,0 4 577,-3 2 0,3 3 0,-4 5 0</inkml:trace>
  <inkml:trace contextRef="#ctx0" brushRef="#br0" timeOffset="19">6156 10401 7569,'-6'-17'-58,"-5"1"0,5 3 0,0-1 1,2 1-1,3 1 0,1 0 0,-2-1 1,0-1-1,-3 1 0,0 1 0,-2 2 1,1 4 248,-3 2 1,-1 3 0,-2 2-1,0 1 1,-3 3 0,-4 2 0,-3 3-1,-1 5-43,0 1 0,0 4 0,-1 3 0,-1 3 0,-2 1 0,3 2 0,3-1 0,4-1-175,4-1 0,5 3 0,8-5 0,0-2 0,2-1 0,6-4 0,7-2 0,5-2-115,3-1 0,1-3 1,2-1-1,1-6 1,3 0-1,0-4 0,-1 0 138,-2-6 0,0-1 0,-3-1 0,-4-2 0,-3 0 0,-7-1 0,-5-1 0,-4 1-31,-1 2 1,-1 4 0,-4-1 0,-7 2 0,-7-1 0,-6 4 0,-6 1 34,-2 2 0,-11 10 0,-3 2 0</inkml:trace>
  <inkml:trace contextRef="#ctx0" brushRef="#br0" timeOffset="20">5927 10954 7569,'0'-6'81,"2"-2"0,2 1 0,4 1 0,6 1 0,5 1 0,4-3 0,3 1 1,2-1-1,1 2 0,1 0 0,-1-1 0,-1 2 0,-2-1-89,-4 2 1,6 2 0,-7 1-1,-2 0 1,-1 0 0,-5 0-1,0 0 476,-1 0-430,-1 0 0,-5 5 1,-2 2-1,-3 3 1,-2 1-1,-3 2 1,-2 3-130,0 1 1,-4 0 0,3 4-1,0 0 1,0 1 0,2-1-1,3 0 91,0 1 0,2 4 0,0 1 0</inkml:trace>
  <inkml:trace contextRef="#ctx0" brushRef="#br0" timeOffset="21">6213 11423 7569,'-11'-5'85,"3"3"0,2-2 0,-1 0 0,1 2 0,-2 3 0,-1 4 0,-1 7 0,-2 2 0,-1 3-40,0 4 1,-1 3-1,2 1 1,3 0-1,1 0 1,3 0 0,0-3-1,4-1 1,3-6-77,6 1 1,2-2 0,3-3 0,2 0 0,4-2 0,1-2 0,0-3-50,-1-3 0,1-2 0,2-3 0,0-3 0,-2-2 0,-2-2 1,0 0-1,-3 1 79,-2-1 1,1 0-1,-8-2 1,0-2-1,-2 2 1,-3 1 0,-1 0-1,-2-1-27,-6-1 0,-1 0 1,-10 3-1,-1 1 1,-2 1-1,0 1 1,-1 4-415,0 3 1,0 4 0,0 3 441,0 4 0,1 3 0,-1-2 0</inkml:trace>
  <inkml:trace contextRef="#ctx0" brushRef="#br0" timeOffset="22">6053 11688 6950,'6'8'292,"-2"-2"0,-3 3 0,-1 0 0,0 2 0,0 1 0,0 2-206,0 4 0,0-1 0,0 0 0,0 1 0,0 0 0,0-2 0,0 0 0,2 0-177,2-1 0,1-1 0,4-3 0,-2-1 0,2 2 0,1-2 0,2-1 0,-1 0 56,0-2 1,5-5 0,0 2 0,1-3 0,0-2-1,1-1 1,2-5 80,2-2 0,1 1 0,-2-7 0,0-1 0,-3-1 0,-1-1 1,-1 1-1,-3-1-45,-2 2 0,-8-4 1,0 3-1,-6-1 0,-5 1 1,-8 2-1,-7 2-257,-6 1 0,-4 7 0,-2 1 256,-3 3 0,-8 10 0,-6 3 0</inkml:trace>
  <inkml:trace contextRef="#ctx0" brushRef="#br0" timeOffset="23">7092 6081 7569,'-6'-10'127,"1"0"1,1 2-1,0 1 1,3 0-1,4 2 1,3 6 0,0 9 12,-2 6 0,1 4 1,-1 1-1,-1 2 0,-2 1 1,0 2-1,2 1 1,2 1-1,0 1-152,0-1 0,4-3 0,-3 2 1,2-1-1,-2-3 0,0-1 0,-1-4 1,2-1-1,-2-1-81,0-3 0,3-2 0,-5 0 0,0 0 0,-1-2-1555,2-1 1648,-3 1 0,5-4 0,-6 7 0</inkml:trace>
  <inkml:trace contextRef="#ctx0" brushRef="#br0" timeOffset="24">7915 6177 7569,'6'-1'-131,"-3"-2"1,-5-1 655,-2-2 0,-1 3 0,2 0-380,-5 2 1,2 5 0,-2 4-1,0 2 1,1 3 0,-1 3-1,-1 1-142,-1 1 0,3 4 0,0 1 0,2 2 1,3-2-1,0-1 0,2-4 0,2 0-126,1 2 1,4-2 0,5 1 0,4-3 0,3-3 0,4-5 0,2-2 0,3-3 111,1-3 1,1 0-1,5-6 1,-1-4-1,-1-5 1,-3-4-1,-3 1 1,-4 0 108,-4-2 0,-3-1 1,-5-1-1,-4-3 1,-3 1-1,-4 0 0,-5 1-102,-6 2 1,-11 0-1,-9 1 1,-3 2-1,-4 5 1,-4 5 0,-2 4-233,-2 3 1,7 6 0,5 3-1,7 4 1,7 3 235,4 2 0,4 1 0,0 3 0</inkml:trace>
  <inkml:trace contextRef="#ctx0" brushRef="#br0" timeOffset="25">9365 6092 7569,'0'-11'43,"0"1"0,0 0 0,-1-2 0,-2 2 0,-2 1 0,-1 1 0,-2 4 0,1 0 1,-1 0-1,-2 2 0,-3 2 0,-2 2 0,0 5 70,-2 2 1,3 0 0,-5 9 0,0 1-1,1 2 1,3 2 0,1 3 0,2 1-132,0-1 1,-2 3-1,8-3 1,0-1 0,2 1-1,2-3 1,2-3 0,2-4-18,2-1 0,2 0 1,7-5-1,2-2 1,4-2-1,2-2 1,3-3-1,3-3 90,4-5 1,0-7 0,1-4 0,-3-2 0,-1-2 0,-2 2 23,-2-2 1,-7 1 0,-3-1-1,-3 1 1,-5 0 0,-1 0-1,-4 0 1,-3-1-215,-6 1 1,-7-1 0,-4 4 0,-3 2 0,-2 7 0,-1 3-1,-3 6 1,0 5 134,0 5 0,-4 8 0,3-2 0</inkml:trace>
  <inkml:trace contextRef="#ctx0" brushRef="#br0" timeOffset="26">10484 6061 7569,'-11'0'39,"0"0"0,-1 0 0,1 0 0,-1 0 0,0 0 0,-2 2 0,-2 3 0,2 1 0,0 3 0,0 1 0,-1 3 0,1 3 0,2 0 59,0 3 1,1 1-1,-1 1 1,2 1-1,1-1 1,3 1-1,1-2 1,2 2-129,2-1 1,1 0 0,1-3 0,4-1-1,6-2 1,4-2 0,1-1 0,2-3 80,0-1 0,1-1 0,5-3 1,1-1-1,3-3 0,1-5 1,3-4-1,1-6 48,1-1 0,1-2 0,-2-3 0,-3-1 0,-3 1 0,-4 0 1,-4-2-34,-4-2 0,-7 3 0,-5-4 0,-4 1 0,-7 0 0,-8 3 0,-9 1-254,-10 4 0,-5 9 0,-11 1 0,-5 7 0,-4 8 188,1 10 0,0 6 0,31-7 0,-1-1 0</inkml:trace>
  <inkml:trace contextRef="#ctx0" brushRef="#br0" timeOffset="27">7218 6932 7283,'-6'-4'23,"-1"3"0,5-4 0,-2 2 0,1 3 0,2 5 0,1 3 146,0 3 1,0 1 0,0 2-1,0 4 1,-1 2 0,-2 1 0,-2 1-1,0-1 1,0 0-157,3 0 0,-1 1 0,0-1 0,0 0 0,0-1 0,2 0 0,1-5 0,0 1 0,0-3-165,0-1 0,0-1 0,0-1 0,0 1 1,0-1-1,0 2-640,0-2 792,0 0 0,-5 1 0,-2-1 0</inkml:trace>
  <inkml:trace contextRef="#ctx0" brushRef="#br0" timeOffset="28">7583 6964 7569,'-7'0'-13,"-1"0"0,1 2 0,-1 1 0,2 4 148,1 3 0,-3 4 0,3 1 0,-1 3 0,-3 4 0,-1 2 0,-2 4 0,-1 1-76,-2 1 0,1 3 0,-5-1 0,-1 0 0,-2 3 0,-1 0 1,1 0-1,-1-2-118,0-1 1,0-2 0,2-2-1,1-3 1,5-6 0,3-1-1,0 0-485,1-2 0,1 0 0,1-6 544,1 1 0,6 0 0,-4-1 0</inkml:trace>
  <inkml:trace contextRef="#ctx0" brushRef="#br0" timeOffset="29">7424 7401 7569,'0'-7'-196,"0"-1"1,1 0 342,3-2 0,-2 5 0,6 1 0,1 3 0,1 1 0,3 0 0,0 0 0,3 0-114,-2 0 0,-2 0 1,0 0-1,-1 1 1,1 3-1,-2 3 0,-1 3 1,-3 0-44,-1 1 1,-1 4 0,-5 3 0,-4 3 0,-6 2 0,-4 3 0,-3 1 22,-2 3 0,-1 0 1,-1-2-1,2-3 1,2-3-1,1-4 47,3 0 1,7-5 0,3 1 0,4-3 0,4-4 3,3-4 1,4-2 0,1-1 0,3 0 0,5 0 0,1-1 0,1 0 0,-2-3-190,-1 1 0,-1 2 1,2 1 124,-1 0 0,-5 0 0,3 0 0</inkml:trace>
  <inkml:trace contextRef="#ctx0" brushRef="#br0" timeOffset="30">8234 6869 7569,'0'-11'67,"0"1"1,0-1 0,-1 1-1,-1 2 1,-2 1 0,1 1-1,2 4 1,1 7 0,0 6 95,0 7 0,0 2 0,0 2 1,0 3-1,-1 1 0,-2-1 0,-1 1 1,2-2-209,1-2 1,-1 0 0,0-3 0,-2 1-1,1-4 1,2 1 0,1-2 0,0 0-486,0-2 0,1-1 1,2-1 529,1 0 0,5-1 0,-3 0 0</inkml:trace>
  <inkml:trace contextRef="#ctx0" brushRef="#br0" timeOffset="31">8497 6975 7569,'-1'-9'605,"-3"2"1,3 7-578,-3 7 1,-1 7-1,0 5 1,-2 4-1,-3 6 1,-2 2 0,-4 1-145,2 4 1,-2-2 0,1 4 0,-1-1-1,1-3 1,1 0 0,3-4 0,2-2-595,0-3 1,3-6 709,-2-1 0,1-5 0,-5 3 0</inkml:trace>
  <inkml:trace contextRef="#ctx0" brushRef="#br0" timeOffset="32">8406 7368 7569,'0'-10'32,"1"-1"1,3 1 0,3 0 0,4-1 0,0 4 0,0-1 149,1 0 1,3-1 0,2-2 0,-1 1 0,2 4 0,-2 2 0,2 3-164,0 1 1,-4 0 0,1 1 0,-4 3 0,-2 4 0,-2 3 0,-2 5-57,-3 1 1,0 1 0,-4 2 0,-1 1 0,-6 2 0,-5 1 0,-4 0 0,-1 0 20,0-1 1,1-2 0,-1 1 0,4-3 0,2 0 0,2-3 0,1-3 0,2-4 98,4 0 1,3 1 0,2 0 10,3-4 1,6 3 0,5-5 0,-1-3 0,-1 1-1,0-2-198,2 0 1,-2 0 0,2 0-1,-3 1 104,0 3 0,-1 2 0,1 5 0</inkml:trace>
  <inkml:trace contextRef="#ctx0" brushRef="#br0" timeOffset="33">9377 7007 7569,'-8'0'18,"0"0"1,-1 0-1,-1 0 1,-1 1 0,1 3-1,1 3 1,1 2 0,-1 2-1,-1 1 1,-1 2 0,-1 3-1,1 3 1,-1-1 0,2-2-1,3 2 55,3 1 0,3 2 1,1-3-1,0 0 1,1-2-1,4-1 1,5-3-1,5-2-80,3 0 1,0-2 0,2-1 0,1-5 0,1-1 0,5-4 0,1-3 0,1-4 111,0-4 0,-3-2 1,0 0-1,-2-3 1,-2-1-1,-3-2 1,-4 2-1,-2 2-8,-2-2 1,-4-1-1,-5-3 1,-4 1 0,-7 0-1,-5 0 1,-6 1-174,-6 0 1,-3 3 0,-5 8 0,-1 3-1,1 5 1,0 4 0,2 6-1434,6 5 1509,-1 4 0,14 9 0,-3 1 0</inkml:trace>
  <inkml:trace contextRef="#ctx0" brushRef="#br0" timeOffset="34">10553 6932 7569,'-8'-7'-203,"1"1"1,-1 1 0,0 0 493,1 1 0,-1 0 1,-3 4-210,-1 0 0,1 0 1,0 1-1,-1 2 1,1 1-1,-1 1-22,1-1 0,-1 3 0,2-1 0,1-1 1,2 4-1,-1 0 0,1 1 0,-1 1-14,-1 0 0,3 3 0,-1 1 0,1 0 1,1 2-1,0-1 0,2-1 0,2-1-45,1 2 1,0-4-1,0 2 1,1-1 0,3 0-1,2 1 1,2-2-1,0-3 0,1-2 1,1 0 0,1 2 0,2-1 0,1-3 0,2-2 0,1 0 0,1 0 20,-1-2 1,-1-1-1,3 0 1,1 0-1,0-1 1,0-3 0,0-2-14,0-5 1,0 1-1,-1 0 1,-4-1 0,-1 0-1,-1-1 1,0-1-20,-3-1 0,-2-1 0,-1 1 1,-3-3-1,-3-1 0,-1 0 1,0 0-1,0-3-51,0 1 0,-5 2 0,-2 1 0,-4 1 0,-1 2 0,-2 0 0,-3 5 0,-1 1-330,-2 1 0,-1 3 1,-2 6 390,0 6 0,-10 3 0,-3 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1:50:41.4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9719 5185 7569,'-4'-8'151,"-1"1"1,-1-1-1,-2 1 1,1 0-1,0 1 494,2 0 1,1 4-587,4 2 1,0 2 0,0 5 0,2 2 0,0 1 0,2 2 65,-1-1 1,-1 0-1,1 1 1,2-1 8,1 1 0,-3-1-42,0 1 1,3-1-59,-3 0 1,1 1 0,-3-1 0,2 1 0,1-1 0,-2 1 0,0 0 0,-2 2 32,0 1 0,0 4 0,0-2 0,-2 1 0,0 1 0,-2 0 0,1 0 0,2 1 5,1 2 0,0 1 0,0-1 0,0 1 0,0 0 0,0 0 0,0 0-16,0 0 1,0-1 0,0 1-1,0 1 1,0 2 0,0 2-1,0 0 21,0 0 1,0 3-1,0 0 1,0 0 0,0 1-1,0-1 1,0 0 0,1 2-56,3 2 0,-1-1 0,3-1 0,-1-1 0,-1-2 0,1 2 1,1 1-1,1 1-17,-3 0 0,-3-2 0,-1 1 0,0 3 0,0-1 0,0 1 0,0-2 8,0 0 1,0 0 0,0-1 0,0-1 0,0-1-1,0 0 1,0 2-3,0 2 1,0-2 0,0-2-1,0 0 1,0-1 0,0 1-1,0-2 1,0 0 13,0 0 0,4-2 1,-1 2-1,1 0 1,0-1-1,0 0 0,-2-1 1,1-1-66,1 1 0,-3 3 1,4-2-1,-1 0 1,0 0-1,0-1 1,-1 1-13,1 2 0,1-1 0,-2 1 1,2-1-1,0-1 0,1 1 0,1-1 48,1 0 1,-1 2 0,-1-2 0,1 0 0,-2 1 0,0-1 0,-2 1 0,1 0 19,0 3 1,0 1 0,-4 0-1,0 0 1,0-1 0,1 1 0,2-1-1,1 1-27,-2 0 0,-1 1 0,-1-1 0,0-1 0,0-2 0,0 0 1,0 1 32,0-1 1,0 1-1,0 2 1,0-1 0,0-2-1,2 0 1,0 1 30,2-1 1,1-4-1,-2 2 1,0-2-1,1 1 1,0-2 0,0-1-1,0-1-71,1 0 0,-4 0 0,3 0 1,-2 0-1,1 0 0,1-2 1,-2-1-1,-1-1-47,-1 2 1,0-5-1,2 1 1,0-2 0,2 0-1,-1-1 1,-2-1 45,-1-2 0,1 1 0,2-1 1,0 1 469,0-1-506,-2 0 1,-1-6 0,0-5-2076,0-6 1,-1 0 2129,-3-2 0,-7 1 0,-7-5 0</inkml:trace>
  <inkml:trace contextRef="#ctx0" brushRef="#br0" timeOffset="1">8120 6898 7153,'-7'0'93,"0"-1"0,1-2 0,0 0 0,-3 0 0,0 3 0,1 4 0,4 3 1,3 5 62,1 3 0,0-1 1,0 5-1,1 1 1,2 3-1,2 3 0,0 2 1,0-1-1,-1 1-156,1-2 1,-4 2 0,4-2 0,-1 1 0,0 0 0,-1-1 0,-2-2 10,-1-3 1,4-1 0,-1-5 0,0-1 0,-2-1 0,1-3-1,0-1-301,2-1 0,0-5-770,-4 5 1060,0-6 0,-5 4 0,-2-6 0</inkml:trace>
  <inkml:trace contextRef="#ctx0" brushRef="#br0" timeOffset="2">8017 7127 7569,'0'-12'-76,"0"1"0,0-1 0,0 1 0,0 0 437,0-1 0,0 4 1,0 1-212,0-2 0,0 3 0,2-1 0,2 2 0,3 1-116,3-1 1,6 4 0,0-3 0,2 2 0,1-1-1,0-1 1,0 1 0,0-1-56,-1 0 1,2-1 0,-5 2-1,-1 0 1,-2-1 0,-4 0-359,0 0 1,-7-4-1,-1 3 1,-6 0 378,-4 0 0,-7 1 0,0 4 0</inkml:trace>
  <inkml:trace contextRef="#ctx0" brushRef="#br0" timeOffset="3">7949 6853 7569,'0'-16'-28,"1"2"0,3 3 1,5 2-1,4 1 0,3 1 1,1-1 160,-1-1 1,4 3-1,-2 0 1,1-1 0,0 2-1,0 0 1,0 3 0,-1 0 50,-1 2 1,-1 0 0,-2 0 0,1 0 0,-1 0 0,-1 0-813,-2 0 0,-3 0 628,0 0 0,-6 0 0,3 0 0</inkml:trace>
  <inkml:trace contextRef="#ctx0" brushRef="#br0" timeOffset="4">10005 5048 7569,'-12'0'-1,"1"0"1,1 1-1,1 2 1,2 2 0,4 0-1,4 0 1,5-2 184,4-2 0,3-1 0,2 0 1,4 0-1,3 0 0,1-1 1,0-2-1,-1-1-130,1 2 0,0-3 1,1 1-1,2 1 1,0 2-1,1 1 0,1-1 1,2-2-67,3-1 1,-1 1 0,1 3 0,3 0 0,0 0 0,5 0 0,3 0 0,6-2 53,2-1 0,2 1 0,7-3 0,-28 3 0,0 0 1,2 0-1,-1-1 0,1 1 0,0-1 0,-2 1 1,1-1-12,0 2 0,-1 0 0,31-2 1,-1 1-1,1-2 0,-1 1 1,2 2-1,-1 1-27,1 0 1,-5 0 0,2 0 0,0 0 0,3 0 0,-32 0-1,1 0 1,0 0 0,1 0 0,-1 0 0,1 0-3,2 0 0,-1 0 0,-3 0 0,0 0 0,1 0 0,0 0 0,0-1 0,0 1 0,-1-1 0,1-1 0,-1 0 0,1 0 0,-1 1 0,0 0 1,30-1-11,0 2 1,-4 0-1,-3 0 1,0 0 0,1 0-1,-1 0 1,-2 0 9,1 0 1,2 0 0,3 0 0,3 0 0,-30 0-1,0 0 1,2 0 0,0 0 0,0 0-1,0 0-7,0 0 0,0 0 0,1 0 0,1 0 1,1 0-1,-1 0 0,1 0 0,0 0 0,0 0 1,-1 0-1,0 0 0,0 0 0,-1 0 1,0 0-1,1 0 0,0 0 6,1 0 0,0 0 0,-1 0 0,-1 0 1,1 0-1,-1 0 0,-1 0 0,0 0 1,-1 0-1,1 0 0,1 0 0,-1 0 1,1 1-1,1-2 0,-1 1 0,0-1 12,1-1 0,0 0 0,-3 2 0,1-1 0,3-1 0,-1 0 0,1 1 1,-1 1-1,2 0 0,0 0 0,-1 0 0,0 0 0,0 0 0,0 0-9,-1 0 1,1 0 0,-3 0-1,0 0 1,1 0 0,1 0-1,1 0 1,0 0 0,0 0-1,0 0 1,1 0 0,0 0-1,-2 0 1,1 0 9,-2 0 1,0 0 0,1 0 0,1 0 0,-1 0 0,1 0 0,-1 0 0,-1 0 0,0 0 0,-2 0 0,31 0 0,-3 0 0,-2 0 22,-2 0 1,-6 4 0,-2 0 0,-5-2 0,-4-1 0,-6-1 0,-4 2 0,-3 0-36,-3 2 0,-6 0 0,-2-4 0,-2 0 0,0 0 0,-2 1 0,-3 2 1,-2 1-370,0-2 1,-1-1 0,0-1-661,2 0 0,-9 4 1027,-3 0 0,-22 5 0,-5-3 0</inkml:trace>
  <inkml:trace contextRef="#ctx0" brushRef="#br0" timeOffset="5">12997 3837 7569,'-8'-3'-7,"1"-1"0,3-4 1,-4 3-1,-1 0 0,-1 0 1,-1 2-1,-2 2 0,-1 0 1,-2-2-1,-1 0 0,-1 0 1,2 2-1,-2 1 113,0 0 0,1 0 0,-4 1 0,4 2 0,-1 2 0,1 0 0,1 1 0,2 0 0,1 2-87,2-2 0,-1 4 0,2-2 0,1 1 1,3 0-1,1-2 0,2 2-37,2 2 1,1 0 0,1 2 0,3 1 0,5 1 0,5 0 0,5 0 0,3 0 15,0-1 0,5-1 0,1-1 1,1-1-1,3 0 0,1 0 1,0-3-1,-1 0 20,-2 1 0,-8 0 0,-1 0 1,-3-2-1,-5 2 0,-4 1 49,-6 2 1,-12-1 0,-6 1 0,-6-1 0,-6 0 0,-3 1 41,-3-1 1,-3-1 0,-1-1-1,-1-1 1,3 1 0,2 0 0,5 0-1,4-3-718,6-1 0,5 4 609,6-1 0,12 2 0,7 1 0</inkml:trace>
  <inkml:trace contextRef="#ctx0" brushRef="#br0" timeOffset="6">16732 5105 7569,'0'-11'128,"-2"-1"1,0 1-1,-2-1 1,1 1-1,2 0-35,1-1 0,0 11 0,0 5 1,0 6-1,0 4 0,0 1 1,1 0-74,3 2 0,-3 1 0,3 4 0,-1 1 1,-1 1-1,2 2 0,0 2 0,0 1 1,0 3 64,-2 1 1,-1 1 0,1 1-1,0 2 1,2 2 0,-1 2-1,-1 2 17,2 2 1,-2-3-1,5-1 1,-1 3-1,0 0 1,2 3 0,0 1-1,-1 2-43,2-2 1,1 0 0,2 0 0,-1 2 0,1-2 0,-2-1 0,-1-1-50,-2-1 1,0 1 0,0 0 0,-3-1 0,-3 2 0,-1 2 0,0 0 0,0-1 38,0-1 1,0 3 0,0 0-1,-1 1 1,-2 1 0,0-1 0,0 0-1,2-3-15,1-1 0,0-3 1,0-1-1,0-1 0,0 0 1,0 0-1,1-1-19,3-2 1,-3 4-1,3-2 1,-3 1 0,1-2-1,0 1 1,2-2 0,-2 1 49,0-4 0,-2 4 0,0-1 0,1 0 0,2 2 0,0-2 0,0 1-44,-2-4 1,3 4 0,1-2 0,0-1 0,1-2 0,0-1 0,0-1 0,-1-1-31,0-1 0,0-2 0,-2 3 0,0-3 0,0 0 0,0-1 1,-1 1-1,2 0 6,-2 3 1,0-4-1,-2-1 1,0-2-1,0-1 1,0 0 0,0-2 26,0-1 0,0 1 0,0-1 1,0 0-1,0-2 0,0 0 0,0 0 1,0-1-15,0-2 0,0 3 0,0-4 1,0 1-1,0-1 0,0 1 1,1 1-31,3-1 1,-3 3 0,4-3 0,-1-1 0,0 0 0,0 2 0,-1-1 0,1 1-184,-1-4 0,-1 0 0,1-1 0,1-1 0,-2 0 0,-1 1 0,-1-1 1,0 1-2982,0-1 3184,0 1 0,-10-1 0,-2 0 0</inkml:trace>
  <inkml:trace contextRef="#ctx0" brushRef="#br0" timeOffset="7">10187 9297 7569,'-11'-7'73,"3"-2"1,1 4 0,-1-1 0,3-2 0,5 2 0,6 2 71,5 3 0,1-3 1,2 0-1,3 2 1,-1 0-1,2 2 1,0-1-1,1-1-106,-1-2 0,3 0 1,-1 4-1,6 0 0,3 0 1,1 0-1,2 0 0,4 0 10,4 0 1,9 0 0,1 0 0,2 0 0,5 0 0,6-1 0,-29 0 0,1-1 0,1 0 0,1-1-37,-1 0 1,1 0-1,3-1 1,0 0-1,0-1 1,-1 0 0,1 0-1,1 1 1,2 0-1,-1 1 1,1-1-1,0 0 1,1 0 0,0 0-10,0 0 1,1 1 0,-2 1 0,0 0 0,0-1-1,0 0 1,1 0 0,-1 0 0,0 2 0,0-1 0,1 0-1,0 0 1,-1 0 0,0 0 0,-1 1 0,1 0 5,-1 0 1,1 0-1,-1 1 1,1 0 0,1 0-1,1 0 1,-1 0 0,-1 0-1,2 0 1,-1 0 0,2 0-1,0 0 1,1 0 0,1 0-38,1 1 1,1-2 0,0 0-1,1-2 1,0 1 0,0 1 0,0-1-1,1 1 1,-1 0 0,2 1 0,0 0-1,1 0 1,0 0 0,-1 0 0,0 0-1,-1 0 10,0 0 0,-1 0 0,-2 0 0,0 0 0,-1 0 0,-1 0 0,-1 0 0,1 0 0,-2 0 0,1 0 0,-1 0 1,0 0-1,-1 0 0,0 0 0,-2 0 0,1 1 13,-1 1 0,1 0 1,-3-2-1,1 1 1,1 2-1,1-1 1,-1 0-1,1 0 0,1 0 1,0 0-1,0-1 1,2 0-1,-1 0 1,1 0 17,0-1 0,-1 0 0,3 0 0,1 0 0,-1 0 0,0 0 0,0-1 0,-1 0 0,0 0 0,-1 0 0,0-1 0,-1 0 0,1 1 0,0 0 0,-1-1 0,0 1-6,0-1 1,0 0-1,-1 2 1,0-1-1,-2-1 1,1-1 0,-3 1-1,0 0 1,-2 0-1,1 0 1,-1 1-1,-1 0 1,-1 0 0,0 0 37,-1 1 1,0 0 0,30 0 0,-2-1 0,-1-1 0,-2-2 0,-2 1 0,-2 2 0,-1 1-3,-2 0 0,-5 0 1,-1 0-1,-6 0 1,-8 0-1,-5 0 1,-7 0-33,-4 0 1,-7 0 0,-6 0-839,-8 0 0,-11 0 826,-8 0 0,0 0 0,-6 0 0,-3 0 0,-3 0 0</inkml:trace>
  <inkml:trace contextRef="#ctx0" brushRef="#br0" timeOffset="8">9228 5505 7569,'-4'-12'133,"0"1"0,1 1 0,-1 1 0,0 1 0,1 2 0,3 3 0,3 9-34,1 6 1,3 1 0,-1 3-1,-1 0 1,1 0 0,-1 1-1,1 0 1,-1 0-187,1-1 0,1 5 1,-3-4-1,-2 3 1,1-3-1,0 1 1,0 0-1,0 1-1236,-2-1 1323,-1 3 0,5-3 0,2 5 0</inkml:trace>
  <inkml:trace contextRef="#ctx0" brushRef="#br0" timeOffset="9">9160 6544 7569,'-12'-5'128,"2"3"1,2-6 0,5-1 0,1-1 0,2-2 0,2 2 591,1 3-706,4 2 0,5 1 1,2 0-1,2 1 1,-1 2-1,0 1 0,2 0 1,-1 0-36,1 0 1,3 5 0,-2 4-1,-1 4 1,-1 2 0,-4 0 0,0 2-1,-2 1-20,-3-1 0,-1 5 0,-6-3 0,0 3 1,-2 0-1,-2 2 0,-3 2-16,-3 1 0,-7 3 1,-1-3-1,-1-2 1,0-1-1,0-1 1,0 0-1,2-2 93,0-2 1,2-2 0,3-6 0,1 1 0,1-1 0,1-1 0,3-1 101,0-1 1,4-6 0,7 3-1,6-1 1,7 0 21,4-1 1,2-2-1,1-1 1,3 0 0,0 0-1,1 0 1,-1 0 0,0 0-142,-2 0 0,-4 0 1,-3 0-1,-3 0 1,-4 0-1,0 0-19,-1 0 0,-4 10 0,-2 3 0</inkml:trace>
  <inkml:trace contextRef="#ctx0" brushRef="#br0" timeOffset="10">9228 7583 7569,'-10'-11'56,"2"0"1,4-1-1,3 1 1,1-1 0,0 1-1,1 0 1,3 0 0,3 2-1,0 2 1,1-1 0,1 1-1,1 0 1,3 1 0,1 1 86,1 0 0,4 1 0,-3 4 0,1 0 0,1 0 0,-2 0 0,1 0 0,-3 1-218,-2 3 0,-4 2 0,-2 6 0,-1-1 0,-2 1 0,-2-1 0,-2 1 0,-2-1 33,-1 0 0,-4 1 1,0-1-1,-2 1 1,-2-1-1,1 0 1,-2 1 94,-2-1 0,2-1 1,-2-1-1,2-2 1,3-1-1,1-1 82,2 0 1,0 0 0,1-1 0,6 2-142,6 1 0,5-1 0,1-3 1,4 2-1,1 0 0,4 1 0,0-1 1,3 2-23,0-1 0,-3 0 1,-4 3-1,0-1 0,-3 1 1,-1 1-1,-3 1 0,-1 1-55,-2-1 0,-4 0 0,1 1 0,-4-1 1,-6 1-1,-4-1 0,-6 1 119,-6-1 1,1 0 0,-8 1 0,-1-1 0,2 1 0,0-2 0,2-1-162,-2-2 0,8-3 1,-2 2-1,6 1 125,5-1 0,0-3 0,5 2 0</inkml:trace>
  <inkml:trace contextRef="#ctx0" brushRef="#br0" timeOffset="11">9548 8394 7569,'-4'-11'113,"0"-1"1,2 1 0,-1 1 0,1 1 0,-2 4 0,1 5 0,1 8 1,-2 4 0,1 9 0,-4-2 0,-2 2 1,-1 2-1,-3 0 0,-1 0 0,-1 0 1,1-1-161,1 1 1,2 0-1,1 0 1,1-2 0,2 0-1,1-3 1,1-2 0,0-2-11,2-1 0,2-2 0,1 1 0,1-1 1,3-1-125,4-2 0,2 1 1,1-6-1,1 0 1,-1-1-1,1 1 0,-1 1-1304,0-2 1483,1 0 0,-1-2 0,1 0 0</inkml:trace>
  <inkml:trace contextRef="#ctx0" brushRef="#br0" timeOffset="12">9559 8668 7569,'8'-7'-181,"-2"-1"459,-1-1 0,-1 6 0,-4 4 0,-1 9 0,-2 8 0,-1 3 0,1 2-137,-2 0 0,3 5 1,-1 1-1,1 2 1,2-2-1,0 0 1,0-1-262,0 0 1,0-3 0,0-5-1,0-2 1,0-1 0,0-3 0,0-2-1538,0 0 1657,0-6 0,0 4 0,0-3 0</inkml:trace>
  <inkml:trace contextRef="#ctx0" brushRef="#br0" timeOffset="13">10119 4591 7569,'0'-11'63,"0"-1"1,0 1-1,0 0 1,0-1 0,0 1-1,1-1 1,2 1 0,2-1-1,1 2 1,3 1 0,1 2-1,3-1 1,1 1 0,1 0-1,-1 2 1200,-1 3-1282,-2 0 1,4 2 0,1 0 0,-2 0 0,-2 0 0,0 2 0,-2 1 0,-1 5 0,-3 2-63,-1 2 0,-1 0 0,-4 3 0,0 5 0,0 1 1,-1 2-1,-3 0 0,-4 0 24,-2-1 0,-5 1 0,0 0 0,1 0 0,1-1 0,2-3 0,0-3 26,4 1 0,-3-5 0,3 3 1,1-2 47,2-1 0,3-5 0,2 0 0,3-2 0,4-2 1,2 1-14,1 0 1,2 0-1,2-4 1,4 0-1,1 0 1,1-1-1,-4-2 1,1-1-1207,0 2 1202,1 0 0,4 2 0,0 0 0</inkml:trace>
  <inkml:trace contextRef="#ctx0" brushRef="#br0" timeOffset="14">10975 4534 7569,'-3'-8'-1,"-1"1"1,1-2 0,2-1-1,1-2 1,0 1 0,1 1 184,3 2 0,-1 2 1,4 3-1,2-2 0,1 0 1,2 0-1,-1 1-150,1-1 0,-5 4 0,1-3 0,1 3 0,1 1-168,1 0 1,-4 5 0,-5 3 0,-3 2-1,-4 1 1,-2 1 0,-1-1 114,-3 0 0,-4 1 1,1-1-1,3-1 0,3-1 1,2-2-1,1-1 96,0 0 1,1-2 0,4 4-66,0 1 1,0-3 0,1 0-1,3 1 1,5-2 0,4 1-1,3-1-23,2 0 0,1 3 1,4-3-1,0 0 0,1 1 1,1-1-1,2 2 0,-2-1-7,-1 3 1,-5-3-1,-1 2 1,-2 1-1,-2 1 1,-2 1-1,-5 1 1,-3-1-31,-3 1 1,-1-1 0,-1 1-1,-4-1 1,-6 0 0,-7 1-1,-4-1 77,0 1 1,-5-1-1,-1 0 1,0 1-1,1-2 1,5-1-1,4-1-449,5 0 420,-1-3 0,13 6 0,-4-5 0</inkml:trace>
  <inkml:trace contextRef="#ctx0" brushRef="#br0" timeOffset="15">12003 4431 7569,'0'-16'380,"0"3"1,0-3-1,0 4-237,0 1 0,0 6 0,0 6 0,0 9 0,0 7 0,-1 2 0,-1 0 0,-4 0-193,0-2 1,2 5 0,-2-4 0,1 1 0,1-1 0,0-1-1,0 1 1,2 1-25,1-1 0,1 0 0,1-4 0,3 1 0,2-1 1,2-3-1,-1-3-91,2-4 0,1 1 1,3-1-1,1-2 0,1-1 1,-1-1-1,0 0-457,1 0 1,-2 0 621,2 0 0,-2 0 0,-2 0 0</inkml:trace>
  <inkml:trace contextRef="#ctx0" brushRef="#br0" timeOffset="16">12186 4648 7569,'-6'-11'245,"1"-1"1,5 1-1,0 0 1,0-1 270,0 1 1,0 7 0,0 6 0,0 9-623,0 1 1,0 6-1,0 1 1,0 3-1,0 1 1,0-1-1,1 1 1,1 0-1049,2 0 0,5 0 1154,-1 0 0,2-1 0,1 1 0</inkml:trace>
  <inkml:trace contextRef="#ctx0" brushRef="#br0" timeOffset="17">13191 4397 7548,'0'-11'364,"0"-1"1,0 1 0,-1 1 0,-2 3-359,-1 7 0,1 7 0,3 7 0,0 1 1,0 0-1,-2 0 0,0 0 0,-2-1 1,0 0-49,-1 2 1,4-7 0,-3 2 0,3-1 0,1 0 0,0 2-1,0-1 60,0 1 0,4-5 0,1 1 0,2-1 0,5 1 0,3-2 0,3 1-42,2-1 0,2 0 0,0 3 0,1-1 0,0-1 0,0 1 0,0 0-6,0 1 0,-6 1 1,-1 1-1,-4 1 1,-1-1-1,-4 0 1,-3 1-1,-3-1-7,-1 1 0,-2-1 0,-5 1 0,-5-2 0,-4-1 0,-1-3 0,-1-1-143,-2-3 1,-1 1-1,1 0 1,1 0 179,-1 0 0,-2-7 0,-1-2 0</inkml:trace>
  <inkml:trace contextRef="#ctx0" brushRef="#br0" timeOffset="18">13191 4363 7569,'-16'-15'182,"3"-1"1,5 2 0,3 2 0,4 2 0,3 1-71,6 1 0,4 4 0,3-3 0,5-1 1,5 0-1,6 2 0,3 1 0,5 2-250,7 2 1,0 1 0,2 0-1,-5 0 1,-5 0 137,-2 0 0,-7 0 0,-1 0 0</inkml:trace>
  <inkml:trace contextRef="#ctx0" brushRef="#br0" timeOffset="19">14573 4294 7569,'-11'-6'3,"3"-3"0,2 4 1,-1 0-1,1 0 0,-3 2 1,-2 2-1,-3 1 0,-3 1 1,-1 3-1,-1 5 0,0 4 1,0 3-1,-2 2 0,-2 2 1,-1 2-1,2 1 1,2 1 72,2 2 1,-2 0 0,5 3 0,-1-1 0,1-1 0,1-1 0,3 1 0,3-2-88,3-1 0,1-5 1,4-1-1,0-1 1,0-3-1,2-2 1,1 0-1,5-2-22,2-3 0,3 2 1,1-5-1,2-1 0,2-2 1,1-1-1,0-1 33,0-3 1,-5-2 0,1-5 0,-2 2 0,-3 2 0,-1-2 0,-3-1 0,-1-2-28,-2 1 0,-3 0 0,-5-1 0,-5 2 1,-5 1-1,-4 3 0,-4 1 0,-3 3-108,1 5 0,-3 3 0,1 6 0,3-1 0,4 2 0,5 1 135,2 1 0,7 0 0,1-3 0</inkml:trace>
  <inkml:trace contextRef="#ctx0" brushRef="#br0" timeOffset="20">15110 4329 7569,'-12'-6'71,"2"0"1,3-5 0,2 1-1,2 2 1,3 4 0,5 3-1,4 0 1,4-2 0,1-1 0,2 2-1,3 0 1,4 2 0,2 0-1,1 0-74,-2 0 1,-1 0 0,0 0 0,-2 0-1,-1 0 1,-2 0 0,-1 0 0,-3 0-1,-2 0 172,0 0 0,-1 0 0,-1 2-141,-2 1 0,-8 9 0,-6 7 0,-2 1 0,-1 2 0,-2 1 0,-3 3-12,0 2 0,-3 4 1,2-4-1,1 0 0,1 1 1,3-1-1,1 0 0,2-4-91,-2-4 0,4 1 0,0-6 0,1-1 0,0-2 0,2 0-481,0-1 0,2 1 556,0-1 0,0 1 0,0-1 0</inkml:trace>
  <inkml:trace contextRef="#ctx0" brushRef="#br0" timeOffset="21">16183 4283 7569,'-6'-12'71,"-3"1"0,4 1 0,0 1 0,-1 3 0,1-1 0,-2 2 0,1-1 0,-3 1 0,-2 0 0,-3 2 0,-3 2 0,1 3 0,-2 5 0,1 5 0,1 4-8,2 0 0,1 4 0,2-2 0,-1 1 0,2 0 0,3 0 0,3 0 0,3-1-106,1-1 1,1-2 0,4-4 0,6 1 0,7-2 0,5-1 0,2-3 0,3-1 0,0-2 22,0-2 0,2-6 0,-3-3 0,-3-2 0,-3-1 0,-6-1 0,-4 0-11,-3-4 1,-3 4-1,-5-4 1,0 3-1,0-1 1,-1-2-1,-3 2-176,-4 2 1,-2 5-1,-3 4 1,-2 1-1,-3 2 1,-1 0-1,2 2 1,0 1 206,3 5 0,1 2 0,2 2 0,0-1 0</inkml:trace>
  <inkml:trace contextRef="#ctx0" brushRef="#br0" timeOffset="22">16001 4546 7569,'-12'-2'-137,"1"1"0,1 1 214,2 5 1,2 4-1,3 2 1,-1 2 0,2 2-1,-1 4 1,1 2-1,-2 0-56,1 2 0,3-3 0,3 7 0,2-4 0,1-3 0,4-2 0,3-2 0,2-2 4,-1-1 0,4-7 0,1-2 0,3-3 0,2-1 0,1 0 0,3-1 27,1-3 1,-3-3 0,0-7 0,-3-3 0,-2 1 0,-5-2-1,-3 0 15,-7-2-59,-3-2 1,-5-2 0,-3-1 0,-6-2 0,-7 3 0,-5 4 0,-5 5-169,-6 2 0,-2 7 0,-4 2 0,2 5 0,4 5 160,2 6 0,6 12 0,-1 0 0</inkml:trace>
  <inkml:trace contextRef="#ctx0" brushRef="#br0" timeOffset="23">10153 5276 7569,'-11'-5'90,"3"3"0,2-6 0,1-1 0,2-1 1,2-1-1,2 1 52,3 2 0,-3 4 0,3 8 0,-3 4 0,-1 3 0,0 3 0,0 1 0,0-1 0,0-1-208,0-2 0,4 5 0,0-1 0,0-1 1,0-2-1,-1 0 0,1-2 0,0-1-277,0-2 1,0 1 0,-3 2 0,1-1 342,2-1 0,0-1 0,-4 5 0</inkml:trace>
  <inkml:trace contextRef="#ctx0" brushRef="#br0" timeOffset="24">9993 5551 7569,'-11'-6'355,"3"5"0,2-4-263,1 0 0,2 4 0,8-3 0,5 4 0,6 3 0,1 0 0,4 0 1,0-2-1,3-1-78,3 0 0,1-1 0,4-2 0,-2-2 0,1 0 0,-1-1 0,1 1 0,-1-2-185,-1 1 0,3 0 0,-5-3 0,-2 1 0,-1 1 0,-2 0 0,-5 2-1266,-5 0 1437,-1 4 0,-9-4 0,3 5 0</inkml:trace>
  <inkml:trace contextRef="#ctx0" brushRef="#br0" timeOffset="25">10119 5619 7603,'0'11'35,"0"1"1,0-1 0,0 2 0,0 2 0,0 3 0,0 1 0,0 0 0,0 1 0,0 1 0,0-1 0,0-2 0,0 0 0,0-2 0,0 1-62,0-4 1,1 3 0,2-4 0,1-1 0,-2-1 0,-1 0 25,-1 1 0,5 1 0,2-1 0</inkml:trace>
  <inkml:trace contextRef="#ctx0" brushRef="#br0" timeOffset="26">10370 5676 7569,'0'-11'74,"0"-1"0,0 1 1,0-1 269,0 1 1,-1 6-1,-3 5 1,-5 6-392,-5 4 0,2 6 1,-4 0-1,4 2 1,0 2-1,1 1 1,-1-1-25,1-1 0,1 0 0,2 3 0,4-2 0,3-2 0,1-2 0,0-1 36,0 2 0,1-4 0,3 0 0,4-2 0,2-5 0,1 0 1,2-1-1,1 0 103,1-2 1,0-2 0,-3-1-1,-1 0 1,1-1 0,-1-3 0,-1-3 15,-2-4 1,-3 0 0,-6 0-1,-4-1 1,-7 2 0,-6 2-1,-4 5-222,-5 1 0,-2 7 0,-5 4 1,2 4-1,4 5 138,5 3 0,3 0 0,-3 7 0</inkml:trace>
  <inkml:trace contextRef="#ctx0" brushRef="#br0" timeOffset="27">11124 5162 7569,'-1'-6'100,"-2"1"0,-1 2 0,2 3 0,1 5 0,1 5-58,0 6 1,0-4-1,0 5 1,0-2-1,0 0 1,0 1-1,0-1 1,0 0 0,0-1-1,0-1-140,0-2 0,3 1 0,2-2 0,0-1 0,1-2 1,-3 1-1,1-1-323,0 1 0,4-4 421,-5 3 0,1-4 0,-4 2 0</inkml:trace>
  <inkml:trace contextRef="#ctx0" brushRef="#br0" timeOffset="28">10941 5516 7569,'5'-6'0,"3"1"1,2 1 0,1-1 0,1 0 0,1 0 0,1 1 149,1-1 0,4 2 1,-3-3-1,2 1 1,2 2-1,2 1 0,1-1 1,0 0-183,-1 0 0,4-2 1,-1 1-1,-2 2 1,0 0-1,-4 2 1,0-1-1,-1-1-1413,2-2 1445,-3 0 0,4 4 0,-3 0 0</inkml:trace>
  <inkml:trace contextRef="#ctx0" brushRef="#br0" timeOffset="29">11067 5573 7569,'-10'-5'-27,"2"5"1,4 7 0,3 3 0,1 2 0,0 2 0,0 3-1,0-1 1,0 2 48,0 0 1,1 1-1,2 3 1,1-2 0,-2-2-1,-1-1 1,-1 0-1,0-1 1,0-2-216,0-1 0,2-3 0,0-1 1,2-1-1,-1 1 193,-2 1 0,-1 1 0,0 1 0</inkml:trace>
  <inkml:trace contextRef="#ctx0" brushRef="#br0" timeOffset="30">11375 5573 7569,'0'-17'91,"0"1"1,0 4 0,0 0 0,-1 2-19,-3 3 1,2 1 0,-6 8 0,-1 2 0,-1 3 0,-2 3 0,0 3-93,-3 2 1,2 3 0,-2 5-1,2 0 1,2-2 0,-1 0-1,1-2 1,1 0-57,2-2 1,3 5-1,4-4 1,-2 1-1,-1-2 1,2 0-1,2-3 1,4-1 25,3-2 0,-1-1 0,2-1 0,1-3 0,1 1 0,2-2 0,-1 0 96,0-3 0,1 0 0,-1-4 0,-1-1 28,-2-5 1,-3 2 0,-5-2 0,-1 0 0,-3 1-1,-5 1 1,-4 0-114,-2 4 1,-5 1 0,2 1 0,0 0 0,3 1 37,2 3 0,2 2 0,0 5 0</inkml:trace>
  <inkml:trace contextRef="#ctx0" brushRef="#br0" timeOffset="31">12072 5174 7569,'-4'-12'224,"0"1"0,2-1 0,0 1-131,2 0 0,0 11 0,0 6 0,0 7 0,0 2 0,0 0 0,0 2 0,0-1 0,0 2-267,0 0 1,0-3 0,0 3 0,0-2 0,2-2-1,0-1 1,2-2 0,0 1-348,1-1 1,-4 0 520,3 1 0,2-1 0,1 1 0</inkml:trace>
  <inkml:trace contextRef="#ctx0" brushRef="#br0" timeOffset="32">11809 5493 7641,'1'-6'38,"3"2"0,4 3 0,3 0 70,5-3 0,1 3 0,6-3 0,1 3 0,3 1 1,3 0-1,3 0 0,2 0 0,-1 0-143,0 0 0,0-4 0,-1 0 0,-1 1 0,-3 2 0,-1 0 0,-4-2-180,-3 0 1,-1-1-1,-5 4 1,-1 0 214,-1 0 0,-2 0 0,1 0 0</inkml:trace>
  <inkml:trace contextRef="#ctx0" brushRef="#br0" timeOffset="33">11980 5596 7569,'-6'-5'-6,"1"5"1,5 0-1,0 8 1,0 4-1,0 4 1,0-1-1,0 0 1,0 2 0,0 0-1,0 2 1,0-1 24,0-3 0,0 2 0,0-2 0,0-1 0,0-1 0,1-2 0,2 1 0,1-1-222,-2 0 1,1-3-1,1 0 203,3 1 0,-2 1 0,0 1 0</inkml:trace>
  <inkml:trace contextRef="#ctx0" brushRef="#br0" timeOffset="34">12300 5562 7569,'0'-18'0,"0"3"0,0 2 0,0 2 556,0-1-413,0 6 1,0 2 0,-1 9 0,-3 6 0,-3 4-194,-4 3 0,0 1 0,0 3 0,-1 2 0,2 1 0,1-1 0,3-3-80,1 1 1,-3-2-1,4 0 1,2-2-1,0 0 1,2-2-1,0 1 1,0-3 98,0-1 0,4-6 1,1 0-1,2-2 1,2-3-1,-1 1 0,1-1 1,-1 2 172,1-1 1,1-3 0,0-4 0,-1-4-102,-1-2 0,-6-1 1,1-1-1,-6 2 1,-4 1-1,-5 3 1,-3-1-1,-3 2-232,0 0 1,-3 3 190,2 6 0,-3 2 0,-1 5 0</inkml:trace>
  <inkml:trace contextRef="#ctx0" brushRef="#br0" timeOffset="35">13191 5174 7569,'0'-12'97,"-1"5"1,-2-1 0,-1 2 0,2 3 0,2 7 0,2 5 0,4 3-135,0 4 1,-4-2 0,4 5 0,-3 0 0,2 0 0,0-1 0,1-1 0,-4 0-625,-1-1 0,3 0 661,0-5 0,0 5 0,-4 2 0</inkml:trace>
  <inkml:trace contextRef="#ctx0" brushRef="#br0" timeOffset="36">12986 5436 7569,'-7'-1'81,"5"-1"1,4-2 5,6 1 1,7 2-1,4 1 1,4 0 0,4 0-1,4 0 1,5 0 0,3 0-98,2 0 1,-3 0 0,2 0 0,1 0 0,-2 0-1,1 0 1,-5 0 0,-3 0-305,-5 0 1,-5 0-1,-3 0 314,-3 0 0,1-5 0,1-2 0</inkml:trace>
  <inkml:trace contextRef="#ctx0" brushRef="#br0" timeOffset="37">13065 5551 7569,'-1'-11'-107,"-1"3"0,-1 1 0,3 3 155,3 6 0,0 3 0,-1 6 0,0 2 0,2 1 1,-1 2-1,-1 2 0,1 2 0,1 1-85,-2-2 1,-1 1 0,1-5-1,0 0 1,2 1 0,-2-1-1,0-1-184,-2-1 1,0-2 0,0 0 220,0 1 0,0-6 0,0-1 0</inkml:trace>
  <inkml:trace contextRef="#ctx0" brushRef="#br0" timeOffset="38">13385 5630 7569,'0'-17'79,"0"0"0,0 6 0,2-1 0,0 1 149,2 0 1,-2 4 0,-4 5 0,-3 4 0,-3 6 0,-3 3 0,-4 4 0,-2 3-266,1 0 0,0 4 0,5-3 0,-1 1 0,1 0 0,1-1 0,2 0 0,4-1-56,3-3 0,1-1 0,0 0 0,0 1 0,1-2 0,2-3 0,2-2 0,1-1 58,3 0 0,1-2 1,1-4-1,-1 2 0,0 1 1,3-2-1,-1-1 0,1-2 80,-2-3 0,1-1 0,-2-4 0,-2 2 0,-5-2 0,-1-1-77,-2-2 0,-10 2 0,-6 1 0,-5 3 0,-6 1 0,-2 2 0,-2 2-356,1 1 1,5 1 387,-2 3 0,8 2 0,2 6 0</inkml:trace>
  <inkml:trace contextRef="#ctx0" brushRef="#br0" timeOffset="39">14219 5311 7569,'-6'-5'44,"-1"2"1,3-3 0,-2-1 0,-1 2 0,0-1 0,1 1 0,-1 0-1,-1 2 1,-3 3 62,0 4 0,0-1 0,-2 4 1,-1 3-1,-1 3 0,1 4 0,1 0 1,2 4-1,1 0-197,2 2 1,3 0 0,5 1 0,0 1 0,1 1 0,3-3-1,4-3 1,3-1 64,4-1 0,3-2 0,5-4 0,0-2 0,-1-3 0,1-3 0,0-3 164,0-1 1,0 0 0,0-1 0,0-3 0,-2-4 0,-1-5 0,-2-2 6,-1 1 0,2-4 0,-5-1 0,-3-3 0,-3-1 0,-3 1 1,-3-1-1,0 0-296,-2 0 0,-7 0 1,-4 2-1,-7 2 1,-5 5-1,-3 5 1,-5 5-1,-2 4 150,-1 4 0,-6 7 0,0 7 0</inkml:trace>
  <inkml:trace contextRef="#ctx0" brushRef="#br0" timeOffset="40">15213 5276 7569,'-12'0'10,"5"0"0,0-1 1,1-1-1,0-3 0,-3-1 1,-2 1-1,0 3 0,-2 1 1,-1 1-1,-1 0 0,1 0 1,0 0-1,0 0 0,-2 1 1,-2 3 139,-2 3 1,2 7 0,0 3-1,0 1 1,2 2 0,-1 1-1,5 3 1,2 2 0,3 1-262,2-2 1,1 3 0,4-2 0,2-1 0,1-4 0,6-3 0,5 0 0,5-3 103,3-2 0,2-1 0,3-8 0,3-1 0,3-3 0,0-4 0,-1-4 154,-2-2 0,-4-6 0,0-2 0,-2-1 0,-2 0 1,-4-3-1,-6-2 0,-4-3-136,-3 2 1,-1-3 0,-5 1 0,-4 1 0,-6-1 0,-4 2 0,-3 2 0,-2 4-551,-1 2 0,2 3 0,0 7 0,-1 3 0,3 3 539,1 1 0,9 5 0,2 1 0</inkml:trace>
  <inkml:trace contextRef="#ctx0" brushRef="#br0" timeOffset="41">16126 5368 7569,'-10'-5'32,"1"-3"0,3-2 0,0 0 0,0 1 1,0 3-1,0 1 0,-3 2 0,-1 0 0,-2 1 83,1-2 0,-2 0 0,-1 4 1,-2 2-1,-2 0 0,-2 3 0,-2 2 1,-1 1-1,0 4-103,1 3 1,3-1 0,1 4-1,1 0 1,3-1 0,2 2-1,1 0 1,4 0-82,3 2 1,3-1 0,2 0-1,3-1 1,3 0 0,4-1-1,1-3 90,4-2 1,3-2-1,6 0 1,3-4 0,0-3-1,1-3 1,0-1 94,3 0 1,1-5 0,0-2 0,-1-4-1,-3 0 1,-1-2 0,-3-2 0,-2-3 1,-4 1 0,1-6 0,-6 1 0,-2-3 1,-5-2-1,-3 1 0,-5-1 0,-7 1-352,-6 2 1,-10 3-1,-10 3 1,-11 7 233,-10 6 0,-10 3 0,25 2 0,0 0 0</inkml:trace>
  <inkml:trace contextRef="#ctx0" brushRef="#br0" timeOffset="42">10290 6510 7569,'-5'-6'23,"4"-1"1,-4 5-1,0-3 1,-3 0 0,-2-1-1,-1 4 1,-2 1 0,-1 1-1,-1 0 1,1 0 0,1 1-1,2 3 1,-1 3-1,1 5 1,-1 2 36,1 1 0,3 5 0,1-1 0,-2 3 0,0 1 0,0 0 0,1-1 0,1 0 0,0-2-99,4-1 0,1-1 0,4 1 0,0-2 0,5-2 0,1 0 0,6-1 0,2-3 49,0-3 0,3 1 1,-2-5-1,0 0 1,4-1-1,0 1 1,1-3 109,-3-3 0,2-4 0,-3-6 1,1-1-1,-1-1 0,-2-2 0,-2-2-9,-1-2 1,-3-2 0,-2-1 0,-4 1 0,-3-1 0,-1 0 0,-1 0 0,-3 0-207,-4 0 0,-7 1 1,-4 1-1,-4 5 0,-3 6 1,-5 3-1,-2 6 0,-1 5-850,0 7 1,-1 6 944,1 6 0,5 4 0,1 3 0</inkml:trace>
  <inkml:trace contextRef="#ctx0" brushRef="#br0" timeOffset="43">11181 6236 7569,'-4'-8'67,"0"1"0,1-1 1,-1 0-1,-1 2 1,0 0-1,0 2 1,2 3-1,2 7 1,1 5-1,0 6-10,0 1 1,1-3 0,3 3 0,2-1 0,2 0 0,-1-1 0,2-2 0,1-1-294,2-2 0,-5 3 0,1-1 0,0-3 1,-2 0 235,-2 1 0,-3 0 0,-1 0 0</inkml:trace>
  <inkml:trace contextRef="#ctx0" brushRef="#br0" timeOffset="44">10941 6578 7569,'0'-11'77,"1"1"1,3 2 0,4 3 0,3 1 0,5 1 111,3 0 0,3 2 1,5 1-1,4-2 1,2 0-1,1-2 0,-1 2 1,-2 0-236,0 2 0,-1 0 0,3 0 0,-1-1 0,-3-1 0,-1-2 0,-4 1 1,-3 2-1769,-6 1 1814,-2 0 0,-2 0 0,0 0 0</inkml:trace>
  <inkml:trace contextRef="#ctx0" brushRef="#br0" timeOffset="45">11055 6636 7569,'-11'-11'158,"0"4"0,0 2 0,4 2-68,3 3 1,3 0 0,1 10 0,0 4 0,1 1 0,3 3 0,2 0 0,2 2-89,-1 2 0,-3 1 0,4 0 0,-1-1 0,1 0 0,-2-2 0,-1-2 0,-1-1-360,1-3 1,-3-2 0,1 0 0,-1-1 357,-2 0 0,5 1 0,1-1 0</inkml:trace>
  <inkml:trace contextRef="#ctx0" brushRef="#br0" timeOffset="46">11341 6658 7569,'0'-11'111,"0"0"1,0-1 0,0 1 0,0-1 162,0 1 0,0 3 1,-1 2-1,-3 1 0,-4 4 1,-2 3-203,-1 6 0,-1 7 1,1 3-1,-1 1 0,1-2 1,0 1-1,-1-1-145,1-1 1,3 3-1,2-3 1,1-3 0,2 1-1,1 0 1,-1 3 0,-1-1-3,2 1 0,-1 3 0,1-2 1,-2 1-1,1-1 0,2 0 0,1-2-4,0 0 0,5 0 0,3-5 0,2 1 0,1-2 0,1-1 0,-1-3 0,1-1 100,-1-2 0,4-2 0,0-1 0,1-1 0,-1-3 0,0-4 0,-1-2 0,-1-1 109,-2-1 0,-4 1 0,-4-2 1,-1-1-1,-2-1 0,-2 0 1,-1-1-200,-5 1 0,-7 1 0,-4 7 0,-4 3 0,-3 3 0,0 1 1,0 1-621,2 3 1,7 6-1,1 5 689,4-1 0,0-1 0,1-2 0</inkml:trace>
  <inkml:trace contextRef="#ctx0" brushRef="#br0" timeOffset="47">12106 6179 7569,'-7'0'1142,"-1"0"-1070,5 5 1,0 2-1,5 7 1,2 2-1,0-1 1,0 1 0,-1 2-1,1 1-122,1 0 0,-4-4 0,5 3 0,-1-1 0,1-3 0,2-2 0,-1 0 0,1-1-1531,-2 1 1581,4-1 0,-3 0 0,4 1 0</inkml:trace>
  <inkml:trace contextRef="#ctx0" brushRef="#br0" timeOffset="48">11923 6544 7569,'0'-7'105,"2"0"1,1 2-1,6 3 1,4 0-1,5 2 19,3 0 1,2-3 0,10-1 0,3 0-1,-1 0 1,1 0 0,-2 0 0,0 1 0,-1-1-138,-2 1 0,0-2 0,-4 1 0,-1 2 0,-2 1 0,-2 1 0,0 0-1960,-3 0 1973,-2 0 0,-6 0 0,0 0 0</inkml:trace>
  <inkml:trace contextRef="#ctx0" brushRef="#br0" timeOffset="49">12083 6624 7569,'-10'-11'281,"1"1"1,3 1-135,1 1 0,1 12 0,4 3 0,0 9 0,0 3 0,1 0 0,2 1-174,1 2 1,1 4 0,-3 1 0,2-2 0,0-1-1,0-2 1,-1-2 0,1-2-527,1-1 1,-3-2 0,3-4 552,0 1 0,1-1 0,6 0 0</inkml:trace>
  <inkml:trace contextRef="#ctx0" brushRef="#br0" timeOffset="50">12403 6636 7569,'-1'-16'36,"-2"1"0,-1 1 1,2 1-1,1 2 204,1 0 0,-2 4 0,-1 3 0,-5 3 1,-2 2-1,-2 5 0,0 4-219,-4 4 0,2 7 0,-3 1 0,0 3 0,3 1 0,3-2 0,2-2 0,3 1-108,1 0 0,-3-1 0,4-2 0,2-2 0,0 0 0,2-2 0,2 1 0,1-3-75,5-2 1,2 0-1,3-2 1,1-3-1,2-3 1,1-3-1,-1-1 132,-2 0 0,3-3 0,-2-2 0,-2-2 0,-3-2 0,-4-1 0,-1-1 67,-2-1 0,-8-2 1,-5 2-1,-6 2 1,-3 1-1,-4 2 1,-2 4-1,0 1-136,1 2 0,1 5 0,1 2 0,3 2 99,4 2 0,2-2 0,2 7 0</inkml:trace>
  <inkml:trace contextRef="#ctx0" brushRef="#br0" timeOffset="51">13145 6213 7569,'-3'-11'103,"-2"-1"1,-2 2 0,-2 2 0,0 6 0,2 4-1,3 6 1,3 3 0,1 5 0,0 1 0,0 2-112,0 0 1,4-3 0,1 3 0,0 0-1,1 0 1,0-1 0,2-2 0,0-2 0,-1-1-627,2-2 0,-4 4 634,-1 1 0,2-1 0,1-4 0</inkml:trace>
  <inkml:trace contextRef="#ctx0" brushRef="#br0" timeOffset="52">12963 6578 7569,'6'-5'67,"-1"-1"1,0-2 0,4 2 0,6 1 0,7 1-1,3 0 1,1-1 0,-1 0 21,2 0 1,-2-2-1,5 1 1,2 1-1,1 0 1,0 3-1,-1 0 1,-3 1-239,-1-3 0,-1 3 1,-4-3-1,-2 3 0,-2 1 1,-4 0 148,-2 0 0,-2 5 0,1 1 0</inkml:trace>
  <inkml:trace contextRef="#ctx0" brushRef="#br0" timeOffset="53">13157 6578 7569,'-12'-3'163,"2"-2"0,1-1 0,3 3 1,1 4-103,2 5 0,2 4 1,1 3-1,0 1 1,1 3-1,2 0 1,2 4-1,0 0-174,0 2 0,3-4 0,-3-1 0,1 0 0,2-2 0,-1 1 1,0-3-1,-1-3-442,0-3 0,-2 2 555,4-3 0,0-2 0,3 1 0</inkml:trace>
  <inkml:trace contextRef="#ctx0" brushRef="#br0" timeOffset="54">13522 6624 7569,'-4'-18'204,"-1"4"1,0 4 0,0 3 0,1-1-24,-1 2 0,-1 1 1,-5 5-1,-1 1 0,1 3 1,-1 5-1,0 4 1,-2 7-198,-2 1 0,1 2 0,4 0 1,-1 0-1,2-1 0,3 1 0,3 0 1,3 0-151,1 0 0,0-4 1,1-1-1,3-2 1,3-2-1,3-2 1,2-4-1,1-1 125,2-2 0,-1-1 0,5-6 0,0-1 0,0-4 0,-1 0 0,-2-2 94,-2-4 0,-3 2 0,-2-5 0,-2 2 0,-2 0 0,-3-1 0,-2 1-120,-4 2 0,-6 1 0,-6 3 0,-3 1 0,-4 2 0,-2 3 0,-1 2 1,2 3-279,1 5 0,4 6 0,1 1 345,2-1 0,1 4 0,3 0 0</inkml:trace>
  <inkml:trace contextRef="#ctx0" brushRef="#br0" timeOffset="55">14185 6167 7569,'-22'-19'31,"3"1"1,5 2 0,4 2 244,2 1 1,6 8 0,-2 5 0,3 7 0,1 3-314,0 1 1,0 2 0,0 2 0,0 3 0,1 1 0,2-1 0,0-1-1,0 1-301,-2 2 1,-1-3 0,1-1-1,2 0 1,1-1 337,-2-1 0,5 4 0,-1-1 0</inkml:trace>
  <inkml:trace contextRef="#ctx0" brushRef="#br0" timeOffset="56">13956 6476 7569,'-5'-4'-107,"5"0"1,8 1 0,7 2 0,7 1 179,3 0 0,12 0 0,0 0 0,3 0 0,2 0 0,1 0 0,0 0 0,-1 0-68,-4 0 0,-2 0 0,-3 0 0,-3 0 0,-3 0 0,-3 0 1,-2 0-1,-3 0-951,-4 0 946,-2 0 0,-2-5 0,0-1 0</inkml:trace>
  <inkml:trace contextRef="#ctx0" brushRef="#br0" timeOffset="57">14082 6590 7569,'-6'-12'830,"1"5"-780,5-1 1,1 7-1,1 2 1,2 8 0,-1 6-1,-1 3 1,1 4-1,1 2-104,-2 2 1,-1 1 0,-1-4 0,0 0 0,0 0 0,0-1 0,0 0-249,0-3 0,4 1 0,0-4 0,-2-2 0,0-2 302,-2 0 0,0-1 0,0 0 0</inkml:trace>
  <inkml:trace contextRef="#ctx0" brushRef="#br0" timeOffset="58">14390 6601 7569,'0'-11'226,"-1"3"1,-2 1-1,-2-1 1,-1 2-99,-3 2 0,-1 8 1,-1 5-1,-1 4 0,1 5 1,-1 1-1,1 0 0,1 2 1,1 0-256,1 2 0,6-1 1,-2-2-1,3-1 0,1 0 1,1-1-1,1-3 28,2-2 1,9-3 0,0-1 0,2-3-1,3-1 1,-1-2 0,4-2 0,0-1 186,2 0 0,3-5 1,-2-1-1,-4-2 1,-2 0-1,-4 1 1,-3-1 85,-3 0 1,-3 1 0,-7-3 0,-1 2 0,-6 4-1,-6 3 1,-8 1-293,-6 0 1,-4 1 0,0 3 0,2 4 0,4 2-1,3 1 1,3 1 117,2-1 0,2 6 0,6 0 0</inkml:trace>
  <inkml:trace contextRef="#ctx0" brushRef="#br0" timeOffset="59">15190 6316 7569,'-2'-12'134,"0"1"0,-3 1 0,-1 2 0,-3 4 0,-2 3 1,0 1-1,0 0 0,-2 3 0,-1 3 0,-3 7 1,0 3-1,-2 4 0,1 2-124,3 1 1,2 0 0,3 1-1,1 1 1,3 2 0,1-2-1,2-2 1,2-3 0,2-2-106,3-1 1,2 0 0,7-4-1,2-3 1,4-1 0,1-3-1,2-2 1,0-2 146,2-2 0,1-6 1,-2-2-1,0-5 1,-2-4-1,0 1 1,-4-2 20,0 0 1,-3-1 0,-5-4 0,-3-1 0,-1-1 0,-2-3-1,-3-1-215,-4-3 1,-2 4 0,-7 3 0,-1 3 0,-3 5 0,1 1 0,-2 6 0,2 5-513,-1 4 0,2 2 0,5 3 654,2 3 0,3 4 0,5 0 0</inkml:trace>
  <inkml:trace contextRef="#ctx0" brushRef="#br0" timeOffset="60">16081 6327 7569,'-12'-16'340,"2"-2"0,2 0 1,3 4-1,2 4 743,-1 2-1049,-5 6 0,2-3 1,-5 5-1,-2 1 1,-3 4-1,-2 5 1,-2 7-86,-1 4 0,-7 3 1,7 8-1,1-1 1,2-1-1,4 1 1,3-2-339,3-1 324,7-2 1,-2-3 0,8-1 0,3-3 0,5-4 0,3-2 0,5-3 179,6-3 0,4-1 0,7-8 0,1-2 0,-1-3 0,-2-5 0,0-2 0,-2-2 224,-3-2 1,-2 3-1,-5-5 1,0-3-1,-2-3 1,-2 0 0,-4-1-1,-2-1-555,-1-1 1,-7 2 0,-5-2-1,-9 1 1,-9 4 0,-12 4 215,-14 5 0,-9 2 0,19 7 0,0 1 0</inkml:trace>
  <inkml:trace contextRef="#ctx0" brushRef="#br0" timeOffset="61">10496 7641 7569,'-5'-7'71,"2"-2"0,-3 4 0,-1-1 1,1-2-1,-3 1 0,-1 0 1,-1 1-1,-1 1 0,1 0 1,-1 2-1,1 2 0,0 1 0,-2 0 1,-1 1-1,-3 3 0,0 4 96,-4 2 1,4 6 0,-1 3 0,0 3 0,2 1-1,0 0 1,5 0 0,3-1 0,2 1 0,1 0-316,0 0 1,2 0 0,6-2 0,3 0-1,3-4 1,5 0 0,2-3 25,5-1 1,0-3-1,2-3 1,1-3-1,2-3 1,2-2-1,0-3 1,1-3 180,0-3 0,-4-6 0,1 0 1,-6-1-1,-5 0 0,-2-1 1,-3-3-73,-2 0 1,-3-2 0,-5 0 0,-2 0 0,-3 1 0,-5-1-1,-5 0 1,-3 0-274,-2 0 1,0 5 0,-1 4 0,4 6 0,0 4 285,3 2 0,-4 2 0,1 0 0</inkml:trace>
  <inkml:trace contextRef="#ctx0" brushRef="#br0" timeOffset="62">11215 7606 7569,'-11'-23'146,"1"6"1,2 1 0,3 4-1,0 0 1,-3 2 0,-2 3 0,-1 3-1,-1 3 8,1 1 0,0 1 0,-2 4 0,-2 6 0,-4 7 0,-2 4 0,2 2 0,3 1 0,0 3-231,1 1 1,4-2-1,4 2 1,2-1-1,3-3 1,2-1-1,2-1 1,5-1-87,3-3 1,0-3 0,9-4-1,1-2 1,2-2 0,1-5 0,1-3 299,3-3 0,-2-5 1,4-6-1,-1-2 1,-3-2-1,0-3 0,-4 1 5,-2 1 0,1-2 0,-6 0 0,-3-3 0,-6-3 0,-4 1 0,-1-2 0,-1-1-356,-3 0 1,-9 1 0,-10 5-1,-6 1 214,-4 3 0,-6 3 0,-2 4 0</inkml:trace>
  <inkml:trace contextRef="#ctx0" brushRef="#br0" timeOffset="63">12232 7218 7569,'-12'-18'63,"5"6"1,-1 4 0,0 2 0,2 3-1,2 7 1,3 6 0,1 5 0,1 4-1,2 2-64,1-2 0,3 2 0,-2-3 0,2 1 0,0-1 1,1-1-1,0 0 0,0-1 0,1-2 1,-1-1 0,2-1 0,-4-1 0</inkml:trace>
  <inkml:trace contextRef="#ctx0" brushRef="#br0" timeOffset="64">12026 7526 7569,'-5'-6'145,"5"2"0,6 3 0,6 1 0,2-1 0,4-2 0,3-1-112,7 2 1,4-1 0,2 1-1,2-2 1,0 1 0,4 1-1,-1-1 1,2-1-286,-1 2 1,-7 1-1,0 1 1,-4 0 0,-3 0 251,-2 0 0,-1-5 0,0-2 0</inkml:trace>
  <inkml:trace contextRef="#ctx0" brushRef="#br0" timeOffset="65">12129 7595 7569,'-10'-9'-262,"2"5"278,3 5 1,6 12 0,3 2 0,3 3 0,-1 1 0,-1 0 0,0 2-96,3 0 0,-3 2 0,0-2 0,-1 0 0,1-3 0,0-2 0,1-1 0,0 1-794,3-1 873,-4-5 0,6 0 0,-5-4 0</inkml:trace>
  <inkml:trace contextRef="#ctx0" brushRef="#br0" timeOffset="66">12483 7641 7569,'-5'-12'74,"0"1"0,-4 1 0,1 2 118,-1 4 1,-1 3-1,-1 2 1,-2 4 0,-1 7-1,-1 5 1,0 5-1,0 1-222,-1 0 0,2 1 1,5 1-1,3 2 0,1-2 1,3-1-1,0-1-118,2 0 1,4-1-1,1-3 1,1-3-1,3-2 1,2-1 0,1-4-1,2-3 117,1-4 0,2 4 0,-2-3 0,3-1 0,0-5 0,-3-5 0,-2-2 0,-2 0 91,0 3 1,-4-7 0,-3 2 0,-3 0 0,-2-1 0,-4 1-1,-7 2 1,-7 1-146,-6 2 0,-3 0 1,-4 0-1,3 3 85,1 3 0,-4 6 0,3 1 0</inkml:trace>
  <inkml:trace contextRef="#ctx0" brushRef="#br0" timeOffset="67">13225 7207 7569,'0'-17'174,"0"4"1,0-2 0,0 2 0,0 5-1,0 5 1,0 11 0,0 7 0,0 5-1,0 2-146,0 2-153,0 1 0,2-2 1,1-1-1,4-2 1,0-2-1,1-1 1,0 0 124,-2-1 0,4 5 0,-4-3 0</inkml:trace>
  <inkml:trace contextRef="#ctx0" brushRef="#br0" timeOffset="68">13031 7481 7569,'-11'-5'241,"6"0"1,5-3 0,7 4-1,6 2 1,4-1 0,2-1-158,5 2 0,4 0 1,7 1-1,2-1 0,2-2 1,2 1-1,2 2 0,1 1-329,2 0 1,-5-1 0,-2-2-1,-1-1 1,-1 2 0,-3 1 244,-2 1 0,-7-6 0,3 0 0</inkml:trace>
  <inkml:trace contextRef="#ctx0" brushRef="#br0" timeOffset="69">13248 7515 7569,'-11'-8'-106,"-1"2"168,1 1 1,5 2-1,2 7 1,3 4 0,1 3-1,0 4 1,0 4 0,0 3-55,0 1 1,3 0-1,2 0 1,0-1 0,1 1-1,-3-1 1,1-2 0,0-2-293,-1-2 0,-1 3 0,1-3 1,0-2 283,0-2 0,-2-5 0,-1-2 0</inkml:trace>
  <inkml:trace contextRef="#ctx0" brushRef="#br0" timeOffset="70">13511 7549 7569,'-8'-10'167,"2"1"0,0 3 1,-1 1-1,-2 2 0,0 3-28,2 4 0,-7 2 0,2 7 1,-1 2-1,-3 4 0,1 3 0,1 1 1,1 0-255,2-1 1,5 1-1,2 0 1,3-1 0,1-2-1,0-2 1,0-2 0,1-2-27,3-1 1,2-2 0,5-1-1,1-2 1,-1-4 0,2-3-1,1-1 1,2-1 166,2-3 1,-4 2-1,1-6 1,-2-1-1,-3-1 1,-2-2 41,-4 1 0,-4 0 0,-5-1 0,-7 2 0,-6 1 0,-4 3 0,-5 1-175,-4 2 1,2 3-1,0 4 1,1 4 106,3 2 0,1 6 0,1 2 0</inkml:trace>
  <inkml:trace contextRef="#ctx0" brushRef="#br0" timeOffset="71">14219 7172 7569,'-6'-11'175,"2"-1"1,1 2 0,1 1 0,-2 4 0,1 4 0,2 6 0,1 5 0,1 6 0,2 4-307,1 5 1,1-1-1,-3 3 1,3-3-1,2-1 1,0 0 0,1 0-1,-2-2 131,-1-2 0,4 3 0,-2-4 0</inkml:trace>
  <inkml:trace contextRef="#ctx0" brushRef="#br0" timeOffset="72">14071 7446 7569,'-9'-10'177,"5"3"1,8 2-43,5-1 0,7 5 0,3-3 0,4 3 0,4 1 0,4 0 0,5 0 0,3 0-158,2 0 1,1-1-1,3-2 1,0 0-1,-2-1 1,-4 0-1,-2 0 1,-4 0-818,0-1 1,-6 4 839,-5-3 0,1-2 0,-5-1 0</inkml:trace>
  <inkml:trace contextRef="#ctx0" brushRef="#br0" timeOffset="73">14150 7481 7569,'-11'-10'-310,"2"2"405,5 4 0,2 8 1,8 4-1,0 3 0,0 4 1,0 4-1,-1 3 1,0 1-1,-1-1-120,1 1 0,-4 0 0,3 0 0,-3-1 0,-1-2 1,0-1-1,0 0-629,0-1 1,0-2 653,0-4 0,0-6 0,0-1 0</inkml:trace>
  <inkml:trace contextRef="#ctx0" brushRef="#br0" timeOffset="74">14539 7504 7569,'-5'-17'173,"2"6"0,-3-2 1,-1 5-1,1 3 1,-3 4-1,-2 3-9,-4 6 0,1 4 0,-5 3 0,0 4 0,0 2 0,1 2 0,1 1 0,3 2-241,2 0 1,4 1-1,2-4 1,1 0-1,2 0 1,2-2-1,1-2 1,1-4-97,3-2 0,-2-3 1,6-1-1,1-3 1,1-1-1,1-2 1,1-2 141,-1-1 0,2-1 1,1-2-1,1-2 0,-1-1 1,-2-3-1,-4-1 18,0-1 0,-5-1 0,-1 2 0,-4 1 0,-7 2 0,-5-1 0,-5 2-139,-3 2 1,-5 3-1,0 1 1,0 1 0,2 3 151,3 3 0,2 3 0,-3 2 0</inkml:trace>
  <inkml:trace contextRef="#ctx0" brushRef="#br0" timeOffset="75">15121 7115 7569,'-1'-11'88,"-2"-1"1,0 1 0,0 0-1,2-1 1,0 2 0,-2 4 0,-2 6-1,0 6 1,0 4 0,1 2 0,0 0 96,0 3 0,1-1 0,3 4 0,1-1 0,1-2 0,3 0 0,2 0 0,2-1 0,0-1-672,-2-2 1,3 1 0,-3-1 0,0 1 486,1-1 0,-6 1 0,3-1 0</inkml:trace>
  <inkml:trace contextRef="#ctx0" brushRef="#br0" timeOffset="76">14996 7355 7569,'0'-11'203,"1"-1"0,3 2 0,5 2 1,3 3-1,5 2 0,1-3 1,3 1-79,4 0 0,5-2 0,4 3 1,0 1-1,2 2 0,1 1 0,-1 0 1,-1 0-355,-4 0 0,-2 0 0,1 0 0,-6 0 0,-5 0 0,-1 0 229,-1 0 0,-3 5 0,3 2 0</inkml:trace>
  <inkml:trace contextRef="#ctx0" brushRef="#br0" timeOffset="77">15121 7446 7569,'-11'-10'106,"1"1"1,1 3 259,1 1 1,6 2 0,-2 7-1,3 4 1,1 3-386,0 4 1,0-1-1,0 4 1,1-1 0,1-2-1,2 0 1,0 2-1,0-1-153,0 1 1,1-2 0,-3-4 0,2 1 0,-1-1 0,-2 1 0,0-1-1141,3 0 1312,-3-4 0,9 3 0,-3-4 0</inkml:trace>
  <inkml:trace contextRef="#ctx0" brushRef="#br0" timeOffset="78">15452 7446 7569,'0'-17'232,"-3"0"1,-1 6 0,0 1 0,-1 2 825,-3 4-966,3 3 1,-5 2 0,2 3 0,-2 4 0,-2 3 0,-2 4-1,-3 3 1,1 2-84,-1 3 0,-2-3 1,5 6-1,3-5 1,3-2-1,3 2 1,3 0-1,0 1-270,2-3 1,5-1 0,3-6-1,3 1 1,3-3 0,3-1 0,1-3 197,2-2 1,0-2-1,1-2 1,-2 0 0,0-2-1,0 0 1,-2-3 0,0 0 182,-3-1 1,-7-2 0,-3 0 0,-2-2 0,-4-2 0,-2 1 0,-4 1-249,-6 2 0,-4-1 0,-6 6 0,-2 0 0,0 3 128,0 4 0,-3 2 0,0 6 0</inkml:trace>
  <inkml:trace contextRef="#ctx0" brushRef="#br0" timeOffset="79">16138 7172 7569,'-7'-6'96,"-3"0"1,3 3-1,-4-1 1,0 2 0,-2 2-1,-1 2 1,-2 3 0,-1 2-1,0 3 1,0 3 0,-1 3-1,2 2 1,-1 2 0,5 0-1,1 1 1258,4-2-1380,4 0 0,-2 2 0,5 0 0,2-4 0,1 1 0,6-1 0,5-1 0,5-3-64,3-4 0,1 0 0,1-6 0,1 0 0,2-2 0,-1-1 0,1-1 0,0-3 135,-2-3 0,-2-4 0,-3 0 1,-2 0-1,-1-2 0,-4-1 1,-1-3-1,-5 0-63,-3-4 1,-2 4 0,-2-2 0,-3-2 0,-5 0 0,-8-1 17,-8 3 0,-16-3 0,-6 5 0</inkml:trace>
  <inkml:trace contextRef="#ctx0" brushRef="#br0" timeOffset="80">10484 8451 7569,'-1'-10'26,"-3"1"0,-3 2 0,-3-1 0,-2 1 0,1 0 0,-1 1 0,1 1 0,-1 0 0,1 2 0,0 2 0,-1 1 0,1 0 0,1 1 1608,2 3-1586,-2 2 0,3 11 0,-4 2 0,1 2 0,1 4 1,1 0-1,1 3 0,0 0-123,4 0 0,-2 0 0,1-3 1,1 2-1,3-2 0,4-2 1,5-3-1,5-2-34,5-2 1,4-2 0,2-6 0,4-4-1,3-4 1,5-4 0,1-5 151,1-5 1,-2 0 0,-5-5 0,-3-1 0,-1-2 0,-3-1 0,-2-1 0,-5-1 12,-7-2 0,-1 1 0,-6 2 0,-4-2 0,-5 0 0,-8-1 0,-4 1 0,-7 2-221,-6 3 1,-3 7 0,0 2-1,0 7 1,2 4 0,-1 4-1,4 3 1,4 5-1426,5 2 1590,2 5 0,6 0 0,0 4 0</inkml:trace>
  <inkml:trace contextRef="#ctx0" brushRef="#br0" timeOffset="81">11238 8497 7569,'-10'-21'-91,"2"2"1,5 3 0,0 4-1,0 0 1,-2 2 0,0 1 287,0 2 1,-4 4 0,2-1 0,-3 3-1,-2 1 1,1 1 0,-2 4 0,-2 5-13,-4 4 0,1 7 0,0-1 0,1 4 0,0 4 0,2 0 0,3 0 1,5-3-205,2-1 1,2-1 0,7 0-1,4 0 1,3-2 0,4 0-1,4-5 1,4-2-81,4-4 0,-2-6 1,6 0-1,-1-3 1,0-2-1,0-3 1,-1-5 128,0-5 1,-4-2 0,1-4 0,-6 0 0,-5 1-1,-2 0 1,-3 0-30,-2-1 0,-4 0 1,-9-1-1,-7 2 1,-7 0-1,-5 2 1,-5 1-1,-3 5-1,-3 3 0,-12-2 0,0 4 0</inkml:trace>
  <inkml:trace contextRef="#ctx0" brushRef="#br0" timeOffset="82">12346 8383 7569,'-11'0'102,"-1"-4"1,1 0 0,-1 2 0,1 0-1,-1 4 1,1 2 0,0 4 0,0 6-1,4 4 1,2 1 0,1 0 0,0 2-1,2 0 1,0 2 1031,2 0-1184,0 0 1,5-2 0,3 0-1,2-4 1,2 0 0,0-3 0,4-3-1,3-2 1,2-3 1,2-1 0,-3-1 0,2-4 1,2-1-1,0-3 0,-1-3 1,-3-5 110,-1-3 1,-5 2-1,0-3 1,-4-1 0,-3-2-1,-2-2 1,-3-2 0,-2 0-154,-4 0 1,-3-1 0,-8-1 0,-4-1 0,-4 3 0,-5 4-1,-5 4-1364,-4 5 1454,-1 4 0,4 11 0,-1 1 0</inkml:trace>
  <inkml:trace contextRef="#ctx0" brushRef="#br0" timeOffset="83">13328 8177 7569,'-5'-11'103,"4"3"1,-4 1 0,1-2 0,0-1 0,0 0-1,1 1 1,-1 1 0,0 0 0,0 3 0,0 5 1459,2 7-1646,0 3 0,6 6 0,1 2 0,0 1 0,2 0 0,-2 0 0,1 0 0,-1 0-713,0 2 0,3-4 796,-4 2 0,5-5 0,-3 3 0</inkml:trace>
  <inkml:trace contextRef="#ctx0" brushRef="#br0" timeOffset="84">13134 8417 7569,'-6'-11'38,"3"1"1,6 1 0,6 2 0,6 2 0,8 3 219,6 0 0,9-1 1,5-1-1,5 1 1,4 1-1,0-1 1,-2-1-1,-5 2-365,-3 1 1,0-3 0,-6 0 0,-6 2 0,-3-1 0,-7 0 0,-2 0-1,-4 0-1436,-1 2 1543,-7 1 0,-1 0 0,-5 0 0</inkml:trace>
  <inkml:trace contextRef="#ctx0" brushRef="#br0" timeOffset="85">13271 8486 7569,'-1'-12'26,"-2"1"1,-1-1 112,2 1 1,1 6 0,1 5 0,0 6-1,0 6 1,0 3 0,1 4-148,3 3 0,-3 0 0,3 1 0,-3 0 0,0 0 1,2 0-1,1 0-216,-2-1 0,1-3 0,-1-1 0,2-1 1,-1-3-1,-2-2 224,-1 0 0,0-6 0,0-1 0</inkml:trace>
  <inkml:trace contextRef="#ctx0" brushRef="#br0" timeOffset="86">13682 8474 7569,'0'-11'114,"0"3"1,0 1 0,-1-2 0,-2-1 0,-2-1 0,0 3 0,-1 1 0,0 2 0,-3 3 0,-3 2 0,-2 3 0,-2 5 0,-2 3 0,-1 5 2108,1 3-2200,-3 2 0,3 6 0,-4 0 1,3-2-1,4-1 0,2-1 1,2 0-1,1 0-180,2-1 0,3 0 1,5-3-1,0-2 1,1-2-1,3 0 1,4-2-1,2-4-46,1-6 1,2 2 0,1-1-1,3-1 1,-1-3 0,2-3-1,-2-2 155,1-1 1,-2-2 0,-4-3 0,0-1 0,-4 1 0,-3 0 0,-3-1 0,-1 1-58,0-1 0,-9 5 0,-3-1 0,-6 0 0,-6 2 0,-4 2 0,-3 4 0,2 4 105,1 4 0,-8 2 0,0 1 0</inkml:trace>
  <inkml:trace contextRef="#ctx0" brushRef="#br0" timeOffset="87">14356 8166 7569,'0'-12'156,"0"1"0,0 0 1,-1 1-1,-2 1 0,-2 2 1,0 3-1,0 7 1,2 6-1,1 6-42,-2 3 1,3 1 0,-2 4 0,5 0 0,3-2 0,2-1 0,5-2 0,2 0 0,0-1-611,-2-1 1,4-1 0,-1-5 0,-1-1 495,-2-1 0,0-1 0,-1 5 0</inkml:trace>
  <inkml:trace contextRef="#ctx0" brushRef="#br0" timeOffset="88">14173 8383 7569,'0'-12'74,"5"6"0,4 2 0,5 3 0,5 1 0,3 0 0,1-1 0,0-2 1037,-1-1-1087,6 1 1,1 3 0,7 0 0,1 0 0,0 0 0,-3 0 0,-2 0 0,-2 0-260,-1 0 1,-5 0-1,-6 0 235,-1 0 0,-2 5 0,-4 1 0</inkml:trace>
  <inkml:trace contextRef="#ctx0" brushRef="#br0" timeOffset="89">14265 8451 7569,'0'-11'-301,"-4"3"512,0 1 0,0 6 0,4 1 0,0 6 0,0 5 0,0 5 0,2 3-145,1 2 1,-1 2-1,1 0 1,0 1-1,-1 0 1,2 0-1,0-2 1,0-2-268,0-2 0,1-2 1,-3-4-1,2-1 0,0 1-571,1-1 772,-4 0 0,4-4 0,-5-2 0</inkml:trace>
  <inkml:trace contextRef="#ctx0" brushRef="#br0" timeOffset="90">14619 8509 7569,'-10'-8'68,"1"2"0,2-1 0,1 2 1,0 0-1,-3 3 0,-1 0 0,-2 2 1,-1 0-1,0 2 0,-3 1 0,1 5 1,0 2-1,0 3 0,1 1 1758,1 1-1817,2 5 1,4-2 0,2 4 0,1-2 0,1-1 0,1 0 0,5 0 0,4-1-102,4-2 0,0 2 0,0-5 0,1-3 0,-1 0 0,1-1 0,-1-1 0,0-3 37,1 0 0,-1-4 1,1 3-1,-1-4 0,1-4 1,-1-4 14,0-2 0,-3-1 0,-2-1 0,-1 1 0,-2 0 0,-3-1 0,-5 2-155,-6 2 1,-6-1-1,-7 6 1,-3 0 0,-3 3-1,-2 3 1,0 2 0,3 2-984,1 6 1178,2-2 0,3 6 0,0-6 0</inkml:trace>
  <inkml:trace contextRef="#ctx0" brushRef="#br0" timeOffset="91">15304 7995 7569,'-6'-12'94,"-3"1"0,4 1 0,-2 2 1,0 5-1,-1 6 0,2 6 0,-1 5 1,2 5-1,0 2 0,3 2 1,0 0-1,2 0-116,0 0 0,0-2 0,0 0 0,2-4 0,0 1 1,3-1-1,0-1 0,0-1 22,-2 2 0,-2-4 0,-1 3 0</inkml:trace>
  <inkml:trace contextRef="#ctx0" brushRef="#br0" timeOffset="92">15076 8406 7569,'-6'-12'231,"6"2"0,8 3 0,6 3 1,5 2-1,3 2 0,2-1-192,2-3 0,7 3 0,7-3 1,0 3-1,3 1 0,1 0 0,-2 0 1,-4 0-363,-3 0 1,-6-4-1,-2 0 1,-4 2-1,-3 1 323,-1 1 0,-5 0 0,3 0 0</inkml:trace>
  <inkml:trace contextRef="#ctx0" brushRef="#br0" timeOffset="93">15155 8486 7569,'0'-12'-136,"-2"6"0,1 3 0,2 6 281,0 5 0,0 2 1,-1 2-1,0 4 1,0 3-1,0 2 0,0 2 1,0 0-1,0 0-222,0 0 1,0-4 0,0 0 0,0 0-1,0-2 1,0-1 0,0-4 76,0 0 0,6-1 0,0 1 0</inkml:trace>
  <inkml:trace contextRef="#ctx0" brushRef="#br0" timeOffset="94">15544 8520 7569,'0'-17'167,"0"5"0,0-3 0,-1 3 53,-3 5 1,0 3 0,-8 8 0,-4 4 0,-6 6 0,-4 5 0,-5 4-1,0 3-245,0 0 0,3 1 0,7-3 1,2 1-1,3 2 0,5-2 0,3 0 1,5-3-183,1 1 0,2-4 1,3-1-1,3-1 1,7-5-1,3-3 1,5-4-1,0-1 143,2 0 0,0-2 0,0-5 0,0-5 0,-2-1 0,-2 0 0,-4 2 1,-2-2 158,-1-2 0,-6 0 0,-2 0 0,-4-1 0,-4 2 0,-5 1 0,-6 3-143,-8 1 1,-4 1 0,-6 4 0,2 0 0,-2 0 47,1 0 0,0 10 0,-2 3 0</inkml:trace>
  <inkml:trace contextRef="#ctx0" brushRef="#br0" timeOffset="95">16309 8063 7569,'-11'-11'83,"0"-1"1,3 2 0,1 1-1,1 3 1,1 0 0,-2 0-1,1 1 1,-2 4 0,2 4 0,1 4 1844,0 3-1939,4 7 1,-4-3 0,5 5 0,0 1 0,0 1 0,1-1 0,1-1 0,4 0-349,0-1 1,0 2 0,3-5 0,-1 0 0,2 1 358,4-1 0,-2 0 0,5-3 0</inkml:trace>
  <inkml:trace contextRef="#ctx0" brushRef="#br0" timeOffset="96">16115 8326 7569,'-12'-12'344,"7"6"0,7 2 0,6 3 1,8 1-182,1 0 0,8 0 1,5 0-1,4 0 1,4 0-1,4 0 1,3 0-1,0 0 1,0 0-334,-3 0 1,0 0-1,-7 0 1,-3 0-1,-3 0 1,-5 0 0,-4 0 169,-4 0 0,-4-5 0,0-1 0</inkml:trace>
  <inkml:trace contextRef="#ctx0" brushRef="#br0" timeOffset="97">16195 8406 7569,'-5'-12'279,"2"2"0,-3 1 0,1 4-153,2 4 1,2 1 0,1 10 0,0 4 0,1 3 0,2 3-1,1 1 1,-2 2-180,-1 0 1,3 1-1,1 2 1,0 0 0,0 0-1,-2-4 1,-2-1-1,-1-2-340,0 1 1,0-3 0,0-2 0,-1-4 392,-3-3 0,-2 2 0,-6-4 0</inkml:trace>
  <inkml:trace contextRef="#ctx0" brushRef="#br0" timeOffset="98">16652 8440 7569,'0'-11'116,"0"3"1,0 0-1,-2-1 1,0-1 0,-3 0-1,-2 3 1,-1 1 0,-3 3-1,-1-1 1,-2 1 0,-3 2-1,-1 2 1,-2 3 0,-1 4-1,-2 2 97,0 1 0,0 2 0,1 2 0,2 3 1,2 1-1,2 0 0,1 1 0,1 2 1,1 1-357,3 0 1,2-2 0,1 0-1,3-4 1,3 1 0,1-1 0,1-1 18,3-2 0,2 1 0,5-2 0,2-4 0,2-2 0,3-2 0,1 1 0,0-4 127,1-1 1,2-1-1,1-1 1,-2-3-1,0-2 1,-3-2-1,-3 1 32,-5-2 1,0 3-1,-6-2 1,-2-1 0,-2-1-1,-3-2 1,-6 1-1,-5 1-170,-5 2 0,-12 3 0,-3 5 0,-2 0 1,1 1 134,1 3 0,-6 8 0,0 5 0</inkml:trace>
  <inkml:trace contextRef="#ctx0" brushRef="#br0" timeOffset="99">17348 4968 7569,'-7'0'69,"0"1"91,2 3 0,1 2 0,4 6 0,0-1 0,0 1 0,0-1 0,0 1 0,-1-1-86,-3 0 1,3 1 0,-3-1 0,3 1 0,1-1 0,0 1 0,0-1 0,0 0-13,0 1 0,4-1 0,0 2 1,-1 2-1,1 3 0,1 1 0,0-1 1,0-1 8,-2 1 0,0 1 0,-1 3 1,2-2-1,-2-1 0,0 0 0,-2 0 1,0 0-61,0 2 0,0-4 0,0 1 0,0 0 0,0 0 0,1 1 0,2 0 0,0 0-2,0 1 0,-1 2 0,1-1 0,1 0 1,-2-2-1,0 1 0,-2 3 36,0 3 1,-2-2 0,0 3 0,-3-3 0,-2 0 0,0 2 0,-1 0-8,0 0 0,6-1 1,-2 0-1,3 2 1,1-1-1,0-2 0,0-2 1,0 1-16,0 0 1,4 0 0,1 0 0,1 0 0,2-2-1,-1 0 1,0-2 19,-2 1 0,0 1 0,-3 2 0,2 0 0,-1 0 0,-2 0 1,-1 0-1,0 0-32,0-1 0,-1 1 1,-2 0-1,-1 1 0,2 2 1,1 0-1,1 0-91,0-2 1,0-1 0,1-1 0,1 1 0,2 1 0,0 2 0,0 0 0,0 0 46,-2-2 0,3-1 0,-1 0 0,-1-1 0,-2 1 0,-1 0 0,0 0 73,0 0 0,0 1 0,0 1 0,0 2 0,1-2 0,2-1 0,0-1-80,0 0 1,2 0-1,0 0 1,0 0-1,2-1 1,-2 0-1,1-2 1,-1-1 50,0 2 0,3-4 0,-4 1 0,-2 0 1,1-2-1,-1 2 0,2-1 0,-2-1 114,0-2 1,-2 4 0,-2 0 0,0 1 0,-3-2 0,0 1 0,0-1-112,2-1 1,-2 1 0,0-3 0,0 1 0,0 0 0,2 0 0,2 1-13,1-2 0,-1-2 0,-2 0 0,-1-1 1,2 1-1,1-1 0,-1 0 0,0 1 58,-2-1 0,0 4 0,3 1 0,-2-2 1,-2-2-1,0 1 0,-1 1 0,1 1-37,0-1 0,-3 3 0,4-2 0,1 0 1,-1 0-1,0 1 0,1-1-149,2 1 1,0-3-1,-2 2 1,0-1-1,0 0 1,2 1-1,1 1 131,0 0 0,0-3 1,0 2-1,0-1 1,0 0-1,0 1 1,0-1-1,0-1 1,0-2 1,0 1 0,0-1 0,0 0-1,0 2 1,0 1 0,0 1 0,0 1-94,0 0 1,0-3 0,0 2-1,0-2 1,0-1 0,0 2-1,0 2 86,0-3 1,0 4 0,0-1 0,0 1 0,0 1 0,0-2 0,0 2 5,0 0 0,0 1 0,0 4 0,1-2 0,2 0 0,2-4 1,0 1-1,1-1-115,0-1 0,-2 1 1,4-3-1,1 1 1,0-1-1,-1-2 1,0 0 144,1-1 1,-3 2-1,1 1 1,-1 1-1,-1-1 1,0 0-1,-2 0 1,-1 1 44,2-1 1,-3 0 0,3 0-1,-1 1 1,-1-1 0,2-1-1,-2-2-96,0 1 1,-1-1 0,2 1 0,0-1 0,1 0 0,0 1 89,0-1 1,1 1 0,-3-1 0,2 1 50,-1-1 1,-2 0 0,-1 1-49,0-1 0,1-4-184,3-4 0,-3-3 0,2-2-822,-6-2 1,1-4 928,-6 5 0,1-6 0,-5 2 0</inkml:trace>
  <inkml:trace contextRef="#ctx0" brushRef="#br0" timeOffset="100">17588 9114 7569,'-11'0'201,"2"0"0,5 0 1,8 0-1,5-1 0,3-2 1,4-1-58,3 2 0,2-1 1,2 1-1,0-2 1,0 1-1,0 2 1,-1 1-1,3 0 1,0 0-148,2 0 1,1 0 0,-3 0 0,3 0 0,1 0 0,4 0 0,3 0 0,2 0 1,5-1-1,-1-3 1,2-2 0,2-2-1,-1 0 1,0 1 0,-3-1-24,-4 1 0,-4 4 0,-4-1 0,-3 3 0,-3 1 0,-2 0 0,-3 0 0,-4 0 70,-2 0 1,-2 0 0,1 1 0,-1 2 0,0 1 0,1-2 0,-1 1 48,1 0 0,-1-1 0,1 1-614,-1-1 1,-6-2 519,-5 0 0,-10 0 0,-8 0 0</inkml:trace>
  <inkml:trace contextRef="#ctx0" brushRef="#br0" timeOffset="101">18616 4911 7569,'-8'0'-175,"2"-1"0,1-3 0,4-2 0,2-2 698,3 0 291,0 6-785,-4-3 1,0 6-1,0 3 27,0 3 1,3 4-1,1 0 1,-1 0-1,-2 1 1,-1-1 0,-1 2-1,-2 1 26,-1 1 0,-3 4 1,3-2-1,1-1 1,2 2-1,1 0 1,0 2-1,0 2-70,0 0 0,0 5 1,1 0-1,2-2 1,1-1-1,0-1 1,-1 1-4,1 3 1,0-2-1,-4 4 1,0 1-1,0-1 1,-1 2-1,-2 1 44,-1-1 0,-3 5 0,2-1 0,0 0 0,0 1 0,2-2 0,2 2 0,1 0-38,0 2 0,0 0 0,0-3 0,0-1 0,1 0 0,2 1 0,2-1 0,1 0-17,3 0 0,-3-3 1,1-1-1,-2 2 0,-3 1 1,-1 2-1,-1 2 0,0 1 26,0-1 1,-1 4 0,-1-1-1,-3 2 1,-1 0 0,0 1 0,1 2-30,0 0 0,1-3 1,4 0-1,0 0 1,0 0-1,0-2 1,0 1-1,0 0-12,0 2 0,1 1 1,2 1-1,2-2 1,0-1-1,0 0 1,-2-1 32,-2 1 1,-1-4 0,0 3 0,0 0 0,1-2 0,2 0-1,1-3 1,-2-3-65,-1-3 1,1 1-1,0 3 1,2-1-1,-1-3 1,-1-2-1,1-1 45,0 0 0,1 3 1,-4-2-1,0 0 0,0 0 1,0-3-1,0 1 20,0 0 1,0-2 0,0 4 0,0-1-1,0 1 1,0 0 0,0 0 0,0-3-13,0-1 1,0-2 0,0-2 0,0-1 0,0 0 0,0-1 0,0-2 0,0 0 5,0-1 0,0 4 1,-1-3-1,-2 2 1,0 1-1,0 0 1,1 0-1,-1 2 32,-1 0 0,0-2 1,4 0-1,0 0 0,0 0 1,0-1-1,0 0-61,0 0 1,0-4-1,0 2 1,0-1-1,0 0 1,2-1-1,0-1 35,2-1 1,0-1 0,-4 0-1,0 1 1,0-1 0,0 1-1,0-1 30,0 0 0,0 1 0,0-1 0,0 1 0,0-1 0,0 1 0,-1-2 0,-2-1-193,-1-2 0,0 1 0,4 3 0,0 1-94,0-1 0,0-3 1,2-2-67,2-1 0,-2-1 0,6-4 306,1 0 0,1-5 0,1-1 0</inkml:trace>
  <inkml:trace contextRef="#ctx0" brushRef="#br0" timeOffset="102">17348 4957 7569,'-10'-8'129,"1"2"0,2-1 1,-2 2-1,1 0-35,4 3 1,6 0 0,10 2 0,2 0 0,3 0 0,1 0 0,2 0 0,3 0-95,3 0 1,0 0 0,4 0 0,3 0 0,4 0 0,5-1 0,2-3-1,2-2 70,0 0 0,2-5 1,-1 5-1,-3-1 0,-1 0 1,-2 2-1,-3 3 0,-4 0-33,-3 2 1,-3 0 0,-6 0 0,1 0-1,-1 0 1,-2 0 0,-2 2-14,-2 1 0,5-1 1,-3 1-1,1 0 0,0 0 1,1 0-1,1 0 45,2-2 1,-1-1 0,-1-1-1,0-2 1,0-2 0,-2 0 0,-1 0-1,-4 1 47,-1-1 1,-2 4 0,-2-3-1655,-5 3 1538,-10 6 0,-12 1 0,-5 6 0</inkml:trace>
  <inkml:trace contextRef="#ctx0" brushRef="#br0" timeOffset="103">19507 5139 7569,'0'-11'55,"-1"1"0,-2 1 1,-1 1-1,2-1 0,0-1 1,2-1 89,0-1 0,0 7 0,0 5 0,0 8 1,0 6-1,0 5 0,0 4 0,2 2 1,0 3-159,2 1 1,1 0-1,-2 3 1,0-3 0,0 1-1,0-2 1,-1 1 0,2-1-1,-2 0-55,0-3 0,1-1 0,1-1 0,-1-2 0,-2 0 0,0-4 0,2 0 0,1-3-390,-2-1 0,0-2 458,-2 0 0,0 1 0,0-1 0</inkml:trace>
  <inkml:trace contextRef="#ctx0" brushRef="#br0" timeOffset="104">19473 5208 7569,'-12'-23'260,"-2"1"1,2 3 0,3 4-1,2 3-32,5 0 0,0 5 0,4 0 0,2 3 0,3 4 0,3 4-281,2 3 1,-1 0 0,1 5 0,-1-1 0,0 0 0,1 1 0,-1-1 0,1 1-77,-1-1 0,1-1 0,-1-1 0,0-3 1,1 0-1,-1-4 0,1-1 0,-1-1 110,0 0 0,2-1 1,1-3-1,1-3 1,-1-4-1,-1 0 0,-2-2 1,1-1 92,-1-1 0,-1-1 0,-1 2 0,-2-1 1,-2 1-1,-3 1 345,0 1 1,-2 9-368,0 6 0,0 5 1,-2 12-1,0 3 1,-2 4-1,1 2 1,2 1-1,2 1-78,3-1 1,-1-4-1,3 2 1,-1-2 0,-1 1-1,0-2 1,0-1 0,-2-1-231,-1 0 1,3-1 0,0-3-1,-1-4 1,-2-2 0,-1-2 255,0 1 0,0-1 0,0 0 0</inkml:trace>
  <inkml:trace contextRef="#ctx0" brushRef="#br0" timeOffset="105">20055 5608 7569,'-5'-12'53,"4"1"0,-3-1 0,3 1 1,1 0-1,0-1 202,0 1 1,0-1-1,0 1 1,0-2-1,0-1 1,0-2-1,0-2 1,1-2-233,3-2 0,-2-1 0,6 0 1,-1 1-1,1-3 0,0 0 1,-1-3-1,1 0-67,0 0 1,-6 2 0,3 2 0,-1-1 0,0 1 0,-2 3 0,0 0 136,-2 4 1,0 0-1,-2 6-10,-2-1 0,2 6 1,-4 3-1,1 7 1,2 8-1,2 7 1,2 5-32,3 2 1,-2 10 0,6 0-1,1 2 1,1 1 0,1-2-1,2-2 1,1-2-120,1-2 1,1 0 0,-4-4 0,2-3 0,1-3 0,-1-5 0,-1-1 0,-2-1-333,1-4 1,-5 2-1,1-5 1,0 4 398,-2 0 0,4 0 0,-3 1 0</inkml:trace>
  <inkml:trace contextRef="#ctx0" brushRef="#br0" timeOffset="106">20055 5471 7569,'-11'-12'218,"0"1"1,4-1 0,3 1 0,4 1 0,4 2-62,3 4 1,5-1-1,3 1 1,4 2-1,3 1 1,2 1-1,2 0 1,4 0-532,-1 0 0,3 3 0,-6 3 374,0 0 0,3 1 0,0 5 0</inkml:trace>
  <inkml:trace contextRef="#ctx0" brushRef="#br0" timeOffset="107">20615 5139 7569,'-5'-21'218,"-3"2"1,-1 4 0,0 2-126,2 1 1,3 6 0,-4 4 0,1 4-1,0 7 6,3 5 1,3 5-1,1 6 1,0 3-1,0 0 1,0 1-1,1 1 1,3 0-165,4-1 0,-2 3 1,1-5-1,-1-2 1,-1-1-1,0-2 1,-1-3-308,1-4 0,-4-2 1,3-2-1,-3 0 372,-1 1 0,0-6 0,0-1 0</inkml:trace>
  <inkml:trace contextRef="#ctx0" brushRef="#br0" timeOffset="108">20512 5094 7569,'0'-22'187,"0"3"1,0 4-1,0 2 1,1 2-1,3-1 1,4 2 11,2 3 1,2-4 0,4 4 0,3-3 0,4 0 0,2 2 0,3 4 0,0 3-263,0 1 1,2 1-1,-3 4 1,-3 5 0,-4 6-1,-5 1 1,-3 4-1,-5 0-162,-3 2 1,-3 1-1,-2 3 1,-4 3 0,-6 2-1,-6 0 1,-3-2 0,-2 1 186,-2-2 0,3 0 0,2-4 1,0 2-1,1-2 0,4-2 1,4-4 191,2-4 0,6 2 0,-2-2 0,3-1 0,2-1 0,3-3-59,3-2 0,5 1 0,2-6 0,2 0 0,2-1 1,2 1-1,2 1 0,1-2-631,-1 0 1,1 1 535,0 1 0,5 5 0,1-3 0</inkml:trace>
  <inkml:trace contextRef="#ctx0" brushRef="#br0" timeOffset="109">21197 5025 7569,'0'-11'124,"1"-1"0,3 1 1,3-1-1,0 2 1,-2 3-1,-2 4 0,-6 4 70,-2 3 1,-4 9 0,-5 0 0,-2 2 0,-2 3 0,-1-1 0,0 5 0,0 3-201,-1 6 0,4-2 0,4 1 0,3 1 0,1 1 0,2-1 0,2 2-96,3-1 1,1-5 0,1-1 0,3-2 0,5-1 0,3-1 0,5-3-1,-1-4 24,1-2 1,-1-3 0,0-2-1,1-5 1,2-1 0,-1-2-1,0 0 1,-1 0 130,-1 0 0,3-5 1,-4-3-1,-1-2 0,-2-2 1,-3 0-1,-3-2-92,-1-1 1,-1-1 0,-6 5 0,-1-1 0,-6 1 0,-5 1 0,-5 2 0,-3 4-172,-1 3 0,-3 1 0,-1 1 0,3 2 0,2 2 0,5 1 0,1 5 210,6 3 0,-1-2 0,4 5 0</inkml:trace>
  <inkml:trace contextRef="#ctx0" brushRef="#br0" timeOffset="110">21551 5105 7569,'-5'-16'79,"3"-1"1,-5-2 0,2 4 0,3 2 0,0 2 0,1-1 591,-3 1 0,3 3 0,-4 3-610,0 4 1,4 7 0,-3 11 0,2 2 0,2 5 0,0 4 0,-1 2 0,-1 1-122,-2 0 1,0 2 0,4 0 0,1-1 0,2-3 0,2 1-1,0-4-236,0-2 1,3 0 0,-3-7 0,0-1 0,1 1 0,-1-3 0,2-1 295,-1-2 0,-3 0 0,2 1 0</inkml:trace>
  <inkml:trace contextRef="#ctx0" brushRef="#br0" timeOffset="111">21711 5151 7569,'0'-22'-17,"0"3"0,0 4 0,0 2 166,0 2 1,0 6 0,0 5-1,0 7 1,0 7-98,0 5 1,0 8 0,0 3-1,0 3 1,0 0 0,0-1 0,0-3-1,0 1-110,0-1 1,0-5 0,0-1 0,0-7 0,0-3 0,0-2-241,0 1 1,1-2-1,3-4 149,4-6 1,-3-1 0,-1-8-1,-4-2 1,-3-3 0,-2-2-1,0 0 1,-1-3 141,-1-3 1,3 0 0,-2-1 0,1 0 0,2 0 0,1 1 0,-1 3-1,0 3 805,0-1 1,1 9 0,0-1-635,2 6 1,3 7-1,8 10 1,2 2 0,1 2-1,2 2 1,2 2-246,2 1 1,1 0 0,-1 0-1,-1-1 1,1 1 0,1 0-1,-1-1-51,-1-3 0,-4-3 1,3-4-1,-1-2 1,-2-3-1,0-3 0,0-3 316,-1-1 1,-1-5-1,-3-2 1,-2-5-1,-5-3 1,-1-4 0,-2-3-1,0 0 152,0-1 0,-2-5 0,-1-1 1,-5-2-1,-1 1 0,0-1 1,3 1-412,1-1 1,-3 7-1,4 0 1,2 5 0,1 3-1,2 3-1134,3 4 0,2 4 0,5 6 1209,1 3 0,-1 2 0,1 6 0</inkml:trace>
  <inkml:trace contextRef="#ctx0" brushRef="#br0" timeOffset="112">22236 5493 7569,'-11'-15'96,"1"0"0,2 1 1,4 1-1,3 2 121,1-1 1,4 1 0,0 0 0,-2-1 0,1 0 0,-1-2 0,2-3 0,-1-1 0,-1-1-253,2 2 0,-3-5 1,3 3-1,-1-4 1,-1-2-1,2-3 1,0 0-63,1 0 0,-4-3 0,3 5 0,-3 2 0,-1 2 0,0 4 0,0 2 403,0 2 1,-1 3 0,0 5-274,1 10 1,-2 4 0,11 12-1,3 3 1,2 5 0,1 4-1,0 3-86,0 1 0,6-2 0,-4-2 1,3-2-1,-1 1 0,0-2 0,-2-3-155,-1-1 0,0-3 0,-1 0 0,-1-3 0,-1-3 0,-2 0 1,0-1-1,-3-2-678,0-4 1,-2 1 885,2-3 0,-3 3 0,-5 2 0</inkml:trace>
  <inkml:trace contextRef="#ctx0" brushRef="#br0" timeOffset="113">22248 5402 7569,'-17'-9'112,"6"-2"0,7-1 0,5 2 1,4 4-125,2 1 0,2-3 0,6 3 0,4 0 1,3-1-1,2 1 0,2 0 0,5 1-1349,2-1 1361,1 3 0,0-8 0,1 4 0</inkml:trace>
  <inkml:trace contextRef="#ctx0" brushRef="#br0" timeOffset="114">22750 5014 7569,'-16'-12'678,"7"1"0,-2 1-291,0 2 0,6 4 1,2 8-1,1 5 1,2 4-1,0 4 0,0 4 1,0 4-277,0 3 0,0 0 0,0 5 0,0 1 0,0-1 0,0-2 0,0-2 0,2-1-295,1 0 1,0-2 0,3-3 0,1-1-1,-1-3 1,3-4 0,1-2 81,1-2 1,2-1 0,1-2 0,3-4 0,0-3 0,4-1 0,0 0 0,2-1-359,0-3 0,-4 1 0,-1-3 460,-2 1 0,-1 1 0,-3 4 0</inkml:trace>
  <inkml:trace contextRef="#ctx0" brushRef="#br0" timeOffset="115">19655 6419 7569,'-1'-8'78,"-3"2"1,-2-1 0,-2 2 0,2-1 0,0 1 0,1 1 0,-1 5 0,4 7 0,1 6 0,2 5 165,3 2 1,-2 7 0,5 3 0,-1 2 0,0 2 0,2 2 0,0 1 0,-1 0-232,2 2 0,-4-5 1,0 3-1,-1-2 1,0-3-1,-2-2 1,1-1-1,-1-3-86,2-1 1,0-2 0,-3-2 0,2-3-1,1-4 1,-2-2 0,1-2-447,0 0 0,-3-4 519,0-3 0,-10-13 0,-7-4 0</inkml:trace>
  <inkml:trace contextRef="#ctx0" brushRef="#br0" timeOffset="116">19484 6578 7569,'-8'-21'114,"2"2"0,1 4 0,2 2 0,3 1 0,4 1 0,4 0 39,2-1 1,3-3-1,2 0 1,3 0 0,1-1-1,0 1 1,1 1 0,2 1-112,0 2 1,5 5 0,-2 2 0,-2 3 0,-2 1 0,-2 1 0,-2 3 0,0 3-69,-1 3 1,-7 2 0,3 1 0,-3 2 0,-3 4 0,-2 2 0,-3 1 0,-1-2-13,0-1 1,-1 0 0,-3 4 0,-5-1 0,-4-3 0,-2-3 0,0-1-249,-2 1 1,1-2-1,-4-5 1,2-2 0,1 1 285,3-2 0,2-1 0,0-5 0</inkml:trace>
  <inkml:trace contextRef="#ctx0" brushRef="#br0" timeOffset="117">20169 6224 7361,'0'-11'632,"0"0"1,0-1-338,0 1 0,-1 4 0,-3 5 0,-2 6 0,-2 6 0,1 5 0,-2 3 0,-3 3-298,-3 5 1,2 3 0,-2 5 0,2 2 0,3 2-1,1 4 1,2 3 0,-2 5-50,-1 3 0,0-2 1,1-2-1,2-2 0,2-2 1,3-3-1,1-6 17,1-4 0,5 0 0,2-4 1,5-2-1,2 0 0,1-5 1,0 0 42,2-4 0,-5 0 1,5-6-1,-2 1 1,0-2-1,-1-1 1,-1-3-453,-2-1 0,-1 0 444,-2-1 0,-3-3 0,-5 4 0</inkml:trace>
  <inkml:trace contextRef="#ctx0" brushRef="#br0" timeOffset="118">20352 6533 7569,'-4'-12'206,"0"1"1,1 2 0,-1 5 0,0 9 0,1 7-27,2 3 0,1 7 1,0-1-1,0 6 1,0 1-1,0 1 1,1-1-1,2 1 1,1 0-204,-2 3 0,3-4 0,0-2 0,2-1 1,0-3-1,0 0 0,-2-2-36,0-1 0,-3-5 1,5 1-1,-1-2 1,-1-1-1784,0-1 1842,-1-5 0,-4-1 0,0-5 0</inkml:trace>
  <inkml:trace contextRef="#ctx0" brushRef="#br0" timeOffset="119">20318 6795 7569,'-5'-6'537,"5"2"-385,6 3 0,5 1 0,3 0 0,3 0 0,1 0 0,2 1 0,0 2 0,1 1-173,-2-2 1,0-1-1,2-1 1,-2 0 0,-4 0-1,-2 0 1,-3-1-1,-1-1-813,-1-2 834,-6 0 0,-2-1 0,-6-1 0</inkml:trace>
  <inkml:trace contextRef="#ctx0" brushRef="#br0" timeOffset="120">20249 6544 7569,'0'-18'98,"1"4"1,3 4 0,4 4-1,2 0 1,3 1 0,1-1 0,2 3-1,2-1 61,2 0 1,2-4 0,1 5 0,0 0 0,-1 2 0,1 1 0,-1 0 0,-2 0-744,-1 0 1,-5 0 583,1 0 0,-2 5 0,-2 1 0</inkml:trace>
  <inkml:trace contextRef="#ctx0" brushRef="#br0" timeOffset="121">20797 6647 7569,'-5'0'137,"5"0"0,7 0 0,3 0 0,3 0 0,0 0 0,3 0 0,-2 0 44,-2 0 1,4-4-1,-1 0 1,0 1 0,0-1-1,0 0 1,-1 0 0,-1 0-513,-1 0 1,-1 1 0,0 3 0,1 0 330,-1 0 0,-9 5 0,-4 1 0</inkml:trace>
  <inkml:trace contextRef="#ctx0" brushRef="#br0" timeOffset="122">20797 6830 7569,'-5'0'227,"5"0"0,7 0 0,4 0 52,4 0 0,1-2 0,5 0 0,3-3 0,0 0 0,2 0 0,-2 2 1,0 1-622,-2-2 342,-2 2 0,-2-3 0,-2 5 0</inkml:trace>
  <inkml:trace contextRef="#ctx0" brushRef="#br0" timeOffset="123">21585 6384 7569,'-5'-11'35,"-1"-1"0,0 1 0,1 0 0,1-1 0,0 1 0,1-1 0,1 1 0,-1-1 0,0 1 0,-1 1 0,0 1 0,-1 3 258,-1 1 1,2 1-1,-4 5 1,0 3 0,2 5-1,2 5-243,3 5 0,0 4 1,-2 3-1,-1 5 1,2 2-1,2 1 1,2 0-1,2-1-46,-1-2 1,2 2 0,0-3 0,0 2 0,0 0 0,-1-3 0,0 0 0,0-1-81,-2 0 0,1-2 0,-1-3 0,2-1 0,-2-2 0,0-1 0,-2 0 0,0-1-201,0-3 1,-2 2 0,-1-2 0,-4 0 0,-2 0 276,-2 1 0,2-1 0,-7-4 0</inkml:trace>
  <inkml:trace contextRef="#ctx0" brushRef="#br0" timeOffset="124">21323 6818 7569,'0'-11'48,"1"-1"0,3 2 0,3 1 0,5 3 1,2 0 89,1-1 0,5 4 0,1-4 0,3 2 0,4 3 0,0 0 0,1 2 1,-1 0-271,0 0 0,-3 0 0,-5 0 0,-2 0 0,0 0 0,-2 2 1,1 0 131,-3 2 0,-2 5 0,0-3 0</inkml:trace>
  <inkml:trace contextRef="#ctx0" brushRef="#br0" timeOffset="125">21837 6224 7569,'-12'-22'178,"2"0"0,3 3 134,3 4 0,4 7 1,5 7-1,5 7 0,5 11 1,4 7-1,4 7 0,2 5-149,1 2 1,2 5 0,-3-1 0,-2 4 0,-4 2 0,-3 2 0,-2-2-1,-2 0-639,-5 1 0,-1 0 1,-9 4 475,-5 2 0,-9 5 0,2-28 0,0 0 0</inkml:trace>
  <inkml:trace contextRef="#ctx0" brushRef="#br0" timeOffset="126">18022 5048 7569,'-11'-5'6,"3"4"0,0-4 0,0 1 0,-3 0 0,1 3 1,3 3 166,3 6 0,4 2 1,2 1-1,2 1 1,-1-1-1,-2 1 1,0 0-1,2 2 1,1 2-120,-2-2 1,-1 0-1,1-1 1,0 3-1,2-2 1,0 0-1,0 0 1,1 1-714,1-1 1,-3-5-1,2-2 659,0 2 0,1 1 0,6 2 0</inkml:trace>
  <inkml:trace contextRef="#ctx0" brushRef="#br0" timeOffset="127">17828 5391 7569,'-5'-4'880,"5"0"1,5 0-838,6 4 1,1 0 0,-1 0-1,2 0 1,1 1 0,2 2 0,2 2-1,2 0-138,2 0 1,1-1 0,1-4 0,1 0 0,2 0 0,-2 0 0,-1 0-268,-1 0 0,-5 0 0,-1 0 1,-3-1-1,-2-2 362,-2-1 0,-6-4 0,1 1 0</inkml:trace>
  <inkml:trace contextRef="#ctx0" brushRef="#br0" timeOffset="128">17999 5436 7569,'-7'-3'262,"0"-3"-108,2 0 1,1 5 0,4 1 0,-1 6 0,-1 4 0,-3 2 0,-1-1-260,1 1 0,0-1 0,3 0 0,-2 1 0,1-1 0,1 1 0,-1-1-17,0 1 1,-1-5 0,4 1-1,0 1 1,0 1 132,0 1 1,1-3 0,3-2-1,3-1 1,4-2 0,0-2 0,0-1-137,1 0 0,1 0 0,1-1 0,1-2 0,-1-1 125,-2 2 0,0 1 0,-1 1 0</inkml:trace>
  <inkml:trace contextRef="#ctx0" brushRef="#br0" timeOffset="129">18102 5562 7569,'0'-11'1443,"0"9"-1342,0 6 0,0 5 0,0 4 1,0 1-1,0 2 0,1 2 1,2 2-111,1 2 1,1-3 0,-3-1 0,3-1-1,0 0 1,2-1 0,-2-2 0,1-1-1095,1-2 1103,-5 1 0,8-1 0,-3 1 0</inkml:trace>
  <inkml:trace contextRef="#ctx0" brushRef="#br0" timeOffset="130">17965 6122 7569,'0'-12'79,"-4"5"1,0-1 0,2-1 112,1-1 1,1 9 0,0 6 0,0 6-1,0 4 1,0 1 0,1-1 0,1 0-313,2-1 1,0 2 0,-3 0 0,2-2 0,1-2 0,-2 0 0,1-1-1850,1 1 1969,-3-1 0,9-5 0,-4-1 0</inkml:trace>
  <inkml:trace contextRef="#ctx0" brushRef="#br0" timeOffset="131">17725 6373 7655,'1'-7'104,"3"4"1,4 1-1,2 2 1,3 0 0,1 0 35,1 0 1,5 0 0,1 0 0,3 0 0,2 0 0,1 0 0,0 0-1,-1 0-278,0 0 0,2 0 0,-3 0 0,-2 0 0,-4 0 1,-3 0-1,-2 0-1406,-1 0 1544,-2 0 0,1-5 0,-1-1 0</inkml:trace>
  <inkml:trace contextRef="#ctx0" brushRef="#br0" timeOffset="132">17908 6453 7569,'-5'-7'745,"4"-3"-465,-3 3 0,6 3 1,3 4-1,0 6 1,1 4-283,-4 2 1,-1-1 0,-1 1 0,0-1 0,0 0 0,0 1 0,0-1-101,0 1 1,0-1-1,0 1 1,0-1-1,0 0 1,0 1 14,0-1 0,0-3 1,2-2-1,1-1 1,5-1-1,2 0 1,2 0-78,-1-2 1,0-2-1,1-2 1,1-2-1,1 0 1,1 0-1,-3-1 164,-3-1 0,1-2 0,-3-3 0</inkml:trace>
  <inkml:trace contextRef="#ctx0" brushRef="#br0" timeOffset="133">18056 6567 7569,'-3'-8'357,"-2"1"261,-2-2 1,5 5 0,-2 4 0,3 6-503,1 5 0,0 1 0,0 2 0,0 3 0,0-1 0,0 2 0,0 0 0,0 1-642,0-1 1,0 2 525,0-5 0,0 5 0,0-2 0</inkml:trace>
  <inkml:trace contextRef="#ctx0" brushRef="#br0" timeOffset="134">17931 7047 7569,'-7'-12'111,"-1"5"1,4-1 0,0 0 0,0 1-1,0 2 1,2 3 0,0 8 0,2 2 0,0 5 57,0 2 0,2-1 0,0 4 0,2 0 0,-1-2 0,-1 1 0,1-2 0,2 0-585,1 0 0,-2 1 0,2-5 416,-1 1 0,4-1 0,-2 0 0</inkml:trace>
  <inkml:trace contextRef="#ctx0" brushRef="#br0" timeOffset="135">17771 7287 7700,'1'-7'246,"3"3"1,4 3-1,3 1 1,3 0-56,1 0 0,5 0 0,1 0 0,3 0 0,4 0 0,1 0 0,3-1 0,-1-2-506,0-1 1,1 1 0,-7 1 0,-2 0 0,-3-2 0,-1 2-1339,-1 0 1653,-2 2 0,-9-5 0,-2-1 0</inkml:trace>
  <inkml:trace contextRef="#ctx0" brushRef="#br0" timeOffset="136">17965 7344 7569,'-6'-5'1186,"-4"2"-843,2-5 0,3 7 0,1 1 1,3 6-433,1 5 0,0 0 0,0 0 0,0 1 0,0 1 0,0 1 0,0 1 0,0-1-140,0-2 1,0 0-1,0-1 1,0 1-1,0-1 121,0 1 0,1-2 0,3-3 0,3-3 0,4-3 0,0-1-314,0 0 1,-3 0 0,0 0 421,1 0 0,1 0 0,1 0 0</inkml:trace>
  <inkml:trace contextRef="#ctx0" brushRef="#br0" timeOffset="137">18056 7469 7569,'0'-11'2844,"0"-1"-2794,0 6 0,0 2 0,0 8 0,0 5 0,0 5 0,0 5 1,0 1-219,0-1 0,0 3 0,2-3 1,0 2-1,3 1 0,0-2 0,2-2 168,-1-1 0,2 3 0,3-2 0</inkml:trace>
  <inkml:trace contextRef="#ctx0" brushRef="#br0" timeOffset="138">17931 8017 7569,'-4'-5'111,"0"5"1,2 7-1,0 3 1,2 3-1,0 1 1,0 1 0,0 0-1,2 0 1,0 2-1,2-1 1,0 1-194,1-3 1,0-2-1,3 0 1,-3-1 0,0 1-1,1-1 1,0 0 81,-2 1 0,3-1 0,-1 1 0</inkml:trace>
  <inkml:trace contextRef="#ctx0" brushRef="#br0" timeOffset="139">17748 8337 7569,'1'-6'147,"3"2"1,4 3 0,3 2 0,4 2-19,4 0 1,3 2-1,2-2 1,1 1-1,2-2 1,0 1-1,-1-1 1,1 2-213,-2-1 0,0-2 1,-3-1-1,1 0 0,-1 0 1,-2 0-1,-2 0 1,-2-1 82,-2-3 0,-1 3 0,-2-4 0</inkml:trace>
  <inkml:trace contextRef="#ctx0" brushRef="#br0" timeOffset="140">17874 8520 7569,'1'-10'-52,"1"1"0,4 3 1,0 1-1,1 1 592,0-1 1,-2 5-1,-5 0-409,0 6 1,0 4 0,-1 2 0,-2-1-1,-1 0 1,0 1 0,1-1 0,-1 2-117,1 2 0,2-2 0,1 2 0,-1-2 1,-2-2-1,-1 1 0,2-1-94,1 0 0,1-3 0,0 0 1,0 1 46,0 1 1,1-4-1,3-2 1,3-3-1,3 0 1,3 2-1,1 1-51,1-2 1,4 0 0,-3-2 0,-1-2 0,0 0 0,2-2 0,-1 0-426,1-1 0,-2 4 0,-4-3 508,1 3 0,-1-4 0,0-2 0</inkml:trace>
  <inkml:trace contextRef="#ctx0" brushRef="#br0" timeOffset="141">18102 8623 7569,'-8'-4'946,"2"-1"-546,1-1 1,1 4 0,4 2 0,0 7 0,1 3-1,2 2 1,2 4-259,1 3 1,-3 1 0,2 0-1,-1-1 1,0 3 0,-1 2-1,1 3-504,0-2 1,0-5-1,-3-2 1,2-1-1,1-3 1,-2-2 361,-1 0 0,-1-1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6.9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4249 12320 7569,'-12'-12'241,"6"5"0,1-1 0,1-1-125,0-1 0,-3 5 1,3 5-1,1 6 0,1 5 1,-1 0-1,-1 2 0,2 1 1,1 2-89,1 2 1,0 0 0,0 2 0,0-1-1,0 1 1,0 2 0,0 1 0,0 0-4,0-1 0,0 1 0,0 1 0,0 2 0,1 0 0,1 0 0,4-2 0,-1 0 2,0 3 0,2-3 0,-2 4 0,0-2 1,2 1-1,-2 0 0,0-1 0,-1 1-49,1-2 1,-4 3-1,3-1 1,-3 0 0,-1-1-1,0 1 1,0 0 0,0-1-3,0 1 1,0-1 0,0-3 0,0 0 0,0 0 0,1 0 0,2-2 0,1-2 46,-2-3 0,0 0 1,-2-1-1,1-2 1,1-3-1,2-2 17,-1 1 0,2-3 148,-1 2 342,-1-6-407,-3 3-172,0-5-17,0 5 0,2-3 41,2 1 1,-2-1 0,6-2 25,1 0 1,1 0 0,1 0-1,1 0 1,-1 0-37,0 0 0,1 0 0,-1 0 0,1-2 0,-1 0 0,0-2 0,2 2 0,1 0-12,1 2 0,1 0 0,-4 0 0,2 0 1,1 0-1,-1 0 0,-1 0 0,0 0 17,2 0 0,-2 0 1,3-1-1,-1-2 0,2 0 1,1 0-1,1 2 20,-1 1 0,2 0 0,-5 0 1,0-1-1,0-2 0,2-1 1,-1 2-1,2 0-9,0 2 0,-3 0 0,4 0 0,2 0 0,0 0 1,2 0-1,0 0-31,0 0 1,2-3 0,-1-1-1,-2 1 1,-1 2 0,1 1 0,-1 0-1,0 0 50,-2 0 1,-1 0 0,2 0-1,-2 0 1,-1-1 0,1-2 0,2-1-1,1 2 58,-2 1 1,4 1-1,-2-2 1,5 0 0,0-2-1,1 1 1,1 1-1,1-1-54,3 0 0,-3-1 0,1 2 0,2 0 1,0-2-1,0 2 0,-2 0-29,2 2 1,-3 0 0,1 0 0,2 0 0,1 0 0,1 0-1,-1 0 11,-2 0 1,4 0 0,-2 0 0,2 0 0,1 0 0,0 0-1,-1 0 1,0 0 16,-1 0 0,0-1 0,2-1 1,-1-2-1,2 1 0,-3 2 0,1 1 1,-4 0 24,2 0 0,-3 0 0,-1 0 0,0 0 0,0 0 0,3 0 0,1 0 0,1 0 4,0 0 1,6 0 0,2 0 0,2 0 0,2 0-1,1 0 1,1-1-65,1-3 0,2 3 1,-4-3-1,1 2 1,-1 1-1,3-1 1,-2-2-1,0 1 9,-3 2 1,-2 0-1,2-2 1,1-1-1,1 2 1,1-1-1,3 1 31,1-2 1,-4-4 0,3 5-1,0-1 1,1 0 0,1-1-1,-1 0 1,0 0 4,0 2 0,-2 1 0,0-1 0,-1-1 0,-5 2 1,0-1-1,1 1 0,-1-2 20,-2 1 0,3 2 0,-5 1 0,2-1 0,-1-2 0,-1 0 0,1 0-25,2 2 0,1-1 0,3 0 1,2-2-1,0 2 0,1 0 1,-1 2-1,1 0-16,-2 0 1,-1 0 0,-2 0-1,0 0 1,-3 0 0,-4 0-1,-1 0 22,1 0 1,-3 0 0,3 0-1,-1 0 1,0 2 0,1 0-1,0 2 1,1 0-13,3 1 1,3-4 0,0 3 0,1-2 0,0 1 0,-2 1 0,-1-2 0,-2 1-7,-2 1 0,-1-3 0,-5 3 0,-1-3 1,-3-1-1,0 0 0,-1 0 0,0 0 72,-2 0 0,2 0 0,-1 0 0,1 0 0,2 0 0,-1 0 0,2 0-57,2 0 1,2 0-1,-1 0 1,0 0-1,0 0 1,1 0 0,-1 0-19,0 0 1,-3 0 0,-1 0 0,1 0 0,-2 0 0,-4 0 0,-3 0 0,-3 0 179,1 0 1,-3 4-1,-2 0 1,-2-2 1060,-2-1-2615,-5-1 1381,-1 0 0,-15 5 0,-2 2 0</inkml:trace>
  <inkml:trace contextRef="#ctx0" brushRef="#br0" timeOffset="1">10861 12057 7569,'0'-11'899,"0"-1"-742,0 1 1,0 10 0,0 4 0,0 6 0,0 3 0,0 0 0,0 4 0,0 1-53,0 1 0,2 4 1,0-2-1,2 4 1,0 4-1,1 1 1,3 3-1,0 1-69,0 1 0,2 1 0,-3 0 0,0 2 1,-1 1-1,1 0 0,-2 0 0,0 1-74,-2 2 1,2-3-1,-2 4 1,1 0 0,0 0-1,0-2 1,-2 1 0,1-2 16,1 1 1,-3-2-1,3-4 1,-2 0 0,1-1-1,1-1 1,-2-3-1,-1-2-67,-1-6 0,4 2 0,0-5 1,-1 0-1,-2-3 0,-1-2 36,0-2 1,4 0 0,0 1-302,-2-1 1,-1-3 352,-1 0 0,-5-1 0,-1 5 0</inkml:trace>
  <inkml:trace contextRef="#ctx0" brushRef="#br0" timeOffset="2">3929 12240 7569,'8'-5'-6,"-1"-1"1,2-1 0,1 3 0,2 3 0,-1 1 0,0 0 0,1 0 0,-1 0 0,1 0 0,-1 0 0,2 0 0,1 1 0,1 2 0,0 1 166,2-2 0,-3 3 1,5-1-1,1-1 0,2-2 1,2-1-1,1 0 1,3 0-174,1 0 0,3 0 0,5 0 0,2 0 0,3-1 0,4-2 0,2-1 0,0 2-28,-1 1 0,-1 1 0,-1 0 0,1 0 0,0 0 0,-1 0 0,2 0 31,3 0 1,-2 0 0,5 0 0,3 0 0,3 0-1,3-2 1,-30 1 0,1 0 0,1-1 0,0 0 13,1 1 1,1-1-1,3 1 1,0 0-1,-1 0 1,0-1 0,1 0-1,2-1 1,0 1-1,1-1 1,2 1-1,1-1 1,2 1 0,0 0 4,3 0 1,-1-1 0,-2 2-1,0 0 1,0-2 0,1-1 0,1 1-1,0 0 1,1 0 0,0 1-1,1-1 1,1 1 0,-1 0 0,1 0-1,-1 0 1,-1 0-13,0 1 0,-1-2 0,4 0 1,0-1-1,-2 1 0,0 1 0,2-1 1,0 1-1,0-2 0,0 1 0,0 1 1,0-1-1,-1 0 0,0 0 0,-1 0 1,0 1 23,1-1 1,0 1 0,3-2 0,0 0 0,-2 1 0,0 1 0,0 0 0,0-1 0,-1 0 0,1 0 0,0 0 0,0 1-1,2-2 1,0 1-26,-1 0 1,1 0-1,-1 1 1,0 0-1,-3-1 1,0 0-1,1-1 1,-1 1-1,1 0 1,-1 0-1,-1-1 1,0-1-1,-1 1 1,-1-1 0,-3 1-1,0-1 22,-2 1 1,0 1 0,-2 1 0,-1 0-1,-1-2 1,-2 0 0,1 1 0,-1-1-1,-2 0 1,-1 0 0,29-2 0,-6-1 72,-2 1 0,-3 2 1,2-2-1,0 1 1,0 1-1,3 0 1,3 0-1,2 2-69,2 1 0,-1 1 0,-30 0 1,0 1-1,0 0 0,-1 2 0,0 0 1,1 0-1,30 5 0,-5-1 0,-6 2-90,-6 1 0,-8 0 1,0-1-1,-3-1 1,-5 0-1,-3-1 1,-5-1-1,-1 0 156,-2-4 0,-4-1 0,3 1 0,-2 0 0,-2 2-146,-1-1 0,-5-2 1,-16 5 56,-15-2 0,3-3 0,5-1 0,4 0 0</inkml:trace>
  <inkml:trace contextRef="#ctx0" brushRef="#br0" timeOffset="3">6327 13873 7569,'-1'-11'72,"-3"1"0,-3 2 0,-3 5 1,-1 7-1,4 6 0,3 6 1,3 3-1,1 3 0,0 5 0,0 2 1,0 3 19,0 1 1,1-3 0,3 1 0,3 1 0,4 1 0,-1 0 0,-1-2 0,-2-1-137,2-3 0,0 0 1,0-4-1,-3 0 0,0-2 1,0-2-1,-1-3 0,-3-4-383,-1 0 0,3-1 1,0 1 426,-1-1 0,-7-10 0,-3-2 0</inkml:trace>
  <inkml:trace contextRef="#ctx0" brushRef="#br0" timeOffset="4">6202 13919 7569,'0'-23'29,"0"5"1,0 3 0,0 2 0,1 3 0,3 1 0,2 2 0,2-1 139,-1 2 0,5-3 1,4 5-1,2 1 1,4 2-1,2 1 1,4 0-1,1 0 0,1 1-184,-1 3 0,7 6 0,-6 6 0,-2-1 0,-4 1 0,-4 2 0,-5 1 0,-4 0-92,-3 1 0,-3-2 1,-6 0-1,-3 0 1,-5-2-1,-5 2 1,-5-1-1,-4-1 51,-4-2 1,3 0 0,-4-1 0,2-1 0,-1-2 0,2 1 0,1-2-322,1-2 1,5 2 376,3-5 0,-3 0 0,0-4 0</inkml:trace>
  <inkml:trace contextRef="#ctx0" brushRef="#br0" timeOffset="5">7081 13782 7569,'-11'-18'138,"-1"3"1,1 3 0,-1 5 0,1 3-1,0 4 1,-1 4 26,1 3 1,-1 9 0,1 3-1,-2 2 1,-1 3 0,-2 3-1,-1 3 1,1 3-120,2 2 1,-1-1 0,2 1 0,3 2 0,1 3 0,1-1 0,2 2-1,1-1-128,2 3 1,2 0-1,1 1 1,1-4 0,2 0-1,2-5 1,1-2-1,3-4-60,1-1 1,2-2 0,-1-7 0,1-3 0,-1-1 0,0-1 0,1-2 37,-1-3 0,1-3 0,-1 2 1,0-3-1,1-2 0,-1 1-519,1-1 623,-6-2 0,9-1 0,-2 0 0</inkml:trace>
  <inkml:trace contextRef="#ctx0" brushRef="#br0" timeOffset="6">7458 13953 7569,'-5'-11'-320,"-3"-1"0,-2 2 0,0 1 527,2 2 1,2 0-1,4-2 1,-2 2-1,0-1 19,-1 2 0,2 1 0,-4 5 1,-2 0-1,-1 0 0,-2 0 1,1 0-121,-1 0 1,0 1 0,-2 3 0,-3 3 0,1 4 0,-1-1-1,3 0 1,2 0-85,0 3 1,1 1-1,1-3 1,2 0-1,4 1 1,3-1-1,1 1-54,0-1 1,1 1 0,3 0 0,5 2 0,4 1 0,3-1 0,2-1 0,1-1 4,-1-1 0,3 2 1,-2 1-1,4 1 1,2-1-1,1-2 1,-3 0 30,-3-1 0,-2 2 0,1 1 1,-4 2-1,-2 1 0,-2-1 0,-1 0 1,-2 0-98,-4 3 0,-3 2 0,-2-1 0,-3-2 0,-5-1 0,-4 0 0,-3-1 0,-2 0-10,-2 0 1,-2-7 0,-1 2 0,0 0 0,1-1 0,-1 0 0,0-1-169,0-2 0,4-3 1,1 2-1,2 0 271,2-4 0,1 4 0,2 1 0</inkml:trace>
  <inkml:trace contextRef="#ctx0" brushRef="#br0" timeOffset="7">7755 14113 7569,'-5'-11'83,"5"4"1,0 3-1,6 3 16,4 1 1,2 0 0,0 0 0,4 0 0,3 0-1,2 0 1,2 0 0,0 0 0,0 0 0,-2 0-626,-2 0 0,2 0 0,-6 0 526,-1 0 0,4 5 0,-1 2 0</inkml:trace>
  <inkml:trace contextRef="#ctx0" brushRef="#br0" timeOffset="8">7744 14398 7569,'1'-6'219,"3"2"0,3 3 0,3 0 1,2-2-1,0-2 0,5-1 16,6-3 1,0 3 0,5-2-1,-2-1 1,2 0 0,0 0-1,0 3 1,-1 1-765,1 2 0,-8-2 529,3 1 0,-3 1 0,3 3 0</inkml:trace>
  <inkml:trace contextRef="#ctx0" brushRef="#br0" timeOffset="9">8600 14124 7569,'-16'-5'79,"3"-1"0,-2-4 1,2 2-1,3 3 0,1 1 1,1 1-1,-1 0 1,-1 2-1,-1-1 0,-1 0 1,1-2-1,0 2 0,-1 0 152,1 2 0,-1 0 1,1 0-1,0 2 0,0 1 1,2 4-1,3 0-292,1 1 0,1-4 0,4 3 0,0 2 1,0 1-1,0 2 13,0-1 0,2-3 0,1-1 1,5 2-1,2 1 0,3 2 0,1-2 1,2-1 123,2-1 1,0-1 0,2 5 0,-1-1 0,1 0 0,1 1 0,-1-1-38,-1 1 0,-5-1 0,1 1 0,-2-1 0,-3 0 0,-2 2 0,-4 1-150,-3 1 0,-1 0 0,-1-2 0,-5 1 0,-5 1 0,-7-1 0,-3-1 0,-2-3-54,0-2 1,0 2 0,0-2 0,0 0-1,1 1 1,-1-2 0,0-2 0,1-3-1084,3 0 1248,-2 3 0,8-4 0,-3 4 0</inkml:trace>
  <inkml:trace contextRef="#ctx0" brushRef="#br0" timeOffset="10">8749 13690 7569,'-11'-21'1115,"4"2"-758,3 4 0,12 13 0,4 10 0,5 8 0,4 9 0,5 4 0,4 5 0,2 3-207,-2 2 1,2 2 0,-5 6 0,-2 1 0,-2 0 0,-4-2 0,-4-3 0,-3 0-192,-5 1 0,2-3 1,-5-2-1,-1-2 1,-3-1-1,-4-5 1,-5-1-593,-5-5 0,-1-1 1,-7-1-1,-3 0 633,-3 0 0,-3-6 0,-3 0 0</inkml:trace>
  <inkml:trace contextRef="#ctx0" brushRef="#br0" timeOffset="11">4683 12434 7569,'-5'-16'94,"-2"-2"1,1 0-1,1 4 1,1 4-1,0 5 1,2 4-7,0 6 0,4 4 1,0 3-1,2 2 1,0 3-1,0-1 1,1 1-1,0-2 1,1 0-258,1 0 0,-5 1 0,3-4 0,-1 2 0,0 1 169,-2-1 0,0-1 0,-2-1 0</inkml:trace>
  <inkml:trace contextRef="#ctx0" brushRef="#br0" timeOffset="12">4489 12742 7569,'1'-7'73,"3"0"0,3 2 0,3 3 0,3 1 0,2-1 0,4 0 0,3-2 75,1 1 1,5 1-1,1-1 1,1 0 0,1-1-1,-1 0 1,1 0 0,-2 0-358,-1-1 1,1 4 0,-5-3-1,-4 2 1,-2-1 0,-4-1-1078,-1 2 1286,-2 1 0,-4 1 0,-2 0 0</inkml:trace>
  <inkml:trace contextRef="#ctx0" brushRef="#br0" timeOffset="13">4603 12902 7569,'-7'-5'63,"2"5"0,5 2 83,0 8 1,0 2 0,0 7 0,0 0 0,0 2-1,0 0 1,2 3 0,0 1-141,2-1 1,0-1 0,-4-1-1,0 1 1,0-1 0,0-2 0,0-2-1,0-2-214,0-2 0,0-1 0,0-2 0,0 1 208,0-1 0,-5 1 0,-2-1 0</inkml:trace>
  <inkml:trace contextRef="#ctx0" brushRef="#br0" timeOffset="14">4945 12891 7569,'-11'-11'-30,"0"-1"0,-1 2 0,1 2 1,-1 5-1,1 1 0,-1 4 234,1 1 0,-2 5 0,-1 6 0,-1 4 0,0 2 0,0 4 0,-1 0 0,4 2 0,2-1-198,2 2 0,5 3 1,0-3-1,1-1 1,2 0-1,0-2 0,0-3 1,0 0-132,0-4 1,2 0 0,0-6 0,3 1 0,2-2 0,2-2 28,1-5 0,1-1 0,1-2 0,-2-2 0,-3-1-18,-3-5 1,-3-2-1,-1-2 1,-1 1-1,-3 0 1,-5-1-1,-5 1 1,-5 1-315,-2 2 0,-6-1 428,1 5 0,-1 0 0,4 4 0</inkml:trace>
  <inkml:trace contextRef="#ctx0" brushRef="#br0" timeOffset="15">5402 12548 7569,'-5'-11'44,"4"-1"1,-2 1 0,6 0 0,5 0 0,2 4-1,1 2 1,1 1 0,-1 0 0,2 2 0,1 0-1,2 1 1,1-1 0,0-2 89,1 1 1,-3 2-1,3 2 1,-1 2-1,-2 2 1,0 1-1,0 3 1,-2 1-187,-4 2 1,0-1 0,-4 0 0,0 2 0,0 1 0,-2 1 0,-2 1 0,-2-1 4,-3 0 0,1 0 0,-4-3 0,-2-2 0,-1-1 0,-2-2 62,1 2 0,3-2 0,3-1 0,4-1 1,6-2 31,4-2 0,3-1 1,4 0-1,3-1 1,2-2-1,2-2 1,-1 0-154,-3 0 0,6-3 0,-3 4 1,-1 1-1,-2-1 0,-1 0 106,0 1 0,-4 2 0,2 1 0</inkml:trace>
  <inkml:trace contextRef="#ctx0" brushRef="#br0" timeOffset="16">5516 12845 7569,'-6'-5'77,"2"4"1,8-4 0,4 1-1,2 0 1,3 0 0,2 1 0,5-2-1,5-1 1,6 0 126,2 0 0,2 2 1,2-2-1,1-1 1,-2 2-1,-3-1 1,-4 1-1,-1 0-559,-3 2 1,-2 2 0,-3 1 354,0 0 0,-1 0 0,3 0 0</inkml:trace>
  <inkml:trace contextRef="#ctx0" brushRef="#br0" timeOffset="17">5505 12959 7569,'-1'-7'76,"-2"2"0,-1 3 0,2 8 0,1 2 0,1 4 0,0 1 0,0 1 0,1 1 0,1 0 0,2 1 71,-1 4 1,2-3-1,-1 1 1,-1-1-1,1-2 1,0 0-1,-1 0 1,-2-1-500,-1-1 1,4-2 0,-1 1 0,0-1 351,-2 1 0,4-1 0,2 0 0</inkml:trace>
  <inkml:trace contextRef="#ctx0" brushRef="#br0" timeOffset="18">5916 12925 7569,'-7'-18'160,"0"3"0,1 4 0,0 3 73,-3 4 0,-1 3 0,-2 2 0,1 3 0,-1 4 0,0 3 0,-2 4 0,-3 4-243,-1 3 1,4 2-1,-1 2 1,4 0 0,2 1-1,2-1 1,1 1-1,1-2-82,0 0 0,1-4 1,4-2-1,0-2 1,1-2-1,3 0 71,4-1 1,2-6 0,1-4 0,2-3 0,1-2 0,1-2 0,-1-2 23,-1-1 0,-2-2 0,1-3 0,-2-1 0,-1 1 0,-3-1 0,-1 1 0,-2-1-62,-2 1 0,-7 0 1,-6 0-1,-5 4 0,-6 3 1,-3 4-1,-3 4-1052,-4 3 1111,7 4 0,-13 10 0,10 3 0</inkml:trace>
  <inkml:trace contextRef="#ctx0" brushRef="#br0" timeOffset="19">6601 12480 7569,'-3'-15'9,"-1"-2"1,1 1 0,2-1 0,1 3-1,0 0 1,0 0 0,0-1 0,0 1-1,1 1 1,3 3 0,2 1 0,2 3-1,0 1 1,1 1 125,1-1 0,1 4 1,1-4-1,0 1 1,2 0-1,3 1 1,0 2-1,2 1-173,-1 0 1,3 0 0,-6 1-1,0 3 1,0 3 0,-1 0-1,-2 1-28,-3 1 0,-7 1 0,2 1 0,-4 1 0,-4-1 0,-4 1 1,-2-1-1,-2-1 58,-4-2 1,4 2 0,-4-4-1,4 1 1,0-2 0,0-2-1,-1 3 1,0-1 82,3 0 0,1-1 0,-2-3 1,-1 1 15,1 2 1,6 5 0,6-3 0,8 2-70,5 0 1,1-5 0,-2 4-1,1-1 1,1 0 0,-1 2 0,-1 0-40,-2-1 0,1 1 1,-2 3-1,-3 1 1,-3-1-1,-4 1-123,-4-1 1,-3 0-1,-7 1 1,-3-1 0,0 2 139,-4 2 0,0-2 0,-2 3 0</inkml:trace>
  <inkml:trace contextRef="#ctx0" brushRef="#br0" timeOffset="20">6476 12834 7611,'0'-12'173,"5"6"1,3 2 0,2 2 0,1-1 0,0-1 0,1 1 0,1-1 0,2-1 59,4-2 1,6 5 0,2-3 0,0 1 0,-1-1 0,2 0 0,1 0 0,3 1-470,1-1 0,-3 4 1,0-3-1,-1 2 1,-1 2-1,-2 0 1,-4 0 235,-6 0 0,2 0 0,0 0 0</inkml:trace>
  <inkml:trace contextRef="#ctx0" brushRef="#br0" timeOffset="21">6556 12971 7569,'-7'-12'603,"0"6"1,7 2-549,5 3 0,0 7 0,3 5 0,-1 2 0,1 3 0,-2-1 0,0 1 0,0 1-275,-1-1 1,-2 3-1,-3-2 1,0-1-1,0 2 1,0-1 219,0-1 0,6 5 0,0-4 0</inkml:trace>
  <inkml:trace contextRef="#ctx0" brushRef="#br0" timeOffset="22">6955 12948 7569,'-7'-18'207,"1"3"1,0 2 0,3 3 0,-2 3 5,-3 3 1,-3 4 0,-5 5 0,-3 5 0,-2 5 0,-2 3 0,1 2 0,2 2-254,1 1 0,5 0 0,0-1 1,4 1-1,4 0 0,0 0 1,4 0-1,2-2-143,4-2 0,1 2 0,4-7 0,-2-3 0,3-3 0,3-2 0,2-1 145,-1 0 1,0-1-1,0-4 1,1-1-1,-1-2 1,-1-2-1,-1-1-2,-1-3 1,-5-1 0,-2-2-1,-3 1 1,-2-1 0,-4 1-71,-6 0 0,-6 0 0,-6 4 1,-1 3-1,-1 3 110,-2 1 0,-5 5 0,3 1 0</inkml:trace>
  <inkml:trace contextRef="#ctx0" brushRef="#br0" timeOffset="23">7732 12320 7569,'0'-18'105,"0"3"0,0 2 0,1 3 1,3 2-1,4 5 0,2 3 0,1 3 1,0 5 81,-4 2 0,2 2 0,-5-1 0,0 0 0,-1 2 1,3 1-1,-1 1 0,1 1-277,0 0 0,-2-3 0,4 2 1,1-2-1,1-3 0,1-1 1,1-2-1,-1 1-78,0-2 0,1 1 0,1-5 1,0 2-1,3-1 0,-2-2 1,-2-1 167,0 0 0,-1 5 0,1 1 0</inkml:trace>
  <inkml:trace contextRef="#ctx0" brushRef="#br0" timeOffset="24">8018 12423 7569,'-12'-5'170,"5"3"1,-1-1-1,0 3 1,1 3-14,-1 5 0,6 3 0,-2 3 0,3 2 1,1-1-1,0 0 0,0 1 0,0 1-329,0-1 1,0 4 0,0-5 0,0 0 0,1 0 0,1 0 171,2-1 0,0 4 0,-4 0 0</inkml:trace>
  <inkml:trace contextRef="#ctx0" brushRef="#br0" timeOffset="25">7595 12822 7569,'0'-17'91,"1"5"1,4 8 0,6 3 0,4 0 0,3-2 0,3 0 0,5-1 0,5 0 0,6-1 4,5-2 0,1 4 0,0-4 0,-1 2 0,0 3 0,-1 0 0,-5 2 0,-3-1 0,-3-1-417,-3-2 1,0 0-1,-5 4 1,-3 0 320,-4 0 0,-2 5 0,-2 1 0</inkml:trace>
  <inkml:trace contextRef="#ctx0" brushRef="#br0" timeOffset="26">7732 12891 7569,'0'-11'328,"0"3"0,1 3-245,3 4 0,-1 3 0,3 10 0,0 0 0,-1 3 1,1 3-1,-4 1 0,1 0-192,0 2 0,-1 0 0,2 1 0,-3-2 0,-1-2 0,0 0 0,0-2 0,0 1-418,0-4 0,0 0 527,0-1 0,-5-1 0,-2 0 0</inkml:trace>
  <inkml:trace contextRef="#ctx0" brushRef="#br0" timeOffset="27">8120 12914 7569,'-5'-17'183,"3"6"1,-5-2 16,2 4 0,-2 8 0,2 0 1,-2 6-1,-3 4 0,-2 5 0,-4 2 1,2 4-211,2 2 0,0-3 0,1 0 1,-1 1-1,2 2 0,1 0 1,3-2-1,1-2-94,2-2 0,2-1 1,1-3-1,1-2 0,2-1 1,2-3-1,1-1 0,3-2 88,1-2 0,2-1 1,0 0-1,2 0 0,2 0 1,-1-1-1,0-2 44,0-1 1,-3-4 0,-6 0 0,-1-2-1,-2-2 1,-2 1 0,-2 0-116,-3-1 1,-4 1-1,-8 1 1,-7 2-1,-6 4 1,-4 3-1,0 1-1299,2 0 1386,-2 5 0,4 6 0,-5 7 0</inkml:trace>
  <inkml:trace contextRef="#ctx0" brushRef="#br0" timeOffset="28">8737 12354 7569,'0'-11'22,"0"-1"1,0 1 0,0-1 0,0 1 0,0 0 0,0-1 0,0 1 0,1 1 0,3 1 0,4 2 0,1 1 0,0 1 0,-2 0 0,2 1 0,3 0 46,3 0 1,-3 1-1,5 3 1,-1 0 0,2 0-1,1 1 1,0 1 0,0 4-119,-1 0 0,2-2 0,-4 3 0,-2 2 0,-3 1 0,-3 2 0,-5-1 32,-1 1 1,-6-5 0,-1 1 0,-2-1-1,-1 1 1,-3 0 0,0-1 0,-2 1 55,-2 0 1,2-6 0,-2 2 0,2-3 0,2 0 0,0 2 175,-1 1 1,2 1-210,2-1 0,3-2 0,7 5 0,1-1 1,5-1-1,2 1 0,2-1 13,-1 0 0,0 3 0,0-3 0,-3 0 1,0 2-1,0-1-89,-2 3 1,-1 1 0,-6 1 0,-4 1 0,-5-1 0,-4 1-442,0-1 1,-4 0 0,-1 1 510,-3-1 0,-6 6 0,-1 1 0</inkml:trace>
  <inkml:trace contextRef="#ctx0" brushRef="#br0" timeOffset="29">8623 12708 7569,'1'-6'170,"2"1"0,2 1 1,1 0-1,4 0 0,4 1 186,5-1 0,3-4 0,2 3 1,3 0-1,3 0 0,4 1 1,3 0-1,3-1-376,0-1 1,-3 3 0,1-2-1,-4 1 1,-2 1 0,-4 0 0,-3 2-873,-3 1 0,-6 0 0,2 0 892,-1 0 0,-7 0 0,-5 0 0</inkml:trace>
  <inkml:trace contextRef="#ctx0" brushRef="#br0" timeOffset="30">8771 12811 7569,'0'-9'581,"0"5"0,4 6-519,0 9 0,4 2 1,-3 2-1,0 3 1,0 1-1,-3 0 0,0 1-124,-2 2 0,0-3 0,0-2 0,0 1 0,0-1 0,0-1 0,0-2 0,0-1-729,0-2 1,0 1 790,0-1 0,-5 1 0,-2-1 0</inkml:trace>
  <inkml:trace contextRef="#ctx0" brushRef="#br0" timeOffset="31">9160 12765 7569,'-4'-17'153,"-1"3"1,-2 5-1,-1 5 1,-3 3-1,-1 2 18,-3 3 0,2 3 0,-4 9 0,2 3 1,0 2-1,1 2 0,3 0 0,2 0-222,1 0 1,2-1 0,-2 1 0,3-1 0,1-2 0,0-2 0,2-2 0,1-2-240,1-1 0,1-2 1,3 0-1,3-4 311,3-3 0,2-3 0,-1-1 0,1-1 0,-1-3 0,-1-3 0,-2-4 20,-4 0 0,-3 0 0,-4-1 0,-3 1 0,-7-1 0,-3 2-270,-4 3 0,-7 1 1,-4 6-1,-2 2 229,-1 2 0,0 2 0,0 5 0</inkml:trace>
  <inkml:trace contextRef="#ctx0" brushRef="#br0" timeOffset="32">9514 12297 7569,'-7'-18'71,"-1"2"0,4 4 1,1 1-1,3 0 0,4-1 1,4 2-1,2 1 0,1 3 1,1 1-1,-1 1 0,0 0 1,2 0-1,1 2 85,1 0 0,1 2 0,-4 0 0,2 0 0,0 2 0,-2 0 0,-4 3 0,1 2-201,1 2 1,-2-3 0,-2 1 0,0 2 0,-4 2-1,-1 1 1,-1 2 0,-1 1-51,-3-1 0,-2 3 1,-6-2-1,2-1 1,1 0-1,2 0 1,-2 1-1,-1-1-6,-2-1 1,5-6 0,0 1 0,1 0 0,1-1 181,0 1 1,2-6 0,7 4 0,4-3 0,2 1 0,3-1-30,2-2 1,-1-1 0,4 0 0,-1 0 0,0 0 0,-1 0 0,0 0-505,0 0 1,-3 0 0,1 1 451,-5 3 0,-9 2 0,-7 6 0</inkml:trace>
  <inkml:trace contextRef="#ctx0" brushRef="#br0" timeOffset="33">9491 12685 7569,'-11'0'43,"5"0"1,6-1 0,8-1 0,6-4 302,5 0 0,-1 0 0,1-3 0,2 3 1,4-1-1,1 2 0,1-1 0,-1 1-483,1 0 1,0 1-1,-4 3 1,-1-2 0,1-1-1,-1 2 1,-3 0-1,-3 2 137,1 0 0,-4 5 0,3 2 0</inkml:trace>
  <inkml:trace contextRef="#ctx0" brushRef="#br0" timeOffset="34">9685 12777 7569,'-5'-10'23,"-3"2"0,-2 4 1,0 4-1,2 4 1,3 4-1,2 3 1,-1 4-1,1 3 1,2 1-1,1 0 1,0 0-1,0 0 1,0-1 105,0-2 0,0 3 0,0-2 0,1-1 0,2 1 0,1-3 1,-2-1-554,-1-2 1,-1 0-1,0 1 424,0-1 0,0 1 0,0-1 0</inkml:trace>
  <inkml:trace contextRef="#ctx0" brushRef="#br0" timeOffset="35">9982 12754 7569,'0'-23'76,"-4"5"0,-1 4 1,-1 5-1,-3 6 81,-1 1 1,-3 2-1,-1 3 1,-1 3 0,0 7-1,-1 3 1,0 5-1,-1 2 1,1 2-160,2 2 0,1 1 1,2-3-1,1 2 1,1-3-1,2-2 1,2-1-1,3 0-84,1 0 1,1-6 0,1 0-1,1-2 1,3-2 0,2-1-1,2-2 1,1-4 49,1-3 0,-3-1 0,0 0 0,0 0 1,3-1-1,-1-3 13,-3-4 1,-2 2-1,-5-2 1,0 0 0,-1-3-1,-3 0 1,-3 0 0,-5-1-164,-3 1 0,-1 3 0,-5 2 0,2 1 1,-1 2 185,-2 2 0,-1 6 0,1 1 0</inkml:trace>
  <inkml:trace contextRef="#ctx0" brushRef="#br0" timeOffset="36">10610 12308 7569,'-18'-21'91,"3"3"0,2 8 1,3 10-1,3 9 1,3 6 15,3 3 1,1-3-1,0 3 1,1 0 0,1-2-1,2 2 1,0-2 0,0 1-191,0-3 1,1 2 0,-3 0 0,2-2-1,0-2 1,0 0 82,0-1 0,-1 6 0,-3 0 0</inkml:trace>
  <inkml:trace contextRef="#ctx0" brushRef="#br0" timeOffset="37">10313 12731 7569,'0'-18'193,"5"6"1,4 5 0,5 2-1,4 1 1,1 1 0,1-3-1,3 1-65,2 0 1,7-2-1,-1 2 1,3 0-1,1-1 1,1 3-1,-3-1 1,-1 0-435,-3 2 0,0 0 0,-5 2 0,0 0 0,-3 2 306,-4 1 0,4 4 0,-4 4 0</inkml:trace>
  <inkml:trace contextRef="#ctx0" brushRef="#br0" timeOffset="38">10496 12845 7569,'-6'-7'170,"1"0"0,1 3 13,0 6 0,0 3 0,4 6 1,0 2-1,0 1 0,0 2 0,0 2 1,0 1-191,0-1 0,0 2 1,0-3-1,0-1 1,0 2-1,0-1 1,0-1-1,0-2-256,0-1 1,0-2 0,0 1 0,0-1 0,0 0 262,0 1 0,5-6 0,2-1 0</inkml:trace>
  <inkml:trace contextRef="#ctx0" brushRef="#br0" timeOffset="39">10839 12857 7569,'-12'-18'212,"1"4"1,-1 5-1,1 5 1,-1 3-1,2 2-45,3 3 1,-3 6-1,1 7 1,-4-1-1,-2 2 1,1 0-1,1 2 1,2 2-208,-1 0 1,6 1 0,1-1-1,1-2 1,0-1 0,2 0-1,2-1 1,4-3-126,3-2 0,3-2 0,3-1 0,2-2 1,3-3-1,1-1 0,0 0 0,1-3 185,2-3 0,-3-1 0,-1-5 0,-2 1 0,-3-1 0,-3 1 0,-4-2 0,-1-3 37,-2-3 1,-8 2 0,-6-3-1,-9 1 1,-5-1 0,-8 4-1,-6 3 1,-8 5-58,-4 3 0,-7 6 0,-6 1 0</inkml:trace>
  <inkml:trace contextRef="#ctx0" brushRef="#br0" timeOffset="40">20231 9549 7569,'-12'-11'94,"1"-4"0,1-1 1,1 4-1,2 2 1,2 2-1,2 0 1,-1 1-1,-1 2 1,0 3-1,-1 9 0,4 5-2,1 7 0,1 3 0,0 1 0,0 0 1,0 0-1,0 1 0,0 1 0,0 2 0,0-1-440,0 2 1,1-4 0,1 3 0,2-3 347,-1-1 0,3 5 0,1 1 0</inkml:trace>
  <inkml:trace contextRef="#ctx0" brushRef="#br0" timeOffset="41">20539 9526 7569,'-11'-10'132,"0"7"0,3-6 0,0 6 1,0 9-144,2 7 0,-4 6 1,2 8-1,-1 3 1,0 3-1,2 3 1,-2 2-1,-1 2-109,-2 1 0,5 3 1,-1-3-1,1 0 120,0-3 0,-8-3 0,2 0 0</inkml:trace>
  <inkml:trace contextRef="#ctx0" brushRef="#br0" timeOffset="42">20482 9903 7569,'5'-22'-9,"-3"-1"0,5 1 0,-1 2 0,1 2 0,1 2 0,3 0 0,0 1 193,0 0 1,2 1-1,1 5 1,1 3-1,1-1 1,-1 2 0,0 0-1,0 3-202,2 0 1,-5 2-1,4 0 1,-4 2 0,-2 1-1,-2 5 1,-3 2-1,-1 3-35,0 2 1,-2-1 0,-6 4-1,-3-2 1,-3 0 0,-3-1-1,-1 1 1,-1 1 52,1-1 1,-1 0 0,2-5 0,3-1 0,1-1 0,3-1 118,2 0 1,0-2-1,4-3 1,5 0-57,4 1 0,4-3 0,1 3 0,2-3 0,1-1 0,0 1 0,1 2-36,2 1 1,-3 1 0,-2-1 0,-2 2 0,-2 1 0,-1 1 0,-1 0 0,-2 1-74,-2 2 1,-2-2 0,-4 6 0,-3-1-1,-3 1 1,-5 3 0,-3 1 0,-4 0-407,-2 1 0,-2-2 0,1 1 452,3 2 0,-2-5 0,3 1 0</inkml:trace>
  <inkml:trace contextRef="#ctx0" brushRef="#br0" timeOffset="43">21247 9447 7569,'-11'-17'402,"0"4"1,4 1-1,3 7 1,3 8-1,1 8-355,0 4 0,0 1 0,1 6 0,2-1 0,2 4 0,0 0 0,1 2 0,-1-1-952,0 0 0,0-2 905,-1-1 0,-3-1 0,4 1 0</inkml:trace>
  <inkml:trace contextRef="#ctx0" brushRef="#br0" timeOffset="44">21624 9447 7569,'-11'-7'62,"3"-2"1,2 7 0,-1 3 0,1 5 0,-2 5 103,2 0 0,-3 5 0,4 3 0,-1 3 0,-3 1 0,0 0 1,0 0-1,1-1 0,-1 3-379,-1 1 1,0-2-1,1 3 1,3-3-1,0-1 1,1 0 212,-1 0 0,-2 4 0,1 3 0</inkml:trace>
  <inkml:trace contextRef="#ctx0" brushRef="#br0" timeOffset="45">21544 9766 7569,'0'-11'1,"1"-1"0,2 1 1,2 0-1,0-1 0,1 1 1,1-1-1,2 1 310,1 0 0,1 3 0,2 2 0,1-1 0,1 2 0,-1 0 0,0 3 0,0 0-287,1 2 0,0 0 0,-3 0 0,-1 0 0,-1 2 0,-1 0 1,-2 3-188,-2 1 0,2 2 0,-3 4 0,-1-1 0,-2 0 1,-2 0-1,-3-3 72,-4 0 0,2 0 0,-2 2 1,1-1-1,-1-2 0,0 2 140,-1 1 1,4 2-1,2-1 1,1 1-7,2-1 0,2-3 0,1-2 1,5 0-1,2-1 0,2 2 0,-1-2-39,0 0 1,2 0-1,1-3 1,1 4-1,-1-1 1,-1 1-1,-3 0 1,-1 2-15,-1-2 1,-6 4-1,2-2 1,-3 2-1,-2 2 1,-4 0 0,-7 2-17,-5 1 1,-5 5-1,-2-4 1,-3 2-1,-3 1 1,-3 0 0,0 0 25,2 1 0,-2 2 0,4 1 0</inkml:trace>
  <inkml:trace contextRef="#ctx0" brushRef="#br0" timeOffset="46">22401 9172 7569,'0'-11'124,"0"0"0,-2 0 0,0 5 1,-2 6-1,1 6 0,2 6 0,1 3 1,0 4-1,0 3 0,0 1 1369,0-1-1555,0 1 1,0 0 0,0 0 0,0 0 0,1-2 0,2 0 0,1-4-203,-2 0 1,0-1 0,-2-2 0,0 2 0,0-1 263,0 1 0,0-3 0,0 3 0</inkml:trace>
  <inkml:trace contextRef="#ctx0" brushRef="#br0" timeOffset="47">22675 9321 7569,'-8'-6'-37,"0"3"1,1 6 0,-1 5 0,1 6 0,-2 7 106,-1 4 0,-2-1 0,-1 4 0,1-1 0,-2 1 0,1 1 0,-1 3 0,1 1-249,1 1 0,4-1 0,2-1 179,1-2 0,-4 0 0,3 5 0</inkml:trace>
  <inkml:trace contextRef="#ctx0" brushRef="#br0" timeOffset="48">22663 9652 7569,'0'-11'-17,"0"-1"1,2 1-1,1-1 1,5 1-1,2 1 1,2 1 0,-1 1 179,0-1 1,2-1-1,2 0 1,3 1 0,1 3-1,-1 1 1,-2 2 0,-2 2-120,-1 1 1,-2 0-1,0 1 1,-4 3-1,-3 4 1,-3 2 0,-1 1-1,-1 2-103,-3 2 0,-2-1 1,-6 4-1,0-2 0,-4-2 1,-1-1-1,-1-1 76,3-1 1,2 0 0,2 0 0,0-3 123,4 0 0,3-2 0,8 2 0,3-4 0,4-2-39,0 2 1,4-3 0,2 3 0,-1-1 0,2-1 0,-1 2 0,-1 0 0,-1 1-39,2 3 1,-5-2-1,4 2 1,-5 0 0,-3 3-1,-4 1 1,-3 2-71,-1 1 1,0 4-1,-3-2 1,-3-1-1,-7 2 1,-3-1-1,-5 0-179,0 1 0,-2-3 0,1 3 0,2-1 0,1-3 1,0-3-1,1-2 0,3-3 185,2-1 0,2 4 0,0-2 0</inkml:trace>
  <inkml:trace contextRef="#ctx0" brushRef="#br0" timeOffset="49">23634 9435 7569,'-11'-23'379,"-1"5"0,1 5 0,-1 4 0,1 5 0,1 4-166,2 4 1,-3 3-1,1 8 1,-4 6-1,-2 3 1,1 4-1,0 0 1,1 1-1,3-1 1,3 1-359,4 0 0,3-3 0,1 0 0,1-2 0,3-1 0,4-1 0,3-3 24,4-4 1,-1-4-1,5-3 1,2-4 0,1-3-1,5-1 1,2-1 0,2-3 143,-1-4 1,-5-3 0,3-3 0,-1-2 0,0-2-1,-2-2 1,-1-3 72,-1-4 0,-5 2 0,-3-5 0,-2 1 0,-3 0 0,-3-3 0,-3-1 0,-4 0-253,-4 3 1,-7-1 0,-11 7 0,-7 4 0,-10 4 156,-8 5 0,-15 10 0,27 4 0,0 0 0</inkml:trace>
  <inkml:trace contextRef="#ctx0" brushRef="#br0" timeOffset="50">20288 10486 7569,'-5'-12'38,"0"5"0,-4 0 0,2 4 0,2 4 0,3 7 0,0 5 0,2 7 1,0 2-1,2 4 0,0 2 0,2 0 0,0 1-155,1 0 0,-3-2 0,6 2 0,1-1 0,1-4 0,2-3 117,-1-2 0,5 0 0,2 4 0</inkml:trace>
  <inkml:trace contextRef="#ctx0" brushRef="#br0" timeOffset="51">20745 10532 7569,'-6'-12'113,"-1"2"1,-3 4-1,-2 6 1,1 7-1,1 6 18,2 2 0,-6 9 0,1 0 1,-2 4-1,-3 4 0,1 1 1,-2 1-1,0 0 0,1 1-286,1-1 0,1-4 1,2 0-1,-1-2 0,1-3 1,2-1-1,3-1 155,2 0 0,-1-5 0,-3-2 0</inkml:trace>
  <inkml:trace contextRef="#ctx0" brushRef="#br0" timeOffset="52">20836 10691 7569,'-5'-16'169,"2"7"1,-3-2 105,1 0 0,1 8 0,4 3 0,0 6 0,0 5 0,0 3 0,-1 3 0,-2 1-216,-1 2 1,1 1 0,1 2 0,0-1-1,-2-2 1,2-2 0,0 0 0,2-2-366,0 1 0,4-2 1,1-4-1,1 0 1,3-3-101,1 0 0,2-5 0,1 0 0,1-1 406,1-2 0,5-5 0,-2-2 0</inkml:trace>
  <inkml:trace contextRef="#ctx0" brushRef="#br0" timeOffset="53">20973 10783 7569,'-5'-7'117,"-3"4"0,-1 3 0,1 3 0,1 5 52,2 2 1,-3 3-1,5 1 1,-1 2-1,0 2 1,0 1 0,2 0-1,0 0-1889,2 1 1720,6 2 0,0 1 0,5 0 0</inkml:trace>
  <inkml:trace contextRef="#ctx0" brushRef="#br0" timeOffset="54">21475 10474 7569,'-17'-29'96,"1"1"1,9 7 0,3 2-1,2 3 1,-1 4 0,-1 0 92,2 1 1,0 6 0,2 6 0,0 9 0,0 8 0,0 4 0,2 0 0,0 1 0,2 1-345,-1 3 0,2-3 1,0 3-1,1-3 0,2-3 1,-1 0-1,1-2 0,1 1 155,1 2 0,1-5 0,1 0 0</inkml:trace>
  <inkml:trace contextRef="#ctx0" brushRef="#br0" timeOffset="55">21772 10452 7569,'-5'-9'286,"-1"5"0,-2 8 0,2 6-93,1 5 0,-3-1 0,3 5 1,-2 3-1,-5 2 0,-2 4 0,0 0 1,2 1-313,0 0 1,1-2 0,1 2 0,1-1 0,2-2-1,1 0 1,1-2 0,0-3-1760,2 1 1878,2-6 0,-4 6 0,-1-4 0</inkml:trace>
  <inkml:trace contextRef="#ctx0" brushRef="#br0" timeOffset="56">21875 10623 7569,'-5'-12'334,"3"6"1,-5 4 0,2 4 0,3 6-140,0 2 0,-1 5 1,-1 2-1,0 0 0,0 2 1,-1 0-1,0-1 0,0 0-210,2 0 1,2-1 0,1 4 0,0-3 0,0-1 0,0 0 0,0-1-125,0-2 0,1-2 0,2-3 0,2-3 0,1-1 0,3-2 0,1-2 0,3-1-431,2 0 1,-2 0 0,3 0 569,1 0 0,1-5 0,5-2 0</inkml:trace>
  <inkml:trace contextRef="#ctx0" brushRef="#br0" timeOffset="57">22012 10806 7569,'-11'0'172,"3"0"0,1 0 0,-2 0 1,-1 1-1,-1 3 0,3 2 49,0 0 1,4 8-1,-2-1 1,-1 4-1,2 2 1,-1 0-1,1 0 1,0 2-571,2 5 349,2-2 0,-4 9 0,-1-4 0</inkml:trace>
  <inkml:trace contextRef="#ctx0" brushRef="#br0" timeOffset="58">22675 10349 8523,'-12'-12'-72,"2"1"1,1 1 0,3 3-1,1 7 1,2 8 0,1 5 0,-1 3-1,-1 2 1,2 4 0,2 2 0,2 2-1,3 0 1,2-2-147,2-1 0,1 0 1,1-1-1,1 0 1,-2-2 217,-3-1 0,4-5 0,-5 3 0</inkml:trace>
  <inkml:trace contextRef="#ctx0" brushRef="#br0" timeOffset="59">22857 10429 7569,'-6'-9'208,"1"4"1,1 6 0,0 5-94,2 7 1,-3 0-1,0 5 1,0 1 0,-2 1-1,1 4 1,-3 0 0,-1 0-317,-2-1 0,1 4 1,0-1-1,0 0 0,3-2 1,0-1-1,-1-1 201,-1 1 0,-1-5 0,-1-1 0</inkml:trace>
  <inkml:trace contextRef="#ctx0" brushRef="#br0" timeOffset="60">22983 10566 7569,'-6'-12'235,"1"2"1,1 1-1,0 2 1,-4 5 0,3 2-1,0 8 1,-1 6 0,1 4-1,-2 1 1,2 0-161,0 1 0,-2-2 0,3 1 0,0 0 0,0 0 0,0-1 0,2 0 1,1-2-244,1 1 1,1-2 0,1-4 0,4 1 0,0-2 0,3-3 0,0-2-149,-2 1 0,3-5 0,-2 3 0,3-3 0,3-1 0,2 0 0,-2 0 0,-2-1 316,0-3 0,-5-1 0,1-3 0,0-7 0,3 2 0</inkml:trace>
  <inkml:trace contextRef="#ctx0" brushRef="#br0" timeOffset="61">23086 10748 7247,'-5'-6'278,"-3"2"1,-1 4 0,0 4 0,2 5-1,-1 4 1,1 3 0,0 2 0,2 1-206,3-1 1,-1 3-1,0-3 1,0 1-1,0 0 1,2 0 0,2 0-1,2 0-798,0 2 0,6-5 1,-2 1 724,-1-1 0,9-3 0,-2 3 0</inkml:trace>
  <inkml:trace contextRef="#ctx0" brushRef="#br0" timeOffset="62">23623 10292 7569,'-12'-22'215,"2"6"-49,2 8 0,3 13 0,5 14 0,0 4 0,0 4 0,0 2 0,0 1 0,0 1 0,0-1-362,0-1 0,2-1 1,0-5-1,2 0 1,0 0-1,0-2 1,1 0 195,1-2 0,-3-5 0,2 2 0</inkml:trace>
  <inkml:trace contextRef="#ctx0" brushRef="#br0" timeOffset="63">23897 10337 7569,'-8'-10'190,"0"3"1,0 3 0,-3 5 0,0 5 41,0 6 1,-1 11 0,-1 1-1,0 4 1,-3 2 0,1 1-1,0-1 1,0 1-338,1-2 1,1 2-1,3-4 1,1 0-1,1-1 1,1 1-1,0-3 1,2-4-1199,0-4 1,4 0 1302,-3-1 0,3 1 0,1-5 0</inkml:trace>
  <inkml:trace contextRef="#ctx0" brushRef="#br0" timeOffset="64">23942 10520 7569,'0'-11'1124,"0"-1"1,-5 12-1008,-2 8 1,-2 3-1,0 8 1,1 2 0,-1 0-1,1 1 1,-1-2-136,1-1 0,6-1 1,-2 2-1,1-2 0,1 0 1,-2-2-1,1 1 0,2-3-322,1-2 1,4-4-1,1-2 1,0 1 0,1-2-1,1 0 1,3-3-1,3 0-248,2-2 1,1-2 0,-2 0 587,1-2 0,1-5 0,-5 3 0</inkml:trace>
  <inkml:trace contextRef="#ctx0" brushRef="#br0" timeOffset="65">24057 10714 7591,'-12'0'454,"5"5"0,0 3 1,1 2-1,1 1 1,-2 1-1,2 1-279,0 2 0,1-2 1,4 3-1,0-1 1,0 0-1,0-1 1,0 0-1,2 0-666,2 2 1,-3 3 490,3-4 0,2 0 0,0-4 0</inkml:trace>
  <inkml:trace contextRef="#ctx0" brushRef="#br0" timeOffset="66">20425 11514 7569,'-12'-8'55,"1"2"0,0 1 0,-1 2 1,1 2-1,-1 1 0,1 2 1,-2 5-1,-1 7 0,-2 5 0,-1 6 1,1 3-1,2 5 0,1 1 168,2 1 0,0 4 1,4-7-1,3-1 0,4 1 1,5-3-1,5-2 1,5-4-1,5-4 0,2-4-402,4-2 1,4-7-1,-1-2 1,3-4-1,4-4 1,-1-5 0,1-5 254,-2-5 0,-4 0 0,0-2 0,-2-4 0,-3 1 0,-2 0 0,-5 3 0,-6-1 0,-3-1 1,-6 7 0,0-7 0,-3 1 0,-3 1 0,-6-1 0,-5 2-518,-5 1 0,-4 5 0,-4 0 0,-3 5 441,-3 5 0,-17 3 0,-3 1 0</inkml:trace>
  <inkml:trace contextRef="#ctx0" brushRef="#br0" timeOffset="67">21567 11308 7569,'-6'-5'79,"-3"3"1,4-5 0,-2 2 0,0 1 0,-1 0 0,0 2 0,1 3 0,0 7 0,4 5 0,1 3 0,2 2 62,0 2 0,0 2 0,2-1 0,0 0 0,2-4 1,0 1-1,0-1 0,-1-1-285,0-2 1,2 0 0,-1 0 0,0 1-1,-1-1 1,1-1 142,-1-2 0,-2 1 0,-1-1 0</inkml:trace>
  <inkml:trace contextRef="#ctx0" brushRef="#br0" timeOffset="68">21852 11262 7642,'-11'-11'119,"3"5"0,2 3 1,0 6-1,-1 6 1,-2 3-1,-1 5 1,-1 2-1,-1 4 0,1 3-56,0 3 1,-1 1 0,-1 1-1,0 0 1,-3 1 0,4-1 0,3 1-1,4-3-611,0-1 1,3 3 0,-2-5 0,3 0 547,1-2 0,0-1 0,0-1 0</inkml:trace>
  <inkml:trace contextRef="#ctx0" brushRef="#br0" timeOffset="69">21875 11491 7569,'0'-13'191,"0"-1"0,0-1 0,0 1 0,1 3 0,3 2 37,4 1 1,6 2 0,2-3 0,2 3 0,1 0 0,0 4 0,0 1 0,0 1-350,-1 0 1,-1 0 0,-6 1 0,0 1-1,0 4 1,-4 0 0,-3 3 0,-3 1-20,-1 1 1,0 5-1,-1 0 1,-3 1-1,-3-1 1,-5-1 0,-2 1-1,-1-1 141,1-1 1,1-2 0,2 0-1,1-1 1,1-1 268,1-2 0,7 1 0,1-5-172,6-2 1,4 3 0,2-1 0,1-1 0,0-2 0,4 0 0,-1 2 0,1 2-8,-3 1 1,2-2-1,0 2 1,-4 1-1,-1-1 1,-4 3 0,1 2-92,-2 5 1,-1-4-1,-5 3 1,-2-1-1,-5 2 1,-5 1-1,-4 2-81,0 0 0,-4-3 0,1 1 0,-3 0 1,-1-2-1,0 0 0,2 1 81,2-2 0,-3-2 0,4 0 0</inkml:trace>
  <inkml:trace contextRef="#ctx0" brushRef="#br0" timeOffset="70">22766 11262 7569,'-11'-11'65,"-1"1"0,2 1 0,1 3 1,2 1-1,-2 2 0,0 3 0,1 4 1,4 3-1,3 5 0,1 3 0,0 4 1,1 1-3,3-1 1,-1 2 0,3-5 0,0 2-1,-1 1 1,2 0 0,-2-1 0,1-2-497,1-2 0,-4 0 0,4 0 433,-2 1 0,4 1 0,-3-5 0</inkml:trace>
  <inkml:trace contextRef="#ctx0" brushRef="#br0" timeOffset="71">23017 11217 7569,'-11'-18'287,"-1"4"0,1 6-112,0 8 1,-1 11 0,1 9 0,-1 5 0,0 6-1,-2 2 1,-3 1 0,1 0-302,-1 0 0,2 1 0,4-1 0,0-1 0,3-1 1,1-3-1,2-1 0,3-3 126,0-1 0,-3 4 0,-1 1 0</inkml:trace>
  <inkml:trace contextRef="#ctx0" brushRef="#br0" timeOffset="72">23006 11468 7569,'-5'-11'118,"4"-1"1,-3 1 0,2-1 0,2 1 0,2-1 0,2 1 0,3 1 7,3 2 1,2-2 0,-1 4 0,1-1 0,0 2 0,2 2 0,1-1 0,1 1 0,-1 2-162,0 1 0,0 1 1,-3 3-1,-2 4 1,-2 3-1,-5 3-77,-1 1 0,-2 0 1,0-2-1,-2 1 1,-1 1-1,-5-1 1,-2-1-1,-2-2 136,1 1 0,0-1 1,0 1-1,2-2 0,2-1 122,-2-2 1,4 1 0,2 3-134,6 1 1,3-6-1,7-2 1,1-3-1,1 0 1,-1 2-1,-1 1 1,-2-2 29,1 0 0,-1 1 0,-1 3 0,-1 0 0,-3 3 0,-1 1-8,-2 1 0,-2 1 0,-3-1 1,-5 2-1,-4 1 0,-3 2 1,-2 1-188,-3-1 0,-2 1 1,1-3-1,1 1 1,0-1-1,1-1 0,3-2 1,2-1 151,2-2 0,-1 2 0,1-4 0</inkml:trace>
  <inkml:trace contextRef="#ctx0" brushRef="#br0" timeOffset="73">23714 11137 7569,'-17'-15'152,"0"1"0,0 5 0,6 7 0,6 9 0,2 3 1,1 3 42,-2 2 0,0-1 1,5 5-1,2 2 0,1 4 1,-1 0-1,1-1 0,1-1-335,2 1 1,-4-2 0,4-5-1,-2 0 1,-1-3 0,0-2 0,1 0-1,0-1 140,0 1 0,4-1 0,-3 1 0</inkml:trace>
  <inkml:trace contextRef="#ctx0" brushRef="#br0" timeOffset="74">24034 11217 7569,'-12'0'92,"1"0"0,1 1 0,1 3 0,1 5 1,-1 3-1,-1 5 93,-1 1 0,-1 1 1,1 4-1,0-1 1,-2 2-1,-1 2 1,-1 1-1,1-2-419,1-1 0,2-1 0,-1 0 0,2 0 0,1-2 0,3-1 0,-1-2 234,1-1 0,-1-2 0,-5-4 0</inkml:trace>
  <inkml:trace contextRef="#ctx0" brushRef="#br0" timeOffset="75">23965 11491 7569,'0'-12'78,"0"1"0,2 1 1,0 1-1,3 1 0,1-1 1,2-1-1,0 0 157,-1 3 1,5-4 0,3 5-1,-1 0 1,-1 1 0,-1 1-1,2 0 1,1 1-237,-1 2 1,-5 1 0,-1 1 0,0 3-1,-2 4 1,-2 3-170,-3 5 1,-6-4-1,-3 3 1,-2-2-1,-3 0 1,-1 1-1,-1 1 211,1-1 0,2-1 0,1-2 151,4 1 0,2-5 0,6 1-55,3 1 1,2-4 0,6 0 0,-1-1 0,0-1-1,1 1 1,-1 0 47,1 0 1,-1 1 0,1-3-1,-1 4 1,0-1 0,0 1-1,-3 0-190,0 3 1,-2 1 0,2 2-1,-4-1 1,-3 1 0,-1-1-1,0 0 1,-1 1-384,-3-1 0,-6 1 0,-7-1 0,-2 2 0,-4 1 0,-3 2 388,-3 2 0,-7-4 0,-5 2 0</inkml:trace>
  <inkml:trace contextRef="#ctx0" brushRef="#br0" timeOffset="76">20459 12302 7569,'-8'-7'75,"1"2"0,-2 0 0,-1-1 0,-2 0 0,1 2 0,0 2 0,-2 2 0,-1 2 0,-1 2 0,1 4 0,0 6 0,0 5 0,-1 3 108,1 1 0,1 3 1,1 2-1,2 0 0,3 0 1,3-2-1,3-2 0,1-1-252,0-1 0,5-3 0,4-1 0,5-1 0,5-5 1,2-3-1,2-5 0,1-3 56,3-1 1,2-5-1,5-4 1,-1-3-1,-1-5 1,-3-1-1,-1-2 1,-4 0 58,-4 1 1,1-1 0,-6 3 0,-1-1 0,-3-2 0,-2 0 0,-2-1-1,-2 2-221,-3-1 0,-2 2 1,-5-1-1,-5 0 1,-7 1-1,-3 3 1,-6 4-1492,-6 3 1666,-5 3 0,-14 5 0,-1 0 0</inkml:trace>
  <inkml:trace contextRef="#ctx0" brushRef="#br0" timeOffset="77">21750 12119 7569,'-12'-10'74,"1"2"1,-1 3 0,1 1 0,-1 1 0,1 0 0,0 3 0,-1 4 0,0 3 0,-2 5 0,-2 3 0,1 5 0,0 4 0,0 4 0,2 0 0,3 2 0,3-3 49,2 1 0,2 3 0,4-5 0,3 0 0,3-3 0,5-4 1,3-4-1,4-2-142,3-2 0,0-1 0,1-2 0,1-4 0,2-4 0,0-4 0,0-4 0,-2-2 117,-1-1 0,0-5 0,-1 0 0,1-1 1,-1 0-1,-3 0 0,-5-1 0,-4 1-66,-2-4 0,-6 4 0,2-1 0,-3 0 0,-2 0 1,-3-1-1,-5 0-737,-5 0 1,-4 5 703,-4-1 0,-6 2 0,-1 2 0</inkml:trace>
  <inkml:trace contextRef="#ctx0" brushRef="#br0" timeOffset="78">22629 12050 7569,'-4'-11'154,"-1"0"1,0-1-1,-1 2 1,1 5 0,0 8-1,2 8 1,2 7 0,1 5-124,0 2 0,1 2 0,2-5 0,0 0 0,1-2 0,1-1 0,2 0 0,0-1-1934,1-3 1903,-1 3 0,5-5 0,-1 3 0</inkml:trace>
  <inkml:trace contextRef="#ctx0" brushRef="#br0" timeOffset="79">22915 12039 7569,'-12'-16'211,"1"8"1,-1 0 0,1 8-1,-1 7 1,1 5 0,0 5-123,-1 3 1,1 3 0,-2 2 0,-1 3 0,-1 0 0,2 1 0,3-1 0,4 2-542,1-1 1,1-4-1,4 2 1,0-3 451,0-1 0,0 0 0,0-1 0</inkml:trace>
  <inkml:trace contextRef="#ctx0" brushRef="#br0" timeOffset="80">22949 12245 7569,'0'-18'86,"0"-2"0,0 4 0,1 2 1,2 2-1,2 0 0,1 2 126,3 2 1,1 0 0,1 3-1,2-1 1,1 1 0,1 3-1,-1 1 1,-1 1 0,-2 1-240,1 3 1,-5 2 0,0 7 0,-2 2-1,-3 4 1,0 3 0,-5 0 0,-3 2-31,-6 3 1,-3-1 0,1 3 0,-1-1 0,0-3 0,-1-2 0,3-3 44,2-1 1,1-5 0,6 1 0,2-2 0,2-3 0,4-1 0,3-3-53,3 0 0,7-3 0,3-3 0,6 0 0,4 0 0,3-1 0,0-1 64,-2-2 0,2-10 0,-4 1 0</inkml:trace>
  <inkml:trace contextRef="#ctx0" brushRef="#br0" timeOffset="81">23783 11993 7573,'-8'0'87,"2"2"1,0 1 0,3 5 0,-1 3 0,0 5 0,2 1 0,-1 3 0,0-1 0,0 1 0,0 1 0,2 1 0,1-2 0,1-1 0,2 0-140,0-1 0,6-1 0,-2-6 0,0 0 0,1 1 52,1-1 0,6 1 0,3-1 0</inkml:trace>
  <inkml:trace contextRef="#ctx0" brushRef="#br0" timeOffset="82">24114 12062 7569,'-4'-18'-499,"0"3"445,2 2 0,0 8 1,2 5-1,-1 6 1,-3 6-1,-3 2 106,-4 1 0,0 4 0,0-2 0,-1 0 0,1 4 0,-2 0 0,-1 2 84,-1 0 0,0-4 1,3 0-1,1 1 1,1 1-1,1-1 1,1-2-1,-1-1 8,-1 1 1,3-4-1,0 3 1,1-2 0,1 0-1,0-1 1,1-1-357,-1-2 1,2 1 0,-3-1 0,1 0 0,1 0 0,0-2 211,0-2 0,-4-4 0,1 2 0</inkml:trace>
  <inkml:trace contextRef="#ctx0" brushRef="#br0" timeOffset="83">24125 12359 7569,'-6'-12'70,"1"1"1,1 0 0,0-1 0,2 1 345,0-1 1,2 5 0,-1 0 0,-2 1 1306,0 0-1714,-1 3 1,9-1 0,3 7 0,3 1 0,3-1 0,2 3 0,1 0 0,-1 2-136,-2-1 1,-1-3 0,-2 4 0,0 0 0,-4 3 0,-3 0 0,-3 2 0,-1 1 13,0 1 0,-9 5 0,-3-1 0,-5 3 0,-3 1 0,-2-1 0,0 1 67,-1 0 0,4-4 0,1-1 0,1-2 1,3-2-1,3-1 0,3-1-44,5-1 0,3-5 0,5-2 0,6-3 0,7-1 0,5 0-372,3 0 0,0 0 0,3-1 461,-1-3 0,4-2 0,-3-5 0</inkml:trace>
  <inkml:trace contextRef="#ctx0" brushRef="#br0" timeOffset="84">20676 13010 7569,'0'-12'47,"-1"1"0,-2 0 1,-2-1-1,-1 2 1,-3 2-1,-1 5 1,-3 3-1,-1 2 1,-2 4-1,-3 5 1,-4 5 182,-3 4 0,0 7 1,4 1-1,2 1 1,3 3-1,3 0 1,5-2-238,3-3 1,4 1 0,7-3 0,6-2 0,8-4 0,5-3 0,5-3 0,3-4 0,5-5-76,2-3 0,-1-2 1,2-3-1,-2-5 1,-3-5-1,1-5 1,-4-1 159,-5 1 1,-4-2 0,-4 5-1,-3-2 1,-5-2 0,-3 0-1,-5-1 1,-3 2-39,-3-1 0,-5-2 1,-8 1-1,-6 0 1,-5 4-1,-2 0 0,-4 3-459,-4 2 1,-3 1-1,-6 4 1,0 3 418,1 3 0,4 6 0,2 1 0</inkml:trace>
  <inkml:trace contextRef="#ctx0" brushRef="#br0" timeOffset="85">21864 12884 7569,'-12'-11'94,"1"-1"0,0 1 0,-1 1 0,1 2 0,-1 4 0,1 3 0,-1 1 0,1 1 0,-2 3 0,-1 4 0,-2 3 0,-2 4 0,-1 4 1,1 4 108,3 4 0,0-2 0,2 5 0,4-1 0,3-1 0,3 0 0,2-3 1,4-1-1,3-1-311,5 0 0,10-4 0,2-3 1,6-3-1,5-7 0,4-3 1,4-4 17,2-3 0,2-4 0,-2-7 0,-2-4 1,-4-1-1,-3-1 0,-6 2 0,-6-1 94,-7-2 0,-4 3 1,-5 0-1,-3-1 1,-5 0-1,-7-1 1,-7 4-1,-7-1-269,-4 0 1,-5 4 0,-6-1 0,-2 3 0,-1 5 264,-4 3 0,-5-7 0,-3-2 0</inkml:trace>
  <inkml:trace contextRef="#ctx0" brushRef="#br0" timeOffset="86">23017 12816 7569,'-11'0'52,"-1"0"1,1 0 0,0 0-1,-1 0 1,1 0 0,-1 0-1,1 0 1,0 0 0,-1 0-1,-1 1 1,-1 3 0,-2 5-1,-1 3 1,1 5 0,2 2-1,1 4 242,2 2 0,1 3 1,2-3-1,4 2 1,3-2-1,1 0 1,1-3-1,4 1-396,7 0 0,4-1 1,7-3-1,1-4 0,3-4 1,3-3-1,3-4 0,0-3 100,-2-1 1,2-6 0,-4-5 0,1-4 0,0-1 0,-2-2 0,-4 0 0,-4-2 172,-5-2 0,-2 3 1,-3 0-1,-2-1 1,-6-2-1,-4 0 0,-7-1-251,-5 0 0,-5 0 0,-8 1 1,-3 2-1,-5 2 0,-3 3 1,-4 5-1,-2 5-744,-2 4 1,2 1-1,2 1 824,4 3 0,2-3 0,2 4 0</inkml:trace>
  <inkml:trace contextRef="#ctx0" brushRef="#br0" timeOffset="87">23954 12976 7569,'-19'-12'133,"2"1"1,3 1-1,5 3 1,3 7 0,2 8-1,0 6 1,1 5 0,0 4-1,2 2 1,1 3 0,1 0 212,3 0 1,2 2 0,6-2 0,-1 0 0,1 0 0,-1-3 0,0-2 0,1-2-521,-1-2 1,1-5-1,-1 1 1,0-3 0,1 0-1,-1-2 174,1-2 0,-1 2 0,1-4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7.0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6396 7743 7569,'0'-7'-23,"1"0"1,1 1-1,4 1 1,0 0 0,3 2-1,2 2 1,3 1 0,3 0-1,-1 0 1,2 0 0,0 0-1,3 0 1,3 0 0,4 0-1,0 0 1,3-1 62,2-3 0,-2 3 1,7-3-1,-1 3 1,1 1-1,4 0 1,3 0-1,2 0 0,2 0-3,4 0 1,7 0 0,3 0 0,-30 0 0,0 0 0,2 0 0,0 0 0,1 0 0,-1 0 0,2 0 0,0 0 0,1-1 0,0 0-8,1-1 0,1 1 0,2 0 0,1 0 0,0-1 0,1 1 0,2 0 1,0 0-1,0 1 0,0-1 0,1 0 0,0-1 0,-1 1 0,1-1 0,0 0 1,1 1 0,0 0 1,0 1 0,1-1 0,0 1 0,1-2 0,0 1 0,-1-1 0,0 0 0,1 1-1,-1 0 1,1-1 0,0 1 0,3 0 0,0 0-73,1-1 0,0 0 0,0 0 0,1 0 0,0 1 1,1 1-1,0-1 0,0-1 0,1 0 0,0 0 0,2 0 1,0 1-1,1-1 0,1 0 0,0-1 0,0 1 48,-1-1 0,0-1 1,3 1-1,0 0 0,-1-1 1,0-1-1,2 2 1,0 0-1,0 0 0,1-1 1,-3 2-1,1-1 0,-1 0 1,-1 0-1,0 0 1,0 1 29,1-1 0,-1 1 1,-1 0-1,1 0 1,-1 2-1,0 0 1,1 0-1,-1 0 0,0 0 1,0 0-1,2 0 1,-1 0-1,3 0 1,-1 0-38,-18 0 0,-1 0 1,1 0-1,18 0 0,0 0 1,-17 0-1,0 0 1,0 0-1,0 0 0,0 0 1,0 0-1,0 0 1,1 0-1,-1 0 0,1 0 1,0 0-1,0 0 1,1 0-1,0 0 0,0 0 1,0 0-1,1-1 1,0 1-52,0-1 1,1-1-1,-1 1 1,0 0-1,0 1 1,0-2 0,0 1-1,0-2 1,1 1-1,-1 0 1,0 1 0,0-1-1,1 1 1,-1-1-1,1 1 1,0 0 0,0 0-1,0-1 1,0 1-1,0 0 1,0 0 71,-1 0 0,1 0 0,-1 0 0,0 0 0,0 0 1,1 1-1,-1-1 0,1 0 0,0 0 0,1 0 0,1-1 1,-1 1-1,0 0 0,0 0 0,-1 1 0,0-1 0,-1 1 1,1-1-1,-2 1 0,-1 0 0,1 0 0,-1 0 0,0 0 1,0 0-12,1 0 1,0 0 0,-1 0 0,0 0-1,0 0 1,0 0 0,0 0 0,0 0 0,0 0-1,-1 0 1,0 0 0,0-1 0,1 0 0,-1 1-1,1-1 1,0-1 0,1 0 0,0 0 0,2 1-1,-1-1 1,1 0 0,-1 0 0,1 0 0,-1 0 2,0 0 1,0 0 0,-1 0 0,1 0 0,-1 0 0,0-1 0,-1 0 0,-1 0 0,0 0 0,0 1-1,-1 0 1,0 0 0,0 0 0,-1 0 0,0 0 0,20-1 0,-1 1 0,0-1 0,0 1 11,-1 0 0,0 1 0,-2 0 0,-2 0 0,0-1 0,0 1 0,-1-1 0,0 0 0,-2 1 0,0 0 0,0 0 0,-2 0 0,-2 1 0,-1 0 0,-3 0 1,-1 0-4,-1 0 0,-1 0 0,-1 0 0,1 0 0,-1 0 0,1 0 0,-2 0 0,0 0 0,-2 0 0,0 0 1,-1 0-1,-1 0 0,1 0 0,0 0-16,1 0 0,1 0 0,-1 0 0,0 0 1,2 0-1,0 0 0,-3 0 0,0 0 1,-2 0-1,0-1 0,-3 0 0,-1 0 1,29-4-1,-7-1 45,-8 1 0,-9 2 0,-10 3 0,-7-2-202,-3-2 1,-10 3 0,-12-3 0,-11 4 150,-9 4 0,-8 5 0,-5 5 0,0-3 0,-3 0 0,-3-4 0</inkml:trace>
  <inkml:trace contextRef="#ctx0" brushRef="#br0" timeOffset="1">7435 7070 7569,'-5'-12'158,"2"1"1,-4-1-1,-2 1 1,0-1-1,0 2 1,4 3 21,4 3 1,5 5-1,10 5 1,1 7 0,0 4-1,0 3 1,2 2 0,-1 2-206,1 2 0,3-2 1,-1 3-1,3-4 0,-1-3 1,-1-2-1,-2-2 1,0 0-233,0 0 0,-4-3 0,1 1 0,-4-4 1,-2-4-1,-2 1-1253,-2-1 1510,-1 2 0,-4-2 0,0-1 0</inkml:trace>
  <inkml:trace contextRef="#ctx0" brushRef="#br0" timeOffset="2">7721 6990 7569,'-8'-18'507,"0"4"-305,-1 5 1,1 9 0,-1 9 0,1 5 0,-1 6 0,-1 4-1,-3 4 1,-1 1-262,-1 3 0,-4 1 1,3 1-1,-2 1 1,-1-2-1,1-3 1,3-3-1,2-3 59,2-1 0,-6 5 0,-1 1 0</inkml:trace>
  <inkml:trace contextRef="#ctx0" brushRef="#br0" timeOffset="3">6807 8280 7569,'-10'-7'58,"2"-1"1,-1 4 0,5-1 0,2 4 0,1 7 0,1 7 0,1 7 0,1 5-1,3 7 1,1 4 0,0 3 0,0 2 0,2 1 21,-2-2 1,4 5 0,-3-5 0,0 2-1,0-1 1,-2-2 0,-1-3 0,-1-3-184,1-3 0,0-5 0,-4 1 1,0-6-1,1-3 0,2-2 0,1 0-476,-2-1 1,-1-5 578,-1-2 0,-5-4 0,-1 2 0</inkml:trace>
  <inkml:trace contextRef="#ctx0" brushRef="#br0" timeOffset="4">6647 8406 7569,'-6'-22'-90,"2"2"0,3 2 0,3 0 0,4 2 0,7-1 227,4 3 0,3 2 1,7 0-1,4 1 0,5-1 1,3 1-1,3 1 1,4 2-108,2 4 0,0 3 0,-6 2 0,-5 3 0,-5 5 0,-6 4 0,-4 3 0,-6 2-102,-4 2 0,-10 3 0,-2 3 0,-7 2 0,-7-1 0,-7 3 0,-4-1 0,-5 1 15,-3-1 0,-3 3 0,-1-5 1,-1-2-1,1-2 0,2-4 1,2-4-1,2-2-717,5-2 774,7-4 0,-3 3 0,4-4 0</inkml:trace>
  <inkml:trace contextRef="#ctx0" brushRef="#br0" timeOffset="5">7618 8143 7569,'-22'-11'125,"3"1"0,4 2 1,2 4-1,2 3 0,-1 1 1,0 0-21,-4 0 1,4 5 0,-5 3 0,2 3 0,-1 5 0,-1 7 0,1 8-1,2 6 1,1 6-120,1 5 1,2 4 0,3 4 0,3 0 0,3-1 0,1 4-1,0-1-69,0 1 1,0-11-1,1-3 1,3-1-1,3-5 1,2-4-1,1-4 1,-1-3-122,0-3 1,8-4 0,-5-4 0,4 1 203,0 0 0,4-4 0,-2 2 0</inkml:trace>
  <inkml:trace contextRef="#ctx0" brushRef="#br0" timeOffset="6">7778 8349 7569,'-18'-22'186,"4"6"0,5 8 0,6 12-109,6 8 1,3 6 0,7 6-1,1 3 1,2 5 0,2 3-1,3 3 1,0-1 0,2-1-52,0-2 0,0 0 1,-2-1-1,0-2 0,-4-6 1,0-3-1,-3-5-165,-2 0 1,0-2 0,-2-4 0,-1 0 0,-3-2 0,1-2 138,-1 2 0,-4 1 0,4 2 0</inkml:trace>
  <inkml:trace contextRef="#ctx0" brushRef="#br0" timeOffset="7">8097 8326 7569,'-17'-4'143,"1"0"0,4 2 0,0 2 0,1 3 0,-1 6 0,1 5 0,-2 7-41,-2 4 0,1 5 1,-5 9-1,0 2 1,0 3-1,1-1 1,2-1-1,2-1-317,1 0 0,3-2 0,2-4 0,3-2 1,1-3-1,1-3 215,0-3 0,2-1 0,1 0 0</inkml:trace>
  <inkml:trace contextRef="#ctx0" brushRef="#br0" timeOffset="8">8280 8486 7569,'-6'-12'13,"-2"2"1,8 3-1,5 1 1,4 3 0,3-1-1,0 1 1,3 2-67,4 1 0,3 0 0,2 0 1,2-1 52,0-3 0,-4 3 0,-6-4 0</inkml:trace>
  <inkml:trace contextRef="#ctx0" brushRef="#br0" timeOffset="9">8292 8726 7569,'-8'0'399,"2"-2"0,2 0-299,5-2 0,0 0 0,8 4 0,3-1 1,3-2-1,3 0 0,2 0 0,1 0 0,2 1-856,0-2 1,0 0 755,0 4 0,0-5 0,0-1 0</inkml:trace>
  <inkml:trace contextRef="#ctx0" brushRef="#br0" timeOffset="10">8748 8474 7569,'-11'-11'474,"1"-1"1,1 2 0,3 4-332,1 6 1,5 5-1,5 6 1,0 2-1,2 2 1,1 4 0,3 3-1,1 1-235,2 0 0,0-2 0,-3 0 0,0-2 0,0 0 0,-2 0 1,-3-2-1,0 0-820,1-3 1,-5-1 911,2-2 0,2 0 0,1 1 0</inkml:trace>
  <inkml:trace contextRef="#ctx0" brushRef="#br0" timeOffset="11">8931 8440 7569,'-5'-8'144,"-3"2"1,-2 1 0,0 4-1,1 3 1,2 7 0,-2 5-35,-1 5 1,-2 3-1,1 2 1,-1 1-1,1 3 1,1 1 0,1 2-1,1-1-1801,-1 1 1691,4-1 0,-5-1 0,4-1 0</inkml:trace>
  <inkml:trace contextRef="#ctx0" brushRef="#br0" timeOffset="12">9160 8086 7569,'-25'-18'204,"8"7"1,7 8 0,6 12 0,2 6 0,2 7-126,0 3 0,4 2 0,1 7 0,2 6 0,2 4 0,1 4 0,1 3 0,-1 1 0,-1 1 0,-3-1-344,0-2 1,-3-7 0,-3-2-1,0-3 1,0-4 0,0-2 264,0-1 0,-5-3 0,-1 0 0</inkml:trace>
  <inkml:trace contextRef="#ctx0" brushRef="#br0" timeOffset="13">9285 8920 7569,'-11'-16'261,"1"1"1,2 1 0,4 2-1,3 0 1,1 1 0,1-2-1,2-1 1,2-2-77,1-2 0,-2 3 0,4-4 0,0 0 0,3 0 0,0-1 0,0 0 0,1-1 0,-2-2 1,-1-1-265,-2-3 1,-3 2 0,3-5 0,-2 1-1,-1 1 1,-1-1 0,1 1 19,-1 0 1,-2 2 0,-1 3 0,0 1 0,-1 2 0,-2 2 0,-1 2 0,2 2 282,1 1 0,1 2 1,1 0-1,3 4-213,3 3 1,3 3-1,2 3 1,-1 5 0,1 5-1,-1 6 1,2 6-1,1 5-42,1 4 1,4 5 0,-3 2 0,1 0 0,1 2 0,-1-1-1,3-2 1,-1-1-162,0 0 1,-5-3 0,2-6 0,-1-1 0,1-3 0,-3-2 0,0-4-127,-1-4 0,-2-2 1,-1-2-1,-3 1 1,0-2-1,-1-1-1106,0-2 1424,-1-4 0,1 7 0,2-4 0</inkml:trace>
  <inkml:trace contextRef="#ctx0" brushRef="#br0" timeOffset="14">9354 8805 7569,'-8'-11'323,"2"0"0,1-1 0,3 2-136,5 2 0,3-2 1,7 4-1,3-2 0,6 1 1,5-2-1,3-1 0,4 0-565,3 2 0,3-1 0,-5 4 1,2 0-1,-2-1 378,2-1 0,-5 0 0,-4-5 0</inkml:trace>
  <inkml:trace contextRef="#ctx0" brushRef="#br0" timeOffset="15">9970 8154 7569,'-17'-11'355,"3"1"1,10 4-1,8 7 1,5 8 0,3 6-73,3 3 1,5 1 0,5 5 0,2 3-1,-1 3 1,1 4 0,0 4 0,-2 3-194,-1 0 1,-6 2 0,-2-5-1,-2-1 1,-1-2 0,-4-1-1,-2-1 1,-2-1-341,1-1 0,-3-6 0,-4 2 1,-1-3-1,-4 0 0,-1 1 1,-6 2-1,-5-2 250,-3-1 0,-2-1 0,0 0 0</inkml:trace>
  <inkml:trace contextRef="#ctx0" brushRef="#br0" timeOffset="16">11889 6624 7569,'-6'-11'138,"-3"-1"1,4 2 0,0 1 0,1 5 0,5 7 0,4 11 0,3 9-1,0 8 1,0 5 0,3 3 0,0 1 0,0-1 1,1 3 0,-1-4-1,1-1 1,-2-2 0,-1-2-1,-2-1 1,1-3-394,-2-1 1,3-1 0,-5-4 0,0-2 0,0-1 253,-1 0 0,1-7 0,-4 4 0</inkml:trace>
  <inkml:trace contextRef="#ctx0" brushRef="#br0" timeOffset="17">14733 6636 7384,'-8'-8'155,"2"0"0,1-1 1,2-1-1,3-1 1,4 1-1,4 1 1,3 1-1,4-1 1,4 0-1,4 1 1,4 1 89,3 2 1,0-2-1,-1 3 1,-1 1 0,-3 3-1,-1 4 1,-1 5-1,-1 5 1,-3 5-354,-4 2 0,-4 7 0,-3 2 1,-4 1-1,-3 2 0,-2 3 1,-3 1-8,-4 2 1,-2-4 0,-1 5 0,-2-2 0,-1 1 0,-2 1 0,-1-1 97,1-2 1,-1-7-1,3-4 1,-1-5-1,2-3 1,3-2 298,2-2 1,3-2 0,3-5 0,8-3 0,9-3-116,7-1 1,3-1 0,11-1-1,3-3 1,4-2 0,3 0-1,-2-1-265,1 0 1,-10 6-1,-2-2 1,-3 3-1,-5 1 1,-2 0 0,-4 1 97,-4 3 0,-2 7 0,-2 7 0</inkml:trace>
  <inkml:trace contextRef="#ctx0" brushRef="#br0" timeOffset="18">17954 6601 7569,'-11'-11'85,"3"-1"1,1 1 0,2 0 0,3-1 0,0 1 0,2-1 0,2 1 0,0-1 0,3 2 0,2 1 0,0 2-1,2-1 1,1 1 0,4-1 156,3-1 1,7 4 0,6 1 0,3 2 0,1-1 0,-1-1 0,-1 2-1,-3 1-320,-1 1 1,-1 0 0,-5 1 0,-3 1 0,-4 3 0,-4 2 0,-3 3-20,-4 4 1,-4-1 0,-4 2 0,-5-3 0,-4 1 0,-5 1 0,-2 1 0,-4-1 98,0-1 1,0-2-1,1 1 1,0-1-1,2 1 1,0-2-1,5-1 1,2-3 82,4-1 1,6 4 0,0-1 0,4 2-1,5 1 1,7 1-22,5-1 0,6-2 0,3 0 1,3 2-1,2 1 0,5 2 0,0 0 72,-1 2 1,-2-3 0,-2 3 0,-5-1 0,-3 2 0,-4-1 0,-4 1 0,-3-2-72,-5 2 0,-2-5 0,-5 4 0,-1-2 0,-4 0 0,-6 1 0,-7 0 0,-5 0-215,-4 0 0,-2 4 0,-6-3 0,-3-2 0,-3 0 1,-2 0 149,-3 1 0,3 0 0,-8-4 0</inkml:trace>
  <inkml:trace contextRef="#ctx0" brushRef="#br0" timeOffset="19">11741 8086 7569,'-5'-11'28,"3"-1"0,-2 1 0,3-1 0,1 1 0,0-1 0,1 1 0,3 1 0,4 1 0,2 1 0,1 1 0,1-1 0,1 2 113,2 1 1,-1 0 0,5 2 0,0-1 0,0 2-1,0 1 1,1 1 0,2 0-174,1 0 0,-6 0 1,-1 0-1,-4 1 0,0 1 1,-1 3-1,-1 2 6,-2 2 1,-3 1 0,-5 1-1,-1 1 1,-3-1 0,-4 0-1,-2 1 94,-1-1 0,-6 1 1,-1-1-1,-1-1 0,2-1 1,0-1-1,3-1 0,2 0 224,0-3 0,1 2-313,-1 2 1,11 0 0,5 0-1,5-3 1,3-1 0,4 1-1,1 0 14,1 0 1,2 3 0,-4-3 0,-1 0 0,-1 1 0,-1 1 0,-3 1 14,0 3 1,-5 0-1,-1 0 1,-3 1-1,-1-1 1,0 1-1,-1 0 1,-3 2-35,-4 2 1,-6 0-1,-2-2 1,-2 3-1,-2-1 1,-2 1-1,-1-4 1,1 0-445,-1-1 1,5-1 0,3-1 469,2-2 0,-3 2 0,-2-4 0</inkml:trace>
  <inkml:trace contextRef="#ctx0" brushRef="#br0" timeOffset="20">12266 7949 7569,'-4'-9'70,"-1"7"0,0 9 1,-1 10 124,-1 4 0,4 6 0,-5 2 0,-1 3 0,0 5 0,0 3 0,2 6 0,-1 2-250,2 0 1,-1-1 0,5-1 0,-2 0 0,1-2 0,1-2 0,-1-4 0,0-4-523,0-3 1,-2-5 0,1-5 576,2-2 0,-5 0 0,1 4 0</inkml:trace>
  <inkml:trace contextRef="#ctx0" brushRef="#br0" timeOffset="21">12335 8394 7569,'0'-11'125,"0"-1"0,1 2 0,3 3 0,2 2 0,2 1 0,-1 0 0,3 0-3,4-1 0,0 4 0,5-4 0,3 1 0,2 0 0,3 2 0,-2 0 0,-1 2-156,-1 0 0,-1-3 1,-2-1-1,-2 1 0,-2 2 1,-3 2 56,-4 3 0,-4 2 1,-5 6-1,0 0 0,0 4 1,-2 4-1,-1 5 0,-5 6 166,-2 2 0,2 0 0,1-1 0,-1-2 1,2 2-1,1-1 0,1 1-144,0-1 1,0-6 0,3 0 0,-2-3-1,0-4 1,0 0 0,2-2-137,1 1 1,0-6 0,0-3-1,0 0 1,-1 1 0,-2 0 90,-1-1 0,-5 5 0,3 4 0</inkml:trace>
  <inkml:trace contextRef="#ctx0" brushRef="#br0" timeOffset="22">14550 8075 7569,'-5'-12'74,"4"1"1,-3-1-1,3 1 1,1-1 0,1 1-1,3 0 1,3-1-1,2 1 1,1-1 0,1 1-1,1 1 1,2 1 0,2 1-1,0-1 1,1-1-1,0 0 1,1 1 200,2 2 1,2 4 0,1-2 0,-2 1 0,0 0 0,-2 2-1,0 1 1,0 1-337,0 0 1,-5 1-1,1 3 1,-4 3-1,-2 3 1,-2 2 0,-2-1-26,-3 1 1,-2-1 0,-4 2 0,-3 1 0,-5 2 0,-2 1 0,-2-1 0,-2-2 74,-2-1 0,0-2 0,-1 1 0,2-2 0,0-1 0,1-3 0,3 0 0,2 0 172,2-1 0,5 0 1,3-3-1,7 2-154,7-1 0,6-2 0,6-1 0,1 1 0,1 2 0,2 0 0,-2 0-19,-1-2 1,-2 4-1,-3 2 1,-4 0-1,-2 1 1,-3 1 0,-2 2-1,-5 3-6,-1 1 0,-2 2 0,-3-3 0,-2 1 0,-5 0 0,-3 2 0,-3 1 0,-2 1-141,-1 0 1,0-5 0,-4 2 0,0-1 0,0 1 0,2-4 0,2-2-548,4-2 0,6-2 706,1 2 0,6-3 0,-4-5 0</inkml:trace>
  <inkml:trace contextRef="#ctx0" brushRef="#br0" timeOffset="23">15315 7880 7569,'-11'-6'197,"0"1"0,-1 5 0,2 3 0,1 3 0,1 8 0,0 5 0,-3 6-42,0 3 1,-2 6-1,-1 7 1,0 2-1,3 4 1,2 1 0,1 2-1,1 1-328,-1 1 1,2-2-1,-3 1 1,1-5-1,0-3 1,-3-2-1,0-3 1,0-4-421,-1-4 1,5-3-1,-1-7 593,-1-1 0,4-5 0,0 3 0</inkml:trace>
  <inkml:trace contextRef="#ctx0" brushRef="#br0" timeOffset="24">15327 8371 7569,'6'-15'96,"-1"0"0,2 0 0,3 1 1,4 1-1,0 3 0,-2 0 1,0 0 210,-1-2 1,4 5 0,1-1-1,-1 0 1,0 1 0,2 0-1,-1 2 1,2 2-229,0-2 0,-4 3 0,1-2 0,-3 3 0,-1 2 0,-2 2 0,-3 2 1,-1 1-102,-3 3 0,0 7 0,-2 3 0,-2 2 0,-1 3 0,-5 2 0,-2 2 78,-2 1 1,0 1 0,-2 4 0,-1 2 0,1 0 0,2-1-1,3-3 1,3-2-44,1-1 0,-3-3 1,4-1-1,2-3 1,1-5-1,1 0 1,0-3-1,0-1-285,0-2 1,0-3-1,0-1 272,0 2 0,0 1 0,0 2 0</inkml:trace>
  <inkml:trace contextRef="#ctx0" brushRef="#br0" timeOffset="25">18102 7812 7569,'-11'-4'207,"0"-1"0,3 0 0,1 1 1,3 7-1,4 6 0,4 7 1,1 4-1,2 6 0,-2 2 36,0 3 0,2-1 0,-3-1 0,0 0 1,0-1-1,0 0 0,-2-3 0,-1-1-527,-1-1 0,4-1 1,0-2-1,-1-2 0,-2-2 1,-1-1-1,0 1 284,0-1 0,0 0 0,0-3 0</inkml:trace>
  <inkml:trace contextRef="#ctx0" brushRef="#br0" timeOffset="26">18582 7846 7569,'-5'-11'191,"-3"1"0,-2 3 0,0 7 0,1 8 0,1 6 0,-2 6 52,-4 5 1,1 5 0,-2 5 0,1 5 0,0 4 0,-1 4 0,0 2-1,0-1-298,-1 1 0,1-1 0,4-3 1,1-2-1,1-3 0,2-6 1,1-4-1,1-3-497,0-3 0,1-6 0,3-2 0,-2-2 0,-1 0 552,2-1 0,1-6 0,1-3 0</inkml:trace>
  <inkml:trace contextRef="#ctx0" brushRef="#br0" timeOffset="27">18536 8303 7569,'-6'-15'201,"2"0"0,4 1 0,4 1 0,3 3 1,3 1 81,2 1 1,4 4 0,3-2 0,4 0-1,3 1 1,2-2 0,1 2 0,1 0-289,-1 3 0,-1 0 0,-6 2 1,-3 0-1,-4 0 0,-2 2-33,-2 1 1,-4 1 0,-4 6-1,-3 4 1,-3 3 0,-6 3 0,-4 3-1,-3 2 169,-2 2 0,4 3 0,-1-2 1,2 2-1,1 0 0,1 0 1,1 0-1,1-1-124,1 0 0,6-4 1,-3 1-1,1-5 1,0-3-1,2-1 1,0-3-1,2-2-354,0 0 1,0-5-1,0 1 1,-1 1 346,-3 1 0,-2-4 0,-5-1 0</inkml:trace>
  <inkml:trace contextRef="#ctx0" brushRef="#br0" timeOffset="28">6556 11010 7569,'-4'-8'97,"-1"2"0,0-1 0,0 4 0,2 3 0,3 8 0,4 9 0,2 6 0,2 3 0,-1 4 0,2 1 52,1 4 1,2-4 0,-2 7 0,-1-1 0,-3-1 0,1 1 0,-2-3 0,1 0-141,0-2 0,-3-4 1,1 1-1,-2-2 1,1-5-1,1-3 1,-2-1-1,-1-1 39,-1-1 0,0-4 0,0-5 0,2 1 0,0-1 80,2 1 1,1-5-1,-1 0-110,3-1 0,7-6 0,2-1 1,-1 0-1,1 0 0,3 1 1,3 0-25,1 0 0,0-1 0,0 3 0,-1-2 0,2 1 0,2 2 0,0 1 0,0 0-113,-2 0 1,-1-4-1,0 0 1,-2 1-1,0-1 1,-4 0 0,1 1-1,-1 2-772,-1 1 1,-5 0 890,-3 0 0,0-5 0,3-1 0</inkml:trace>
  <inkml:trace contextRef="#ctx0" brushRef="#br0" timeOffset="29">6636 11444 7569,'-23'-10'185,"6"2"0,6-7 1,6 2-1,5 2 1,5 0-1,6 3 67,7 0 0,5 0 1,5-3-1,5-1 1,5 2-1,1 1 0,2 2 1,-3-1-273,-3 2 0,1 1 1,-10 5-1,-1 0 1,-4 0-1,-3 0 1,-2 0-1271,-2 0 1,-2 1 1289,-5 3 0,4-3 0,-5 4 0</inkml:trace>
  <inkml:trace contextRef="#ctx0" brushRef="#br0" timeOffset="30">6658 11044 7569,'-22'-11'403,"1"-1"0,5 1 0,6-1-88,3 1 1,8-1 0,8 2 0,5 1 0,7 2 0,4-2-1,5 0 1,5 0-525,3 2 1,-1 0 0,4 0 0,1 3 208,-1 3 0,-2-5 0,-4 0 0</inkml:trace>
  <inkml:trace contextRef="#ctx0" brushRef="#br0" timeOffset="31">7378 10850 7569,'0'-14'4,"0"2"0,0 2 0,0 0 0,0-1 0,0-1 254,0 1 1,0 6-1,0 5 1,0 7 0,1 7-1,2 5 1,2 6 0,0 4-222,0 5 1,3 8-1,-3 0 1,0 2 0,1 2-1,-1 0 1,1-1 0,0 1-56,-1 0 0,0-1 1,-3 1-1,3-2 1,0-1-1,0-2 1,-2 0-1,-2-3-31,-1-3 1,0 2 0,0-6-1,0 0 1,0 0 0,0-6-1,0-3 152,0-3 0,0-5 0,0 1 0,2-4-51,1-3 0,0 1 0,4-5 0,2-2 0,3-1 0,3-1 1,4-1-161,3-3 0,-3-1 0,0-2 0,0 2 0,0 1 0,-1 0 0,-2 0 0,-2 0-1643,-1 1 1751,-2-1 0,1 4 0,-1 0 0</inkml:trace>
  <inkml:trace contextRef="#ctx0" brushRef="#br0" timeOffset="32">7355 10930 7569,'-18'-41'8,"7"3"0,7 9 1,4 6-1,4 5 0,3 3 1,5 0-1,2 1 0,2 1 1,2 3 44,2 2 0,2-2 0,2 4 0,3-2 1,2 2-1,1 1 0,0 2 0,-3 2-308,-1 1 1,-2 1-1,-2 3 255,-3 4 0,2 2 0,-3 1 0</inkml:trace>
  <inkml:trace contextRef="#ctx0" brushRef="#br0" timeOffset="33">7892 10884 7569,'-7'-5'143,"4"6"1,3 8-1,3 6 1,5 3-1,4 4 79,3 3 1,-1 4-1,5 7 1,1 2 0,2 3-1,0 0 1,1 0 0,0 0-230,0-1 1,-1-3 0,-2 0 0,-2-5 0,-2-6 0,-2-3 0,-1-4 0,-2-4-233,1-2 1,-2-2-1,-1 1 1,-2-2 0,1-1-1,-1-3 239,1-1 0,0-1 0,3-4 0</inkml:trace>
  <inkml:trace contextRef="#ctx0" brushRef="#br0" timeOffset="34">8360 10918 7569,'-9'-21'281,"-1"2"1,0 5-1,1 5-18,0 5 1,-1 9 0,-1 7 0,-2 8 0,-2 8-1,-4 7 1,-3 5 0,-1 3-322,0 1 0,0 3 0,1 1 0,-2 3 0,-2 0 0,0-2 0,0-4 0,2-5-193,1 0 0,5-10 1,3 1-1,3-7 1,1-5-1,4-4 0,3-2-1252,3-2 1503,1-4 0,5 3 0,1-4 0</inkml:trace>
  <inkml:trace contextRef="#ctx0" brushRef="#br0" timeOffset="35">8600 10701 7569,'-20'-5'23,"3"-1"0,7 1 1,4 5-1,3 7 1,2 7-1,2 7 1,2 4 191,0 6 0,6 7 1,-1 5-1,2 4 1,1 2-1,1 2 1,-1 2-1,1 4-191,-1 2 0,-3-5 1,-2-2-1,0-2 1,0-4-1,-1-6 1,-3-3-1,-1-5-213,-1-3 0,0-3 0,0-4 0,-1-2 0,-1-2 1,-2-1-1,1-3 189,2-2 0,1 0 0,0-1 0</inkml:trace>
  <inkml:trace contextRef="#ctx0" brushRef="#br0" timeOffset="36">8828 11615 7569,'0'-11'277,"0"-1"1,2 1-1,0-1 1,2 1 27,-2-1 0,1 1 1,0-2-1,0-1 0,1-2 1,0-2-1,1-2 0,0-2-191,0-1 0,3-1 1,-4-1-1,-1-3 1,1-1-1,0-3 1,-1-1-1,-2-1-179,-1 0 0,4-2 1,-1 1-1,0-1 0,-2 4 1,-1 2-1,0 3 0,0 2 33,0 3 1,0 7 0,0 0-1,2 3 50,1 5 1,0 2 0,3 6-1,1 3 1,-1 5 0,4 5-1,3 5 27,2 2 0,4 7 0,-2 3 0,0 2 0,4 1 0,0 1 0,1 2 0,-2 2-84,-1 2 1,-1-4-1,2 1 1,-2-4 0,-2-3-1,-2-5 1,-1-3 0,-2-3-357,1 0 1,-2-7 0,-1 3 0,-3-4 0,1 0-1649,-1-1 2043,-3 1 0,-3-1 0,-7 0 0</inkml:trace>
  <inkml:trace contextRef="#ctx0" brushRef="#br0" timeOffset="37">8920 11501 7569,'0'-12'303,"1"1"0,4 1 1,5 1-1,5 1 1,3-1-151,2-1 0,7-2 0,4-4 0,3-1 0,3-2 0,1 1 0,-1 0 0,-2 2-684,-1-1 0,-1 2 1,-1 3 530,-2 1 0,-4 0 0,2-1 0</inkml:trace>
  <inkml:trace contextRef="#ctx0" brushRef="#br0" timeOffset="38">9331 10747 7569,'-5'-23'219,"0"2"0,-3 2 1,6 3-1,4 4 1,4 0-1,2 2 1,0 1-1,1 2-143,1-2 1,1 2-1,1 1 1,0 1-1,2 1 1,1 0-1,-1 1 1,0 0-1,0 2-107,2 1 0,-1 1 1,-4 2-1,1 2 1,-1 1-1,0 3 0,2 2 91,2 4 1,-2 3-1,2 6 1,-2 2-1,-2 2 1,1 2-1,-1 4 1,1 3-8,-1 0 1,0 2 0,1 1 0,-2-1 0,-1 2 0,-1-1 0,-1 3 0,1 2-57,-1 0 0,-4-3 0,2-1 1,-1-2-1,1-2 0,0-3 0,0-3 71,-2-5 0,2-1 1,-2-4-1,1-2 0,0-2 1,0-2-1,-2 0 145,0-1 0,-2-1 1,0-2-1,0 1 1,0-1-186,0 0 0,0-3 0,-2-2 1,-1 1-82,-5-1 0,-6-3 1,-1 0-1,0-1 1,-2-2-1,-2 0 0,-3 0-192,0 0 0,-2 0 1,-3 0-1,-4 1 1,0 2-1,0 0 0,5 0 245,1-2 0,3 4 0,-1 2 0</inkml:trace>
  <inkml:trace contextRef="#ctx0" brushRef="#br0" timeOffset="39">10382 11101 7569,'-12'-11'118,"6"3"1,3 2 0,6 1 0,4 2 0,5 2 0,3 1 0,4 0 0,3 0 0,1 0 0,-1 0 0,1 0 0,0 0 0,0 0-270,0 0 1,-4 0-1,0 0 1,0 0 0,-1 0 150,-3 0 0,3 5 0,-1 1 0</inkml:trace>
  <inkml:trace contextRef="#ctx0" brushRef="#br0" timeOffset="40">10382 11272 7569,'-6'0'175,"6"0"0,8 0 0,5 0 0,5 0 1,2 0-1,5-1-109,3-3 0,6 2 0,4-6 0,1-1 0,-1-1 0,1 0 1,0 1-1,-1 3-66,-5 1 0,2-4 0,-6 2 0</inkml:trace>
  <inkml:trace contextRef="#ctx0" brushRef="#br0" timeOffset="41">11181 10541 7569,'-11'-8'396,"0"-1"1,4 5 0,3 10-327,3 11 0,1 9 0,0 6 0,0 5 0,0 6 0,1 7 0,3 7 0,2 5 125,1 1 0,-2-30 0,0 0 1,1 28-1,2-1 0,-1-3 0,1-4 1,-2-3-329,-2-3 1,1-3 0,-1-3 0,-2-6 0,0-6 0,-2-3 0,0-6-842,0-2 1,0 1 973,0-4 0,-5 0 0,-2-3 0</inkml:trace>
  <inkml:trace contextRef="#ctx0" brushRef="#br0" timeOffset="42">11581 11238 7569,'0'-18'817,"0"6"0,0 4-292,0-1-525,0 4 0,0 0 0,0 5 0</inkml:trace>
  <inkml:trace contextRef="#ctx0" brushRef="#br0" timeOffset="43">12129 10530 7569,'-11'-22'-9,"0"3"0,4 3 0,4-1 0,5 0 0,1-1 0,1 3 0,0 2 0,1 2 1,1-1-1,3 1 0,0-1 0,0 2 0,-1 1 0,0 3 210,3 1 1,4 0 0,0 2 0,0-1 0,1 2 0,0 1 0,1 1 0,0 0-257,1 0 0,-3 0 1,3 1-1,-1 1 0,-5 4 1,-3 0-1,-5 4 0,-3 3-10,-1 2 1,0 0 0,-2-2 0,-5 1 0,-4 2 0,-3 1 0,-1-1 114,-1-2 0,1-1 1,4-2-1,-1 1 1,1-2-1,0-1 105,-1-2 1,6-3-1,3 3-126,6-2 0,3 0 0,6-3 0,-1 3 1,0 0-1,1 2 0,-1-2 0,-1 1 19,-2 1 1,1 0-1,-4 5 1,0-1 0,0 0-1,-2 1 1,-2-1-26,-1 1 0,-5 3 0,-3 1 0,-2 1 0,-1 1 0,-2-2 0,-1 2-3,-1 0 1,-4-4 0,2 1-21,0-2 0,-3 3 0,-2 2 0</inkml:trace>
  <inkml:trace contextRef="#ctx0" brushRef="#br0" timeOffset="44">11992 10998 8913,'11'0'311,"2"0"1,2 0-1,4 0 1,4 0-1,4 0 1,3-1-303,3-3 0,3 2 0,1-5 0,1 1 0,-3 0 0,-2-2 0,-2 2 0,-1 2-447,-1 3 1,-2 1 0,-7 0 437,-1 0 0,-5 0 0,3 0 0</inkml:trace>
  <inkml:trace contextRef="#ctx0" brushRef="#br0" timeOffset="45">12255 11238 7569,'-12'0'832,"-3"-4"0,1-1-362,4-1 0,5 3 0,10 0 1,5 1-1,5 2-454,3 0 0,5 0 1,5 0-1,0-1 0,1-2 1,0 0-1,1 0 0,0 2-193,-4 1 0,-3-4 1,-4 0-1,-4 2 0,-2 0 1,-3 4 19,-2 2 0,-3-2 0,-5 6 0,0 1 1,-1 1-1,-3 1 0,-4 2 221,-2 2 0,-1 4 0,-1 6 0,2 2 0,1 0 0,2 1 0,-1 1 0,0 1-12,1 1 0,4-5 1,-1 4-1,2-2 1,-1-3-1,0-1 1,0-2-1,2-3 3,1-4 1,-4-2 0,0-2 0,2 0-1,0 1 1,1-2 0,-1-1-577,-2-2 0,-1-3 1,1 4 520,-4 1 0,-7 1 0,-3 1 0</inkml:trace>
  <inkml:trace contextRef="#ctx0" brushRef="#br0" timeOffset="46">13260 10736 7569,'-5'-7'157,"3"0"1,-2 7 0,3 6-1,1 7 1,0 7 0,0 5 0,0 6-1,0 2 1,0 1 0,0 0 0,0 1-1,0-2-146,0-3 1,1 2 0,2-6-1,2-1 1,0-4 0,0-3-1,-1-2 1,0-2 0,1-2-1,0-3-11,0-2 0,4 1 0,-3 3 0</inkml:trace>
  <inkml:trace contextRef="#ctx0" brushRef="#br0" timeOffset="47">13123 11044 7569,'0'-11'45,"5"3"0,4 2 0,4 1 1,7 1-1,1 0 0,3-1 1,4 0-63,6 0 1,2-3 0,6 3-1,1-1 1,0-2 16,-1 2 0,7-4 0,-2 3 0</inkml:trace>
  <inkml:trace contextRef="#ctx0" brushRef="#br0" timeOffset="48">14071 10793 7569,'0'-23'91,"0"5"0,1 3 0,3 2 0,3 2 0,2-1 0,0 2 0,-1 1 0,0 2 0,3-1 1,0 0-1,2 2 0,1 1 0,1 3 0,-1 0 0,0 2 0,0 0 78,1 0 0,0 7 1,-3 3-1,-1 5 1,-1 4-1,-2 4 1,-4 3-1,-3 4-244,-1 1 1,-1 2 0,-4 2 0,-6-1 0,-4 0 0,-1 2-1,-2 1 1,0 1 28,-2-2 0,0 0 1,-1-2-1,3-1 0,2-1 1,2-3-1,3-1 0,2-4 107,1-4 0,6 1 1,-2-6-1,4-2 0,5-4 140,6-6 0,2-1 0,6-2 0,1 0 0,2-2 0,2-1 0,1-5 0,3-1-157,1 1 1,-3 0 0,-1 2 0,-4 1 0,-6 0 0,-3 1 0,0 1-2922,-1-1 2877,-4 0 0,-2 4 0,-5 0 0</inkml:trace>
  <inkml:trace contextRef="#ctx0" brushRef="#br0" timeOffset="49">14881 10975 7569,'-11'0'274,"0"-1"0,2-1-274,5-2 0,0 0 0,9 4 0</inkml:trace>
  <inkml:trace contextRef="#ctx0" brushRef="#br0" timeOffset="50">14984 10336 7569,'-5'-39'60,"4"8"0,-2 2 0,5 7 1,3 7-1,1 2 0,3 2 1,2 0 88,5-1 1,-3 1 0,8-1 0,2 1-1,2 1 1,0 2 0,1 3 0,-1 1 0,2 0-173,-2 2 0,-1 4 0,-2 4 0,-3 0 0,-4 4 0,-2 3 0,-2 3-90,1 2 1,-6 1 0,-2 4-1,-4 1 1,-4 1 0,-4 2 0,-2-2-1,-2-1 63,-4-1 1,4-1 0,-4-2 0,4-2-1,0-2 1,2-2 0,1-2 0,2-3 169,-2-2 0,2-4 0,1 2-16,1 0 0,2-4 1,7 3-1,4-4 0,3-2 0,3-2-34,1 1 1,5 2-1,-4 1 1,0 0 0,2 1-1,-1 2 1,-1 2-1,-2 0-35,-1 0 0,-5 4 0,-2-2 0,-1 4 0,-3 0 0,0 0 0,-4 1 0,-1-1-136,-5 1 0,-7 3 0,-4 1 0,-2 1 1,0 1-1,-1-2 0,-2 2-663,0 0 1,0-3 763,1 4 0,0 0 0,0 4 0</inkml:trace>
  <inkml:trace contextRef="#ctx0" brushRef="#br0" timeOffset="51">15121 10930 7569,'1'-7'637,"3"4"0,4 0 1,3 1-338,5-2 1,-2-4 0,6 3 0,4-1-1,5-3 1,5 0 0,3 0 0,3 1-432,0 0 1,-3-1-1,1 1 1,-4 4-1,-3 3 1,-5 1-1,-3 0 1,-4 0-2964,-4 0 3094,-2 5 0,-6 1 0,-2 6 0</inkml:trace>
  <inkml:trace contextRef="#ctx0" brushRef="#br0" timeOffset="52">15247 11227 7569,'-6'-5'306,"2"0"0,8-3 0,3 3 0,3 1-43,2 0 0,4-3 0,3 3 0,4 0 0,2 0 0,3 0 0,0 1 0,0-1-313,-2 0 0,-4 0 1,-3 4-1,-3 0 1,-4 0-1,0 0-37,-1 0 0,-4 5 1,-4 3-1,-1 2 1,-4 3-1,-1 1 1,-5 2 129,-2 2 1,2 1 0,1 4-1,-1 0 1,0 1 0,2 1-1,0 2 1,1-1-79,-1 2 1,1-4-1,3 3 1,-2-3 0,2-1-1,0-1 1,1-2 32,-3-1 1,3-5 0,-3 1 0,2-2 0,-1-2 0,-2 1-209,-1-1 1,-1-3-1,-2-2 1,3 0-1,0 0 210,-1-1 0,0 3 0,-5-1 0</inkml:trace>
  <inkml:trace contextRef="#ctx0" brushRef="#br0" timeOffset="53">16378 10679 7569,'-12'-17'131,"6"8"1,1-1 0,0 4 0,-3 6 0,-1 5 0,1 7 0,5 6 0,1 5 0,2 4 0,0 1 0,2 1 54,1 0 1,0 0-1,3 2 1,1-5-1,-2-2 1,1-1 0,-1 0-1,0-1 1,-2-3-789,-2-4 0,-1-2 0,0-2 0,0 0 602,0 1 0,0-1 0,0 1 0</inkml:trace>
  <inkml:trace contextRef="#ctx0" brushRef="#br0" timeOffset="54">16161 10930 7569,'0'-12'4,"5"1"0,2 1 0,3 1 1,3 1-1,1 1 0,4-1 0,2 0 1,4 0 1,7 1 0,-1 1 0,3 0-1,1 0-5,1 1 0,4-4 0,2 3 0</inkml:trace>
  <inkml:trace contextRef="#ctx0" brushRef="#br0" timeOffset="55">16857 10564 7569,'-18'-23'14,"6"2"1,5 2-1,2 4 1,3 2-1,2 3 1,2 1-1,3 3 1,2-1-1,2 1 1,2-2 143,4 2 1,-1 0 0,5 3 0,2-1-1,-1 2 1,0 0 0,-1 2 0,2 0-1,-1 0-128,-1 0 1,1 5-1,-5 3 1,-1 2 0,-2 3-1,-5 1 1,-3 1-1,-3 0-129,-1 2 1,-1-3-1,-3 5 1,-3 0-1,-3 0 1,-2-1-1,0-1 1,-2 1 59,-2 3 1,2-5 0,5-1 0,3-2-1,0-2 1,1 1 89,0-1 1,1 1-1,4-1 1,1-1-1,3-1 1,2-1 20,1 1 1,7 1-1,-2 1 1,3-1 0,3 0-1,0 1 1,2 1-45,2 1 0,1 0 0,0-2 0,-2 2 1,-1 1-1,-3 1 0,-3 0-17,-4 2 0,-2-1 0,-1 4 1,-3-2-1,-4 0 0,-4 0 0,-5 1 1,-5 0-31,-5 0 1,-2-1 0,-2 2 0,0-2 0,-1-2-1,-1-1 1,-2 1 0,2-1-127,1-1 0,4-3 0,1-2 0,0-1 1,2-1-1,1 1 145,4 0 0,0-1 0,1 5 0</inkml:trace>
  <inkml:trace contextRef="#ctx0" brushRef="#br0" timeOffset="56">17508 10873 7569,'-11'-23'310,"3"6"1,2 5 0,-1 4-541,1 3 0,4 2 0,-2 7 230,3 4 0,6 2 0,1 1 0</inkml:trace>
  <inkml:trace contextRef="#ctx0" brushRef="#br0" timeOffset="57">18102 10119 7569,'-5'-17'132,"2"6"0,-3-2 0,0 6 0,-1 3 0,0 5 0,-1 7 0,2 6 0,1 6 0,2 5 0,2 6 0,1 2 0,1 1-135,3 0 0,2 1 0,6-1 1,-1 0-1,1 0 0,-1-1 0,0-1 1,1-3 2,-1-1 0,1 4 0,-1-3 0</inkml:trace>
  <inkml:trace contextRef="#ctx0" brushRef="#br0" timeOffset="58">17874 10827 7989,'-7'-11'83,"7"4"0,9 3 0,5 3 0,5 1 0,4 0 0,4-1 0,4-2 0,7-2 29,8-1 1,0 2 0,5-2 0,-2-1-1,1 2 1,-3 0 0,-3 1 0,-5 1-1,-2-1-725,-4 1 0,-6 2 0,-2 1 613,-5 0 0,-3 5 0,-6 1 0</inkml:trace>
  <inkml:trace contextRef="#ctx0" brushRef="#br0" timeOffset="59">18102 11055 7569,'-5'-17'141,"4"0"1,-2 7 0,6 2 0,4 5 0,5 1 0,3 1 72,4-3 0,4 3 0,2-4 0,3 1 1,0 0-1,1 2 0,-1 0 0,-1 2-219,-6 0 1,1 0-1,-7 2 1,-2 2 0,-4 3-1,-5 5 1,-3 2 40,-1 1 1,-5 5-1,-3-1 1,-3 4 0,-3 4-1,-1 2 1,1 1 0,1 1-1,1 0 0,1 2 0,1 2 0,1-1 0,3-1 0,-1-3 0,2-3-126,0-3 0,-2-1 0,3-1 1,1-3-1,2-3 0,0-1-16,-3 1 1,1-1 0,-4-4-1,-2 1 1,-1-1 105,-2 0 0,-4 1 0,-2-1 0</inkml:trace>
  <inkml:trace contextRef="#ctx0" brushRef="#br0" timeOffset="60">19256 10656 7569,'-8'-10'293,"2"1"1,2 2 0,5 2 0,5 3 0,6 0-1,2 2-240,1 0 0,9 0 0,-1 0 0,1 0 0,1 0 1,1 0-1,1 0 0,-3 0-1320,-4 0 0,0 0 1267,-5 0 0,1 0 0,-5 0 0</inkml:trace>
  <inkml:trace contextRef="#ctx0" brushRef="#br0" timeOffset="61">19176 10861 7486,'11'4'105,"0"0"0,2-2 1,4 0-1,6-4 1,6 0-1,4-3 1,1 0-9,0 0 0,-3-3 1,-2 3-1,0 0 0,-1 0-97,0 2 0,-1 2 0,-5 1 0</inkml:trace>
  <inkml:trace contextRef="#ctx0" brushRef="#br0" timeOffset="62">20500 9890 7569,'-10'-11'141,"3"-3"1,-9 3 0,5 6 0,2 6 0,2 8 0,-1 6 0,0 8 0,2 6 0,1 5 0,1 4 0,0 5 0,0 4 0,2 3-41,1-2 1,4-1 0,3-1 0,-1-2 0,0-1 0,-1-2 0,-1-3 0,1-4 0,0-5-571,1-4 1,-4 0-1,3-7 1,-3-1 0,-1-1 468,0-4 0,5 0 0,2-1 0</inkml:trace>
  <inkml:trace contextRef="#ctx0" brushRef="#br0" timeOffset="63">20672 10107 7569,'0'-22'120,"0"4"0,1 3 0,3 3 1,3 3-1,4 3 0,0 0 0,0 1 1,2-1-1,2 4 39,4 1 0,-1 1 0,1 1 0,2 3 0,-1 5 0,0 5 0,-2 5 0,-3 2-204,-5 2 1,0 1-1,-7 3 1,-4 2 0,-6 1-1,-4 1 1,-6 2-70,-5 4 1,-3-2 0,-5 3 0,-2-2-1,1-3 1,0-3 0,4-3 0,5-4 165,3-4 0,6 1 0,7-5 1,2-1-1,5-2 0,7-3 112,6-2 0,5-4 0,7 1 0,6-3 0,5-1 0,5-1 0,2-2 0,0-1-545,-2 2 1,-2-3 0,-7 1 0,-3 1 380,-3 2 0,-8-4 0,-3-1 0</inkml:trace>
  <inkml:trace contextRef="#ctx0" brushRef="#br0" timeOffset="64">20089 10930 7569,'2'-10'163,"1"2"1,6 4 0,5 3 0,7 1 0,4 0-1,7 0 1,6 0 0,6 0 0,6 0 0,2 0-1,1 0 1,1 0 0,2 0-86,3 0 0,-3-1 0,-4-2 0,-2-1 0,-1 2 0,-4-1 0,-3 1 1,-4-3-2314,-2-2 2235,-7 5 0,4-8 0,-4 3 0</inkml:trace>
  <inkml:trace contextRef="#ctx0" brushRef="#br0" timeOffset="65">20375 11204 7569,'-12'-9'211,"2"-2"0,4-1 0,6 3 1,6 5-1,6 2-130,3-2 0,8 3 0,7-3 0,3 3 1,3 1-1,1 0 0,-1 1 0,-1 2 0,-4 0-71,1 0 0,-5 2 0,-4-1 0,-7-2 0,-3 1 0,-2-1-42,1 2 0,-6 1 1,-2-1-1,-3 4 1,-1 2-1,0 1 117,0 1 1,0-1-1,0 2 1,0 2-1,-1 4 1,-2 1-1,-2 1 1,0-1 75,0 4 0,-4-1 0,1 4 0,-2-2 0,-1 0 0,-1 2 0,1-2 91,0-1 0,0-1 0,3 0 0,1 0 0,1-1 1,1-3-1,0-4 0,2-2-82,2-2 0,1 0 0,0 1 0,0-1-587,0 1 0,-1-5 1,-3 0 416,-4-2 0,-7-2 0,-3-3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4:23:39.2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7401 10724 7186,'0'-7'61,"1"-1"0,3-1 1,2-1 60,0-1 0,5-1 0,-4 1 53,3-1-110,2-4 0,-1 2 41,1-5 0,0-2 6,4-5 0,-2-2-13,5-3 0,0-5-3,3 1 0,1-7-1154,0 1 1178,5-4-55,-4 0 0,9-6-242,-2-3 0,-15 25 0,1-1 247,0 0 1,0-1-68,0-2 1,0 0 26,0 4 0,0 0 0,1-6 0,-1 0 25,0 2 0,0 1-27,2-3 1,1 0 0,-2 3-1,0 1 41,1-3 0,0-1-836,-1 1 1,-1 0 777,3-3 1,0 0 0,-2 2-1,-1-1-3,2-2 0,0 0 1,-1 2-1,0 0-142,-1-2 0,0-1 0,2 1 0,0 0 99,0-2 1,0 0 13,0 0 0,0 0 1,-1 0-1,0 0-262,1 0 1,0 1 247,-1 1 0,-1 1 45,3 0 0,0 0 0,-3 1 0,0 0-309,0 0 1,0-1 296,-2 1 1,0 0-1,0 3 1,1 1 231,-2 0 1,-1 0 0,0 2-1,1 0-223,-3-1 1,0 1-1,12-27 50,0 4 0,-5-2 11,-3 6 0,2-2-50,-2 1 1,4-2 11,-4-5 0,2 0-150,-2 0 191,3 0 0,1-4-31,0 0-74,0 0 1,2 9 51,-2 3 0,2 3 641,-6 4 1,0 3-670,-4 5 0,-3 3-11,0 1 32,-6 4 0,7-2 1646,-5 5-1659,5 6 1,-7-5 358,6 3-356,-6 3 0,7-5 694,-5 6-703,5-5 82,-8 7 0,8-7-74,-5 5-3,5-1 1,-7 1 1,6 0-1,-5 0-5,2 3 8,0 1 0,-4 3-2,3 1-5,-3-1-19,-1 2 27,0-5-3,0 10-115,0-4 104,0 5 0,0-5-196,0 4 160,0-4-413,0 5 0,-5 1 301,-3 3 0,-2 2 93,-1 6 0,-4-1 13,-1 0-9,-4 1 0,4-1-73,-3 1 235,2-1-71,1 0 0,3 1 12,-2-1-7,-3 1 0,5-5-96,-2 1 197,2 0-72,2 3-82,-1 0 136,6-4 8,1 3-147,5-9 32,0 4 31,0-5 1,5 0-23,3 0 179,2 0-90,1 0 1,6-5-68,2-2 73,2-9-80,7 4 1,-4-10-31,3 3 0,-2 1 0,2-1 0,-3 1-106,3-1 126,-8-2 1,1 4-18,-5-2 1,1 3-5,-5 4 1,-1 1 74,-2 0-76,2 4 123,-9 2 217,4 0-212,-5 4 72,0-4-189,0 5-14,0 5 1,0 1 47,0 6 1,0 0 40,0 3-43,-5 3 44,4 5 1,-5 5-57,2 2 1,1 3 209,-4 2-216,4-1 0,-2 0 43,5 1-18,0-1 8,0-5 0,0-1-74,0-5 74,0 0-41,0-6 0,4 0-55,0-6 0,3-3 90,-3-1-661,5-4 410,-3 2 0,2-5-93,-1 0 291,1 0 0,4-5 0,-1-1 0</inkml:trace>
  <inkml:trace contextRef="#ctx0" brushRef="#br0" timeOffset="1">5710 11341 7569,'-5'-6'0,"4"-5"0,-4 10 0,5-9 0,0 9 0,1-6 0,3 4 0,-1 1 171,4-1 0,-3 0 340,4-1-375,-1 3-35,5-4 1,0 4-135,4-3 159,-4 2-52,10-3 0,-7 2-60,8-1 0,-3-1 81,7 1 0,2-1 2,2-3 0,2-2 5,1 2 0,1 2-1,3-2 1,-2 5 27,2-5-41,-8 6-18,3-4 1,-8 6-80,1 0 101,-2-5-70,-1 4 1,0-4 1,0 5 1,-2 0 5,-2 0 1,3 0-93,-3 0 0,-1-1 65,1-3 0,-4 3-98,4-3 0,-5 3-261,1 1 163,-2 0-25,-2 0 5,1-5-40,-1 3-81,-4-3-434,-2 5 396,0 0 0,-5 0 372,0 0 0,-5 0 0,-7 0 0</inkml:trace>
  <inkml:trace contextRef="#ctx0" brushRef="#br0" timeOffset="2">5813 11364 7569,'-11'-7'0,"-1"-3"-267,1 9 136,5-4 1,-5 5 705,10 0-212,-4 0 521,5 0-776,5 0 1,-2 4-10,4 0 14,1 4-21,8-1 0,-3 4-73,2 1-71,3-1 81,0 0 0,3 1-75,-1-1 1,1 1 73,-2-1 1,3 1-68,1-1 0,-1 0 28,1 1 1,-1-1-12,-3 1 0,2-1-26,-2 0 71,-2 1-18,-1-1 0,0 1-116,-1-1 121,0 1-18,-9-1 0,3-3-8,-5-1 11,5 1 1,-8 3 1,3 1 0,-3-5 1,-1 1 0,-1-2 2,-3 2 1,2 2 2,-6-2 0,1 3 2,-5 4 1,1-2 95,-1 2-98,1 3 42,-6-5 1,2 8 8,-8-2 0,3 3-36,-7 1 0,2 3 5,-2 1 0,-1 5-34,-2-2 0,-3 1-5,2 3 1,-5-2-1297,-2 6 1321,0-3-2,8-6 0,-3 4-766,3-2 747,2-3 37,0 0 1,6-7-5,3-2 0,4-2-20,8-6 0,-2 1 12,5-1-7,0-5 1095,4 5-1092,0-10 413,5 4 0,3-5-332,7 0-85,-2 0 48,8 0 1,2 0 63,8 0-100,2 0 68,1-5 0,5 2 131,3-4 0,2 0-109,2 0 1,-1-3-24,-4 2 1,3-1-64,-6 1 0,-4 0-105,-4 4 1,-4 0 26,0 4-47,-7-5 130,3 4 0,-9-4-77,2 5 36,-2 0-14,-2 0 0,-3 0-106,-1 0 1,-3 1-102,4 3-312,-6-3-62,3 9-353,0-4 963,-3 1 0,3 8 0,-5-2 0</inkml:trace>
  <inkml:trace contextRef="#ctx0" brushRef="#br0" timeOffset="3">6715 12220 7569,'-11'-3'0,"0"-1"0,-1-5-281,1 8 1,4-5 147,2 1 1009,5 4-368,0-4 425,0 5-817,0 5 1,2 1-9,1 6 0,4 3 154,4 0-114,1 6-40,-1-4 0,0 6 43,1 0-36,-1 0-27,6 0 1,-5 0-66,4-1 71,-4-4-43,5 4 1,-4-8 32,2 5 1,-2-5-28,-2 1 0,0-2-141,1-2 1,-1 1 105,1-1 1,-5-1-221,1-2-404,-6 2 240,9-9-404,-10 9 396,4-8-255,-5 3 202,0-5 0,-5-11 0,-2-1 0</inkml:trace>
  <inkml:trace contextRef="#ctx0" brushRef="#br0" timeOffset="4">6990 12197 7569,'0'-11'0,"0"0"0,0-1 174,0 1 485,0 4-444,-6 2 1,4 5 63,-6 0 0,5 3-117,-5 5 1,-1 2-112,-6 13 0,-2-2 43,-2 10-36,-2 4 1,-1 2 240,-5 5-1562,-4 0 1275,7-2-69,-4 0 1,5-6-43,0 0 0,0-5 66,0-2 0,6-4-53,1-4 0,4 1-43,0-5 1,6-3-602,2-5-484,3-4 1496,1 2 0,5-5 0,1 0 1</inkml:trace>
  <inkml:trace contextRef="#ctx0" brushRef="#br0" timeOffset="5">7492 11661 7569,'-8'-4'-923,"1"0"1309,4 0-149,-2 4 134,5 0-41,-5-5-151,4 4-277,-4-4 168,5 5-145,0 5 0,0 1 88,0 6 1,4 3 21,-1 0 1,6 2-11,-1-2 38,-3-2-25,5 8 0,-3-4 20,4 2 1,0 1 3,1-5 0,-1 2 6,1-2 1,-5-2-4,1 2 0,-1-2 1,5-2 1,-1 0-48,1 1 1,-5-2-6,1-2 1,-2 2-163,2-3 191,2-2-92,-9 6 0,6-9-277,-4 6 136,-1-6 1,4 7-173,-2-5 0,-3 1 96,3-1 0,-1-3 266,0 3 0,-1-3 0,3-1 0</inkml:trace>
  <inkml:trace contextRef="#ctx0" brushRef="#br0" timeOffset="6">7823 11581 7569,'-11'-5'0,"5"3"28,-5-8 51,10 9 34,-9-4 0,7 5 44,-4 0 1,3 1-88,-4 3 0,1 2-90,-5 6 0,0 4 83,-4 3 0,2 3-7,-5 1 1,2 5-23,-2 2 1,-3-1-82,3 2 0,1-2-35,-1 1 112,0 3-81,1-9 1,1 4-143,1-5 0,4-4 50,-3 0 0,6-5-357,1 1 500,5-2 0,-7-1 0,4-1 0</inkml:trace>
  <inkml:trace contextRef="#ctx0" brushRef="#br0" timeOffset="7">8371 11192 7569,'-6'-11'-1259,"-4"5"1097,9 1 483,-4 5-158,5-5 303,0 3-239,0-3-64,0 5-61,0 5 0,0-2-27,0 4 1,0 2 185,0 7-137,0-4-62,0 10 1,0-3 34,0 7 0,0 0-28,0 4 1,1 5-4,3 3 1,-3 1-10,3-1 1,-2-1-85,2 5 1,-3-5 53,3 1 0,-3 1-99,-1-1 0,4 0-32,0-4 119,0-4 1,-4 1-187,0-4 180,0 0 0,4-5-56,0 1 1,-1-1-10,-3-3 0,2-3-8,1-4 1,-1-1-72,1 1-171,-1-1 124,-2 0-23,0-4-127,5 3 127,-4-9-214,4 4-53,-5-5 472,0 0 0,-5-10 0,-1-3 0</inkml:trace>
  <inkml:trace contextRef="#ctx0" brushRef="#br0" timeOffset="8">8246 11421 7569,'-5'-18'-217,"4"-3"0,-5 8-341,6-2 1,0 4 670,0 0-53,6 7-43,0-11 1,1 7 334,1-7-160,0 8-38,3-9 1,2 10 23,2-5 0,-1-1-147,5 1 0,-4 1 7,4 2 0,0-1-22,4 5 0,0-1 57,0 1 0,0 3-43,0-3 1,-1 8-90,1 4 1,-4 2-89,0 1 157,-5 6 1,3 1-46,-6 4 1,-4 1 39,-4 0-16,-1 0 1,-2 4 4,0-1 1,-7 5 4,-4-5 1,-6 5 0,-6-5 0,-3 1 111,-1-4-104,-5 0-3,3 0 0,0-1-220,2 1 217,3-5 0,3-1-286,2-6 0,2-1 19,6-2 266,4-3 0,-3 0 0,4 1 0</inkml:trace>
  <inkml:trace contextRef="#ctx0" brushRef="#br0" timeOffset="9">9011 11033 7569,'-6'-6'-243,"-4"5"-471,8-4 814,-3 5 118,5 0 0,-4 5 97,1 3 0,-6 7-163,1 4 1,-2 4-80,-1 4 1,-2 3-29,-2 8 1,2 0 3,-2 8 0,-2-2-880,2 10 884,0-6-9,3 13 1,1-12-110,-1 8 19,6-12 1,1 3-52,5-10 43,0 5 0,1-9 10,3 1 0,2-2-12,6-7 1,-1 2 66,1-1 0,3-3 9,0 3 1,0-5 25,-3-2-56,-1 1 398,1-8 0,-1 5-335,1-3-57,-1-3 11,0 5 0,1-6 7,-1 1 1,-1-5-40,-2 1 0,2 0-94,-2 3 0,1-3-229,-2-1 348,3 1 0,-3 8 0,4 2 0</inkml:trace>
  <inkml:trace contextRef="#ctx0" brushRef="#br0" timeOffset="10">9297 11364 7569,'-12'-5'-134,"6"3"0,-4-6-656,2 4 978,3-5 345,0 8-344,0-5 0,4 5 200,-3-3-64,2 3-98,2-4-3,0 5 0,2 5-274,2 3 1,2 3 139,5 4 1,1 4 16,-1 8 0,4 2-36,1 6-11,4-1 1,-6 0 26,5 0-332,0 1 293,-1-6-27,3 4 1,-4-4-51,2 5 1,1-5 69,-5-2 0,2-3-14,-2-1 0,-2 0-13,2 0 0,-2-4-5,-2 0 0,-1-5-111,-2 1-22,2-2 275,-4-2 1,1-3-670,-3-1 253,2 1 86,-5-2 1,4 1-376,-5-4-169,5-1-32,-3 3 755,3-5 0,-5 0 0,0 0 0</inkml:trace>
  <inkml:trace contextRef="#ctx0" brushRef="#br0" timeOffset="11">9673 11329 7569,'-5'-11'0,"-1"0"0,0 3 226,2 0 525,3 6-696,1-3-16,-5 5 26,3 5 1,-8 6-117,3 8 30,-4 3-9,-5 6 1,-2 1-4,-5 5 1,0 2 104,1 2 0,-1-3-112,0 3 0,1-2-3,3-2 1,-2 1 53,2-1 0,2-4-178,2 1 78,-3-6 0,6 3 130,-4-5-400,4-5 176,5-2-335,-3-4-229,9-1 747,-4 0 0,10-4 0,1-2 0</inkml:trace>
  <inkml:trace contextRef="#ctx0" brushRef="#br0" timeOffset="12">9890 11524 7651,'2'-7'238,"2"4"-282,-3 1 77,9 2 156,-9 0-73,9 0-8,-3 0 1,4 0 37,1 0 1,-1 0-56,0 0 0,2 0-10,2 0 0,-2-1-38,2-3 0,-2 3-139,-2-3 0,1 3-504,-1 1 442,1 0 1,-1-4-135,0 0 0,1 0-498,-1 4 790,-4 0 0,3-5 0,-4-1 0</inkml:trace>
  <inkml:trace contextRef="#ctx0" brushRef="#br0" timeOffset="13">9811 11809 8574,'11'0'-10,"0"0"129,1 0 0,0 0 60,4 0 0,1-4-35,6 1 0,4-6 0,0 1 0,-1-2-61,-3-2 1,0 5-222,0-1 0,-5 4-914,-3-3 579,3 4 473,-6-2 0,10 5 0,-4 0 0</inkml:trace>
  <inkml:trace contextRef="#ctx0" brushRef="#br0" timeOffset="14">10404 11535 7569,'-11'-11'-450,"1"3"502,2 0 20,-2 6 228,4-8 494,-1 8-479,2-8-108,5 9-186,0 1-34,0 6 90,5 6 0,2-1 21,4 1-24,1 4 0,-1-2-48,0 5 36,1-5 0,3 8-16,0-3 0,2-2-8,-2 3 0,-2-5-13,2 4 1,-2-5 11,-2 1 1,0-2-126,1-2-30,-1 0 145,-4 1 1,2-1-163,-6 1-24,6-6 27,-8 4 0,6-5-591,-3 3 29,-3 2-470,4-4 1164,0 1 0,-4 3 0,4-4 0</inkml:trace>
  <inkml:trace contextRef="#ctx0" brushRef="#br0" timeOffset="15">10644 11489 7569,'-7'-14'-21,"-1"3"21,5 2 0,-2 2 230,5-1-198,0 5 16,0-2 270,-5 5 6,4 0-298,-9 5 1,7 2 14,-4 4 1,-2 6 26,-6 2 0,-2 7-2,-2 5 1,-2 2-36,2 1 1,-3 0-77,-1 1 1,0-1 58,0 0 0,2 0-120,2 1 0,2-6-329,6-3 181,-1-1 136,6-8 1,0 4-509,2-6 208,3-5 418,-4 0 0,10-9 0,1 4 0</inkml:trace>
  <inkml:trace contextRef="#ctx0" brushRef="#br0" timeOffset="16">10896 11021 7569,'-18'-11'623,"1"-1"-676,11 6 37,1 6 4,5 6 0,0 7 349,0 2-153,0 3-85,0 5 0,-4 5 124,0 2-15,0 8-110,4 3 0,2 6 119,1 2 0,0 3-415,5 5 0,-2-3 196,2-1 1,0-3-18,-4 3 0,0-6 54,-4-2 0,0-1-309,0-10 337,0 3-85,0-13 0,0 4 15,0-5 0,4-4-121,0 0 0,0-5-158,-4 1 1,0-3-20,0 0 1,0-1 63,0 1 0,0-5-133,0 1 374,2 2 0,3-5 0,3 3 0,-3-3 0</inkml:trace>
  <inkml:trace contextRef="#ctx0" brushRef="#br0" timeOffset="17">11170 11901 7569,'-7'-6'141,"3"-1"0,3-3 263,1-2 0,0 5-235,0-1 0,0 0-143,0-3 0,4-2 55,0-2-114,5-3 170,-8-5 1,9-1-94,-2-2-53,2-3 51,1-6 0,1-3-88,-1 0 1,-1-4 79,-2 4 0,2-4-129,-2 4 0,-3 0 104,-1 4 1,-3 3 25,-1 1 1,0 5 160,0-2-144,0 3 33,0 1 1,0 1 103,0 3-117,0 3 13,-5-1 1,3 9 31,-1-4 0,0 5 54,-1-1 11,3-2-240,-4 8 143,5-3-20,0 5 1,0 7-99,0 4-68,5 1 137,-4 14 0,8-5 221,-5 9-210,5 0-57,-3 10 0,6-3 7,-1 4 0,2-2-9,2 2 1,-1-5-5,5-2 0,-1 0 36,1-3 0,1-3 11,-5-2 1,1-3 38,-5-4-68,5 3-16,-3-4 0,4-1-22,-6-1 46,0-4-51,-4 0 1,3 2-103,-2-3 1,-2 3-91,2-6-336,-6 2 20,3 1 144,-5 1 1,0-5-385,0 1 348,0-5 163,0 2 1,-5-5-357,-3 0 634,-2 0 0,-6 5 0,-2 1 0</inkml:trace>
  <inkml:trace contextRef="#ctx0" brushRef="#br0" timeOffset="18">11147 11786 7569,'-7'-5'-127,"-3"-1"857,9-6-274,-4 6-193,10-4 0,1 7-191,6-4-42,4 4 21,-3-7 1,9 4-32,-3-6-103,7 1 133,-2 5 1,8-5-48,-5 4 1,4-2-17,0 1 0,1-2-186,-2 3 0,-1 0-711,-2 0 461,-3-1 138,-1 2 311,-2 1 0,-3 0 0,5-2 0</inkml:trace>
  <inkml:trace contextRef="#ctx0" brushRef="#br0" timeOffset="19">11661 10941 7569,'-12'-15'0,"1"0"186,-1 5 152,6-1 0,1 9 157,5-6-23,-5 6-44,4-3-38,-4 5-74,5 0 1,5 5-131,2 2-3,9 4-96,-4 5 0,9-2 44,-6 5 1,5 0-6,-1 4 1,3 4-29,0-1 1,1 2 19,0-1 51,0-3-67,-5 9 1,3-8 16,-2 6 22,-2-1-100,4 4 0,-8 1-84,2-1 0,-2 0-7,-2 0 1,1 2-132,-1 2 0,-1-6 20,-2 2 1,1-2-109,-5 2 1,3 0 6,-3 1 19,0-1 186,-4 0 0,0-3 61,0-1-133,-5-5 115,4 8 0,-9-9 78,2 3 0,-2-4-100,-2-4 1,-3 1 23,0-4 0,0-1-134,3-4 1,1 1-168,-1-1 1,1-5-600,0-2 392,4 3 81,-3-6 439,9 4 0,-9-5 0,3 0 0</inkml:trace>
  <inkml:trace contextRef="#ctx0" brushRef="#br0" timeOffset="20">16583 6224 7569,'-6'-11'-231,"1"3"262,5 1 1,-4 3 239,0-4 42,0 6-123,-1-8-98,4 8 0,-5-7 201,2 6-8,2-1-146,-3 4 1,4 0-32,-3 0 0,3 1-146,-3 3 0,3 2 90,1 6 1,0-1-33,0 1 0,0 4 2,0 3 46,0 3 0,0 2 41,0 2 0,0 4-29,0 4 1,0 0 33,0 0 1,0 4 6,0 1-43,0 4 1,1-4 7,3 3 1,-1 2-34,4-2 0,-3 1 5,4-1 0,-1 6-127,5-2-60,-1 2 0,1 2 176,-1-1 0,0 1 5,1-5 12,-1 6 0,-3 1 25,-1 5 0,0 0-1,0 1-302,4-1 1,-5 4 277,5-1 0,-3 1 3,0-3 1,0 0-30,8 3 0,-4-3-3,4 3 0,1-3 18,2 0 0,-1-4-8,1 3-56,0-7 0,-8-20 0,1 1 6,11 22 1,-2-2 33,-2-2 0,3 3-5,-3 1 0,3-2 9,1-1 1,-2-1-198,-2-3 1,3 6 305,-3-6-106,2 2-9,2-2 0,0-2-98,0-2 95,0 7 0,0-12-194,-1 5 82,1 0 1,0-7 54,0 3 0,0-2-75,0-2 1,-1 1 105,1-1 1,-1-1 151,-3-3 1,2 2-43,-2-5 35,3 4 152,1-7 0,0 4-162,0-5 29,-1 5 73,-4-4 0,4 5-194,-3-2 0,2-3 33,2 3 1,0 1-80,0-2 1,-2 2-22,-2-1 1,3-3-16,-3 3 1,-1-3-65,1-1 96,-5 0 1,7-1 1,-8 1-68,2 0 64,3 0 0,-5-4 29,2 0-30,-2-5 0,-2 2 31,1-4 1,-1-1 34,0 1-30,1-1 15,-1 1-401,1-1 171,-6-5 88,-1-1 1,-1-3-233,0 1 135,-1-1-532,-3 3 127,0-5 0,-5 5 0,-1 1 0</inkml:trace>
  <inkml:trace contextRef="#ctx0" brushRef="#br0" timeOffset="21">16595 6247 7569,'-12'0'-1118,"1"0"634,-1-5 720,6-1 42,-4-6-110,8 6 285,-3 1-328,0 0 0,3 4 60,-6-3 1,4 6-88,-3 2-19,-1 5-21,2 2 1,-8 3 111,2 5-69,-2 0 1,2 1-62,-3-1 0,1 0 89,-5 3-40,5 1-108,-3 0 0,6-4 49,-1 0 42,6-5-183,-4 3 232,8-6-224,-3 0 150,5-4-71,0-2 70,0-5-30,5-5 1,3-3 3,7-7 1,-2 1-53,2-5 0,2 0 49,-2-4 0,0 0-48,-3 0 1,-1 2 41,0 2 1,-3-3-64,0 3 1,-6-2 69,2-2 1,1 5 4,-1 3 142,0-3 0,-4 5-50,0-2 0,0 6 121,0 2-135,0 4-32,0-2-120,0 5-3,0 5 0,5 5 86,2 5 0,4 6 99,0-2 0,4 6-30,0 2-100,6 5 165,-9-8-145,10 4 1,-8-2 65,5 1 0,-4 1 22,4-2 1,-1-5 61,1 2-97,3-3 0,-8-1-62,5 0 0,-7-5-117,0 1 1,-1-2-422,-3-2 0,-2 2 276,2 2 0,-6-2 250,2 2 0,-8 3 0,-2 0 0</inkml:trace>
  <inkml:trace contextRef="#ctx0" brushRef="#br0" timeOffset="22">12426 11135 7569,'-5'-11'-784,"4"0"813,-5 4 213,1-3 382,4 9-429,-4-9 0,4 8 131,-3-1-153,3 1-90,-4 2 1,5 2-168,0 1 67,0 9 0,0 6 130,0 4-46,0 6-4,0 1 0,1 7 58,3 2-252,-3-2-240,4 8 350,-5-3 1,4 0 18,0 1 1,5-1 16,-2 1 1,0 1-3,0-5 0,-1 4-170,2-4-297,2 0 456,-3-9 0,0 3-117,1-5 123,-6-1 0,7-4 208,-5-3 0,4 1-202,-5-5-17,1 1 0,-2-6 2,1-3 448,-1 4-704,3-5 345,-5 0-447,0-1-862,0-5 1221,0-10 0,0-3 0,0-9 0</inkml:trace>
  <inkml:trace contextRef="#ctx0" brushRef="#br0" timeOffset="23">12255 11272 7569,'-4'-19'-411,"0"0"0,0 5 345,4-2 0,0 4 62,0 1 0,0 0 58,0-1 1,5 1 222,3-1 0,6 1-150,1 0 0,5-1 17,-1 1 0,4 3-112,4 0 0,-3 6 11,3-2 1,1 3-99,-2 1 75,1 0-27,-4 0 0,2 5 10,-2 3 1,2 3-53,-6 4 1,-2-1-1,-2 5 0,-6 0 1,-1 4 1,-6 0 0,2 0 0,-3 0 17,-1-1 0,-5 3-3,-3 1 0,-3-2 218,-4 3 11,2-3-202,-8-1 1,4 0 3,-2 0 1,-3-4-39,3 0 0,-1-5-3,1 1 1,3-3-150,4 0-265,1-6 457,4-1 0,-3-5 0,4 0 0</inkml:trace>
  <inkml:trace contextRef="#ctx0" brushRef="#br0" timeOffset="24">13043 10987 7569,'-12'-5'-58,"1"-2"0,4 0-74,4-1 1,0 6 254,-1-2 528,3 3-459,-9 1 1,7 3 24,-4 1 1,0 9 20,0-2-161,-3 8 1,5 0 55,-3 8 49,-2 2-711,3 11 605,-4-5 1,0 10 37,-1-4 0,1 9-52,-1 3 0,1-1-12,-1 2 0,1-2-19,0 1 1,4 5-126,3-4 0,3-1-171,1-8 172,0 1 39,0-10 1,5 2-462,3-8 340,2-2 129,1-5 1,1-3-120,-1-4 1,1 3 57,-1-4 0,1-1-16,-1-7 0,-1 4 246,-2-4 1,1-1-462,-6 2 0,6-4 478,-1 4-140,-3-6 0,5 3 0,-3-5 0</inkml:trace>
  <inkml:trace contextRef="#ctx0" brushRef="#br0" timeOffset="25">13157 11832 7569,'-7'-18'0,"-3"-3"0,9 7 43,-3-5 0,3 3 42,1-3 1,1 0 221,3-3 1,-1-1-60,4 0 0,-3-5-149,4-3 1,-2 2-44,2-1 1,0 1 9,-4-2 0,4-1-13,-4 6 0,3-1 0,-3 4 0,0 2 281,-4 2-260,5-3-21,-4 9 0,4-3 238,-5 5-213,0 4 139,0-3-19,0 9 1,0-6-48,0 4-55,0 1 0,0-1-95,0 6 0,0 5-198,0 7 0,2 3 58,1 5 193,4 5-41,4 1 0,4 6-38,1 4-749,4-4 777,-2 4 0,1-1 14,0 1 0,0-5-40,4-4 1,-6-4-62,-1 0 1,-2-2 128,1-1 1,-2-1-14,2-3 1,-6-3-35,-2-4 13,1 4 384,3-8 0,-3 7-560,0-7-16,-6 2-87,8-4-369,-9 4-29,5-8-319,-6 3 177,0-5 67,-11 0 741,4 0 0,-15-5 0,4-2 0</inkml:trace>
  <inkml:trace contextRef="#ctx0" brushRef="#br0" timeOffset="26">13145 11786 7569,'-11'-6'275,"5"-4"51,1 9 334,5-5-586,0 1 1,8 3-60,4-6 1,7 2-8,0-2 0,8-2-5,3 3 1,2-4-390,-2 0 186,3 0 104,-4-1 1,2 5-248,-1-1 133,-4 0 210,2-3 0,-6-1 0,1 1 0</inkml:trace>
  <inkml:trace contextRef="#ctx0" brushRef="#br0" timeOffset="27">13477 11055 7569,'-12'-5'1061,"1"-6"-393,4 3-132,2-7-127,5 14-138,0-4-225,0 5 1,5 0 50,3 0 1,3 1 51,5 3 1,1 7-34,6 8 68,5 3-47,1 1 1,2 6-117,-1 5-1081,1 0 952,-2 11 0,3-5-11,-6 6 1,-3 4-12,-4-1 0,-5 2 53,1-2 1,-2-6 49,-1 3 1,-2-3-86,-3 3 0,0-5-285,-4-3 215,-1 2 53,3-4 0,-5 2-114,0-8 29,0 3 59,0-9 0,-4 8-160,0-5 0,-5-1 432,2-3 1,-5-1-118,-3-3 0,0-1 0,-3-3 0,3 4 0,-3 2 0,-2 2 0</inkml:trace>
  <inkml:trace contextRef="#ctx0" brushRef="#br0" timeOffset="28">14470 11272 7569,'0'-11'-954,"0"5"1010,0-5 799,-5 10-175,4-4 186,-4 5-347,5 0 0,0 6-427,0 6 0,0 4 47,0 7 1,0 5-54,0 3 1,0 2 122,0 1 0,0-1-85,0-3 0,1 2-231,3-5 0,-3-1-226,3-3 0,1 0 49,-1 0 191,5-5 33,-8 3 1,5-9-210,-2-1 126,-3 0-100,4-4 1,-5 0-487,0 1 180,6-5-94,-5 2 315,4-5 0,-5-2 328,0-1 0,0-9 0,0-6 0</inkml:trace>
  <inkml:trace contextRef="#ctx0" brushRef="#br0" timeOffset="29">14219 11558 7851,'13'0'13,"2"0"1,3-4 237,5 0 0,1 0 349,2 4 1,2-3 132,3-1-365,2-5-120,-9 8 1,5-6-294,-2 4 63,-8 1-253,7-3 0,-13 5-263,2 0 1,-2 0 354,-2 0 143,1 0 0,-1 0 0,1 0 0</inkml:trace>
  <inkml:trace contextRef="#ctx0" brushRef="#br0" timeOffset="30">15087 10918 7569,'-6'-6'-1321,"-5"1"1808,5 5-236,-5 0 108,-1 0-176,6-5-1,1 4-14,5-4 173,0 5-398,5 0 1,3 0 71,7 0 1,3-4-6,4 0 0,6 0-11,3 4 0,2 0 6,1 0 1,5-1 42,3-3-9,8 3-152,-8-4 1,7 1 147,-7 0 1,1-1-3,-1 1 0,-3 2-5,-4-6 0,1 5 8,-1 0 0,0-2-5,-8 1 0,-1-1-37,-3 1 1,-4 3-78,0-3 0,-8 3-140,0 1 107,-2 0 223,-3 0-704,-1 0-457,-5 0 1054,-5 5 0,-6 1 0,-7 5 0</inkml:trace>
  <inkml:trace contextRef="#ctx0" brushRef="#br0" timeOffset="31">15213 10975 7569,'-7'-11'-505,"2"0"1161,5 4-282,0 2-267,0 5 1,5 1-109,3 3 0,2 0 41,1 7-11,6-2 1,-3 9-69,5-3 75,0-2 0,8 9-14,-1-3 1,2-2-22,-1 2 0,-3-1 5,3 1 1,-3 3 4,-1-3 1,-1-1-23,1 1-13,-5-5 39,4 7 0,-10-7-33,3 5 27,-2-5-6,-1 8 0,-2-10-1,-3 4 1,2 0 17,-5-1 1,0 2-3,-4-2 1,0-1 40,0 5 0,-1 0 9,-3 4 1,-4-4 0,-7 0 1,-2 4 11,-2 4 1,-6 0-136,2 0 95,-2-3-35,-3 9 1,0-5 11,-2 3 1,-2 0-40,5-4 1,0 3-12,5-3 0,-4 0 10,3-4 0,-2-2-2,6-2 0,1 3 142,-1-3-122,5-3-3,-2 1 133,4-6 0,1 1-104,5-1-1,0-5 0,6 1-17,0-3-76,0-3 0,2 5 80,2-2 0,3-3-14,8 3 0,3-3 62,5-1 0,5 0 118,2 0 0,5 0-82,3 0-64,-3 0-13,10 0 1,-10 0 15,3 0 1,2-4 58,-2 1 1,0-1 4,-4 4 0,-4-1-86,1-3 1,-6 3-18,2-3 0,-7 2-139,-1 2-15,-5 0 172,3 0 0,-6 0-300,1 0 138,-6 0-342,4 0-173,-9 0 459,9 0 47,-8 0 0,3 2-162,-5 2 323,0-3 0,5 4 0,1-5 0</inkml:trace>
  <inkml:trace contextRef="#ctx0" brushRef="#br0" timeOffset="32">15978 11980 7569,'0'-11'321,"0"5"1,0-1 0,0 4 245,0 1-363,0-3-145,0 5-15,5 5 0,-3-2 234,6 4-28,0 1-153,3 9 1,0-5 17,1 3 1,3 2-46,0-2 0,2 4 21,-2-4 0,-2 2-27,2-2 0,1-1-15,0 5 1,3-5-5,-4 1 0,0-2 29,-3-2 0,-1 1-100,0-1 0,5 1 29,-1-1-119,0 1 0,-3-2-145,-1-3-314,-5 4-19,-1-10-301,0 9 360,-3-9 172,3 4 111,-10-5 1,2 0-444,-4 0 325,4-5 370,-7 4 0,9-9 0,-10 3 0,5-4 0</inkml:trace>
  <inkml:trace contextRef="#ctx0" brushRef="#br0" timeOffset="33">16332 11980 7569,'5'-17'0,"-4"0"48,3 6 1,-3-1 114,-1 1 0,0 3 674,0 1-368,0 4-224,0-2 0,-5 5-117,-2 0 102,-4 5-187,0 2 1,-9 9-105,-3 3 0,-4 8 128,1 3 1,1 2-74,-1-2 1,2 2-48,1-5 1,4-1-289,0-3 0,5 0-793,-1 0 576,2-5 152,1 3 406,6-8 0,-4 3 0,4-4 0</inkml:trace>
  <inkml:trace contextRef="#ctx0" brushRef="#br0" timeOffset="34">16857 10930 7569,'0'-12'-396,"0"1"124,0 5 0,0-1 436,0 3 725,0 3-580,0-4-154,0 5 0,0 5 112,0 3-186,0 2-21,0 6 0,0 6 179,0 5-155,0 4 100,5-1 0,-3 5-20,1 3 0,-1-1-47,-2 5 0,0 0 13,0 3 1,0-3-196,0 0-845,5 0 997,-4-1 1,5-6-277,-2-4 123,-3-6 0,10 8 1,-10-13 70,3 3 1,1-4-45,-2 0 0,5-2-9,-4-6 1,4 1-123,-5-1 615,1 0-1001,1 1 343,-4-6-59,5-1-391,-6-5-267,0 0 930,0-5 0,-6-6 0,0-7 0</inkml:trace>
  <inkml:trace contextRef="#ctx0" brushRef="#br0" timeOffset="35">16674 11090 7569,'0'-23'0,"0"4"-167,0 0 118,0 5 108,0-3 1,6 6 161,1-1 0,1 1-100,3 0 1,-1-1 64,9 1 0,0-1-125,4 1 1,5 0 9,3-1 1,-2 4-130,1 1 26,1 4 1,2-2 119,-3 5-179,3 0 56,-9 5 0,3 2-82,-8 4 0,1 6 6,-5 2 63,1 2 1,-10 3-21,-2 3 1,-3-2 56,-1 6 1,-1-5-1,-3 5 1,-7-4 81,-8 3-94,-3-5 7,-1 3 0,-1-5 151,-3 0 30,-2 0-166,0 0 1,-3-2 13,6-2 1,-5-2-108,5-6 0,3 1-462,4-1 427,5-5 129,-3-1 0,11-5 0,1 0 0</inkml:trace>
  <inkml:trace contextRef="#ctx0" brushRef="#br0" timeOffset="36">17588 10758 7569,'-6'-11'573,"-4"5"-382,8-4-370,-3 8 152,5-3 498,0 5-185,-5 0-37,-1 5 1,-6 5-99,1 6 1,0 5-24,-1 2 1,1 1-184,-1 7 147,-4 4-18,3 1 0,-3 8-95,4-2-1045,1 2 1050,-1 2 1,1 0-93,0-1 0,3 1-35,0 0 1,6-2 98,-2-2 1,3-3 5,1-4 1,1-2 1,3-3 0,2 2 45,6-5 0,-1-1-31,0-3 0,5-4 127,-1 0 8,0 0-78,2-1 1,-5 0 493,3-3 1,-2-2-519,-1 2 0,-1-6 95,0-2 0,1 0-110,-1 0 0,-1 3-68,-2-2 0,1-2-198,-5 2-254,5-5 128,-8 7-725,4-9 544,-5 9 577,0-9 0,0 10 0,0-5 0</inkml:trace>
  <inkml:trace contextRef="#ctx0" brushRef="#br0" timeOffset="37">16343 11295 7569,'-5'-11'394,"4"4"-257,-4 2 1,5 4-74,0-3-91,0 3 43,0-4-431,0 5 394,5 5 0,1-2 93,6 4 0,-1 5 47,1 3 0,0 5 6,3-1 1,2 3 70,2 1-119,3 5-56,-5-4 0,2 0 47,0-5 1,-3 0 12,3 4 1,-5-4-17,1 0 1,-2-5-43,-2 1 1,0-2-8,1-2 1,-2-3-2,-2-1 1,2 0-70,-3 0 1,-2 0-297,-1-4 60,3-1-549,-6 3 495,4-5 73,-5 0 0,-5-5 1,-2-2-1</inkml:trace>
  <inkml:trace contextRef="#ctx0" brushRef="#br0" timeOffset="38">16606 11341 7569,'0'-12'-164,"0"1"48,0 0 390,0-1 698,0 1-385,0 4-34,0 2-442,-5 5 1,2 2-86,-4 1 1,-1 9-98,-3 7 48,-6 2 40,4 7 0,-8 0-80,2 3-36,-3 2 35,5-9 0,-5 8-164,3-6 0,2 1-113,2-4 0,3-2-197,0-2 1,2-1 537,2-3 0,-2-2 0,4 4 0</inkml:trace>
  <inkml:trace contextRef="#ctx0" brushRef="#br0" timeOffset="39">17805 11250 7569,'-11'-7'-110,"4"2"228,-3 5 1,5-1-32,-2-3 1,0 3 203,3-3-108,3 3 39,-4 1-51,5 0 1,1 4-199,3-1 0,2 6 88,6-1 1,-1 2-103,1 1 0,0 2 20,4 2-14,-4-2 85,5 3 0,-2 0-99,0-1-49,0 0 105,-3-3 0,-1 3 0,1 0 0,-1 0-49,1-3 0,-1-1-130,0 1 1,-3-5 38,0 1 0,-5-2-323,5 2-183,-5 2 310,7-4-25,-9 1-82,4-2 436,-5-5 0,5 5 0,2 1 0</inkml:trace>
  <inkml:trace contextRef="#ctx0" brushRef="#br0" timeOffset="40">18045 11284 7569,'0'-18'56,"0"3"1,0 6 137,0 1 0,-1 2 136,-3-2 0,3 3-245,-10 5 98,5 0-23,0 0 1,-4 9-241,2 3 76,-2 7-86,-2 3 1,-3 3-43,0 1 0,0 2 1,3-1 1,1 3-180,-1-3 0,1 0-147,0-5 192,4-4 144,-3 4 0,9-10 121,-3 4 0,-2-4 0,-1 0 0</inkml:trace>
  <inkml:trace contextRef="#ctx0" brushRef="#br0" timeOffset="41">18228 11250 7569,'0'-12'293,"0"6"-302,0-4 1,5 8-5,2-1 1,4 0 39,0-1 0,0 3 6,1-3 1,4 2 18,3-2 1,3 3 103,1-3 1,-2 1-288,-2-1 157,3 3-7,-4-9 0,1 9-446,0-3 206,-5 3 27,7 1 1,-8 0-35,2 0 0,-6 0 84,-1 0 144,-6 0 0,3 0 0,-5 0 0</inkml:trace>
  <inkml:trace contextRef="#ctx0" brushRef="#br0" timeOffset="42">18239 11421 7569,'0'6'0,"0"1"-239,0-4 120,0-1 0,0 3 355,5-5 12,2 0-171,4 0 0,4 0 103,0 0 1,6 0-80,-2 0 1,4 0 4,3 0 0,-2-2-73,3-1 0,-2-2 3,2-3 0,-3-2-621,3 2 287,-3 3 194,-6-5 0,2 7 104,-5-4 0,6-1 0,-4-3 0</inkml:trace>
  <inkml:trace contextRef="#ctx0" brushRef="#br0" timeOffset="43">18753 10975 7569,'-4'-17'0,"0"1"-9,1 4-45,3 5 126,0 2 452,0 0-287,0 4-72,0-4 0,0 6-104,0 3 1,5 2 132,2 6 1,7 3-20,2 0-16,4 11-130,-2-7 1,4 14 94,1-3 1,-4 3-68,0 1 0,0 1-97,4-1 1,-4 0 61,0 0 1,-3 1-97,3-1 1,-4-1 70,4-3 0,-5 2-25,1-5 1,-2-2 125,-2-6-97,1 3 5,-1-10 0,0 5-10,1-6 16,-1 1-184,-4-1-62,3 1 0,-8-2 9,6-3 1,-6 0-610,2-3 173,-3-3-17,-1 4 678,0-5 0,-5-10 0,-1-3 0</inkml:trace>
  <inkml:trace contextRef="#ctx0" brushRef="#br0" timeOffset="44">19198 10987 7569,'-1'-15'0,"-3"-1"0,3 5 142,-3 3 181,-2 6 63,5-8-223,-9 8-73,8 2 0,-9 8-217,-1 7 148,1 3 26,-11 10 1,3 1 69,-7 5 0,2 6-88,-3 2 1,3-1-217,1 5 0,-4-3 183,1 7 0,3-7-136,4-1 0,4-7-2,-4 0 0,5-2 45,-2-7 0,8 0-131,0-7 9,5-3-70,-2-4-14,5-1 1,0-3 232,0-1 0,2-4 70,1 1 0,4-8 0,4-3 0</inkml:trace>
  <inkml:trace contextRef="#ctx0" brushRef="#br0" timeOffset="45">19473 10633 7569,'-12'-5'1866,"6"-2"-1936,-4 1-397,8 1 0,-3 10 348,5 3 153,0 7-153,0 3 1,0 10 556,0 2 1,0 4-139,0 4 1,0 8 5,0 7 1,0-1-502,0 2 1,0-1 198,0 4 1,4-5 12,0-2 1,0-3-147,-4-2 1,0-3 85,0 0-72,5-10 129,-4 6 1,4-14-56,-5 3 1,0-3 1,0-2 0,0-2-3,0-1 0,0-4 194,0 4 0,0-5-356,0 1 0,0 2 33,0-2 1,-1 0-347,-3-4 1,2 2 516,-6 2 0,0 3 0,-3 5 0</inkml:trace>
  <inkml:trace contextRef="#ctx0" brushRef="#br0" timeOffset="46">19712 11604 7569,'0'-7'117,"-1"-3"-117,-3 2 0,3 2 0,-3-1 0,3 3 201,1-4 1,0 4 833,0-3-658,0-1 0,0-3-125,0-1 1,0 1-121,0-1 1,0-3-18,0 0 1,0-5-91,0 1 1,1-3 67,3-1 1,-1-3-42,4-1 0,-3-5-14,4 2 1,-6-3-185,2-2 0,1 1-108,-1 0 184,0 5 14,1-4 1,-4 7 94,3-4-14,-3 5 1,-1-3 1,0 6 19,0 3 0,0-1 2,0 4 1,0 5 76,0 3 0,0 5 1,0-5 12,0 5-430,0-2 153,0 5 79,5 5 0,2 7-112,4 7-51,0 3 236,6 5 0,-3 6-35,5 5 0,-1 6-33,1-2 0,1 1-139,-5-1 0,4 2 173,-4-2 0,1-7 20,-5 0 1,1-5 80,-1 1-54,0 2-35,1-9 1,-5 0 50,1-5-57,-5 0-28,7-1 0,-8-1 61,6-1 0,-6-8-256,2 4-323,3-3-5,-6 2-417,4-4 278,-5-2 312,0-5 393,-5 0 0,-2-5 0,-4-2 0</inkml:trace>
  <inkml:trace contextRef="#ctx0" brushRef="#br0" timeOffset="47">19667 11467 7569,'0'-8'853,"0"0"-596,0 6-67,0-8-165,5 8 1,-3-3 9,6 5 0,3-4-112,5 1 0,4-6-196,-1 1 1,3 2 141,0-2 0,1 1-58,0-5 0,4 1-20,-1-1 0,2 1 209,-1-1 0,-3-4 0,4-2 0</inkml:trace>
  <inkml:trace contextRef="#ctx0" brushRef="#br0" timeOffset="48">20261 10758 7569,'-4'-11'0,"0"0"422,-5-1-120,8 1 93,-4 4-169,5 2 0,-1 4-37,-3-3 0,1 3-12,-4-3 0,3 3-36,-4 1 0,4 0-109,-3 0 1,-1 4 69,-3 0 0,-1 4-119,1 0 1,-1 3-43,1 5 0,1-2 112,2 5 1,-2-4-192,2 4 49,3-5-1,-5 7 0,9-8-38,-3 2 1,3 2 77,1-2 1,1 0 0,3-3 0,1-5 49,3 1 1,6-2-6,-3 2 1,3 1-17,-3-5 1,5-1 2,-1-3 1,1 0-272,0 0 134,-4 0 70,5 0 0,-6 0-838,1 0 395,-1 0 528,0 0 0,1 0 0,-1 0 0</inkml:trace>
  <inkml:trace contextRef="#ctx0" brushRef="#br0" timeOffset="49">20409 10530 7569,'-4'-11'25,"0"-1"-81,1 1-92,3 4 852,0-3-302,0 9-27,0-4-20,0 5 1,5 5-245,2 3 1,5 7 38,3 4 0,4 6 128,8 2 0,-3 6-115,2 1-1118,-1 6 1016,-3 5 0,1 5-118,0-1 0,-4 6-64,0-2 0,-5-1 113,1 1 1,-6 1 25,-1 3 1,-4-5-113,3-3 0,-4-2-29,1-1 0,-3-2-67,-1-2 0,0 1-251,0-5 243,0 6 67,-5-9 0,-2 4 86,-4-4 0,0-1-107,-1 0 0,1-5-92,-1-2 1,-3-3 34,0-1 0,0-5-217,3-3 426,1-2 0,-3-3 0,0 0 0,2-1 0,2 0 0,3-2 0</inkml:trace>
  <inkml:trace contextRef="#ctx0" brushRef="#br0" timeOffset="50">21060 10827 7569,'-5'-11'-371,"4"4"708,-4 2 113,5 0 1,-2 4-37,-1-3-456,1 3 129,-3 1 1,5 1-7,0 3 0,0 6 38,0 5 1,0 7-8,0 1 1,0 5 43,0 6 1,0 4-90,0 0 1,4 5-129,0-1 0,1-1 97,-1 0 1,-2 1-114,6 4 0,-4-4 32,3 0 1,-4-9-132,1 1 1,1-7 39,-1-1 1,-1-5 69,-3-2 1,4-5 31,0 1 10,0-8-135,-4 4-167,0-5-119,0 0-459,0-1 794,0-5 0,-5-10 1,-2-3-1</inkml:trace>
  <inkml:trace contextRef="#ctx0" brushRef="#br0" timeOffset="51">20934 10838 7569,'2'-21'66,"2"2"0,-2 2 32,6 6 0,-1-1 187,5 1 0,4 3-236,3 1 1,-1 3-198,1-4 0,0 5 209,4-5 1,4 5-18,-1 0 0,1 1-1,-4 2 0,0 5-30,-1 3 1,0 3-67,-3 5 1,-3 1 47,-4 6 1,-2 0-110,-2 0 1,-3 1 88,-5 3 0,-2-2 11,-1 6 0,-7-6-20,-6 2 29,-4-3-18,2-1 1,-5-6 108,1-1-103,-1-4-106,0 0 0,4-2-181,0-3 1,9 2 303,-2-5 0,3 0 0,-2-4 0</inkml:trace>
  <inkml:trace contextRef="#ctx0" brushRef="#br0" timeOffset="52">21734 10599 7569,'0'-7'-1232,"0"-3"1464,0 9-78,0-4-14,0 0 339,0 3-208,0-3-3,0 5-91,-5 5 1,2 2-76,-4 4 0,-2 7 11,-6 5 1,2 2-52,-2 9 1,-2-1 42,2 9 1,-4 4-239,4 3 0,-1 5 182,5-5 1,0 5-152,-1-5 1,5 3 55,-1-6 1,5 2-15,0-6 1,1-2 37,2 2 1,0-6-2,0-2 1,2-1 4,1-6 1,2-1-6,3-3 1,1-4-188,-5 0 6,5-5 184,-3 3 0,2-6-33,-1 1-119,-4-1-80,7 0 0,-8 1-131,6-1 1,-4-3-26,4 0 408,-1-1 0,5 5 0,-1-1 0</inkml:trace>
  <inkml:trace contextRef="#ctx0" brushRef="#br0" timeOffset="53">21814 11604 7569,'0'-12'861,"0"1"-674,0 4 1,0-3-171,0 3 1,0-5 115,0-3 1,0 1 23,0-5 0,4 0-5,-1-4 1,5-1 0,-4-3 0,5-2-118,-2-5 0,0-2 37,0-2 0,0 3 37,0-3-117,3-3 0,-8 7-53,2 0 133,-3-1 1,3 10 27,-1-6 1,1 6 6,-4-2 1,0 7-58,0 1 0,0 5-4,0-1 0,0 2-24,0 2 55,0 4 43,0 2-152,0 0-49,0 4 46,0-4 0,1 5-151,3 0 1,3 6 94,4 6 0,2 7-99,2 11 0,3 3 179,5 13 78,-1-3-354,1 13 1,-4-8 48,0 5-921,0-9 1119,-1 5 0,0-10-260,-3 3-35,-2-2 340,3-11 0,-4-1 4,-1-5 0,1-2 0,-1-2 0,-3-1 200,-1-3 0,-3-3-339,4-1 1,-5-1 835,5-6-1448,-5 5 681,2-8-304,-5 4 160,0-5 0,-5-5 0,-2-1 0</inkml:trace>
  <inkml:trace contextRef="#ctx0" brushRef="#br0" timeOffset="54">21814 11421 7704,'-12'-5'749,"6"-2"-1066,1 1 130,10 1 86,7 5 1,3 0 61,8 0-11,-3-5-17,13 4 1,-5-8-87,2 5 0,3-4-44,-2 5 0,2-6-479,1 1 676,0 3 0,0-10 0,1 2 0</inkml:trace>
  <inkml:trace contextRef="#ctx0" brushRef="#br0" timeOffset="55">22476 10724 7569,'-11'-11'230,"-1"-6"149,1 5 0,5-1-164,2 5-162,-2 6 85,4-3 0,-8 5-30,2 0 0,-2 0 32,-1 0 0,-1 5-90,1 2 0,-2 7 65,-2 2 0,2 4-157,-2-1 1,3 2 39,0 2 0,4 4-144,1 0 0,4-1-48,0-3 0,1-1 98,2-3 0,5 1 4,3-5 0,3 4 64,5-4 1,1-1-15,6-6 0,1 1-28,3-5 0,-3 0-67,3-4 0,-3 0-94,-1 0 0,-4 0-627,0 0 858,-5-6 0,7 0 0,-3-5 0</inkml:trace>
  <inkml:trace contextRef="#ctx0" brushRef="#br0" timeOffset="56">22590 10519 7569,'2'-17'1016,"2"6"1,2 4-901,5 7 1,2 2 24,2 1 1,2 4 27,2 4 1,4 6 3,-1 2 0,1 7 0,4 5 1,-3 7-16,-1 4 0,0 3-389,0 5 0,-4 2 368,0 5 0,-5-4-183,1 1 0,-6-6-384,-2 1 281,-4 3 121,2-10 0,-5 8-509,0-8 0,-5-2 196,-3 2 1,-3-5 148,-4 1 1,-3-1-118,-5 1 309,-10 2 0,-1 2 0,9-21 0,-2-2 0,-4-1 0,-2-1 0,-2-1 0,-2-3 0,-1 0 0,0 0 0</inkml:trace>
  <inkml:trace contextRef="#ctx0" brushRef="#br0" timeOffset="57">6361 14002 7569,'-6'0'-831,"1"0"1096,0 0 86,4 0-112,-4 0 1215,5 0-1549,0 5 105,0-4 1,5 8 68,2-5 0,3 4-92,2-5 0,1 1 72,2-4 1,3 0-13,4 0 1,6 0-9,3 0 0,0 0 8,0 0 1,2-4-50,-3 1 0,-2-5-6,-1 4 1,0-3-43,-5 3 1,4-4 48,-7 4 0,-3-1-150,0 1 1,-4 3 37,0-3 1,-1 3-209,1 1 1,-5-4-192,1 1-132,-6-1 305,3 4 339,-5 0 0,-5 5 0,-1 1 0</inkml:trace>
  <inkml:trace contextRef="#ctx0" brushRef="#br0" timeOffset="58">6430 14299 8148,'0'-6'113,"1"1"140,3 5 1,6 0-27,5 0 1,6 0 62,-2 0 0,4 0-72,3 0 0,-2-4-147,3 0 0,1 0-6,-1 4 1,-1-4-89,-3 0 0,0-1-323,0 2 0,-4 1 238,0-1 1,-4 1-228,4 2 1,-5-4 21,1 1 313,-2-1 0,-2 4 0,1 0 0</inkml:trace>
  <inkml:trace contextRef="#ctx0" brushRef="#br0" timeOffset="59">7595 13659 7569,'-12'0'-407,"6"0"1,0-1 746,2-3-53,3 3 57,-4-4-101,5 5-3,0 0 0,5 0-215,2 0 0,1 0 26,3 0 0,-2 1-45,6 3 0,3-3 68,1 3 0,4-3-25,4-1 1,-2 0 11,6 0 1,-1 0-66,4 0 1,4-1 31,0-3 1,4 2 3,-4-6 0,3 2-14,-7-2 1,7-1-77,-7 5 1,-1-3 1,-2 3 1,-6-4 69,2 5 0,-5-1-66,-3 4 1,2 0 50,-6 0 1,0 0-180,-3 0 1,-1 0-161,0 0 11,-4 0-9,3 0-355,-9 0 693,4 5 0,-10 1 0,-1 6 0</inkml:trace>
  <inkml:trace contextRef="#ctx0" brushRef="#br0" timeOffset="60">7686 13762 7569,'-6'-6'-328,"1"-1"-571,5 4 1512,0 1-436,0-3 0,5 9 125,3 0 0,3 5-53,4-2 0,-1 4-111,5 0 0,0 0-88,4 1 1,-1 1 1,-3 2 1,2-3-26,-2 4 0,3 0 69,1-1 1,0 4-159,-1-3 1,-3 0 68,0-1 1,-3-2-82,3 2 1,-5 2 71,1-2 1,-4 2-5,-3-2 1,2-3-4,-2 4 1,-2 0-2,2-1 0,-6 2-5,2-2 0,-3-1 22,-1 5 0,-5 0-12,-2 4 1,-5 0 5,-3 0 1,1-4-50,-5 0 1,4 0 15,-4 4 1,0-1-6,-4 1 0,-1 0 28,-3 0 1,3 0-4,-3 0 0,-1-1 50,2 1 1,-1-1-10,4-3 1,0 1 117,1-5 0,0 1-84,3-5 0,1 1 61,3-1 1,6-1 37,-2-2 37,2 2-144,2-4-97,2 6 1,5-5-57,0 1 134,0-6 1,5 3 12,3-5 0,0 0-37,3 0 0,-2 0 69,6 0 1,3 0-36,1 0 1,3 0 8,0 0 1,2 0-43,3 0 0,2 0-11,6 0 0,-2-1-45,-3-3 0,7 3 71,-3-3 1,2-1-110,-6 1 0,3-1 87,-2 2 0,-4 1-113,0-2 0,1-1 18,-1 2 0,-5-5-42,-2 4 0,-7 0-222,3 4-403,-4 0 756,0 0 0,-6 0 0,-1 0 0</inkml:trace>
  <inkml:trace contextRef="#ctx0" brushRef="#br0" timeOffset="61">8543 14516 7362,'-7'-5'-361,"2"4"1100,5-10-276,0 10 199,0-4-636,-5 5 0,4 1 80,-3 3 1,4-1-39,4 4 0,-1 5 68,4 3 0,1 1-76,3 0 0,1-2 64,-1 5 0,2-4-30,2 4 0,-2-4-24,2 4 0,-2-5-65,-2 1 0,0-2 21,1-2 0,2 1 59,-3-1 0,3-3-71,-6 0 1,1-5 50,-2 5 0,0-5-290,-4 0 134,-1-1 0,3-1-270,-5 3-253,0-3-666,0 4 969,0-5 1,0 5 0,0 1 0</inkml:trace>
  <inkml:trace contextRef="#ctx0" brushRef="#br0" timeOffset="62">8783 14527 7569,'0'-17'186,"0"1"-49,0 4 1,0 4 68,0 0 0,-2 6 161,-1-2-168,1 3 0,-8 1 23,3 0 0,-1 5-133,-4 3-45,4 2 1,-10 6 75,3 3 0,1 4-116,-5 4 0,3-3-30,-3 2 1,4 0 22,-4 0 1,4-1-216,-4 1 0,5-3 108,-1-4 1,2-1-478,2-3 0,-1-2 587,1 2 0,-1-2 0,1-2 0</inkml:trace>
  <inkml:trace contextRef="#ctx0" brushRef="#br0" timeOffset="63">9319 14013 7569,'-6'-6'-293,"1"1"756,5 0-49,0 4-416,0-4 60,0 5 0,1 5 34,3 2 1,2 5-6,6 3 1,-1 1-13,1 3 0,0 3-65,4-3 0,-4 3 70,4 0 1,-3 1-22,3 0 1,-2-1 1,5-3 1,-5 1-11,1-5 1,-2 1 20,-2-5 0,0 0-104,1 1 65,-1-1-118,1 1 0,-2-5-135,-3 1 161,-1-6-554,-1 3 212,-4-5-453,4 0 675,-5 0 0,-5 0 0,-1 0 0</inkml:trace>
  <inkml:trace contextRef="#ctx0" brushRef="#br0" timeOffset="64">9673 13968 7569,'0'-12'-456,"0"1"602,0-1 459,0 6-442,0 1-60,-5 5 1,-1 1-125,-5 3 0,-6 8 104,-2 7 0,-2 3-4,-2 5 0,0 2-52,0 6 0,-4-5-1,1 0 1,0 1 1,7 3 0,-2 0-105,2 1 0,1-6-76,-1-3 1,5-3 57,-1-4 0,-2 2-189,2-6 0,4 4 71,3-4 1,5-3-170,0-5 382,1 1 0,2-2 0,0-1 0</inkml:trace>
  <inkml:trace contextRef="#ctx0" brushRef="#br0" timeOffset="65">10336 13420 7269,'0'-7'-836,"0"1"1235,0 2-277,0 3 1,0-6 283,0 4 105,0 1-83,0-3-161,0 5 0,-1 4-154,-3 0 0,3 6-3,-3 1 0,-1 2-15,1 6 1,-4-4-85,4 4 1,-4 0 87,0 4 0,2 1-94,-2 3 0,0 1 83,-3 2 0,0 7-13,-1-3 0,1 5-46,-1-1 1,1 2-13,-1 6 1,2-4 2,3 0 0,-2 0-87,5 3 1,0 0-4,4-3 0,0 2 96,0-2 0,1-3-76,3-1 1,3-2 57,4-2 0,0-1-31,1-3 1,-1 2 10,1-5 1,-1-1 1,1-3 1,-1 0 48,0 0 0,1-4 86,-1 0 0,-1-5-73,-2 1 1,2-2-30,-2-2 0,-2 1 9,2-1 1,-6-3 5,2-1 0,1-3-164,-1 4 0,1-6 72,-1 2-171,-3 3 107,4-6-409,-5 4-370,0-5-418,5 0 1315,-4 0 0,10 0 0,-5 0 0</inkml:trace>
  <inkml:trace contextRef="#ctx0" brushRef="#br0" timeOffset="66">10758 13922 7569,'0'-11'-596,"0"3"672,0 0 247,0 6 89,0-8-276,0 8 1,0-4 306,0 2-156,0 3-103,0-4-63,0 5 0,0 5-146,0 3 1,0 7 70,0 4 0,2 2 34,2 2 0,-3 5-133,3 3 1,1 2 76,-2 1 1,6 0-51,-1 0 0,-2-3 43,2-1 1,-2 0-39,2 0 1,2-2 43,-2-5 0,-3-2-20,-1-2 1,1-1-25,-2-3-60,6-2 1,-7 4-289,1-6 112,4-5-562,-6 4 301,4-8 138,-5 3 0,0-6 380,0-3 0,0-3 0,0-4 0</inkml:trace>
  <inkml:trace contextRef="#ctx0" brushRef="#br0" timeOffset="67">10747 13876 7569,'0'-19'76,"0"0"61,0 5 1,0-2 2,0 4 1,1 1-64,3 0 1,2-1 32,6 1-56,4-1 1,2 1 97,5-1 1,0 2-86,0 3 0,3-2-94,1 5 0,3 0 65,-3 4 0,4 1-108,-5 3 1,1 6 10,-4 6 0,-6 0-87,-1-1 1,-5 3 23,-3 5 0,1 1 21,-6 3 0,0-3 75,-7 3 0,-6-3 1,-5-2 0,-6 1 22,2 0 1,-3-1-28,-5-3 1,3 1-5,-3-5 1,2 1 15,-2-5 0,4-1-226,0-2 1,2 1-42,6-6 1,1 2 284,6-1 0,-7-2 0,2 3 0</inkml:trace>
  <inkml:trace contextRef="#ctx0" brushRef="#br0" timeOffset="68">11592 13568 7569,'-11'-5'-344,"4"-1"426,-3-6 183,9 1 14,-4 4 311,5 2-143,0 5-250,-5 0 1,2 2-76,-4 1 0,3 5-108,-4 7 1,1-1 16,-5 5 0,1 5 74,-1 7 0,5-1-132,-1 4 0,1-2 68,-5 6 0,1 3-116,-1 1 0,2-2 13,3 2 1,1 0 47,6 4 0,0-4-4,0 0 0,2-4-110,2 4 1,-2-6 91,6 2 1,-1-7 19,5-5 0,-1-1-67,1-3 1,-1 0 58,0-3 1,1 1-122,-1-4 0,1-1-14,-1-4 1,-1 1-103,-2-1 1,2-3 58,-2-1 0,0-3-271,0 4 473,2-6 0,2 8 0,5-3 0</inkml:trace>
  <inkml:trace contextRef="#ctx0" brushRef="#br0" timeOffset="69">11809 13865 7569,'0'-11'-145,"0"-1"73,-5 1 0,4 3 305,-3 0 425,3 1-26,1 0-111,0 2-397,0 0 0,1 4-218,3-3 0,1 8 54,3 4 1,5 3 116,-1 4 1,6 3-50,-3 5 0,5 4 70,-1-1 1,3 5-140,1-5 0,-1 5-31,1-5 0,-4 5-17,0-4 0,-3 3 69,3-3 0,-4-2-99,4-6 1,-5 1-28,1-4 0,-3 0 77,-5-1 0,3-3-181,-2-1 1,-2 1 56,2-5 0,-4 0-82,3 0 1,-4-3-382,1 4 656,-3-6 0,4 8 0,1-3 0</inkml:trace>
  <inkml:trace contextRef="#ctx0" brushRef="#br0" timeOffset="70">12197 13854 7569,'-10'-16'387,"3"1"92,-3 0-323,8 3-55,-3 6 0,4 1 178,-3 5-229,3 0 1,-5 5-221,2 3 0,-3 7 120,-4 4 1,0 8-96,-1 3 0,-1 3 103,-2 1 0,1 2-212,-5 2 0,5-3 0,-1 3 1,-1-3-62,0-5 0,1 2 102,4-5 0,3-2 44,0-6 0,5 1 169,-5-4 0,5 4 0,-2-2 0</inkml:trace>
  <inkml:trace contextRef="#ctx0" brushRef="#br0" timeOffset="71">12392 14048 7794,'-7'-7'-524,"2"-3"584,10 9 1,2-5-37,4 2 0,0 1 214,1-4 1,4 3-44,3-4 0,3 4-143,1-3 1,0 3-140,0-4 1,-1 5-152,1-5 0,-4 5-294,0 0 0,-3 1 532,3 2 0,-5 0 0,2 0 0</inkml:trace>
  <inkml:trace contextRef="#ctx0" brushRef="#br0" timeOffset="72">12380 14253 7569,'0'7'-236,"0"-2"1,1-5 259,3 0 1,3 0 163,4 0 1,2-2 74,2-1 1,3 0-61,5-5 1,-1 1-246,1-5 0,-1 2-86,-3 3 0,6-4-198,-2 4 0,-1 1 141,-3-2 185,0 5 0,4-7 0,-1 4 0</inkml:trace>
  <inkml:trace contextRef="#ctx0" brushRef="#br0" timeOffset="73">12951 13911 7569,'-6'-12'190,"1"6"52,5 1 0,1 5-184,3 0 1,2 5-139,6 2 1,-1 4 331,1 0-216,-1 0 1,2 6 7,2 2 1,-2-1 7,2 1 1,1 0-60,0 4 0,0-4 50,-1 0 0,-2-4-154,2 4 0,-2-5 92,-2 1 1,-1-2-271,-2-2 0,2-1-40,-2-2 0,-2 2-157,2-2 1,-6-2 485,2 2 0,-3-1 0,-1 5 0</inkml:trace>
  <inkml:trace contextRef="#ctx0" brushRef="#br0" timeOffset="74">13248 13899 7569,'-5'-18'-36,"-2"3"36,1 8 344,1 2-186,0 5 1,3 0-118,-6 0 0,4 10-152,-3 5 1,-5 6 112,-3 6 0,-1-2 27,0 6 0,4-1-139,-4 5 1,4-1 81,0 0 1,1-1-337,-1-2 0,2 0 84,3-4 0,-2 0 280,5-4 0,-5-1 0,3 1 0</inkml:trace>
  <inkml:trace contextRef="#ctx0" brushRef="#br0" timeOffset="75">13614 13397 7569,'-12'-12'0,"6"5"0,2-1 0,3 7-269,1 1 131,0 5 1,0 11 539,0 3-295,0 3 1,0 5 96,0-1 1,0 7 184,0 1 1,0 6-159,0 6 1,1-1-127,3 1 0,-2 0-223,6-1 0,-4 0 214,3-3 1,-3-1-282,4-6 1,-6 1-31,2-5 0,1-3-72,-1-2 1,0-1 2,-4-3 1,4-3-102,0 1 1,-1-3-79,-3 2 1,4 2 462,0-6 0,4 3 0,-5-4 0,0 0 0,-2 1 0</inkml:trace>
  <inkml:trace contextRef="#ctx0" brushRef="#br0" timeOffset="76">13945 14242 7569,'-6'-12'-105,"-1"2"1,3 3 254,3-4 97,-4 5 1,5-5 136,0-1 1,0 0-79,0-4 1,0 2-27,0-5 1,0 2-61,0-2 0,0-3-42,0 3 1,0-4-31,0-4 1,0 2-140,0-5 0,0-1-59,0-3 0,0-2 75,0-2 0,0 3-120,0-3 0,1-2 48,3 2 0,-3 0-81,3 4 0,-3 5 59,-1 2 0,0 4 49,0 4 1,0 3-41,0 4 44,0 6-190,0 1 0,2 6 60,2 3 1,-2 4 65,6 7 0,1 4 24,6 8 0,-1 3 138,5 8 0,1 0-62,7 8 0,-3-3-226,2 6 1,-1-5 209,-3-3 0,1-6 30,0 3 0,-4-9-1,0 5 0,-5-7-6,1 0 1,-1-3-113,2-1 0,-5-4 76,0 0 1,1-5-161,-5 1 1,2-3-217,-1 0 126,-3-1-169,0 1 153,-4-1 0,3-1-428,-8-2 703,-7-3 0,-7 0 0,-5 1 0</inkml:trace>
  <inkml:trace contextRef="#ctx0" brushRef="#br0" timeOffset="77">13922 14150 7569,'-6'-11'0,"-3"0"150,5-1-131,0 6 1,8-1 522,0 4-373,5 1 0,-3-6-81,5 4 1,7-5-96,5 1 0,0-1-143,4 2 0,2-3 93,1 2 1,7-1-668,1 1 724,5-2 0,-2 4 0,5-5 0</inkml:trace>
  <inkml:trace contextRef="#ctx0" brushRef="#br0" timeOffset="78">14276 13340 7569,'-11'-12'0,"-1"1"391,6 4 92,1-3-402,5 9 217,0-4-128,0 5 0,6 4-145,6 0 1,0 6 72,7 1 0,4 2-88,4 6 1,3 0 90,-3 4 0,1 1-111,-2 2 1,-1 4 11,1 4 0,2 0 42,-1 0 1,-4 2-96,-4 2 0,-5 1 77,1 3 1,-2 1-79,-2-5 0,-3 4 81,-1-4 0,-3 4-290,4-4 1,-6 0 65,2-3 1,-4-1-71,-4 0 1,2-5-43,-6-2 0,-1 1-43,-6-1 0,2-5 350,-2-3 0,-3 6 0,0 4 0</inkml:trace>
  <inkml:trace contextRef="#ctx0" brushRef="#br0" timeOffset="79">15053 13534 7569,'-12'-12'821,"1"1"-829,5-1-580,0 6 317,6 1 0,0 15 305,0 5 1,0 6 228,0 2 0,0 4 68,0 4 1,0 6-170,0 1 1,0 4 9,0-4 0,2 4-97,2-4 0,-2 2-160,6-5 0,-6 1 108,2-5 0,1-3-58,-1-2 0,4-3 28,-5-4 0,2 0-96,-1-7 0,-3 2-23,3-7 1,-2 0-131,-2 0 0,3-3-973,1 4 484,0-6 745,-4 3 0,0-10 0,0-1 0</inkml:trace>
  <inkml:trace contextRef="#ctx0" brushRef="#br0" timeOffset="80">14938 13602 7110,'0'-23'-1032,"0"1"1922,0-1 0,7 5-331,4 3 1,2 2-495,6 2 1,0-1 60,4 1 1,0-1 68,0 1 0,3 1-108,1 2 0,1-1-294,-2 5 1,-1 1 104,1 3 0,-3 0-14,-4 0 0,1 9-108,-4 2 1,-1 4 75,-4 0 1,-4 3-22,-4 5 1,-3 0 127,-3 0 1,-9 3-10,-7 1 0,-6 1-20,-2-1 0,-5-5 96,2 1 1,-2-1-104,2-7 0,2 4-23,5-4 0,1 1-93,3-5 0,4-3-500,8-1 693,1 1 0,6-2 0,0-1 0</inkml:trace>
  <inkml:trace contextRef="#ctx0" brushRef="#br0" timeOffset="81">15738 13328 7569,'0'-11'292,"-5"-6"1,4 8 5,-3-2 326,-3 7-539,6-1 1,-5 5-169,2 0 0,1 6-18,-4 6 141,-1 4 0,-3 12 58,-1 3 0,0 4-6,-3 7 1,2 0-130,-2 7 1,6 2 62,1-1 0,0-1-146,-3-3 1,1 2-47,2-2 1,3 2 51,5-6 1,4-2 19,0 2 0,6-5 20,1 1 0,2-2-27,6-2 1,-5-5-62,1-2 0,3-3 27,1-1 0,-1 0-108,1 0 1,-4-6-124,4-2 1,-1-2 94,1-1 0,-3-6 271,-4-2 0,-6 2 0,7-5 0,-5 3 0,-1-3 0</inkml:trace>
  <inkml:trace contextRef="#ctx0" brushRef="#br0" timeOffset="82">15864 14196 7569,'-5'-23'-3,"-3"0"1,3 2 2,1 2 0,3-1 208,1 4 0,0-4-89,0 1 0,0-3 144,0 0 1,0-3-71,0-1 0,4 0-77,-1-4 0,6 1-24,-1-2 0,-2 0-82,2 4 0,-2-1 55,2 1 0,1 3 47,-6-2 1,5 2-99,-4 1 1,0 1 59,-4 3 0,0-1 53,0 5 0,0-1-79,0 5 1,0 3 66,0 1-37,0 4-202,0-2-29,0 5 1,5 0 60,2 0 1,0 9 49,0 2 1,5 12 19,3 0 0,4 9 45,-4 2 1,6 2-67,-2 5 1,-2-3 3,2 4 1,-3-6-18,3-2 1,-5 3-66,1-7 0,-1 2 39,1-5 0,-2-3 48,2 3 1,-2-3-170,-2-1 0,-3-6 79,-1-2 1,0-1-85,0 2 1,2-7-281,-5 2 112,5-2 1,-8-2-259,3 1 634,2-5 0,-10 2 0,3-5 0</inkml:trace>
  <inkml:trace contextRef="#ctx0" brushRef="#br0" timeOffset="83">15886 14036 7569,'-5'-11'662,"-6"-1"-608,3 1-83,-2 0 0,15 3 45,3 0-24,2 1 1,8-1 37,5 0 0,3 2 10,5-1 1,-2-2-138,-2 5 0,-3-4-159,2 4 0,-2 1-251,-1 3 1,0 0 46,0 0 460,-5-5 0,3-2 0,-3-4 0</inkml:trace>
  <inkml:trace contextRef="#ctx0" brushRef="#br0" timeOffset="84">16252 13248 7569,'-4'-16'195,"0"-3"0,0 7 239,4-3 704,0 14-1212,0-4 32,6 5 1,1 5 113,8 2 1,3 10 33,5 6 1,4 6 18,-1 9 0,2 4-294,-1 7 0,-3 0 98,3 4 0,-7-4 88,-1 5 1,-5-6-192,1 1 1,-2 1-23,-2-4 1,-1 2-52,-2-6 0,1-2 50,-5 2 1,0-4-85,-4 4 1,0-1-105,0 1 1,-6 2 384,-1-2 0,-2 2 0,-1 2 0,-2 0 0,-4-1 0,-4 1 0</inkml:trace>
  <inkml:trace contextRef="#ctx0" brushRef="#br0" timeOffset="85">17097 13534 7228,'-6'0'1067,"1"6"-821,5 5 1,-2 3-78,-1 9 1,1-2-93,-2 5 0,3 2-6,1-1 0,1 3-6,3-3 1,-2 0 9,1-5 0,2 0-108,-1-3 0,1 1 1,-1-4 0,-3 3 82,3-4-356,-3 0 1,1-4 115,2 1 1,-3-5-399,3 1 0,-3-4 43,-1 4 545,0-6 0,0 8 0,0-3 0</inkml:trace>
  <inkml:trace contextRef="#ctx0" brushRef="#br0" timeOffset="86">16937 13899 7569,'0'-7'74,"0"-1"155,0 0 1,5-2-93,3 3 0,2-4 69,1 4 0,6 0-152,2 0 0,3 1-124,0-2 0,2-2-330,3 2 0,-2 2 210,6-2 1,-2 6-813,2-2 1002,-3 3 0,-1 1 0,3 0 0</inkml:trace>
  <inkml:trace contextRef="#ctx0" brushRef="#br0" timeOffset="87">17622 13385 7569,'-5'-16'0,"3"7"29,-6-3-50,6 9 48,-3-2 1,5 6-50,0 3 1,0 7 135,0 8 1,1 4-73,3 4 0,1 6 152,2 5 1,3 1-32,-2-1 1,2-1-91,2 5 0,-5-5-48,1 1 1,-2-3 12,2-1 0,1-3-35,-5-1 0,1-4 62,-2 0 0,-1-5-181,1-2 1,3-5 23,-3 1 0,1-2-251,-4-2 0,0-3-12,0-1 1,0-3-469,0 4 823,0-6 0,0 8 0,0-3 0</inkml:trace>
  <inkml:trace contextRef="#ctx0" brushRef="#br0" timeOffset="88">17508 13454 7569,'-4'-15'67,"1"-1"0,-1 1 113,4 4 1,5-1-179,2 1 1,9-1-51,3 1 0,-2 0 145,3-1 0,0 1-75,6-1 0,-1 5 24,1-1 1,-3 6-22,-4-2 0,3 2-26,-3 2 1,-3 6-63,-1 1 1,-3 8-142,-5 4 0,-1 3 98,-6 1 0,0 5-70,0 2 0,-7-1 1,-4 2 0,-6-5 84,-6 5 0,-3-4-158,-1 3 1,-3-5 248,3 2 0,0-3 0,5-1 0</inkml:trace>
  <inkml:trace contextRef="#ctx0" brushRef="#br0" timeOffset="89">18239 13054 7569,'-6'-11'-372,"1"4"200,0 2 0,2 6 55,-5 3 0,1 3 42,-5 4 0,0 6 109,-3 2 0,1 8 188,-5 8 0,1 4 464,-1 7-639,-3-1 1,9 1 79,-2 0 1,3 1-108,0 2 0,2 2-29,2 2 0,3-2 95,5-5 1,0-1-184,0 1 1,0 0 66,0 0 1,2-7-2,1-5 0,2 0 16,3-3 1,2-3-5,-2-2 1,2-1-29,1-3 0,1-3 2,-1 0 1,1-1-154,-1 1 0,0 2 227,1-6 1,-1 0-287,1-4 1,-1 1-103,1-1 359,-1-4 0,0 3 0,1-4 0</inkml:trace>
  <inkml:trace contextRef="#ctx0" brushRef="#br0" timeOffset="90">18353 13545 7569,'-17'-19'0,"1"0"613,9 5-16,2-2-378,5 9-380,0 2 80,5 5 1,1 7-162,5 4 1,5 2 180,-1 6 1,1 5 76,0 6 0,0 3 64,3 2-43,3-1 0,-6 1-102,3 3 1,3-2 114,-3 2 0,2-6-6,2-2 0,-4-4 8,0 0 0,-5-6-238,2 0 1,-2-7 69,1 3 1,-4-4-285,1 0 0,-1-2-248,-3-2 151,2 2 497,-4-9 0,4 4 0,-3-5 0</inkml:trace>
  <inkml:trace contextRef="#ctx0" brushRef="#br0" timeOffset="91">18662 13579 7569,'-5'-28'0,"2"8"-22,-5-3-260,6 8 416,-3-1 679,5 9-669,-5 2 0,-2 15-125,-4 6 1,-5 6-57,-4 9 1,-2 1 55,-5 9 1,3-2-105,-3 2 1,3 0-164,1 1 1,2-1 20,2-3 0,-2-3-308,6 3 1,0 2 280,3-2 1,5-4 253,-1-4 0,1-4 0,-5 2 0</inkml:trace>
  <inkml:trace contextRef="#ctx0" brushRef="#br0" timeOffset="92">18879 13705 7569,'-7'-16'0,"2"3"128,5-2-132,0 7 1,4-1-71,7 5 1,0 1 88,11 3 1,-2-4 0,-1 0 11,2-5 0,-3 6-26,5-4 0,-2 3 163,-2-4 1,3 6-227,-3-2 0,-1 2-139,1-2 1,-5 2 200,1-1 0,3 1 0,-1 2 0</inkml:trace>
  <inkml:trace contextRef="#ctx0" brushRef="#br0" timeOffset="93">18867 13899 7569,'-11'0'273,"5"0"-233,0 0 1,6-1 92,0-3 0,7 3 96,4-3 0,9-2-51,7-2 0,5-1-274,-2 2 1,3-4-71,2 4 0,-1-2-197,0 1 1,-3 2 8,-1 2 1,-1 2 353,2-6 0,-3 5 0,-6-2 0</inkml:trace>
  <inkml:trace contextRef="#ctx0" brushRef="#br0" timeOffset="94">19495 13591 7569,'-15'-22'216,"0"3"224,5 3-122,5 9-236,5 2 466,0 5-414,0 5 0,5 3-52,2 7 0,4 3-33,0 5 1,4 1-144,0 3 0,1-3 108,-5 2 1,4 0-237,1 0 0,-1-2 78,-4 3 0,1-7-168,-1-1 0,-3-3 101,-1 3 1,0-5-105,0 1 1,3-2 314,-8-2 0,8 0 0,-4 1 0</inkml:trace>
  <inkml:trace contextRef="#ctx0" brushRef="#br0" timeOffset="95">19758 13637 7569,'-11'-12'195,"4"1"-20,-3-1 1,8 6 305,-6 2 1,0 4-482,-3 4-27,0 2 1,-6 11-137,-2 2 0,-3 7 100,0 5 0,-6 2-61,-3 1 1,3-1 50,2-2 1,5 0-321,2-4 0,4 3 45,-4-3 0,5 1 348,-1-1 0,-3-3 0,0 4 0</inkml:trace>
  <inkml:trace contextRef="#ctx0" brushRef="#br0" timeOffset="96">19861 13008 7569,'-14'-29'494,"3"3"141,2 1 1,9 11-63,0 3-379,0 7 1,0 0-251,0 8 1,0 4 73,0 7 0,1 8 264,3 7 0,-2 6-60,6 6 1,-4 5 53,3 10 1,-3 1-518,4 3 1,-5-3 168,5 3 0,-4-2-178,4-2 1,-6-5 4,2-3 1,-3 2-26,-1-1 1,0-5 122,0-3 1,0-6-7,0-2 1,0-1-130,0-6 0,0-2-148,0-6 1,0 1-528,0-4 957,0-1 0,0-5 0,0 0 0,0-1 0,0 0 0,0-1 0</inkml:trace>
  <inkml:trace contextRef="#ctx0" brushRef="#br0" timeOffset="97">20089 13831 7569,'7'0'-1514,"-1"0"1514,-2 0 0,-3 0 0,5-2-82,-2-1 218,-3 1 63,5-3 1,-6 4 256,0-3 0,0 2-114,0-6 0,0 4-124,0-3 1,-2-1 99,-2-3 1,3-1 33,-3 1 0,2-2-122,-2-2 0,3 1-102,-3-5 0,3 1-89,1-1 1,0-3 49,0 3 0,0-2-168,0-2 0,0-4 28,0 1 0,0-5 78,0 5 1,1-6-133,3 1 0,-3 0 29,3 0 0,-2 0-33,2 4 0,-1 1 81,4 7 0,-4 3 34,1 5 1,1 3-56,-1 0 4,-1 6-174,2-3 1,1 11 69,1 5 0,7 7 155,-2 9 1,3 11-62,0 8 0,-1 3-167,5 1 1,-4 2 198,4 5 1,-4 0-244,5 0 1,-5-8 26,4 1 0,-5-11 2,1 3 0,-2-9 195,-2-2 1,-3-10-65,-1 2 0,0-8 144,0 0 0,0-2-110,-4-1 1,-1-1-137,1 0 1,-1-3 528,-2 0-321,4 3 0,-1-7 0,-9 10 0,-7-1 0</inkml:trace>
  <inkml:trace contextRef="#ctx0" brushRef="#br0" timeOffset="98">20044 13774 7569,'-5'-23'-365,"-3"0"227,3 5 1,1 5-59,8 6 121,2-1 0,2 1 48,-1-1 0,2 4 236,7-3 0,-3 3-383,7-4 1,-1 6 44,3-2 1,6-1-70,3 1 0,1 0 198,-2 4 0,-2-5 0,0-1 0,1-6 0</inkml:trace>
  <inkml:trace contextRef="#ctx0" brushRef="#br0" timeOffset="99">20763 13180 7569,'-11'-23'0,"-1"0"0,2 5-331,3 3 160,1 7 1,1 2 196,-2 2 1,-1 3 261,-3-3 0,2 3-12,-6 1-168,-3 0 1,1 6-82,-2 6 0,-2 0 6,2 7 0,2 0-35,2 4 0,2 1 56,2 3 1,5-3-185,2 3 0,2-1 23,2-3 1,2 3-118,2-7 1,6-3 11,5-1 0,5-2-5,-1-1 1,3-6 62,1-2 1,1-3 153,2-1 0,0 0 0,4 0 0,-4-5 0,2-1 0</inkml:trace>
  <inkml:trace contextRef="#ctx0" brushRef="#br0" timeOffset="100">20832 12986 7569,'-10'-6'-7,"2"-1"-54,3 2 128,5 0 0,5 6 189,3 3 0,2 3 161,1 9 1,6 3-134,2 7 1,2 1 53,2 7 0,0-1-75,0 9 0,0 0-449,-1 4 0,1 3 144,0 1 0,-5-5-210,-3-3 0,-2 0 96,-2 4 0,-3-1-102,-1 1 0,-4-5 2,1-3 0,-4 1-92,-4-1 1,-2 0-118,-6-3 1,-6-1 143,-4 0 1,-3 0-5,-5 1 0,0-2 325,-5-3 0,4 4 0,-1-2 0,-2 1 0,-2-4 0,-2-3 0</inkml:trace>
  <inkml:trace contextRef="#ctx0" brushRef="#br0" timeOffset="101">21460 13362 7569,'0'-17'0,"0"0"0,0 6 230,0-1-93,0 1 1,0 3 76,0 1 1,0 3 384,0-4-113,0 6-211,0-3-75,0 5-243,0 5 1,0 6 88,0 8 1,4 8 113,-1 3 1,6 5-134,-1 3 1,-2-2 74,2 6 1,-4-4-166,3 4 1,-4-5-32,1 1 1,1 1-39,-1-1 0,-1-3 39,-3-5 0,0-4-135,0 0 1,0 1-153,0-4 1,0-3 147,0-9 0,0 1-922,0-1 805,0 1 0,-5-6 349,-2-2 0,-4-3 0,0-1 0</inkml:trace>
  <inkml:trace contextRef="#ctx0" brushRef="#br0" timeOffset="102">21403 13351 7569,'-7'-23'0,"2"2"643,5 2-350,0-3 0,5 9-45,3-2 1,2 2-106,2 2 1,0 3-54,3 1 0,-1 0-155,5 0 1,-3 0-9,3 4 70,-5 1 1,3-1-151,-1 6 0,-4 5 74,4 7 1,-5 4-117,-3 8 1,-3 2 60,-5 5 0,-9 4-94,-3 0 0,-8 1 40,-3-5 0,0-4-58,-3 1 0,2-5-39,1 5 1,1-8-331,3 3 615,-2-9 0,3 9 0,-5-8 0</inkml:trace>
  <inkml:trace contextRef="#ctx0" brushRef="#br0" timeOffset="103">22088 13008 7569,'-11'-17'428,"4"5"-354,2 7 0,4 6-208,-3 3 1,-4 3-260,-7 4 1,-1 5 889,-3 3-327,-8 3 0,7 7 45,-11 5 1,6 6 125,-2 6 0,7 3-391,1 1 1,5 0 125,-1 0 1,2-6-107,2 6 0,-1-6 180,1 6 1,4-7-240,4-1 0,1-4 5,2 4 1,2-6-52,1 2 0,4-3-2,4-5 0,4 2-188,1-6 0,4 0-155,-1-7 1,1 1 176,-1-5 1,3 1 302,-3-5 0,-1-2 0,1 0 0,1 2 0,2 2 0,0 2 0</inkml:trace>
  <inkml:trace contextRef="#ctx0" brushRef="#br0" timeOffset="104">22134 14048 7569,'-5'-18'230,"3"0"29,-2 3 1,3 2 142,1-2 1,0-2-105,0 2 1,4-5-61,0 1 0,3-8-74,-3-3 0,1-2-120,-1 2 0,-3-7 21,3 3 0,-3-3-33,-1 3 0,4-1 44,0 1 0,0-3-19,-4 3 1,0-3-60,0 7 1,0 0 35,0 0 1,0 5-100,0-2 1,1 8 69,3 4 1,-3 2-60,3 2 0,-1 4 41,0 3 0,-1 2-94,1-2 1,4 3 68,0-3 1,4 12-99,0 3 0,4 9 77,0 3 0,6 5 19,-2 6 1,-1 4 60,1 1 0,-4 5-116,4 2 0,-4-4 3,4 3 1,-5-3 60,1 0 1,-2 1 1,-2-5 0,1-4-105,-1-3 0,-1-6 91,-2 2 0,1-7-132,-5-1 0,3-5 104,-3 1 0,4-2-344,-4-1 1,1-1-182,-2 0-384,-1-4 980,3-2 0,-10 0 0,-2 1 0</inkml:trace>
  <inkml:trace contextRef="#ctx0" brushRef="#br0" timeOffset="105">22145 13796 7569,'0'-11'608,"0"0"-292,0-1-344,0 6 1,5-3-280,3 5 1,3-1 185,4 1 1,3 2 156,5-6 1,5 4-335,2-3 101,3 4 0,-1-6-38,2 5 0,-2-1 235,6 2 0,-2-4 0,-2-4 0</inkml:trace>
  <inkml:trace contextRef="#ctx0" brushRef="#br0" timeOffset="106">22853 13168 7569,'-5'-23'156,"0"6"40,-3 1 0,3 8 523,5 0-199,-5 5-564,-1-2 1,-9 5 80,-1 0 0,0 2-104,1 1 1,1 5 21,-5 7 0,5 2 29,-1 2 1,2 2 6,1-2 0,6 3-6,2 1 0,3 0-125,1-1 1,0 0 22,0-3 0,6 1-34,6-4 0,0-1 65,7-4 0,1-3-135,2-1 0,1-4 33,0 1 1,4-3 187,-1-1 0,6 0 0,-3 0 0</inkml:trace>
  <inkml:trace contextRef="#ctx0" brushRef="#br0" timeOffset="107">23002 12997 7569,'-7'-14'0,"3"3"1049,3 7-641,6-1 0,-2 5-138,4 0-212,1 5 0,3-1 250,1 7 1,4-1-73,3 9 1,-1 4-8,1 4 1,-1 8-47,1-1 1,1 8-154,-4 0 1,1 1-35,-5-1 1,2 3-276,-7-3 0,0 2 247,0 2 1,-3-2-76,4-2 1,-6-1-33,2-3 0,-3-4 95,-1 0 1,0 0-82,0-3 1,0-3 67,0-2 1,0-1-117,0-3 1,-4-3-6,1 0 0,-5-5-122,4 2 0,-3-4 187,3 0 1,-4-5-590,4 1-22,-4-6-86,1 4 810,-4-6 0,-1 0 0,1 0 0</inkml:trace>
  <inkml:trace contextRef="#ctx0" brushRef="#br0" timeOffset="108">23356 12917 7569,'0'-16'-290,"0"3"441,0 1 1,0 6 683,0 2-285,0 3-319,5-4 1,-3 9 4,6 0 1,-4 9 38,3 3 0,5 5-4,3 6 1,5 3-66,-1 8 1,0 4-120,4 8 0,-3-2-178,7 5 0,-3-1 75,-1 2 0,-4-2-81,0-3 1,-2 1-77,-2-1 0,0 1-71,-7-8 0,-3 2-130,-1 2 1,-3-1 103,-1 1 0,-6 0-30,-6-1 1,-11 6 6,-11 2 1,13-22-1,-2-1 1,-3 2 0,0 0-1</inkml:trace>
  <inkml:trace contextRef="#ctx0" brushRef="#br0" timeOffset="109">6498 16149 7569,'-11'0'3,"5"0"711,1-5-61,5 4-306,0-4-463,0 5 1,6 0 196,5 0 0,2 0 26,6 0 1,5 0-91,7 0 1,2 0 92,1 0 0,4-4-149,0 0 0,5-1 19,-1 1 0,-3 2-92,0-6 1,-4 5 22,-1 0 0,-3-2-174,-1 1 1,-6-1-32,-1 1 1,-5 3-665,-7-3 136,1 3 822,-6 1 0,-6 0 0,-6 0 0</inkml:trace>
  <inkml:trace contextRef="#ctx0" brushRef="#br0" timeOffset="110">6613 16263 7569,'-18'7'-148,"1"2"-37,6-6 1,5 2 309,2-1 158,3-3 1,2 5-175,3-6 1,8 3-60,11 1 0,5 0 64,6-4 0,7-4-17,5 0 0,1-5-239,6 2 0,-1-3-177,1-2 0,2 2 319,-6 3 0,11-4 0,-2 5 0</inkml:trace>
  <inkml:trace contextRef="#ctx0" brushRef="#br0" timeOffset="111">7960 15715 7569,'-6'0'258,"1"0"17,5 0-54,5-5-84,1 4 1,11-4 52,2 5 0,8-2 11,3-1 1,4 0-37,4-5 1,4 5-13,8-5 1,-7 4-115,3-3 0,-3-1 52,2-3 0,4 3-328,-4 0 1,3 5 58,-6-5 0,-2 5-150,-2 0 1,-8 0-23,-3-1 0,-3 3-220,-1-3 0,-7 4 178,-4 4 392,-6-3 0,-6 9 0,0-3 0</inkml:trace>
  <inkml:trace contextRef="#ctx0" brushRef="#br0" timeOffset="112">8052 15806 7569,'-22'0'0,"3"0"43,8 0-24,6 0 76,5 0 93,5 6 0,2 0 3,9 5 0,1 2-84,6 2 1,5-2-125,3 2 1,-1 2 77,4-2 1,-2 1-75,6 0 0,0-2 68,-4 5 0,2-5-141,-9 1 1,-1-3 59,-3 0 1,-5 1-100,-3 2 0,-2-2 19,-2 2 0,-5-1-60,-2 1 1,-8-1 209,-3 5 1,-8 0-33,-4 4 1,-4 0 112,-4-1 0,2 1-92,-6 0 0,0 0 20,-8 0 0,4 0 31,-3 0 1,2-1 106,2 1 0,5-4 6,2 0 0,1-1-114,3 1 1,-1 1-98,8-4 0,1-1 55,4-4 1,4 1-162,4-1 0,1-3 14,2-1 0,2 0 1,1 0 1,5 2 93,7-5 1,3 0-16,5-4 1,5 0 89,2 0 0,5 0-84,3 0 1,-2-1 150,6-3 1,-5-1-69,1-3 1,0-2 69,-4 2 0,3 2-114,-6-2 1,-3 4-96,-2-3 1,-2 4-78,-1 0 1,0 1-267,0 2 0,-5 0-29,-3 0 1,-2 0 447,-2 0 0,6 0 0,0 0 0</inkml:trace>
  <inkml:trace contextRef="#ctx0" brushRef="#br0" timeOffset="113">8863 16457 7569,'-5'-12'43,"3"-3"-14,-3 8 1,10 1-29,3 2 1,-2 3-96,2 1 1,-1 5 285,5 2 1,-1 4-18,1 0 1,4 0-32,3 1 0,3 3-85,1 0 0,-4 1-19,0-5 0,-2 2-136,3 2 1,0-2 94,-5 2 0,0-4-382,-3-3 0,-2 2 149,-3-2 0,2-2-312,-5 2 546,0-1 0,-4 5 0,0-1 0</inkml:trace>
  <inkml:trace contextRef="#ctx0" brushRef="#br0" timeOffset="114">9194 16435 7569,'-12'0'0,"1"0"825,5 0-487,-5 0 0,9 1-135,-6 3 0,1 6-288,-5 5 0,-3 5 41,0-1 75,-5 3 1,3 2-27,-2 3 0,-1-3-300,4 3 1,0 0-750,1 0 1044,2 0 0,-9 1 0,5 1 0</inkml:trace>
  <inkml:trace contextRef="#ctx0" brushRef="#br0" timeOffset="115">9685 15932 7569,'-12'-6'-242,"6"-4"0,1 7 288,5-5 265,0 6 52,0-3-258,0 5 1,6 5-28,6 3 0,1 7-14,6 4 1,-4 2 112,4 2 0,0 4-86,4 0 1,-4-1-18,0-3 1,-1 0-21,1 0 1,1 0-71,-5-1 1,2-3 40,-2 0 1,-3-5 107,4 2-233,-4-4 0,-1 0-40,-4-1-567,3-5-61,-8 5 768,8-5 0,-9 5 0,4 1 0</inkml:trace>
  <inkml:trace contextRef="#ctx0" brushRef="#br0" timeOffset="116">10028 15898 7569,'0'-12'0,"-2"1"172,-2 0 137,3 4 0,-4 1 115,5 2-83,0 3 1,-4-3-419,0 8 0,-4 3 45,0 9 1,-7 5-30,-4 6 1,-3 5 107,-1-2 1,2 7-96,2 1 0,-3 1 32,3-1 1,-2-6 6,-2 2 0,4-7-97,0 0 1,5-3-121,-2-1 0,4-6-217,0-1 0,6-4 443,2 0 0,-2-1 0,-1 1 0</inkml:trace>
  <inkml:trace contextRef="#ctx0" brushRef="#br0" timeOffset="117">10621 15510 7569,'-5'-18'0,"4"5"-171,-3 5-47,-2 1 1,5-1 880,-3 1-156,3 4-389,1-2 0,0 6-47,0 3 1,0 4 17,0 7 1,0 3 35,0 5 1,1 4-13,3 4 0,1 6-16,2 1 1,3 5 20,-2-1 0,-2 1-123,2-1 1,-2 1 45,2-5 1,1 4-132,-5-4 0,3 1 7,-3-1 1,1-2 79,-1 2 1,-3-6 18,3-2 0,-1-6-1,0-1 0,-1-1-17,2-7 1,-3 0 3,-1-3 0,1-1 19,3 0 0,-3-3 80,3 0-277,-3-6-597,-1 8-933,0-8 1706,0 3 0,5-5 0,2 0 0</inkml:trace>
  <inkml:trace contextRef="#ctx0" brushRef="#br0" timeOffset="118">10462 15567 7569,'-6'-12'-338,"5"1"-583,-3-1 846,3 1 1,1 0 474,0-1 0,1 2-170,3 2 1,4-1-96,7 6 0,-1-5 13,5 4 1,1-3-92,7 3 0,2-4 19,5 4 0,4 1-28,1 3 0,2 0 13,-3 0 1,1 0-4,-5 0 1,-1 1-99,-3 3 1,2 2-13,-5 5 1,-1 2 59,-3 2 1,-4-1-29,0 5 0,-5-5-5,1 2 1,-6 0-9,-1-1 0,-6 6 12,2-2 0,-5 1-7,-7-1 1,-2 3 122,-13-3 1,2-2-95,-10 2 0,-3-3 15,-4 3 1,-4-4-5,4 4 1,-1-5-128,1 1 0,2-2 14,-2-2 0,8-1-71,3-2 1,8 1 59,4-5 112,2 4 0,2-6 0,-1 3 0</inkml:trace>
  <inkml:trace contextRef="#ctx0" brushRef="#br0" timeOffset="119">11524 15361 7569,'-4'-15'133,"0"0"-133,0-1 0,4 5 243,0 0 455,0 4-253,0-3-237,0 9-159,-5-4 1,3 5-143,-6 0 0,4 9 121,-3 2 0,-1 9-44,-3 3 0,-5 1 48,1 7 1,-1 3 39,0 4 1,2 3-113,-5 1 0,4-1-96,-4 9 0,5 1 162,-1-2 1,-2 6-284,2-2 1,0 2 181,4-2 1,3-2 62,0-6 1,6 0-155,-2-3 0,3 1 127,1-5 0,5-4 17,2-3 0,4-6 21,0 2 0,0-5 114,1-3 1,3 2-108,0-6 1,0 0 209,-3-3 0,3-2-242,0-3 1,2 2-45,-2-5 0,-2 4-246,2-4 0,-2 3-314,-2-3 630,1 5 0,4-3 0,2 6 0</inkml:trace>
  <inkml:trace contextRef="#ctx0" brushRef="#br0" timeOffset="120">11706 15612 7569,'-7'-20'0,"-1"5"-43,6 0-175,-3 13 665,5-3-301,0 5 0,3 1 39,1 3 0,5 8-105,-1 7 1,2 7 74,1 5 0,2 2-86,2 1 0,-2 4-41,2 0 1,2 0 28,-2-3 0,4-1-15,-4 0 1,2-3-100,-2-1 1,-3-5 63,4 2 0,0-4-83,-1-4 0,1-3 78,-5-4 1,0-1-170,1 1 0,-2-1-138,-2 1 1,2-5-152,-3 1 1,0-4 33,0 3 422,-4-4 0,7 7 0,-4-4 0</inkml:trace>
  <inkml:trace contextRef="#ctx0" brushRef="#br0" timeOffset="121">12118 15624 7569,'-4'-22'395,"0"3"-543,0 3-83,4 4 1,-1 6 230,-3 2 0,3 4 128,-3 4 1,-2 3 64,-2 9 1,-2 3-80,-2 7 0,-4 5 41,-3 7 0,-4-1-51,-4 5 1,2-2-241,-5 2 0,0 2 173,0-2 0,1-2 9,2-2 0,3-3-81,-3 0 0,4-6 55,4-3 1,-1-3-100,5-4 1,0-1 94,3-3 1,2-2-466,3 2 0,1-2 42,6-2 407,0-4 0,0 2 0,0-3 0,0 1 0,0 2 0,0-1 0</inkml:trace>
  <inkml:trace contextRef="#ctx0" brushRef="#br0" timeOffset="122">12346 15852 7569,'0'-11'83,"0"-1"96,0 1-76,0-1 1,1 5 1,3-1 0,-1 6 101,4-2 0,1-1-119,3 1 1,2-1 9,2 1 0,-1 3-165,5-3 0,-4 3 88,4 1 1,-3-4-141,3 0 1,-4 0-23,4 4 0,-4 0-57,4 0 0,-5 0 199,1 0 0,3 5 0,0 2 0</inkml:trace>
  <inkml:trace contextRef="#ctx0" brushRef="#br0" timeOffset="123">12277 16069 7569,'-6'-5'95,"6"4"1,6-6 334,6 4-233,-1 1 1,6-4-95,2 2 1,4 2-152,3-6 0,2 4-53,3-3 0,0 4 61,-4-1 0,5 2-831,-2-2 871,3 3 0,1-4 0,1 5 0</inkml:trace>
  <inkml:trace contextRef="#ctx0" brushRef="#br0" timeOffset="124">13020 15818 7569,'-14'-18'52,"2"3"0,9 6 261,-1 1-197,3 6 37,1-3 155,0 5-254,5 0 1,-3 1-80,6 3 1,-1 2 70,5 6 1,-1 3-32,1 0 1,-1 5-20,0-1 0,1-1-3,-1 1 1,5-1-35,-1 1 0,1 1-115,-1-4 0,-2 3-247,2-4 0,-2 0 160,-1-4 1,-1 1 242,0-1 0,1 1 0,-1-1 0</inkml:trace>
  <inkml:trace contextRef="#ctx0" brushRef="#br0" timeOffset="125">13225 15806 7569,'-5'-17'196,"4"0"39,-9 11-237,9 1 0,-10 6-16,4 3 1,-5 7 108,-3 8 0,-3 7 5,-4 0 0,-3 7-163,-1 2 99,2-1 0,-4 5-56,5-5 0,1 1-109,3-1 1,3-1-645,4-3 777,1 3 0,0-8 0,-1 2 0</inkml:trace>
  <inkml:trace contextRef="#ctx0" brushRef="#br0" timeOffset="126">13477 15281 8640,'-7'-13'408,"9"3"-1096,9 10 0,2 5 452,6 3 1,-4 2 330,4 2 0,4 4 1175,3 3-838,6 8 0,-3 4-107,6 11 1,-2 1-261,-3 11 0,-2-1-49,-5 4 1,-2 0 47,-2 0 0,-3 0-110,-9 1 0,2-1 186,-5 0 0,-3 0-846,-8 0 1,-7 4 364,2-31 1,-3 1-1,-4 2 1,-3 0 123,-3 0 0,-3-1 0,-4-1 0,-2 0 0,-3 0 0,-1 0 0</inkml:trace>
  <inkml:trace contextRef="#ctx0" brushRef="#br0" timeOffset="127">6784 17622 7569,'-11'-5'115,"-1"-2"0,6 2-250,1 0 1,6 5-266,3 0 1,-2 0 333,6 0 1,1 0 244,6 0 1,-1 0 124,5 0-218,5 0 1,2-4-60,4 0 1,-1-1-25,2 1 0,0 3-299,-4-3 1,0 3-73,-4 1 368,-1 0 0,1 0 0,0 0 0</inkml:trace>
  <inkml:trace contextRef="#ctx0" brushRef="#br0" timeOffset="128">6795 17794 7569,'-11'6'178,"5"-2"60,2-8 1,11 3-478,5-3 1,8 1 178,3 0 0,1 0-224,7-5 1,8 1 167,7-5 1,7-3 115,0 0 0,8-5 0,-29 11 0,0 0 0</inkml:trace>
  <inkml:trace contextRef="#ctx0" brushRef="#br0" timeOffset="129">8017 17211 7569,'-5'-23'0,"-2"1"0,2 4-44,1 3 66,3 2 124,1 7 237,0 0-280,0 6-52,0 11 1,1 1 204,3 11-127,-3 10 0,5-1-41,-2 10 0,-1 1 14,4 6 0,-4 0-157,1 4 0,1-5 154,-2 2 0,3-3-149,-3-2 0,-1 0-31,1-3 1,0 1 8,1-5 1,-3-1 107,3-7 1,-3-3-16,-1-8 0,0 1 108,0-5 177,0 0 307,0-3-490,0-6 124,0-1-205,0-5 0,5 0-70,3 0 0,2-4 22,1 1 1,6-6-152,2 1 1,4 2-10,3-2 1,2 4 62,3-3 0,1 3-26,-6-4 1,5 5 76,-5-5 1,5 5-69,-5 0 1,1 0 24,-4-1 1,0 3-76,0-3 0,-4 3 46,0 1-276,-5-5 209,2 4 1,-8-5-428,-1 6 618,1 0 0,-2-5 0,-1-1 0</inkml:trace>
  <inkml:trace contextRef="#ctx0" brushRef="#br0" timeOffset="130">8029 17668 7569,'-6'-18'0,"0"2"26,6 4 0,11 5-15,4-1 0,5 2 190,3-2 0,5-2-46,2 2 0,3-2 86,2-1 1,-1 1-114,0 2 1,3-1-209,-3 5 1,2-3 81,-10 3 1,1-1-138,-4 1 1,-2 3-944,-2-3 621,-2 3 457,-6 1 0,-4-5 0,-2-2 0</inkml:trace>
  <inkml:trace contextRef="#ctx0" brushRef="#br0" timeOffset="131">7938 17200 7569,'-11'-18'84,"4"3"1,2 2-2,5 2 1,9-1 157,2 1 0,12-1-330,0 1 1,8 0 71,4-1 0,5 1-13,10-1 0,-3 5-207,2-1 0,-2 6-37,-1-2 1,-1 1 146,1-1 127,0 3 0,0-4 0,-1 5 0</inkml:trace>
  <inkml:trace contextRef="#ctx0" brushRef="#br0" timeOffset="132">9011 17086 7569,'-11'-11'0,"-1"4"310,1-3-161,4 8 0,2-4 274,5 2-24,0 3-370,-5 6 39,4 8 0,-4 15 64,5 2 1,0 3 27,0 1 0,0 6-90,0 2 0,0 2 0,0 2 0,0-1-300,0 1 0,0 0 203,0-1 1,1 0-42,3-3 1,-3 1 9,3-5 1,-3-5 2,-1-6 0,0-3 51,0-1 0,2-6 12,1-1 0,-1-4 94,2 0 236,-3-1-293,-1 0 313,0-4-531,0 3 109,0-9 0,0 6-73,0-4 1,1-1-37,3 1 3,-3-1 126,9-2 0,-3 0 18,4 0 0,0 0 21,1 0 1,1 0-41,2 0 0,-2 0-169,2 0 0,1 0-68,-1 0 1,4-4-84,-3 0 1,0 0 7,-1 4 357,-2 0 0,9-5 0,-5-1 0</inkml:trace>
  <inkml:trace contextRef="#ctx0" brushRef="#br0" timeOffset="133">8863 17063 7569,'0'-23'0,"1"1"0,3 3 0,7 3-90,8 4 124,3 1 1,4 1-371,1 2 222,5-2 1,-3 5 76,5-3 0,0 3-59,1 5 0,-5 0 96,1 0 0,-1 5 0,4 2 0</inkml:trace>
  <inkml:trace contextRef="#ctx0" brushRef="#br0" timeOffset="134">9594 17040 7569,'-18'-11'368,"3"-1"-70,7 6-154,3 1-23,5 5-9,0 0 0,1 5-84,3 2 0,-2 5 44,6 3 0,1 7 75,6 4 0,-1 10-48,5-2 1,0 7 49,4-3 1,1 1-301,3-1 1,-3-2 76,3 2 1,-3-3-77,-1 0 1,-1-3 133,1-1 0,-1-3-74,-3-5 1,-1-2-4,-3-2 0,-3-1 28,4-3 1,-4-3-146,0-1 0,-5 1 36,1-5 0,-5 0-311,0 0 1,-1 5 484,-2 2 0,0-6 0,0 0 0</inkml:trace>
  <inkml:trace contextRef="#ctx0" brushRef="#br0" timeOffset="135">9970 17154 7569,'0'-29'0,"-3"2"71,-1 8 78,0 8 0,4 5-87,0 2 35,0 2-46,0-3 0,0 7-160,0 1 1,-1 5 134,-3 7 1,-2 9 91,-6 11 0,-4 4-24,-3 7 1,-3 3 5,-1 1 1,-5 0-307,-2 0 0,1-4 182,-2-1 0,2 3-27,-1-6 1,0-1 35,4-11 1,2-2-144,-3-5 0,8-1-232,4-3 0,6-4 71,1-7 319,6 2 0,4 2 0,1-5 0,-2 2 0,-1 3 0</inkml:trace>
  <inkml:trace contextRef="#ctx0" brushRef="#br0" timeOffset="136">10290 16903 7569,'0'-17'160,"0"5"-209,0 0 1,5 7 11,3 5 0,-2-1 1,2-3 1,-1 3 293,5-3-154,4 3 1,-2-3-24,5 0 0,2 0 71,5 4 0,2-3-142,3-1 0,0-4 23,-4 4 1,-2 1 26,-6 3 0,2 0-5,-6 0 1,0 0 38,-3 0 1,-5 1-70,1 3 1,-4 2-10,3 5 1,-4 5 28,1-1 0,-3 9 11,-1-1 0,0 8 49,0 4 0,0 0-48,0 7 0,0 0-62,0 4 1,0 1-108,0 2 1,0-2 80,0 3 1,5-2 46,3 1 0,-2-3-6,2 0 1,-1-1 71,5-3 0,0-2-3,4-2 0,-4-4 56,3-4 1,-3-2-87,-5-5 0,2-1 151,-5-3 1,4-3-72,-4-4 1,-1-1 89,-3 0 0,0-3 93,0 0 1,-5-6-181,-2 2 1,-5-3 21,-3-1 0,-8 0-9,-7 0 0,-3 0-2,-1 0 0,-6 0 18,-2 0 0,-2 0 4,-2 0 0,7 0-915,5 0 0,4 0-201,8 0 1,4 0 375,3 0 575,2 0 0,1 5 0,1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7.0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12426 12369 7569,'-8'-12'-34,"1"1"0,4 3 145,-1 1 0,3-1 0,1-3 0,0-1-48,0 1 0,1 13 0,2 7 1,1 8-1,-2 7 0,-1 5 0,-1 4 1,0 3-1,0 0 0,0 5-46,0 3 0,0 0 0,0 5 0,0-1 0,0 0 0,0 2 0,0-3 1,2-3-60,2-2 0,-2-9 50,6 1 0,-4-7 1,3 0-1,2-3 0,0-3 1,0-2 72,-2-3 1,-4-4 0,2 0 141,0-1 0,-4-6 1,4-3-1,-1-6-262,0-3 1,5 1-1,-1-3 1,2 2-1,2-2 1,4 0-1,1 0-68,1 1 0,4 6 1,-3-3-1,2 1 0,2 0 1,0 2-1,0 0 0,-2 2 31,-2 0 1,2 0 0,-5 0 0,1 0 0,1 0 0,-2 0 0,1 0-202,-4 0 1,0 4-1,-3 1 1,-1 0 276,-1 0 0,-6 4 0,3-2 0</inkml:trace>
  <inkml:trace contextRef="#ctx0" brushRef="#br0" timeOffset="1">12346 12860 7569,'-18'-23'-8,"7"5"0,7 3 1,4 4-1,4 2 1,3 2-1,5 2 1,4 2-1,7-1 86,6 0 1,4 0-1,2 3 1,0-2 0,2-1-1,0 2 1,-3 1 0,-2 1-1,-3 0-325,-4 0 0,2 0 1,-9 0-1,-1 0 247,-1 0 0,-9 0 0,-2 0 0</inkml:trace>
  <inkml:trace contextRef="#ctx0" brushRef="#br0" timeOffset="2">12392 12369 7569,'-8'-15'-29,"2"-1"0,1 2 0,3 2 0,5 0 0,6 2 0,5 1 120,5 2 0,4 0 1,3-2-1,5 2 1,2-1-1,2 1 0,1 0 1,-1 2-232,-2 3 1,-2 0-1,0 2 1,-1 0 0,-2 0 139,-3 0 0,4 5 0,0 2 0</inkml:trace>
  <inkml:trace contextRef="#ctx0" brushRef="#br0" timeOffset="3">13134 12049 7569,'-8'-11'-304,"1"-1"1,5 11 377,2 5 0,0 6 0,6 5 0,-3 5 1,2 6-1,1 4 0,-1 4 0,-2 6-21,2 6 0,-3 3 0,3 6 0,-1-2 0,-1 3 1,0 1-1,-2 1 0,-1-3-77,0-3 0,0-4 0,0-5 0,0-2 0,0-3 0,0-4 0,0-3 0,0-5 54,0-4 1,0 1-1,0-6 1,0 2 0,0-1-1,0-1 1,0-3-6,0-2 1,0 0 0,0-1 0,2-1-1,0-1 8,2-1 1,1-4 0,-1 2-1,3-1-14,4-2 1,0-2 0,0-1 0,1 0 0,0 0 0,2 0 0,3 0-96,1 0 1,-3 0 0,4 0 0,0 0-1,-1 0 1,-3 0 0,-2 0 75,-2 0 0,1-5 0,-1-2 0</inkml:trace>
  <inkml:trace contextRef="#ctx0" brushRef="#br0" timeOffset="4">13203 11980 7569,'0'-15'-2,"1"0"1,3 1 0,3 3 0,3 2-1,2 2 1,-1 1 0,1 1 0,-1 0 6,0 2 1,1 2 0,-1 1 0,2 0 0,2 1 0,3 2 0,0 2-6,-3 1 0,3 2 0,0 3 0</inkml:trace>
  <inkml:trace contextRef="#ctx0" brushRef="#br0" timeOffset="5">13625 12232 7569,'-10'-22'32,"4"4"1,6 7 0,6 6 0,4 5 0,2 5 0,0 5-1,2 7 1,1 3 0,1 5 915,0 3-931,2 3 1,1 8-1,0 3 1,1 2 0,2 1-1,2-2 1,1-3 0,2 0-1,-2-3 14,-1-2 1,3-2 0,0-2 0,-3-5-1,-3-2 1,-2-1 0,1 0-28,-3 0 1,4-5-1,-6-3 1,-1-1-1,-2-1 1,0-1 0,-1-2-1,1-1-314,-1-2 1,-3 1 0,-2-2-895,-1 0 1204,-6 2 0,-11-2 0,-5-1 0</inkml:trace>
  <inkml:trace contextRef="#ctx0" brushRef="#br0" timeOffset="6">14185 12312 7569,'-7'-18'67,"-3"3"1,4 8 0,0 7 64,2 7 1,-1 4 0,0 6-1,-2 5 1,-3 8 0,-3 4 0,-3 3-1,-2 3-83,-2 5 0,-3-2 0,-2 6 0,-3-3 1,0-3-1,-1-2 0,-1-2 0,0-3-125,1-5 0,-3-3 1,5-5-1,2-1 0,2-3 1,4-4-1,4-2 0,2-2-175,2 1 0,4-5 0,2-1 0,2 1 0,0-2 0,4 0 251,6-2 0,3-2 0,1-1 0</inkml:trace>
  <inkml:trace contextRef="#ctx0" brushRef="#br0" timeOffset="7">14322 12083 7569,'-12'-15'85,"1"0"45,0 1 0,4 15 1,3 8-1,3 6 1,2 7-1,2 3 1,2 7-1,1 5-67,3 5 0,-2 6 0,0 1 0,2 1 1,0-1-1,-1 1 0,-3-2 0,-2-2-195,1-4 1,1-7 0,-2-4-1,1-1 1,-2-1 0,-1-2-1,1-3 1,0-1 131,2 0 0,0 5 0,-4 1 0</inkml:trace>
  <inkml:trace contextRef="#ctx0" brushRef="#br0" timeOffset="8">14756 12871 7569,'0'-7'7,"0"-1"1,0-1 0,0-1 0,0-1 0,0-1 0,-2 1 0,0-1 0,-2 1 0,2 0 0,0-1 0,2 1 0,-1-2 0,-1-1 220,-2-1 1,0-4 0,4 2 0,0 0 0,0-4-1,0-2 1,0-2 0,0-3-201,0-1 1,0 0-1,0-3 1,1 2 0,2-3-1,1-3 1,-1-2-1,1 2-120,0 5 1,4-2-1,-3 3 1,0 1-1,1 3 1,-1 3-1,1 3 58,1 0 0,-5 7 0,2-3 1,-1 11 0,-1 8-1,2 8 1,0 7 0,0 6 0,1 5-1,1 4 33,3 1 1,-1 6 0,2 2 0,2 2 0,1 1 0,1-2-1,0-3 10,1 0 1,4-6 0,-3-5 0,-1-1 0,0-3 0,0-1-1,-1-2 1,-1-2-108,-2-1 0,1-5 1,-1 2-1,-1-4 1,-2 0-1,-3-1 0,-1 1-1483,0-1 1581,-1 0 0,-8 1 0,-1-1 0</inkml:trace>
  <inkml:trace contextRef="#ctx0" brushRef="#br0" timeOffset="9">14630 12814 7569,'-16'-5'46,"3"-2"0,5-4 1,3 0-1,4 1 0,4 1 43,4 1 1,6 2 0,5-3 0,6 1 0,4 0-1,3-3 1,2 0 0,2 1-292,-1 2 0,0-1 0,0 4 0,-1 0 0,-1-1 202,-1 0 0,4-2 0,6-4 0</inkml:trace>
  <inkml:trace contextRef="#ctx0" brushRef="#br0" timeOffset="10">15053 11969 7569,'-5'-11'-54,"2"-1"0,-3 1 1,2-1-1,5 2 1,6 3-1,3 2 1,1 1-1,2 0 1,1 0 99,1-1 1,5 4-1,-2-3 1,1 3-1,-1-1 1,-2 0-1,0-2 1,-1 2-1,0 0-5,-1 2 0,-5 0 0,-1 0 16,0 0 1,-3 2 0,-1 3 0,-2 6 0,-2 7 0,0 5 0,0 3 4,0 5 0,0 3 0,1 4 0,3 4 0,3 2 1,3 3-1,3 3-17,2 3 0,-1 2 0,4-2 1,0-2-1,0-2 0,1 1 1,0-3-1,-2-4-54,0-5 0,2-3 0,-3-2 0,1-2 0,-1-4 0,-2-5 0,-2-3 30,-5-3 0,4 0 0,-5-1 0,-2-2 64,-8-4 0,-4 0 0,-11-5 0,-4-2 0,-5-1 0,-6-1 0,-1 0-230,-1 0 0,2 4 0,1 0 0,4 0 0,5 1 0,5 1 0,2 2 0,4-1 145,5 2 0,-3 2 0,5 0 0</inkml:trace>
  <inkml:trace contextRef="#ctx0" brushRef="#br0" timeOffset="11">15784 12095 7569,'-11'-5'-3,"4"-3"1,2 4 0,6 5-1,2 8 1,0 8 0,1 4-1,0 7 1,0 5 0,0 5-1,-1 4 1,1 4 0,-1 3 56,-2 5 1,3-3 0,0-2 0,-2-3 0,-1-3 0,1-4 0,0-2 0,2-4 0,-1-1-77,-2-3 0,-1-5 0,0-6 0,0-2 0,0-2 1,0-1-385,0-2 0,-1-1 406,-3-2 0,-8-3 0,-5-5 0</inkml:trace>
  <inkml:trace contextRef="#ctx0" brushRef="#br0" timeOffset="12">15624 12152 7569,'0'-17'46,"0"1"0,1-3 0,3 4 0,3 2 0,5 1 1,2 1-1,2 1 0,3 1 14,5 1 0,4 2 0,7-3 0,-1 3 0,-1 1 0,-1 2 0,-3 3 0,-1 4-139,-3 4 1,-2 3-1,-3 4 1,-3 4 0,-3 3-1,-5 1 1,-3 1 0,-4 1-22,0 2 1,-11 3 0,-4-3 0,-5-2 0,-6-1 0,-5-2 0,-4-2 46,-1-1 0,0-5 0,-1 2 0,1-4 0,1 0 0,4-2 0,5-3 53,3-3 0,8 3 0,-4-1 0</inkml:trace>
  <inkml:trace contextRef="#ctx0" brushRef="#br0" timeOffset="13">16332 11923 7569,'-12'-22'119,"1"9"0,0 5 0,-1 8 1,1 8-1,-1 7 0,1 7-83,-1 4 1,0 9 0,-2 6-1,-3 5 1,1 4 0,-1 3-1,3 4 1,3 3-101,3 1 1,-1-1 0,6-4-1,0-2 1,2-5 0,1-2-1,1-3 1,3-2 50,4-4 1,5-7 0,4-4 0,1-5 0,2-1 0,3-4 0,2 0-1,2-3-128,-2-1 1,-1-6 0,-1 1 0,0-1 0,-1 0 140,-3-3 0,2 2 0,-3 0 0</inkml:trace>
  <inkml:trace contextRef="#ctx0" brushRef="#br0" timeOffset="14">16526 12906 7569,'-4'-13'-50,"0"-1"0,2-3 0,1 0 0,1-2 1,0 0-1,1-2 0,1-3 256,2-5 1,5-4-1,-3 0 1,2 0 0,0-1-1,1-4 1,1-3 0,0 0-1,-1 2-134,-2 2 1,-3-1 0,2 3 0,0 2 0,-4 1 0,-1 3 0,-1 2-40,0 3 0,0 5 1,0 1-1,0 2 0,0 2-100,0 1 1,0 4-1,0 5 1,2 10 9,1 6 0,0 6 0,5 6 0,0 3 0,4 4 1,2 6-1,2 5 0,2 3 22,2 0 1,2-3 0,1-1 0,0-3-1,-2-5 1,0-5 0,-4-4 0,1-1-55,0-1 1,-4-4-1,1-3 1,-2-2 0,-2-1-1,1-1 1,-1 0-409,0 1 1,-4-1-1,-3 1 497,-3-1 0,-1 1 0,0-1 0</inkml:trace>
  <inkml:trace contextRef="#ctx0" brushRef="#br0" timeOffset="15">16480 12769 7569,'-11'-12'89,"1"1"0,2-1 0,6 2 0,4 1 0,7 3-39,5 1 1,6-4-1,9 1 1,7-2-1,3 0 1,4 1-1,2 2 1,1-1-721,-1 2 1,-3-3 669,0 5 0,-5-5 0,2 3 0</inkml:trace>
  <inkml:trace contextRef="#ctx0" brushRef="#br0" timeOffset="16">16937 11901 7569,'-18'-32'127,"4"5"1,6 8 0,5 6-1,6 6 1,4 3 0,5 3-4,3 1 1,0 6 0,7 6 0,4 8-1,5 8 1,4 7 0,1 5 0,-1 5-174,0 7 0,-18-24 1,0 1-1,0 4 0,-1 0 1,-1-1-1,-1 0 0,-1 0 1,-2-1-1,-1 0 0,-1 0 1,6 30-430,-4-5 1,-5-4-1,-9-6 478,-4 0 0,-6 4 0,-10 2 0</inkml:trace>
  <inkml:trace contextRef="#ctx0" brushRef="#br0" timeOffset="17">17805 12152 7569,'-6'-5'19,"-1"0"1,5-2 0,-2 7 0,2 8 0,0 6-1,2 6 1,0 6 0,0 5 0,0 4 0,0 1-13,0 1 0,0-8 1,0 6-1,0-4 1,0-1-1,0-4 1,0-3-1,2-3 1,0-2-493,2-1 1,4 2 484,-5-4 0,6 5 0,-2-2 0</inkml:trace>
  <inkml:trace contextRef="#ctx0" brushRef="#br0" timeOffset="18">17600 12460 7569,'0'-18'-87,"2"4"1,4 6 0,7 2 0,4 3 0,3-2 0,3 0 117,3-1 1,0-1 0,4 2-1,1 0 1,-1 0 0,1 2-1,-1 2 1,1 1-125,-1 0 0,-5 0 1,2 0 92,-3 0 0,-1 0 0,0 0 0</inkml:trace>
  <inkml:trace contextRef="#ctx0" brushRef="#br0" timeOffset="19">18205 11969 7569,'-4'-9'-36,"0"5"1,3 8 0,2 6-1,3 7 146,-1 6 1,2 5 0,-2 7 0,1 2 0,0 4-1,1 2 1,0 5 0,0 1-135,-2 2 0,-2-1 0,-1-5 0,0 1 0,0-2 0,0-2 0,0-5 0,-1-4-93,-3-2 0,3-10 1,-4 1-1,1-5 1,0-3 164,2-1 1,2-3 0,3-2 0,5-4-1,2-3 1,3-1 0,2 0 0,5 0-31,6 0 1,2-4 0,3 0 0,0 1 0,-1-1 0,1 0 0,-2 1 0,-2 2-396,-6 1 0,1-4 0,-7 0 377,-1 2 0,-1 1 0,-2 1 0</inkml:trace>
  <inkml:trace contextRef="#ctx0" brushRef="#br0" timeOffset="20">18228 12563 7569,'-7'-11'72,"2"-1"0,5 1 1,2-1-1,1 2 0,5 1 1,3 3-1,5 0 0,4-1-52,5-2 1,1 3 0,4-2 0,2 1 0,1 0-1,0 2 1,-1 2 0,-5-1-369,-2 1 0,0 1 348,-6-2 0,-2-3 0,-1-4 0</inkml:trace>
  <inkml:trace contextRef="#ctx0" brushRef="#br0" timeOffset="21">18125 12003 7569,'-10'-9'12,"2"-2"0,4-2 0,4 1 0,4 1 0,4 3 1,3 0-6,4-1 0,8 0 0,8 0 0,3 2 0,4-1 0,4 1 0,1 0 0,0 2-214,-1 3 1,-5 0 0,1 2 206,-3 0 0,-5 0 0,-2 0 0</inkml:trace>
  <inkml:trace contextRef="#ctx0" brushRef="#br0" timeOffset="22">18764 11786 7569,'-6'-11'32,"-3"2"0,5 5 0,2 9 0,1 9 1,2 8 19,3 3 1,-2 12-1,5 2 1,-1 8-1,-1 8 1,1 5-1,-3-28 1,-1 1-1,1 2 1,0 0-106,-2 1 1,0 1-1,2-3 1,-1 0 0,2 28-1,0-3 1,0-7-1,-1-4 1,0-5 53,-2-5 0,-1-5 1,0-11-1,0-3 1,0-3-1,0-1 1,0 1 391,0-2 1,0-5-383,0-2 0,4-3 0,1 2 1,1-1-1,5-2 0,1-2 0,5-1-106,0 0 1,-1 0-1,3 0 1,1 0-1,2 0 1,-1 0-1,-2 0-400,-4 0 0,2 0 495,-2 0 0,0-5 0,-3-1 0</inkml:trace>
  <inkml:trace contextRef="#ctx0" brushRef="#br0" timeOffset="23">18559 11855 7569,'-12'-33'45,"2"4"0,3 6 0,5 6 1,9 6-1,8 2 0,5 3 0,3-1 1,1 2-121,3 0 0,3 1 0,7 4 0,1 0 0,0 2 0,-1 1 75,-3 5 0,3 7 0,-8 3 0</inkml:trace>
  <inkml:trace contextRef="#ctx0" brushRef="#br0" timeOffset="24">19084 11935 7569,'2'-7'-122,"1"5"1,5 4-1,2 6 1,2 3-1,-1 5 1,2 3-1,1 4 1,2 5 206,2 6 0,1 5 0,2 7 0,1 1 0,0 0 0,0-2 0,0-4 0,-2-4 0,-1-4-46,-1-3 0,0-3 0,-5-8 0,1-4 0,-3-2 0,0-2 0,-2 1-97,1-1 0,1-3 1,0-2-1,0 0 58,1 1 0,-1-5 0,1 3 0</inkml:trace>
  <inkml:trace contextRef="#ctx0" brushRef="#br0" timeOffset="25">19541 12072 7569,'-11'-17'128,"1"5"1,1-2 0,1 6-1,0 8 1,1 8 0,-1 6-39,-1 5 1,-2 7-1,-4 5 1,-4 3 0,-3 4-1,0 3 1,2 1 0,2-1-305,2 3 0,-4-4 0,2 1 1,0-1-1,2 0 214,-1-1 0,-1-1 0,-5-4 0</inkml:trace>
  <inkml:trace contextRef="#ctx0" brushRef="#br0" timeOffset="26">19849 11763 7569,'-6'-11'19,"-4"3"0,2 3 1,-1 5-1,2 9 0,3 9 1,3 7-1,0 7 0,-2 5 1,-1 5-1,2 3 0,0 4 1,2 1 44,0 3 1,0-5 0,0 1 0,0-2 0,0-1 0,2-2 0,0-3 0,2-6 0,-1-3-132,-2 0 0,3-4 1,-1-2-1,0-1 1,-2-3-1,0 0 1,2-2-1,1-2-348,-2-1 1,1 2 0,-1-4 414,2-1 0,0 3 0,-4 1 0</inkml:trace>
  <inkml:trace contextRef="#ctx0" brushRef="#br0" timeOffset="27">20066 12118 7569,'-1'-18'24,"-1"5"0,-2 8 1,1 10-1,2 9 1,1 9 49,0 6 1,0 8-1,0 2 1,1 2 0,2 2-1,1 1 1,-1 1 0,1-3-95,0-4 1,1-3-1,-2-2 1,0-4-1,0-4 1,0-6-1,-1-3 1,2-2-416,-2-1 1,0-2 0,-2 1 434,0-1 0,-5 0 0,-2 1 0</inkml:trace>
  <inkml:trace contextRef="#ctx0" brushRef="#br0" timeOffset="28">19975 12186 7569,'-11'-28'64,"1"5"1,2 7-1,4 3 1,4 2-1,3-1 1,2 1 47,1-1 1,2 2 0,3 1 0,2 2 0,2-1 0,4 2 0,4 2 0,4 1-156,3 0 1,-1 1 0,0-1-1,1 3 1,-3 2 0,1 3 0,-4 2-1,-3 1-69,-6 3 0,-2 0 0,-3 0 0,-3 1 0,-3-1 0,-2 1 1,-2 0-1,-3 2 90,-5 2 1,0-1 0,-10-3 0,0 2-1,1 2 1,0-2 0,0-3 93,1-3 0,2 2 0,5-4 0,3 2 0,0-1 0,4 2-30,1 1 0,2-2 1,3 0-1,5 1 0,3 1 1,4 0-28,-2-3 0,2 4 1,0-4-1,1 5 1,1 2-1,-2 1 0,2 0 1,0 0-15,2 1 0,-2 4 1,0-1-1,-2 2 0,-3 2 1,-3 0-1,-4 0-43,-1 0 0,-2 1 1,-7 0-1,-4 0 0,-3-2 1,-5-2-1,-7-2 0,-6-2 18,-4 1 0,-2-5 0,1 2 0,1-3 1,3-4-1,2 1 0,2-1 0,2 0-410,3-2 1,5-1 433,1-4 0,2 0 0,2 0 0</inkml:trace>
  <inkml:trace contextRef="#ctx0" brushRef="#br0" timeOffset="29">20386 11718 7569,'-21'-9'-153,"3"0"0,6 4 0,9 8 350,5 5 1,5 9 0,4 2 0,2 4 0,2 5 0,5 5 0,6 6-1,4 4 1,4 5-111,4 3 0,-18-21 0,0 1 0,1 2 0,1 0 0,-2-1 0,-1 1 0,0-1 0,-1-1 0,-2-2 0,0-1 0,13 24 0,-5-6-179,-4-2 1,-3 0 0,-7-3-1,-2-2 1,-5-5 0,-1-4-1,-2-3 1,-2-3-285,-1-1 0,-9 0 0,-8 0 0,-6-1 376,-4 1 0,-8 0 0,-3 0 0</inkml:trace>
  <inkml:trace contextRef="#ctx0" brushRef="#br0" timeOffset="30">20934 12118 7569,'-11'-30'80,"1"5"1,1 5-1,3 4 1,-1 5 0,2 5-1,0 6 1,3 7 0,0 7-1,2 5 1032,0 3-1093,0 11 0,4-3 1,1 10-1,2-1 0,1 2 1,3 0-1,0 1 1,-1 0-1,-1 0-116,-1 0 1,-5-5-1,4 1 1,-2-4 0,-3-3-1,0-6 1,-1-3-119,3-3 1,-3-5 0,3 1 0,-3-3 0,-2 0-1101,-3-1 1315,-2-4 0,-6 3 0,1-4 0</inkml:trace>
  <inkml:trace contextRef="#ctx0" brushRef="#br0" timeOffset="31">20775 12118 7569,'-6'-12'17,"0"1"1,0-1 0,2 1 0,3-2 0,1-1 0,0-1 0,0 1 0,1 1 0,3 2 0,3-1-1,4 1 1,0 0 0,2-1 0,2 2 0,4 1 0,2 3 75,2 1 1,4 0 0,1 2 0,1-1 0,2 2 0,-1 1 0,-1 1 0,-1 0-114,-3 0 0,1 5 0,-1 2 0,1 3 0,-4 3 0,-1 1 0,-2 1 0,-1 0-34,-3 2 1,-3 1-1,-1 5 1,-4-2-1,-3-1 1,-4 0 0,-4 0 0,-3 1 0,-9 2 1,-4-1-1,-5-3 1,-7-4-1,-4-2 1,-3-2-1,0 1-29,-1-1 0,2 0 0,5 0 0,3-3 0,5 0 82,4 1 0,5 1 0,4 2 0</inkml:trace>
  <inkml:trace contextRef="#ctx0" brushRef="#br0" timeOffset="32">21505 11832 7569,'0'-28'27,"0"8"0,0-2 1,0 4-1,0 4 1,0 2-1,0 0 1,0 4-1,-1 5 1,-3 9 120,-3 7 1,-3 12 0,-3 2 0,-2 6 0,-3 5 0,-1 5 0,1 4 0,2 4-192,2 1 0,2 3 0,5 4 1,3 2-1,3-1 0,2-3 1,3-4-1,3-5-6,3-4 0,6-6 1,0-8-1,2-3 1,1-3-1,0-3 1,0-2-1,0-3-37,-1-4 1,2 0 0,-3-2 0,0-1 0,2-3 0,0 0 0,1 0-1067,0-1 1152,6-2 0,-1 2 0,2 2 0</inkml:trace>
  <inkml:trace contextRef="#ctx0" brushRef="#br0" timeOffset="33">21791 12232 7569,'-4'-33'-20,"0"2"0,2 6 0,1 5 1,1 4-1,0 4 0,0 0 0,0 1 228,0-1 1,0 7 0,1 7-1,1 7 1,3 7 0,1 4-1,-1 6 1,-2 2-181,3 3 0,-4 2 0,4 2 0,1-1 1,-2 0-1,1 0 0,-1-1 0,2-1-175,-1-1 1,-4-6 0,4 2 0,-3-3 0,1-3-1,-1 0 1,-1-5-277,2-3 0,-3 1 0,4-7 1,-1 3 422,0 2 0,-5-6 0,-6-1 0</inkml:trace>
  <inkml:trace contextRef="#ctx0" brushRef="#br0" timeOffset="34">21654 12277 7569,'0'-30'56,"0"1"1,0 1 0,0 2 0,0 2-1,0 2 1,1-1 107,3 0 0,4 4 0,7 1 1,3 2-1,2 2 0,2 1 0,3 1 1,2 2-125,0 3 1,5 0 0,-3 5 0,2-2 0,-2 1 0,-1 3 0,-3 3 0,-1 2-144,-1 1 0,0 2 1,0 3-1,-1 2 1,-3 1-1,-4 1 1,-3-1-1,0-1 26,-1-2 0,-4 5 1,-4-1-1,-1-1 0,-2-1 1,-2-2-1,-1 0 92,-5 1 0,-7-1 0,-4 1 0,-3-2 0,-1-1 0,-1-3 0,-1 0 1,-1-1 72,5 1 0,-1 1 0,7-2 0,1 2 0,1 0 0,2 1 0,0-2-46,-1-1 1,6 0 0,1-2 0,1 2-1,0 1 1,2 3 0,2 0-62,3-1 1,4 2 0,5-3 0,2 4 0,3 0 0,1 0-1,2 1 1,3-1 3,4 1 0,-3 0 1,2 2-1,0 2 0,-1-3 1,2 0-1,-3-1-43,-4-1 1,0 0-1,-4 1 1,-4-1-1,-2 1 1,-3-1 0,-2 1-1,-3-1 10,0 0 1,-5 1-1,-3-1 1,-7 1 0,-5-1-1,-4-1 1,-5-1 30,-2-1 0,-2-4 1,-3 2-1,1-1 0,1-1 1,3 0-1,1-1 0,3 0-552,1-2 1,6 3 568,3 0 0,7 0 0,3-4 0</inkml:trace>
  <inkml:trace contextRef="#ctx0" brushRef="#br0" timeOffset="35">22202 11786 7569,'-5'-28'75,"4"9"0,-3 0 1,3 5-1,1 3 1,0 0-1,0-1 1,0 1 96,0-1 0,1 6 0,3 5 1,3 6-1,4 9 0,1 5 1,2 6-1,3 4 0,2 6-145,5 1 1,3 8-1,4-3 1,0 4-1,0 0 1,2 1-1,0 1-77,-2 3 0,-4-5 0,-7 2 0,-2-5 0,-2-1 1,-2-2-1,-3-1 0,-3-4 0,-4-3-168,-3-3 0,3-2 0,0-3 1,-2 0-1,0 0 0,-4 0 1,-2 0-207,-3-1 1,-5 1 0,-3 0 423,-4 0 0,-13 0 0,-3 0 0</inkml:trace>
  <inkml:trace contextRef="#ctx0" brushRef="#br0" timeOffset="36">5322 14105 7569,'-14'-8'55,"3"1"0,1-1 0,1 3 1,1 5-1,4 7 0,3 7 1,1 5-1,0 4 0,0 4 0,0 3-37,0 3 0,1 2 1,2-1-1,2-1 0,0-1 1,1-3-1,-1-1 1,2-3-170,-1-1 1,-2-1-1,4-1 1,-1-2 0,1-2-1,-2-2 1,0-2 150,1-1 0,0-2 0,5 1 0</inkml:trace>
  <inkml:trace contextRef="#ctx0" brushRef="#br0" timeOffset="37">5059 14482 7569,'-6'-2'-40,"5"0"1,6-2-1,8 2 1,4 0 0,7 2-1,6 0 1,3 0 62,1 0 1,7 0 0,2 0 0,2 0 0,0 0 0,-1 0-24,1 0 0,0-5 0,1-1 0</inkml:trace>
  <inkml:trace contextRef="#ctx0" brushRef="#br0" timeOffset="38">5939 14036 7569,'0'-11'-37,"-4"-1"1,-1 2 0,0 5 0,0 9 0,2 10 0,2 8 134,1 4 0,0 3 0,0 7 1,0 1-1,0 2 0,0 0 0,0 1 1,0-2-101,0 1 1,1-3-1,2 2 1,1-3-1,-2-1 1,-1-1-1,1-2 1,0-4-1,3-5 43,2-3 0,-4 2 0,4-6 0,-1-2 0,0-3 0,3-4 0,3 1 0,3-2-51,4 0 0,3-2 0,2-3 1,1-1-1,3-1 0,0-2 0,0 0 1,-3 0-325,-1 0 1,-1-3-1,0 3 1,-1 1 333,-3 2 0,-3-4 0,-4-1 0</inkml:trace>
  <inkml:trace contextRef="#ctx0" brushRef="#br0" timeOffset="39">5950 14493 7569,'-23'-5'100,"9"0"1,4-4 0,4 1-1,5 1 1,3 0 0,7 4 10,5 1 1,5-1 0,8-1 0,3 1 0,3 2 0,1 0 0,1-2 0,-1-1-341,0 2 0,-1 1 0,-1 1 1,-3 0-1,-2 0 229,-6 0 0,2-6 0,-5 0 0</inkml:trace>
  <inkml:trace contextRef="#ctx0" brushRef="#br0" timeOffset="40">5916 14059 7569,'-25'-13'121,"2"-1"0,5-1 0,7 1 0,7 3-35,8 3 1,6-1 0,5 6-1,5-1 1,6 0 0,4 0-1,4 2 1,4 0-297,4 2 1,-1 0 0,0 0 0,-1 0 0,-2 0 0,-1 0 209,-4 0 0,-6 0 0,1 0 0</inkml:trace>
  <inkml:trace contextRef="#ctx0" brushRef="#br0" timeOffset="41">6613 13716 7569,'-5'-10'-113,"-3"1"0,-1 4 0,0 4 1,3 7-1,1 7 237,2 6 1,2 8-1,1 3 1,0 5 0,0 3-1,0 3 1,0 5 0,0 4-1,1 3-70,3 3 0,-1 5 1,3 0-1,-1-2 1,-1 0-1,0-4 1,-1-1-109,0-5 1,2-3-1,-1-4 1,-2-4 0,0-4-1,-2-3 1,0-5-1,0-3 217,0-4 1,-2-2-1,0-6 1,-2 0-101,2 1 0,2-2 0,3-2 0,5-5-149,2-1 0,5-2 0,1 0 1,-1 0-1,0 0 0,2 0 0,-1 0 1,2 0-201,0 0 1,-3 0 0,4 0 0,0 0 285,-1 0 0,-2 0 0,-4 0 0</inkml:trace>
  <inkml:trace contextRef="#ctx0" brushRef="#br0" timeOffset="42">6464 13785 7569,'-18'-34'11,"4"7"1,7 11 0,7 7 0,6 5-1,6 3 1,3 1 0,5 0-50,6 0 0,4 3 0,7 2 0,2 2 0,3 2 0,4 2 0,2 3 38,0 1 0,-1 6 0,-1-4 0</inkml:trace>
  <inkml:trace contextRef="#ctx0" brushRef="#br0" timeOffset="43">7047 13945 7569,'-22'-12'36,"4"4"0,7 5 0,6 11 12,4 8 1,6 7 0,2 4 0,3 3 0,2 4-1,-1 4 1,2 4 0,1 4 0,2 2-65,2 2 1,-3-5-1,3-4 1,-1-3 0,-3-5-1,-2-5 1,0-4-51,-1-1 1,1-5 0,-1-3 0,0-4 0,0-2-1,-3-2 1,-1-1 0,-1-1 65,0 0 0,2 4 0,4-3 0</inkml:trace>
  <inkml:trace contextRef="#ctx0" brushRef="#br0" timeOffset="44">7401 14013 7569,'-5'-22'-3,"-2"1"0,-3 5 0,1 6 135,2 3 0,-1 5 0,-2 7 0,0 6 0,0 10 0,-4 6 0,-3 10 0,-4 5-147,-5 5 1,1 6-1,-6 1 1,0 0-1,-2 1 1,-2-3 0,2-3-1,4-4-87,6-6 0,0-3 0,6-3 1,-1-3-1,4-5 0,5-4 0,5-6 1,3-2-1115,1-2 1216,0 0 0,0-4 0,0-2 0</inkml:trace>
  <inkml:trace contextRef="#ctx0" brushRef="#br0" timeOffset="45">7572 13865 7569,'-23'-10'182,"7"6"0,4-1 1,7 13-66,4 7 0,5 5 0,0 8 1,-1 5-1,1 6 0,0 3 1,0 4-1,0 1 0,-1 5-191,0 2 0,2-5 0,-1-4 0,0-2 0,-1-2 0,1-3 0,-1-4-245,-2-3 1,-1-3 0,0-5 0,0-1 318,0 1 0,5 0 0,1 0 0</inkml:trace>
  <inkml:trace contextRef="#ctx0" brushRef="#br0" timeOffset="46">7983 14071 7569,'-10'-23'10,"2"0"0,-6 1 1,4 4-1,4 6 1,0 4-1,1 2 1,-2 1 93,1 0 0,-6 1 1,-3 5-1,0 4 0,-2 7 1,-3 7-1,-4 6 0,-3 7-26,2 5 0,1 3 0,2 5 0,2-2 0,2-1 0,2 1 0,3 0 0,3-2-82,2-7 0,6-1 0,-2-8 0,3-2 0,2-4 0,4-2 0,5-4 0,7-1-138,4-4 0,1 0 0,10-4 0,2-1 0,4-3 0,1-4 0,2-4-1042,-1-2 1184,2-1 0,9-1 0,1 1 0</inkml:trace>
  <inkml:trace contextRef="#ctx0" brushRef="#br0" timeOffset="47">8029 13842 7569,'-23'-28'4,"7"9"0,3 0 0,5 5 0,3 3 1,4-1 44,3 1 0,5 5 0,5 2 0,2 2 0,3 2 1,1 2-1,2 0 0,2 3 0,0 0-77,1 0 0,0 1 0,0-4 0,0 2 0,0-2 0,-1 0 0,0-2 0,-2 0 23,-1 0 1,-5 0 0,2-2-1,-4 0 1,0-3 0,-1 0 83,0 0 1,-3-3 0,0 4 0,-1 3 0,1 4-76,0 4 1,-2 10 0,3 5-1,-3 8 1,0 4 0,1 3-1,0 2 1,1 3 19,0 5 1,-1-1 0,5 4-1,-2 1 1,-1 1 0,-2 0-1,2-2 1,1-5-7,2-3 1,-5 1 0,0-5-1,-2-2 1,-1-4 0,-1-4 0,1-2 33,-1 1 1,-2 0-1,-2-6 1,-3-1-1,-4-2 1,-3 0-1,-4-2 1,-4 1 70,-3-3 0,-2-5 0,-3-3 1,-2 0-1,-3 0 0,-1-1 0,-3-3-187,-4-1 0,2-1 0,-1 0 0,3 0 0,8 0 0,7-1 64,6-3 0,17-2 0,6-5 0</inkml:trace>
  <inkml:trace contextRef="#ctx0" brushRef="#br0" timeOffset="48">8954 13933 7569,'-11'-5'21,"-1"-1"1,2-2-1,1 1 1,1-2-1,0-1 1,-1-2 0,0 2-1,2 1 1,2 4-1,3 4 99,1 6 0,1 9 0,0 6 0,0 7 0,0 6 0,1 4 0,1 1 0,3 2-119,2 6 0,-3 0 1,2 3-1,-1-2 1,-1-1-1,0 0 1,-1-3-1,1-4-128,1-5 0,-3-8 0,1-2 0,-1-5 0,-1-3 0,2-2 0,0-1-525,0-2 0,-3 0 652,-4-4 0,-2-2 0,-6-5 0</inkml:trace>
  <inkml:trace contextRef="#ctx0" brushRef="#br0" timeOffset="49">8737 13933 7569,'-13'-22'-68,"3"4"1,11 3-1,3 2 1,5 3-1,4 1 1,3 1 0,2-1-1,2 1 147,2 0 1,6-1 0,2 4 0,2 0 0,0 0 0,-2 4 0,1 3 0,-2 6 0,-1 2-141,0 1 0,-8 6 1,2 2-1,-5 2 1,-4 2-1,-4 0 1,-5 0-22,-3 0 0,-4 3 0,-4 1 1,-10-3-1,-7-2 0,-6-5 1,-5 0-1,0-3 26,1-1 0,-6-2 0,10 0 0,2 0 56,3-4 0,2 3 0,0-3 0</inkml:trace>
  <inkml:trace contextRef="#ctx0" brushRef="#br0" timeOffset="50">9468 13557 7569,'0'-12'-159,"0"7"0,-1 6 235,-3 9 0,-4 8 1,-6 9-1,-2 5 1,-1 4-1,-1 8 0,1 4 1,-2 4-1,1 2-8,3 3 1,2-1 0,2 8-1,-1-1 1,2-1 0,2-1-1,5-5 1,1-5-115,2-4 0,2-7 0,1-3 0,5-5 0,2-5 0,3-3 1,2-1-136,4-1 0,3-4 0,2-3 0,1-2 0,3-3 0,0-1 0,1-2 181,0-2 0,-3-2 0,2-3 0</inkml:trace>
  <inkml:trace contextRef="#ctx0" brushRef="#br0" timeOffset="51">9925 14002 7569,'-5'-29'78,"3"2"0,-1 7 0,1 2 0,2 2 0,-1 3-6,-3 4 1,2 4-1,-6 5 1,-2 1 0,-4 4-1,-5 7 1,-3 7 0,-2 6-1,-1 6-36,-2 2 1,1 1-1,3 1 1,1 2 0,3 2-1,5 1 1,4-1 0,4-2-66,1-1 1,1-6-1,4-1 1,1-1-1,3-4 1,5-4-1,3-3 1,4-3-104,-2-3 1,3 3 0,1-7 0,1-1 0,0-2 0,2-3 0,-1-1-201,-1 0 1,1 0 0,-3-1 0,0-2 331,4-1 0,0-9 0,2 0 0</inkml:trace>
  <inkml:trace contextRef="#ctx0" brushRef="#br0" timeOffset="52">10062 13614 7569,'-29'-35'37,"3"11"1,10 7 0,6 8 0,4 10 0,8 8 65,4 5 1,6 12 0,3 5-1,4 8 1,4 7 0,2 2-1,2 3 1,-1 1-60,2 2 1,-2 2 0,-12-27 0,1 1 0,-1-1 0,1 1-1,-1 1 1,0-1 0,0 0 0,0 0 0,11 28 0,-1-2-80,-1-3 1,-1-2 0,-3-5-1,-4-2 1,-4-1 0,-3-2-1,-4-2 1,-4-2-269,-4-1 0,-7-2 0,-10-1 1,-4-1 302,-6-2 0,-7-5 0,-2 3 0</inkml:trace>
  <inkml:trace contextRef="#ctx0" brushRef="#br0" timeOffset="53">10861 14265 7569,'-11'0'49,"1"-2"0,1 0 0,2-3 0,4 0 1,3-2-1,3 2 0,5 0 0,3 3 1,3-1-1,2 1-23,0-2 0,2 0 0,5 4 0,-2 0 0,0 0 0,-2 0 0,0 0 0,0 0-26,0 0 0,-5 5 0,2 1 0</inkml:trace>
  <inkml:trace contextRef="#ctx0" brushRef="#br0" timeOffset="54">10816 14482 7332,'11'0'67,"2"0"0,2 0 0,4-2 1,3 0-1,2-2 0,1 0 1,3 0-1,1 1-67,3 0 0,1 2 0,1 1 0</inkml:trace>
  <inkml:trace contextRef="#ctx0" brushRef="#br0" timeOffset="55">11741 13991 7569,'-18'-28'-31,"3"0"0,7-1 0,4 6 1,3 6-1,2 5 0,2 0 0,2 2 168,1 2 0,-2-1 1,4 6-1,0 0 1,3 2-1,0 2-166,0 3 0,5-3 0,-1 4 0,-1-1 0,-1 1 1,-2 0-1,2 0-28,2-2 0,-6 2 0,2 0 0,-1 0 0,-1 1 0,0 1 0,-3 2 52,0 1 0,1 1 0,-3 1 1,-1-1-1,-2 0 0,-1 1 26,0-1 0,-1 1 1,-2-1-1,-2 1 1,0-1-1,0 0 1,1 1-1,0-1-4,0 1 1,1-1 0,3 1 0,1-1 0,3 0 0,3 1 0,3-1 0,2 1 9,-1-1 0,1 0 1,0 1-1,2-1 1,2-1-1,-1-1 1,0-1-30,0 1 0,0 5 0,-3 1 0,-1 0 0,1 2 0,-2 1 0,-3 1 0,-3 0-20,-2 1 1,-2 0 0,-2 0-1,-3 0 1,-5 0 0,-5 0-1,-4 0 1,-4-1 6,-2 2 1,-7-3-1,3-1 1,-2 0-1,2-3 1,2-3-1,6-2-125,4-1 1,5-2 0,1 3 139,4-1 0,2-1 0,5 5 0</inkml:trace>
  <inkml:trace contextRef="#ctx0" brushRef="#br0" timeOffset="56">12369 14139 7569,'-18'-16'-84,"3"4"0,2 7 0,3 5 0,1 5 0,1 5 0,0 5 165,-3 3 1,0 5-1,0 6 1,0 3 0,3 4-1,1-1 1,2-1 0,3-2-47,0-1 1,2-6-1,2 2 1,3-3 0,5-3-1,4-2 1,1-4 0,2-2-14,2-1 0,6-6 1,2-2-1,-1-4 0,2-4 1,3-4-1,2-2 0,0-3-5,-3-2 1,-2-1-1,-5-5 1,0 2 0,-2-1-1,-2-1 1,-2-4-14,-1-1 0,-7-3 0,1-6 1,-3 0-1,-6-2 0,-5-1 1,-9 1-1,-8 0-135,-8-1 1,-4 8-1,-3 1 1,-2 7-1,-1 8 1,1 5-1,3 5-182,2 3 0,7 1 0,3 3 313,6 4 0,0 1 0,-1 8 0</inkml:trace>
  <inkml:trace contextRef="#ctx0" brushRef="#br0" timeOffset="57">13020 14265 7569,'-22'-22'-52,"4"3"1,6 5-66,3 5 1,8 4 116,1 5 0,5 5 0,6 2 0</inkml:trace>
  <inkml:trace contextRef="#ctx0" brushRef="#br0" timeOffset="58">13545 13819 7569,'-11'-11'49,"-1"1"1,1 2 0,-1 6-1,1 4 1,-2 7 0,-1 4-1,-2 3 74,-2 2 0,0 6 1,-2 5-1,2 2 0,2-1 1,2 2-1,1 1 0,3 2 1,2 1-174,5-2 1,-2 7-1,1-7 1,1 0-1,2-2 1,2-5 0,3-3-1,4-1-26,2-1 1,5-4-1,1-4 1,2-4 0,3-3-1,0-2 1,2-3-1,0 0 92,0-2 1,-4 0-1,-2-2 1,1-2-1,-1-2 1,-2-1 0,-4-1 40,-2-1 1,-6-5 0,1-1 0,-3 1 0,-2 0 0,-3 0 0,-5-1 0,-5 1-144,-5 1 1,-4 2 0,-2 1 0,-2 2 0,3 4 0,2 3 0,5 2-1,0 3-1413,3 4 1499,6 2 0,-7 6 0,3 2 0</inkml:trace>
  <inkml:trace contextRef="#ctx0" brushRef="#br0" timeOffset="59">14059 13933 7569,'-21'-25'-150,"1"2"1,5 7 0,3 6 229,0 6 1,-1 4 0,-1 5 0,-3 6 0,-4 7 0,-3 5 0,0 2 0,1 4-1,3 3 3,1 4 1,4 2 0,-3-1 0,3 2 0,3 0-1,5 2 1,2-2 0,2-1-144,2-5 1,2 0-1,3-6 1,4-3 0,3-2-1,4-6 1,6-2 36,4-4 1,4-6 0,5 0-1,1-4 1,-1-4 0,0-4-1,-1-2 1,-2-1 66,-5-1 0,-2-4 0,-2-3 1,-3-3-1,-4-1 0,-2-1 0,-3-2-9,-2-5 1,-3-2 0,-5-1 0,-2-2 0,-3 0-1,-6-4 1,-8 1 0,-5 0-155,-3 2 0,-5 6 1,3 5-1,1 2 0,4 2 1,4 4-1,1 6 1,1 4-1089,3 3 1207,2 1 0,2 4 0,-1 0 0</inkml:trace>
  <inkml:trace contextRef="#ctx0" brushRef="#br0" timeOffset="60">14756 13865 7569,'-12'0'9,"0"1"0,-2 3 0,-2 5 0,3 5 0,0 5 0,0 2 122,-2 2 0,1 5 0,-4 4 0,0 3 0,2 5 0,-2 0 0,0 4 0,-1-1 1,2-3-127,1-5 1,0-1-1,1-5 1,1-1 0,1-4-1,3-5 1,1-2 0,1-5-456,-1-3 0,3 0 0,0-4 450,1 1 0,-4-3 0,2 2 0</inkml:trace>
  <inkml:trace contextRef="#ctx0" brushRef="#br0" timeOffset="61">14459 13751 7569,'-17'-23'-174,"8"9"1,1 4-1,4 5 1,5 6 0,2 5-1,0 6-121,1 3 0,5 3 295,-1 5 0,7 4 0,3 3 0</inkml:trace>
  <inkml:trace contextRef="#ctx0" brushRef="#br0" timeOffset="62">14676 14550 7569,'0'12'-136,"0"-1"1,0 0 0</inkml:trace>
  <inkml:trace contextRef="#ctx0" brushRef="#br0" timeOffset="63">15293 13979 7569,'-7'-5'102,"1"-1"1,3-6 0,0 3 0,1 6 0,4 8 0,1 7 0,0 7 0,-1 4 0,1 4 0,1 3 0,-2 2-65,0-1 1,-2 2 0,0-4 0,0 0 0,0-1 0,0-3 0,0-1 0,0-2 0,0-2-458,0-2 0,0 2 0,0-5 419,0-1 0,-6 4 0,0 0 0</inkml:trace>
  <inkml:trace contextRef="#ctx0" brushRef="#br0" timeOffset="64">15167 14310 7569,'-12'-10'-3,"5"3"0,6-7 1,8 5-1,5 5 1,2 3-29,1 1 1,4-4 0,8 0 0,3 2 0,4 0 0,3 2 0,2 0 30,2 0 0,1 0 0,4 0 0</inkml:trace>
  <inkml:trace contextRef="#ctx0" brushRef="#br0" timeOffset="65">16195 13888 7569,'0'-17'34,"0"5"1,0-4 0,0 4-1,0 0 1,0 1 0,0-1 0,-1 1-1,-2 0 1,-2 0 0,-1 4 0,-3 4-1,-1 6 1,-2 6 79,1 5 1,-6 5-1,-1 7 1,-1 5-1,2 1 1,-1 0-1,1 1 1,2 4 0,4 3-138,2 3 0,1-3 1,-2 1-1,2 0 1,5-3-1,1-2 1,2-4-52,0-3 0,5 1 0,4-6 1,4-4-1,4-2 0,-1-4 1,2-3-1,1-2 82,5-1 0,-1-6 0,3 2 0,-1-3 0,-3-1 0,1-1 1,0-2-1,-1-2 3,-3-1 0,-3 0 1,-4-3-1,-2 0 0,-1-3 1,-3-1-1,-1-3-66,-2 0 1,-9 2 0,-5-5 0,-8 0-1,-6 1 1,-7 3 0,-5 3 0,-3 5-123,-1 3 0,-1 3 1,7 2-1,3 3 0,4 3 1,5 4-1,5 0 177,6 0 0,-2 1 0,7-1 0</inkml:trace>
  <inkml:trace contextRef="#ctx0" brushRef="#br0" timeOffset="66">16720 13945 7569,'-23'-34'2,"2"11"1,3 6-1,5 8 1,4 6-1,1 4 1,-3 5 0,-1 6-1,-4 4 1,-1 6 104,-1 3 1,-4 8 0,5 0 0,-2 5 0,2 1 0,3 2 0,4-2 0,1 2 0,3-2-127,2 1 0,4-6 1,4-5-1,3-1 0,5-4 1,2-4-1,3-4 0,4-5 18,3-3 0,4-3 0,0-5 0,3-1 0,0-3 0,-1-4 0,-2-3 0,0-3 102,-2-1 0,-4-6 0,-3 2 0,-3-2 0,-5-4 0,-2-1 0,-3-5-114,-1-2 1,-2-1-1,-7 0 1,-3 0-1,-6-1 1,-5 1 0,-5 1-1,-2 1-357,-3 2 1,0 10 0,-2 1 0,3 6 0,3 5 0,2 4 369,3 3 0,3-4 0,4-1 0</inkml:trace>
  <inkml:trace contextRef="#ctx0" brushRef="#br0" timeOffset="67">17223 14219 7569,'-12'-28'1063,"1"5"-995,-1 7 1,7 8-69,5 4 0,5 13 0,7 4 0</inkml:trace>
  <inkml:trace contextRef="#ctx0" brushRef="#br0" timeOffset="68">17428 13888 7569,'0'-31'-73,"2"3"0,1 3 0,5 5 0,3 2 0,3 4 0,2 1 123,-3 2 0,1 3 0,0 2 0,2 0 0,-2 0 0,-2 1 0,0 3 0,-1 1 0,1 1-3,-1 0 0,0 0 0,1 0 0,-1 1 1,-1 3-1,-1 3 0,-2 3 0,-2 3-90,-3 2 1,-2 2 0,-4 3 0,-2-2 0,-2 0 0,1-2-1,-2 1 1,-1-3 30,-2-2 1,2 0 0,1-2-1,3-1 1,1-2 0,2 2 19,2 1 1,1-2-1,1-2 1,3 1 0,4-2-1,2 0 1,1-1 0,1 1 5,-1 2 0,4 0 1,1 0-1,-2 2 1,0 1-1,0 2 1,1-1-6,-1 1 0,-2 0 0,0 2 0,-1 3 0,-1 1 0,-2 1 0,-4 0 1,-3 0-22,-1 1 0,-9 5 0,-5 2 0,-5-2 0,-6 0 0,-3-3 0,-4 0 19,-1-3 1,-1 1 0,0-5 0,-1-1 0,2-1 0,4-1 0,6-2 0,7-1-132,3-2 1,6-3 0,0 4 0,5-1 123,7 0 0,6-2 0,12-5 0</inkml:trace>
  <inkml:trace contextRef="#ctx0" brushRef="#br0" timeOffset="69">18125 13945 7569,'-18'-10'123,"-2"2"0,5-6 1,1 5-1,0 5 1,0 4-1,-3 6 1,-1 4 11,-2 4 1,-1 10 0,-2 0 0,0 4 0,1 2 0,3 2 0,4 1-1,2 2 1,2 2-212,0 3 1,4-9-1,3 2 1,4-2-1,5-5 1,7 0 0,6-6-41,3-2 0,3-3 0,3-5 0,3-2 0,3-4 0,3-3 0,0-2 0,0-2 53,1-1 0,-5-6 0,3 0 1,-3-5-1,-1-2 0,-1 0 1,-1-2 86,-1-6 1,-3 1 0,-5-7-1,-5-4 1,-4-3 0,-3-2 0,-6-4-1,-5 1-76,-9 1 1,-9 1 0,-10 5 0,-4 4 0,-5 4 0,-2 7 0,3 6-46,2 6 0,7 4 0,2 5 0,2 0 0,6 1 0,2 1 97,4 2 0,7 10 0,2-1 0</inkml:trace>
  <inkml:trace contextRef="#ctx0" brushRef="#br0" timeOffset="70">18970 13796 7569,'-18'-16'38,"3"4"0,2 9 1,2 5-1,-2 6 1,-1 3-1,-2 4 90,-2 5 1,-2 6 0,-6 6 0,-2 3 0,1 6 0,-3 2 0,1 3 0,-3 0 0,1-1-168,0 2 1,3 0 0,5-5 0,2-4 0,2-4-1,4-3 1,2-6 0,3-5-414,2-4 1,-2 0-1,4-1 452,-1-1 0,-3-1 0,4-2 0</inkml:trace>
  <inkml:trace contextRef="#ctx0" brushRef="#br0" timeOffset="71">18525 13682 7569,'-11'-21'-44,"4"2"0,4 5 0,6 6 1,4 7-1,4 5 0,0 1-202,0 0 0,2 7 0,2 1 246,4 4 0,3 7 0,1 5 0</inkml:trace>
  <inkml:trace contextRef="#ctx0" brushRef="#br0" timeOffset="72">18833 14402 7569,'-6'-2'238,"1"0"-623,0-2 385,3 0 0,-8 4 0,4 0 0</inkml:trace>
  <inkml:trace contextRef="#ctx0" brushRef="#br0" timeOffset="73">19564 13956 7569,'-4'-11'58,"-1"-1"0,0 1 1,0 0-1,2-1 1,1 1-1,-1-1 1,-1 3-1,2 7 1,1 10 79,1 8 1,0 2-1,0 1 1,0 1 0,0 2-1,0 1 1,0-1-1,0 3-279,0 1 0,0-2 1,0 2-1,-2-5 1,0-2-1,-2 0 1,2-1-1,0-1 141,2-1 0,5-3 0,2 3 0</inkml:trace>
  <inkml:trace contextRef="#ctx0" brushRef="#br0" timeOffset="74">19290 14162 7576,'-12'-12'-11,"2"1"0,3 0 1,4 0-1,6 4 1,4 2-1,3 1 1,3 0 26,2 2 1,8-1 0,8 1-1,2-2 1,2 1 0,2 2 0,1 1-1,-1 0-705,-2 0 689,-5 0 0,3 5 0,-4 1 0</inkml:trace>
  <inkml:trace contextRef="#ctx0" brushRef="#br0" timeOffset="75">20101 13694 7569,'0'-28'237,"0"9"1,1 1-1,2 9-177,0 9 0,1 10 0,-4 10 0,0 6 0,0 6 0,0 4 0,0 6 0,0 4-43,0 3 1,0 2 0,0 2 0,0-2 0,0 0 0,0 0-1,0-2 1,0-4-145,0-5 0,0-3 0,0-6 0,0-5 0,0-3 0,0-4 0,0-4 1,0-2-1330,0-2 1456,0 1 0,0-1 0,0 1 0</inkml:trace>
  <inkml:trace contextRef="#ctx0" brushRef="#br0" timeOffset="76">20523 13762 7569,'-1'-10'43,"-2"1"1,0 1-1,-1 1 1,-1 1-1,-3 2 1,-2 5 0,-3 7-1,-1 7 1,-1 6-1,0 5 74,-2 0 1,6 6 0,-2-1-1,4 2 1,1 2 0,-1 2 0,1 1-1,4-1 1,3 0-59,1 1 1,5-7 0,3 2 0,2-3-1,1-6 1,2-3 0,2-3 0,3-3-47,0-5 1,3 1-1,0-8 1,3 0-1,4-3 1,1-4-1,1-4-23,-1-2 0,3-2 1,-5-4-1,-2-3 1,-2-3-1,-4-5 1,-4-4-54,-2-2 0,-7-2 1,-2-3-1,-3-4 0,-2-2 1,-5-2-1,-8 0 0,-9 1-112,-5-1 1,-6 6 0,-4 6 0,1 6-1,3 7 1,2 4 0,3 7 0,1 4-164,2 3 1,4 8 0,3 7 0,3 5 337,4 5 0,5 6 0,2 1 0</inkml:trace>
  <inkml:trace contextRef="#ctx0" brushRef="#br0" timeOffset="77">21026 14082 7569,'-12'-17'200,"2"0"1,3-1 0,3 3-77,3 2 0,1 5 0,1 2 1,3 1-1,2 4-124,0 3 0,4-1 0,-3 5 0</inkml:trace>
  <inkml:trace contextRef="#ctx0" brushRef="#br0" timeOffset="78">21380 13557 7569,'-12'-12'-61,"6"8"0,2 7 0,2 8 1,-2 6-1,-2 4 0,-2 3 0,0 6 1,1 1-1,0 6 190,4 3 0,1 1 0,2 4 0,0-2 0,0-1 0,0 0 0,0 0 0,0-2 0,0 0-162,0-4 1,0-1-1,2-5 1,1-3-1,4-3 1,0-3-1,1 0 1,0-4 32,-2 0 0,9-2 0,-2-3 0</inkml:trace>
  <inkml:trace contextRef="#ctx0" brushRef="#br0" timeOffset="79">21574 13911 7569,'-6'-12'-115,"-1"7"0,5 5 0,-3 8 0,0 4 0,-2 6 215,1 4 1,2 3 0,-2 9 0,1 1-1,2-1 1,2-1 0,2-1 0,3-2-1,5 1-47,5-2 1,0-3-1,5-7 1,1-3 0,3-4-1,4-2 1,3-2-11,3-4 0,1-3 1,1-2-1,0-3 1,2-4-1,0-2 0,-3-2 1,-4-4-5,-2-3 0,-2-6 0,-7-3 0,-4-2 0,-4-5 0,-3-3 0,-4-1 0,-4-2-145,-4 1 0,-11-1 1,-11-1-1,-5 4 1,-9 4-1,-3 3 1,-2 7-108,-1 8 0,1 2 0,5 10 0,4 2 0,6 3 0,3 5 0,4 6 213,3 0 0,6 6 0,-2 0 0</inkml:trace>
  <inkml:trace contextRef="#ctx0" brushRef="#br0" timeOffset="80">22602 13648 7569,'-4'-8'-67,"-1"2"1,-1 2-1,-3 5 1,-1 6-1,-2 4 1,0 4 0,-4 6-1,-3 4 262,-2 6 1,-2 2-1,0 2 1,0 2-1,-1 2 1,-3 2 0,-2 1-1,0 0 1,2-1-230,3 3 1,1-5-1,2-1 1,2-2-1,4-3 1,2-3-1,3-3 1,2-5-506,4-2 1,3-4 0,0-5 538,-3 1 0,3-1 0,-4 1 0</inkml:trace>
  <inkml:trace contextRef="#ctx0" brushRef="#br0" timeOffset="81">22179 13705 7569,'-10'-22'-10,"4"5"1,6 5 0,6 8 0,4 7 0,2 6-145,-1 5 1,2 5 153,2 8 0,3 2 0,5 5 0</inkml:trace>
  <inkml:trace contextRef="#ctx0" brushRef="#br0" timeOffset="82">22511 14482 7569,'0'-18'108,"0"5"1,0 6 0,0-2 0,0-1-1,0-2 1,0 1 0,0-1 1738,0 1 1,0 6-1848,0 5 0,-6 5 0,0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4:23:39.3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2387 5985 7569,'-5'-7'0,"-1"2"-4,-1 0 121,2 4 1,4-4 469,-3 5-267,3 0 70,-4 0-292,5 0 1,4 1-94,-1 3 0,2 2 54,-1 6 1,3 3-63,4 0 0,4 5 22,0-1 0,2 3 30,-2 1 0,3 3-8,5 1 0,1 3 32,3-3 0,-2 5-60,5-2 1,-3 2 62,3-1 0,0 1-132,0-1 0,-2-2 65,-5 2 1,-2-6-67,-2 2 1,3-3 7,-3-1 1,-2-1 24,-2 1 0,1-5 45,0-3 0,-5 2-17,-3-2 1,-1 0-8,5-3 1,-5-5 13,1 1-111,-6-6 0,5 7 101,-3-5-747,-3 0 390,4-4 356,-5 0 0,0 0 0</inkml:trace>
  <inkml:trace contextRef="#ctx0" brushRef="#br0" timeOffset="1">2969 5916 7569,'-6'-6'-431,"0"1"506,2 5 37,3 0 439,-4 0-305,0 0 1,2 1-76,-5 3 0,1 2-28,-5 5 0,0 7-33,-4 5 0,2 5 14,-5 6 1,0 6-8,-3 1 1,-3 4-251,-1 1 1,0 3 162,-4 1 0,3-1-3,-3-3 0,4-1 11,0 1 0,2-5-83,1-3 0,1-3 76,3 0 0,1-6-105,3-3 1,3-3 62,-4-4 1,7-2-127,2-6 0,3 1 32,-4-1 0,6-3 78,-2-1-551,3-4-188,1 2 213,0-5 240,5 0 313,1 0 0,11-5 0,0-2 0</inkml:trace>
  <inkml:trace contextRef="#ctx0" brushRef="#br0" timeOffset="2">3335 6510 7569,'-6'-12'-6,"-1"6"236,3 2-119,3-2 279,-4 5 23,5-4-306,0 5-68,0 5 1,-4 1 96,0 5 0,1 6 8,3 2 0,-2 4-90,-1 3 0,1 4 39,-2 4 0,2-1-136,-2-3 0,3 3 97,-3-2 0,3-2-65,1 1 1,0-3 9,0 4 1,0-6-117,0 2 1,1-7 74,3-1 0,2-5 31,6 1 0,-1-3-101,0-5 0,2 2 108,2-5 1,-1 3-156,5-3 1,-5 0 47,2-4 0,-4-4-72,0 0 0,-1-3-124,1 3 1,-2-5 306,-3 2 0,-2-4 0,-5 0 0</inkml:trace>
  <inkml:trace contextRef="#ctx0" brushRef="#br0" timeOffset="3">3232 6898 7569,'0'-11'-63,"0"3"153,0 1 1,5 0 182,3 0 1,2-2-52,1 5-148,6-5 1,-1 6-81,3-4 1,3 4 94,-3 0 1,3-3-249,0 3 1,-3-5 79,0 4 0,-1-1-688,1 1 767,3 3 0,-4-9 0,4 4 0</inkml:trace>
  <inkml:trace contextRef="#ctx0" brushRef="#br0" timeOffset="4">3963 6293 7569,'-6'0'894,"1"0"-712,5 0 48,5 0 0,1 0-47,5 0 1,1 0 5,-1 0 1,6 0-42,2 0 0,2 0-71,2 0 1,0-1-80,0-3 1,0 3 6,0-3 0,-1 2-90,1 2 1,-4-3 95,0-1 0,-1 0-129,1 4 0,-1-4 38,-3 0 0,-2 1-144,2 3 1,-3-2-7,-5-1 0,3 1-180,-2-2-789,-3 3 624,0 1 575,-5 0 0,0 5 0,0 2 0</inkml:trace>
  <inkml:trace contextRef="#ctx0" brushRef="#br0" timeOffset="5">4009 6533 6983,'0'6'708,"0"-1"0,4-4-376,-1 3 0,2-2 142,-1 1-210,3-1 0,4 1-84,0 1 1,5 0 2,-1-4 0,5 0-95,-1 0 0,3 0 118,1 0 1,3-1-201,1-3 1,1 3 42,-2-3 0,-1-1-121,1 1 1,-5-1-21,-2 1 0,-4 3 12,4-3 1,-6 1-270,-2 0 100,0 1-247,-4-3 304,-1 5 0,-2 5 192,-8 3 0,-2 7 0,-6 3 0</inkml:trace>
  <inkml:trace contextRef="#ctx0" brushRef="#br0" timeOffset="6">5790 6259 7569,'-1'-11'-204,"-3"4"102,3-8 0,-5 7 408,2-7-164,3 2 0,-4 2 104,5-1 1,-4 1-107,0-1 0,-5 1 82,1 0 0,2 4-57,-2 3 1,1-1-123,-5 2 1,-3-1 89,0 4 0,-5 4-158,1-1 1,-3 8 1,-1 0 1,-3 2-60,-1 6 1,0 0 130,4 4 0,2-1-4,2 1 0,-1 0-80,4 0 0,2 1 5,7 3 1,-2-2-5,5 5 0,0-3 22,4 4 1,5-6 22,3 2 1,3 1 17,5-2-280,1 1 149,6-9 1,4 2 79,-1-5 1,6-1-5,-1-6 0,3 1 43,4-6 1,-6 1-49,2-4 0,-6 0 77,2 0 1,-4-1-97,0-3 0,-5 3-72,-2-3 0,-5-1-42,1 1 0,-2-3-220,-2 3 0,-3-1-604,-1 1 988,-4 3 0,7-10 0,-4 5 0</inkml:trace>
  <inkml:trace contextRef="#ctx0" brushRef="#br0" timeOffset="7">6213 6190 7569,'-5'-11'0,"4"3"-312,-3 0 136,3 6 276,1-8 457,0 9-359,0-5 1,0 8-55,0 2 1,0 6-87,0 5 0,-4 6 48,0 2 0,-5 5-39,1 6 0,-2 1-76,-1-1 0,3 0-16,1 1-48,-1-1 117,-3 0 1,0-1-74,4-2 1,-2-4 58,5-4 1,-3-1-87,3-3 1,-4 1 61,4-5 0,-1-1-171,1-6 158,3 2-669,-4-4 299,5 1 1,0-3-547,0-8 923,0-3 0,10-9 0,3-2 0</inkml:trace>
  <inkml:trace contextRef="#ctx0" brushRef="#br0" timeOffset="8">6270 6087 7569,'-8'-10'294,"1"3"-117,4-4 467,-2 10-374,5-4 0,0 6-2,0 3 0,0 4-50,0 7 1,5 0-16,3 8 1,-2 2-188,2 10 1,3-1 85,5 0 0,0 2-73,-1 2 0,-1-3 63,5 3 0,0 2-236,4-2 0,-1-1 17,-3-7 1,2-2-10,-2-5 1,-2-2 104,-2-2 0,2 2-15,-2-6 0,-1 0-151,-7-3 170,3-1-250,-3 0 0,0 0-103,1-4-124,-5-2 143,2-5 0,-10 0-422,-3 0 783,-2 0 0,-7 5 0,0 2 0</inkml:trace>
  <inkml:trace contextRef="#ctx0" brushRef="#br0" timeOffset="9">6099 6670 7569,'0'-7'798,"9"-1"1,2 4-456,2 1 1,5-2-149,1 1 0,6-3-152,2 3 1,-1 0-116,-3 4 1,4 0-243,-1 0 0,2 0 314,-1 0 0,-3 5 0,4 2 0</inkml:trace>
  <inkml:trace contextRef="#ctx0" brushRef="#br0" timeOffset="10">6818 6087 7569,'0'-6'0,"0"-4"0,0 9 0,0-10 0,0 10 598,-5-9-385,4 9 1,-5-4-66,2 5 0,1 0-178,-4 0 0,-1 1 83,-3 3 0,-5 0-73,1 7 0,-4-2 63,4 6 0,-5 2-10,1-2 0,-2 5 30,2-1 1,-1-1-97,5 1 0,3-4 79,5 4 0,4-5-58,-1 1 0,3-2 24,1-2 0,6 1-69,6-1 0,0 1 9,7-1 0,4-1 55,4-2 1,3 2-35,-3-2 0,4-2 18,-5 2 1,5-5 43,-5 5 0,2-2-35,-1 2 0,-7 2 16,3-2 1,-7 1-7,4-2-4,-7 9 0,3-5-25,-9 8 1,2-3 25,-5-4 0,0-1-17,-4 1 0,-1 3 13,-3 0 0,-6 2-11,-6-2 1,-4 1 2,1 3 1,-4 2-65,-3-6 66,1 5-36,-8-7 0,9 5-79,-2-3 1,3-6 31,4 2 0,2-6 28,6 3-849,-1-6 907,6 4 0,1-12 0,5 0 0</inkml:trace>
  <inkml:trace contextRef="#ctx0" brushRef="#br0" timeOffset="11">7184 6167 7569,'-18'-11'1257,"7"5"-376,5 0-732,1 6 0,4 2-6,-3 2 0,3 7-69,1 8 0,4 3-50,0 0 1,5 6 101,-2 3 1,-1 2-246,2 1 1,0-4 54,3 1 0,-3-4-52,-1 3 0,0-5 45,0 2 0,2-7 0,-5-2 1,-1 0-165,-2 0 0,-1-4 78,0 1 0,0-2-174,0-2 1,0-3 84,0-1 1,0-3-937,0 4 1182,0-6 0,0 3 0,0-5 0</inkml:trace>
  <inkml:trace contextRef="#ctx0" brushRef="#br0" timeOffset="12">7492 6213 7569,'-5'-6'219,"4"1"-238,-4 5 484,5 0 0,0 5-135,0 2 0,0 8 1,0 4 0,1 4-167,3 4 0,-3 2-30,3 5 0,1-3-213,-1-1 1,5 0 63,-2 0 0,0 2-59,0-6 1,-3-3 38,4-4 1,-5-4-231,5 4 19,-5-5 0,3 3-56,-2-6 1,-3-3-380,3 0-280,-3-6 135,-6 8 826,-6-8 0,-2 3 0,-4-5 0</inkml:trace>
  <inkml:trace contextRef="#ctx0" brushRef="#br0" timeOffset="13">7115 6636 7569,'0'-12'486,"9"4"-357,3 1 0,7 3 546,0-4 0,3 5-364,5-5 1,2 4-200,6-3 1,-4 4-559,3-1 0,-2 2 225,6-2 1,-3 3 220,-5-3 0,3 8 0,-4 2 0</inkml:trace>
  <inkml:trace contextRef="#ctx0" brushRef="#br0" timeOffset="14">8554 6087 7569,'-6'-7'-354,"2"-1"126,3 6 399,1-9 336,0 10-76,0-4-89,0 5-318,0 5 0,0 3 70,0 7 0,0 7-63,0 4 0,0 10 80,0-2 0,0 3-151,0-3 0,-4 4-7,0 0 1,-3 4-161,3-4 240,0 5 1,0-7-96,0 2 79,-5-8 1,4 2-34,-2-5 1,-3-4 26,2-4-251,3-5 1,-1 1-95,2-8-514,3-2 848,-5-5 0,12 0 0,0 0 0</inkml:trace>
  <inkml:trace contextRef="#ctx0" brushRef="#br0" timeOffset="15">8566 6190 7569,'-5'-11'828,"3"4"-344,-3-3 16,5 9-279,0-4 0,1 6-15,3 3 0,4 2-23,7 6 1,-2 3-1,2 0 1,3 9 22,1-1 1,1 4-24,-1-1 1,3 2-670,-3 3 277,-3 2 94,1-4 0,-2 1 70,0 1 0,0-4 121,-3 3 1,-1-5 5,1 2 0,-1-3-72,1-1 1,-5-1-23,1-3 0,-2 1-133,2-5 36,2 0 1,-8-3-1273,6-1 648,-5-5 24,2 0 0,-5-5 27,0 3 682,0-3 0,-10 4 0,-3-5 0</inkml:trace>
  <inkml:trace contextRef="#ctx0" brushRef="#br0" timeOffset="16">8509 6624 7569,'5'-11'1420,"5"3"-1482,5 0 0,4 6-86,-4-2 151,6 3 1,-7 1 168,5 0-232,0-5 0,2 3 95,-2-1 1,3 0-548,-3-1 1,2 3 105,2-3 406,-5 3 0,4-4 0,-5-1 0</inkml:trace>
  <inkml:trace contextRef="#ctx0" brushRef="#br0" timeOffset="17">9102 6224 7569,'-6'-7'-10,"2"-1"0,2 4 138,-2-3 0,3 3 231,-3-4-164,3 6 0,1-5 78,0 4 117,0 1-159,0-3-51,0 5 1,0 7-282,0 4 0,3 7 35,1 8 0,4 0 12,-4 4 1,3 5 9,-3 3 1,5-4 57,-1-4 1,0 1-139,0 3 0,2-3 95,-2-1 0,-2-5-51,2 2 0,-4-7 85,3-1 1,-3-5-54,4 2 0,-5-5-91,5-3-208,-5 2-536,2-9 356,-5 9-158,0-9 685,0 4 0,0-5 0</inkml:trace>
  <inkml:trace contextRef="#ctx0" brushRef="#br0" timeOffset="18">9148 6544 7882,'5'-6'136,"3"2"0,2 3 91,1 1 0,2 0-81,2 0 1,3 0-144,5 0 0,0 0 70,0 0 1,-4-4-223,0 0 0,0 0 80,4 4 1,-2-1-402,-2-3 1,1 3 42,-4-3 427,-1 3 0,-4-4 0,1-2 0</inkml:trace>
  <inkml:trace contextRef="#ctx0" brushRef="#br0" timeOffset="19">9080 6202 7569,'0'-18'0,"0"1"0,10 6 35,5-1 60,5 1 1,3 0 96,0-1 0,4 5-149,-1-1 0,5 2-34,-5-2 0,5 2-11,-5 2-174,1 3 0,-4-5 59,0 6 0,-2 2 117,-2 2 0,3 2 0,-4 5 0</inkml:trace>
  <inkml:trace contextRef="#ctx0" brushRef="#br0" timeOffset="20">9845 6167 7569,'0'7'-167,"0"-2"88,0-5 1,0 5 56,0 2 0,4 0 390,-1 0 1,1 6-128,-4 6 0,4 3 24,0 0 1,1 1-123,-1 0 1,-3 4-38,3-1 0,1 5-21,-1-4 1,1 3-69,-1-3 0,-3-1-65,3-3 1,-2-5 90,2-3 0,-3 2-102,3-2 1,-3-4 41,-1-3-309,5-6 76,-3 9-614,3-10 864,-5-1 0,0-12 0,0-5 0</inkml:trace>
  <inkml:trace contextRef="#ctx0" brushRef="#br0" timeOffset="21">9582 6224 7569,'5'-11'0,"7"3"350,7 1-193,2-1 0,2 0 0,0 2 313,0 1 0,-3-3-361,3 5 0,-3-2-184,7 1 0,-1 3-5,-3-3 1,7 2-16,-8 2 95,4 0 0,-3 6 0,-1 0 0</inkml:trace>
  <inkml:trace contextRef="#ctx0" brushRef="#br0" timeOffset="22">10222 6190 7569,'-7'-6'850,"2"1"-482,5 5 0,0 0-252,0 5 1,0 1 78,0 6 0,0 0-164,0 3 0,0 3 48,0 5 1,0 0-152,0 0 1,0 0 59,0-1 1,0 5-82,0 0 1,2-1-27,1-3 0,-1-4 8,1 0 0,4-5 80,0 1 0,2-2 21,-1-1 1,2-2 38,-2-3 1,3 2-35,4-5 1,-2 0 67,2-4 1,3 0-82,1 0 1,-1 0 1,1 0 1,0-4-111,4 0 0,-4-3-197,0 3 0,-5-5-247,1 1 1,-2 3 236,-2 1 1,-3-1 332,-1 2 0,-4-6 0,2 2 0</inkml:trace>
  <inkml:trace contextRef="#ctx0" brushRef="#br0" timeOffset="23">10199 6419 7569,'-7'-2'-141,"4"-2"-55,1-2 0,7-4 448,3 2 0,2 3-124,2 5 0,4-4-40,3 1 0,3-2-91,1 1 0,3 2-32,1-1 1,0 1 30,-5 2 0,5-3-202,0-1 0,-4 0-55,-4 4 0,-5-4 261,1 0 0,-3-4 0,0 1 0</inkml:trace>
  <inkml:trace contextRef="#ctx0" brushRef="#br0" timeOffset="24">10187 6179 7569,'0'-18'-77,"2"1"47,1 6 0,9 0 98,7-1 1,3 1 123,0-1 0,2 1-155,3-1 0,1 1 32,2 0 0,0-1 20,-4 1 1,-2 3-28,3 1 1,-3 4-76,-1-1 0,-4-1 71,0 1 0,-5 1-109,1 3 1,-2 0 85,-2 0 1,1 3-17,-1 1 1,-3 5 13,-1-1 1,1 2-3,4 1 1,-5 6 57,1 2 0,-2 2-61,2 2 1,2 4-58,-3-1 0,0 6 17,0-1 1,-4 2-107,1 1 0,-2-1 59,2-3 1,-3 2-128,3-5 1,-3-1 107,-1-3 1,4-1 1,0-3 1,0-3-75,-4-4 0,0-5-4,0 1-443,0-5 597,0 7 0,-5-9 0,-2 4 0</inkml:trace>
  <inkml:trace contextRef="#ctx0" brushRef="#br0" timeOffset="25">10747 6110 7569,'4'-11'53,"0"-1"-59,5 1 1,-3 1 12,5 2 1,1-1 264,-1 5 1,4-3-38,1 3 1,0 0 144,-1 4 1,3 0-315,5 0-67,-5 0 1,3 5-118,-2 3 0,-2 6 65,-2 1 1,-4 7-116,-3 1 1,1 4 66,-5 8 1,-2-2-142,-6-3 1,-2 3 39,-5-2 0,-6 2 23,-2 1 1,1-5 70,-1-2 0,0-3 99,-3-1 0,-5-2 93,0-2 0,2 2-55,6-6 1,2 0 569,6-4-254,5 1-127,0-1 0,8-1-23,2-2 1,3 1-70,8-5 0,3 0-268,5-4 0,0 0 91,0 0 0,3 0-603,1 0 1,5 0 653,-2 0 0,3 5 0,1 1 0</inkml:trace>
  <inkml:trace contextRef="#ctx0" brushRef="#br0" timeOffset="26">12129 5802 7569,'-8'-1'-30,"1"-3"0,4 1 231,-1-4 407,3 4 101,1-2-489,0 5 0,4 6 121,0 6 0,0 2-111,-4 9 0,0-1-140,0 13 1,0-2 115,0 8 1,0-2-289,0 2 1,0 4-24,0 1 1,-2 6-9,-2-7 0,3 2-177,-3-5 1,-1 1 164,2-5 0,-1-1-156,4-6 0,1-4 61,3-4 1,2 0 122,6 0 1,3-5-26,0-3 0,1-6 116,0-2 1,-2-4-56,5 1 1,-4-3-34,4-1 0,-4 0-251,4 0 0,-5-1 93,1-3 1,-2-1 251,-1-3 0,-6-7 0,-1 2 0</inkml:trace>
  <inkml:trace contextRef="#ctx0" brushRef="#br0" timeOffset="27">12003 6339 7995,'9'-12'798,"3"1"0,0 3-748,7 1 0,3 3 31,-3-4 0,6 6 65,2-2 0,3-1-289,-3 1 0,4-4 169,-5 4 0,2 1-1443,-1 3 1417,-3 0 0,4-5 0,-5-2 0</inkml:trace>
  <inkml:trace contextRef="#ctx0" brushRef="#br0" timeOffset="28">13557 6019 7569,'-2'-12'195,"-2"1"77,3 5-91,-4 1 95,5 5 0,0 1-57,0 3 1,0 3 92,0 8 0,1 8-68,3 8 0,-1 3-93,4 4 0,0-1-19,0 5 0,2-2-121,-5 2 1,4 1-95,-5-5 0,1 1 91,-4-5 1,4-1-156,0-3 0,0-3-55,-4-8-98,0 2 0,1-8-70,3 2-1005,-3-7 889,4-3 0,-5-10-217,0-3 703,0-2 0,0-6 0,0-2 0</inkml:trace>
  <inkml:trace contextRef="#ctx0" brushRef="#br0" timeOffset="29">13568 6030 7569,'1'-15'294,"3"0"-129,2 0 1,6 3 38,-1 1 0,4 1 206,1 2 1,4-1-172,-1 5 0,3-3 45,0 3 0,1 0-236,0 4-6,0 0 0,0 1-200,0 3 0,-2 6 146,-2 5 0,2 6-53,-6-2 1,-5 7 40,-6 5 1,-3 1-284,-1-2 1,-3 3 86,-4-2 0,-5 2-44,-7 1 0,-2-1 40,2-3 0,-3-1 122,-1-2 1,1-3 161,-1 3 1,1-4-107,3-4 0,3 1 87,4-5 1,2 0-37,2-3 0,3-1 26,5 1 0,2-2-53,1-2 1,5 0-43,7-4 1,0 0 68,8-4 0,-1 0-5,8 0 0,1-5 19,3-3 0,-3 2-45,-1-2 1,-5 2 87,2-2-82,-3-2 8,-1 9 1,-5-5 83,-3 2-55,-2 3 218,-2-5-185,-5 6 1,1 0 208,-3 0 25,-3 0-179,4 6-118,-5 0 1,4 5 73,0 1 0,-1-1-94,-3 1 0,4 3 47,0 0 1,4 0-39,-5-3 1,6-1 22,-1 1 0,2-1-83,1 0 1,2-4-13,2-3 1,3 1 82,5-2 1,0 0 64,0-7 1,3 2-65,1-6 0,3-3 109,-3-5 0,4-3-97,-5 4 0,1-5 176,-4 1 1,-1-3-62,1-1 0,-4 0-38,0 1 1,-8-5 56,0 0 0,-7-1-60,0 2 0,-8 2-63,-4-3 0,-8 4 65,-7 4 0,-6 3-102,-9 4 0,-8 6 51,-7 2 0,-2 9-261,2 7 1,3 3 98,8 4 0,8 4 90,7 0 0,8-1-692,4 5 0,8 1 739,3-1 0,3-1 0,3-5 0,6-6 0,4-5 0</inkml:trace>
  <inkml:trace contextRef="#ctx0" brushRef="#br0" timeOffset="30">14836 6167 7569,'0'-11'447,"-5"5"0,3-1-77,-1 3-9,1 3-178,2-4 1,0 6-177,0 3 0,0 4 93,0 7 0,0-1-20,0 5 0,0 0 64,0 4 1,2 3-247,1 1 0,0 4-8,5-5-138,-1 1 186,5-4 1,-1 0-69,0-1 1,1-3 95,-1 0 0,2-5 77,2 2 0,2-7-37,2-2 0,2-4 100,-2 0 1,3-1-92,1-2 0,0-5 49,-1-3 0,1-3-2,0-5 1,0 2 11,0-5 1,-2 0 10,-2-3 1,-1-1-34,-3 0 0,-6-5-114,3-3 1,-9 0 105,1 0 1,-2-2-211,-2 3 0,-2-2 62,-2 2 1,2 2-165,-6 5 0,5 5-226,-5 3 7,5 2-814,-2 7 1130,5 1 0,5 15 1,2 3-1</inkml:trace>
  <inkml:trace contextRef="#ctx0" brushRef="#br0" timeOffset="31">15498 6133 7569,'-6'-11'1168,"1"-1"-1221,5 6-855,0 1 857,0 15 0,0-1 399,0 10 1,0 0 104,0 4-199,0 5 1,-4 2-89,0 8 0,0-2-114,4 2 0,0-3-224,0 0 1,2-2 79,1-3 1,-1-2 39,1-5 0,-1-5 96,-2-3 0,1-4-139,3-3 0,-3-2-116,3-2 163,-3-3 1,-1 3-61,0-8 0,0 2-75,0-6 1,-4-1-3,0-6 0,1-3 80,3-5 0,-4 0 121,0 1 1,0-1-71,4 0 0,0-4 68,0 1 1,0-5-108,0 5 0,0-2 234,0 1 1,0 4 341,0 0-125,0 0 1,0 11 16,0-3 0,2 7-94,1 4 0,0 3-187,4 1 1,2 5 56,7 3 0,-2 3-73,5 4 1,-4 3 102,4 5 1,0 1-207,4 3 1,0-2-84,-1 5 1,1-3-71,0 3 1,0-5 23,0-3 0,-4 0 61,0-7 0,-5 0 245,1-3 1,2-2-105,-2-2 0,0-2-61,-4-2 0,-3-3 208,0 3 1,-2-4 299,2-4 1,0-2-95,-4-6 0,0-4 115,-4-3 1,0-3-240,0-1 0,0-1-94,0-2 1,-4 0-235,0-4 0,-4-1 79,0-3 1,2 0-434,-2 0 0,5 1 235,0 2 0,-2 3-591,1 5 0,0 6-292,4 1-205,-5 4-532,4 5 1309,-4 2 0,5 10 481,0 3 0,10 7 0,2 3 0</inkml:trace>
  <inkml:trace contextRef="#ctx0" brushRef="#br0" timeOffset="32">16298 6007 7436,'-6'-6'33,"5"1"1069,-4 0-695,0 4 1,3 1-103,-6 7 1,5 3-117,0 2 0,0 6-6,-1 4 1,3 5-126,-3 4 1,3 2 17,1-3 1,0 3-76,0 1 1,0-3 22,0-1 0,0-4-169,0 0 0,0-2-141,0-1 1,1-4-4,3 0-439,-3-5 517,4 3 0,-3-7-403,1-3 211,-1-2 1,3-6-467,-5-3 869,0-2 0,0-10 0,0-2 0</inkml:trace>
  <inkml:trace contextRef="#ctx0" brushRef="#br0" timeOffset="33">16149 6019 7569,'0'-12'494,"0"1"-346,0 0 1,5 3 296,3 0 0,6 6-108,1-2 1,1 3-83,0 1 0,1 0-109,6 0 0,5 0-12,3 0 1,-2 1-42,1 3 0,1 6-165,3 5 1,-3 2-105,-1-2 0,-3 3 140,3 4 0,-8 1 100,0 0 0,-6 0-104,-1 0 1,-4 3-347,-3 1 0,1 0 131,-5-4 0,-1 3 101,-3 1 1,-5 0 113,-2-5 1,-8 3 18,-4 1 0,-3-2 83,-1 3 0,-1-7-51,-3-1 1,2-5-60,-5 1 1,-1-2 49,-3-1 1,0-2-239,-1-3 0,4 2 69,4-5 0,2 0-417,9-4 172,1 0 0,9-1 412,2-3 0,3-3 0,1-4 0</inkml:trace>
  <inkml:trace contextRef="#ctx0" brushRef="#br0" timeOffset="34">17143 6030 7569,'-5'-6'507,"3"-4"-368,-3 8 0,4-3 143,-3 5 1,2-3 241,-6-1 0,4 0-134,-3 4-296,-1 0 0,0 0-15,1 0 1,-1 0-145,-3 0 0,-1 4 24,1 0 1,-4 4 90,-1 0 1,0 6-138,1 1 0,1 4 75,-5-3 0,5 0-25,-1-1 1,2-2 23,1 2 1,6 2-11,2-2 1,3 0 63,1-3 1,0-5 6,0 1 1,5-1 37,3 5 0,3-1-66,4 1 1,-1-1 96,5 0 1,-1-3-47,1 0 1,3-1 125,-3 5 1,-1-1-36,1 1 1,-5-1-68,1 0 0,-3 1-39,0-1 0,-1 4-64,1 1 0,-6 0-19,-2-1 0,1-2 63,-1 2 0,0 2-52,-4-2 1,-2 2 57,-2-2 0,-6-2-171,-5 2 1,-5-3-31,1 0 0,-5-1-19,-7 1 0,3-6-236,-10-2 0,4-3 414,-8-1 0,-5 0 0,-5 0 0</inkml:trace>
  <inkml:trace contextRef="#ctx0" brushRef="#br0" timeOffset="35">2444 7926 7498,'-5'-6'-249,"4"-4"479,-4 8 0,5-4 175,0 2-5,0 3-76,0-4-171,0 5 1,0 9-134,0 2 1,0 8 59,0 0 0,0 8 48,0 3 0,3 7-162,1 1 1,1 4 32,-1-4 0,-3 5 0,8-2-81,-5 5 1,0-2 97,-4-2 0,4 1-9,0-5 1,-1 0-75,-3-4 15,5-4 1,-3 0 94,1-7 1,3 2-42,-3-6 0,2-2 245,-1-2-118,-2-2 146,3-2-179,-5 1-46,5-6-1,-4-1 8,4-5-126,-5 0-52,5 0 131,-4 0 1,10 0-20,-4 0 0,3 0 8,2 0 0,0 0 19,4 0 1,1 0 3,6 0 0,0-4 4,0 0 0,0 1-7,0 3 1,-1 0-7,1 0 1,0 0 37,0 0 1,0 3-30,0 1 1,-2 0-27,-2-4 1,-1 0 22,-3 0 0,-2 1-58,2 3 1,-2-3-40,-2 3 0,-3-3-149,-1-1 0,-3 0-274,4 0 170,-6 0-691,4 0 1022,-6 0 0,-6-5 0,0-1 0</inkml:trace>
  <inkml:trace contextRef="#ctx0" brushRef="#br0" timeOffset="36">2433 8394 7569,'0'-11'445,"0"-1"0,6 5-97,5-1 1,2 4-337,6-3 1,-4 4 44,4 0 0,0 1 121,4 2 0,4 0 26,0 0 0,3 0-55,-3 0 1,3 0-146,-3 0 1,-1 1 92,-3 3 0,0-2-135,0 1 0,-4-1 105,0-2 1,-5 0-73,1 0 1,-2 0-84,-2 0 0,1 0-151,-1 0 1,-3-2-817,-1-1 776,-4 1 0,2-4-369,-5 2 1,-1 2 647,-3-6 0,-2 0 0,-6-3 0</inkml:trace>
  <inkml:trace contextRef="#ctx0" brushRef="#br0" timeOffset="37">2410 8052 7569,'-4'-12'384,"0"1"0,0-1-247,15-4 1,-3 3-94,11-2 0,4 2 60,4 2 0,1 0-15,-1-1 1,2 2 105,5 2 0,-1-1-69,-3 6 1,2-1 8,-5 4 0,3-4-90,-3 0 0,0 0-17,-5 4 1,1 0-14,0 0 0,-1 0-192,-3 0 1,1 0 104,-5 0 0,0 2-489,-3 1 1,-1 0 55,1 5 505,-6-6 0,4 8 0,-3-3 0</inkml:trace>
  <inkml:trace contextRef="#ctx0" brushRef="#br0" timeOffset="38">3358 7732 7569,'-7'0'-207,"2"-5"713,5 4-243,0-4 758,0 5-668,0 5-231,0 1 0,0 12 25,0 5 1,0 6 29,0 9 0,0 2-126,0 6-103,5 5-24,-3-4 0,3 9-46,-5-3 0,4-2-16,-1-2 1,2 6-102,-1-2 0,-1 0 119,4-7 0,0-5 63,0-3 0,2-3-70,-5-1 1,4-4 65,-5-4 1,3-3 123,-3-4 1,-1 2-156,1-6 157,4 0 1,-6-4 512,3 1-489,2-6-37,-5 4-39,5-8 1,-5 3 47,3-5-31,-3 0 49,9 0-62,-4 0 0,6 0-50,-1 0 33,1 0 0,3-4-5,0 0 0,0 0-19,-3 4 0,-1 0-33,1 0-194,-1-5 1,0 4 78,1-3 1,-5 3-370,1 1 106,-5 0 435,7 0 0,-9 0 0,4 0 0</inkml:trace>
  <inkml:trace contextRef="#ctx0" brushRef="#br0" timeOffset="39">3358 7686 7569,'-12'-5'468,"1"-1"9,5-1-402,0 2 60,6 5 0,0-1-117,0-3 0,6 3 12,1-3 1,3 3 87,2 1 0,3-4-37,0 0 0,5-1-144,0 1 0,5 3-222,2-3 0,-1 3 148,-3 1 0,0 0-335,0 0 0,0 0 80,-1 0 392,-4 0 0,4 5 0,-4 2 0</inkml:trace>
  <inkml:trace contextRef="#ctx0" brushRef="#br0" timeOffset="40">3952 7835 7382,'-7'0'42,"2"-2"432,5-1-37,0 1-277,0-3 1,0 7-14,0 1 1,1 8 18,3 4 0,3 5 105,4-1 1,2 6-160,2 2 0,3 5 7,5-2 0,-1-1-44,1 2 0,4-2 36,0 2 1,0 0-152,0-4 0,-3 3 105,3-3 1,-4 0-71,-4-4 1,2-1 53,-2 1 1,-2-4-13,-2 0 0,-2-5-17,-2 1 0,1-2 0,-1-1-120,0-1 101,-4 0-608,3 1 268,-9-6-650,4-1-14,-5-5-158,-5 0 1161,-1 0 0,-6-5 0,1-1 0</inkml:trace>
  <inkml:trace contextRef="#ctx0" brushRef="#br0" timeOffset="41">4443 7823 7569,'0'-16'51,"0"8"0,-4-7-51,0 7 375,0 3 0,4-1 457,0 2-217,0 3-453,-5-4 0,3 5 21,-6 0 1,0 2-165,-3 6 1,-2 5 73,-2 9 0,-3 11-120,-4 6 0,-5 5 33,0 5 0,-6 3-252,16-23 1,0 0-1,-19 24 160,16-26 0,-1-1 0,-16 22 43,-1 2 0,3-4-121,5-5 0,1-5 36,2-6 0,7-4-73,-3 0 1,8-1 27,0-3 0,6-4-397,1-3 1,5-6 569,0-1 0,1-2 0</inkml:trace>
  <inkml:trace contextRef="#ctx0" brushRef="#br0" timeOffset="42">4568 8326 7747,'7'11'136,"-2"4"281,-5 1 1,1 4-214,3-1 1,-3 6-28,3 2 1,1 4-107,-1-5 1,0 5-103,-4-5 1,1 0 73,3-7 0,-3 1 57,3-5 1,-3 0-28,-1-3-89,0-1-432,0 1 190,0-6-943,0-1 641,0-5 560,5-5 0,1-6 0,6-7 0</inkml:trace>
  <inkml:trace contextRef="#ctx0" brushRef="#br0" timeOffset="43">4785 7709 7569,'-6'-11'0,"2"-1"547,3 1-307,6-1 1,1 2-186,6 3-8,-1 2 1,1 1 169,-1 0 0,2-1-70,2 1 0,3 3 42,5-3 0,1-1-81,2 1 0,-2 0-87,3 4 1,-3 0 59,-1 0 1,-1 0-111,-3 0 0,-3 2 46,-4 1 1,-1-1 24,0 1 0,-3 0 58,0 1-44,-6-3 0,7 5-61,-5-2 0,1-1 54,-1 4 0,-3 1-12,3 3 0,-3 6 22,-1 2 0,4 4 49,0 3 1,-1 4-10,-3 4 0,0 4-2,0 0 1,0 5-69,0-1 0,0 6 10,0 2 1,0-5-121,0-3 0,2-1 87,2 1 0,-2 1-116,6-5 0,-4 0 77,3-4 0,-3-3-5,4-1 1,-5-3 16,5 3 0,-5-4-8,0 0 0,-1-5-6,-2-2 0,3-4 2,1 4 0,0-5 156,-4 1 0,0-6-79,0-1 1,0-5 127,0 5 1,-5-4-13,-3 4-15,-2-6 0,-5 3-64,0-5 1,-2 0-26,2 0 1,-4 0-147,-8 0 1,3 0 68,-2 0 0,0-1-200,0-3 1,6 3 93,1-3 0,5-1-677,3 1 292,5 0-397,1 4 0,5-1 909,0-3 0,10 3 0,2-4 0</inkml:trace>
  <inkml:trace contextRef="#ctx0" brushRef="#br0" timeOffset="44">6042 8143 7569,'-12'0'0,"1"-4"474,-1 0-18,6 1-169,1 3 307,5 0 0,5 0-393,3 0 0,6 0-204,1 0 1,6 0 79,2 0 0,0 0-198,4 0 1,1-2 96,-2-1 1,3 1-78,-6-1 0,3 0 22,-7-1 1,-3 3-368,-1-3 0,-2 3-35,-1 1 1,-5 0 480,1 0 0,-6-5 0,3-2 0</inkml:trace>
  <inkml:trace contextRef="#ctx0" brushRef="#br0" timeOffset="45">5973 8383 7569,'6'0'0,"5"0"486,-4 0 1,8 0-154,4 0 1,3-1 174,1-3 1,1 3-183,3-3 0,-3-1-183,2 1 0,4-5-122,0 1 1,-2 3-71,-1 2 1,1-3-935,-2 3 1,1-1 982,-4 4 0,0 0 0,-1 0 0</inkml:trace>
  <inkml:trace contextRef="#ctx0" brushRef="#br0" timeOffset="46">7275 7698 7569,'-10'-5'0,"2"-3"206,3 3-33,5 0 0,0 5 0,0 5 101,0 3 0,0 7-72,0 4 1,2 7 11,1 5 0,2 2-95,3 1 0,2 0-80,-2 1 0,-2-1 80,2 0 1,-2 0-76,2 1 0,1-1 15,-6 0 0,5 0-117,-4 1 1,0-5-31,-4 1 1,0-6 78,0 2 1,0-4 109,0-4 1,0 1-71,0-5 1,0 0 125,0-3 0,0-5-105,0 1 0,0-4 105,0 3-83,0-4 8,0 2-101,5-5 0,1 0 72,5 0 0,6 0-89,2 0 1,3-1 68,0-3 0,1 1-95,0-4 0,0 4 75,0-1 0,0 3-55,-1 1 0,0-4 5,-3 1 1,1-1-98,-4 4 0,0 0-40,-1 0 1,-2 0 81,2 0 0,-6 0-846,-1 0 310,-1 0-805,0 0 1433,-2 0 0,-5-5 0,0-2 0</inkml:trace>
  <inkml:trace contextRef="#ctx0" brushRef="#br0" timeOffset="47">7298 8223 7569,'13'-11'268,"2"-1"1,4 2-114,8 2 0,0-2-65,4 3 0,1 0 112,-6 0 0,6 0-76,-2 0 1,-2 0-30,-1 4 1,-4 1-238,-4-1 1,1 1 12,-5 2-903,1-5 529,-5 4 501,-5-4 0,0 5 0,-6 0 0</inkml:trace>
  <inkml:trace contextRef="#ctx0" brushRef="#br0" timeOffset="48">7287 7755 7569,'5'-18'0,"3"3"247,12 7 0,-1-2-171,7 2 1,2 0 304,-1 0 1,-1-1-140,-3 5 1,4-3-113,0 3 0,-1 0-182,-3 4 1,-4-4 73,0 0 1,-4 1-667,4 3 0,-5 1 106,2 3 538,-4 2 0,0 5 0,-1 1 0</inkml:trace>
  <inkml:trace contextRef="#ctx0" brushRef="#br0" timeOffset="49">8075 7424 7338,'-7'-7'-267,"-3"2"1011,9 0-141,-4 4-454,5-4 1,0 6 20,0 3 1,0 2-102,0 6 1,0 5 49,0 6 0,4 5 3,-1 6 0,6 4-81,-1 0 0,2 7 93,1 1 0,-4-1-86,-3 5 0,1 1 60,-2-2 0,1 6-326,-4-2 0,0 3 320,0 1 1,0-5-91,0-3 1,-4-6 42,1-1 0,-1-6 37,4-2 1,0-1 24,0-6 1,0-4-39,0-4 0,0-4 15,0 4 0,0-9 85,0 2 126,0-4 1,1-1-117,3-3-299,-3 2 88,4-5 0,-3 4-130,1-5 19,-1 0 164,3 0-108,0 0 0,1 0 74,5 0 1,1-4-26,-1 1 0,1-1 23,-1 4 0,4-4 1,2 0-1,-1 2-46,1 0 0,2 1-5,-4-3 0,0 3-223,-3-3 1,-1 3 81,1 1 0,-5 0-355,1 0 1,-4 0-120,3 0-573,-4 0 1244,2 0 0,-5 0 0,0 0 0</inkml:trace>
  <inkml:trace contextRef="#ctx0" brushRef="#br0" timeOffset="50">8132 7572 7569,'-12'-11'0,"1"-1"0,4 1 311,4-1 1,1 5-78,2-1 0,0 4 19,0-3 101,5-1-258,2-3 0,6 1 30,2 2 0,-1-2-98,5 2 0,-4 2-15,4-2 1,-4 6 90,4-2 1,-4 1-542,5-1 1,-7 3 218,3-3 0,0 4 218,-1 4 0,1 3 0,-5 4 0</inkml:trace>
  <inkml:trace contextRef="#ctx0" brushRef="#br0" timeOffset="51">8668 7686 7569,'-11'0'-382,"5"-5"1239,1 4-279,5-4-82,0 5 0,1 5-172,3 3 0,2 5-60,5 3 0,5 4-107,-1-1 1,5 6-107,-1 2 0,3 4 98,1-5 1,-2 5-131,-2-5 1,7 6 7,-4-2 1,4 2-44,-3-1 1,-4-3 79,0-6 0,-5 1 17,1 0 0,1-4 31,0 0 1,-1-5 9,-4 1 0,1-2-156,-1-2 0,-3 0 78,-1-4 1,0 3-227,0-2 102,4-3-631,-5 5-42,0-9-353,-1 5 353,-5-6 222,0 0 0,-1-6 531,-3-1 0,-2-8 0,-6-3 0</inkml:trace>
  <inkml:trace contextRef="#ctx0" brushRef="#br0" timeOffset="52">9148 7561 8329,'-11'-12'666,"1"5"-1242,2-1 272,-2 5 0,7-2 723,-4 5 0,3 5-175,-4 3 1,1 3 9,-5 5 0,-1 1-107,-2 6 0,3 4-39,-4 0 0,-1 6-57,-2 1 1,1 1-76,-1 7 0,0-1-153,-4 1 1,-4 2 260,1-2 0,-2-1-34,1 1 0,-1-6-11,-2 2 1,3-5 32,8-6 0,-1 0-66,4-8 1,1-3-146,4-1 1,4-2-47,4-1 0,1-5-578,2 1-407,0-6 989,0 3 1,2-5-375,1 0 0,8 0 555,4 0 0,10-5 0,-1-1 0</inkml:trace>
  <inkml:trace contextRef="#ctx0" brushRef="#br0" timeOffset="53">9251 8166 7750,'0'11'984,"0"1"0,0 4-600,0 3 0,0-1-14,0 1 0,0 4-226,0 4-7,0-1 1,-4 1-20,0 0 1,0-1-155,4-3 0,0-4 25,0 0 1,0-4 110,0 4 0,-3-5-195,-1 2 1,0-8-72,4 0-617,0 0 364,0 3-1111,0-5 797,0 5 733,0-10 0,0 4 0,0-5 0</inkml:trace>
  <inkml:trace contextRef="#ctx0" brushRef="#br0" timeOffset="54">9673 7378 7569,'-6'-8'-9,"2"1"112,3 4 170,1-2 288,0 5-379,0-5 0,0 5 102,0 0 136,0 10-194,0 8 0,0 10-21,0 2 1,1 8 61,3 4 1,-3 6-276,3 2 1,1 3 203,-1-3 0,0 4-426,-4 0 0,4 0 305,0-1 0,1-2-125,-2-5 0,-1-2-15,1-2 1,3 0 125,-3-8 1,1 3-26,-4-6 1,4-4-13,0 0 0,0-4 123,-4-4 0,0 1-97,0-4 0,3-1 277,1-4-215,0 1-595,-4-1 248,0-5 0,0 1-400,0-3 144,0-3 1,0 3-17,0-8 0,4 1-887,0-4 1394,-1-1 0,2-8 0,2-2 0</inkml:trace>
  <inkml:trace contextRef="#ctx0" brushRef="#br0" timeOffset="55">10028 7743 7569,'-12'-7'0,"1"-1"1306,4-5-377,2 7-645,5 0-177,0 1 0,2 6 54,1 3 0,2 2 5,3 6 1,2 5 16,-2 6 1,2 4-34,1 3 0,1 4 33,-1 1 1,-1-1-221,-2 4 0,2 1 95,-2-1 1,-2-3-136,2-5 1,-2-4 0,2 0 1,2-2 6,-3-1 0,0-5 62,0-3 1,0-2 14,0-2 1,0-1-45,-4-2 72,-1 2 64,8-9-69,-9 5 0,4-8 190,-5-2 0,2-2-97,1-5 0,-1-5-108,1 1 0,0-9-31,1 1 0,-2-3-123,6-1 1,-6 2-9,2-6 0,1 5 106,-1-5 1,1 7-10,-1 1 0,-3 2 12,3 5 1,-3 5-10,-1 3 17,0 6 32,0-8 1,4 10-134,0 0 1,5 5 73,-2 6 1,4 2 5,0 2 1,2 3 14,2 5 1,-1-1-62,5 1 1,-4 0 42,4 0 1,-4 0 20,4 0 0,-5-2 4,2-2 1,0-2 5,-1-6 1,1-1 194,-5-2 112,0 2 96,1-9-233,-1 4 0,-4-6 201,-4-3 0,0-2-86,1-5 1,-3-6-14,3-2 0,-3-3-60,-1 0 0,0-6-26,0-3 1,4-2-139,0-1 0,0-5 93,-4-3 1,0-3-179,0 0 0,0 0 37,0 3 0,3 3-130,1 5 0,0 5 72,-4 2 0,0 8-141,0 4 1,-1 2-446,-3 2-229,3 4 225,-4 2 174,5 5 0,0 1-372,0 3 1,1 0 393,3 7 1,-2 0 473,6 8 0,4 0 0,6 4 0</inkml:trace>
  <inkml:trace contextRef="#ctx0" brushRef="#br0" timeOffset="56">10758 8040 7569,'-6'0'1334,"1"0"-743,5 0-356,0 5 1,0 3 50,0 7 1,0-1-104,0 5 1,0 0 37,0 4 0,0 0-38,0 0 1,0 0-138,0-1 1,0-3-30,0 1 0,0-5-97,0 4 0,0-5 92,0 1 0,0-2-196,0-2-92,0 0 229,0 1-602,0-1 279,0-4-307,0-2 429,0-5 0,-5 0 0,-1 0 0</inkml:trace>
  <inkml:trace contextRef="#ctx0" brushRef="#br0" timeOffset="57">10816 7241 6612,'-7'-5'733,"2"3"-444,5-3-141,0 5-39,5 0 0,0-1-39,3-3 0,2 3 79,-2-3-164,2 3 86,1-4 0,4 4 28,1-3 1,3 3-5,-4 1 0,5-4-25,-1 0 1,3 0 8,1 4 1,-2-1-74,-2-3 0,2 3 74,-6-3 0,1 3-86,0 1 1,-4 0 49,3 0 0,-2 0 32,-1 0-165,-6 0 130,4 0 1,-9 1-40,3 3 66,-3-3 18,-1 4-59,0 0 0,0 2 3,0 4 0,0 0 2,0 1 1,-3 3 0,-1 0 0,0 9 14,4-1 0,-4 8 9,0-1 0,1 7 23,3 1 1,0 5-41,0-1 1,0 1-38,0-1 1,0 2 37,0-2 0,1-1-61,3 1 1,1-5 78,2 1 1,4-3-8,-4 0 0,-1-1 26,2 0 1,-2-4 9,2 1 1,2-6 44,-2 2 0,-3-3-77,-1-1 1,1 0 131,-1 0 0,-1-4-107,-3 0 1,0-4-60,0 4 1,0-5 35,0 1 1,0-2 23,0-2-42,0 1 1,0-1-69,0 0 1,0-3-21,0 0 1,0-4 52,0 3-60,0-4 1,0 3 80,0-2 147,0-3-89,0 4 150,-5-5-175,-1 0 0,-5 4 97,-1 0 0,1 0-158,-1-4 1,0 1 69,-4 3 0,2-3-103,-5 3 1,2-2 57,-2 2 1,-2-3-512,6 3-281,0-3 104,3-1 0,6-1 222,2-3 0,4-1-644,4-2 1088,2-3 0,16-2 0,2-6 0</inkml:trace>
  <inkml:trace contextRef="#ctx0" brushRef="#br0" timeOffset="58">11649 7549 7569,'-5'-6'0,"3"-3"35,-6 5 25,6 0 181,-4 4-75,6 0 1,0 5 70,0 3 0,0 3-24,0 5 1,2 3-22,2 7 0,-2 5 22,6 7 1,-5-5-108,5 5 30,0 0 1,-1 4 10,1 0 1,-4-5-89,3 1 0,-3 1-54,4-1 1,-6-4 89,2-3 0,-1-6-142,0 2 0,-1-4 88,2-4 0,-3 1-97,-1-5 0,1 0-23,3-3 0,-3-5-126,3 1-608,-3-5 325,-1 2-145,0-5 1,0-5 238,0-3 1,0-3 392,0-5 0,-5-6 0,-1-8 0</inkml:trace>
  <inkml:trace contextRef="#ctx0" brushRef="#br0" timeOffset="59">11569 7526 7569,'0'-22'0,"0"4"-381,0 3 133,5 2 1,2 1 269,4 1 0,2 0 346,2-1 0,-1 5-156,5-1 1,0 5 64,4 0 1,5 1-39,2 2-197,-2 0 1,4 3-11,-5 4 0,3 2-73,-3 10 1,-1-3 30,-3 3 1,-5 0 97,-3 4 1,-3 3-183,-5 1 1,-2-1 28,-5-3 1,-1 0 14,-3 0 0,-3 0 39,-9 0 22,-1 0 0,-10-1 79,0 1 0,-3-1-266,3-3 180,-4 2 1,5-8-408,-4 2 0,4-2 166,0-2 0,3-4-292,4-3 529,2-3 0,6-1 0,-1 0 0</inkml:trace>
  <inkml:trace contextRef="#ctx0" brushRef="#br0" timeOffset="60">12403 7252 7569,'-18'-11'381,"7"4"-307,6 2 128,5 5 26,-5 0 14,3 0 1,-6 5-64,4 3 1,-4 7 27,4 4 0,-5 4-73,2 4 0,-3-2 18,-2 6 1,1 4-54,-1 7 0,1 0 38,0 4 1,3-3-41,0 6 0,2 1-267,-2-5 0,3 4 112,5-7 0,0 1 36,0-1 1,0-3-54,0-5 0,5-1 59,3-2 0,2-2-26,2-3 1,-1-3 9,0 0 1,5-1 1,-1-7 1,0 4 24,-3-4 1,-1 0 135,0-3 0,1-5-181,-1 1 1,-1-4 41,-2 4-119,2-6 0,-7 3-474,4-5-80,-4 0 152,2 0 0,-1-1-589,0-3 1118,-1-2 0,-3-11 0,0-1 0</inkml:trace>
  <inkml:trace contextRef="#ctx0" brushRef="#br0" timeOffset="61">12506 7618 7569,'-5'-17'0,"-3"-2"599,3 3-168,0-1 367,5 11-358,0 1-170,0 5 0,0 5-125,0 2 1,0 9 2,0 3 0,5 4 1,3 3 0,6 3-17,1 6 1,0 3-231,-3 0 94,4 0 0,-3 0-28,2 0 0,-2-1-139,-2-7 0,-1 2 1,-2-5 1,2-1-19,-2-3 154,-3-5 0,4-2-6,-6-4 1,5-1 1,-4 1 1,0-5-26,-4 1 168,5-6-137,-4 3 572,4-5-351,-5 0 0,0-5-83,0-2 0,4-8-42,0-4 1,-1-3-109,-3-1 1,0-4 123,0 1 1,4-5-151,0 5 0,1-5 64,-1 5-86,-3 4 152,4 0-18,-5 10-174,0-5 122,0 11-341,0 1 242,0 5 1,2 5-43,1 3 0,4 7 54,4 4 0,1 6 51,-1 2 0,0 1-36,1-2 0,0-1-85,4 1 104,-4 3 0,6-6-43,-3 0 46,-2 0 1,4-10 122,-6 2 1,0-4-53,1-3 0,-1-3 571,1-5-431,-1 0 0,-1-1 280,-2-3 0,-2-3-102,-2-4 0,-3-5 31,3-3 0,-3-4-114,-1-4 1,4 2-20,0-6 1,0 1-121,-4-4 1,0-5 76,0 1 0,0-4-231,0 4 0,0-5 59,0 1 1,-4 3-287,0 1 0,0 4 44,4 3 0,-1 5-55,-3 7 0,3 2-293,-3 6-161,3 4-294,1 2 670,0 5 0,0 7-287,0 4 0,5 2 247,3 6 1,1 5 402,-2 6 0,8 3 0,-2 2 0</inkml:trace>
  <inkml:trace contextRef="#ctx0" brushRef="#br0" timeOffset="62">13317 8132 7569,'-7'-7'65,"2"2"-543,0 5-18,4 0 1349,-4 0-522,0 5 0,4-2 203,-3 4 0,-1 1-230,1 3 0,0 1-65,4-1 0,0 5-90,0-1 1,0 4-44,0-4 1,0 4-3,0-4 0,0 4-95,0-3 0,0 3 65,0-4 1,4 0-189,0-4 62,-1 1 1,-3-1-22,0 1 0,2-5 4,2 1 1,-3-4-376,3 3 5,-3-4-410,-1 2 543,0-5 1,5-5 0,1-1 0</inkml:trace>
  <inkml:trace contextRef="#ctx0" brushRef="#br0" timeOffset="63">13442 7309 7569,'-11'-17'0,"0"1"0,4 4 536,3 0-255,3 6 1,1 0 232,0 2-111,0 2-128,0-3 102,0 5 1,1 5-195,3 3 1,4 2 34,7 2 0,3 5-35,5 6 1,-1 0-107,1 4 1,0 2 80,0 1 1,4 3-141,-1 2 1,1-1 70,-4 0 1,0 4-88,-1 0 0,-3 0-43,1-3 0,-7 0 38,3 3 1,-5-2-34,-3 2 1,1-5 82,-6 1 0,5-2-173,-4 6 1,0-3-35,-4 0-102,0-1-270,-5 0 372,-2-5 0,-4 4-405,-1-2 386,1-3 45,0 0 1,-2-2 48,-2 1 1,2-4-71,-2-4 0,2-1-75,2 1 0,-1 1-526,1-5-117,4 0 873,-3-3 0,13-6 0,-1-1 0</inkml:trace>
  <inkml:trace contextRef="#ctx0" brushRef="#br0" timeOffset="64">14516 7721 7569,'-6'-12'346,"-5"6"-208,10-4 1,-5 7 317,2-5-92,3 6-180,-4-3 306,5 5-123,0-5-318,0 3 62,0 8 0,0 2 118,0 11 0,0 6-53,0 5 1,-2 2 26,-1-2 1,1 3-86,-1-2 0,1 2-99,2 1 0,0-4 56,0 1 0,0-6-165,0 2 0,0-7-167,0-1 1,0-5 174,0 1 0,0-2-475,0-2 0,2-3-22,1 0-381,-1-6 522,3 3 1,-5-6-69,0-3 1,0-2 505,0-6 0,-5 1 0,-2 0 0</inkml:trace>
  <inkml:trace contextRef="#ctx0" brushRef="#br0" timeOffset="65">14219 7983 7569,'0'-6'510,"5"-1"-264,3 4 0,2 1 90,1-1 0,6 1-124,2 2 0,7 0-28,5 0 0,2 0-37,1 0 1,0-3-61,1-1 0,-2-4-315,-3 4 1,2-1 148,-6 1 81,1 3-772,-9-4 1,2 5 769,-5 0 0,1 0 0,-5 0 0</inkml:trace>
  <inkml:trace contextRef="#ctx0" brushRef="#br0" timeOffset="66">15098 7504 7569,'-5'-18'0,"4"5"-179,-3 5 0,3 5-32,1-5 724,0 5-330,0-2 0,0 4 227,0-3 93,0 3-366,0 6 1,0 8-25,0 10 0,0 5 108,0 2 0,0 8-65,0 4 0,0-1-149,0 0 0,0 0 40,0 1 1,4 2-98,0-2 0,3-2 76,-3-2 1,4 0-45,-5-4 1,1 3-41,-4-7 1,4-2-12,0-1 128,0-8 0,-3 1-11,3-5 1,-3 1 6,3-5 1,-3-3 218,-1-1-51,0-4-25,0 2-147,0 0-36,0-4 1,1 4 20,3-5 1,2 0 40,6 0 0,1 0-117,2 0 0,3 0 42,4 0 1,5-4 12,0 1 1,3-2-21,-3 1 1,3 1-1,-3-4 0,3 4-14,-3-1 1,-4-1-79,-4 1 1,-5 1-54,1 3 1,-2-4 19,-2 0-753,1 0 341,-1 4-792,-5 0 659,-1 0 675,-10-5 0,-1-1 0,-5-6 0</inkml:trace>
  <inkml:trace contextRef="#ctx0" brushRef="#br0" timeOffset="67">15155 7983 7569,'0'-7'0,"0"-1"703,0 0-417,0 2 0,2-3-42,2 5 0,-2-1-78,6 1 1,-1 3 227,5-3-256,-1 3 0,2 0-52,2-3 1,-1 3 119,5-3 1,0 3-214,4 1 1,0 0 75,0 0 1,-2-4-259,-2 0 1,2 0 42,-6 4 0,1 0-259,0 0 102,-4-5 0,5 4-930,-6-3 1233,-5 3 0,5-4 0,-5-2 0</inkml:trace>
  <inkml:trace contextRef="#ctx0" brushRef="#br0" timeOffset="68">15053 7515 7569,'0'-11'167,"0"-1"-84,5 6 1,2-4-85,9 2 0,1 3-1,6 1 1,0-1 48,0 1 1,4-3 103,-1 3 0,6-1-148,-2 1 1,0 3-1,0-3 0,-5 1-469,2-1 221,-3 3 71,-1-4 1,-4 5-293,0 0 466,-5 0 0,8 0 0,-5 0 0</inkml:trace>
  <inkml:trace contextRef="#ctx0" brushRef="#br0" timeOffset="69">15795 7252 7569,'0'-6'1520,"0"1"-1433,0 0 37,0 3 45,0-3 106,0 16-313,0-4 175,0 15 1,0-3-29,0 7 1,4 7 69,0 5 1,1 6-145,-1-2-14,-3 2 1,4 2-37,-5-1 0,0 5-220,0-1 0,0 5 254,0-5-8,0 6 0,0-8 11,0 2 0,0-3-133,0-4 0,4 0 141,0-8 1,-1 3-18,-3-7 0,0-2 102,0-1 0,4-5-87,0-3 1,0 2 94,-4-6 0,1 0-13,3-3 407,-3-1-438,4 0-22,-5-4-134,0 3 89,0-9-147,0 4 47,0-5 57,5 0 0,2 0-4,4 0 1,-3 0-6,-1 0 0,2-3-4,6-1 0,-2 0-129,2 4 0,-2-1 86,-2-3 1,1 3-279,-1-3 0,1 2-33,-1 2-246,0-5 90,1 4 0,-2-5 554,-2 2 0,2-2 0,-4-6 0</inkml:trace>
  <inkml:trace contextRef="#ctx0" brushRef="#br0" timeOffset="70">15715 7321 7569,'0'-18'75,"0"2"3,0 4 0,1 2 191,3 2 1,-1-2-159,4 3 1,-3 1 4,4 3 0,-1-2 20,5 1-62,4-5 0,1 6-20,2-4 1,1 4-85,-5-1 0,4 3-186,-3 1 1,4-4 95,-1 1 0,-1-1-379,1 4 0,-4 0 46,4 0 453,-5 0 0,8 5 0,-5 1 0</inkml:trace>
  <inkml:trace contextRef="#ctx0" brushRef="#br0" timeOffset="71">16240 7389 9013,'6'12'344,"-4"0"-431,6 4 1,-1-2 143,5 5 81,-1 0 0,4 9 83,1 2 0,4 3-26,-1 1 0,3-3-88,0-1 1,5 1 109,0 3-778,-1 0 531,-3-5 1,-4-1 25,0-5 1,-4 0-14,4 0 0,-5-2 78,2-2 1,-4-1-109,0-3 0,-2-2 6,-2 2 42,2-2 61,-4-2 0,2 0-404,-1-4-878,-4-2 541,2-5 679,-5 0 0,-5 0 0,-2 0 0</inkml:trace>
  <inkml:trace contextRef="#ctx0" brushRef="#br0" timeOffset="72">16674 7389 7569,'-5'-16'0,"3"7"446,-6-3-84,6 9 128,-3-2-315,5 5 0,-5 1-67,-3 3 1,0 6-26,-3 5 0,1 7 70,-9 0 0,3 6-51,-3 7 0,0 4-81,-3 3 0,-1 0 76,0 3 1,0-1-378,0 5 1,0-2 199,1-1 1,0-6-290,3-2 299,2-2 0,2-7-406,0-2 320,5-3 1,1-5-285,5 0 1,-1-5 144,1 1 1,3-6-658,-3-1 952,3-1 0,5 0 0,0-4 0</inkml:trace>
  <inkml:trace contextRef="#ctx0" brushRef="#br0" timeOffset="73">16777 7972 7569,'7'-2'958,"-4"-1"-199,-1 1-464,-2-3 1,3 10-356,1 3 197,0 2 1,0 2 375,0-1-165,0 6-74,-4-5 1,0 14 101,0-4 0,0 4-113,0-3 0,0-1-39,0 1 1,0-1-69,0-3 0,0 1 39,0-5 0,-2 5-93,-2-5 1,3 0 49,-3-4 1,3 1-581,1-1 76,0 1 0,0-5-1010,0 1 505,0-6-240,0 3 1097,0-5 0,0 0 0</inkml:trace>
  <inkml:trace contextRef="#ctx0" brushRef="#br0" timeOffset="74">17063 7218 7569,'-5'-11'532,"3"4"0,-3 1-1495,5 2 929,0 3 813,0-4-526,0 15 0,0 4 69,0 12 0,0 4-99,0 4 0,2 5 38,1 3 1,-1 4 91,2 3-392,2-2 1,-5 8 196,3-6 0,-3 2 5,-1-1 1,4-3-173,0 2 0,0-2 73,-4-1 1,0-1-178,0 1 0,0-5 88,0-3 1,3-7 1,1 0 0,0-6-22,-4 2 1,4-4 32,0-4 0,-1 1-329,-3-5 537,0 1-386,0-10-187,0 4 54,6-4-1007,-5 1 748,4-2 1,-5-6 581,0-3 0,5-8 0,1-5 0</inkml:trace>
  <inkml:trace contextRef="#ctx0" brushRef="#br0" timeOffset="75">17337 7526 7569,'-6'-11'0,"2"0"1188,-3 4-284,6-3-520,-4 9-255,5-4 0,0 6-115,0 3 1,5 2 66,3 6 0,-1 5 159,5 6 1,-3 4-102,6 3 0,-1 7-71,1-3 0,-2 4 38,2 0 0,-2-2-72,-2 2 1,4-2 16,1-2 0,-1-4-97,-4 1 0,1-6 87,-1 2 1,-3-4 26,-1-4 1,0 1-46,0-5 0,2 0 29,-5-3 1,1-2-80,-1-2 0,-3-2 134,3-2-43,-3-3 14,-1 4 340,0-5 1,0-5-297,0-3 1,0-2-30,0-1 1,0-6-230,0-2 1,1-6 95,3-2 0,-1-8-213,4 0 0,-3-1 122,4 1 1,-4 2-56,3 3 0,-3-1 47,4 9 0,-6-2 56,2 8 0,-3 1 222,-1 4 0,0 3-4,0 0-178,0 6 49,0-3 1,4 6-249,0 3 0,5 4 91,-2 7 1,3 4 165,2 7 1,-1 0-48,1 4 1,-1-3-5,1 3 1,3 0 16,0 0 0,0-2-80,-3-5 111,-1 0 1,1-6 129,-1-1 0,0-5-46,1-3 0,-2-2 396,-2-2 83,2-3-383,-4 4 1,2-9 73,-1 1 1,-3-10 69,4 1 1,-6-7-217,2 0 1,1-2 50,-1-2 0,0-5-100,-4-2 0,0-3 55,0-2 0,0-3-210,0 0 0,0-1-75,0 1 1,0-2-84,0-1 1,0 1 0,0 6 0,0 5-133,0 2 0,0 4-32,0 4 1,0 7-142,0 4-217,0 5 268,0-2 187,0 5-353,5 0 1,-3 5 193,6 3 0,-4 7-455,3 4 923,1 3 0,9 6 0,0 1 0</inkml:trace>
  <inkml:trace contextRef="#ctx0" brushRef="#br0" timeOffset="76">18205 7858 7569,'0'6'1400,"0"4"-1060,0-2 0,0 3 26,0 4 1,0-1-147,0 5 1,0-3 274,0 3-330,0 0 0,-4 3 45,0 1 1,0-1-42,4-3 0,0 2 26,0-1 0,0 0-175,0-1 1,0-3 44,0-4 119,0-1-269,0 1 0,0-5-121,0 1-23,0-6 0,0 5 64,0-3-122,0-3 9,0 4-690,0-5 647,0-5 0,0 2-93,0-4-510,0-6 0,0-1 924,0-5 0,0-5 0,0-5 0</inkml:trace>
  <inkml:trace contextRef="#ctx0" brushRef="#br0" timeOffset="77">18456 7275 7569,'-4'-15'220,"1"0"-110,-1-1 1,4 9 63,0-1 0,0 4 311,0-3 0,-4 3 143,0-4-297,0 6 92,4-3-166,-5 5-120,-1 0 1,-7 5-13,-2 2-93,2 9 117,-8 1 0,4 6-9,-2 0-5,-2 5 0,4 1 114,-2 5-348,3-4 1,5-2 69,4-6 0,2 4-83,5-3 1,0 1 1,0-9 14,5 0 128,1-3 1,9-2-113,1-3 1,4 0 105,-1-3 1,-1-3-583,1 3 1,0-3 272,4-1 0,-4 0-733,0 0 1016,0-5 0,4-2 0,-1-4 0</inkml:trace>
  <inkml:trace contextRef="#ctx0" brushRef="#br0" timeOffset="78">18673 7195 7569,'-6'-6'-9,"1"-4"1,6 8 182,3-1 1,-2 0-13,6-1 0,0 3 145,3-3 0,2-1 118,2 1-235,-2 0 1,4 1-56,-1-1 0,-2-4-8,5 4 1,-4-1-54,4 2 1,-5 0 83,1-5 1,-2 6-52,-2-2-24,1 3 147,-1 1-52,0-5-175,-4 3-8,-2-3 0,-4 7 53,3 1 1,-3 5-15,3 7 0,-3 1 19,-1 6 0,0 0 16,0 8 1,0 2-39,0 6 1,0-1 32,0 5 1,0-2-32,0 2 1,1 3-15,3-3 1,-2 2-79,1 2 0,0-1-48,1 1 1,-3 0 78,3-1 0,1 0-152,-1-3 1,1-3 35,-1-5 1,-2 1 5,6-1 0,-4-5 34,3-2 1,-4-3 132,0-1 0,3-1-31,-3 1 0,2-5-29,-1-3 1,-2 2 21,1-2 0,-1 0 102,-2-3 1,0-5 74,0 1-75,0-6 276,0 9-139,0-10 1,-2 4 34,-1-5 1,0 0-119,-5 0 1,1 0-21,-5 0 0,-3-1-46,0-3 0,-5 3 47,1-3 1,-4 1-202,-4-1 1,3 3 54,-3-3 1,-1 3-385,2 1 0,3 0 172,4 0 1,5 0-913,-1 0 583,2 0-873,7 0 566,1 0 740,5 0 1,5 0-1,1 0 1</inkml:trace>
  <inkml:trace contextRef="#ctx0" brushRef="#br0" timeOffset="79">19336 7321 7632,'0'-7'942,"0"2"-777,-6 5 0,5 2 88,-3 1 0,3 8-70,1 4 1,0 10 81,0 2 1,1 10-59,3 5 1,3 2-66,4 2 0,-1 2 14,-2-2 0,2 2-2,-3-6 1,0 2-181,0 2 0,-4-4 28,1-1 73,-3-9 1,3 5-113,0-10 1,-1-1 97,-3-3 1,2-5-85,2-3 0,-3-2-30,3-2 1,-3-3-422,-1-1-15,0-4 145,0 2-623,0-5 1,0-5 195,0-3 1,0-3 770,0-4 0,-5-8 0,-2-6 0</inkml:trace>
  <inkml:trace contextRef="#ctx0" brushRef="#br0" timeOffset="80">19221 7526 7569,'0'-17'28,"0"-4"-19,0 6 108,0 0 1,5 0 241,3-1 0,2 1-141,2 4 0,4-2 44,3-2 1,0 2-88,4-2 0,-3 6 34,7 1 1,1 6-256,-1-2 52,4 3 1,-7 1 25,3 0 1,-3 4-103,-1-1 1,-4 10-63,0-2 0,-5 7 67,1-3 1,-2 2-22,-2-2 1,-4 3 69,-4 5 0,-1-4-102,-2 0 0,-2-4 98,-1 4 1,-5-1 2,-7 1 1,-4-1 28,-8-3 1,0-6 79,-7 2 0,6-2-287,-6 3 1,4-5 69,-1 1 0,-1-6-395,6 2 1,4-3-69,7-1 588,2 0 0,7-5 0,1-1 0</inkml:trace>
  <inkml:trace contextRef="#ctx0" brushRef="#br0" timeOffset="81">20078 7241 7569,'0'-12'1359,"0"1"-1961,0 0 1121,0 4-74,0 2 881,0 5-627,-5 0-515,4 0 1,-10 3-146,4 4 1,-3 2 116,-2 10 0,-4 5-78,-3 7 0,-3 7 49,-1 4-163,0 2 0,2 2 160,2 0 1,-2 0-124,6 4 1,4-2 27,3 5 1,6-4-23,-2 0 1,3-3-161,1-4 0,5 1 44,2-5 1,3 0 16,2-4 0,1-1-23,2-2 136,-3-3-173,5-6 1,-7 1-12,-2 0 1,2-5-61,-2-3 0,0-2 39,0-2 1,2 1-9,-2-1-1184,-3-5 578,5 0-262,-9-6 1060,9 0 0,-3-6 0,4 0 0</inkml:trace>
  <inkml:trace contextRef="#ctx0" brushRef="#br0" timeOffset="82">20238 7538 7569,'-7'-17'0,"-1"5"1388,4-4-786,0 9-419,4 2 3,0 5-85,0 10 0,1 4 66,3 12 1,-1 4 191,4 4 0,-3 1-98,4 3-153,-1-2-20,5 8 1,-5-7-66,1 5 1,-2-5 119,2 1 0,2-4-223,-2-3 1,-3-3 17,-2-6 0,3-4 7,-3-3 0,5-2 74,-4-1 0,0-5-20,-4 1 265,0-6-116,0 3 93,0-5 0,0-5 90,0-2-260,0-3 1,0-3 40,0-2 0,1-2-73,3-2 39,-3-2 0,8-1-139,-5-5 0,3-3 43,-3 3 0,4-3-146,-5 3 0,5 2 68,-4 6 1,3-2-136,-3 6 208,0 0 0,-3 9-155,3 2 0,-1 3-13,4 1 1,-3 6-14,4 5 1,-1 6 155,5 6 0,-1-1-33,1 1 0,3 0 47,0 0 1,0 0-71,-3 0 1,-1 0 121,1-1 0,-5-4 10,1-3 0,-1-2 390,5-2-192,-1-4 1,1-2 188,-1-5 0,-3-1-48,-1-3 1,1-4-120,3-7 1,-1 1 45,-2-5 0,2-4-13,-2-4 1,-2-4-196,2 0 0,-2-2 7,2-1 1,-2 0-64,-2 0 0,-3-2 9,3-2 0,-1-1-179,0-3 1,-1-1-126,1 4 0,-1 5 138,-2 4 0,0 8-831,0-1 362,0 8-664,0-1-80,0 9 471,0 2 0,4 14 373,-1 2 1,5 9-60,-4-1 0,5 7 555,-2 5 0,-2 2 0,0 1 0</inkml:trace>
  <inkml:trace contextRef="#ctx0" brushRef="#br0" timeOffset="83">20969 7835 7569,'-7'0'1325,"2"0"-650,5 0 0,-1 5 175,-3 2-413,3 4-81,-4 0-136,5 5 1,0 2 94,0 5-132,-5 0 36,4 0 1,-5 0-25,6-1 0,0 1-181,0 0 0,0-1 79,0-3 1,0 1-45,0-5 1,0 0 129,0-3-537,0-1 242,0 1-43,0-6 1,0 0-465,0-2 15,0-2 37,0 3 0,-3-7 169,-1-1-615,0 1 0,4-8 1017,0 2 0,-5-7 0,-1-3 0</inkml:trace>
  <inkml:trace contextRef="#ctx0" brushRef="#br0" timeOffset="84">21288 7195 7569,'-6'-16'381,"1"3"1,5 0 134,0 6-73,0 4-45,-5-2-21,-1 0-218,-1 4 0,-3-4 177,3 5 1,-1 0-241,-3 0 1,2 5-121,-7 2 1,-1 9 217,-2 3-135,2 2 1,-4 7 146,1 3-128,4 2 26,-6-4 0,10 2-112,-3-4 1,7 0 15,4-4 1,-1-1 24,1 1 0,2-5 52,5-3 0,4 0-69,4-3 1,2 2 56,2-7 1,-1 0-183,5 0 0,0-4-205,4 1 1,0-3-262,0-1 1,-4 0-512,0 0 0,-4-1 1086,4-3 0,-5-2 0,2-6 0</inkml:trace>
  <inkml:trace contextRef="#ctx0" brushRef="#br0" timeOffset="85">21471 7104 7569,'-5'-12'-1491,"4"1"1491,-3 0 2797,3 4-1094,1 2-1383,0 5-99,5 0 1,1 0 22,6 0 0,0 6 47,4 6 0,-2 6-72,5 8 0,0 3 41,3 6 0,-4-4 16,-3 4-208,3-4 0,-4 13-53,5-6 1,-5 4-16,1-4 1,-3 5-216,-5-1 0,2-2-141,-5 2-249,5 0 483,-8-1 1,4-1-260,-5-2 211,0-2 25,0 3 0,-1-5 23,-3 1 1,2-1 60,-6 0 1,-3-1 69,-5-2 1,0-2 262,1-3-160,2-1 1,-5 1-17,3-7 122,2 3-72,-8-9-53,3 8 0,-5-7 355,0 5-179,0-5-368,1 3 1,0-6-425,3 0 0,3 0 106,4-4-1235,1 3 1652,-1-8 0,6 8 0,1-4 0</inkml:trace>
  <inkml:trace contextRef="#ctx0" brushRef="#br0" timeOffset="86">6236 10039 7569,'-8'0'-495,"1"0"525,4 5 555,-7-4-172,9 4 144,-4-5-164,5 0 1,1 4-119,3 0-36,2 0-95,10-4-36,-3 0 1,5 0 11,-3 0 60,3 0-128,0 0 1,3 0-59,-2 0 0,-1 0 78,1 0 0,0 0-120,4 0 0,-1 0 102,-3 0 1,2-1-73,-2-3 0,-2 2-84,-2-1-39,3 1 148,-6-3 1,5 4-349,-6-3 187,1 3 1,-5 1-277,1 0 0,-4-1 61,3-3-276,-4 3-305,2-4 579,0 5 1,-5 1 370,0 3 0,-5 2 0,-6 5 0</inkml:trace>
  <inkml:trace contextRef="#ctx0" brushRef="#br0" timeOffset="87">6224 10324 7569,'-7'4'-85,"-1"0"361,6 0 44,-3-4 224,5 0 1,5 0-291,2 0 1,3 0 71,2 0 1,4 0-114,3 0 0,3 0 81,1 0 1,3 0-95,1 0-63,5-5 1,-7 4-29,6-3 1,-2 2 116,1 2-139,-2 0 1,-5-1 45,0-3 1,-2 3-12,-2-3 1,2 3-137,-6 1 1,0 0 51,-3 0 1,-5-4-139,1 0-253,-6 1 188,3 3-235,1 0 28,-5 0 1,3 0-926,-8 0 1,1 0 1296,-4 0 0,-6 0 0,-5 0 0</inkml:trace>
  <inkml:trace contextRef="#ctx0" brushRef="#br0" timeOffset="88">8052 9651 7569,'-4'-8'-290,"0"0"303,0 6 0,4-4 133,0 2 0,-1 1 166,-3-4-80,3 4-5,-4-7 25,5 9-71,0-10 1,0 9 164,0-6 25,0 6 11,0-3-208,0 5 1,0 5-38,0 2-30,0 9 0,0 1-12,0 6 20,0 5 0,0 1-28,0 6 1,1 3-10,3 0 0,-2 4-6,6-4 1,-4 4-108,4-4 0,-2 0-18,1-4 22,4 0 1,-5-1-2,5-2 0,-3-3 75,0-6 1,-2 0 63,2-3 1,0 1-64,-4-4 1,4-1 15,-4-4 0,-1 1 37,-3-1-143,6-5 117,-5 5-746,4-10 342,-5 4-2735,0-5 3068,0-5 0,0-2 0,0-4 0</inkml:trace>
  <inkml:trace contextRef="#ctx0" brushRef="#br0" timeOffset="89">8691 9594 7569,'0'-8'-157,"0"0"177,0 6 302,0-8 32,0 3-78,0-4 16,0 4-1,0 2 203,0 5-471,-5 5 0,4 7 104,-3 7 0,3 4-11,1 3 1,-4 4 13,0 4 0,0-2-115,4 2 1,0-2-75,0 6 184,6-8-50,-5 3 0,5-7-57,-2 4-69,-3-5 79,9 3 1,-7-6 7,5-3 0,-6 1-24,2-5 1,1 2-10,-1-2 1,1-6-15,-1 2 1,-3-2-133,3 3 1,-3-5-368,-1 1 162,5-6 89,-4 4-635,4-1 218,-5-4 217,0 4 459,0-5 0,0 0 0</inkml:trace>
  <inkml:trace contextRef="#ctx0" brushRef="#br0" timeOffset="90">9171 9662 7569,'-11'-5'0,"-1"-1"-46,6-1-92,1 2 1,3 1 863,-1 1-322,1-1 133,-8 4-118,4 5 1,-6 5-153,1 5 0,-4 6-76,0-2 0,-1 7-71,5 5 0,-4 2-7,-1 1 1,2 0-76,7 0-33,2 1 147,0-1 1,3-4-439,-1 1 161,1-6 11,2 3 0,4-5-104,0 0 0,5-5 123,-2-3 1,4-2-17,0-2 0,6-1 80,2-2 1,-2-3 10,2-5 1,0 0 34,4 0-51,0-5 7,5-2 1,0-8 95,2 0-78,-2-5 0,-1 3-43,0-2 1,-1-6 38,-3 2 18,0-2 1,-4 0-6,0-1 0,-5-3 27,1-6 0,-3 1 85,-5 0 1,-2 0 147,-5-1-115,-5 1-61,-6 0 1,-4 5 49,-8 2-58,2 3-89,-12 6 1,3 3 18,-8 7 0,1 3-149,-5 5 0,7 1-288,0 3 0,6 4 118,6 7 315,1-2 0,4 8 0,1-3 0</inkml:trace>
  <inkml:trace contextRef="#ctx0" brushRef="#br0" timeOffset="91">11364 9685 11437,'0'6'939,"0"-1"-786,0-5-485,0 5-228,0-3 1,0 4-1521,0-2 2080,0-3 0,5 9 0,1-3 0</inkml:trace>
  <inkml:trace contextRef="#ctx0" brushRef="#br0" timeOffset="92">12403 8863 7569,'0'-12'-544,"-5"6"768,4-4-1,-4 8-37,5-3 0,0 4 694,0-3-655,0 3 1,-2-3-100,-1 8 0,1 6 44,-2 5 0,3 7 0,1 1 0,0 1-80,0 6-47,0 1 0,0 2 101,0-3 1,0 2-119,0-5 1,0-1-125,0-3 69,0 0 1,1-1 31,3-3 0,-2-3 11,1-5 0,2 1-11,-1-1 1,0 1-14,-4-1 0,4-3-117,0-1 60,-1-4 1,-3 3-65,0-2 1,2-3-566,2 3 304,-3-3 0,4 1-122,-5 2 514,0-3 0,5 4 0,1-5 0</inkml:trace>
  <inkml:trace contextRef="#ctx0" brushRef="#br0" timeOffset="93">12780 8954 7569,'0'-11'-765,"0"-1"586,0 1 135,0-1 1,0 5 370,0-1-142,0 0 216,-5 2-89,4-4 0,-6 7-131,3-4 0,2 4 67,-6-1 1,4 3-121,-3 1 1,3 0-10,-4 0 0,1 0-34,-5 0 72,6 5-82,-4 2 0,5 4-174,-3 0 215,-2 1-96,9 4 0,-8-2 28,5 5 1,0-5-39,4 2 0,2 0-86,1-1 1,4 0 46,4-3 1,2-4-63,2-1 1,3-4-31,5 0 126,0-1 0,-1-2-9,1 0 1,0-5-1,0-3 0,0-3 38,0-5 0,-6 4-33,-1-4 1,-5 0 98,-3 1 0,0-4-50,-4 4 1,0-2-12,-4 2 1,-6 2-100,-6-2 0,0 1-142,-7-1 1,0 6-206,-4-3 1,4 5 66,0-1 99,0 3 1,-3 5-113,3 0 1,-1 5 92,4 3 0,1 2-37,4 1 1,1 1 296,2-1 0,-2 6 0,9 0 0,-4 6 0</inkml:trace>
  <inkml:trace contextRef="#ctx0" brushRef="#br0" timeOffset="94">12689 9091 8718,'-7'5'1383,"1"1"-1193,2 6 0,3 3-124,-3 0 1,3 4 36,1-3-29,0 4 1,0-6 200,0 5-634,0-5 307,5 7 1,0-8-145,3 2 1,3-2 93,0-2 0,1 0-31,3-4 1,3 2 64,1-5 0,2 0 50,2-4 0,0-2-21,0-1 65,0-4-37,-5-4 1,3-1 10,-2 1 64,-2 0-49,-1-1 12,-4 1 0,-6-4 5,-2-1 0,-3 0-71,-1 1 0,-1-2-2,-3-2 1,-8-1-38,-7 4 0,-2 1-138,-2 4 1,0-1-445,0 1 336,-5 5 111,4 1 0,-5 5-106,2 0 0,3 5-15,-2 2 0,5 5 334,2 3 0,5-2 0,-2 3 0</inkml:trace>
  <inkml:trace contextRef="#ctx0" brushRef="#br0" timeOffset="95">12312 9525 7569,'-12'0'449,"6"0"-847,1 0 1392,5 0-674,0 5-80,0-4 1,0 4 16,0-5 46,0 5-171,5-3 1,1 4 16,6-2 1,0-3 196,4 3-54,1-3-173,6-1 0,5 0 67,3 0-78,2 0 0,5 0-36,0 0-114,5-5 150,-3 4 1,6-4-124,0 5-167,0-5 0,0 2 220,4-4 1,-3 3-107,2-4 1,-7 6 57,-4-2 0,-2-1-60,-2 1 1,-3-1-133,-1 1 190,-10 3-9,7-4 0,-10 5-11,2 0 1,-3 0-46,-5 0 0,-3 0-312,0 0-220,-6 0-262,3 0 474,-5 0 397,-5 0 0,-6 5 0,-7 1 0</inkml:trace>
  <inkml:trace contextRef="#ctx0" brushRef="#br0" timeOffset="96">12437 9936 7569,'-11'-5'392,"5"-1"-261,0-1 0,3 1-60,-1 2 80,0 3 0,4-5 237,0 2 5,0 3-118,0-5 67,0 6-21,5-5-229,1 4 0,2-4 12,0 5 1,-1-1 30,5-3 1,3 3-191,0-3 0,6 3 45,-2 1 0,1 0-104,-1 0 0,2 0-83,-2 0 147,-2 0-43,5 5 1,-10-3-9,3 6 1,-2-4 70,-1 3 1,-5 1 1,1 3 1,-6-3 24,2 0 0,-3-1 1,-1 5 0,0-5 39,0 1 1,-1-1 9,-3 5 0,-2-5 151,-5 1 1,-1 0-148,1 3 0,-4-3 18,-1-1 1,1 0 132,4 0-7,-1 3 0,1-4-16,-1 1-5,6-2-98,1 0-193,5-3 1,1 4-71,3-2 235,2-3-78,11 4 1,-3-4-2,5 3 1,0-1 4,4 4 0,-2-3-15,-2 4 1,2-4 19,-6 3 1,4-1 2,-4 2 0,0 2-106,-3-2 0,-2 2 107,-2 1 1,-2 1-243,-2-1 102,-3 6 13,4-5 1,-11 6 19,-6-3 1,0-2 85,-7 2 0,1-2 68,-1-2 0,-3 1-60,3-1 0,-6 1 124,-2-1 1,0-1-35,5-2-177,-1-3 104,0 0 0,4-4-137,0 3 126,5-3-279,-3-1 0,7-5-107,3-2 135,2-3 1,10-2-788,2 1 1062,9-6 0,1-1 0,6-4 0</inkml:trace>
  <inkml:trace contextRef="#ctx0" brushRef="#br0" timeOffset="97">12940 9822 7569,'0'-11'609,"0"4"921,0-3-1186,0 9 1,5-4-130,3 5 0,2 0 8,1 0-43,6 0-87,-5 0 0,10-4-63,-3 0 0,1 0 94,-1 4 0,3 0-69,-3 0 0,-3 0-33,0 0 1,-4 0-62,0 0 0,-1 0-73,1 0 45,-6 0 93,4 0-209,-4 5 142,1 2 0,2 0 10,-6 1 0,1 1 34,-4 6 0,0-1-3,0 5 1,-4 0-3,1 4 0,-6 0-5,1 0 1,-2 3-7,-1 1 13,-1 5-1,1-8 1,3 4-133,0-6 1,6 1 129,-3 0 1,1-4-5,0 0 0,0-4 21,4 4 0,0-5 0,0 2 1,0-4-18,0 0 1,0-5 14,0 1-50,0 0 24,0 3 0,0-3-414,0-1 203,0-4-575,0 2-575,0 0 1375,0-4 0,5 9 0,2-3 0</inkml:trace>
  <inkml:trace contextRef="#ctx0" brushRef="#br0" timeOffset="98">14299 9399 7569,'0'-11'-181,"-5"0"-453,4 4 1348,-4-3-327,5 9 210,0-4 237,0 5 1,0 5-634,0 2 0,0 9 31,0 3 0,0 3 151,0 5 1,0-1-51,0 4-150,0-5-45,5 8 0,-4-7-18,3 4-92,2-10 70,-5 7 1,6-10-87,-4 2 0,0 1 6,5-5 0,-6 0-111,2-3 0,-2-1 34,2 1 1,-2-5-240,1 1-764,-1-6 389,3 4-263,-4-6-308,4 0 276,-5 0 38,-5-6 930,4 0 0,-15-10 0,4-2 0</inkml:trace>
  <inkml:trace contextRef="#ctx0" brushRef="#br0" timeOffset="99">14082 9605 7885,'11'0'955,"1"0"-587,-1 0-141,6 0 0,0 0 482,6 0-384,5 0 0,-2-4 66,4 0 0,-5-1-14,2 1-341,2 3 0,-5-4-124,3 5 1,-4-4-197,-4 0 1,1 1-498,-5 3 1,1 1 780,-5 3 0,0-3 0,1 4 0</inkml:trace>
  <inkml:trace contextRef="#ctx0" brushRef="#br0" timeOffset="100">16480 9228 7569,'2'-10'-280,"1"2"175,-1-2 0,3 4 203,-5-6 1,0 5 271,0-1 1,0 1 77,0-5-138,0 1 1,0-1-110,0 1-91,-5 5 1,-2-3 147,-4 5-245,-1 0 0,-4 4 44,-2 0 1,-5 0-51,1 0 0,-5 5 77,0 3 0,-3 2-43,3 1 0,0 4-15,5 1 1,4-1-91,3-4 1,3 5-184,5-1 145,-4 5 1,10-6-5,-3 5 0,4-5-238,4 1 182,3-2 0,9-2 68,3 1 1,3-2 40,0-2 0,5-3-5,0-5 1,-1-2 41,-3-1 0,0-4 160,0-4 1,-1-1 270,-3 1-297,-3 0 1,-5-1 122,1 1 0,-1-2-59,1-2 0,-2 2 19,-3-2 1,0 3-89,-3 5 0,-3-3 416,3 2-185,-3 3 13,-1 0-169,0 5-372,0 10 150,0 3 53,0 15 0,0 1 17,0 5-91,0 0 91,0 6 0,0 0 8,0 6 0,4 0-40,0-1 0,3 0-113,-3-3 1,0-3 67,-4-5 0,4-4 28,-1-4 0,3-2 55,-3-1-32,-1-5-4,3 3 0,-5-12-227,0 3 208,0-3 1,3-2-600,1 1 175,0-6-433,-4 3-1091,0-5 1961,-5 0 0,4-5 0,-4-1 0</inkml:trace>
  <inkml:trace contextRef="#ctx0" brushRef="#br0" timeOffset="101">17131 9285 7569,'-11'0'0,"3"-4"-79,1 1-40,-1-1 1,-3 4 310,-1 0 0,1 0 301,-1 0 0,-3 4 172,0-1-315,-5 6-106,7 3 0,-7 2 232,4 5-292,-4 0-9,2 4 0,-3 4 69,2 4 1,-2-1-96,6 5 0,0-7 0,4 6 0,4-6-33,3 2 1,3-4-161,1 0 1,1-2-387,3-1 277,3 0 115,9-5 0,2 2-207,5-5 167,5 1 2,1-10 1,5-1 85,0-5 1,1-1 13,-1-3 1,0-4 26,0-7 0,-1-1 0,-2-4 0,0-1 17,-4 2 1,-4-3 131,-4-1-155,-5 1 3,2-6 0,-9-1-175,-3-6-22,-3 1 119,-6-5 0,-3 3-124,-7-2 0,-8 1 46,-7-1 1,-5 6-141,-3-2 0,-1 13 26,-3 2 1,-2 5-63,2 2 1,0 6-582,4 2 331,5 3 206,10 6 328,5 1 0,2 11 0,4 0 0</inkml:trace>
  <inkml:trace contextRef="#ctx0" brushRef="#br0" timeOffset="102">19153 9479 7569,'0'-11'1839,"0"5"-723,0 0-231,0 6-1454,0 6 1,0-4 568,0 6 0,0-1 0,0 5 0</inkml:trace>
  <inkml:trace contextRef="#ctx0" brushRef="#br0" timeOffset="103">20181 8657 7569,'0'-6'-131,"0"-4"537,0 3-160,0 1 0,0-1 499,0 4-413,0 1-166,0-3 0,0 7 20,0 1 1,0 8-24,0 4 1,1 5-14,3-1-167,-3 3 174,4 6 0,-1-4-201,0 2 53,0 4-52,1-6 1,-4 4 97,3-6 0,1 1-26,-1 0 0,3-4-95,-3 0 0,1-4 41,-1 4 1,-3-5-132,3 2 1,-3-4-508,-1 0 357,5-1 6,-3 1-674,3-1 639,-5 0 0,0-3-901,0 0 1236,0-6 0,5 8 0,1-3 0</inkml:trace>
  <inkml:trace contextRef="#ctx0" brushRef="#br0" timeOffset="104">20763 8714 7569,'6'-11'0,"0"-2"103,-6-2 1,0 6 235,0-3 1,0 4-109,0-4 1,-2 1-41,-2-1 0,2 2-105,-6 3 74,1-4 1,-5 6 115,1-2-272,-1-3 39,1 8 0,-4-3-95,0 5 40,-1 0 1,0 0 16,-3 0 1,1 4-117,-1 0 0,5 9 98,-1-2 1,-2 3-108,2-3 0,0 6-60,3 2 87,1-3 0,5 5-18,2-6 0,-1 4 58,1-4 1,0 0 0,9-3-94,3-1 0,2 1 121,1-1 1,5-3-10,-1-1 0,4-4 31,-4 1 0,4-3 122,-4-1 0,4-1-80,-3-3 0,-1-1 137,-4-3 0,1-2 67,-1 2-130,1 3 1,-5-5 105,1 3 1,-4-4 70,3 0-15,-4 0 45,2-1-192,-5 1 0,0 3 124,0 0-367,0 6 100,0-3-184,0 5 92,0 5 49,0 6 1,-4 7 57,0 5 0,0 0 40,4 0 0,-3 3-33,-1 1 0,0 1-36,4-1 0,0-3 19,0 2 0,0 2-140,0-1 0,0-4 108,0-4 1,0-5-347,0 1 180,5 3-18,-4-6 0,4 1-366,-5-5-247,6-1 839,-5 5 0,9-6 0,-4-1 0</inkml:trace>
  <inkml:trace contextRef="#ctx0" brushRef="#br0" timeOffset="105">20124 9262 7569,'-7'0'384,"2"0"2263,5 0-2439,0 5 0,9-3 264,2 1-274,3-1 1,4-2-51,5 0 0,1 0 51,7 0 1,3 0-65,4 0 1,4-4-131,-4 0 0,4-3 16,-4 3-681,0 0 754,-4-1 0,0 2-243,1-4 61,-1 4-22,0-2 1,-3 1-53,-1 0 1,-5 1-59,2 3 1,-7 0-158,-1 0 1,-5 0-33,2 0 0,-4 0-216,0 0 0,-5 0-872,1 0 1363,-5 0 134,2 0 0,0 5 0,1 1 0</inkml:trace>
  <inkml:trace contextRef="#ctx0" brushRef="#br0" timeOffset="106">20192 9548 7569,'-6'0'407,"1"0"-419,5-5-9,0 3 0,0-4 143,0 2 1,5 2 218,2-6 1,1 4 44,3-3-152,-2 4-160,8-2 0,-5 1-39,4 1 52,-4-6 1,5 7 78,-6-1-78,1 1 0,-1 2 129,1 0-142,-1 0 1,0 0-18,1 0-113,-1 0 1,1 2-22,-1 1-52,1-1 158,-6 8 0,3-4-239,-5 6 112,4-1-6,-6 0 1,4 1 3,-2-1 0,-3 1 58,3-1 0,-3 1 1,-1-1 0,-5-1 18,-3-2 0,2 2 1,-1-3 0,-1 4 42,-3 0 0,-1-3 112,1-1 0,3-3 288,0 4-224,6-6 153,-8 8-160,8-8 0,-4 4-51,2-2-159,3-3 113,-4 4-50,5 0 0,5-2-134,3 4 24,2-4 0,1 3 145,1-2-192,4-3 92,-3 9 34,8-8 1,-7 7-3,5-6 0,-5 5-15,2-4 0,-4 5 2,0-2 1,-1 2-33,1-1 0,-2 2-107,-3-2 1,0 1-93,-4-2 207,-1 3 7,3-3 0,-5 4-232,0 0 177,-5 1 40,-2-1 0,-5 1-25,-4-1 1,0-1 35,-3-2 0,-3 2 17,3-2 0,-6 1-11,-2-2 0,-1 2 9,2-5 0,2 3-269,-3-3 14,3 0 231,1-4 1,4 0-256,0 0 136,10 0 1,-5-1-377,10-3 318,-5-2 1,8-2-177,-3 0 386,8 1 0,8-5 0,5 1 0</inkml:trace>
  <inkml:trace contextRef="#ctx0" brushRef="#br0" timeOffset="107">20706 9479 7569,'-5'-10'888,"-3"3"-334,3-4 48,0 10 136,5-4-393,0 5 1,7 0-88,4 0-260,0 0 137,16 0-97,-8 0 0,9 0-61,-5 0 0,1 0 81,3 0 0,-3 0-53,2 0 1,-5 0 37,-2 0 1,-5 0-106,1 0 1,-2 0 36,-2 0 61,0 0-74,-4 0-110,-2 0 139,-5 5 0,0 1 69,0 6 1,-4 1 89,0 2 33,-5-2-97,3 8 0,-5-3-63,-1 5 0,1 1-153,-1 2 164,1-1-7,-1 2 0,2 0-84,3 0 82,-3-1 21,3-3 1,-3-1 89,2-3 1,2 1-65,2-5 1,3 4 308,-3-3-300,3-1 0,1-4 21,0 1 0,0-5-97,0 1 96,0-6-28,0 4 0,0-5-139,0 3-70,0-3-264,0 4-1864,0-5 2264,0-5 0,-5-1 0,-2-6 0</inkml:trace>
  <inkml:trace contextRef="#ctx0" brushRef="#br0" timeOffset="108">2627 11912 7569,'-7'0'0,"1"0"-206,2 0 0,3 0 529,-4 0 1029,5 0-1092,0 5 0,4 1-82,0 6 1,1 6 7,-2 4 0,0 4-30,5 8-1,-6-2-151,3 17 0,-1-6 119,0 11-1337,0-1 1267,-4-1 1,0 4-130,0-3 0,3-2-56,1-2 0,0-5 11,-4-3 0,0-8 46,0 2 1,1-9-40,3 1 0,-3-4 490,3-4-403,-3-3 627,-1-4 0,0-1-382,0 1 270,6-6-340,-5-1 284,4-5 508,-5 0-981,5 0 130,1 0-81,1 0 1,3-4-110,-3 0 1,4-1 112,0 2 0,2 0-132,2-5 0,4 6 82,8-2 1,-2-1-134,5 1 0,-3-3-17,4 3-5,-6 0 162,8 4 0,-9-4-112,3 0 87,-3 1 15,-1 3 1,-4 0-36,0 0 5,-5 0 78,7 0 0,-8 0-3,2 0 0,-2-2-39,-2-2 1,1 3-14,-1-3-207,-5 3-294,5 1-288,-10 0 427,4 0 118,-5 0 292,-5 0 0,-1 0 0,-6 0 0</inkml:trace>
  <inkml:trace contextRef="#ctx0" brushRef="#br0" timeOffset="109">2604 12460 7569,'-6'-11'403,"1"4"-249,5-3 0,0 8 294,0-6 1,1 4-162,3-3 1,3 3 48,8-4 0,3 4-143,5-3 1,5 4 11,2-1 0,2-1-15,-1 2-6,7-1-114,-8 4 1,6 0-46,-6 0 1,-3 0 25,3 0 1,-4 0-166,0 0 0,-3 0 19,-4 0 1,-2 0-131,-6 0 1,0 0 49,1 0 0,-2-1-95,-2-3 1,-2 2-947,-2-1 540,-3 1 276,4 2 400,-5 0 0,-10 0 0,-3 0 0</inkml:trace>
  <inkml:trace contextRef="#ctx0" brushRef="#br0" timeOffset="110">2581 12015 7569,'0'-12'0,"10"1"0,0-1 1038,13 1-449,-2 5-259,12-4 0,-8 3 81,5-4 1,6-1-147,6 1 1,-2 0-70,2-1 1,-1 1-94,1-1 1,-3-2-98,-5 3 1,-1-3-409,-2 6 274,-3 3-30,-5-5 1,-4 9-197,0-3 0,-7 4 158,0 4 196,-1 2 0,-10 11 0,5 0 0</inkml:trace>
  <inkml:trace contextRef="#ctx0" brushRef="#br0" timeOffset="111">3620 11718 7569,'0'-8'69,"0"1"1,-3 3 119,-1-4 1,0 4-12,4-3 0,-1 4 332,-3-1-165,3-2 0,-6 5 155,3-3-317,3 3 55,-4-4-134,5 3 0,0 6 24,0 8 1,1 8-99,3 3 0,-3 6 128,3 9 1,1 6-108,-1 6 1,1 3-1371,-1-3 1329,-3 4-9,4-2 0,-1 9-232,0 0 121,0 0 27,-4-4 0,0-9 2,0-2 0,4-4 82,-1 0 0,5-8-106,-4-7 0,1-3 143,-1-1 1,-2-2 111,6-2 1,-6-1-3,2-3-57,3-7 0,-6 7 1222,3-7-1181,-3 2-69,-1-4 25,0 4 82,5-8-114,-4 3-3,4-5-234,-5 0 68,5 0 136,2 0-15,4 0 1,-2-2-75,3-1 74,-4 1-14,9-8 1,-4 8-5,2-6 0,-1 2-33,5-2 0,-4-2-59,4 2 0,-4 3 16,4 1 1,-5-1-118,2 2 0,-4-3-383,0 3-480,-1 1-415,0-3 1481,-4 5 0,-2 0 0,-5 0 0</inkml:trace>
  <inkml:trace contextRef="#ctx0" brushRef="#br0" timeOffset="112">3632 11684 7569,'-12'-12'0,"1"1"269,0-1 541,4 1-413,2-1-122,5 6 0,0-4-118,5 9 26,2-9-92,4 8 0,5-7-81,4 6 0,1-5 9,2 4 1,4-5-126,-1 2 0,5 2-45,-5 1 1,5-1-222,-5 1 1,0 0-610,-7 4 474,2 0 226,-8 0 281,9 0 0,-10 5 0,5 1 0</inkml:trace>
  <inkml:trace contextRef="#ctx0" brushRef="#br0" timeOffset="113">4214 11695 7569,'-11'0'747,"5"0"-317,0 0 804,6 0-897,6 5 0,-4 3-130,6 7 1,1 4 11,6 8 1,-1-2-1,5 5 1,0 1-91,4 3 0,0 2 12,-1 2 0,1-3-402,0 3-783,0 3 1056,0-6 1,3 5-482,1-6 300,0 0 66,-10-4 0,4 1-12,-6-4 0,1-2 82,0-6 0,-4 3 82,4-3 0,-4-3-38,0 0 1,-5-4 183,1 0 1,-2-1 880,2 1-1054,2-1 93,-9-5-369,9 5 141,-8-10-428,8 9-509,-9-9 251,4 4-420,-5-5 1086,0 0 1,-5-5-1,-1-1 1</inkml:trace>
  <inkml:trace contextRef="#ctx0" brushRef="#br0" timeOffset="114">4763 11718 7569,'-11'-12'427,"4"1"210,-3 0-226,8 4-160,-3 2 0,4 5 122,-3 0 0,2 0-61,-6 0 1,4 1-101,-3 3 0,-2 9-10,-7 10 1,3 7-23,-7 12 0,5 1-44,-4 11 1,-1-1-331,-7 4 0,2 0 62,-6 0-1491,6 0 1618,-3 0 0,1-6-17,1-5-894,-1-6 826,4 0 1,1-9-46,-1 4 1,4-10-4,0-2 0,5-2 116,-2-5-902,4-1 767,5-4 1,4-4 156,6-3 0,6-3 0,5-1 0,0 0 0,4 0 0,2 0 0</inkml:trace>
  <inkml:trace contextRef="#ctx0" brushRef="#br0" timeOffset="115">4968 12197 7283,'0'-6'1091,"0"1"-730,0 5-175,0 5 0,0-2 155,0 4 0,0 5-69,0 3 0,0 9 55,0-1 0,0 7-175,0 1 1,0 2-85,0 1 1,0 0 20,0 1-92,-5-6 152,4 4 0,-4-5-355,5 2 79,0-2 127,0-5 0,3-2-385,1-1 179,5 1 70,-8-8 1,10 3-93,-4-4 1,0-2 25,0-3 1,-1 0-38,2-3 1,2-3-118,-2 3 75,-3-3 200,5-1 0,-4 0-606,6 0 282,-1-5 132,1-1 273,-1-1 0,1-8 0,-1 2 0</inkml:trace>
  <inkml:trace contextRef="#ctx0" brushRef="#br0" timeOffset="116">4968 12540 7569,'-11'0'684,"4"-5"-280,2 4 8,5-4 348,0 5 0,7-4-705,4 0 0,2 0 1,6 4 1,4-4-211,3 1 1,5-5-93,-5 4 0,6-5-301,-2 2 0,0 0 547,0 0 0,1-1 0,3-3 0</inkml:trace>
  <inkml:trace contextRef="#ctx0" brushRef="#br0" timeOffset="117">5356 11421 7569,'-17'-23'364,"5"5"42,8 3 0,4 2-198,4 2 0,3 1 1,4 2 0,-3 2-68,-1 2 0,1 3 69,3-3 0,6 3 108,2 1-43,2 0-174,7 0 1,-2 1-131,4 3 145,1 2-95,3 5 1,-5 1-59,-2-1 1,1 1 39,-2-1 1,1-3-110,-4-1 0,-2 1 89,-2 3 1,2 0-64,-6-4 1,0 3 173,-4-2-120,1-3 24,-1 5 0,1-5 173,-1 3 25,1 2-128,-6-4 1,4 6 28,-2-1 0,-2 2-6,2 2 0,-5-1 11,5 5 0,-5 4 26,0 4 0,-1 4 107,-2 0 0,0 3 31,0 4-31,0-2-145,0 8 1,0-7 146,0 5-99,0 0-129,0-2 0,0 3-99,0-5 1,0 2 76,0-2 1,0-3-109,0 3 0,0-3 92,0-5 0,1 3-90,3-2 1,-3-3 238,3-2-140,2 3 12,-5-10 1,8 8 103,-5-8-96,0-2 58,-4 4 1,4-8 22,0 2 1,-1-2 26,-3-2 1,0-3 124,0-1 0,0-3-66,0 4 1,0-4 37,0 3 0,-5-3-237,-2 4 153,2-6-38,-6 3 1,5-5 113,-5 0-99,-6 0-63,5 0 0,-5 0 20,6 0 1,-5 0 3,1 0 1,0 0-71,3 0 1,-3 0 36,0 0 0,-4 0-110,4 0 1,-6 2-584,2 1 313,3-1 198,-6 3 0,8-1-829,-5-1 497,10 1-633,-6-4-732,9 0 1299,0 0 1,2-5 553,8-3 0,7-7 0,7-3 0</inkml:trace>
  <inkml:trace contextRef="#ctx0" brushRef="#br0" timeOffset="118">6601 12038 7569,'-11'0'-45,"-1"0"0,1 0-78,0 0 1,0-2 724,4-1-254,2 1 79,5-3-32,-5 5-78,3 0 1,-3 0-136,5 0 0,5 0 29,3 0 0,2 0 22,2 0 1,4 0-84,3 0 0,6 0-68,2 0 0,4 0 6,-5 0-35,6 0 1,-3 0 0,0 0-18,-2 0-113,-3-5 46,-1 4 0,-1-6-202,-3 4 1,-3 1-111,-5-1 1,1 1-1011,-1 2 294,1 0 1059,-1 0 0,-10 0 0,-2 0 0</inkml:trace>
  <inkml:trace contextRef="#ctx0" brushRef="#br0" timeOffset="119">6590 12220 8445,'11'0'411,"1"0"0,3 0-176,0 0 0,5 0 80,-1 0 1,3-1-181,1-3 0,1 3 11,3-3 1,-3 3-477,2 1 199,4 0 150,-6-5 1,9 4-1525,-3-3 1505,3 2 0,6 2 0,2 0 0</inkml:trace>
  <inkml:trace contextRef="#ctx0" brushRef="#br0" timeOffset="120">7823 11535 7569,'-5'-11'368,"-1"-1"-353,-6 6 1,5-3 28,-1 5 482,6 0 83,-3 4-19,5 0-61,-5 0-209,3 0-183,-3 5 1,4 6 68,-3 4 0,3 10-48,-3 2 0,3 6 0,1 5 0,4 3-16,-1 4 0,5 2-124,-4 3 0,0 0-1497,-4 4 1432,0 2 66,0-15 0,0 9-1083,0-8 995,0 2-25,0-3 1,0-6 78,0-4 1,0-6 25,0 2 1,0-4 16,0-4 0,0-3 13,0-4 1,0-1 672,0 0 0,0-3-566,0 0 1158,0-6-1082,0 3-316,0-5 117,5 0 1,2 0-91,9 0 0,1-1 72,6-3 0,1-1-21,3-2 1,1-4-113,2 4-23,3 2 127,-4-5 1,2 4-129,-1-1 2,-4-3 47,2 8 0,-6-4-121,1 2 0,-4 3 6,0-3 1,-5 2-145,2-2 1,-8 3-80,0-3 1,-4 3-793,4 1 338,-6 0 893,3 0 0,-5-6 0,0 0 0</inkml:trace>
  <inkml:trace contextRef="#ctx0" brushRef="#br0" timeOffset="121">7823 12038 7569,'0'-8'786,"0"0"0,3 6-429,4-2 1,1-1-129,7 1 0,3 0 51,1 4-97,3 0-60,6 0 0,-1-3 46,4-1 0,-2-1-80,-2 1 0,-4 3-130,-1-3 1,0-1-131,-7 1 1,0 0-421,-3 4 1,-2-1-812,-2-3 326,2 3 1076,-9-4 0,9 0 0,-3-2 0</inkml:trace>
  <inkml:trace contextRef="#ctx0" brushRef="#br0" timeOffset="122">7835 11604 7569,'0'-12'522,"0"1"-188,0-1-155,5 1 1,1-4-75,6-1-19,4 1-62,-3 9 1,8-4 17,-2 2 1,4-2 20,4-1 0,-2 0 0,6 4 0,-2-2-52,1 5 1,2-4-117,-5 5 1,3-1-784,-3 4 459,-1 0 170,-3 0 259,-5 0 0,4 5 0,-5 1 0</inkml:trace>
  <inkml:trace contextRef="#ctx0" brushRef="#br0" timeOffset="123">8668 11192 7569,'-6'-5'0,"-3"3"593,5-6-205,1 6-1,3-3-92,0 5 0,0 5 20,0 2 1,0 10 127,0 6-259,0 5-47,0 11 1,1 3 261,3 7-1311,-3-2 1016,9 4 1,-9-3-89,3 5 0,1-3-165,-1 7 1,4-2 108,-5 2 1,3-4-53,-3 0 0,-1-8-228,1 0 1,-1-3 64,-2 0 131,5-2 42,-4-6 1,4-5 46,-5-2-8,0-3 0,0-5 1176,0 0-1153,0 0 1,0 2 287,0-2 0,0 2-161,0-6 0,0 1 26,0 0 1,-4-7 184,1 2-376,-1-2-38,4-3 145,0 4 191,0-8-207,0 3 421,0-5-452,5-5 1,1 3 32,6-1-157,-1-4 161,5 6-14,-3-4 0,4 1-141,-6 0-20,0 0 77,6-1 1,-3 4-97,5-3 1,-5 2 96,1-2 1,-2 3-75,-2-3 0,1 3-142,-1 1-277,1 0-439,-1 0 650,-5 5 1,-1-3-207,-5 6-582,0-6 1128,-5 9 0,-1-5 0,-5 5 0</inkml:trace>
  <inkml:trace contextRef="#ctx0" brushRef="#br0" timeOffset="124">8703 11284 7569,'-16'-22'0,"1"3"567,0 3-286,9 4-74,1 1 65,0-1-63,3 1 185,-8 5 555,9-4-306,-4 8 37,5-8-583,0 9 0,10-6-118,5 4 0,7 1-111,4-1 138,4-4 36,4 6 0,4-8-30,0 5-2,5 1-110,-12 3 0,5-4-96,-9 0 1,0 0-94,-5 4 1,0 0-688,-3 0 668,-2 0 308,-11 0 0,4 10 0,-4 3 0</inkml:trace>
  <inkml:trace contextRef="#ctx0" brushRef="#br0" timeOffset="125">9217 11432 7569,'-5'-11'0,"2"3"-43,-5 1-95,6 4 618,-8-7 922,8 9-755,-3-4-408,5 5 1,0 2 129,0 6-186,5 4-6,2 11 1,4 1 135,1 3 1,0 1-132,4 2 0,0 7-12,3-3 1,3 3-16,-3-2 0,1-2-81,-1-3 1,3 3-115,-3-3-507,-3 3 596,6-3 0,-8-2-203,5-6 93,-5 1 96,7-5 0,-8 2-114,2-4 1,-2-1 94,-2-4 0,-3 1-119,-1-1 1,-3-3-24,4-1 0,-6-3-30,2 4-1059,-2-6 659,-2 3-117,0-5 1,5-10 0,1-3 0</inkml:trace>
  <inkml:trace contextRef="#ctx0" brushRef="#br0" timeOffset="126">9571 11352 7569,'-12'-11'743,"6"-1"-432,-4 6 179,8 1 25,-3 5-273,5 0-97,-5 0 1,4 1 169,-3 3-48,-2 2-102,0 11 1,-6 3 26,1 11 1,-2 2-96,-2 12 0,1-1-120,-5 5 0,0-1 121,-4 2 0,4-3-156,0 2 1,0-2-22,-4-1 40,5-6 1,-3 4 158,2-6-547,2-5 239,1-5-83,4 0 0,5-8-231,-1 3 1,4-8 21,-3 0 0,4-2-1195,-1-2 1675,3 1 0,5-2 0,0-3 0,-1-2 0</inkml:trace>
  <inkml:trace contextRef="#ctx0" brushRef="#br0" timeOffset="127">9913 11706 7569,'-11'-6'495,"5"1"1,0 10-177,6 3 0,0 3 395,0 4 1,-3 3-313,-1 5 1,-1 1 104,1 3-236,3 2-122,-4 5 1,5 0 13,0 1 0,-2-4-90,-1 4 0,1-7-127,-2 6 1,3-2 64,1 2 0,0-4-254,0 1 1,1-5-265,3 5 248,-2-6 84,8-2 0,-4-3-51,5-4 0,1-1 89,-1-4 0,2-1-4,2-2 1,-2 1-59,2-5 1,3-1-157,1-3 1,-1-3-2,1-1 1,-4-5-192,4 1 0,-5-3 547,1-4 0,-2-3 0,-2-5 0</inkml:trace>
  <inkml:trace contextRef="#ctx0" brushRef="#br0" timeOffset="128">9788 12175 9204,'11'0'544,"1"0"-529,-1 0 0,4 0 4,0 0 82,1 0-28,0-5 1,2 3-157,5-2 1,3-2-96,1-1 1,1-2-120,-1 1 0,-3-2-78,2 2 0,-2-2 375,-1-1 0,5-6 0,1-1 0</inkml:trace>
  <inkml:trace contextRef="#ctx0" brushRef="#br0" timeOffset="129">10427 11170 7569,'-11'-17'1489,"-1"9"-945,6-7-378,1 14-181,5-4 834,0 5-633,0 5 1,0 3 22,0 7 0,0 4 22,0 8 0,0 3 94,0 8 1,0 6 31,0 6-1345,0-1 1125,0 2 1,0 0-131,0 2 43,0 3-4,0-4 1,4 1-16,0 1 1,-1-5-158,-3 5 1,2-10-95,1 2 1,-1-5 74,2 1 0,1-2-34,-2-6 0,5-5-89,-4-2 245,0-8 0,-1 2 1095,1-2-958,0-2 302,-4-1-411,0-4 1,4-5 40,0 1 1,0-4-80,-4 3-142,0-4-313,0 7-781,0-9-523,0 5 1792,0-6 0,5-6 0,1 0 0</inkml:trace>
  <inkml:trace contextRef="#ctx0" brushRef="#br0" timeOffset="130">10747 11364 7569,'-4'-8'-68,"0"1"-108,-4 4 893,6-2-282,-3 5 574,5 0-785,0 5 1,0 6 48,0 8 1,0 8-49,0 4 0,1 5-1,3 2 1,3 4-85,4-4 0,0 6-77,1-3 1,3-1 24,0-2-774,1 2 699,-5-9 1,4 7-93,0-8 1,1-2 80,-5-1 1,2-4-1,2-4 1,-6 1-5,2-5 1,-2 1 3,3-5 0,-5 0 16,1 1 2,-6-6 0,5 1 657,-3-4-645,-3-1 116,4 3 361,-5-5-293,0-5-149,0 3 1,0-8-171,0 3 0,0-9 100,0-3 0,0 0 17,0-4 1,-1 2-32,-3-10 1,3 2-157,-3-1 0,2-3-124,2 2 164,0-2 0,0 3 76,0-1-192,0 6 203,0-3 44,0 5 1,0 9 263,0 3-182,0 2 28,0 3 0,2 1-128,2 5 0,2 2-43,5 6 0,1 1-27,-1 10 91,1 0 4,4 4 0,1 4-16,2 4 0,2-2-35,-2 2 0,-1-5-88,1 5 1,-4-6 104,4 2 1,-5-7 10,1-1 0,2-5 118,-2 1 74,0-2 1,-3-7 86,-1-2-51,-4-3-176,3-1 646,-9 0-425,9-5 1,-9-2 498,3-9-477,3-1 1,-5-6 42,6 0 1,-6-6-133,2-5 1,-3-1-66,-1-3 0,4-2-69,0-2 1,0-3-40,-4 0-1168,0-6 1256,-5 4 0,2 0-516,-4 5-458,4 5 635,-7-2 1,5 10-213,-3 2 1,2 4 115,2 4 1,3 7-677,-3 4-119,3 5 856,1-2 0,1 7-811,3 1 1249,2 4-498,5 9 1,2-2-107,2 5 1,-1 2 436,5 5 0,-5-2 0,3 4 0</inkml:trace>
  <inkml:trace contextRef="#ctx0" brushRef="#br0" timeOffset="131">11581 11604 7569,'-7'0'2235,"2"0"-1864,5 5-97,0 1 1,-1 5 202,-3 1 1,3 4-173,-3 3 0,3 3-82,1 1 0,0 0-79,0-1 1,0 3-112,0 1 0,0 0-121,0 4 136,0-5-1,0 3 0,4-4-359,0 3 184,-1-3 58,-3 4 1,4-5-586,0 0 357,0-5 108,1 3 0,-4-7-46,3 5 0,1-5 59,-1 1 1,5-3 30,-2-5 0,0 2-164,0-5-191,1 0 252,3-4 1,1 0-608,-1 0 419,1 0 102,-6 0 0,4-1-452,-2-3 787,-3-3 0,5-9 0,-4-2 0</inkml:trace>
  <inkml:trace contextRef="#ctx0" brushRef="#br0" timeOffset="132">11489 12026 7569,'-6'0'433,"-4"0"572,9 0 82,-4 0-967,15 0 1,-1 0-140,10 0 1,0 0-35,3 0 1,3 0-216,1 0 1,-2-1-89,3-3 1,1 2-796,-1-6 1151,4 5 0,-7-7 0,4 4 0</inkml:trace>
  <inkml:trace contextRef="#ctx0" brushRef="#br0" timeOffset="133">11718 11067 7569,'0'-12'-296,"0"6"0,0-4 298,0 2 1,5 2 18,2-2 1,0 2 581,0-2-376,1-2 1,3 4 36,1-6 0,3 5 59,0-1 0,6 1-17,-2-5 1,-2 2-115,3 2 1,-1-2-123,3 3 1,1 0 84,0 0 0,-4 4-162,0-1 0,-4-1 171,4 1 33,-5 1-105,3 3 11,-6 0-103,-4 0-11,-2 0 1,-4 0 116,3 0 1,-3 5 4,3 2 0,-3 5 11,-1 3 0,4 3 8,0 5 0,0 5-85,-4 2 17,5 3 0,-3 5 14,6 0 1,-4 7 65,3 0-313,-4 1 0,7 6 197,-3-3 1,0 2 5,0 2 1,-3-2-118,4-5 0,-2 0 81,2-1 0,1 0-105,-5-3 0,4 1 43,0-5 0,1 0 9,-1-4 1,0-1-6,-4-2 25,5 2 20,-8-9 1,6 2-17,-3-7 9,-3 3 32,4-4 1,-4-1-2,3-1 0,-3-4 211,3 0 0,-3-1-69,-1 1 0,0-5 98,0 1-45,-5-6-178,4 9 1,-9-10 271,2 3-221,-2 2 5,-1-5 1,-1 4 21,1-5 0,-4 0-106,-1 0 1,0 0-112,1 0 1,1 0-100,-5 0 0,5 0-823,-2 0-282,9 0 662,-3 0 338,8 0 1,-1-3-1311,6-1 825,4 0 804,9 4 0,2-5 0,5-2 0</inkml:trace>
  <inkml:trace contextRef="#ctx0" brushRef="#br0" timeOffset="134">12757 11227 7569,'0'-7'115,"0"1"-14,0 2 41,0 3 391,0-4-215,0 5-123,0 5 1,0 3 509,0 7-297,0 8-106,0 6 1,-1 6-56,-3 3 0,3 3-95,-3 5 1,4-2-98,4-2 0,-2 2 84,6-2 1,0 3-112,3 0 0,0-3-850,1 0 816,-6-5 30,4 2 0,-5-8-353,3-1 218,2-4 98,-4 1 1,1-5 35,-3-3 0,1 1-56,-1-4 0,1-1 5,-2-4-87,-1 1 1,3-5 226,-5 1-1154,0-6 814,0 4-259,0-6-701,0-6 565,0 0 623,0-5 0,-5-6 0,-2-1 0</inkml:trace>
  <inkml:trace contextRef="#ctx0" brushRef="#br0" timeOffset="135">12677 11375 7569,'0'-18'0,"0"3"61,0-3 1,0 6 84,0-3 1,5 2 329,3 1-234,2-4-23,6 3 0,2-5 80,5 3 0,4 3-151,-1-4 0,10 4-38,-2 0 0,3 6-20,-3 2 1,-1-1-5,-2 1 1,-3 2-157,-6 5 58,1 9 53,0 1 1,-5 4-160,-3-1 35,-7 1 11,2 6 0,-9 4-17,3-1 0,-9 5 69,-7-4 0,-4 4-9,-7 0 1,-1-2 20,-3 1 0,-2-4-1,-5 0 0,-3-3-132,3-4 136,-3-2 0,14-6-8,0 1-796,6-1 353,5-5 64,1-1 0,6-6 392,5-3 0,10-7 0,8-7 0</inkml:trace>
  <inkml:trace contextRef="#ctx0" brushRef="#br0" timeOffset="136">13545 10987 7569,'-11'-12'0,"4"1"542,4 0 868,1 4-998,-3 2 0,3 5-12,-6 0 1,4 0 125,-3 0-342,-1 0-24,2 5 1,-8 8-63,2 10-91,-2 5-2,3 11 0,-4 3 181,-1 7 0,1 0-48,4 4 1,-1 4-431,1 4 1,3 1 317,1-1 0,3-5-174,-4 5 1,6-10-219,-2 2 245,3-5 79,1-2 1,5-6-261,2-2 174,-2-7 31,6-3 1,-1-5-176,5-1 138,0 1 1,0-5-183,1-3 167,-1-2 1,-2-2-5,2 1 1,-2-2-312,2-2 0,-3 1 10,0-6-182,-1 6 636,1-8 0,4 5 0,2-6 0</inkml:trace>
  <inkml:trace contextRef="#ctx0" brushRef="#br0" timeOffset="137">13659 11364 7569,'0'-12'-66,"0"6"66,0-4 0,0 9-81,0-10 71,0 10 525,0-4 2234,0 5-2598,5 5 33,2 1-47,4 11 1,1 1-46,-1 5-47,0 5 62,1 1 0,3 5-16,0 0 0,2 4-8,-2 0 0,-2 0-173,2-3 1,1-1 3,0 0 0,-1-5-68,-4-2 0,0 1-111,-4-1 164,3-6 40,-3 1 1,0-10 128,1 4-69,-6-4 37,3-5 0,-3 2 282,2-6-185,-3 1 220,4-4-199,-5 0 1,0-5 88,0-2 0,-4-5-238,0-3 88,0 2 0,4-8 1,0 3-109,0-5-74,0 0 62,0 0 1,0-3-127,0-1 1,2-3 83,2 3 0,-3 0 3,3 4 1,-3 6-23,-1 1 54,5 4-189,-4 0 202,4 6-11,0 1 1,0 11-170,3 6 24,7-1 99,-7 11 1,8-1-16,-4 6 1,3 0-19,0-5 0,2 5-5,-2 0 1,-2-2 32,2-6 0,-2 1-14,-2-4 1,0-1 227,1-4-86,-1-4 0,-3 2-70,0-6 525,-6 1-258,8-4 6,-9 0 1,6-5 200,-3-3 0,-3-3-160,3-4 0,1 1 81,-1-5 1,-1-4-77,-3-4 0,0-4 20,0 0 1,0-3-68,0-4-63,0 2-47,0-8 1,0 3-128,0-4-962,0-1 1004,0 0 1,0 0-951,0 1 463,0 4 23,0 2 0,0 10-1052,0 2 383,0 8 295,0 3 0,0 10 296,0 6 1,0 11-93,0 8 0,4 3 885,0 5-541,5-3 1,-8 10 237,3 1 0,-3-1 0,-1 5 0</inkml:trace>
  <inkml:trace contextRef="#ctx0" brushRef="#br0" timeOffset="138">14447 11604 7569,'0'-7'1987,"0"2"-1503,0 5 0,0 5-173,0 3 0,0 3-98,0 5 0,0 1 91,0 6-142,0 0-20,0 0 0,0 3 127,0 1 0,0 4-160,0-5 1,0 2-82,0-1 1,0-3 1,0 3 1,-3-3-200,-1-2 0,0 1-226,4 0 0,0-4 223,0 0 0,1-4-248,3 5 168,-3-7-62,4 4 118,0-6 0,2 0-15,4-4 1,1-1-483,-1-2 380,0-2 1,1 3-108,-1-5 1,-3-2-330,0-1 367,-1-4 146,0-4 0,-2-1 236,-5 1 0,5-6 0,1 0 0</inkml:trace>
  <inkml:trace contextRef="#ctx0" brushRef="#br0" timeOffset="139">14345 11958 7905,'-7'0'1895,"2"0"-1686,15 0 0,2 0 149,7 0 0,2 0-610,-2 0 0,3 0 179,1 0 0,3 0-749,1 0 431,5-5 17,-8 3 1,5-8-790,-2 3 1163,-8-4 0,7 0 0,-8 0 0</inkml:trace>
  <inkml:trace contextRef="#ctx0" brushRef="#br0" timeOffset="140">14642 10930 7569,'-12'-23'707,"6"0"1090,1 5-1158,5 7-246,0 6-117,0 5-38,5 0 0,1 5 0,6 3 0,0 7 109,3 4 1,-1 7-105,5 5 0,0 3-23,4 4 1,4 3-87,0 5 0,1-1-242,-2 1 1,-4 1-24,4 2-1236,-9-2 1378,10 9 1,-15-9-33,3 3 0,-6-4-245,-1 0 0,-5 0-9,0 0 0,-1-1 0,-2 1 1,0-4-108,0 0 1,-5-6-21,-3 3 1,-2-4-189,-2-1 1,-4 1-603,-3-1 591,-3-5-77,-1 4 678,-5-9 0,4 8 0,-2-5 0,-1-2 0,-3-1 0,-6-1 0</inkml:trace>
  <inkml:trace contextRef="#ctx0" brushRef="#br0" timeOffset="141">15589 11318 7569,'-3'-11'-23,"-1"-1"1,-1 1-114,1-1 308,3 1 0,-4 3 252,5 1-188,0 4 1,0-3 145,0 2 0,-2 3 100,-1-3-276,1 8 1,-3 7 258,5 8-138,0 3-190,0 6 1,0 1 8,0 5-91,0 0 66,0 1 0,0-5-55,0 1 0,4-2-3,0 1 0,1-1-176,-1-2 1,-3-7-75,3 3 1,1-4-139,-1 0 0,-1-2-345,-3-6-197,0-4 157,0 3-637,6-9 661,-5 4 686,4-5 0,-5 0 0,0 0 0</inkml:trace>
  <inkml:trace contextRef="#ctx0" brushRef="#br0" timeOffset="142">15372 11569 8224,'8'0'202,"0"0"0,6 0-568,9 0 1,-1-3 573,5-1 1,-2 0 237,2 4 0,-2 0-109,6 0-112,-6 0-278,8 0 0,-9 0-188,3 0 1,-3 0-115,-1 0 0,0 0 355,0 0 0,-1 0 0,1 0 0</inkml:trace>
  <inkml:trace contextRef="#ctx0" brushRef="#br0" timeOffset="143">16229 11044 7569,'0'-6'0,"0"-1"-24,0 3 117,0 3 304,0-4-46,-5 5-254,4 5 0,-4 3 478,5 7-182,-5 3-174,3 5 0,-3 3-36,5 1 0,0 5-26,0-2 1,0 3 0,0 1 0,1 6-32,3 2 1,1 1-109,3-1 0,2 2 63,-2-2 0,-2 1-158,2-1 0,-6-3-147,2-4-233,2-1 343,-4-5 0,7-1 99,-6-5 1,2-2 10,-1-2 0,-3-2-12,3-6-52,-2 1-207,3-1-350,-4-5 683,4 0-376,-5-6-1025,0 0 1,1-4 1342,3 0 0,-3-5 0,4 3 0</inkml:trace>
  <inkml:trace contextRef="#ctx0" brushRef="#br0" timeOffset="144">16298 11935 7699,'6'0'828,"4"0"-157,-2 0-414,2 0 1,5 0 29,0 0 0,6-4 64,-2 0 0,3-5-172,5 2 1,-1 0-11,4 0 1,-3 0-293,3 0 117,-5-3 50,8 8 1,-8-7-277,1 6 88,-2-1 56,-1-1 0,-1 2-81,-3-4 0,1 4-93,-5-1 1,4-1-221,-3 1 1,-1-1-369,-4 2-459,1 1 1309,-1-8 0,0 4 0,1-6 0</inkml:trace>
  <inkml:trace contextRef="#ctx0" brushRef="#br0" timeOffset="145">16343 11592 8004,'-6'-5'1195,"1"4"-1824,5-4 169,0 0 469,0 3 1,1-3 369,3 5 0,2 0-145,6 0 1,0 0 70,4 0 0,-2 0-148,5 0 0,0 0-36,3 0 0,5-3-153,0-1-39,-1 0 135,2-1 1,-4 2-674,3-4 307,-3 4-21,-6-7 0,2 7-306,-5-4 0,1 3 192,-5-4 1,-3 1 436,-1-5 0,-4 1 0,2 0 0</inkml:trace>
  <inkml:trace contextRef="#ctx0" brushRef="#br0" timeOffset="146">16286 11124 7569,'0'-11'426,"0"-1"0,1 1-257,3-1 0,3 5 45,4-1 1,2 4-98,2-3 0,3-1 116,5-3 0,3-1-461,1 1 124,5 4 78,-3-3 0,5 5-442,0-2 231,-5-4 139,4 10 0,-3-4 1,4 5-1</inkml:trace>
  <inkml:trace contextRef="#ctx0" brushRef="#br0" timeOffset="147">17074 10918 7569,'0'-11'0,"-1"0"-738,-3-1 312,3 1 454,-4-1 340,5 1 0,-1 1 222,-3 2 294,2-2-314,-3 9-208,0-10-91,4 10-159,-4-4 118,5 15-116,0-2 1,0 19 45,0-1 0,0 8-33,0 8 1,0-2-115,0 9 0,5-3-188,3 7 0,1-3 96,-2 3 0,3-5-294,-2 2 191,-3 2 120,5 0 1,-9-4-188,3-2 236,3-3-29,-6-3 1,4 0-137,-5-6 0,4-1 167,-1-3 0,1-2 73,-4-5 1,0-1-15,0-3 0,0-3 156,0-4 0,0-5 188,0 1-209,0-6 465,0 4 655,0-6-1162,5 0 1,-2 0-27,5 0 0,-5-2-57,5-2 1,0 2-138,3-6 0,4 6 79,0-2 1,6-1-111,-2 1 1,2-1 60,2 1 1,0 3-99,0-3 1,-2 3-152,-2 1 234,3 0-94,-9 0 0,3-1-594,-4-3-18,-1 3-376,1-5 77,-6 6 1069,-1 0 0,-5-5 0,0-1 0</inkml:trace>
  <inkml:trace contextRef="#ctx0" brushRef="#br0" timeOffset="148">17051 10896 7569,'-5'-17'1922,"4"-1"-1722,-4 0 0,10 3-974,3 8 255,7-4 456,3 5 0,3-4 337,-2 2 1,3-2-164,-3 3 0,6 0 25,2 0 1,1-1-56,-2-3 1,-1 4 177,1 3 0,-6 2-967,0-2 298,-7 3 202,4-4 208,-6 10 0,6 1 0,1 6 0</inkml:trace>
  <inkml:trace contextRef="#ctx0" brushRef="#br0" timeOffset="149">17577 11021 7569,'-7'-5'383,"2"4"-540,0-9-298,4 3 1305,-4 1-156,5 1-211,0 5-101,5 0 39,-4 5-244,4 1 0,0 7 167,3 2 1,2 7-163,2 4 0,0 7 0,3 2 1,-1 0-30,5 7 1,0 0-49,4 4 0,4-2-144,0-2-1059,4 2 1124,-7-8 0,6 5-303,-4-3 184,-2-8-20,4 8 0,-6-10-53,-3 2 1,1-3 99,-5-8 0,3 1 29,-6-4 0,2-1-114,-7-4-4,3 1 1189,-3-6-1726,3 4 362,-9-8-493,4 3-682,-5-5 1359,0 0 1,0-5-1,0-2 1</inkml:trace>
  <inkml:trace contextRef="#ctx0" brushRef="#br0" timeOffset="150">18034 11044 7569,'-7'-17'0,"-2"5"452,6-3 137,-1 7 0,2-1 155,-1 5-531,1 0 1,-8 7-60,3 5 0,-5 2-37,-3 13 0,0 3 14,-8 12-91,3 3-123,-8 5 1,5 1 269,0 2-1370,0-7 1190,0 12 1,2-12-153,2 8 1,-2-7 30,6-1 0,-4-8-96,4 4 1,0-10 37,3 3 0,1-2-60,-1-3 1,1-4-227,0-7 3,4 3 781,2-5 0,5-1-1148,0-4 822,0 0 0,0-2 0,0 0 0,0 3 0,0 4 0</inkml:trace>
  <inkml:trace contextRef="#ctx0" brushRef="#br0" timeOffset="151">18216 11604 7569,'0'-7'1720,"0"2"-1596,0 5 1,-4 5-2,1 3 1,-2 6 269,1 1 0,1 5-74,-4-1 0,3 4 104,-4 4 0,6-3-231,-2 3-39,3 2-29,1-5 1,0 9-213,0-3 62,0-2-50,0 5 0,3-9-99,1 3 1,4-4 55,-4-4 0,3 1-46,-3-5 1,5 1 82,-1-5 0,-2-1 29,2-2 1,-5 1 75,5-5-52,0 4-10,3-6 0,0 3-161,1-5 28,-6 0-14,4 0 0,0 0-242,6 0 1,-1 0-3,-4 0 1,1-5-206,-1-3 1,1-2 100,-1-1 534,0-1 0,1-4 0,-1-2 0</inkml:trace>
  <inkml:trace contextRef="#ctx0" brushRef="#br0" timeOffset="152">18045 11980 8249,'11'-6'1713,"2"1"-1309,2 5 0,-1 0-67,5 0 1,5 0-180,7 0 1,-2 0-132,2 0 0,-1-1-365,4-3 1,-3 3 45,-1-3 0,-4 3-607,0 1 899,-2 0 0,-1-5 0,0-2 0</inkml:trace>
  <inkml:trace contextRef="#ctx0" brushRef="#br0" timeOffset="153">18742 10873 7569,'-12'-18'-97,"1"1"0,4 6-240,4 0 1,-2 3 1011,1 0-291,0 6-95,4-8 523,0 8-396,0-3-230,0 5 0,-4 3-23,0 4 0,1 7-4,3 13 0,0 4 68,0 7 0,0 6-51,0 5 1,0 4-183,0 0 1,0-4-4,0 8-1203,0-2 1267,5-3 0,-3 4-244,6-3 114,-6-7-95,3 3 1,-1-9 104,0 2 1,0-2 42,-4-2 1,4-4 26,-1 1 0,1-2 187,-4-7 0,0 5-199,0-5 1,-1 0 1243,-3-7-1226,3 2 93,-4-8 0,1 4-402,0-6 144,0 0-155,4 1 0,0-4-259,0-1 1,0-3-356,0 4-514,0-6 1437,0 3 0,11-10 0,1-1 0</inkml:trace>
  <inkml:trace contextRef="#ctx0" brushRef="#br0" timeOffset="154">19004 11215 7569,'-10'-11'0,"3"-1"476,1 6 756,6 1-914,0 5-89,0 5-91,0 7 0,0 7 259,0 7-214,0 3-87,6 6 0,-4 8-62,6 2 0,-1 4 41,5-4 1,-1 4-152,1-4 0,3 6 79,0-9 1,0 4-137,-3-8 1,-1 0 39,1-4 154,-1-5-39,0-1 0,0-5 217,-4 0-253,3-5 78,-8-2 1,4-6 103,-2-2 65,-3 2 241,4-9 73,-5 4-279,0-10-76,-5-1 1,4-9-273,-3-1 113,-2-9 3,4 6 0,-3-14-153,5 3 77,0-3-7,0-2 0,0-4-6,0-3 1,0-2-40,0-2 0,1 2-105,3 2 0,-2 0 69,1 8 0,-1-2 93,-2 9 1,3 5 210,1 3 11,0 10-182,-4-7-152,0 15 136,0-4-119,5 5 1,-2 1-185,4 3 0,1 9 192,3 10 0,2 6 68,2 9 0,2 1-94,2 3 1,1 3-9,-5-4 0,4-1-99,-3-2-160,4-3 307,-7-5 1,3-3 256,-5-4-95,1-5 253,-1 4 167,1-10-6,-1 5-123,1-11 0,-5-1-39,1-5 1,-6-1 67,2-3 0,-3-7 675,-1-8-658,0-3-162,0-6 0,0-1-139,0-5-29,0 0-51,0-6 0,-3 3-49,-1-4 1,-1-3 33,1-5 0,3 2-176,-3-3 1,-1 3 44,1 2 0,0 4-12,4 3 0,0 4-702,0 3 377,0 9 85,-5 5-702,4 6 252,-4-1-722,5 6 1060,0 1 0,4 11 72,-1 6 0,6 4-28,-1 7 0,2 5 456,1 2 0,6 8 0,1 3 0</inkml:trace>
  <inkml:trace contextRef="#ctx0" brushRef="#br0" timeOffset="155">19724 11512 7569,'-7'-6'940,"2"1"-529,5 5-196,-5 0 63,4 0 1,-5 5 572,2 3-493,-2 7-168,-1 2 1,-3 6-19,2 0 1,3 4-52,2-1 0,-2 5-95,1-4 0,0 3-158,4-3 107,0 4 46,0-1 0,0 0-7,0 1-28,0-6-87,0 8 0,0-9-135,0 3 0,1-5 27,3-2 1,-1 0-79,4-5 1,-3 0 92,4-3 0,-5-2-296,5-3-294,0 4 410,3-10-66,0 4-307,1-5 309,-1 0 45,1-5 393,-1-1 0,1-11 0,-1-1 0</inkml:trace>
  <inkml:trace contextRef="#ctx0" brushRef="#br0" timeOffset="156">19632 11878 7569,'-11'0'145,"5"0"0,1-2 695,5-1-188,0 1-330,0-3 90,0 5-437,5 5 88,1-3-166,11 3 0,0-5-112,6 0 1,0 0-20,0 0 0,3-2-216,1-1 1,0 0 161,-4-5 288,-6 1 0,5-5 0,-4 1 0</inkml:trace>
  <inkml:trace contextRef="#ctx0" brushRef="#br0" timeOffset="157">19929 10861 7569,'-6'-18'939,"-4"2"-842,9 5 0,-6 0 117,3 4 0,2 2 442,-6 5-424,6 0 0,-8 0-13,2 0-36,-2 5-80,-7 6 1,3 7-23,-5 5 1,2 3 68,-2 1 0,-2 0-163,6-4 1,0 3-184,3 1 130,1 0 59,5-5 1,1 0-343,5-3 158,0 3 119,0-10 0,5 5-146,2-6 75,3 1 109,7-1 0,-3-3 1,5-1 0,0-4-131,4 1 0,0-3-86,-1-1 0,1 0 84,0 0 166,0 0 0,0-5 0,0-2 0</inkml:trace>
  <inkml:trace contextRef="#ctx0" brushRef="#br0" timeOffset="158">20021 10827 7569,'0'-11'701,"-5"-1"-593,3 1 0,1 3-141,5 0 0,1 6 121,-1-2 142,-3-2-93,9 5 1,-3-5-96,4 6-91,0-5 133,1 4 1,3-8-45,0 5 0,8 1 27,-4 3 1,5-2-123,-5-1 1,-2 1-5,-2-2 1,-2 3-64,-2 1 95,1 0-55,-1 5 99,-5 2 1,-1 5 198,-5 4-9,0 1-146,0 11 0,0 1 86,0 6 0,-3 4-89,-1 3 0,0 4 15,4 3 0,0-2-34,0 2 0,0 6-400,0-2 1,1 6 85,3-6-663,-3 3 859,10-4 1,-9 0-81,6-3-13,-6-7 123,8 8 1,-5-15-226,3 3 434,2-7-154,-9 2 1,6-9 95,-3 3 1,-3-3-39,3-1 1,-3-6 345,-1-1 1,0-4-8,0 0 288,0-1 1,-5-1-75,-3-2 168,-2 2-580,-1-9 0,-1 4 119,1-5-171,-6 0-93,5 0 0,-10 0-66,3 0 0,1 0 13,-1 0 0,4 0-144,-4 0 0,5-1-173,-1-3 1,6 3-1146,1-3-368,6-2 920,-3 5 249,10-5 654,6 1 0,7-1 0,5-5 0</inkml:trace>
  <inkml:trace contextRef="#ctx0" brushRef="#br0" timeOffset="159">20649 11170 7569,'-5'-23'0,"-1"4"229,-6 0 0,6 9 964,2-2-567,3 8-260,-4-6 91,3 9-54,-3-4-219,5 5-24,0 5 1,0 3-266,0 7 98,0 8 4,0 6 0,0 10 164,0 3 1,2 2-80,1 2 0,-1 0-311,1-1 0,-1 1 76,-2 0-625,5-6 751,-4 0 1,4-2-90,-5 0-439,0-5 556,0 0 0,0-9-82,0 3 0,0-7-170,0-1-213,0-5 96,0 2 0,0-8-115,0 0-396,0-6 1,0-11 878,0-10 0,0-2 0,0 3 0,0 3 0,0-3 0,0-2 0</inkml:trace>
  <inkml:trace contextRef="#ctx0" brushRef="#br0" timeOffset="160">20523 11147 7569,'0'-23'750,"0"5"-730,0 3 0,5 1-71,3-1 1,2 3 94,2 1 0,-1-1 143,0 5 1,2-3 353,2-2-227,3 1-133,5-1 1,4 2-85,-1 3 38,1 2-147,-4 5 1,0 0-206,-1 0 129,1 0 43,-5 5 0,2 1-161,-4 5 0,-1 2 120,-4 2 1,-4 3-89,-4 5 1,-1 4-128,-2-1 260,-11 11-43,-1-6 1,-12 8 169,-3-5-557,-2 0 406,-5-4 1,-1-3 1,1-4 0,6-1-136,5-3 1,3-3-626,9-4 824,-3-1 0,12-2 0,-1 0 0,1 0 0,2-1 0</inkml:trace>
  <inkml:trace contextRef="#ctx0" brushRef="#br0" timeOffset="161">21368 10667 7569,'-6'-5'322,"1"4"-226,5-4 1,-1 5 616,-3 0-297,3 0-214,-4 0 0,0 6 103,-3 5 0,-2 7-113,-2 9 0,-3 2 114,0 5 0,-4 8-176,4 0 0,-2 9-111,2-6 0,2 9-52,-2-1 0,-2 3 75,2 1 1,0 0-1689,4 0 1571,-1 0 55,6 0 1,-3-1-1342,5-2 1163,0-4 119,4-4 0,0-4-55,0 0 0,2-7 152,1 0 1,4-2 237,4-7 0,-3 5-225,-1-5 1,1-3 763,3-4 0,1-4-771,-1 4 1256,-4-5-1238,3 3 1,-4-6 9,6 1 11,-6-1-108,4-4 1,-5 3-270,3-3-101,2-2-496,-4 6-22,6-10-182,-1 4 1115,0-5 0,1 0 0,-1 0 0</inkml:trace>
  <inkml:trace contextRef="#ctx0" brushRef="#br0" timeOffset="162">21494 11135 7569,'-6'-14'-21,"2"3"1,1 3-127,0 1 808,1-3-274,-3 8-21,5-3 422,0 5 0,0 7-609,0 4 0,1 11 28,3 8 1,1 8-72,3 4 0,2 4-86,-2 3 0,1-6-1215,-2 3 1084,3-3 68,-3-2 0,0-1-912,1-2 829,0-2-14,3-2 1,-3-2 15,-1-5 0,1-2 112,3-6 1,-3 1-10,0-4 0,-6-5 17,2-3 1,-2-6 967,2 2-664,-3-3 565,5-1 19,-6 0-526,0-10-281,0 2 0,0-13 14,0 2 1,0-4-61,0-4 0,0-2-142,0-5 0,0 0 39,0-1 0,0-3-176,0 0 0,3 1-36,1 7 100,0-3 27,-4 14 1,4-6 155,0 9 44,-1 1-110,-3 9 0,0-1-61,0 4-112,0 1 1,4 2-240,0 8 0,5 5 263,-2 6 0,5 1 185,3 10 0,-2 1-61,2 3 0,2-1 69,-2-2 1,4 0-50,-4-4-85,0 0 96,-3-5 0,-1 0 87,1-3 1,-1-2 31,0-6 0,0-3 478,-4-1-51,3-4-179,-3 2 0,0-5 577,1 0-384,-6 0-297,3-5 0,-3-3 51,2-7 0,-3-3-114,3-5 1,-3-5-70,-1-2 0,0-3 9,0-1 1,0-4-100,0 0 0,0-6 18,0 2 1,1 2-160,3-2 1,-3 1-513,3 0 19,-3 1 468,-1 6 1,0 6-732,0 5 466,0 0-184,0 11-261,0-5-151,5 11 302,-3-4 0,3 10 355,-5 0 1,5 5-167,2 6 1,0 2 525,0 2 0,1 8 0,3 6 0</inkml:trace>
  <inkml:trace contextRef="#ctx0" brushRef="#br0" timeOffset="163">22156 11444 9644,'0'11'799,"-1"2"-269,-3 2-131,3 3-276,-4 5 1,1 1-68,0 2-82,1-1 100,-2 8 0,3-8-57,-2 5 0,2-3 54,-2 3 1,3-3-173,-3 4 0,-1-6 103,1 2 1,0-3-55,4-1 0,0-1-123,0 1 70,0-5 43,5 4 0,1-10-360,1 3 181,3-2 69,-3-1 0,4-6-1,0-2 1,5 1 14,-1-1 0,1-1-151,0-3 1,-4-1 3,4-3 1,-4-1-172,0-2 0,-2-3-269,-3 2 387,4-2 0,-10-2 358,4 1 0,-5-6 0,0 0 0</inkml:trace>
  <inkml:trace contextRef="#ctx0" brushRef="#br0" timeOffset="164">21997 11878 9009,'5'-7'-25,"2"2"61,9 5 1,-3-1-119,6-3 1,2 3-373,5-3 266,-1-2 148,2 5 0,0-8-951,0 5 991,-1-5 0,-3 3 0,0-6 0</inkml:trace>
  <inkml:trace contextRef="#ctx0" brushRef="#br0" timeOffset="165">22465 10907 7569,'0'-11'0,"0"-1"159,0 1-10,5 4 1,-4-3 289,3 3-23,-3 1-167,-1-4 0,0 8 72,0-6 27,0 6 237,0-3-292,0 5-147,-5 0 0,-2 2-18,-9 6 1,2 1-99,-5 10 1,2 0-42,-2 4 5,-3-1-60,9 6 1,-3-2-59,4 4 0,6-5 91,2 2 0,3-3-107,1-1 1,5 0 8,3 0 0,7-5-67,4-3 1,2 1 9,2-1 0,0-3-109,0-4 1,-3-6-413,3 2 360,-8-3 13,12-1 0,-13 0-604,5 0 940,-5 0 0,2-5 0,-4-1 0</inkml:trace>
  <inkml:trace contextRef="#ctx0" brushRef="#br0" timeOffset="166">22693 10701 7569,'-11'-11'336,"4"0"0,1 3-91,2 0 235,3 6 29,-4-3 524,5 5-715,0 0 0,4 6 35,0 5-172,4 6-1,4 6 0,2 5 58,5 2 1,0 3-47,4 1 1,1 2-12,3 2 0,-6 0-41,6 8 0,-7-7-8,3 7 1,-2-7-1025,-5 3 911,4 0 116,-7 4 0,3-1-75,-4 1 0,-6 1-142,-2 2 1,-3-4 148,-1 4 0,0-8-9,0 5 0,0-5-111,0 1 1,-4-2-97,0-6 103,-4 0 13,6-5 1,-8 3-62,3-5 136,1-1-31,-4-8 0,4 2 250,-5-4-262,4-1 0,-3-4 0,2 1-91,-2-1 0,-1 1 549,-1-1 0,1-3-583,0-1 0,-1-3 118,1 4-874,-1-6-328,1 8 596,5-8-23,-5 8-735,10-9 681,-4 4 691,5-5 0,-5 5 0,-1 2 0</inkml:trace>
  <inkml:trace contextRef="#ctx0" brushRef="#br0" timeOffset="167">6715 13774 7569,'-6'0'-162,"-4"0"-253,4 0 621,-1 0 549,2 0 241,5 0-870,5 0 0,-2 0 41,4 0 0,2 0 1,7 0 1,-2 0 4,5 0 1,0 0-64,3 0 1,3-4-7,1 0 0,-2-1-125,3 1-68,2 3 185,-5-4 1,9 1-134,-2 0 118,-3 0-72,0-1 1,-6 3-97,1-6 1,-1 6 12,-3-2 1,-3-1-118,-4 1 1,-5 0-66,1 4 1,-4 0-602,3 0-185,-4 0 484,2 0 295,-5 0 0,-1 5 263,-3 3 0,-2 2 0,-6 1 0</inkml:trace>
  <inkml:trace contextRef="#ctx0" brushRef="#br0" timeOffset="168">6738 13979 7569,'-6'0'41,"1"0"0,6 0 414,3 0 0,2-1 404,6-3-410,4 3-189,2-9 0,5 5 360,0-3-297,5-2-146,1 3 1,3-4-62,2 0 1,-8 4 25,5 3 1,-2-1-83,-2 2 1,-1-5 1,-3 4 0,-1 0-225,-3 4 1,-3 0-1229,-4 0 711,-1 0 403,1 5 0,-1 1 277,0 1 0,6 8 0,1-2 0</inkml:trace>
  <inkml:trace contextRef="#ctx0" brushRef="#br0" timeOffset="169">7995 13328 7569,'-7'-11'-158,"-3"-1"464,9 1 280,-9 5-11,8 0-185,-3 6-284,5 0 1,0 6 112,0 1 0,0 7 1,0 1 1,0 7-91,0 1 0,0 1 12,0 6 1,0 1-50,0 3 0,0 0-177,0 1 1,4 3-315,0 0-110,5 5 467,-3-8 1,6 9-283,-1-6 195,-5 5 31,5-8 1,-6 5 23,2-6 1,0-1 49,-4-3 0,-1 2 5,1-5 0,-1-4 27,-2-4 0,1-5 135,3 1 1,-3-3 425,3 0-564,-3-1 76,-1-4 0,1-1 87,3-2 45,-3-3 177,5 4-56,-6-5 493,0 0-584,0-5-260,0 4 0,0-9 103,5 8 1,-3-3-342,6 5 142,-1-5-36,5 4 1,-1-5-29,1 2 1,3 3 73,0-3 1,5 2-49,-1 2 1,-1-1 90,1-3 0,0 3-5,4-3 0,0 3 77,0 1-67,0 0 20,-1 0 1,-2 0 99,-1 0-90,0 0-18,-2 0 0,4 0 1,-6 0 1,0 0-108,-3 0 64,4 0 0,-3 0 4,2 0 0,-6 0-273,-2 0 64,-4 0 15,2 0-1750,-5 0 2024,-5 0 0,-6 0 0,-7 0 0</inkml:trace>
  <inkml:trace contextRef="#ctx0" brushRef="#br0" timeOffset="170">8040 13831 7569,'-17'-12'-78,"0"2"-155,6 2 376,4-2 1,1 5 673,2-2-204,3 2-222,-4 5-116,5-6-155,0 5-93,0-4 80,5 5 1,2 0 12,9 0 0,1 0-1,6 0 1,5 4-74,3 0 1,2 0 23,1-4 1,4 0-129,0 0 0,-4 0 36,-3 0 0,-2-2-66,1-2 1,-2 2 20,-5-6-22,0 6 43,0-3 0,-5 1-103,-3 0 1,-2-1-62,-2 1 28,-5 3 1,1-4-354,-4 5-457,-1 0-48,-7 0 1040,-3 0 0,-14 0 0,5 0 0</inkml:trace>
  <inkml:trace contextRef="#ctx0" brushRef="#br0" timeOffset="171">8006 13374 7569,'0'-18'0,"0"2"0,0 8 349,0 0-184,5 1 8,1-5 1,6 5 164,-1-1 0,6 2-69,2-2 1,6-1-32,2 5 1,5-4-95,-2 0 1,3 3 10,1 1 1,-3-1-60,-1 1 1,-4-3 86,0 3 1,2-1-216,-1 1 80,-6 3-24,1-4 0,-9 5 73,2 0 0,-2 0-898,-2 0-1371,-5 0 2172,-1 5 0,-10 6 0,-1 7 0</inkml:trace>
  <inkml:trace contextRef="#ctx0" brushRef="#br0" timeOffset="172">8943 13054 7569,'-2'-8'18,"-2"1"-32,3 4 197,-9-2 86,9 5 115,-4-5-241,5 4 0,0-3-28,0 8 1,0 2 75,0 6 0,0-1 10,0 0 0,1 7-101,3 5 71,-3 0-74,9 10 1,-5 0 36,3 5 0,1 5-26,-5-1 0,1 4-119,-2 3 1,-1-2 66,2 3 0,-3 2-414,-1 1 0,4 3 322,-1 1 1,1 0-115,-4 0 0,0-1 104,0-3 49,0-2 5,0-10 0,0 2 40,0-5-35,0-5 17,0 0 0,0-10 12,0-1 1,0 0 34,0-7 1,4 4 8,0-3 0,0-5-5,-4-3 0,1-6 73,3 2-216,-3 2 622,4-4-488,-5 3 41,0-5 3,5 0-49,-4-5 1,6 2-76,-3-5 1,-2 5-264,6-5 256,-1 5 1,5-5-80,-1 4 1,-3-1 38,-1 1 53,1 3-17,3-4 0,1 5 154,-1 0-146,1 0 33,-1 0 2,1 0 1,-1 0-17,0 0 2,1 0 1,-1-4-151,1 0-332,-6 0-434,4 4 467,-9 0-28,4 0 467,-5 0 0,6-5 0,0-1 0</inkml:trace>
  <inkml:trace contextRef="#ctx0" brushRef="#br0" timeOffset="173">9000 13031 7355,'-7'-6'2,"2"1"228,5 0-2,0 3 278,0-3-46,0 5-118,5 0 1,2 0-101,4 0 0,2-3 75,2-1 0,-1 0-156,5 4 1,0 0-12,4 0 0,-4-1-96,0-3 0,-4 3 26,4-3 0,-4 3-87,4 1 0,-5 0 62,2 0 0,-4 0-94,0 0-256,-1-6-552,1 5 345,-6-4 0,-1 10 502,-5 3 0,-5 2 0,-1 1 0</inkml:trace>
  <inkml:trace contextRef="#ctx0" brushRef="#br0" timeOffset="174">9651 13351 7569,'-2'-8'-136,"-1"1"1,1-1-169,-2-3 0,3 3 593,1 1-60,-5 4 51,4-7 67,-4 9 0,5-6 143,0 3-352,0 3 1,0-3 2,0 8 0,0 2-29,0 6 1,0 1 27,0 2 1,0 3 21,0 4 0,0 6-158,0 3 122,0 2-34,0 1 0,1 0-69,3 1-106,-3-6 115,4 9 0,-1-12-87,0 9 1,1-7 100,-1 2 0,-3-7-123,3 4 0,-3-10 90,-1 6 1,4-6-6,0 2 0,-1-5 35,-3 1-28,0-2 2,0-2 1,0-3-90,0-1 88,0-4-247,0 7-358,0-9-106,0 9-465,0-8 754,0 3 406,0-5 0,6 0 0,0 0 0</inkml:trace>
  <inkml:trace contextRef="#ctx0" brushRef="#br0" timeOffset="175">9970 13968 7569,'-6'0'53,"1"0"-60,5 5 208,0-4 379,0 4 232,0-5-293,0 5 135,0-4-207,0 5-1266,0-6 1,10-6-1,3 0 1</inkml:trace>
  <inkml:trace contextRef="#ctx0" brushRef="#br0" timeOffset="176">10302 13225 7569,'0'-7'-420,"0"-1"642,0 6 449,0-3-93,0 5 1,0 5-311,0 2 0,-2 5-59,-1 3 0,1 6 128,-2 6 0,3 5-196,1-2 1,0 3-80,0 2 0,0-1 82,0 0 0,1 2-139,3 2 0,-2-3-175,1 3-313,4-7 466,-6 2 0,5-5-22,-2 2 0,-1-2 54,4-5 0,-4 0-110,1 0 1,1-2 113,-2-2 0,1-2 15,-4-6-6,5 0 508,-3 1-501,3-6-313,-5-1-179,0-5 1,0 0-1</inkml:trace>
  <inkml:trace contextRef="#ctx0" brushRef="#br0" timeOffset="177">10747 13282 7569,'-1'-11'0,"-3"0"0,3 4-189,-4-3 197,5 9 178,0-4 1,-4 4 749,0-3-309,0 2 44,4-3-460,0 5 1,1 5-43,3 3 1,3 3-2,4 5 1,2-1 33,2 8 21,-2-3-140,8 8 1,-4-1-125,2-1 147,2 6-69,-3-8 0,5 9-97,0-2 1,0 0 42,-1 0 1,0 0-111,-3-4 0,3 0 101,-3-4 0,-3-1-83,-1 1 0,-1-1 262,2-3-22,-4-3-89,5-4 0,-10-1 3,1 1 0,-2-1-14,2 1 0,-2-5 61,-2 1-156,-3-6 1,4 5-393,-5-4-561,0-1 506,0 3-1985,0-5 2496,0-5 0,-5-2 0,-1-4 0</inkml:trace>
  <inkml:trace contextRef="#ctx0" brushRef="#br0" timeOffset="178">11215 13157 7569,'-5'-12'126,"-2"1"1,2 3 646,1 1-390,2 4-36,2-2 110,0 5-229,-5 0 1,4 1-32,-3 3-139,-2 3 80,0 9 0,-6 2-90,1 5 136,-6 5-73,0 6 1,-6 3-113,0 5 0,-4-1-177,1 5 1,-6 0 138,1-1 1,-2-3 182,-1 0-176,5 0 1,0-1 65,2-3 0,3-4-154,-3-4 71,8 3 0,-1-8-10,5 1 0,3-7 35,5-3 0,3-4-15,-4 0 0,6-1-11,-2 0 0,3-3-287,1 0 45,0-6 598,0 3-521,0 0-721,0-3 391,5 3 216,1-5 329,6 0 0,-1-5 0,0-2 0</inkml:trace>
  <inkml:trace contextRef="#ctx0" brushRef="#br0" timeOffset="179">11467 13694 7569,'0'-12'-33,"0"5"88,0-1 269,0 5 16,0-7 67,0 9-27,0-4-37,0 5-291,0 5 1,0 5 22,0 5 0,0 6-35,0-2 0,0 2 12,0 2 0,-2 0 5,-2 0 0,3 0-106,-3 0-44,3 4 139,1-2 1,0-1-103,0-5-56,0 0 108,0-2 1,0 4-79,0-6 1,4 0 57,0-3 0,5-1-87,-2 1 0,2-5 51,-1 1 0,2-4-12,-2 3 0,2-4-2,1 0 1,-3-1-7,-1-2-170,1 0 14,3 0 82,1 0 0,-1 0-179,1 0 0,-5 0-11,1 0 344,-6-5 0,9-2 0,-5-4 0</inkml:trace>
  <inkml:trace contextRef="#ctx0" brushRef="#br0" timeOffset="180">11409 13945 7569,'0'-6'953,"2"0"-799,2 6-156,-3 0 88,9 0 1,0 0 28,5 0 1,2 0-23,-2 0 0,-1-1 2,5-3 1,-4 3-49,4-3 0,-5 3-147,1 1 0,-2-4-86,-1 0 0,-1 1-563,0 3 749,1 0 0,-1-5 0,1-2 0</inkml:trace>
  <inkml:trace contextRef="#ctx0" brushRef="#br0" timeOffset="181">11878 13865 7140,'0'-6'-75,"0"1"641,0 5-302,5 0 0,-3 0-9,6 0-95,-6 0-19,9 0 0,-9 0-85,6 0 0,-1-2 43,5-2 0,-5 3-102,1-3 0,0 3 59,3 1 0,0-4-169,1 0 1,-1-1 36,1 2 0,-1 1-150,1-1 1,-1 1-645,0 2 418,-4-5 275,3 4 0,-8-4-435,6 5 344,-5 0 268,2 0 0,0 0 0,1 0 0</inkml:trace>
  <inkml:trace contextRef="#ctx0" brushRef="#br0" timeOffset="182">12255 13728 7569,'0'-6'-334,"0"0"418,0 6 63,0 6 1,0 0 115,0 5 1,0 2-94,0 2 1,0-1 27,0 5 0,0 0-86,0 4 0,0 0-3,0 0 1,0-4-170,0 0 41,0 0 58,0 4 0,0-4-174,0 0 111,0-5-21,0 2 0,0-4 72,0-1 0,0-3-50,0-1 0,0-3 57,0 4-36,0-6 0,0 5 17,0-4 67,0-1 33,0 3-529,0-5 1,0-5 0,0-2 0</inkml:trace>
  <inkml:trace contextRef="#ctx0" brushRef="#br0" timeOffset="183">12346 12906 7569,'6'0'-1001,"-1"-6"1209,-5 5 68,0-9-155,0 9 1,0-6 149,0 4 0,5 1-110,3-1 0,2-2-31,2 1 0,3-4 9,0 4 0,5-1 0,-1 1 0,3 3 41,1-3-50,0 3-25,0 1 0,-1 0-127,1 0 148,0 0-80,0 0 1,-4 0-69,0 0 1,-4 0 80,4 0 1,-5 4-12,1 0 1,-2-1 21,-1-3 1,-1 0-20,0 0 0,-3 0-82,0 0 94,-6 0-21,3 6 1,-4-5-123,3 3 130,-2-3 45,3-1 28,-5 0 61,0 5 7,0-4-135,0 9 1,0-3 0,0 4 0,0-3-25,0-1 37,0-4 47,0 7-54,0-4 3,0 6 56,-5-1-41,3 1 0,-3-1-11,5 1 1,-4-1 3,1 0 0,-2 1 19,1-1 0,2 1 1,-1-1 1,-2 0-77,1 1 57,0 4-12,4-3 1,0 9-17,0-3 20,0-3-41,0 6 1,0-1 17,0 6 0,0 0-22,0-5 0,4 5-7,0 0 1,3 1-10,-3-2 0,1-2-13,-1 3 0,-3-2-14,3 2 49,2-3-3,-4 4 0,3-1-79,-5-1 73,0 1-27,0 1 0,3-3 1,1 6 0,0-6-31,-4 2 0,1-3-107,3-1 0,-3 0 46,3 0 1,1-1-128,-1 1 0,0-8 192</inkml:trace>
  <inkml:trace contextRef="#ctx0" brushRef="#br0" timeOffset="184">12860 14105 13030,'-17'0'32,"0"0"7,-6 0 1,0 1-34,0 3 0,-1-2-8,-3 6 1,3-5 4,-2 0 0,3-1-11,4-2 1,2 1-474,6 3 235,4-3 23,-3 4-906,9-5 560,-4 0 19,5 0 0,10 0 550,5 0 0,11-5 0,3-1 0</inkml:trace>
  <inkml:trace contextRef="#ctx0" brushRef="#br1" timeOffset="185">12848 13911 6324,'-6'0'522,"1"0"1132,5 0-1570,0 5 0,0-3-20,0 6 0,0-4 58,0 3-85,0-4 1,0 7-18,0-2 0,0-2 14,0 2 1,0-5-8,0 5 0,0 0 20,0 3 4,0-5 11,0 4-23,0-3 7,0 4-21,0 1 0,4-5 15,0 1 0,-1-4-1,-3 3 1,0-3 31,0 4-14,0-6-6,0 8-106,0-8 88,0 3-11,0 0 0,2-4-147,2 3 149,-3-3-192,4-1-768,-5 0 101,0 5 419,0-3 416,5 3 0,-4-5 0,4 0 0</inkml:trace>
  <inkml:trace contextRef="#ctx0" brushRef="#br1" timeOffset="186">13557 12826 7569,'0'-12'17,"0"6"1,0 0 106,0 2 1,-2 2-92,-2-1 190,3 1-62,-4 2 1,5 5-84,0 3 0,0 3 62,0 5 0,0 1-12,0 6 0,0 0-16,0 0 0,0 0-100,0 0 0,0 0 81,0-1 1,4 1-14,0 0 0,0 0-147,-4 0 44,0-6 22,0 5 1,0-5-62,0 2-28,5 2 77,-4-8 1,4 3 14,-5-4 1,0-1-124,0 1-67,0-1 0,1 0-264,3 1-3,-3-6 0,6 3-192,-4-5 294,-1 0 353,8-4 0,-4 0 0,6 0 0</inkml:trace>
  <inkml:trace contextRef="#ctx0" brushRef="#br1" timeOffset="187">13979 12871 7569,'-11'-11'310,"4"-1"-173,-3 1 1,9 3-3,-3 1-138,-2 4 142,-1-7 0,0 8 45,-1-6 1,1 5 126,-5 0-179,1-4 1,-4 6-12,-1-3 1,1 4-80,4 4 1,-2 2-135,-2 6 104,2-1-11,-3 6 1,4 0-104,1 6-14,-1 0 150,1 0 0,5 0-101,2 0 73,2 0 0,4-4-129,2 0 1,7-5 80,8 1 1,4-3-58,3 0 1,0-6 93,4-2 1,1-3 26,3-1 1,-4-5 5,1-2 0,-7-4 97,-1 0 0,-2-4-17,-5 0 0,-1-4-75,-4 3 0,-4-3 49,-4 4 0,-1-4-68,-2 4 0,0-4-71,0 4 1,-5-4 1,-3 3 1,-6-3-179,-1 4 0,-4-3 130,4 7-455,-6-3 354,4 13 1,-5-4-229,3 5 0,-1 0 121,4 0 0,1 5-14,4 2 1,-1 7 324,1 1 0,1 4 0,2-3 0,-2 9 0,4-1 0</inkml:trace>
  <inkml:trace contextRef="#ctx0" brushRef="#br1" timeOffset="188">13831 13123 7569,'0'6'0,"-2"-1"453,-1-5-135,1 0-113,-8 5 1,4-2 152,-6 4 0,1 1-103,0 3 1,-1 1-67,1-1 1,1 4-81,2 1 0,3 0-129,5-1 0,0-2-37,0 2 112,0-2-104,0 3 0,5-3-94,3 2 1,3-2 54,4-2 1,-1 0-66,5-4 0,0-2 87,4-5 0,0 0 24,0 0 1,0-1 63,-1-3 0,1-3 101,0-9 1,0 2-59,0-5-40,-5 5-10,-2-2 1,-4 1-79,-1-1 96,0 1-65,-4-1 0,-2 2-91,-5-5 0,-2 5 26,-1-1 1,-5-2-154,-7 2 1,1 1-29,-5 6 0,-1 3-144,-7 5 0,-2 0-464,-6 0 399,1 5 303,0 7 0,-5 5 0,-2 6 0</inkml:trace>
  <inkml:trace contextRef="#ctx0" brushRef="#br1" timeOffset="189">13237 13614 7569,'-7'-2'361,"4"-1"-241,1 1-179,2-3 1,2 5-132,1 0 0,0 0 340,5 0 0,3 0 309,4 0 0,11 0-141,0 0 1,7 0 50,5 0 1,3 0-63,5 0 1,3-4-278,1 1 0,4-1 33,-1 4 0,3-4-234,1 0 1,1-3 182,-1 3 0,-4-1 74,0 1 0,-2-1-21,-2-3 1,0-1-27,-11 6 0,0-5-23,-4 4 0,-1-1 116,-2 1 0,-5 3-47,-7-3 1,2 3 141,-6 1-147,0 0 130,-4 0 0,-3 0-677,0 0-240,-6 0-621,8 0 464,-8 0 864,-7 0 0,-8 5 0,-10 1 0</inkml:trace>
  <inkml:trace contextRef="#ctx0" brushRef="#br1" timeOffset="190">13557 13865 7569,'-7'-6'-395,"-3"-5"0,9 9 570,-3-6 645,-2 6-259,4-8-132,-3 8-292,5-3 1,5 1 91,3 1-46,2-1 1,2 4-23,4-5-25,-3 3 0,7-3 137,-5 5-309,6 0 71,-9 0 0,9 0 91,-6 0-193,5 0 76,-7 5 0,3-2-242,-4 5 186,-6-1-65,4 5 0,-7-2-75,4-3 96,-4 9 69,2-9-75,-5 10 81,0-6 1,-1 1-21,-3-1 0,1 0 8,-4 1 0,-1-1 42,-3 1 0,3-1 18,0 1 0,1-5 101,-5 1 6,1-1-81,5 0 0,-3-1 252,5-2-279,-5-3 0,8 6 35,-3-4-31,3-1 1,2 3 1,3-5 1,2 1 56,6 3 40,-1-3-98,0 4 0,2-5 262,2 0-230,-2 5-26,9-4 0,-8 6 20,5-3 1,-5-3 38,1 3-180,3 2 51,-6-5 1,4 9 129,-9-2-328,3-3 145,-3 5 0,-1-3 49,-2 4-66,-3 0 0,-2 2 90,-3 2-165,-2-2-55,-6 9 180,1-10 0,-6 9-18,-2-6 1,-2 4-38,-2-4 128,0 5 1,0-7-95,0 2 23,0-2-176,1-2 183,-1-4 0,4 2-26,0-6-243,10 1 0,-6-4-127,7 0 7,3 0 149,0 0-114,5-5 0,6-6 393,6-8 0,4-3 0,7-1 0</inkml:trace>
  <inkml:trace contextRef="#ctx0" brushRef="#br1" timeOffset="191">13933 13854 7569,'0'-12'429,"0"6"-229,0-4 111,0 8-7,0-3 0,6 5-143,1 0 1,3 0 76,2 0 0,4 0-111,3 0 1,3-4 92,1 1 1,0-1-176,-1 4 64,1 0-27,0 0 0,0 0-55,0 0-28,-6 0 1,5 0-9,-3 0 70,-2 0 0,-1 1-41,-4 3 1,-1-3-98,0 3 0,-3-3 6,0-1 34,-6 5 1,4-3 59,-2 1-9,-2 4 1,3-5 138,-5 6-14,0 0-114,-5 3 0,3 0 10,-2 1 1,-1 4 1,2 3 1,-5-1-1,4 1 1,-3 0-22,3 4 1,-5 0-7,1 0 0,2 3-130,-2 1 149,6 0-18,-8-5 0,8 1-119,-1 0-16,-4-5 119,6 3 0,-4-7-24,5 5 26,0-5 77,0 3-32,0-6 1,0 1-38,0-1 0,0-3 14,0-1-13,0-4 22,5 7-522,-4-9 236,4 4 36,-5-5-1025,0 0 583,0 6 664,0-5 0,0 4 0,0-5 0</inkml:trace>
  <inkml:trace contextRef="#ctx0" brushRef="#br1" timeOffset="192">15418 13340 7569,'0'-7'-231,"0"1"430,0 2 151,0 3 93,0-4 0,0 0-247,-5 3-139,4 2 80,-4 2 1,5 9-65,0 0 104,0 1-83,0 9 0,0-3-106,0 5 0,4-4 80,-1 0 1,1-1-81,-4 1 0,0 1 54,0-5 1,4 5-14,0-5 1,0 0 26,-4-4 9,5 1-19,-4-1 1,4 1-149,-5-1 144,5-5-65,-4 5-193,4-10-102,-5 9-410,0-9-5,0 4 87,0-5 1,0 0-1</inkml:trace>
  <inkml:trace contextRef="#ctx0" brushRef="#br1" timeOffset="193">15235 13534 7659,'6'-7'173,"0"2"51,5 5 0,5 0 279,-1 0 1,6 0 198,2 0-362,0 0-125,10 0 1,-8-4-83,6 1-92,-6-1 189,8 4-262,-9-5 62,4 4 1,-5-6 244,0 3-1354,0 3 784,-5-4 0,2 5 295,-5 0 0,5-5 0,-2-1 0</inkml:trace>
  <inkml:trace contextRef="#ctx0" brushRef="#br1" timeOffset="194">16378 13134 7569,'-6'-6'-36,"5"-5"11,-9 5 1,7-4 516,-4 2-142,4 3 89,-2 0-270,5 4 47,0-4-91,0 5 0,-1 5 43,-3 3 1,3 6 18,-3 1 0,3 6-78,1 2 0,0 5-2,0 6 0,0 1-38,0-1-115,0 0 133,0 5 1,0-3-203,0 2-485,5-2 571,-4-2 1,8-4 9,-5 1 0,1-2 9,-1 1 1,-2-2-91,6-5 1,-6 0 106,2 0 0,-2 0 9,-2 0 0,3-6 159,1-1 405,0-4-517,-4 5 0,0-8 96,0 2-67,0-2-48,0 2 1,0-3 8,0 0 7,0-6-130,0 3 106,0-5-8,5 0-18,-4 0 0,13 4 126,-2 0-113,7 0-10,-2-4 1,6 0 64,0 0-53,5 0-26,-4 0 1,8 0 3,-5 0 1,3 0-23,-3 0 37,-1 0 0,-3-2 1,0 0-38,0-2 1,2 0 17,-2 4 0,2 0-112,-6 0 0,-2-4 9,-2 1 1,0-2-425,-3 1 296,2 2 1,-12-3-140,6 5 1,-6-1-219,2-3 246,-2 3 91,-2-4 1,-6 1-674,-1 0 450,2 1 475,-10-3 0,2 0 0,-10-5 0</inkml:trace>
  <inkml:trace contextRef="#ctx0" brushRef="#br1" timeOffset="195">16412 13534 7362,'6'-5'277,"4"3"1,-3-3 138,4 5-136,0 0-76,1-5 1,4 4-20,3-3 1,-1 3-67,1 1 0,0-4-3,4 0 1,-1 0-218,-3 4 75,2 0 49,-8-5 0,7 4-450,-5-3 202,1 3 150,-5 1 1,1-1-698,-1-3 366,-5 3-130,4-4 536,-8 5 0,3-5 0,-5-2 0</inkml:trace>
  <inkml:trace contextRef="#ctx0" brushRef="#br1" timeOffset="196">16298 13168 7569,'11'-18'75,"2"-2"-37,2 5 0,8 0-38,7 3 0,3 1 0,1-1 0,-3 1 280,-1 0-116,6 4-64,-6-3 0,8 9 17,-7-3-63,-3-2-113,5 4 1,-9-3-142,3 5 1,-3 0-11,-1 0 0,-4 4-220,0 0 0,-5 4 430,1-5 0,3 6 0,-1-2 0</inkml:trace>
  <inkml:trace contextRef="#ctx0" brushRef="#br1" timeOffset="197">17257 12917 7569,'0'-11'680,"0"4"-129,0-3-7,0 9 158,0-4-521,0 5 0,0 5-93,0 2 1,0 7 88,0 2 1,0 9-24,0 2 0,0 2-92,0 5 0,4-1 25,0 9 0,-1 0-145,-3 4 0,4-1 14,0 1 1,0 0-42,-4-1-857,0 1 911,0 0 1,0-2-151,0-2 0,0-3 107,0-4 0,0-2-93,0-3 1,0 2 298,0-6-171,0 1 9,0-4 1,0-2 181,0-2 10,0-2-156,0-1 0,0-3 503,0 2 0,0-6-448,0-1-22,0-1 1,0 1 110,0 0-21,0-6-167,0 3 106,0-5-120,0 5 75,0-3 71,0 3 12,0-5-94,5 0 1,-3 0 6,6 0-33,0 0 0,3 0 0,0 0 1,1-2-77,-1-1 1,-3 1 62,0-1 0,-1 1-151,5 2-5,-1 0 96,0 0 1,1-4-291,-1 1-42,1-1-315,-1 4 475,1 0 1,-5 0-403,1 0 661,-6-5 0,3-2 0,-5-4 0</inkml:trace>
  <inkml:trace contextRef="#ctx0" brushRef="#br1" timeOffset="198">17166 12906 7569,'0'-17'381,"0"-2"1,1 6-373,3 2 0,2 3-247,5 1 1,1-2 249,-1 5 0,4-1 239,1 1 1,0 2 6,-1-6 1,3 5-115,5 0 1,4 1-135,-1 2 1,1 0-106,-4 0 1,1 0-205,3 0 1,-7 2 111,3 1 187,-8 4 0,7 4 0,-5 1 0</inkml:trace>
  <inkml:trace contextRef="#ctx0" brushRef="#br1" timeOffset="199">17839 13134 7569,'-6'-8'44,"2"1"0,2 4 198,-2-1-49,3 3 38,-10-4 0,5 4-48,-5-3 1,3 7-13,0 0 58,-4 11-124,-1-6 1,-5 13-19,3-1 0,1 2 29,-5 5 1,4 1-143,-4 2 0,5 7 42,-1-3 1,3 2-70,5-6 1,2 3-19,5-2 1,0-3 119,0-2 0,1 2-157,3-1-42,2 0 144,5-10 0,2 5-77,2-3 0,-1-2 97,5-2 0,-2-3-2,6 0 0,-3-6 30,7-2 0,2-3 91,1-1 1,2-5-1,-2-2-99,3-9-8,-8-1 0,6-6 88,-4 0-44,-6 0-20,1 0 1,-9-5 19,2-2 1,-6-3-58,-2-1 1,-4-1-97,1 1 0,-8-4 17,-4 0 0,-3-4-174,-4 4 1,-3-4-114,-5 4-538,-5 5 792,4 5 0,-4 9-450,5 0 326,0 10 60,6-6 1,-4 14-64,6-3 1,0 3-75,4 1 0,0 6-134,4 5 0,2 2 614,5 6 1,5 5 0,1 5 0</inkml:trace>
  <inkml:trace contextRef="#ctx0" brushRef="#br1" timeOffset="200">18216 13774 7712,'7'0'931,"-2"5"-358,-5-4-274,0 4-660,0-5 78,5 0-140,-4 0 423,4 0 0,-10-5 0,-1-1 0</inkml:trace>
  <inkml:trace contextRef="#ctx0" brushRef="#br1" timeOffset="201">18776 13088 7569,'0'-16'-57,"0"3"0,0-7 57,0 5 1,-4-4-1,0 3 1,0 0 429,4 1 1,-5 2-134,-2-2 1,0 3-24,0 5 1,-1-2-158,-3 5 1,-2 0 7,-2 4 0,1 0-35,-5 0 0,0 5-112,-4 3 0,-1 7 56,-3 4 1,4 3-98,1 1 0,-1 1-14,4 2 1,2 0-80,2 4 0,7-1-156,5 2 0,1 0 86,2-4 1,3 0-42,4-4 1,2-6 132,10-1 0,2-4 31,5 0 0,0-6 16,4-2 1,-3-4 137,3-4 1,-4-2 212,0-6-142,-2 1-57,-6-6 0,2 5 331,-4-4-183,-1-1-52,-4 4 1,-1-3 86,-2 4 0,-2 1-76,-2-1 0,-2 1-34,1-1 0,-1 5 32,-2-1 0,-2 6 287,-1-2-511,1 3-60,-3 1 202,5 0 0,-4 6-283,1 5 103,-6 6 5,7 6 0,-4 6 19,2 5 0,2 0 32,-6 4 1,6 2-108,-2-2 1,2 1 72,2-1 0,-3-5-88,-1 5 1,0-8-23,4 4 0,0-8 67,0 1 0,0-4 200,0-4-145,0-3 15,5-4 148,-4-1-301,4 1 0,-5-5-556,0 1 752,0-6 0,0 4 0,0-6 0</inkml:trace>
  <inkml:trace contextRef="#ctx0" brushRef="#br1" timeOffset="202">19027 13043 7569,'-1'-12'-463,"-3"1"436,3 4 46,-4-3 0,5 8 80,0-6 0,0 4 285,0-3 87,0 4 0,1-2-187,3 5 0,-2 0-116,6 0 0,-4 1 0,3 3 1,1 8-10,3 7 0,1 2-94,-1 2 0,2 4 45,2-1 1,-2 6-120,2-1 1,-1 2 46,1 1 1,-2 0-51,2 0 1,2-3 32,-2-1 0,0-4-110,-3 0 1,-1-2-27,0-1 1,1-1 80,-1-3 1,-3-3-52,-1-4 96,1-1-130,-2 1-187,5-1 215,-5 0 1,2 0-129,-1-4 0,-4 0-449,1-4-427,-3-1 1095,-1 3 0,0-5 0,0 0 0</inkml:trace>
  <inkml:trace contextRef="#ctx0" brushRef="#br1" timeOffset="203">19450 12928 7569,'-12'-10'606,"1"3"1,5-6-343,2 5-153,2 6 26,2-3 1,-3 6-12,-1 3-92,-5 2 71,3 11 0,-6-2-44,1 8 1,-4 1 66,-1 6 1,-4 7-103,1-3 0,1 7 64,-1-3 0,1 5-310,-1-1 0,-2 1 23,2-1-333,2 2 516,1-8 0,1 2-465,-1-7 210,1 2 91,9-9 1,-3 2-108,5-7 1,-4 2-8,5-6 0,-1 0-520,4-3 384,0-1 428,5 0 0,0 0 0,3-4 0,-5-3 0</inkml:trace>
  <inkml:trace contextRef="#ctx0" brushRef="#br1" timeOffset="204">19598 13385 7569,'0'-11'1234,"0"4"-783,0 2-113,0 5-201,0 5 1,0 2 74,0 4 0,0 6 0,0 2 1,0 2-24,0 2 1,0 0-46,0 0 1,-1 4-56,-3-1 0,3 2-130,-3-1 1,2-3-106,-2 3 1,2-3-157,-1-2 0,1-3 144,2 1 1,0-7-238,0 3 229,0-4-113,0 0 158,0-1 0,5-1-128,3-2 120,2 2 1,2-9-35,-1 3 1,4-2-118,1-2 0,-1-4-218,-4 0 0,-1-5 6,-2 1 492,2-2 0,-4-6 0,6-2 0</inkml:trace>
  <inkml:trace contextRef="#ctx0" brushRef="#br1" timeOffset="205">19518 13671 7569,'-7'-1'581,"-1"-3"-562,5 2 1,3-3-52,8 5 1,2 0 39,2 0 1,3 4 2,0 0 1,2 0-150,-2-4 1,3 1 71,4 3 0,-2-3-289,-1 3 1,-2-3-113,2-1 467,3 0 0,-4-5 0,5-1 0</inkml:trace>
  <inkml:trace contextRef="#ctx0" brushRef="#br1" timeOffset="206">20044 13522 7151,'6'-6'2361,"-1"1"-2042,-5 5 1,1 0-259,3 0 30,-3 0 1,6 0-111,-3 0 1,-2 0-67,6 0 1,-5 4-76,5-1 0,0 1 40,3-4-80,1 5 0,-1-3-351,0 1 0,-3-1 239,0-2 1,-5 0-755,5 0 1066,-5 0 0,2 0 0</inkml:trace>
  <inkml:trace contextRef="#ctx0" brushRef="#br1" timeOffset="207">20375 13408 7569,'0'-6'1244,"0"-4"-709,0 8-228,0-3-180,0 15 1,0-1 23,0 10 0,0 0 25,0 4 0,0 1-24,0 3 0,0-3 0,0 3 1,0 1-85,0-2 1,0 2-182,0-1 0,-4-3 85,0 3 0,0-7-97,4-1 0,0-4-294,0 4 303,0-5 0,0 3-409,0-6 0,0-3-123,0-1-258,0-4 906,0 2 0,5-5 0,2 0 0</inkml:trace>
  <inkml:trace contextRef="#ctx0" brushRef="#br1" timeOffset="208">20592 12700 7569,'0'-18'-142,"0"3"-29,0 2 0,5 6 336,3-1-123,2 6 0,1-4 142,1 6 29,-1 0-146,0-5 1,2 4 134,2-3 1,3 2-102,5-2 0,-4 3 47,0-3 1,-4-1-22,4 1 47,-5 0-77,3 4-76,-6 0 0,-5 1-19,-2 3 0,-3-1 63,-1 4 1,0 1 173,0 3-203,0 1 35,-5 4 1,3 3 89,-6 8 1,6 2-116,-2 6 1,3 0 4,1 3 1,0 3 142,0 4-1213,0 1 1082,0 5 1,0 0-64,0 2-49,5 3 61,-4-4 0,5 1-5,-2 0 0,1-4-201,3 0 0,2 2 77,-2-2 1,2-3 74,1-4 1,1-5 157,-1 1 0,-3-4 17,-1-4 0,1-2-112,3-5 1,-3-1 640,0-3 1,-6-3-551,2-4 0,1-1 162,-1 1 0,0-5-132,-4 1 1,-2-6 134,-2 2 0,2-1-138,-6 1 1,1-3 109,-5 3 0,1-3-230,-1-1 0,-3 0 104,0 0 1,-5-1-457,1-3 183,-3 3-85,-1-5 0,-3 6-289,-1 0 1,2 0 250,6 0 1,-2 0-122,6 0 0,4 0-658,3 0 1052,5 0 0,-2 0 0</inkml:trace>
  <inkml:trace contextRef="#ctx0" brushRef="#br1" timeOffset="209">21277 13362 7569,'-11'-5'1799,"-1"4"-1421,6-4-426,1 5 631,5 0-127,-5 0-334,3 0-295,-3 0-197,5 5 1,0-2-45,0 4 0,0-3 414,0 4 0,0-1 0,0 5 0</inkml:trace>
  <inkml:trace contextRef="#ctx0" brushRef="#br1" timeOffset="210">21939 12483 7569,'-6'-11'0,"-4"-1"1,9 1 183,-4 4 137,5 2-148,-5 5 66,3 0-236,-3 0 0,5 3 175,0 4 0,0 2-4,0 10 1,0 0-33,0 4 1,-1 5-38,-3 3 1,3 2-91,-3 1 0,3-4 98,1 1 0,0-2-214,0 1 0,0 2-72,0-5 0,0-2-70,0-6 1,0 2-32,0-6 1,0 4-177,0-4 1,0 2 449,0-2 0,-5-3 0,-2 5 0</inkml:trace>
  <inkml:trace contextRef="#ctx0" brushRef="#br1" timeOffset="211">22453 12620 7569,'0'-16'72,"0"3"147,0-2-217,0 2 0,0 2-2,0-1 1,-1 4 188,-3 1 0,-2-1-70,-5-3 0,-1 3-39,1 1 1,-2 3 17,-2-4 1,-3 6 9,-5-2 0,0 3-88,1 1 0,1 1-11,-2 3 0,7 2-179,-7 5 94,8-4 50,-7 8 1,13-7-226,-2 7 1,6 1 70,-3 0 0,6 3-16,-2-4 0,8 4 12,3-4 0,5 4 28,3-4 0,3 1 61,5-5 1,-1-3 130,1-1 1,0-4 195,0 1-145,0-3-28,0-6 0,-6 2 223,-1-4-135,-4 4-7,0-7 0,-5 7 96,1-4 0,-5 3 88,0-4-48,-1 1-122,-2-5 0,-2 2 274,-1 3-285,1 1-6,-3 1-44,5 4 1,-4-3-322,1 8 132,-1 2 9,4 6 0,-2 4 95,-1 3 0,1 3-1,-1 1 1,0 3-26,-1 1 0,2 5 12,-6-2 0,4 0 0,-3 0 0,3-3-224,-4 3 1,6-6 84,-2-1 0,-1 0-261,1-4 0,-1-3-38,1 0 0,2-4 444,-6 0 0,0-1 0,-3 1 0</inkml:trace>
  <inkml:trace contextRef="#ctx0" brushRef="#br1" timeOffset="212">21608 13282 8919,'17'0'-18,"-5"4"-424,4 0 1,1 4 1129,2-4-401,3-1 1,7-3-3,6 0 0,5 0-100,10 0 1,3-5-259,8-2 0,-2-4 186,-26 6 0,-1-1 0,32-2-79,-32 5 1,0-1-1,31-3 143,-6 0 1,-5-2-192,-3 5 1,-8-1 47,-7 1 0,-2 3-67,-9-3 1,1 3 43,-9 1 0,0 0-259,-3 0-258,-1 0 867,-5 0-1837,3-4 1476,-5 0 0,0 1 0</inkml:trace>
  <inkml:trace contextRef="#ctx0" brushRef="#br1" timeOffset="213">21985 13499 7569,'-6'0'-362,"1"-1"392,5-3-31,-5 3 345,3-4 551,-3 5-265,5 0-402,0-5 1,2 4-183,1-3 1,0 3 91,5 1 1,-1 0-155,5 0 1,3 0 66,0 0 1,2 0 7,-2 0 0,-3 0-50,4 0 1,-4 1-78,0 3 1,-1-2-114,1 6 0,-6-1 74,-2 5 0,1-1 13,-1 1 1,-1-1 40,-3 1 0,-3 0 61,-1 3 0,-5-2 16,1 2 0,-3-2 130,-4-1 0,2-1-123,-2 0 0,1 0 96,-1-4 0,2 2 52,-2-5 0,6 3-55,1-3 1,6 1 9,-2-1 44,-2-3-242,4 4 0,-3-3 46,5 2 1,4-2-57,0 6 0,5-5 85,-2 5 0,7-4 4,1 4 1,2-2 19,-2 1 1,-2 4-30,2-4 0,2 3 32,-2 2 0,0-2-45,-4-2 0,1 2 0,-1-3 1,-1 7-15,-2 2 0,-3-1-102,-5-4 1,0 1 62,0-1 1,-5 0 39,-3 1 0,-3-1 64,-4 1 1,-3-5-70,-5 1 1,-3 0 21,-1 3 1,-4-3-16,5-1 0,-1-4-316,4 1 0,0-3-69,1-1 1,4 0-206,3 0 1,3-3-451,5-4 1058,2-1 0,15-19 0,2 3 0</inkml:trace>
  <inkml:trace contextRef="#ctx0" brushRef="#br1" timeOffset="214">22294 13488 7569,'-7'-11'777,"2"4"-522,5 2 0,1 5-98,3 0 1,6 0 6,6 0 0,4 0-111,-1 0 1,8 4 83,3 0 0,-2 0-56,-1-4 0,0 0-2,0 0 0,-4 0 48,-4 0 1,-5 0-23,1 0 1,-2 0 45,-2 0 32,-4 0-204,3 0 169,-9 0-49,4 5 0,-5 1-10,0 5 1,-5 6-5,-3 2 1,2 3-13,-1 0 1,-1 5 2,-4 0 1,1 8-111,0-1 1,-1 3 71,1-2 0,-1-2-201,1-3 0,0 2 61,-1-6 1,4 0 44,1-7 0,4 1 81,0-5 1,0 1 219,-1-5-93,3 0-149,-4 1 1,5-5-203,0 1 222,0-5-1513,0 2 1322,0-5 0,0-5 0,0-2 0</inkml:trace>
  <inkml:trace contextRef="#ctx0" brushRef="#br1" timeOffset="215">6807 15452 7569,'-7'0'-647,"2"0"704,5 0 0,-3-1 185,-1-3 198,0 3-225,4-4 1,0 4 48,0-3-109,0 3-25,0-4 1,1 5-63,3 0 23,-3 0-14,9 0 0,-3 0 7,4 0 0,-3 0-12,-1 0 0,1 0-25,4 0 0,-1 0 33,0 0 0,5 0-85,-1 0 0,1-4 82,0 0 0,0-4-91,3 5 0,3-5 43,-3 4 1,2-3-70,2 3 1,-5-4 51,-3 4 0,2-1-73,-2 1 0,0 3-98,-4-3 1,-3-1 42,0 1-18,-1 1 1,1 3-21,0 0-471,-6 0 269,3 0 1,-4 0-433,3 0 352,-3 0 436,5 0 0,-6 5 0,0 1 0</inkml:trace>
  <inkml:trace contextRef="#ctx0" brushRef="#br1" timeOffset="216">6887 15635 7569,'-7'0'-162,"2"0"1087,5 0-654,5 0 0,-2 0-55,5 0 0,-1-1-63,5-3 1,-1 3 20,0-3 1,5 1-44,-1 0 0,5 1-52,-1-1 0,3 0-63,1-1 1,0 2 62,-1-6 0,0 6-110,-3-2 1,1-1 37,-5 1 1,1-1-82,-5 1 1,1 3-68,-1-3 0,-3 3-407,-1 1-95,-4 0 261,2 0 382,-5 0 0,0 5 0,0 1 0</inkml:trace>
  <inkml:trace contextRef="#ctx0" brushRef="#br1" timeOffset="217">8017 14801 7121,'0'-6'355,"0"0"-140,0 2-36,0 3 41,0-4-170,0 5 1,0 5-41,0 2 0,-3 5 91,-1 3 1,-5 3-33,1 5 0,-2 1 17,-1 2 0,-4 3-10,-1 6 0,-3 0-6,4 3 1,-1 0 9,0 8 0,2-4-52,-5 4 1,5 3-136,-1-3 1,2 2 198,2-2 1,1-6-20,2-2 1,3 0 8,5-3 1,0 0-1,0-8 0,1 3-7,3-3 0,-1 0 1,4-4 1,1-4 13,3 0 1,-3-2-131,0 2 1,-1-1 278,5-3 1,-5-2-174,1 2 0,0-1-9,3 1 0,-3-2-77,-1 2 1,0-2 121,0-1-157,3-1 0,-5 0 66,3 1 1,2-5-1,-2 1-153,-3-5 105,0 2-522,0-5 222,-4 0-627,4 0 802,-5 0 0,5-11 0,2-1 1</inkml:trace>
  <inkml:trace contextRef="#ctx0" brushRef="#br1" timeOffset="218">8349 15155 7569,'-5'-11'0,"3"5"-436,-3-4-21,5 8 1231,0-3-296,0 5-206,0 5-170,0 2 0,0 9 13,0 3 1,0 7 129,0 0 0,0 5-56,0-5 0,0 6-75,0-2 1,0 0-52,0 0 0,0-1 58,0 2 0,0-3-137,0-5 1,0-1 29,0 1 1,0 0-69,0 0 0,0-5 66,0-3 0,0-2-110,0-2 1,0 0-113,0 1 0,1-5 66,3 1 0,-2-4-46,1 3 0,0-4 6,1 1 1,-3-2-626,3 2 809,2-3 0,0 10 0,6-5 0</inkml:trace>
  <inkml:trace contextRef="#ctx0" brushRef="#br1" timeOffset="219">8714 15761 7569,'-6'-7'1454,"-1"-1"-734,4 4-32,1 0-323,-3 4-1225,5 0 1,10 0 0,3 0 0</inkml:trace>
  <inkml:trace contextRef="#ctx0" brushRef="#br1" timeOffset="220">9000 15121 7569,'-4'-11'-374,"0"-1"76,0 6 104,4-4 383,0 9 130,0-10 585,0 10-658,0-4 1,0 15-123,0 5 1,0 6 105,0 2 1,0 1-75,0 2 1,0 4-33,0 4 0,0 0-96,0 0 1,0 1 43,0-1 0,-1 0-56,-3 0 0,3-3 21,-3-1 0,3-3-104,1 3 1,0-4 107,0 0 0,0-1-100,0-3 1,0-4 68,0-3 1,0 2 11,0-2 0,-4-3-9,0-5 1,0-3 30,4 4-39,0-6-250,0 3-1284,0-5 1529,5 0 0,2 0 0,4 0 0</inkml:trace>
  <inkml:trace contextRef="#ctx0" brushRef="#br1" timeOffset="221">9468 15441 7569,'-6'0'100,"0"0"2025,6 0-1911,0-5-242,0 4-460,0-4-1550,0 5 2038,0 5 0,-5 1 0,-1 5 0</inkml:trace>
  <inkml:trace contextRef="#ctx0" brushRef="#br1" timeOffset="222">10210 14687 7569,'-6'-6'-635,"1"1"1027,5 5 306,0 0-590,0 5 1,0 1 31,0 6 1,1 3-48,3 0 1,-3 5 40,3-1 0,-3 3-31,-1 1 0,0 1 5,0 3 1,-1-3-36,-3 2 1,3-2-77,-3-1 1,-1 4 34,1 0 0,0-2-125,4-6 1,0 3-102,0-3 1,0-3-13,0-1-21,0-2 0,0-2-134,0 1 28,0-6 23,0-1 1,2-5-442,1 0 556,-1 0 1,7-1 194,-6-3 0,6-2 0,-2-6 0</inkml:trace>
  <inkml:trace contextRef="#ctx0" brushRef="#br1" timeOffset="223">10530 14699 7569,'0'-12'-413,"0"1"728,0 4 44,0 2-177,-5 0 1,2 4 149,-4-3 1,3 3-219,-4 1 1,1 5 49,-5 3 0,5 2-244,-1 1 1,1 6 66,-5 2 1,2-1-83,2 1 0,-1 0-17,6 3 1,-5 0-43,4-3 0,0 1-35,4-4 0,4 3 60,0-4 1,5-1 71,-1-7 1,2 2-16,1-5 0,4 0 114,1-4 0,0-1-92,-1-3 1,-2 1 135,2-4 1,-2-2-15,-2-6 0,1 2 97,-1-2 0,-1-2-121,-2 2 1,-2-2 83,-2 2 0,-3 1-119,3-5 1,-4 1 45,-4-1 1,2-1-187,-6 5 0,-1 0 101,-6 3 1,2 2-347,-2 2 0,-1 3 59,0 5 0,0 2-54,1 1 1,2 5 157,-2 7 1,2-1 208,2 5 0,1 0 0,2 4 0,-7 5 0,2 1 0</inkml:trace>
  <inkml:trace contextRef="#ctx0" brushRef="#br1" timeOffset="224">10450 15064 8360,'0'12'1202,"-4"-5"-993,0 1 0,-1-1-162,2 5 1,1-1-172,-1 1 0,1 0 118,2 4 1,0-4-148,0 3 1,5-6 94,3-1 1,2-2-45,2 2 0,-1-3-28,0-5 0,5 0 67,-1 0 0,5-1 45,-1-3 1,-1-2 100,1-6 1,-4-1-16,4-2 1,-4 3-58,4-4 1,-5 0 22,2 1 1,-5-4-10,-3 3 0,1-3-210,-6 4 198,1-5-52,-4 2 0,-6 0-9,-6 3 0,0-1-55,-7 0 1,-2 5-144,-5 3 0,-3 6-70,-6-2 0,0 5 76,-3 7 1,6 1-37,-2 10 0,8 0-173,3 4 449,1-1 0,4 6 0,-5 2 0</inkml:trace>
  <inkml:trace contextRef="#ctx0" brushRef="#br1" timeOffset="225">10096 15361 7569,'-15'0'-7,"0"0"0,-1 0 52,5 0 1,0 0 207,-1 0 1,6 1 99,2 3 145,-2-3-233,4 4-274,-3-5 1,7 0 98,1 0 1,4 2 28,4 2 1,2-3-53,2 3 1,3-3-19,5-1 0,1 0-76,2 0 0,4 0 64,4 0 1,4-1-51,0-3 1,6 1 76,2-4 1,0-1-102,3-3 1,-3 0 18,-4 4 1,1-3 17,-5 2 0,-1-2 31,-7-1 1,2 3-11,-5 0 1,-5 6 2,-2-2 1,-7-1 31,3 1-348,-4 0 118,0 4-219,-6 0-339,-1 0 146,-15 5 0,-3 0 586,-9 3 0,-1 7 0,0-2 0</inkml:trace>
  <inkml:trace contextRef="#ctx0" brushRef="#br1" timeOffset="226">10028 15612 7569,'-11'-5'0,"4"-2"221,2 2-83,5-6 0,0 9 21,0-6 0,5 4 12,2-3 0,4 3-79,0-4 45,5 1 1,-2-5-14,5 1 0,0 3-106,4 1 0,4 3 29,0-4 0,-1 6 64,-3-2 1,-5 3-207,-3 1 0,2 0 58,-2 0 0,-4 5-62,-3 2 1,-6 0 73,2 0 1,-3 1-38,-1 3 0,0 1 7,0-1 1,0 1 33,0-1 0,-3 0 13,-1 1 1,-5-1 1,1 1-1,-2-1 6,-1 1 0,1-5 0,2 1 0,-2-2 113,2 2 0,2-2-18,-2-2 16,6-3-78,-3 4 17,5-5 116,0 0-131,5 5 0,2-3-14,9 1 1,-4-1 11,4-2 1,0 0-17,-1 0 0,6 3 14,-2 1 1,-3 1-42,-1-1 1,2-1 32,-2 4 1,4-3 20,-4 4-122,1-1 1,-6 5 91,-3-1 1,-2 1-86,-5-1 1,-2 2 71,-6 2 0,-1-2-37,-10 2 1,0 1 19,-4 0 0,-1 3-5,-2-4 1,2 4-28,-3-4 0,-1 0-64,1-3 1,1-5-79,3 1 1,5-5-96,3 0-142,2-1 0,3-4 143,2-1 1,5-8-172,6-4 0,8-5 456,4 1 0,10-8 0,-1-2 0</inkml:trace>
  <inkml:trace contextRef="#ctx0" brushRef="#br1" timeOffset="227">10530 15544 7569,'4'-8'0,"0"1"0,-1-1 87,-3-3 1,4 3 233,0 0 0,1 6-78,-1-2 0,-2-1-60,6 1 1,0 0-148,3 4 0,1 0 49,-1 0 1,5 0-77,4 0 1,0 0 119,-1 0 1,2 0-102,-2 0 0,2 0-125,-2 0 0,1 2 42,-5 1 1,4-1 31,-3 1 1,-1-1 25,-4-2 1,-3 0 65,-1 0 0,-3 0-36,4 0 0,-6 1 48,2 3 1,-2-2-19,-2 6 1,0 0 9,0 3 0,-6 4-79,-1 0 1,-3 6 68,-2-2 0,1 7-106,-1 5 0,1-2 51,0 1 0,-1 1-99,1 3 0,3-1 31,0-2 1,5-1 34,-5-7 0,6 1 66,-2-9 0,1 1 118,-1-5 0,3 0-143,-3 1 1,3-5 57,1 1-218,0-5 124,0 7-719,0-9-97,0 4 565,0-5 0,5 0 0,1 0 0</inkml:trace>
  <inkml:trace contextRef="#ctx0" brushRef="#br1" timeOffset="228">11558 15076 7569,'-5'-12'58,"4"1"209,-5 4 168,1-3-303,4 9 1,-4-3-111,5 8 0,0 6 85,0 5 0,-1 6 1,-3-2 1,3 6 46,-3 2 0,3 4-97,1 0 1,0 1 12,0-2 1,0 3-114,0-3 1,0-2 72,0-1 1,0-4-118,0-4 0,1 1-35,3-5 0,-3-3 4,3-5-498,-3 1 214,4 4 87,-4-6 0,6-1-426,-3-5-1,-3 0 741,4-5 0,-10-7 0,-2-5 0</inkml:trace>
  <inkml:trace contextRef="#ctx0" brushRef="#br1" timeOffset="229">11318 15384 7569,'-6'0'405,"1"-5"1,6 4-204,3-3 0,2-1-11,5 1 0,6-4-109,2 4-19,3-4 1,6 6 68,2-2 1,-1-1-104,2 2 0,-2-1-371,1 4 0,2-4 210,-5 0 0,-1 0-1017,-3 4 1149,0 0 0,0 0 0,0 0 0</inkml:trace>
  <inkml:trace contextRef="#ctx0" brushRef="#br1" timeOffset="230">12255 15087 7569,'-5'-6'70,"-2"1"0,-4 5 221,-1 0 0,1 0-85,-1 0 0,0 5 4,-3 2 1,2 7-31,-2 1 0,-2 6-74,2-2 1,-2 2 3,2 2 0,4 4-108,-1-1 1,1 1 28,3-4 0,3 4-112,1-1 0,3 0-115,1-7 0,1 2 88,3-2 1,4-2 9,7-2 1,-1-2 74,5-2 1,0-5-51,4-2 1,4-2 80,-1-2 1,5-2 3,-5-2 1,5-6 10,-5-5 0,5-4 14,-4 4 1,-1-4 72,-3 4 1,0-6-92,0 2 0,-5-2 114,-3-2 0,-4 0-62,-3 0 1,-3-1-62,-5-3 1,0-2-1,0-5 0,-5 3 0,-3 1 0,-7 1-8,-4-2 0,-3 3-75,-1 6 0,-3 4-138,-1 3 1,-1 3 56,2 5 1,3 1-201,0 6 0,1 4 96,7 0 0,0 9-649,3-2 907,1 8 0,5-1 0,1 5 0</inkml:trace>
  <inkml:trace contextRef="#ctx0" brushRef="#br1" timeOffset="231">12734 15452 7569,'-7'-1'138,"-1"-3"709,5 3-324,-2-4 168,5 5-2224,0 0 300,5 0 1233,-3 0 0,8 0 0,-4 0 0</inkml:trace>
  <inkml:trace contextRef="#ctx0" brushRef="#br1" timeOffset="232">13225 15098 7569,'0'-21'-155,"0"2"0,0-3 342,0 3 1,0 3 338,0 0 0,0 0-153,0 1 0,0-2-139,0 2 1,-1 2-94,-3-2 1,2 4 41,-6 3 1,1-1-179,-5 5 0,-3 1-40,0 3 1,-6 0-98,2 0 1,-2 5 75,-2 2 0,1 7-81,3 1 0,-2 4-4,2-3 0,2 4 38,2-1 1,4 1-90,3-1 1,-1 3 63,5-3 0,2-3-53,5 0 1,4 0 6,4-1 1,6-1-65,2-6 1,2-3 192,2-5 0,4 0-24,0 0 1,-1-1 177,-3-3 1,0-2-74,0-6 0,-6 1 203,-1-1 0,-4 1 54,0 0 418,-1-1-190,1 1 18,-6 4-371,-1 2 1,-5 7-132,0 1 1,0 5-1,0 7 1,-1-1 64,-3 5 0,1 4-92,-4 4 0,3 1 74,-4-2 1,5 0-129,-5 4 0,4-5 13,-3 2 1,4 1 33,-1-1 1,-1-4 10,1-4 0,1-5-78,3 1 1,-4-3-62,0 0 66,0-1-648,4 1 489,-5-1 1,4-3 104,-3-1 0,3-3-59,1 4 172,0-6 0,0 8 0,0-3 0</inkml:trace>
  <inkml:trace contextRef="#ctx0" brushRef="#br1" timeOffset="233">13705 15281 7569,'-6'-11'320,"-3"3"620,5 0-702,0 6 1,4-4 78,0 2-293,0 3 182,0-5-121,0 6-1168,5 0 1083,-3 0 0,3 6 0,-5 0 0</inkml:trace>
  <inkml:trace contextRef="#ctx0" brushRef="#br1" timeOffset="234">14504 14539 7569,'-11'0'-1128,"5"-2"1757,2-1 2,3 1-374,1-3 0,-2 5 110,-1 0-275,1 0 0,-3 5 54,5 3 0,-4 3-172,1 5 1,-1 3 112,4 7 1,-4 0-120,0 4 0,0 1-19,4 3 1,0-4-46,0 1 1,-3-7 46,-1-1 0,0-2-112,4-5 1,0 3-29,0-4 1,1 0 111,3-4 1,-3-3-382,3 0 0,1-1 458,-1 5 0,5-1 0,-3 1 0</inkml:trace>
  <inkml:trace contextRef="#ctx0" brushRef="#br1" timeOffset="235">14927 14642 7569,'0'-17'229,"0"3"-274,0-5 0,4 5-23,0-1 0,3 2 207,-3 2 1,0-1 272,-4 1 0,0-1 174,0 1-106,0 5-442,-5-4 1,-2 5 45,-4-3 0,-5 3-182,-3 5 1,-3 5 78,-1 3 0,-4 5-94,1 3 0,-1 4 40,4-1 1,2 1-1,2-1 0,2 3-125,6-3 0,1 1-115,2-1 1,3-2 64,5-6 0,4 1-1,0-1 1,8-1 212,0-2 1,7-3-49,0-5 1,-1 0 136,1 0 0,0-4-64,3 0 0,-4-3 64,-3 3 1,2-5 59,-2 1 1,0 2 97,-3-2 1,-5 2-35,1-2 0,-5 2 276,0 2 125,-1 3-161,-2-4-488,0 5 0,0 5 140,0 3 1,0 2-116,0 1-51,0 6 109,0 0 1,-4 3 7,0-1 1,0-2-80,4 2 1,0 2 38,0-6 1,0 5-278,0-1 1,0-2 117,0-2 0,0 1-253,0 0 1,0-1 156,0-4 1,0 1-495,0-1 769,0-4 0,-5 8 0,-1-3 0</inkml:trace>
  <inkml:trace contextRef="#ctx0" brushRef="#br1" timeOffset="236">14253 15224 7569,'-16'-5'333,"4"2"579,1-4-364,5 4-135,6-2-455,0 5 159,5 0 1,1 1 65,5 3 1,6-2 66,2 1 0,8 2-55,3-1 0,4 0-237,4-4 0,3 0-34,5 0 1,3-1-29,1-3 1,0 1-64,0-4 0,-7 3 34,3-4 1,-4 5 1,-1-5 0,1 4 87,-7-3 1,0 3-1,-8-4 1,-4 6 7,-4-2 1,-5 2-72,1 2 1,-2-3-36,-2-1 1,-3 0-466,-1 4-314,-4 0 778,2 0 0,-15 0 1,-3 0-1</inkml:trace>
  <inkml:trace contextRef="#ctx0" brushRef="#br1" timeOffset="237">14447 15418 7569,'-11'0'-669,"3"0"670,1 0 155,4 0 0,-3-4 54,2 1 0,3-3 237,-3 3 0,1 1 69,0-1-3,1 1-107,-3-3-125,5 4-213,0-9 0,2 9 97,1-3 1,0 2-253,5 2 1,-1 0 74,5 0 0,3 0-110,0 0 0,4 0-31,-4 0 0,4 0 23,-3 0 1,3 4 22,-4 0 1,0 5 39,-4-1 1,1-2 15,-1 2 1,-1-1 17,-2 5 1,1-1 12,-5 0 0,0 1-9,-4-1 1,0-2 10,0 3 1,-2-6 33,-2 9 0,-1-9 6,-2 6 0,-3-3 13,2 2 0,-2-3 119,-2-1 0,5 0 1,-1 0 0,4 2-72,-3-5 1,3 1 80,-4-1-28,6-3-160,-3 4 1,5-3-68,0 1-48,0-1 0,5 4 72,2-2 0,0-2 4,0 6 0,1-4-2,3 3 1,2-3 29,2 4 1,-2-4 55,2 3 1,-2-3-49,-2 4 1,1-2 36,-1 2 1,-3 2-21,-1-3 0,-4 0 0,1 0 1,-3 1-10,-1 3 0,-5 1 2,-3-1 1,-3 1 117,-4-1 1,1-1-107,-5-2 0,0 2 116,-4-2 1,4-2-101,0 2 0,0-5-54,-4 5 0,5-5-93,3 0 0,2-1-200,2-2 1,3 0-455,1 0-309,4 0 1099,3-11 0,11 4 0,7-10 0</inkml:trace>
  <inkml:trace contextRef="#ctx0" brushRef="#br1" timeOffset="238">14790 15430 7569,'6'-5'455,"-1"3"-479,-5-8 112,0 9 261,0-4-196,6 5 1,0 0-60,5 0 0,2 0 65,2 0 1,-1 0-52,5 0 1,-4 0-114,4 0 1,-1 0 35,1 0 1,2 0-75,-6 0 0,4 0 82,-4 0 1,0 0-25,-3 0 1,-1 0-3,1 0 34,-1 0-70,0 0 37,1 5 1,-6 1 21,-2 6 0,-3-1-8,-1 0 0,0 5 2,0-1 0,-5 5 18,-2-1 1,-4 3-2,0 1 1,0 1-49,-1 2 1,5-1 30,-1 1 0,0 2-75,-3-1 0,3-4 69,1-4 1,3-5 68,-4 1 0,6-3-73,-2 0 1,-1-4-1,1-1-102,0-4-210,4 2-603,0 0 396,0-4-272,0 4 675,0-5 1,10-10 0,3-3 0</inkml:trace>
  <inkml:trace contextRef="#ctx0" brushRef="#br1" timeOffset="239">15247 14539 7569,'-1'-10'-75,"-3"2"0,3 2-113,-3 2 1,1 3 734,-1-3-318,3-3 0,-5 6 525,2-3-153,3 3-159,-4 1-265,5 0 0,5 5 5,2 3 1,9 3 13,3 4 0,2-1-32,2 5 1,1 0-27,3 4 1,-2 1-30,6 3 0,-6-3 39,2 3 0,-3 1-83,-1-2 0,-1 2 34,1-1 0,-5 1-125,-3 2 1,2 3 68,-2-2 0,0 6-126,-3 1 0,-5 1-29,1-1 0,-4-1 105,3 5 0,-4-2-96,1 2 0,-3-2 59,-1-6 1,0 0-123,0 0 0,-1-1 67,-3-2 0,-3-2 31,-4-2 0,0-3 63,-1 2 0,1-2 1,-1-1 0,1-5 75,-1-3 0,1 2-59,0-2 1,-1-4 13,1-3 0,-4 0-18,-1 3 0,1-1 21,4-2 1,-1 1-52,1-5 1,3 3-69,1-3 0,3 1-58,-4-1-257,6-3 17,-3 4 1,3-5-92,-1 0-687,1 0 433,-3 0 733,5 0 0,0 0 0</inkml:trace>
  <inkml:trace contextRef="#ctx0" brushRef="#br1" timeOffset="240">16161 15190 7569,'-4'-8'467,"0"1"1,0 3-290,4-4-189,0 6 700,0-4 0,-4 5 216,0-3-172,1 3-481,3-4-2532,0 5 1847,0 5 1,1-2 432,3 4 0,2 1 0,6 3 0</inkml:trace>
  <inkml:trace contextRef="#ctx0" brushRef="#br1" timeOffset="241">16697 14801 7569,'0'-16'0,"0"3"222,0-2 124,0 2 0,2 3 171,1 3-104,-1-4 129,3 10-134,-5-4-27,0 5 1,0 5-349,0 3 0,0 7 16,0 4 0,0 3-43,0 0 0,0 6-12,0 3 0,0 2 84,0 1 1,-2 2-91,-1 2 0,1-3 55,-1 3 1,1-1-58,2 1 0,0-6 24,0 2 1,0-3-110,0-1 0,0-6 35,0-5 0,0-1 20,0 1 1,0-3 77,0-4-45,0-1 1,0-3 54,0 0 1,2-6-37,1 2 34,-1-3 1,4-1-23,-2 0 0,-2 0 4,6 0 1,0 0-3,3 0 1,5 0-9,4 0 0,1-4 2,2 1 1,0-3 3,0 3 1,1 0-69,2-4 0,-2 4 60,3-1 0,1-1-142,-1 1 0,-1-1 27,-3 1 0,0 3 31,0-3 1,-2 2-51,-2-2 1,2 3-138,-6-3 0,0 3-756,-3 1 352,-6 0-431,4 0 552,-9 0 542,-1-5 0,-11 3 0,-7-3 0</inkml:trace>
  <inkml:trace contextRef="#ctx0" brushRef="#br1" timeOffset="242">16743 15144 7569,'-4'-11'295,"0"-1"-73,-5 6-185,8-4 0,-3 5-37,8-3 0,3 3 335,4 5-195,0 0 1,10-4-2,2 0 1,7-1-19,0 1 1,2 3-87,-1-3 0,0 3-81,-4 1 1,3 0-14,-3 0 0,-1 0 70,-7 0 0,1 0-820,-5 0 377,0 0-426,-3 0 858,-6 0 0,-1-5 0,-5-1 0</inkml:trace>
  <inkml:trace contextRef="#ctx0" brushRef="#br1" timeOffset="243">16720 14687 7569,'-5'-11'0,"4"-1"185,-3 1-77,3 0 0,6-1-10,2 1 1,5 3 97,3 0 0,3 1 21,5-5-128,5 1 0,2 3-51,8 1 0,-1 0-133,5 0 0,-4 0-200,4 4 1,-4 1 150,4-1 1,-6 1-702,3 2 735,-9 0 0,3 5 0,-4 2 0</inkml:trace>
  <inkml:trace contextRef="#ctx0" brushRef="#br1" timeOffset="244">17645 14447 7487,'-5'-11'-245,"4"0"222,-3-1 1,2 6-45,-2 2 709,2 3-175,-3-4-259,5 3 1,0-1-83,0 6 1,0 4-46,0 4 1,0 9 44,0 3 1,2 9 3,1 2 0,-1 2-76,2 6 0,-3 3 2,-1 5 0,0-1-51,0-3 1,0 0-87,0-1 0,0 1-13,0 0 1,0-1 50,0 1 1,0 0-47,0-1 0,0-4 58,0-3 1,-1-7 29,-3-5 1,2-2 132,-1-1 1,1-5-62,2-3 0,-3-2 107,-1-2 1,0-3-80,4 0 0,0-5 176,0 5 167,-5-5-328,4 2 7,-4-5-147,5 0 66,5 0 1,-3 0-21,6 0 1,4 0-256,8 0 1,-3-4 51,2 0 0,0-4 51,4 5 0,0-5-29,0 4 1,-4-3-174,0 3 1,-5-1-134,1 1 1,-2 3-470,-2-3 936,-4-3 0,-2 1 0,-5-5 0</inkml:trace>
  <inkml:trace contextRef="#ctx0" brushRef="#br1" timeOffset="245">17577 14436 7569,'1'-18'-21,"3"3"1,7 4 37,8 3 0,3 2 88,1 2 0,-2 3-138,-2-3 1,3 2 66,-3 2 0,-1-3 100,1-1 0,-4 0-209,4 4 0,-1 0 59,1 0 0,-3 5 16,-4 3 0,4 2 0,2 1 0</inkml:trace>
  <inkml:trace contextRef="#ctx0" brushRef="#br1" timeOffset="246">18216 14550 7569,'-5'-11'261,"4"4"0,-4 1-225,5 2 266,0 3 109,0-4-44,0 5-211,0 5 0,5 3 74,3 7 1,0 3-1,0 4 1,2 3-53,-2 1 1,2 3-39,1 6 1,2-1-64,2 0 1,-2 4-103,2 0 0,-1 0-159,1-3 1,-2-1 114,2 0 1,-2-1-7,-2-2 0,1 0-20,-1-4 1,1-2-15,-1-6 0,1-1 77,-1-3 1,-1-2 22,-2 2 0,1-6-330,-6-1 223,1-6 1,0 5-900,0-3 371,0-3-412,-4 4 1056,0-5 0,-11-5 0,-1-2 0</inkml:trace>
  <inkml:trace contextRef="#ctx0" brushRef="#br1" timeOffset="247">18605 14539 7569,'0'-23'0,"0"1"0,0 3 496,0 8-165,0 1 194,0 8-102,0-3-324,0 5 0,-5 5-147,-3 3 1,-2 9 190,-2 5 0,-4 6-60,-3 7 1,-3 4-66,-1 3 1,-1 4-81,-2 3 0,-2-3-43,-3-1 1,-6 5-310,3-4 1,-1 0 182,4-4 0,1-4 103,7-7 0,-1-3-94,9-5 0,-1-2-22,5-2 1,3 2 35,1-6 0,4 0-295,-1-4 0,7-3 503,1 0 0,2-6 0,-1 5 0,5-1 0,3 2 0,2-1 0</inkml:trace>
  <inkml:trace contextRef="#ctx0" brushRef="#br1" timeOffset="248">18787 14893 7569,'0'-12'802,"0"1"-117,0 0-105,0 4-255,0 2-209,0 5-35,-5 5 0,3 7 150,-6 7 0,4 2 0,-3 2 0,-1 5-177,-3 2 0,3 0 38,0 0 0,2 1-215,-2 3 0,3-1 80,5-3 1,-3 2-53,-1-5 1,0-1-34,4-3 0,1-5-45,3-3 1,-1 2 5,4-2 1,1-1-31,3-7 0,1 2-34,-1-5 0,0 0-112,1-4 0,-1 4-675,1 0 669,4-1 0,-3-6 349,2-1 0,-2-5 0,-2 2 0</inkml:trace>
  <inkml:trace contextRef="#ctx0" brushRef="#br1" timeOffset="249">18673 15270 7569,'0'-12'78,"0"5"105,0-1 1,1 4 298,3-3 0,-1 4-479,4-1 1,1 2 19,3-2 1,2 3-157,2-3 1,3 3-116,5 1 1,-4 0-138,0 0 0,0 0 140,4 0 0,0 0 245,0 0 0,-1 0 0,1 0 0</inkml:trace>
  <inkml:trace contextRef="#ctx0" brushRef="#br1" timeOffset="250">19016 15178 7569,'-12'-11'859,"6"5"-638,1 0-196,5 6 55,0 0 1,5 0-99,3 0 1,2 0-8,1 0 0,4 0 6,1 0 1,4 0-155,-1 0 1,3 0 70,0 0 0,-3 0-179,0 0 1,-1 0-38,1 0 0,-1 0 318,-3 0 0,-2 0 0,3 0 0</inkml:trace>
  <inkml:trace contextRef="#ctx0" brushRef="#br1" timeOffset="251">19450 14996 7569,'-7'-12'69,"2"6"155,5 1 125,0 5 1,0 6-21,0 6-251,0 4 0,-1 7 21,-3 0 1,3 0 16,-3-1 0,-1 2-125,1 3 1,-3-3 117,3 3 0,0-4-160,4-4 0,-1 1-10,-3-5 1,3 2-72,-3-2 1,3-2-16,1 2 1,0-6-477,0-2 110,0 1-23,0 3 536,0-4 0,0 3 0,0-4 0</inkml:trace>
  <inkml:trace contextRef="#ctx0" brushRef="#br1" timeOffset="252">19644 14367 7569,'6'-11'0,"-4"-4"48,-6 0 0,0 3 324,4 5-238,5 4 1,-2-6 22,4 5 1,-3-3-41,4 3 1,-1-1 65,5 1 1,3 3-219,0-3 0,5 1 57,-1 0 0,3 1-56,1-1 1,0 1-16,-1 2 0,0 0-75,-3 0 0,3 0 104,-3 0 1,-2-4-65,2 1 0,-5-1 85,2 4 28,-4 0-48,0 0 22,-1 5 1,-4 3 61,-4 7 0,2-1-1,-1 5 0,0 1 108,-4 7 1,-1 2-94,-3 5 1,1 5 92,-4 3 1,3 8-211,-4 3 1,5 3-63,-5 1 1,4-4 51,-3 1 0,3-2 63,-4 1 1,6-2-70,-2-6 0,3 0 25,1-3 1,1 1 5,3-5 0,-2 0 50,6-4 1,-2-5 10,2-2 1,2 0 228,-3-4 1,0 1-71,0-9 0,-3 0 181,4-3 0,-6-1 67,2 0 1,-3-3 520,-1 0-100,0-6-421,0 3 0,-6-5-112,-5 0 0,-3-1-88,-9-3 1,1 2-830,-8-6 0,-2 4 434,-6-3 0,1 3-1485,-5-4 0,2 6 135,-2-2 1310,-3 3 0,10 6 1,-4 1-1</inkml:trace>
  <inkml:trace contextRef="#ctx0" brushRef="#br1" timeOffset="253">6853 16949 7569,'-2'-7'-31,"-2"3"0,3 2-68,-3-2 373,-2 3 57,5-9 0,-8 7-210,5-5 162,0 6-131,4-8 67,5 3-185,2-4 0,4 1 50,1 2 1,3-2-17,0 3 0,4-4-20,-4 0 1,6 3-13,-2 1 0,2-1-63,2-3 0,0 1 95,0 2 0,-4-1-120,0 5 0,-5-1 25,1 1 1,-2 3 28,-2-3 0,0 3-16,1 1 0,-5 0-178,1 0 9,-5 0 170,7 5 0,-8 0-36,6 3 1,-4 2 25,3-2 1,-4-2-11,1 1 1,1-3 30,-1 4 5,4 0 0,-5 2-12,5-3 1,-5 0 8,5-4 0,-4-1 46,3 2 1,-3 1-52,4-2 1,0 1 131,3-4 0,2 0-70,2 0 0,-1-5 29,5-2 1,-4-2-124,4 1 1,-5-2-275,1 2 148,-2-2-176,-2-1-761,-4-1 1100,-2 6 0,-15 1 0,-3 5 0</inkml:trace>
  <inkml:trace contextRef="#ctx0" brushRef="#br1" timeOffset="254">6967 17177 7444,'-8'0'-141,"0"0"1,5 0-117,-5 0 0,6-1 566,-2-3 757,-3 3-441,6-10-391,-4 5 1,5-1-32,0-1 1,0 4-54,0-4 0,0 5-39,0-5 1,5 2-98,3-2 0,2-2 38,1 2 1,5-2 59,-1-1 1,4 3-168,-4 1 1,4 4-32,-4-1 1,4-1-33,-3 1 1,0 1 102,-1 3 0,-2 3-124,2 1 0,-2 5-5,-2-1 1,-3 2 80,0 1 1,-2 2-13,1 2 1,4-2 34,-4 2 0,0 2 27,0-2 0,0 0 9,0-4 0,3 1 4,-2-1 1,2-1 10,2-2 0,-1 1 14,0-5 0,1 0 111,-1-4 1,4 0-29,1 0 1,3-6 62,-4-1 1,1-3-34,0-2 1,-4 0-156,4-4 1,-4 4 30,0-4 0,-6 4-206,-2 0 47,2 1 1,-6 1-773,0 2-447,-5 3 1364,-6 10 0,-6 1 0,-1 6 0</inkml:trace>
  <inkml:trace contextRef="#ctx0" brushRef="#br1" timeOffset="255">8075 16754 7569,'-8'-3'0,"0"-1"0,6-1 24,-2 1 140,3 3 391,-4-4-317,3-1 0,-4 5-93,2-3 1,2 4-2,-6 4 1,4 3-56,-3 4 0,-1 2 16,-3 2 1,-1 3-127,1 5 0,-2 1-16,-2 2 1,2 0 46,-2 4 0,6-1-41,1 2 1,6 0 55,-2-4 1,3 0-89,1-4 1,0-2 30,0-2 1,5 2 36,3-6 1,2 0-4,1-4 0,4 0-1,1-4 1,5-2 137,2-5 0,1-1-80,7-3 0,-1-3 62,4-9 1,0 1-72,1-8 0,-5 3-85,1-7 0,-7 3 66,-1 1 0,-2 1-4,-6-1 0,-1-1-39,-6-3 1,-3 2-116,-5-6 1,0 6-76,0-2 0,-9-1 58,-2 1 0,-8 1-59,0 3 0,-4 1 27,-4 3 1,3 0-77,-3 8 0,3-2 2,1 9 0,4 1-357,0 3 295,5 0 312,-2 5 0,5 6 0,-1 7 0</inkml:trace>
  <inkml:trace contextRef="#ctx0" brushRef="#br1" timeOffset="256">8543 17246 7569,'-1'-12'181,"-3"1"205,2-1 0,-3 5-61,5-1 0,0 4 169,0-3-104,0 4-101,0-2-253,0 0 1,-1 4-399,-3-3-161,3 3-581,-4 6 347,5 1 0,1 5 757,3 1 0,-3-1 0,4 1 0</inkml:trace>
  <inkml:trace contextRef="#ctx0" brushRef="#br1" timeOffset="257">9022 16732 7569,'-5'-30'0,"0"4"318,-2 7-147,2-3 1,5 8 16,0-5 0,-4 5 168,0-1 0,-1 4-97,1 3-131,3-2 1,-9 5-60,2-3 0,-2 3-152,-1 5 0,-6 0-139,-2 0 1,1 6 140,-1 6 1,1 0 7,-1 7 0,-2 1 40,2 2 0,2 2-58,2 3 1,2-3 48,2 3 0,3-7 4,1-1 1,4-1-36,-1 1 1,8 1 4,4-4 1,7-2-25,4-7 0,3-2 59,0-5 1,3 0 51,1 0 1,0-5-62,4-2 1,-5-4 157,2 0 1,-7-3-47,-1 3 0,-5-3 187,2 6-178,-9-2 0,0 0 128,-4 2 189,-1 3-142,3 0-339,-5 4 1,0-3 98,0 8 1,0 2-48,0 5 1,0 2 89,0 2 1,0 3-12,0 5 1,0 1-7,0 3 0,0-2-4,0 6 0,0-1-1,0 4 0,0-1 13,0-2 1,0 0-84,0-4 1,0 0 41,0-4 1,0-6-86,0-1 0,0-4-62,0 0 0,0-5-589,0 1-106,0-6-274,5 4 1109,1-6 0,6 0 0,-1 0 0</inkml:trace>
  <inkml:trace contextRef="#ctx0" brushRef="#br1" timeOffset="258">9434 16766 7569,'0'-24'0,"0"-3"371,0 8-151,0-3 1,0 3-18,0 0 1,3 2 78,1-2 1,0-2-109,-4 6 0,4 0 20,0 3 0,-1 1-256,-3 0 60,-5 4 0,3 2 17,-6 5 1,-1 0-127,-6 0 0,-1 5 6,-3 3 1,-7 7 64,3 4 1,-1 3-36,5 1 0,-1 1-25,5 2 1,1-2-50,6 3 1,-1-3 58,5-1 0,1 0-49,3 0 0,1-2 42,3-2 0,6-2-113,5-6 1,4-4 219,-4-4 0,6-1-105,-2-2 1,1 0 177,-1 0 1,3-5 13,-3-3 0,-2-1 21,2 1 0,-5-2-35,2 3 1,-5-3 67,-3-2 79,2 6 148,-9-4-289,4 8 1,-5-1-8,0 6 1,0 4-48,0 4 1,0 2 31,0 2 0,-4 3 17,1 5 0,-5 3 10,4 1 0,-1 3 0,1-3 1,3 5-54,-3-2 1,-1-1-10,1 2 1,0-6-129,4 2 0,0-4 68,0-4 1,0-3-391,0-4-225,0-1-232,0 1 33,0-6-107,0-1 949,6-5 0,0-5 0,5-1 0</inkml:trace>
  <inkml:trace contextRef="#ctx0" brushRef="#br1" timeOffset="259">9673 16663 7569,'-10'-22'4,"3"3"1,2 3-36,5 5 0,0-1-13,0 1 1,5 3 269,2 0 0,5 5 77,3-5 1,-1 4-161,5-3 1,-4 4-16,4-1 0,0-1-108,4 1 0,0 1 11,0 3 1,0 0-29,-1 0 0,-4 0 54,-3 0-20,3 5 0,-5-3-35,2 6 0,-6-4 62,-1 3-48,-6 1 0,3 7 57,-5 0 1,-1 6-18,-3-2 1,-2 7 12,-6 5 0,0 2 25,-4 1 0,3 0 108,-6 1 1,5 0-111,-2 3 1,4-1-15,0 5 0,1-5-90,-1 1 1,5-7 91,-1 0 0,6-7 116,-2-1 1,3-2-41,1-5 1,0-1-38,0-4 0,0-3-76,0-1 1,0-3 74,0 4-313,0-6-610,0 4-1133,0-1 1938,0-4 0,0 9 0,0-4 0</inkml:trace>
  <inkml:trace contextRef="#ctx0" brushRef="#br1" timeOffset="260">10313 16549 7569,'0'-12'0,"0"1"69,0 0 37,0 4 1,0 1-235,0 2 302,0 3-28,0-4 0,0 6 29,0 3 1,1 2-27,3 6 0,-3 5 82,3 6 0,3 4-13,0 3 1,-1 5-115,2-1 1,-4 0 5,4 4 0,-5 1-18,5 0 1,-6-1-143,2-4 0,-2 0 56,-2 0 0,0 1-94,0-1 0,-2-4 74,-2 1 1,2-6-79,-6 2 1,5-8 164,-5-4 0,4-2-48,-4-2 77,6 1-51,-8-1 3,9-5-60,-5 0 7,6-6 1,4 1 16,0 3 0,5-3 1,-1 3 0,3-3-54,4-1 1,3 0 43,5 0 0,1 0-107,3 0 1,-2-4 29,5 0 0,0 1 27,0 3 0,-2-4-40,-5 0 1,0 0-113,0 4 0,-4 0-187,0 0 1,-9 0-107,1 0-663,-7 0 1149,1 0 0,-5 0 0</inkml:trace>
  <inkml:trace contextRef="#ctx0" brushRef="#br1" timeOffset="261">10382 17051 7569,'0'-17'177,"0"1"-177,0 4 0,1 2 192,3 2 0,2-1 340,5 5 1,1-3-388,-1 3-120,6 0 0,-3 0 58,5 0 0,0-1-124,4 1 0,-1 3 87,1-3 1,-1 3-119,-3 1 0,1 0-513,-5 0 0,1 0 103,-5 0 482,1 0 0,-6 0 0,-1 0 0</inkml:trace>
  <inkml:trace contextRef="#ctx0" brushRef="#br1" timeOffset="262">10347 16606 7569,'0'-22'0,"0"3"0,0 3 397,0 4-202,10 1 1,-2 0-79,7-1 0,3 2-111,1 2 1,4 0-221,4 4 133,-3-5 0,5 8-50,-2-3 1,-3 2-159,2 2 1,-2 2 288,-1 2 0,0 2 0,0 5 0</inkml:trace>
  <inkml:trace contextRef="#ctx0" brushRef="#br1" timeOffset="263">10941 16400 7569,'-4'-11'120,"1"0"0,-1 3 663,4 0-312,0 6-288,0-3 1,5 10-138,2 2 0,0 6 54,0 6 1,1 1 52,3 11 1,-3 4 1,0 7 1,-5 3-24,5 0 1,-4 5-265,4-1 1,-6 2-52,2-1 1,-3-6-73,-1 5 0,0-4 158,0 4 0,0-3-24,0-4 1,-4-3 102,1-4 1,-1-6 134,4-3 0,0-3-79,0-4 1,0 2 122,0-6 0,0 0-26,0-4 0,1 0 3,3-4 274,-3 3-245,9-3-211,-9-1 117,10-1 0,-9-5-14,6 0 1,-1 0-51,5 0 1,-5-5-75,1-3 1,0 2-18,3-2 1,4 2 70,1-1 0,-5 0-237,-3 3 0,-1 2-115,5-6-578,-6 6 422,-1-3 1,-5 3 518,0-1 0,-5 1 0,-1-3 0</inkml:trace>
  <inkml:trace contextRef="#ctx0" brushRef="#br1" timeOffset="264">10861 16378 7569,'-10'-22'0,"2"3"0,6 2 35,10 6-194,-1 0 63,10 4 0,-2-2 268,0 6 0,0-6-81,-3 1 1,-1 3 4,1 1 0,0 3-136,4 1 1,-3 0-136,7 0 0,-3 1 175,2 3 0,8 7 0,-3 7 0</inkml:trace>
  <inkml:trace contextRef="#ctx0" brushRef="#br1" timeOffset="265">11307 16469 7569,'-7'-12'291,"4"1"154,1 0 0,4 4 47,1 3-308,4 3 1,5 2-30,4 3 0,-2 8-80,5 7 0,0 4 105,3 3 1,3 5 14,1 7 0,-2 1-168,3 3 1,1-1-130,-1-3 1,-1-3-13,-3 3 1,0-2 91,0-2 1,0-5 9,-1-2 0,-3-4 66,0-4 0,-5 1 0,2-5 0,-5 1-78,-3-5 0,2 0 54,-3 1 1,0-5-552,0 1 247,-4-5 1,2 3-880,-5-2 710,0-3 0,-1 4 443,-3-5 0,-7-5 0,-7-1 0</inkml:trace>
  <inkml:trace contextRef="#ctx0" brushRef="#br1" timeOffset="266">11786 16480 7569,'-1'-21'22,"-3"2"-321,3 2 504,-4 6 912,5 4-910,0 2 0,-5 8-23,-3 5 0,-3 2-107,-4 13 0,-3 6 7,-5 9 1,0 6-79,0 2 0,-3 1-272,-1 6 1,-1-5 179,1 2 0,3-3-17,-2-2 1,5 0-254,2-3 1,7-3-171,0-5 1,2-4 36,6-4 489,0-7 0,8-1 0,0-3 0,-1 4 0,-2 3 0,-1 1 0</inkml:trace>
  <inkml:trace contextRef="#ctx0" brushRef="#br1" timeOffset="267">12015 16971 7569,'-12'-6'100,"6"-4"0,1 7 639,5-4-694,0 4 172,0-2-134,0 15 1,1-2 46,3 7 1,-3 2 0,3-2 1,1 5 4,-1-1 1,0 7-18,-4 0 1,0 5-51,0-5 1,0 5-96,0-5 0,0 5-110,0-4 0,0-2 95,0-6 0,0 3-51,0-3 1,0-3-74,0-1 62,5-2 0,1-3-48,6-2 0,-1 1-87,0-6 1,1 1 54,-1-4 1,5 0-106,-1 0 1,-3 0 287,0 0 0,-3 0 0,7 0 0</inkml:trace>
  <inkml:trace contextRef="#ctx0" brushRef="#br1" timeOffset="268">11901 17337 7569,'0'-12'713,"0"1"0,5 5-549,2 2 1,3 3-356,2 1 0,-1-4 130,1 0 0,0 0-264,4 4 1,-4 0 78,3 0 246,3 0 0,0 0 0,5 0 0</inkml:trace>
  <inkml:trace contextRef="#ctx0" brushRef="#br1" timeOffset="269">12312 17280 7569,'-7'-12'406,"2"1"294,5 5-143,0 1 45,0-1-181,0 5-454,0-9 1,5 9 109,3-3-189,2 3 0,5 1 18,1 0 1,-1-4 7,-4 0 1,4 0-90,1 4 0,0 0-256,-1 0 1,-2 0 108,2 0 322,-2 0 0,-2 5 0,1 2 0</inkml:trace>
  <inkml:trace contextRef="#ctx0" brushRef="#br1" timeOffset="270">12677 17131 7569,'-11'-11'0,"4"3"-37,4 1-261,1 4 251,2-2 299,0 5 0,0 5 311,0 3-393,0 2 1,0 6 25,0 3 0,0-1 53,0 1 1,0 0-135,0 4 0,2 0-39,1 0 0,-1-5-91,1-3 0,3 1 163,-3-1 0,2-1-100,-1-6 1,-2 2-23,1-2-240,-1-3-266,-2 5-628,0-9 793,0 4 315,0-5 0,0 5 0,0 2 0</inkml:trace>
  <inkml:trace contextRef="#ctx0" brushRef="#br1" timeOffset="271">12780 16252 7569,'0'-24'0,"0"-2"-835,0 11 586,5 0 0,1 4 135,6-1 149,-1 6 1,1-3 56,-1 5 0,2-4 18,2 5 0,-1-2 12,5 1 1,-1 2 5,1-1 0,2 1-59,-2 2 0,2 2 16,-2 1 1,2 0-120,-2 5 1,-2-5 96,-2 5 0,-2-4 43,-2 3 18,1-4-61,-1 7 1,-3-3-2,-1 4 1,-4 2 4,1 2 1,-3 3 11,-1 4 1,0 3-11,0 1 0,0 5 11,0 7 1,0-1-12,0 4 1,0 1-4,0 4 1,0 5-194,0 2 0,0-2 191,0-2 1,1-2-31,3-1 0,-3-4-74,3 0 0,2-6 126,2 3 1,-2-4-39,2-1 1,0-1 39,3-2 0,-3 1-38,-1-6 0,1 1 0,3-4 0,-3-2 21,-1-2 1,-3-1 198,4-3 0,-6-2-136,2 2-75,-3-2 1,-1-2-31,0 1 1,-1-5 26,-3 1 0,-2-6 82,-5 2 0,-6 1-98,-2-1 1,-2 0-1,-2-4 1,-4 0-136,0 0 1,-3 0-219,3 0 1,1-1-136,3-3 1,4 3-380,0-3 1,9-1 826,-2 1 0,8 0 0,-1 4 0</inkml:trace>
  <inkml:trace contextRef="#ctx0" brushRef="#br1" timeOffset="272">15578 16754 7569,'-6'-5'-348,"1"4"522,5-9 414,0 9-172,0-4-210,0 5-55,0 5 0,1 1-14,3 5 1,-2 5 11,6-1 0,-6 6 19,2 2 1,1 0-42,-1 4 0,4 1 5,-4-2 1,-1 6-117,-3-1 0,0 2 10,0 1 1,0 0-49,0 0 1,4-1 100,0-2 1,0 0-33,-4-4 0,0 0-82,0-4 0,0-2 91,0-2 1,1 2-118,3-6 1,-3 4 94,3-4 0,-2 0-85,2-3 1,-2-5 41,1 1 0,0-4-22,1 3 8,-3-4-1,4 2 57,-5-5 6,0 0 71,5 0 0,-2 0-95,4 0 0,1 0-18,3 0 1,2-4-14,2 0 0,3-3-4,5 3 1,1-4 11,3 4 1,-3-3-11,2 3 0,2-4-61,-1 5 1,-2-1 67,-6 4 0,2-4-116,-6 0 1,0 0-170,-4 4-344,1 0 0,-1 0-309,-4 0 737,-2 0 1,-20 0 0,-5 0 0</inkml:trace>
  <inkml:trace contextRef="#ctx0" brushRef="#br1" timeOffset="273">15589 17223 7569,'-6'-12'49,"1"-4"1,6 3 98,3-2 1,6 2-15,6 2 1,0-1 230,-1 1 1,-1 3-16,5 1 1,2-1-94,5-3 0,0 3-73,4 0 0,-3 2-57,3-2 0,-3 0-62,3 4 1,-4 0-93,0 4 1,-2-1-270,-1-3 0,-4 3-1119,0-3 1054,-5 3 1,1 2 360,-7 3 0,2 2 0,-3 5 0</inkml:trace>
  <inkml:trace contextRef="#ctx0" brushRef="#br1" timeOffset="274">15498 16766 7569,'-6'-18'0,"1"-2"29,5 5-60,5-1 0,2 5 22,9-1-53,-4 6 1,10-4 90,-3 2 0,2 2 239,2-2 1,4 5-171,0-5 0,3 5-107,-3 0 1,1 1-203,-2 2 0,2 0 55,3 0 1,0 4-538,-4 0 693,5 5 0,-8-3 0,4 6 0</inkml:trace>
  <inkml:trace contextRef="#ctx0" brushRef="#br1" timeOffset="275">16275 16537 7569,'0'-15'182,"0"0"1,0 4 844,0 3-528,0 5-350,0-2-25,0 5 1,0 5 58,0 3 1,4 7-67,-1 4 0,6 8 89,-1 3 1,-2 5-63,2 3 1,-6 2-29,2 6 0,1 3-301,-1 1 1,4 1 166,-5-2 1,3 2-109,-3 2 0,-1-2 2,1-5 0,0-4 66,1-1 0,-3-4 132,3 1 1,-3-6-71,-1-1 1,0-6-13,0 2 1,4 0 39,0 0 1,0-4 11,-4-4 0,3-5-8,1 1 1,0-2-1,-4-2 1,1-3 238,3 0-219,-3-6 183,4 3-174,-5-5 762,0 0-847,5 0 1,2-4 70,4 1 1,1-3-72,-1 3 0,0-2-127,1-3 0,3-1 56,0 5 0,1-1-220,-5 1 1,0 3 100,1-3 0,-1 3-1017,1 1 85,-6-5-161,4 4 1303,-9-4 0,-6 5 0,-7 0 0</inkml:trace>
  <inkml:trace contextRef="#ctx0" brushRef="#br1" timeOffset="276">16229 16572 7569,'0'-22'0,"0"3"414,0 3-212,5 4 0,0 1-63,3-1-61,2 6 0,-4-3 77,6 5 1,0-3 129,4 3 0,-2-4-339,5 4 0,0 1 63,4 3 0,-1 0-105,1 0 1,-4 0 62,0 0 1,-5 1-995,1 3 1027,3 2 0,-5 5 0,3 1 0</inkml:trace>
  <inkml:trace contextRef="#ctx0" brushRef="#br1" timeOffset="277">16674 16652 7569,'0'-12'753,"0"6"-106,0 1-585,0 5-99,6 5 0,0 1 242,5 6 0,-2 4 211,3 3 1,-4 4-103,8 4 1,0 2-136,-1 5 0,2 2-158,-2 2 1,-1 1 41,5 3 0,-1 1-145,1-5 0,1 0 50,-5-4 1,2-4 33,-2-4 1,-2-2-5,2-1 1,2-5-68,-2-3 1,0-2-19,-3-2 0,-1 1 50,0-1 1,0-3-267,-4-1 0,2-3-41,-5 4-942,5-6 157,-8 3 1129,4-5 0,-15 0 0,-3 0 0</inkml:trace>
  <inkml:trace contextRef="#ctx0" brushRef="#br1" timeOffset="278">17086 16663 7569,'-11'-18'221,"4"3"172,2 7 622,5-2-710,0 9 1,-4 1-111,0 8 0,-1 8-104,1 7 1,-2 5 79,-5 6 0,-1 5-106,1 3 0,-1 3-16,1 0 1,-4 4-359,-1-4 0,1 4 268,4-8 0,-5-2-121,1-5 1,0-5 39,4-6 1,-1-2 39,1-2 1,-1 2-58,1-6 1,0-1 42,-1-6 1,4 2-935,1-3 365,4 3 665,-2 2 0,5-1 0,0 1 0</inkml:trace>
  <inkml:trace contextRef="#ctx0" brushRef="#br1" timeOffset="279">17303 17143 7569,'-5'-12'-44,"3"6"-92,-3-4 88,5 9 286,0-5 0,0 8 127,0 2-244,0 2 1,1 7 9,3 2 1,1 3 117,3 4 0,2 1 14,-2 0 1,-2 4-127,2-1 1,-2 1-158,2-4 0,-2 0 27,-2 0 1,-3-4-124,3 0 1,-3-5 0,-1 1 1,4-2-158,0-2 0,0-3 21,-4-1 1,-2-3-91,-2 4 1,3-5 340,-3 5 0,-2 0 0,0 3 0</inkml:trace>
  <inkml:trace contextRef="#ctx0" brushRef="#br1" timeOffset="280">17485 17303 7569,'-6'-7'424,"-4"2"-341,9 5 0,-4 5 132,5 3 1,0 2-83,0 1 0,0 1 89,0-1 0,1 5-138,3-1 0,-2 0-135,6-4 1,-1 1 51,5-1 1,-1-1-86,1-2 0,3 1 114,0-5 1,5 0-29,-1-4 1,-1-2-5,1-2 0,-1-1 16,1-2 1,-3-3-10,-4 2 0,-1-2 0,1-2 1,-2-3 3,-2 0 1,-3-2-38,-5 2 1,-2 1-108,-1-5 0,-4 1 50,-4-1 0,-6-1-157,-2 5 0,-7 3-185,-5 5 1,2 4 160,-2 0 1,6 3-390,-2 3 655,3 4 0,2 9 0,-1 2 0</inkml:trace>
  <inkml:trace contextRef="#ctx0" brushRef="#br1" timeOffset="281">17748 16537 7569,'-1'-25'101,"-3"2"0,3-1 377,-3 9-310,3 0 1,4 3 26,1 1 0,4-1 50,-4 1 1,5 1-80,-2 2 0,3-2-90,2 2 0,3 3-5,0 2 1,4-3-86,-4 3 0,4-1 106,-3 4 1,3 0-136,-4 0 0,4 0-57,-4 0 1,4 0 63,-4 0 1,1 0 0,-5 0 0,1 4-4,-1-1 0,-3 1 41,-1-4 1,-3 4 17,4 0 1,-6 5 5,2-2 1,1 4 14,-1 0 0,0 4 2,-4 0 0,3 7 64,1 1 0,0 5-73,-4 6 1,1 2 21,3 2 0,-3 1-13,3 3 0,-3 2-3,-1-2 1,0 1-54,0-1 0,0 3-2,0-4 0,2 3 5,2-3 1,-3 3-13,3-6 1,-3 4 7,-1-4 1,4-4 16,0-4 1,3-4 50,-3 0 0,4 2-14,-5-1 1,5-4 74,-4-4 1,3-1-59,-3 1 0,0-2 244,-4-1-87,0-4 229,0 5-119,0-6 0,-1-4-76,-3-4 1,-2-1-9,-6-2 0,-1 0-127,-2 0 1,1-2-256,-5-1 1,0 0-213,-4-5 0,6 2-585,1-2 1,0 0 522,1 4 416,-1 0 0,10-1 0,1-1 0</inkml:trace>
  <inkml:trace contextRef="#ctx0" brushRef="#br1" timeOffset="282">18947 16800 7569,'-10'-8'487,"2"1"17,3 4-229,5-2-363,0 5 251,-5 5-26,4 7 1,-5 2 53,2 5 0,3 1-23,-3 7 0,-1 1-169,1 2 1,0 3 128,4-2 1,0 2-210,0 1 0,4-1 13,0-3 0,6-2-42,1-5 0,1 0 127,3 0 1,1-6-77,0-1 1,4-9 63,-1-3 0,3-3 44,0-1 1,1 0-11,0 0 0,0-1 19,0-3 1,0-3 101,-1-9 1,-2 4-73,-1-3 1,-5-3 91,1-1 1,-3-8-142,0-3 1,-2-3-78,-2-2 1,-3 0 23,-5-3 0,-2 1-171,-1-5 1,-5 5 45,-7-1 1,-7 8 86,-4 3 1,-2 4-138,1 4 0,-1 3 19,-2 4 0,-2 6-170,5 2 0,2 3 70,6 1 0,-1 5-332,4 3 0,2 7 602,7 4 0,-3 2 0,3 2 0</inkml:trace>
  <inkml:trace contextRef="#ctx0" brushRef="#br1" timeOffset="283">19415 17246 7569,'-6'-12'1075,"1"6"-73,5-4-317,0 8-502,0-8 101,0 9-518,0-4-535,0 5-509,5 0 1278,-4 0 0,4 0 0,-5 0 0</inkml:trace>
  <inkml:trace contextRef="#ctx0" brushRef="#br1" timeOffset="284">19838 16709 7569,'-18'-28'0,"3"5"0,4 1 354,3 7-171,3 0 0,1 4-73,0-1 1,-5 2-126,2 2 1,-3-1 331,-2 6-232,-4-1 1,3 4-16,-2 0 0,2 1-3,2 3 1,-1 2-131,1 6 1,-1 3 45,1 0 0,3 5-104,1-1 1,4 2 36,-1-2 0,-1 2-163,2-2 1,-1-2 20,4-2 1,1 2 32,3-2 0,-2-1 98,6-7 0,-2 4-7,2-4 1,3-2 91,1-1 0,-1-3-78,4-1 0,2 0 252,-2 0 1,5-5 38,0-2 0,-4-3 42,-1-2 0,2 1-39,-2-1 0,-1 1 324,-6-1-313,2 1 1,-8 1 51,6 2 0,-6 2-271,2 2 83,-3 3 1,-1-3-74,0 8 0,0 3 69,0 9 1,0-2-125,0 5 0,-3 1 0,-1 7 0,0-3 3,4 2 0,-4 2 38,0-1 0,1 3-71,3-3 0,0 3-97,0-3 1,0-4 63,0-4 0,0-1-120,0 1 1,0 1 46,0-5 1,0-3-244,0-5-273,0 1-222,0 3 921,0-4 0,0 3 0,0-4 0</inkml:trace>
  <inkml:trace contextRef="#ctx0" brushRef="#br1" timeOffset="285">20226 16789 7569,'0'-23'135,"0"0"0,0 4 255,0 0 0,2 4-201,1-4 1,-1 3-95,2-3 0,-3 4 57,-1-4 0,-1 6 31,-3 2 1,-3 0-152,-4 3 1,0 3 65,-1 1 0,1 3-206,-1 1 1,-3 1 8,0 3 1,0 2-59,3 6 1,-1 4 111,-2 3 0,6-1-39,-2 1 0,3-1-56,1 1 1,0 1 55,4-5 1,1 4-82,-2-3 1,4-1 70,4-4 0,3 1-35,4-1 1,0-1 109,1-2 0,-1 1 10,1-5 1,3-1-20,0-3 0,0 0 9,-3 0 1,3 0 42,0 0 1,1-3 140,-5-1 0,-3-4 320,-1 4-308,-4 1 1,3-1 202,-2 0-346,-3 0 1,3 5-87,-8 3 1,2 3 136,-6 4 0,2 5-4,-2 3 0,-2 7-85,2 0 0,3 2 40,1-1 1,-1-2-93,1 6 0,1-6 81,3 2 1,0 1-108,0-2 1,0-3 12,0-4 0,0-5-92,0 2 1,0-4 142,0 0-298,5-1 172,-4-5 0,5 1-430,-2-3 145,-3-3 429,5 4 0,-1-5 0,1 0 0</inkml:trace>
  <inkml:trace contextRef="#ctx0" brushRef="#br1" timeOffset="286">20421 16629 7569,'1'-15'-58,"3"-1"88,2 6 0,7 1 56,2 5 0,1-4-46,3 0 0,2 2 27,-6-2-24,5 5 1,-2-5 69,5 4 0,-2 0 12,-2 4 1,2 0-49,-6 0 0,0-4 55,-3 0 1,-1 1 107,0 3-46,-4 0-85,3 0-32,-9 0 0,4 1-36,-5 3 1,0 2 43,0 5 1,0 2 8,0 2 0,-4 4-68,1 8 0,-6-2 50,1 6 1,-2-1-58,-1 5 0,-1-1 48,1 0 1,-1 0-121,1 1 0,3-1 41,1 0 1,0-3 21,0-1 0,0-3-19,4 3 1,1-6-5,-1-1 0,-3 0 203,3-4 1,-1-3-108,4 0 1,0-4 72,0 0 0,0-1-56,0 1 0,0-5 273,0 1-123,0-6-106,0 4 11,0-1-194,0-4-955,0 4 865,0-5 1,-5-5 0,-2-1-1</inkml:trace>
  <inkml:trace contextRef="#ctx0" brushRef="#br1" timeOffset="287">20969 16035 7569,'-7'-12'261,"2"6"512,5-4-133,0 9-250,0-4-295,0 5 1,0 5 59,0 2 1,0 5-101,0 3 1,0-1 44,0 5 1,4 0-108,0 4 1,1 3 78,-1 1 0,-2 0-141,6-4 0,-6-2-90,2-2 0,1 2 62,-1-6 1,0 4-360,-4-4 267,5 0 1,-4-3-44,3-1 0,-4-1-380,-4-2 107,3 2 1,-8-7 42,5 4 462,1-4 0,-3 2 0,0-5 0</inkml:trace>
  <inkml:trace contextRef="#ctx0" brushRef="#br1" timeOffset="288">21174 16172 7569,'0'-8'181,"0"1"476,0 4-183,0-7-249,0 9 1,-4-3-68,1 8 0,-5 2 37,4 6 0,-5 4-149,2 3 1,2 1 32,1-1 1,-1 2-61,1-6 1,0 4 20,4-4 1,1 4-162,3-4 0,-1-1 76,4-6 0,2 1-17,7-5 1,-4 0 13,3-4 0,3 0 61,1 0 0,3-2 46,1-2 1,-1-2-11,1-5 0,0-2 4,0-2 1,-6 2-14,-6-2 1,-1-3 12,-6-1 0,4 1-174,-5-1 0,0-1 98,-7-7 0,-2 3-90,-6-2 0,0 3 22,-4 4 1,-1-2-245,-6 6 1,0 4 95,0 3 1,0 6-100,0-2 1,4 8-81,0 3 0,2 8 418,-2 4 0,-8 3 0,3 1 0</inkml:trace>
  <inkml:trace contextRef="#ctx0" brushRef="#br1" timeOffset="289">21380 16812 7569,'-8'-2'0,"1"-2"1081,4 3-244,-2-4 51,5 5-957,0 0 0,5 5 1,1 2-1</inkml:trace>
  <inkml:trace contextRef="#ctx0" brushRef="#br1" timeOffset="290">21814 16412 7569,'-6'-5'105,"-5"3"1,10-4 560,-3 2-273,3 3-335,1 6 1,0 4 151,0 10 1,0 0 31,0 4 1,4 4-178,0-1 0,5 6 66,-2-2 1,2 0-125,-1 0 0,2-3 41,-3 3 0,4-5-64,0 2 1,-3-3 75,-1-1 1,-3 0-146,4 0 0,-5-2 21,5-2 1,-5-1 48,0-3 0,-1-1-73,-2 5 0,1-5 55,3 2 1,-3-4-239,3 0 0,-3-1 75,-1 1 0,0-5-230,0 1-107,0-1 120,0 5 1,0-5-349,0 1 761,0-5 0,5 7 0,1-4 0</inkml:trace>
  <inkml:trace contextRef="#ctx0" brushRef="#br1" timeOffset="291">22328 16652 7569,'-7'-12'0,"4"1"0,1-1 367,2 1-238,0 0 0,-1-1 366,-3 1-41,3 4 46,-4-3-140,0 4 1,-1-4-103,-6 2 1,4 3 15,1 5 0,-1 0-142,-3 0 0,-4 5-95,-1 3 0,-3 3-3,4 4 1,-4 3 121,4 5 0,-4 0-151,4 0 1,-1-1-87,5 1 1,3 0-23,1 0 1,4-4-28,-1 0 1,3-1-88,1 1 0,5 1-11,3-5 1,3 3 44,4-6 1,2 2 124,2-7 0,4 2-18,0-1 1,0-3 44,3-5 0,0 0 9,0 0 1,-3-2 14,0-1 1,-2 0 17,-5-5 0,3 0 0,-4-8 0,0 2 41,-3-5 1,-1 0-60,0-3 1,-3-3-98,0-1 1,-6 0 82,2-4 0,-3 1-90,-1-2 0,-5 0 24,-2 4 0,-9 2-129,-3 5 0,-2 4-37,-2 5 0,0 0-251,0 4 0,0 2 89,1 5 415,4 5 0,-4 1 0,4 6 0</inkml:trace>
  <inkml:trace contextRef="#ctx0" brushRef="#br1" timeOffset="292">22705 16629 7569,'-4'-18'103,"0"3"205,-5 7 311,8-2-95,-4 9-167,5-4 0,-4 6-115,0 3 0,-5 0-199,2 7 0,0 2 72,0 6 0,-1 4-77,-3-1 0,3 1-9,1 4 1,4 1 46,-1-2 1,3 1-230,1-4 1,5-1 63,3-3 0,3 1-32,4-5 1,3 4 67,5-4 1,1-3 31,3-5 1,2-4 54,5 1 1,0-3 7,1-1 0,-1-1 81,0-3 0,-1-2-97,-2-6 1,-4-1 237,-4-2 0,0-3-50,0-4 1,-5-1 114,-3 0 1,-2-5-108,-2-2 1,-5-3-191,-2-2 1,-4 0-44,-4-3 0,-3 2-219,-8-2 0,-4 8-633,-8 3 0,2 8 433,-6 4 0,-3 7-592,-4 4 1022,0 3 0,3 11 0,1 3 0</inkml:trace>
  <inkml:trace contextRef="#ctx0" brushRef="#br1" timeOffset="293">18330 17029 7569,'0'-12'-40,"0"4"151,0 1 1,0 3-16,0-4 1,0 5 100,0-5 1,0 4 169,0-3-253,0-1 159,0-3-191,6-1 0,-4 1 86,6-1 0,-4 5-164,3-1 1,-3 6 18,4-2 0,-5-1-69,5 1 0,-4-1-23,3 1 1,1 3-3,3-3-5,1 3 1,-1 1 57,1 0 1,-1 0-113,1 0 0,-5 0 41,1 0 1,-2 5 38,2 2 0,1 0 20,-6 0 0,6 1 5,-1 3 0,2 1 25,1-1 1,1 1-29,-1-1 0,1-3 48,-1-1 1,1-3-39,-1 4 0,0-6 98,1 2 0,-1-3-42,1-1 0,-1 0 81,1 0 1,-1-4-77,0 1 1,1-6 13,-1 1 0,-3 2 21,-1-2-34,-4 1 1,6-5-247,-5 1 1,-1 3 80,-3 0 0,-1 6-455,-3-2 0,2-1-4,-6 1 580,1 0 0,-10 10 0,-1 0 0</inkml:trace>
  <inkml:trace contextRef="#ctx0" brushRef="#br1" timeOffset="294">18422 17291 7569,'-5'-6'173,"0"-4"133,-3 2 0,3 2-175,5-2 0,0 4 177,0-3-27,0-1 0,0-3-98,0-1 1,0 5 114,0-1-115,0 0 1,0 1-216,0-1-45,0 6-61,5-3 1,1 3 17,6-2 0,-5 3-27,1-3 0,1 3-15,6 1 0,-2 0 43,2 0 1,3 4 85,1 0 0,-3 1-10,0-1 0,0-3 20,-1 3 0,1 1-35,-5-1 1,-3 3-45,-1-3 62,-4 5 0,3-4-8,-2 3 1,-3 2 14,3-3 0,-3 0-4,-1 0 1,0-3-16,0 4 1,0-4-32,0 3-11,0-4 34,0 2 46,5-5 1,2 0-15,4 0 0,-1-2 127,-2-1 0,2-4 158,-2-4 0,2 3-131,1 1 0,-3 0-501,-1 0 1,-3-2 64,4 5 310,-6 0 0,3-1 0,-5-1 0</inkml:trace>
  <inkml:trace contextRef="#ctx0" brushRef="#br1" timeOffset="295">18376 17965 7569,'0'-11'0,"-4"3"0,1 0 0,-1 5 349,4-5-212,0 0 1,0-3 235,0-1-235,5 6 0,-4-4 47,3 2 1,2 0-23,2 0 0,-2-2-160,2 2 1,-4 2 189,3-2-345,1 6 125,3-9 1,1 10 0,-1-3 0,-3 3-26,-1 1 1,-3 0-54,4 0 0,-4 0-19,3 0 22,-4 5 0,6 2 15,-6 4 0,2 0 71,-1 1 1,-1-5-69,4 1 1,-3 0 55,4 3 0,-1-1 41,5-2 1,-1 1-27,1-5 1,3 1 4,0-2 0,4-1 21,-4 1 1,4-1 82,-3-2 1,3-4 2,-4 0 1,1-3-81,0 3 1,-7-5-38,2 1 1,-3 2 42,-1-2 0,-2 4-203,-5-3 0,0 3-32,0-4 1,-1 6-52,-3-2 0,-2 2 24,-6-2 237,1 2 0,-5 2 0,-2 7 0</inkml:trace>
  <inkml:trace contextRef="#ctx0" brushRef="#br1" timeOffset="296">18353 18216 7569,'-11'0'744,"5"-5"-564,0-1 0,6-2-11,0 1 0,0 3 114,0-4 0,0 4-88,0-3 0,2 4-104,2-1 1,-2-1 72,6 2 1,-2-3-163,2 3 0,2 1-57,-3-1 0,4 1-70,0 2 1,4 0 2,0 0 1,2 0-60,-2 0 1,-2 0 61,2 0 0,-2 0 9,-2 0 1,1 0 16,-1 0 0,-3 4 41,-1 0 0,1 1 52,3-1 0,-3-2-65,0 6 0,-5-5 3,5 0 1,-4 2-6,3-1 1,-3 4-72,4-4 10,-6 5 77,9-3 0,-10 1 27,3 1 0,-2-5-96,2 0 192,-3-1-47,9-2 0,-7 0 55,5 0 1,-5 0-31,5 0-13,0 0 1,3-4-131,0 0 1,-3-4 98,0 5-342,-1-6 0,5 6 30,-1-4 306,-5 4 0,5-7 0,-5 4 0</inkml:trace>
  <inkml:trace contextRef="#ctx0" brushRef="#br1" timeOffset="297">19301 17794 7569,'0'-12'-192,"0"1"-47,0-1 0,0 1 369,0 0 1,0-1-32,0 1 0,0-1 252,0 1 0,0-1 356,0 1-494,-5 0 0,-1 1-99,-6 2 1,1-1 17,0 5 1,-6 0-11,-2 4 0,-3 0-68,0 0 1,-1 3-65,0 5 1,0 0 62,0 11 0,0 0-148,1 4 1,4 0-36,3 0 1,3 0-44,5 0 1,1 0 24,6-1 0,7 0-79,4-3 0,6 1 115,6-4 1,1-3-42,2-5 0,0-3 123,4-5 0,-4 0-64,0 0 0,-3-1 174,-4-3 0,1 2-21,-4-6 1,-1 0 97,-4-3 0,-1 3-50,-2 1 0,1-1 109,-5-3 1,0 3-83,-4 0 0,0 5 315,0-5-211,0 5-47,0-2-189,0 5 4,0 11 1,-4-3-100,0 11 0,0 6 118,4 5 1,0-1-85,0 2 0,0 3 55,0 4 1,0 4-10,0-4 0,1 0-58,3-4 0,-1-1 71,4-2 1,0 0 101,0-4 0,2 0-54,-5-4 0,4-6 125,-5-1 1,5-4-161,-4 0-325,0-6-197,-4 4-67,0-9 0,0 3 576,0-8 0,-5-2 0,-2-5 0</inkml:trace>
  <inkml:trace contextRef="#ctx0" brushRef="#br1" timeOffset="298">19507 17794 7569,'-12'-12'0,"6"1"361,2-1-245,3 1 118,1 5 33,5-4 0,0 7 311,3-5-355,2 6 1,-2-5-100,7 4 0,-3 1-49,4-1 0,1 1-15,2 2 1,3-1 7,1-3 1,-3 3-108,3-3 0,-6 3 138,5 1 1,-5 0-165,2 0 0,-5 0 19,1 0 1,-2 0-24,-2 0 0,-3 0 50,-1 0 7,-4 5 1,2 1 30,-5 6 0,0 0-8,0 4 1,-1-2 89,-3 5 1,-2 5-50,-6 6 1,0 3-12,-4 1 0,4 2-42,-4 2 0,5 1-65,3 3 1,-2 0 52,3-8 0,1 2-17,3-9 1,1-1 123,2-3 0,0-4-92,0 0 0,0-5 57,0 1 0,0-6-53,0-1 0,0-4 28,0 3-270,0-4-377,0 2-1712,0-5 2325,-5 0 0,4 5 0,-4 1 0</inkml:trace>
  <inkml:trace contextRef="#ctx0" brushRef="#br1" timeOffset="299">19987 18296 7569,'-12'0'312,"2"-1"392,2-3 753,3 3-975,5-4 1,0 4 245,0-3-277,0 2-1151,0-3-1232,0 5 1932,0 5 0,0-3 0,0 3 0</inkml:trace>
  <inkml:trace contextRef="#ctx0" brushRef="#br1" timeOffset="300">20249 17782 7569,'-7'-11'0,"-1"-1"0,5 1 376,0 0-142,1-1 1,2 1 73,0-1-159,0 1 0,5 2-1,3-2 0,2 6-12,2-7 0,3 3 23,0-2 1,5 1-71,-1 2 1,3-1 6,1 5 0,-4-3 30,0 3 1,0 0-196,4 4 1,0 0 13,-1 0 1,-4 0-38,-3 0 0,2 0 43,-2 0-79,0 5 0,-4 2 107,-4 4-84,-2 0 0,-5 1 77,0-1 1,-5 1 4,-2-1 1,-5 0 24,-3 1 1,1-1 17,-5 1 0,5-1 67,-1 1 1,-2-5-22,2 1 0,1-4 292,6 3-226,-2-4 0,9 3 56,-3-2-236,3-3 0,1 9 123,0-2 0,4-2-86,0 2 0,8 0 28,0 3 1,3 2-89,0 2 0,3-2 32,5 2 1,0 1-73,-1 0 1,1 4 44,0-1 0,0-1-88,0 1 1,-4 0 83,0 4 1,-5-4 19,1 0 1,-2 0 82,-2 3 0,-5-2-48,-2-1 0,-2-2 2,-2 2 0,-2-1 51,-2-3 1,-3-2 120,-8 2 1,-7 2 38,-5-2 1,-4 0 9,0-3 0,-3-1 98,-4 0 1,2-3-65,-2 0 0,7-6 61,0 2 1,6-3-226,-2-1 0,8 0-376,4 0 1,3-1-3,5-3 0,2 2 300,5-6 0,10 0 0,3-3 0</inkml:trace>
  <inkml:trace contextRef="#ctx0" brushRef="#br1" timeOffset="301">21391 4329 6133,'-6'0'-82,"1"0"2471,5 0-2415,0-6 70,0 5 0,0-5-28,0 2 73,0 3-63,0-9 1,1 5 12,3-3-10,-3-2-14,4 3 0,-1-4 18,0 0-27,0-1 17,1 1 1,-4 3-69,3 0 71,2 1-3,-5-5-7,10 1 0,-9 0-2,6-1 1,-4 5-1,3-1 0,-3 2-6,4-2 0,-5-2-2,5 2 1,-4 2 23,3-2-12,-4 1-7,7-5 0,-7 1 61,4-1 0,-3 5-41,4-1 1,-4 1 1,3-5 1,-4 1-11,0-1 1,3 1 4,-3-1 0,2 5-1,-1-1 1,-2 4-7,1-3 0,0 3-15,1-4 26,-3 6 3,4-8-117,0 3 102,1-4-21,6 0 1,-1-2-38,1-2 51,-1 2-17,1-4 0,-1 5 1,0-4 0,1 4 12,-1-3 1,1 1-1,-1-2 0,0 5 59,1 0 0,-4 0-50,-1 8 50,-4-6-55,7 2 6,-9 1 1,5 0 3,-2 2 1,-1 1 9,4-4 1,1 3 0,3-4 1,1 1 5,-1-5 1,1 1-1,-1-1 0,1 1 16,-1 0-22,0-1-13,1 1 1,-1 1 6,1 2 6,-1-2-10,0 3 0,1 0 8,-1-1 1,-3 4-9,0-3 1,-2 3-1,2-4 1,2 5 5,-3-5-5,3 5-6,-3-7 1,3 8-17,-2-6 27,2 1-12,1 0 1,1-3-45,-1 2 1,2 2 35,2-2 0,-2 2-6,2-2 0,-3-2 7,0 3 0,-1 0 9,1 0 2,-1 4 1,-1-3 27,-2 2-65,2 3 30,-4-4-5,1 5 1,3-2 26,-2-1-21,2 1 50,1-8 0,1 8 8,-1-6 0,4 2-35,0-2 1,1-2 9,-5 2 0,4-1-37,1 2 0,-5-2 2,-3 5 0,-1-1-84,5 1 126,-6 3-143,4-4-23,-4 5 77,1 0 4,3 0 1,-8 0 17,6 0 0,-4 0-5,3 0 0,1 0 38,4 0 1,-1-4 76,0 0 0,-2-1 53,3 1-139,-3 3-3,2-4 0,-1 1-22,-2 0 39,2 1-24,1 3 1,-3 0-7,0 0 1,-5 0 10,5 0 0,-4 0-5,3 0 0,-3 0-84,4 0-3,-6 0 68,8 0 12,-3 0-4,4 0 1,-3 0 22,-1 0-21,1 0 19,4 0 0,-5 0 3,1 0 0,-1 0-16,5 0 0,-5 0 7,1 0 6,0 0-4,3 0 64,0 0-68,1 0 0,-1 0 0,-3 0 138,0 0-134,-1 0 1,1 0 96,-1 0-92,1 0 1,3 0 8,1 0 1,-5 0 4,1 0 1,0 0 9,3 0-19,1 0 1,-1 0-48,0 0 51,1 5-10,-6-4 0,4 4-89,-2-5 96,2 0-15,-4 0 1,5 4-55,-4 0 58,3 0 8,-3-4 0,3 1 4,-3 3 0,4-3 8,0 3 1,-3-3 4,-1-1 0,1 1 51,3 3-72,1-3 2,-1 4 0,1-5-8,-1 0 26,-5 0-41,4 0 1,-4 2 1,1 1 2,3-1-15,-3 3 14,4 0 0,0-4-5,1 3 0,-5 1 26,1-1 0,0 0-17,3-4 0,1 1 93,-1 3-82,0-3-3,-4 4 0,3-5 18,-2 0-24,2 5 1,1-4-1,1 3 0,-5 1-4,1-1 1,-4 1-4,3-1 1,-3-3-7,4 3 1,-5 1 11,5-1 1,-2 1-6,2-1 1,2-3 13,-4 4 0,2-1 9,0 0-3,-1 0 0,5-1 2,-1 1 1,-3 0-8,-1-4 1,-3 4 2,4 0 0,-4 1-20,3-2 1,-3-1 14,4 2 1,-5 1-4,5-2 1,-4 3-3,3-3 0,-3-1-1,4 1-5,0 4 0,3-5 0,0 6 0,-3-4-3,0 3 1,-1-4-1,5 1 1,-5 1-58,1-1 61,-1 4-1,0-6 1,3 4-2,-2-2 1,-2-2-5,2 6 0,-1-5-16,5 7 13,-1-4 0,-1 2-3,-2-1 0,1-3-1,-6 4 0,3-4-8,-3 3 1,0-4 12,4 0 1,-3 3 10,4-3-12,0 6 1,2-6-9,-3 4 13,3-4 1,-7 6 1,5-5 1,-5 3 9,5-3 3,-5 5 14,7-3-25,-9 6 56,9-1-54,-4 1 2,1-1 0,-1-3 0,-2-1 1,-2-3 4,6 4 1,-4-5-1,4 5 0,-5-2-5,5 2 1,-4 1-1,3-5 1,-3 5-9,4-2 0,-6-1 10,2 2-9,2 0 0,-3 3 5,5 1 0,-6-5-1,2 1 0,1-1 0,-1 5 1,3-5-2,-3 1 1,1-2 1,-1 2 0,-1 1 0,4-5 0,-3 5 0,4-2 0,-4 0 0,3 0 0,-4-3 2,0 4-2,4-1 0,-6 0 1,5 1-1,-2-4 8,-2 5 0,6-3 0,-4 6 1,0-5-5,-4 1 1,1-4 9,3 4-15,-3-1 6,10 5-2,-10-1 0,8-3-21,-6-1 1,3 0 11,-3 0 0,-1 3-3,1-2 1,3-2 6,-3 2 0,1 0-2,-4 3 1,4-3-8,0-1 6,0 1 0,-1 3-13,1 1 1,0-1 12,-4 0 1,4-3-9,0 0 1,1-2 10,-2 2 0,-1 2-2,2-3 1,1 0-22,-2 0 12,1 1 0,0 3 13,0 1 0,0-5 2,-4 1 6,5 0 1,-4 3-13,3 1 0,-3-5 8,-1 1-5,5-6 5,-4 8-2,4-3 0,-3 3-14,2-2 0,-3 2 0,3-3 0,1 0 10,-1 0 0,1-3-6,-2 4-20,-1-1 0,3 5 21,-5-1 0,1-3 9,3-1 0,-3-3-5,3 4 0,-3-1-1,-1 5 0,0-5 6,0 1 0,4 0 1,0 3 1,0-3-8,-4-1 1,1 1 1,3 3 0,-3-3-44,3 0 0,-3-1 41,-1 5 0,4-5-10,0 1 0,-1-1 58,-3 5-50,0-1 0,0-3 17,0 0 1,0-5 16,0 5 15,0 0-38,0 3 1,4 0-123,0 1 118,0-6 3,-4 4 0,0-7-79,0 4 74,0-4 0,1 6 0,2-4-5,0 1 1,1-2-3,-4 4 1,0-4-2,0 3 1,0-3 24,0 4 16,0-1-17,0 5-12,0-1 0,0-3-68,0-1 1,0-3 0,0 4-18,0-6 64,0 8 0,2-7-24,1 5-2,-1-6 4,3 8 98,-5-9-97,0 10 108,0-10-80,0 4 37,0 0-1,0-4 84,0 4-172,0-5-219,5 0-1441,-4 0 1724,9 0 0,-3 0 0,4 0 0</inkml:trace>
  <inkml:trace contextRef="#ctx0" brushRef="#br1" timeOffset="302">22282 2672 7569,'0'-7'-390,"0"-1"214,0 6 126,0-8 248,0 3 1,0 0 244,0-1-261,0 5 1,0-3 164,0 2-147,0 3 1,0-3-134,0 8 0,4 0-141,0 7 0,3-1 0,-3 9 1,4-3 56,-4 3 1,4 0-50,0 4 0,-2-1 45,2 1 0,-4 0-61,3 0 0,0-4 58,0 0 0,2-5-4,-5 1 0,4-2 6,-4-2 1,1 1-10,-2-1 0,0-3-206,5-1 5,-6-4 185,3 7-524,0-9 261,2 4 310,4-5 0,0 0 0,1 0 0</inkml:trace>
  <inkml:trace contextRef="#ctx0" brushRef="#br1" timeOffset="303">22796 2570 7569,'-4'-8'-225,"0"0"0,1 5 315,3-5 0,0 4 249,0-3 1,0 3-138,0-4 0,-2 6 52,-1-2 1,0-1-93,-5 1-17,1 0-94,-5 4 1,1 0-75,0 0 0,-6 1 89,-2 3 0,1 3-116,-1 4 1,0 0 73,-4 1 1,6 3-91,1 0 1,4 1 60,0-5 0,1 4-127,-1 0 0,6 1-128,2-5 118,3 0 62,1 1 0,1-1-91,3 1 67,2-1 0,6-4-11,-1-4 71,1-1 0,3-2 33,0 0 1,5 0 0,-1 0 1,2-5-9,-2-3 0,1-2 104,-5-2 1,1 1 24,-5-1 41,0 1-149,-4 0 0,2-1 89,-6 1-43,1 4-84,-4-3 0,-1 4-81,-3-5 0,2 3-25,-6 0 1,-1 6-215,-6-2 1,1-1 52,-5 1 0,4 2 48,-4 5 1,3 4 253,-3 4 0,5 1 0,-2-1 0</inkml:trace>
  <inkml:trace contextRef="#ctx0" brushRef="#br1" timeOffset="304">22590 2741 7741,'-1'11'383,"-3"1"0,2-1-200,-6 1 0,2 0-64,-2 4 1,-1-2 16,6 5 0,-5-4-204,4 4 0,0-5 73,4 1 0,0 2-91,0-2 0,5 0-34,3-4 0,3-3 2,5 0 1,-2-6 73,5 2 1,4-3 27,3-1 1,1-1 26,-4-3 1,3-2 8,1-6 1,0-3 108,-5 0 0,-2-4-67,-1 4 0,-6-4 121,3 3-154,-9 1 22,3-1 1,-8 3 3,2-2 1,-4-2-32,-4 2 0,-4 0-98,-7 3 1,1 1 72,-5 0 0,0 0-85,-4 4 1,0-2-135,0 5 0,1 0 54,-1 4 0,4 5-172,0 3 0,6-2-12,1 2 0,2 1 350,7 6 0,-6 3 0,2 5 0</inkml:trace>
  <inkml:trace contextRef="#ctx0" brushRef="#br1" timeOffset="305">23150 2684 7569,'0'-6'-255,"0"-5"596,0 10-88,0-4 660,0 5-1059,0 5 1,0 3 138,0 7 0,0-1-13,0 5 0,1 0-143,3 4 100,-3 0-5,5-6 0,-6 5-41,0-3 0,1-2-36,3-2 123,-3 3 0,5-3-10,-2 0 0,-3 0-28,3-7-66,-3-3-7,4 5-237,-3-9 157,3 4 87,-5-5 1,1 0 125,3 0 0,-3 0 0,4 0 0</inkml:trace>
  <inkml:trace contextRef="#ctx0" brushRef="#br1" timeOffset="306">23162 2684 7569,'3'-12'-525,"1"1"1,4 0 854,-4-1-79,4 1-157,-6 4 0,8-1 100,-3 4 1,5-5-108,3 1 0,-1 3 24,5 1 0,-4-1-98,4 2 1,-3-1 2,3 4 0,-5 0 4,1 0 1,-2 0-58,-2 0 1,0 5-106,1 2 163,-1 4-9,-4 0 1,1 0-41,-4 1 1,0 3 22,-4 0 0,-1 4-18,-3-3 0,-2 4 36,-6-1 1,-3-1 1,0 1 1,-4-5 19,3 1 0,-3-2 75,4-2 0,-4 0 6,4 1 1,-2-2-54,2-2 1,6 0 125,-2-4-135,2 5-4,3-8-23,1 10 1,5-9-8,0 6 1,0-4-78,0 3 0,6-1 102,5 2 1,2 2-1,6-2 1,0-2-23,4 2 0,0-4 5,0 3 0,0-3 103,-1 4-102,1-6 7,0 8 1,-5-8 11,-3 1 0,-2 2 51,-2-1 1,1 0 0,-1-4 1,0 1-87,1 3-1,-6-3-571,4 5 275,-8-6-898,3 0 1181,-5 0 0,-10 5 0,-3 1 0</inkml:trace>
  <inkml:trace contextRef="#ctx0" brushRef="#br2" timeOffset="307">21391 5139 8205,'0'7'181,"0"-2"-157,0-5 53,5 5-65,-3-4 1,3 5 11,-5-2-15,0-2 0,0 4 10,0-2-2,5-3 6,-4 9 1,4-7-3,-5 4 0,0-3 13,0 4 1,4-4 1,0 3 1,0-3 9,-4 4-22,0-6 3,0 8 1,0-7 9,0 4 0,1-3 49,3 4 7,-3-1-66,4 5 1,-4-2 21,3-2-58,-3 2 44,4-4 9,0 0-79,-3 5 59,3-5-4,0 0-11,-4 4 1,4-3-5,-5 4 1,4-3 0,0-1 1,0-3 3,-4 4 0,3-4 13,1 3 2,0 1-8,1 3-7,-4 1 0,4-5 73,-5 1-67,6 0-4,-5 3 1,5-3-29,-2-1 32,-3 1-12,4-2 1,-3 4 3,1-2 1,-1-2 10,1 2 1,0-4-1,1 3 0,-3-3-17,3 4 15,-3-6-9,4 8 1,-3-7-17,1 5 1,0-5 29,1 5-34,-3 0 21,9 3 19,-9-5-11,4 5 0,-1-9-6,0 6 0,1-4 10,-1 3 20,-3-4-29,9 7 1,-7-5-15,5 3 0,-6-2 4,2-2 1,1-2-4,-1 6 0,1-4-4,-1 3 1,-3-4 0,5 6 11,-2-6-4,-3 6 0,8-6 19,-5 5-20,0-6 1,-4 3 58,5 0-56,-4 2 0,5-1-14,-2-2 15,-2 2 0,4-5-6,-2 3-1,-3 2 1,8-3-2,-5 5-7,-1-6 6,3 8 0,-4-7 2,6 4-16,-6-4 1,5 3 9,-4-2 3,-1-3 1,7 6-7,-6-3-2,1-3 4,1 9 3,-3-9 1,6 6 2,-4-4-4,0-1 8,-4 3-8,5 0 14,-4-4-10,10 9 1,-9-8 4,6 1 1,-5 2-5,5-1 2,-5 0 0,3-4 0,-2 0 0,-2 4 1,6 0-2,-6-1 0,4-3 0,-1 6 0,-4-5 0,9 4 0,-7-1 0,4-1 0,-4 1 0,7 1 0,-4-3 0,2 4 0,-1-2 0,-4-3 0,7 4 0,-9 0 12,4-4-12,1 5 2,-5-1 1,5-4 0,-2 3 0,-3-2-2,3 2 0,2-3 0,-3 4 0,5-5-1,-6 5 0,7-2 66,-5 5-62,0-6 1,1 3 2,-4 0-2,9-3 7,-9 3 0,6-2 2,-3 1 0,-2 0 6,6-4 1,-6 1 1,2 3 1,2-3 21,2 3 1,-2-1 4,2 1 0,-4-3 35,3 3-39,1-3-66,3 4 24,1-4-16,-1 4-2,1 0-12,-1-3 19,0 8 1,-3-9-4,0 3 0,-4 1-13,3-1 24,1 0-10,-2-4 68,4 0-60,-3 5 103,4-4 14,0 4-78,1-5-15,-1 0 1,-3 0-15,-1 0 51,-4 0-124,2 0 83,0 0 10,-4 0-141,5 5 112,-1-4-12,-4 4-11,4-5 73,0 0 0,1 0 6,6 0 1,-5 0-26,1 0 0,-4 0 8,3 0 1,-3 0-37,4 0 26,-6 0 10,3 0-59,1 0 0,-4 4 11,6 0-18,-6 0 21,8-4 1,-7 0-9,5 0 0,-5 0 14,5 0 1,-4 0 1,3 0 95,1 0-93,3 0 0,1 0 0,-1 0 45,1 0-35,-6 0 42,4 0 17,-3 0-45,4 0-65,-5 0 64,4 0-86,-8 0-13,8 0 51,-4 0 0,6 0 19,-1 0 1,0 0 102,1 0-111,4 0 44,-3 0 0,9-4 70,-3 0 0,-2-3-91,2 3 1,-5-1-2,2 1 1,0 3-7,-1-3 0,1 3 6,-5 1 0,-3 0-44,-1 0 1,1 0 46,3 0 1,-3 0-121,0 0 98,-1 0 1,5 0 0,-1 0 0,2-2 20,2-1 1,-2 1 3,2-2 0,-2 2-11,-2-2 0,4 2 10,0-6-11,1 5-2,-5-2 7,0 5-71,1-5 5,-1 4 23,1-4 0,-5 5 7,1 0 1,-4 0-34,3 0 12,1 0 1,3-1-8,1-3 1,-1 3 71,1-3 0,-1-1-44,1 1 0,-1-1 63,0 1 0,1 3-67,-1-3 63,1-2 1,-1 4-30,0-2 1,-3 2 3,0-2 0,-5 3-14,5-3 4,0 3 0,3-3-26,1 0 1,-4 0 23,4 4 1,-7-3 23,6-1-23,3-5-2,-1 8 0,4-8 16,-6 5-12,0-5 1,1 8 4,-1-3 1,1-2-2,-1 4 1,-1-4-23,-2 2 1,-2 3 16,-2-3 0,-2 2-14,6-2 16,0 3 0,3-8-1,1 5 1,-1-4 15,0 4 0,-3-3 3,0 3 0,-1-4-4,5 5 8,-1-6-3,1 2 0,-5 0 1,1-1-3,-6 6-6,8-4-14,-8 6 1,4-3 1,-2-1 1,-2 0-5,6 4 1,-4-4-4,3 0 0,-3-1 6,4 2 1,-1 0-3,5-5 1,-2 5-27,-2-5 28,2 5 1,-4-7 0,2 9-1,-1-3 0,-3-1 1,4 1 2,-6 1 0,5-1 17,-4 0-7,-1 0 0,4 0-10,-2 1 1,-2-3 0,6 3 1,-4 0-36,3-5 1,-3 5 33,4-5 0,-2 4-9,2-3 0,2 0 0,-2 0 1,-2-2-4,2 5 1,-6-1 8,2 1 1,1 2-2,-1-6 0,1 5 2,-1 0 6,-3-4-31,9 1 24,-4-6 0,6 1-47,-1 0 45,-4 4-11,3-3 4,-4 4 1,4-6 6,-2 1 1,1 3 1,-5 1 1,3 3 0,-3-4 0,1 5 4,-1-5-47,-3 5 40,9-7 0,-7 5-8,4-2 0,-3-4 6,4 4 1,-4-2 4,3 1-5,1-2 3,-2 4 0,1-2-2,-4 1 1,0 0 13,5 0 1,-6-4-15,2 4 0,1 0-28,-1 0 1,1 3 26,-1-4-41,-3 6 0,5-7-21,-2 5-14,-3-5 58,10 3 1,-6-5-5,2-1 1,0 5 10,-4-1 1,0 4 6,5-4 0,-6 5 132,2-5-140,-3 0 6,-1 2 0,4 0 81,0 2 1,0 1-56,-4-4 2,0 4-65,5-7 17,-4 4 0,5-4 17,-2 2 0,-1-2-8,4 2 0,-4 2-20,1-2 1,1 4 15,-2-3 1,3 3 56,-3-4-49,-1 1 1,6-1 2,-4 1 0,1 4-41,-1-1 28,-3-2 1,8 3 22,-5-4 1,0 3 0,-4-4 1,1 6 5,3-2-19,-3-2 0,6 1 54,-4-3-48,-1-2 7,3 9 0,-5-6-1,0 3 1,1 3-26,3-3-1,-3-2 8,4 5-4,0-9 26,-3 8 0,3-4-25,-5 2 56,0 3-22,0-4 1,0 3 11,0-1 6,0 1 0,1-6 36,3 4-49,-3-5 1,4 6 19,-5-4-28,0 4 18,0-7-23,0 9-1,0-9-3,0 8 1,4-4-3,0 2-5,-1 3-6,-3-4-1049,0 5-137,0 5 1204,-5 1 0,-1 11 0,-5 0 0</inkml:trace>
  <inkml:trace contextRef="#ctx0" brushRef="#br2" timeOffset="308">22431 6396 7569,'-8'-4'-103,"0"0"-12,6 0 195,-3-1 432,5 4-69,0-4-52,0 5-395,0 5 0,4 1 72,-1 6 0,5 3-72,-4 0 0,3 4-18,-3-4 1,4 6 50,-4-2 0,1-1-106,-2 1 0,-1-4 31,2 4 0,1-5 33,-2 1 0,1 1 12,-4 0 0,0-1-12,0-4 1,2-3-44,1 0 34,-1-1 0,3 1-261,-5-1 134,0-4-24,0 2-589,0 0 333,0-4 152,0 4 277,0-5 0,0 0 0</inkml:trace>
  <inkml:trace contextRef="#ctx0" brushRef="#br2" timeOffset="309">22819 6293 7569,'-5'-6'-72,"4"-5"0,-6 6 230,3-2 137,3 2 0,-5 3 10,2-1-89,-2 1 0,-6-3-132,1 5 0,-2 5 14,-2 3 1,1 2-157,-5 1 0,4 6 47,-4 2 1,5 3-55,-2 0 0,4 1 125,0 0 0,2-4-45,3 0 0,1-1-104,6 1 0,0-3-133,0-4 0,2-4 125,2-1 0,2-4 68,5 0 0,5-1 91,-1-2 1,5 0-36,-1 0 0,1-5 111,-1-3 1,3-6-81,-3-1 0,1-4 19,-1 4 1,-2-4-3,-6 3 1,-3 1 107,0 4-265,-6-6-33,3 4 146,-5-3 0,-1 6-187,-3 2 1,-2-1-170,-6 6 1,0-1-213,-4 4 1,2 0 172,-5 0 364,0 5 0,-9 6 0,-1 7 0</inkml:trace>
  <inkml:trace contextRef="#ctx0" brushRef="#br2" timeOffset="310">22625 6578 7569,'0'-6'1190,"0"1"-624,-5 5-407,3 0 0,-6 1-118,4 3 1,0 2 12,4 6 1,0-1-204,0 1 0,-4 0 8,0 4 1,0-2 114,4 5 1,0-5-134,0 1 1,4 1 6,0 0 0,5-1-49,-1-4 1,2-1 119,1-2 0,4 1 43,1-5 1,0-1 19,-1-3 1,-1 0 102,5 0 0,-3-5 44,3-2 1,-4-3-86,4-2 0,-5 1 66,1-1 0,-4 0 0,-3-4 1,1 4-36,-5-4 0,0 0-28,-4 1 1,0-4-10,0 3 1,-6 1-66,-1 4 0,-7-1-129,-1 1 0,-6 0-288,2-1 249,-2 6 69,-7 1 1,8 5-266,-3 0 1,6 1 390,-2 3 0,0 7 0,-4 7 0</inkml:trace>
  <inkml:trace contextRef="#ctx0" brushRef="#br2" timeOffset="311">23207 6293 7204,'-11'0'280,"4"0"432,2 0-96,0 0-374,4 0 0,-4 1-65,5 3 1,0 2-71,0 6 1,0 0-30,0 4 1,0 1-144,0 6 1,0 0 86,0 0 0,1 0-9,3 0 0,-3-1-27,3 1 1,1-1-112,-1-3 0,1 1 83,-1-5 0,-3 4-71,3-3 0,-3-1 23,-1-4 1,1-3 0,3 0-240,-2-6 153,3 3-32,-5-5-1243,0 0 890,0-5 561,-5-1 0,-2-11 0,-4 0 0</inkml:trace>
  <inkml:trace contextRef="#ctx0" brushRef="#br2" timeOffset="312">23002 6350 7569,'0'-11'-30,"0"-1"371,0 1 1,3-1-50,1 1 0,1 3 40,-1 1 0,2 0-167,6 0 0,1-2-155,2 5 0,-1-4 58,5 5 1,0-5-77,4 4 1,0 0-96,-1 4 0,1 0 66,0 0 1,-4 0-60,0 0 0,-4 0 6,4 0 0,-5 4-11,2 0 0,-5 5-3,-3-2 0,0 4 42,-4 0 1,4-3 44,-4-1 0,0 1 4,-4 3 0,0 1 13,0-1 0,-6 1-23,-1-1 1,-3 4 171,-2 0-164,-4 1 9,3-5 0,-3 1 102,4-1 1,-3-1-47,0-2 0,3 2 262,5-3-245,-1-1 0,0 2 219,1-4-225,4 0-1,-2-4-91,10 0 94,2 0-13,9 0 0,-3 0-73,2 0 0,2 0 9,-2 0 1,1 0-8,-1 0 1,-2 0-15,2 0 0,-2 4-59,-1 0 20,4 5 1,-3-3 20,2 5 23,-2 1 0,-7-1 5,-2 1 1,-3-1 78,-1 0 1,0 1-22,0-1 0,-6 4 111,-6 1 1,0-1-96,-7-4 1,0 1 103,-4-1 1,-5 4-292,-3 1 0,-2-2 69,-1-7 1,5 2-680,2-5 1,1 0 747,3-4 0,-8 0 0,7 0 0</inkml:trace>
  <inkml:trace contextRef="#ctx0" brushRef="#br3" timeOffset="313">21380 4443 8020,'-6'0'-64,"0"5"84,6 1 0,0 2 103,0-1-97,-5-4 12,4 7 1,-4-7 13,5 4 0,0-3 73,0 4 8,-5-1-78,4 5 0,-6-2 64,4-3-44,1 4-47,-3-5 0,4 4 29,-3-2-69,3 2-13,-4-4 37,5 6 0,0-1-11,0 0 1,0-3-13,0 0 1,4-5-11,-1 5-39,1 0 68,-4 3-12,0-5 38,0 5-31,0-5 39,0 0 12,0 4-23,0-3 4,0-1-26,0 4 1,0-7 1,0 4 0,1-4-54,3 1 54,-2 2 7,3-5-58,-5 10 34,0-5-8,0 5 9,5 1 2,-4-1 3,4 1 0,-5-1 29,0 0-28,0 1 1,0-6 13,0 4-12,0-8 46,5 8 9,-4-9-14,4 4 5,-5 0-19,0-4-13,0 10 0,0-9-27,0 6 26,0-6-27,0 8 1,0-8-1,6 8 1,-5-8-22,3 6 39,-3-5 0,-1 3 3,0-2 84,0-3-92,5 4 1,-4-4 5,3 3-1,-3-3 2,-1 4-1479,0-5 1470,5 0 0,-3-10 0,3-2 0</inkml:trace>
  <inkml:trace contextRef="#ctx0" brushRef="#br3" timeOffset="314">20146 4546 7569,'-6'-7'-660,"1"2"775,5 5 135,0 0 0,0 6-148,0 6 1,0 1 79,0 6 1,0 0-61,0 3 0,-4 1-36,0 0 1,1 4-74,3-1 0,-2 1 36,-2-4 0,3 4-7,-3-1 1,3-3 1,1-4 0,-4-4-85,1 4 0,-1-5 54,4 2 1,0-4-11,0 0 0,0-5-152,0 1-22,0-6 176,0 9 0,0-9-564,0 6 211,0-6-331,5 8 271,-4-8 408,9 3 0,-3 0 0,4 1 0</inkml:trace>
  <inkml:trace contextRef="#ctx0" brushRef="#br3" timeOffset="315">20695 4523 7569,'-12'0'-324,"1"0"0,-1 0 590,1 0 36,0 0-207,-1 0 0,1 0 220,-1 0-187,1 5-11,-1-4 0,1 9 54,0-2 1,-5 2-84,1 1 1,-4 1-5,4-1 0,-4 2 6,4 2 1,-4-1-21,3 5 0,0 0-81,1 4-62,2 0 148,-4 5 1,7-4-176,3 2-49,-4 4 144,10-6 0,-8 4 10,6-5 0,0-4-34,7 0 1,-2-2-108,6 2 0,3-1 88,5-3 0,0-2-72,-1 2 1,-1-3 124,5-5-25,0 4-9,4-10 0,-4 4 162,0-5-153,0 0 44,4-5 1,-4 2 3,0-4 0,-1-1-22,1-3 1,1-1 8,-4 1 1,3-4 13,-4-1 0,0 1-6,-4 4 1,1-1 18,-1 1 1,-3-1 50,0 1 92,-6 0-162,3-1 10,-5 1 0,0 3 15,0 0 1,0 5 7,0-5 4,-5 6-44,-1-9 0,-4 9-17,2-6 1,-2 6-30,2-2 0,2-1 49,-2 1 1,1 0-6,-5 4 1,5 0 21,-1 0 0,0 0 52,-3 0-60,0 0 0,-1 1 3,1 3 1,-1-1-5,1 4 1,-1-3-2,1 4 1,0-4-3,-1 3 8,1-4 0,1 3-118,2-2 100,-2-3-115,9 4-210,-5-5-637,6 0 0,6-4 948,1 1 0,3-11 0,2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4:23:39.7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3232 5254 7569,'-11'0'-535,"-1"0"656,6 0 711,1 0 470,5 0-1133,0 5 1,5-3 55,3 6 0,-2 1-17,1 6 1,2-1-69,7 5 3,-4-5 0,5 7-73,-6-2 0,4 4 52,1 4 0,4-2-86,-1 6 0,3-1 67,0 5 1,3-2-146,1-3 0,-2 2 37,3-6 1,1 4-15,-1-8 1,-1 6-1,-3-9 1,0 4 34,0-8 1,-2 1-13,-2-5 1,-1 0 61,-3 1-119,-2-1 0,3 1 80,-4-1 1,-5-4-356,1-4 113,-5 4-536,2-6-15,0 4-266,-4-5 790,4 0 1,-15-5-1,-3-1 1</inkml:trace>
  <inkml:trace contextRef="#ctx0" brushRef="#br0" timeOffset="1">3803 5254 7569,'-4'-12'413,"1"1"0,-5 3-1114,4 1 403,0 4 0,4-3 1219,0 2-398,0 3 466,0-5-749,-5 6 1,-1 6-132,-6 1 1,1 8-67,0 4 0,-6 8 129,-2 4-57,-2 2-192,-7 6 1,-2-2 125,-4 5 0,0 1-414,0 6 1,-1-1 402,1 6 1,0-9-138,0 5 0,3-11 76,1 3 0,6-10 34,1-6 0,4-3-71,3-4 64,9-2 11,-8-6-558,13 1 197,-3-1 130,5-5 1,2 0-156,1-6 1,5 0 370,7 0 0,3-6 0,5 0 0</inkml:trace>
  <inkml:trace contextRef="#ctx0" brushRef="#br0" timeOffset="2">4203 5425 7569,'-12'0'1310,"6"0"-449,1 0-761,5 0-15,5 0 0,-2 0 87,4 0 0,2 0-22,6 0 0,-1 1-44,5 3 1,-3-3-54,3 3 0,0-3 79,4-1 0,-1 0-199,1 0 1,0 0-42,0 0 0,-4 0-50,0 0 1,-5-1-43,1-3 0,2 3-70,-2-3 1,0 2-353,-3-2 0,-5 3-54,1-3 196,-6 2 1,3 4 479,-5 2 0,-5 2 0,-1 5 0</inkml:trace>
  <inkml:trace contextRef="#ctx0" brushRef="#br0" timeOffset="3">4214 5699 7569,'-11'6'603,"5"-1"1,6-5-95,7 0 0,3 4-27,2 0 0,4 0-39,3-4 1,3 0-113,1 0 1,3-5-312,1-3 1,1 2 57,-1-2 1,-3 4-114,2-3 1,-3 4-308,-4-1 0,3 3-432,-3 1 1,-3 0 773,-1 0 0,-2 5 0,-1 2 0</inkml:trace>
  <inkml:trace contextRef="#ctx0" brushRef="#br0" timeOffset="4">5493 5299 7290,'-6'-5'594,"1"4"-457,5-4 1,0 5-1,0 5 1,0 3-52,0 7 0,0-1 91,0 5 0,1 4-75,3 3 0,-3 2-65,3-1 0,-1-2 24,1 6 0,-3-2-83,3 1 0,1-1-22,-2-2 1,1-3 70,-4 3 1,4-7-34,0-1 0,0-5 85,-4 1-355,5-2 65,-4-1-535,9-1 48,-9-5-184,5-1 882,-6-5 0,0 0 0,0 0 0</inkml:trace>
  <inkml:trace contextRef="#ctx0" brushRef="#br0" timeOffset="5">5505 5368 7569,'0'-12'0,"-4"5"200,0-1 10,0 6 380,4-3-54,0 5-374,6 0 0,0 5 9,5 2 0,2 7-45,2 1 0,-1 6-51,5-2-91,0 2 105,4 7 0,4-4-68,-1 3 1,1-3 6,-4-1 1,-2 0-125,-2 0 0,3-2 4,-3-2 0,1-1 116,-1-3 0,2-2 30,-6 2 1,4-3-36,-4-5 0,0 2 121,-3-5-75,-1 5 213,1-8-6,-1 4 104,-5-5-167,0-5 1,-6-1-53,0-6 1,-2-4-167,-2-3 0,2-2 84,-6 2 0,2-3-116,-2-1 0,-1 0 78,6-4 0,-6-1-119,1 2 1,2-1 38,-2 4 1,2-1 17,-2-3 0,-1 7-85,6-3 1,-5 7 60,4-3 1,-1 5-185,1-1 0,3 2 61,-3 1 1,3 5-905,1-1 726,0 6 0,0-5-1262,0 4 819,0 1 793,5-3 0,6 10 0,7 2 0</inkml:trace>
  <inkml:trace contextRef="#ctx0" brushRef="#br0" timeOffset="6">6179 5276 7569,'-7'-6'1716,"2"1"-1562,5 5 1,0 1 11,0 3 0,0 4-68,0 7 0,0 3 136,0 5-50,0-1-130,5 6 1,-3 1 140,1 6 0,2-1-308,-1 0 0,4-3 43,-4-1 0,3-4-46,-3 0 0,5-2 39,-1-1 0,2-5 15,1-3 1,1-2 16,-1-2 0,4-1 54,1-2 1,0-3-37,-1-5 1,-1 0 34,5 0 1,-1 0 22,1 0 0,3-9-21,-3-2 1,-2-4 81,2-1 0,-1-1-67,1-6 1,-1 0 4,-3 0 0,-3-1-18,-1-3 1,-1 2 0,-6-6 1,0 1-43,-4-4 1,0 3 49,0 1 0,-5 4-106,-3 0 1,-2 2 86,-1 1 0,-1 5-117,1 3 0,1 6-213,2 1-424,-2 6-48,3-8 0,1 10 800,2 0 0,3 5 0,1 6 0</inkml:trace>
  <inkml:trace contextRef="#ctx0" brushRef="#br0" timeOffset="7">6784 5276 7569,'-10'-17'704,"2"1"-103,3 4-131,5 5-368,0-3-110,0 9 58,0-4 59,0 5 1,0 5 41,0 3 1,4 7-154,0 4 0,3 2 74,-3 2 0,5 5-134,-1 3 0,-3 2-51,-1 1 1,1 0 22,-2 0 1,3-3 46,-3-1 1,0 0-65,4 0 1,-4-3 6,1-8 0,1 1 22,-1-5-132,0 0 1,-1-7-173,1 0 86,0-6 1,-4 2 57,0-8 0,1-2-109,3-6 1,-3 1-151,3 0 497,-3-6 0,-6-1 0,-1-5 0</inkml:trace>
  <inkml:trace contextRef="#ctx0" brushRef="#br0" timeOffset="8">6830 5288 7569,'0'-6'1696,"0"-5"-1067,0 10-443,0-4 0,1 5-11,3 0 0,-2 5-6,6 3 0,0 6 0,3 1 1,2 1-233,2 0 69,-2 1 0,3 2 36,-5 0 1,5-3-144,-1 3 1,0-5-136,-3 1 1,0-2 126,3-2 1,-2-1-67,2-2 1,-2 1 58,-1-6 1,-5 1 5,1-4 1,-1 0 30,5 0 1,-1-4-4,1 1 1,-5-6 114,1 1 1,-1-6-84,5-1 1,-2-5 99,-2 1 0,1-3-79,-6-1 0,6 0 76,-1 1 1,-2 0-62,2 3 1,-4-1 69,3 4 0,-4 1 111,1 4 239,2 4-241,-5-3 1,4 10-107,-5 0 1,2 7 80,1 8 1,-1 0-58,1 8 1,-1 1-22,-2 6 0,0 3-19,0-2 0,0 2-98,0 1 1,0 0 67,0 1 1,3-2-9,1-3 0,0-2-55,-4-5 1,4-2 43,0-1 1,0 0-164,-4-5 174,5 0-208,-4-3-319,4-1 195,0 1 0,-4-5-909,3 1 1236,2-6 0,-4 8 0,3-3 0</inkml:trace>
  <inkml:trace contextRef="#ctx0" brushRef="#br0" timeOffset="9">7675 5299 7569,'-5'-11'13,"-2"-1"0,0 5 3,-1-1 183,6 6 346,-3-3-174,5 5-106,0 0 0,0 6 186,0 5-231,0 6 0,3 7-197,1 3 1,5 2 77,-1 5 1,-2-3-190,2-1 0,-5-1 72,5 2 1,-5 0-5,0-4 0,4 2 5,0-6 0,0 2-196,0-6 0,-3-2-35,4-2 1,-6-6-374,2-1-366,2-6 371,-4 3-203,3-5 817,-5 0 0,5-5 0,1-1 0</inkml:trace>
  <inkml:trace contextRef="#ctx0" brushRef="#br0" timeOffset="10">7526 5311 7569,'5'-12'-40,"-3"1"1,4-1 579,-2 1-257,2 0 0,6-1 51,-1 1 0,0-1-115,1 1 1,4 3-56,3 1 1,-1 3 18,1-4 1,4 4-247,4-3 0,-1 4-23,-3-1 0,4 4-87,-1 4 1,1-1 163,-4 4 1,-1 1-70,-3 3 1,1 1-123,-5-1 1,-1 5 68,-6-1 1,1 4-40,-6-4 0,1 4 59,-4-4 1,-1 6 111,-3-2 1,-6-2-29,-5 2 1,-6-1 85,2 1 1,-2-1-28,-2-3 0,0-2 102,0 2 0,0-3 43,1-5 0,4 2-94,3-5 0,3 1 509,5-1-111,-4-3-419,10 4 0,-3-5-15,8 0 1,8-1-120,7-3 0,2 2 55,2-6 0,4 5-113,-1 0 0,6 1-19,-1 2 0,-4 0 78,0 0 1,-3 2-95,-1 1 0,-1 4 104,-3 4 0,1 1 3,-5-1 1,-1 0 36,-6 1 1,1 3 15,-6 0-32,1 6 0,-4-7 166,0 5-150,0-5 1,-6 6 110,-6-5 1,0 4-64,-7-4 0,-4 1 70,-4-5 1,-4 4-49,0 0 0,-2-3 122,-1-5 0,3-3-27,1 4 1,5-6-243,-2 2 0,4-3-142,4-1 0,6 0-614,6 0-17,4-5 0,3-2 871,8-8 0,7-3 0,3-5 0</inkml:trace>
  <inkml:trace contextRef="#ctx0" brushRef="#br0" timeOffset="11">8280 5276 7569,'-11'-5'739,"-1"-2"-94,6 2 35,1 0-231,5 5-139,0 0 0,0 6-121,0 5-52,0 1 1,0 9 25,0-2 1,1 7-109,3 0 0,-3 5-108,3-4 1,1 4 5,-1 0 1,0-3-194,-4-2 1,0 2 79,0-1 53,0-1 0,0-4-65,0-3 1,0 1 9,0-4 67,0-1 24,0-4 63,0 1 0,1-6 161,3-2-70,-3-3 78,9-1 1,-3 0-80,4 0 0,2-1-16,2-3 0,-1 2-127,5-6 91,0 5 0,0-6 46,0 6-317,0-6 157,-1 8 0,2-8-88,-5 5 1,4 0 36,-3 4 0,-1-4-340,-4 0 1,1 1 176,-1 3 1,-3 0-962,-1 0 615,-4 0 256,2 0 388,-5 0 0,-5 0 0,-2 0 0</inkml:trace>
  <inkml:trace contextRef="#ctx0" brushRef="#br0" timeOffset="12">8212 5573 7569,'0'-11'299,"5"0"0,1 3-114,5 0 0,2 5 217,2-5 1,-1 4-327,5-4-96,0 6 0,8-7 9,0 5 1,-1-1-187,-3 1 1,0 2-280,0-6 0,0 6 238,0-2 0,-4 3-793,0 1 573,-5 0 458,2 0 0,-5-5 0,1-2 0</inkml:trace>
  <inkml:trace contextRef="#ctx0" brushRef="#br0" timeOffset="13">8246 5265 7569,'0'-11'44,"5"-1"0,5 1 71,5-1 0,7 1 218,1-1 0,0 5-240,3-1 1,-2 2-206,-1-2 0,4-1-52,-1 6 203,1-6 1,-4 7 39,0-1-166,0 1 51,-1 2 1,-2 0-33,-1 0 0,-5 0 57,1 0 1,-3 0-85,0 0 1,-5 4 72,1 0 1,-4 5 120,4-1 1,-5 7-39,5 4 91,-6 2 6,4 2-145,-6 0 0,3 4 112,1-1-96,0 6 0,-4-3-40,0 5 0,0-3 63,0-1 1,0 0-118,0 0 1,0-3 99,0-8 0,4 1-152,0-5 113,-1 6-124,-3-9-17,0 5 115,0-11-252,0 4 36,0-8-224,0 3 173,-5-5 297,-1 0 0,-5-5 0,-1-2 0</inkml:trace>
  <inkml:trace contextRef="#ctx0" brushRef="#br0" timeOffset="14">8691 5219 7569,'2'-12'0,"1"-4"749,4 4-282,4-5-212,1 11 0,0-4 282,3 2-316,-2 3 1,5-1-75,-3 2 2,3 3 0,3-4-38,-1 5 0,1 1-144,-2 3 0,-1-1-180,1 9 193,-5-3 0,2 9 117,-4-3-335,-1 2 163,-4 6 0,3 0 0,-9-4-64,3 0 0,-3 0 57,-1 4 1,-1 0 40,-3 0 0,-2 3 9,-6 1 1,0 1-1,-4-1 0,-1-3-210,-6 2 212,0-1 6,0-3 1,0 1-190,0 0 12,0 0 207,6-5 1,0 2 89,6-5 1,4 0-57,4-3 1,-2-5 154,1 1 1,1-2-109,7 2 1,-1-2 54,4-2 1,1-3 291,3 3-228,6-2 1,-3-2-127,5 0 0,0-2-272,4-2 0,-2 3-463,-2-3 0,3-1 343,-3 2 1,-1-1 311,1 4 0,0-5 0,3-2 0</inkml:trace>
  <inkml:trace contextRef="#ctx0" brushRef="#br0" timeOffset="15">9776 5208 7569,'-7'0'-385,"-1"0"107,5-5 467,-7 4 1,8-5 1009,-6 6-429,6-5-227,-8 4-301,8-4 1,-7 10-34,6 3 1,-6 3 74,1 4 1,-2 4-102,-2 8 1,5-2 19,-1 6 1,4-1-9,-3 5 0,4-5-204,-1 1 1,3-5-23,1 5 1,5-6-89,3 2 0,6-4-84,1-4 0,5 1 100,-1-5 1,4-3-28,4-5 0,-2-4 69,6 0 0,-5-3-27,5-3 1,-1-5 43,5-7 0,-6 1-48,-3-5 1,-3 0 62,-4-4 0,0 0 6,-7 0 0,0 0-66,-8 1 1,0-3-8,-4-1 1,-1 0-177,-3-4 0,-6 0 67,-5-5 0,-6 2-186,2 3 0,-2 2 101,-2 5 0,-4 1 10,1 3 0,-2 8-46,1 7 0,4 4 39,0 4 0,2 4 149,5 7 1,1 3 137,4 4 0,4 1 0,2 0 0</inkml:trace>
  <inkml:trace contextRef="#ctx0" brushRef="#br0" timeOffset="16">10256 5208 7569,'-1'-13'352,"-3"-2"491,3 2-293,-4-3 178,5 9-257,-6 2-272,5 5 1,-4 2-221,5 1 47,0 9 1,0 7 220,0 8-190,0-3-1,0 14 81,0-8 1,0 10-23,0-6-118,0 5-73,5-8 0,-4 9-25,3-9 1,1 3 13,-1-7 1,1-1 1,-1-3 0,-1-5 24,4-3 0,-4-2-172,1-2 0,1-3-614,-2-1 576,1-4 1,-3 2-1270,3-5 1085,-2 0 0,3-1 455,-5-3 0,-5-2 0,-2-6 0</inkml:trace>
  <inkml:trace contextRef="#ctx0" brushRef="#br0" timeOffset="17">10222 5493 7569,'5'-6'0,"1"-3"1016,6 5-596,-1 1 1,4-1 285,0 0-446,6-5 0,-4 8-79,6-3 0,0 3-151,0 1 0,-1-4-323,-3 0 1,2 0 187,-2 4-4,-2 0 1,-1 0-126,-4 0 1,-1 0-829,0 0 1062,-4 0 0,3 0 0,-4 0 0</inkml:trace>
  <inkml:trace contextRef="#ctx0" brushRef="#br0" timeOffset="18">10187 5242 7569,'0'-18'788,"5"2"0,3 4-497,7 1 1,3 3-153,5 1 1,0 1-110,0-2 0,-1 2-168,1 2 0,1 2-298,3-1 280,-3 1 148,4 2 8,0 0 0,1 5 0,5 2 0</inkml:trace>
  <inkml:trace contextRef="#ctx0" brushRef="#br0" timeOffset="19">11204 5151 7569,'-5'-12'0,"4"1"596,-3 0-45,2 4-91,2 2-69,0 5-205,6 0 0,-1 5-12,2 3 1,3 7 20,-2 4 1,-3 6 0,-1 2 0,1 5-47,-1-2-75,0 3 0,-3 2 247,3-1-600,-3 0 227,4-5 1,-5 3-261,0-5 237,0 4 0,0-8 54,0 0 0,0-1-54,0-7 1,1 0-3,3-4 1,-3-3-231,3 0-552,-3-6 283,-1 3 191,0-5 1,0 5-1,0 2 1</inkml:trace>
  <inkml:trace contextRef="#ctx0" brushRef="#br0" timeOffset="20">11558 5117 7569,'-5'-17'712,"4"9"-356,-5-7-252,6 14-249,0-4 315,0 15 0,0-1 345,0 10 1,0 5-198,0 6 1,0 3 18,0 2 0,0-1-122,0 0-164,0 1 1,0 1 184,0-1-272,0 1 64,0-11 0,2 5-141,2-7 1,-2 1 76,6-9 0,-4 0-287,3-3 1,-3-1-93,4 1-315,-6-6 1,4 3-105,-2-5-637,-2-1 1471,3-3 0,-5-5 0,0-1 0</inkml:trace>
  <inkml:trace contextRef="#ctx0" brushRef="#br0" timeOffset="21">11227 5471 7569,'0'-12'261,"0"6"1,5-1 380,2 4 1,4 1-389,0-1 1,2 1-281,2 2 1,3 0-194,4 0 134,1 0 0,4 0 89,0 0-845,4 0 567,-1 0 1,0 0-948,0 0 1221,1 0 0,3 0 0,0 0 0</inkml:trace>
  <inkml:trace contextRef="#ctx0" brushRef="#br0" timeOffset="22">11878 5128 7569,'-10'-11'233,"2"-1"0,3 5 836,5-1-395,0 5 223,0-2-337,-5 5-269,4 0 0,-5 9-85,6 3 1,0 7 10,0 0 1,0 10-132,0 1-115,-5 6 166,4-7 1,-4 9-413,5 0 184,0 0-44,0-9 0,0 3-172,0-5 0,0 3 147,0-3 1,0-2 21,0-6 0,0 2 147,0-6 0,5 0 1,3-4 0,-2-3 99,2 0-128,-1-6 11,5 3 1,0-5 176,4 0-61,-4 0 0,10-1-125,-3-3 0,-1 3 53,1-3 0,-2-2-165,3-2 1,0 3 45,-5 1 1,2-1-142,-2 1 1,-3-3-82,4 3 0,-7-1-408,-2 1 61,1 3-141,-2-9-588,-1 8 1381,-10-8 0,-6 9 0,-7-4 0</inkml:trace>
  <inkml:trace contextRef="#ctx0" brushRef="#br0" timeOffset="23">11809 5448 7569,'0'-8'220,"0"1"1,5 3 355,3-4 1,2 4 2,1-3-395,6 4-86,1-7 1,5 7-33,-1-4 0,1 3 24,0-4 1,0 6-170,0-2 1,0-1-105,-1 1 1,-3 0-294,1 4 0,-10 0-895,1 0 688,-2 0 213,2 0 470,-4 0 0,-2-5 0,-5-1 0</inkml:trace>
  <inkml:trace contextRef="#ctx0" brushRef="#br0" timeOffset="24">11843 5105 7569,'0'-11'182,"0"-1"1,0 1 308,0-1 1,2 2-175,2 3 1,2-3-17,5 2 0,5-1-243,-1 1-92,5-2 171,3 4 1,2-2-486,6 1 275,-6 4 0,11-6-733,-6 5 1,6 1 805,-6 3 0,3 5 0,1 1 0</inkml:trace>
  <inkml:trace contextRef="#ctx0" brushRef="#br0" timeOffset="25">12460 5105 7569,'5'-11'-354,"-3"-1"307,3 1 0,-5 3 207,0 1 246,0 4 1,0-1-113,0 8 1,0 0 37,0 7 1,0 3-80,0 9 1,0 4-156,0-1 1,0 6-54,0-1 1,-4 3-116,0 4 1,-4-4 104,5 0 1,-5 1-135,4-5 1,-3-2-18,3-1 1,-1-4 60,1-4 0,3-3-81,-3-4 1,2-1-44,2 0-760,0-4 53,0-2 651,0-5 1,0-5 0,0-2 0</inkml:trace>
  <inkml:trace contextRef="#ctx0" brushRef="#br0" timeOffset="26">12494 5048 7569,'0'-18'329,"0"2"-272,0 4 29,0 1 357,0-1 89,0 6 1,2 1 7,2 5-164,7 10-216,2-2 1,4 15 61,-1 0-84,1-1 0,6 13-166,0-1 1,-1 0 79,-3 4 1,1-2-135,-5-2 1,4 0 67,-4 1 1,1-2 5,-5-3 0,1-2-38,-1-5-226,5 0 192,-8-1 0,7 0-63,-7-3-249,-3-2 252,5-6 1,-7-3-346,4-1 0,-4-3-139,1 4-452,-3-6 531,-1 3 545,-10-5 0,-3 0 0,-10 0 0</inkml:trace>
  <inkml:trace contextRef="#ctx0" brushRef="#br0" timeOffset="27">12357 5402 7569,'0'-11'461,"2"3"555,1 0-828,9 6 1,2-3-153,5 5 0,-1-4 75,1 0 1,7 0-97,1 4 0,3-3-35,1-1 0,6 0-226,-3 4 1,-1 0-851,-3 0 770,1 0 0,-2 0 80,-2 0 246,-8 0 0,2 0 0,-3 0 0</inkml:trace>
  <inkml:trace contextRef="#ctx0" brushRef="#br0" timeOffset="28">13020 5048 7569,'-12'-11'378,"1"-1"515,5 6-403,1 1-279,5 5-147,0 0 1,0 9 150,0 2 0,0 9 27,0 3-147,0 5 0,3 6 45,1 1 1,4 3-46,-4 0 1,3 0-122,-3-4 0,4 0-353,-5 1 260,6-6 74,-7-1 0,6-7-570,-4-2 245,5 3-684,-8-9 455,4 3-268,1-4 337,-5-6 530,4-1 0,-5-10 0,0-1 0</inkml:trace>
  <inkml:trace contextRef="#ctx0" brushRef="#br0" timeOffset="29">12894 5082 7569,'0'-11'132,"0"-1"0,0 1 251,0 0 1,1 0-130,3 4 1,4-2 116,7 5 1,-1-3-223,5 3 0,0 0-1,4 4 1,5 0-193,2 0 34,3 0 1,0 1-193,-2 3 1,2 2 142,-3 6 1,-2 0-137,-1 4 1,-4 0 74,-4 3 1,1 3-46,-5-3 0,0 1 96,-3-1 0,-6 7 117,-2-4 1,-3 4-136,-1-3 177,0-1-48,-5 1 0,-5 4-61,-5 0 207,-6 4-95,4-7 0,-6 4 15,0-5 0,-5 0-57,-2 0 0,0 0-117,0 0 1,1-6 104,-2-1 0,5-1-211,7-4 0,0 3-437,7-6-160,-2-3 445,13 0 324,-4-5 0,15-10 0,3-3 0</inkml:trace>
  <inkml:trace contextRef="#ctx0" brushRef="#br0" timeOffset="30">13751 4957 7569,'0'-12'492,"0"1"-222,0 4-108,0 2 74,0 5 0,-5 0 298,-3 0 1,-2 0-232,-2 0 0,-3 2-101,0 1 0,-5 4-233,1 4 40,-3 1 36,-6 4 1,8 1-217,-3 2 138,3 2-42,2-3 1,0 5-9,3 0 0,4-2 59,-1-2 1,2 2 11,6-6 0,0 4-33,4-4 1,2 0 24,1-3 0,4-1-136,4 1 156,6-1 1,0 0 28,6 1 0,4-5 1,0 1 1,1-4 12,-2 4 1,-2-5-38,3 5 1,-4-4-5,-4 3 1,1-3 7,-5 4 1,1-4-17,-5 3 1,-3-3 11,-1 4 1,-4-1-8,1 5 62,-3-1 0,-1 0 117,0 1 0,-9-1-151,-2 1 0,-10 0 11,-2 4 0,-5-4-267,-6 4 0,-4 0-372,0-1 1,-9 4 600,1-3 0,-12 4 0,0-2 0</inkml:trace>
  <inkml:trace contextRef="#ctx0" brushRef="#br0" timeOffset="31">3483 6441 7569,'0'-11'1021,"0"5"34,0 1-286,0 5-704,0 5 1,0 2 49,0 8 0,-1 10 167,-3 9 0,3 5-153,-3 7 1,-1 2-101,1-2-836,-5 2 738,8-7 1,-5 4 89,2 1 1,3 0-213,-3-1 1,-1-4 125,1-3 1,0-4-67,4-3 1,-4-7-97,1-5 1,-1-5-61,4 1 0,-1-4-222,-3-3 813,2 2-1583,-3-9 925,5 5 0,0-8 354,0-2 0,5-2 0,2-5 0</inkml:trace>
  <inkml:trace contextRef="#ctx0" brushRef="#br0" timeOffset="32">3483 6441 7569,'0'-16'1330,"0"3"-722,0-3-247,0 4-192,0 6 0,5 2 37,3 8 1,2 4 74,2 7 0,4 8-65,3 7 1,3 7 0,1 1 1,1 6-323,2 2 1,-2 0 128,3 3 0,-3-3-78,-1-4 0,0 1 7,0-5 1,-4-1 93,0-7 1,-4-2 31,4-5 0,-4 0-68,4 0 1,-5-6 26,2-1 1,-4-4-60,0 0 0,-5-2 398,1-2-707,-6 2 436,9-4-1089,-10 0 316,4-1 103,-5-5 0,-5 0 200,-3 0 1,-3 2 363,-4 2 0,-3 2 0,-5 5 0</inkml:trace>
  <inkml:trace contextRef="#ctx0" brushRef="#br0" timeOffset="33">3426 7047 7569,'0'-12'0,"2"5"467,1-1-321,4 5 1,8-5 28,0 4-51,5-5 0,2 6-91,5-4 1,9 3-331,3-4 1,0 1 91,3-5 0,-2 5-67,2-1 1,1 2 271,-5-2 0,1-2 0,-5 4 0</inkml:trace>
  <inkml:trace contextRef="#ctx0" brushRef="#br0" timeOffset="34">4294 6681 7569,'-11'-11'383,"4"4"570,2-3-331,5 9-430,0-4 1,5 5-40,3 0 0,2 0-117,2 0 1,4 0 113,3 0 0,-1 0-247,1 0 1,0-4 2,4 0-470,0 1 419,0-3 0,-4 4-144,0-6 1,-5 6-47,1-2-971,-2 3 1306,-2 1 0,-5 0 0,-1 0 0</inkml:trace>
  <inkml:trace contextRef="#ctx0" brushRef="#br0" timeOffset="35">4329 6841 7689,'11'-5'440,"2"2"158,2-4 0,-1 3-225,5-4 0,-4 1-42,4-5 0,0 2 158,4 3-352,5-4 1,-4 6 138,3-2-603,2-3 0,-5 8 276,3-1 51,-3 1 0,-1 2 0,-1 0 0</inkml:trace>
  <inkml:trace contextRef="#ctx0" brushRef="#br0" timeOffset="36">5528 7092 7569,'-12'0'411,"6"0"0,1-1-324,5-3 1,5 2 75,3-6 0,-2 2 64,2-2-89,-1-2 0,5 0 19,-1-5 1,0-2 15,1 2 1,-2 1-61,-2-5-59,2 0 0,-8-4 23,6 0 0,-2 0 60,2 1 0,-2-5-51,-2 0-51,-3-5 0,6 3 181,-4-5-309,-1 5 1,3-8 72,-5 3 0,0 1 17,0 2 1,0 6 101,0-2 1,0 8 294,0 4-292,0 2 1,0 6 261,0-1-447,0 6 0,0-2 139,0 8 1,4 3-218,-1 8 0,8 3 68,0 5 1,2 4 90,6-1 1,-4 6-33,4-1 0,-1 2-18,1 1 1,1-5 38,-5-2 1,4 1 9,-3-2 0,0 1 60,-1-4 0,-2-2-27,2-2 0,-2 2 30,-2-6 1,1 4-55,-1-4 1,1 0-169,-1-3 0,-1-1-401,-2 1-312,2-1-127,-4 0 219,1 1 1,-4-1 782,-6 1 0,-9-1 0,-6 1 0</inkml:trace>
  <inkml:trace contextRef="#ctx0" brushRef="#br0" timeOffset="37">5676 6955 7569,'0'-11'0,"0"-1"0,0 5 513,0-1-210,5 6 0,0-5 104,3 4 1,2 1-322,-2-2 1,2 3 20,1 1 0,6 0-277,2 0 0,2 0 83,2 0 1,5-4-570,3 1 1,-2-1 98,1 4 557,1-5 0,3-2 0,0-4 0</inkml:trace>
  <inkml:trace contextRef="#ctx0" brushRef="#br0" timeOffset="38">6373 6578 7569,'-5'-11'965,"-3"0"-237,-2 4-51,4 2-278,1 5-223,5 0 0,0 7 106,0 4 0,1 2-87,3 6 0,-3 0-80,3 4-58,2 4 1,-3-2 263,4 1-587,1-2 239,-2-1 0,3-1-675,-5-3 278,5 2 150,-8-8 0,4 4-680,-5-6-101,5-5 1055,-4-1 0,-1-5 0,-6 0 0</inkml:trace>
  <inkml:trace contextRef="#ctx0" brushRef="#br0" timeOffset="39">6030 6601 7569,'8'-24'988,"-1"5"-864,6 0 0,9 6 853,4-2-617,6 2 0,-3 2-165,6 0 1,-1 0-1,0 4 0,0-2-167,1 5-21,-1-5 1,-4 8 270,1-3-930,-6 3 0,3 2 171,-5 3 481,0 2 0,0 6 0,-1-1 0</inkml:trace>
  <inkml:trace contextRef="#ctx0" brushRef="#br0" timeOffset="40">7458 6441 7569,'-4'-17'304,"0"1"1,-3 7 219,3 2-74,0 4-175,4-2 669,0 5-813,0 10 0,5-1 65,3 10 1,-2 5-14,2 7 1,-1 2-152,5 1 1,-5 0 36,1 1 1,-4-2-201,3-3 0,-4 3 23,1-2 0,1-4-37,-1 0 0,-1-3 71,-3-1 1,0-1-10,0-3 1,0-3 102,0-4 1,2-5-67,1 1 356,-1-6-233,3 3 0,-4-5 84,3 0 1,-2 0-26,6 0 0,1 0 7,6 0 0,-1-3-72,5-1 0,4-5-27,4 1 0,1-2-65,-2-1 0,-4 3 50,4 1 1,-8 4-206,5-1 0,-8-1 56,0 1 1,-1 1-569,2 3 225,-4 0 1,5 0-297,-6 0 1,-3 0-775,-1 0 1533,-4 5 0,7 1 0,-3 5 0</inkml:trace>
  <inkml:trace contextRef="#ctx0" brushRef="#br0" timeOffset="41">7983 6464 7569,'-5'-11'493,"-1"-1"802,-1 6-900,2 1 1,5 6-163,0 3 1,0 2 140,0 6 0,0 3-72,0 0 1,0 7-31,0 1 0,4 1 3,0 6-201,5-4-15,-8 7 1,8-9 216,-5 2-473,5 4 191,-3-6-55,5-2 0,-3-1-77,0-6 0,-5 4 9,5-4 0,0 1-83,3-5 1,1 0 32,-1 1 0,2-2-138,2-2 133,-2 2 1,4-9 56,-1 3 0,-2-3-17,5-1 0,-5-1-93,1-3 1,1 1-97,-1-4 0,1-1 76,-5-3 1,1-1-840,-1 1 712,-5 0 1,-1-1 383,-5 1 0,0-1 0,0 1 0</inkml:trace>
  <inkml:trace contextRef="#ctx0" brushRef="#br0" timeOffset="42">7983 6750 7569,'0'-8'141,"0"1"1,5 3 195,3-4 0,3 6-79,5-2 81,-4 2 1,6-1-73,-3-1 1,3-1-355,5 1 0,0 1-120,-1-4 1,1 0-175,0 0 0,-1-2-12,-3 5 1,-3 0-754,-4 4 1146,-1-5 0,1 4 0,-1-4 0</inkml:trace>
  <inkml:trace contextRef="#ctx0" brushRef="#br0" timeOffset="43">7972 6441 7569,'0'-19'0,"0"0"782,0 5-324,10-2-237,-2 4 1,13 1-186,-2 0 103,3-1-158,1 1 0,-1 3-151,1 1 1,4 0 120,0 0 0,3-2-73,-3 5 1,3 0 69,-3 4 0,1 0-122,-2 0 0,-2 0-159,3 0 72,-8 5 179,3-4 1,-8 8 114,5-5-108,-5 0 1,2 0 230,-4 0-104,-6 4 0,4-5 39,-2 5 0,-3-5 135,-1 5 0,1 0-93,-2 3 34,1 0 1,-3 2 110,3 2 0,-2 3 107,1 5 0,-1 1-157,-2 3 1,0-2-23,0 6 1,0-5-275,0 5 0,-4-2 90,0 1 1,-1 2-175,1-5 0,3-2 83,-3-6 0,3 1-70,1-4 1,0-1-24,0-4 75,0 1-524,0-1 313,0-5 133,0 0-1692,0-6 1385,-5 0 0,3-6 472,-1-1 0,1-3 0,2-2 0</inkml:trace>
  <inkml:trace contextRef="#ctx0" brushRef="#br0" timeOffset="44">8566 6396 7569,'0'-12'223,"0"6"0,3 0-80,1 2 0,1 2 225,-1-1 1,-1 1 223,4 2 0,1 7-209,3 4 1,5 2 60,-1 6-307,5 5 1,-6 1-27,5 6 0,-4-4-86,4 3 0,-5-3-231,2 3 178,1-5 0,-4 3 161,2-5-441,3 0 227,-5 0 1,3-4-127,-4 0 117,-1-5 0,-1 2-39,-2-4 1,-2-2-34,-2-2 1,-3-2 27,3-2 0,-1-3-409,0 3-197,-1-3 376,3-1-32,-5 0 0,-5 0-787,-3 0 1183,-2 0 0,-7 0 0,0 0 0</inkml:trace>
  <inkml:trace contextRef="#ctx0" brushRef="#br0" timeOffset="45">8486 6807 7569,'-7'-5'121,"2"3"1,7-4 152,1 2 0,4 3 459,4-3-470,1 3 1,0-3 158,3 0-779,3-5 211,5 8-181,0-4 1,0 1-269,0 1 1,1-1 594,2 4 0,4 0 0,4 0 0</inkml:trace>
  <inkml:trace contextRef="#ctx0" brushRef="#br0" timeOffset="46">9331 6304 7569,'-12'-3'-160,"1"-1"0,5 0 160,-4 4 267,3-5 1,-4 4-42,-1-3 1,-3 2 302,0 2-288,0 0 1,-2 2 123,-2 2-94,3-3 1,-6 9 93,3-2-123,-3 2-93,0 6 0,0-2 129,3 5-141,-3-5 1,10 4 137,-4-3-210,4-2 0,5 3 130,4-4 0,1 0-168,2 4 0,3-4 34,5 4 0,4-4-102,11 0 0,5-1-11,2 1-35,9-1 60,-4 0 0,4-3-17,-4 0 1,-5-5 54,1 5 9,-6 0-25,3-2 0,-5 4 34,0-2 0,-6-2-142,-1 2 53,-4-1 0,0 5 75,-1-1-237,-5-4 1,-1 3-78,-5-3 47,0 3 209,0 2 1,-8-1-34,-4 1 0,-7-1 4,0 1 1,-6 0 0,-2 3 0,-5-3 3,2-1 0,1 1-29,-2-5 54,6-2 0,1 1-253,5-6 208,5 0 3,-3 0-818,11 0 209,1-6-150,5 0 1,6-9 843,6 0 0,9-6 0,8 4 0</inkml:trace>
  <inkml:trace contextRef="#ctx0" brushRef="#br0" timeOffset="47">9628 6441 7569,'-1'-10'169,"-3"3"557,2-4-112,-3 10 399,5-4-643,-5 5 0,4 1 412,-3 3-486,3 3 1,1 9 84,0 3-300,0 8 57,0-3 0,0 13 137,0-3-394,0 3 1,0-4 132,0-3 169,5 3-954,-4-9 671,4 9 1,-1-10-306,0 0 177,0 0-35,-4-11 1,0 5-268,0-6 0,4-3 140,-1 0-620,1-6 542,-4 3-203,0-5 1,-1-5 670,-3-2 0,-2-4 0,-6 0 0</inkml:trace>
  <inkml:trace contextRef="#ctx0" brushRef="#br0" timeOffset="48">9319 6533 7569,'0'-12'0,"0"1"1157,6-1-441,-5 1-383,14 0 0,-4-1 35,8 1 1,7-1-20,-3 1-223,2 5 11,3-5 1,4 5 137,2-5-678,3 4 349,-8-3 0,4 9 83,-3-3-1618,3 3 483,-3 1 1106,-1 0 0,-1 0 0,-5 0 0</inkml:trace>
  <inkml:trace contextRef="#ctx0" brushRef="#br0" timeOffset="49">10679 6361 7569,'-12'0'-339,"1"-1"237,-1-3 1,1 3 601,-1-3 0,1 3-116,0 1 0,-5 1-54,1 3 0,-5-1-80,1 4 1,-3 5 110,-1 3 1,4 5-38,0-1 0,4 7-82,-4 0 0,6 5-122,2-5 1,1 6 62,6-1 1,0-4-227,4 0 1,5-3-18,3-1 0,7 0-162,4 0 132,8-6 90,2 0 1,1-9-69,1-1 1,-1-4-154,5 1 0,-1-3 84,0-1 1,-5-5-204,-2-3 185,2-2 41,-5-7 0,3 4 42,-8-6 1,-3 5-55,-4-2 62,-6-1 75,-1-1 0,-6-5-89,-3 0 1,-3 0 6,-9 0 1,-3-3-130,-7-1 0,0-3 85,-4 3 1,1 0-212,-2 5 1,-1 4 72,6 3 1,-3 2-42,6 1 0,2 6 294,10 2 0,5 3 0,1 1 0</inkml:trace>
  <inkml:trace contextRef="#ctx0" brushRef="#br0" timeOffset="50">11090 6441 7569,'-12'-22'0,"2"4"267,2 3 0,3 6 415,5 1 0,-1 5 65,-3 0-245,3 1-404,-4 2 0,5 3 85,0 5 1,0 0-132,0 11 0,0 2 27,0 5 0,0 4-56,0 4 1,0 0 44,0 0 1,0-3-239,0-1 0,4-4-98,0 0 0,-1-2 148,-3-1 0,4-5-48,0-3 1,0-2 61,-4-2 1,1-4-222,3-3 139,-3 2-25,4-5 168,-5-1 1,0-7 19,0-9 0,0 4 97,0-4 1,0-1-79,0-2 0,-1 0 139,-3-4 0,3 2-92,-3-5 1,-1 2 169,1 1 0,0 0 8,4 0 0,0 2 125,0 2-192,0 2 0,0 9 321,0 1-222,0 4 91,5-2-439,2 5 1,4 1 145,1 3 83,-1 3-316,6 4 151,-5 6 1,10 0 9,-3 6 0,5 0-133,-1 0 0,6 3-84,-6 1 119,2 0 29,-2-4 0,0-4-160,0 0 13,0-5 213,-1 2 1,-3-4-30,1-1 1,-7-5 56,3-2 0,-4 1 201,0-1-52,-1 0 0,-1-9 228,-2-3 0,-3-3 245,-5-5-404,0-1 0,0-6 55,0 0 1,-5-5-68,-3-2 0,2-3-155,-2-2 1,1 1 104,-5 0 0,5 0-205,-1-1 0,4 1-3,-3 0 220,4 10-601,-2-3 1,5 14-353,0-2-261,0 2 39,0 7 180,0 1 0,0 6-44,0 3 416,5 2 46,-4 6 407,10 4 0,-5 2 0,5 5 0</inkml:trace>
  <inkml:trace contextRef="#ctx0" brushRef="#br0" timeOffset="51">11786 6361 7569,'0'-11'1414,"0"5"-455,0-4-214,0 8-229,0-3-218,0 5 0,-3 1-155,-1 3 1,-4 8-12,4 7 0,-1 2-68,1 2 0,-1 5 72,-2 2 1,0 0-158,4 0 1,1 1 53,-2 3 0,3-5-35,1-2 0,0-3-67,0-1 0,0-6-39,0-1 0,5-4 67,3 0 0,2-1-76,1 1 0,1-6 31,-1-2 0,5-3 77,-1-1 1,5 0-221,-1 0 1,1-1 62,-1-3 1,3 1-60,-3-4 1,-1 3-108,1-4 0,-5 2-143,1-2 0,-4-2 34,-3 3 1,1 0-629,-5 0 180,0-1 889,-4-3 0,-5-1 0,-2 1 0</inkml:trace>
  <inkml:trace contextRef="#ctx0" brushRef="#br0" timeOffset="52">11718 6624 7569,'0'-8'1198,"0"1"1,1 3-841,3-4 1,3 6-189,9-2 0,-2-1-17,5 1 0,0-1-16,4 1 0,-1 3-93,1-3 0,4-1-410,0 1 0,-1 1 235,-3 3 1,-4-2-671,0-1 1,-5 1-133,1-2 933,-2 3 0,-2 1 0,1 0 0</inkml:trace>
  <inkml:trace contextRef="#ctx0" brushRef="#br0" timeOffset="53">11798 6339 7569,'0'-12'416,"6"-3"-4,6 0 1,4-1 327,7 5 0,0 0-321,0-1 1,1 1-14,2-1 0,3 1-98,6 0 1,-5 0-427,1 4 0,-2-2-272,1 5 1,-3 0-958,-8 4 1027,-3 5 320,-4 2 0,-6 9 0,-1 2 0</inkml:trace>
  <inkml:trace contextRef="#ctx0" brushRef="#br0" timeOffset="54">3141 8588 7560,'-7'-11'-9,"-1"3"95,4 1 1,0 3 174,4-4 0,0 5 491,0-5-338,0 5-191,-5-2 1,4 4 466,-3-3-323,2 3-184,2-4 1,4 10-11,0 3 0,5 7-89,-1 4 1,2 8 14,1 3 1,-1 3-12,-2 1 0,2 2-150,-2 2 1,-2-1 40,2 5 1,-5-1 1,5 5 1,-5-1 44,0-4 0,-1-1-176,-2-6 0,1-1 19,3-3 1,-3-2 2,3-5 0,-3-4 309,-1 0-132,5-5 336,-4 3-109,5-11 163,-6-1 969,0-5-1830,5 0 317,-4 0 1,9-4-150,-2 1 1,7-3-39,4 3 213,2 1 1,2-6 10,0 4 1,4-1 32,-1 1 0,6 1 0,-1-4 1,2 3-10,1-4 13,0 6 0,-3-7-23,-1 5 0,-1-1-2,2 1 0,0 3-213,-4-3 128,0-2 0,-6 4 53,-2-1-106,3 1 1,-9 1-47,2-3 160,-2 3-318,-7-4-38,-1 5 15,0 0 33,-4 0-128,4 0 156,-15 0 0,-1 0 360,-8 0 0,-8 0 0,3 0 0</inkml:trace>
  <inkml:trace contextRef="#ctx0" brushRef="#br0" timeOffset="55">3255 9022 7569,'-10'-5'221,"2"-2"0,-1 0-55,5 0 1,1 3 298,3-4 0,1 5-117,3-5 1,-2 4-106,6-3 1,0 3 223,3-4-234,0 6 0,2-7-60,2 5 0,3-4 0,5 5 0,4-3-57,-1 3-59,1 1 1,-1-7 263,1 6-513,5-1 197,-8-1 0,4 4-82,-5-3 1,0-1 38,-1 1 1,0-4-335,-3 4 1,-1-1-80,-3 2 0,-6 0-1007,2-5 382,-7 6 1076,1-3 0,-10 0 0,-1-2 0</inkml:trace>
  <inkml:trace contextRef="#ctx0" brushRef="#br0" timeOffset="56">3106 8634 7569,'-10'-11'0,"3"-1"0,3 1 207,8-1 1,3 5 667,9-1-662,-4 1 0,10-5 670,-3 1-574,7-1 1,5 1 77,7 0 0,-2-5 47,2 1-335,-3 0 1,3 2-31,0-2 1,4 2 70,-4-2 1,4 2-109,-4 2 0,-1-1-854,-7 1 427,-2 5-86,-5 1 1,-4 5-427,0 0 1,-6 1 906,-2 3 0,1 7 0,-6 7 0</inkml:trace>
  <inkml:trace contextRef="#ctx0" brushRef="#br0" timeOffset="57">4169 8371 7569,'-5'-11'0,"-3"0"0,3-1-41,1 1 252,-2 4-24,4-3 1,-3 4 481,5-5-183,0 4 177,0 2-293,0 5-330,0 5 0,0 3 88,0 7 0,2 4-103,1 8 0,0 6 79,5 5 0,-1 5-67,5-1 0,-2 0 53,-3 3 1,2-1-120,-5 5 1,4-2-93,-5-1 0,3-2 35,-3-2 0,-1 1 37,1-5 9,-1 0 1,-1-7 48,3-1 1,-3-4-5,3 0 1,-3-6 40,-1-1 0,0-5 4,0 2 0,0-4 11,0 0 0,0-5 132,0 1 1,-1-5 406,-3 0-367,3-1 74,-4-2 107,5 0 1,5 0-525,2 0 1,4 0 24,0 0 1,2-4-51,2 0 1,-2-1-15,2 1 138,3 3 1,-6-5-32,4 2 0,0 2 28,-1-1 1,0 1-94,-3 2 1,-1-3-121,1-1 0,-1 0-332,1 4-530,-1 0 157,0 0 365,1 0 219,-6-5 348,-1 4 0,-5-4 0,0 5 0</inkml:trace>
  <inkml:trace contextRef="#ctx0" brushRef="#br0" timeOffset="58">4112 8360 7569,'-6'-16'0,"0"3"136,0-4-160,1 6 1,10 3 386,2 1-273,4 4 0,1-6-5,3 6 1,3-6 42,5 1 1,5 2-259,2-2 0,3 4 51,2-3 1,-5 4-796,1-1 874,-1 3 0,-1 1 0,-1 0 0</inkml:trace>
  <inkml:trace contextRef="#ctx0" brushRef="#br0" timeOffset="59">4763 8314 7569,'-11'-1'776,"4"-3"-131,2 3-398,5-4 0,1 10-194,3 3 1,-2 2 410,6 1-58,5 6-158,-1 6 1,10 2 151,-3 5-217,2 1-119,2 8 0,0-3-65,0 2 1,0-3 62,0 0 0,-1-1-158,1 0 0,0-5 103,0-2 1,0-3-45,0-1 1,-2-2-46,-2-1 37,-2-4 1,-6-5 15,1 1 0,-1-1-67,0 1-74,-4-6-301,3 4-101,-9-9-543,9 5 297,-8-6-257,3 0 1075,-5 0 0,-5-6 0,-2 0 0</inkml:trace>
  <inkml:trace contextRef="#ctx0" brushRef="#br0" timeOffset="60">5185 8326 7569,'-11'-18'0,"4"2"173,3 4 48,3 1 1,-3 3 606,1 0-192,-1 6 1,4-3-404,0 5-49,-5 5-76,3 1 1,-8 8-2,3 5 0,-3 3 29,-2 12 0,-3-1-135,0 9 0,-6 0 91,2 4 1,-1-1-141,1 1 0,-6-4-1088,2 0 1103,-3-6-19,-2 4 1,4-6 28,-2 0 0,2-4 71,1-4 1,5-7-99,3-4 86,2-2-250,7-1 0,-3-5-817,5 1 1028,0-6-822,4 3 1,10-6 824,6-3 0,4-5 0,3-5 0,0 3 0,-1 1 0,1 2 0</inkml:trace>
  <inkml:trace contextRef="#ctx0" brushRef="#br0" timeOffset="61">5391 8154 7569,'-7'-11'0,"2"0"1364,5-1-872,0 6 0,1-3-64,3 5-244,-2 0-35,8 4 0,-4-3 154,5-1-166,1 0 1,1 0-142,2 0 0,3 1 63,4 3 1,1 0-181,0 0 1,0 0 0,0 0 161,0 5 0,-2-4-133,-2 3 1,2 1 23,-6-1 1,0 3-106,-4-3 0,1 4 159,-1-5-4,-4 6 0,2-2 50,-6 4 1,2 0-51,-1 1 46,-3 4 1,5 2 81,-6 5 1,0 1-53,0 3 0,3-1 74,1 9 0,0-4-79,-4 7-3,0 3-12,5-5 1,-4 4-117,3-2 118,-3-2-25,-1 3 0,4-8 12,0-1 0,1-3 20,-1 3 0,-2-4-6,6 0 0,-5-2-40,0-1 0,2-1-66,-1-3 1,0 1-76,-4-5 66,0 6 1,4-7 77,0 5-51,-1-5 34,-3 2 8,0-5-14,0 1 0,-5-1 94,-2 1 0,0-6 160,0-2 0,-1 1-7,-3-1 0,-2 0 211,-2-4 1,1 3 250,-5 1-313,0 0-137,-4-4 0,-4 0 81,1 0-77,-1 0-357,-1 0-12,-1 0 1,0-1 158,2-3 0,4 3-1573,4-3 1174,3 3 0,6-1-2382,2-1 1389,8-4 1358,9 7 0,-2 0 0,6 0 0</inkml:trace>
  <inkml:trace contextRef="#ctx0" brushRef="#br0" timeOffset="62">6567 8543 7569,'-16'0'121,"3"0"1,-2-1 265,7-3 1,2 2 252,2-1 267,3 1-595,-5 2 1,8 0-130,2 0 1,6-3 33,5-1 0,9 0-11,-1 4 1,7-4-185,1 0 1,3-5 15,4 2 1,-2 1 22,2-2 0,-8 2-113,-3-2 0,1-2-202,-2 2 0,-4 3-473,-7 1 1,-2 3-18,-2 1-1076,1 0 875,-1 0 945,-5 5 0,-11 7 0,-7 5 0</inkml:trace>
  <inkml:trace contextRef="#ctx0" brushRef="#br0" timeOffset="63">6590 8737 7569,'5'6'-80,"3"-2"0,2-3 87,1-1 0,4 0 304,1 0 0,4-1 536,-1-3 0,4 2-357,3-6 0,-2 2-341,3-2 1,1-2 45,-1 2 0,3 0-925,-3 0 0,-1 3 730,-3 5 0,0-5 0,0-2 0</inkml:trace>
  <inkml:trace contextRef="#ctx0" brushRef="#br0" timeOffset="64">7835 8166 7569,'-7'-12'0,"-3"2"239,3 3 152,2-3 1,-2 7 361,3-5-476,3 6 0,-4-4 490,5 2-477,0 2 0,0-1-237,0 6 1,0 5 108,0 7 0,0 4 21,0 8 0,5 6-48,3 5 0,-2 5-74,2-1 0,-2-1-142,2 1 0,1-1 66,-6 5 1,5-4-153,-4 0 0,0-5 94,-4 1 0,0-3-66,0 0 0,0-6 77,0-3 0,3-5 23,1-2 1,0-5 182,-4 1 0,0-6-57,0-2 291,0-4-175,0 2 1757,0-5-1937,5-5 0,1 4-69,6-3 1,4-1-230,3 1 0,4-5 123,4 1 1,1 2-82,2-1 0,3 3 65,-2-4 1,-2 2-41,1-2 1,-4-1 32,0 5-168,-2-4 174,-1 6 1,-5-4-139,-3 2 1,-2 3-786,-2-3 560,1 3 0,-5 0-143,1-3-302,-5 2 977,-3-3 0,-7 0 0,-4-1 0</inkml:trace>
  <inkml:trace contextRef="#ctx0" brushRef="#br0" timeOffset="65">7812 8600 7569,'0'-12'922,"0"1"0,10 1-853,5 2 1,6 2 58,1 2 1,5 2 38,0-6 1,4 5-3,0 0 1,2-2-72,1 1 0,-1-4 10,-2 4 1,-4 1-138,-4 3 0,-4-4-552,0 0 1,-5 0 339,2 4 1,-8-1-1394,0-3 930,-5 3 708,2-4 0,0 5 0,1 0 0</inkml:trace>
  <inkml:trace contextRef="#ctx0" brushRef="#br0" timeOffset="66">7800 8177 7569,'2'-21'79,"2"2"0,3 2-63,8 6-145,8-1 338,1 1 0,6 0-70,-4-1 1,3 1-127,6-1 1,-2 1-123,-3-1 1,3 2 80,-2 3-183,-4-3 0,3 8-635,-4-2 846,-2 3 0,9-4 0,-3-1 0</inkml:trace>
  <inkml:trace contextRef="#ctx0" brushRef="#br0" timeOffset="67">8611 7869 7569,'-7'-1'0,"-1"-3"64,6 3 1,-2 2-112,8 10 0,-3 7 640,3 9 1,1-1-210,-1 9 1,3 1-70,-3 10 0,4 1-329,-5 3 0,5-2-26,-4 5 0,3 0-198,-3 4 0,4-1 360,-4-2-127,-1-4 1,-3-4-122,0 0 0,0-6 54,0-2 1,0-2-34,0-2 1,0-6 312,0-5-70,0 0-77,0-10 0,0 3 369,0-5 28,0 1-80,0-6 523,0 4-478,0-8-3,0 3-602,0-5 0,6 0-34,1 0 0,3 0 104,2 0 0,0 0-35,4 0 1,-4-2 29,4-1 1,0 1 7,-1-1 0,2 1-26,-2 2 1,-2 0-33,2 0 0,-2-1-434,-2-3 307,0 3-535,-4-4-348,3 5 1177,-9-5 0,9-2 0,-3-4 0</inkml:trace>
  <inkml:trace contextRef="#ctx0" brushRef="#br0" timeOffset="68">8611 7869 7569,'-3'-22'368,"-1"3"0,5-1-263,7 5 1,2 3-122,1 5 0,1 0 356,-1 0 0,0-2-145,1 5 1,3-3 0,0 3 1,4-4-104,-3 4 1,8 1-525,-1 3 1,3 0 79,1 0 351,-3 0 0,9 5 0,-4 1 0</inkml:trace>
  <inkml:trace contextRef="#ctx0" brushRef="#br0" timeOffset="69">9171 8075 7574,'0'-7'223,"0"2"958,0 5-919,5 5 1,-2 7 50,4 7 1,6-3 42,0 11-278,8-8 0,-3 14 42,5-3 0,0-1 16,-1 2 1,1-2-71,0 2 0,4 0 68,-1-4 1,0 0-92,-7-5 0,2 1 40,-2 0-92,3-5 64,1 3 1,-5-8-315,-3 2 138,3-2-60,-6-2 1,5 1-67,-6-1 0,-3-3-31,-1 0 0,-3-6-609,4 2-26,-6-3-394,3-1 1307,-5 0 0,-5 0 0,-1 0 0</inkml:trace>
  <inkml:trace contextRef="#ctx0" brushRef="#br0" timeOffset="70">9696 7995 7569,'-5'-22'0,"-2"3"0,2 3 1011,1 4-597,2 6 0,1 1 335,-3 5-548,3 0 0,-5 1-38,2 3 0,-2 7 26,-6 8 1,0 4 5,-4 4 0,-1 3-93,-6 8-62,0 3 0,-4 1-165,1 0 0,-5-1 30,4 5 0,-3 0 202,3-1-241,1-4 0,4 1 56,3-8 1,-1 1 66,5-13 1,-1 4-6,5-7 0,-1-3 17,1-1 1,0-2-214,-1-1 1,5-5 80,-1 1 1,2-4-448,-2 3 0,2-4 437,2 1-749,3-3 618,-4-1 0,15 0 1,2 0-1</inkml:trace>
  <inkml:trace contextRef="#ctx0" brushRef="#br0" timeOffset="71">10005 7812 7569,'-12'-6'1032,"1"-5"-516,4 10-178,2-4-218,5 5 1,0 9 101,0 2 1,-3 10 330,-1 1 0,0 8-208,4 8 0,0 4 9,0 7 1,0-1-133,0 6 1,0-2-121,0 1 0,0 2-111,0-6-877,0 0 848,0-8 0,0 2-24,0-5 0,0-1 48,0-6 1,0-1-173,0-7 0,4 2-97,0-6 1,-1-2-222,-3-2 0,0-2 282,0-2 1,0 1-759,0-1 206,0 0 774,0 1 0,-5-1 0,-1 1 0</inkml:trace>
  <inkml:trace contextRef="#ctx0" brushRef="#br0" timeOffset="72">10324 8634 7569,'-6'0'1107,"1"-5"-720,5 4 1,0-6-32,0 4 1,0 0 15,0-4 1,0-1-76,0-4 0,0 0 57,0-3 0,1 1-142,3-5 0,-1 0-50,4-4 1,-3-1-33,4-3 0,-5 3-138,5-3 0,-5-1 13,0 2 0,3-6 115,-3 1 1,1-2-376,-4-1 1,0 0 147,0 0 1,0 1-139,0 2 0,0-2 92,0 3 0,0-2 2,0 2 0,0 2 148,0 5 1,0 1 11,0 3 0,1 7 270,3 4-186,-3 5-167,5-2 1,-3 8 92,1 4 1,5 4 23,-1 11 0,6 4-5,1 8 0,1 2-1,0 2 1,0 2-80,3 6 0,1-4-136,-4 0 1,4-2 59,-1 2 0,-1 0 102,1-8-35,-5 8 0,6-15-7,-5 7 1,1-7 10,-5-1 0,0-1-11,1-3 0,-1 0-147,1-3 17,-6 3 136,4-10 0,-7 5-355,4-6 429,-4-4-648,2 3-403,-5-9 135,0 9 3,0-9 891,0 4 0,-5-10 0,-2-1 0</inkml:trace>
  <inkml:trace contextRef="#ctx0" brushRef="#br0" timeOffset="73">10290 8451 7569,'-11'-6'764,"4"-4"-381,2 9-89,5-4 1,7 1 253,4 0 0,1 0-351,3 4 0,3-1-286,1-3 1,3 3 3,5-3 0,2-1-229,6 1 1,-5-3-77,0 3 1,-3 0-869,4 4 1258,-1 0 0,9-5 0,2-2 0</inkml:trace>
  <inkml:trace contextRef="#ctx0" brushRef="#br0" timeOffset="74">10838 7858 7569,'-3'-8'-66,"-1"0"0,5 5 202,7-5 0,3 0 420,4-3 0,3 3-161,5 1 1,5-1-43,2-3 1,2-1-40,-2 1 0,0-1-131,-4 1 1,-2 0-92,3-1 0,-3 2 84,-1 2 0,-4-1-99,0 6 0,-5-5 290,1 4-321,-2 0-176,-2 4 30,-4 0 0,-1 0 30,-2 0 1,-3 5 30,3 3 1,-3 7 166,-1 4 1,0 4-86,0 4 0,0 2 31,0 5 1,0 1-10,0-1 0,0 5 11,0 3 0,0 2-37,0 2 1,4 0-3,0-1 0,0 1-113,-4 0-103,0 0 1,3-1 161,1 1 0,1-2-126,-1-2 1,-1-2 145,4-6 0,-3-4-12,4 1 0,-4-6 62,3 2-81,-4-8 16,2 2 0,-1-7 200,-1 5-61,1-5 0,-4-1 120,0-5-116,5-1 13,-3 0 66,3 3 1,-10-9-110,-3 3 0,-2-3 95,-2-1 0,-3 0-113,0 0 15,-5 0-26,2 0 1,-6 0-121,-3 0 144,-2 0-142,-5-5 1,2 4-161,-2-3 0,7 1-86,-3 0 0,5 1-270,6-2 0,3 3-692,4 1 161,6 0 0,4 0 1093,9 0 0,6 0 0,10 0 0</inkml:trace>
  <inkml:trace contextRef="#ctx0" brushRef="#br0" timeOffset="75">11866 7903 7569,'-11'-18'449,"-1"-3"550,6 8-388,1-3-206,5 9-76,0 2-68,0 21 1,0 3 127,0 15 1,0 3-139,0 4 1,0 1-29,0 8 1,4-1-193,0-3-121,5 2 0,-4-7-57,2 5 1,2-2 170,-5-2 0,4-3-207,-5-5 0,5-1 91,-4-2 1,3-3-163,-3-5 0,4-4 78,-4 0 0,3-5-286,-3 1 0,1-6-305,-1-2 177,-3-4-106,4 2 230,-5-5 1,0-5-309,0-3 774,0-7 0,-10-3 0,-3-5 0</inkml:trace>
  <inkml:trace contextRef="#ctx0" brushRef="#br0" timeOffset="76">11695 8017 7569,'0'-25'164,"0"2"0,1-2 20,3 6 1,6 1 194,5-1 0,6 5-119,-2-1 1,4 2 80,3 2 1,3-1-124,6 1 0,-1 1-24,0 2 1,4 3-140,0 5 0,0 0 82,-3 0 0,-1 1-234,0 3 0,-5 2-3,-2 6 1,-4 3-28,-4 0 1,-4 2 47,-7-2 1,1-2-72,-6 2 0,0 3 88,-7 1 0,-7-1 15,-8 1 1,-4-2 38,-4 2 0,-2 3-12,-5-3 0,-4-3 1,0 0 1,-5-4-199,1 0 0,4-5-272,3 1 0,4-5-456,8 0 945,2-1 0,15 3 0,1 1 0</inkml:trace>
  <inkml:trace contextRef="#ctx0" brushRef="#br0" timeOffset="77">12700 7721 7569,'-11'-17'769,"-1"6"-344,6-1-230,1 11 0,3-4 251,-1 5 1,0 0-119,-4 0 0,-1 1 140,-4 3-307,1 2 0,-4 8 120,0 5-97,-1 0-543,0 14 490,3 2 1,-7 9 45,5 5 0,-1 6-59,5-2 0,0 3 88,-1 1 1,1-2-158,-1 2 1,5-4 76,-1 4 38,6-5-177,-4-6 0,8 0 76,2-1 1,2-5 79,5-6-54,1 0 1,-1-11-203,1 0 95,-1 0 1,2-9-150,2 5 1,-2-7 94,2 0 0,-4-1-389,-3-3 1,2-2-147,-2 2 0,-2-6-111,2 2 0,-5 1-380,5-1 265,-5 0 833,7-4 0,-4-5 0,5-2 0</inkml:trace>
  <inkml:trace contextRef="#ctx0" brushRef="#br0" timeOffset="78">12780 8566 7569,'0'-16'373,"0"1"0,0 0-60,0 4 0,0-2 124,0-2 1,0 2 64,0-2 0,0-2-156,0 2 1,1-5-75,3 1 0,-3-7-66,3 0 1,2-6-153,2 1 0,-2-2 86,2-1 0,0 0-171,3 0 1,-3-1-54,-1 1 0,-4 4-22,1-1 1,1 6 70,-1-2 0,-1 2 32,-3-2 0,0 7 40,0-3 1,0 8-1,0 0 249,0 2-82,0 1-142,0 6-76,0 1 0,2 8-148,1 4 0,0 3 178,5 13 0,3 4 20,4 11 0,5 4 64,0 7 1,-3-2-290,2 3 0,0 0 292,4 0 0,-4-4-41,0-4 1,0-6-7,4 2 1,-1-3-53,-3-5 1,1 2-270,-5-6 243,1 1 1,-9-8-125,1 0 1,-4-5 19,3 1 0,-4-2-373,1-2 236,-3 1 0,-1-4-201,0-1-222,0-4 311,0 2 0,-5-7-687,-3-1 523,3 1 539,-10-8 0,7-1 0,-8-7 0</inkml:trace>
  <inkml:trace contextRef="#ctx0" brushRef="#br0" timeOffset="79">12860 8383 7569,'-6'-5'553,"-5"4"898,10-10-581,-4 10 109,5-9-723,0 9-73,5-4-45,7 5 0,5-2-60,6-1-92,5 1 174,1-3 1,2 4-1110,-1-3 484,1 3-34,-2-4 0,4 0-479,-3-3 0,-2 2 978,-1-2 0,2 1 0,0-5 0</inkml:trace>
  <inkml:trace contextRef="#ctx0" brushRef="#br0" timeOffset="80">13282 7721 7569,'-11'-18'993,"5"6"1373,1 2-1835,10 9 1,2-3-48,9 8 0,1 2-133,6 6 1,1 8-18,3 3 1,2 11-204,5 0-202,1 8 0,-6-4 346,-3 8-2107,-1 2 1711,-3 9 38,-4-5 1,-1 3-292,-6-6 1,-5 1 88,-2-4 0,-2-5-269,-2 1 0,-2-5 26,-2 1 1,-2-2-241,-5-2 0,-6 0-507,-2 0 435,-2 1 840,-7-1 0,4-1 0,-6-3 0,-1-3 0,-5-3 0</inkml:trace>
  <inkml:trace contextRef="#ctx0" brushRef="#br0" timeOffset="81">14356 8006 7569,'-5'-23'494,"4"5"1,-8-2-340,5 5 1,0 3 116,4 5-12,0 4 0,0-3 358,0 2 1,0 4-317,0 0 1,0 5-139,0 7 1,0 8 284,0 3-139,0 7-175,0-1 1,0 10 45,0-1 0,1 0-51,3-4 1,-2-4-137,1 1 1,2-6 35,-1 2 0,1-4-117,-1-4 1,-1 1-151,4-5 1,-4 0-290,1-3 0,1-4-1357,-2-1 969,1-4-78,-4 2-51,0 0 1043,0-4 0,-5 4 0,-1-5 0</inkml:trace>
  <inkml:trace contextRef="#ctx0" brushRef="#br0" timeOffset="82">14082 8280 7569,'10'-11'2062,"3"4"-1748,10-3 0,1 8 496,2-6-516,4 6 0,9-9-219,3 4 1,2-2-1301,2 1 1270,0-2 0,-5 5-125,1-3 1,-5 2-149,1 2 0,-2 3 228,-2-3 0,-5 3 0,-1 1 0</inkml:trace>
  <inkml:trace contextRef="#ctx0" brushRef="#br0" timeOffset="83">15384 7960 7569,'0'-21'158,"0"2"-158,0 2 459,0 6 757,0-1-770,0 1 0,0 3 486,0 1-508,0 4-269,0-2 1,0 14-85,0 2 113,0 8-70,5-1 1,-4 13-25,3-1 1,-1 9 12,0-4 1,-1 3-115,1 0 0,0-3-32,1 3 1,-3-1-87,3 1 1,-3-3 27,-1-1 1,0-1-26,0-6 1,0-1 24,0-3 86,0-5 146,0-2 236,0-4-252,0-1 212,0-5 7,0 0 138,0-6 1,5 0-368,3 0 0,3-2-314,5-2 148,6-2 0,6-1 125,3-1-342,7 0 179,-8-3 0,11 3-102,-3 1 0,-6 3-13,2-4 126,-7 6 0,4-7-15,-4 5 1,-2-1-79,-6 1 0,2 3-130,-6-3 0,0 1-660,-3 0 285,-1 1-32,-5-3 0,-1 4 57,-5-3 233,0 3 0,-5-4 428,-2 5 0,-9-5 0,-1-2 0</inkml:trace>
  <inkml:trace contextRef="#ctx0" brushRef="#br0" timeOffset="84">15384 8257 7569,'-12'-5'377,"6"-1"-206,1 0-152,5-5 1,5 10 433,3-3 0,3-1-141,4 1 0,8-4-64,8 0 0,3 2-74,4-2 1,1 0-183,3-3 0,-2-1 68,-6 1 0,-5 3-392,-2 1 0,-4 3 92,-4-4 1,-3 5-47,-5-5 0,0 4-536,-4-3 822,-2-1 0,-15-9 0,-3 0 0</inkml:trace>
  <inkml:trace contextRef="#ctx0" brushRef="#br0" timeOffset="85">15361 7846 7569,'0'-11'-25,"0"-1"-95,0 1 1,5 3 204,3 1 0,3 0 387,4 0 1,4-3-74,8 2-239,2 3 0,6-5-147,-1 2 0,-2-2 60,2-1 1,-2 0-445,6 4 0,-4-2 87,-4 5 284,3 0 0,-4-1 0,6-1 0</inkml:trace>
  <inkml:trace contextRef="#ctx0" brushRef="#br0" timeOffset="86">16206 7538 7569,'0'-18'0,"0"7"341,0 6 465,0 5-465,0 5-89,0 6 0,1 7 149,3 5 1,-2 8-146,1 4 0,0 8-76,1 2 0,-3 1-68,3 4 0,-3 2-254,-1 1 0,0 3 73,0 1 88,0 0 1,0-4-17,0 1 1,0-6-231,0 1 180,0-7 0,0-3-69,0-4 1,0-6 155,0-2 1,0-5 102,0-3 0,0-2-34,0-6 42,0 1 115,0-1 481,0-4-615,0-2 1403,0-5-1452,0-5-225,5 3 0,1-7 137,6 6 0,-4-5-67,-1 4 0,5 0-343,3 4 176,5-5 155,-2 4 1,3-4-408,-2 5 252,3-5 9,-9 4 1,8-4-102,-2 5 0,-1 0 14,1 0 1,-5-4-196,1 0 0,-2-1-2,-2 1 0,-4 2 514,-3-6 0,2 0 0,0-3 0</inkml:trace>
  <inkml:trace contextRef="#ctx0" brushRef="#br0" timeOffset="87">16081 7526 8606,'11'-34'2592,"5"0"-3452,7 10 1,12 2 339,6 11 1,4-1 197,1 1 1,-2-1-1518,-2 1 1732,-3 5 0,-6-3 277,-2 5 0,0-4-170,-4 5 0,0-1 0,-4 4 0</inkml:trace>
  <inkml:trace contextRef="#ctx0" brushRef="#br0" timeOffset="88">16869 7732 7569,'-12'-6'0,"6"-1"0,2 3 0,3 3 0,1-3 0,0 8 0,1 3 0,3 4 0,2 2 0,6 2 0,3 6 0,0 6 0,5 5 0,-1-2 0,3 3 2345,1 2-1081,0-1-951,0 0 1,-1 0-65,1 1 0,-4-5-218,0 0 0,-4-4 33,5 0 1,-7-5-193,3-2 0,-7-5-110,-2 1 1,1-2 21,3-2-500,-4 1 1,1-5-55,-4 1-1128,0-6 1898,-4 3 0,-10-5 0,-3 0 0</inkml:trace>
  <inkml:trace contextRef="#ctx0" brushRef="#br0" timeOffset="89">17280 7698 7569,'0'-30'1812,"0"4"-1405,0 7 1,0 2-1511,0 6 1083,0 5 1518,0 0-1184,0 6 0,-5 11-8,-3 4 0,-3 11 112,-5 9-236,-6 4 0,-4 8-267,-4 3 1,3-2-1,-3 5-139,-1 0 1,-3 1 185,0-1 1,-1-9-45,1 2 0,4-9-72,-1-3 1,10-5 74,-2-6 0,6-1-57,-2-3 0,9-4-42,-1-7 1,6 0 268,-3-4-1354,5 0 1228,-2-4-722,5 0 0,13-5 757,-1 0 0,3-5 0,4-2 0,2-2 0</inkml:trace>
  <inkml:trace contextRef="#ctx0" brushRef="#br0" timeOffset="90">17622 7469 7569,'-3'-21'339,"-1"2"265,0 2-486,4 11-43,-5 1 1,4 10 505,-3 2 1,-1 12-334,1 4 1,-1 13 479,1 2-349,3 5-420,-4 8 0,5 1 199,0 5 1,0-4-127,0 1 1,1-2-29,3 1 1,-2-2 32,6-6 0,-4-3-261,3 0 1,-3-6-38,4-2 0,-6-5 98,2-6 1,1-2-453,-1-2 1,1 2 263,-1-6 1,-3 0-563,3-3 0,-3-1 913,-1 0 0,4 3 0,0-2 0,-2-3 0,0 1 0,-2 3 0</inkml:trace>
  <inkml:trace contextRef="#ctx0" brushRef="#br0" timeOffset="91">17931 8337 7569,'-7'-12'0,"4"-4"303,1 4 0,2-5 949,0 6-770,0-1 1,0-4 257,0-3 1,0 0-330,0-4 0,4 1-26,0-8 0,4-1-130,-5-3 1,6-5-61,-1-3 0,-2 1-227,2-1 1,-2 1 97,2-5 0,1 4-108,-6 0 0,3 4-19,-3-4 1,-1 9-76,1-1 0,-1 9 62,-2 2 0,4 1 88,-1 7 1,1 0 115,-4 3-65,0 6-140,0 1 1,1 5 79,3 0 0,3 6-275,4 6 0,4 5 122,0 10 1,4 7 85,-3 8 1,3 1 36,-4-1 0,4 5-154,-4-5 0,2 5 155,-2-5 0,-1 1-20,5-1 0,-5-3 44,1-5 0,-1-1 4,1-2 1,-3-3-75,-1-5 1,1-1-33,-5 1 1,0-4-139,0 0 1,-3-6-149,4-1 1,-6-1 119,2-3 1,-2-2-629,2 2 106,-2-6-151,3 3 941,-5-5 0,-5-5 0,-2-1 0</inkml:trace>
  <inkml:trace contextRef="#ctx0" brushRef="#br0" timeOffset="92">17908 8097 7569,'0'-11'0,"0"3"1407,0 1-864,5 4 0,3-6-256,7 6 1,-1-3-239,5 3 0,4-2 30,3-3 1,6-2-155,-2 2 0,0-1-426,0 2 339,1-3-283,3 8 0,0-8 445,0 2 0,1-2 0,-1-1 0</inkml:trace>
  <inkml:trace contextRef="#ctx0" brushRef="#br0" timeOffset="93">18719 7412 7569,'-17'-16'1238,"5"8"-929,-5-7-516,11 8 0,-4 1 8,2 2 1,-3 3 752,-5 1 0,2 0-211,-5 0 1,4 5 67,-4 3 0,0 3-177,-4 4 1,5-1-118,3 5 0,3 0-80,0 4 0,1-1 67,-1-3 0,6 1-188,2-5 45,3 6 22,1-9 1,4 9-198,-1-6 0,10 0 59,-1-3-541,7-6 457,-2 4 0,7-9-251,3 3 0,-1-3-837,4-1 1327,-5 0 0,3 0 0,-5 0 0</inkml:trace>
  <inkml:trace contextRef="#ctx0" brushRef="#br0" timeOffset="94">18799 7401 7569,'0'-17'0,"1"5"723,3-4-361,-3 4-227,9 0 1,-3 2 509,4 2 1,-3-2-231,-1 3 0,2-2-269,6 1 0,-2-2 17,2 2 1,-1 2-102,1-2 0,-2 5 16,2-5 0,-2 5-71,-2 0 1,1-2-65,-1 1 1,-3-1 176,0 1-207,-1 3 86,5-4 0,-2 3-40,-3-2 0,0 3 77,-4-3-19,-1 3-155,8 1 174,-9 5-25,9-4 1,-7 13-54,4-2 1,-4 7 49,1 0 8,-3 8-16,4-3 0,-4 12-1,3-1 0,-2 3 16,-2 0-11,0-3 0,0 10-4,0-3 0,0-2 1,0 2 0,0-1-3,0 1 7,0 2 0,0-3 72,0 4 0,0 1-66,0 0 1,0-1 117,0 1 1,0-4-69,0 0 0,0-5 128,0 1 0,0-7-78,0 0 0,3-2 147,1 2 1,4-4 32,-4-4 0,1-5 279,-2-3-266,-1 3 48,3-5-121,0 3 93,-4-9 576,4-2-548,-5-5 1,-4-2-144,1-1 0,-6 0-173,1-5 1,-3 5 44,-5-5 1,-1 0-50,-6-3 1,-5 3 81,-3 1 1,-2 0-751,-1 0 1,0 0 312,0 4 0,5 1-607,2-1 1,7 1-220,1 2-1446,5 0 1445,2 0 1150,7 5 0,10-3 0,1 3 0</inkml:trace>
  <inkml:trace contextRef="#ctx0" brushRef="#br0" timeOffset="95">19644 7526 7569,'-12'-17'0,"1"-4"645,0 6-339,4 0 0,1 5-84,2 2 1,3 2 52,-3 2-114,3 3-12,1-4 0,0 6-4,0 3 0,-1 3 38,-3 8 1,2 8 104,-1 8 1,1 7-63,2 4 0,0 3-131,0 5 1,0-3 69,0 2 1,0 2-146,0-1 1,2-1-191,1-3 1,-1-2 25,2-2 1,1 1 57,-2-5 1,5-3 60,-4-5 106,0-5-198,1 3 1,-4-10-9,3-3 147,2 3-278,-5-10 1,4 7-69,-5-8-739,0-1 521,8-9 542,-4-1 0</inkml:trace>
  <inkml:trace contextRef="#ctx0" brushRef="#br0" timeOffset="96">19530 7618 7569,'0'-28'0,"0"4"540,0-3 0,1 7-198,3 1 1,2 5-150,6-1 0,3-2 256,0 2-266,0 0-46,2 3 1,6 1-39,7-1-47,-2 1 86,5-1 0,-4 6-162,5 2 0,-1 3 94,-2 1 0,1 3-57,-6 4 0,1 1-166,-4 7 0,0 3 7,-1 1 1,-4-1-58,-3 1 1,-7 3 63,-4 5 0,-3 0 34,-1-4 0,-3-1 61,-4 1 1,-7 0 33,-13 0 1,-2 0-40,-5 0 1,-4-4-18,0 0 1,-5-9-17,1 1 0,1-3-92,-1 0 0,9-3-399,-1-5 1,3 0 24,1 0 548,2 0 0,10 0 0,2 0 0</inkml:trace>
  <inkml:trace contextRef="#ctx0" brushRef="#br0" timeOffset="97">20523 7321 7569,'-4'-22'248,"1"3"1,-1 6-276,4 6 225,0 4 0,-1-2 882,-3 5-551,3 0-350,-10 0 0,9 2 63,-6 1 0,-1 5-126,-6 7 0,-3 4 173,-4 8 0,-1 3-74,0 8 1,0 0-134,0 8 0,4-3 68,0 7 0,5-2-152,-1 1 0,3 0-53,5 4 1,-2-4-28,5 5 1,0-6-6,4 1 1,5-2 97,3-1 0,3-5 18,5-3 1,-2-6-16,5-2 0,-4-5 62,4 2 0,-1-4-47,1-4 0,1 1-156,-5-5 1,4 1-173,-3-5 0,-1-1-231,-4-2 1,1 1-719,-1-5 458,0-1 103,-4-3-555,3 0 1242,-9 0 0,9 0 0,-3 0 0</inkml:trace>
  <inkml:trace contextRef="#ctx0" brushRef="#br0" timeOffset="98">20672 8189 7569,'0'-12'785,"0"1"-565,0-1 0,0 5 0,0-1 485,0-1 1,0-1-293,0-1 1,0-1-24,0 1 0,4-6-88,-1-2 1,2-3-54,-1-5 0,-1-1-245,4-2 0,-3-3 83,4 2 0,-2-6-133,2-1 1,1-1 84,-6 1 0,5 1-150,-4-5 0,0 5 22,-4-1 1,1 4-25,3 4 0,-3 2 151,3 5 1,-3 1 53,-1 3 28,0 3 1,0 8-5,0 0-330,0 6 0,0-2 98,0 8 1,1 7-28,3 8 0,0 12 29,7 3 1,0 12 166,8-1 1,-4 8-223,4-4 1,-1 1 122,1-5 1,2-3 69,-2 0 0,2-5-42,-2 1 0,-2-4-36,-1-3 1,-4 0 70,4-4 1,-5-2-205,-3-6 1,2 2 88,-3-6 1,-2 0-414,-1-4 228,3 1 38,-6-6 0,4 1-1094,-5-4 171,5-1 568,-4 3 600,4-5 0,-10 0 0,-1 0 0</inkml:trace>
  <inkml:trace contextRef="#ctx0" brushRef="#br0" timeOffset="99">20615 8017 7569,'0'-11'0,"1"0"99,3-1 1,3 5 43,9-1 1,1 4 68,6-3 0,1-1-198,3-3 0,2 3 33,5 0 0,1 1-102,-1-5 0,0 1-441,0-1 1,-3 5 12,-1-1 483,-4 6 0,7-14 0,-4 4 0</inkml:trace>
  <inkml:trace contextRef="#ctx0" brushRef="#br0" timeOffset="100">21494 7287 7569,'-16'-17'534,"3"4"0,0-3-166,6 4 0,-1 5-131,-3-1 0,-2 6 74,-2-2 0,1 3-81,-5 1 0,0 0 0,-4 0 1,0 6-220,0 5 1,4 2 80,0 6 0,6 0-174,2 4 1,1 0 55,6 0 1,0-4-75,4 0 0,1-2 17,3 2 0,4-1-121,7-3 1,-1-2-71,5 2 1,4-3-41,4-5 0,-1 2-365,-3-5 1,-1 0 277,-3-4 1,2 0 400,-2 0 0,-2 0 0,-1 0 0</inkml:trace>
  <inkml:trace contextRef="#ctx0" brushRef="#br0" timeOffset="101">21608 7138 7569,'0'-11'1806,"0"-1"-727,0 6-785,0 1-111,0 5 1,5 6 212,3 6 0,7 4-18,4 7 0,3 5-38,1 2 1,3 8-105,1 4 1,0 3-290,-5 0 0,1 6 61,0 2 1,-5 3 81,-3 1 0,-7-3-168,-4-1 1,-3 0 100,-1 4 1,-1-3-394,-3-1 0,-3-2-133,-4-2 0,0 1-340,-1-8 1,-6-2-538,-4 2 1,-4-4 292,-8 4 1087,-8 0 0,14-21 0,-4 0 0,-3-1 0,-2-1 0,-4-2 0,-3-4 0,-3-4 0</inkml:trace>
  <inkml:trace contextRef="#ctx0" brushRef="#br0" timeOffset="102">6715 10313 7569,'-11'0'-19,"0"0"-20,4 0 708,-3 0-115,9 0-455,-4 0 103,5 0-40,5 0 0,1 0-21,6 0 0,0 0-8,4 0 1,1 0-60,6 0 0,1 0 58,3 0 1,-2 0-114,6 0 0,-5-4 62,5 0 1,-2-1-94,1 2 0,0 1 65,-4-2 0,-3-1-106,0 2 1,-1-2-102,-7 1 1,5 2 1,-7-3-31,2 5 1,-6 0-50,-1 0-253,-6 0 1,4 0-184,-2 0-314,-3 0 982,5 0 0,-17 0 0,-1 0 0</inkml:trace>
  <inkml:trace contextRef="#ctx0" brushRef="#br0" timeOffset="103">6761 10496 7580,'12'0'324,"3"0"-256,0 0 0,5-4 733,-1 0 1,7-5-321,0 2 0,10 0-5,-2 0 1,0-1-175,1-3 0,-9 3-143,5 0 1,-2 6-258,-2-2 0,-5-1 129,-2 1 1,-5 0-683,4 4 0,-5 0 394,1 0 1,-6 2-740,-2 1 996,-4-1 0,7 13 0,-3-2 0</inkml:trace>
  <inkml:trace contextRef="#ctx0" brushRef="#br0" timeOffset="104">7960 9856 7569,'0'-11'-404,"-5"-1"811,4 1-18,-4 5 224,5-5-219,0 10 137,0-4-168,0 5-289,0 5 0,-4 3 127,0 7 1,1 4 32,3 8 1,0 2-170,0 5 1,0 4 59,0 0 0,3 0-68,1-3 0,0-1 42,-4 0 1,1 4-64,3 0 0,-3 0 93,3-3 0,-3-5-178,-1 1 0,4-5-3,0 5 0,0-6-23,-4 2 1,4-7 1,-1-1 0,1-5 104,-4 1 0,1-2 103,3-2-90,-2-4 278,3 3-135,-5-9 172,0 4 613,0-5-1217,5 0 0,1-1 134,5-3 0,6 3-14,2-3 0,3-1 62,0 1 1,5-4 16,0 5 0,1-2 7,-2 1 1,0 1 3,4-4 1,-3 4 76,3-1 0,-4-1-53,0 1 1,-2-3-170,-1 3 0,-4-4 111,0 5 1,-5-2-615,1 1 212,-2 2-543,-7-3 247,5 5-38,-10 0 448,-1-5 0,-8 4 357,-7-3 0,-3-2 0,-5 0 0</inkml:trace>
  <inkml:trace contextRef="#ctx0" brushRef="#br0" timeOffset="105">7995 10256 7569,'0'-8'430,"0"1"-138,5 4 0,1-3-61,5 2 0,1 3 99,-1-3 1,2 3-102,2 1 1,2 0 61,2 0 0,2-2-64,-2-1 1,3 1-86,1-1 1,0 1-16,-1 2 1,1-4-102,0 1 1,4-5-332,-1 4 0,-3-3 239,-4 3 1,-5-4-192,1 4 1,1-1 119,-5 1 0,3 2-1298,-6-6 991,-3 6 0,0-5 444,-5 4 0,-5-4 0,-2-4 0</inkml:trace>
  <inkml:trace contextRef="#ctx0" brushRef="#br0" timeOffset="106">7949 9856 7569,'0'-15'0,"0"0"0,6 3 16,6 5 1,4 3-44,7-4 1,1 6 468,3-2 1,-2-2-255,6-2 0,-1 2 86,4-2 1,3 4-121,-3-3 1,2 3-394,-9-4 1,0 6 95,0-2 1,-3 3-190,3 1 0,-7 0 332,-1 0 0,-5 5 0,3 1 0</inkml:trace>
  <inkml:trace contextRef="#ctx0" brushRef="#br0" timeOffset="107">9022 9651 7569,'-1'-8'-83,"-3"0"54,3 6 547,-4-8-66,0 8-27,4-3-284,-4 5 0,6 7 100,3 4 0,-3 3-61,3 9 0,1 1 34,-1 7 0,-1 1-71,-3-1 1,4 6-2,0 1 0,1 1-1,-1-1 0,-3 2-97,3 1 1,-1 3-113,0-6 1,-1 4 66,1-4 0,-1 0-11,-2-4 0,0-4-5,0 1 0,0-6-101,0 2 0,0-7 148,0-1 1,0-5-13,0 1 1,0-2 76,0-1 1,0-5-47,0 1 79,0-6 1,0 5 37,0-4 40,0-1-57,0 3 842,0-5-960,5 0 0,-3 0-28,6 0 0,0 0 47,3 0 1,0 0-56,1 0 1,3 0-23,0 0 0,6-1-8,-2-3 0,-2 2-86,2-1 0,-1-2 78,1 1 1,3 0-80,-3 4 1,-3-1-7,0-3-70,-4 3 1,0-4-40,-1 5-209,-5 0 164,5 0 0,-9 0-59,6 0-664,-6 0 638,3 0 1,-5 1-869,0 3 1235,0-3 0,-10 9 0,-2-4 0</inkml:trace>
  <inkml:trace contextRef="#ctx0" brushRef="#br0" timeOffset="108">9045 9548 7569,'-11'-12'-447,"5"6"1235,-5-4-171,10 9-371,-4-4 0,5 3-53,0-1 0,1 1 12,3-2 0,4 3 118,7 1 0,3-1-97,5-3 0,5 2 4,2-6 1,3 4-36,1-3 0,-3 0-140,-1 0 0,-4-2 97,0 5 1,-6-4-368,-1 4 0,-8 1-270,0 3-342,-2 0 827,-3 0 0,-11 10 0,-7 2 0</inkml:trace>
  <inkml:trace contextRef="#ctx0" brushRef="#br0" timeOffset="109">4580 9948 7569,'0'-12'-229,"0"1"229,0-1 0,1 5 268,3-1 113,-3 0 0,5-2-116,-2 3 0,3-3 66,4 2 0,-2 2-157,2-2 1,-2 4-83,6-3 0,-1 4-76,2-1-13,1-2 0,5 5-26,-3-3 0,1 3 54,-4 1 1,0 0-75,-1 0 0,-2 0 15,2 0 0,-2 0-13,-2 0 0,-3 3 85,0 1-128,-6 5 0,3-3 120,-5 6 1,0-1-3,0 1 1,-5 3 90,-3 0 0,-2 2-61,-1-2 0,-2-1 5,-2 5 1,2-5-23,-2 1 1,2-2 51,2-2 12,0 1 36,-1-1-98,6 0-25,1-4-1,5 3 0,1-9-6,3 3 0,6-3 100,5-1 1,5 0-75,-1 0 0,3 0-19,1 0 0,0 0 19,0 0 0,-1 1-38,1 3 0,-1-2-6,-3 1 0,1 4-12,-5 0 1,1 2-66,-5-1 1,0 2 42,1-2 1,-6 2-53,-2 1 1,-3 4 70,-1 1 1,-1 0 27,-3-1 1,-7-1-32,-8 5 1,-3-3 71,-1 3 0,-3-4-55,-1 4 0,-5-5 5,2 1 1,1-2-62,-2-2 1,6-1-108,-2-2 1,-1 1-447,2-5 0,3-1-71,4-3-828,5 0 1510,-3 0 0,11 5 0,1 2 0</inkml:trace>
  <inkml:trace contextRef="#ctx0" brushRef="#br0" timeOffset="110">4500 10667 7569,'-12'0'999,"6"0"-526,1 0 293,5 0-436,0 5 0,1-4-65,3 3 0,2-1-82,6 1 1,6-3 100,4 3 1,4-2-70,8 2 0,-1-3 0,9 3 0,-4-3-44,4-1 0,-2-1-96,2-3 1,3 2-112,-3-6 0,-3 6 80,-1-2 1,-2-1-58,-2 1 1,-1-4 69,-3 4 0,1 1-305,-8 3 0,1-2-84,-9-1 0,0 1-784,-3-1 129,-1 1-619,-5 2 258,-1 0 1348,-5 0 0,-10 5 0,-2 2 0</inkml:trace>
  <inkml:trace contextRef="#ctx0" brushRef="#br0" timeOffset="111">4751 10941 8120,'0'-6'862,"0"1"0,1 3-448,3-1 0,6 1 91,6-1 1,5-2-144,2 1 0,0-4-103,3 4 1,2-1-129,-1 1 0,0 3 11,-5-3 1,1 3-291,0 1 1,-5 5 159,-3 3 0,-3 3-447,-5 4 0,-2-1 236,-5 5 1,0 0-263,0 4 1,-5 1 158,-2 3 1,-4-3 14,0 3 0,0-3 95,-1-1 0,-1 0 129,-2-1 0,3-3 116,-4 1 1,2-5 97,-1 4 0,2-4 215,-2 4 1,0-5-172,4 1 0,-3-2 184,6-2 0,2-1-121,-2-2 1,6 2 324,-2-2-304,2-3 1,8 4 71,1-5 1,5-1-82,3-3 1,3 0 36,4 0 0,1 0 103,0 0 1,0 0-105,0 0 0,3-3 6,1-1 0,0-4-63,-4 4 0,-1-3-271,1 3 0,-4-4 82,0 5 1,-3-3-733,3 3 1,-5 1-1149,1-1 283,-3 1 1,0 2 1536,-1 0 0,1-5 0,-1-1 0</inkml:trace>
  <inkml:trace contextRef="#ctx0" brushRef="#br0" timeOffset="112">9559 9639 7569,'-6'-5'198,"-4"4"1,8-5 177,-1 2 0,1 2 72,2-3-173,0 5-14,0 11 1,4-3-67,0 11 0,9 6 111,-2 5 0,4 4-85,1 4 0,0-1-91,3 5 0,3-4 65,-3 4 0,4-5-131,3 1 1,-2-3 51,3 0 1,-3-5 25,-1 1 0,0-6-16,0 2 1,-1-3-19,1-1 1,-5-6-121,-3-1 0,2-4 70,-2 0 0,-4-1-141,-3 0 1,-2-3 22,2 0-671,-3-6-136,-5 3-2150,0-5 1747,-5 0 1270,-1-5 0,-6-1 0,1-6 0</inkml:trace>
  <inkml:trace contextRef="#ctx0" brushRef="#br0" timeOffset="113">10016 9696 7569,'-5'-17'727,"-1"0"1,-2 7-72,0 2-248,6-2-167,-3 9 0,4-4 0,-3 5 0,1 0-130,-4 0-56,-1 5 1,-7 8 120,0 9 1,-6 9-24,2 11 1,-2 1 121,-2 10-358,0 0 0,0 5 226,0-1 0,0-4 4,1 0 0,-1-6-115,0-1 0,4-5-57,0-7 0,5-5 117,-1-2 0,3-7 760,5-1-112,-4-5-2408,10 2 13,-4-9 196,5-2 270,0-5 415,5 0 1,3-5 773,7-3 0,8-7 0,6-3 0</inkml:trace>
  <inkml:trace contextRef="#ctx0" brushRef="#br0" timeOffset="114">10450 9491 7569,'-9'-22'0,"-2"3"1202,2 3-378,4 9-473,5 2 0,-4 6 80,0 3 0,0 8 110,4 7-329,0 7 0,0 5 170,0 7 1,0 3-58,0 4 1,2 2-139,1 3 0,0 0-219,5 4 0,-1 0 48,5-4 0,-5 1 53,1-2 1,-2-3-129,2-1 1,1-1-46,-5-10 1,1 1-45,-2-8 1,-1 0 53,2-5 1,-3 0 11,-1-3 1,0-2 52,0-6 0,0 0 20,0 1 0,0-5 59,0 1 1,0-4-273,0 3-1345,0-4 118,0 2 577,0-5 1,5-1 871,2-3 0,9-7 0,1-7 0</inkml:trace>
  <inkml:trace contextRef="#ctx0" brushRef="#br0" timeOffset="115">10838 10256 7569,'-5'-11'855,"4"4"-403,-4 2 266,5 0 186,0 4-252,0-4 54,0 0-367,0-2 1,0-4-139,0-1 0,0 1-6,0 0 0,4-2-144,0-2 1,-1 1 99,-3-5 0,4 0-146,0-4 0,0 0-27,-4 0 1,4-5 20,-1-2 0,1-3-63,-4-2 0,4 0-104,0-3 1,0 1-44,-4-5 0,3 2 77,1-2 1,0 2 62,-4 6 1,0 5 26,0 2 1,0 8 329,0 4-137,0 2-66,0 7 1,0 2-93,0 8 0,0 5-153,0 10 1,5 5 387,3 10 1,2 2-66,1 2 1,6 6-16,2 6 1,-1-1-93,1-3 0,0-4-103,4 0 0,-2-2 21,-2 2 1,1-2-120,-4-6 0,-1-5 124,-4-2 1,1-3-66,-1-1 0,1-6-163,-1-1 1,-3-4 61,-1 0 1,-3-2-815,4-3 315,-6 4-753,3-5 388,-5 0 530,0-1 1,-5-5 36,-2 0 486,-4 0 0,-5-5 0,-2-1 0</inkml:trace>
  <inkml:trace contextRef="#ctx0" brushRef="#br0" timeOffset="116">10827 10142 7569,'16'0'1319,"-2"-2"-909,5-1 1,2 1 286,5-1 0,2-4-442,3 0 0,2 0-117,-3 0 0,-1 0-1047,2 0 630,-6-3 1,7 4-780,-5-1 0,-1-2 1058,-3 5 0,0-5 0,0 3 0</inkml:trace>
  <inkml:trace contextRef="#ctx0" brushRef="#br0" timeOffset="117">11318 9502 7569,'0'-34'0,"0"10"175,0 5 1,0 5 233,0 2 0,5 2-189,3 3 1,1-4-104,-2 4 1,7 2 171,-2 1 1,3-1-66,0 1 0,3-4-20,5 5 0,-2-1-65,-2 4 1,3 0-121,-3 0 0,1 1 25,-1 3 1,2-3 44,-6 3 0,0 1-2,-4-1 1,0 1-135,-4-1 55,3-3 99,-3 4-2,4 0 1,-5-2-44,-2 4 1,1-3-1,-1 4 1,1-1 28,-1 5 0,-3 0 0,3 4 1,1 3 20,-1 7 1,0 2 7,-4 3 1,0 2 82,0-3 1,0 8-108,0 4 0,0-1 13,0 1 0,0-4 3,0 4 0,0-1 86,0 5 0,0-1-106,0-4 1,1 4-87,3-3 1,-3-2 41,3 2 0,1-5-99,-1 1 0,1-6-198,-1-2 0,-3-3 129,3 3 1,1-8-48,-1 1 1,-1-4 71,-3 0 0,4-3 61,0-4 11,0-1 0,-4-3 234,0-1 56,0-4 107,0 2 0,-5-5-124,-3 0 0,-2-1-99,-1-3 1,-2 1 53,-2-4 1,1 4-51,-5-1 1,-2 3-267,-5 1 1,-3 0-86,-6 0 0,6 0-671,2 0 1,3 0 186,2 0 1,4 1-1181,3 3-356,7-2 2216,3 3 0,5 0 0,0 1 0</inkml:trace>
  <inkml:trace contextRef="#ctx0" brushRef="#br0" timeOffset="118">12506 9993 7569,'-17'-11'778,"5"-1"-667,0 6-111,7 1 0,4 1 596,-3 0 877,3 1-699,-4-3-531,5 5 0,0-5-747,0 2 408,0 3-1683,0-4 1779,0 5 0,5 0 0,1 0 0</inkml:trace>
  <inkml:trace contextRef="#ctx0" brushRef="#br0" timeOffset="119">12791 9445 7569,'0'-23'176,"0"5"-44,0 3 0,2 6-189,1 2 1,4 0-139,4 0 0,1-2 569,-1 5 0,6-5-198,2 2 1,2 0 112,2 0 1,5 4-96,2-1 1,0-1-138,0 1 0,-5 1-17,2 3 1,1 0 23,-1 0 1,-5 0 47,-3 0 0,-1 0-55,1 0 0,2-2 45,-6-1 0,0 1-58,-4-2 1,1 3 117,-1 1-70,1 0-3,-1 0-78,1 0 48,-6 0 1,-1 1-32,-5 3 1,0-1 19,0 4 1,0 2 38,0 7 0,-5 3-48,-3 7 1,-6 0 137,-1 4 1,0 0-18,3 5 0,-3 3 92,0 0 1,0 0-135,3-4 1,1-3 6,0-1 0,-1-4-173,1 0 1,1-3 110,2-4 1,-1-2-278,5-6 0,-1 0 18,1 1-466,3-6 97,-4 4 1,4-8-1510,-3 1 2074,3-1 0,-10 3 0,5 1 0</inkml:trace>
  <inkml:trace contextRef="#ctx0" brushRef="#br0" timeOffset="120">12917 10073 7569,'-6'0'1798,"1"0"1723,5 0-3161,5 0 1,1 0-18,5 0 1,6 0-118,2 0 1,8 0-86,3 0 0,3-1-134,1-3 1,4 2-220,0-6 1,4 2-1,-4-2 1,-3-1 106,-5 5 1,-1-3-743,2 3 0,0-4 365,-4 4 1,0-1-1488,-4 2 1969,5 1 0,-4-8 0,4 4 0</inkml:trace>
  <inkml:trace contextRef="#ctx0" brushRef="#br0" timeOffset="121">13294 10142 7569,'-12'-12'563,"6"6"1,-4-3-263,2 5 1,2 0-73,-2 4 0,1 0-1,-5 0 1,0 2 193,-4 2-284,4 2 0,-9 9 82,6 0 1,-4 6 11,4-2 0,0 2-72,3 2 1,2 0-82,3 0 0,-2 0-60,5-1 1,0-3 39,4 1 0,1-7-110,3 3 0,2-4 41,6 0 1,1-5 8,2 1 0,3-5-2,4 0 0,1-3 55,0-3 1,4-4-72,-1-4 1,2-2 16,-1-2 0,-4 1-182,0-5 0,-2 4 72,-6-4 0,1 3-188,-5-3 1,-5 2 103,-2-2 1,-2-3-336,-2 3 1,-2 1 122,-2-1 0,-3 5-27,-8-1 1,1 6-112,-5 2 0,-2 4 195,-5-1 1,3 8 350,0 4 0,0 2 0,4 1 0,3 4 0,0 1 0,4 0 0,0-1 0,5-1 0,-1 5 0,4-3 0,-3 3 0,4-4 0,-1 4 0,-1-4 0,1 4 0,1-5 0,3 1 0,0-2-187,0-2 0,0-3 207,0 0 0,0-5 761,0 5-276,0-5 48,-6 7 0,5-4-115,-3 6 1,2-5 49,-2 1 1,3 3-257,-3 4 1,-1 2-58,1-2 1,-1-1-126,1 5 0,3-4 81,-3 4 1,-1-3-173,1 3 0,0-2 62,4 2 0,2-1-237,2-3 1,2-1 65,5 5 0,2-5-19,2 2 1,3-4 49,5 0 1,1-5 65,3 1 1,-2-6 115,5 2 1,-4-4-91,0-4 1,2-2 285,-1-5-109,0-1-60,-4 1 0,-1-2 154,1-2 1,-5 2-42,-3-2 1,-3-3-93,-5-1 0,-2 1-183,-5-1 0,-1 2 59,-3-2 0,-7-2-243,-8 6 1,-8-4 114,-3 4 0,-3 1-161,-2 6 1,-3-1 117,0 6 0,1-1-576,7 4 1,3 5 759,8 2 0,3 4 0,4 0 0</inkml:trace>
  <inkml:trace contextRef="#ctx0" brushRef="#br0" timeOffset="122">14562 9822 7569,'-12'-17'265,"1"-2"-166,4 3 0,-1 3 240,4 6 51,0 4 1,4-3 324,0 2-459,0 3 0,0-3-21,0 8 1,0 8-29,0 11 1,0 5 194,0 6 0,-4 6-95,0 2 1,-1 1-7,1-1 1,3-2-119,-3-2 1,3-3-84,1-1 0,0-5 18,0-6 1,0-2-156,0-2 1,0-2-168,0-6 1,0 1 155,0-1-2397,0-4 1339,0-2 1106,0-5 0,5 0 0,1 0 0</inkml:trace>
  <inkml:trace contextRef="#ctx0" brushRef="#br0" timeOffset="123">14253 10119 7569,'7'-1'528,"-4"-3"0,9 1-193,3-4 0,5 4 212,3-1 0,5 3-181,3 1 1,2-1-285,1-3 0,1 3 41,3-3 0,3-1-482,5 1 1,-1 0-466,1 4 824,0 0 0,5 0 0,1 0 0</inkml:trace>
  <inkml:trace contextRef="#ctx0" brushRef="#br0" timeOffset="124">16423 9594 7569,'-16'0'0,"3"0"82,-2 0-82,2 0 0,-2 1 845,0 3-501,-6 2 0,4 7 63,-6 2 0,0-1-155,0 5 0,0 4 85,0 3 0,4 6-50,0-1 1,5 2-89,-1 1 0,6 1-16,2 3 1,4-2-156,-1 2 1,8-4-33,4-3 1,3 0-63,4-4 1,4 0-27,8-4 1,1-2 24,2-2 1,7-4-63,-3-7 1,5-3 39,-1-5 0,-2 0-37,6 0 1,-1-6 98,1-6 1,-3 0-113,-5-7 0,-1 3 146,-2-3 0,-3 0 1,-5-4 1,-6-1 21,-1-2 1,-9-3-54,-3-6 1,-3-3 0,-1 0 1,-2-5 4,-6 1 1,-1 1-165,-10 0 1,-1 4-15,-7-1 1,-6 5 61,-5 6 0,-5 2-3,1 9 1,3 6-86,1 7 0,3 3-575,5 3 1,2 5 795,5 7 0,4-1 0,3 5 0,3 1 0,4 2 0</inkml:trace>
  <inkml:trace contextRef="#ctx0" brushRef="#br0" timeOffset="125">18707 9856 7569,'-5'-6'2075,"4"-4"-1452,-4 8-250,5-3 142,0 5-60,-5 0-277,4-5 0,-6 4-141,3-3 0,3 2-751,-3-2 616,3 3-770,1-4 753,0 5 0,10 5 0,3 1 0</inkml:trace>
  <inkml:trace contextRef="#ctx0" brushRef="#br0" timeOffset="126">20066 9102 7569,'7'-11'0,"-2"-2"0,-5-2 0,-4 6-170,0-2 145,0 2 889,4 3-165,-5 0 75,4 1-305,-9 4-300,9-4 0,-8 6 25,5 3 1,0 6-99,4 6 1,0 4 98,0-1 0,0 4-188,0 3 1,0-2-79,0 3 1,4-3-85,0-1 0,3 0-329,-3 0 1,1 0 263,-1-1 0,-3-3-221,3 0 0,-3-3 166,-1 3 1,0-5 274,0 1 0,0 3 0,0-1 0</inkml:trace>
  <inkml:trace contextRef="#ctx0" brushRef="#br0" timeOffset="127">19724 9685 8430,'11'0'414,"1"0"1,-3 0-203,2 0 0,-2 0 230,6 0 1,7-1-155,1-3 1,7 1 6,0-4 0,8 3-249,4-4 114,3 1 1,0-1-165,1 0 0,0 2-355,0-2 0,-5-2-490,1 3 0,-9 2 451,2 1 0,-9 1-511,1-1 0,-4 3 909,-4-3 0,2 8 0,-3 3 0</inkml:trace>
  <inkml:trace contextRef="#ctx0" brushRef="#br0" timeOffset="128">20021 9982 7569,'-5'-12'0,"-3"1"0,-1 3 1013,2 1-219,2 4-285,5-7-284,-6 9 1,4-8-6,-6 5 1,4 0 75,-3 4 0,3 0-94,-4 0 0,1 0-19,-5 0 1,1 0-235,0 0 1,-5 9 115,1 3 1,0 3-265,3 0 1,2-1 69,3 5 0,0-4-66,4 4 0,1 0 95,-2 4 1,10-4-29,5 0 1,2-5 3,6 1 0,1-2 32,7-1 0,-2-2 144,5-3 1,-3-2-69,4-5 0,-2 0 203,1 0 0,2-5-6,-5-2 1,3-3-97,-3-2 0,-1 1-63,-3-1 1,-4 0 21,0-4 1,-5 2-158,1-5 1,-6 0 93,-1-3 0,-6-1-186,2 0 1,-4 0-27,-4 0 1,-6 0-28,-5 0 1,-9 2 26,1 2 1,-7 7-115,-1 9 1,2-2 63,-1 1 0,3 5-55,-4 7 1,6 2-59,-2 1 0,7 6 117,1 2 1,4 6 276,-4 2 0,5-1 0,-3 2 0,6 2 0</inkml:trace>
  <inkml:trace contextRef="#ctx0" brushRef="#br0" timeOffset="129">19975 10222 7569,'-11'0'731,"-1"0"-423,6 5 1,-4-3-40,2 6-132,-2-6 1,-1 7 147,-1-5 1,-3 5 164,0-1 0,-1 2-233,5 1 1,0 4-35,-1 1 1,5 0-134,-1-1 0,5 2 96,0 2 1,1 2-223,2-1 0,2-4-65,1-1 1,4 2-93,4-2 1,2-1 109,2-6 0,3 0 109,5-4 0,3 0 271,1-4 0,5 0-75,-2 0 0,2-5-70,-2-3 1,2-2-9,-5-1 0,1-2-67,-2-2 0,-5 1 64,1-5 1,-6 1-145,-1-1 0,-7-3-66,-5 3 1,-1-2 27,-2-2 1,-5 1-138,-3 3 1,-7-1 70,-4 5 0,-8 5-732,-3 6 0,-7 3 50,-1 1 829,-11 0 0,8 10 0,-10 3 0</inkml:trace>
  <inkml:trace contextRef="#ctx0" brushRef="#br0" timeOffset="130">3449 12723 9637,'0'16'455,"0"2"-228,0 5 1,0 5-133,0 2 42,5 8 1,-4-2-97,3 2 1,1-1 36,-1 1 0,1 1-157,-1 3 0,-3 1 84,3-5 1,-3 0-139,-1-3 1,0-2 57,0-3 0,0-2 7,0-5 0,0-2 49,0-2 0,0-2 1,0-6 342,0 1-194,-5-1 120,4-4 0,-4-1 157,5-2 105,0-3-10,0 4-300,0-5 0,5 0-391,3 0 1,3 0 98,4 0 1,7 0 54,5 0 0,4 0-44,0 0 0,2 0 7,1 0 0,0 0-46,0 0 1,1 0 55,-1 0 0,-4 0-158,1 0 0,-4-1 70,3-3 1,-5 3-105,2-3 1,-3 3 19,-1 1 1,0-2-75,0-1 1,-6 1-29,-1-2 0,-4 3-113,0 1 191,-6 0 0,-1-1-475,-5-3 82,0 3 651,-5-4 0,-6 0 0,-7-2 0</inkml:trace>
  <inkml:trace contextRef="#ctx0" brushRef="#br0" timeOffset="131">3563 13282 7569,'-3'-11'795,"-1"0"-426,0-1 1,4 5 156,0-1-153,0 5 0,5-3-64,3 2 0,7 3-145,4-3 0,4 3-2,3 1 0,2-4-66,3 0 1,2 1-13,-3 3 0,2-4-149,-2 0 1,2-1-348,-5 1 1,-2 1 259,-6-4 0,1 3-1404,-4-4 1133,4 6 1,-7-7 422,2 5 0,-8-10 0,-1 2 0</inkml:trace>
  <inkml:trace contextRef="#ctx0" brushRef="#br0" timeOffset="132">3483 12780 7569,'0'-18'610,"0"3"-485,0 2 0,11 2 140,4-1 1,1 5 299,3-1 1,2 2 145,5-2-484,3-2 0,9 5-62,1-3-1,4 0-131,-1 4 1,1 0-682,-1 4 1,-7 0 360,-4 0 1,-2 1 286,1 3 0,-2 2 0,-5 6 0</inkml:trace>
  <inkml:trace contextRef="#ctx0" brushRef="#br0" timeOffset="133">4500 12597 7569,'-5'-11'-29,"3"-1"1,-4 2 389,2 3 328,3-4-38,-4 10-134,5-4-316,0 0 0,0 5-109,0 0 1,0 5 59,0 7 1,0 5 42,0 6 0,0 5-95,0 6 0,0 7 50,0 5 1,1-1-72,3 5 1,-3-1-41,3-3 0,-1 7-248,0-3 1,-1-1 209,2 1 0,-3 0-99,-1 0 0,0-1-106,0-3 0,1-4 84,3 0 1,-3-10 93,3-2 0,-1-5 3,0-2 1,-1-5 174,1-3 0,0-2 115,1-2-113,-3-4 1,4-1 115,-5-2 1,1-3 502,3 3-555,-3-3 0,10-2-23,-4-3 1,7 2-244,1-6 1,6 0 119,-2-3 0,6 1-232,2 2 0,-1-2-28,-3 2 0,-1 3-112,-3 2 1,1-3 66,-5 3 0,1-1-328,-5 4-891,0 0 527,1 0-378,-6 0 1303,-1 0 0,-5 0 0,0 0 0</inkml:trace>
  <inkml:trace contextRef="#ctx0" brushRef="#br0" timeOffset="134">4568 12506 7569,'-17'-23'0,"5"1"61,8 3 0,3 3 64,1 4 1,1 1 340,3 0 0,-1 0-202,4 4 1,-3-3-152,4 2 1,1 3-30,6 1 1,-1-1-134,5 1 1,1 1-91,7 3 0,2 0-196,5 0 1,1 1-11,-1 3 0,0 1-653,0 2 998,-5 3 0,4 2 0,-3 6 0</inkml:trace>
  <inkml:trace contextRef="#ctx0" brushRef="#br0" timeOffset="135">5242 12631 7569,'-11'-11'1169,"4"5"-908,2 1 1,5 6 150,0 3 0,4 7-79,0 8 0,9 4-96,-2 4 1,8 7-86,0 8 0,3 2-86,1 2 0,-1-2-75,1-2 1,0 1 65,0-5 0,0 0-130,0-3 1,-1-1 72,1 0 0,-1-5-90,-3-2 0,1-4 32,-5-4 0,1 1 16,-5-4 0,0-1-9,1-4 0,-2 1-236,-2-1 84,2-5 158,-9 4 0,5-8-1178,-2 2 528,-2-3-498,3-1 1193,-10-5 0,-7-2 0,-6-4 0</inkml:trace>
  <inkml:trace contextRef="#ctx0" brushRef="#br0" timeOffset="136">5722 12586 7569,'-12'-17'0,"2"5"43,3-4-74,2 4 1,3 5 293,-1 4 259,1 1 1,-8 2 167,2 0-438,-2 5 1,-6 9-13,-3 13 1,-4 8 81,-4 15 1,-2 7-461,12-25 0,0 1 0,0 0 0,0 0 217,-1-1 1,1 0-1,0 0 1,0 0-14,0-1 1,0-1 0,-17 24-167,16-25 1,1 0 0,-17 20 5,0 1 0,5-10-85,2-6 1,8-1-95,4-6 0,2-4-553,2-4-744,4-5 1570,2 2 0,9-9 0,0-3 0,0 7 0,-4 2 0</inkml:trace>
  <inkml:trace contextRef="#ctx0" brushRef="#br0" timeOffset="137">6167 12289 7569,'0'-18'0,"-1"3"0,-3 7 0,3-2 307,-3 2 92,3 3-181,1 0 1,0 7 22,0 1 1,0 9 279,0 7-292,0 8 1,-4 5 32,0 7 1,0 5 42,4 2 0,0 3-345,0 4 0,2 2 235,2-5 0,-3 3-113,3-4 1,2 8 63,2-3 1,-2-1-137,1-7 1,-4-6-44,1-2 0,1 2-74,-1-2 0,0-5 35,-4-7 0,1 2-89,3-1 1,-3-2-139,3-6 1,-3 2 117,-1-6 0,0 0-129,0-3 1,0-5 286,0 1 1,0-4-776,0 3 1,1-4 198,3 1 1,-1-3 598,4-1 0,6 0 0,5 0 0</inkml:trace>
  <inkml:trace contextRef="#ctx0" brushRef="#br0" timeOffset="138">6476 13282 7569,'0'-11'0,"0"0"0,0-1 0,0 1 0,1-1 667,3 1-418,-3 0 0,4-2 895,-5-2-745,5-3 1,0-5-23,3 0 1,-2-1-124,-2-3 0,1 2-233,3-5 0,-2-5 108,-2-3 0,-3-1-160,3 1 0,1-2 69,-1-1 0,0-4-27,-4 3 1,0 7-51,0 1 0,0 11-35,0 0 1,0 8 207,0-1 1,0 7 36,0 2-142,0 4 47,5-2 0,-3 7-179,6 1 0,1 5 75,6 7 1,3 4-25,5 8 0,-1 3 55,1 8 0,1-1-30,3 5 1,-2 0-141,6 4 1,-6-2 152,2-2 0,-3 1-2,-1-5 0,-2 0 27,-2-4 1,2-3-146,-6-1 0,0-4 79,-3 0 0,-1-5-203,0-2 0,-3-5-18,0 1 0,-6-2 6,2-2 0,-1-1-1105,0-2 851,-1-3-337,3-5 861,-10 0 0,-7 5 0,-6 1 0</inkml:trace>
  <inkml:trace contextRef="#ctx0" brushRef="#br0" timeOffset="139">6510 13180 7569,'1'-10'236,"3"2"1,4 2 324,7 2 0,-1 2-187,5-1 1,4-2-130,3 1 0,10-5-274,-2 1 1,8-2 87,0-1 1,-2-1-585,2 1 0,-4-1 251,4 1 1,-5 0 273,1-1 0,-2-4 0,-2-2 0</inkml:trace>
  <inkml:trace contextRef="#ctx0" brushRef="#br0" timeOffset="140">7195 12323 7569,'-6'-23'0,"1"2"686,5 2-471,0 2 0,5 6 491,2-1-456,-2 1 1,6 1-55,-4 2 0,7-2-57,1 2 1,6 3-73,-2 1 1,6-1 62,2 2 0,1-1-132,-2 4 1,0 0 67,4 0 0,-4 0-44,0 0 0,-2-1 35,-1-3 0,0 2-29,0-1 1,-5 1-23,-3 2 0,-2 0 58,-2 0 1,-3 0-109,-1 0 0,-3 0 93,4 0 0,-6 7 33,2 4 0,-3 7-39,-1 9 0,0 3 104,0 8 1,0 3-58,0 4 0,0 5 96,0-1 0,0 6-359,0-2 1,0 4 265,0 4 1,-1-2-148,-3 2 0,3-3 96,-3-1 0,3-4-159,1 1 0,0-10 35,0 2 1,1-8-80,3 0 1,-2-6-13,6-2 1,-4-6 88,3-1 1,-3-1 62,4-7 0,-6 0-92,2-4 218,-2 1 87,-2-6 1,0 1 96,0-4 0,-3-1-125,-5 1 0,-1-1-7,-10-2 0,3 0-81,-7 0 1,3 0-102,-7 0 1,-1 0-97,2 0 1,-5-4 65,4 0 1,5 0-730,3 4 0,8-4-94,0 1 878,2-1 0,-2-1 0,-1-2 0</inkml:trace>
  <inkml:trace contextRef="#ctx0" brushRef="#br0" timeOffset="141">8246 12597 7569,'-12'-5'0,"1"4"312,5-9-67,1 8 393,5-3-161,0 5-256,5 0 0,6 0 91,8 0 0,4 0-188,4 0 1,2-1 26,5-3 1,5 2-155,3-6 1,-1 4 117,1-3 0,-2-1-278,2-3 0,-4 3-88,-7 0 1,1 5-257,-6-5 1,0 6 137,-7-2 0,-3 2-828,-5 2 1197,-4-5 0,-2 9 0,-5-3 0</inkml:trace>
  <inkml:trace contextRef="#ctx0" brushRef="#br0" timeOffset="142">8326 12848 8880,'11'0'348,"1"0"1,3 0 123,0 0 1,5-1-145,-1-3 0,3 2-3,1-6 0,5 4-142,2-3 1,2 3-141,-2-4 1,2 6 116,-5-2 0,3 3-556,-3 1 0,3 0-1731,-3 0 2127,5 0 0,-8 0 0,4 0 0</inkml:trace>
  <inkml:trace contextRef="#ctx0" brushRef="#br0" timeOffset="143">10096 11512 7510,'6'-11'-60,"3"-1"69,-5 1 0,5 3 3,-1 1 1,3 0 483,4 0 0,-1-3-147,5 2 1,-4 2-33,4-2 1,1 2-147,2-2 1,1 3-59,0 5 0,2-4-7,-2 0 1,3 2-140,-7 6 1,-2-2 57,2 6 1,-5-1-134,2 5 0,-5-1-128,-3 1 0,1-1 100,-6 1 0,1 0 3,-4 3 0,0-2 62,0 2 0,-5-2 28,-2-2 0,-7 1 45,-2-1 0,-3 1 7,4-1 1,-4 1 18,4-1 0,-2-3 122,2-1 0,6-3 307,-2 4-286,2-6 0,3 5-81,2-4-23,2-1 1,8 7-18,1-6 0,5 6 1,3-1 1,3-2-20,4 2 1,5-4-11,0 3 0,4 1-22,0 3 1,-3-3-1,-2-1 1,-1 1 31,-3 3 0,-4 1-80,-3-1 0,-2 5 78,-1-1 0,-6 0-122,-2-4 1,-3 5 48,-1-1 0,-3 4 33,-4-4 0,-2 2 2,-10-2 0,-1-1-3,-7 5 1,-2-5 46,-6 1 0,1-2-44,0-2 0,0 1 24,-1-1 0,-1-1-12,1-2 1,0 1-183,8-6 1,1 3-422,3-3-315,5-1 422,1 3 1,12-5-6,5 0 497,5 0 0,17-5 0,2-2 0</inkml:trace>
  <inkml:trace contextRef="#ctx0" brushRef="#br0" timeOffset="144">11113 11227 7569,'-7'-7'-613,"2"-3"1210,5 9 113,0-4-568,-5 20 0,2 0 33,-4 16 1,3 4 46,-4 7 0,5 3-58,-5 0 1,0 4-73,-3-4 1,3 5 68,1-5 0,-1-3-181,-3 4 0,-1-4 75,1 0 1,3-3-44,1-5 0,-1-1-87,-3-2 0,0-3 36,4-6 1,-2-2-132,5-1 0,-3-5 45,3 1 0,0-3-691,4 0 292,-5-1-653,4 1 789,1-6 0,6-1 388,5-5 0,1 0 0,-1 0 0</inkml:trace>
  <inkml:trace contextRef="#ctx0" brushRef="#br0" timeOffset="145">11215 11649 7569,'5'-16'0,"2"2"-47,4-5 0,1 5-106,-1-1 0,4-2 406,0 2 1,4-4-73,-3 4 0,3 1 151,-4 6 1,4-1 190,-4 5-326,0 1 0,-3 4-68,-1 3 1,-4 3-53,-4 8 0,3 3 16,-3 5 0,-4 5-93,-7 2 1,-2 3-52,-1 2 1,-6-1 81,-2 0 1,-2 0-77,-2 1 0,0-5 89,0 1 0,4-6-117,0 2 0,5-4 9,-1-4 1,7-3-28,5-5 166,1 1 1,4-2 119,1-2 1,10-3 129,10-5 1,5-4-104,6 0 0,5-5-286,3 2 0,1 0 119,-1 0 1,1 0-209,-4 0 1,-3 0 95,-5 4 0,-3 1-1117,-5-2 1174,-6 8 0,5 3 0,-4 4 0</inkml:trace>
  <inkml:trace contextRef="#ctx0" brushRef="#br0" timeOffset="146">9662 12620 7569,'-11'0'-607,"-5"0"577,1 0 0,1-1 74,7-3 144,-4 3 0,9-4 747,-6 5-354,6 0-97,-3 0-342,5 0 0,6 0-65,5 0 1,6 0 78,6 0 1,5-4 5,2 0 1,10-4-68,5 5 1,3-2-261,10 1 1,-1 1 203,-23-1 1,0 1 0,-1 1-1,0 1 10,3-1 0,0 0 1,4 0-1,-1-1 0,1 1 0,0 0 0,4-1 0,0-1-285,-1 2 0,1 0 0,1-1 0,0 1 228,1 0 1,0 0 0,-1 1-1,1-1-32,0-1 0,-1-1 0,2 1 0,0 0 22,-1-1 0,0 0 0,2-1 0,0 0-25,-4 1 0,0 0 1,-1 0-1,0-1 16,-5 1 0,0 1 1,2-2-1,0 1-157,-4 2 0,0 0 0,2-2 0,-2 0 169,25 1 0,-5-5-176,-7 4 0,-3 0 170,-4 4 1,-4-3 266,-8-1 0,2 0-117,-5 4 0,-4 0 455,-4 0 1,-5-4-517,1 0 1,-6 0 658,-2 4-1111,-4 0 149,2 0-103,-20 0 0,-1 0 338,-14 0 0,-11 0 0,-6 0 0</inkml:trace>
  <inkml:trace contextRef="#ctx0" brushRef="#br0" timeOffset="147">10016 12997 7569,'-6'-5'-263,"1"4"206,5-4 222,5 5 0,5 0 316,5 0 1,2 0-31,-2 0-266,3-6 0,6 5-65,2-3 1,-2 2 17,3-2 1,2 3-111,2-3 1,1-1 71,-2 1 0,2-1-58,-6 1 1,1 3 19,-4-3 0,-5 3-143,-3 1 1,-2 0-33,-2 0 0,-5 0 165,-1 0-11,0 0 140,-3 0-125,3 0-43,-5 0 0,0 5 28,0 3 1,0 3 98,0 4 1,-1 3-60,-3 5 1,1 5-3,-4 2 0,3 3-42,-4 1 1,-1 2 5,-6 2 0,2-2-83,-2 2 1,2-4 55,2-4 0,0 0-19,-1-4 0,2-6 31,2 3 0,2-7 70,2-1-41,3-3-9,-4 0-174,5-6-258,0-1-1486,0-5 1,4-1 1869,-1-3 0,11-2 0,-1-6 0</inkml:trace>
  <inkml:trace contextRef="#ctx0" brushRef="#br0" timeOffset="148">10953 12837 7569,'0'-11'182,"0"-1"1,0 6-161,0 1 1,0 6 130,0 3 0,-4 3 204,0 9 0,-5 3-80,1 7 1,2 1 170,-1 7 0,-1-1-160,-3 9 1,-1-4-106,1 4 1,-1 0-70,1 4 0,-1-2-13,1-2 1,0 1-148,-1-5 0,2-4 67,2-3 0,-2-4-161,3 3 0,0-5-35,0 2 1,3-4 102,-4-4 1,6-3-179,-2-4 0,-1-5-69,1 1-891,0-5 175,4 7 454,0-9 1,1 4 39,3-5 541,3-5 0,9-6 0,2-7 0</inkml:trace>
  <inkml:trace contextRef="#ctx0" brushRef="#br0" timeOffset="149">11181 13111 7569,'0'-18'901,"0"2"-686,0 4 0,-1 6-54,-3 2 0,1 3 42,-4 1 0,-1 6 3,-3 6 1,-1 1-92,1 6 1,-4 0 67,-1 3 1,3 1-71,5 0 1,3 1-33,5 3 0,0-7-90,0 3 0,5-4-12,3 0 0,7-6 55,4-6 0,4-4 67,3 1 1,0-4-15,4-4 1,-3-2-106,3-6 1,-4 1 61,0-1 0,-2-3-17,-1 0 1,-4-2 8,0 2 1,-5 1-103,1-5 1,-7 4 33,-4-4 0,1 0-126,-1-4 1,-2 1-172,-6 3 1,-2-1 140,-5 5 0,-2 0-247,-2 3 0,-3 2 145,-5 2 0,0 3-161,0 5 0,4 3 98,0 5 0,0-1-3,-3 8 1,3 3 355,-1 1 0,7 3 0,-4 1 0</inkml:trace>
  <inkml:trace contextRef="#ctx0" brushRef="#br0" timeOffset="150">11135 13431 7569,'-17'0'0,"4"0"0,5 0 0,4 0 729,-3 0-429,-1 0 0,1 4 703,-1 0-646,0 4 1,1-1 14,-1 4 0,4 2-33,-3 2 0,3-1-253,-4 5 1,6-1 72,-2 1 0,3 1-271,1-5 0,0 4 159,0-3 1,1 3-233,3-4 1,3 4-12,9-4 0,-4-1-127,4-6 1,0 1 118,-1-6 0,9 1 42,-1-4 0,3 0 109,-4 0 0,1-5-18,0-2 1,4-5 35,-1-3 0,-3 1-27,-4-5 1,-3 0 108,3-4 1,-5 0-88,1 0 0,-8 1 4,-3-1 0,1 0-68,-1 0 0,-1-1-111,-7-3 1,-6 3-13,-6-2 1,-5 6 98,-2 5 0,-1 4-94,-7 3 1,1 3 44,-4 5 1,3 5 176,1 3 0,4 7 0,-1 3 0</inkml:trace>
  <inkml:trace contextRef="#ctx0" brushRef="#br0" timeOffset="151">12848 12357 7569,'-6'0'-81,"-4"0"87,9 0 199,-4 0 0,6 0 321,3 0 1,-2 2-165,6 1 0,1-1 18,6 2 0,4-3 93,8-1-313,2 0 1,5-1-35,0-3 0,4 1-115,1-4 1,-1 0 63,-4 0 0,-4-4 64,1 4 1,-6 0-373,2 0 1,-3 4 145,-1 0 1,-6-3-982,-1 3 31,-4-1-319,0 4 468,-6 0 21,-1 5 867,-10 1 0,-6 6 0,-7-1 0</inkml:trace>
  <inkml:trace contextRef="#ctx0" brushRef="#br0" timeOffset="152">12940 12574 7569,'-7'0'757,"2"0"1,7 0-606,1 0 0,1 0 638,8 0-481,2 0 1,9 0 102,-1 0 1,8 0-119,4 0 1,0-5-202,4-2 1,-2-2 67,-2 1 0,3-2-129,-3 2 1,2 0-257,-10 0 0,1-1-360,-4 5 0,-6-1-1476,-1 1 2060,-4 3 0,0-4 0,-1 5 0</inkml:trace>
  <inkml:trace contextRef="#ctx0" brushRef="#br0" timeOffset="153">14539 11398 7569,'-5'-11'0,"3"3"31,-1 0 0,-2 5 92,1-5 374,0 5 0,3-2-154,-3 5 0,3 2-135,-3 1 0,-1 10-2,1 10 1,-4 2 25,4 10 1,-3-2-81,3 8 1,0-2-41,4 2 1,0-3 11,0 4 1,0-1-129,0 1 1,4-2-65,0-1 0,3-8 35,-3 3 1,5-3-38,-1-1 1,-2-3 40,2-8 1,-4 1-22,3-4 1,-4-5-126,0-3-310,4-1-165,-6 0-442,4-2 305,-5-5 0,4-2 787,0-1 0,5-4 0,-3-4 0</inkml:trace>
  <inkml:trace contextRef="#ctx0" brushRef="#br0" timeOffset="154">14779 11592 7569,'0'-21'0,"0"2"0,5 1 375,2 3-224,3 2 1,6-2 108,-1 7 1,0-2 249,-3 2 1,3 3-228,0 1 0,4 3-112,-4 1 1,4 0-200,-3 0 61,4 5 0,-7 5 50,2 6 1,-4 8-36,-3-1 0,1 3 20,-6 1 1,1 2-190,-4 5 1,-1 1 95,-3-1 1,-7 0 1,-8 0 1,-3 1-171,-1-1 1,-1 0-29,-2 0 1,1-4-89,-1-4 0,-1 1 224,4-4 0,-1 1 132,9-9 1,1 0 2,6-3 1,2-5-60,2 1 1,4-6 179,0 2 1,7-2-42,8-2 1,13 0 192,10 0 1,6-2-96,6-2 0,-3-2-95,2-5 1,-2 3-79,-1 0 0,-7 6-119,-5-2 0,-1-1-100,-6 1 1,-4 0 90,-4 4 0,-5 0 73,1 0 0,-2 11 0,-2 1 0</inkml:trace>
  <inkml:trace contextRef="#ctx0" brushRef="#br0" timeOffset="155">14322 12540 7569,'0'-11'4,"0"-1"-42,0 6 1,0 0 159,0 2 702,0 3-511,0-5 0,6 6 132,6 0 0,5-1-109,10-3 0,5 3 49,10-3 0,1 2-95,10-2-338,0 3 1,8-8 95,0 5 1,-29 0 0,1-1 73,28-3 1,-29 4-1,0 0-40,29-4 1,-4-2 53,-3 2 1,-10 2-145,2-2 1,-4 1-36,0-5 0,-3 5-50,-5-1 1,-5 4 78,-2-3 1,-4 4-84,-4-1-496,-3 3 246,-9 1-847,-2 0 294,-5 0 101,0 5 0,-6 1 799,-6 6 0,-4 4 0,-7 2 0</inkml:trace>
  <inkml:trace contextRef="#ctx0" brushRef="#br0" timeOffset="156">14744 12734 7569,'-11'-6'731,"5"-4"-472,0 8 43,6-3 111,0 5 1,6 2-122,1 1 0,8-1 5,4 2 0,4-3-107,4-1 1,6 0-88,5 0 1,5-4 1,-1 0 0,2-3-106,2 3 1,-7-4 73,-4 4 0,-2-1-121,-7 2 0,-3 1-52,-4-2 0,-9 3 66,2 1 0,-7 0-110,3 0 116,-6 0 73,3 0 87,-5 0 29,-5 5 0,-1 2-139,-6 4 0,1 4 9,-1 0 0,1 6-73,0-2 1,-1 4 86,1 3 1,-1-2-79,1 3 0,-1 2 64,1 2 1,-4 2-50,0 1 1,1-1 27,6-3 0,-2 2 17,2-5 0,-1 3 35,2-3 1,0 0 107,4-5 1,1-3 48,-1 0 0,0-1-111,-1 1 1,3-2 80,-3-6 1,3-3 5,1-1-106,0 1 0,0 0 26,0-1-30,0-4-103,0 2-2814,0-5 1532,0-5 0,0 2 1300,0-4 0,5-1 0,1-3 0</inkml:trace>
  <inkml:trace contextRef="#ctx0" brushRef="#br0" timeOffset="157">16046 12860 7569,'-3'-12'0,"-1"1"1538,-5 5-622,8 1-3,-5 5 286,6 0-1368,0 5 0,0-3 87,0 6 1,0-4 81,0 3 0,6 1 0,0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4:23:39.8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17303 4066 7569,'0'-7'-397,"0"-3"1,-4 8 776,0-6 1,0 4-1,3-2 709,-3 1-874,3 1-9,-9 4 1,7 1-119,-4 3 1,0 3 35,0 4 0,-2 5 16,5 4 0,-4 1-67,4 2 0,1 4 63,3-1 1,0 6-115,0-2 0,0 3 49,0 2 0,0-1-108,0 0 0,3-3 90,1-1 1,5-3-75,-1 3 0,2-4 3,1 0 1,-3-5 40,0-2 0,-2-2-20,2 2 1,-2-2-2,-2-6 1,-3 1-26,3-1 84,-3 1-210,-1-1 108,0 0-760,-5 1 355,-1-6 1,-2-1-246,0-5 0,5 0 691,-5 0 0,0-5 0,-3-1 0</inkml:trace>
  <inkml:trace contextRef="#ctx0" brushRef="#br0" timeOffset="1">17166 4488 7569,'5'-6'150,"2"2"1,3 2 30,2-2 1,-1 3 251,1-3 1,0 3-69,4 1 0,3 0-131,7 0 0,0 0-128,4 0 0,-3 0 57,3 0 1,-3 0-45,3 0 1,-4-2 6,0-2 0,-3 3-118,-4-3 0,2 2 21,-6-2 0,0 3-200,-4-3 1,-3 1-910,0 0 606,-6 1-320,3-3 1,-6 1 793,-3 1 0,-12-1 0,-8 4 0</inkml:trace>
  <inkml:trace contextRef="#ctx0" brushRef="#br0" timeOffset="2">17211 4089 7569,'0'-12'0,"5"1"276,3-1-187,7 6 1,-1-3 0,5 4 302,1-1 1,2 3-171,1-1 1,4-1-12,-1 2 1,2-1-139,-1 4 0,-3 0 89,2 0 1,2 0-433,-1 0 1,-2 0 176,-6 0 1,2 0-1412,-6 0 1504,5 0 0,-2 5 0,5 1 0</inkml:trace>
  <inkml:trace contextRef="#ctx0" brushRef="#br0" timeOffset="3">17954 4043 7750,'-2'-8'-44,"-1"1"-25,1 4 590,-3-2-338,5 5 0,0 5 224,0 3 1,0 6-98,0 1 1,0 9-40,0-1 1,0 7-143,0 1 0,0 3 21,0 4 0,0 2-98,0 1 1,0 3 77,0-6 1,0-2-33,0-5 0,0 2 25,0-3 1,0-2-69,0-1 0,1-7 37,3-1 1,-2-4-84,1 5 46,4-7 0,-2 4-102,2-6-315,-2-4 152,-5 3-851,6-9 519,-5 4-246,4-5 193,-10 0 1,0-1 594,-3-3 0,-2-2 0,4-6 0</inkml:trace>
  <inkml:trace contextRef="#ctx0" brushRef="#br0" timeOffset="4">17942 4534 7569,'0'-8'323,"0"1"92,0 4-9,0-7-226,0 4 0,5-4 51,3 2 0,2 2 118,1 2 0,1 3-213,-1-3 1,6-3 1,1 6 26,4-3 1,-3-1-61,0 2 0,2-1-131,5 4 0,-1-4 69,1 0 1,-2-4-500,-1 5 1,0-5-33,0 4 0,-4-3-245,0 3 1,-9-1 733,1 1 0,-2-2 0,3-6 0</inkml:trace>
  <inkml:trace contextRef="#ctx0" brushRef="#br0" timeOffset="5">17965 4066 7569,'0'-12'163,"5"1"0,1 5 1,7 1 163,2-1 1,3 5-48,5-3 0,-3 2-261,3-2 1,-1 3 73,8-3 0,1 3-358,3 1 0,0 0-97,0 0 0,3-4 362,-3 0 0,3 0 0,-8 4 0</inkml:trace>
  <inkml:trace contextRef="#ctx0" brushRef="#br0" timeOffset="6">18833 4488 7569,'-5'-6'-203,"4"1"184,-4 0 192,5 4 613,0-4-171,0 5-366,0-6-1,0 5-788,0-4-474,0 5 809,5 5 0,-3-4 205,6 3 0,-1 3 0,5-1 0</inkml:trace>
  <inkml:trace contextRef="#ctx0" brushRef="#br0" timeOffset="7">19336 4477 7569,'0'-6'507,"0"-5"-54,0 10-84,0-4-649,0 5 147,5 0 1,-3 0-482,6 0 1,-4 1 613,3 3 0,1-3 0,3 5 0</inkml:trace>
  <inkml:trace contextRef="#ctx0" brushRef="#br0" timeOffset="8">19598 4454 7569,'12'0'-214,"-5"0"388,1 0 3,-6 0 84,9-5-46,-5 4 0,2-4-202,-1 5 3,-4 0 1,2 1-296,-5 3 170,0-3 109,0 9 0,0-3 0,0 4 0</inkml:trace>
  <inkml:trace contextRef="#ctx0" brushRef="#br0" timeOffset="9">20592 4054 7569,'0'-16'0,"0"2"-346,0-5 199,0 10 0,0-6 334,0 7 629,0 3-132,0-5 259,0 9-656,0 6 1,0 7-43,0 11 1,0 0-101,0 0-84,0 0 0,1 5 25,3 2 1,-3 3 119,3 1 1,-1 2-195,0 2 1,-1-4 2,1 1 1,-1-1-47,-2-4 0,3-2 16,1-1 1,4-3-31,-4-1 0,1 0 58,-1 0 1,-3-4 20,3 0 0,1-5-15,-1 1 0,-1-3-633,2 0 290,-3-1-423,3-4 331,-5-2-388,0-5 0,-5-4 804,-3 0 0,-2-10 0,-1 1 0</inkml:trace>
  <inkml:trace contextRef="#ctx0" brushRef="#br0" timeOffset="10">20535 4408 7569,'6'-1'213,"-2"-3"-88,2 3 0,2-4 57,7 5 1,-1 0 178,5 0 0,-2 0-120,5 0 1,-1 0-11,5 0 0,2 0 34,-1 0-128,0 0 1,-1 0-132,1 0 0,-2-4 64,-6 0 0,2 1-532,-6 3 0,4 0 119,-4 0-381,0-5 1,-8-2 14,-4-4 709,-1 4 0,-2-8 0,0 3 0</inkml:trace>
  <inkml:trace contextRef="#ctx0" brushRef="#br0" timeOffset="11">20580 4066 7569,'18'-17'0,"-1"5"0,-6-4 0,6 4 478,2 0-237,7 6 0,-2-4 24,3 2 0,1 2 113,-1-2 0,4 2-501,0-2 103,2-2 1,1 9-240,0-3 1,-3 3 162,-1 1 96,-4 0 0,1-5 0,-4-2 0</inkml:trace>
  <inkml:trace contextRef="#ctx0" brushRef="#br0" timeOffset="12">21837 3986 7569,'-7'-12'0,"-2"5"-26,6-1 1,-2 4 66,1-3 1,1 0 394,-4 0 0,3-2 229,-4 5-429,1-5 1,-5 7-31,1-6 1,-2 6-134,-2-2 1,2 3 69,-2 1 0,-2 0-62,2 0 0,-5 3 65,1 1 0,1 5-93,-1-1 0,1 2-86,-1 1 1,-1 1 13,5-1 1,-1 0-47,5 1 1,0-1 76,-1 1 0,2-1-49,2 1 0,3-5 67,5 1 0,0-1 6,0 5 1,2-1 35,1 1 0,5-2 99,7-3 0,3 4-80,5-4 1,1 3-29,3 2 0,-2-5-110,6 1 1,-1-2 116,4 2 1,-1 2-151,-2-2 1,-2 2 76,-2 1 0,-3 1-55,2-1 1,-5 4 44,-2 1 0,-2 0-12,2-1 1,-2-1-34,-6 5 0,1-3 52,-1 3 1,-3 0-128,-1 3 0,-4 0 74,1-3 1,-4 5-35,-4-5 0,-2 5 66,-6-5 0,-1 2 94,-2-2 0,-4 1-25,-7-5 1,0 2 138,-4-2 1,-1-6 181,-3 2 0,-4-3-149,0-1 1,-4-1 29,4-6 0,0 0-122,4 0 1,6 0-85,5 0 0,1-2-175,7-2 0,1 2-393,6-6 0,3 5-132,5-5 1,2 5 661,1 0 0,9-4 0,6 1 0</inkml:trace>
  <inkml:trace contextRef="#ctx0" brushRef="#br0" timeOffset="13">16994 4043 7569,'-6'-5'-552,"1"4"538,5-10 36,0 10 57,0-9 0,0 8 79,0-6-171,0 5 93,0-7 1,1 8 79,3-6-142,-3 0 0,6 1 56,-4-1 0,0 4 7,4-3 1,-3 3-2,4-4 1,-4 1 2,3-5 1,-3 5-10,4-1 1,-1 2 79,5-2-130,-1-2 0,4 5 55,1-3 1,-1-1-93,-4 6 1,2-5 70,2 4 1,-1-3-5,5 3 0,-4-4-51,4 4 1,1-3 48,2 3 0,1-1-23,0 1 0,4 2 15,-1-6 1,6 4 13,-1-4 0,2 5-9,1-5 1,1 4-85,3-3 0,-2 3 64,2-4 0,-3 6-5,0-2 1,-1 3 3,0 1 1,4-2 3,0-1 0,2 1 7,-2-2 0,-1 3-13,5 1 1,-2-4 40,2 1 0,2-1-10,-2 4 0,3-4 4,0 0 1,-3 0-41,0 4 1,-1 0-3,1 0 1,1 0-87,-5 0 1,1 0 63,-1 0 0,-3 0-128,-1 0 1,4 0 80,-4 0 1,3 0-26,-3 0 1,-3 0 38,-1 0 0,-5 0 4,2 0 0,-3 0 12,-1 0 1,-4-3 2,0-1 1,-5 0 188,1 4-207,-2 0 202,-2 0-156,1 5 66,-1-4 1,-1 6-35,-2-4-35,2-1 1,-3 4 18,4-2-79,-5-3 66,4 4 0,-3-4-10,4 3 0,1-2 23,-1 1-13,0-1 0,1-2 4,-1 0 148,-4 0-50,3 0 183,-9 0-225,9 0 1,-7 0 11,4 0 1,-3-4 110,4 0-141,-1-5 10,0 3 0,2-6-36,-6 1 1,6-2 45,-1-2 0,-2 2-115,2-2 0,0-1 95,3 0 1,-1 0-114,-2 1 0,2 2 55,-3-2 0,0 2-28,0 2 1,-4-1 26,1 1 10,-3-1 0,-1 5 0,0-1-11,0-1 0,0 3 11,0-2 1,1 4-45,3-3 58,-3 4-122,4-7 1,-5 8-47,0-6-89,0 5 170,6-2 0,-5 4 17,3-3 0,-2 3 26,2-3-76,-3 3 242,4 1 517,-5 0-790,0 5 0,0-2 76,0 4 1,0-3-1,0 4 1,0-5-13,0 5-5,0 0 77,0 3-59,0 1 70,0-1-29,0 0 1,0-3 42,0 0 0,2-5-37,1 5 1,-1-4 21,1 3 0,4-3-13,0 4 0,0-4-3,0 3-17,1-4 0,3 6 14,1-5 1,-1-1 7,1-3 0,-1 4-9,1 0 1,-1 0 11,0-4 1,5 0-12,-1 0 0,4 0 84,-4 0 1,7 0-47,0 0 0,1 0 6,4 0 1,1 0-29,-1 0 1,4 0 10,0 0 1,2 0-33,1 0 0,0 0 28,1 0 1,-1 0-10,0 0 0,0 0 1,1 0 0,-1 0 41,0 0 1,0 0-43,1 0 0,-1-2 2,0-1 1,0 1-32,1-1 1,-1 1 34,0 2 1,0 0-40,1 0 0,-1 0 34,0 0 1,-3 0-32,-1 0 0,1 0 24,3 0 1,-1 0-3,-3 0 1,3 0 22,-2 0 0,2 0 7,1 0 0,0 0-8,1 0 1,-2 0-12,-3 0 1,7 0-57,-3 0 1,4 0 53,0 0 0,-2 0-68,2 0 0,0 0 57,-4 0 0,3 0 7,-7 0 0,0 0 24,0 0 1,-5 0 4,2 0 0,-3 4 100,-1 0 1,-1 0-72,-3-4 0,2 0 110,-2 0 1,3 0-68,1 0 1,-1 1 20,1 3 1,0-3-46,0 3 0,-4-3-59,0-1 0,-1 4 48,1 0 0,1 0-12,-5-4 0,4 3-43,-3 1 1,0 1 42,-1-1 1,-2-3-3,2 3 0,-2 1 51,-2-1-27,1 5 1,-1-4-26,1 3 1,-5 0-43,1-4 0,-2 5 6,2-1 0,1 2-9,-5 1 1,1 5-20,-2-1 0,-1 0 49,2-4 0,-3 2-150,-1 2 0,0-2 61,0 2 1,0-6 1,0-1 0,4-1 28,-1 5-10,1-6-127,-4 4-207,0-8-375,0 3-1374,0-5 2108,-5 0 0,-11-10 0,-8-3 0</inkml:trace>
  <inkml:trace contextRef="#ctx0" brushRef="#br0" timeOffset="14">19107 2661 7569,'0'-11'-36,"0"-1"1,0 5-144,0-1 0,1 5 368,3 0 1,-1 1 367,4 2 0,-3 0 131,4 0-438,-1 0 1,1 5-56,0 3 0,-1 3-25,5 5 0,-1-2-89,0 5 1,2 0 86,2 4 1,3-1-147,5 1 0,-4 0 49,0 0 1,4 4-55,4-1 1,3 1-2,-3-4 1,3-2 39,-3-2 0,3 3-77,-3-3 0,0-3 97,-5 0 0,0 0-30,-3-1 0,-3-3 27,-4-5 1,-1 0-62,1 0 106,-1 4-545,1-10-282,-6 9-327,-1-9 829,-5 4 0,-5-5-17,-3 0 0,-7 0 224,-4 0 0,-3-5 0,0-1 0</inkml:trace>
  <inkml:trace contextRef="#ctx0" brushRef="#br0" timeOffset="15">19644 2707 7569,'0'-17'0,"0"5"-119,0-4 4,5 9 321,-4-3 1,4 7 818,-5-5-472,0 6-318,0-3 1,0 4 130,0-3 52,0 2-366,0-3 32,-5 10 1,-1 2 7,-6 4 0,1 4 66,0 1 1,-6 5-69,-2 2 0,-2 0 9,-2 4 0,-1-3-20,-3-1 0,-1-1-7,-2 1 1,-3 0-42,2 0 0,2-4 18,-2 0 1,6 0 42,-2 4 1,0-4 50,0 0 0,1-4-59,7 4 0,-1-5-82,5 1 1,0-2 63,3-2-46,1 1 0,3-1-18,1 1 1,4-5 145,-1 1-264,3-5 102,1 2-840,0-5 0,0-5 0,0-2 0</inkml:trace>
  <inkml:trace contextRef="#ctx0" brushRef="#br0" timeOffset="16">17885 5014 7569,'-6'-5'-663,"1"2"420,5-4 213,0 4 1,0-3 233,0 2-49,0 3 89,0-5 86,0 6-325,5 0 162,-4 0 22,4 0-115,0 0 1,1 0 24,6 0 0,-1 2-29,1 2 1,0-3-8,4 3 1,-2 1-5,5-1 0,0-1-9,4-3 0,-1 0 50,1 0 1,5 0-21,3 0 1,-1 0 11,4 0 0,-2 0-22,6 0 0,1 0-97,0 0 1,0 0 92,-1 0 1,3 0-44,4 0 0,1-1-111,0-3 0,2-2 97,5-6 1,-3 5-67,7-1 0,-8 2 86,1-2 0,-7-1-84,-1 6 1,-5-1 67,1 4 1,-4-4-43,-4 0 1,3 0 36,-2 4 1,0 0-54,0 0 46,2 0 1,-8 2-11,6 1 6,-6-1 1,7 7-21,-5-6 0,-1 5 21,-3-4 1,0 1-12,0-1 0,-2 1 8,-2 2 1,-2 4 123,-6-4 0,3 3-125,-2 2 1,2 0-6,-7 4 0,0-4 11,0 4 0,-4-4 1,0 0 1,3-1 79,-3 1-81,1-1 1,-3-1 126,3-2-102,-3 2 99,5-9-83,-6 4 795,0-5-674,0-5 1,0 3-34,0-6 1,-4 0-21,0-3 1,0-2-88,4-2 1,0 2 91,0-2 1,5 2-196,3 2 1,2 0 30,1-1 0,2 1-84,2-1 0,3 5 6,5-1 1,1 4 89,3-3 0,2 3-7,5-4 1,0 6 22,1-2 0,0-1 3,3 1 1,-2 0-1,2 4 0,1 0 1,-1 0 1,5 0 11,-1 0 1,-1 0-72,1 0 1,3 0 64,5 0 1,5 0-264,-2 0 0,3 0 299,1 0 1,-1 2-46,-3 1 1,3-1 76,-3 1-69,3 4 3,-9-6 0,2 5 18,-7-2 0,3-3-125,0 3 0,1-3 122,0-1 1,-1 0-5,1 0 0,0 0-1,-1 0 1,0 0-112,-3 0 103,2-5 2,-8 4-653,8-9 652,-8 9-3,3-9 1,-5 3-7,0 1 18,1-4 1,-6 3-15,-2-4 0,-3 0 356,-2-1 1,0 5-273,-3-1 1,1 0 563,-4-3-342,-1-1 1,-4 2 811,1 3-746,-6-3-84,-1 3-523,0 1 67,-4-4 1,3 8-83,-8-1 1,2 1-686,-6 2-851,1 0 1798,-5 0 0,-4 10 0,-2 3 0</inkml:trace>
  <inkml:trace contextRef="#ctx0" brushRef="#br0" timeOffset="17">19415 5368 7569,'-6'0'1010,"1"0"-850,5 0 1,5 0 8,3 0 0,2 1 11,1 3 1,1 2-93,-1 6 0,4-1 95,1 0 1,-1 1-99,-4-1 1,4 3 29,1-2 0,0 5-47,-1-5 0,-2 1 60,2-6 1,2 3-17,-2-2 0,2-2-4,-2 2 1,-3-2 8,4 2 0,-4-3-244,0-5 107,-1 5-771,1-4 363,-6 4-768,-1-5-624,-5 0 1820,-5 0 0,-6 0 0,-7 0 0</inkml:trace>
  <inkml:trace contextRef="#ctx0" brushRef="#br0" timeOffset="18">20055 5356 7569,'0'-11'523,"1"1"-329,3 2 0,-3 2 31,3 2 355,-3 3-213,-1-4 306,0 5-715,-5 5 0,-2 1 24,-8 6 1,-3 0-34,-5 3 1,0-2-15,0 2 0,0 2 4,1-2 1,3 0-21,-1-3 1,7-1 34,-3 1 0,4-1-152,0 0 0,1 0-86,-1-4-382,1 3 412,0-3 0,0 0-620,4 1 874,-3 0 0,3-2 0,-4-1 0</inkml:trace>
  <inkml:trace contextRef="#ctx0" brushRef="#br0" timeOffset="19">19724 5596 7569,'0'-6'1613,"0"1"-981,0 5 1,0 5-405,0 2 0,4 4-12,-1 0 0,1 4-135,-4 1 0,2 0 68,1-1 1,-1 2-97,1 2 1,2 1 34,-1-5 0,4 2-51,-4-2 1,1-2 41,-1 2 0,-2 1-67,6 0 1,-6-1 27,2-4 1,1 1 52,-1-1 0,0-3 53,-4-1 24,0 1 7,5 3-6,-4-4-16,4 3-23,-5-9-15,0 4-919,0-5 0,0 5 0,0 2 0</inkml:trace>
  <inkml:trace contextRef="#ctx0" brushRef="#br0" timeOffset="20">18399 6807 7569,'-11'6'66,"4"-1"58,-3-5 1,8 0-1,-6 0 345,5 0-148,-2 0 4,5 0 1,5 0-40,3 0 0,6 0-103,1 0 1,6 0-28,-2 0 0,1 0 50,-1 0 1,2 0-116,-2 0 0,3 0 33,1 0 0,0-4-43,0 1 0,-1-2-210,1 1 1,-4 2 80,0-1 71,-5-4-440,3 6 0,-7-5-21,-2 2-872,-3 3 936,-5-4 1,-2 5-934,-1 0 1307,-9 0 0,-11 5 0,-6 1 0</inkml:trace>
  <inkml:trace contextRef="#ctx0" brushRef="#br0" timeOffset="21">18399 6990 7569,'0'6'-529,"1"-1"631,3-5 0,0 0 313,7 0 1,-1 0-111,10 0 157,-7 0 1,14 0-26,0 0 1,1 0 39,2 0 1,-1-4-238,2 0 0,-1-3-46,-7 3 1,1 0-170,-9 4 0,1-1 101,-5-3 1,0 3-633,1-3 424,-6 3-1922,-1 1 2004,-5 0 0,0 5 0,0 1 0</inkml:trace>
  <inkml:trace contextRef="#ctx0" brushRef="#br0" timeOffset="22">19358 6533 7569,'0'-8'0,"0"1"0,0 3 17,0-4 49,0 0 0,0 1 318,0-1-108,0 6 413,0-3-169,0 0-76,0 3-261,-5 2 1,3 8 86,-6 7 1,4 3-88,-3 5 1,3 1-40,-4 2 0,6 2 177,-2 3-256,-2 2 72,4-4 1,-3 5-25,5 1 0,0-5 77,0 0 1,0 0-129,0 0 0,4 2 51,0-6 0,1 1-64,-1-4 1,-3-4 69,3 0 1,1-4-139,-1 4 0,1-5 9,-1 2-80,-3-4 1,4 0-267,-5-1 1,1-5 13,3-2-549,-3 3 371,4-6-1544,-5 4 2064,-5-5 0,4 0 0,-4 0 0</inkml:trace>
  <inkml:trace contextRef="#ctx0" brushRef="#br0" timeOffset="23">20032 6601 7569,'-7'-1'-448,"-1"-3"905,5-2 777,-2-1-675,5 2-379,0 5-42,5 5 0,-3 2 87,2 4 0,-3 2-53,-1 2 0,0 2 72,0 2 0,4 2-59,-1-2 0,1 3-8,-4 1 0,0 0-146,0-1 1,0 0 79,0-3 0,0 1-274,0-4 138,0-1 1,4 0-89,0 0 0,0-3-176,-4-5 1,0-3-138,0 4-126,0-6-747,0 8 817,-5-8 1,2 3 481,-5-5 0,-4-5 0,-6-2 0</inkml:trace>
  <inkml:trace contextRef="#ctx0" brushRef="#br0" timeOffset="24">19770 6818 7569,'-7'0'1611,"2"0"-598,5 0-717,5 0 1,7 0 151,7 0 0,3 0-181,5 0-130,7-5 1,7 3-117,5-6 0,-1 5 51,1 0 1,-4-2-546,0 1 1,-4-1 251,4 1 1,-8 3-1576,4-3 1796,-5-3 0,11 1 0,-3-5 0</inkml:trace>
  <inkml:trace contextRef="#ctx0" brushRef="#br0" timeOffset="25">17531 7983 7569,'-6'-6'-256,"1"-4"852,5 8-155,0-3-363,0 5 0,3 5 140,1 3 1,6 2-46,2 2 0,-1 3 31,4 0 1,2 4-69,-2-4 0,4 4 18,-4-3-18,6-1-21,-4 1 1,3-3-77,-1 2 0,0-2 68,3-2 0,-3 1-33,1-1 0,-7-3-120,3-1 0,0 0 46,-1 0 0,-3 0-505,-5-3 296,1-3 110,3 9-812,-4-9 335,-2 4-678,0-5 590,-4 0 664,4 0 0,-10-5 0,-1-1 0</inkml:trace>
  <inkml:trace contextRef="#ctx0" brushRef="#br0" timeOffset="26">18193 7972 7569,'7'-12'-112,"-2"6"1,-4 1 298,3 5 293,-3-5 0,4 4 339,-5-4-431,0 5-288,-5 5 1,-1-2 6,-6 9-58,1-3 0,-5 8-64,-4-1 1,3 1 106,-2 6 1,0-1-100,-4-3 1,0 2 50,0-1 1,2-3-212,2 2 0,2-5 59,6 1 0,-1-2-308,1-1 0,1-1 43,2 0 0,-1-3-97,5 0 0,0-5-40,4 5 1,0-4 509,0 4 0,0-6 0,0 3 0,0-5 0</inkml:trace>
  <inkml:trace contextRef="#ctx0" brushRef="#br0" timeOffset="27">17931 8303 7569,'-7'0'-398,"2"1"900,5 3-254,0-3 1,0 6 23,0-4 1,0 4 126,0 4 1,0 1-60,0-1 1,0 4-127,0 1 0,0 4 37,0-1 0,2 2-45,1 2 1,-1-4-122,1 0 0,3 0 65,-3 4 1,2-1-80,-1-3 0,-2 2-4,1-2 0,0-1 16,1 1 1,-3-5-22,3 1 0,-3-1 7,-1 2 1,1-4-129,3 4 1,-3-8 95,3 0 0,-3-4 154,-1 3-37,0-4-188,0 2-1317,0-5-472,0-5 1823,0 4 0,0-15 0,0 4 0</inkml:trace>
  <inkml:trace contextRef="#ctx0" brushRef="#br0" timeOffset="28">18764 8714 6861,'0'-6'754,"0"-4"0,0 7-385,0-5 0,2 2-76,2-1-109,-3-4-35,4 5 0,-1-5-75,0-1 101,-1 1-98,2-1 1,-3 0-59,1-4 0,3 4 111,-3-4 1,1 0-118,-4 1 0,0-6 26,0 2 1,4 2-91,0-2 0,0 3-75,-4-3 19,0 0 98,5 2 0,-4-4 16,3 6 1,-2 0 14,2 3 0,-3 1 7,3 0 0,-1 0 96,1 4-58,-3-3 1,5 5 8,-2-3 10,-3 3-117,4 0 91,0 4-56,-3-5 0,8 8-12,-3 2 1,4 2 92,0 5 1,0 2-57,1 2 1,-1-1 101,1 5 0,-1 0-99,0 4 0,5 0 103,-1 0 1,1 0-52,0-1 0,-4 1 1,4 0 1,-4-1-5,0-3 1,-1-2-25,1-1 0,-1-4-54,0 4 1,1-4 67,-1 0 0,-3-1-198,-1 1 1,-3-5 48,4 1 1,-6-4-683,2 3 84,-3-4 253,-1 2 1,0-4-68,0 3 1,-2-3-773,-6 3 1262,1-3 0,-25-1 0,2 0 0</inkml:trace>
  <inkml:trace contextRef="#ctx0" brushRef="#br0" timeOffset="29">18799 8611 7569,'5'-6'-325,"-4"1"1,8 4 1007,-5-3-431,5 3 0,-3-5 4,5 6 0,2 0 25,2 0 1,-1 0-164,5 0 1,-1-1-14,1-3 0,3 3-315,-3-3 0,2 3 111,2 1 0,-1 0-470,-3 0 0,5 0 569,-5 0 0,10-5 0,-5-1 0</inkml:trace>
  <inkml:trace contextRef="#ctx0" brushRef="#br0" timeOffset="30">19347 8303 7569,'-6'-5'790,"1"-1"-490,5-1 1,0 1 363,0 2-195,0 3 189,0-4-554,5 15 1,-3-3 76,6 9 1,-4 1-129,3 2 0,0 3 119,0 1 1,2 0-163,-5 0 0,3 3 16,-3 1 1,4 0-86,-4-5 1,-1 0 7,-3-3 1,4 1 82,0-4 0,0 3 44,-4-4 0,0 0-24,0-4 0,0-3 94,0 0 1,0-5 57,0 5 134,0-5-84,-5 7 75,4-9-181,-5 4 16,6-5-289,0 0 153,6 0 0,0 0-103,5 0 0,6-1 73,2-3 0,-1 3-12,1-3 1,0-1 19,4 1 0,-4 0-1,0 4 1,-5 0-151,1 0-41,3 0 0,-6 0-482,3 0 1,-6 0 318,-1 0 0,-4 0-1642,3 0 1025,-4 0 966,7 0 0,-9 0 0,4 0 0</inkml:trace>
  <inkml:trace contextRef="#ctx0" brushRef="#br0" timeOffset="31">20089 8246 7569,'-5'-12'145,"4"5"-227,-3-1 215,3 6 1,0-7 46,-3 5 334,3 0 1,-8 3 194,5-3-532,-5 3 0,3-4-70,-6 5 0,1 0-84,-1 0 0,1 0 87,0 0 0,-2 4 11,-2-1 0,2 5-16,-2-4 1,1 3-16,-2-3 0,4 5-69,-3-1 1,2-2 74,1 2 0,5-1-98,-1 5 1,6-5 45,-2 1 0,3 0-191,1 3 204,0 0-95,0-4 0,5 3 57,2-3 1,5 4-16,3 0 1,-1 0 20,5 1 1,0-1-5,4 1 0,0-2-2,0-2 0,-1 2-44,1-3 1,-5 3 40,-3 2 1,2-5-2,-2 1 1,0 0-9,-3 3 0,-6 1 10,-2-1 1,1 0-89,-1 1 0,-1 0 79,-3 4 0,-6-4-72,-5 4 0,-3 0 62,-9-1 1,3 2-50,-7-2 1,-1-2-17,1 2 1,-3-2-18,3-2 0,-1-3 16,2-1 1,7-3-103,0 4 0,5-6-282,2 2 211,6-3-67,1-1-528,5 0 0,5-1-35,2-3 871,14-2 0,3-11 0,10 0 0</inkml:trace>
  <inkml:trace contextRef="#ctx0" brushRef="#br0" timeOffset="32">20398 8383 7569,'-5'-12'1830,"-2"1"-1499,1 5 0,1-1 49,5 4 122,-5 1-263,3-3 1,-6 6-112,4 3 0,-4 3 78,4 4 1,-5 2-135,2 2 0,1 3 111,-2 5 1,4-1-111,-4 1 0,6 0 57,-2 0 0,3 0-299,1 0 111,0-1-15,0-4 0,5-1-85,3-6 0,2 1 134,1-1 0,6-1 21,2-2 1,0-3 111,4-5 0,-3 0-93,6 0 1,-1-1 93,-3-3 1,1-3-64,0-4 1,0 0 106,0-1 1,-2-1-62,-2-2 1,-2 1-1,-6-5 1,-1 0-69,-2-4 0,-3 1-202,-5-1 159,0-5 0,-5 2-81,-3-4 1,-8 6-26,-7 1 1,-6 1-142,-9 7 0,-1 5-56,-3 6 1,-1 4-145,4 4 0,3 4-1189,5 7 1654,3 3 0,5 4 0,1 1 0</inkml:trace>
  <inkml:trace contextRef="#ctx0" brushRef="#br0" timeOffset="33">21700 7995 7569,'0'-12'-29,"0"1"1,0-1 0,0 5 271,0-1 0,0 4 769,0-3-525,0 4-268,0-7 0,-2 9 170,-1-3-252,1 3 1,-8 1 10,3 0 0,-4 0-48,0 0 1,-6 5 46,-2 2 0,-2 4-72,-2 0 0,-4 5 91,1 3 0,-5 3-130,5 1 0,-6 5-13,1 2-1010,-2 3 1050,4 1 0,1 2 0,5 2 1,2-1-52,2 5 1,4-5-16,7 1 1,3-3 47,5-1 0,0 1-87,0-1 1,1-4-10,3 1 0,2-6 85,6 2 0,3-7-167,0-1 154,6-5-2,-4 3 1,6-6-67,0 1 56,0-6 1,0 0-83,0-2 78,-1-3 0,5 4 427,0-5 1,-1-3-469,-3-1 0,0-5-22,0 1 49,0-2 1,-2-1-11,-2-1-140,3-4 141,-9 3 0,7-5-10,-5 3 1,-1 2-8,-6-2 0,1 1 64,-6-1 1,2 2-63,-1-2 1,-2 2 104,1 2-99,-1 0 42,-2-1 1,-4 1 0,0-1 0,-5 2 106,1 3 5,3-4-40,-5 10 18,4-9 1,-6 9-46,1-3 1,0 1 77,-1 0 1,0 1-78,-4-2 1,4 3 7,-4 1 1,-1 1-21,-2 3-67,2-2 0,-3 4 11,5-2 0,-1-3-110,5 3 0,-1-3-270,1-1 250,0 0 0,-1 0-113,1 0 1,3 0-634,1 0 296,4 0 199,-2-5 0,6 2-67,3-4 0,4 4-565,7-1 1020,3-2 0,4 5 0,1-4 0</inkml:trace>
  <inkml:trace contextRef="#ctx0" brushRef="#br0" timeOffset="34">21825 8463 7569,'-6'0'851,"1"0"-296,5 0-328,5 0 0,-3 0 63,6 0 0,-4 0-150,3 0 1,-3 0 11,4 0 0,0 0 4,3 0 1,0 4-88,1-1 1,3 1-21,0-4 65,6 0-51,-9 0 0,9 0-99,-6 0 0,1 0 109,0 0 0,-4-4-89,3 1 1,-2-5 50,-1 4 1,-1-5-2,0 2 1,0 0-46,-4 0-51,-2-1 145,0-3-85,-3-1 43,3 1 0,-5-1 17,0 1-34,0 0 0,-5-1 0,-2 1-151,-4-1 144,-1 6 0,-4 1-38,-3 5 1,-3 0-8,-1 0 0,1 0-51,-1 0 90,0 5-11,0 6 0,1 2-34,3 2 35,-2 3-27,8 0 1,-7 6-2,5 3 0,1-3-18,6 2 0,-1 2-82,5-1 1,2 0 88,6-5 0,-2 0-13,6-3 0,3-2 366,4-6-158,6 0-82,-9 1 1,10-6 312,-3-2-182,3-3-122,0-1 1,1 0-185,0 0 0,-4 0 79,0 0 0,-5-4-196,1 1 1,-2-5-530,-1 4-816,-1-5 1562,0 3 0,1-5 0,-1-1 0</inkml:trace>
  <inkml:trace contextRef="#ctx0" brushRef="#br0" timeOffset="35">22339 8463 7569,'-5'-12'381,"4"6"-191,-4-4 1,5 9-83,0-4-95,0 0 535,0 3 816,0-3-461,0 5-763,-5 5 1,-2 3 22,-4 7 0,3-1-106,1 5 127,-1 0-47,-3-1 1,3 2 1,0-5-21,6 6-89,-8-4 0,8 3-126,-1-1 1,1-4 77,2 4 0,0-5-102,0 1 1,5-2 90,3-2 0,4-1-102,3-2 1,-1 1 14,5-5 103,0-1 8,4-3 0,-4 0-48,0 0 19,5-5 23,-5-1 0,6-5-7,-10-1 10,6 1 0,-9-1 155,4 1-148,-4-1 0,-4-4-57,0-3 1,-6-3-4,2-1 1,-4 1-365,-4-1 249,-2 0 0,-7 0-14,-2 0-411,-3 6 237,-5 0 116,-5 11 0,3-3-358,-5 5 270,4 0 38,3 9 299,2 2 0,8 4 0,-3 0 0</inkml:trace>
  <inkml:trace contextRef="#ctx0" brushRef="#br0" timeOffset="36">22636 8406 7397,'-6'0'694,"1"0"392,5 0 0,1 5-811,3 2-115,-3 4 1,5 0 8,-2 0 1,-1 2-1,4 2 0,-4-1-11,1 5 1,1-3-134,-1 3 0,1-5-63,-2 1 41,-1 3 38,3-6 0,-1 5-82,-1-6 103,1 1-19,1-1-207,-3 0 183,3 1-17,0-6 203,-4 4 223,4-8-185,-5 3-170,0-10-8,-5 3 1,2-8-97,-4 3 131,4-4-101,-7-5 1,9 3-90,-3-2 1,3-3 51,1-1 1,0-2-161,0-2 1,5 1 6,3 3 1,2-2-116,1 2 0,1 2-56,-1 2 167,0 2 1,1 2 191,-1-1 12,1 6 0,-1 1-118,0 5 50,1 0 0,-1 0 38,1 0 0,-2 1 102,-3 3 0,4 1-6,-4 3 1,0 2-27,0-3 1,0 7 34,0 2-86,3-1 0,-8-2 4,1 2 16,4-3-20,-6 5-11,4-6 1,-5 1-3,0-1 1,0-3 12,0-1 1,4-3-6,0 4 79,0-6 12,-4 3 897,0-5-979,0-5 1,0 3 68,0-6 1,3-1-90,1-6 0,1 2 139,-1-2-147,-3-3 1,8 6-132,-5-3 1,5-2-119,-2 2 61,4 0 177,0 3 0,0 1-195,1-1 95,-1 1 1,5 1-17,-1 2 61,0-2 70,-4 9 1,1-4 61,-1 5 0,-3 0-62,-1 0 0,-3 2 14,4 6 0,-6 1 211,2 10-89,3 0-59,-6 4 0,4 1 147,-5 2 9,0-2-164,0 4 0,0-2-6,0-3 1,0 1 49,0-9 1,0 4 85,0-4 1,1-1-10,3-6 2,-3 2-287,4-4 191,-5 1 23,5-2-940,-3-5 390,3 0 378,-5 0 0,0 0 1</inkml:trace>
  <inkml:trace contextRef="#ctx0" brushRef="#br0" timeOffset="37">23710 7800 7688,'0'-7'-125,"0"-1"-631,0 1 933,0-5 386,0 1 0,0 3 354,0 1-471,0 4 3,0-2 148,0 5-446,-5 5 0,-2 1 21,-4 6 0,-2 4 27,-2 3 1,1 4 16,-5 4 0,0 2-49,-4 5 1,4 1 4,0-1 0,5 0-61,-1 0 59,-3 1-49,5 4 1,-2-4-48,8 3-42,-4-2 34,10-7 1,-4 7-77,5-6 1,0 6 63,0-6 0,1-1-115,3 2 0,4-2 112,7 1 0,-2-2-88,2-5 0,1 0 34,0 0 28,4-5 4,-2 3 0,-1-8-73,-1 2 77,1-2-59,-4-7 0,4 4-106,-6-2 0,-1-2-14,-2 2 0,1-4-593,-6 3-83,1-4-502,1 2 411,-3-5 472,3 0-27,-5 0 468,-5 0 0,3-5 0,-3-1 0</inkml:trace>
  <inkml:trace contextRef="#ctx0" brushRef="#br0" timeOffset="38">23813 8429 7569,'-6'-18'0,"1"5"0,-2 6 0,2 4 0,5-2 0,0 10 0,0 3 0,3 6 0,1 1 2137,0 5-1385,1 3 0,-2 2-285,4 6 1,-4-1-339,1 4-174,2 1 174,0-1 1,1 2 64,-4 2 1,3-5-226,-3 5 0,2-7-295,-1 4 0,-2-2 225,1-7 1,-1 1 49,-2-4 0,1-5 75,3-3 0,-3 1 31,3 0 0,-3-5 4,-1-3-34,0-1 6,0 0 0,1 1-193,3-4-20,-3 0 41,4-4 1,-3 0-616,2 0 441,-3 0 0,4-1-72,-5-3 1,0-2 386,0-6 0,0-4 0,0-2 0</inkml:trace>
  <inkml:trace contextRef="#ctx0" brushRef="#br0" timeOffset="39">23801 8497 7569,'-4'-19'959,"0"0"-579,1 5 0,4 1-107,3 6 0,2-1-234,6-3 0,-5 3 438,1 1-293,-1-1-47,5 2 1,3-5 90,0 4-44,6 2-109,-4-5 0,10 8-47,0-1 0,1 1 64,-2 2 0,0 1-142,4 3 1,-5 1-53,2 3 1,-3 6 13,-1-3 1,-1 3-49,-3-2-19,2-1 165,-13 1 1,6 0-394,-10 4 164,-1-4 40,-3 5 0,-5-2-24,-2 0 1,-10 0 81,-6-3 1,-2-1 21,-9 1 0,2-2-30,-6-3 0,2 2-67,2-5 0,0 4-289,0-4 206,4-1 99,2-3 0,7-1-194,2-3 374,7-2 0,7-6 0,5 1 0</inkml:trace>
  <inkml:trace contextRef="#ctx0" brushRef="#br0" timeOffset="40">24281 7869 7569,'-18'-23'26,"7"5"266,5 2 360,6 10 369,0 0-15,0 6-471,6 0-282,0 0-40,5 6 0,2 0-4,2 5 0,4 2 3,8 2 1,1 3 104,2 5 0,3 0-72,-2 0 0,2 1-30,1 2 1,-1 2-120,-3 3-957,3 2 968,-8-4 1,1 9-46,-7 0 0,0 1-51,-7-1 1,0-1-72,-8 5 1,0-1 69,-4 1 1,-1 2-59,-3-2 1,-4-3-117,-7-1 1,1-4-180,-5-3 1,-4 1-1355,-3-6 851,-6 1-398,3-4 1244,-6 0 0,4-4 0,-1 0 0,-2 1 0,-2 2 0,-2 0 0</inkml:trace>
  <inkml:trace contextRef="#ctx0" brushRef="#br0" timeOffset="41">4934 6281 7025,'-8'-10'321,"1"3"60,4 2 293,-2 0-291,0 3-200,4-3 1,-4 10-143,5 3 1,0 3 105,0 5 0,0 5 57,0 6 0,0 4-105,0 0 1,1 3-3,3 4 0,-2-1 31,6 5 0,-6 0-29,2 4 1,-1-1-242,0 1 1,-1 1 277,2 2 0,-3-2-101,-1 3 1,0-7 56,0-1 0,0-7-51,0 0-74,0-1 46,0-10 0,0 4-56,0-5 1,4-6 84,-1-1 0,1-4-20,-4 0 1,2-5-307,1 1 102,-1-5-937,3 2 966,-5-5 0,0-2-1240,0-1 1393,0-9 0,-5-6 0,-2-4 0</inkml:trace>
  <inkml:trace contextRef="#ctx0" brushRef="#br0" timeOffset="42">4854 6441 7569,'0'-11'0,"1"0"0,3-1 0,2 1 0,6-1 0,0 1 0,4-1 0,0 1 434,3 0 0,3 0-166,-3 4 0,2-2-106,2 5 1,4 0-69,-1 4 1,1-3-2,-4-1 1,0 0-25,0 4 0,-1 4-44,1 0 1,-4 3 32,0-3 1,-5 5-161,2-2 0,-5 4 48,-3 0 0,1 2 90,-6 2 0,1 3-4,-4 5 1,-1-1-9,-3 1 0,-4 0 6,-7 0 0,-4 0-8,-7 0 1,-4-1 6,-4 1 1,4-1-29,-1-3 0,2-3-3,-1-4 1,-2-1-84,5 1 0,2-6 99,6-2 1,2-3-683,6-1 265,-1 0-1063,1 0 1466,5-5 0,6-6 0,6-7 0</inkml:trace>
  <inkml:trace contextRef="#ctx0" brushRef="#br0" timeOffset="43">5596 6419 7569,'-7'0'771,"-1"0"-1011,5 0 44,-2 0 1401,5 0-425,0 5-451,0-4 1,0 5-123,0-2-356,5-3-345,-3 4-824,3-5 1318,0 0 0,1 0 0,6 0 0</inkml:trace>
  <inkml:trace contextRef="#ctx0" brushRef="#br0" timeOffset="44">5985 5905 7569,'0'-8'1065,"0"0"-386,0 6-271,0-3 76,0 5 1,0 6-244,0 6 1,1 5-59,3 10 1,1 0-47,2 7 1,2-1 68,-5 9 1,5 0-100,-2 3 1,0 1-155,0 0 1,-3-1 18,4 1 0,-6-2-12,2-2 0,1-2-78,-1-6 1,4-4 129,-4 1 1,1-6 32,-2 2 1,-1-7 173,1-1 1,-1-5-102,-2 1 1,4-2 208,-1-2-216,1 1 333,-4-1-223,0-4-1215,0-2 261,0-5 1,-10 0 0,-3 0 0</inkml:trace>
  <inkml:trace contextRef="#ctx0" brushRef="#br0" timeOffset="45">6807 6167 7569,'0'-11'-791,"-4"3"799,0 1 0,-1 3 416,1-4-99,3 6 275,-4-8-125,5 8-233,0-3-50,0 5 0,0 7-20,0 4 1,0 2 58,0 6 1,0 0-42,0 4 1,0 3-84,0 1 1,1-1 69,3-3 0,-3 0-88,3 0 1,-1-4 66,0 0 0,-1-4-176,2 4 1,-2-5 38,2 2 1,-3-4-118,3 0 1,-1-5-330,0 1 0,-1-4 81,1 3-1060,-1-4 624,3 2 103,-4-5 0,3-5 679,-8-3 0,-2-2 0,-6-1 0</inkml:trace>
  <inkml:trace contextRef="#ctx0" brushRef="#br0" timeOffset="46">6487 6373 7569,'11'5'103,"2"-4"0,2 3-103,3-3 0,10-1 1025,3 0-602,7 0 1,2-4 57,6 1 0,1-6-151,2 1 0,-6 2-270,3-2 0,-8 2 74,0-2 1,-3-1-793,-5 6 0,-7-1 250,-8 4 408,-2 0 0,-7-5 0,-1-2 0</inkml:trace>
  <inkml:trace contextRef="#ctx0" brushRef="#br1" timeOffset="47">7766 5710 7569,'-11'-5'319,"4"4"-47,2-9-1,5 9 50,0-4 235,0 5-432,-5 5 0,3-2 59,-6 9 0,1-2-176,-5 9 1,4 0 44,1 4 1,-5 2-100,-3 6 0,-1 1 68,0 9 1,3 1-31,-7 4 0,7 1-6,-3 2 1,5-2 88,3 3 1,-1-3-101,6-2 1,-1-3 88,4 0 1,1-5-62,3 1 1,0-7 56,7-5 1,-2 2-15,6-1 1,-1-1-83,1-3 0,-2-4 73,2 0 0,-2-5-67,-2 2 1,1-4 60,-1 0 1,1-2-16,-1-3 0,-3 2-111,-1-5 1,-3 1-718,4-1 186,-6-3-135,3 4-286,-5-5 1048,0 0 0,-5 0 0,-1 0 0</inkml:trace>
  <inkml:trace contextRef="#ctx0" brushRef="#br1" timeOffset="48">8017 5950 7569,'-3'-11'0,"-1"-1"0,-5 6-149,1 2 0,3 2 257,1-2 0,2 3 315,-2-3 0,2 4-112,-6 4 1,4 2 88,-3 5 1,3 5-92,-4-1 0,6 9-119,-2-1 0,3 11-53,1 0-70,0 3 0,0 3 43,0 1 1,1 0-135,3 1 0,-2-4 52,6 4 0,-4-4-175,3 4 1,-3-9-11,4 1 1,-6-4 70,2 1 1,1-4 50,-1-8 0,0 1-29,-4-5 0,3 0-259,1-3 40,0-1-242,-4 1-664,0-6 591,0-1 598,0-5 0,0 0 0</inkml:trace>
  <inkml:trace contextRef="#ctx0" brushRef="#br1" timeOffset="49">8166 6430 7569,'0'-11'1035,"0"-1"-855,5 6 1,-2 1-57,4 5 0,1 0 12,3 0 1,4 0 149,1 0 0,0 0-216,-1 0 1,-1 0-6,5 0 0,-1 0-180,1 0 0,3 0-315,-3 0 1,-1 0-405,1 0 834,-5 0 0,7-5 0,-3-2 0</inkml:trace>
  <inkml:trace contextRef="#ctx0" brushRef="#br1" timeOffset="50">8680 6293 7569,'-12'0'-143,"1"0"143,5 0 277,1 0 1,5 5-53,0 3 0,0 3 194,0 4 0,0 4-59,0 8 0,0 2-137,0 5 0,0 6-154,0 2 1,0 3 68,0 5 0,0-3-100,0 2 1,0-2 137,0-1-731,0-6 387,0 0 0,0-7 92,0-3 1,0-2 2,0-5 1,3-1 14,1-3 1,1-3-72,-1-4 1,-3-5-543,3 1 313,-3-6 54,-1 3 4,0-5 1,0-6-145,0-5 0,0-2 444,0-6 0,-5 0 0,-1-4 0</inkml:trace>
  <inkml:trace contextRef="#ctx0" brushRef="#br1" timeOffset="51">8486 6464 7569,'5'-18'0,"2"3"0,0 1-151,0-1-26,6 2 43,5-3 1,1 3 712,0-2 0,1 2-275,7-2 1,1 2 17,2 2 1,3 1-95,-2 2 1,2-1-140,1 5 1,3 1-57,-3 3 1,2 0-96,-10 0 1,1 5-67,-4 2 1,-6 3 77,-1 2 1,-5 1-97,-3 2 1,-3 3 9,-5 4 0,-5-3-5,-3 0 0,-8 1 60,-7 2 1,-3-4 53,-8-3 1,2 2-32,-6-2 0,-1 0-3,1-3 1,0-6-248,4-2 1,1-3 82,2-1 0,8 0-400,8 0 625,7-5 0,-2-6 0,4-7 0</inkml:trace>
  <inkml:trace contextRef="#ctx0" brushRef="#br1" timeOffset="52">8965 5733 7569,'0'-11'0,"0"-1"1025,0 1-665,0 5 0,2-3-187,1 5 0,4 0 88,4 4 1,1 1-24,-1 3 1,0 1-10,1 3 1,4 6 22,3-3 1,4 5-137,4-1 0,-2 4 67,6 7 1,-2 0-75,1 4 1,2-2 41,-5 6 1,-2-2-242,-6 6 1,1-1-5,-4 1 0,-2-1-18,-7 5 1,2 0 17,-5 3 1,0-3-64,-4 0 0,-4 0-83,0 4 0,-6-6 91,-1-2 0,-2-2-116,-6-2 1,4-1 66,-4-2 1,1-3-165,-1-6 1,2-4-760,6-3-185,-1-2 1306,6-7 0,-4 5 0,4-5 0</inkml:trace>
  <inkml:trace contextRef="#ctx0" brushRef="#br1" timeOffset="53">9594 6361 7569,'0'-6'1423,"0"1"-890,0 5-592,5 0 0,-3 0-535,6 0 594,-6 5 0,8 1 0,-3 6 0</inkml:trace>
  <inkml:trace contextRef="#ctx0" brushRef="#br1" timeOffset="54">9982 6259 7649,'-12'0'397,"6"0"-380,1 0 0,5 9 204,0 2 1,0 8-39,0 0 0,0 5-58,0 7 0,0-1-37,0 8 0,0 3 100,0 1 0,0 3-106,0 5 0,0-3-143,0 2 1,0-2 7,0-1 0,0-6 92,0-1 1,0-4-100,0-1 1,-1-5 75,-3-2 1,3-4-44,-3-4 1,3-2 4,1-6-194,0 0-70,0-4-99,0 3 28,-6-9 1,4-1-181,-6-7 0,2-4 537,-2 0 0,-7-6 0,2 0 0</inkml:trace>
  <inkml:trace contextRef="#ctx0" brushRef="#br1" timeOffset="55">9925 6476 7569,'0'-18'0,"0"-2"148,0 4 0,1 1-21,3 4 1,-2-1-80,6 1 0,0-1 116,3 1 1,2 0 235,2-1 0,3 5-264,5-1 1,1 2-12,2-2 1,0 3-184,4 5 0,-3 0 48,3 0 0,-6 5-58,-1 3 1,-1 3-12,-7 4 1,-4-1 58,-3 5 0,-5-4-46,0 4 1,-1-3-65,-2 3 0,-7-4 13,-4 4 1,-6-5 89,-5 1 0,-5-2-97,0-2 1,-5 1 80,2-1 0,1-1-319,-2-2 1,7-3-28,1-5 0,2 0 389,6 0 0,-1-5 0,5-1 0</inkml:trace>
  <inkml:trace contextRef="#ctx0" brushRef="#br1" timeOffset="56">10473 6339 7569,'0'6'73,"0"-1"-446,0-5 557,5 0 431,-4 0-569,9 0-7,-8 0-374,8 0-446,-9 0 781,4 0 0,0 0 0,2 0 0</inkml:trace>
  <inkml:trace contextRef="#ctx0" brushRef="#br1" timeOffset="57">10804 5870 7569,'4'-21'0,"0"2"0,3 2 72,-3 6 0,6-1 82,2 1 1,-1 0-19,4-1 0,-2 5 70,-1-1 1,3 2-15,0-2 1,4 3-10,-4 5 1,4-4-82,-4 0 0,6 2-90,-2 6 0,-3 3 113,0 8 1,-5 3-202,-3 5 0,0 1 57,-4 3 0,0 2-64,-4 5 0,-1 7 29,-3 4 1,-7 2-363,-8 7 0,-4-5 227,-4 4 1,2 0 27,-6 0 1,1 1 56,-4-4 1,3-3 18,1-9 48,4 0 225,3-14 0,7 4-95,4-5 1,2-5 169,3-3 1,2-2-55,5-2 1,0-3 34,0-1 1,1-4-49,3 1 1,2-3 250,5-1 0,7 0-336,5 0 0,0 0-2,4 0 1,0 0-75,0 0 0,4-4 61,-5 0 1,0 0-189,-7 4 0,1 0 58,-5 0 1,4 0-519,-4 0 0,-3 0-762,-5 0 1314,1 5 0,-2 2 0,0 4 0</inkml:trace>
  <inkml:trace contextRef="#ctx0" brushRef="#br1" timeOffset="58">11626 6099 7569,'-7'0'0,"-1"0"-281,6 0 141,-3 0 69,0 0 1,3 1 537,-2 3 1,2 6-88,-2 5 1,3 2-5,-3-2 0,3 3 16,1 5 0,0-1-83,0 1 0,1-4-62,3 0 1,-2-1-65,6 1 1,-4 1-141,3-4 1,-3-1 42,4-4 0,-4 1-339,3-1-240,-4 1-65,2-1 1,-1-3-692,-1-1 890,1-4 1,-5 2 358,-3-5 0,-2 0 0,-6 0 0</inkml:trace>
  <inkml:trace contextRef="#ctx0" brushRef="#br1" timeOffset="59">11352 6304 7569,'13'0'779,"2"0"-444,3 0 0,9-3 102,-1-1-300,6 0 1,-8 4-60,3 0 0,1 0 93,-2 0 0,2-4-258,-1 0 1,-3 0 107,3 4 1,-8 0-22,-4 0 0,3 0 0,-1 0 0</inkml:trace>
  <inkml:trace contextRef="#ctx0" brushRef="#br1" timeOffset="60">12175 6396 8119,'-7'0'-360,"2"-5"281,5 3 581,0-3-1838,0 5 1336,5 0 0,-3 0 0,3 0 0</inkml:trace>
  <inkml:trace contextRef="#ctx0" brushRef="#br1" timeOffset="61">12357 6373 7569,'0'-8'942,"0"1"-515,0 4-316,0-2-13,0 5-331,5 0-119,-3 0-394,3 0 746,0 0 0,-4 5 0,4 1 0</inkml:trace>
  <inkml:trace contextRef="#ctx0" brushRef="#br1" timeOffset="62">12814 6373 7569,'1'-7'836,"3"4"-379,-2 1-247,3 2 1,-4 0 750,3 0-264,-3 0-112,4 0-917,-5 0 49,0 5 283,0-3 0,0 13 0,0-2 0</inkml:trace>
  <inkml:trace contextRef="#ctx0" brushRef="#br1" timeOffset="63">1896 8017 7569,'-5'-6'117,"4"1"158,-5 5 268,6 0 1,0 6-366,0 6 1,0 0-29,0 8 0,0 0 36,0 6 1,-5 2-174,-2 3 1,0 2 50,0-3 1,-1 3-82,-3 2 1,1-1-35,2 0 0,-1-3 108,5-1 1,0-3-100,4 3 0,0-6 61,0-1 0,0-1-73,0-7 1,0 0 55,0-4-153,0 1-247,0-1-579,0 1-424,0-6 1401,0-1 0,6-10 0,0-1 0</inkml:trace>
  <inkml:trace contextRef="#ctx0" brushRef="#br1" timeOffset="64">1884 8154 7569,'-1'-17'113,"-3"2"1,3 2 239,-3 1 1,3 5-109,1-1 1,0 4 167,0-3-66,0 4 0,1-2-66,3 5 1,-1 1-37,4 3 1,0 4-63,0 7 1,3 0-46,-2 8 1,2-1 23,2 8 1,-1 1-151,0 3 89,6-5 0,-4 4-31,2-3 0,-1 3-12,1 2 1,-1-1-178,5 0 1,-5-5 46,1-2 0,-2-4-70,-2-4 1,3 1-40,-2-4 140,2-1 1,-8-4-3,5 1 3,-4-6-187,3 4 114,-9-9-744,4 4 573,-5-5 1,-5 0-489,-2 0 1,-4 0 27,0 0 744,0 0 0,-11 0 0,-2 0 0</inkml:trace>
  <inkml:trace contextRef="#ctx0" brushRef="#br1" timeOffset="65">1804 8554 7569,'0'-7'536,"0"-1"-273,0 0 1,7 1-56,4-1 0,4 6-42,5-2 1,1-1-52,-2 1 1,7-1-101,0 1 1,5 3-19,-5-3 1,6 1-197,-2 0 0,-2 1-756,-1-1 508,-3 1 447,-1 2 0,0-5 0,0-1 0</inkml:trace>
  <inkml:trace contextRef="#ctx0" brushRef="#br1" timeOffset="66">2376 8189 7569,'-7'-5'-669,"-3"3"1178,9-8-31,-4 9-191,5-4 979,0 5-1058,5 5 1,-4 1 61,3 6 0,-2 4-87,2 3 1,-3 3-144,3 1 0,-2 3 119,-2 1 0,3 5-281,1-2 0,0-2 75,-4-1 0,4-3-100,0-1 1,3-2 74,-3-2 1,5 2-32,-2-6 0,0-1 32,0-7 1,-3 2 22,4-5-400,-6 5 124,9-8-544,-10 4 444,4-5 0,-6-3-159,-3-1 1,1-5-16,-4 1 598,-1-2 0,-3-1 0,-1-1 0</inkml:trace>
  <inkml:trace contextRef="#ctx0" brushRef="#br1" timeOffset="67">2398 8337 7569,'0'-7'506,"0"-1"-323,0 5 8,0-7 1,2 9 175,1-3 227,-1 3-388,8 1 0,-4 1 88,6 3 1,-1 6-77,0 5 0,5 2-68,-1-2 0,5 3-4,-1 5 1,3-4-74,1 0 0,1-4-27,2 4 1,-1-5 10,1 1 1,-5-2-69,-2-2 0,-4-3 72,4 0 0,-5-5-19,1 5 0,-2-5 21,-2 0 0,-3-1 60,-1-2 119,-4 0-18,7-5 0,-9-2 39,3-4-151,-3-6-30,-1 5 0,-5-10-64,-2 3 1,-2-3 100,1 0 1,-2-1-173,2 0 1,-2-1 65,-1-3 0,-1 3-35,1-3 0,3 5-28,1 3 0,3 2-104,-4 6 1,6-1-279,-2 1 0,1 1 179,0 2 1,1 2-1119,-1 2 939,1 3 0,4-5-297,1 6 0,0 0 220,5 0 0,-1 0-210,5 0 719,4 6 0,2 0 0,5 5 0</inkml:trace>
  <inkml:trace contextRef="#ctx0" brushRef="#br1" timeOffset="68">3095 8223 7569,'-5'-11'205,"4"3"-137,-3 0 1185,3 6-159,-4-8-1,3 8-824,-8-3 1,5 7-170,-3 1 1,-2 4-32,3 4 1,0 6 121,0 2-7,-1 2-232,2 7 1,-3 0 124,5 3 1,0 0-254,4-4 0,0 1-36,0-1 1,2-3-113,1 2 1,4-3 157,4-4 1,2-2-24,2-6 0,-1-1 143,5-2 0,0-3-22,4-5 1,1-1 147,3-3 1,-3-3-86,2-4 1,-1-4 114,-3 0 0,-3-6-38,0 2 1,-3-2 59,3-2 1,-7-4-82,0 1 1,-2-2 7,-6 1 1,0 2-214,-4-6-22,0 6 192,-5-3 0,-3 5-143,-7 0 1,-4 5 33,-8 3 1,-2 4-387,-5 3 0,-8 6-119,0 9 1,-4 2 597,8 10 0,0 0 0,4 4 0</inkml:trace>
  <inkml:trace contextRef="#ctx0" brushRef="#br1" timeOffset="69">3666 8132 7299,'0'-7'388,"0"2"607,0 5-805,0 5 0,0 2 111,0 4 1,4 6-119,0 2 1,0 2-44,-4 2 1,0 4 158,0-1-286,0 1 44,0 1 1,0-3 98,0 6 1,3-7-89,1-1 1,0 0-76,-4-4 1,4-3 56,0-1 6,4-2-165,-6-2 0,4 0-279,-2-4-545,-3-2-535,4-5 1275,-5 0 1,0-5-1,0-1 1</inkml:trace>
  <inkml:trace contextRef="#ctx0" brushRef="#br1" timeOffset="70">3461 8212 7569,'3'-8'737,"1"0"-468,10 6 1,-6-3 258,7 5-331,-2-5 1,2 3 50,0-1 12,5 1-159,-7 2 1,9-3-75,-3-1 1,6-1 109,2 1 1,-1 3-126,-3-3 1,4-1 65,-1 1 0,1-1-163,-4 1 0,0 3-24,0-3 1,-2 1-120,-2 0 142,-2 1 1,-6-3-48,1 5 123,-1 0 1,-3 0 133,-1 0-58,-4 0 0,2 2 11,-5 1 0,0 1 141,0 8 0,0-4-87,0 8 0,0 1-13,0 2 0,0 3 84,0 1-135,0 0 1,0 3 2,0 1 1,0 3-10,0-3-21,0 0 0,1-4-63,3-1 1,-3-3 98,3 1 1,-1-7-16,0 3 0,-1-4-152,1 0-4,-1-1 153,-2-4-363,0 3 76,0-9-390,0 4-696,5-5-616,-4 0 1931,4 0 0,0-5 0,2-1 0</inkml:trace>
  <inkml:trace contextRef="#ctx0" brushRef="#br1" timeOffset="71">4329 8154 7569,'-7'-11'1832,"2"5"-1231,5 1-366,0 5 1,0 5 74,0 2 0,0 5 132,0 3 0,0 3-104,0 5 0,0 5 26,0 2 1,1 3-416,3 1 72,-3 0 46,10-4 1,-10 1-187,3-4 94,2 5 1,-5-13 0,6 6 12,-4-10 0,-1 4-98,2-3 0,1-5-355,-2-3 0,1-4-499,-4 3-434,0-4 158,0 2 421,0-5 819,-5-5 0,-1-2 0,-6-4 0</inkml:trace>
  <inkml:trace contextRef="#ctx0" brushRef="#br1" timeOffset="72">3906 8531 7569,'0'-11'993,"-5"5"0,5-1-680,0 3 0,1 3-254,7-3 0,4 3 186,7 1 1,3-4 54,1 1 0,5-1-254,2 4-11,8 0 0,-2-4-371,2 0 0,0 0 246,-4 4 1,2-4-936,-10 1 1,1-1 1024,-4 4 0,0 5 0,0 1 0</inkml:trace>
  <inkml:trace contextRef="#ctx0" brushRef="#br1" timeOffset="73">4591 8177 7569,'-11'-11'369,"4"-1"0,-1 5-170,4-1-39,0 6 1,3-3 86,-3 5 0,3-2 282,-3-1-60,3 1-252,1-3 0,0 7-1,0 1 0,3 5 11,1 7 1,4 3-56,-4 5 0,4 1-11,0 3 0,-2 2-227,2 5 125,-5-5-19,2 4 0,-2-4-59,1 6 9,5-6 0,-8-1-361,3-5 275,3-1 0,-6-3-94,3 0-47,-3-5 270,4 3 10,-4-6 95,4-4-50,0-2 1,-2-5-15,5 0 1,-1 0 21,5 0 1,3-2-147,0-1 0,5 0 97,-1-4 1,3 3-226,1-4 0,-2 4 56,-2-3 0,2 4-162,-6-1 1,0-1-508,-3 1-267,-1 1 537,0 3-485,-4 0 366,-2 0 640,-5 0 0,-5 0 0,-2 0 0</inkml:trace>
  <inkml:trace contextRef="#ctx0" brushRef="#br1" timeOffset="74">4546 8451 7569,'0'-11'716,"-6"0"-589,10-1 0,-2 6 89,9 2 0,2 3-121,2 1 0,-1-4 5,5 0 1,4-1-70,3 1 0,5 3 4,-5-3 1,1-1-26,-4 1 1,0 0-120,0 4 0,-4-1-566,0-3 323,-10 3-371,6-4 723,-9 5 0,6 0 0,-1 0 0</inkml:trace>
  <inkml:trace contextRef="#ctx0" brushRef="#br1" timeOffset="75">4511 8189 7569,'8'-12'-21,"-1"1"1,7-1-55,9 1-63,5 5 0,6-3 333,1 5-120,-1-5 40,-5 8 0,5-8 106,1 5 0,-5-3-104,4 3 1,-7 0 135,0 4 0,-3 0-162,-1 0 1,-4 0 31,0 0 0,-5 0 140,1 0-190,-7 5 0,2-4 71,-3 3-31,-2 2-40,6 1 31,-10 4 1,8 2 16,-6 2 0,5-1-68,-4 5 1,1 0 9,-1 4 1,-3 1-25,3 3 1,-2-2-122,2 6 1,-3-6-148,3 2 114,-2 2 4,-2-5 0,0 0 78,0-5 0,1-1-15,3 1 1,-3-3 15,3-4 0,-3-5-59,-1 1 1,0-4-229,0 3-145,0-4-539,5 2-58,-4-5 1061,4-5 0,-10-1 0,-1-6 0</inkml:trace>
  <inkml:trace contextRef="#ctx0" brushRef="#br1" timeOffset="76">5059 8177 7569,'0'-11'0,"6"-1"48,1 1-37,8 5 1,-1-3 174,5 5 1,-3-4 462,3 5 0,1-5 103,7 4-477,-3 0 0,4 4-246,-6 0 0,5 0 32,0 0 0,-4 5-256,-4 3 136,0-3 0,-2 7 75,-1-1 0,-5 0-64,-3 5 1,1-2-47,-6 1 1,0 1-197,-7 3 0,-7 3-156,-8-3 269,-3 3 1,-6 0 126,-2 1 0,-3-1-46,-2-3 0,1 2 186,0-2 1,5-2-97,2-2 1,8-2 267,4-2 1,3-3-19,5 0-129,2-1 1,5 1-52,0-1 0,5 0 288,2 0-141,9 3 9,1-3 1,11-1 129,3-2 1,-2-2-179,1 2 0,0-2-42,0 1 0,-2-1-167,-5-2 0,0 0-263,-1 0 0,-2 1-146,-1 3 1,-5-2-451,1 6 1,-3-6 895,0 2 0,-1 3 0,1-1 0</inkml:trace>
  <inkml:trace contextRef="#ctx0" brushRef="#br1" timeOffset="77">6247 8109 7569,'-10'-18'178,"2"3"0,0 2 222,4 2 149,0-1-281,4 6 1,0 0 645,0 2-747,0 3 1,4 1 130,0 7-114,4 3-78,-1 7 0,4 1 89,1 4 0,-2 3-210,-3 1 1,4 0 63,-4 4 0,3-5-74,2 2 1,-5 0-15,1-4-172,-5 7 146,7-11-31,-9 4 1,8-5 96,-5-3 0,1-4 2,-2 1 0,-1-1 18,2-3-3,-3-3-1,-1 0 245,0-5-123,5 0 1,-4-1-88,3-3 21,-3-3-33,-1-4 1,4-4-99,0 0 0,3-6 68,-3 2 0,4-2-127,-4-2 0,5 0 46,-2 0 0,0 5-15,0 3 1,-3 2 42,4 2 0,-5 5-78,5 2 25,-5-2 0,7 6-225,-3 0 280,3 5 1,2 6-262,-1 0 251,1 1 1,0 4 92,4 3-97,-4 3 0,9 2 37,-6 3 1,4-3 7,-4 2 0,4-3 64,-4-4-115,1 3 34,-5-9 0,4 2 352,1-8-186,-6 4 0,0-10 491,-3 3-248,-2 2 322,6-5-175,-10-1 1,4-10-151,-5-5 0,0-5-35,0 1 1,-1-3-151,-3-1 1,-2-5-33,-6-2 0,2-2 35,2 2-60,-2-3 1,8 5-256,-6-3 0,6 0 127,-2 4 1,2-4-595,2 5 0,0 4 302,0 7 0,0 2-342,0 2 1,0 3-14,0 1-929,0 4 974,0-2 0,0 6-14,0 3 1,6 4-672,1 7 1278,3 3 0,7 5 0,1-1 0</inkml:trace>
  <inkml:trace contextRef="#ctx0" brushRef="#br1" timeOffset="78">6967 8486 7883,'-12'-12'1719,"6"6"-1217,1 1-119,5 5 1,0-1-115,0-3 0,1 1 65,3-4 0,-3-1-13,3-3-184,2-1 1,-3 1 45,5-1 1,-6 0 11,2-4 0,1 0 0,-1-3 0,0-3-12,-4 3 1,0-2 11,0-2 0,0-1 0,0-3 0,0 2-754,0-6 246,0 6 191,0-8 1,-2 9-24,-2-3 0,3 7 66,-3 1 0,3 5-6,1-1 1,0 6-111,0 1 117,0 6-237,0-3 1,1 6 120,3 3 0,6 3 92,6 8 1,4 3 53,-1 5 0,3 1 52,0 3 1,1 2-40,0 5 1,0-1 113,0-2 1,-4 0-69,0-4 0,-1 1-33,1-1 1,1-7-51,-5 3 0,0-4 70,-3 0 1,-1-1-280,1-3 165,-1-2 0,-3 2-250,-1-8 79,-4 4 50,7-5-565,-9 0 291,4 4-352,-5-8-227,0 3 1090,0-5 0,-10 0 0,-3 0 0</inkml:trace>
  <inkml:trace contextRef="#ctx0" brushRef="#br1" timeOffset="79">6944 8360 7569,'0'-8'594,"0"1"-409,0 4 1,1-2 681,3 5-379,-3 0-236,9 0 0,-2 0 103,7 0-195,3 0 1,5-4-13,0 1 1,0-1 127,-1 4-309,6 0 1,-2 0-201,4 0 0,-5 0-106,2 0 1,0-4-357,-4 0 0,2 0-747,-6 4 669,-2 0 773,4-5 0,-8-1 0,3-5 0</inkml:trace>
  <inkml:trace contextRef="#ctx0" brushRef="#br1" timeOffset="80">7538 8017 7569,'-4'-11'412,"0"0"-103,0 4 336,4-3 759,0 9-495,0-9-500,0 8 1,5-1-361,3 6 22,2 4-122,2 4 1,3 2-41,0 2 1,0-2 127,-3 2 1,3 2-109,0-2 0,0 0-136,-3-4 1,-1 1-234,1-1 1,-1 1-513,1-1 488,-1 0-5,-5-4-449,4 3 451,-3-9-210,-1 9-13,4-8 690,-3 3 0,4-5 0,0 0 0</inkml:trace>
  <inkml:trace contextRef="#ctx0" brushRef="#br1" timeOffset="81">7938 8017 7569,'0'-11'145,"1"5"406,3 2-32,-3-2-205,4 4 91,-5-3-105,0 0-116,0 4-181,0-4 1,-1 5-139,-3 0 1,3 5-3,-3 2 0,-1 0-223,1 0 0,-5 2 77,1 7 1,2-4-175,-2 3 1,1-1-195,-5 2 651,1-4 0,-6 5 0,0-6 0</inkml:trace>
  <inkml:trace contextRef="#ctx0" brushRef="#br1" timeOffset="82">7789 8166 10796,'0'15'830,"0"0"1,0 6-620,0-2 1,-1 2 129,-3 2-157,3 0-121,-4 0 1,5 0-43,0-1 0,0 1 88,0 0 0,0-5 31,0-3-72,0 3 1,0-5 2,0 2 0,0-6-57,0-2-308,0-4-671,0 2-2145,0-5 3110,-5 0 0,-2 5 0,-4 1 0</inkml:trace>
  <inkml:trace contextRef="#ctx0" brushRef="#br1" timeOffset="83">8360 7995 7847,'0'-7'2116,"0"2"-2070,0 5-879,0 5 611,0 2 1,1 0 20,3 1 0,-3-1 201,3 5 0,3-1 0,-1 1 0</inkml:trace>
  <inkml:trace contextRef="#ctx0" brushRef="#br1" timeOffset="84">8360 8371 7838,'5'7'607,"-2"3"281,4-2 815,-4 2-579,2 1-475,-5 1 1,4-5-1078,0 1 222,-1-1 202,-3 0-2184,0 3 2188,0-9 0,0 9 0,0-3 0</inkml:trace>
  <inkml:trace contextRef="#ctx0" brushRef="#br1" timeOffset="85">1725 9011 7569,'-12'0'167,"5"0"276,-1 0 45,5 0-46,-2 0 458,5 0-514,5 0-202,-3 0-47,8 0 1,-3 0-4,9 0-139,-4 0 143,10 0 0,-8 0-183,5 0 59,0 0-16,4 0 1,0 0 0,-1 0 1,1 0-25,0 0 0,0 0-87,0 0 0,0 4 41,-1 0 0,1-1-16,0-3 0,0 0 129,0 0-36,0 0 0,5 0 12,2 0 0,7 0 22,1 0-57,10 0 0,-5 0 3,11 0 1,-1-3-264,4-1 0,-2-4 273,2 4 1,-5-1-10,9 2 1,-4 0-3,-25-1 1,0 0-1,28 2 179,1-2-1465,-8 3 1298,3-4 0,-4 3 259,5-1-119,0 1-25,0 2 1,1 0-42,-1 0 0,1 0-314,3 0 1,-1 0 290,4 0 0,-3-1-24,-28-1 1,-1 0-1,28 1-93,1-3 1,-3 2-25,-1-2 127,-5 3-26,4-4 0,-8 5 98,5 0-85,-4 0-2,1 0 0,-4 0 18,0 0 1,-1 0-126,1 0 0,-3 0 103,3 0 1,-3 0-3,7 0 1,-2 0-4,1 0 1,-6 0-187,3 0-234,-3 0 412,8 0 0,-4 0 38,2 0-55,3 0 52,-5 0 1,5 0 2,-2 0 1,-3 0 447,2 0 0,-2 0-433,-1 0 1,4 0-24,-1 0 1,6 0 10,-2 0 0,1 0-119,0 0-532,7 0 623,-8 0 1,-20 0-1,0 0-112,28 0 34,-28 0 0,0 0-92,30 0 1,2 0 112,0 0 1,-2 0 44,2 0 1,-32-1 0,0 0-4,28-3 1,3 3 25,-3-3 0,0 3 95,-4 1 0,-5 0-34,-2 0-55,2 0-13,0 0-1,0 0 68,-2 0-30,-4 0-54,0 0 0,0 0 10,0 0 1,-1 0 417,1 0 0,-6-4-429,-1 1 0,0-1-14,-1 4-118,-5 0 141,0 0 0,-5 0 1363,2 0-1354,-2 0 34,-5 0 1,0 0 289,0 0 1,-2 0-249,-2 0 0,-2-4 109,-6 0 0,1 0-102,-1 4 0,-3 0 541,-1 0-599,-4 0 1,3 0 125,-2 0-330,-3 0 82,4 0-2230,-5 0 1712,0 5 0,0-2 596,0 5 0,-5 4 0,-1 6 0</inkml:trace>
  <inkml:trace contextRef="#ctx0" brushRef="#br1" timeOffset="86">1919 9685 7569,'0'-6'-901,"0"0"964,0 1 0,-2 4 742,-1-3-538,1 3 0,-3 0 487,5-3-617,0 3 0,-1-3 0,-3 8 0,3 3 264,-3 9-264,-2-4 1,5 11 28,-3 0 0,1 0 12,-1 3 0,3 4-143,-3 0 1,-1 3 73,1 1 1,-3 1-94,3-1 15,-5 0 0,7 0 26,-6 1 1,5-2-88,0-3 0,-2 2 16,1-6 67,0 1 1,0-4 31,0 0-127,0-5 138,-1-2-108,4 1 1,-8-5 99,5 3-309,1-7-417,3 2-112,0-9-459,0 5 152,0-6 545,0-6 238,5 0 1,-3-5-336,6-1 609,-6-4 0,14-2 0,-4-5 0</inkml:trace>
  <inkml:trace contextRef="#ctx0" brushRef="#br1" timeOffset="87">1896 9753 7569,'-12'-17'91,"6"0"1,-4 2 241,2 0 0,3-1 130,1 5-325,3 0 0,1 3 394,0 0 120,-5 6-223,4-3-251,-4 5 0,5 1 59,0 3 0,0 3 0,0 9 0,4 1-54,-1 6 1,6 0 10,-1 0 1,-1 1 114,5 3-128,-3 2-44,12 5 1,-7-3 143,5-1-121,0 1 1,0 3-123,0 0 1,0 0 90,4 1 1,-4-5-97,0 1-20,-5-6 1,4 3 30,-3-5 1,-2 3-98,2 1 1,-2-4 59,-2-4 40,1 0-3,-1-1 1,-3-1-145,-1-1-30,-4-4 158,2 0 1,-4-2-200,3-2 185,-3-3 18,4 5-16,-5-9-438,0 4-91,-5-5 1,-1 0-594,-5 0 521,-1 0 329,1-5 1,-1 0-1616,1-3 1871,0-2 0,-1-1 0,1-7 0</inkml:trace>
  <inkml:trace contextRef="#ctx0" brushRef="#br1" timeOffset="88">1804 10199 7569,'-6'-5'554,"1"3"-486,5-3 1,1 5 648,3 0-260,2 0-203,6 0 1,1 0 107,2 0 0,3 0-128,4 0 1,6 0-47,3 0 0,-2 0-243,1 0 1,1-3-310,3-1 1,-5 0-1234,-2 4 827,-3 0 770,-1 0 0,-5-5 0,-2-1 0</inkml:trace>
  <inkml:trace contextRef="#ctx0" brushRef="#br1" timeOffset="89">2867 9948 7569,'-12'0'-896,"6"0"1349,-4 0-98,8 0-39,-3 0 1006,5 0-1147,5 0 1,-2-2 17,5-2 0,-5 3-19,5-3 0,0 3-19,3 1 0,0 0-13,1 0 14,-1-5-34,6 4 1,-3-4-7,5 5-96,0-5 40,4 3 1,0-3 33,-1 5 0,0-1-36,-3-3 0,3 3-116,-3-3 0,-3 3 7,-1 1 1,-2 0-296,-2 0-57,1 0-354,-6 0-208,4 0 484,-8 0 67,3 0 1,-7 0-635,-1 0 1048,-4 0 0,-9 0 0,-2 0 0</inkml:trace>
  <inkml:trace contextRef="#ctx0" brushRef="#br1" timeOffset="90">2867 10142 7722,'11'0'544,"-3"0"-249,-1 0 1,2 0 258,6 0 0,-1 0-157,5 0 1,0 0-46,4 0 1,0 0 82,0 0-252,0-5-22,5 3 0,-3-4 47,6 2-71,-6 3 1,3-8-115,-5 5 0,-2-1 69,-2 1-153,-2 3-395,-6-4-232,1 5-1,-6 0 1,-7 1-497,-11 3 1185,-4 2 0,-7 6 0,0-1 0</inkml:trace>
  <inkml:trace contextRef="#ctx0" brushRef="#br1" timeOffset="91">4283 9811 7569,'-8'-8'-404,"1"0"202,4 6 267,-2-8 1,4 7 843,-3-5-240,3 6 18,-4-3-314,5 5 23,0 0-75,0 5-137,0 1-14,0 6 0,0 5 58,0 6 0,0 0-81,0 4 0,0 2-106,0 1 0,0 0 66,0 0 1,0-3-150,0 3 1,0-4 67,0 0 0,3-3-97,1-4 1,0 1 4,-4-4 26,0-1 0,1-4-55,3 1 28,-3-1 1,4-3-47,-5-1 0,0-3-475,0 4-174,5-6-517,-3 3 385,3-5 894,-5-5 0,-5-6 0,-2-7 0</inkml:trace>
  <inkml:trace contextRef="#ctx0" brushRef="#br1" timeOffset="92">3952 9833 7569,'-12'-6'66,"6"-4"95,-4 4 325,8-6-198,2 1-129,2 4 1,9 1 227,1 2-58,4 3-200,7-9 0,5 7 131,2-4 1,3 3-136,2-4 1,0 4-17,3-3 0,-6 4-25,2-1 1,-2-1 35,2 2 0,-5-1-175,-2 4 40,2 0 0,-6 0-77,0 0 1,0 0 115,-4 0 1,-2 0-69,2 0 66,-5 0 1,7 0-31,-6 0 0,1 0-10,0 0 1,-7 0-25,2 0 34,-2 0 0,-2 0 31,1 0 54,-5 0-53,2 0 122,-5 0 0,4 1-74,-1 3 0,1 2 59,-4 6 0,0-1 0,0 0-76,0 6 0,4 1 15,0 5 0,0 1-4,-4 2 0,0 0 0,0 4 0,0-3-105,0 3-35,0-4 64,5 2 0,-4-7 5,3-2 1,-3 1-1,-1-4 0,1-1 0,3-4 0,-3 1-31,3-1 1,-3-3-60,-1-1-496,0-4 279,0 2-913,0-5 1,-3-1 541,-1-3 1,-4-2 234,4-6 0,-3 1-159,3-1 607,-5 1 0,3-6 0,-6 0 0</inkml:trace>
  <inkml:trace contextRef="#ctx0" brushRef="#br1" timeOffset="93">4625 9845 7569,'0'-13'-226,"0"-2"0,0 2 332,0-2 1,0 2 292,0 2 0,4-1 252,0 1-275,5 5-165,-3-4 0,6 4 130,-1-1-157,6-3-24,0 8 1,2-4 45,0 2 1,1 3-90,2-3 1,1 4-88,0 4 1,0 1 30,0 3 1,-4 6-127,0-3 0,-5 3 29,1-3 1,-2 2-67,-2 2 1,-1-1-10,-2 5 37,-3 0 1,-5 0 0,0 0 15,-5 0 0,-3 4 12,-7 0 1,-1-4-2,-4 0 0,-1-1 39,2 1 0,-3 1-1,-1-4 1,1-1 14,-1-4 0,5 1 1,3-1 0,2-3 202,2-1 11,4 1-203,-3-2 4,9 4 1,-3-3-6,8 4 1,2-3 7,6-1 1,0-3 60,4 4 1,0-4-11,3 3 1,3-4-41,-3 1 18,-3 2-27,6-5 0,-10 6-249,4-4 113,-4-1-186,0 3 1,-1-2-262,1 1 1,-2 1 177,-3-1 0,4-3 379,-4 3 0,-2-2 0,0-2 0</inkml:trace>
  <inkml:trace contextRef="#ctx0" brushRef="#br1" timeOffset="94">5276 9753 7569,'-10'-11'0,"3"0"0,2-1 485,5 6 673,0 1-284,0 5 1,0 5-536,0 2 1,0 9-65,0 3-174,5 2 0,-3 7 68,6 3 1,-4-2-50,3 1 0,-3 1-96,4 3 1,-6-4 0,2 1-97,-3-6 158,-1 3 0,4-6-396,0-3 151,0 2-19,-4-8 0,0 4-601,0-6 325,0 0 1,-2 0-1002,-1-4 943,1 3 512,-3-8 0,0 3 0,-1-5 0</inkml:trace>
  <inkml:trace contextRef="#ctx0" brushRef="#br1" timeOffset="95">5596 10165 7569,'-6'0'-1491,"1"0"1509,0 0 79,3 0 367,-3 0 565,5 0-548,0-6 0,4 4-174,0-6 1,0 5 54,-4-5 1,1 2 172,3-2-351,-3-2-47,4 3 1,-1-4 124,0 0-32,0-1-136,-4 1 1,0-2-40,0-2 0,0 1 110,0-5 1,0 1-59,0-1 0,1-6-51,3 2 1,-3-3-117,3 4 0,-3-1-186,-1 0 170,5 0 21,-4-5 0,8 4-170,-5-3 122,0 3-12,1 1 0,-2 2 16,4 2 0,-4-1 73,0 4 1,3 1-24,-3 4 26,1 4 1,-4 1-13,0 2-281,0 3 148,5 1 74,-3 6 1,8 7 141,-3 2-115,-2 3 70,6 10 1,-1 1 63,5 5 0,0-3-44,-3-1 0,3 3 123,0 1 1,5 3-83,-1-6 0,-1 0 89,1 0 1,-4-2 27,4-2-74,-5-3-60,3-1 1,-6-3-18,1-5 54,-1 0-99,-5 2 1,3-4-106,-5 2 1,1-6-53,-1-2 1,-3-3-297,3 4 0,-3-4-27,-1 3 0,-1-4-279,-3 1 1,2-3-292,-6-1 582,-5 0 483,1 0 0,-10 0 0,4-5 0,-4-2 0</inkml:trace>
  <inkml:trace contextRef="#ctx0" brushRef="#br1" timeOffset="96">5573 10050 7569,'-6'0'-42,"1"0"1,5 0 246,5 0 1,1 0 113,6 0 1,0 0-112,4 0 0,1 0 23,6 0 0,3 0-612,4 0 227,-4 0 158,17 0 0,-14-1-507,5-3 292,0 3-114,-4-4 1,-1 4 324,-3-3 0,-1-2 0,-3-6 0</inkml:trace>
  <inkml:trace contextRef="#ctx0" brushRef="#br1" timeOffset="97">6179 9753 7569,'-13'-5'0,"-1"-1"-99,10-5 127,0 4 79,4-3 847,0 9-448,0-4 981,0 5-1260,0 5 1,4 2-72,0 9 0,1 5-39,-1 6 0,1 5-77,3-2 0,2 3 10,-3 1 0,-2 1-118,-1-1 1,-1-1-442,1-3 359,-3 3 0,4-10-273,-5 0 267,0 0 0,0-11-27,0 4 78,0-4 111,0 0 321,0-1 86,0-4-236,0-2 65,0-5 248,5 0-217,1 0-142,11-5 0,-3 0-12,5-3 1,-1-1-136,1 5 0,2-5-242,-2 2 1,2 2 76,-2 1 1,1-1-67,-5 1 0,0 0-1323,-3 4 761,-1 0 234,-4 0 575,-2 0 0,-5 5 0,0 2 0</inkml:trace>
  <inkml:trace contextRef="#ctx0" brushRef="#br1" timeOffset="98">6990 9525 7569,'0'-11'0,"0"-1"-156,0 1 124,0-1 76,0 6 1,0-4 185,0 2 0,-4 2 279,0-2-41,0 6 0,4-5 138,0 4-303,0 1 1,0-2-130,0 8-25,0 3 1,0 5 148,0 4 2,0 1-104,0 11 1,0-1-89,0 7 1,0-6 86,0 6 0,4-2-98,0 2 0,0 2 178,-4 2-178,5-3 0,-4 2-92,3-2 0,1-5-151,-1 4 130,-1 0 20,2-9 1,-3 3 12,2-6-58,2-4 70,-5 4 0,6-10 36,-4 4 0,-1-4-43,1 0 1,-1-5-98,-2 1-42,5-6-22,-4 9 196,4-10-1019,-5 4 318,0-5 0,0-5 0,0-1 1</inkml:trace>
  <inkml:trace contextRef="#ctx0" brushRef="#br1" timeOffset="99">8292 9719 7569,'0'-7'0,"0"-1"0,0 4-13,0-3 1,0-1 353,0 2 115,0-5-78,0 5-24,0-5 51,0-1 0,0 1-213,0 4-8,-6-3-101,0 9 1,-5-4-53,-1 5 0,0 0 35,-4 0 0,2 1-101,-5 3 1,0-1 68,-4 4 0,1-4-106,-1 1 0,4 1 100,0-2 0,5 5-4,-1-4-88,2 5 87,1-3 1,5 2-135,-1-1 1,6-3 80,-2 4 1,3-1-107,1 5 0,5-2 76,2-2 1,5 2 31,3-3 0,3 3 17,5 2 1,3-1 4,1 1-16,5-1 0,-5 1 139,4-1 27,2 0-123,-9 1 0,3-1 12,-8 1 0,1-1-6,-5 0 1,0 1 17,-3-1 1,-4 1-47,-1-1 1,-4 1 1,0-1 1,-3 4-31,-3 0 46,-4 1-7,-9 0 0,1-3-57,-8 2 51,2-2 0,-8 2 10,3 0 0,0 0-10,-4-3 0,4-2-4,0-2 0,-1 1 6,4-6 1,-1 5-157,9-4 0,0 0-301,3-4 44,6 0 0,1-2 60,5-2-947,10 3 1294,8-9 0,11-1 0,5-7 0</inkml:trace>
  <inkml:trace contextRef="#ctx0" brushRef="#br1" timeOffset="100">8543 9765 7569,'-7'-12'267,"-1"5"333,4-1-717,0 6 46,-1-3 1097,4 5-228,-4 0-506,5 0 0,0 5-218,0 2 1,0 5 26,0 3 0,0 3-117,0 5 0,0-1 118,0 1-102,5 0 96,-4 0 0,9 4-218,-2-1 82,2 1-44,1-9 1,1 3-55,-1-2 1,0-2 141,1-2 1,1-4-7,2-3 1,-2 1 42,2-5 0,1-1 77,-1-3 1,6 0 89,-2 0-168,-3-5-10,6-1 0,-8-7 276,5-2-106,-5 2-33,2-8 1,-4 3 89,-1-5 0,-3-1-191,-1-3 0,-4 3 2,1-2 0,-3-3-22,-1-2 1,-4 2-114,0-2 0,-4 6 24,0-2 1,2 5-294,-2 3 12,0 2 147,2 6-578,1 4-651,0 2 864,4 5 0,-5 5-206,6 3 0,2 0 227,2 3 521,-3-2 0,14 7 0,-2-4 0</inkml:trace>
  <inkml:trace contextRef="#ctx0" brushRef="#br1" timeOffset="101">9308 9662 7569,'0'-11'358,"0"-1"0,0 5 159,0-1 0,0 4 235,0-3-376,0 4 91,0-2-67,0 5-170,-5 0-137,-1 0 1,-6 0 45,1 0 0,-2 1 8,-2 3 0,-3 4-97,-5 7 0,-3 3 44,-1 4 1,-1 1-176,1 0 0,5 4 16,-1-1 1,0 5-58,4-4 1,2 0-142,2 0 188,7-3-47,3 9 0,5-9-37,0 3 0,5-4 159,3-4 0,3 1 1,5-5 1,3 1 19,7-5 1,-1 0 3,1 1 1,3-6 143,2-2-76,-3-3 1,3-1-132,-4 0 1,0 0-213,-4 0 70,-1 0 0,-3 0-287,0 0 1,-6-1-645,-1-3 1111,-1 3 0,-10-9 0,4 3 0</inkml:trace>
  <inkml:trace contextRef="#ctx0" brushRef="#br1" timeOffset="102">9753 9673 7569,'-6'0'-558,"1"-5"1,5 3 473,0-6 728,0 6-124,0-8 288,0 3-148,5-4-145,-4-1-167,4 6-30,-5-4 1,0 9-214,0-4 1,-5 5 73,-2 0 0,-3 0-18,-2 0 1,-4 5-123,-3 2 1,-4 3 100,-4 2 1,3 4-134,-3 3 0,3 3-24,1 1 14,1 0 23,4-1 0,1 1-274,6 0 143,5 0 27,-5 0 1,10 0 3,-3-1 0,4 1 29,4 0 1,0 0-9,7 0 1,0-2 33,8-2 0,0-2 10,3-6 0,1 1 190,0-1 10,0-4-182,5-2 0,-4-5 164,3 0-146,2 0 0,-5 0-433,3 0 251,-8 0 1,1 0-20,-5 0 0,0-4-447,-3 0 117,-1-5 1,-1 3 509,-2-6 0,2 1 0,-4 0 0</inkml:trace>
  <inkml:trace contextRef="#ctx0" brushRef="#br1" timeOffset="103">10016 9651 7493,'0'-7'155,"0"2"167,0 5 156,0-5-91,0 4-19,0-4 388,0 5 1,0 5-520,0 2 1,0 9 37,0 3 0,0 2-193,0 2 101,-5 0-23,4 5 1,-4-4-30,5 3-66,0 2 0,-2-5-217,-1 3 152,1-3 1,-3-1-53,5-1 1,0 1-78,0 0 1,0-4 104,0 0 1,2-5-113,1 1 1,-1-6 103,1-1 23,-1-1 10,3 0 1,-4-1 81,3-2-81,-3-3 79,-1 4 46,5-5 0,2 0-72,4 0 1,0 0 2,1 0 1,0-1-48,4-3 0,1 2-21,6-6 0,0 4-104,0-3-25,0 4 151,0-7 1,0 9-194,-1-3-12,-4 3 117,4 1 0,-13-4-278,2 0-147,-2 0-343,2 4-86,-4 0-475,-2 0 1405,-15 0 0,-3-5 0,-10-1 0</inkml:trace>
  <inkml:trace contextRef="#ctx0" brushRef="#br1" timeOffset="104">9925 9925 7878,'1'-8'97,"3"1"0,3 4-292,9-1 0,1 3 407,6 1 0,1 0 443,3 0 1,1-4-178,2 0-298,3 0-72,-3 4 1,-1-1-40,-3-3-37,-1 3 0,-4-4-462,-2 5 1,-2 0 116,-6 0-423,-5-5-511,-1 4 1247,-5-9 0,-5 8 0,-1-3 0</inkml:trace>
  <inkml:trace contextRef="#ctx0" brushRef="#br1" timeOffset="105">9993 9639 7569,'0'-11'0,"2"1"469,1 2-259,4-2 1,5 5 39,4-3 1,-2-1 127,5 5 0,0-1-255,3 2 0,1 1-227,0-1 0,0-3-7,0 3 56,0-1 137,0 4 1,-4 0-968,0 0 427,-5 0 458,2 0 0,1 0 0,0 0 0</inkml:trace>
  <inkml:trace contextRef="#ctx0" brushRef="#br1" timeOffset="106">10553 9582 7569,'-6'-5'109,"0"4"-117,6-4 97,0 10 0,0 1 176,0 6 0,4 4-44,0 3 1,4 3 232,-5 0 0,5 6 55,-4 3-213,0-3-114,1 5 0,-3-5-224,6 2 33,-6 3 36,4-4 1,-6 0-215,0-2 118,5-3 28,-4-6 0,4 2-67,-5-4-4,0-1-7,0-4 94,0 1 223,0-6 225,0-1 750,0-5-1189,5 0 1,1-1 131,6-3 1,-1 3 18,1-3 0,3-1-16,0 1 1,5 0-36,-1 4 0,-1-1-80,1-3 1,-4 3-85,5-3 1,-7 3-124,3 1 0,-4 0-12,0 0-1889,-1-5 626,-4 3 144,3-3 1334,-9 0 0,-1-1 0,-6-5 0</inkml:trace>
  <inkml:trace contextRef="#ctx0" brushRef="#br1" timeOffset="107">10507 9890 7569,'0'-11'369,"5"3"126,3 1 0,7 4-168,4-1 1,3 3-105,1 1 1,3 0-82,1 0 0,1-4-72,-2 1 1,-3-1 82,0 4-114,0-5 236,-10 3-888,8-3 365,-8 5-170,3-5 0,-9 3-1123,-3-6 1541,-3 6 0,-11-9 0,-3 5 0</inkml:trace>
  <inkml:trace contextRef="#ctx0" brushRef="#br1" timeOffset="108">10519 9616 7569,'6'-5'-82,"-2"-2"-102,2-3 46,6-2 1,1 1 734,7-1-258,-7 1 27,9-1 1,-4 1 350,5 0 1,1 3-466,2 0 0,-1 5-240,1-5 1,-2 5-67,-1 0 1,0 1-296,0 2 0,-4 0-1122,0 0 1471,0 0 0,4 5 0,0 2 0</inkml:trace>
  <inkml:trace contextRef="#ctx0" brushRef="#br1" timeOffset="109">11135 9536 7569,'0'-7'0,"0"-1"0,-5 1 658,4 0-237,-4 2 63,5 5 478,0 0-823,0 10 0,0 3 50,0 10 1,0 3-24,0 1 0,1 5-23,3-2 1,-3 3-85,3 2 1,-3-5-8,-1 0-48,5 1 50,-3-2 0,4-1-78,-2-5 0,-3-4 83,3 0 0,1-5-113,-1 1 0,0-2 58,-4-2-290,5 1-593,-4-1 446,4-5 121,-5 0-1046,0-6 1358,0-6 0,0-5 0,0-7 0</inkml:trace>
  <inkml:trace contextRef="#ctx0" brushRef="#br1" timeOffset="110">11044 9548 7569,'0'-12'70,"0"1"35,0 0 0,1 0 567,3 4-247,2-3-189,1 8 1,3-6 354,-2 4-290,2-5-98,1 8 1,6-5-2,2 6 0,2 0-48,2 0 0,4 2-93,-1 2 0,5 2 41,-5 5 1,5 1-143,-4-1 0,4 4-230,0 1 226,-3 4 0,-2-2-160,-7 5 125,3-1 1,-9-1 21,2 2 0,-6-3 32,-2 6 0,-4-1-5,1-3 1,-4 3 13,-4 1 0,-3-2 6,-4 3-33,-5-3 41,-2-1 0,-9-2-100,1-2 97,-6 3 4,3-9 0,-4 3-2,2-4 0,-6-1-24,3 1 1,1-5-2,3 1 1,6-6-15,1 2 1,5-3-3,7-1 0,3 0-300,0 0-41,6 0 1,-2 0-909,8 0 842,7-5 0,7-1 451,5-5 0,5-6 0,1-1 0</inkml:trace>
  <inkml:trace contextRef="#ctx0" brushRef="#br1" timeOffset="111">11923 9525 7569,'0'-18'348,"0"0"125,0 3 0,0 3-223,0-4 1,0 7-132,0 2 0,0-1 362,0-3-127,0 4 1,-1-1 137,-3 4-293,3 0-62,-9-1 1,4 4-91,-6-3 102,1 3 0,-5 2-42,1 3-66,0-3 1,0 9 37,0-2 0,-2 2-135,2 1 1,2 2 23,-2 2 1,-2-1-54,2 5 1,0-4 76,4 4 1,3-3-63,0 3 1,6-4-71,-2 4 160,3-5-16,6 2 0,1 0-5,6-1 0,3 4-6,0-4 0,5 2-2,-1-2 1,3-2 46,1 2 0,0 1-4,-1-1 1,1 1 210,0-5-228,-5 1-1,-2 4 1,-4-3 72,-1 2-52,1-2 4,-6-2 0,3 4 8,-5 1 0,-1-1 47,-3-4 0,0 2 20,0 2 1,-5-2-17,-2 2 0,-5-2 5,-3-2 1,-3-3-88,-4-1 0,-3 0-9,-1 0 1,-2 2-1122,-3-5 538,-2 0 140,4-4 0,-1 0 434,-1 0 0,1 0 0,-4 0 0</inkml:trace>
  <inkml:trace contextRef="#ctx0" brushRef="#br1" timeOffset="112">1884 11695 6943,'-6'-5'97,"1"4"0,1-6 590,0 3-317,1 3 137,3-4 559,0 5-876,0 5 1,0 2-1,0 4 1,0 2-20,0 2 1,3 3-24,1 4 1,0 3-37,-4 1-118,0-2 140,0 9 0,4-7-86,0 4 76,-1-4-60,-3 7 1,-1-8 20,-3 5 1,3 0-22,-3 0 0,3 2-10,1-6 1,0 1-1,0-4 1,0 0-114,0 0 0,0-4 25,0 0-31,0-5 58,5 2 0,-4-4 0,3-1 1,-1-1 31,1-2-46,-3 2 49,4-4 24,-5 1 67,0-2 222,0-5-468,-5 0 72,4 0 0,-6-2 32,3-1 0,3 0-265,-3-5 193,3 6-71,1-8 0,1 7 84,3-4 1,-1 4-31,4-1 1,1-1 61,3 1 0,5 1 24,-1 3 0,5 0 130,-1 0-51,3 0 0,-2 0-43,3 0 1,-2 0 246,10 0-235,-6 0 1,4 0 1,-2 0 0,-3-2 15,3-2 0,-3 3 4,-1-3 0,0 3 8,-1 1 1,-3 0-4,1 0 0,-7 0-148,3 0-7,-4 0 122,-5 0-391,3 0 68,-9 0-346,9 0 246,-8 0-359,3 0-356,-5 0 613,0-5 510,-5 4 0,-2-4 0,-4 5 0</inkml:trace>
  <inkml:trace contextRef="#ctx0" brushRef="#br1" timeOffset="113">1919 12026 7569,'-8'-5'241,"0"-3"1,6 2-376,-2-1 100,3 4-17,1-2 674,0 0-260,0 4 179,0-5 324,0 6-638,5 0 0,1 0-26,6 0 1,4 0-68,3 0 1,7 0-3,0 0 1,5 0-13,-5 0-102,6 0 105,-3 0 0,2 0-21,-1 0-151,-4 0 88,1 0 0,-2 0-130,1 0 0,-5 0 4,1 0 0,-6-3-155,-1-1 0,-2 0-55,-2 4 1,-3-4-688,-1 0-283,-4 1 599,2 3 258,-5-5 409,-5 3 0,-2-8 0,-4 4 0</inkml:trace>
  <inkml:trace contextRef="#ctx0" brushRef="#br1" timeOffset="114">1884 11718 7569,'0'-17'607,"0"5"-234,6-5-141,0 6 0,9-1-205,0 1 0,6 3 87,-2 1 0,2 4 30,2-1 0,4-1 13,-1 1 1,6 1-1,-1 3 1,0-4-71,0 0 1,0 0-141,-4 4 1,2 0-588,-6 0 367,3 0 122,-14 0 0,10 1 151,-3 3 0,-3 3 0,1 4 0</inkml:trace>
  <inkml:trace contextRef="#ctx0" brushRef="#br1" timeOffset="115">2764 11546 7569,'-5'-10'181,"-3"3"297,3 2-1,0 5 443,5 0-404,-5 0-169,4 5-210,-4 6 1,5 7 36,0 5 1,0 1-31,0 3 0,0 6-11,0 5 0,0 1-12,0-1 0,0-1-115,0 5 1,0-6 20,0 3 0,3-4-127,1-1 0,0 1-110,-4-1 118,0-5 46,0-1 1,0-1 64,0-1-26,5-4 24,-4-1 1,4-7-7,-5 5 0,0-5-6,0 2 0,0-4 6,0 0 1,-1-2 132,-3-3 18,3 4-149,-4-5 41,5 0 1,0 4-90,0-8 63,0 3 220,0-5 0,5 0-285,3 0 71,2 0-32,1 0 1,1 0 3,-1 0 1,4 0 0,1 0 0,3-4-13,-4 0 0,4 0-43,-4 4 1,4-3 2,-4-1 0,4 0-1,-3 4 0,-1-1-11,-4-3 0,1 3-555,-1-3 285,1 3-460,-6 1-699,-1 0 589,-5 0 95,0-6 803,0 5 0,-10-9 0,-3 4 0</inkml:trace>
  <inkml:trace contextRef="#ctx0" brushRef="#br1" timeOffset="116">2730 11501 7569,'-12'-23'0,"6"5"-65,2 3 0,3 2-160,1 2 0,1 3 750,3 1-365,-3 4 1,5-2-13,-2 5 823,3 0-453,4 0-211,0 0 0,5 0 120,-1 0 1,4 0-217,-4 0 0,5 0-174,-1 0 1,-1 0 102,1 0 0,-3 0-40,3 0 1,-4 0-903,4 0 340,-5 0-64,2 0 1,-6 1 525,-2 3 0,2 2 0,-3 6 0</inkml:trace>
  <inkml:trace contextRef="#ctx0" brushRef="#br1" timeOffset="117">3266 11581 7569,'-6'-5'296,"-4"3"606,9-8-284,-4 9 62,5-4-444,0 5 1,1 5-32,3 3 1,2 3 233,5 4-92,6 3-187,1 10 1,4-4-69,1 3 91,0 2-46,0-5 1,0 8 68,0-6 1,-3 2-61,3-1 1,-7-3-76,7 3 0,-3-3-242,3-1 91,0-1 71,0 1 0,-4-4-155,0 0 130,-5-5-30,3 3 1,-6-6-59,0 1 56,-4-1-38,3-5 0,-8 3-404,6-5 82,-5 0-169,2 1-656,-5-4 803,0 4 1,-2-5-57,-1 0-676,-4 0 1180,-4-5 0,-6-1 0,0-5 0</inkml:trace>
  <inkml:trace contextRef="#ctx0" brushRef="#br1" timeOffset="118">3655 11615 7569,'0'-18'-116,"0"2"503,0 4 644,-5 1-326,3 5-343,-3 0-59,0 6 0,4 2-66,-3 2 0,-2 3-100,-2 8 0,-2 4 22,-1 8 1,-2 2-66,-2 6 1,1-1-134,-5 0 0,0 4 82,-4 0 0,0 4-165,0-4 1,-1 0-937,-3-4 944,3 1 19,1-6 0,3-1-57,5-5 1,0-4 75,3 0 1,1-5-329,-1 1-230,6-2-632,1-2 792,5-5 0,6-1 474,6-5 0,2 0 0,3-2 0,-1-3 0,1-3 0,4 1 0</inkml:trace>
  <inkml:trace contextRef="#ctx0" brushRef="#br1" timeOffset="119">3929 11432 7569,'-4'-11'0,"0"-1"968,0 1-346,4 5-412,0-4 1,2 8-53,1-2 0,0 3 33,5 1 1,-1 0-1,5 0 1,-1-4-38,0 1 0,5-1 11,-1 4 1,5 0-135,-1 0 19,3 0-83,1 0 1,-4 0-94,0 0 0,-4 0 100,4 0 1,-4 0-36,4 0 1,-9 1 121,2 3 1,-3-3 63,2 3 10,-5 2-55,5 1 0,-10 8 183,3 0-25,-3 5-177,4-2 0,-4 6 153,3 3-113,-3 2-52,-1 5 1,0 2 10,0 2 1,2-3-19,1 4 1,-1 0-126,2-1 1,1 4 66,-2-4 0,1 0-141,-4-4 0,4 0 105,0 1 0,0-5 14,-4 1 1,0-5 19,0 5-22,0-6 41,5 3 1,-4-5-8,3 0 0,-3-4 6,-1 0 0,0-1 13,0 1 0,-1-3 33,-3-4 0,3-1 259,-3 0-94,-2 1 4,4-1-187,-8-4 1,4 1 465,-6-4-207,1 0-47,0-4 1,-1 0 64,1 0 0,-6 0-154,-2 0 1,-2 0-137,-2 0 1,-4-4-136,0 0 0,-3-1-389,3 2 1,1 1-372,3-2 0,5 2 419,3-2 1,6 3-592,1-3 448,6 3 604,2 1 0,11 0 0,7 0 0</inkml:trace>
  <inkml:trace contextRef="#ctx0" brushRef="#br1" timeOffset="120">4968 11832 7569,'0'-6'458,"0"1"-384,5 5 0,-4-2 730,3-1-339,3 1-176,-1-3 1,5 5 109,1 0 0,-1-4-171,1 1 1,3-3-53,0 3 0,5 1-14,-1-1 0,2-2-66,-2 1 0,1-4-421,-5 4 209,6 0 148,-9 4 0,9-3-1189,-6-1 590,0 0-590,-9 4 164,5 0 1,-10 1 992,3 3 0,-3 2 0,-1 6 0</inkml:trace>
  <inkml:trace contextRef="#ctx0" brushRef="#br1" timeOffset="121">4945 12038 7915,'12'0'346,"-1"3"526,0 1-360,1 0-264,4-4 1,2 0 506,5 0-322,0-5-287,5 4 0,0-8-196,2 5 1,2-5-92,-5 1 0,-1 3-339,-3 2 0,0-2-1508,0 1 1988,0 0 0,-1 4 0,1 0 0</inkml:trace>
  <inkml:trace contextRef="#ctx0" brushRef="#br1" timeOffset="122">6053 11489 7569,'-8'-7'-81,"1"-1"-98,4 6 1,-3-5 397,2 3 348,3 3 1,-4-3 335,5 8-453,0 3-120,0 9 1,1 3 191,3 8 0,-3 2-227,3 5 0,1 4-105,-1 0 0,1 0-36,-1-3 0,-3-2-129,3-3 1,-2 3-37,2-2 52,-3-4 48,4 6 0,-1-8-196,0 1 78,0-2 6,-4-1 0,4-1-41,0-3 0,-1 1 105,-3-5 1,0 1 22,0-5 0,0 0-5,0 1 1,0-5 54,0 1-197,0-5 137,0 2 156,0-5 1,5 0-201,3 0 0,2 0-77,2 0 0,3-5 64,0-3 0,7 2-84,0-2 0,1 2 2,4-2 74,-3-2 0,4 4 0,-3-2-161,6 0-13,-6 6 114,3-3 0,-5 1-120,0 0 0,0 0 52,-1 4 1,-2 0-155,-1 0 0,-5-1 11,1-3 0,-6 3-607,-2-3 113,-4 3 307,2 1 14,-5 0-461,0-5 442,-5 4 474,-2-5 0,-9-4 0,-2-2 0</inkml:trace>
  <inkml:trace contextRef="#ctx0" brushRef="#br1" timeOffset="123">6076 11855 7569,'0'-6'566,"0"0"1,5 3-390,3-1 52,2 0-27,1 4 0,4 0 142,1 0 1,5 0-104,2 0 1,0-1-33,4-3 1,0 1-53,0-4 1,4 4 11,-5-1 1,1-1-58,-4 2-412,0-6 280,-6 7 1,4-3-1011,-6 5 532,-5-5-440,0 4 157,-9-4 0,4 4 202,-5-3 579,0 3 0,-10-10 0,-2 5 0</inkml:trace>
  <inkml:trace contextRef="#ctx0" brushRef="#br1" timeOffset="124">6030 11535 7569,'7'-11'0,"3"-1"495,-3 1-197,9-1-117,1 1 0,7 0 424,3-1-244,-3 1-163,9-1 1,-4 1-169,6-1 1,-1 5 8,0-1 0,-1 2-190,-2-2 0,0-1 25,-4 6 1,3-3-117,-3 3 1,4 1 241,-5-1 0,1 1 0,-4 2 0</inkml:trace>
  <inkml:trace contextRef="#ctx0" brushRef="#br1" timeOffset="125">6910 11352 7569,'0'-16'-142,"0"3"1,0-3-281,0 4 1,-4 1 467,0-1 0,0 5 1031,4-1-81,0 1-484,0-5-252,0 6 0,0-1 496,0 4-380,0 1 92,-5-3-329,4 5 90,-4 0-136,5 5 0,0 7-43,0 7 1,0 7 112,0 5 1,1 3-64,3 4 1,-3 3 15,3 5 0,-3-1-126,-1 1 0,0 0-225,0-1-807,0 1 1006,0 0 0,4-4-245,0-1-162,0-4 386,-4 3 0,1-6-135,3 0 209,-3-5-22,4-1 0,-1-9 18,0 0 0,-1-5-16,-3 1 0,4-2 105,0-1 0,0-5 43,-4 1 952,0-6-1040,0 8 494,0-8-339,0 8-59,0-9 26,0 4 136,0-5-353,5-5 0,0 3 105,3-6-226,7 5 8,-8-2 108,10 0 1,-2 4 1,0-3 1,6-1-17,-2 1 1,1 1-39,-1 3 1,1-4-20,-4 0 1,3 0-133,-4 4 1,0 0-713,-3 0 482,-6 0 225,4 0 0,-7-4-989,4 1 565,-4-1 269,2 4 406,-5-5 0,0-2 0,0-4 0</inkml:trace>
  <inkml:trace contextRef="#ctx0" brushRef="#br1" timeOffset="126">6864 11284 7569,'0'-23'107,"0"0"0,0 5 164,0 3 1,6 2-164,6 2 1,-1 3 58,4 1 0,-1-1 37,2-3-145,1 4-15,1-3 1,4 5 50,-3-2-31,2-4-148,2 10 1,-4-4-163,0 5 0,-1 0-109,1 0 1,-3 1 354,-4 3 0,4 3 0,2 4 0</inkml:trace>
  <inkml:trace contextRef="#ctx0" brushRef="#br1" timeOffset="127">7446 11352 7569,'-7'-11'0,"-1"-1"0,4 6 445,-3 2 46,4-2 65,-2 5-232,5-4 182,0 5 86,0-5-262,0 3-154,0 7 1,1 4 53,3 10 1,3 4-12,4 4 0,4 5 201,0-2-223,6 3-60,-9-4 1,13 7-82,-6-6-28,10 6 1,-14-8 117,8 2-218,-3-2-345,3-5 400,0 0 0,0-1-31,0 1 1,-4-5 48,0-3 0,-2 2-97,2-2 1,-2-1 96,-6-6 1,-1 2 20,-2-3-158,2-2 423,-9 6-1240,10-10 509,-10 4 115,4-5 0,-6 0-211,-3 0 0,1 0-12,-4 0 1,-1 0-630,-3 0 1181,-6 0 0,5-10 0,-5-3 0</inkml:trace>
  <inkml:trace contextRef="#ctx0" brushRef="#br1" timeOffset="128">7869 11329 7569,'-5'-17'564,"4"0"-229,-4 6 389,5-1 106,0 6-402,0 1 106,-6 5-305,5 0 0,-8 1-68,6 3 1,-6 7 22,1 9 1,-2 2-36,-2 5 1,-3 2-68,0 5 0,-5 1 32,1-1 0,-7 0-189,0 0 0,-5 1-205,5-1-618,-6 0 872,8-5 1,-5 4-54,2-2 1,7-3 82,-3-2 1,6 2 2,-2-1 1,9-4-32,-1-4 0,2-1 16,-3 1 0,6-2-125,2-1 1,2-7 46,-2 2 547,3-2-653,-5-3-415,6 4-345,0-8 267,0 3 194,6-5 0,0-2 491,5-1 0,6-4 0,1-4 0</inkml:trace>
  <inkml:trace contextRef="#ctx0" brushRef="#br1" timeOffset="129">8257 11135 7569,'-17'-16'385,"0"8"482,11-7-353,1 14-248,5-4 20,0 5 476,-5 0-308,3 0-163,-3 5 0,5 6 89,0 8 0,-1 9-106,-3 6 0,3 1-26,-3 3 1,3 2 16,1 2-82,0 3-46,5 0 1,-4 0 20,3-3-567,2 2 481,-4-3 1,8 0-56,-3 1 1,0-5 54,0 1 0,-3-2-127,4-2 0,-6-1 81,2-3 0,1-2-37,-1-5 0,1-1 42,-1-3 24,-3-3 249,4-4 0,-5-1-360,0 1 120,0-1-55,0-5-132,0 5-201,0-10-587,0 4-4744,0-5 5655,0-5 0,5-2 0,2-4 0</inkml:trace>
  <inkml:trace contextRef="#ctx0" brushRef="#br1" timeOffset="130">8760 11387 7569,'0'-13'32,"0"-2"0,0 2 133,0-2 0,0 2-73,0 2 1,0 3 131,0 0 1,0 5 343,0-5-72,0 5-312,-5-7 114,3 9 90,-3-4-205,5 5-98,0 0 1,-1 6 56,-3 6 0,2 6 25,-6 8 0,2 3-12,-2 6 1,-1 0-5,6 3 0,-5-2-28,4 2 0,-4 1-198,5-1-530,-6 0 617,8-3 0,-6-2-395,3-3 326,3-2-29,-4-5 1,5 0 8,0-1 0,0-4 12,0-3 0,0-2-56,0-1 1,-1-5-339,-3 1 188,3-6-492,-4 8 656,5-8-119,0 3 1,0-6-648,0-3 563,0 2 0,5-9-141,2 0 0,0-2 451,0-6 0,6-5 0,5-5 0</inkml:trace>
  <inkml:trace contextRef="#ctx0" brushRef="#br1" timeOffset="131">8817 11284 7569,'0'-15'66,"0"-1"0,0 1 165,0 4 0,-4 3 370,0 0-320,0 6 0,4-4 105,0 2-70,0 3 1,-5-5-159,4 6 0,-4 6 69,5 1 0,0 8-14,0 4 1,4 4 60,0 4 0,5 2-84,-2 5 1,3-3-24,2-1 1,-1 1-48,1 3-92,4-5 132,-3 4 1,3-7-104,-4 4 87,4-5-87,-3 3 1,3-4-78,-4 3 0,3-3 19,0 3 0,0-3-116,-3-1 0,-1-4 80,1 0 1,-1-5-99,1 1 0,-1 2-101,0-2 40,1-5 169,-6 0-306,4-4 61,-8 6-76,8-6 60,-9 4-313,4-8-429,-5 3 90,0-5 345,-5 0 1,-1-2 594,-6-1 0,-4-4 0,-2-4 0</inkml:trace>
  <inkml:trace contextRef="#ctx0" brushRef="#br1" timeOffset="132">8646 11729 7569,'0'-6'316,"0"1"0,5 5 10,2 0 0,3 0-109,2 0 0,4 0 90,3 0 0,4 0-306,4 0-67,-3 0 15,9 0 1,-8-4-170,6 0 1,-6 0-74,2 4 0,1-3-269,-2-1 0,-3 0 562,-4 4 0,0-5 0,4-1 0</inkml:trace>
  <inkml:trace contextRef="#ctx0" brushRef="#br1" timeOffset="133">9228 11135 7569,'-6'-11'495,"-4"0"-404,8-1-22,-3 1 11,5 4 0,0 1 69,0 2 35,0 3-63,5-9 0,-2 8 20,4-1 1,1-2-3,3 1 0,2-1-68,2 1 1,-1 3 43,5-3 1,-3-1-127,3 1 1,-5-1 5,1 1 120,3 3-41,-6-4 1,5 1 97,-6 0-93,-4 0 1,3 3 203,-3-3-136,-2 3 143,0-4 63,1 5-179,-5 0-177,4 0 1,-4 1 7,3 3 98,-3 2-29,4 11 0,-3 1 89,1 4-70,-1 1 7,3 5 0,-1 1 89,-1 6 1,5 3-110,-4 0 1,5 5 23,-2-1 1,0 2-44,0 2 1,-3 0-129,4-1 1,-6-3-92,2 0-591,-3-5 711,4 2 1,-3-5-42,1 1-32,4-1 105,-6-5 1,4 0-140,-5-2 150,0-3-24,5-1 0,-4-3 14,3-5 0,-2 4 3,-2-3 1,0-1 5,0-4 798,0 1-801,0-1 8,0-4 136,0-2-1,0 0 60,-6-4 292,5 4-192,-9-5-180,4 0 0,-6 0-58,1 0 0,-1 0 36,1 0 0,-2-1-119,-2-3-75,-3 3 155,-5-4 0,1 5-180,-1 0 60,0 0-167,-5 0 1,4 0-214,-3 0 1,3 0-548,1 0-554,6 0 230,0 0-291,11 0 1599,6 0 0,11-5 0,7-2 0</inkml:trace>
  <inkml:trace contextRef="#ctx0" brushRef="#br1" timeOffset="134">9970 11204 7569,'7'-5'0,"-3"-3"0,-3 2 332,-1-2-149,0 6 115,0-3 346,0 5-288,0-5 212,0 3-211,0-3 1,0 6-93,0 3 1,0 3-31,0 4 0,0 6-55,0 2 0,0 7-24,0 5 1,0 5-17,0 3 1,1 2 22,3-3 0,-3 2-28,3-2-91,2 2 93,-4 1 1,4-2-178,-2-4 29,-3-6-73,4 4 1,-1-8-12,0 6 0,0-7 99,-4-1 0,3-2-48,1-6 1,0 1-120,-4-5-331,0 1-662,0-1 596,0-5 66,0-1-840,0-5 0,-1-5 884,-3-2 0,1-3-49,-4-2 499,4-4 0,-7-2 0,4-5 0</inkml:trace>
  <inkml:trace contextRef="#ctx0" brushRef="#br1" timeOffset="135">9902 11409 7569,'6'-22'-65,"-2"-1"0,-3 0 428,-1 0-126,0 0-92,5 5 1,-2-2 432,5 5-332,-6-5 0,8 7 219,-2-2-269,2 2 1,1 2 16,1-1 1,4 2-24,3 2 1,3 2-90,1 2 1,0 3-101,-1-3 0,3 3-19,1 1-25,-2 5 58,4 1 0,-1 6-113,0-1 0,-2 2-1,-6 2 1,1-1-53,-5 5 1,1-1 40,-5 1 0,-5 2-32,-2-1 1,-2 1 69,-2 2 1,-6-2-8,-1-1 0,-8 1 62,-4-2-27,-8-2 11,-2-1 0,-5-4 54,-1-1-63,-4 0-20,3 1 0,-3-5-79,5 1 1,5-5-86,2 0 0,8-1-259,4-2 0,7-2 60,4-1 425,8-4 0,13-9 0,7-2 0</inkml:trace>
  <inkml:trace contextRef="#ctx0" brushRef="#br1" timeOffset="136">10690 11044 7569,'-4'-18'112,"0"3"1,1 6 365,3 1 518,0 6-448,0-3 743,0 5-917,-6 0-94,0 0 0,-2 10 58,1 5 1,-1 7-112,-3 4 1,-4 5 53,-1 7 0,1-1-45,4 5 0,-5 2 0,1 2 1,-1 6-1363,1-7 1181,2 9 8,-4-12 0,6 7-179,0-7 0,0-1 137,4 1 0,2-6-140,5 2 1,0-6 27,0-1 0,5-6-31,2 2 0,5-3 44,3-1 1,-2-6-56,2-1 1,-2 0 1127,-2-1-1136,0-5 91,6 1 0,-4-9-152,2 6 0,-6-4-334,-2 3-571,1-4-264,-2 2-441,4-5 1812,-8 0 0,3 0 0</inkml:trace>
  <inkml:trace contextRef="#ctx0" brushRef="#br1" timeOffset="137">10896 11798 13303,'-6'-7'482,"5"-3"0,-5 4-335,2-6 1,3 1-171,-3 0 0,1-2 16,0-2 1,1 1-65,-1-5 1,1 0 68,2-4 0,0 0-29,0 0 1,4-1-97,0-3 1,1-2-88,-1-5 0,1 1-143,2 3 214,4-9 35,-10 14 0,8-13-84,-5 8 129,4 2 50,-6 0 1,3 9 87,-5 0 1,0 8-116,0 0 212,0 7-170,0-6 1,0 10 13,0 0 1,0 5-180,0 7 6,5 4 159,-4 2 1,9 10 189,-2 2 3,2 3-179,1-4 0,1 8 3,-1-3 0,5 3-63,-1-2 1,0-2-65,-4-3 0,1 2 74,-1-6 1,1 1 15,-1-4 0,-1 0-124,-2 0-54,2-1 68,-4-4 1,2 0-367,0-3 291,-6-2 0,3 3-495,-5-4 442,5-1 1,-3-3-713,1-1-311,-1-4 1279,-2 7 0,-5-9 0,-2 4 0</inkml:trace>
  <inkml:trace contextRef="#ctx0" brushRef="#br1" timeOffset="138">10793 11615 7569,'5'-11'1351,"5"4"-1152,5 3 1,0 3 118,-3 1 1,1 0-198,2 0-79,-3 0-11,10 0 0,-3 0-133,8 0 1,-3 0-169,2 0 0,2-1-309,-1-3 1,0-1 578,-4-3 0,4-7 0,3 2 0</inkml:trace>
  <inkml:trace contextRef="#ctx0" brushRef="#br1" timeOffset="139">11227 11021 7569,'-7'-11'0,"-3"-1"0,9 5 243,-3-1 0,4 6 292,4-2 0,-2 2-163,6 2 0,0 6 311,3 1 1,6 5 136,2 3-412,2-3-159,2 15 1,5-7 24,2 11-90,-2-1-261,5 10 1,-7-1 207,4 3 1,-6 2 33,-1-2 0,-5 3-106,-7 0 0,-1 1-20,-2 0 0,-3-1-216,-5 1 1,0-4-535,0 0 388,0-5 196,-5 2 0,-1-5-998,-6 0 561,1-4 301,-6 3 0,5-9-24,-4 2 1,-1-3 286,-2-4 0,1 0 0,-1-5 0,-1-2 0,-2-2 0,-1-3 0</inkml:trace>
  <inkml:trace contextRef="#ctx0" brushRef="#br1" timeOffset="140">12266 11398 7569,'0'-11'265,"0"-1"-18,0 6 91,0-4 117,-5 8 199,4-8-239,-4 9-219,5-4 0,0 6 58,0 3-25,-5 7-91,3 2 0,-3 9 343,5-3-298,0 7-71,0-2 0,0 4 45,0-5 1,0 4-21,0 0 1,0-1-78,0-3 0,0-4 60,0 0 0,0-4-117,0 4 1,0-5-360,0 2 143,0-4 122,0 0-1074,0-1 522,0 0-561,0-4-601,0 3 1805,0-9 0,5 4 0,2-5 0</inkml:trace>
  <inkml:trace contextRef="#ctx0" brushRef="#br1" timeOffset="141">12038 11604 7569,'5'-11'1461,"2"4"-1138,3 2 1,2 5 39,-1 0 0,6-4-113,2 0 0,4 0 47,3 4 1,0-1-233,4-3 0,3 3-148,1-3 0,3 3-1389,-6 1 760,2-5 39,-4 4 673,4-5 0,-4 1 0,5-1 0</inkml:trace>
  <inkml:trace contextRef="#ctx0" brushRef="#br1" timeOffset="142">13134 11204 7569,'-5'-6'-198,"4"-5"574,-4 5 601,5 0-341,-6-4-28,5 8-257,-4-3-167,5 10 0,0 2 1,0 5 374,0 4-330,0 1-121,0 6 0,0 5-14,0 3 0,0 1 28,0 3 0,0-5-109,0 1 0,4-5 78,0 5 0,1-5-95,-1 5 0,-3-6-108,3 2 42,2 2 22,-5-5 1,4 4-99,-5-5 82,0-5 20,0 3 1,0-4 50,0 2 1,0-3-46,0-4-20,0-1 209,0 1 262,0-6-141,0-1 907,0-5-1249,5-5 0,2 2 68,4-4 1,2 3-133,2-4 0,-1 2 99,5-2 0,0 0-95,4 4 0,4-1-18,-1 1 114,6 3-4,-8-10 1,5 10-87,-2-3 1,-2-1 11,6 1 0,-7-3-108,-1 3 1,-2-1-11,-5 1 1,3 2-164,-4-6 0,-4 5-466,-3 0-412,-6-4 196,9 1 720,-10 0 0,-1-3 355,-8 5 0,-7-5 0,-3 3 0</inkml:trace>
  <inkml:trace contextRef="#ctx0" brushRef="#br1" timeOffset="143">13111 11535 7569,'5'-10'516,"3"2"1,3-1 8,4 6-341,3-1-47,5-1 1,4 3 142,-1-1-143,1-4 1,0 6-108,-1-3 14,1-2 0,-4 5 37,0-3 1,-4-1-141,0 1 1,-5-4-930,1 5 407,-7-1 348,2-1-972,-9-2 1205,4 1 0,-10-9 0,-1 2 0</inkml:trace>
  <inkml:trace contextRef="#ctx0" brushRef="#br1" timeOffset="144">13054 11147 7569,'5'-18'153,"-4"2"1,13 4 282,-2 1 0,7-1-133,0 1-166,7 4 1,0-3-30,4 3 29,-4 2 1,7-6-41,-3 4 0,2 2-120,-2 1 1,2-1-146,-5 1 0,3 0-410,-3 4 0,-2 0 412,-6 0 166,3 0 0,-4 0 0,4 0 0</inkml:trace>
  <inkml:trace contextRef="#ctx0" brushRef="#br1" timeOffset="145">13933 10896 7569,'0'-22'185,"0"3"-185,0 2 0,2 10 636,2-1-231,-3 6 150,4-9 213,-5 10-156,5-4 203,-4 0-597,4 4 0,-5 1-54,0 7 1,4 9 41,0 3 0,1 10-1,-1 1 1,-3 11-148,3-3 126,-3 0-35,-1 6 0,0-3-160,0 5-119,0-1 0,4 1 81,0 0 0,0 2 111,-4-2 1,1 6-235,3-7 0,-3 2-53,3-5 174,2 3 0,-5-10 11,3 3 0,1-3 23,-1-5 13,0-2 0,-4-3 46,0-2 0,1 1-40,3-9 22,-3 1 1,4-5 46,-5 1 354,0-6-71,0-1 1277,0-5-1821,0-5 68,0 4-341,0-10 197,0 10 108,5-9 1,2 9-70,4-3 1,4-1-88,1 1 0,3 0 52,-4 4 0,4-1 69,-4-3 1,4 3-205,-4-3 63,6 3 44,-9 1 1,5-4-849,-6 0 112,1 0 373,-1-1 0,-5-1 653,-2-5 0,-13-1 0,-3 1 0</inkml:trace>
  <inkml:trace contextRef="#ctx0" brushRef="#br1" timeOffset="146">13854 10918 7569,'0'-34'861,"5"5"-431,1 6-499,5 7 1,5 4-410,-1 1 1,4 1 420,-4 2 0,0-1 445,-3 5 1,3-3-212,0 3 0,2-4-15,-2 4 0,1 1-647,3 3 200,3 0 172,-4 0 1,1 1 112,0 3 0,-5 2 0,2 5 0</inkml:trace>
  <inkml:trace contextRef="#ctx0" brushRef="#br1" timeOffset="147">14607 10987 7569,'-11'-5'20,"5"4"255,0-5 302,6 1-364,0 4 1,0-3 147,0 8 1,0 2 321,0 6-354,0-1-77,6 6 0,0 1 55,5 4 1,1 1-127,-1 0 0,2 4-23,2-1 0,-1 5-11,5-5 0,-4 5-51,4-4 1,0 1 38,4-2-92,0-2 85,0 4 0,-2-5-134,-2 0-30,3 0-28,-4-6 1,3 4-32,-2-6 1,-2 0 43,-6-3 1,-1-1-132,-2 0 0,1-3-213,-5 0-427,0-6-300,1 3 734,-4-5 1,3 0-113,-8 0-260,-2 0 311,-6 0 133,-4 0 316,3-5 0,-9-6 0,5-7 0</inkml:trace>
  <inkml:trace contextRef="#ctx0" brushRef="#br1" timeOffset="148">14984 10953 7569,'0'-23'0,"0"0"0,0 5 736,0 3-324,0 7-103,0-2 0,-1 9 649,-3-3-607,3 3 0,-9 1-30,2 0 0,-2 6-171,-2 6 0,1 5-43,0 10 0,-5 0-28,1 7-92,0-2 162,-2 12 0,4-5-223,-7 3-961,7 3 1019,-9-5 0,5 2-58,-2 0 0,-2-5-45,2 1 1,-2-4-34,2-3 1,2 0 86,1-4 0,4-4 43,-3-4 0,2-5 70,1 1-45,6-2 496,-4-2 0,7-1-689,-4-2 60,4 2 121,-2-9-843,5 4-1203,0-5 1758,5 0 297,7-5 0,5-6 0,6-7 0</inkml:trace>
  <inkml:trace contextRef="#ctx0" brushRef="#br1" timeOffset="149">15270 10850 7569,'-2'-33'88,"-1"2"0,1 5 133,-1 7 0,1 2 668,2 6-398,0 4 39,0-3 297,-5 9-212,4-4-1,-9 5-352,3 5 0,0 3-13,-1 7 1,4 4 97,-3 8 0,4 2-98,-1 5 1,3 4-1,1 0 0,1 4-67,3-4 0,-1 4 11,4-4 0,-3 0 66,4-4-76,-1 6-79,0 0 1,3 2-10,-2 0 1,-2-1-10,2 1 1,-6 1-170,2-5 0,-2-4 58,2-4 0,-3 0-88,3 0 1,-2-2-41,-2-5 106,0 0 0,0-4 62,0 0-132,0-5 109,0 2 0,0-4-409,0-1 271,0 0 1,-2-3-433,-2 0-338,3-6-246,-4 3 271,5-5 0,0-1-1115,0-3 2006,0-2 0,0-6 0,0 1 0</inkml:trace>
  <inkml:trace contextRef="#ctx0" brushRef="#br1" timeOffset="150">15647 11010 7569,'0'-12'-191,"0"1"-48,0-1 0,0 1 333,0 0 1,1 3 738,3 0 32,-3 1-427,4-5 181,-5 1 253,0 5-343,0-5-74,0 10-132,0-4-240,0 20 0,-1 1 297,-3 14-151,3 0-91,-9 5 0,7 0-23,-5 3-91,6-2 23,-3 8 0,1-8-107,0 2 1,0 1 10,4-1 1,0-1-64,0-6 0,0 0 79,0-4 0,0 0-107,0-5 0,0-3-106,0 0 129,0-5-44,0 3-632,0-6 348,0 1-450,0-6-679,0-1 691,0-5 413,5 0 0,-3-5 470,1-3 0,4-12 0,-1-4 0</inkml:trace>
  <inkml:trace contextRef="#ctx0" brushRef="#br1" timeOffset="151">15647 10941 7569,'0'-23'-746,"0"1"1,0 4 1080,0 3 0,0 6 1519,0 1-892,0 5-51,0-2-645,0 5 0,5 11-98,2 4 0,3 6 271,2 6-45,4 7-362,-3 2 1,9 8 99,-3-2-1199,2-3 1169,2 11 1,0-13-48,0 5 1,-2-2-57,-2-2 1,3 0-87,-3-3 0,-3-6 34,0-3 0,0 2-21,-1-1 0,2 0 63,-2-5-162,-7-4 722,7-1 0,-10-2-895,3 0 328,2-5-161,-9 1 0,4-9-238,-5 6-148,0-6 50,0 3 0,-1-5 77,-3 0 0,-2-5-118,-6-2 1,0-4 555,-4 0 0,-1-5 0,-6-2 0</inkml:trace>
  <inkml:trace contextRef="#ctx0" brushRef="#br1" timeOffset="152">15521 11375 7966,'0'-6'1582,"1"-3"-1478,3 5 0,4 0 103,7 4 0,3 0 0,4 0 0,6 0-157,3 0-2,2 0 22,6 0 0,-3 0-789,2 0 385,-8 0-119,3 0 0,-9 0 453,3 0 0,-3 0 0,-1 0 0</inkml:trace>
  <inkml:trace contextRef="#ctx0" brushRef="#br1" timeOffset="153">16149 10758 7569,'6'-5'-176,"-2"-2"176,-2 2-14,-2-5-7,0 3 927,0 1-374,0-4-16,-6 8 8,5-3-126,-9 5-293,4 0 1,-6 2 45,1 1 1,-6 4 6,-2 4 0,-2 6-73,-2 2 0,0-2 46,0 3 0,4-1-112,0 3 1,6 0-135,2-3 69,0 3-7,9-5 1,-1 1-55,6-3 0,4 2 89,4-2 0,7 0 34,5-3 0,5-6-6,6-2 1,-1 1-10,-3-1 1,3 0-102,-2-4 1,-5 0-163,-3 0 1,-1-4-1091,-7 0 686,0 0 666,-8 4 0,3-5 0,-4-1 0</inkml:trace>
  <inkml:trace contextRef="#ctx0" brushRef="#br1" timeOffset="154">16515 10679 7569,'-7'-2'2,"3"-2"46,3 3 64,1-9 1,0 9 56,0-9 1,0 7 20,0-5 66,0 6-230,0-3 170,0 5-25,5 0-52,2-5 0,8 3-5,0-1 1,2 1-26,-2 2 1,-1 0 37,5 0 1,0 0-5,4 0 0,-4-3-65,0-1 28,0 0 1,0 4 84,0 0-266,-5 0 219,7 0-51,-13 0-106,12 0 0,-12-4 93,7 0-140,-7 1 0,-2 3 85,-2 0-69,-3 0-89,4 0 142,-5 0 132,0 5-2,0-4-107,0 9 193,0-4 14,0 6-154,0-1 1,0 1 104,0-1 0,0 4-92,0 1 0,0 5 29,0 2 0,0 2 268,0 10-260,-5-4-41,4 14 0,-5-6 86,2 3-86,2 2 0,-3-3-85,5 5-47,0-1 1,0 1 127,0 0 1,4-2-87,0-2 1,4 2 54,-5-2 1,6-2-71,-1-2 1,-2-7-27,2 0-34,-6-1 115,9 0 0,-10-3-38,3-4 15,2-5 23,-5 4 1,4-8-1,-5 5 1,0-5 44,0 1 0,0-3 3,0 0 1,0-1 74,0 1 1,-1-2-118,-3-2 0,2 0 219,-6-4-202,6 5-15,-9-8 0,5 6 21,-5-3 1,-1-3-49,1 3 0,-1-3-94,1-1 0,-4 0 80,-1 0 1,1 0-90,4 0 1,-1 0 58,1 0 0,0 0-23,-1 0 0,1-4-176,-1 0 2,1-5 195,5 8 1,-5-8-449,4 5 229,2-4 7,-5 6 1,7-4-395,-5 2-337,6 3-324,-3-9 1308,5 8 0,0-8 0,0 4 0</inkml:trace>
  <inkml:trace contextRef="#ctx0" brushRef="#br1" timeOffset="155">17143 11044 7569,'0'-6'-1206,"0"-5"1120,0 5 110,0-5-5,0-1 1,0 5 553,0-1-241,0 6 212,5-9-214,-4 10 1,4-5 171,-5 2 158,0 3-343,0-4-178,0 5 0,0 5 272,0 2-227,0 3-49,0 7 1,4 5 135,0 4-87,0 11-87,-4-7 1,3 11-33,1-3 1,5-2 40,-1 2 1,1 1-127,-2-1 0,3 3 58,-2-7 0,1 2-121,-2-10 0,4 5-64,-4-5-6,-2 1 180,5-9 1,-8 2-154,1-5 166,4 0-266,-6-3-330,4-1-35,-5 1-442,0-6 165,0-1 389,0-5 1,0-5-459,0-3 937,-5-7 0,-1-3 0,-6-4 0</inkml:trace>
  <inkml:trace contextRef="#ctx0" brushRef="#br1" timeOffset="156">17108 10987 7569,'0'-15'0,"0"-1"0,2 1 10,2 4 0,3-4 23,8-1 0,-1 1 780,5 4-322,0-1-232,4 1 1,0 3-55,0 1 1,1 0-61,3 0 0,-3-2-58,2 5 0,2 0 49,-1 4 0,0 1-82,-4 3 1,-1 3 28,1 4 0,-4 4-191,0 0 0,-5 6-256,1-2 238,-7 2 11,2 2 1,-9 0-230,3 0 237,-8 0 1,-3 0-32,-8-1 84,-3 6 13,-5-9 1,-5 11-42,-2-11 0,-3 3 22,-2-6 12,1 4 0,4-9 2,-1 1 1,6-2-253,-2-6 25,3 0-31,6-4-205,2 0 196,9-6 313,2 0 0,10-10 0,2-2 0</inkml:trace>
  <inkml:trace contextRef="#ctx0" brushRef="#br1" timeOffset="157">17908 10724 7569,'0'-11'-97,"0"-1"1,0 1-251,0 0 1,0-1 421,0 1 0,0 3 943,0 0-2,0 6-457,0-3-54,0 5 92,0-5-488,0 3 1,-1-1-106,-3 6 0,1 4 89,-4 4 0,3 2-5,-4 2 0,2 3 9,-2 5-134,-2 5 97,4 1 0,-6 5-121,1 0 182,5 6-130,-5-5 1,5 6 28,-5-3 0,3 1 19,0 3 1,5 1-4,-5-5 0,4 4-30,-3-4 0,4 4-12,-1-4 1,4-3-152,4-5 177,2 0 0,2 1-37,0-1 1,-1-4-185,5 0 199,-1-7 0,4 2-108,1-6 107,-1 5-6,-4-7 0,-3 3-5,-1-4 0,0-5-55,0 1 12,4-5-205,-5 7-355,0-9-401,-1 4 534,-5-5-22,0 0 1,5-5 0,2-1-1</inkml:trace>
  <inkml:trace contextRef="#ctx0" brushRef="#br1" timeOffset="158">18056 11626 7569,'0'-11'622,"0"0"-302,0-1 0,0 5 229,0-1 0,0 0-161,0-3 1,0-2-54,0-2 0,0 1-120,0-5 1,4 0-9,0-4 1,0 0-114,-4 0 89,0-4-45,0-3 0,0-3-46,0 3-137,5-3 151,-4 4 1,4-4-117,-5 2 8,0-2 0,0 9-116,0-2 60,0 1 1,0 3 94,0-1 1,0 4 2,0 0 1,1 5-40,3-2 0,-2 4-5,1 0 0,-1 1-32,-2 0 71,0 4-37,5 2-128,-4 0 49,4 4 0,0 1-154,3 7 1,-2 7 176,2 2 1,3 9 59,4 2 0,2 2 179,-2 5-87,-2-2-55,8 7 1,-7-3 162,5 2-872,-5-8 752,8 13 1,-8-14-27,5 6 0,-5-2-29,1-7 0,-2 5 7,-2-5 0,1 0-15,-1-7 1,-1 1-112,-2-5 1,2 4-131,-2-3 100,-3-1 766,5-4-1122,-9 1 229,9-1-174,-9-4-262,5-2-194,-6-5 269,0 0 1,-6 0 79,-1 0 1,-3-2 529,-2-1 0,-4-4 0,-2-4 0</inkml:trace>
  <inkml:trace contextRef="#ctx0" brushRef="#br1" timeOffset="159">18022 11444 7569,'-6'-5'1758,"1"3"-1404,10-3 0,2 5-145,9 0 1,-2 0-34,5 0 0,0 0-307,3 0 92,6 0 64,2 0 1,0-4-1123,1 1 522,-1-6 482,-1 8 1,4-10 0,-4 5 0</inkml:trace>
  <inkml:trace contextRef="#ctx0" brushRef="#br1" timeOffset="160">18685 10713 7569,'0'-12'0,"0"1"-162,0 5 105,0-5 44,0 10 1,0-5 655,0 2-261,0 3-158,-6-4 0,4 5-92,-6 0 0,5-4 1,-5 0 1,0 0-68,-3 4 0,-2 4 26,-2 0 1,1 5 3,-5-2 1,5 7-34,-1 2 41,-3-1-79,5 1 1,-2-2-89,7 5 0,0-5 62,4 1 0,0 2-94,4-2 1,1 0 143,3-3 1,4-1-13,7 1 1,3-2-47,4-3 1,5 2-4,0-5 1,3 0-223,-3-4 143,0 0 1,-5 0-17,1 0 1,-4 0-104,0 0 1,-5 0-1014,1 0 1223,-7 0 0,2 5 0,-3 1 0</inkml:trace>
  <inkml:trace contextRef="#ctx0" brushRef="#br1" timeOffset="161">18879 10621 7569,'-7'-11'246,"4"0"-246,1 4 0,2 1 693,0 2-212,0 3 110,0-4 333,0 5 0,5 1-682,3 3 0,2 2 99,2 6 0,4 3 273,3 0-302,3 5-111,6 3 1,-3 1 312,5 3-138,-4 2-199,7 0 1,-8 6 125,6-1 1,-6 4-135,2 0 0,-7 4-23,-1-4 0,-5 5-169,1-1 0,-2 2 42,-2 2 1,-4 0-542,-4-1 400,4-4 0,-6 3-16,3-2-429,-8-2 299,-2-1-522,-6-5 510,6 0 124,-9-4 1,6 1-204,-10-4 166,5 0 111,-8-4 0,4-2-101,-4-2 109,-1 3 1,1-10-63,3 4-98,-2-4-1,8 0 175,-9-1 0,10-3 95,-4-1-204,4-4 1,2 3 192,2-2-360,-2-3 1,7 4-590,-4-5 325,4 0 1,-3 0 599,2 0 0,3-5 0,-4-1 0</inkml:trace>
  <inkml:trace contextRef="#ctx0" brushRef="#br1" timeOffset="162">5048 13477 7569,'-8'0'738,"1"0"-278,4 0 18,-2 0 56,5 0 1,5 0-389,3 0 0,3 0-2,5 0 1,1 0-122,6 0 1,5 0 68,2 0 0,2 0 6,-1 0 1,2 0-41,-3 0 1,2-4-79,-2 0 0,2-1 68,-5 1 1,3 2-146,-3-6 0,-1 5-73,-3 0 92,0-4 33,0 6 1,-5-5-379,-3 2 193,-7 3-197,2-4-158,-9 5-131,4 0 29,-5 0 1,-9 1 686,-2 3 0,-13 2 0,0 5 0</inkml:trace>
  <inkml:trace contextRef="#ctx0" brushRef="#br1" timeOffset="163">5128 13716 7725,'16'0'491,"-2"-3"-253,5-1 0,0-1 255,4 1 1,1 3-140,3-3 0,-2-2-23,6-2 1,-1 2-88,5-2 0,-2 4-49,-3-3 0,3 4-249,-2-1 73,-4 3-233,1 1 0,-6 0-250,-3 0 0,1 0-44,-4 0 0,-1 1 508,-4 3 0,1 2 0,-1 6 0</inkml:trace>
  <inkml:trace contextRef="#ctx0" brushRef="#br1" timeOffset="164">7309 12963 7569,'-6'-5'-298,"1"2"209,5-5 0,0 5 1041,0-5-159,0 5-98,0-2-511,0 5 1,0 5 23,0 3 0,0 4 13,0 3 0,0 4 75,0 7 0,0 1-181,0 7 0,0-4 68,0 8 1,0-4-69,0 8-388,5-5 335,-4 2 0,8-1-92,-5 0 1,5 4 78,-2-4 0,0-1 9,0-7 0,0 3-52,0-2 1,4-3-61,-4-2 0,-1-3 69,2-4 0,-4 1 30,4-4 0,-6-1 485,2-4-462,2 1-70,-5-6 35,5 4-42,-6-9-218,0 5-116,0-6-1143,0-6 699,0 5 273,0-9 514,0 4 0,-6-6 0,0 1 0</inkml:trace>
  <inkml:trace contextRef="#ctx0" brushRef="#br1" timeOffset="165">8600 13374 10767,'11'11'0</inkml:trace>
  <inkml:trace contextRef="#ctx0" brushRef="#br1" timeOffset="166">10484 13134 7569,'0'-11'-421,"0"4"0,0-3 590,0 2-1,0 3-24,0-5 0,0 8 531,0-6-307,0 6-37,0-9 8,0 10 16,0-4 49,0 5-322,0 10 1,0-1 64,0 10 1,0 5-28,0 7 0,0 2 2,0 1 1,0 5 20,0 3 0,0-1-40,0 1 0,0-4 1,0 4 0,2-6-99,1 2-647,-1-2 728,3-2 0,-1-3-455,-1-1 332,6-4-17,-7 7 1,8-9-17,-3 2 0,0-3 41,0-4 1,-4 1-34,1-4 35,2-1 549,-5-4-692,9 1 277,-8-6-125,3-1-256,-5-5-1107,0 0 984,0-5 1,-4-1-194,0-6 1,-4 1-7,5 0 596,-6-1 0,2-4 0,-4-2 0</inkml:trace>
  <inkml:trace contextRef="#ctx0" brushRef="#br1" timeOffset="167">10439 13191 7569,'0'-15'-58,"0"0"0,0-4-127,0 3 0,3 1 566,1 4-152,0-6-44,1 5 1,2-5 58,4 6 0,0 3-101,1 0 1,4 1 80,3-5 1,3 2-67,1 3 0,3-2 7,1 5 0,9-4-71,-2 4 0,3 1-65,-3 3 0,-1 0-65,-3 0 24,3 5 20,-9 1 1,3 6-87,-8-1-44,3 0 112,-15 1 1,7 4 0,-10 3 0,0-1 14,-4 1 1,-3 0-110,-4 4 0,-7 0 85,-13 0 1,2-4 4,-6 0 0,-2-5 177,-1 1-3,-8-2-154,12-2 1,-13-1-23,4-2 37,6-3-207,6-5 1,1 0-275,3 0 1,3-1 108,9-3 351,4-3 0,2-4 0,5 0 0</inkml:trace>
  <inkml:trace contextRef="#ctx0" brushRef="#br1" timeOffset="168">12266 12917 8851,'-1'11'340,"-3"1"1,3 1-97,-3 2 1,1-1-24,0 5 1,1 1-76,-2 7 0,3-3 23,1 2 0,0 0-112,0 0-92,0-1 156,0 3 0,1-2-177,3 1 37,-2-1-31,3-3 0,-2-4 95,1 0 1,4-3-31,-4 3 1,-1-5-3,-3 1 1,2-2-4,2-2 1,-3-3 25,3-1-229,-3 1 101,-1-2 10,0 4-634,0-8 338,0 3-2284,0-5 2662,-5-5 0,-2-2 0,-4-4 0</inkml:trace>
  <inkml:trace contextRef="#ctx0" brushRef="#br1" timeOffset="169">12060 13248 7569,'0'-7'97,"0"-1"1,6 5 79,1 0 0,3 0 302,2-1 0,4 3-145,3-3 1,3 3-18,1 1 1,3-1-32,1-3 0,5 3-57,-2-3 1,-1-1 6,2 1-53,-6-5-151,8 8 0,-10-4-102,0 5 1,-2-2-156,-5-1 1,-1 1-1190,-4-1 1414,1 1 0,-6 7 0,-1 2 0</inkml:trace>
  <inkml:trace contextRef="#ctx0" brushRef="#br1" timeOffset="170">13420 12860 7569,'-7'0'-246,"1"-1"-281,2-3 569,3 3 0,-6-5 678,4 6-292,1 0-41,-3-5 6,5 4-82,0-4-254,0 5 128,0 5-60,0-4 1,0 13 37,0-2 1,0 3-16,0 0 0,0 3-12,0 5 0,0 3-22,0 1 1,0 5 8,0-2 1,0 3-46,0 2 0,-1-5 55,-3 0 1,3 1-91,-3 3 1,3-3 6,1-1 0,0-5-77,0 2 1,0-3 72,0-1 0,0-1-13,0-3 1,0 2 6,0-2 0,0-2-66,0-2 1,0-2-13,0-2 109,0 1-219,0-1 226,0-5 0,-1 3 72,-3-5-101,2 0-20,-8-4 1,9-1-115,-3-3-13,3 2 120,-4-8 0,4 8-204,-3-6-23,3 6 208,1-3 0,1 1-201,3 0 159,-3 0-18,9-1 1,-2 4-35,7-3 1,-2 1 76,2 0 0,1 1 7,0-1 1,4 0-11,-1-1 0,2 3 75,2-3 1,-4 2 45,0-2 0,0 3-64,4-3 1,0-1 74,0 1-77,0 0-18,-5 4 0,2-1 14,-5-3 0,4 3-69,-4-3 0,2 3-101,-2 1 0,-6 0-107,2 0-300,-2 0-159,3-5 375,-6 3-26,-1-3-466,-5 5-647,0 0 1466,-5 0 0,-6-5 0,-7-1 0</inkml:trace>
  <inkml:trace contextRef="#ctx0" brushRef="#br1" timeOffset="171">13431 13271 7569,'0'-6'-14,"0"-4"1,1 7 46,3-5 328,-3 6 105,9-3 0,-3 4-129,4-3 0,1 2-84,-1-1 1,0 0 2,1-1 1,4 3-124,3-3 1,-1 2-95,1-2 0,-1 3 41,1-3 0,1 3-195,-4 1 0,3-2 104,-4-2 0,0 3-90,-4-3 1,1 2-796,-1-2 440,1 3-660,-1-4 468,-5 5 262,5-5 386,-10 3 0,-1-8 0,-6 4 0</inkml:trace>
  <inkml:trace contextRef="#ctx0" brushRef="#br1" timeOffset="172">13408 12906 7569,'1'-12'-98,"3"1"0,-1 3 164,4 1 1,-3 3 367,4-4-244,-1 6 0,5-5 204,-1 3 1,2 3-198,2-3 1,3 3-33,5 1 0,0-4-107,-1 0 0,3 1 16,1 3 0,0-2-112,4-1 0,-5 1 30,2-2 0,1 3-131,-1 1 1,-2 0-65,-6 0 0,1 0-191,-4 0 1,3 0-727,-4 0 1120,0 0 0,-4 0 0,1 0 0</inkml:trace>
  <inkml:trace contextRef="#ctx0" brushRef="#br1" timeOffset="173">14219 12711 7569,'0'-11'-83,"0"0"0,0 3-366,0 0 981,0 6-180,0-3-11,0 0 328,0 3-138,0-3 15,0 5-572,0 5 0,-4 2 172,0 4 15,1 1-63,3 4 0,0 2-119,0 5 83,0 5 16,0 1 1,0 1-7,0 1 0,-2-1 27,-2 4 0,3 1 19,-3-1 1,3-2-62,1 2 1,0-2-79,0 6 0,0-4 57,0-4 1,4 2-147,0-5 0,0 3 0,-4-3 133,0 0 2,0-5 1,0 1-199,0 0 153,0-5 7,0 3 0,0-4-15,0 2 1,0-3 19,0-4 1,0-1 5,0 1 24,-6-1 0,4-1 32,-6-2 218,6 2-150,-3-9 31,0 4 9,3-5-27,-3 0 441,5 0-462,-5 0-171,4 0-156,-4 0 1,14 0 136,2 0 1,3 0 35,-2 0 1,-1-3-15,0-1 0,1 0 43,-1 4 0,2 0 1,2 0 0,-2-4 12,2 0 1,2 1 24,-2 3 1,0-2-131,-4-2 0,5 3 68,-1-3 0,0 3-291,-3 1 1,2-1 40,-3-3 0,3 3-395,-6-3-238,-3 3 255,0-4 0,-5 2 663,0-5 0,-5 1 0,-2-5 0</inkml:trace>
  <inkml:trace contextRef="#ctx0" brushRef="#br1" timeOffset="174">14128 12620 7569,'-7'0'-254,"2"-1"-356,5-3 579,0 3 310,5-4 1,2 1-23,4 0 0,0 0-122,1 4 1,-1-1 139,1-3 0,4 2-45,3-6 0,3 5 42,1 0 0,5-2-129,2 1 0,3-4 41,1 4 1,-3-3-54,-1 3 1,-4 0-117,0 4 0,-3-4 92,-4 0-129,-2 1 209,-6 3-803,-5 0 226,5 0 1,-15 1-758,0 3 1147,-10 2 0,-9 6 0,-6-1 0</inkml:trace>
  <inkml:trace contextRef="#ctx0" brushRef="#br1" timeOffset="175">15053 12848 7073,'0'-7'-177,"0"-1"0,-2 6 639,-1-2 77,1-2-234,-3 4-105,5-8 0,-1 9 121,-3-3 90,3 3 114,-4-4-159,5 3 10,0-3-255,0 5 1,-4 2-94,0 1 1,0 4 113,4 4-95,0 1 1,0 0 19,0 4 1,0 1 61,0 6 0,0 0-98,0 0 1,0 1 59,0 3 1,0-2-47,0 5 1,0-3 26,0 4 0,0-6-60,0 2 1,0-3 30,0-1 0,0-1-23,0 1 0,0 0-12,0 0 1,0-5 35,0-3 1,0 1-32,0 0 0,0-1 26,0-4 1,0-3-131,0-1 151,0 1-177,0-2 15,0 5-259,0-10-5,0 4-2555,0-5 2921,0-5 0,6-1 0,0-6 0</inkml:trace>
  <inkml:trace contextRef="#ctx0" brushRef="#br1" timeOffset="176">17428 6544 7569,'-11'0'-386,"-1"-5"0,5 3 966,-1-6-312,6 5 1,-3-3 152,5 2-257,0 3 0,0-5 144,0 2-15,0 3-2,0-5-143,0 6-54,0 6 1,1-1 12,3 2 0,-2 3-34,6-2 0,-1 2 30,5 2 0,-1 3 1,1 0 1,-1 2-4,1-2 1,3-1-8,0 5 1,4-4 10,-4 4 1,6 0 15,-2 4 1,-2 0-80,2 0 0,0 3 53,4 1 1,-1 0-86,-3-5 0,2 1 39,-2 0 0,3-4-9,1 0 1,0 0-8,0 4 1,-1 0-13,1 0 1,-4-4 1,0 0 0,-3-1 33,3 1 1,-4-2-18,4-1 1,-5-4 11,1 3 1,-2-2-120,-2-1 0,1-2 97,-1-3 1,-3 2-109,-1-5 1,-3 4 92,4-5 1,-6 3-365,2-3-165,-3-1-211,-1 3-548,0-5 521,-5 0 0,3 0 753,-6 0 0,0-5 0,-3-2 0</inkml:trace>
  <inkml:trace contextRef="#ctx0" brushRef="#br1" timeOffset="177">17919 6544 7569,'-7'-7'-402,"-1"-1"65,6 5 456,-4-2 610,6 5-262,-5 0 93,4 0-464,-4 0 99,5 0-92,0 5 1,0-2-7,0 5 1,0-1-19,0 5 1,0 3 59,0 0 1,-1 5-81,-3-1 1,-4 7 28,-7 0 0,-3 6-31,-4-1 0,-1 3 28,0 4 0,-4 1-151,1 3 1,-1 1 86,4-5 1,-4 0 64,1-3 0,0-1-89,7 0 1,-1-5 74,5-2 0,0-3-109,3-1 1,1 0 85,-1 0 1,2-4-92,3 0 1,-2-5-39,5 1 41,0-2 294,4-2-239,0-5-336,0-1-20,0-5 1,-5 6 0,-1 0-1</inkml:trace>
  <inkml:trace contextRef="#ctx0" brushRef="#br1" timeOffset="178">20717 6419 7569,'-10'-6'0,"3"-1"0,-2 0-376,5 0 40,-5 4 575,8-2 777,-4 5-535,5 0 0,5 2-367,2 1 1,5 0 97,3 4 0,3 1-71,5 4 1,0-1 12,-1 0 0,5 1-9,0-1 1,1-1-32,-2-2 1,0 2-16,4-2 1,-5 2 4,2 1 0,-7-1-119,-1-2 1,-5 2 20,2-2 1,-4 1-222,0-2 0,-1 3 113,1-2 1,-5 1-784,1-1 364,-6 2-71,9-4 1,-10 2-377,3-1-26,-3-4 994,-1 2 0,0-5 0,0 0 0</inkml:trace>
  <inkml:trace contextRef="#ctx0" brushRef="#br1" timeOffset="179">21608 6396 7569,'0'-7'-318,"0"2"0,-1 5 412,-3 0 1,2 0 230,-6 0 0,4 0 138,-3 0-354,-1 0 1,0 0 33,1 0 1,-1 4-6,-3 0 1,3 5-42,1-2 0,-5 4 47,-3 0 1,-5 2-122,1 2 0,-3 3 30,-1 4 0,0 0-155,0-3 0,-3 3 55,-1-3 0,0 1-125,5-1 0,-1-1-18,0-3 1,4-4 73,0 1 1,5-1-68,-1-3 0,6-2-117,1 2-664,6-6 640,-3 9 1,5-9 323,0 6 0,5-6 0,1 3 0</inkml:trace>
  <inkml:trace contextRef="#ctx0" brushRef="#br1" timeOffset="180">21174 6738 7569,'0'-6'1109,"0"1"660,0 5-1563,0 5-46,0-4 1,0 11-21,0-1 1,5 2-89,3 6 1,-2-4-40,2 4 0,-4-4 63,3 4 0,0 0-134,0 4 0,2-1 36,-5-3 0,1 1 18,-1-5 1,-3 4 80,3-3 0,-3 0 4,-1-1 0,0-2 11,0 2 1,0-2-36,0-2 0,0 1 84,0-1 1,0-3 9,0-1-76,0 1 118,0 3-189,0-4 0,0-1 48,0-2-186,0-3 24,0 4-331,0-5 0,-15 0 1,-4 0-1</inkml:trace>
  <inkml:trace contextRef="#ctx0" brushRef="#br1" timeOffset="181">15841 12837 7315,'0'-6'182,"0"1"1,-4 3 510,0-1-256,0 1-446,4-3 0,0 6 60,0 3 0,0 4 106,0 7 1,0 3-32,0 5 0,0 0-4,0-1 1,0 1-22,0 0 0,0 1-65,0 3 1,0-7-70,0 3 1,-3-3 79,-1 3 1,0-4-43,4 0 0,0-4 39,0 4 1,0-5-68,0 2 8,0-4 1,0 0-178,0-1-600,5-4 309,-4 3-758,4-9 1241,-5 4 0,0-5 0,0 0 0</inkml:trace>
  <inkml:trace contextRef="#ctx0" brushRef="#br1" timeOffset="182">15567 13134 7878,'1'-8'104,"3"1"0,3 4-263,9-1 0,-4 3 335,3 1 0,3-1 352,1-3 1,3 3-59,1-3-281,0 3 0,4-3-108,4 0 0,1-1 12,-2 1 1,3 3-404,-2-3 0,-4-1 192,0 1 1,-3-1-631,-1 1 0,0 3 748,0-3 0,0-2 0,-1 0 0</inkml:trace>
  <inkml:trace contextRef="#ctx0" brushRef="#br1" timeOffset="183">16412 12711 7569,'-12'-11'237,"6"0"493,2-1-361,3 6-258,1 1 193,0 5-109,5 0 0,-1 1-22,7 3 0,-2 2 10,6 6 1,3 3-122,1 0 1,-1 5 18,1-1 0,-1 2-93,1-2 1,1 2-27,-5-2 0,2-1-27,-2 1 1,-2-5-17,2 1 0,-4-2 86,-3-2 1,2 1-225,-2-1 0,-2-3 71,2-1 0,-5-3-68,5 4 0,-5-4-177,0 3 1,0-4-623,1 1 1015,-3-3 0,4 4 0,-5 1 0</inkml:trace>
  <inkml:trace contextRef="#ctx0" brushRef="#br1" timeOffset="184">16956 12722 9250,'-11'8'-23,"-4"11"-18,-6 1-9,2 2 1,1 0-110,-1-3 0,5 3 120,-1-3 0,3-3-76,0-1 0,1-2-253,-1-2 0,1 1 131,-1-1 0,5-1-399,-1-2 164,6 2 472,-3-3 0,-1 4 0,0 0 0</inkml:trace>
  <inkml:trace contextRef="#ctx0" brushRef="#br1" timeOffset="185">16709 13020 9302,'0'11'629,"0"1"1,-4 0-470,0 4 0,0-2-25,4 5 1,0 0-98,0 3 1,0 1 85,0 0 0,4 0-164,0 0 0,1 0-61,-1-1 0,-3 0 77,3-3 0,-2-2 67,2-6 1,-3 0 18,3 1-59,-2-1 0,-1-1-5,3-2-89,-3-3 1,4-4-572,-5 3 296,0-3-982,0 5 573,0-6 775,-5-6 0,4 0 0,-4-5 0</inkml:trace>
  <inkml:trace contextRef="#ctx0" brushRef="#br1" timeOffset="186">19164 9251 7569,'0'-8'-625,"0"1"1469,5 4-652,-3-7 1,3 7 69,-5-4-190,0 4 0,0-3 223,0 2-259,0 3 1,-2-4 216,-1 5-283,1 0 0,-8 0 96,3 0 0,-4 0-147,0 0 1,0 0 52,-1 0 1,-1 4-17,-2-1 1,-1 6 44,-3-1 1,-2 2 9,6 1 1,-4 6-2,4 2 0,-4-1 3,4 1 0,-1 0-8,5 4 0,0 0-34,-1-1 0,6 5-4,2 0 1,-1-1-72,1-3 0,0-1 100,4-3 1,4 1-39,0-5 0,5 4 21,-2-3 0,4 3 12,0-4 1,2 0-22,2-4 0,-1-3 57,5 0 1,0-2-10,4 2 0,1-3 84,2-5 1,-1 0-69,1 0 1,0 0 9,0 0 1,-3-5 37,0-3 1,-1 2-54,-7-2 0,0 0 49,-4-3 1,0 3-41,-4 1 1,0 0 69,-4 0 1,-1-3-58,1 2 1,-3-2 2,-3-1 1,-4 3-24,-4 0 1,-2 2-6,-2-2 0,-3 2-85,-5 2 0,0 3 100,1-3 1,1 3-185,-2 1 0,4 0 51,-3 0 0,0 0-57,7 0 0,0 1-218,3 3-249,1-3 225,-1 4 1,7-5 390,5 0 0,10 5 0,8 2 0</inkml:trace>
  <inkml:trace contextRef="#ctx0" brushRef="#br1" timeOffset="187">19507 9285 7569,'-5'-6'-55,"3"1"574,-3 5 396,5 0-837,5 0 1,-3 9 56,2 2 0,1 3-74,-2-3 0,5 6 11,-4 2 0,3 3 1,-3 0 1,1 1 5,-1 0 1,-3 0-32,3 0 0,1-2-89,-1-2 0,1 2 69,-1-6 1,-3 4-85,3-4 1,-3 0 59,-1-3 1,4-1-163,0 1-90,0-1-221,-4 0 223,0 1 0,0-4-618,0-1 8,0-4 856,0 2 0,5-5 0,1 0 0</inkml:trace>
  <inkml:trace contextRef="#ctx0" brushRef="#br1" timeOffset="188">19770 9319 7569,'-7'-7'305,"3"-1"-140,3 6 1,1-5 151,0 4 280,0 1-296,0-3-158,0 5 0,5 5 38,3 3-51,2 2 0,1 3-40,1 2 0,-1 3-7,1 5 0,-1-2-105,0-2 0,1 3 84,-1-3 1,1 2-111,-1 2 0,-3-5 44,-1-3 0,0 2-39,0-2 0,2 0 40,-5-3 1,4-1-17,-5 0 1,3-3 126,-3 0-73,-1-6 350,3 3-106,-5-5 654,0 0-596,0-5 0,0 1-138,0-7 0,0 1-67,0-9 1,0 0 62,0-4 1,0 0-99,0 0 0,0-1-207,0-3 0,0 3-240,0-2 1,1 2 183,3 1 1,-3 1-271,3 3 0,1-1 164,-1 5 0,1-1-375,-1 5 1,-2 3 157,6 1 1,-4 4 0,3-1 0,-3 2 129,4-2 1,-5 3-93,5-3 0,0 3 451,3 1 0,0 5 0,1 1 0</inkml:trace>
  <inkml:trace contextRef="#ctx0" brushRef="#br1" timeOffset="189">20192 9285 7635,'-6'-6'725,"1"1"-492,5 5 1,1 1-81,3 3 0,1 2 124,2 6 0,2 0-80,-5 4 1,4-3-129,-4 6 0,3 1 48,-3 2 0,0 0-72,-4-3 0,4 6 12,-1-2 0,1-1-123,-4-3 0,0-1 21,0 1 1,0 1 63,0-5 0,0 0-116,0-3 0,-4-1 70,1 1 0,-1-5 77,4 1 1,0-4 19,0 3 12,0-4 58,0 2 32,0-5-26,5 0 1,1 0-57,6 0 0,4 0-81,3 0 1,1-5 59,-1-3 1,3 2-170,-3-2 0,-1 4-27,1-3 0,-4 3-45,4-4 1,-5 6-148,1-2-302,-2-2-562,-2 4 479,1-8-501,-6 9 1205,-1-4 0,-10 5 0,-1 0 0</inkml:trace>
  <inkml:trace contextRef="#ctx0" brushRef="#br1" timeOffset="190">20112 9548 7569,'0'-12'190,"0"1"1,5 3-92,3 1 1,2 4 171,1-1 0,6-1-112,2 2 1,4-6 62,3 1 1,2-1-246,3 2 101,-3-4 1,-2 9-233,1-6 1,0 4 94,-4-3 0,-4 4-595,0-1 478,-5-2 0,2 5-809,-5-3 985,-4-2 0,-2 4 0,-5-3 0</inkml:trace>
  <inkml:trace contextRef="#ctx0" brushRef="#br1" timeOffset="191">20146 9297 7569,'12'-12'0,"-1"-3"160,1 0-128,4-1 0,3 6 148,8 3 1,-3-3 323,3 2 0,2-2-229,1-2 0,3 1-36,2 0 0,-1 4-606,0 3 265,0-2 0,-5 5-408,-2-3 1,-3-1 267,-1 1 1,-1 0-63,-3 4 1,-3 0-78,-4 0 381,-1 0 0,0 5 0,1 2 0</inkml:trace>
  <inkml:trace contextRef="#ctx0" brushRef="#br1" timeOffset="192">20752 9228 7569,'0'-6'1698,"4"2"-1511,-1 8 0,1 2-295,-4 5 0,4 1 190,0-1-7,0 6 1,-4 2 66,0 8 0,1-2-108,3 5 1,-3-3-95,3 3 1,-3 0 80,-1 0 1,0-2-81,0-5 0,0-4 5,0 0 0,0-5 111,0 1-51,0-2 1,1-3-223,3-2 59,-3-3-322,4-5 186,-5 0 1,-5 0 100,-2 0 1,0-5-154,0-3 1,-1-1 86,-3 1 1,3-2 56,0 3 1,5-3 28,-5-2 1,6-1 60,-2-2 0,2 2 195,2-2 1,0-1-147,0 1 0,0-1 394,0 5 0,0-1-7,0 1 171,0 0 0,2 0-219,2 4 1,-2 2 104,6 5 1,-5 0-63,5 0 1,0 0-56,3 0 1,4 5-210,1 2 0,0 4 99,-1 0 1,-1 0-195,5 1 0,-3 3 53,3 0 1,-4 1-126,4-5 0,-1 4 60,1 0 1,-3 1-82,-4-5 0,-1-1 51,0-2 0,1 2 95,-1-2 0,-3-3 86,-1-1 0,-3-3-36,4-1 629,-6 0-468,9 0 1,-10-1 213,3-3 0,-3-6-128,-1-6 0,0 0 113,0 1 1,0 1-69,0-5 0,-1 0-117,-3-4 0,3 0-31,-3 0 1,-1-1-23,1-3 0,0 3-311,4-2 1,0 3 177,0 4 0,0-2-790,0 6 0,0 0 87,0 3-1407,0 6 1081,0 1 0,4 6 976,0 3 0,5 2 0,-3 6 0</inkml:trace>
  <inkml:trace contextRef="#ctx0" brushRef="#br1" timeOffset="193">21928 9673 8419,'0'-11'1109,"0"0"-972,0 4 1,0-3 32,0 3 0,0-7 22,0-2 1,0 0-113,0 1 0,0 1 103,0-5 1,4 0-134,0-4 1,1 4 47,-1 0 0,-3-2-61,3-5 0,1 2-18,-1-3 1,1 2-88,-2-2 1,0 3 35,5-3 1,-5 3-39,5 1 1,-5 0-26,0 1 1,2 0 73,-1 3 1,1-1 4,-1 4 1,-3 1 16,3 4 0,-3 3 122,-1 1 0,2 4-27,2-1 18,-3 3-410,4 1 221,-5 0 1,1 5-34,3 3 1,-2 3 99,6 4 1,-2 4-21,2 8 1,2 0-10,-2 7 1,1-2 28,-2 6 1,3-3-3,-2-1-1,3 1 21,5-1 0,-4-1 9,4-3 0,0 2 21,-1-5 0,4-1 123,-3-3 1,-1-5-93,-4-3 1,1 2 162,-1-2-82,1 0-26,-1-3 1,-3-2-99,-1-3-121,-4-2 0,2-3-120,-5 2 138,0-3 1,-1 4-437,-3-5 0,-3 0 203,-4 0 1,-6 0-580,-2 0 1,-3 0 886,-5 0 0,-7 5 0,-7 1 0</inkml:trace>
  <inkml:trace contextRef="#ctx0" brushRef="#br1" timeOffset="194">21814 9559 7563,'0'-11'117,"1"1"-29,3 2 0,2 2 15,6 2 0,0 3 123,4-3 0,-2 3-193,5 1 0,3-2-100,5-1 0,1 1-332,-1-2 243,-3 3 1,7 1 66,-4 0 89,0 0 0,1 0 0,1 0 0</inkml:trace>
  <inkml:trace contextRef="#ctx0" brushRef="#br1" timeOffset="195">22556 9000 7569,'0'-8'-196,"0"0"-1,0 6 500,0-8 88,0 3 0,0 0 199,0-1 88,0 6-345,0-3-201,-5 5 1,3 0-101,-6 0 0,0 0 79,-3 0 0,-2 8-130,-2 4 0,2 2 135,-2-3 1,2 4-207,2 1 1,1 0 57,2-1 1,3-2-20,5 2 0,0-2 82,0-2 0,9 1 116,2-1 0,7-1 42,-3-2 0,10-2-87,-3-2 0,4-3 5,-3 3 1,-1-2 22,1-2 1,0 0-389,0 0 0,-5-4 55,-3 0-1392,-2 0 1595,-7 4 0,-1 0 0</inkml:trace>
  <inkml:trace contextRef="#ctx0" brushRef="#br1" timeOffset="196">18822 10016 7569,'0'-6'-369,"0"1"1052,0 5 0,1-4-429,3 0-95,-3 0 0,5 4-52,-2 0 105,-3 0-123,10 0-24,-5 0 1,1 0-73,1 0 68,0 0 0,3 0-6,1 0 0,0 0-9,3 0 0,-2-1 28,2-3 0,2 3 0,-2-3 0,4 3-7,-4 1 0,4-4-45,-3 0 0,3 0 5,-4 4 1,4 0-11,-4 0 1,0 0 3,-3 0 1,3 0-18,0 0 0,4 0 37,-3 0 0,4-1-1,-1-3 0,2 3-6,2-3 0,-1 3-5,-3 1 1,1 0-37,-5 0 1,4 0 46,-3 0 1,4 0 0,-1 0 1,-1-4-30,1 0 0,-1 1-9,1 3 1,1 0-46,-5 0 1,4 0 62,-4 0 0,4 0-52,-3 0 1,3-4 41,-4 0 1,5 0-21,-1 4 1,2 0 1,-2 0 1,2 0-5,-2 0 0,3 0 7,1 0 1,-1-1 2,1-3 0,0 2 30,0-6 0,4 5-25,-1 0 0,-2 0-6,-1-1 0,-6 3 6,6-3 1,-4 3-4,0 1 0,1-4 4,-5 0 0,4 0-12,-4 4 0,4 0 6,-3 0 0,3 0-3,-4 0 1,5 0-1,-1 0 1,3 0 3,1 0 0,0 0 0,-1 0 0,1 0 0,0 0 0,4-3-41,-1-1 1,1 0 18,-4 4 0,0 0-4,0 0 1,-1 0 2,1 0 1,-4 0-4,0 0 0,-1 0 9,1 0 1,3 1-6,-3 3 1,1-3 52,-1 3 0,3-1-46,-3 1 0,6-3 70,2 3 1,-1-3-50,-3-1 1,4 0 1,-1 0 0,1 0-3,-4 0 0,0 0 0,0 0 1,-4 0-54,0 0 0,-2 1 50,3 3 1,0-3-12,-5 3 0,4-3 2,-4-1 1,6 0-44,-2 0 1,1 2 14,-1 1 0,1-1-2,-4 1 1,4-1 25,-1-2 0,-1 0 0,1 0 0,-4 0 63,4 0 1,0 0-66,4 0 1,-4 0 53,0 0 1,-4 0-42,4 0 1,-4 4 110,4-1 1,-3 1-63,3-4 1,-4 0 11,4 0 0,-1 0-54,1 0 0,2 0-3,-2 0 1,3 0-8,1 0 0,-4 0 30,0 0 0,0 0-67,4 0 1,0 0 49,-1 0 1,-3 0-36,0 0 1,-1 0 46,1 0 1,-1 0 1,-3 0 0,-1 0 19,5 0 0,-4 0 85,4 0 0,-5 0-35,2 0 0,1 0-54,2 0 0,-1 0 48,1 0 1,-1 0-29,1 0 0,1 0 108,-4 0 1,4 0-99,-1 0 1,-1 0 6,1 0 0,-1 0-2,1 0 1,1 0-5,-5 0 1,4 1-27,-4 3 1,2-3 29,-2 3 0,-2-2-24,2-2 0,1 0 15,0 0 0,-1 0-66,-4 0 0,1 0 73,-1 0-38,1 0 0,-1 0 57,0 0-9,-4 0 172,3 0-150,-9 0 195,9 0-160,-8 0-101,3 0 0,-4 0 16,3 0-173,-3 0 75,4 0-1847,-5 0 1027,0 5 0,-5-4-37,-3 3 901,-7 2 0,-8 5 0,-6 7 0</inkml:trace>
  <inkml:trace contextRef="#ctx0" brushRef="#br1" timeOffset="197">5242 15087 7569,'-11'0'0,"3"-4"0,1 0-192,4 1 1,-3 1-20,2-2 913,3 3-64,-5-4-51,6 5-68,0 0-383,6 0 0,0 0-87,5 0 0,1-4 80,-1 1 0,6-1-173,2 4 1,0 0 29,4 0 0,-3-2 34,7-1 1,-2 0 2,2-5 0,-2 6-66,5-2 1,-3-1-26,4 1 0,-5-3 97,5 3 1,-6-4-84,2 4 1,-5-3 66,-2 3 1,-4-1-37,-5 1 0,1 3 28,-1-3-229,-4 3 0,-1 1-385,-2 0-147,-3 0-487,4 0 1243,-15 0 0,2 5 0,-8 1 0</inkml:trace>
  <inkml:trace contextRef="#ctx0" brushRef="#br1" timeOffset="198">5276 15258 7798,'9'0'662,"3"0"0,-3 0-347,6 0 0,3 0-51,1 0 1,3-4-119,5 1 0,-1-5-53,4 4 1,0-5 46,5 2 1,-2 0-75,-3 0 0,2 3-4,-5-4 0,3 2-223,-3-2 0,-5 3-418,-2 5 0,-7 0 297,3 0 1,-7 0 281,-2 0 0,-4 5 0,2 2 0</inkml:trace>
  <inkml:trace contextRef="#ctx0" brushRef="#br1" timeOffset="199">7264 14870 7569,'-8'-4'-132,"0"0"-33,6-5 1,-3 7 974,5-6-207,0 6 212,0-3-232,0 5-435,0 10 1,0-1 4,0 10 1,0 4-130,0 3 0,4 6 117,-1-2 0,1 5-48,-4 3 0,4-1-156,0 4 0,0-2 56,-4 2 0,3 1-152,1 4 0,4-5 92,-4-3 1,3-3 0,-3-1 0,5-3 102,-1-1 1,-2-4 89,2 0 1,-6-5-80,2-2 0,1-5 11,-1 1 1,3 1-99,-3 0 141,0-1-324,-4-4 104,0 1-711,0-6 373,0-1 1,-1-5-191,-3 0 0,1 0 213,-4 0 1,-1-5-335,-3-3 768,4-7 0,-3-3 0,4-4 0</inkml:trace>
  <inkml:trace contextRef="#ctx0" brushRef="#br1" timeOffset="200">7207 14961 7569,'-4'-12'9,"0"-4"1,0 4-71,4-4 0,5 4-25,3 0 0,2 1 509,1 0 0,1 3-144,-1 0 1,6 1-27,2-5 0,2 1-100,2-1 1,1 5-15,3-1 1,-2 6-66,6-2 1,-2 3-115,1 1 1,0 0 61,-4 0 1,-3 5-88,0 2 1,-1 2-85,-7-1 1,0 3 60,-4 1 1,-4-1-49,-3 4 0,-3 2 74,-1-2 0,-3 5 31,-4-1 1,-6 3 10,-10 1 1,-6-2 21,-5-2 1,-4 3 13,-4-3 0,-1 1-21,5-1 0,-4-2-8,4-6 1,5-1 7,6-2 1,8 1-785,4-5 326,7-1 463,3-3 0,15 0 0,3 0 0</inkml:trace>
  <inkml:trace contextRef="#ctx0" brushRef="#br1" timeOffset="201">8371 14767 7569,'0'-7'-238,"0"-1"60,0 5 281,-5-7 359,4 9-11,-4-9 317,5 9-655,0-5 1,0 19 3,0 2 0,0 8 13,0-4 1,0 3-48,0 1 0,0 0 64,0-1 0,0 1-168,0 0 1,0 0 23,0 0 0,0-4-76,0 0 1,4-4-5,0 4 0,1-5-90,-1 1 98,-3-2 0,8-2-364,-5 1-24,4-6 1,-6 0-112,1-2-246,4-2 814,-6 3 0,-6-10 0,-8-2 0</inkml:trace>
  <inkml:trace contextRef="#ctx0" brushRef="#br1" timeOffset="202">8132 14996 7569,'1'-8'147,"3"0"0,6 5 289,5-5 1,5 5-43,-1 0 1,4-2-111,4 1 1,-2 0-93,6 4 0,-2-4 3,1 0 0,3 0-93,-2 4 0,2-3-204,1-1 0,-3 0-305,-1 4 0,-5 0 15,2 0 1,-3 0 391,-1 0 0,5 0 0,1 0 0</inkml:trace>
  <inkml:trace contextRef="#ctx0" brushRef="#br1" timeOffset="203">9765 14333 7569,'0'-7'-582,"0"-1"1,0 4 542,0-3 1,0 3 38,0-4 610,0 6-290,0-3 0,0 3 288,0-2-199,0 3 120,0-4-299,0 5 0,-4 1-115,0 3 1,-5 3 48,2 4 0,-3 0-60,-2 1 0,1 4 46,-1 3 0,1 3-151,-1 1 0,2 0 33,3-1 0,-3 5-48,2 0 0,-2 4 59,-2 0 0,1 2-12,0 1 1,3 0-66,0 1 0,6-1 56,-2 0 1,3 0-77,1 1 0,0-1 56,0 0 1,1-5 20,3-2 0,6 1-6,5-1 1,0 3-12,-3-3 0,3-2 52,0-6 0,2 3 13,-2-3 0,-2-3 48,2-1 1,-2-2-76,-2-1 0,-1-1 37,-2 0 1,1-3-21,-6 0 1,5-5-14,-4 5-35,0-5-231,1 7-440,-4-9 270,4 4-676,-5-5 510,0 0 0,0 5 0,0 2 0</inkml:trace>
  <inkml:trace contextRef="#ctx0" brushRef="#br1" timeOffset="204">10187 14447 7569,'-11'-10'459,"0"3"0,4-6-455,3 5 169,3 6 89,1-3-79,0 5 1,0 5-79,0 2 0,1 5 84,3 3 1,-3 4-110,3 8 1,1 2 36,-1 5 0,1 0-155,-1 1 0,-3 3 32,3 0 1,-1 0 140,0-4 1,-1-3-160,2-1 1,1-5 5,-2 2 1,5-3 44,-4-1 0,3-4 16,-3 0 0,4-5-35,-4 1 1,1-2 7,-1-2 0,-3 1-130,3-1-374,-3-4 172,-1 3-202,5-9 78,-4 9-771,4-9 1211,-5 5 0,0-6 0,0 0 0</inkml:trace>
  <inkml:trace contextRef="#ctx0" brushRef="#br1" timeOffset="205">10884 14516 7569,'-5'-17'-936,"4"5"1229,-4 0-122,5 7 499,0 5 1,0 5-366,0 3 0,3 3-86,1 5 1,0 1-94,-4 6 1,4 1 22,0 3 1,0-3 53,-4 3 1,1 1-68,3-2 1,-3 1-43,3-4 1,-3-4-135,-1 0 0,1-4 51,3 4 1,-3-5-288,3 1 1,1-2 51,-1-2 0,1 1-339,-1-1 0,-3-3-216,3-1-125,-3-4 87,-1 7 817,0-9 0,-5-1 0,-1-6 0</inkml:trace>
  <inkml:trace contextRef="#ctx0" brushRef="#br1" timeOffset="206">10690 14767 7569,'-6'-5'102,"1"-1"1,5-2 207,0 1 1,5 4-79,2-1 0,7 3-49,1 1 1,7 0-7,1 0 1,1 0-7,6 0 0,2-4-196,6 0 0,-2 0 114,2 4 0,-4 0-484,-4 0 0,2 0-62,-5 0 0,3-3 457,-3-1 0,0 0 0,-5 4 0</inkml:trace>
  <inkml:trace contextRef="#ctx0" brushRef="#br1" timeOffset="207">11604 14459 7569,'-4'-8'0,"0"1"0,0 3-202,4-4 79,0 6 508,0-3 606,0-1-419,0 5-76,0-4-150,0 5-280,-5 5 0,4 3-41,-3 7 1,3 0 40,1 8 1,0-3-105,0 7 1,0 1 63,0-1 0,0 4-123,0 0 1,4 2-10,-1 1 0,1-3-57,-4-1 1,0-5 99,0 2 0,0-3 46,0-1 1,1-5 334,3-3-271,-2 3 1,3-6 120,-5 4 1,0-7 102,0-2 13,0-4 21,0 2 129,0-5-350,5 0 1,-3 0 74,6 0-163,-1 0 0,9-4 90,-1 0 0,4-3-187,-4 3 1,5-1 57,-1 1 1,1 3-92,2-3 0,-5 1-1,6-1 0,-3 3-12,3-3 0,-4 3 52,0 1 1,-4-1-129,4-3 0,-5 3-105,1-3 0,-2 3-158,-2 1 18,1 0 176,-1 0-144,-4-5-649,-2 3 1085,-5-3 0,-5 0 0,-2-1 0</inkml:trace>
  <inkml:trace contextRef="#ctx0" brushRef="#br1" timeOffset="208">11581 14756 7569,'0'-12'-41,"0"6"1,1-3 40,3 5 0,6-3 0,5 3 0,2 0 656,-2 4-407,-2 0 0,8-4-18,-2 0 1,-1 1-77,1 3 0,0-2-194,4-1 0,0 1 98,0-2 0,-1-1-303,1 2 0,-5-1 64,-3 4-360,3-5 0,-5 3 146,2-1 1,-7 0 393,-5-1 0,-1-2 0,-2-5 0</inkml:trace>
  <inkml:trace contextRef="#ctx0" brushRef="#br1" timeOffset="209">11626 14402 7569,'0'-12'0,"2"2"60,2 3 77,7-4 1,2 9-9,2-6 9,-2 6 0,3-7 2,3 5 1,3-1-79,0 1 1,3 3-140,1-3 0,0-1 66,4 1 1,-5 0-384,2 4 0,1 0 394,-1 0 0,4 0 0,-1 0 0</inkml:trace>
  <inkml:trace contextRef="#ctx0" brushRef="#br1" timeOffset="210">12312 14230 7569,'0'-17'-232,"0"0"323,0 11 89,0 1 0,1 6 44,3 3 0,-3 3-50,3 9 0,2 1 19,2 6 0,-2 5-97,2 3 0,-2 3-14,2 4 0,1-1-17,-6 5 0,5-4-111,-4 4 1,1-2 90,-1 2 0,-3 1-17,3-5 0,-3 0 93,-1-3 1,4-6-70,0-3 0,-1-3 88,-3-4 1,0 2-85,0-6 1,0 0 113,0-4 0,-1 1 45,-3-1-140,3 1 1,-5-2 22,2-2-12,3 2-149,-4-9 109,5 4-107,0-5-64,5 0 0,1 0 22,5 0 0,5 0-110,-1 0 0,0-1-8,-3-3 1,3 3 104,0-3 0,2 3-159,-2 1 1,-3 0 10,4 0 0,-4-4-85,0 0 0,-1 0 53,1 4 1,-2-1-260,-3-3 555,4 3 0,-5-9 0,5 3 0</inkml:trace>
  <inkml:trace contextRef="#ctx0" brushRef="#br1" timeOffset="211">12323 14185 7569,'0'-12'0,"0"1"-124,0-1 215,0 6 71,0-4-32,0 9 1,1-6 3,3 4 0,3 1-104,4-2 0,5-1 32,3 2 0,3-3 87,1 3 1,0 1-222,0-1 1,-1 0 63,1-1 1,0 3-349,0-3 1,-1 3 70,-3 1 285,-3 0 0,1 5 0,0 1 0</inkml:trace>
  <inkml:trace contextRef="#ctx0" brushRef="#br1" timeOffset="212">12711 14219 7286,'12'0'-843,"3"4"811,0 0 0,-1 4 424,-6 0 1,6 2-72,-3 2 0,3 0-118,-2 4 1,4-4-55,3 3 0,-1-2-74,1-1 1,-5-1-59,1 0 0,2 0-3,-2-4 1,0 3-112,-3-2 1,-1-3 48,0-1 1,-3 1-225,0-1 1,-5 0-843,5-4 1114,-5 0 0,7 5 0,-4 1 0</inkml:trace>
  <inkml:trace contextRef="#ctx0" brushRef="#br1" timeOffset="213">13111 14328 8304,'-4'5'-44,"-11"18"-132,0 0 102,3 0 0,1-4-373,0 0 1,-1-4 177,1 4 1,3-5 16,1 1 0,4-2 252,-1-2 0,3-3 0,1 0 0,0-1 0,0 5 0</inkml:trace>
  <inkml:trace contextRef="#ctx0" brushRef="#br1" timeOffset="214">13008 14562 7569,'7'0'-1237,"-2"0"2840,-5 0-1343,0 5 1,1-3-48,3 6 1,-3-1-68,3 5 0,-3-1-58,-1 1 0,4 3 106,0 0 1,0 2-160,-4-2 1,3-1 92,1 5 0,0-4-207,-4 4 1,0-1-49,0 1 1,1-3-6,3-4 0,-3-5 23,3 1 1,-3-4-241,-1 4-26,0-6 106,0 3-26,0-5 1,0 0 0</inkml:trace>
  <inkml:trace contextRef="#ctx0" brushRef="#br1" timeOffset="215">5493 16709 8937,'12'0'95,"-3"0"18,2 0 1,-2-2 19,6-1 1,2 1-146,-2-1 0,5 1 26,-1 2 1,3-1-58,1-3 0,0 3 74,-1-3 0,1-1-154,0 1 0,0-3-27,0 3 0,-2-4-48,-2 4 1,-2-1-94,-6 2 21,1 1 1,-5-3-244,1 5 310,-5 0 1,0 0 202,-6 0 0,-9 10 0,-6 3 0</inkml:trace>
  <inkml:trace contextRef="#ctx0" brushRef="#br1" timeOffset="216">5493 16903 7569,'7'0'-161,"3"-4"-58,-2 0 1,3-1 604,4 1 0,3 2-112,5-6 0,0 4 58,-1-3 1,5 3-108,0-4 1,5 5-69,-2-5 1,2 4-81,-2-3 0,-1 4-111,-2-1 1,-7 3-417,3 1 0,-6 0 269,2 0 0,-5 0 181,1 0 0,-2 5 0,-2 1 0</inkml:trace>
  <inkml:trace contextRef="#ctx0" brushRef="#br1" timeOffset="217">7424 16595 7569,'-2'-11'-503,"-2"4"346,3-3 0,-4 7 151,5-5 524,0 6-7,0-3 389,0 0-350,0 3-503,0-3 1,0 7 29,0 1 0,0 1-106,0 8 1,0-1 33,0 12 1,1-1 104,3 8 0,-3 3-56,3 1 1,1 8 22,-1-4 1,4 4-116,-4 0 1,1 2 41,-2-2 0,0 3-34,5 0 1,-5-4 85,5-3 0,-4-8-9,3-3 0,-4 0 3,1-4 1,-2 1-6,2-9 0,-3 1-58,3 0 56,-2-4 0,-2 5-444,0-6-190,0-4-228,0 3 131,-6-9 256,5 4 1,-8-10 431,5-3 0,-4-2 0,1-1 0</inkml:trace>
  <inkml:trace contextRef="#ctx0" brushRef="#br1" timeOffset="218">7287 16766 7569,'-12'-29'-92,"6"1"46,2 5 1,4 5 138,4 3 0,3 2 170,9 2 1,-2-2-193,5-2 1,1 2 13,7-2 0,3 2-54,8 2 0,3-4 35,4-1 1,4 5-50,-4 3 1,3 2 5,-6-2 0,1 3-4,-1 5 0,-4 0-31,-7 0 0,-3 2-100,-5 1 1,-6 4-30,-1 4 1,-9 1 91,-3-1 1,-3 2-25,-1 2 0,-10-1 36,-5 5 0,-10 0-11,-6 4 1,-7 0 35,-4-1 1,-2 0-197,-2-3 0,-3 1 198,-1-4 0,2-1 6,6-4 0,3-1-37,4-2 1,10 1 10,2-5-582,8 0 612,4-4 0,2 0 0,2 0 0</inkml:trace>
  <inkml:trace contextRef="#ctx0" brushRef="#br1" timeOffset="219">8474 16435 7569,'-7'-8'-155,"-1"0"363,6 1 392,-4 0 121,6-3-173,0 9-529,0-4 1,0 6 96,0 3 0,2 4-64,2 7 0,-3-1-9,3 5 1,1 4 31,-2 3 0,5 2 14,-4-1 0,4-2-101,-5 6 1,5-6-59,-4 2 1,3-3 87,-3-1 0,4-6 45,-4-1 0,4-4 60,0 0-542,-3-1-469,5 1-520,-8-6 465,3-1 943,-5-5 0,-11 0 0,-1 0 0</inkml:trace>
  <inkml:trace contextRef="#ctx0" brushRef="#br1" timeOffset="220">8314 16674 7569,'0'-11'0,"5"0"587,3-1-299,2 6 1,7 0-63,2 2 0,2 1-136,2-4 0,5 4 2,3-1 57,2-2 0,1 5-65,0-3 0,0-1-187,1 1 0,-1 0-506,0 4 1,0 0 198,1 0 410,-6 0 0,-1 0 0,-5 0 0</inkml:trace>
  <inkml:trace contextRef="#ctx0" brushRef="#br1" timeOffset="221">9913 15921 7569,'0'-12'-42,"0"6"296,0 1 467,0 5 0,-9 9-516,-2 2 0,-3 9-66,3 3 1,-5 1-51,1 7 0,-4-1-65,4 5 0,-4 3 9,4 0 1,-6 5 33,2-1 0,-1 2-26,1 2 0,2-2 37,6-2 1,1 3 0,2-4 1,4-1-44,8-2 0,3-3 4,4 0 1,4-1-2,1 0 0,4-5-80,-1-2 1,2-7 63,2-1 1,-1-3 19,-3 3 0,2-9-60,-2 1 1,-2-2 43,-2 2 0,-1-3-37,1 0 0,-6-6-9,3 2 1,-7-1-192,2 0-93,-4-1-474,2 3-576,-5-5 551,0 0 802,0 5 0,0-4 0,0 4 0</inkml:trace>
  <inkml:trace contextRef="#ctx0" brushRef="#br1" timeOffset="222">10324 16195 7569,'0'-12'0,"-3"5"177,-1-1 99,0 6 98,4-9 47,0 10 19,0-4-157,0 5 0,0 5-281,0 3 1,0 3 93,0 4 1,0 3 58,0 5 0,0 5-178,0 2 1,4 0-10,0 0 1,1 1 47,-1 3 1,-2-4 39,6 1 0,-5-5-61,5 5 0,-4-7 65,4-1 1,-5-2-9,5-5 1,-4 0-25,3-1 1,-3-6-80,4 3 0,-6-4-64,2 4 1,-1-5-27,0 1-11,-1-5 0,3 3-91,-5-2-957,0-3 597,0 4 603,0-5 0,0 5 0,0 2 0</inkml:trace>
  <inkml:trace contextRef="#ctx0" brushRef="#br1" timeOffset="223">11067 16229 7569,'-12'-11'550,"6"4"76,1-3-505,5 9 1,0-3 49,0 8 1,0 2-5,0 6 1,0 0 16,0 4 1,1-2 6,3 5 0,-3 1-135,3 6 0,-3-1 100,-1 1 1,0-3-192,0-4 1,2 3 50,1-3 0,-1-1-174,2 1 1,-2-6-77,2 3 1,-3-4-194,3 0 1,-1-5-142,0 1 160,-1 0 1,3-1-729,-5 1 1136,0-6 0,0 4 0,0-6 0</inkml:trace>
  <inkml:trace contextRef="#ctx0" brushRef="#br1" timeOffset="224">10816 16457 7569,'0'-11'0,"0"3"139,0 1-189,5 4 1,1-2 669,5 5-382,6 0 1,2-4 46,8 1 0,-2-2 49,5 1 1,2 1-220,6-4 0,-2 4 41,2-1 0,1 2-468,-1-2 1,4 3 194,-4-3 0,0 3-1107,-4 1 1148,6 0 0,-5 0 0,5 0 0</inkml:trace>
  <inkml:trace contextRef="#ctx0" brushRef="#br1" timeOffset="225">11775 15989 7569,'0'-11'-29,"0"-1"0,0 5 56,0-1 240,0 6 19,0-3 0,0 6-56,0 3 0,4 2-85,0 5 0,-1 2 19,-3 2 1,0 7-14,0 5 0,0 4 4,0 0 1,4 2-45,0 1 1,0 0-106,-4 0 1,4-1-90,-1-2 1,2 2 65,-1-3 1,-2-6-86,1-1 1,2-4 13,-1 0 0,1 2 101,-1-6 0,-3-4 27,3-3 7,-3 0 54,-1-2 243,0-1 1137,0-5-1376,6 0-193,-5-5 1,9 2 91,-2-4 0,3 4-76,4-1 1,-1 2-11,5-2 0,1 3-143,7-3 0,-3 3 7,3 1 0,-3-4 17,-1 0 1,-4 0 81,0 4 1,-1 0-5,1 0 1,1 0-7,-5 0 0,0 0-240,-3 0 13,-1 0 0,-3 0-485,0 0 215,-6-5 626,3 4 0,-15-4 0,-3 5 0</inkml:trace>
  <inkml:trace contextRef="#ctx0" brushRef="#br1" timeOffset="226">11763 16332 7569,'-6'-18'92,"2"3"-63,3 2 0,6 3-20,3 2 0,2 3-17,1 5 0,5-1 13,-1-3 1,9 3 154,-1-3 0,3 3-85,1 1 1,2 0 96,5 0 0,-1-4-121,-2 0 0,1 0-124,-6 4 0,0 0-14,-7 0 0,1 0-466,-5 0-440,0 0 993,-3 0 0,-6-5 0,-1-1 0</inkml:trace>
  <inkml:trace contextRef="#ctx0" brushRef="#br1" timeOffset="227">11752 16023 7569,'0'-17'-257,"5"0"1,1 7 280,6 2 0,3 0 181,0 4 0,6-4-84,-2 4 1,6-3 127,2 3 1,4-4-148,0 4-25,2-4 0,1 6-81,0-1 0,2 1-163,2 2 0,-6 0 171,2 0-4,-7 0 0,1 0 0,-6 0 0</inkml:trace>
  <inkml:trace contextRef="#ctx0" brushRef="#br1" timeOffset="228">12574 15806 7569,'-6'-17'117,"2"1"76,3 9 136,1-3 422,0 8-132,0-3-437,0 5 0,1 5-162,3 3 1,-3 7 55,3 4 0,-3 4 16,-1 4 1,0 2 5,0 5 1,0 4-64,0 0 0,0 6 5,0-3 0,0 4-141,0 1 1,2-5-22,1 1 0,-1-5 117,2 1 0,-2-6-23,2-2 1,-3-4 60,3 0 0,-2-3-11,2-4 1,-2 2 18,1-6 1,-1 0 61,-2-4 15,0 1 0,0-5 28,0 1 291,0-5-200,0 2 1185,0-5-1506,0-5-38,5 3 0,1-3-21,5 5 1,1-4-127,-1 1 0,6-2 115,2 1 1,2 2-143,2-1 1,-4 0 76,0-1 0,-3 3-26,3-3 0,-5 3 7,1 1 1,-3 0-508,0 0-244,-6 0 266,-1 0 723,-5 0 0,-5 0 0,-1 0 0</inkml:trace>
  <inkml:trace contextRef="#ctx0" brushRef="#br1" timeOffset="229">12620 15795 7569,'0'-11'-109,"1"-1"-50,3 1 0,-1 1 322,4 2 62,1-2 0,0 5-43,-1-3 0,-4 2-84,0 2 1,0 3-85,1-3 1,-2 3 158,6 1-279,0-5 0,4 3-68,3-1 0,2 1-70,2 2 0,4 0 79,0 0 165,5 0 0,11 5 0,2 2 0</inkml:trace>
  <inkml:trace contextRef="#ctx0" brushRef="#br1" timeOffset="230">13077 15829 7569,'-6'0'-260,"0"0"1033,6 0 1,6 5-455,1 3 0,3 3-116,2 5 1,4 1-8,3 6 0,3 1-124,1 3 0,0-2 61,-1 6 1,2-1-81,3 5 1,-5-5-24,4 0 1,-8-4-94,5 1 1,-4-5 56,0-3 0,-1 2 16,-3-6 0,-2 0-32,2-3 1,-4-1 69,-3 0 1,1-3-161,-5 0 1,3-5 75,-3 5-576,0-5 114,-4 2-96,0 0 281,0-4 1,-1 4-183,-3-5 1,-3 0 494,-4 0 0,-5 0 0,-2 0 0</inkml:trace>
  <inkml:trace contextRef="#ctx0" brushRef="#br1" timeOffset="231">13477 15898 7569,'-7'-17'0,"-2"5"95,6-4 190,-1 4 359,4 0-150,0 6-258,0 1 1,-1 5-62,-3 0 1,1 5-215,-4 3 0,-5 7 9,-3 4 0,-5 4 14,1 3 0,-3 0 68,-1 4 0,-3 4-102,-1 5 0,-5 2 15,2-3 1,-2 3 50,1-7 1,4 2-126,4-9 1,1-1 121,3-3 1,3-5-55,4-3 1,6-2-30,2-2 0,3-3-317,1-1 39,0-4 48,0 2 0,1-5-173,3 0 0,2 0 2,6 0 471,4-5 0,2-1 0,5-6 0</inkml:trace>
  <inkml:trace contextRef="#ctx0" brushRef="#br1" timeOffset="232">13659 15738 7569,'-6'-11'-102,"2"-1"-255,3 6 353,1-4 299,0 8-90,0-3 0,6 4-64,6-3 1,-1 3-3,4-3 0,3 3-82,1 1 1,3-4-29,1 0 1,-1 0 22,1 4 0,-1 0 30,-3 0 0,2 0-26,-2 0 1,-2-1-22,-2-3 1,-2 3 122,-2-3-61,1 3 56,-1 1-21,1 0-75,-6 0-50,-1 0 0,-4 0-2,3 0 1,-3 5 34,3 3 0,-3 3-8,-1 4 1,0 3 27,0 5 1,0 5-30,0 2 1,0 3 62,0 2 0,0-1-48,0 0 0,0 0-2,0 1 1,0 3-42,0 0 0,0 0-6,0-4 1,4 0 3,0 1 0,4-5-11,-5 1 0,5-6-76,-4 2 1,3-5 85,-3-3 0,1 2-33,-1-6 1,-3 0 6,3-3 211,-2-1-8,3 0 295,-4-4-260,4-2 0,-10-5 164,-3 0 1,-2-1-100,-1-3 1,-1 1-72,1-4 0,-6 3-106,-2-4 1,-2 6 66,-2-2 0,-1-1-281,-3 1 0,-2 0-101,-5 4 0,-1 0-114,1 0 0,0 0 67,0 0 1,6 0-402,5 0-58,0 0 1,12 1-130,-1 3 308,6-2 0,6 4 192,0-2 1,10-3 349,5 3 0,6 2 0,1 0 0</inkml:trace>
  <inkml:trace contextRef="#ctx0" brushRef="#br1" timeOffset="233">14253 15578 7569,'0'-6'-686,"-5"-4"1,4 7 686,-3-5 1,3 5 103,1-5 225,0 5-90,0-7-109,0 9 0,0-5 110,0 2 13,0 3-12,0-4-39,0-1 52,0 5-22,0-4-4,0 5-128,5 0-3,-4 0-19,9 0 1,-3 0-13,4 0 0,1 1-33,-1 3 1,2 0 39,2 7 1,-2-2-55,2 7 1,1 0 38,-1-1 0,2 6 9,-2-2 0,-2 3-17,2 5 0,2 1 3,-2 2 0,0 2-21,-4-5 0,1 5-76,-1-2 0,5 3 31,-1 1 0,-1-1-109,-7-2 0,4 6 9,-4-3 1,-2 3 70,-1-3 1,-3-4 50,-1 1 0,0-2-18,0 1 0,-5-2 2,-2-5 1,-4 4 15,0-1 0,0 0 17,-1-7 0,1 2 65,-1-2 1,1-2-74,-1-2 1,-3 2-4,0-2 1,-4 0 4,4-3 0,-2-1-43,2 0 1,6-3-12,-2 0 13,2-6 0,1 5-67,1-4-199,4-1-280,-2 3 198,5-5-248,5-5 1,3-2 615,7-4 0,3-1 0,5 1 0</inkml:trace>
  <inkml:trace contextRef="#ctx0" brushRef="#br1" timeOffset="234">15007 16081 7569,'-6'-8'-10,"2"0"1,3 5 129,1-5 403,0 5-347,0-2 0,0 4-244,0-3 224,0 3-371,0-4-124,0 5 0,5 5 0,1 1 1</inkml:trace>
  <inkml:trace contextRef="#ctx0" brushRef="#br1" timeOffset="235">15567 15601 7569,'-7'-12'-544,"-2"5"383,6-1 139,-1 6 602,4-3 224,0 5-652,-5 5 0,2 1-30,-4 5 0,-1 3-26,-3 5 0,-5 2 7,1 9 0,-1 1-31,0 3 1,2 1 42,-5 4 1,4-4-114,-4 3 1,5 1 82,-1 0 0,6 4-149,1-1 1,6-3 39,-2-1 0,3 0-47,1-4 1,5 6 76,2-10 0,4 2-12,0-6 1,0-1-26,1 1 1,-1-2 30,1-1 1,-1-4 12,1 0 1,-1-1-7,0 1 0,5-2 26,-1-6 1,-1 0-30,-7 1 0,4-5 3,-4 1-10,3 0 0,1-1-5,-4 1-171,3-6 146,-8 4 0,4-6-456,-2 0 119,-3 0-438,4 0 697,-5 0 1,0-6 0,0 0-1</inkml:trace>
  <inkml:trace contextRef="#ctx0" brushRef="#br1" timeOffset="236">15772 15818 7569,'0'-18'0,"0"3"0,0 2 27,0 2 46,0 4 210,0 2-155,5 5 78,-3 0-91,3 0 0,-5 2 42,0 1 1,1 9 16,3 7 0,-3 2-101,3 2 1,-3 5 73,-1 3 1,0-2-155,0 1 0,0 1 95,0 3 0,0 0-103,0 1 1,0-2 20,0-3 0,0 2 16,0-6 1,4 0-29,0-7 1,3 1-5,-3-5 1,4 1 9,-4-5 1,1-3 37,-2-1 0,-1-3-283,1 4 176,-1-6-784,3 8 5,-4-8-294,4 3 1142,-5-5 0,5 0 0,2 0 0</inkml:trace>
  <inkml:trace contextRef="#ctx0" brushRef="#br1" timeOffset="237">16138 16115 7569,'0'-12'-81,"0"6"1,0 0 581,0 2 148,0 3-121,0-9-374,5 8 0,2-7-149,9 6 0,-2-3-181,5 3 1,0 1 127,3-1 1,1 1-61,0 2 0,1 0-154,3 0 1,-3-3-213,3-1 1,-3 0 473,-1 4 0,5-5 0,1-2 0</inkml:trace>
  <inkml:trace contextRef="#ctx0" brushRef="#br1" timeOffset="238">16789 15955 7569,'-4'-11'0,"0"-1"151,0 6 18,4 1-97,0 5-37,0 5 1,0 6 46,0 8 0,0 3 103,0 1 0,0 8 39,0 4-109,0 1 1,0 0 6,0 2 0,0-1 3,0 5 1,0-6-183,0 3 1,0-5 112,0-4 1,4 2-174,0-5 1,3-1 48,-3-3 1,5 0-1,-1 0 1,-2-4-7,2 0 0,-6-5-3,2 1 8,2-2 1,-3-3-40,5-2-283,-6-3 101,3-5-887,-5 0 1177,0-5 0,0-2 0,0-4 0</inkml:trace>
  <inkml:trace contextRef="#ctx0" brushRef="#br1" timeOffset="239">16720 16035 7569,'0'-29'0,"0"5"0,0 5 0,1 5 240,3-2-96,3 9 1,5-2-38,3 5-36,-2-5 1,4 8-36,-6-3 0,6-1 45,2 1 0,2 0-49,2 4 0,-4 0 48,0 0 1,4 4-81,4 0 0,-1 5 11,-3-1 1,0 2-133,0 1 1,-2 4 95,-2 1 1,-2-1-127,-6-4 0,-1 4 77,-2 1 1,1 0 14,-5-1 0,-2-1 49,-6 5 0,-7-5-32,-8 2 1,-8 0 56,-3-1 1,-8-3-27,-4-5 1,-2-3 14,-2 4 1,4-6-59,0 2 0,5-3-126,-1-1 0,8 0 135,3 0 45,8 0 0,3 0 0,4 0 0</inkml:trace>
  <inkml:trace contextRef="#ctx0" brushRef="#br1" timeOffset="240">17154 15498 7569,'0'-23'0,"1"2"-219,3 2 81,3 7 1,5 3 148,3 6 1,-2-1 304,2 4 1,-2 0 300,-1 0-421,-1 0 1,5 2 2,3 6 0,7 5 28,0 9 0,6 8-99,-1 4 0,0 5 112,0 7 1,1 1-348,-6 2 0,-3-2 251,-4 3 1,-9 1-134,2-2 0,-7 1 2,2-5 0,-4 1-100,1 0 1,-8-2-33,-4-2 1,-3 1-194,-4-5 0,-4 3 38,-8-7 0,-4 7-339,-7-7 613,-7-2 0,-10-3 0,-4-10 0,-4-9 0,28-7 0,-1-2 0,-3-1 0,0 0 0</inkml:trace>
  <inkml:trace contextRef="#ctx0" brushRef="#br1" timeOffset="241">17348 12346 7569,'0'-6'-240,"0"-5"198,0 10 441,0-4 387,0 5-674,0 5 0,0-2 47,0 4 1,0 6-13,0 6 1,0 3 4,0 0 1,0 3-99,0 1 71,0 3-24,-5 11 1,4-3-29,-3 4-862,3 1 842,-4 4 0,4 0 15,-3-1 0,2 0-21,2-3 0,4 1 65,0-5 0,0 1-35,-4-1 1,4-2 9,-1 2 0,3-6-16,-3-2 21,-1-5-25,3 8 1,-5-8-87,0 1 103,0-2-37,0-1 1,0 0 7,0 0 0,0-4-42,0 0 1,0-5-8,0 1 1,1-2-62,3-2 867,-3 1-750,4-6-321,-5 4 57,0-4 19,5 1-769,-4-2 248,5-5-521,-6 0 554,5 0 671,-4-5 0,4-2 0,-5-4 0</inkml:trace>
  <inkml:trace contextRef="#ctx0" brushRef="#br1" timeOffset="242">17942 12620 7569,'-6'-5'-115,"1"-1"115,5-1 114,0-3 47,0 9 138,0-4 392,0 5-574,0 5 1,0 1-45,0 6 0,0 0 38,0 4 1,0 1-8,0 6 1,0 5 13,0 3 10,-5 2-64,-2 6 1,-4-2 22,-1 5 1,1-6-39,0 2 0,-1-2-5,1-2 1,1-1 10,2-2 0,-1 0-73,5-4 0,-1-4-57,1-4 137,3-5-87,-4 2 0,5-4-74,0-1 0,0-3-63,0-1-193,0-4-150,0 7-467,0-9 612,0 4 1,0-6-510,0-3 869,0-2 0,0-10 0,0-2 0</inkml:trace>
  <inkml:trace contextRef="#ctx0" brushRef="#br1" timeOffset="243">17851 12746 7569,'0'-12'117,"0"-3"201,0 0 36,0 0-184,0 3 0,0 5 312,0-1-63,0 5 1,4 0-273,-1 6 36,6 4-45,-2 4 0,8 4 38,0 1-136,5 9 17,-7-6 1,7 14-83,-4-3 1,4 0 59,-1 0 1,-1-2-140,1 6 1,-4-6 96,4 6 1,-1-6 0,1 3 0,-3-6-39,-4 2 55,-1-3 22,1-1 1,-1 0 236,0 0-238,1-6-10,-1 0 1,-3-2 16,0 0 1,-2 0-38,1-3 0,0-1-234,-3 1-13,-3-1-464,9 1 100,-9-1 275,4-5 21,-5-1-747,0-5 1061,-5 0 0,-6 0 0,-7 0 0</inkml:trace>
  <inkml:trace contextRef="#ctx0" brushRef="#br1" timeOffset="244">17691 13237 7569,'0'-12'32,"0"5"-16,0-1 0,5 1 156,3-5 1,2 4-65,1 1 1,2 3 52,2-4 0,3 5-122,5-5 0,5 2-89,2-2 0,2-1 33,-2 5 0,3-5-142,-2 2 0,-3 1-57,-2-2 1,-2 5-604,-1 0 819,-5-4 0,4 1 0,-5-6 0</inkml:trace>
  <inkml:trace contextRef="#ctx0" brushRef="#br1" timeOffset="245">18593 12529 7569,'-4'-12'0,"1"1"-55,-1 5 108,4 0 93,-5 1 0,2 4 218,-4-3 0,-1-1-148,-4 1 0,1 1-44,0 3 1,-1 1-47,1 3 0,-2 2-87,-2 5 0,2 2-57,-2 2-73,2-2 129,2 9 1,-1-8-98,1 5 0,5 0 53,2 3 1,3-2-66,1-1 0,1-5 19,3 1 0,6-3 31,5 0 0,5-2 45,-1-2 1,-1-3 3,1-5 1,0 0 60,4 0-73,-5 0 2,3 0 0,-7 0-671,5 0 301,-5 0-33,3 0 1,-7-2 384,-2-1 0,2 1 0,-4-3 0</inkml:trace>
  <inkml:trace contextRef="#ctx0" brushRef="#br1" timeOffset="246">18913 12494 7569,'0'-11'-328,"0"0"164,0-1 174,0 6 1,1-3 264,3 5 1,-1-3-49,4 3 1,-4-1 146,1 1 1,2 3-202,1-3 1,0-1-66,0 1 0,2-1-134,7 1 0,-2 3 39,5-3 0,-4 3 5,4 1 0,-4 0 40,4 0 1,-4-4-108,4 0 0,-1 0 15,1 4 1,1 0 42,-4 0 0,3 0 22,-4 0 0,4 0 13,-4 0 1,-3 0 221,-5 0-182,1 0 1,-1 0 16,1 0 1,-5 1 22,0 3 1,-1 3 9,-2 4 0,0 0-30,0 1 0,0 3 3,0 0 0,0 6 12,0-2 0,-4 6-14,0 2 1,-1 7 22,1-4-11,3 11-46,-4-10 0,5 9-108,0-2 1,0-1 30,0 5 1,0-2-60,0 2 0,0-1 81,0-3 0,0-2-16,0 2 0,0-7 36,0 0 0,0-5 1,0 5 0,0-6 104,0 2 0,0-3-70,0-1 1,0-4 106,0 0 1,0-5 35,0 1-148,0 3 1,-1-2-20,-3 3 0,2-6-1,-1-5 1,1-1-123,2 5 0,-1-5-7,-3 1-86,3 0 128,-4 3 1,4-3-112,-3-1 156,3-4-52,-4 2 33,0 0 0,2-4 86,-5 3 72,1-3 1,-5-1-66,1 0-49,-6 0-14,5 0 0,-11 2-55,0 1 0,-5-1 70,-6 1 1,-4 3-116,0-3 0,0 1 131,3-4 0,2 4-8,3 0 0,3 1-240,8-1-350,3-3 121,9 4 1,2-4-438,5 3 0,5-3-289,3 3 566,7-3 591,3-1 0,10-5 0,1-1 0</inkml:trace>
  <inkml:trace contextRef="#ctx0" brushRef="#br1" timeOffset="247">13248 14208 6186,'0'-7'-404,"0"1"383,0 2 11,0 3 9,0-4 1,4 3-5,0-1 89,0 1 48,-4-8 1,1 9-67,3-3 1,-3 2 301,3-2 16,-3 3-130,-1-5 1809,0 6-1892,0-5 50,0 4-133,0-4 191,0 5 1,-1 5-257,-3 3 1,1-2 42,-4 2 0,3-1-14,-4 5 1,2-1-32,-2 1 0,-2 0-11,3 3 1,-7-1-66,-2 5 1,-3-3 62,4 3 0,-4-4-184,4 4 1,-4-5-172,4 1 0,-1-1-200,5 1 0,3-6-325,1 3 188,4-3 0,-1 1 684,8-3 0,8-7 0,5-6 0</inkml:trace>
  <inkml:trace contextRef="#ctx0" brushRef="#br1" timeOffset="248">13625 14105 7569,'-6'-7'-646,"1"2"430,0 0 781,3 4 129,-3-4 132,5 5 268,0 0-938,0 5 1,0 1 14,0 6 1,-1 0-5,-3 4-9,3-4-96,-4 10 1,5-4 28,0 5 0,0 1 16,0 2 0,-1 0 16,-3 4 0,2-1 8,-1 2 1,1 6 25,2-3-107,-5 3 0,4-3 70,-3 0-48,3 0 1,-3 1-56,0-1-57,1-5 72,3 4 0,0-5-57,0 3 1,0-4 74,0-4 0,0 0-10,0 0 0,1-5 12,3-3 0,-3 1-18,3 0 1,-3-5-90,-1-3 0,1-2 138,3 2-535,-3-3-258,4 0-306,-5-4 418,0 4 0,0-6-340,0-3 0,0 0 938,0-7 0,5 2 0,2-8 0</inkml:trace>
  <inkml:trace contextRef="#ctx0" brushRef="#br1" timeOffset="249">14116 14173 7569,'0'-6'1096,"-5"1"-480,4 5-345,-9 0 0,7 0-88,-4 0 1,4 5-20,-1 3 1,-1 2 9,1 1 0,-3 6-89,3 2 1,-1 2 48,1 2 1,1 4-96,-4-1 0,3 6 1,-4-1 0,5 2-112,-5 1 0,0 0-28,-3 0 0,3-1 25,1-2 0,-1-2 93,-3-2 1,3-5 14,0 1 0,6-1-11,-2-7 0,-1 0-51,1-3 20,0-1-336,4 1 169,0-6-19,0-1-1403,0-5 788,0-5 0,6-3 297,1-7 0,-1-3 513,2-5 0,5-4 0,5-3 0</inkml:trace>
  <inkml:trace contextRef="#ctx0" brushRef="#br1" timeOffset="250">14071 14173 7569,'0'-6'1724,"0"-4"-848,0 9-674,0-5 1,3 15 164,1 3-177,5 2 1,-3 2-8,6 3 1,-1 4-37,1 4 0,3 1 174,0 2-291,5-2 31,-7 0 0,9 0 214,-3 2-495,-3 3 172,1-9 0,-2 6-122,0-4 1,4-2 123,-4 3 1,1-4-57,-5-4 1,0 1 64,1-5 0,-1 4 48,1-3 1,-5-1-18,1-4 0,-2 1 2,2-1 0,1-3-102,-5-1 1,-1-3 121,-3 4-821,5-6 327,-3 3-156,3-5 1,-6 0 7,-3 0 626,-3-5 0,-4-1 0,0-5 0</inkml:trace>
  <inkml:trace contextRef="#ctx0" brushRef="#br1" timeOffset="251">13979 14664 7569,'5'-10'-49,"3"3"1,2 2 0,3 3 146,2-2 1,1 3 194,3-3 0,2-1 278,-6 2-264,5-1 0,-2 4-338,0 0 0,3 0 0,-2-2-205,3-1 1,-3 1-296,0-1 435,-5 1 96,3 2 0,-6-5 0,0-1 0</inkml:trace>
  <inkml:trace contextRef="#ctx0" brushRef="#br1" timeOffset="252">14653 14082 7569,'0'-6'-878,"0"1"1370,0 5-260,0-6-79,0 5 0,0-5 166,0 2-19,0 3-74,0-4-118,0 5 1,-4-2-4,0-1 1,-1 1-7,1-1 0,2 1-3,-6 2 1,5 0-110,-5 0 0,0 0 0,-3 0 1,-1 4 67,1 0 1,0 5-42,-1-2 0,1 2 22,-1-1 1,1 2-29,-1-2 1,1 3-13,0 4 0,4-2-6,4 2 1,1-2-24,2-2 0,2 1 60,1-1 1,4 1-3,4-1 0,4 0-2,1 1 0,4-5 33,-1 1 0,2-5-38,2 0 1,0-1 5,0-2 0,0 0-58,0 0 0,-2 0-117,-2 0 0,-2 0-1135,-6 0 1286,-4 0 0,-7 0 0,-7 0 0</inkml:trace>
  <inkml:trace contextRef="#ctx0" brushRef="#br1" timeOffset="253">14961 14082 7263,'0'-11'-738,"0"3"1251,0 0-204,5 6 1,2-7-106,4 5 0,1-1-46,-1 1 1,0 3-17,1-3 0,1 3 65,2 1 0,1-4-102,3 0 1,2 0-3,-6 4 0,1-1 27,0-3 1,-4 3-87,3-3 0,2 3-31,-2 1 0,-3 0 72,-5 0 1,1 0-129,3 0 206,-4 0-98,3 0-40,-9 0-15,4 0 162,-5 0-37,5 0-30,-4 5 50,5-4-74,-6 9 0,1-3 12,3 4 1,-3 2 4,3 2 0,-3 3 7,-1 5 0,4 0 5,0-1 0,-1 6 1,-3 3 0,0 2-87,0 1 0,0 0 71,0 1 1,2-5-120,1 1 0,0-5 100,5 5 1,-5-2-101,5 1 1,0 3 58,3-2 0,-3-3-6,-1-2 1,1 2-40,3-1 0,-3-1-3,0-3 0,-2-5 3,2-3 1,0 2 32,-4-2 1,4 0-69,-4-3 70,-1-1 210,-3 1-145,0-6 13,0 4-6,0-9-44,0 4 0,-1-5 95,-3 0-51,3 0-80,-9 0 79,4 0-189,-6 0 86,1 0 1,-1 0-7,1 0 1,-1 0-13,1 0 0,0 0-8,-1 0 0,-4 0-8,-3 0 1,1 0 32,-1 0 0,0-3-53,-4-1 0,0 0 41,0 4 0,0-4 27,1 0 0,-1 1-56,0 3 0,5-2-58,3-2 12,-3 3 1,6-4-332,-4 5-137,9 0 154,2 0-1151,5 0 1063,5 0 1,2 0-773,9 0 1269,1 0 0,6-5 0,0-1 0</inkml:trace>
  <inkml:trace contextRef="#ctx0" brushRef="#br1" timeOffset="254">15612 13922 7569,'-11'-5'-63,"5"-1"196,-5-1 45,10 2 0,-5 4 537,2-3-240,3 3 117,-4-4-72,5 5 1055,0 0-1380,0 5 1,3-3-6,1 6 0,5-2-66,-1 2 1,2 2 57,1-2 1,5 2-1,-1 1 1,1 5-56,0-1 0,0 4 12,3-4 0,1 5-77,-4-1 0,4 3 50,-1 1 0,-1 1-75,1 3 0,-2-3 53,3 2 1,-3 3-118,-2 2 1,-2-2 77,2 2 1,-1-2-121,2 1 1,-4 3 81,4-2 0,-8-3-115,0-2 1,0 2 18,3-1 1,-3-1 58,-1-3 1,-4 4-54,1 0 0,-3-2 70,-1-6 1,0 3-108,0-3 78,-5 2-2,-2 2 0,-4-1-15,0-3 1,-1 1 70,1-5 1,-4 0-43,-1-3 1,1-1-130,4 1 0,-1-5 75,1 1 0,1-4-332,2 3 173,-2-4-349,9 2-31,-4-5-751,5 0 215,5 0 378,1 0 1,7-4 774,2 0 0,-2-5 0,3 3 0</inkml:trace>
  <inkml:trace contextRef="#ctx0" brushRef="#br1" timeOffset="255">19872 13043 7569,'-6'0'127,"-4"0"43,9 0 191,-5 0 38,6-5 23,0 3 210,0-3-46,0 5-518,0 5-865,0-3 337,6 8 0,-5-8-795,3 6 1255,-3-6 0,4 3 0,1-5 0</inkml:trace>
  <inkml:trace contextRef="#ctx0" brushRef="#br1" timeOffset="256">20638 12392 7569,'0'-8'0,"0"0"0,0 5-147,0-5 197,0 5 108,0-2 88,0 5 15,0-5-99,0 4-52,0-4 1,0 6-94,0 3 1,0 2 114,0 6 1,-2 3-5,-2 0 1,2 9-64,-6-1 1,1 8 69,-5-1 0,0 1-57,-4 3 0,4-1-5,-4 9 1,0-2 24,1 2 1,-1 3-10,5-4 1,3 4-134,1 1 0,4-1 20,-1 1 1,-1-4 55,2 0 1,-1-6-38,4 3 1,4-4 58,-1-1 1,6-3-42,-1-1 0,6-4 13,1 0 0,5-3 4,-1-4 1,2 1-27,-2-4 0,2-1-1,-2-4 0,-2 1 116,-2-1 1,-2-3-93,-2-1 1,-1-3-460,-2 4 129,2-6-770,-9 9 106,4-10 387,-5 4 1,-1-5 579,-3 0 0,-7 0 0,-7 0 0</inkml:trace>
  <inkml:trace contextRef="#ctx0" brushRef="#br1" timeOffset="257">20957 12711 7569,'-6'-11'1,"-4"0"17,9-1 174,-5 6 332,6 1-388,0 5 0,0 6-28,0 6 0,2 4 233,2 7-262,-3 0 0,8 5 4,-6 2 1,3 4 5,-3 4 1,-1-2-141,1 2 0,3 1 95,-3-1 0,1 0-109,-4-3 1,4-2 73,0-3 0,1 2-58,-1-5 0,-3-5 62,3-3 0,1-5-8,-1 2 0,1-4-101,-2 0-44,-1-1 0,3-3-867,-5-1 703,0-4 1,1 2 303,3-5 0,2-5 0,6-1 0</inkml:trace>
  <inkml:trace contextRef="#ctx0" brushRef="#br1" timeOffset="258">21209 13077 7569,'0'-12'419,"0"6"1,5 1-910,2 5 1,3 0 473,2 0 0,-1-1 501,1-3 1,3 3 168,0-3-456,5 3 1,2 1-65,5 0 1,1-4-70,-2 0 0,2-4-207,3 5 1,-2-2 78,-3 1 0,-5 2-956,2-1 1019,-8-4 0,6 1 0,-3-5 0</inkml:trace>
  <inkml:trace contextRef="#ctx0" brushRef="#br1" timeOffset="259">21894 13008 7569,'0'-7'-669,"0"-1"808,0 6 510,0-3 116,0 5-626,0 5 0,0 2-10,0 8 0,0 3-21,0 5 1,0 5-16,0 2 1,4 3-14,-1 2 1,1-1-63,-4 0 0,1 4 52,3 0 1,-2 4-127,1-4 0,0 0 87,1-3 0,-2-5-100,6 1 0,-6-7 58,2-2 1,1 0-20,-1-7 0,1 1 31,-1-5 1,-1 0-7,4 1 0,-3-5-363,4 1-189,-6-5-563,3 2 598,0-5 522,-3 0 0,-2-11 0,-7-1 0</inkml:trace>
  <inkml:trace contextRef="#ctx0" brushRef="#br1" timeOffset="260">21871 13043 7569,'0'-18'0,"0"1"0,0 6 0,6 0-304,6-1 239,-1 1 0,9 1 147,-4 2 1,3-2 287,-4 2 0,5 2-176,-1-2 1,3 6-14,1-2 1,3 3-237,1 1 103,0 0 0,-5 3-16,1 1 1,-1 6 7,-3 2 0,-3-1-121,-4 4 0,-6 3 64,-2 1 1,-4-1-117,-4 1 1,-7 0 28,-8 4 1,-8 0-66,-3 0 1,-3-2 2,-2-2 0,0-2 69,-3-6 0,2 1-159,-2-1 1,8-5-75,3-2 330,8-3 0,3-1 0,4 0 0</inkml:trace>
  <inkml:trace contextRef="#ctx0" brushRef="#br1" timeOffset="261">22373 12380 7569,'-11'-23'540,"5"11"-375,6-4 1,2 15-105,6-3 0,-1 4-115,5 4 1,-1-1 395,1 4-197,-1 6 1,6 1 37,2 5 1,6 1 133,2 7 1,4 2-134,0 5 1,6 4-219,1 1 1,-4 4-41,-4-1 0,-4 2 85,1 2 0,-8-1-43,-4 1 0,-4 1-18,-3 2 1,1-2-78,-5 3 1,-1-3-128,-3-1 1,-5-1 99,-2 1 0,-10 0-102,-6-1 1,-6 1-17,-9 0 0,14-21 0,-1-1 272,-3 2 0,-2-2 0,-2-3 0,-3-3 0,1-2 0,-2-2 0,-2-1 0,-1-3 0,-1-1 0,-1-2 0</inkml:trace>
  <inkml:trace contextRef="#ctx0" brushRef="#br1" timeOffset="262">16526 14447 7569,'-11'0'531,"4"-5"28,2 4-184,5-4-445,0 5-1342,0 5 1412,-5-4 0,4 4 0,-4-5 0</inkml:trace>
  <inkml:trace contextRef="#ctx0" brushRef="#br1" timeOffset="263">17257 13865 7569,'0'-6'-1117,"0"1"2777,0 5-1476,0 5 1,-4 6-69,0 8 0,-5 3 107,2 0 1,-3 5-93,-2 0 1,1 6-17,-1 1 0,5 0-31,-1 4 1,2 2 2,-2-2 0,2 1-123,2-1 1,3-1 98,-3 5 0,3-5-109,1 1 1,0-1 62,0 1 1,1-3-31,3 3 0,2-4 28,6-3 0,0 4-80,3-4 1,-2-1 51,2-7 0,2 0-6,-2 0 1,0-5 1,-3-3 1,3-2 24,0-2 0,0-3-36,-3-1 34,-1-4-327,1 2-47,-6-5-54,4 0-237,-9 0-4,-1-5 1,-2-2 662,-6-4 0,6-6 0,-3 0 0</inkml:trace>
  <inkml:trace contextRef="#ctx0" brushRef="#br1" timeOffset="264">17634 14105 7569,'-5'-26'0,"-3"4"0,3 10 202,1 1-19,3 7 93,1-1 336,0 0-252,0 3-286,0-3 0,0 7 84,0 1 0,0 5-120,0 7 1,0 6 33,0 9 0,0 1 80,0 7 1,0 1-184,0-1 0,0 5 88,0-1 1,0-3-92,0-1 0,0-1-44,0 1 0,4-7 20,0-1 1,-1-2 138,-3-5 1,4 1-14,0-9 0,4 1-88,-5-5 1,3-3 45,-3-1 1,-1-3-665,1 4 300,4-6-1194,-6 3 831,9-5 701,-9 0 0,10-10 0,-5-3 0</inkml:trace>
  <inkml:trace contextRef="#ctx0" brushRef="#br1" timeOffset="265">17965 14379 7569,'-11'-12'206,"4"6"275,2 1-215,5 5 163,0 0 1,5 0-235,3 0 0,3 0-24,5 0 1,-3 0-27,7 0 0,2-4-66,5 0 1,1-3-14,-1 3 0,-3-4-213,2 5 1,-5-3-365,-2 3 1,-2 1 279,2-1 0,-2 1-673,-6 2 1,1 0 903,-1 0 0,-4-5 0,-2-1 0</inkml:trace>
  <inkml:trace contextRef="#ctx0" brushRef="#br1" timeOffset="266">18719 14288 7569,'-4'-8'-187,"0"0"290,0 6 49,4-3 364,-5 5-322,4 0 1,-4 1-44,5 3 0,-1 2-22,-3 6 1,3 4-31,-3 3 1,3 3-24,1 0 0,0 10 9,0 2 0,0 1-20,0-1 1,1 1-94,3 7 1,-3 2 2,3-6 0,-3 1 81,-1-1 0,0-6-136,0 2 0,1-7 73,3-1 1,-3-3 92,3-4 1,-3-2-82,-1-6 1,4 0 4,0 1 1,0-4-207,-4-1-327,0-4-581,0 7 810,0-9 0,0 3-324,0-8 618,0-2 0,-5-11 0,-2-1 0</inkml:trace>
  <inkml:trace contextRef="#ctx0" brushRef="#br1" timeOffset="267">18650 14379 7569,'0'-18'0,"0"3"0,2 2 355,1 2-155,-1-1 0,8 5 75,-3-1-166,4 6 0,0-7 97,0 5 1,2-4-101,2 4 0,3 1 0,5 3 1,4 0-101,-1 0 1,1 0 11,-4 0 1,0 1-153,-1 3 1,1 2-50,0 6 1,-5-1 97,-3 0 1,-2 1-77,-2-1 0,-4 4 24,-4 1 0,-3 3 56,-3-4 0,-9 4 42,-7-4 0,-6 4-2,-2-4 1,-5 1 13,2-5 0,-3 0 7,-1 1 1,-1-2-187,1-2 0,4-3 107,-1-5 1,10 0 98,-2 0 0,8-5 0,-2-2 0</inkml:trace>
  <inkml:trace contextRef="#ctx0" brushRef="#br1" timeOffset="268">19221 13831 7569,'0'-12'382,"0"6"-59,0 1-186,0 5 1,5 4 14,3-1 1,2 10 212,2-1 1,4 7-97,3 0 1,8 7-141,3 5 1,-1 6-3,2 1 1,-2 3 19,1-2 1,-2 2-288,-5-3 0,-5 4 175,-3-4 1,-2 1-79,-2-5 1,-3 0 48,0 0 0,-6 1-142,2-1 1,-8-1-402,-3-3 1,-9 7 280,-3-3 0,-11 4-2028,-4 0 2284,-13 3 0,21-18 0,0 0 0,-6 0 0,0-1 0</inkml:trace>
  <inkml:trace contextRef="#ctx0" brushRef="#br1" timeOffset="269">2307 17702 7569,'-8'0'-676,"1"0"570,4-5 0,-6 3 65,6-6 863,-1 6-263,4-4 821,0 6-1267,0 11 0,0-2-128,0 10 1,4-3-7,-1 7 0,2-3 86,-1 7 1,-1 2-65,4 2 1,-4 1 51,1 3 0,1-1-110,-1 0 0,1 1 26,-1-1 1,-3 0 35,3 0 1,-2-3 37,2-1 1,-3-4-10,3 0 1,-1-2 68,0-1 0,-1-4-67,1 0 1,-1-1-75,-2 1 1,1-1 76,3-3 0,-3-6-41,3 2 1,-3-2-3,-1 3 1,0-5-177,0 1 110,5-6 15,-4 4 0,10-6 145,-4 0 1,0-2-72,0-2 0,1-1-2,3-2 0,-3-2-13,-1 5 1,1-4 7,3 5 1,1-5-16,-1 4 1,5-3-6,-1 3 0,4 0-33,-4 4 1,9-4-23,-1 0 1,2 1-2,-2 3 1,0-2 37,0-1 1,0 1 41,0-2 1,-1 3-40,1 1 1,-4 0-97,0 0 0,-5 0-12,2 0 58,-4 0 0,0 0-184,-1 0-325,-5 0-446,-1 0 897,-5 0 1,-10 0 0,-2 0 0</inkml:trace>
  <inkml:trace contextRef="#ctx0" brushRef="#br1" timeOffset="270">2181 18171 7569,'5'-7'-149,"3"3"82,7 3 0,7-3 342,5 1-127,-1-1 0,2 4-33,3 0 1,5-2 22,2-1 1,2 1-55,-2-1 0,-3-2 0,3 1 1,-3-4-110,-5 4 0,-2 0 65,-5 4 0,-5 0-345,-3 0 0,-2-3-15,-2-1-487,-5 0 807,-1 4 0,-5 0 0,0 0 0</inkml:trace>
  <inkml:trace contextRef="#ctx0" brushRef="#br1" timeOffset="271">2353 17759 7569,'-5'-11'0,"3"0"147,-1-1 0,3 2 313,3 2 1,5 2-323,7 2 0,-1 3-195,5-3 1,-4 3 23,4 1 1,6-4 84,5 0 1,0 0-158,5 4 0,-2-1-26,9-3 0,-4 3-39,4-3 1,-7 3-66,-1 1 0,1 0 235,-5 0 0,3 0 0,1 0 0</inkml:trace>
  <inkml:trace contextRef="#ctx0" brushRef="#br1" timeOffset="272">3266 17657 7569,'-7'-5'0,"-1"-3"426,6 3 31,-3-5-104,5 8-165,0-3 85,0 5-230,0 5 0,0 3 109,0 7-103,0 3 1,1 5 74,3 0 0,-3 5 3,3 2 1,1 7-119,-1 1 0,-1 4 50,-3-4 0,4 5-95,0-1 1,0 2 32,-4 2 1,4-2-83,-1-2 0,1-2 86,-4-6 0,4 3-14,0-3 0,1 3 32,-1-7 0,-3-1-28,3 2 1,1-7 28,-1-1 0,-1 0-7,-3-4 1,0-3 34,0-1 0,4-6-8,0-1 1,0-4 44,-4 3 117,0-4 212,0 2 123,0-5-585,0-5 1,1 0 137,3-3-336,-3-2-78,4 4-101,0-6 302,2 1 0,4 3-98,1 1 1,-1 4 51,0-1 1,1 2 18,-1-2 0,1 3 5,-1-3 0,4 1 45,1 0 1,-1 1-55,-4-2 1,4 3-61,1 1-415,-1-5 169,-4 4 460,-4-4 0,-2 10 0,-5 1 0</inkml:trace>
  <inkml:trace contextRef="#ctx0" brushRef="#br1" timeOffset="273">3232 17657 7569,'-16'-18'440,"4"3"-302,6 2 0,6 5-50,0 1-130,0 4 1,1-6 86,3 6 1,1-3 83,3 3 0,6 0-37,-3-5 0,7 6-142,-3-2 1,5 3-61,-1 1 0,4 0 99,4 0 1,-3 0-306,3 0 1,-3 0-62,-1 0 1,-6 5 376,-1 3 0,1 2 0,1 1 0</inkml:trace>
  <inkml:trace contextRef="#ctx0" brushRef="#br1" timeOffset="274">3757 17714 7569,'0'-12'-214,"2"6"128,2 2 0,-2 3 188,6 1 1,-1 0-6,5 0 0,-1 5 249,1 3 1,-1 7-75,0 4 0,2 2-118,2 2 0,2 4 124,2 0 0,2 4-65,-2 0 1,3 6-75,1 1 0,-4 0-28,0-4 1,0 0-129,4 0 1,0-1 92,0-2 1,-4-3-115,0-5 1,-5 0 47,1-1 0,1-4 28,-1-3 0,1-2-67,-5-2 0,1 1 21,-1-1 1,-3-1-95,-1-2 0,-3 1-166,4-5-453,-6 0-343,3-4 443,-5 0-441,-5 0 1062,-1 0 0,-11 0 0,0 0 0</inkml:trace>
  <inkml:trace contextRef="#ctx0" brushRef="#br1" timeOffset="275">4249 17828 7569,'-7'-18'0,"3"3"331,3 2-182,6 2 0,-2 5 105,4 2-229,-4 2-14,2 2 263,-5 0-172,5 0 0,-4 6-116,3 1 0,-4 8 101,-4 4 0,-2 4-27,-5 4 0,-6 3-63,-2 8 1,-4-1 81,-3 5 0,0-5-91,-4 1 0,3-3 19,-3 0 0,4-2-29,0-3 1,1-2 39,3-5 1,-1-1-14,0-3 1,5 1-31,3-5 0,2 0-117,2-3 0,3-2-757,1-2 339,4 2 2,-2-9 1,10 4 557,3-5 0,7-5 0,3-1 0</inkml:trace>
  <inkml:trace contextRef="#ctx0" brushRef="#br1" timeOffset="276">4466 17702 7569,'-12'-17'912,"6"0"-1534,1 11 58,10-4 430,1 8 1,6-3 319,-1 5 1,2-4-89,2 1 1,3-2 155,5 1 0,1 2-105,2-1 1,0-2-107,4 1 1,-1-1-20,2 1 1,0 1-14,-4-4 1,-2 4 21,-5-1 1,1-1-35,-2 2 0,-2-1-46,-2 4 33,-2-5 13,-2 3 117,-5-3-101,-1 5 14,-5 0 1,0 5 16,0 3 0,0 3 5,0 5 1,0 3 7,0 7 0,0 0 73,0 4 0,0 1 13,0 3 1,0 1-60,0 3 0,0-1-11,0 5 1,2-4 3,1 4 1,3-4-59,1 4 0,5-5 7,-1 1 1,0 0-12,5-4 0,-4 2 10,0-10 0,-1 5-1,1-4 1,-5 2 44,1-6 0,-2 2-37,2-6 0,-3-3 98,-5 0 1,4-4-79,-1 0 1,1-5 168,-4 1 0,-1-5-40,-3 0 0,-2-1-3,-6-2 0,0 0-81,-3 0 0,-3 0-132,-5 0 1,-1-4-278,-3 0 1,-3 0 164,-8 4 1,2-4-212,-2 1 1,0-1 139,4 4 1,-2 1-93,10 3 0,-1-3 17,4 3 0,5 1-425,3-1-100,7 0-50,3-4 866,5 0 0,5 0 0,2 0 0</inkml:trace>
  <inkml:trace contextRef="#ctx0" brushRef="#br1" timeOffset="277">5653 18011 7569,'-3'-8'-34,"-1"0"172,0 6 0,9-3 15,3 5 0,2-1-84,1-3 0,1 3 70,-1-3 0,2 1-86,2-1 0,3 2 54,5-6-3,-1 6 1,2-7-27,3 5 0,-1-4-112,4 5 0,-3-3-180,3 3 0,-5 1 116,2-1 1,1 0-349,-1-1 1,-4 3 130,-4-3 0,-2 3 315,2 1 0,-2 0 0,-6 0 0</inkml:trace>
  <inkml:trace contextRef="#ctx0" brushRef="#br1" timeOffset="278">5745 18148 7569,'-8'0'0,"0"0"377,6 0-279,7 5 1,3-4-124,7 3 0,1-3-4,0-1 123,9 0 0,-2 0-57,7 0 1,7-5-155,-3-3 1,4 2-328,0-1 1,-2 3 443,2-4 0,3 0 0,-1-3 0</inkml:trace>
  <inkml:trace contextRef="#ctx0" brushRef="#br1" timeOffset="279">6784 17645 7569,'-8'-11'0,"1"-1"591,4 6-301,-2 1 1,5 4 125,0-3-260,0 3-185,0-4 0,0 13 184,0 4 1,1 3-18,3 0 1,-3 7-77,3 5 1,1 0 69,-1 0 0,1 2-94,-1 6 0,-1-1 56,4 0 0,-4-3-109,1-1 0,1-1 22,-2 2 0,5-3-65,-4-6 1,3 0 84,-3-3 0,0 1-25,-4-4 1,1-1-52,3-4 0,-3-3-20,3-1 1,-2-3-201,-2 4 173,0-6 1,0 5-1197,0-3 118,0-3 1174,0 4 0,-6-5 0,0 0 0</inkml:trace>
  <inkml:trace contextRef="#ctx0" brushRef="#br1" timeOffset="280">7435 17737 7569,'0'-12'-568,"0"1"29,0 4 362,0 2 828,0 5 1,0 9-530,0 3 0,-4 7 39,0 0 0,-5 7-1,2 5 0,-3 2-54,-2 1 1,0 5-74,-4 3 0,4 1 103,-4-1 0,0 3-204,1-3 1,-4-3 44,3-1 1,1-6-63,4-2 1,1-6 106,2-1 0,-1-1-5,5-7 1,-1 0-272,1-3 204,3 4 1,-4-3-751,5 2 296,0-2-299,0-2 803,0-5 0,0 0 0,0-6 0</inkml:trace>
  <inkml:trace contextRef="#ctx0" brushRef="#br1" timeOffset="281">7583 17999 7569,'0'-6'54,"0"1"-5,0 15 0,0-1 69,0 10 0,0 1 38,0 7 1,0 1 5,0 2 1,4 3-12,0-2 1,0 2-64,-4 1 0,0 0-101,0 0 1,0-1 74,0-2 1,0 1-109,0-6 1,0 2 7,0-1 1,0-7 55,0 3 0,1-8-245,3 0 132,-3-2 0,4-1-204,-5-1-157,5-5-459,-3-1 578,3-5 337,-5 0 0,-5-5 0,-2-1 0</inkml:trace>
  <inkml:trace contextRef="#ctx0" brushRef="#br1" timeOffset="282">7515 18091 7792,'0'-18'558,"1"-2"-665,3 4 1,4 1-362,7 4 0,6 3 321,6 0 1,5 5 307,-2-5 1,3 6-31,2-2 0,-1 2-93,0 2 0,0 0 87,1 0 0,-5 2-56,0 2 0,-5 3 27,-3 8 1,-1-2-67,-10 2 1,3 2 29,-6-2 1,-3 4-32,-1-4 1,-8 6-1,-4-2 1,-8-2-75,-7 2 0,-6-5 66,-9 2 1,-4-4-283,-8 0 0,2-1-69,-5 1 0,2-6 330,-6-2 0,1 1 0,24-3 0,-1 0 0,0-1 0,0 0 0,0 0 0,-1-1 0,0 0 0,0 0 0</inkml:trace>
  <inkml:trace contextRef="#ctx0" brushRef="#br1" timeOffset="283">1873 17383 7569,'-11'-18'0,"-1"3"0,6 2-187,2 1 185,3 6 1,1 0 212,0 2 364,0 3-376,0-4-72,0 5-35,0 5 1,0 2-12,0 9 0,0 1 122,0 6 1,1 5-62,3 3 1,-2 3-91,6 4 0,0 0 51,3 8 1,-3-3-104,-1 6 0,-3-1 59,4 2 1,-5 2-278,5 5 0,0 0 274,3 0 0,1 4-100,-1 0 1,0 0 47,1-4 0,-1 0-1,1 0 1,-5-3-120,1-1 1,-2-5 40,2 2 0,2-5 53,-2-3 1,-3-2 43,-2-6 0,3 0 78,-3 0 0,5-3-76,-4-1 0,0-4 21,-4 0 1,3-3-69,1-4 0,0-2 558,-4-6-1329,0-5 555,0-1 1,0-6-290,0-3 1,0-8 527,0-11 0,0-5 0,0-6 0</inkml:trace>
  <inkml:trace contextRef="#ctx0" brushRef="#br1" timeOffset="284">1919 17394 7569,'-7'-6'689,"2"-5"-765,10 10 59,2-4 0,4 5 103,1 0 0,-1-1 32,0-3 1,5 3 6,-1-3 0,5 3-1,-1 1 0,3-4-85,1 0 0,1 0 28,2 4 1,0-1-11,4-3 0,-4 3 13,0-3 0,2 3-105,-1 1 0,-1 0 44,-3 0 0,4 0-10,0 0 0,0 0-44,0 0 0,-3 4 43,3-1 1,-2 1-20,2-4 1,2 0 25,5 0 0,1 0-1,-1 0 1,0 0-15,0 0 0,1 0-5,-1 0 1,-1 0 18,-3 0 1,2-4-8,-5 1 1,5-1 5,-2 4 1,-1 0-7,2 0 1,-1 0-26,4 0 1,2-1 19,2-3 0,-3 3 6,4-3 0,1 2-10,2 2 0,1-1 107,-1-3 1,2 2-125,-2-6 0,1 6 29,-1-2 1,1 1-14,-4 0 1,0 1 9,-1-2 1,-3 3 66,4 1 0,-4 0-32,-1 0 1,-1 0 12,-2 0 0,4 0-33,-4 0 0,8-4 4,-5 1 0,7-1 0,-3 4 0,0 0-4,-4 0 1,4-2-39,1-1 1,-5 1 35,-4-1 1,1 1 15,3 2 0,-1 0 25,-3 0 1,3 0 7,-2 0 0,2 0-31,1 0 0,0 0 8,1 0 1,-1 0-44,0 0 0,0 0 40,1 0 1,3 0-111,0 0 0,0 0 96,-4 0 0,2 0-52,2 0 1,-3 0 64,3 0 0,-2 0 1,-2 0 0,0-1-21,1-3 0,-1 3 8,0-3 0,-3 3-26,-1 1 0,-3 0 0,3 0 1,-1 0-5,2 0 1,1 0 21,-6 0 1,6 0-39,-2 0 1,0 0 27,0 0 0,1 0-3,3 0 0,0 0 2,0 0 0,1-1 3,-1-3 0,-4 3-26,1-3 1,-1 3-1,4 1 0,-3 0 0,-1 0 0,1 0 16,3 0 0,-3 0 2,-1 0 0,0 0-8,5 0 1,-1 0-4,0 0 0,2 0 15,2 0 1,-1 0 1,5 0 0,-2 0-1,2 0 0,2 0-2,-2 0 0,-1 0 8,1 0 1,-4 0-11,4 0 1,-4 0 6,4 0 0,-4 0-1,4 0 0,-2 0 1,2 0 1,1 0-5,-5 0 1,4 0 0,-4 0 0,4 0-1,-4 0 1,5-2-1,-1-2 1,-1 3-2,1-3 0,-4 3 1,4 1 1,-4 0-52,4 0 0,-6-1 47,2-3 1,-6 3-3,-1-3 1,-2 3 3,1 1 0,2-2 1,-5-1 0,3 1 31,-3-1 0,3 1-34,-3 2 1,1 0-31,-2 0 0,-1 0 33,1 0 1,-2 0-56,-1 0 0,-1 0 48,-3 0 0,1 0-4,-5 0 0,4 0-6,-3 0 0,-1 0-4,-4 0 0,1 0 27,-1 0 1,-3 4-12,-1 0 1,-3 0 191,4-4-183,-6 0 219,3 0 12,0 5-51,-3-4-42,3 4 47,-5-5-124,0 0-115,0 5 0,0-2 88,0 4 0,0-3-3,0 4 1,0-1 18,0 5 1,1 0 5,3 4 0,-3 1-11,3 6 0,-3 1 11,-1 3 1,0-2-3,0 6 0,0-1-3,0 5 0,0 3-11,0 0 1,0 0 8,0-4 0,0 2 36,0 2 0,0-3-41,0 3 1,4-2 0,0-2 1,0 4-53,-4 0 0,0 0-2,0-3 1,0 1-25,0-1 0,0 5 62,0-6 0,0 3-23,0-2 0,0-2 5,0-3 1,1 2 92,3-6 1,-3 6-94,3-1 1,-3-4 5,-1 0 0,1-3 4,3-1 1,-3-1 4,3-3 0,-3 1-50,-1-5 1,4 4 45,0-4 1,0 1-35,-4-5 1,0 1 19,0-1 0,0-3-289,0-1 184,0 1 1,0-1-209,0 1 121,0-5-282,0 7 15,0-9-440,0 4-1776,0-5 2664,-5 0 0,-12 0 0,-7 0 0</inkml:trace>
  <inkml:trace contextRef="#ctx0" brushRef="#br1" timeOffset="285">2181 19004 7569,'-6'-1'80,"2"-3"275,-2 3-117,5-4-233,-4 5 182,5 0 66,0-5-129,5 4 0,1-5-74,5 6 1,-3 0 29,0 0 1,-1 0-96,5 0 1,0 0 72,4 0 1,-4 0-89,3 0 1,3 0-22,1 0 1,3 0 74,1 0 0,1 0-32,2 0 1,0-1 26,4-3 1,-3 3-60,3-3 0,-3 3 26,4 1 0,-5 0 9,5 0 0,-2 0 10,1 0 1,3 0-1,-2 0 0,-2 0 23,1 0 0,-3 0-19,3 0 1,-4 0 95,0 0 1,2 0-88,-1 0 1,0 1 20,-4 3 1,-1-3-31,1 3 1,1-3-7,3-1 1,1 0-4,2 0 1,3 0-9,-2 0 1,2 0-28,1 0 1,0 0 40,1 0 1,-2 0-21,-3 0 0,3-1 11,-3-3 1,3 3 93,2-3 0,-2 2-81,-3-2 1,7 3-4,-3-3 1,3 3-7,-3 1 1,-2 0-4,2 0 0,-2 0-25,6 0 0,-2 0 38,-2 0 0,1-4 33,3 0 0,-2 0-40,2 4 0,1-1-5,-1-3 0,-2 3 18,-2-3 0,-6 3 5,6 1 0,-2 0-7,2 0 1,-3 0-2,-1 0 1,-3 1 5,3 3 1,1-3-3,3 3 1,0-3-6,1-1 1,-1 0-16,0 0 0,6 0 2,1 0 0,0-4-2,1 1 1,-5-5-4,1 4 0,1-3 6,-1 3 1,2 0-2,-2 4 1,-3-4-13,3 0 0,-1 1 12,1 3 1,-1 0 71,5 0 1,-5 0-66,1 0 0,1-4-10,-1 0 1,1 0-1,-1 4 0,2 0-2,2 0 1,1 0 16,-5 0 0,4-4-3,-4 0 1,1 1 11,-1 3 1,-2 0-19,2 0 0,-3 0 33,0 0 0,3 0-25,0 0 0,4 0-17,-4 0 1,1 0 5,-1 0 0,-2 0-2,2 0 0,-3 0 28,0 0 0,0 0-4,3 0 1,-2 0 59,2 0 1,-3 0-71,0 0 0,-5 0 159,0 0-135,1 0-12,-2 0 1,4 0-43,-2 0 0,-4 0 28,0 0 1,1 0-5,-1 0 0,1 0-9,-2 0 0,-2 0-16,3 0 1,1 0-9,-1 0 0,0 0-5,0 0 0,-3 0 13,3 0 1,2-4 15,2 0 1,-2 0-19,1 4 1,-3 0 17,3 0 1,1 0-3,3 0 1,-1 0 2,-3 0 1,7 0 4,-3 0 1,3 0 4,-2 0 1,-5 0-8,0 0 0,1 4 2,3 0 1,-3 0-4,-1-4 0,-3 0 22,3 0 1,-4 0 16,0 0 0,2 0 6,-1 0 0,-1 0-3,-3 0 0,4 0 6,0 0 1,-1 0 4,-3 0 0,-1 0-22,-3 0 0,2 0-13,-2 0 0,3 0 16,1 0 0,0 0-38,-1 0 0,-3 3 24,0 1 1,-3 0-6,3-4 0,-5 0 24,1 0 0,-2 0 50,-2 0 171,0 0-226,1 0 1,-5 0 98,1 0-29,-5 0-85,2 0-678,-5 0 0,0 5-92,0 3 0,-12-2 751,-7 2 0,-18-11 0,-10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6.30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4968 12928 7569,'-11'-11'375,"-1"0"-346,6 4 0,1 1 0,6 3 0,3 0 0,4 0 0,2 0 0,1 1 0,0-2 0,2 2 0,1 0 0,1 1 0,1-1 26,0-2 0,-3 0 1,5 4-1,-1 0 1,4-1-1,0-2 0,3-1 1,3 2-1,1 0 1,1 2-1,0 0-84,3 0 1,-3 0-1,2 0 1,-1 0-1,-1 0 1,-2 0-1,-2 0 1,1 0-4,0 0 0,1 0 1,-4 0-1,0 0 1,1 2-1,2 0 1,5 2-1,3-1 29,4-2 0,0-1 0,7 0 0,3 0 0,1-1 0,3-2 0,0-2 0,2 0 60,-2 0 1,2 1 0,-4 4 0,-2 0 0,-2 0 0,-3 0 0,-1 0 0,1 1 0,3 2-7,3 1 0,2 5 0,3-3 0,1 0 0,3-1 0,-26-3 0,1 0 0,2 0 0,0 0-57,1-1 1,0 0 0,4 0 0,1 0-1,0-1 1,0 0 0,0 0 0,1 0-1,1-1 1,1 0 0,-1 0 0,1-1-1,2-1 1,0-1 0,0 1 0,1-1 12,1 0 0,-2 0 0,-2 2 1,-1 0-1,-2-1 0,0 0 1,-1 0-1,0 1 0,0 0 0,-1 1 1,-1 0-1,-1 0 0,-3 0 1,0-1 24,30-2 1,-31 2 0,0-1 0,-1 2 0,0 0 0,2-2 0,1 1-1,0-1 1,1 1 0,1-2 0,1 1 0,0 1 0,1-1 0,2 0-1,1 0-11,0 0 1,1 0 0,0-1 0,1 0-1,2-1 1,0 0 0,-1 0 0,1 1 0,-1 1-1,-1 0 1,0-1 0,-1 1 0,0 1 0,-1-1-29,2 1 0,-1-1 0,0 1 0,0 0 1,-3 2-1,0 0 0,-1 0 0,1 0 0,-2 0 1,1 0-1,-1 1 0,-1 0 0,0 0 1,1 0-1,-1 1 0,1 1 9,0 0 1,1 0 0,0-1-1,-1-1 1,2 1 0,-1 1 0,1-1-1,0 0 1,3 0 0,0 0-1,3-1 1,1 0 0,3 0 0,0 0-33,3-1 0,0 0 0,-2 0 0,2 0 0,2 0 1,1 0-1,3-1 0,-1 0 0,0 0 0,1-2 1,0 1-1,0-2 0,-1 0 0,-1 0 34,0 1 0,1-1 1,2 1-1,0 0 1,-3-2-1,-1 1 1,0 0-1,1 0 1,-1 0-1,1 0 1,-1 1-1,1-1 1,1 0-1,1 0 1,-1 0-1,2-1 18,0 0 0,0 0 1,3 1-1,0 1 0,-1-1 1,0 1-1,-19 1 0,0 0 1,1 0-1,1 0 0,1 0 1,0 0-1,1-1 0,0 0 1,1 1-1,1-1 0,1 1 1,0-1-1,2 1 0,-1-1 1,1 1-68,1-1 1,1 0 0,-1 0-1,0 0 1,0 0 0,0 0 0,3 0-1,0 0 1,1 0 0,0 0 0,0 1-1,0-1 1,1 1 0,0-1 0,0 0-1,0-1 1,0 1 0,0-1 0,-1 1-1,1 0 1,-1-1 0,0 1-1,0 0 1,0 0 50,1 1 0,-1-1 1,0 1-1,-2 0 0,1 0 1,-1-1-1,-1 1 0,1-2 1,-2 1-1,0 1 1,-1-1-1,0 1 0,-2-1 1,0 1-1,-1-1 0,-1 1 1,0-1-1,0 1 0,-1-1 1,0 1-1,0-1 36,-1 0 1,1 0 0,-1 0 0,-2 1 0,-2 0 0,2 0 0,1 0 0,0-1 0,0 1 0,1 1 0,-1-1 0,0 0 0,0 1 0,1 1 0,-1-1 0,1 0 0,-1 0 0,1 0 0,0 1 0,-1-1 0,1 0 0,-1 0 0,0-1 0,0 1-27,-2 0 0,1 0 0,-1 0 0,20 1 0,0-1 1,-1 1-1,-1 0 0,-1 0 0,1 0 0,-2 0 0,0 0 1,-4 1-1,0-1 0,-4 2 0,-1-1-4,-2 1 1,-3 0 0,-5 2 0,-1-1 0,-1 0-1,-1-2 1,-4 1 0,-2-1 0,23 0 0,-12-1 0,-9 0-190,-7 0 1,-8-1 0,-8-3-1,-9-2 1,-7-2 0,-5 2-2112,-5 1 2288,-6 1 0,-5 4 0,-5 0 0,-2 0 0,-2 0 0,-2 0 0</inkml:trace>
  <inkml:trace contextRef="#ctx0" brushRef="#br0" timeOffset="1">1713 12517 7569,'-6'2'-29,"2"3"0,4 5 0,3 5 0,0 3 0,1 2 1,0 2-1,0 0 0,0 1 0,-1 1 0,1 3 0,-1 2 153,-2 0 0,3 4 0,1-3 1,0 0-1,0-1 0,-2-1 0,-1-2 1,1-2-1,0-1-152,0-1 1,0 0 0,-1-2 0,2-2 0,-2-1 0,0-4 0,-2 1-109,0 2 1,0-4 0,0 4-1,-2-5 1,0-2 135,-2-2 0,-5 1 0,3 4 0</inkml:trace>
  <inkml:trace contextRef="#ctx0" brushRef="#br0" timeOffset="2">1656 12597 7569,'0'-18'-181,"0"-2"0,1 5 0,3 1 0,4 1 0,2 2 1,3-1 285,2 1 1,-3 0 0,5 0 0,-2 3 0,2 1 0,-1 1 0,1 1 0,-2 0-22,1 2 1,-3 2-1,2 1 1,-2 0-1,-2 0 1,1 1 0,-1 3-1,1 2-46,-1 1 0,1 3 0,-1-3 1,-1 4-1,-1 0 0,-1 0 1,-1 1-1,0-1-54,-4 1 1,-1 3 0,-4 1 0,-3 1 0,-5 1 0,-5-2 0,-4 2-40,-5 0 1,1-1-1,-5 4 1,1-2-1,1 0 1,0 0-1,4-1-687,2-2 638,4-1 0,5-2 0,0 1 104,4 1 0,-3 0 0,3-3 0</inkml:trace>
  <inkml:trace contextRef="#ctx0" brushRef="#br0" timeOffset="3">2090 13008 7569,'0'5'100,"1"-3"0,2-6 0,1-2 77,-2-3 1,1 2-1,-1 0 1,2-2 0,-1-1-1,-2-3 1,-1-1 0,0-1-1,0 1-113,0 1 0,0-2 0,-1-2 0,-2 0 0,-1-4 1,2 0-1,0-2-109,2 0 0,-3 0 1,-1-1-1,1-1 1,2-2-1,1 0 1,0 1-1,1-1-8,3 2 0,-1 4 1,3 4-1,-1 0 1,-2 3-1,-1 3 9,2 3-10,-3 3 0,6 5 0,-5 1 0,3 3 0,2 4 0,1 2 0,3 1 0,-1 1-22,-3-1 0,5 2 0,-2 1 1,4 1-1,0-1 0,-2-1 0,1-2 1,1-1 23,1-2 0,1 1 0,-4-5 0,2-2 0,1-1 0,-1-2 0,-1-1 176,-1-2 0,-1-6 0,0 0 0,1-4 0,-1-2 0,2 1 1,1 0-1,1 0-36,-1-2 0,-5 3 0,-3-4 0,1 2 1,-2 2-1,1 1 0,-1 2-82,0-1 0,-1 7 0,-4 5 0,0 8 12,0 6 0,0 4 0,0 5 0,0 1 0,0 2 0,1 5 0,2 2-23,1 1 0,-1 0 0,-3 2 0,0 1 0,2-1 1,0-1-1,2-5 0,-1-2-112,-2-3 0,0-2 0,2-2 0,0-4 0,0 0 0,0-3 0,-1-1-125,2-2 1,0 2 0,-4 1 0,0 1-1,0-1 242,0-2 0,0 5 0,0 1 0</inkml:trace>
  <inkml:trace contextRef="#ctx0" brushRef="#br0" timeOffset="4">2867 12529 7569,'0'-12'-253,"0"1"402,0-1 0,0 12 0,0 7 0,0 7 1,0 5-1,1 4 0,1 3 0,4 3 0,-1 3-83,0 1 1,2 1-1,-2-1 1,0-1-1,1-1 1,-3-1 0,1-1-1,0-3-112,-2-6 1,0 0 0,-2-3 0,0-1 0,0 1 0,0-3-387,0-2 0,1 0 171,3-1 0,-2-4 1,6-5-1,0-4 1,-1-6-1,1-3 170,1-5 1,-3 0-1,0-5 1,-1 4 0,-2-1-1,-2 1 1,-1 1 0,0 2 270,0 1 0,-1 2 0,-3-1 0,-2 1 0,0 0 1071,2-1 0,0 6-1199,4 2 0,6 3 1,9 1-1,1-1 0,0-2 1,3-1-1,3 2 0,1 0-139,-1 2 0,1 0 0,0-1 0,-1-1 0,-2-4 1,-2 1-1,-2-1-279,-2 0 1,3 2 0,-2-2 365,-1 0 0,-1-2 0,-2 1 0</inkml:trace>
  <inkml:trace contextRef="#ctx0" brushRef="#br0" timeOffset="5">2958 12506 7569,'1'-15'107,"4"-1"0,6 1 1,4 0-1,2 0 1,4-1-1,0 1 172,2 0 1,0 0 0,0 3 0,1 1 0,1 1 0,2 1-1,-2 3-279,0 0 0,2 3 0,3 3 0</inkml:trace>
  <inkml:trace contextRef="#ctx0" brushRef="#br0" timeOffset="6">5653 12129 7569,'-7'-8'91,"0"1"0,1-1 0,2 2 0,2 3 0,4 6 0,5 4 0,4 4 0,4 1 0,2 2-44,-1 1 0,5 4 0,-2-2 1,2 1-1,2 1 0,0-1 0,0-2 1,-2-1-1,0 0-99,-2-1 0,-4-1 1,3-1-1,-2-1 1,-2 0-1,-3 1 52,-3-1 0,-3 1 0,-5-1 0</inkml:trace>
  <inkml:trace contextRef="#ctx0" brushRef="#br0" timeOffset="7">5996 12083 7569,'0'-24'173,"0"3"0,0 9 1,-1 2-1,-3 2 1,-4 5-1,-2 3 1,-1 3-98,-1 5 1,-3 11 0,-1 4 0,-1 2 0,-1 3 0,1 3 0,-3 2 0,1 0-609,0-3 1,9 2 0,-1-4 531,1 1 0,0 1 0,-2 5 0</inkml:trace>
  <inkml:trace contextRef="#ctx0" brushRef="#br0" timeOffset="8">7686 11832 7569,'-6'-18'8,"1"8"0,5 11 0,0 10 0,0 6 0,0 5 0,0 1 0,1 1 0,2 2 0,2 6 0,0 4 0,0 2 1440,-3-1-1482,5-2 0,-6 3 1,3-1-1,-3-3 0,-1-2 1,0-2-1,0 1 0,0-2 34,0-1 0,0 4 0,0-3 0</inkml:trace>
  <inkml:trace contextRef="#ctx0" brushRef="#br0" timeOffset="9">9045 11901 7569,'-11'-19'37,"1"1"1,2 1 0,4 3 0,3 2 0,1 0-1,0 1 1,0-1 0,1 2 0,2 1 0,2 2 0,1-2-1,3-1 1,1-1 0,2 4 0,0 2 0,2 1 61,2 0 0,4 0 1,-1 4-1,1 0 0,1 2 1,-2 1-1,1 6 0,0 5 1,-1 5-113,-4 3 1,-3 1-1,-3 1 1,-3 3-1,-2 3 1,-5 4-1,-6 3 1,-4 2-51,-4 2 0,-3 0 0,-5 2 0,0-3 0,0-2 0,1-3 0,0-5 1,3-2-20,4-3 0,3-6 0,5-3 0,3-4 128,3 0 1,2-6 0,4-2 0,8-4 0,8-4 0,8-3-1,4-4 1,2 1-178,-1 3 1,-1-2 130,-3 5 0,3 0 0,-3 4 0</inkml:trace>
  <inkml:trace contextRef="#ctx0" brushRef="#br0" timeOffset="10">10736 11878 7569,'-18'-12'38,"3"1"0,2-1 0,3 1 1,1 0-1,3-1 0,0 1 1,5 1-1,4 1 0,4 1 1,5-1-1,2 0 0,2 0 1,2 2-1,2-2 29,2-1 1,-3 2-1,0 2 1,0 1 0,-1 2-1,-2 2 1,-1 1 0,1 0-1,-2 1-113,-2 3 1,0 2 0,-1 6-1,-1-1 1,-1 1 0,-2-1-1,-2 0-14,-3 1 0,-1-1 0,-1 1 0,0-1 0,0 1 0,-1-1 0,-3 0 54,-3 1 1,-5-1 0,-2 1 0,-2-1 0,-1-1-1,0-1 1,0-1 0,1-1 89,2 0 1,5 2 0,2-4 0,2 1-1,4 2-69,4-2 0,8 0 1,8-3-1,4 1 1,4-1-1,3 1 1,2 1-1,-1 0-70,0 1 0,-4 2 0,2 1 0,-3 4 0,-3 2 0,-5-1 0,-4 0 0,-5 0 0,-3 1 1,-2 2-1,-5-3 1,-6 2-1,-7 1 1,-10 1-1,-6-2 72,-6 1 0,-6-2 0,2-3 0,-1 2 1,4 2-1,6-2 0,5-2-734,6 0 717,4-1 0,9 1 0,2-1 0</inkml:trace>
  <inkml:trace contextRef="#ctx0" brushRef="#br0" timeOffset="11">12609 11626 7569,'-12'-11'95,"2"0"0,2 2 1,5 5-1,1 8 1,2 6-1,0 5 0,0 5 1,0 5-1,0 2-39,0 3 0,-1-1 0,-1 3 0,-2-2 1,1 0-1,2 1 0,1-2 0,0-2 0,0-6-234,0-4 0,5-1 1,3 0-1,3-3 1,4-1-1,4-3 1,4-3-917,4-1 1094,-3-1 0,9-4 0,-4 0 0</inkml:trace>
  <inkml:trace contextRef="#ctx0" brushRef="#br0" timeOffset="12">12791 11935 7569,'0'-12'561,"-1"2"-303,-3 3 1,3 4 0,-3 9 0,3 7 0,1 4 0,0 3-412,0 1 1,0 7 0,0 3 0,0 2 0,0 1 152,0 0 0,0 6 0,0 0 0</inkml:trace>
  <inkml:trace contextRef="#ctx0" brushRef="#br0" timeOffset="13">14390 11535 7569,'-17'-8'41,"1"2"1,4 1 0,0 4-1,2 3 1,2 6 0,5 2-1,1 3 1,2 2 0,0 4-1,0 3 1,2 0 0,0 1-38,2 0 0,4 0 0,-5 0 0,0 0 0,-2-2 0,-1-2 0,0-4 0,0-2-126,0-1 0,0-1 0,1-1 154,3-2 1,3-3-1,5-6 1,5-2 0,4-2-1,6 0 1,2 0-1,2 2-58,-2 2 0,4 1 0,-4 0 0,-1 1 0,-5 3 0,-5 4 0,-4 2 18,-3 1 1,2 5 0,-10 0-1,0 2 1,-3 2 0,-4 2-1,-5 0 1,-5 0 23,-5-3 0,-2 1 0,-2-4 0,-1-2 0,-2-2 0,-2 0 0,1-1-181,-1 1 0,-3-5 165,5 1 0,-6-1 0,3 5 0</inkml:trace>
  <inkml:trace contextRef="#ctx0" brushRef="#br0" timeOffset="14">14345 11524 7569,'7'-22'77,"1"4"1,1 6 0,2 4 0,4 2 0,4 1 0,3-2 0,1 2 100,0 0 0,1-3 0,2 3 0,5 0-242,2 0 1,6-2-1,2 3 1,1 1 63,0 2 0,-1 1 0,5 0 0</inkml:trace>
  <inkml:trace contextRef="#ctx0" brushRef="#br0" timeOffset="15">16560 11489 7569,'-18'-5'26,"3"-1"0,3 0 0,0 2 1,-1 3-1,0 1 0,-4 1 0,-1 3 1,-1 2-1,0 2 0,0 0 0,-1 4 1,0 3-1,-1 3 0,3 2 0,1 2 1,0 2 78,1 3 1,0-3 0,5 2 0,1-2 0,1 0-1,3 2 1,1 1 0,2-1-149,2 2 0,6-3 1,2 5-1,4-2 1,1-4-1,4-3 0,3-3-130,2-1 171,2-2 0,4-8 1,1 0-1,-1-2 1,3-3-1,-4 0 1,0-2 115,-5 0 1,-4-2-1,-1-1 1,-3-6 0,-7-4-1,-3-4 1,-6 0-1,-6-2-146,-10 1 0,-16-1 0,-18 7 0,19 9 0,-2 0 32,-5 1 0,-2 2 0,-3 4 0,-1 2 0,-4 0 0,0 0 0</inkml:trace>
  <inkml:trace contextRef="#ctx0" brushRef="#br0" timeOffset="16">5231 13557 7460,'-8'-8'9,"2"3"1,1 4-1,2 6 1,2 5 0,1 5-1,0 5 1,0 6 0,0 4-1,0 4 1,1 3 0,2 1 52,1-1 1,-1-1 0,-1-2 0,0 0-1,2-1 1,-2-2 0,0-5 0,-2-2-1,0-2-146,0-3 1,1-2-1,2-6 1,0 0-1,0 1 1,-2-1 83,-1 1 0,0-6 0,0-1 0</inkml:trace>
  <inkml:trace contextRef="#ctx0" brushRef="#br0" timeOffset="17">5117 13557 7569,'0'-22'-22,"0"3"0,0 4 0,5 2 37,2 2 1,3-1-1,2 1 1,0 1-1,4 1 1,3 2 37,2 2 1,3-2-1,3 3 1,2 1-137,0 2 0,3 2 8,-5 3 0,-2 4 0,-6 6 55,-4 1 0,-2 0 0,-3-2 0,-2 1 0,-4 1 0,-3 0 0,-2 2 39,-3 2 1,-4-1 0,-7 1 0,-4 1 0,-4 0 0,-2 1 0,-3-2 0,-1 0-70,-3-2 0,5 0 1,3-6 49,4 1 0,6-6 0,-3-1 0</inkml:trace>
  <inkml:trace contextRef="#ctx0" brushRef="#br0" timeOffset="18">5642 13716 7569,'-5'-7'55,"-3"-1"0,-2-1 0,-1 0 0,-1 2 0,2 2 0,1 1 0,3 1 0,1 5 0,3 4 0,4 5 0,3 3 17,1 2 1,6 0-1,4-1 1,1 3-1,-1 1 1,-2-1 0,0-2-1,0 0 1,1-1-165,-1 0 0,-1 0 0,-3-3 0,-1-2 0,-3-1 0,-1-2 0,-2 2 0,-1 0-585,2-1 677,-3 2 0,5-4 0,-6 6 0</inkml:trace>
  <inkml:trace contextRef="#ctx0" brushRef="#br0" timeOffset="19">5779 13716 7569,'-5'-22'109,"2"3"1,-3 1 0,1 1-90,2 3 0,-3 12 0,-2 6 1,-2 6-1,-1 6 0,-2 6 1,-1 4-1,-1 2 0,1 2-321,1-1 0,3-6 0,1 1 0,3-1 301,1-3 0,1-5 0,4 2 0</inkml:trace>
  <inkml:trace contextRef="#ctx0" brushRef="#br0" timeOffset="20">6190 13157 7569,'-10'-9'-139,"2"5"1,3 9-1,0 8 1,-2 6-1,-5 4 1,-2 3 310,-1 5 0,-5 6 1,1 1-1,-2-1 1,2-2-1,4-1 1,1 1-1,1-2 1,1-2-113,2 0 1,6-2 0,-1 1 0,1-3 0,0-3 0,2 0 0,2 2-201,3 0 0,4-3 0,4-5 0,2 0 0,2-2 1,4 1-1,3-5 140,0-3 0,1 1 0,0-3 0</inkml:trace>
  <inkml:trace contextRef="#ctx0" brushRef="#br0" timeOffset="21">6270 13534 7569,'-16'-17'559,"4"1"-472,1-3 0,4 9 0,9 11 0,1 8 0,5 6 0,2 3 0,2 1 0,-1 0 1,0 0-192,1 1 0,3 0 1,0-1-1,-1-3 0,-1-4 1,-2 0-1,1-1-591,-1 1 695,-4-6 0,3 4 0,-4-4 0</inkml:trace>
  <inkml:trace contextRef="#ctx0" brushRef="#br0" timeOffset="22">6453 13488 7569,'-18'-10'87,"3"2"1,2 4-1,2 4 1,-1 6-46,1 5 1,-1 2 0,1 6-1,-2 2 1,-1 3 0,-1 3 0,1-2-1,3 0-1355,3-3 1313,-2 1 0,9-5 0,-4-2 0</inkml:trace>
  <inkml:trace contextRef="#ctx0" brushRef="#br0" timeOffset="23">6476 13180 7569,'-12'-10'85,"3"2"0,6 4 0,5 4 1,4 3 34,2 0 0,0 8 1,4-1-1,2 6 1,3 5-1,1 4 1,1 4-1,0 5-151,0 3 0,-2 6 1,4 0-1,-5 4 1,-2 3-1,-5-2 1,-3-1-1,-3-2-699,-2-4 730,-1 4 0,-10 0 0,-3 8 0</inkml:trace>
  <inkml:trace contextRef="#ctx0" brushRef="#br0" timeOffset="24">7446 13214 7569,'2'-14'43,"0"1"0,3 4 0,0 4 1,2 8-1,-2 6 88,0 5 0,4 6 1,-3-1-1,2 3 1,-1 2-1,2 1 0,0 2 1,0-3-1,-3-3-356,-1-2 1,0-3 0,-2 3-1,2 0 1,0-1 224,0-3 0,4 3 0,-3-1 0</inkml:trace>
  <inkml:trace contextRef="#ctx0" brushRef="#br0" timeOffset="25">7892 13191 7569,'-5'-23'49,"-2"7"0,-4 6 1,1 8-1,1 9 1,1 4 98,-1 4 0,-1 7 0,-1 6 0,-2 2 0,-1 5 1,-2 3-1,-1 2 0,-1 2-253,1-1 0,-2 7 0,-3-4 0,3 1 0,3-3 0,2-3 0,1-4 0,4-2 105,3-2 0,-3-6 0,2 3 0</inkml:trace>
  <inkml:trace contextRef="#ctx0" brushRef="#br0" timeOffset="26">8052 13477 7569,'-17'-17'115,"8"8"1,-2-1 0,1 4 0,0 3 0,-2 2 0,-1 2 41,-2 3 1,1 7 0,-5 8 0,-1 3 0,0 2 0,-1 3 0,4 3-1,0 5-188,3 3 1,3-3 0,3 4 0,4 0 0,3-3 0,2-1 0,4-5 0,6-2-160,2-3 1,8-6 0,-2-3 0,2-5-1,4-3 1,0-5 0,3-3 0,0-3 166,0-5 1,-2-2-1,-3-3 1,-1-1-1,-5-1 1,-4 0-1,-5 0 64,-3-1 0,-8-4 0,-9 2 0,-10 0 0,-7 3 0,-5 4 0,-4 3-41,-4 4 0,-3 13 0,0 4 0</inkml:trace>
  <inkml:trace contextRef="#ctx0" brushRef="#br0" timeOffset="27">9102 13225 7569,'0'-11'81,"0"0"1,0-1 0,0 1 0,0-1 0,-1 2-1,-1 1 1,-3 2 0,-1-2 0,0 0 0,1 2 12,0 7 0,1 7 0,4 7 0,0 2 0,1 2 1,2 2-1,2 2 0,1 1 0,3 0-369,1-1 1,2 1-1,-1 0 1,-1 0-1,-1-1 275,-1-3 0,0 2 0,3-3 0</inkml:trace>
  <inkml:trace contextRef="#ctx0" brushRef="#br0" timeOffset="28">9525 13065 7569,'-11'-22'187,"0"6"1,4 10-1,2 11-101,0 8 1,-2 12 0,-3 3 0,0 8 0,1 6 0,-2 2 0,-1 3 0,0 1-645,3 2 394,-8 4 1,10-8-1,-9 1 1,4-5-1,0-3 164,1-2 0,-1 3 0,1 1 0</inkml:trace>
  <inkml:trace contextRef="#ctx0" brushRef="#br0" timeOffset="29">9776 13442 7569,'-11'-16'51,"-1"3"0,1-1 0,0 5 0,-1 6 0,1 1 96,-1 2 1,1 7-1,-2 4 1,-2 7 0,-4 5-1,-3 3 1,0 5 0,0 2-147,3 1 0,-1 4 1,6 1-1,4 1-153,4-1 0,5 3 1,1-4-1,1-2 8,3-5 1,8-4-1,5-8 1,2-4-1,0-3 1,3-5 0,2-3 227,3-3 0,3-5 0,-3-2 0,-2-3 1,-1-3-1,-1-2 0,-1-2 0,-4 0 99,-7-2 1,-1-1 0,-6-2 0,-4 0 0,-6 2 0,-11 1 0,-8 3-450,-10 4 1,-8 7-1,-6 3 1,1 6 265,1 6 0,1 8 0,0-1 0</inkml:trace>
  <inkml:trace contextRef="#ctx0" brushRef="#br0" timeOffset="30">10758 13088 7569,'-11'-23'122,"1"2"0,1 2 0,3 4 0,-1 3 0,2 6 0,0 7 1,4 9-1,2 7 0,4 3-173,2 3 1,-1-3-1,3 7 1,-2-3-1,1-1 1,0 0-1,-2 0 1,0-1 0,-1 0-1716,0-3 1766,-1 3 0,-4-5 0,0 6 0</inkml:trace>
  <inkml:trace contextRef="#ctx0" brushRef="#br0" timeOffset="31">11272 12997 7569,'-1'-15'82,"-1"-1"1,-3 4 0,-1 5-1,0 10-6,0 7 1,-3 10 0,-5 2 0,-3 6 0,1 5 0,-2 6-1,2 6 1,-1 3-222,3 1 0,-2 5 1,0-5-1,3-1 0,0-2 1,3-4-1,1-4 1,2-4 144,2-3 0,-4 2 0,3-4 0</inkml:trace>
  <inkml:trace contextRef="#ctx0" brushRef="#br0" timeOffset="32">11432 13465 7569,'-5'-11'109,"-1"-1"1,-2 2 0,2 1 0,0 3 26,-1 1 1,-2 7-1,-5 9 1,-2 5-1,-2 4 1,-2 6 0,-2 2-1,-1 3-148,1 2 0,0 2 0,2 0 1,2 2-1,1 2 0,5 1 1,2-1-1,3-2-185,2-2 1,1-7 0,6-4 0,1-5 0,5-2-1,3-4 1,6-5 0,5-4 163,3-2 0,3-4 1,-2-2-1,5-4 0,1-5 1,-2-2-1,-3-1 155,-3 0 1,-8-1 0,-4-3 0,-7 1 0,-5-1 0,-6-2 0,-10 1 0,-10 0-225,-10 2 0,-6 10 0,-7 2 1,-3 7 101,0 7 0,1 6 0,5 10 0</inkml:trace>
  <inkml:trace contextRef="#ctx0" brushRef="#br0" timeOffset="33">12552 13065 7569,'-12'-11'100,"4"1"1,2 1-1,1 1 1,1 1 0,0 2-1,2 5 1,2 6 0,2 5-1,2 5 1,0 3 0,1 2-87,1 2 0,-2 0 1,4 0-1,0 0 1,-2 0-1,-1-1 0,-1 1 1,1-1-589,1-3 0,-3 2 0,1-2 574,-3 3 0,4-4 0,1-2 0</inkml:trace>
  <inkml:trace contextRef="#ctx0" brushRef="#br0" timeOffset="34">12974 12974 7569,'-6'-24'-112,"1"9"1,5 15 0,0 7-1,0 6 1,-2 5 0,-1 3 219,-5 7 0,-3 5 0,-5 5 0,-1 4 0,-2 4 0,0 2 0,-2 3 1,0-2-105,-2-2 1,1 0 0,2-9 0,2-1 0,3-1 0,3-3 0,5-3-5,2-3 0,-4 2 0,3 0 0</inkml:trace>
  <inkml:trace contextRef="#ctx0" brushRef="#br0" timeOffset="35">13214 13328 7569,'-10'-11'88,"1"1"1,1 2-1,-1 5 43,-1 6 1,-2 7-1,-4 7 1,-3 2 0,-1 5-1,-2 5 1,1 4-1,-3 1 1,0 0-59,0 1 0,4 3 0,3 0 0,0 0 0,5 0 1,1 0-1,5-1-215,1-2 0,1-5 1,5-4-1,5-3 1,4-4-1,5-4 1,1-3-1,3-5 42,3-3 0,-2-3 1,7-1-1,-3-1 0,-1-3 1,0-5-1,-2-3 120,-2-3 0,-2-6 0,-7 2 1,-2-4-1,-5-3 0,-4-3 1,-6-1-1,-10 4-10,-7 2 0,-14 6 0,-10 4 0,-6 5 0,-3 8-10,3 7 0,-3 7 0,5 10 0</inkml:trace>
  <inkml:trace contextRef="#ctx0" brushRef="#br0" timeOffset="36">14607 13020 7569,'-17'-23'54,"0"6"0,7 5 0,1 4 0,1 3 0,-1 3 0,-1 0 0,-1 2 0,-1 0 0,2 2 0,1 1 0,3 6 0,1 5 0,3 5 0,0 4 0,4 2 15,1 2 0,4 5 1,4-3-1,0 0 0,1-1 1,-2-1-1,-1-1 1,-1 0-70,0-2 0,3-1 0,0 0 0</inkml:trace>
  <inkml:trace contextRef="#ctx0" brushRef="#br0" timeOffset="37">14996 12997 7569,'-12'-20'-18,"1"4"1,-1 10 0,1 9 0,-2 8-1,-2 7 1,-4 3 162,-3 2 1,-4 5 0,-1 4 0,2 3 0,1 5-1,-1 0 1,1 3 0,0 1-242,3-3 1,2 3 0,0-8 0,3-3 0,4-3 0,0-4 0,2 1 95,3-2 0,-4-1 0,5-1 0</inkml:trace>
  <inkml:trace contextRef="#ctx0" brushRef="#br0" timeOffset="38">15007 13420 7569,'-11'-17'153,"4"4"0,2-1 0,0 5 0,-3 6 0,-2 1 0,-2 4 0,-2 1 0,-3 5-18,-1 2 1,-1 7 0,-2 3 0,1 4 0,2 4 0,1 1 0,3 3 0,2 1-245,0 1 1,6-1 0,2-1-1,3-3 1,1-1 0,1-3 0,4 0-1,5-4-5,4-2 0,7-4 0,-2-7 0,3-3 0,4-1 0,0 0 0,0-2 0,-2-2 143,-1-4 1,-4 2-1,-3-6 1,-2-1 0,-5-1-1,-3-2 1,-4-2-1,-5-3 2,-4-1 0,-14 1 0,-5-4 0,-7 3 0,-5 3 0,-4 5 0,-3 5-239,0 4 0,5 2 1,6 4-1,7 5 208,7 4 0,4 12 0,4-2 0</inkml:trace>
  <inkml:trace contextRef="#ctx0" brushRef="#br0" timeOffset="39">16252 12894 7569,'0'-23'82,"0"6"1,0 1 0,0 4-1,-1 1 1,-3 5 0,-3 6 0,1 6-1,1 6 1,1 3 0,0 4 0,2 3 44,1 1 1,1 3 0,0 2-1,0 0 1,1 0 0,1-1-1,4-1 1,0 1-510,3-2 1,1-1 0,0-2 0,-1-2 381,-1-1 0,-1 0 0,5 4 0</inkml:trace>
  <inkml:trace contextRef="#ctx0" brushRef="#br0" timeOffset="40">16674 12986 7569,'-1'-14'176,"-3"2"1,-2 7-109,0 6 1,-4 7-1,1 6 1,-5 4 0,-4 2-1,-1 5 1,0 3-1,-1 4 1,-1 1-141,2 1 1,-1 4 0,3 0 0,1-2 0,-1-3 0,3-4 0,2 0 0,0-1 71,1 0 0,0-6 0,-1-6 0</inkml:trace>
  <inkml:trace contextRef="#ctx0" brushRef="#br0" timeOffset="41">16823 13374 7569,'-11'-15'0,"-1"1"0,2 2 0,1 5 0,1 2 1,-2 2 146,-4 2 0,0 1 0,-5 0 0,-1 2 0,-2 5 0,0 5 0,-1 5 0,0 3-107,0 2 1,2 1 0,0 1-1,5 2 1,2 5 0,5 2 0,3 1-1,3-1-187,2-3 1,2 2 0,3-6 0,3-4-1,5-3 1,2-2 0,2-4 0,2-3 205,2-3 0,-2-4 0,1 1 0,0-3 0,0-1 0,-1-1 0,0-3 1,-2-4 155,1-2 1,-2-1 0,-4-1 0,1 0-1,-2-2 1,-2-3 0,-5 1-180,-1-1 1,-5 1-1,-4 3 1,-10 0 0,-10 4-1,-9 3 1,-10 5 0,-5 3-1244,-3 6 1207,-2 7 0,4 8 0,1 6 0</inkml:trace>
  <inkml:trace contextRef="#ctx0" brushRef="#br1" timeOffset="42">8269 11843 7569,'0'-27'-70,"1"4"94,3 0 1,-3 5 0,3 7 0,-3-1 0,-1 1 0,0 2 0,-1 6 0,-3 11 0,-4 10 0,-2 7 0,-1 6-3,-1 2 1,1 6 0,0 4 0,-2 4-1,-1 6 1,-1 7 0,7-25 0,0 2-1,0 5 1,-1 1 0,-2 7 0,0 1 2,-1 4 1,-1 1 0,2-13 0,-2 0 0,1 1 0,0 2 0,1 1 0,-1 1 0,-1 0 0,1 1 0,-1 1 0,-1 0 0,1 1-1,-1 0 1,1 1 0,0 0 0,0 0 0,-1 1 0,1-1 0,-1 0 0,1 1 0,0-1 0,0 0-19,0-1 0,0 0 0,-1-1 0,2-4 0,-1-2 0,0 0 0,-4 19 0,0-1 1,0-5-1,0 0 0,0-4 0,1-2 0,0-2 0,0-2 0,1-3 0,1-3 0,0-3 1,1-1 24,2-4 0,1-1 0,-8 23 0,8-8 0,1-7 0,3-7 1,0-5-1,4-6 0,1-6 174,1-3-839,0-2 633,0-4 0,-5-7 0,-2-7 0</inkml:trace>
  <inkml:trace contextRef="#ctx0" brushRef="#br1" timeOffset="43">11524 11615 7569,'0'-13'-147,"1"-1"1,1-1 0,2 1 0,-1 1 0,-2 2-1,0 1 1,2 1 132,1 1 1,-2 6 0,-4-1 0,-3 7 0,-2 8 157,-2 5 1,-1 6 0,-2 4 0,-2 3 0,-3 6 0,-1 6 0,-1 8 0,0 9-112,10-27 0,-1 1 0,1 3 1,-1 1-1,-1 3 0,-1 0 1,0 4-1,0 1 0,0 3 1,-1 2-1,-1 2 0,0 2 1,0 2-1,0 1 0,-1 1 1,1 1-18,-1 0 0,1 0 1,0-3-1,1 0 0,-2-3 1,0 0-1,-1 0 0,0 0 1,0-4-1,-1 1 1,0-3-1,0-1 0,0-1 1,-1-2 3,1-1 0,0 0 0,0-1 1,0-1-1,0-1 0,0 1 1,-1-2-1,1 0 0,1-3 0,-1 0 1,1-3-1,1-1 0,-15 25 1,4-5-80,4-7 0,4-7 1,8-8-1,3-2 0,2-5 1,1-2-1,0-4 0,1-2-496,2-1 1,2-2 554,3 1 0,-3 9 0,5 3 0</inkml:trace>
  <inkml:trace contextRef="#ctx0" brushRef="#br1" timeOffset="44">15155 11387 7264,'-7'1'28,"-1"4"1,-1 8-1,-2 9 1,-4 11-1,-6 11 1,-5 9 0,9-21-1,0 2 1,-4 4-1,0 1 1,-3 5 0,1 0 47,-2 3 1,0 0 0,0 0 0,1 1-1,0 3 1,2 1 0,0 1 0,0 2 0,0 0-1,2 0 1,0 1 0,2 0 0,0-2 0,1 0-1,2-1 1,0 0-71,1 0 1,1-1-1,1-1 1,0-1-1,1 1 1,-1-1 0,1-2-1,-1-2 1,2-1-1,-1-1 1,1 0-1,0 0 1,0-1 0,1 0-1,-2-2 1,0 0 18,-1-2 0,-1 0 0,1 0 1,0-1-1,-2-2 0,0-1 0,0-1 1,1-1-1,0-1 0,-1-1 1,-11 26-1,1-4 0,2-5 6,3-5 0,3 1 0,4-8 0,2-1 0,1-5 1,3-1-1,1-2-150,2-3 1,2 0-1,1-9 1,1-2-151,3-4 0,2-3 0,5-2 269,-4 4 0,3 2 0,-3 1 0</inkml:trace>
  <inkml:trace contextRef="#ctx0" brushRef="#br2" timeOffset="45">5219 16172 7569,'-7'-5'-16,"-1"-3"1,-1-2-1,-1-1 1,-1-1-1,-1 1 1,2-1 181,2 1 0,5 1 0,6 2 0,5 4 0,2 3-195,2 1 1,-1 0 0,0 0 0,1-1 0,1-2 0,2 0 0,3 0 0,1 2 0,1-1 10,4-1 0,-1 1 0,4-1 1,-2 1-1,0 2 0,3 0 0,0 0 1,1 0-6,1 0 0,0 0 0,3 0 1,0 0-1,0 0 0,2 0 1,1 0 26,0 0 1,2 0 0,1 0 0,2 0 0,2-1-1,2-1 1,4-2 0,0 1 0,-1 2 0,-1-3 0,-1 0 0,0 2 0,-1 0 0,0 2 0,-2 0-3,-1 0 0,-4 0 0,2 0 1,1 0-1,-2 2 0,2 0 1,-2 2-1,2-1 27,0-2 0,-3-1 1,3-1-1,4-3 0,2-3 1,2 0-1,1-1-3,1-1 0,-4 3 0,1 0 1,-4-1-1,-3 2 0,-2 0 0,-3 3 1,-3 0-19,-3 2 1,-3 0 0,3 0 0,2 0 0,1 0 0,2 0 0,2 0 24,1 0 0,7 0 1,-1 0-1,4-1 1,2-1-1,2-4 1,4 1-1,5-1 1,2 0 0,-2 2 0,2-2 0,0 0 0,-4 4 0,0 1 0,-4 1-42,-1 0 0,2 0 1,-3 0-1,3 0 1,1 0-1,1 0 1,2 1-1,3 1-1,-29 0 1,0 0-1,-2 0 1,2 0-1,2-2 1,1 0-1,0 0 1,0 0 0,1 1-1,0-1 1,2 1-1,0 1 1,1 0-1,2 0 6,0-1 1,1 0-1,1 0 1,0 0-1,1-1 1,0 0 0,-1-1-1,0 2 1,-1-1-1,1 1 1,-2 0-1,1 0 1,0 1 0,1 0-1,0 0 1,0 0-13,1 1 0,-1-1 0,1-1 0,0-1 0,1 3 0,0-1 1,1 0-1,1 0 0,3 0 0,0 0 0,2 0 0,0 0 1,2 0-1,0 0 34,0 0 1,1-1 0,2 2 0,1-2 0,1-1 0,0 0 0,2 0 0,1 0-1,0 0 1,1 0 0,-21 0 0,0 0 0,0 0 0,21 0 0,0 0 0,0 0-1,-1 0-58,0 0 1,-1 0-1,1 0 1,-1 0-1,-1 1 1,0-1 0,0 2-1,-2-1 1,-1 1-1,-1 1 1,-1 0-1,-1 0 1,-1 2 0,0-1 38,1 1 1,0 0-1,-1-1 1,-1 0-1,1 0 1,-1 0 0,0 0-1,-1 1 1,-2-1-1,1 2 1,-2-1 0,0 1-1,-1-1 1,0 0-1,-2 0 1,1-1-6,-2 0 1,-1 0 0,0-1-1,0 0 1,3 2 0,-1-1-1,2-1 1,-1 0 0,0 0 0,0-1-1,-1 0 1,-1-1 0,0 0-1,1-1-3,-1 0 1,0 0-1,-1 0 1,-1 0 0,2 0-1,1 0 1,-3 0-1,-1 0 1,0 0 0,-1 0-1,0 0 1,-1 0-1,-1 0 1,1-1 0,-1 0-1,1-1 11,1 1 1,0-1-1,0-2 1,1 0-1,1 1 1,1 1-1,-1-1 1,-1 1-1,2-1 1,-1 1-1,2 0 1,1 0-1,1 0 1,0 0-4,1 0 1,1 0-1,2 0 1,0 1 0,-2 0-1,-1 2 1,1-2 0,0 0-1,1 0 1,0 0 0,0-1-1,0 0 1,0 1 0,2-1-1,-1 2 1,0-1 3,0 1 1,0 0 0,-5 0 0,0-1 0,-2 0 0,0-1 0,-2 0-1,0 1 1,-2-1 0,0 1 0,0 0 0,0-1 0,-2 1 0,0 0 31,0-1 1,-2 0-1,1-2 1,-2 1 0,-2 0-1,-1 0 1,0 0 0,-1 0-1,29-5 1,-4 1 0,-2-1-1,-3 1 59,-2 0 0,4-2 0,-4 6 0,1 0 1,1 2-1,0 2 0,2 2-91,-2 0 0,3 6 0,-4-2 0,0-1 0,-3-1 1,0-1-1,-2 1 0,-3 0-37,-5 0 0,-3 0 0,-6-2 1,-6 1-1,-7-2 0,-4 1-1534,-5 0 1567,-25 6 0,-4-4 0,-1 3 0,0-3 0,0-2 0</inkml:trace>
  <inkml:trace contextRef="#ctx0" brushRef="#br2" timeOffset="46">5950 15327 7569,'-6'-12'47,"2"1"0,3 0 0,1-1 0,0 1 0,1 1 0,3 2 0,4 4 0,2 4 0,1 4 0,1 5 0,-1 4 0,0 3 9,1 2 1,-1 1 0,1 4 0,-1-1-1,2 0 1,2-2 0,3-1 0,1 0-1,-1 0-79,-2 0 1,1-5 0,-4 0 0,3-3 0,-2-4 0,-2 1-95,0-2 0,-5-1 0,0-4 117,-2 3 0,4 3 0,-3 4 0</inkml:trace>
  <inkml:trace contextRef="#ctx0" brushRef="#br2" timeOffset="47">6350 15327 7569,'-4'-29'87,"0"3"0,2 6 1,1 5-1,1 2 1,0 2-1,-2 0 31,-1 4 1,0 2 0,-6 6 0,-2 3 0,-5 5-1,-1 5 1,-4 6 0,-1 5-250,-5 6 0,3 6 0,-3 2 0,3 0 0,1 2 0,0-2 0,2 2 131,2-1 0,-8 2 0,3 4 0</inkml:trace>
  <inkml:trace contextRef="#ctx0" brushRef="#br2" timeOffset="48">5231 16629 7569,'-8'-12'32,"2"1"1,1 0 0,1-1 0,0 1 0,0-1 0,0 1 0,1-1-1,-1 4 1,3 4 0,2 9 6,3 7 1,-1 11 0,-3 8-1,0 2 1,0 2 0,-1 3-1,-1 4 1,-2 3-75,1 0 0,-2 0 0,0-2 1,0-2-1,0-1 0,2-1 1,2 0-13,1-6 1,0 0-1,0-8 1,0-2-1,1-4 1,2-3-1,2-2-313,1-1 1,-3-5 359,1-1 0,2 1 0,0 3 0</inkml:trace>
  <inkml:trace contextRef="#ctx0" brushRef="#br2" timeOffset="49">4979 16743 7569,'-5'-23'-48,"-1"0"0,0 2 0,2 2 1,4 2-1,5 2 0,5 0 48,4 1 1,3-3 0,-2 2 0,5 0 0,4 0 0,4-1 0,1 2 0,3 2 55,1 0 0,1 5 0,-1 0 1,-1 2-1,-3 3 0,-1 0 0,-2 2 1,-4 2-33,-3 2 0,-1-2 0,-4 6 0,1 1 0,-2 2 0,-3 3 0,-3 1-32,-2-1 0,-2 4 0,-4 1 0,-4 3 0,-6 0 0,-7 1 0,-5 1 0,-4 2-54,-3 0 1,-3 1-1,0-4 1,3-2 0,3-2-1,3-3-144,1-4 0,6-4 206,6 0 0,0-11 0,4 2 0</inkml:trace>
  <inkml:trace contextRef="#ctx0" brushRef="#br2" timeOffset="50">5699 16435 7569,'0'-8'807,"0"0"-822,0 6 1,-1 6-1,-2 8 1,-2 5 0,-1 4-1,-3 4 1,-3 4 36,-3 4 1,1 0 0,-5 7 0,0 1 0,0 0 0,0 2 0,0 1-1,1 2-60,3-1 1,4 0 0,3-3 0,4-3 0,3-1 0,1-1 0,0-3-40,0-2 1,4-8 0,2 0 0,3-5 0,4-1 0,1-2 0,1 1 0,0-3-278,-1-1 1,0-2 353,1 0 0,-2 1 0,3-1 0</inkml:trace>
  <inkml:trace contextRef="#ctx0" brushRef="#br2" timeOffset="51">5859 16686 7569,'-5'-17'-36,"0"9"1,-3-1 0,3 6 137,0 8 0,4 5 0,-3 6 0,3 3 0,1 2 1,1 3-1,3 2 0,3 2-70,3 1 1,2 1-1,1 3 1,1-1 0,2-2-1,1 1 1,0-2 0,0-2-192,-1-3 1,0-3-1,-5-2 1,0-3-1,1-4 1,-1 0-611,1-1 769,-6 1 0,-1-6 0,-5-1 0</inkml:trace>
  <inkml:trace contextRef="#ctx0" brushRef="#br2" timeOffset="52">6144 16652 7569,'-19'-33'83,"3"3"0,2 9 1,4 8-1,0 8-93,-1 4 1,0 7-1,-2 7 1,-2 8-1,-4 10 1,-2 6 0,-2 6-1,0 4-36,0 2 1,1 5-1,2-5 1,2-1 0,1-1-1,1-4 1,2-3-1,4-7-251,0-4 1,5-6 0,1-5 296,3-2 0,6-1 0,1-3 0</inkml:trace>
  <inkml:trace contextRef="#ctx0" brushRef="#br2" timeOffset="53">6087 16857 7569,'-6'-11'20,"1"-1"1,6 1 0,4 0 0,5-1 0,6 2 0,1 1-1,4 1 1,0 0 44,2-3 0,0 4 0,1-1 0,3 1 0,2 0 0,-1 3 0,-4 3 0,-5 1-187,-3 0 1,0 0 0,-5 0 121,1 0 0,-6 5 0,-1 2 0</inkml:trace>
  <inkml:trace contextRef="#ctx0" brushRef="#br2" timeOffset="54">6144 16983 7569,'-16'0'123,"6"-5"0,2-2 0,11 1 0,6 2 0,3 2-157,4-2 1,1 3-1,7-4 1,2 1-1,2-1 1,0 0-1,1 0 1,-1 1-454,0-1 0,-6 3 487,-3-1 0,-5-4 0,3 1 0</inkml:trace>
  <inkml:trace contextRef="#ctx0" brushRef="#br2" timeOffset="55">6521 16777 7569,'-6'-11'-65,"1"-1"1,6 2-1,3 3 122,4 3 0,2 8 1,0 3-1,-1 3 1,-2 2-1,2 1 0,1 0 1,2 4-60,-1 1 0,3-3 0,0 4 0,-1 0 0,0-1 0,-3-2 0,-1 0 0,-1-1-254,3-1 0,-4-2 0,1 0 256,1-1 0,1 1 0,1-1 0</inkml:trace>
  <inkml:trace contextRef="#ctx0" brushRef="#br2" timeOffset="56">6761 16800 7569,'-11'-21'-33,"1"1"0,2 5 1,3 4 25,0 3 1,2 4 0,-4 8-1,-2 5 1,-3 6 0,-3 7 0,-4 5-1,-2 2-71,-2 2 1,1 2 0,2 0 0,2-2 0,3-4 0,3-3 0,5-3 0,2 0 77,2-2 0,-3-5 0,-1 2 0</inkml:trace>
  <inkml:trace contextRef="#ctx0" brushRef="#br2" timeOffset="57">6910 16515 7569,'-5'-35'66,"3"11"1,-2 5 0,4 5 0,4 3 17,4-1 1,2 7 0,0 5 0,-1 8 0,-3 6 0,1 6 0,-2 6-1,0 4-31,-3 3 0,0 6 0,-2 2 0,0 1 1,0 0-1,-2 0 0,0-2-97,-2-2 0,-4 3 0,5-1 0,0 1 0,2-3 0,1-2 0,0-3 0,0-2-106,0 0 0,0-6 0,0 2 0,1-4 0,2-3 0,0-2 150,0-2 0,-2 0 0,-1-5 0</inkml:trace>
  <inkml:trace contextRef="#ctx0" brushRef="#br2" timeOffset="58">7104 16732 7569,'6'-12'-134,"-2"3"1,-3 5 0,-1 8 310,0 5 1,0 4 0,0 2-1,0 4 1,0 3 0,0 1-1,0-2 1,0-1-94,0-1 1,4 0-1,1 4 1,0 0-1,2-1 1,-1-2 0,1-2-1,1-2-145,0-2 1,-2-1 0,3-3 0,-1-2-1,-1-3 1,1-1 0,-1-1-19,2 0 0,5-2 1,3-1-1,-1-1 1,2-3-1,0-2 1,1-2-1,0 1-296,0-2 1,-5 2-1,1 0 375,-2-2 0,-2-1 0,1-2 0</inkml:trace>
  <inkml:trace contextRef="#ctx0" brushRef="#br2" timeOffset="59">7070 17029 7569,'-17'-12'91,"4"1"1,6-1 0,4 1 0,7 1 0,6 1 2,3 1 0,6 1 0,5-5 0,8 1 0,4 1 0,1 1 0,-1 1 0,-2 0-390,0 2 0,-3-4 0,-3 4 0,-3-2 296,-3 0 0,-7 1 0,1-5 0</inkml:trace>
  <inkml:trace contextRef="#ctx0" brushRef="#br2" timeOffset="60">7127 16709 7569,'-12'-10'56,"6"2"1,5-7-1,6 2 1,7 2-1,5-1 1,3 1 0,3-2 36,4-2 0,-2 2 0,4-2 0,-1 2 0,-1 2 0,-1 1 0,1 1 0,-2 2-328,0 2 1,1-2-1,0 3 235,-5 1 0,2-3 0,-5 0 0</inkml:trace>
  <inkml:trace contextRef="#ctx0" brushRef="#br2" timeOffset="61">7492 16263 7569,'0'-29'89,"1"8"0,3 9 0,4 7 0,2 4 0,1 1 1,1 0-1,0 1 81,4 3 0,1 3 1,6 9-1,1 4 1,2 5-1,2 6 1,1 2-1,1 2-34,0 3 0,-3 1 0,-4 6 1,0 5-1,-1 2 0,-3 1 0,-5 0-319,-5-1 0,-1 4 0,-2-4 1,-1 1-1,0 0 0,-4-1 0,-5 0 1,-7 2 182,-7 2 0,-9 1 0,-2 0 0</inkml:trace>
  <inkml:trace contextRef="#ctx0" brushRef="#br2" timeOffset="62">9388 15224 7569,'0'-11'-7,"-1"-1"0,-2 1 0,-1-1 1,3 1-1,4-1 0,3 1 0,3 0 1,2-1-1,4 2 0,3 1 0,1 2 1,0-2-1,0 0 0,2 1 0,1 3 1,4 1 150,-1 1 0,-1-1 0,-1 4 0,0 0 1,-1 0-1,-2 1 0,-2 3 0,-2 3-160,-2 4 1,-1 1 0,-3 3 0,-2 4 0,-5 3 0,-1 2 0,-2 2 0,-3 1 0,-3 3-90,-6 1 0,-7 2 1,0 0-1,-2-1 1,-2-3-1,1-1 1,3-2-32,4-2 1,2-5 0,2-2 0,0 0-1,0-3 286,4-1 0,3-7 0,8-2 0,3-3 1,5-1-69,3 0 0,3-1 1,6-2-1,3-2 1,3 0-1,3-1 0,0 1-156,-3 0 0,2 1 0,-4 4 0,0 0 0,0 0 74,-3 0 0,-6-5 0,-2-2 0</inkml:trace>
  <inkml:trace contextRef="#ctx0" brushRef="#br2" timeOffset="63">12791 14904 7569,'0'-11'33,"2"1"1,0 3-1,2 7 1,0 8-1,0 6 1,-1 5 0,0 4-1,-3 3 1,-3 5-1,-2 2 1,0 1-18,0 0 0,-2 1 0,1-1 0,1-1 0,-1-1 0,1-3 0,0-1 0,2-3-15,2-1 0,1-6 0,0-3 0,1-2 0,2-2 0,2-1 0,1-2 0,4-4 14,4-3 0,-1-1 0,2 0 1,-1 0-1,0 0 0,2 0-615,-3 0 600,0 0 0,-1 0 0,-1 0 0</inkml:trace>
  <inkml:trace contextRef="#ctx0" brushRef="#br2" timeOffset="64">12997 15293 7569,'0'-12'63,"0"1"0,0-1 0,1 1 0,2-1 209,1 1 0,1 3 1,-3 3-1,2 4 1,-1 7-1,-2 7-354,-1 6 0,0 3 0,0 2 1,0 1-1,0 3 0,0 1 1,0 2-1,0-1-260,0 1 0,0-2 1,0 3-1,0-3 342,0-1 0,10 3 0,3-1 0</inkml:trace>
  <inkml:trace contextRef="#ctx0" brushRef="#br2" timeOffset="65">16812 15087 7569,'-2'-10'13,"-2"2"1,-3 4 0,-3 3 0,-3 1 0,-1 0-1,-2 0 1,-1 0 0,-1 1 0,0 3 0,-2 5-1,-3 5 1,-2 4 113,-2 0 0,-1 4 1,2 0-1,-3 5 0,-2 2 1,2 3-1,0 1 1,1 1-160,0 0 0,3 4 0,5 0 1,5-1-1,4-1 0,3-3 1,6-2-1,4-2-4,6-1 1,6-1-1,2-4 1,2-2 0,4-2-1,2-3 1,2-4 0,0-1 118,-2-4 0,-1-2 0,0-5 0,-1 0 0,1 0 0,-1 0 0,-3-1 50,-4-3 1,2-6-1,-2-7 1,-2 0-1,-5-4 1,-4 1-1,-4 0-185,-4 1 1,-12 6 0,-12 0 0,-10 6-1,-10 3 1,-11 5 0,-4 6 0,30-2 0,0 1 51,-29 9 0,7 3 0,4 5 0</inkml:trace>
  <inkml:trace contextRef="#ctx0" brushRef="#br2" timeOffset="66">9628 16252 7569,'0'-12'101,"0"1"0,0 0 0,0 2 1,0 5-1,0 9-91,0 8 0,1 4 0,2 6 0,0 0 0,0 0 0,-1 0 0,1-2 0,2 0 0,0-4-56,0 0 1,-1 2 0,-3-4 0,2-1 0,1-1 0,-2-2 0,-1 1 0,-1-1-962,0 1 1007,0-1 0,6 5 0,0 2 0</inkml:trace>
  <inkml:trace contextRef="#ctx0" brushRef="#br2" timeOffset="67">10073 16298 7569,'-11'-7'106,"3"-2"0,1 7-90,-2 3 0,0 5 0,0 10 0,1 4 0,-1 5 0,-1 6 0,-1 3 0,-1 4-18,1 4 0,-4 2 0,-2 3 0,1 2 0,-2-1 0,0-4 0,-1-3 0,0-4-114,0-3 0,4 1 0,-3-7 0,2-1 0,3-2 0,4-3 116,5 0 0,-2-1 0,0 2 0</inkml:trace>
  <inkml:trace contextRef="#ctx0" brushRef="#br2" timeOffset="68">10085 16743 7569,'-5'-29'64,"3"1"0,-2 6 0,3 3 0,2 4 0,3 2 1,4 2-1,2 1 0,0 1-14,-2 1 1,3 6 0,-1-3 0,6 1 0,0 0 0,2 2-1,0 0 1,2 4-105,2 1 1,-1 0 0,-1 3 0,-2 1 0,0-1 0,-2 2 0,1-1 0,-4 1 38,-5 1 0,1-3 1,-4 2-1,1 0 1,-3 3-1,-4 0 8,-5 0 1,-6 1 0,-3 1 0,-4 1 0,-3 1 0,0-1-1,-1-2 1,1 0-8,3-1 1,3-1 0,6-1 0,1-2 0,2-1 84,2 0 1,3 1 0,5 0 0,5-2 0,4-1-36,3 0 1,3 1 0,4-2 0,1 0 0,0 1 0,1 1 0,3 2-67,3-1 0,-1 4 1,2-2-1,-1 2 1,1 3-1,-2 1 1,-2 1-1,-6-1-29,-4-2 0,-8 4 1,-3 0-1,-2 1 0,-6 0 1,-6 1-1,-10 1 79,-9-1 0,-5 2 0,-3-3 1,-1-1-1,1 1 0,2-3 1,1-2-1,3-1-214,2-4 194,8 3 0,3-8 0,4 3 0</inkml:trace>
  <inkml:trace contextRef="#ctx0" brushRef="#br2" timeOffset="69">12803 16309 7569,'-18'-29'81,"3"5"1,7 6 0,4 1 0,3 3 0,1 2 0,1 2 0,2 1 0,2 2 0,1 4-1,3 4 1,0 6 0,0 7 0,-3 5 0,-1 3 0,-1 2-69,1 3 0,-3-2 1,1 6-1,-1-1 1,-4 1-1,0-2 0,-2 0 1,1-1-1,2 0-219,1-3 1,1-5 0,2-1 0,2 1 0,0-1 205,0 0 0,4-5 0,-3 2 0</inkml:trace>
  <inkml:trace contextRef="#ctx0" brushRef="#br2" timeOffset="70">13225 16366 7569,'0'-11'-166,"0"2"0,-1 5 0,-3 9 0,-5 8 304,-5 6 0,-3 13 1,-7 6-1,-3 5 1,-4 4-1,0 1 1,-1 1-1,3 0-163,1-2 0,5-3 0,5-2 0,2-4 0,2-4 1,2-3-1,4-3 0,1-2-449,2 1 474,-4-6 0,3 1 0,-6-4 0</inkml:trace>
  <inkml:trace contextRef="#ctx0" brushRef="#br2" timeOffset="71">13077 16869 7569,'-5'-17'22,"4"1"0,-3-3 1,4 3-1,4 2 0,4 0 1,6-1-1,5 1 0,3 2 44,1 0 1,1 1 0,3-1 0,2 2 0,3 1 0,1 3 0,2 1 0,-1 2-77,-2 2 1,0 1-1,-6 0 1,-1 0-1,-5 1 1,-5 3 43,-2 4 0,-7 2 1,-3 1-1,-6 1 1,-6-1-1,-4 1 1,-3-1-16,-2 0 1,3 1 0,-3-1 0,2-1 0,2-1 0,1-1 0,2 0-96,-1-2 1,5 3-1,0-4 126,2 1 1,1 2 0,6 2 0,1-1-47,5-2 1,2-4-1,3 2 1,2 0-1,4 1 1,3 2 0,1 0-26,-1 1 0,3-3 0,0 2 0,2 0 0,-1 1 0,1 0 0,-2-1 0,-3 1 3,-6 1 1,-3 1-1,-3 1 1,-2-1 0,-4 2-1,-4 1 1,-5 1-34,-7-1 0,-9 0 1,-11 0-1,-5 1 0,-5-1 1,-2-1-1,-1-2 1,5 1-149,5-1 1,8-5 0,9-1 198,6 0 0,1-3 0,5 3 0</inkml:trace>
  <inkml:trace contextRef="#ctx0" brushRef="#br2" timeOffset="72">16252 16332 7569,'0'-12'-32,"-1"6"1,-2 4 0,-1 4 0,0 6 0,1 3 0,-2 4 0,0 4 0,-1 3-1,4 1 1,1 1 0,1 1 57,0 2 0,1 0 0,1-3 1,4 1-1,0 0 0,3-2 1,1-2-1,1-2-443,1-2 0,-5 1 417,1-3 0,-6-2 0,4 4 0</inkml:trace>
  <inkml:trace contextRef="#ctx0" brushRef="#br2" timeOffset="73">16743 16320 7569,'0'-21'-121,"0"6"1,-1 10 191,-3 11 0,-2 13 1,-7 4-1,-2 7 1,-4 7-1,-3 5 1,-2 4-1,-1 2-31,-2 1 0,-4 5 1,5-5-1,0-2 1,2-4-1,1-5 1,1-2-179,-1-2 1,4-5-1,1-1 1,1-1 137,4-1 0,0 1 0,1-4 0</inkml:trace>
  <inkml:trace contextRef="#ctx0" brushRef="#br2" timeOffset="74">16617 16777 7569,'0'-23'38,"0"4"0,2 2 0,1 0 0,6 3 0,4 1 0,2 2 0,0 0-8,2-1 1,-3 5 0,6-1-1,3 0 1,2 1 0,1 0 0,-2 2-1,-1 3 1,-2 1-41,-2 1 1,2 0-1,-6 0 1,-1 1-1,-1 3 1,-2 2 21,0 0 1,-4 1 0,-3-4-1,-3 5 1,-1 2 0,-1 2-1,-3 0-18,-4 4 1,-2-4 0,-3 3 0,-2-2-1,-3-1 1,1-2 0,1-1 45,4-2 1,0 0-1,1 1 1,1 0-1,1 0-44,1-2 1,7 4 0,1-3 0,6 0 0,4-1 0,3 1-57,2-1 1,3-2 0,5 4 0,0 0 0,0 3 0,-1 0-1,1 0 1,0 1 51,0-1 0,0 2 1,0 1-1,-2 1 1,-2-1-1,-4-1 1,-2-2 43,-1 1 1,-2 0 0,-3 2 0,-3 2-1,-4-2 1,-4-1 0,-6 1 0,-8 2 47,-8-2 1,-7 0-1,-7 0 1,-4-1-1,-5-1 1,-4-4 0,-1-2-85,-2 0 0,-1 2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4:23:40.15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5802 5882 7883,'-5'-7'673,"3"2"-327,-3 5 513,5 0-735,0 5 1,0 2-34,0 4 0,0 4-55,0 1 0,0 5 40,0 2 1,-3 1-81,-1 7 1,0-1 73,4 4 1,0 1-96,0-1 1,0 1 75,0 3 1,0 2-14,0 2 1,0 1 105,0-5 0,0 1-94,0-1 1,0-2 53,0 2 1,0-4-39,0-3 0,4 0 10,0-4 0,1 0 16,-2-5 0,-1-2-23,2-1 0,-3-4-11,-1 4 0,0-5-2,0 1 1,0-2-92,0-2 0,0 1 149,0-1-115,0 0 96,0 1 13,0-1-29,-5 1-171,3-6 74,-3-1-8,5-5-119,0 0 1,5 0 115,3 0 9,2-5 1,5 2 16,1-4 0,-1 4-9,-4-1 1,2 2-1,2-2 1,2 3 29,2-3 0,6 3-27,-2 1 1,-1 0-26,-3 0 0,-2-4 27,2 0 1,2 0-116,-6 4 0,0 0 8,-3 0-17,-1 0 1,-3 0-181,-1 0-248,-4 0 24,2 0-1610,-5 0 1506,-5 0 639,-2 0 0,-4 0 0,0 0 0</inkml:trace>
  <inkml:trace contextRef="#ctx0" brushRef="#br0" timeOffset="1">5802 6498 7569,'-7'-6'417,"2"0"-526,5 2 31,0 3 0,2-4 704,1 5-375,4 0 1,0 0 54,1 0 0,3 0-87,5 0 0,4 0 27,-1 0 0,3 0-95,0 0 0,5 0-147,0 0 0,-1 0 109,-3 0 0,4-2-101,0-1 1,-2 1-48,-6-2 1,1-1-141,-5 2 0,1-2-331,-5 1 1,-3 2-35,-1-1 136,-4 1 1,2 1 20,-5-3 383,0 3 0,-10-4 0,-3 5 0</inkml:trace>
  <inkml:trace contextRef="#ctx0" brushRef="#br0" timeOffset="2">5733 5985 7569,'7'-18'0,"3"1"444,-3 6-197,4-1 0,5 1-62,3 0 1,3-1-45,0 1 1,3 3 331,1 1-312,-2-1 0,8 2 47,-5 2 0,3-1-25,-3 1 1,3 0-150,-3 4 1,-2-1 45,-6-3 0,3 3-251,-3-3 1,-3 3 61,0 1-530,-4 0 408,0 5 231,-6 1 0,-1 5 0,-5 1 0</inkml:trace>
  <inkml:trace contextRef="#ctx0" brushRef="#br0" timeOffset="3">6521 5802 7569,'2'-10'0,"1"2"-409,-1-2 267,3 4 1,-5-2 576,0 0-204,5 6 1,-4-5 390,3 4-229,-3 1 158,-1-3-49,0 5-337,0 5 0,0 2-10,0 4 1,0 6-12,0 2 1,1 3-133,3 5 1,-2 2 90,1 6 0,0 3 31,1 0 0,-2 9-114,6-2 1,-6 7-112,2-2 1,-1-1 50,0-3 1,-1 0-2,2-1 1,-3 1-49,-1 0 0,4-4 73,-1 0 1,1-6 17,-4 2 0,0-2 52,0-2 1,0 0-32,0 1 1,-1-5 47,-3 1 1,3-5-42,-3 5 1,2-6 32,-2 2 0,2-7 154,-1-1 0,1-5-126,2 1 0,-3-2 67,-1-2-6,0 1-140,4-1 110,0-4-22,0-2-41,0-5 1,5-2-170,3-1 0,3 0-10,4-5 0,-1 6 62,5-2 1,-3-1-72,3 1 0,-2-3 94,2 3 1,2 0-106,-6 4 1,4 0 81,-4 0 1,0 0-17,-3 0 1,-1 0-176,1 0 127,-1 0 1,-3 0-684,-1 0 521,-4 0 1,2 1-315,-5 3 1,-1-3-23,-3 3 620,3-3 0,-15 4 0,4 2 0</inkml:trace>
  <inkml:trace contextRef="#ctx0" brushRef="#br0" timeOffset="4">6544 5779 7569,'0'-11'244,"-5"-1"77,4 1-207,-4-1 1,9 5-185,-1-1 289,1 6 0,1-7 123,3 5 1,2 0-213,1 4-57,1 0 1,1-4 23,2 0 1,-1 1-137,5 3 1,-4 0 12,4 0 1,-1 0 104,1 0 1,2 0-483,-2 0 1,2 3 62,-2 1 340,2 0 0,-8 1 0,4 1 0</inkml:trace>
  <inkml:trace contextRef="#ctx0" brushRef="#br0" timeOffset="5">7458 5996 7569,'0'-11'0,"0"-1"-103,0 1 37,-5-1 803,3 1-92,-3-1-75,5 6-194,0 1-253,0 5 12,0 5 0,2 1-47,1 6 1,3 4 104,1 3 0,7 7-156,-2 0 0,2 6 3,-3-1 0,5 2-55,3 1 1,-1-2 35,1 2 0,0-4 29,4 5 0,-1-1 41,-3-4 1,2-1-15,-2 2 0,3-4-50,1 3 0,-4-5 46,0 2 1,-5-3-60,1-1 1,0-4 0,-3 0 0,4-5 2,-8 1 0,4-2 5,-4-2 1,-2 0-77,2-4 0,-4 2-435,3-5 160,-4 5-143,2-8 68,-5 4-612,0-5 662,-5 0 0,2 0-836,-4 0 1190,-1-5 0,-8-1 0,-2-6 0</inkml:trace>
  <inkml:trace contextRef="#ctx0" brushRef="#br0" timeOffset="6">7903 6007 7569,'0'-11'0,"0"0"509,0-1-372,0 6 161,0 1-31,0 0 0,-1 3 100,-3-1-327,3 1 0,-8 7 94,5 3 1,-5 7-137,2 4 0,-5 8 60,-3 3 1,1 3 43,-5 2 1,4-1-124,-4 0 0,-2 4 82,-5 0 0,0 4-58,-4-4 0,1 5-138,-2-1 1,-2-2 239,3-2 1,2-4-29,1-4 0,3 2-87,1-5 0,6-4 46,1-4 0,5-5-74,3 1 1,-1-6-92,6-2 0,-1-3-24,4 4-820,0-6 859,0 3 1,1-5-547,3 0 0,2 0 660,6 0 0,4-10 0,2-3 0</inkml:trace>
  <inkml:trace contextRef="#ctx0" brushRef="#br0" timeOffset="7">8177 6361 7569,'-6'0'7,"1"0"110,15 0 0,-6 0 483,7 0 1,-1 0-60,6 0 1,-2 0-214,5 0 0,0-3-87,4-1 0,-1 0-76,1 4 0,-1-4-89,-3 0 0,1 1-75,-5 3 1,2-2-194,-2-1 1,-6 1-1041,2-2 107,-7 3 1125,1 1 0,-10 5 0,-1 2 0</inkml:trace>
  <inkml:trace contextRef="#ctx0" brushRef="#br0" timeOffset="8">8874 5962 7569,'0'-8'-530,"0"0"233,5 6 452,-4-8-37,4 9 17,1-10 1,-5 9 399,3-6-123,-3 6-151,-1-3-80,0 5-170,5 0 1,-4 5 48,3 2 0,-3 3 13,-1 2 1,0 1-97,0 2 0,0-1 87,0 5 1,0-1-100,0 1 0,2 1 44,1-5 1,-1 4-52,1-4 0,0 1 50,1-5 1,-3 0-172,3 1-49,-3-1-176,4 1 260,-4-1 0,5-3-264,-6-1-541,0-4 933,0 2 0,0 0 0,0 1 0</inkml:trace>
  <inkml:trace contextRef="#ctx0" brushRef="#br0" timeOffset="9">9251 5985 7569,'0'-7'310,"0"2"-88,0 5-99,-5 0 1,4 1-50,-3 3 0,1 3 67,-1 4 1,2 0-38,-6 1 1,4 4 31,-3 3 1,0 3-144,0 1 1,-3 1-12,2 3 1,-2-2 1,-1 5 1,-1 0 54,1 0 0,-5 3-106,1-3 0,-1 1 6,1 3 1,2-6 55,-2 6 1,3-7-29,5 0 0,-4-3 46,4-1 0,0-4-27,0 0 0,4-5 7,-1 1 0,-1-2-3,2-2 0,-1-3-52,4-1 1,0-3-108,0 4 0,0-5-710,0 5 361,0-5-366,0 2 884,0-5 0,5 0 0,1 0 0</inkml:trace>
  <inkml:trace contextRef="#ctx0" brushRef="#br0" timeOffset="10">9297 6339 7569,'0'-12'-100,"0"6"111,0 1 165,0 0-157,0 3 0,0-1 58,0 6 0,0 5 102,0 7 0,-2 0 19,-1 8 1,1-1-71,-2 8 1,3 1-15,1 3 1,0 4-25,0 0 1,0 0-114,0-3 1,0-1 35,0 0 1,0-5-91,0-2 0,0 0 140,0-5 1,0 2-12,0-8 1,1 0-20,3-1 0,-2-2-13,1 2 0,-1-6-43,-2-1 1,1-2 51,3 2 1,-3-2-229,3-2-5,-3-3-198,-1 4-18,0-5 1,-4-1 92,0-3 0,1 0 64,3-7 1,-4 2-317,0-6 579,0-3 0,-1 0 0,-1-4 0</inkml:trace>
  <inkml:trace contextRef="#ctx0" brushRef="#br0" timeOffset="11">9228 6544 7569,'0'-19'-259,"0"0"162,-5 5 0,4-4 274,-3 3-152,3 2 1,2-4 127,3 1 1,-2 4 197,6-3 0,-1 3-297,5 4 0,1-2 29,2 3 1,-1-3-166,5-2 1,0 5 105,4-1 1,3 5-45,1 0 1,0 1 43,-5 2 0,1 0-111,0 0 0,-1 0 13,-3 0 0,-3 5 71,-4 3 1,-1 2-13,1 2 0,-6-1 11,-2 0 0,-3 2 3,-1 2 1,-5-1 1,-3 5 0,-3-3 11,-4 3 1,-3-4-12,-5 4 0,-4-5 0,1 1 1,-1-4-4,4-3 0,-3 1 4,-1-5 0,2 0-211,6-4 1,-2 0 63,6 0 1,4 0-531,3 0 675,5-5 0,-2-7 0,5-6 0</inkml:trace>
  <inkml:trace contextRef="#ctx0" brushRef="#br0" timeOffset="12">9651 5859 7569,'-5'-6'0,"3"-5"-40,-2 4 361,3 2-167,1 0 1,-1 1 153,-3 0 142,3 0-46,-4 4 553,5 0-792,5 0 0,-3 4-8,6 0 0,-2 5-17,2-2 0,2 3 7,-2 2 0,6 1-4,1 2 0,1 3 21,0 4 0,1 5 19,6 0 0,0 3-77,0-3 1,4 5 48,-1-2 0,1-1-105,-4 2 1,0-2 97,-1 1 1,0 3-112,-3-2 1,-2 2 57,-6 1 0,0-1-193,1-3 0,-6 3-89,-2-2 0,-3 2-82,-1 1 0,0-3-87,0-1 1,-5-5 137,-2 2 1,-4 1-71,0-1 0,-4 3 58,-1-3 0,-8-1-143,2-3 1,-5 0 52,0 0 1,2-1-130,-6-3 0,1 2 449,-4-2 0,-6 3 0,0 1 0</inkml:trace>
  <inkml:trace contextRef="#ctx0" brushRef="#br0" timeOffset="13">7241 5859 7569,'-1'-8'-370,"-3"1"0,2 3 798,-1-4-159,1 6 0,1-3 355,-3 5-414,3 0 0,-5 0-51,2 0 0,1 0 16,-4 0 1,0 9-141,0 2 0,-7 9 99,2 3 1,-2 2-101,3 10 1,-4-2 31,0 9 0,-1-1-44,5 5 0,0 1-38,-1 3 0,1 2-141,-1 5 1,6-1 146,2-3 0,3-1 49,1-3 1,1-2 13,3 3 0,0-4-20,7-5 0,-1 3 87,9-6 1,-3 0-100,3-4 0,0-4 6,3 1 0,1-6 125,0 2 1,-1-7-85,-3-1 1,2-4 95,-2 4 0,-1-5-87,1 2 1,-5-4 166,1 0 0,-2-5-165,-2 1 1,0-4-135,-4 3 0,3-3-228,-2 4 1,-2-6-843,2 2 57,-6-3 0,5-1 1068,-3 0 0,-3 0 0,4 0 0</inkml:trace>
  <inkml:trace contextRef="#ctx0" brushRef="#br0" timeOffset="14">10062 5802 7569,'-7'0'-317,"2"-5"217,5-2 1,0 0 402,0-1 51,0 6 164,0-9-332,5 5 1,2-1-49,4-1 1,-3 5 4,-1 0 0,2-3-25,7 3 0,-4-1 22,3 4 1,-1-4-98,2 0 0,-4 0 28,4 4 1,0 2-106,-1 2 0,-3-2-52,-5 6 1,0 1 55,0 6 1,0-3-77,-4 4 1,-1 1 37,2 2 0,-4-1-44,-4 1 1,1 0 65,-4 4 1,-1-4-44,-3 0 0,0-5 11,4 1 49,-3-2 137,3-1-158,1-1 239,1-5-154,5-1 0,1-5 121,3 0 0,2 0-34,6 0 0,4 0 9,3 0 0,-1-3-38,1-1 1,-4 0-36,4 4 1,-4 0-176,5 0 1,-7-4 73,3 0 0,-4 1-520,0 3 0,-1 0 44,1 0 519,-1 5 0,1-4 0,-1 4 0</inkml:trace>
  <inkml:trace contextRef="#ctx0" brushRef="#br0" timeOffset="15">10610 5710 7569,'0'-6'-70,"0"-4"145,0 9 1,1-8 95,3 5 1,-1-1-43,4 1 20,1 3 0,3-6-22,1 4 0,-1 1-25,1-1 0,0 1 14,3 2 1,-2 0-50,2 0 0,2 0 15,-2 0 0,4 0 23,-4 0 0,4 0-52,-3 0-59,-1 0 0,1 0 29,3 0 0,-2 0 36,-2 0 1,-2 0-85,-2 0 0,1 0 150,-1 0-145,0 0 1,-3 0 119,0 0-170,-6 5 0,3-2 81,-5 5 1,4-5-9,0 5 0,0-4-5,-4 3 0,0-3-1,0 4 0,0-1 79,0 5 0,0 1-64,0 2 0,0-1 121,0 5 0,0 0-62,0 4 0,0 5 49,0 2 1,0 3-69,0 1 0,0 1 0,0-1 1,0 5-7,0 3 1,0-1-2,0 0 1,4 0-44,-1 1 1,2-1 42,-1-3 1,-3-3 16,3 3 1,1-2-26,-1-2 1,0 0-67,-4 1 0,4-2 77,0-3 0,-1 2 24,-3-6 0,0 5 2,0-4 1,2-2 9,1-6 0,-1 2-14,2-1 1,-3 0-19,-1-1 0,0 1-18,0-5 1,-1 4 19,-3-3 1,1 3 17,-4-4 1,3 4-61,-4-4 0,6 0-17,-2-3 1,3-1-20,1 1 5,0-1 1,0-3-8,0-1 61,0-4-120,0 2 1471,0-5-1358,-6 0 96,5 0-89,-4 0 1,4 0-155,-3 0 85,3 0 58,-9 0 1,3 0 18,-4 0 1,2 0 2,-2 0 1,2 0 6,-7 0 1,0 0-20,1 0 1,-6 0-34,2 0 1,-2 1 36,-2 3 1,-4-3-77,1 3 1,3-3 27,4-1 1,5 0-109,-1 0 1,2 0-12,2 0 0,3 0-200,0 0 1,6-1-661,-2-3 698,3 3 0,2-4-637,3 5 1,3 0 86,9 0 841,1-5 0,6 4 0,0-4 0</inkml:trace>
  <inkml:trace contextRef="#ctx0" brushRef="#br0" timeOffset="16">4831 8223 7569,'-11'0'399,"4"0"-104,2 0 327,5 0-572,5 0 0,-2-4 79,4 0 0,1 1-54,3 3-62,1-5 0,4 3 87,3-2 0,-1 2-60,1-2 0,0 3 29,4-3 0,4-1-125,-1 1 1,1 0-103,-4 4 102,0-5 0,-4 4-65,0-3 0,-4 3 90,4 1 0,-5 0-291,1 0 1,-6 0 126,-1 0 0,-4 0-388,3 0 191,-4 0 392,2 0 0,-15 5 0,-3 1 0</inkml:trace>
  <inkml:trace contextRef="#ctx0" brushRef="#br0" timeOffset="17">4820 8417 7482,'22'0'373,"-3"-1"151,1-3 0,-1 3-209,3-3 0,5-1-105,0 1 0,3-3 12,-3 3-85,-1-5 1,1 6-298,0-4 1,-2 4 158,-6-1 0,1 3-747,-4 1 1,-1 0 747,-4 0 0,-4 5 0,-2 1 0</inkml:trace>
  <inkml:trace contextRef="#ctx0" brushRef="#br0" timeOffset="18">5870 7983 7569,'0'-6'-338,"0"-4"245,0 8 0,-1-6 228,-3 4 0,3-1 625,-3 1-234,3 3-252,1-4 4,0-1 109,0 5-341,0-4 0,-4 10 125,0 3-90,0 2 0,4 6-94,0 3 0,0 8 0,0 4 25,6 2 0,-4 5 38,6 0 0,-4 1-122,3-1 1,-1-1 13,2 5 1,1-5 70,-5 1 1,3 1 90,-3-1 0,4-1-58,-4-7 0,3 2 81,-3-5 0,0 3-90,-4-3 0,4-4 118,-1-4 0,1-4-76,-4 4 0,0-5 11,0 1 1,0-6 82,0-1 13,0-1 25,0 0-46,0-2 669,0-5-950,5 0 1,-2-4-167,4 0 0,1-1 151,4 1 1,-1 3-48,0-3 0,2 3 66,2 1 1,3 0 59,5 0 0,-2-4-2,-1 0 1,1 0 5,-2 4 0,3 0 20,1 0 0,-4 0 90,0 0 0,-2 0-216,2 0 0,2-1 131,-6-3 0,0 3-281,-3-3 0,-5 3 67,1 1 0,-4 0-672,3 0 41,-4 0 357,2 0 1,-6 0 510,-3 0 0,-3-5 0,-4-1 0</inkml:trace>
  <inkml:trace contextRef="#ctx0" brushRef="#br0" timeOffset="19">5916 8394 7471,'0'-7'-104,"0"-1"24,0 6 1,5-4 178,3 6 1,-2-3 244,2-1 1,1 0-137,6 4 1,-1 0 85,5 0 0,-1 0-29,1 0-156,2 0 1,-2 0-32,8 0 1,-4 0-90,0 0 1,-1-4-83,-3 0 1,-1 1 61,1 3 1,-5 0-179,1 0 26,-2 0-715,-2 0 476,-4 0 422,-2 0 0,-5-5 0,0-2 0</inkml:trace>
  <inkml:trace contextRef="#ctx0" brushRef="#br0" timeOffset="20">5882 8029 7569,'1'-18'0,"3"3"0,2 3-55,6 5 1,0-3-237,4 2 360,-4 3 0,6-4 329,-3 5 1,-1-1-187,5 1 0,0 3 41,4-3 0,-3 2-275,3-2 1,-4 3-198,4-3 1,0 4-303,-4 4 300,3-3 221,0 9 0,6-3 0,1 4 0</inkml:trace>
  <inkml:trace contextRef="#ctx0" brushRef="#br0" timeOffset="21">6693 7766 7569,'-12'-11'693,"6"-1"-544,1 6 1,4 1 36,-3 5 234,2 0-144,-3 0-183,5 0 0,0 5-146,0 3 0,0 7 147,0 4 0,4 4-33,0 3 1,1 5 8,-1 7 0,-2 1-32,6 3 0,-4 6 2,3-2 0,-4 2-101,1-2 1,1 0 134,-1-1 1,3-3 0,-3 0 0,4 0-44,-4 4 0,3-5 23,-3 1 0,4-5-92,-5 1 1,5-6 48,-4-2 0,3-4-25,-3 0 0,0-1 19,-4-3 0,1-3-12,3 0 0,-3-5 40,3 2 1,-3-4-7,-1 0 1,0-5 167,0 1-150,0-5 114,0 7-81,0-9-11,0 4-427,0-5 268,5 0 1,2 0 60,4 0 0,1 0-11,-1 0 0,4 0 22,1 0 1,3 0 2,-4 0 1,1 0-42,0 0 1,-3 0 28,7 0 0,-7 0-127,3 0 1,-4 0 74,0 0 1,-1-1-810,1-3 312,-1 3 578,-5-4 0,0 0 0,-6-2 0</inkml:trace>
  <inkml:trace contextRef="#ctx0" brushRef="#br0" timeOffset="22">6750 7686 7569,'-12'-6'-649,"1"2"62,5 3 871,0 1 14,1 0 118,4 0-279,-4 0-65,5 5 0,1-4-39,3 3 0,-1-3 5,4-1 0,1 0-6,3 0 1,5 0 9,-1 0 0,4 0-64,-4 0 1,5-4-132,-1 1 0,3-5-681,1 4 834,0 0 0,-1-6 0,1-2 0</inkml:trace>
  <inkml:trace contextRef="#ctx0" brushRef="#br0" timeOffset="23">7446 7709 7569,'-5'-6'-683,"4"-4"1195,-4 8-61,5-8 20,0 9 57,0-4-516,0 5 63,-5 0 1,4 1-58,-3 3 0,-1 2 92,1 6 1,-5 0-27,1 4 0,-2 1-26,-1 6 1,-1 4-16,1-1 0,0 6-50,-1-1 0,1 5 65,-1 3 0,2 4-30,3-1 1,-4 2 38,4 2 0,0-1-135,0 1 1,4 0 122,0-1 1,1 1 42,2 0 1,0-4-44,0 0 0,2-7 8,1-1 0,1-1-72,8-6 0,-4 0 67,8-5 1,-2 1-89,1 0 0,1-5 79,3-3 1,2 2-102,-6-2 1,1-1 208,0-7 0,-4 2-290,4-5 0,-8 4-128,0-4-181,-5-1-727,2 2 456,-5-3 713,0 3 0,-10-10 0,-3-2 0</inkml:trace>
  <inkml:trace contextRef="#ctx0" brushRef="#br0" timeOffset="24">7663 8006 7569,'-10'-22'0,"3"3"0,-2 7 494,5 4-280,0 6 0,4-5 562,0 3-118,0 3-243,0-4-48,0 5-277,0 5 0,0 3 55,0 7 0,5 4-48,3 8 0,2-2 89,1 6 1,5-1-97,-1 4 0,1 0 18,0 1 0,-2-5-94,5 1 0,-4-1-23,4 4 0,-4 1 81,4-1 0,-5-4-52,1 1 1,2-6 34,-2 2 0,0-3-42,-3-1 0,2-2 48,-3-2 1,3-1-118,-6-3 0,2-6 28,1 3 1,-3-5-121,-1 1-586,-4 2 309,7-4-1132,-9 1 683,4-2-641,-5-5 1515,-5-5 0,-6-7 0,-7-5 0</inkml:trace>
  <inkml:trace contextRef="#ctx0" brushRef="#br0" timeOffset="25">8029 8052 7569,'0'-23'0,"-4"1"116,0 3-121,0 3 0,1 8 315,-1 1 231,0 4 0,3-2-257,-3 5 1,1 0-24,-4 0 1,-1 10-221,-3 5 51,-6 6 0,0 7-15,-6 2 1,0 8-89,0 4 1,0 1-49,0-1 0,0 2-8,1-2 0,3-2-60,0-2 1,5-4 42,-2-4 1,0-2-73,1-5 1,1-1-29,6-3 1,-1-3-423,5-4-169,-5-1 256,8 0 577,-4-4 0,15-2 0,3-5 0</inkml:trace>
  <inkml:trace contextRef="#ctx0" brushRef="#br0" timeOffset="26">8200 8360 7569,'0'-6'-151,"10"1"1,-2 5 205,7 0 0,-2-4 365,-2 0 1,1 0-52,-1 4 0,6 0 236,2 0 1,-2-4-103,2 1-396,-5-1 0,4 4-488,-3 0 0,-1-4 243,5 0 0,-5 0-1425,2 4 1563,-4 0 0,0 0 0,-1 0 0</inkml:trace>
  <inkml:trace contextRef="#ctx0" brushRef="#br0" timeOffset="27">8840 7755 7569,'-7'-5'-908,"2"3"765,0-3 384,4 5 0,-4 2-21,5 1 0,0 5 234,0 7 0,0 3-178,0 5 0,0 4-172,0-1 0,4 5-28,0-5 1,3 5-41,-3-5 1,1 1 47,-1-4 0,-3-4-11,3 0 1,1-5-138,-1 1 0,1-2-371,-1-2 154,-3 1-1119,4-1 787,0 0 613,-4 1 0,4-6 0,-5-1 0</inkml:trace>
  <inkml:trace contextRef="#ctx0" brushRef="#br0" timeOffset="28">9262 7709 7569,'-6'-11'686,"-4"4"-680,9 2-157,-5 5 1,6 5 194,0 3 1,-3 6 182,-1 1 1,-5 10 523,1 2-483,-2 5 0,-1 7-23,-1 3 1,-3 6-86,0 2 0,-4 3-322,4-3 1,-6 0 238,2 0 1,-2-4-133,-2-1 0,5 0 73,3-7 0,2-5-282,2-7 1,1-2 51,2-1 1,-1-4-60,5 0 1,-1-5-107,1 2 1,3-8-264,-3 0 1,8-2 639,8-4 0,-6-2 0</inkml:trace>
  <inkml:trace contextRef="#ctx0" brushRef="#br0" timeOffset="29">9274 8223 7569,'-8'-4'354,"1"0"-573,4 1 3,-2 3 1,5 6 271,0 5 1,0 2 344,0 6 0,0 1-121,0 7 0,-4 3 142,0 9 1,0-3-89,4 6-542,0 0 261,0-1 1,0 2-79,0-5 44,0 0 1,0-5 58,0-3 0,4-2 15,0-5 1,1-1-182,-1-3 1,-1-1 17,4-3 0,-4-6-24,0 2 0,-1-2-15,-2 2 173,0-4 1,0-1-145,0-2-550,0-3 176,0 4-111,0-5 0,-5 0 565,-3 0 0,-2-10 0,-2-3 0</inkml:trace>
  <inkml:trace contextRef="#ctx0" brushRef="#br0" timeOffset="30">9239 8371 7569,'-6'-11'138,"1"-4"40,5 0 1,0-1 188,0 5 22,0 0 0,1-1-228,3 1 0,-1 3-27,4 0 0,2 6-31,6-2 1,-1-1-71,5 1 1,-3 0-136,3 4 67,5 0 1,0 2 32,3 2 1,-3-2-72,-2 6 0,0-1-61,-3 5 0,-2-1 32,-6 1 0,-3 3-1,-1 0 1,-4 1 44,1 0 1,-8-2-15,-4 5 1,-7-4 8,-4 4 0,-4-5-6,-4 1 1,2-2-28,-5-2 0,4 1-104,0-1 0,1-5-159,3-2 0,4-2 359,3-2 0,7-11 0,3-1 0</inkml:trace>
  <inkml:trace contextRef="#ctx0" brushRef="#br0" timeOffset="31">9685 7641 7569,'-8'-11'-24,"1"4"1,4 0-117,-1 4 322,-2 1 1,5-4 716,-3 2-609,-2 3 1,3-5 180,-5 2-9,6 3 145,-3-5-352,5 6 162,0 0-359,5 6 0,1 1 2,6 8 1,0-1 69,4 5 0,-2 0-139,5 4 0,0 4 70,3 0 1,1 3 11,0-3 0,-4 4 20,0 0 0,0 2-27,4 1 1,-4 0-9,0 1 0,-4-1-24,4 0 0,-6 4-94,-2 0 0,0 2 87,-8-2 1,5-2-190,-4 6 1,0-5 61,-4 1 0,0-2-127,0-2 1,-5-1 53,-3-3 1,2 2 32,-2-5 1,0-2 17,-3-6 1,3 2 57,1-6 1,-3 4 88,-2-4 1,-6-1-81,7-6 1,1 1-388,2-6 223,1 6-846,-5-8 396,6 5-15,1-6 0,5-6 684,0-1 0,5-8 0,1-3 0</inkml:trace>
  <inkml:trace contextRef="#ctx0" brushRef="#br0" timeOffset="32">10028 7800 7569,'-17'-16'610,"9"3"0,-2-3-771,10 4 1,0 1-1357,0 0 1186,0-1 554,5 1 0,2-1-34,4 1 1,-3 3 182,-1 1 1,1 4 78,3-1-297,1-2 1,-1 5 69,1-3 1,3 3-116,0 1 0,0 0 34,-3 0 0,3 0 4,0 0 1,0 0-212,-3 0 1,-1 5 34,1 2 1,-2 3-116,-3 2 0,2-1 42,-5 1 0,0 3-12,-4 0 1,-1 5 55,-3-1 0,1 2 35,-4-2 1,-1 1 13,-3-5 0,-1 1-41,1-5 356,-1 0-176,1 1 127,0-1-73,4-4-116,2-2 0,10-5 106,3 0 1,3 0-71,4 0 0,3-2-84,5-1 1,0 1 57,0-1 0,1-3-179,3 3 1,-3-1 99,2 4 0,-3 0 1,-4 0 0,3-5 0,-4-2 0</inkml:trace>
  <inkml:trace contextRef="#ctx0" brushRef="#br0" timeOffset="33">10861 7549 7569,'0'-11'86,"-5"-1"-116,4 1 0,-4 3 117,5 1 1,-1 4 561,-3-1-189,2 3-74,-3 1 0,5 1-161,0 3 0,0 4-60,0 7 0,-1 4 237,-3 8-272,3 2 1,-4 5-23,5 0 1,0 1 69,0-1 1,0 4-118,0 0 0,0 5 97,0-1 1,1 3-281,3 0 1,-3 2 268,3 3 0,-3-3-182,-1 2 0,0 1 18,0-5 1,0 3-16,0-6 1,0 1 91,0-1 0,0-2-1,0-6 1,0-1-39,0-3 1,0-2 38,0-5 1,0 0-31,0 0 1,0-2 36,0-2 1,0-2 54,0-6 0,0 1-94,0-1 1,0-3 70,0-1-272,0-4 131,0 2-3589,0-5 3631,5 0 0,-3-5 0,3-1 0</inkml:trace>
  <inkml:trace contextRef="#ctx0" brushRef="#br0" timeOffset="34">11341 7846 7569,'0'-11'-245,"0"-1"98,0 1 275,0-1 0,0 5 613,0-1-283,0 6-79,0-3-100,0 5-228,0 5 1,-4 7 135,0 11-76,-5 5 1,7 6-40,-6 1 0,2 4 38,-2 3 0,-2-2-147,3 2 1,-2-1 87,1 1 0,-2-2-108,2-1 0,3-8 78,1 4 1,-1-8-37,2 4 0,-1-10-47,4 2 0,-4-4 83,0 0 0,0 2-107,4-6 0,0-4 30,0-3-543,0 0 234,0-2-566,0-1 628,0-5 1,0-5-616,0-3 918,5-7 0,2-3 0,4-5 0</inkml:trace>
  <inkml:trace contextRef="#ctx0" brushRef="#br0" timeOffset="35">11329 7812 7569,'0'-15'0,"0"-1"0,0 1 419,0 4 32,0 4 108,0-3-238,0 9-167,0-4 0,4 6 29,0 3 1,1 4 91,-1 7 0,-1 8-92,4 7 1,1 4-34,3 4 0,1-1 56,-1 5 1,0-1-177,1 1 1,-1 1 99,1-5 0,3 0-172,0-4 0,0 3-48,-3-3 0,-1 2 83,1-10 1,3 2-17,0-1 0,0-7 78,-3 3 0,-5-4-62,1 0 1,-2-2 93,2-6-306,2 1-281,-9-1-367,10 0 76,-10-4 214,4-2 0,-10-6-190,-3-3 0,-2-3 767,-1-4 0,-6 0 0,-1-1 0</inkml:trace>
  <inkml:trace contextRef="#ctx0" brushRef="#br0" timeOffset="36">11158 8303 7788,'5'-6'685,"7"1"-500,7 5 0,4-4-204,3 0 1,3 0 75,6 4 0,3 0 97,0 0 1,4-4-130,-4 1 1,0-3-60,-4 3 1,-3 1-280,-1-1 0,-8-3 179,0 3 134,-6-1 0,5-1 0,-3-2 0</inkml:trace>
  <inkml:trace contextRef="#ctx0" brushRef="#br0" timeOffset="37">11638 7504 7569,'6'-23'-67,"4"5"26,-2 3 1,7 7-23,4 4 1,3-1 129,1 1 1,-2-3 169,-2 3 0,3 0-109,-3 4 1,2-4 69,2 1 0,0-1 166,0 4-296,0 0 1,0 0 44,-1 0 0,-2 0-4,-1 0 0,-5 1-36,1 3 1,-4-2 43,-3 6 0,1-4-94,-6 3 1,3 1 67,-3 3 1,-1 2 2,1 2 1,-1 3-8,-2 5 1,0 5 10,0 2 0,0 3-75,0 2 0,0 4 71,0 3 0,0 2-112,0 2 0,0 0-104,0-1 0,5 5 134,2-1 0,2 2 39,-1-2 0,2-5-120,-2 1 0,2-3 138,1 0 1,-3-1-32,-1-3 1,-3-3 122,4 3 1,-6 0-67,2-3 0,1 0-44,-1-8 0,0-1 14,-4-3 1,4-1-47,0-3 1,-1 1 211,-3-5 1,0 1-235,0-5 0,0 1 121,0-1 1,0-3 35,0-1 78,0-4-118,0 2 42,0 0 1,-5-4-49,-2 3 1,-5-3-118,-3-1 1,-3 0 93,-5 0 0,-1 0-243,-2 0 0,-4-1-7,-4-3 0,0 3-16,0-3 0,-1 3-247,1 1 1,5 0 156,2 0 0,8 0-260,4 0 1,6 0 149,2 0 1,5 0-593,2 0 1,12-1 972,11-3 0,4-3 0,8-4 0</inkml:trace>
  <inkml:trace contextRef="#ctx0" brushRef="#br0" timeOffset="38">12437 8246 7569,'-11'-12'462,"1"1"577,2 0-743,3 4-107,5-3 683,0 9-253,0-4-480,0 5-257,0 5 0,1-4-713,3 3 1,-3 2 830,3 2 0,-3 2 0,-1 1 0</inkml:trace>
  <inkml:trace contextRef="#ctx0" brushRef="#br0" timeOffset="39">12894 8029 7569,'-5'-6'-421,"-1"-5"788,-1 10 590,-3-9-456,9 9-364,-4 1 1,5 11 130,0 8 0,-4 4-85,0 4 1,0 3-35,4 8 1,0-1 56,0 5 1,0 4-148,0 3 0,2 6-156,2-2 0,-2 1 101,6 0 0,-6-2-21,2-3 0,1-3-1,-1 0 1,0-3 94,-4-9 1,4 2-17,-1-10 1,1 1 10,-4-4 1,0-2 2,0-2 1,1-2-111,3-6 1,-2 1-8,1-1 1,-1-3-102,-2-1 1,0-3-605,0 4 147,0-6 1,-2 3 46,-2-5 0,3-5 159,-3-2 1,2-5 393,-2-3 0,-2-3 0,-6-5 0</inkml:trace>
  <inkml:trace contextRef="#ctx0" brushRef="#br0" timeOffset="40">12814 8212 7569,'-4'-22'459,"1"3"-278,-1 2 1,4 6 129,0 0 1,1 3-109,3 0 1,2 5-5,6-5 1,0 4-78,4-3 0,1 3-3,6-4 1,3 6-21,4-2 1,-3 3-147,7 1 0,-4 1-69,1 3 91,2 2 1,-9 5-146,3 1 0,-5-1 77,-3 1 0,-3 3-82,-9 0 1,-2 2 41,-5-2 1,-1-1 57,-3 5 0,-7-4 4,-8 4 1,-8 0 73,-3 4 1,-8-4-89,-4 0 1,-3-5-2,0 1 1,-1 2-224,0-2 0,7-4 90,5-3 1,10-5 218,8 0 0,4-1 0,0-2 0</inkml:trace>
  <inkml:trace contextRef="#ctx0" brushRef="#br0" timeOffset="41">13751 7926 7569,'-10'-15'881,"2"0"-525,-2 4 0,9 5-273,-3 2 28,2 3 206,2-4 50,0 5-227,0 5 1,0 3 42,0 7 1,0 4 3,0 8 1,0 2 18,0 5 0,0 2-132,0 2 1,0-3-38,0 3 0,4-2-30,0-2 0,4 0 13,-5 1 0,5-6 40,-4-3 0,1-5-152,-1-2 1,-3-5 29,3 1 1,-2-6-674,2-2 289,-3-4-1008,5 2 842,-6-5 1,-2-1-565,-2-3 1176,3-2 0,-14-6 0,2 1 0</inkml:trace>
  <inkml:trace contextRef="#ctx0" brushRef="#br0" timeOffset="42">13534 8234 7995,'15'-1'348,"0"-3"1,5 3 338,0-3 0,5-1-302,2 1 0,8-3 151,-1 3 0,4-4-680,0 5 94,3-6 1,0 6-915,-3-4 1,-3 4 219,0-1 677,-6-2 0,-1 5 0,-5-5 1</inkml:trace>
  <inkml:trace contextRef="#ctx0" brushRef="#br0" timeOffset="43">14425 7755 7569,'-7'-8'-258,"3"1"0,3 3 805,1-4-18,0 6 223,-5-3-136,4-1-483,-4 5 0,5-3 50,0 8 1,0 4 16,0 7 0,0 4-17,0 8 1,0 2-51,0 5 1,0 0 9,0 1 0,0 0-132,0 3 1,0-1-63,0 5 0,4-5 134,-1 1 1,6-3-103,-1 0 1,-2-6 66,2-3 0,-2-1 17,2-3 1,1-4-17,-6-3 1,5-2 76,-4-2 0,1 0 15,-1-4-6,-3 3-197,4-8 221,-5 3-222,0-5 85,5 0 0,1 0-37,6 0 0,1 0 37,2 0 1,3 0-96,4 0 1,5 0 19,0 0 1,3-4 0,-3 0 1,1-3-98,-2 3 0,-1-1 33,1 1 1,-6 3-351,0-3 1,-7-1-116,3 1-146,-4 0 0,-1 3-130,-4-3 170,-2 3 687,-5-4 0,-10-6 0,-3-1 0</inkml:trace>
  <inkml:trace contextRef="#ctx0" brushRef="#br0" timeOffset="44">14413 8109 7569,'0'-12'562,"5"6"0,2-3-399,4 5 1,5 1-127,4 3 0,1-4 138,2 0-113,0 0 0,5 3 27,2-3 0,-2 3 106,-1-3 0,-3 1-402,-1 0 1,-6 1 174,-1-1 1,-4 1-511,0 2 0,-6-1-23,-2-3 565,-3 3 0,-6-9 0,-1 3 0</inkml:trace>
  <inkml:trace contextRef="#ctx0" brushRef="#br0" timeOffset="45">14299 7778 7569,'11'-18'107,"3"5"-53,5 6 0,5 0 4,11 0 0,-1-2 135,0 5 1,2-4-46,2 4-98,-3-4 1,1 6-332,-6-1 1,-4-3 136,0 3 1,-5-1-780,-2 4 923,-10 0 0,6 0 0,-9 0 0</inkml:trace>
  <inkml:trace contextRef="#ctx0" brushRef="#br0" timeOffset="46">15121 7264 7569,'-6'-7'91,"1"2"153,0 5 1,3 2-32,-1 1 0,-2 4 137,1 4 0,-1 6-116,1 2 0,3 7 57,-3 5 0,3 3-109,1 4 1,0 3 2,0 4 1,5 1-122,2 0-132,3 4 0,1-1 96,-4 4 1,2-5 36,-5 2 0,5 2-119,-2 1 0,-2 2 45,-1-2 0,1-2 16,-1-6 1,4 1 49,-4 0 1,1-6 53,-2-2 0,-1-2-51,1-2 1,0-1 10,1-2 1,-3-2-39,3-3 1,-2-5 41,2 2 1,-2-4-26,1 0 1,-1-3 228,-2-4 1,1-2-252,3-3 109,-3 4 34,4-10-95,-5 4 316,0-5-456,5 0 0,1 0 57,6 0 0,3 0-133,0 0 1,2 0 51,-2 0 1,2-1-40,2-3 0,1 3-68,-5-3 0,0 2 43,-3 2 1,-1-1-114,1-3 0,-5 3-178,1-3-894,-6 3 647,3 1 690,-5 0 0,-10-5 0,-2-1 0</inkml:trace>
  <inkml:trace contextRef="#ctx0" brushRef="#br0" timeOffset="47">15064 7309 7569,'-11'-16'-261,"-1"3"0,6 0-55,2 6 790,3 4 566,-4-2-750,4 0 0,-5 3 22,6-6 1,6 4-205,1-3 1,8 0-26,4 0 1,3-2-60,1 5 0,9-5-87,2 1 0,3 3-47,-3 2 0,-5 1-308,-2 2 1,-1 0-347,-3 0 344,3 0 420,-14 0 0,10 5 0,-4 2 0</inkml:trace>
  <inkml:trace contextRef="#ctx0" brushRef="#br0" timeOffset="48">15829 7309 7569,'0'-11'308,"-5"5"-69,4 1 174,-4 5 115,0 0 0,-2 0-49,-4 0 0,2 6-156,-2 5 0,1 3-39,-9 9 1,3-1-93,-3 8 1,4 4 0,-4 4 0,4 9-37,-4-1 1,5 6-128,-1-2 0,2 3 108,1-4 1,1 5-12,0-5 1,3 1 16,0-5-4,6 1 1,-3-2-107,5-2 0,0 1 106,0-4 0,5-1-162,2-4 0,1 0 38,4 0 1,-4-3-21,8-1 1,-4-4 19,0 0 0,3-2-106,0-1 0,0-1 88,-3-3 0,-5 1 19,1-5 1,0 1-181,3-5 0,1-1 96,-1-2 1,-3 1-253,-1-5 1,0 1-135,0-2-100,3-1 38,-3 3 1,0-5-252,1 0 0,-4-2 767,3-1 0,-4-9 0,2-6 0</inkml:trace>
  <inkml:trace contextRef="#ctx0" brushRef="#br0" timeOffset="49">16001 7618 7569,'-17'-23'1149,"10"5"-780,-4 2-31,11 9-153,0 2 195,0 5-21,0 5-171,5 7 1,-2 5-7,5 6 1,-1 4-59,5 0 1,-1 8 18,0-1 0,5 4-9,-1 1 1,1-3-109,0 6 1,-2-1 82,5 1 0,-2 1-140,2-5 0,2-1-10,-6-7 1,4-2 78,-4-5 0,4 0-82,-3 0 1,-1-4 54,-4 0 0,1-5-31,-1 1 1,-3-2 55,-1-2 0,0-3-142,0-1 0,2-3 75,-5 4 1,1-6-661,-1 2 240,-3-3-866,4-1 354,-5 0 1,-5-1 962,-3-3 0,-7-7 0,-3-7 0</inkml:trace>
  <inkml:trace contextRef="#ctx0" brushRef="#br0" timeOffset="50">16378 7618 7569,'0'-12'-213,"0"1"-14,0-1 355,0 6 42,0-4 642,0 9-348,0-4 932,0 5-1463,-6 0 0,4 8 80,-6 4 0,-3 11 128,-4 0 1,-2 8-28,2 4 0,-3 0-25,-5 7 1,0 4-180,1 3 1,-1-2 167,0-1 0,0-3-69,0 6 1,0-7 87,1-4 1,0-2-21,3-2 0,2-5 8,6-2 1,0-4-110,-1-4 1,5-1 46,-1-3 0,5-6-120,0 2-65,-4-2 0,6-1-759,-3-1-7,3-4 928,1 2 0,5-5 0,1 0 0</inkml:trace>
  <inkml:trace contextRef="#ctx0" brushRef="#br0" timeOffset="51">16583 8075 9482,'12'0'575,"-1"0"1,5-4-376,3 0 0,-1 0-23,1 4 1,-1-1 0,1-3 0,1 3 55,-4-3 0,0 3 42,-1 1-275,-7 0 0,7 0 0,-8 0 0</inkml:trace>
  <inkml:trace contextRef="#ctx0" brushRef="#br0" timeOffset="52">17246 7378 7569,'0'-12'-643,"0"1"773,-6 0 827,5 4-383,-4 2-213,5 0-59,0 4-183,0-4 19,0 15 1,0-1 3,0 10 0,0 1-94,0 7 62,0-3 1,0 9-133,0-3 1,0 0 38,0 0 0,0-5-75,0 2 0,0-4 37,0-4 0,0 1-124,0-5 1,4 2-44,0-2 0,0-2-237,-4 2 118,0-2 1,0-2-231,0 1 0,0-5 537,0 1 0,0-1 0,0 5 0</inkml:trace>
  <inkml:trace contextRef="#ctx0" brushRef="#br0" timeOffset="53">17531 7629 7569,'0'-7'-25,"0"-1"70,0 5 1,-1-2 324,-3 5-23,3 0 47,-4 0 32,5 0-415,-5 5 1,-1 3 85,-1 7 0,-3 3 55,2 5 0,-3 1-30,-5 3 1,2 2 24,-5 5 1,4 2-44,-4 2 1,4-3-29,-4 3 1,5-1 7,-1 1 0,2-6-158,2 2 1,-1-3 56,1-1 1,1-2-61,2-5 0,-1-2 19,5-2 0,-1-1-87,1-3 1,3-2 25,-3 2 0,2-6-248,-2-1 0,3-4-38,-3 3 1,3-3-745,1 4 457,0-6 692,0 3 0,0-5 0,0 0 0</inkml:trace>
  <inkml:trace contextRef="#ctx0" brushRef="#br0" timeOffset="54">17451 8166 7569,'0'-12'325,"0"1"-203,0 5 0,0-1 218,0 4-46,0 1-58,0-3 1,0 7 11,0 1-110,0 4 0,0 5 153,0 4 0,0 1-91,0 6 0,0 0 2,0 0 1,4 4-80,0-1 1,3 5-24,-3-5 1,4 6-143,-4-2 55,4-2 0,-3 4-58,3-5 1,1-2 92,-5-6 0,0 3 71,-4-3 0,3-3-60,1-1 0,0-2 23,-4-1-57,0 4 0,4-3-315,0 2 125,-1-2 3,-3-2 1,0-3-625,0-1 318,0-4-607,0 2-476,0-5 984,-5-5 567,4-1 0,-9-11 0,4-1 0</inkml:trace>
  <inkml:trace contextRef="#ctx0" brushRef="#br0" timeOffset="55">17428 8189 7569,'0'-18'205,"0"1"0,2 6-124,1 0 0,4-1 153,4 1 0,1 3 29,-1 1 1,5 3-149,3-4 0,3 4-99,1-3 73,0 4 0,3-2-107,1 5 0,-2 0 69,-6 0 1,2 1-123,-6 3 1,-1 3 95,-6 4 1,0 0-132,-4 1 1,-1 1-4,-7 2 1,-4-1 55,-7 5 0,-6-4 38,-6 4 0,-5-5-7,2 1 0,-3-2-148,-2-2 0,2 1 88,3-1 1,3-3-391,8-1 1,3-4 471,4 1 0,1-3 0,0-1 0</inkml:trace>
  <inkml:trace contextRef="#ctx0" brushRef="#br0" timeOffset="56">17634 7287 6648,'0'-8'245,"0"0"445,0 6-301,0-3 132,0 0-319,0 3-37,0-3-110,0 5 1,1 4 113,3 0 1,-2 3-48,6-3 1,0 5 111,3-1 0,0 1-116,1-2 0,4 7 75,3-2 0,-1 2-38,1-3 0,-4 4 20,5 0 0,-5 6-17,4-2 1,-1 2 11,1 2 1,1 1-120,-5 3 0,4 1 91,-4 2 0,1 2-132,-5-5 1,0 4 57,1 0 0,-1 2-104,1 1 0,-5 0 86,1 1 0,-4-1-136,3 0 1,-3 1 35,4-1 1,-6-1-28,2-3 0,-1 3 24,0-2 1,-1-3 56,2-2 1,-3 2-113,-1-1 0,-4-1 89,0-3 1,-3-1-38,3-3 1,-4 1 27,4-5 1,-5 4-4,2-3 1,1-1 11,-2-4 1,2 1-1,-2-1 1,-1 1 9,5-1 0,-3-3-10,3-1 0,-1-4 108,1 1-105,3 2 1,-6-5 67,4 3-58,1-3 1,-3 1-264,5 1-37,0-1-256,0 3-394,0-5 1,0 0 0</inkml:trace>
  <inkml:trace contextRef="#ctx0" brushRef="#br0" timeOffset="57">18034 7241 7569,'0'-8'0,"0"1"-568,0-1 184,0-3 594,0-1-81,0 1 0,1 3 37,3 0 1,-2 2-110,6-1 0,-4-2 249,3 5-234,1-5 1,3 4 43,1-3 0,3-1-28,0 6 1,0-5 85,-3 4 0,0 0-110,4 4 1,-4 0-1,4 0 1,-8 2-37,0 1 0,0 0 56,3 5 1,-3-5-149,-1 5 0,-4 0 74,1 3 1,-3-3-116,-1-1 1,0 1 78,0 3 0,0 1-50,0-1 0,-5 1 57,-3-1 1,-1-3 0,2-1 0,-3 1 56,2 3 1,-2-3-45,-2-1 33,1-4 0,3 6-13,1-5-5,4 0 16,-2-4-55,5 5 1,1-4 50,3 3 1,4-2-17,7 2 1,-1-3 7,5 3 0,0-3-10,4-1 1,0 0-170,0 0 1,-2 0 103,-2 0 1,2 0-147,-6 0 1,4 0-71,-4 0 278,0 0 0,-3 0 0,-1 0 0</inkml:trace>
  <inkml:trace contextRef="#ctx0" brushRef="#br0" timeOffset="58">18627 7149 7569,'0'-16'441,"0"3"-241,0 2 204,0 6 1080,0 5-1362,0 5 0,2 5 41,2 5 1,-2 7 6,6 1 0,-1 3 16,5 5 1,-2 6-30,-3-3 0,4 8-32,-4 0 1,2 3-42,-1 5 0,2-3-100,-3 2 1,0-2 78,0-1 1,-3 0-116,4-1 1,-6 0 187,2-4-81,3-1 0,-6-2-19,3 0 0,-2 0-4,2-4 0,-3-1-57,3-2 0,-3 0 76,-1-4 1,4 0-105,0-4 0,0-2 103,-4-2 1,1 2-94,3-6 0,-3 4 52,3-4 0,-3 0-86,-1-3 81,0-1 1,1 0 1,3 1 1,-2-4-42,1-1 46,-1-4-380,-2 7 109,0-9-758,0 4-38,0 0-327,0-3-38,5 3 1421,1-5 0,5-5 0,1-2 0</inkml:trace>
  <inkml:trace contextRef="#ctx0" brushRef="#br0" timeOffset="59">19313 7412 7569,'-7'-11'-263,"4"-1"-355,-4 6 585,6 1 738,-4 5-96,5 0 0,-4 5-368,0 3 1,-3 7 37,3 4 1,-5 7-103,1 5-83,3 2 1,-4 1 23,6 0 1,-5 5 36,4-1 1,-3 5-166,3-1 1,-5 2 50,1 2 0,-2-1-120,-1 1 0,3-4 40,0 0 0,1-9 15,-5 1 0,5-7 22,-1-1 0,4-2 66,-3-1 1,4-5-26,-1-3-1,3-2-100,1-2 133,0 1-952,0-6 390,0-1-140,-5-5 1,4-1 10,-3-3 620,3-2 0,-4-16 0,-2-2 0</inkml:trace>
  <inkml:trace contextRef="#ctx0" brushRef="#br0" timeOffset="60">19210 7515 7569,'-6'-28'823,"2"5"-566,2 5 1,2 11 158,0-1-244,0 6 0,2-3-76,2 5 1,-2 1 110,6 3 1,-1 7 214,5 8-236,-1 8 1,2 2 42,2 5 0,-1 2-91,5 2 0,-1 2-55,1 6 0,2 0 77,-2-1 1,-2 0-132,-2-3 1,2 1 61,-2-5 0,0-1-147,-3-7 0,-1 2 11,0-5 1,1-2 5,-1-6 0,-3 1-17,-1-4 0,0-1 59,0-4 0,2 1-283,-5-1 236,5 0 0,-6 0-141,4-4 155,-4 3-780,2-8-9,-5 3-282,0-5-489,-5-5 1590,-2-2 0,-9-9 0,-2-2 0</inkml:trace>
  <inkml:trace contextRef="#ctx0" brushRef="#br0" timeOffset="61">19084 8063 7569,'0'-11'415,"0"-1"1,2 6-434,1 2 1,0 3 83,4 1 0,1 0 175,4 0 0,0-1-156,3-3 1,3 3-27,5-3 1,0-1-192,0 1 0,1-1-255,2 1 0,-1 1 122,1-4 265,-7-1 0,8-3 0,-3-1 0</inkml:trace>
  <inkml:trace contextRef="#ctx0" brushRef="#br0" timeOffset="62">19712 7366 7569,'-3'-16'290,"-1"-3"-181,0 2 0,4 5-136,0 4 4,0 6 275,0-9 1,0 9-71,0-6 1,-1 6 204,-3-2 1,1 3-71,-4 1 1,-1 1-383,-3 3 0,-2 3 44,-2 9 1,1-2 19,-5 5 0,5 0 65,-1 3 1,2 1-7,2 0 0,4 0-35,3 0 1,3-2 11,1-2 0,5 2 99,3-6 1,3 0-31,4-3 0,3-1 117,5 0 1,4-4-70,-1-3 1,1 1-234,-4-2 1,0 1-303,0-4 0,-2-1-965,-2-3 1348,-2 3 0,-6-9 0,0 3 0</inkml:trace>
  <inkml:trace contextRef="#ctx0" brushRef="#br0" timeOffset="63">19849 7058 7569,'0'-11'120,"0"4"1,0 1-62,0 2 45,6 3 106,-5-4 1,9 1-28,-2 0 1,-2 0-44,2 4 1,-1-3 42,5-1 1,3 0-137,0 4 1,4 0 61,-4 0 1,6 0-58,-2 0 1,1 0-15,-1 0 1,1 0 46,-5 0 1,5 0 121,-5 0-112,0 0 0,-4 0-9,1 0 93,-6 0-85,4 0 16,-8 0-211,3 0 148,-5 0-32,0 5 0,3 3 110,1 7 1,0 4-79,-4 8 0,0 2 6,0 5 1,4-2-9,0 2 0,0 2 58,-4 5 0,1 4-27,3-3 0,-2 2-78,6 2 1,-4 0-62,3-1 0,-3-3 97,4 0 0,-1 0 51,5 4 0,-1-6-41,0-2 1,1 2 28,-1-2 1,-3 0-25,0-4 1,-1-4 0,5 1 0,-5-6 34,1 2 0,-6 0 1,2-5 1,-1 2-98,0-8 1,-1 3 72,2-4 0,-3 0 35,-1-3 0,0-5-3,0 1-100,0-1 1,0 1 80,0 0-137,0-6 145,5 3 6,-4-5 74,4 0 81,-5 0 0,-5 0-182,-2 0 0,-1 0-132,-3 0 0,2 0 83,-7 0 1,2 2-127,-1 1 1,1-1-6,-5 1 0,1-1 61,-1-2 1,-1 0-107,5 0 1,-4 0-144,4 0 0,-1 0-761,5 0 713,0 0 1,0 1-1029,4 3 549,2-3-350,5 4 1184,0-5 0,-5 0 0,-2 0 0</inkml:trace>
  <inkml:trace contextRef="#ctx0" brushRef="#br0" timeOffset="64">20729 7663 7569,'0'-6'712,"0"-4"-364,0 9 184,0-4 827,0 5-2056,5 0 0,-4 5 697,3 2 0,2 3 0,1 2 0</inkml:trace>
  <inkml:trace contextRef="#ctx0" brushRef="#br0" timeOffset="65">21151 7149 7569,'0'-11'0,"4"3"-620,0 1 384,0 4 0,-3-6 275,3 6 368,-3-1 386,4-1-237,-5 3-91,0-8-135,0 9-5,0-4-59,0 5-206,-5 0 0,-1 2 87,-6 6 1,1 1-44,0 10 0,-2-2 39,-2 5 0,2 2-8,-2 7 0,2 3-81,2 0 0,-1 1 61,1 3 1,1 2-150,2 2 1,2 1 85,2-1 0,3 3-17,-3-3 0,3 1-32,1-1 1,5 2 61,2-2 1,0-2-116,0 2 1,1-5 87,3 1 0,-3-2-45,-1-2 1,1-5 46,3-2 0,1-3 162,-1-1 1,-1-2-56,-2-2 1,2 2-169,-2-6 0,-2 0 53,2-3 1,-4-5-6,3 1 0,0-4-143,0 3 1,0-4 59,-4 1 0,0-3-627,5-1 468,-6 0 1,4 0-1247,-2 0 1029,-3 0 0,5-1 432,-6-3 0,-6-8 0,0-5 0</inkml:trace>
  <inkml:trace contextRef="#ctx0" brushRef="#br0" timeOffset="66">21380 7378 7569,'-8'-18'525,"1"3"-15,4 7-479,-2-2 1,5 10-303,0 0 0,0 5 345,0 7 0,0 0 260,0 4 0,0 3-86,0 7 0,0 3 83,0 6 1,0 0-188,0 3-52,0-2 0,0 3-69,0-5 0,4-1 109,0-2 0,3 1-140,-3-6 0,1 1 84,-1-4 1,-3-2-109,3-2 1,1-2 81,-1-6 1,0 1-236,-4-1-346,5 1-428,-4-1-765,4 0 951,-5-4 773,5-2 0,-4-5 0,5 0 0</inkml:trace>
  <inkml:trace contextRef="#ctx0" brushRef="#br0" timeOffset="67">21608 7663 7569,'0'-11'272,"5"1"1,3 2-454,2 4 0,2-1 1,-1 2 1,0-1 590,1 4 0,0-4-166,4 0 1,0 0-24,3 4 0,3-1-152,-3-3 0,2 3-35,2-3 0,0 2-257,0-2 1,0 3 99,0-3 1,-1 1-750,1-1 871,0 3 0,0-9 0,0 4 0</inkml:trace>
  <inkml:trace contextRef="#ctx0" brushRef="#br0" timeOffset="68">22214 7618 7569,'-7'0'159,"2"2"137,5 6 0,0 3-89,0 8 0,0 3-24,0-3 1,0 4 99,0 3 0,0 2-59,0 3 1,0 7 22,0 0 0,0 1-53,0 3 1,-1-5-144,-3 1 0,3-2-16,-3-2 0,3-5-8,1-2 1,0-3 18,0-1 1,-4-2 25,0-2 0,0 2-92,4-6 0,0 0 48,0-4 1,0 1-230,0-1 201,0 1-385,0-1-167,0 0-173,0-4-257,0-2 332,0-5-619,-5 0 1269,-1-5 0,-11-2 0,0-4 0</inkml:trace>
  <inkml:trace contextRef="#ctx0" brushRef="#br0" timeOffset="69">22122 7743 7569,'0'-21'511,"0"2"-419,0-3 0,5 9-67,3-2 0,-2 3-19,2 0 0,-2 1 67,2-1 0,2 1 646,-2-1-554,2 1 0,1 1-22,1 2 0,-1 3-226,0 5 44,6 0 1,1 1-46,5 3 1,-1 3 140,1 4 1,0 0-153,0 1 1,0 3 45,0 0 1,-2 4-100,-2-3 1,-2 0 47,-6-1 0,-3-1 12,-1 5 0,-4-5 34,1 1 0,-4 2-3,-4-2 0,-2 2 22,-6-2 1,-6-2-22,-5 2 1,-1-4 59,-6-3 0,-2 1-45,-6-5 0,3 1-165,-3-2 0,2-1 49,2 2 1,3-4 156,1-4 0,4-3 0,-1-4 0</inkml:trace>
  <inkml:trace contextRef="#ctx0" brushRef="#br0" timeOffset="70">22625 7138 7569,'0'-23'1229,"0"9"-1091,0 3 0,5 7-122,2 0 1,5 8 120,3 4 1,-1 2-70,5 1 1,1 6 444,7 2 0,-2 11-124,6 4 1,-4 10-274,3 1 1,-5 1 10,2 3 0,-4 2-145,-4-1 1,-4-2-49,-7-6 0,1 2 108,-6-2 0,1-1-249,-4 1 1,-1-6 120,-3 2 1,-2 2-156,-6-2 0,-4 0-176,-3-4 0,-9 0-840,-6 1 1257,-6-6 0,-4-1 0,-3-8 0,-6-5 0,-4-7 0,-4-6 0</inkml:trace>
  <inkml:trace contextRef="#ctx0" brushRef="#br0" timeOffset="71">4785 10153 7569,'-6'0'552,"-4"0"-327,9 0 348,-4 0 1,13 0-250,4 0 1,2 0-130,-3 0 0,4 0-35,1 0 0,5 0-25,2 0 0,0 0-135,4 0 1,0 0 78,0 0 1,4-4 43,-5 1 0,5-3-222,-5 3 1,1 1 41,-4-1 1,-2-2-166,-2 1 0,2 0-325,-6 4 105,0 0 0,-3-1-400,-1-3-330,-5 3 1172,-1-5 0,-5 6 0</inkml:trace>
  <inkml:trace contextRef="#ctx0" brushRef="#br0" timeOffset="72">4854 10370 7920,'11'0'939,"5"-4"-436,-1 1 0,1-3-160,-1 3 0,3 0 6,5-5 1,5 5-88,2-5 0,3 0-113,2-3 0,-1 3-80,0 1 1,-3 3-148,-1-4 0,-4 5-77,0-5 1,-7 5-337,-4 0 1,-2 1-586,-1 2 1,-6 2 1075,-2 1 0,-8 4 0,-2 4 0</inkml:trace>
  <inkml:trace contextRef="#ctx0" brushRef="#br0" timeOffset="73">6281 9719 7009,'-3'-7'-319,"-1"-1"680,0 5 1,4-3 98,0 2 79,0 3-258,0-4-146,0 5-72,0 5-38,0-4 1,0 11 107,0-1 0,0 2-6,0 6 1,0 1-10,0 7 1,0 1 5,0 2 0,4 3-73,0-2 0,1 0 57,-1 0 0,-3 2-9,3-3 1,1-1-15,-1 2 0,1-2-11,-2 1 0,-1 0 11,1-4 0,-1-2 4,-2 3 0,4-3-35,-1-1 0,1-1 43,-4-3 0,4-3-120,0-4 1,1-1 102,-1 0-178,-3 1 1,4-5-111,-5 1-22,0-5-391,0 2-1119,0-5 1326,0-5 1,0 2 413,0-5 0,0-4 0,0-6 0</inkml:trace>
  <inkml:trace contextRef="#ctx0" brushRef="#br0" timeOffset="74">6784 10050 7569,'-11'0'-202,"3"0"-301,0 0 743,6 0-36,-3 0 981,5 0-1046,5 0 0,-1 0 1,7 0 0,-1 0 5,9 0 0,-4 0 18,4 0 0,1 0-10,2 0 1,0-1-25,-3-3 1,1 3-123,-5-3 1,5-1 67,-5 1 0,0 1-305,-4 3 0,1 0 147,-1 0 0,-3 0-1380,-1 0 1463,-4 0 0,2 0 0,-5 0 0</inkml:trace>
  <inkml:trace contextRef="#ctx0" brushRef="#br0" timeOffset="75">7572 9616 7569,'-8'-11'-603,"1"0"227,4-1 351,-2 1 0,5-1 283,0 1 1,0-1-107,0 1 1,0 3 56,0 1 1,0 3 197,0-4-18,0 6 25,0-3-30,0 5-263,0 5 0,0 1-13,0 6 0,0 3 17,0 0 0,0 5-18,0-1 0,4 4-24,0 4 1,3-4-3,-3 0 1,4 2-69,-4-6 1,3 5 63,-3-5 1,4-1-111,-5 1 1,5-5 62,-4 1 0,0-2-125,-4-2 0,0 1-56,0-1 1,1 0-134,3 1 0,-3-4-209,3-1-154,-3 1-767,-1 3 676,-5 1 738,4-6 0,-9 4 0,3-4 0</inkml:trace>
  <inkml:trace contextRef="#ctx0" brushRef="#br0" timeOffset="76">7972 9628 7569,'-7'-12'1085,"2"6"-937,0 1-10,4 5 0,-8 5 26,5 3 0,-3 3-23,3 4 1,-5 4-51,1 8 0,-2-2 108,-1 6 1,-1 3-125,1 4 1,-2 9 49,-2-1 0,-1 3-250,-3 1 0,-3-3 228,3 2 0,2-2-93,2-1 0,0-6 45,4-1 0,-3-5-122,6-4 1,3 2-32,1-5 1,2-2 109,-2-6 0,2 1-120,-1-4 0,1 3 39,2-4 1,-1 0-297,-3-4-91,3 1-716,-4-1 308,5-4-97,0-2 961,0-5 0,10-10 0,3-3 0</inkml:trace>
  <inkml:trace contextRef="#ctx0" brushRef="#br0" timeOffset="77">7983 10073 7569,'-6'-11'1713,"-4"4"-1705,8 2 0,-3 7 46,5 1 0,0 4 128,0 4 1,0 6 11,0 2 1,0 4 70,0 3 0,2 3-82,1 6 1,-1-1-138,1 0 0,-1 0-4,-2 1 0,1 0 10,3 3 0,-2-3-109,6-1 91,0 0-3,-2-10 1,4 4-92,-2-5 1,-2-1 59,2-3 1,-5-3-3,5-4 0,-2-1-21,2 0 1,1 1-89,-5-1 0,1-3 49,-1-1-198,-3-4-767,4 7 428,-5-9-499,0 4 695,-5-10 0,0-1-83,-3-5 1,-2-2 485,2-2 0,-2 2 0,-1-14 0,-1 3 0</inkml:trace>
  <inkml:trace contextRef="#ctx0" brushRef="#br0" timeOffset="78">7938 10210 7569,'0'-16'0,"1"3"138,3-2 22,-3 2 1,8 0 68,-5-2 1,4 3 11,0-4 1,2 4-12,2 0 1,3 2-12,0 2 0,4-2-136,-4 3 0,4 2 17,-3 1 0,6 3-225,-3 1 100,6 0 0,-9 0-87,3 0 1,1 1 68,-4 3 1,-1 2-13,-4 5 0,-3 1 30,0-1 0,-6 1-152,2-1 0,-3 4 33,-1 1 0,-6 3 90,-6-4 1,0 4 55,-7-4 0,1 2-20,-1-2 0,-7-3-173,4 4 1,-4-4 57,3 0 1,2-6-258,2-2 1,2-3-13,6-1 402,-1 0 0,6-5 0,1-1 0</inkml:trace>
  <inkml:trace contextRef="#ctx0" brushRef="#br0" timeOffset="79">8212 9456 7569,'-18'-17'-489,"6"0"1001,7 11-332,5-4 1081,0 8-902,0-3 0,0 7-54,0 1 0,0 4-50,0 4 0,4 1 43,0-1 0,5 6-143,-2 2 0,7-2 112,2 2 0,3-5-53,-4 2 0,5 0-31,-1-1 1,7 6-53,0-2 1,1-2 56,-4 2 0,0 2-49,-1 5 0,1-1-4,0 1 1,-4 2-78,0-1 1,-1 8-87,1 0 0,1 3 54,-4 0 1,-1-3-42,-4 3 0,1 2 55,-1-2 0,-1 0-246,-2-4 0,1 3 74,-6-3 1,1 7-74,-4-7 0,0 3-44,0-3 0,-5-1-67,-2-3 1,-9 3 53,-3-2 1,0 1-71,-4-2 0,7-2-381,-7-5 0,3-2 281,-3-2 1,0 2-355,0-6 786,0 0 0,-4 2 0,-3 0 0</inkml:trace>
  <inkml:trace contextRef="#ctx0" brushRef="#br0" timeOffset="80">6099 9525 7569,'-5'-6'134,"-2"1"0,0 1 99,-1 0 12,6 0 187,-9 4-241,5 0 1,-2 0-49,1 0 0,4 5 26,-1 3 0,-1 2-37,2 1 0,-5 6 33,4 2 0,-5 6 53,2 2 1,-2 6-86,1 1 1,-2 2-26,2 6 1,0 1-73,0 6 1,-2-2-20,2 3 0,3-2 36,1 1 0,-1 3-165,1 6 0,-3-5 133,3 0 0,0-5 32,4 2 1,0-3-117,0-1 1,5-2 43,3-2 1,3-3 7,5-5 1,-3-1 71,6-2 0,1-3 2,2-5 0,1-1-58,0 1 1,0-1 136,0-3 0,-4-3-62,0-4 0,-4-1 209,4 1 1,-5-2-94,1-3-229,-2 4 0,-2-10-338,1 3-1149,-6 2 755,-1-5-1086,-5 4 1851,0-5 0,5 0 0,2 0 0</inkml:trace>
  <inkml:trace contextRef="#ctx0" brushRef="#br0" timeOffset="81">8828 9559 7569,'0'-7'-92,"0"-1"1,0 4-127,0-3 0,0 3 514,0-4 1,0 4 240,0-3-113,0-1-252,0-3 1,0-1 28,0 1 1,0 3-39,0 1 1,4-1-38,0-3 1,5 3-3,-2 0 1,5 2 0,3-2 0,-2-2-44,2 3 0,3 0 25,1 0 0,-1 4-118,1-1 1,-5 3 92,1 1 1,-3 0-100,0 0 1,-2 5 99,-2 3 1,-2 2-142,-2 1 1,-3 1-9,3-1 0,-3 6-5,-1 2 0,-1 1 14,-3-1 0,2 3 67,-6-3 0,0-3-79,-3-1 0,3 2 69,1-2 1,-1 0-10,-3-3 0,3-5 1,0 1 104,6-5-36,-3 7 14,5-9-53,0 4 0,2-5-8,6 0 1,1 0 151,10 0 1,4-4-77,3 0 0,5-4 60,-5 0 0,1 2-59,-4-2 0,-1 4 40,-3-3-184,2 4 1,-8-2-430,2 5-1368,-7 0 1852,-3 0 0,-10 10 0,-2 3 0</inkml:trace>
  <inkml:trace contextRef="#ctx0" brushRef="#br0" timeOffset="82">9502 10085 7569,'-11'0'800,"4"0"-580,2 0 248,5 0-1258,0 5 790,0-4 0,-5 9 0,-1-4 0</inkml:trace>
  <inkml:trace contextRef="#ctx0" brushRef="#br0" timeOffset="83">9902 9993 7569,'-8'-11'0,"1"-1"4,4 6-70,-2-4 1234,5 9-571,0-4-294,0 5 1,0 6-84,0 5 1,0 2 29,0 6 0,0 4-95,0 4 0,4 4-27,0 0 0,5 3-27,-2 4 1,-2-1 63,-1 5 0,1-2-190,-1 2 0,4 3 14,-5-3 1,1 1-53,-4-1 1,1 1 38,3-5 1,-3-4-71,3-4 1,-2 0-11,-2 0 1,0-2 88,0-5 1,1-2-1,3-2 0,-3 2 6,3-6 1,-3 0-71,-1-3 1,0-1 70,0 1 0,1-1-112,3 0 0,-3-3 9,3 0-570,-3-6-188,-1 3-458,0 0-14,0-3 1341,-5-2 0,-1-7 0,-5-4 0</inkml:trace>
  <inkml:trace contextRef="#ctx0" brushRef="#br0" timeOffset="84">9845 10245 7569,'-1'-23'0,"-3"0"0,2 5-164,-1 3 3,1 2 1,7-2 43,3 0 0,-2 1 100,2 6 0,0-2 783,3 2-532,0-2 0,5-1 187,-1-1 0,5 2-206,-1 3 1,3-2 8,1 5 1,3 0-115,1 4 0,1 0 94,-1 0 1,-2 0-45,5 0 1,-4 1-129,0 3 1,-1 3-25,-3 4 1,0 0-92,-3 1 0,-3-1-6,-4 1 1,-5 0 88,1 4 1,-5 0-37,0 3 1,-6 3 47,-5-3 0,-7 2-7,-4 2 1,-8-1 6,-3-3 1,-3 1 123,-2-5 0,1 0-113,0-3 1,0-2 0,-1-2 0,5-3-418,-1-5 0,11 0 179,1 0 1,5-7 214,3-4 0,9-6 0,4-5 0</inkml:trace>
  <inkml:trace contextRef="#ctx0" brushRef="#br0" timeOffset="85">11204 9902 7569,'-1'-8'0,"-3"1"-503,3 4 198,-5-7 677,6 9 48,0-4-20,0 0-68,0 3 153,0-3-112,0 0-245,0 4 59,-5 6 0,4 6 9,-3 8 0,3 3-114,1-3 0,0 3 37,0 0 1,0 1-94,0 0 1,0 0 58,0 0 1,0-2-39,0-2 0,0 3 63,0-3 0,4-1-151,0 1 0,1-5 34,-1 1 0,-3 1-75,3 0 1,-2-2-165,2-7 1,-3 3 89,3-2 1,-3-2-1029,-1 2 547,0-5-483,0 2 1120,0-5 0,0 5 0,0 1 0</inkml:trace>
  <inkml:trace contextRef="#ctx0" brushRef="#br0" timeOffset="86">11055 10119 7569,'7'-5'676,"3"4"1,1-8-440,8 5 1,3 0-176,1 4 1,0 0 217,-1 0-143,1-5 1,4 4-31,0-3 0,-2 1 81,-6 0 0,1 1-435,-4-2 1,3 2 205,-4-2 1,4 3-1371,-4-3 1411,0 3 0,-3 1 0,-1 0 0</inkml:trace>
  <inkml:trace contextRef="#ctx0" brushRef="#br0" timeOffset="87">12255 9742 7569,'-5'-11'0,"3"-1"209,-3 1 195,5-1 221,0 6-233,0-4 0,0 9-233,0-5 207,0 6-295,0 6 0,0 0 54,0 5 1,-1 6-6,-3 2 1,3 2 2,-3 2 0,3 1-15,1 3 1,0-2 10,0 6 0,0-4 16,0 3 1,0 0-82,0 5 0,0-5 84,0 1 1,0-6-107,0 2 1,0 1 35,0-2 1,4 1-64,-1-4 1,2 0 25,-1-1 1,-1-3-48,4 0 0,-4-3-9,1 3 1,1-5 80,-1 1 1,-1-2-58,-3-2 1,4 0 39,0 1 1,0-5-95,-4 1 1,0-4 29,0 3-14,0-4 22,0 2 31,0-5-197,5 0 168,-4 0 1,9-4-5,-2 0 1,-2 1 23,2 3 1,0-2-2,3-1 1,4 1 110,0-1 0,6 1-76,-2 2 1,2-4-1,2 1 1,0-1-20,0 4 0,0 0 47,0 0 0,-1-1-30,1-3 0,-1 2-39,-3-1 0,1 1 30,-5 2 0,1 0-148,-5 0 0,0 0 35,1 0 1,-5 0-166,1 0-118,-5 0 72,2 0-886,-5 0 1,-2-3 536,-1-1 0,0 0 645,-5 4 0,1-5 0,-5-1 0</inkml:trace>
  <inkml:trace contextRef="#ctx0" brushRef="#br0" timeOffset="88">12266 10073 7569,'0'-7'381,"0"-1"115,0 5-212,0-2-259,0 5 0,1-3 196,3-1 1,2 0-1,6 4 0,3 0 131,0 0-215,6 0 1,0 0 5,6 0 0,3-4 40,-3 0 1,3 1-81,-3 3 0,0-2 101,-4-2 0,-2 3-172,-2-3 0,1 3-154,-4 1-139,-1-5-156,-4 4-420,-4-4 82,-2 5 1,-5-2 346,0-1 1,-5 1 407,-3-1 0,-7 1 0,-3 2 0</inkml:trace>
  <inkml:trace contextRef="#ctx0" brushRef="#br0" timeOffset="89">12232 9719 7569,'11'-5'-46,"1"-1"1,-1-4 152,0 2 1,6-1 202,2 5 0,-1-5 357,1 2-417,0 2 1,4-4 13,-1 5 1,1-4 65,0 5 1,0-5-131,0 4 0,0-3-17,0 3 1,-6 0-221,-1 4 1,-4 0 92,0 0 0,-1 0-681,0 0 1,-3 0-59,0 0 1,-6 1 682,2 3 0,-3 2 0,-1 6 0</inkml:trace>
  <inkml:trace contextRef="#ctx0" brushRef="#br0" timeOffset="90">13077 9434 6902,'0'-8'-279,"0"0"0,0 5 457,0-5 0,0 4-38,0-3 0,0 3 444,0-4-184,0 6-50,0-9 74,0 10-95,0-4 61,0 5 0,0 6-284,0 6 0,0 1 32,0 6 1,0 1-16,0 7 0,0-2 56,0 5 1,0 0-65,0 0 1,0 6 29,0-6 0,0 6 7,0-6 0,0 3-68,0 1 1,1 1 47,3-1 1,-3 0-74,3 0 1,1-2-5,-1 2 0,4-6-124,-5 6 0,2-3 93,-1-1 1,-1 2-15,4-5 0,-4 3 5,1-3 0,1 1 35,-1-2 1,-1-1-102,-3 1 0,2-2 79,1-1 0,-1-1 6,2-3 0,-3 1-19,-1-5 1,0 2-8,0-2 1,1-2-36,3 2 0,-3-2-54,3-2 11,-3 0 74,-1 1 39,5-1 0,-3-3-40,1 0-13,-1-6 10,-2 3 4,5-5-1,-4 0 16,4 0 13,-5 0 58,5 0 0,-2 0-68,4 0-36,-4 0 5,7 0 1,-4 0-5,6 0 0,-5 0 11,1 0 1,0-1 10,3-3 0,0 3-29,1-3 1,-1 3 15,1 1 1,-1-2-71,1-1 1,-1 1 56,0-1-102,1 1 0,-1 2 11,1 0 1,-5 0-403,1 0-365,-6 0-29,4 0-795,-6 0 1699,0-5 0,-11 4 0,-1-4 0</inkml:trace>
  <inkml:trace contextRef="#ctx0" brushRef="#br0" timeOffset="91">13100 9342 7569,'-7'-5'0,"2"3"-318,5-6 95,-5 6 477,4-4 563,-4 6-264,5-5-356,0 4 0,5-4 43,3 5-100,2-5 1,2 4 32,4-3 0,1-1-11,6 1 1,0-1-33,0 1 1,-4 3 34,0-3 0,-1-1-83,1 1 0,-1-3 242,-3 3-288,-3 0 0,5 3 64,-6-3-187,-4 3 0,-1-5-492,-2 6 337,-3 0-812,4 0 513,-5 0-292,-5 6 833,4 0 0,-14 5 0,2 1 0</inkml:trace>
  <inkml:trace contextRef="#ctx0" brushRef="#br0" timeOffset="92">13888 9616 7569,'0'-6'-441,"0"-4"602,0 9 0,0-6 509,0 3-198,0 3 74,0-4 352,0 5-829,0 5 0,0 2 24,0 4 0,0 2-93,0 2 1,0-2 86,0 2 1,4 3 9,-1 1 1,1 2-20,-4 2 1,1 0 38,3 0 0,-2 0-9,1-1 1,-1 1-81,-2 0 0,3 0 18,1 0 0,0 0-82,-4-1 1,0-3 47,0 0 1,1-1 45,3 1 0,-3 2-104,3-6 0,-3 0 76,-1-4 1,0 1-46,0-1 49,6 1-166,-5-1-35,4 1-336,-5-1-565,0-5 482,0-1-304,0 0 265,0-3-251,0 3 876,0-5 0,-5 0 0,-2 0 0</inkml:trace>
  <inkml:trace contextRef="#ctx0" brushRef="#br0" timeOffset="93">14356 9685 7569,'0'-6'-244,"0"-5"1207,0 10-372,0-4-50,0 5 1,0 5-424,0 3 0,0 3 55,0 4 1,0-1-58,0 5 1,0 0 60,0 4 1,-4 0-107,0 0 0,1 0-5,3 0 0,0-1 18,0 1 0,3-1 0,1-3 1,0 1-97,-4-5 0,4 1 2,0-5 0,1 1-49,-1-1 1,-3 0-117,3 1 0,-2-5-74,2 1-871,-3-5 483,4 2-827,-5-5 1271,0 0 0,-10-5 0,-3-2 1</inkml:trace>
  <inkml:trace contextRef="#ctx0" brushRef="#br0" timeOffset="94">14150 9982 7569,'0'-7'693,"6"-3"0,0 9-4,5-3 1,2-1-234,2 1 1,3-5 5,5 2 1,0 1 92,0-2-357,4 0 0,-2-2-108,1 3 1,0-4 72,0 4 1,-5 2-498,1 1 1,-3 3 252,0 1 0,2 0-1945,-6 0 2026,0 0 0,2 0 0,0 0 0</inkml:trace>
  <inkml:trace contextRef="#ctx0" brushRef="#br0" timeOffset="95">14801 9594 7569,'0'-7'-423,"0"-3"0,0 7 839,0-4-29,0 4 389,0-7-141,0 9-65,0-4 92,0 5-525,6 0 1,-4 5-6,6 3 0,3 3-8,4 4 1,2-2 43,-2 2 1,-1-1-116,5 1 0,-1-2 50,1 2 0,-1-2-108,-3-2 0,-2 1 66,2-1 1,-3-1-104,0-2 0,-1 2-99,1-2 0,-5-2-113,1 2 0,-6-5-299,2 5 135,-2-5-1042,-2 7 526,0-4-89,0 0 1023,0 0 0,-6-1 0,0 1 0</inkml:trace>
  <inkml:trace contextRef="#ctx0" brushRef="#br0" timeOffset="96">15350 9514 7569,'0'-8'72,"0"0"-99,0 6 373,0-8-82,0 8-190,0-3 0,-5 10-9,-3 3 0,-2 2-68,-2 2 0,-3 3 61,0 0 1,-4 5-72,4-1 0,-4-1-13,3 1 1,-3-1-117,4 1 0,0-1-50,3-3 0,1-2-234,0 2 1,3-1-338,0 1 763,6-7 0,-8 12 0,3-7 0</inkml:trace>
  <inkml:trace contextRef="#ctx0" brushRef="#br0" timeOffset="97">15098 9811 7569,'-6'6'27,"1"-1"634,5-5-31,0 5-379,0 1 1,0 6-31,0-1 1,4 2-39,0 2 1,3-1-25,-3 5 0,4-1 47,-5 1 1,5 1-201,-4-5 0,3 4 57,-3-3 0,4 3-40,-4-4 1,1 4 71,-1-4 0,-3 0-29,3-3 0,1-1-53,-1 1 1,-1-5 151,-3 1-240,0 0 1,0-1 22,0 1-546,0-6 278,0 3-1044,0-5 23,-5 0 1341,4 0 0,-9-5 0,3-1 0</inkml:trace>
  <inkml:trace contextRef="#ctx0" brushRef="#br0" timeOffset="98">15464 9936 7569,'0'-7'76,"0"-1"-171,0 5 0,1-2 40,3 5 0,-2 0 149,6 0 0,-4 0 155,3 0 1,1 0 475,4 0 0,0-1 118,3-3-550,-2 3 1,9-4-77,-3 5 1,2-4-41,2 0 0,-4-1-148,0 1 0,-1 2 55,1-6 0,-1 6-420,-3-2 322,-2-2 0,3 4-620,-4-2-480,-6-2 1114,-1 5 0,-10-4 0,-1 5 0</inkml:trace>
  <inkml:trace contextRef="#ctx0" brushRef="#br0" timeOffset="99">16138 9331 7569,'-7'-5'-425,"2"-2"9,0-4 1055,4 5-88,-4-4-242,5 8 0,0-4 452,0 2-485,0 3 29,0-4-153,0 5-37,0 5 0,0 1-47,0 6 1,4 0 45,-1 4 0,3-3-55,-3 6 1,-1-1 0,1 1 1,2 3 7,-1-3 0,1-1-13,-1 1 1,-3-2 36,3 3 0,-1 0-78,1-5 0,-3 2 68,3-2 1,-3-3-66,-1 4 0,4-4 20,0 0 1,-1-1-105,-3 1 1,0-5-96,0 1-103,0-1 1,2 5-452,1-1 0,-1-3-65,2 0-607,-3-1 1388,-1 5 0,-5-1 0,-2 0 0</inkml:trace>
  <inkml:trace contextRef="#ctx0" brushRef="#br0" timeOffset="100">16526 9491 7569,'-11'-12'864,"4"1"1,2 3-2289,5 1 840,0 4 557,0-2 0,-1 6 479,-3 3 0,3 6-267,-3 6 1,-1 4 219,1-1 0,-5 7-205,2 5 1,-4 2 17,0 1 0,0 0-114,-1 1 0,1 3 9,-1 0 1,1 1-30,0-1 1,-1-2-144,1 2 1,-1-4 15,1-3 0,3 0 60,1-4 0,0-2-25,0-6 0,-4 3 22,4-3 1,1-1 7,-2 1 0,5-5-52,0 1 1,-2-2-246,1-2-539,-5 1 337,8-1 89,-10 0 1,10-3-121,-3 0 508,3-6 0,1 3 0,0-5 0</inkml:trace>
  <inkml:trace contextRef="#ctx0" brushRef="#br0" timeOffset="101">16480 9970 7569,'-5'-6'1715,"4"-4"-1287,-4 9-616,5-4 408,0 5-60,0 5 1,0 2 67,0 8 1,-4 3-1,0 5 1,-1 0-26,1 0 0,3 3-23,-3 1 0,3 4-173,1-5 0,0 5 48,0-5 0,0 2-130,0-1 0,4-7 154,0 3 1,3-8 109,-3 0 0,1 2 3,-1-2-7,-3 0 1,4-3-193,-5-1 0,0 1 146,0-1-282,0 1 239,0-1-526,0 0 199,0 1-631,0-6 186,0 4 305,5-8 0,-2 3-42,5-5 1,-1-4-170,5 0 1,-5-9-591,1 2 1172,-1-3 0,10-3 0,1 0 0</inkml:trace>
  <inkml:trace contextRef="#ctx0" brushRef="#br0" timeOffset="102">16343 10062 7569,'0'-18'624,"0"3"-429,5 2 0,2 2 7,4-1 0,2 1 51,2-1 1,0 5-13,8-1 0,-3 1 193,7-5 1,-2 5-231,2-1 0,-3 5-75,3 0 0,-3-2-151,-1 1 45,0 0 1,-4 4 11,0 0 1,-5 1-125,1 3 1,-2-1-19,-2 4 116,-5 1 0,-1 4-205,-5 4 0,-1-4 50,-3 4 1,-3 0 82,-9-1 1,-1 2-9,-6-2 1,-1-2-102,-3 2 1,-1-2-131,-2-2 0,1-1-29,2-2 1,8 1-284,0-5 0,5-1 614,2-3 0,1-5 0,0-1 0</inkml:trace>
  <inkml:trace contextRef="#ctx0" brushRef="#br0" timeOffset="103">16743 9262 7569,'0'-19'0,"0"0"388,0 5-148,0-2 0,0 8 241,0 1 182,0 4-175,0-7 202,0 9-346,0-4-84,0 5-41,5 0-59,1 5 1,6 1-21,-1 5 0,2 1 43,2-1 1,-1 4 54,5 1 0,1 5-68,7 2 0,-3 0-75,3 4 1,-2 0 77,2 0 1,-3 5-96,3-2 1,-3 3 82,-1 2 1,-2-1 7,-2 0 0,2 4-167,-6 0 1,0 0 40,-4-3 1,1 3-205,-1 0 0,-4 0 91,-4-4 0,-1 0-228,-2 1 0,0-2 145,0-3 1,0 2-249,0-6 1,-4 5 21,0-4 0,-5-1-136,2-3 0,-5 0 2,-3 0 0,1-4 179,-5 0 1,0-4-50,-4 4 383,0-5 0,-5 8 0,-1-5 0</inkml:trace>
  <inkml:trace contextRef="#ctx0" brushRef="#br0" timeOffset="104">13728 9445 7569,'-6'-6'-1140,"0"-4"1140,1 3 286,4 1 0,-5 0 166,2 2 157,3 2-365,-9-3 0,7 5 6,-5 0 0,5 5-81,-5 3 1,2 2 6,-2 2 0,-2 4-12,2 3 1,-2 7 26,-1 0 1,-1 5-124,1-5 1,-1 6 61,1-2 0,0 2-70,-1-1 0,2 2 35,2-3 0,3 3-11,5 1 1,0 1 38,0-1 1,0 4-112,0 0 1,2 0 30,1-4 1,0 1-57,5-1 0,-1 0 59,5 0 1,-1-3 36,0-1 1,5-3 31,-1 3 1,4-4-54,-4 0 0,5-5 128,-1-2 0,-1-4-77,1 4 1,-1-6 42,1-2 1,-2 1-87,-6-5 1,0 0-130,1 0 0,-1-4-363,1 1 0,-5-2 55,1 2-637,-6-3 411,4 4 593,-6-5 0,0 0 0,0 0 0</inkml:trace>
  <inkml:trace contextRef="#ctx0" brushRef="#br0" timeOffset="105">17246 9342 7569,'0'-7'-127,"0"-1"148,0 6 1,0-5-125,0 3 126,0 3 1,-2-8 91,-2 5 1,3-1 15,-3 2 1,3 0 125,1-5-108,0 1 0,0-5 86,0 1-90,5-1 0,0 1 81,3 0-117,2-1 0,-4 1 10,6-1 1,-2 5-16,-2-1 0,2 6-13,-3-2 0,3-1-12,2 1 0,-1 0 41,1 4 1,3 0-123,0 0 0,2 0 58,-2 0 0,-2 0-96,2 0 0,-2 4 25,-2 0 0,-3 5-70,-1-2 1,-4 3 86,0 2 1,3-1-97,-3 1 0,1 3 38,-4 0 1,-4 4 53,1-4 1,-6 2-68,1-2 49,-2-2 9,4 3 1,-5-4 8,4-1 0,0 1 13,0-1 1,4-3 4,0-1 0,-3-3 64,3 4-31,-1-6 0,5 7 158,3-5 0,2 0-61,6-4 0,0 0 80,4 0 1,-2 0-34,5 0 0,0 0-99,3 0 0,-3 0-143,1 0 1,-7-2-443,3-1-353,-4 1-662,0-3 1506,-6 5 0,-1 5 0,-5 2 0</inkml:trace>
  <inkml:trace contextRef="#ctx0" brushRef="#br0" timeOffset="106">17988 9171 7569,'-6'-11'0,"-3"3"-39,5 0 0,0 4-183,4-3 1091,0 4-200,-5-7-366,4 9 0,-4-5 64,5 2-270,0 3 1,0-3 64,0 8 1,0-2 63,0 6 1,0 3-5,0 4 1,0 6-1,0-2 1,3 2-34,1 2 1,0 0 22,-4 0 0,1 3-49,3 1 1,-3 5 19,3-2 1,-3-1-80,-1 2 0,4-1 80,0 5 0,1-1-194,-1 0 0,-3 0-22,3 1 0,-1 0-52,0 3 0,-1-1 95,1 5 1,-1-5-33,-2 1 0,0-3-42,0 0 0,4-2 39,-1-3 0,1 2 132,-4-6 1,0 1-93,0-4 1,0-4 31,0 0 1,4-1-43,0 1 0,0-3-6,-4-4 0,3-1 9,1 1 1,0-1-123,-4 0 112,0 1 1,1-2 6,3-2 0,-3-2-308,3-2 156,-3-3-592,-1 9-138,0-9-399,0 10 729,-5-10 0,3 4-232,-6-5 0,4 0 778,-3 0 0,4 0 0,-2 0 0</inkml:trace>
  <inkml:trace contextRef="#ctx0" brushRef="#br0" timeOffset="107">18468 9434 7569,'-6'-7'-816,"5"-3"933,-4 9 419,5-9 773,0 8-443,0-3-165,0 5-578,-5 5 0,4 7-57,-3 7 1,3 2 91,1 2 0,-2 1-46,-1 3 0,1 2-57,-1 6 0,1-1 2,2 0 0,-4 4-78,1 0 0,-1 0 73,4-3 0,0-1-125,0 0 0,0-3 86,0-1 1,0-6-63,0-1 0,1-2 57,3-5 1,-3 3-2,3-4-144,-3 0 155,-1-3-383,0-1 1,0-3-58,0-1-927,0-4 561,0 2 788,0-15 0,-10 2 0,-3-8 0</inkml:trace>
  <inkml:trace contextRef="#ctx0" brushRef="#br0" timeOffset="108">18388 9479 7569,'0'-17'260,"0"0"226,0 11-29,0-4-209,5 8 1,-3-3 79,6 5 0,-4 5-67,3 3 1,2 3-57,6 5 1,-2 1-55,2 6 0,3 0 31,1 0 1,3 3-77,0 1 0,-2 4 12,-1-5 1,0 5 23,3-5 0,-3 5-9,0-5 1,-3 5-132,3-4 0,-4-1-4,4-3 0,-5-4 86,1 0 0,-2-4-146,-2 4 0,1-5 94,-1 2 0,-3-4-64,-1 0 1,-3-1-5,4 1 0,-6-5-163,2 1 1,-1-2-321,1 2-17,-3-3-695,4 0 839,-5-4 0,0 5-299,0-2 1,-5-2 22,-3 1 668,-2-1 0,-12-2 0,-2 0 0</inkml:trace>
  <inkml:trace contextRef="#ctx0" brushRef="#br0" timeOffset="109">18365 9925 7569,'0'-8'0,"0"1"0,1 0 783,3 0-458,-3-4 0,9 10-36,-2-3 1,3-1-195,5 1 0,1-1-159,6 2 86,0 1 0,1-7 36,3 6 1,-2-5-122,6 4 1,-6-5-709,2 2 0,-3 0 771,-1 0 0,-1-1 0,1-3 0</inkml:trace>
  <inkml:trace contextRef="#ctx0" brushRef="#br0" timeOffset="110">19096 9239 7569,'-4'-17'29,"0"1"1,0 8 34,4 0 0,0 4 125,0-3 246,-5 4 1,0-3-128,-3 2 1,2 3-142,2-3 0,-2 3 6,-5 1 1,-1 1-136,1 3 1,-2 2 83,-2 5 0,1 1-144,-5-1 1,5 1-8,-1-1 1,2 4-29,2 1 1,4 0 13,3-1 1,3-2 44,1 2 1,0-2 25,0-2 0,1 4 4,3 1 1,6-5 142,6-3 0,3-2-73,-4 2 1,5 1 15,-1-6 1,3 1-99,1-4 1,-4 0-75,0 0 0,-2 0-415,2 0 0,-1-1 248,-3-3 0,-3 2-1691,-1-6 1912,1 5 0,-6-7 0,5 4 0</inkml:trace>
  <inkml:trace contextRef="#ctx0" brushRef="#br0" timeOffset="111">19415 9114 7569,'-6'-5'-326,"1"-2"143,5 1 1,1 0 760,3 2 0,-1 3-291,4-3 1,5 1 66,3 0 0,5 1-110,-1-2 0,3 2-153,1-2 0,-4 3 13,0-3 0,-4 3 27,4 1 0,-4-4 36,4 0 0,-5 0 69,1 4-88,-2 0 0,-1-1-49,-1-3 1,-3 3 118,-1-3 41,-4 3-100,7 1 1,-8 4 29,6 0 1,-5 4 2,0 0 1,2 2-11,-1 2 1,0 3 72,-4 0-899,5 5 569,-4 3 1,5 3 109,-6 4 1,1 0 74,3 5 0,-3 3-1,3 0 0,-3 5-67,-1-1 1,1 2 12,3 2 0,-3-2-125,3-2 0,-1 3-4,0-3 0,-1-2 33,2 2 1,-3-5-70,-1 1 0,4-4 68,-1-3 1,1 0 8,-4-4 1,0-2 4,0-6 1,0 2 27,0-6 0,0 0-3,0-3 1,0-1 10,0 0 29,0 1-41,0-1 51,0 1 1,0-5-41,0 1 30,5-6-21,-3 4-28,3-6-50,-5 0-16,0 5 103,0-4 0,-2 4 24,-1-5 42,-4 0 1,-5 0-86,-4 0 1,2 0-73,-5 0 0,0 0 80,-4 0 0,-3 0-180,-1 0 0,-5 0 17,2 0 1,1 0-2,-2 0 0,6-4-206,-2 0 1,8 1-173,4 3-858,2 0 523,7 0 863,1 0 0,15 0 0,3 0 0</inkml:trace>
  <inkml:trace contextRef="#ctx0" brushRef="#br0" timeOffset="112">20146 9662 8564,'-6'0'122,"1"0"-758,0 0-299,4 0 935,-4 0 0,10 5 0,1 1 0</inkml:trace>
  <inkml:trace contextRef="#ctx0" brushRef="#br0" timeOffset="113">20775 9034 7569,'0'-12'-299,"0"6"651,0 1 0,-2 4 169,-2-3 293,3 3-460,-4-4-216,0 5 0,3 1 12,-6 3 1,2 2 44,-2 5 0,-2 2-51,2 2 1,-2 3 50,-1 5 1,-1 0-142,1 0 0,-1 5 48,1 2 0,0 7-71,-1 1 0,4 1 0,1-1 1,1-1 86,-2 5 0,-1-1-50,5 1 0,0-3 37,4-5 1,0 4-167,0 0 0,5 0 101,3-3 0,2-1-76,2 0 1,-1-3 51,1-1 0,-1-5-27,0 2 1,5-3 27,-1-1 0,0-5-5,-4-3 1,5-2 9,-1-2 1,0 1 8,-3-1 1,-5-1-36,1-2 1,-1 1 37,5-6 0,-5 1-112,1-4 1,-4 4-68,3 0-560,-4 0-171,2-4-602,0 0-187,-4 0 1665,4 0 0,-10-5 0,-1-2 0</inkml:trace>
  <inkml:trace contextRef="#ctx0" brushRef="#br0" timeOffset="114">21049 9331 7569,'0'-23'1012,"0"0"-219,0 5-250,0 2-548,0 4 359,0 6 79,0 1-281,0 5-12,0 5 0,0 3-22,0 7 0,0 3 88,0 5 0,3 5-131,1 2 1,0 3-43,-4 1 0,4 4 12,0 0 1,1 0-29,-1-3 1,-3-1 11,3 0 0,1-1-19,-1-2 0,3-3 80,-3-6 1,1-3-124,-1 0 1,-3-5 66,3 2-189,2 1-217,-4-4 6,3 4 0,-4-7-534,3-3-649,-3-2 644,4-5 905,-5 0 0,-5-5 0,-1-1 0</inkml:trace>
  <inkml:trace contextRef="#ctx0" brushRef="#br0" timeOffset="115">21368 9582 7569,'0'-11'0,"2"4"928,2 4-558,-3 1 1,5 2 482,-2 0-249,-3-5-331,9 4 0,-3-5 26,4 2 0,1 2-202,-1-1 1,4 0 53,0-1 0,4 3-160,-3-3 1,4 3 81,-1 1 0,-1 0-51,1 0 0,-4-4-172,4 0 0,-5 1-250,1 3 0,-2 0-103,-2 0 1,-3 0-1135,0 0 1637,-6 0 0,-2 5 0,-6 1 0</inkml:trace>
  <inkml:trace contextRef="#ctx0" brushRef="#br0" timeOffset="116">21860 9491 7569,'0'-8'-201,"0"1"100,0-1 1,0 0 702,0 1-317,0 4 1,0-3 326,0 2 231,0 3-533,0-4-127,0 15 1,3-1-22,1 10 1,0 5 20,-4 6 1,4 3-90,0 2 0,-1 3 19,-3 0 0,4 5-109,0-1 1,0-2 11,-4 2 0,0-1-101,0 1 1,0-3-61,0-5 0,4-1 78,-1-2 1,1-5 40,-4-7 1,4 2 25,0-6 0,0 0 28,-4-3 0,0-1-102,0 0 1,3-3-124,1 0 1,0-5-225,-4 5-378,0-5-182,0 2 667,0-5 1,-1-4-818,-3 0 1131,3-5 0,-9-2 0,3-7 0</inkml:trace>
  <inkml:trace contextRef="#ctx0" brushRef="#br0" timeOffset="117">21860 9571 7569,'-7'-23'267,"2"0"1,5 1-269,0 3 1,1-1-128,3 5 1,-3 0 296,3 3 1,3 1 337,0-1 1,0 1-46,0 0-268,1 4 0,3-2-57,1 5 0,-1-3 8,0 3 0,2 0-164,2 4 0,-1 0 63,5 0 0,0 0-45,4 0 1,0 4 60,0 0 0,0 5-121,0-2 0,-1 7-30,1 2 0,-4 3 8,0-4 1,-6 5 56,-2-1 1,0-1-5,-8 1 0,1 0-119,-4 4 0,-1-4 79,-3 0 0,-3-1-43,-9 1 0,-1 1 65,-6-5 1,-4 0-98,0-3 1,-3-2-38,3-2 0,-3 1-110,3-6 0,1 1 56,3-4 1,5 0-266,3 0 501,7-5 0,-2-1 0,4-6 0</inkml:trace>
  <inkml:trace contextRef="#ctx0" brushRef="#br0" timeOffset="118">22373 8965 7569,'-3'-17'222,"-1"1"0,0 4-868,4 5 102,0-3 664,0 9 1246,0-4-519,0 5-557,5 0 0,-2 1-58,4 3 0,1 0-58,3 7 1,5-1 184,-1 9 0,6-2-45,2 6 0,1-3-24,7 7 1,-5 2-90,5 1 1,-1 1-24,5 3 1,-1-1-314,0 9 1,-5-2 293,-2 2 1,-7 3-199,-1-3 1,-5 2 49,1 2 0,-7-1-7,-4 1 1,1-4-115,-1 0 1,-2-5-22,-6 1 1,-2-3-126,-5 0 0,-1-5-149,1 0 0,-6 0-659,-2 0 0,-7-2 1064,-5-5 0,-11-3 0,-3-5 0,-2-7 0,0-5 0</inkml:trace>
  <inkml:trace contextRef="#ctx0" brushRef="#br0" timeOffset="119">4957 12220 7569,'0'-6'-182,"0"1"0,-2 5 272,-1 0 324,1 0 625,-3-5-565,5 4-65,0-5-278,0 6 7,5 0 0,-2 0-75,4 0 1,1 0 99,3 0 1,2 2-89,2 2 0,3-3 58,5 3 0,0-3-150,0-1 0,3 0 30,1 0 0,3 0-76,-3 0 1,4 0-4,-5 0 0,5-1 77,-5-3 1,1 1-83,-4-4 0,-2 4 59,-2-1 1,2-1-272,-6 1 1,-4 1-91,-3 3-93,0 0-254,-2 0-357,-1 0 112,-15 0 965,2 0 0,-18 5 0,1 1 0</inkml:trace>
  <inkml:trace contextRef="#ctx0" brushRef="#br0" timeOffset="120">5002 12460 7569,'2'7'948,"1"-4"-607,4-1 1,5-2 125,4 0 0,-2-2-47,5-1 0,1 0-169,7-5 1,2 1 87,5-5 0,-1 2-51,-2 3 0,0-4-241,-4 4 1,3 0 86,-3 0 0,-2 4-345,-6-1 0,2-1-182,-6 2 0,0-1-1348,-3 4 343,-1 0 1398,-5 5 0,-1 1 0,-5 6 0</inkml:trace>
  <inkml:trace contextRef="#ctx0" brushRef="#br0" timeOffset="121">6350 11695 7350,'0'-11'-345,"0"-1"0,4 5 318,0-1 1,3 4 421,-3-4-298,0 1 0,-3 1 270,3 2 0,-3 1 192,3-1-85,-3 3-109,-1-4-302,0 5 0,-1 4 69,-3 0 1,2 5 28,-6-2 0,0 8-33,-3 4 0,1 3 4,2 1 0,-6 5-4,3 2 1,-3 3 0,2 1 1,2 6-36,3 2 0,-3 2 29,2 2 0,-2-1 3,-2 1 0,5 0-207,-1-1 1,6 2 159,-2 3 1,3-3-41,1 2 1,1-5 61,3-3 1,2 0-38,5 1 0,5 1-30,-1-5 1,1 0-82,0-4 1,1-1 30,6-2 0,-4-3 27,0-5 0,0-2 59,4-2 0,-4 2 3,0-6 0,-5-1 57,1-7 289,-2 3-595,-2-3 0,-3-1 103,0-2-336,-6-3-269,3-1-347,-5 0-27,-5 0 182,-1 0 0,-4-1 870,2-3 0,-2-2 0,4-6 0</inkml:trace>
  <inkml:trace contextRef="#ctx0" brushRef="#br0" timeOffset="122">6681 12083 7569,'-6'-23'0,"-3"2"130,5 2 7,0 2 106,9 6 392,-3-1-101,3 6-92,-5 1-252,0 5 1,0 5-26,0 3 0,0 8 78,0 7 0,4 2-75,-1 10 0,1-2-50,-4 9 1,1-2 56,3 2 0,-2 3-116,1-4 0,0 0 31,1 1 1,-3-5-80,3 1 1,1-3 20,-1 0 1,1-5 83,-1 0 0,-2-8-130,6 1 1,-6-4 40,2 0 0,1-3-87,-1-4 0,1-1-105,-1 1 0,-3-5-122,3 1 1,-2-4-570,2 3-632,-3-4 840,10 2 1,-5-6 647,5-3 0,1-8 0,-1-5 0</inkml:trace>
  <inkml:trace contextRef="#ctx0" brushRef="#br0" timeOffset="123">7012 12380 7981,'-6'-5'1253,"1"4"-945,10-4 41,1 5 0,6 1-115,-1 3 1,6-3 20,2 3 1,-1-3-37,1-1 1,0-1-13,3-3 1,0 3-90,-3-3 1,1 2-116,-4-2 1,3 2-556,-4-1 1,0 1 366,-3 2 0,-5-1-1838,1-3 2023,-6 3 0,3 1 0,-5 6 0</inkml:trace>
  <inkml:trace contextRef="#ctx0" brushRef="#br0" timeOffset="124">7721 11866 7569,'-4'-15'-343,"0"0"0,0 0 461,4 3 0,0 5-2,0-1 1,0 4 440,0-3-104,0 4 241,0-7-479,0 9 0,0-3-101,0 8 1,0 2 68,0 5 1,0 6-23,0 2 0,4 6-130,0 2 1,1 1 104,-1-2 0,-3 0-108,3 4 0,1-3 88,-1 3 0,-1-4-170,-3 0 0,2-1-23,1-3 1,-1-3-13,1 0 1,-1-3-40,-2 3 1,0-5-195,0 1 0,0-2-337,0-2 0,1-1-79,3-2 106,-3 2 0,5-5 632,-2 3 0,-2-3 0,3-5 0</inkml:trace>
  <inkml:trace contextRef="#ctx0" brushRef="#br0" timeOffset="125">8120 11912 7569,'0'-11'-17,"0"-1"83,0 1 294,0 4-23,0-3 265,0 9-372,0-4 1,-1 5-82,-3 0 0,3 1 46,-3 3 0,-2 7-34,-2 8 1,2 3-26,-2 1 0,1 7-107,-5 1 0,5 4 124,-1-4 0,0 6-120,-3 1 0,-1 5-119,1-1 0,0 2 44,-1 2 0,1-1-197,-1 1 0,1 0 175,0-1 1,-1-4-75,1-3 0,3-4-16,0-3 1,5 1 31,-5-6 1,5 0-34,0-7 0,-2 1 70,1-5 1,-1 0-119,1-3 1,3-5-47,-3 1-614,3-5 863,1 2 0,5-5 0,1 0 0</inkml:trace>
  <inkml:trace contextRef="#ctx0" brushRef="#br0" timeOffset="126">8154 12380 7569,'-6'-18'0,"-3"6"580,5 4 16,1 6-399,3-3 0,-2 6-158,-1 3 0,1-1 407,-1 9-200,1 2 0,2 9-37,0-1 0,0 3 0,0 1 0,0 3-92,0 6 1,2-1 65,1 0 1,0 0-200,4 1 0,-3-1 83,4 0 0,-4-3-48,3-1 1,-4-4-93,1 0 0,-2-3-109,2-4 0,-3 1-87,3-4 51,-3-1 1,-1-4-416,0 1 246,0-6-563,0-1 298,0-5 191,-5 0 1,3-1 127,-6-3 1,6-2-238,-2-6 570,2 1 0,-3-6 0,-1 0 0</inkml:trace>
  <inkml:trace contextRef="#ctx0" brushRef="#br0" timeOffset="127">8143 12494 7569,'-4'-12'76,"0"-3"84,-4 2 1,6-5-4,-1 3 0,1 2 0,2-2 0,2 2 373,1 2-393,-1 4 1,8-3 38,-3 3 0,7 0 12,2 0 0,3 0-97,-4 0 0,5 0 58,-1 4 0,3 1-139,1-1 1,-2 3 27,-2 3 1,1 0-172,-4 4 1,3 1 50,-4 4 0,-4-1-36,-3 0 0,-4 5-26,3-1 1,-5 5 52,-2-1 1,-5-1-21,-7 1 1,-4-1 61,-3 1 0,-4 2-162,-4-2 0,3-2 36,-3-2 1,-1 2-122,2-2 1,0-4-457,7-3 16,-2-6 736,8 3 0,2-10 0,6-1 0</inkml:trace>
  <inkml:trace contextRef="#ctx0" brushRef="#br0" timeOffset="128">8429 11729 7569,'-17'-28'0,"6"5"493,-1 1-203,6 4 43,6 6 222,0 1-192,0 0-12,0 4-152,5 2 0,1 5 57,6 0 0,0 9-27,4 2 1,-2 9-35,5-1 0,0 2-61,4 2 0,-1 4 47,1-1 0,0 6-82,0-2 0,0 0 30,0 0 1,-1 1-64,1 3 0,0 0 25,0 0 1,-1 4-4,-3 0 1,1 4-60,-5-4 1,-1 4 59,-6-4 1,1 0-143,-6-3 0,2-1 37,-1 0 1,-2-1-80,1-2 1,-1 0-30,-2-4 1,-2 1-1,-1-1 1,1-3 66,-2 2 1,-2-2 11,-2-1 1,2 0-119,-1 0 1,0 0 59,0 0 1,-4-4-99,4 0 0,0-5 76,0 1 1,3-2-71,-4-2 1,6-3 101,-2-1 0,2-4-635,-2 1-175,2-3-308,-3-1 749,5-5 0,0-5 117,0-6 0,0 0 345,0 1 0,5-3 0,2-5 0</inkml:trace>
  <inkml:trace contextRef="#ctx0" brushRef="#br0" timeOffset="129">8977 11821 7569,'0'-30'0,"-4"6"348,0 5-128,0 0 1,6 1-80,1 3 1,-1 3-99,2 0 124,2 1 0,-1-1 55,3 1 1,-2 5-125,-2 2 177,-3 2-254,9-3 1,-7 4 141,4-3-159,-4 8 0,6 2 26,-5 6 1,-1-1-16,-3 1 0,0 3 25,0 0 0,0 5-113,0-1 0,-5 3-3,-2 1 0,0 0-26,0 0 0,0-4 4,0 0 1,-2-4 98,5 4 1,-4-5 97,5 1 1,-1-6-106,4-1 108,0-1 1,0 1-89,0-1 1,5-4 102,2 1 1,4-3 21,0-1 0,6 0 104,2 0 0,2-1-206,2-3 0,-1-1 63,-3-3 1,1-1-335,-5 6 0,0-5 47,-3 4-1383,-1-5 1570,-4 8 0,-2-4 0,-5 5 0</inkml:trace>
  <inkml:trace contextRef="#ctx0" brushRef="#br0" timeOffset="130">9399 12312 7569,'0'-8'0,"0"0"520,5 6-257,-3-3 1,3 4 282,-5-3 59,0 3-215,0-5 10,0 6-1125,0 6 521,0-5-619,0 9 823,5-4 0,1 6 0,6-1 0</inkml:trace>
  <inkml:trace contextRef="#ctx0" brushRef="#br0" timeOffset="131">9788 12209 7569,'0'-12'158,"-5"1"-58,3 5 42,-3 1 156,5 5-1,0 0 1,0 5 14,0 2 1,0 5 4,0 3 1,0 7-61,0 4 0,4 10-85,0-2 0,3 4-25,-3 0 1,4 3 39,-4 4 1,3 1-291,-3 0 0,0-1 92,-4 1 1,0 0-109,0 0 1,0-1 46,0 1 1,0-6-101,0-1 0,0-4 30,0-1 1,0-4 51,0-4 1,1-3-61,3-4 1,-3-2 43,3-6 0,-3 0 81,-1 1 0,0-5-202,0 1 25,0-5-121,0 2-347,0-5 202,0-5 0,0 2 468,0-5 0,-5-4 0,-1-6 0</inkml:trace>
  <inkml:trace contextRef="#ctx0" brushRef="#br0" timeOffset="132">9742 12357 7569,'6'-29'433,"-1"1"1,0 7-278,3 2 0,4 2-132,3 6 0,-3 1 116,4 2 0,0-2 46,-1 2 0,2 2-18,-2-2-96,8 6 0,2-7 67,6 5 0,-1 0-72,5 4 0,-5 0-131,0 0 1,-4 5 22,0 3 0,-1 2-69,-3 1 1,-4 6 121,-3 2 1,-3-1-80,-5 1 1,-1 0 30,-6 4 1,-2 0 17,-2-1 0,-7 1-21,-8 0 1,-4-4 13,-4 0 1,-5-5-42,-7 1 0,0-2 60,1-2 1,2-3-240,-2 0 0,4-6 73,4 2 1,3-3-399,8-1 1,4-1 569,7-3 0,3-2 0,5-6 0</inkml:trace>
  <inkml:trace contextRef="#ctx0" brushRef="#br0" timeOffset="133">10827 11992 7569,'-5'-6'-557,"4"0"869,-4 6 536,5 0-463,0 6 0,0 1-30,0 8 0,0-1-116,0 5 1,0 0-34,0 4 1,0 0-24,0 0 1,0 0-118,0 0 0,1 1 24,3 2 0,-3-1-56,3 1 1,1-3 35,-1-4 0,3 1-187,-3-4 1,4 3-56,-5-4 0,5 0 112,-4-4 1,1-3-387,-1 0 1,-3-4-69,3 3-958,-3-4 772,-1 2 700,0-5 0,0 0 0</inkml:trace>
  <inkml:trace contextRef="#ctx0" brushRef="#br0" timeOffset="134">10690 12243 7569,'0'-7'0,"0"-1"0,4 4 284,0-3-166,10 4 1,-6-2 175,11 5 0,-3 0 321,3 0 1,5-4 52,6 0-427,3 0 1,3 4-39,2 0 0,-4-3 3,0-1 1,-1 0-374,-6 4 0,-4-1 175,-4-3 1,-5 3-1408,1-3 1399,-7 3 0,2 1 0,-4 0 0</inkml:trace>
  <inkml:trace contextRef="#ctx0" brushRef="#br0" timeOffset="135">12106 11821 7569,'0'-8'-142,"0"0"1,0 5-505,0-5 893,0 5-63,0-7 321,0 9-120,0-4 85,0 5-341,0 5 0,0 5-8,0 5 1,0 6-90,0-2 0,0 2 58,0 2 0,0 0-45,0 0 0,0 0 32,0-1 0,0 5 1,0 0 1,0-1-2,0-3 1,0 4-3,0 0 1,0-1-75,0-3 0,4 0 68,0 0 0,0 0-62,-4-1 0,1-3 54,3 0 1,-3-5-74,3 2 1,1-2 57,-1 1 1,-1-6-143,-3 2 134,5-2 0,-3-1 27,2-1 76,-3-4-81,-1 2 552,0-5-632,5 0 1,-3 0-68,6 0 0,-4-4 54,3 0 42,1 0 0,3 4-56,1 0 1,-1 0 30,1 0 0,0 0 38,4 0 1,-2 0-32,5 0 0,-4 0 54,4 0 1,-4 0-43,4 0 1,-4 0 2,4 0 0,-5 0-94,2 0 1,-4 0 92,0 0-207,-1 0 105,1 0-560,-6 0 211,-1 0-1702,-5 0 2148,-5 0 0,-1-5 0,-6-1 0</inkml:trace>
  <inkml:trace contextRef="#ctx0" brushRef="#br0" timeOffset="136">12152 12140 7569,'-12'-6'-89,"6"-4"9,1 9 411,5-10 505,0 10-485,0-4-260,0 5 60,5 0 1,5 0-3,5 0 1,6 0-99,-2 0 46,7 0 0,-1 0-56,1 0 0,0 0 46,0 0 0,-2 0-141,3 0 0,-3-4 81,-1 1 0,-5-1-258,-3 4 164,-2 0 1,-3-2-191,-3-1 1,0 1-172,-3-1 158,-3 1 1,3 2-380,-8 0 1,-3 0 648,-4 0 0,-5 0 0,-2 0 0</inkml:trace>
  <inkml:trace contextRef="#ctx0" brushRef="#br0" timeOffset="137">12129 11775 7569,'-5'-12'0,"4"1"0,-3 0 0,3 3-35,1 0 43,0 6 1,1-4 521,3 2-307,2 2 1,5-4-24,1 2 0,0 2-27,4-6 1,-2 6-75,5-2 0,0-1 21,4 1 1,-4 0-174,0 4 1,0-4 117,4 1 1,-4-1-253,0 4 0,-5 0 0,1 0-304,3 0 1,-6 0 46,3 0 0,-3 1 444,-4 3 0,2 2 0,-4 6 0</inkml:trace>
  <inkml:trace contextRef="#ctx0" brushRef="#br0" timeOffset="138">12746 11546 7569,'0'-11'-544,"0"5"481,0-4 1,0 7 594,0-5-114,0 6 24,0-3-269,0 0-214,0 3 289,0-3 1,1 14-145,3 3 0,-3 3 9,3 0 1,-2 3-17,2 5 0,-3 0-7,3-1 1,1 3-10,-1 1 1,0 2-15,-4 3 0,4 5-5,0-1 1,-1 1 8,-3-1 1,2-1-18,1 0 0,-1 4-92,2 0 1,-3 0 64,-1-3 1,0-2-82,0-3 1,0 3 50,0-2 0,4-2-54,-1 1 1,1-4 73,-4 0 0,0-2-5,0-1 1,0 0-22,0 0 1,0-4 1,0 0 0,0-4 3,0 4 0,0-5 22,0 1-44,0-2 0,0-1 30,0-1 0,0-3-28,0-1 62,0-4 0,0 2 1028,0-5-907,5 0-263,-3 0 44,3 0-134,0 0 176,1 0 0,5 0-26,1 0 1,-1 0 25,1 0 0,-1-4 7,1 0 1,-1 0 3,0 4 0,1 0-3,-1 0-65,6 0 0,-5-1-16,4-3 0,-7 3-376,-2-3-24,-4 3-377,2 1-369,-5 0 583,-5 0 654,3 0 0,-13-5 0,3-1 0</inkml:trace>
  <inkml:trace contextRef="#ctx0" brushRef="#br0" timeOffset="139">12746 11512 7569,'-10'-7'-533,"2"-1"366,3 5 1,4-2 151,-3 5 529,2-5-164,-3 4-87,5-4 0,0 4-128,0-3-43,0 3 1,2-4 58,1 5 1,3-2-5,1-2 1,3 3-17,-2-3 0,6 2 7,1-2 0,0 3-11,-3-3 0,4 3-2,3 1 0,-1 0-36,1 0 0,-4-4-1,4 0 0,-3 0-63,3 4 0,-5 0 48,1 0 1,-6-1-140,-2-3-196,1 3 123,-2-4-132,-1 5 162,-5 0 0,-5 1-991,-2 3 1100,-9 2 0,-1 11 0,-6 1 0</inkml:trace>
  <inkml:trace contextRef="#ctx0" brushRef="#br0" timeOffset="140">13522 11741 7569,'-7'-2'-304,"-1"-1"274,6 1 115,-4-3 15,6 0 158,0 4-138,0-9 0,0 7 103,0-4 75,0 4-183,0-2 0,0 4 101,0-3-201,0 3 188,0-4-99,0 5 1,2 3 3,2 1 1,-3 5 1,3-1 0,-3 2-7,-1 1 1,4 6-6,-1 2 1,1-1-15,-4 1 0,0 1 21,0 7 1,0-3-60,0 2 0,4-2 42,0-1 1,0 0-11,-4 0 1,0 0-44,0 0 1,0-2 46,0-2 1,1 2-103,3-6 1,-3 4 86,3-4 1,-3 1-95,-1 0 1,0-4 46,0 4 0,0-4-101,0 0 0,0-5-125,0 1 13,0 0 0,0 3-150,0 0-251,0-4 16,0 3 93,0-9-390,0 4 750,0-5 0,-5 0 0,-1 0 1</inkml:trace>
  <inkml:trace contextRef="#ctx0" brushRef="#br0" timeOffset="141">14048 11809 7569,'-7'-5'-625,"2"-1"660,5-1 552,0-3-151,0 9 238,0-4-199,0 5 0,-4 5-342,1 3 1,-2 3-5,1 4 1,2 3 10,-1 5 0,-2 1-59,1 3 0,0-3 25,4 2 1,0-2-112,0-1 1,0 1 25,0 3 1,0-7 20,0 3 0,0-4-92,0 0 1,1-2 70,3-6 1,-3 1-234,3-1 153,2 0-871,-4 1 371,3-1-750,0-4 825,-4-2 1,0-7 483,-4-1 0,-6-4 0,2-4 0</inkml:trace>
  <inkml:trace contextRef="#ctx0" brushRef="#br0" timeOffset="142">13831 12038 7296,'6'0'418,"-1"0"0,-4 1 116,3 3 1,3-3 107,4 3-401,0-3 1,5-1-59,-1 0 1,5 0-127,-1 0 1,3-4-25,1 0 0,-1 1 75,1 3 0,0-4-669,0 0 1,0-5 114,0 1 446,-6 3 0,5-5 0,-4 4 0</inkml:trace>
  <inkml:trace contextRef="#ctx0" brushRef="#br0" timeOffset="143">14584 11775 7230,'-11'-12'-713,"5"5"804,2-1 415,-2 1-98,4-5-219,-3 1 0,5-1-63,0 1 1,1 3 51,3 1 0,-1-1-28,4-3 1,1 3 13,3 0 1,1 2 14,-1-1 0,5-2-29,-1 5 1,1-4-33,-1 4 1,-2 1 32,2 3 1,-2 0-108,-2 0 1,5 0 96,-1 0 1,0 5-102,-3 2 0,-1 5 26,0 3 1,1 3-125,-1 5 0,-4 1-27,-4 2 0,3 3 82,-3 6 1,1-1-130,-4 0 1,-4 1 37,1-1 1,-6 3-42,1-3 0,-2 3 60,-2-7 1,1-2 5,0-1 0,-1-3 41,1-1 0,3-1-4,1 1 1,-1-5 150,-4-3 1,5-2-66,-1-2 172,6 1-163,-3-1 0,5-3 113,0-1-88,0-4 89,0 2 1,5-1-30,2 0 1,3 0 53,2-4 1,3 0-119,0 0 0,4 0 5,-3 0 1,4 0-67,-1 0 0,-1 0 79,1 0 1,-5 0-92,1 0 1,-2 3 77,-2 1 0,0 0-209,1-4 0,-4 0-127,-1 0 1,-3 0-468,4 0-77,-6 0 295,3 0 151,-5 0 1,0 5 0,0 1-1</inkml:trace>
  <inkml:trace contextRef="#ctx0" brushRef="#br0" timeOffset="144">15350 11387 7569,'0'-7'-613,"1"2"776,3 5 507,-3-5-253,4 4-14,-5-4-90,0 0 3,0 3-133,0-3 486,0 5-559,-5 5 0,0 2 23,-3 4 1,-1 1-13,6-1 0,-6 4-27,1 0 0,-1 5-5,2-5 0,-2 5-18,5-1 0,-5 3 41,1 0 1,3 1-72,2 0 0,-3 1 74,3 3 0,-1-2-94,4 6 0,-1-5 67,-3 5 0,3-1-114,-3 5 1,2-1 63,2 0 1,0-3-8,0-1 1,4-1-23,0 2 1,4 0-18,-5-4 0,6 4-40,-1-5 1,-2 1 76,2-4 1,0-1-33,3 1 1,-1-4 19,-2 0 1,2-1-53,-3 1 0,0 1 47,0-4 0,0-1-20,0-4 0,2 1 11,-5-1 1,4 1-5,-4-1-43,4 0 1,-5 0 43,5-4-147,-6 3 125,3-3-196,0-1-89,-3-1-258,3-5 180,-5 5-136,0-3-308,0 3 1,0-7 828,0-1 0,0-4 0,0-4 0</inkml:trace>
  <inkml:trace contextRef="#ctx0" brushRef="#br0" timeOffset="145">15589 11604 7569,'-6'0'-1010,"1"-5"506,5 3 504,0-3 103,0 5 0,1 4 242,3 0 1,-1 5 24,4-2 1,1 7-124,3 1 0,1 2-41,-1-2 1,4 2-48,1 2 0,0 2 64,-1-2 0,-2-1-50,2 1 1,-2-4-130,-2 4 1,1-5 45,-1 2 0,1-4-127,-1 0 1,-3-2-450,-1-3 395,-4 4 0,6-9-1184,-5 6 624,-1-6-469,-3 3 1120,0-5 0,0-5 0,0-1 0,0-5 0</inkml:trace>
  <inkml:trace contextRef="#ctx0" brushRef="#br0" timeOffset="146">15989 11558 7569,'-5'-6'-1088,"4"0"1236,-4 1-14,5 4 0,-1-3-38,-3 8 1,2 2 129,-1 6 1,-4 4-99,0 3 0,0 3-44,0 1 1,-1 0-148,-3 0 0,1 1 96,2 2 1,-2-2-138,2 3 0,2-3-39,-2-1 1,2 0-86,-2 0 1,-1-6 50,6-1 1,-5 0-93,4-1 0,0-3 269,4-5 0,0 1 0,0 0 0,0-1 0,0-4 0,0 2 0,0-5 0,5 0 0,-3-5 0,3 4-276,-5-5 1017,0 6 0,0 6-278,0 1 0,0 3-174,0 2 1,-2 0-86,-1 4 1,1-2-153,-1 5 0,1-4 83,2 4 1,2-4-100,1 4 1,-1-1 76,1 1 0,-1 1-291,-2-4 1,4-1 78,-1-4 0,1 1-12,-4-1 1,1-3 45,3-1 61,-2-4 0,3 3-188,-5-2 201,0-3-611,0 4-622,0-5 815,-5-5 409,3-1 0,-3-6 0,5 1 0</inkml:trace>
  <inkml:trace contextRef="#ctx0" brushRef="#br0" timeOffset="147">16092 12003 7569,'-6'0'-935,"1"-5"2142,5 4-584,0-4-264,0 5-38,5 0-183,1 0 0,5 0 12,1 0 0,-1 0 11,1 0 1,3-1-129,0-3 1,2 3 94,-2-3 1,-1-1-186,5 1 0,-4-4 56,4 4 0,-5-1-186,1 2 0,-6 1-118,-1-2 0,-4 3-876,3 1 834,-4 0 347,2 0 0,-5-5 0,0-1 0</inkml:trace>
  <inkml:trace contextRef="#ctx0" brushRef="#br0" timeOffset="148">16583 11352 7569,'-6'-5'-38,"2"-2"1,3 0-178,1 0 585,-5 4 568,3-2-206,-3 5-350,5 0 0,0 9-238,0 2 1,0 8-86,0 0 1,4-1 95,0 1 1,0 0-84,-4 4 0,3-1-121,1-3 1,0 1 41,-4-5 0,4 4-67,0-3 1,1-1 34,-1-4 1,-3 1-138,3-1 1,-3 0 65,-1 1 1,4-5-1067,0 1 620,-1 0 1,-3-1-660,0 1 1215,0-6 0,5 9 0,2-5 0</inkml:trace>
  <inkml:trace contextRef="#ctx0" brushRef="#br0" timeOffset="149">16880 11444 7422,'0'-7'-260,"0"2"845,0 5 0,0 5-172,0 3 0,-1 2 112,-3 2-314,3 4 0,-6 2-3,4 5 1,0-1-40,-5 1 0,5 1-46,-5 3 0,0 2 86,-3 6 1,0-1-257,-1 0 0,1 4 33,-1 0 1,1 0-99,-1-3 1,1 1-4,0-1 1,3 0-14,0-8 0,5-1 12,-5-3 0,5-1 116,0-3 1,1 1-27,2-5 0,0 1 18,0-5 1,0 0-63,0 1 58,0-1-127,0 1 0,-4-5-269,1 1-319,-1-5-154,4 2 881,0-5 0,-5 0 0,-2 0 0</inkml:trace>
  <inkml:trace contextRef="#ctx0" brushRef="#br0" timeOffset="150">16971 11958 7569,'-6'-5'517,"1"-2"1,4 1-167,-3 2-235,3 3 386,-4 1-23,5 0-305,-6 5 1,5 5 0,-3 5 0,3 6-45,1-2-65,-5 7 0,4 0 69,-3 4 1,3-3-141,1 3 1,0-1-11,0 2 1,0 1 72,0-6 0,0 5-169,0-5 1,0 1 43,0-4 1,0-4-60,0 0 0,0-5 3,0 1 1,0-2 82,0-2 1,0-3 20,0-1-13,0-4-135,0 7 130,0-9-558,0 4-544,0-5 0,0-5 38,0-2 1102,0 2 0,-5-11 0,-2 4 0</inkml:trace>
  <inkml:trace contextRef="#ctx0" brushRef="#br0" timeOffset="151">16891 12015 7569,'0'-12'0,"0"1"73,0-1 146,0 1 359,6 0 1,-1-1-193,2 1 0,3 1-111,-2 2 0,2-1-86,2 5 1,3-5-189,0 2 0,5 2 116,-1 1 1,-1 3-60,1 1 0,-4 0 1,4 0 0,-5 0-137,2 0 0,0 5-18,-1 2 0,-3 2 42,-5-1 1,0 2-11,0-2 1,-2 6 44,-5 1 1,0 0-100,0-4 0,-5 5 72,-2-1 1,-5 0-135,-3-3 1,-3 0 51,-5 4 1,-3-4 37,-1 3 1,1-3-344,3-5 194,0 4 75,0-5 0,1 0-827,3-2 436,3-3 555,10-1 0,0-10 0,6-2 0</inkml:trace>
  <inkml:trace contextRef="#ctx0" brushRef="#br0" timeOffset="152">17211 11352 7569,'-5'-25'0,"-2"2"0,1 8 168,3 0-84,1 2 0,2 5 728,0 1-465,0 4 1,0-3 614,0 2-281,0 3-205,0-4-293,0 5 1,5 1-103,3 3 1,2 2 90,2 6 1,3 0 10,0 3 0,4 3-51,-4 5 0,6 0 22,-2 0 1,-2 3-136,3 1 0,-1 5 25,3-2 1,-3 3-84,0 1 0,-3-3 45,3-1 1,-2 1-21,3 3 0,-4 0 45,-5 1 0,1-1-116,-1 0 0,-4 0-28,-4 1 1,3-2-38,-3-3 1,1 2-70,-4-5 1,-1 3 79,-3-3 1,-1-1-92,-3-3 1,-2 0 49,3 0 1,-4 0-87,0-1 1,0-2 23,-1-1 0,-1-4-9,-2 4 0,3-8 18,-4 4 1,4-8-545,0 4-292,1-2 544,-1-3 525,6 5 0,-4-10 0,4 4 0</inkml:trace>
  <inkml:trace contextRef="#ctx0" brushRef="#br0" timeOffset="153">18022 11661 7569,'0'-7'86,"0"-3"412,0 9-23,0-4-151,0 5 1,0 6 120,0 6-308,0-1 1,0 11 73,0-3 1,0 2-24,0 2 1,0 4-99,0-1 1,0 5 84,0-5 0,0 1-151,0-4 1,4 0 83,0 0 0,0-4-147,-4 0 0,3-5 5,1 1 1,1-2-15,-1-2 1,-3-3-198,3-1-447,-3-4-563,4 2 892,-3-5 1,3-1-361,-5-3 0,-4-3 723,0-4 0,-5 0 0,3-1 0</inkml:trace>
  <inkml:trace contextRef="#ctx0" brushRef="#br0" timeOffset="154">17851 11889 7569,'11'0'1437,"2"0"-1186,2 0-173,-2 0 0,8 0 447,-2 0 0,3 0-148,1 0 1,1 0-161,3 0 1,-3-4-35,2 1 1,-2-3 22,-1 3 1,0 1-24,0-1 1,-5 1 11,-3 2 0,-2-1-195,-2-3 0,-5 3 0,0-4 0</inkml:trace>
  <inkml:trace contextRef="#ctx0" brushRef="#br0" timeOffset="155">18593 11124 9784,'-6'11'544,"2"1"0,-2 3-337,-2 0 0,-2 9 50,-2-1 0,1 5-74,0 3 1,-1-1-45,1 8 0,-1-1 67,1 1 1,1-1-116,2 5 0,-1-2-16,6 2 1,-1 3-85,4-4 0,0 4 50,0 0 1,0-4-74,0-3 1,1-1-3,3 1 1,-2-8 40,6 1 0,0-2-68,3-2 0,0-1 52,1-3 1,-3-1-66,2-3 0,-6 1 65,7-5 1,-4 1 5,4-5 1,-1 0-2,1 1 1,-5-1-11,1 1-143,0-6 143,3 4-284,-5-8 0,-1 4-97,-5-2-936,0-3 665,0 4 0,0-6-843,0-3 1509,0 3 0,-5-9 0,-1 3 0</inkml:trace>
  <inkml:trace contextRef="#ctx0" brushRef="#br0" timeOffset="156">18707 11467 7569,'-5'-23'0,"4"1"471,-3 3-226,3 8 1,1 4 132,0 4-151,5 1-60,-4-3 1,9 10-1,-2 3 1,-2 3 209,2 5-240,0-4 1,3 10 4,0-3 0,1-1-71,-1 1 0,1-2-132,-1 2 1,1 2 34,-1-6 0,0 0-226,1-3 1,-1-2 119,1-3 1,-5 2-478,1-5 0,0 4 146,3-5 0,0 1 463,1-4 0,-1-5 0,1-1 0</inkml:trace>
  <inkml:trace contextRef="#ctx0" brushRef="#br0" timeOffset="157">19096 11421 7569,'-7'-8'634,"4"1"-20,1 4-583,2-2-70,-5 5 0,4 1 131,-3 3 1,-1 2 121,1 6 1,-5-1-266,2 1 1,0 3 91,0 0 1,-1 4-511,-3-4 1,-1 4 240,1-3 1,3-1-417,1-4 0,3 1 644,-4-1 0,6 1 0,-3-1 0</inkml:trace>
  <inkml:trace contextRef="#ctx0" brushRef="#br0" timeOffset="158">18959 11695 7569,'-8'0'-15,"0"0"0,6 1-12,-2 3 0,3-1 316,1 4 0,0-3 347,0 4 0,-4-1-263,0 5 0,0 3-143,4 0 1,0 4-55,0-4 0,0 4 7,0-3 1,0 3-86,0-4 1,2 4 107,1-4 1,-1 2-230,2-2 1,-2-2-245,2 2-316,-3-3-612,4 0 615,0-1-415,-3-4 495,3-2 500,0-5 0,-4-5 0,4-2 0</inkml:trace>
  <inkml:trace contextRef="#ctx0" brushRef="#br0" timeOffset="159">19119 11798 7569,'0'-12'783,"5"6"-733,2 2 1,0 3-178,0 1 1,1 0 973,3 0-528,1 0 0,0 0-35,4 0 1,-2-1-108,5-3 0,-4 3-462,4-3 1,-1 2 178,1 2 0,-3-3-606,-4-1 0,-1 0 712,0 4 0,1 0 0,-1 0 0</inkml:trace>
  <inkml:trace contextRef="#ctx0" brushRef="#br0" timeOffset="160">19553 11147 7569,'0'-18'-103,"0"-4"-258,0 10 666,0-5 1000,0 11-639,0 1-229,0 5-237,0 5 0,1 3-119,3 7 1,-2 3 8,6 4 0,-4 1-21,3 0 0,-3 0-98,4 0 1,-5 0-2,5-1 0,-5 0-153,0-3 1,2 1-383,-1-4 0,4 0 281,-4-1 1,1-2-967,-1 2 1250,-3-7 0,9 2 0,-4-4 0</inkml:trace>
  <inkml:trace contextRef="#ctx0" brushRef="#br0" timeOffset="161">19895 11215 7569,'-6'-5'1244,"-4"4"-1329,8-9-399,-3 9 1,5 1 696,0 7-104,-5 3 1,3 4 72,-6 5 0,4 2 273,-3 9 1,-1 0-72,-3 5 1,-1 4-120,1 3 0,-2-1-257,-2 0 1,1 1 65,-5 4 0,5-5-175,-1-3 0,2-4-6,2-4 1,-1 2-55,1-5 1,4-4 67,4-4 0,0-5-210,-1 1-558,3-2 282,-4-2-560,5 0 1139,0-4 0,5-2 0,1-5 0</inkml:trace>
  <inkml:trace contextRef="#ctx0" brushRef="#br0" timeOffset="162">19872 11661 7569,'-11'-5'417,"5"3"-272,0 2 0,10 7 113,0 4 0,0 1 298,-4-1 0,0 5 67,0 3-381,0 8 0,0-1-12,0 4 0,0-3-67,0 3 1,1-1-214,3 2 0,-3 2 86,3-3 1,-3-2-41,-1-1 0,0-3 74,0-1 1,0 0-347,0-1 1,0-3 48,0 0 0,0-5-48,0 2 1,4-4-148,0 0 93,0-1 150,-4 1 0,0-5-24,0 1-182,0-6 103,0 3-85,-5-5 1,2 0-53,-5 0 1,6-1 418,-2-3 0,-2-2 0,-1-5 0</inkml:trace>
  <inkml:trace contextRef="#ctx0" brushRef="#br0" timeOffset="163">19861 11752 7569,'0'-15'70,"0"0"1,0 3 106,0 5 1,1-1 247,3-3 0,-2 3-157,6 0 0,0 5-82,3-5 1,1 4-39,-1-4 0,2 6-141,2-2 0,-1-1 90,5 1 0,-4 0-150,4 4 0,-4 2 69,4 2 1,-5-2-8,2 6 0,-5-1-93,-3 5 0,1-1 2,-6 1 1,1 0 9,-4 3 1,-5 2 74,-3 2 1,-6 1-38,-1-4 1,-5 0 25,1-1 0,-6-3-141,-2-1 0,0 1-108,4-5 0,4-2-231,0-1 0,9-3-288,-1-1 776,7 0 0,-1 0 0,5 0 0</inkml:trace>
  <inkml:trace contextRef="#ctx0" brushRef="#br0" timeOffset="164">20112 11135 7569,'0'-17'-79,"0"1"44,-5 9 471,4-3-4,-4 3 1,3 1 135,-1 2-71,1 3-9,-3 1 473,5 0 0,5 5-730,3 3 1,2 2-46,2 1 0,3 1-3,0-1 1,4 4-47,-4 0 0,4 4 58,-3-3 0,3 3 19,-4-4 0,4 5 3,-4-1 1,4 2-1,-4-2 0,4 2-110,-3-2 1,0 7-123,-1 0 1,-2 1-104,2-4 1,-2 1 99,-2 2 1,-3 0-56,0 4 1,-2 1 17,2 3 1,-3 0-59,-5 1 1,0-1-93,0 0 0,0-1-93,0-2 1,-2 0-44,-1-4 1,0 3 113,-5-3 1,1 0-24,-5-5 1,2-2 59,3-1 1,-4-5 29,4 1 1,-3-3 15,-2 0 0,2-1 65,2 1 1,-2-5-76,3 1 0,0-4 6,0 3 1,3-4-534,-4 1 123,6-3-22,-3 4 1,3-4-12,-1 3 591,1-3 0,-3-6 0,5-1 0</inkml:trace>
  <inkml:trace contextRef="#ctx0" brushRef="#br0" timeOffset="165">20500 11021 7569,'-5'-11'-429,"4"3"417,-3 0 84,3 6 99,1-8 0,-4 7 636,0-4-410,1 4-51,3-7-5,0 9-180,0-4 0,0 3-73,0-1 37,5 1 0,1-3-78,5 5 1,1 0 83,-1 0 1,1 0-164,-1 0 1,2 1 19,2 3 1,-2-2-39,2 1 0,1 2 78,0-1 1,-1 1-20,-4-1 0,-3 1-86,0 3 1,-5 2 57,5-2 0,-5 2-72,0 1 0,-3 1 89,-3-1 1,-4 4-34,-4 0 0,-1 1 28,1-5 0,0 1 2,-1-1 1,2 0-2,2 1 10,-2-1-23,4 1 15,-1-1 17,2-5-14,5 5 1,5-10 165,3 3 1,6-3-64,1-1 0,6 0-35,-2 0 0,-2 0-139,2 0 1,-3-1-174,3-3 0,-4 3-127,4-3 1,-5 2 81,1 2 290,-2 0 0,-2 0 0,1 0 0</inkml:trace>
  <inkml:trace contextRef="#ctx0" brushRef="#br0" timeOffset="166">21117 11044 7569,'0'-8'0,"0"1"-7,0-1 47,0 2 391,0 1 1556,0 5-1772,0 5 1,0 6 2,0 8 1,0 3 17,0 1 0,1 5-53,3 2 1,-2 4 20,1 4 1,2-1 1,-1 5 1,0-4-150,-4 4 0,0-1 1,0 0 1,0 4-79,0-3 1,1-2 66,3 2 1,-3-1-79,3 1 1,-3-3-73,-1-5 0,0-1 20,0-2 1,2-3-16,2-5 1,-3-2 46,3-2 0,-3 1-39,-1-4 0,4-1 2,-1-4 1,1 1 28,-4-1 1,0-3-214,0-1-357,0-4-229,0 7 341,0-9-1034,0 4 1551,0-5 0,0-5 0,0-1 0</inkml:trace>
  <inkml:trace contextRef="#ctx0" brushRef="#br0" timeOffset="167">21380 11946 7569,'-1'-7'252,"-3"-1"-158,3 0 1,-5 1-23,6-1 0,4 4-17,0-3 0,0 3 987,-4-4-656,0 1 1,1-5-8,3 1 1,-3-4-39,3-1 1,1-3-236,-1 4 0,1-5 48,-1 1 0,-3-3-103,3-1 0,1-3 96,-1-1 0,1-3-82,-1 3 1,-3-7-22,3 3 0,1-4-136,-1 4 0,3 0 32,-3 0 0,0 2 66,-4 2 1,0 4 175,0 1 0,0-1-82,0 4 1,0 2-71,0 2 1,0 2 53,0 2 0,0 3 123,0 1-13,0 4-255,0-2 0,4 11 9,-1 6 1,5 2-85,-4 9 1,5-2 100,-2 10 0,3-1 30,2 4 0,1 4 30,2 0 0,-2 1-28,2-5 1,1 0-69,-1 0 0,1-4 52,-5-4 0,1 1 2,-1-4 1,3 2 22,-3-6 1,3-2-19,-6-2 0,1-1-310,-2 1 242,4-2 0,-6 3-272,2-4 0,2-5 120,-5 1 1,0-4-1171,-4 3 186,5-4 600,-4 2 1,3-5 52,-8 0 563,-2 0 0,-6-5 0,1-2 0</inkml:trace>
  <inkml:trace contextRef="#ctx0" brushRef="#br0" timeOffset="168">21426 11729 7569,'-7'-5'442,"2"-1"-276,5-6 1,5 6 331,3 2-324,-3 3 1,5 0-138,-2-3 1,6 1-164,1-4 0,1 3-372,0-4 0,-2 5 237,5-5 0,-2 2 261,2-2 0,3-7 0,-4 2 0</inkml:trace>
  <inkml:trace contextRef="#ctx0" brushRef="#br0" timeOffset="169">21974 11067 7569,'-5'-18'-26,"-2"-4"1,1 10 277,2-3-107,-2 2 0,3 7 366,-4 2-11,-1-3 0,-7 6-143,0-3 1,-1 4-105,5 4 0,-2 2-172,-2 6 0,1 4 114,-5 3 0,5 3-124,-1 1 1,2 3-25,2 1 1,4 4-108,4-5 1,1 1 82,2-4 0,2 0 2,1-1 0,2 0 94,3-3 1,6-3-60,-3-4 0,5-1-56,-1 1 0,-1-6 70,5-2 0,-1-3-479,1-1 0,2 0 197,-2 0 0,-2 0-1739,-2 0 1947,3 0 0,0 0 0,4 0 0</inkml:trace>
  <inkml:trace contextRef="#ctx0" brushRef="#br0" timeOffset="170">22054 10884 7569,'-4'-18'0,"0"3"-168,0 7 111,4-2 0,0 8 268,0-6 177,0 6 1,2-7 103,1 5-295,-1-5 0,8 7-30,-3-6 0,9 4-28,3-4 0,2 6-97,2-2 0,0-1 70,0 1 1,0 0-90,-1 4 1,1-1 113,0-3 1,-4 3-150,0-3 68,-5 3 1,3 1 83,-6 0-89,-5 0 0,-1 1 3,-5 3 0,0 2 114,0 6 1,0 4-62,0 3 1,0 7 87,0 0 1,0 6-93,0-1 1,0 5-99,0 2 1,0 6 69,0-2 0,0 2-50,0 2 0,4 3-139,0 1 0,4-1 76,-4-3 1,3-1 76,-3 1 0,4-4-12,-5 0 0,6-5-31,-1 1 1,-2 0 42,2-4 1,-6 7-28,2-7 1,1 1-18,-1-4 0,0 1-3,-4-6 0,4 5 3,-1-5 1,1-3-6,-4-4 0,0-5 187,0 1 0,0-2-158,0-1 199,5-1-114,-3 0 35,3-4-65,-5 3 310,0-9-242,0 4 0,-2-5 53,-1 0 0,0-4-271,-5 1 0,0-1 55,-8 4 0,2-4-107,-5 0 0,0 0 54,-4 4 1,1 0-112,-1 0 1,0-3 25,0-1 1,2 0-939,2 4 114,-3 0-169,9-5 324,2 4 1,7-4 83,8 5 744,7 0 0,7-5 0,5-2 0</inkml:trace>
  <inkml:trace contextRef="#ctx0" brushRef="#br0" timeOffset="171">22910 10953 7569,'0'-12'-286,"0"1"179,0-1 1,0 5 694,0-1-16,0 6 170,0-3-177,0 5-306,-5 0 0,3 2-76,-6 6 1,0 1 87,-3 10 0,-2 5-36,-2 6 1,2 1-92,-2 3 1,-1-1-8,0 9 0,1-4-71,4 4 0,-1 0 80,1 3 0,0 1-212,-1 0 0,6-5-34,2 1 0,3-4 68,1 4 0,1-5-114,3 1 0,-2-6 58,6-2 1,0-4 15,3 0 1,3-2 56,-3-1 0,3-4 41,-6 0 1,2-5-1,1 2 1,-3 0-22,0-1 0,-2-3 215,2-5-199,2 1 1,-8 2-324,6-2-244,-6-3-305,9 0-9,-10-4-443,4 4 1303,-5-5 0,5-5 0,1-1 0</inkml:trace>
  <inkml:trace contextRef="#ctx0" brushRef="#br0" timeOffset="172">23036 11158 7569,'-5'-11'1147,"4"4"-1218,-5 2 118,6 5 0,0 5 132,0 3 0,0 7 554,0 4-467,0 8 1,2 2 32,2 5 0,-3 2 30,3 2 1,1-2-241,-2 2 0,5 1 33,-4-1 1,0-1-174,-4-7 0,4 2 96,-1-5 0,1-1-147,-4-3 1,4-1 48,0-3 0,0 1-81,-4-5-484,0 0 262,0-3-909,0-1 559,0-4-780,0-2 1486,0-5 0,0-5 0,0-2 0</inkml:trace>
  <inkml:trace contextRef="#ctx0" brushRef="#br0" timeOffset="173">23219 11512 7569,'0'-11'0,"0"3"644,0 1-231,0 4-99,5-2 0,-3 1 158,6 0 1,-1 1-179,5 3 1,1 0 2,2 0 1,1 0-173,3 0 0,3 0-367,-3 0 0,3 0-200,0 0 1,1 0 225,0 0 0,-4 0-184,0 0 0,-5 0 400,1 0 0,-2-6 0,-2 0 0</inkml:trace>
  <inkml:trace contextRef="#ctx0" brushRef="#br0" timeOffset="174">23721 11432 7569,'-6'-11'511,"-4"-1"780,8 6-1270,-3 1 1,5 6 27,0 3 0,0 8 166,0 7 0,0 3-68,0 5 0,0 2 82,0 5 0,0 2-71,0 2 0,0 3-49,0 4 0,0-3-43,0 0 1,0-1-115,0 1 1,0 1-202,0-5 0,0-4 162,0-3 1,0-6-118,0 2 0,0-5 77,0-3 1,0-2-46,0-6 0,0 1-64,0-1-238,0 1 35,0-6-84,0-1-784,0-5 1307,0-5 0,0-1 0,0-6 0</inkml:trace>
  <inkml:trace contextRef="#ctx0" brushRef="#br0" timeOffset="175">23618 11546 7569,'0'-16'0,"2"-1"869,1-2-494,-1 3 0,9 5-137,1-1 1,-1 2-240,4 2 0,-2-1 116,-2 6 0,6-5-95,2 4 1,-1-1 22,1 1-12,0 3 0,4-4 44,-1 5 0,0 5-197,-3 3 0,1 2-47,-5 1 0,1 2 61,-5 2 1,-5-1 30,-2 5 1,-2-4 73,-2 4 0,-3-1-145,-5 1 0,-4 2 46,-11-6 1,-5 1 25,-3 0 1,2-4-19,-1 3 0,1-3-104,-2-5 1,1 2-248,7-5 0,-1 0 16,9-4 429,4 0 0,1 0 0,4 0 0</inkml:trace>
  <inkml:trace contextRef="#ctx0" brushRef="#br0" timeOffset="176">23927 10987 7569,'-12'-23'546,"6"5"-315,1 2 264,5 4-172,0 6-139,0 1 0,1 5-7,3 0 1,-2 0 138,6 0 1,0 5-104,3 3 1,6 7 68,2 4 1,0 4-20,4 3 0,-2 0-58,10 4 1,-5 2-54,5 6 0,-6 1-191,2 3 0,-3 3 88,-1-3 0,-6 2 81,-1 2 1,-7-1-92,-2 1 0,-4 0-116,0-1 1,-1 1 56,-2 0 1,-2-4-277,-1-1 1,-4-4 147,-4 1 1,-2-2-478,-2-2 0,1-5-10,-5-2 1,-4-3-922,-3-1 1556,-1 0 0,1 0 0,-1-3 0,-4-5 0,1-5 0</inkml:trace>
  <inkml:trace contextRef="#ctx0" brushRef="#br0" timeOffset="177">5105 14299 8584,'0'-6'733,"0"1"0,5 5-517,3 0 1,2-4-52,1 0 0,1 0-12,-1 4 1,2 0-24,2 0 0,-1 0-103,5 0 1,0 0-30,4 0 1,0-1 95,0-3 1,3 3-186,1-3 0,1 1 30,-1 0 1,-5 1-78,1-1 0,-1-3-243,-7 3 146,5-1 1,-7 4-293,2 0-259,-7 0-443,-3 0 1034,-5 0 0,-10 5 1,-3 1-1</inkml:trace>
  <inkml:trace contextRef="#ctx0" brushRef="#br0" timeOffset="178">5151 14504 7569,'11'0'315,"4"0"18,1 0 1,0 0 280,-1 0 0,3-3-220,5-1 0,4-4-20,-1 4 1,6-3 45,-2 3-282,3-5 0,-2 7 11,-1-6 0,-4 5 0,0 0 1,1 1-164,-4 2 0,1 0 90,-9 0 1,0 0-1355,-3 0 550,-1 5 0,-3 2-1447,0 4 2175,-6 1 0,3-1 0,-5 0 0</inkml:trace>
  <inkml:trace contextRef="#ctx0" brushRef="#br0" timeOffset="179">6510 13751 7065,'0'-7'-212,"-4"1"1057,0 2-301,0 3-265,4-4 515,0 5-733,-5 0 0,4 1 74,-3 3 0,2-2 61,-2 6 0,1 4-24,-4 3 1,-1 5 17,-3-1 1,-1 4-88,1 4 0,0 2 6,-1 5 0,1 0 18,-1 1 0,1 3-10,-1 0 0,5 4-60,-1-4 1,2 4 78,-2-4 1,-1 5-128,6-1 1,-1-2 99,4 2 0,0-5-133,0 1 1,1 1 27,3-1 0,2 0-21,6-3 0,-1-2 48,0-3 1,2 2 20,2-5 0,-2-1-93,2-3 0,2-4 81,-2 0 1,4-5-36,-4 1 31,0-2-16,-3-2 1,-1-3 117,1 0 0,-5-5 0,1 5-44,-5-5-119,7 2 1,-9-4-282,3 3-70,-3-3 151,-1 4-626,0-5 1,5 0 0,1 0-1</inkml:trace>
  <inkml:trace contextRef="#ctx0" brushRef="#br0" timeOffset="180">6773 14071 7569,'-6'-12'0,"4"6"-169,-6 2 19,6-2 377,-3 4 290,5-3 167,0 5 0,-4 5-486,0 3 0,0 6-15,4 1 1,0 9-13,0-1 1,0 4 11,0-1 1,0 4-125,0 4 1,0 0 105,0 0 1,4 1-174,0-1 0,1 0 38,-1 0 1,-2-1-10,6-2 0,-2 1-14,2-6 1,2 1 70,-2-4 0,-2-2-127,2-2 0,-5 2 57,5-6 1,-4-1-276,3-7 1,-4 4-14,1-4-1140,2-2 875,-5 0 1,6-5 544,-3 0 0,-3 0 0,4 0 0</inkml:trace>
  <inkml:trace contextRef="#ctx0" brushRef="#br0" timeOffset="181">7024 14436 8235,'11'0'907,"1"0"1,4 0-643,3 0 1,3 0-83,1 0 1,-2 0 38,-2 0 1,5-4-28,-5 0 0,5-3-88,-4 3 1,-3-4 2,2 5 0,-5-3-133,2 3 1,-4 1-1380,0-1 809,-1 1-617,-5 2 1210,-1 0 0,-5-5 0,0-1 0</inkml:trace>
  <inkml:trace contextRef="#ctx0" brushRef="#br0" timeOffset="182">7789 13842 7026,'-6'-6'415,"1"-4"147,5 8 256,0-3-434,0 5 1,3 5-240,1 3 0,1 6-25,-1 1 0,-3 5 72,3-1 1,-1 3-169,1 1 0,-2 0 74,6 0 0,-6-4-103,2 0 0,1 0 13,-1 4 1,4-4-64,-5 0 0,2-4-81,-1 4 0,-3-5-91,3 1 0,1 2-389,-1-2 1,1 0-32,-1-4-221,-3 1 868,4-1 0,0 1 0,2-1 0</inkml:trace>
  <inkml:trace contextRef="#ctx0" brushRef="#br0" timeOffset="183">8154 13945 7569,'-11'-6'1169,"5"0"-1131,1 6 1,3 0 487,-1 0-283,1 6 0,-7 1-17,6 8 0,-5 3-43,4 5 0,-3 5-55,3 2 1,-5 3 21,1 2 0,2 3-143,-2 0 1,2 5 60,-2-1 1,-2 1-175,3-1 0,-4 1 35,0-5 0,3-4 16,1-3 1,3-6 13,-4 2 1,5-3-52,-5-1 1,5-6-25,0-1 0,0-1 57,-1-4 0,3 3-402,-3-6 297,3 2 1,1-2-943,0-1 241,0-4 404,0 2 0,5-5-20,3 0 481,-3 0 0,5-5 0,-4-2 0</inkml:trace>
  <inkml:trace contextRef="#ctx0" brushRef="#br0" timeOffset="184">8303 14390 7569,'-18'-7'851,"3"-1"-187,2 6-468,7-4-78,-4 6 216,9 0 0,-8 6-108,5 1 0,0 5-14,4 3 0,-4-1-6,0 5 1,1 1-3,3 7 1,0-2-44,0 6 0,0-5-59,0 5 1,3-1-42,1 4 1,1 1-162,-1-1 1,-3 0-50,3 0 0,-3 1 76,-1-1 0,4-5-212,0-2 1,0-3 128,-4-1 0,0-4-32,0 0 1,4-5 165,-1 1 1,1-2-3,-4-2 0,0-3-43,0-1 0,0-3-25,0 4-613,0-6 378,0 3-77,0-5 71,-5 0 1,4-5-72,-3-2 0,3-7-557,1-1 782,0-6 1,-4 3 178,0-4 0,0-1 0,4 0 0</inkml:trace>
  <inkml:trace contextRef="#ctx0" brushRef="#br0" timeOffset="185">8189 14607 7569,'-2'-19'0,"-1"0"0,1 4 270,-1-4-174,1 5 0,2-3 107,0 6 1,5 0 140,3-1 1,2 1-142,2-1 1,0 1-42,4 0 1,0 3-44,3 0 0,3 5-107,-3-5 1,6 5-169,2 0 147,-6 1 0,0 2-89,-6 0 0,4 2 71,-4 1 1,0 4-65,-3 4 1,-2 1 52,-3-1 0,-1 2-3,-6 2 0,0-1 48,0 5 1,-6-4 0,-1 4 0,-8-4 3,-4 4 0,-3-3 9,-1 3 0,0-5-10,0 1 1,1-2 2,-1-2 0,1-3-340,3-1 1,-1-3 140,5 4 0,3-6-406,5 2 1,4-4 15,-1-4 576,8-2 0,8-11 0,5 0 0</inkml:trace>
  <inkml:trace contextRef="#ctx0" brushRef="#br0" timeOffset="186">8531 13831 7569,'-11'-17'0,"3"4"65,1-2 1,4 6 148,-1 2 0,3 3 630,1-4-183,0 6 162,0-8-166,0 8-569,0-3 0,4 7 137,0 1 1,5 4 62,-2 4 0,5 6-88,3 2 1,-2 2 11,2 2 1,3 4-49,1-1 0,-2 5 19,2-5 1,-1 6-62,1-1 0,2 2 61,-6 1 1,1 4-216,-1 0 1,-2 0-16,2-4 0,-6 2-54,-1 2 1,-2-4 16,2 1 1,-3-1-56,-5-4 1,0-2-103,0-1 0,0 1 77,0-2 1,0 1-68,0-4 0,-1 0 53,-3 0 0,-1-2-5,-3-2 1,-2 1 21,2-4 0,2 3-9,-2-4 1,2-4-239,-2-3-288,-2 0 178,9-2 0,-5-1-160,2-5 235,3 0 0,-4-5 136,5-3 0,1-3-11,3-4 0,-2 1 318,6-5 0,-6 0 0,8-9 0,-3-1 0</inkml:trace>
  <inkml:trace contextRef="#ctx0" brushRef="#br0" timeOffset="187">8874 13865 7569,'0'-17'-206,"0"3"206,0-5 0,0 4 176,0-4 1,1 5 58,3-1 0,-1 2 170,4 2 1,-3-1-174,4 1 1,-1 0 193,5-1-270,-1 6 1,1-3 15,-1 5 1,0 0-141,1 4 1,-1 4 35,1 0 0,-2 5-95,-3-2 1,2 7-10,-5 2 1,0 4-26,-4-1 0,0 3 48,0 0 0,0 3 14,0 1 1,-5-2-104,-3 3 1,-1 1 64,2-2 1,-2-3-86,5-4 1,-4-5 67,5 2 0,-1-4 28,4 0 0,0-5-15,0 1 189,0-6 0,1 4 9,3-6 0,2 0 109,6 0 1,0 0-77,4 0 0,-4-4-50,3 0 1,-1-4-221,2 4 0,-4-1 120,4 2 0,-4 1-656,0-1 0,-1-3-109,1 3 1,-5-1 724,1 4 0,-1-5 0,5-2 0</inkml:trace>
  <inkml:trace contextRef="#ctx0" brushRef="#br0" timeOffset="188">9422 14310 7569,'-5'-11'62,"4"5"-413,-4 1 9,5-1 552,0 5 881,0-4 964,0 5-2315,0 5-55,0 2-25,0 4-235,0 0-782,0 1 1357,0-6 0,0 4 0,0-3 0</inkml:trace>
  <inkml:trace contextRef="#ctx0" brushRef="#br0" timeOffset="189">9685 14150 7569,'-12'-16'524,"1"5"-197,5-1-16,1 11-231,5-4 0,0 6 142,0 3 1,0 3 280,0 9 0,1 3 70,3 7-348,2 4 1,2 5 35,-1 3 1,1 4-50,3 8 0,1-4-319,-1 4 1,-3 1 278,-1-2 0,0 2-340,0-2 0,-2-2 130,-5 3 1,2-7-236,1-1 1,-1-9 83,2 1 0,-3-7-36,-1-1 0,0-3 61,0-4 0,0-2 72,0-6 1,0-3-294,0 0 166,0-6 202,0 3-232,0-5-375,0-5 1,0-1 79,0-6 1,0-3-387,0 0 930,-5-5 0,-2 2 0,-4-5 0</inkml:trace>
  <inkml:trace contextRef="#ctx0" brushRef="#br0" timeOffset="190">9742 14265 7569,'-5'-30'0,"4"4"152,-3 7-78,3-3 1,2 10-58,3-4-20,-3 4 0,9 0 465,-2 1 1,2 1-157,1 2 1,6-2-89,2 2 1,2 3-72,2 1 1,0 3-163,0 1 1,4 0 101,-1 0 0,0 4-141,-7 0 0,2 8 25,-2 0 0,-2 2 11,-2-3 0,-4 4-27,-3 1 0,-3 4-88,-5-1 0,-1-1-19,-3 1 0,-7-1 81,-8 1 1,-8 1 14,-4-5 1,-3 0 23,-4-3 1,3-1-28,-4 1 1,1-2-163,4-3 0,2-2-744,10-5 63,4 0 902,6-5 0,12-1 0,7-5 0</inkml:trace>
  <inkml:trace contextRef="#ctx0" brushRef="#br0" timeOffset="191">10724 13888 7569,'-11'0'34,"4"-5"369,2 3-213,0-3 1,3 7 298,-6 1-329,6-1 1,-3 8 72,5-3 1,0 4-1,0 0 0,0 6-35,0 2 0,0-2-15,0 2 1,0 0-71,0 4 0,0 0 93,0 0 1,0 0-135,0 0 1,3-2 22,1-2 0,0 2-136,-4-6 1,4 4-189,0-4 1,1 0 153,-2-3 1,-1-5-1259,2 1 990,-3 0 0,-1-1-1244,0 1 1587,0-6 0,5 3 0,1-5 0</inkml:trace>
  <inkml:trace contextRef="#ctx0" brushRef="#br0" timeOffset="192">10553 14150 7569,'15'-3'436,"0"-1"-255,6 0 0,-4 0 223,6 0 0,1-1 419,3 2 0,3-4-452,9-4 0,0 3-35,3 1 0,0-1-609,-8-3 225,-2 4 0,-10 2-418,1 5 0,-5-4 364,-3 0 0,-6 1 102,-1 3 0,-11 5 0,2 1 0</inkml:trace>
  <inkml:trace contextRef="#ctx0" brushRef="#br0" timeOffset="193">12095 13705 7004,'-7'-8'-433,"4"1"862,1 4-92,2-7 327,0 4-195,0-6-246,0 6-1,0 1 0,0 4 414,0-3-498,0 3 256,0-4-252,-5 10 0,4 1 41,-3 5 1,3 2-115,1 2 0,0-1 0,0 5 0,0 0 34,0 4 1,0 0 6,0 0 1,0 1-24,0 3 1,1-2-63,3 5 0,-2-3 101,6 4 1,-4-5-176,4 5 0,-5-6 81,5 2 1,-4 1-84,3-2 1,-4 1 14,1-4 1,1 0 36,-1-1 1,1 1 36,-2 0 0,-1-4-9,2 0 0,-3-5 7,-1 1 1,1-1-7,3 2 0,-3-4-56,3 3 1,-3-6 88,-1-1-192,0 0 30,0 3 1,0-3-336,0-1-94,0-4-434,0 2-822,0-5 1784,5 0 0,2-5 0,4-2 0</inkml:trace>
  <inkml:trace contextRef="#ctx0" brushRef="#br0" timeOffset="194">12780 13819 7143,'0'-7'-273,"0"-1"769,0 5-137,0-2 631,0 5 1,-4 5-811,0 3 1,1 0-31,3 3 0,-4-2 41,0 6 1,0 3-114,4 1 0,0 1 106,0-1 1,0 3-186,0-3 1,0 3 22,0 0 1,0 0 51,0-3 1,1 1-11,3-4 0,-3 3-115,3-4 0,1 0 23,-1-4 1,1 1 46,-1-1 1,-3-3-206,3 0 0,1-5-57,-1 5-836,0-6 112,-4 4-223,0-6 806,-5 0 0,-2-2 4,-4-2 1,0 2 379,-1-6 0,-4 1 0,-2-5 0</inkml:trace>
  <inkml:trace contextRef="#ctx0" brushRef="#br0" timeOffset="195">12574 14082 7569,'-6'0'426,"1"0"0,14 0-127,2 0 119,3 0 0,3-1 26,2-3 0,2 3-8,2-3 0,5-3-196,3 0 1,2 0-46,1 0 0,-5 3-128,-2-4 0,-3 6 69,-1-2 1,-6 3-670,-1 1 0,-8-4 169,0 0 364,-5 0 0,2 9 0,-5 2 0</inkml:trace>
  <inkml:trace contextRef="#ctx0" brushRef="#br0" timeOffset="196">13397 13739 7569,'-12'-5'0,"6"3"-409,2-6 305,3 6 0,-3-9 154,0 4 0,0 0 483,4 0-60,0-1-364,5-3 0,-2-1 226,5 1-170,-1 0 1,8-1-5,1 1 1,-1 1-12,-4 2 1,2-2 1,2 2 1,-1 3 14,5 1 0,-5-1-118,1 1 0,-2 1 41,-1 3 1,2 1-100,-3 3 1,3-1 99,-6 9 0,-2-2-86,1 9 0,-4 1 10,1 7 0,-3 1 64,-1 2 0,-1 7-178,-3-3 0,-4 7 100,-7-3 0,1 4-65,-5-4 0,4 1 55,-4-1 1,4-2-112,-4 2 1,5-7 9,-2-5 1,4 2 60,0-1 0,2-4 100,3-4 1,-2-5-85,5 1 1,0-6 235,4-2-127,0-4 67,0 7 0,5-9-70,3 3 1,7-3 66,4-1 1,-1 0-64,1 0 0,2 0 8,2 0 1,5-3-77,-9-1 1,5 0 31,-5 4 1,-1-4-154,1 0 0,-5 1 52,1 3 1,-6 0 74,-1 0 0,-2-2-365,2-2-464,-3 3 297,-5-4 0,0 4-1052,0-3 1569,0 3 0,0-9 0,0 3 0</inkml:trace>
  <inkml:trace contextRef="#ctx0" brushRef="#br0" timeOffset="197">13945 13648 7569,'0'-18'0,"-4"2"0,0 4 174,0 6-8,4-4 478,0 8 347,0-8-251,0 9-77,0-4-567,0 5 1,0 5 40,0 3 0,0 7-24,0 4 0,0 4 93,0 3 1,0 4-155,0 4 0,0 1 23,0 3 0,0-2-95,0 2 1,0-2 69,0-2 1,4-1-116,0-3 0,0 2 17,-4-5 1,0-1 67,0-3 0,4 0-17,-1 0 0,1-5 33,-4-3 0,0-2-86,0-2 0,2-1 56,1-2-3,-1 2 98,3-9 20,-5 4-11,0-5-56,5 0 0,1 0-65,6 0 0,-1 0 46,0 0 1,2-4-75,2 1 0,-1-5 24,5 4 1,-3-1-106,3 1 0,-2 2 73,2-6 1,-1 6-124,-3-2 0,-2 1-238,2-1 247,-2 3 0,-2-4-291,1 5 0,-6-1-164,-2-3-203,-3 3 306,-1-4 1,-5 5-520,-2 0 1032,-4 0 0,0-5 0,0-2 0</inkml:trace>
  <inkml:trace contextRef="#ctx0" brushRef="#br0" timeOffset="198">13933 13933 7932,'0'-7'652,"0"-1"-376,6 6-75,0-3 1,5 1 11,1 0 1,3 0-51,0 4 0,2 0-12,-2 0 1,-1 0-88,5 0 1,-1 0 86,1 0 1,-2-1-241,-1-3 1,-4 3-383,4-3-409,-4 3 421,0 1 120,-6 0 1,-1-1-1045,-5-3 1383,0 2 0,-5-8 0,-1 4 0</inkml:trace>
  <inkml:trace contextRef="#ctx0" brushRef="#br0" timeOffset="199">13899 13625 7569,'0'-11'-136,"0"-1"0,5 1 289,3-1 1,2 1 310,1 0 1,1 3-167,-1 0 1,2 2-117,2-2 1,-1-2 2,5 3 0,-4 0-6,4 0 1,-3 4-216,3-1 1,-2-1 89,3 1 1,-3 1-320,-1 3 0,-4 0-107,3 0 1,-2 1-810,-1 3 1181,-6-3 0,4 9 0,-4-4 0</inkml:trace>
  <inkml:trace contextRef="#ctx0" brushRef="#br0" timeOffset="200">14436 13317 7569,'0'-7'-160,"0"2"440,0 0-19,0 4 230,0-4 244,0 5 0,4 5-584,0 3 0,-1 7 80,-3 4 1,0 4-93,0 3 1,2 4-25,1 4 1,-1 0 0,2 0 1,-3 2-121,-1 2 0,4 3-56,-1 4 0,5 1 68,-4 0 0,3-1-15,-3 1 0,4-4 27,-4 0 0,3-6-126,-3 3 0,0-4 105,-4-1 1,4-4 34,0-4 0,-1 2 15,-3-1 1,0-4 7,0-4 1,0-4-111,0 4 0,0-5 122,0 1-119,0-2 1,0-2 106,0 1-178,0-6 122,0-1-18,0 0 106,0-4 8,0 4-61,0-5-14,5 0 0,2-3-38,4-1 32,1 0-29,-1-1 1,4 2-2,0-4 0,5 4-31,-5-1 0,1-1 1,-1 2 1,-2-5-198,2 4 0,-2-1 64,-2 1 0,-3 3-437,0-3 0,-6 2 245,2-2 0,-3 1-308,-1-4 0,-1 4 18,-3-1 659,-2-2 0,-11 0 0,0-6 0</inkml:trace>
  <inkml:trace contextRef="#ctx0" brushRef="#br0" timeOffset="201">14425 13317 7569,'-8'-4'-397,"0"0"0,2-1 516,-2 1-68,3 3 1,4-4 489,-3 5-101,3-5-161,-4 4 1,10-8-71,3 5 1,6-5 70,1 1 0,5 2-157,-1-2 0,6 5 10,2-5 0,0 4-13,-4-3 0,-1 3-127,1-4 0,-1 6 22,-3-2 0,1 3 42,-5 1-1304,1 0 729,-5 0 518,-5 0 0,-11 5 0,-7 1 0</inkml:trace>
  <inkml:trace contextRef="#ctx0" brushRef="#br0" timeOffset="202">14813 13522 7569,'-8'-4'75,"1"1"201,4-1 29,-2-1 1,5 4 104,0-5 181,0 6-408,5 0 1,1 2 22,6 2 0,-1 2 0,1 5 1,4 2-109,3 2 0,-1-2 17,1 2 1,-1 2-97,1-2 1,2 1-73,-2 0 0,-2-4 64,-2 4 1,-2-5-18,-2-3 0,1 2 27,-1-3 0,-1 0-915,-2 0 416,2-4-295,-9 7 0,4-8 32,-5 6 741,0-5 0,0 2 0,0-5 0</inkml:trace>
  <inkml:trace contextRef="#ctx0" brushRef="#br0" timeOffset="203">15258 13442 7592,'0'-6'59,"0"1"0,-5 6 86,-2 3 1,-4 2-107,0 6 1,-2 0-129,-2 4 0,1-4 73,-5 4 0,5 1-85,-1 2 0,2-2-27,2-2 0,-1 2-118,1-2 0,5 0 50,2-3 0,-1-1-280,1 0 476,0 1 0,4-1 0,0 1 0</inkml:trace>
  <inkml:trace contextRef="#ctx0" brushRef="#br0" timeOffset="204">15098 13751 7456,'0'-7'597,"-1"2"-153,-3 5 0,3 2 163,-3 1-355,3 4 0,1 4-30,0 1 1,0 3 10,0 0 1,0 5-136,0-1 0,0-1 85,0 1 1,4 0-152,0 4 0,3-1 65,-3-3 0,4 2-177,-5-2 1,5-2 35,-4-2 0,3 1-32,-3 0 0,1-1 31,-1-4 1,-3-3 5,3 0-196,-3-1 1,-1 1-39,0-1-308,0-4 1,-1 6-534,-3-5-356,3-1 1470,-4-3 0,10-5 0,1-1 0</inkml:trace>
  <inkml:trace contextRef="#ctx0" brushRef="#br0" timeOffset="205">15350 13819 7569,'5'-6'1280,"-3"1"-1109,6 5-84,-6 0 109,9 0 1,-1 0 22,5 0 1,0 0 43,-3 0 0,3-4-80,0 0 1,4 0-39,-4 4 0,1-1 222,-5-3-752,5 3-320,-3-4-600,4 0 1305,-11 4 0,-1-4 0,-5 5 0</inkml:trace>
  <inkml:trace contextRef="#ctx0" brushRef="#br0" timeOffset="206">11843 13180 6999,'-5'-7'659,"4"2"-511,-4 5 462,5 0 0,-4 5-482,0 3 1,-1 3-20,2 5 0,-3-2 124,-1 5-160,-3 0 1,7 0 110,-4 0-55,4 0-51,-7 4 1,7-1 190,-4 1-159,-1 0-6,2 0 1,-1 4 30,4-1 0,-3 2-13,-1-1 0,-2-2 3,5 6 0,-3-2-59,3 1 11,-5 3 0,8-4 0,-4 6-14,-1-1 45,5 0-80,-4 1 0,5-5 17,0 0 0,0 0 39,0 0 0,1 3-15,3-2 0,3-2-14,4 1 1,0-1 6,1 2 0,-1-2-23,1-2 0,-1-2 25,0 5 1,1-4 138,-1 0-135,-4-1-15,3-3 1,-4 3 16,6 1 0,-2-2-19,-3 3 1,4-3-11,-4-1 0,2-2 62,-1-1-161,2 1 111,-4-3 1,6 1-109,-1 0 112,0-5-23,1 7 1,-5-8-86,1 2-62,0-2 147,3-2 16,-5 1-29,5-1 0,-9 1 54,6-1-60,-6 1 1,3-1 13,-5 0 23,5-4 0,-3 3-20,1-2 1,3-2 25,-3 2-17,1-1 0,1 1 16,3-1 1,-2-4-8,2 1 1,-4-2 0,3 2 1,-3-3 15,4 3 165,-6-3-159,8-1 2,-8 0-184,8 0 197,-9 5-331,4-3 200,-5 3-1175,0-5 1,5 0 0,2 0 0</inkml:trace>
  <inkml:trace contextRef="#ctx0" brushRef="#br0" timeOffset="207">15989 13248 7569,'-5'-6'-1117,"4"1"1156,-4 0 254,5-2 58,0-4 1,0 3 53,0 1 150,-5 4-58,3-2-136,-3 0-179,5 4 11,0-4 67,0 5-164,0 5 0,0-3-114,0 6 1,2 0 29,1 3 0,0 0-67,5 1 0,-5 0 55,5 4-55,-5-4 77,7 5 0,-8-2-139,6 0 170,-6 1-70,9-5 1,-10 4 6,3 0 1,1 1-4,-1-5 0,-1 1-16,-3-1 1,0 0-133,0 1-60,5-1 1,-3 1-510,1-1 381,-1 0 163,-2-4 1,1 2-593,3-6 346,-3 1 184,9 1 0,-7-3 248,4 1 0,1-1 0,3-2 0,1 0 0</inkml:trace>
  <inkml:trace contextRef="#ctx0" brushRef="#br0" timeOffset="208">16400 13374 7569,'-6'-7'246,"1"2"69,5 5-117,0 0 1,-4 2 130,0 1-164,1 4-81,-3-1 1,4 8-41,-6-2 0,1 5 74,-5-1 1,1 4-120,-1-1 1,1 2 81,0 2 1,-1 5-95,1 3 1,-4-2-25,-1 1 102,-4 1-22,2 3 1,-3 2 16,2 2 1,1-7-1,3 4 0,2-7-2,-2 2 0,2-5-40,2 2 0,0-8-13,4-4 0,-3 2-4,2-2 1,3-4-2,1-3 0,3-4-357,1 3 168,0-4-178,0 2-244,0-5 1,0 0-1</inkml:trace>
  <inkml:trace contextRef="#ctx0" brushRef="#br0" timeOffset="209">16298 13911 7649,'0'11'750,"0"0"-617,0 1-32,5 4 1,-4 2 43,3 5 1,1 0-13,-1 0 1,3 3-3,-3 1 1,4 3-12,-5-3 0,1 5-86,-4-2 1,4-1-9,0 2 69,0-6 21,1 3-82,-4 0 0,4-8-195,-5 3 194,0-2 0,0-2-57,0 0 1,4-5 46,0 1 0,0-3-90,-4 0 0,3-1 21,1 1 1,0-5-227,-4 1 52,0-5 0,0 3-367,0-2 263,0-3-181,0 4 301,0-5 1,-1-4-159,-3 0 0,-1-4 68,-3 0 1,-2-4 293,2-3 0,-2 1 0,-1-5 0,-6 0 0,0-4 0</inkml:trace>
  <inkml:trace contextRef="#ctx0" brushRef="#br0" timeOffset="210">16298 14048 7569,'0'-18'-858,"0"1"837,0 6 0,3 0 192,1-1 0,4 1 10,-4-1 0,4 1 196,0-1 0,2 1-148,2 0 1,-1 3-29,1 0 0,0 5-50,3-5 0,-1 5-112,5 0 1,-3 1-63,3 2 40,-5 0 43,2 0 1,-4 2-152,-1 1 67,0 4-38,1 4 1,-5 1 0,1-1 0,-5 0 68,0 1 1,-1 4-12,-2 3 1,-5 2-23,-3-2 0,-6 2 2,-1-2 0,-6 2-176,2-2 208,-2-3-71,-7 1 1,4-6-100,-3 1 0,4-2-61,4-7 1,3 1-639,4-4 861,1 0 0,5-5 0,1-1 0</inkml:trace>
  <inkml:trace contextRef="#ctx0" brushRef="#br0" timeOffset="211">16857 13043 7569,'-1'-11'-701,"-3"4"813,3-3 65,-9 8 0,8-4 37,-1 2 1,0 3 708,-1-3-288,3 3-55,-4 1-199,5 0 0,0 5-180,0 3 0,0 7-21,0 4 0,0 2-73,0 2 1,4 1 9,0 3 0,1 0 21,-2 7 0,3-1-5,1 9 0,2-4 36,-5 4-939,5 0 864,-8 3 0,9 0 29,-2-3 0,-3 2-27,-1-2 1,2 1-70,2-1 1,-3 2 36,-2-2 0,0 3 2,1 0 0,-3-3-87,3 0-768,-3 0 840,-1-1 1,0-2-105,0-5-195,0-5 277,0 4 0,0-9 518,0 3 0,0-4-504,0-4 1,0 1 81,0-4-91,0-1 762,0-4-841,0 1 477,0-6-355,0-1-2670,0-5 1683,0-5 0,1-1 250,3-6 0,-3-1-827,3-2 1487,3 3 0,-1-10 0,5 4 0</inkml:trace>
  <inkml:trace contextRef="#ctx0" brushRef="#br0" timeOffset="212">17268 13420 7569,'0'-12'-73,"0"6"396,0-4 152,0 8 148,0-3-188,0 0-1,0 4-318,0-4-92,0 5 125,0 5 0,0-3 5,0 6 30,0 5-99,0 5 1,0 6 42,0 2 1,0 2-48,0 3 1,-3 5-87,-1-1 0,-4 5 27,4-2 0,-3 4-58,3-4 1,-4 0-26,4-3-443,-4-1 551,6-5 0,-4-2-91,2-8-43,3 2 11,-4-8-189,5 4 119,0-6-263,0-5 333,0-1-737,0-5-200,0-5 488,0-6 235,0-2 0,0-5-325,0 3 615,0-3 0,0-4 0,0-6 0,0-1 0</inkml:trace>
  <inkml:trace contextRef="#ctx0" brushRef="#br0" timeOffset="213">17211 13465 7569,'0'-18'-436,"0"3"373,0-3 867,0 6-473,-5-5 1,4 6 396,-3-1-22,3 6-108,1-4-253,0 9 114,0-4-287,0 15-115,5-3 76,-4 15 0,13-4 68,-2 5 1,2 4-52,-3 4 0,4 2-66,0 1 0,6 0 52,-2 1 0,-2 0-156,3 3 1,-1-2-28,3 2-705,1-3 854,-5-5 0,2-1-637,-4-3 448,4-1-20,-7-3 1,2-4-47,-8-3 0,4-6-84,-4 3-255,-2-3 543,5 2-1170,-8-5 901,8-1 1,-10-5-1047,0 0 470,-5 0 398,-7 0 1,1-5 395,-6 4 0,0-14 0,-6 2 0</inkml:trace>
  <inkml:trace contextRef="#ctx0" brushRef="#br0" timeOffset="214">17200 13911 7569,'0'-7'126,"5"2"-64,1 0 0,6 4 613,-1-3-264,1-2-185,-1 4 1,0-3 149,1 5-217,4-5 0,2 4-172,5-9 0,-4 7 160,0-4-3,0-1-613,4 2 0,-2-3 285,-2 5 0,-2 0-1146,-6 4 1330,1-5 0,-1 4 0,1-4 0</inkml:trace>
  <inkml:trace contextRef="#ctx0" brushRef="#br0" timeOffset="215">17679 13180 7569,'0'-8'23,"0"0"92,0 6 388,0-3-228,0 5 178,0-5-215,-5 3 0,3-3 59,-6 5-161,1 0 1,-5 5-86,1 3 0,-4 2 57,-1 2 1,0 3-61,1 0 0,2 4-33,-2-4 1,3 6-95,5-2 0,-2-2 16,5 3 0,0-7-39,4 3 1,0-4 98,0 0 0,5-1 19,3 1 1,3-1 98,5 1-86,-4-6-11,10 4 0,-4-9-83,4 3 91,1-3-115,0-1 1,0 0-174,0 0 0,0 0-2,-1 0 1,-3-1-257,1-3 1,-7 3 59,3-3 460,-4-2 0,-5 0 0,-2-6 0</inkml:trace>
  <inkml:trace contextRef="#ctx0" brushRef="#br0" timeOffset="216">17771 13031 7569,'0'-18'-82,"0"2"0,5 8 348,3 1-227,-3 4-10,5-2 0,-8 4 330,6-3 0,0 3-28,3-3 1,4-1-91,0 1 1,2 0-104,-2 4 0,-1 0 20,5 0 1,-5 0 70,1 0-227,-2 0 109,-2 0 1,1 0 28,-1 0-111,1 0 33,-6 0 1,4 0-121,-2 0 180,-3 5-75,5-3 1,-7 6 7,4-4 0,-4 1 2,1-1 1,1 3 11,-2 4 1,1 0 20,-4 1 0,4 0-1,0 4 1,0 1 106,-4 6-134,0 5 0,0 1 64,0 6-76,5-1-595,-4 5 581,4-3 0,-5 7-69,0-5 0,0 5 70,0-1 0,0-3-158,0-1 160,0-2 1,0 2-94,0 0 0,0 0 24,0-4 1,0-1 2,0-2 8,0 2 1,1-5-9,3 2 1,-1-2 28,4-5 1,-4 0 306,1 0 1,-2-2-265,2-2 1,-3 2 86,3-6 1,-3 0-75,-1-3 1,4-1 84,0 0-101,0 1 0,-4-1 8,0 1 1,0-5-136,0 1 135,0-6-98,0 9 23,0-10 0,1 5 45,3-2-19,-3-3 128,4 4 13,-5-5 1597,0 0-1635,0-5-172,-5 4 0,-1-4 15,-6 5-65,1 0 145,-1 0 1,0 1-182,-3 3 158,-8-3-9,-1 4 0,-4 0-8,5 3 1,-1-2-35,-3 2 1,3-6-103,-3 2 1,5 1-82,2-1 1,4 0-851,5-4-418,-1 0 738,1 0 428,4 0 1,4 0-1218,6 0 722,4 0 344,9 0 483,-8-5 0,12-1 0,-7-6 0</inkml:trace>
  <inkml:trace contextRef="#ctx0" brushRef="#br0" timeOffset="217">18582 13408 7569,'0'-6'813,"0"1"-353,0 0-46,0 3-182,0-3 89,0 5-138,0 5-95,0 2 0,0 4 1,-2 2 97,-1 2 1,1 3-63,-1 5 0,1-1-88,2 1-89,0-5 149,0 4 1,0-5-56,0 6-41,0 0 1,0-4 6,0 0 83,0-5-10,5 8 0,-2-10-136,5 4 7,-6-4 1,7 0 23,-5-1 0,1-3-245,-1-1-365,-3-4 341,4 2 9,0-5-654,-4 0 470,4 0-1295,-5 0 1501,0-5 1,-5 2 262,-2-4 0,-8-1 0,-3-3 0</inkml:trace>
  <inkml:trace contextRef="#ctx0" brushRef="#br0" timeOffset="218">18422 13671 7569,'0'-7'-900,"0"1"1646,0 2-246,5 3-233,1-4 1,6 5 461,-1 0-370,11-5-134,-3 4 1,10-4 210,-2 5-46,2-6-206,0 5-205,4-4 1,-8 1 151,6 0 0,-7-1-99,-1 2 1,-2 1-317,-5-1 0,-1 1-437,-4 2 1,-4 2 720,-4 1 0,-1 4 0,-2 4 0</inkml:trace>
  <inkml:trace contextRef="#ctx0" brushRef="#br0" timeOffset="219">19073 13260 7569,'0'-7'-66,"0"-3"216,0 4 0,0-2 219,0 1 47,0 4-184,0-2-49,0 5 115,0-5-134,0 4-114,0-4 44,0 5 0,0 5-39,0 2 1,0 3 92,0 2 1,0 4-12,0 3 0,0-1 4,0 1 1,0 0-1,0 4 1,1 1-90,3 3 76,-3-3-20,9 4 1,-8-2-82,1 1 117,4 0-45,-6-4 1,8-1-118,-5 1 31,0 0-38,1 0 0,-4 0-18,3 0 1,-3-1 74,-1 1 1,0-1-84,0-3 1,0 1-107,0-5 180,0 6 0,0-9 1,4 5-129,0-6 126,-1 1-20,-3-1-4,0 1 0,0-1-15,0 0 1,0-3 5,0 0 0,0-5 7,0 5-6,5-5 70,-3 2-57,3 0 1,-5-4 136,0 4-7,0-5-58,5 0 1,1 0 16,6 0 1,0-1 103,4-3 1,-2 3-54,5-3 1,-4-1-23,4 1 0,0-1-154,4 1 110,0 3-3,-6-4 0,5 4-111,-3-3-50,-3 3 89,6-5 0,-9 6-77,2 0 1,-2 0 34,-2 0-187,0 0-105,1 0-422,-6 0-261,-1 0 501,-5 0 255,-5 0 0,3 0-948,-6 0 585,0 0 320,-3 0 0,-4 0 303,0 0 0,-6-5 0,3-1 0</inkml:trace>
  <inkml:trace contextRef="#ctx0" brushRef="#br0" timeOffset="220">19096 13659 7569,'0'-11'-410,"0"5"524,5-5 1,1 10 232,6-3 1,-1 3-75,0 1 0,5 0 146,-1 0 1,5 0-194,-1 0 0,-1-4-71,1 0 1,0 1-69,4 3 0,-2-2-134,-2-1 1,2 1-180,-6-1 185,0 1-439,-3-3-489,-1 4 227,-5-4-510,-1 5 741,-15-5 511,3 3 0,-15-13 0,4 3 0</inkml:trace>
  <inkml:trace contextRef="#ctx0" brushRef="#br0" timeOffset="221">19039 13282 7569,'0'-11'0,"0"5"0,5-4 48,2 2 1,3-1 79,2 1 1,1 0 101,2 4 0,-1-5 179,5 1 0,0 2-240,4-2-140,-6 6 94,5-8 0,-4 8-565,5-1 233,-1-4 63,-4 6 1,0-4-103,-3 5 1,-2 0 139,2 0 108,-2 0 0,-2 0 0,1 0 0</inkml:trace>
  <inkml:trace contextRef="#ctx0" brushRef="#br0" timeOffset="222">19667 12883 7569,'0'-23'-35,"-2"5"-85,-1 3 1,1 6 58,-1 1 385,1 6 1076,2-3-548,0 0-466,0 3 0,0-1-126,0 6 0,0 5-154,0 7 1,0 8 36,0 8 0,0 2 13,0 1 0,4 1-16,0 3 0,4-1-152,-5 5 1,6 4-1025,-1 3 1020,2 1 98,1-5 0,0 2-141,-4 3-57,3-8 146,-3 7 1,4-8-180,1 5 1,-5-2 142,1-2 0,-2-3-6,2-5 0,-3-1 11,-5-2 1,1 1-7,3-6 0,-3-3-2,3-4 0,-3-4 43,-1 4 999,0-5-1028,0 3 84,0-6 1,0-3-106,0 0 12,0-6 0,0 4-8,0-2 47,0-3 1,0 5 349,0-6 0,5 0-404,3 0 1,2-4-125,1 0 1,1 0-162,-1 4 295,6-5-16,-5 4 1,6-6-123,-3 4 1,-1 1 31,5-1 1,-5-3 7,2 3 0,-7-1-77,-2 4 1,0-1-545,0-3-4,-2 3 227,-5-5 0,-5 6-868,-2 0 698,-4 0 246,0 0 429,0 0 0,-6-5 0,-1-1 0</inkml:trace>
  <inkml:trace contextRef="#ctx0" brushRef="#br0" timeOffset="223">19575 12837 7569,'7'-22'-108,"-3"3"1,-2 3-161,2 5 0,-2 3 307,6 0 195,-5 1 0,5-5 508,-4 1-325,5 4-199,-8-3 0,6 9 329,-3-3-317,2-2-148,5 5 1,1-6 46,-1 4 0,1 1-40,-1-2 1,0 3-162,1 1 0,3-4-342,0 1 0,4-1 271,-3 4 1,3 0-358,-4 0 198,5 0 179,-7 0 1,3 4 122,-4-1 0,4 6 0,2-2 0</inkml:trace>
  <inkml:trace contextRef="#ctx0" brushRef="#br0" timeOffset="224">20295 12883 7569,'6'-5'-8,"1"0"92,-4-3 157,-1 3-23,3 0 232,-5 4-267,0-5-51,0 6 0,-4 6 69,0 1 0,-5 5-51,2 3 0,-4 0 0,0 8 1,0-2 14,-1 10 0,1-3-44,-1 6 1,2-2 15,3 6 0,-4-1-102,4 1 0,-2 2-18,1 6-885,3 0 916,5-6 0,0 5-121,0-3 181,0-3-91,0 0 1,2-3-42,1 2 1,4-6 59,4 2 1,2-7-18,2-1 0,-2 1 12,2-4 1,1 1-3,0-9 1,3 2-13,-4-2 894,0-8-890,-3 9 0,-1-11-9,0 2 26,-4-2-66,3 0 0,-8-3-21,6 2-209,-5-3-448,7-1 145,-9 0-189,4 0-1815,-5 0 2069,0-5 496,0 3 0,-5-13 0,-1 3 0</inkml:trace>
  <inkml:trace contextRef="#ctx0" brushRef="#br0" timeOffset="225">20478 13134 7569,'-8'-18'0,"0"3"-6,6 2 65,-3 2 878,5-1-578,0 6 0,0 0 305,0 2-521,0 3 1,1-3-70,3 8 1,2 0 74,6 7 0,-1-2-109,0 6 1,1-1 76,-1 1 0,2-2-175,2 2 0,-2 3-160,2 1 165,-2-3 16,-2 1 1,4-2-271,1 0 149,-1 1 42,-4-5 1,5-1-187,-1-2 191,0 2 1,0-7-456,0 4 0,-3-4 223,-4 0 0,-5-1-719,5-2 1062,-6 0 0,4 0 0,-6 0 0</inkml:trace>
  <inkml:trace contextRef="#ctx0" brushRef="#br0" timeOffset="226">20877 13054 7569,'-6'-5'0,"0"2"0,2-4 0,3 4 0,-5-2 0,5 5 554,-3 0-211,3 0-358,-9 5 119,4 2-20,-1 4 1,-3 4-162,3 1 0,-4 3-40,0-4 0,0 5-133,-1-1 0,2-2 1,2-2 0,-2 1-177,3 0 1,0 3 199,0-4 1,-1 1 225,-3 0 0,4-9 0,-3 13 0,4-7 0</inkml:trace>
  <inkml:trace contextRef="#ctx0" brushRef="#br0" timeOffset="227">20695 13374 7489,'6'0'501,"-1"0"-35,-5 0-260,0 5 1,0-3 270,0 6-92,5-5-233,-4 12 1,4-8 68,-5 9 1,4-2 53,0 1-213,5-2 15,-8 8 0,4-7 62,-5 5 0,4-4-131,0 4 0,0-5-150,-4 2 0,4 0 103,-1-1 0,1-3-28,-4-5 11,0 1-69,0 3 1,1-3-241,3 0 182,-3-6-719,5 8 297,-6-8-348,0 3-476,0-5 1429,5 0 0,1 0 0,5 0 0</inkml:trace>
  <inkml:trace contextRef="#ctx0" brushRef="#br0" timeOffset="228">20992 13431 8040,'0'-6'152,"5"1"0,-3 5 510,6 0-396,-1 5 1,9-4-9,-1 3 1,0-3-236,-4-1 0,5 0-266,-1 0 0,1 0 69,0 0 0,-4 0-324,4 0 498,-4 0 0,0 5 0,-1 1 0</inkml:trace>
  <inkml:trace contextRef="#ctx0" brushRef="#br0" timeOffset="229">21460 12974 7569,'0'-18'-70,"0"3"0,0 2-32,0 2 1,0 3 147,0 1 146,0 4 159,0-7 180,0 9-106,0-4-297,0 5 0,0 5-11,0 2 1,0 4 12,0 0 0,0 2 7,0 2 1,0 3-56,0 5 1,1-2-139,3-2 0,-3 3 48,3-3 1,1-1-135,-1 1 1,3-4-258,-3 4 1,4-5 210,-4 1 0,3-2-363,-3-2 238,0-5 21,1 5 292,-4-10 0,4 9 0,-5-4 0</inkml:trace>
  <inkml:trace contextRef="#ctx0" brushRef="#br0" timeOffset="230">21780 12951 7569,'-7'-1'571,"3"-3"-194,3 3-182,1-4 1,-1 6-168,-3 3 1,2 6 173,-6 5 1,0 6 53,-3-2 0,-1 7 115,1 5-188,0 2-46,-6 1 1,4 4 3,-2 0-1039,3 5 1035,0-2 1,-1 1-235,-2 0 93,3-6-91,-5 4 1,6-10-70,-1 1 1,5-6 63,-1 2 0,5-7-19,0-1 0,0-5-698,-1 1 423,3-2 26,-4-7 62,5 4-308,0-8 301,0 3 1,1-5 312,3 0 0,-3 0 0,4 0 0</inkml:trace>
  <inkml:trace contextRef="#ctx0" brushRef="#br0" timeOffset="231">21711 13442 7569,'-11'-6'870,"4"1"-733,2 5-60,5 5 64,0 6 1,-1 3 234,-3 5 1,3 2-116,-3 5 1,-1 0-48,1 4 0,0-3-108,4 3 1,0 1-109,0 3 1,0-4-187,0 1 1,0-6 136,0 2 1,0-3-79,0-1 41,0 0-32,5-5 0,-3-2-61,2-5 0,-3 1-50,-1-1 168,5 1 0,-4-5-135,3 1 23,-3-6-404,-1 4-1015,0-6 1348,0-6 0,0 0 246,0-5 0,0-1 0,0 1 0,0-1 0,0-9 0,0-3 0</inkml:trace>
  <inkml:trace contextRef="#ctx0" brushRef="#br0" timeOffset="232">21631 13534 7569,'6'-16'127,"-2"1"0,-1-4 242,1 4 0,-2 0-162,6 3 1,-4 1-27,3 0 0,0 3-103,0 0 0,7 4 12,-2-3 1,3 3-45,0-4 1,-1 6 74,5-2 1,0 3-75,4 1 0,-4 0 9,0 0 1,-5 4-158,1-1 1,-2 6-178,-2-1 190,1 2 22,-6 2 1,-1-1-34,-5 0-23,0 6 75,0-4 1,-6 4-70,-6-1 0,-4-4 16,-7 3 1,-4-2-103,1-1 0,-2-1 60,1 0 1,7 0-73,-3-4 1,4 0-223,0-4 0,6-1 107,6 1 0,4-6 329,-1-5 0,8-7 0,2-3 0</inkml:trace>
  <inkml:trace contextRef="#ctx0" brushRef="#br0" timeOffset="233">21860 12791 7569,'-12'-21'0,"1"2"702,4 2-264,2 11 28,5 1-50,0 5 0,5 0-242,3 0 0,2 1 77,2 3 0,5 4 78,6 7 0,1 1 103,7 3-249,-1 8-23,-1-8 1,3 13 18,-5-6 5,-1 6-112,-3-3 1,0 9-29,0 0 1,-5 4 31,-3-4 1,-2 5-111,-2-1 1,-1 2 50,-2-3 0,1 4-113,-6-3 0,1-3-318,-4-1-345,0-2 684,0-2 1,0-4-386,0 1 287,-5-6 157,4 3 1,-8-5-209,5 0 194,-5 0-86,3-1 1,-2-3 2,1 1 0,-1-7-10,-3 3 0,1-4 213,2 0 1,-2-5-645,2 1 478,-2-5-266,4 2-549,-4-5 417,8 0-169,-8 0 7,9 0 636,-4 0 0,10-10 0,1-3 0</inkml:trace>
  <inkml:trace contextRef="#ctx0" brushRef="#br0" timeOffset="234">22351 12940 7569,'-11'-18'-86,"4"3"1,2 2-128,5 2 1,0 3 194,0 1 30,0 4 2,0-7 248,0 3 1,0-4 3,0 0 1,1 0 7,3 4 0,-2-2-134,6 5 0,-4-5 173,3 2-173,1 2 1,3-4 16,1 5 1,-1-4 24,1 4 1,-1 1-28,1 3-210,-1-5 172,0 3-75,1-3 1,-1 5-100,1 0 1,-5 0 98,1 0-144,0 5 0,-1 3 65,1 7 0,-6-2-106,2 2 1,-3 3 16,-1 1 92,-5-3 17,-1 6 1,-2-8-17,1 5 1,3-5 53,-4 1 1,6-2 36,-2-2 29,3 1 88,1-1 0,1-5-78,3-2 1,2-2 139,6-2 0,0 0-95,3 0-56,3 0-108,5 0 1,-4 0-89,0 0 0,-1-2-174,1-2 0,1 3-971,-5-3 1255,1 3 0,0-4 0,2-1 0</inkml:trace>
  <inkml:trace contextRef="#ctx0" brushRef="#br0" timeOffset="235">22922 12677 7569,'-2'-10'0,"-1"2"0,1-2 325,-3 9-98,5-4 499,0 5-553,-5 0 0,4 1-56,-3 3 1,-1 7 93,1 8 1,0 4 3,4 4 0,0 2-67,0 5 0,2 6 12,1 2 1,3-1-83,1 5-1250,3-3 1274,-8 13 1,6-8-227,-4 6 104,0-1-92,-4 4 1,0-1-229,0-3 1,0-2 251,0-5 1,0-6-29,0-2 0,4-6 92,0-2 1,0-4-11,-4 1 1,0-3 31,0-2 1062,0-4-1075,0-1 0,0-6 241,0 1-368,0-1-5,0 0 0,0-3-521,0 0-165,0-6-311,0 3 1144,0-5 0,0 0 0</inkml:trace>
  <inkml:trace contextRef="#ctx0" brushRef="#br0" timeOffset="236">23013 13659 7569,'0'-17'409,"0"1"1,4 4-316,0 0 0,5 1-94,-2-1 0,-1 1 181,2 0 1,-4-1 285,4 1 1,-5-6 53,5-2-152,-6-2-256,4-2 0,-3-4 74,1 0-35,5-4-73,-8 2 0,6-6 35,-4 1 0,0 0 4,5 0 1,-6-1-191,2 1 0,-3 4 69,-1-1 1,4 10-24,0-2 1,0 7 386,-4 1-236,0 8-22,0-4-26,0 10-134,0-4-87,0 5 1,1 5 198,3 3 1,3 6 23,9 1 1,-4 7-3,4 0 0,0 3 83,-1 5 0,6 0 8,-2 5 0,-3 0-76,-1 3 1,2-2-139,-2 2-547,0-3 588,-3 0 0,-1-5-131,1 1 1,-5-6 119,1 2 1,-4-5-84,3-3 1,-4 2-119,1-6 0,1 4 59,-2-4 1,5-3-773,-4-5 1114,0 1-413,-4-2 0,1 1-1041,3-4 623,-3-1-146,4 3 288,-5-5 0,-5-5 505,-3-3 0,-2-2 0,-1-1 0</inkml:trace>
  <inkml:trace contextRef="#ctx0" brushRef="#br0" timeOffset="237">23059 13488 7978,'1'-10'250,"3"2"1,6 3-439,5 5 1,5 0 243,0 0 0,1-4-102,2 1 1,0-5-227,0 4 1,3-5 31,1 2 1,-4 0-194,-4 0 1,-1-1 432,1-3 0,-3-6 0,-4-1 0</inkml:trace>
  <inkml:trace contextRef="#ctx0" brushRef="#br0" timeOffset="238">23596 12803 7569,'-12'-17'0,"6"10"124,1-9 65,5 15 0,-2-8 281,-1 5-187,-4 1-56,1 3 0,-4 0 45,2 0 1,-6 1-68,-1 3-89,-5 2 1,6 6 43,-5-1 0,5 5-147,-2 3 0,0 2 98,1-2 0,0 2-111,3-2 0,6 2-23,2-2-125,3 2 115,1-8 1,0 7 39,0-4 0,5-1 0,2-4-1,9 1-33,1-1 0,2-3 62,0-1 0,-3-4-105,3 1 1,0-3 40,4-1 42,-6 0-447,0 0 0,-6 0 49,1 0-893,-6 0 578,4 0 700,-9 0 0,10-5 0,-5-2 0</inkml:trace>
  <inkml:trace contextRef="#ctx0" brushRef="#br0" timeOffset="239">23584 12609 7569,'0'-18'-292,"0"1"1,0 6 178,5 5 0,-2-1 237,4 3-61,-4 3 104,7-4 1,-7 1 158,4 0 0,1-1-122,3 2 0,1 1 33,-1-1 1,0 1-83,1 2 0,3 0-25,0 0 1,2 0 14,-2 0 0,-2 0-2,2 0 1,1 2-106,0 1 1,-1 0 73,-4 4 1,-1-3-7,-2 4 1,2-4-2,-2 3 1,-2 1 4,2 3 1,-6 2 243,2 2-248,3 3-25,-6 5 0,4 5 84,-5 2-25,5 3-71,-4 7 0,4 0-49,-5 6-889,0 0 913,0-1 1,0 5-85,0-1 1,0 5-59,0-5 1,-1-3 112,-3-4 1,3-2-16,-3 2 0,2 1-94,-2-5 0,3-3 12,-3-5 1,-1-5 47,1 2 1,0-3-100,4-1 0,-1-1 71,-3-3 1,3 1 521,-3-5 0,3 0-448,1-3 1,0-5 145,0 1 1,0-4-140,0 3 17,0-4 141,0 2 636,0-5-643,-5 0 1,-2 0-203,-4 0 0,3 0 19,1 0 1,-2 0-147,-7 0 0,4 0 48,-3 0 1,-2 0 81,2 0 0,-4 0-561,4 0 227,-6 0 208,9 0 0,-5 0-1499,6 0 832,-1 0 822,6-5 0,1-1 0,5-6 0</inkml:trace>
  <inkml:trace contextRef="#ctx0" brushRef="#br0" timeOffset="240">23881 12323 7569,'-6'-11'-602,"-4"-1"705,8 6 338,-3-4 1,4 9-140,-3-3 0,3 1 176,-3-1-409,3 3 209,6-4-169,1 10 1,6 1 43,-1 6 1,2 1 11,2 2 1,-2 3 10,2 4 0,-2 6-2,-2 3 1,0 2-8,1 1 0,-1 5-13,1 3 1,-1 4-38,0 3-1197,1-2 1216,-1 9 0,-3-8-219,0 6 63,-6-1-30,3 4 1,-4-4-12,3 1 0,-2-1-195,1 4 0,-1 0 153,-2 0 1,-2-1 30,-1-3 1,0-2-208,-5-5 0,1-2 34,-5-2 66,1 3 151,-1-10 1,5 1-92,-1-6 1,1-5 648,-5 2 0,2-4-594,2-4 1,-2 1 291,3-4 0,-3-1-258,-2-4 0,5-3 91,-1-1 1,0-4-141,-3 1-270,-1 2 0,1-5 126,0 3 0,3-3-820,0-1 319,6 0 82,-3 0 319,0-5 323,3-1 0,-3-10 0,5-2 0</inkml:trace>
  <inkml:trace contextRef="#ctx0" brushRef="#br0" timeOffset="241">24384 12631 7569,'0'-11'-1491,"0"0"1935,0-1 932,0 1-815,0 4-262,0 2 135,0 5 0,-4 3-184,0 5 0,-6 5-18,-2 14 1,1 4 11,-4 7 0,-2 2-81,2 6 0,-2 3-230,2 1 1,3 1 139,-4-2-755,4-2 819,0 4 1,1-2-356,-1 1 138,1-1-12,5-3 0,-1-5-107,3-3 0,3-3 73,-3 0 1,7-6 78,1-3 0,5-2 43,-2-1 1,2-1 0,-1-3 0,2-1 406,-3-3-415,4-2 753,-5 3-798,4-4 74,-4-1-119,1-5-58,3 4 0,-7-7-154,4 5-433,-4-6-29,2 3-365,-5-5-300,0 0 1441,0-5 0,5-1 0,1-6 0</inkml:trace>
  <inkml:trace contextRef="#ctx0" brushRef="#br0" timeOffset="242">24441 13008 7569,'-2'-21'0,"-1"2"662,1-3-239,-3 9-26,5 2-73,0 6-63,0 5-213,0 5 1,-1 1 163,-3 6 1,2 6 56,-6 4 1,5 6-129,0 7 1,1 3 41,2 0 1,-3 4-252,-1-4 0,0 4-27,4-4 1,0-4-100,0-4 0,0 0 118,0 0 0,0-6-22,0-5 1,0-1-331,0 1 77,0-3 1,1-5-710,3-4 535,-3 3-7,4-8-281,-5 3 813,5-5 0,2-5 0,4-2 0</inkml:trace>
  <inkml:trace contextRef="#ctx0" brushRef="#br0" timeOffset="243">24498 13282 7569,'0'-11'0,"0"0"0,5 3 207,2 0-136,4 6-52,0-3 1,-3 5 95,-1 0 1,1 0-93,3 0 1,1 0 124,-1 0 1,4 0-263,1 0 1,0 0-280,-1 0 0,-2 0 393,2 0 0,3 5 0,0 1 0</inkml:trace>
  <inkml:trace contextRef="#ctx0" brushRef="#br0" timeOffset="244">24909 13294 7569,'-8'-12'0,"1"1"278,4 5 18,-2 1 1,5 10-136,0 2 0,0 9 103,0 3 1,-4 3 41,0 5 1,-1-2-150,2 6 0,0-1 44,-5 5 1,6-1-107,-2 0 1,-1-1-2,1-2 1,0 0-20,4-4 0,-3 3-171,-1-3 1,0 0-62,4-4 1,0-1 92,0 1 0,0-4-62,0 0 1,0-5-69,0 2 1,0-4 6,0 0 0,0-5-107,0 1 63,0-1-115,0 0-320,0-2-85,0-5 1,-4-1 750,0-3 0,1-8 0,3-5 0</inkml:trace>
  <inkml:trace contextRef="#ctx0" brushRef="#br0" timeOffset="245">24840 13374 7569,'0'-23'0,"0"0"48,0 0 0,5 6 44,3 1 0,2 4 690,2 0-359,-1 1-228,0-1 0,1 2-142,-1 3 1,5-2-19,-1 5 1,1 0 24,0 4 1,-3 0-9,7 0 1,-7 1-93,3 3 0,-4 4 62,0 7 1,-1-2-104,1 2 1,-6 3-3,-2 1 1,-3 1 94,-1-1 1,-5 3-194,-3-3 1,-7-2-59,-4 2 0,-2-3-51,-2 3 0,-1-7 29,-3 0 0,3-1-65,-3-3 0,8-3-298,4-1 624,-3-3 0,5-1 0,-3 0 0</inkml:trace>
  <inkml:trace contextRef="#ctx0" brushRef="#br0" timeOffset="246">25046 12814 7569,'0'-29'-94,"0"6"-46,0 8 0,0 2 1143,0 2-249,0-1-103,0 1-214,0 0-137,5 4 1,-4 1-134,3 2 1,-1 3-12,0-3 1,4 9 39,4 7 1,1 1 0,-1 10 0,4 3 3,1 8-17,4 5-34,-2 2 1,-1 8-119,-1 1 1,-4 3-193,0-3 0,-5 0 159,1 0 1,-4-3 41,3 2 0,-4-5-145,1-3 1,-3-4 2,-1 1 53,0-2 64,0-2 1,0-1-127,0-3 1,-1 2 67,-3-5 0,1 0-58,-4-5-14,-1 1 68,-3 0 1,-1-1-6,1-3 1,-1 1 28,1-5 1,-2 0-8,-2-3 0,2 3-64,-2 0 0,2-3 130,2-5 0,0 0 16,-1 0-152,1-2-232,-1-5 148,6 0-288,1 0-239,5 0 0,-5-5 0,-1-1 0</inkml:trace>
  <inkml:trace contextRef="#ctx0" brushRef="#br0" timeOffset="247">5356 16081 7358,'-1'-7'558,"-3"3"-99,3 3-173,-4 1 0,4 0 409,-3 0-260,3 0 110,-4 0 359,5 0-697,5 0 1,2 0-57,8 0 0,1 0-72,7 0 0,-2 0-14,10 0 1,-4 0 64,8 0 0,-4-4-183,8 1 1,-5-5-4,-4 4 1,2-3-42,-5 3 1,2-4 15,-6 4 1,1 0-139,-9 4 0,-1-1-248,-6-3-225,2 3 82,-9-4 273,4 5-1404,-5 0 1168,-5 0 0,-1 0 573,-6 0 0,-4 5 0,-2 1 0</inkml:trace>
  <inkml:trace contextRef="#ctx0" brushRef="#br0" timeOffset="248">5334 16286 7569,'11'0'1005,"0"-5"-662,1 4 0,0-6 30,4 4 1,1 0-108,6-4 0,1 3 74,3-4 0,2 4-223,6-3 1,-2 3-99,-3-4 1,2 4-254,-6-3 0,1 4 211,-4-1 1,-4 3-934,0 1 0,-5 0 86,1 0 870,-2 0 0,3 5 0,2 2 0</inkml:trace>
  <inkml:trace contextRef="#ctx0" brushRef="#br0" timeOffset="249">6658 15578 7569,'-7'-4'-3,"-1"0"131,6 1 530,-3-2-116,-1 3-373,5-3 1,-4 10 39,5 3 0,0 7 0,0 4 0,0 3-30,0 1 1,0-1-23,0 1 0,0 5-20,0 3 0,0 0-70,0 0 1,0 2-102,0-3 0,1 3 39,3 2 0,-3-1-51,3 0 1,-2-3-21,-2-1 0,3-3 83,1 3 0,1-6 26,-1-1 1,-3-1 1,3-7 0,-3 0-7,-1-4 1,4 1 7,0-1 0,0 1-160,-4-1 1,0-3 84,0-1-465,0-4 0,0 3-547,0-2-452,0-3 558,0 4 935,0-5 0,5-5 0,1-1 0</inkml:trace>
  <inkml:trace contextRef="#ctx0" brushRef="#br0" timeOffset="250">7081 15955 7569,'0'-6'628,"0"1"1499,0 5-1936,5 0 0,1 0-35,6 0 1,0 0-77,4 0 1,0 0 29,3 0 1,4 0 80,0 0 0,0-2-271,3-2 1,-1 2-46,-3-6 1,-3 6-1,0-2 1,-1-1 44,1 1 0,-2 0-126,-6 4 1,1-4-123,-1 1 1,-3-1-841,-1 4-503,-4 0 1671,2 0 0,-10 5 0,-2 1 0</inkml:trace>
  <inkml:trace contextRef="#ctx0" brushRef="#br0" timeOffset="251">7812 15567 7569,'0'-7'0,"0"-3"-167,0 3 144,-5 1 57,4-4 0,-5 8 552,6-6-74,0 6 152,0-9-279,0 10 0,0-4-198,0 5 1,0 6-52,0 6 1,0 1 62,0 6 1,0-3-179,0 7 0,0-7 3,0 7 1,4-2-47,0 1 1,0-1 77,-4 2 1,0-7-111,0 7 1,4-7 114,-1 3 0,1-5-120,-4 2-71,0 1 0,4-4-42,0 2-589,0-2-102,1-2-453,-4 1 409,9-1 907,-9-4 0,10-2 0,-5-5 0</inkml:trace>
  <inkml:trace contextRef="#ctx0" brushRef="#br0" timeOffset="252">8200 15521 7569,'-5'-11'49,"4"-1"85,-4 6 686,5 1-169,0 5-522,-5 5 0,2 6 71,-4 8 0,0 3 6,0 1 0,-7 8-72,2 4 1,-2 3-54,3 0 0,-4-3-84,-1 3 0,-4 3 42,1 1 1,1 0-88,-1 3 1,5-3 78,-1 4 1,2 0-143,2-4 1,0-2 122,-1 2 1,2-6 21,2-2 0,-2-1-45,3-7 0,0 1 7,0-4 0,3-5-14,-4-3 1,4-2-257,-3-2-620,4 0 559,-2-4-1389,5 3 1174,0-9 0,1 4 550,3-5 0,3-10 0,4-3 0</inkml:trace>
  <inkml:trace contextRef="#ctx0" brushRef="#br0" timeOffset="253">8314 15886 7569,'-11'-5'-175,"0"-2"418,4-3 480,2 3-218,5 2-158,0 5 0,-4 1-96,1 3 1,-1 6-58,4 6 1,0 5 29,0 2 1,0 5-52,0 6 0,-4-2-91,0 2 0,0 2 17,4 6 0,0 1-121,0-5 0,4 0 25,0-4 0,1 0-123,-1 1 1,-2-6 48,6-2 0,-4-3 9,3-2 1,-3-4-46,4-3 1,-6-2 35,2-1 1,1-5-329,-1 1 141,0-6 0,-4 5-751,0-4 86,0-1 1,0-6 197,0-7 725,0-3 0,0-3 0,0-1 0</inkml:trace>
  <inkml:trace contextRef="#ctx0" brushRef="#br0" timeOffset="254">8257 15978 7569,'0'-18'-139,"0"2"-35,0 4 1,5 1 326,3-1 1,2 1 347,2-1 0,-1 1-153,0 0 0,6 0-129,2 4 1,2-2-204,2 5 0,-2-3 68,1 3 1,-1 0-85,5 4 0,-1 0 44,-3 0 0,-3 5-158,0 3 0,-5-2-75,2 2 1,-4 3 99,0 4 0,-6 0-28,-2-3 1,-3 3 57,-1 0 0,-6 6 19,-6-2 1,-5-2 2,-10 2 1,2-5 5,-6 2 0,5 0-43,-5-1 1,4 1-3,-3-5 1,6-3-242,1-1-244,5-4 224,7 2 337,4-5 0,-3 0 0,4 0 0</inkml:trace>
  <inkml:trace contextRef="#ctx0" brushRef="#br0" timeOffset="255">6636 15304 7110,'0'-8'-57,"0"1"812,0 4-440,0-2 0,-4 4-171,0-3 1,-1 3-1,1-3 1,1 3 35,-4 1 0,-1 4-23,-3-1 0,2 6-31,-2-1 1,2 2 14,-7 1 1,4 5-127,0-1 0,-3 5 37,0-1 1,0 8-34,3 3-48,1-2 67,-1 5 1,1-2-83,0 7 0,-1 2 92,1 6 1,3 0-81,0-1 1,6-1 68,-2 1 0,3-5-7,1 5 1,0 0 144,0 4-995,5-7 868,1 7 1,6-8 28,-1 5 1,4-4-130,1 0 0,4-6 83,-1 2 0,2-3 54,2-5 1,1 2-13,3-5 1,-3 3-25,3-3 0,-3-1-9,-1-3 1,-4 0-18,0 0 1,-5-4 25,1 0 0,-2-5-33,-2 1 0,1-2 480,-1-2 1,-3-3-610,-1-1 28,1-4-675,3 7-1174,1-9 1058,-1 4 876,1-5 0,-1 5 0,0 2 0</inkml:trace>
  <inkml:trace contextRef="#ctx0" brushRef="#br0" timeOffset="256">8623 15293 7569,'0'-7'-110,"0"-3"58,0 9 674,0-4 463,0 5 1,1 5-751,3 2 0,-2 5-109,6 3 1,3-1 9,5 5 1,0 0-31,-1 4 1,3 1-47,5 3 0,0-3-25,0 2 0,-1 4-74,1 0 1,-1 7 69,-3 1 1,1 4-107,-5-4 1,5 4-159,-5-4 1,0 4 74,-4-4 0,1 5-107,-1-1 1,-1-2 32,-2 2 0,1-4-74,-5 4 1,-1-5 101,-3 1 0,0-2-52,0-2 0,-5-1 74,-2-3 1,-3 2-67,-2-5 1,1-2-13,-1-6 0,1-1 77,0-3 1,-1-6-217,1 2 0,-1-7-120,1 0 0,3-3-120,1-1 1,3-1 51,-4-3 0,6-2 33,-2-6 0,4 0 454,4-3 0,2-3 0,5-5 0</inkml:trace>
  <inkml:trace contextRef="#ctx0" brushRef="#br0" timeOffset="257">9148 15338 7569,'0'-15'0,"0"0"0,0-2 228,0 2-91,0 2 1,0 1 98,0 4 1,0 0 129,0-3 0,4 3-100,0 1-128,0 4 0,-1-3 151,1 2-200,0 3 7,1-4 1,-2 9-122,4-1 0,-4 6-125,1-1 0,1 6 110,-2 1 1,1 4-89,-4-4 0,0 4-15,0-3 1,0 3-4,0-4 0,0 4 121,0-4 0,0 2-5,0-2 0,0-2 26,0 2 0,1-3-2,3 0 125,-2-1 1,4-1-84,-2-2 1,-2 1 142,6-5 0,-1 0 43,5-4 1,-1 0 30,1 0 0,-1 0 6,1 0-167,-1 0 1,0-4-5,1 0 0,-1-4-61,1 4 0,-5 1-550,1 3 261,-6 0 74,4-5-1503,-6 3 1691,0-3 0,0 5 0</inkml:trace>
  <inkml:trace contextRef="#ctx0" brushRef="#br0" timeOffset="258">9479 15852 7849,'0'-6'1910,"0"1"-1706,0 5 1,0 5 0,0 1 0</inkml:trace>
  <inkml:trace contextRef="#ctx0" brushRef="#br0" timeOffset="259">9993 15761 7569,'-6'-12'-234,"2"1"234,3 0 0,1 3 0,0 0 545,0 6 890,0-3-1209,0 5 0,0 5-31,0 2 0,0 9 113,0 3 0,0 2-125,0 2 1,4 4-52,-1-1 1,3 6-5,-3-1 0,0 2-114,4 1 0,-3 1 49,4 3 0,-6-1-87,2 5 0,-2-5-70,-2 1 1,3-3 23,1 0 0,0-6-16,-4-2 0,4-5 14,0-3 1,1 2 64,-2-6 1,-1 0-142,2-3-51,-3-1 0,3-3-355,-1-1-549,1-4 102,-4 2 319,0-5 137,0-5 1,-4 1 544,1-7 0,-6 2 0,-3-18 0,-5 3 0</inkml:trace>
  <inkml:trace contextRef="#ctx0" brushRef="#br0" timeOffset="260">9959 15795 7569,'5'-16'0,"-4"3"175,3-2-38,2-3 1,5 5 94,4-2 0,5 2-24,-1 2 1,3-1 50,1 1-110,-1 0 0,3-1 4,1 1 1,-2 4-96,3 4 1,-3 1 28,-1 2 0,-4 0-169,0 0 0,-5 5 74,1 3 0,-3 2-124,-5 2 0,-2 3-41,-5 0 1,-1 5 10,-3-1 0,-3 2 113,-9-2 1,-5 1-11,-6-5 1,-5 4 3,2-3 1,-3-1-42,-1-4 0,3 1-96,1-1 0,6-1-598,1-2 393,5 2 97,7-9 300,4 4 0,7-5 0,7 0 0</inkml:trace>
  <inkml:trace contextRef="#ctx0" brushRef="#br0" timeOffset="261">11010 15544 7569,'-2'-8'-130,"-1"1"-150,1-1 739,-3 2 106,5-5 172,0 10-364,0-4-164,0 5-37,0 5 1,0 2-7,0 4 1,0 4-21,0 0 0,0 6-26,0-2 1,0 2-21,0 2 1,0 1 42,0 3 0,0-3-200,0 3 1,0-4-33,0-4 1,2 1-68,1-5 0,-1 2 111,1-2 1,3-6-79,-3 2 0,2-3 4,-1-1 0,-3 0-110,3-4 1,-1-1-322,1 2 1,-2-3-78,6-1 14,-6 0 244,3 0 369,0 0 0,-3 0 0,3 0 0</inkml:trace>
  <inkml:trace contextRef="#ctx0" brushRef="#br0" timeOffset="262">10861 15784 7603,'0'-7'759,"0"2"0,2 4-279,1-3-285,4 3 0,8-5 144,0 2 0,5 1-58,-1-4 0,4 3-52,4-4 0,2 2-66,5-2 1,-3-2 11,-1 2 0,-1 2-58,2-2 1,-3 5-129,-5-5 0,0 6-417,-1-2 1,-4 2 122,-3 2-734,-2 0 0,-3 2 1039,-2 2 0,-18 2 0,-9 5 0</inkml:trace>
  <inkml:trace contextRef="#ctx0" brushRef="#br1" timeOffset="263">13991 14824 6966,'0'-6'-298,"0"1"0,0 4 602,0-3-130,0 3 80,0-5 664,0 6-841,5 0 0,-3 0 103,6 0-102,-1-5 0,5 0 1,-1-2 1,1-3 45,-1 2 1,-1 2-49,-2-2 0,2 2-49,-2-2 0,2-1 23,1 5 1,1-3-77,-1 3 1,0-4 66,1 4 0,-1-3-1,1 3 0,-1-5-23,1 2 0,3-2-6,0 1 0,2-2-4,-2 2 1,-1-2-5,5-1 1,-2-1 34,3 1 1,1-1-10,-2 1 0,3 0-2,1-1 1,-1 1 10,1-1 1,0 1 3,0-1 0,4 0-16,-1-3 0,1 2 3,-4-2 0,0 1-16,-1-2 1,1 4-11,0-3 1,0 2 9,0 1 0,0-3 24,-1 0 0,1 0-1,0 3 1,0 1 16,0 0 1,0-5 6,-1 1 1,1 0-33,0 3 0,4 1 2,-1 0 0,2-2-59,-1-2 1,-2 1 59,6-5 1,-4 3-48,3-3 0,2 4 38,6-4 1,-3 1-5,3-1 0,-2-1-12,-2 5 0,-1-4-1,-2 4 1,-2-1 46,-3 5 1,-1-1 7,1 1 1,-3 0 7,-4-1-35,3 1-12,-5-6 1,8 5-42,1-4 54,-2 4-8,4 0-60,0-4 1,-2 2 70,4-5-3,-5 5 0,7-4 4,-5 3 0,3 1-12,-3-5 0,3 4 1,-3-4 1,1 5-31,-2-2 24,-1 4-4,3 0 0,-6-3 65,1 0-62,5 0 1,-2 2 0,3-1-42,-1-1 44,-2-1-35,2 5 1,0-4 0,3 0 0,-2-2 22,-3 2 1,-2 2-2,3-2 1,1-2-15,-1 2 1,-1-1-6,-3 0 1,0 4-20,0-3 1,1 1 26,3-2 1,-3 4-2,2-4 1,0 0-1,0 1 0,0 0-4,4 3 1,-3-3 2,3 0 1,-4-2-2,0 2 0,2 2 11,-1-2 1,1 1-8,-1-1-1,-3 2 1,4-3 0,-6 4 1,5 1-2,0-1 0,-1 1 1,-3 0-1,0-1 0,-1 1 0,-3-1 0,6 0-16,-2-4 0,6 2-2,-2-5 0,3 4-83,-3-4 0,3 4 54,-3-4 1,0 5-45,-5-1 65,1 2 40,0 2 0,-1-1-2,-3 1 0,1 3-3,-5 0 0,-1 5 7,-6-5 0,2 4 16,-2-3 0,-2 4 112,2-1 0,-5-1 26,5 1-151,0-4 15,-2 6 0,0-4-133,-2 2 134,-3 3 24,4-4-483,-5 5 206,5 0-405,-3 0 18,3 0 0,-5 1 187,0 3 418,-10 7 0,-13 12 0,-13 6 0</inkml:trace>
  <inkml:trace contextRef="#ctx0" brushRef="#br1" timeOffset="264">14938 14630 7569,'-6'-7'-650,"2"-1"333,-2 5 309,5-2 0,-6 4 235,4-3 16,1 3 20,-8-4-146,4 5 1,-6-1 5,1-3 0,3 3 54,1-3 0,3 2-62,-4 2 1,5 0 22,-5 0-66,0 6 1,-3 0-3,-1 5 1,5-3-16,-1 0 1,2-1-20,-2 5 1,-2-1 10,2 0 0,2 5-11,-1-1 1,3 1-13,-4 0 1,6-4 35,-2 3 0,1 2-78,-1-2 1,3 4 15,-3-4 0,3 2-7,1-2 1,0-2 11,0 2 0,4-2-12,0-2 0,1 1 0,-1-1 1,1 0-8,2 1 1,3-1 4,-2 1 1,2-2 14,2-2 0,-1 2-10,0-3 1,1 0 32,-1 0 0,2-4 3,2 1 0,-2 1 11,2-2 0,2 1 6,-2-4 0,4 0-7,-4 0 1,5-1 5,-1-3 0,-1 2-2,1-6 1,-1 0-9,1-3 0,3 0-1,-3-1 1,-2-3-24,2 0 1,-5-2-1,2 2 0,-2 1-3,1-5 1,-4 1-5,1-1 0,-1-2-14,-3 2 0,-3-3-9,-1-1 1,-3 0-91,-1 0 1,-1 1 104,-3-1 0,-3 0-40,-4 0 0,-2 4 35,-2 0 0,-1 4-11,-3-4 0,-7 5-40,3-1 0,-7 3 5,-1 5 0,-2-2-143,-1 5 0,-1 1-229,-3 7 0,7-1 426,1 4 0,-1 6 0,2 5 0</inkml:trace>
  <inkml:trace contextRef="#ctx0" brushRef="#br1" timeOffset="265">18981 14128 6910,'-6'-7'-57,"1"2"467,5 5-262,0 0 0,4 1-72,0 3 0,1-1-21,-1 4 0,-2-3 6,6 4 1,-2-4-85,2 3 0,2 0 70,-3 0 0,5 3-11,3-2 1,-1-2 16,5 2 0,0-4 0,4 3 1,0-3-18,0 4 0,3-6 4,1 2 1,3 1 58,-3-1 1,5 4-52,-2-5 0,2 1 36,-2-4 1,3 4-10,-2 0 1,3 0-6,4-4 1,-2 0-30,2 0 0,1 0 4,-1 0 1,5 0-7,-1 0 1,3 0-8,0 0 1,0-4-137,-3 0-736,2 0 847,-3-1 1,0 4 7,1-3 1,-5-1-3,1 1 0,-1-3-5,1 3 0,-2-1 1,2 1 0,1 1 0,-1-4 0,0 3-12,-4-4 1,1 5-2,-1-5 1,-1 5 4,-3 0 0,2-3 11,-5 3 1,-1-2-43,-3 1 39,0 3 438,-5-5 1,0 6-440,-3 0 0,-2-1-9,2-3 0,-3 3 0,0-3 1,-1 3 1,1 1 1,-1 0-2,1 0 0,-1 0-7,0 0 1,1 0 8,-1 0 1,1 0-17,-1 0 1,-3 4-24,-1 0 0,1 1-5,3-1 1,-3-2 24,0 6 1,-5-2-6,5 2 1,-5 2 19,0-3 1,-1 4-2,-2 0 1,-5 0 3,-3 1 0,2-5-15,-2 1 1,2-4 75,-2 3-66,-2-4 54,9 2 13,-4-5 182,5 0 1,5-4-170,2 0 1,3-4 26,2 0-43,-1-2-20,1-2 1,0 0-12,4-4 0,0 4-21,3-3 0,8 2-13,-1 1 1,6 2 12,2 3 0,2-3-14,2 2 1,3 3-25,4 1 1,0-1-103,-3 1 0,2 0-17,-2 4 0,-3 0 84,-1 0 1,3-3 31,1-1 1,-2 0 15,2 4 1,-1 0-3,1 0 0,2 0 14,-2 0 1,2 0 9,2 0 0,0 0-193,-1 0 0,5 0 172,-1 0 0,-2 0-13,-1 0 0,-3 0 13,7 0 0,-3-4 31,-2 0 1,1-3-23,0 3 0,-4-4 3,-1 4 1,0-4-19,1 0 1,1 2 4,-5-2 1,2 0 120,-2-3-22,-3 0-76,4 4 1,-6-3-7,-2 2 0,2 2 4,-3-2 0,0 6-9,0-2 0,-5-1 6,2 1 1,-3 0-2,-1 4 0,-4-3 183,0-1 1,-1 0-153,1 4 0,-1 0-16,-3 0 0,-2 0 2,2 0 1,-3 0 64,0 0 1,-5-1-47,1-3 353,0 3-299,3-9 1,-5 7-49,-2-5 0,-2 5-30,-2-5 1,0 4-107,0-3 1,-3 3-279,-5-4 1,0 6-439,-12-2 810,1 3 0,-14 11 0,-2 2 0</inkml:trace>
  <inkml:trace contextRef="#ctx0" brushRef="#br1" timeOffset="266">20101 14413 7569,'0'-11'-334,"0"4"582,0-3 286,0 9-73,0-4-87,0 0-277,0 4 1,4 1-89,-1 7 1,6 3 101,-1 2 0,2 4 9,1 3 1,5 3-113,-1 1 1,4 3 110,-4 1 0,4 3-142,-4-3 1,2 0 21,-2-4 0,-2 3 40,2 1 1,-2-4 29,-2-4 1,1-4-21,-1 4 0,0-5 57,1 1 0,-5-3-23,1-5 0,-4 2 168,3-5-18,-4 5 156,2-8-246,0 4 1,-4-6 107,3-3 1,-2-2-168,-2-6 1,0 1-8,0-1 0,0-4-113,0-3-32,0-3 149,0-1 1,0 1-151,0-1 1,5-5 43,2-3 1,3 2-130,2-1 1,-1 3 19,1-3 0,-1 4-25,0 0 1,3 3 48,-2 4 0,2-2 29,-7 6 1,2 0-47,-1 4 1,-2-1 60,-2 1 1,-3 3-551,3 1 108,-3 4-798,-1-2 768,0 5 0,0 5-421,0 3 959,5 7 0,-3 3 0,3 4 0</inkml:trace>
  <inkml:trace contextRef="#ctx0" brushRef="#br1" timeOffset="267">20900 14630 7569,'-5'-11'178,"4"-1"72,-4 1 0,5 3-33,0 1 1,0 3 67,0-4 1,-4 4-110,0-3 0,-1 0 191,1 0-319,-2-3 0,-7 7 66,-2-4 1,2 4-71,-2-1 0,-1 3 2,0 1 1,-4 5-190,1 3 0,1 2 71,-1 1 1,5 2-68,-1 2 1,2-1-25,2 5 0,3-4 109,1 4 0,4 0-108,-1 4 0,3-4 75,1 0 0,1-5 38,3 1 0,0 1 20,7-5 1,-2 3-13,6-6 1,2-3 22,-2-1 1,6-3 94,-2-1 0,2-1 46,2-3 1,-4-3-70,0-4 0,-1 0 61,1-1 1,-3-1-43,-4-2 1,-1 3 51,1-4 1,-6 2-16,-2-1 0,1 1-17,-1-5 0,-1 5-52,-3-1 1,0-2 24,0 2-91,0 0 0,0 4 134,0-1-163,0 6-17,0 1-181,0 5 0,4 5 212,0 2 1,0 4-13,-4 0 1,1 4-9,3 0 1,-3 5-48,3-5 0,1 0 54,-1-4 1,5 5 57,-2-1 0,4 0-56,0-4 1,-1-3 90,-2 0 0,2-4-21,-2 3 0,2-4-4,1 0 1,-3-1 50,-1-2 237,1 0-97,3 0-180,1-5 0,-2-2 140,-2-4 1,0-1-73,-4 1 0,1-2 56,-1-2 1,-3 2-50,3-2 1,-1-1-37,1 1 1,-3-1-29,3 5 1,-2 3-158,2 1 75,-3 4 122,4-7-518,-5 9 272,0 1 0,4 6 120,0 5 1,1 5-16,-1-1 0,-3 1-7,3 0 1,-3-4 8,-1 4 0,4 0-3,0-1 1,0 0 101,-4-3 0,0-4-111,0-1 116,5 1 28,-4-2 137,4-1-94,-5-5 308,0 0 0,0-5-269,0-3 1,0-2-67,0-1 1,0-2-117,0-2 0,0 1 76,0-5 0,0 4-40,0-4-38,0 0 75,5 1 1,-2-4-137,4 3 1,2 2-32,6-2 1,-2 5-105,2-2 0,2 4 20,-2 0 0,0 6-75,-3 2 0,3 3-251,0 1 0,0 1 206,-3 3 1,-5 2-772,1 6 1099,0-1 0,3 6 0,0 0 0</inkml:trace>
  <inkml:trace contextRef="#ctx0" brushRef="#br1" timeOffset="268">21585 14322 7569,'0'-12'-216,"0"1"1,0 3 397,0 1 353,0 4-317,0-2-134,0 5 1,0 5 97,0 3 1,0 6-91,0 1 1,0 5 0,0-1 1,0 4-32,0 4 1,0-3-4,0 3 1,4 0 1,0 0 0,0 4-142,-4-5 0,0 5 101,0-5 1,4 1-9,-1-4 1,1 0 4,-4-1 0,0 1 7,0 0 1,0-5-4,0-3 0,0-1 42,0 1 0,0-6 6,0 3 1,0-7 73,0 2 2,0-4 1,-1 2 45,-3-5 18,3 0-36,-4 0-45,5 0-274,5 0 0,-3-4 123,6 0 0,0 1-93,3 3 1,1 0-7,-1 0 0,0 0 86,1 0 0,-1 0-125,1 0 0,-1 0 79,0 0 0,1-4-86,-1 0 0,-3 0-246,0 4 7,-1 0 1,0-1 11,-4-3 395,-1 3 0,3-9 0,1 3 0</inkml:trace>
  <inkml:trace contextRef="#ctx0" brushRef="#br1" timeOffset="269">21563 14333 7569,'0'-18'0,"0"2"-408,0 5 252,0 4 1,1-2 228,3 5 0,-2-3 284,6 3 0,-6-5 146,2 2-282,3 1 0,-2 0-98,2 2 0,0 3-27,-4-3 134,4 3-225,4 1 0,1 0-231,-1 0 1,-3 1 158,-1 3 1,1-1-449,3 4 1,1 0 32,-1 0 482,0 3 0,1-3 0,-1 4 0</inkml:trace>
  <inkml:trace contextRef="#ctx0" brushRef="#br1" timeOffset="270">21917 14333 8399,'7'5'375,"1"3"1,-2 2-248,2 1 0,2 1 22,-2-1 0,2 2-32,1 2 0,1-1-102,-1 5 0,0-4 42,1 4 0,1-5-177,2 2 1,-3 0 51,4-1 1,-4 1 102,0-5 1,-1-1-48,1-2 1,-2 2-2,-3-2 0,2-2-17,-5 2-31,5-6-247,-3 8 52,1-9-361,-2 5 100,-5-1 0,-5-4 152,-3 3 0,-2-3 364,-2-1 0,-4 5 0,-2 1 0</inkml:trace>
  <inkml:trace contextRef="#ctx0" brushRef="#br1" timeOffset="271">22191 14402 7569,'0'-18'-222,"0"1"0,0 6 350,0 0 1,0 3 322,0 0 0,0 5 121,0-5-122,0 5-266,0-2-53,0 5 1,-4 7-131,0 4 1,-5 2 79,2 6 1,-4 0-130,0 4 0,-4 0-58,0-1 0,-2 1 44,2 0 1,-2 0-56,-2 0 1,3-2 35,4-2 0,1-2 63,0-6 0,0 1-18,4-1 1,-2-3-10,5-1 1,-1-3-77,1 4-205,3-6-445,-4 3 242,5-5-313,0 0 842,5 0 0,1 0 0,6 0 0</inkml:trace>
  <inkml:trace contextRef="#ctx0" brushRef="#br1" timeOffset="272">22316 14288 7569,'0'-18'0,"0"5"45,0 5 230,0 6 0,5-3-535,-3 0 231,8 3 0,-4-3 104,6 5 1,-1 0 14,0 0 1,1-1 7,-1-3 0,1 3-13,-1-3 0,2 3-71,2 1 1,-2 0-31,2 0 0,-2-1 54,-2-3 0,1 3 2,-1-3 1,2 1 24,2-1 0,-1 3 3,5-3 0,-9 2 12,1-2 13,-2 3 66,3-4 10,-6 5-229,-1 0 86,-5 0 0,0 5 16,0 2 7,0 4 2,0 0 0,0 2 5,0 2 0,0-1-26,0 5 1,0 0 1,0 4 0,0 0 4,0-1 0,0 1 12,0 0 0,0 0 73,0 0 0,4 0-68,0-1 1,0 3-35,-4 1 1,3-5 30,1 1 0,1 0-7,-1 5 1,-1-5 7,4 1 0,-4 0 3,1-4 1,-2-1-36,2 1 0,-3-5-11,3 1 1,-3-2 30,-1-2 0,0-3 29,0 0 42,0-6 0,0 4 103,0-2 241,0-3-322,0 5-44,-5-6 0,3 0-17,-6 0 1,4-2-75,-3-2 0,3 3-4,-4-3 0,1 3 43,-5 1 1,-1-4-90,-2 1 0,-3-1 50,-4 4 0,-2 0-19,-3 0 1,1 0-37,-4 0 0,5 0-104,-2 0 1,7 0 91,1 0 0,5 0-71,-2 0 0,8 0-1057,0 0 477,5 0-793,-2 5 1514,10-4 0,7 9 0,6-3 0</inkml:trace>
  <inkml:trace contextRef="#ctx0" brushRef="#br0" timeOffset="273">12049 15384 7569,'0'-6'-1094,"0"-5"1853,0 10-108,0-9-250,0 9-190,0-4 78,0 5-5,0-5-77,0 3 9,0-3-158,0 5 0,-1 4-47,-3 0 1,-2 5 31,-6-2 0,1 5 0,-1 3 0,5-1-2,-1 5 0,0 0 7,-3 4 1,0 1 50,-1 3 0,1-2 7,-1 5 0,2-3-45,3 4 1,-2-2 12,5 1 1,0 3-62,4-2 0,0 0 51,0 0 0,0 1-6,0-6 1,0 6 5,0-2 1,1 0-1,3 0 0,3-3-2,4 3 1,0-4-4,1 0 0,3 0 37,0 0 0,2-2-29,-2 3 1,-2-3-34,2-1 0,-2-4-1,-2 0 1,0-4-7,1 4 0,-2-5 34,-2 1 1,1-2-2,-6-1 1,2-5 21,-1 1 1,-3-4 202,3 3-195,-2-4 0,-1 2 58,3-5-246,-3 0-3,4 0 1,-5 1-156,0 3 0,1-3-355,3 3-473,-3-3 80,4-1-604,-5 0 510,5-5 1098,-3-1 0,8-11 0,-4 0 0</inkml:trace>
  <inkml:trace contextRef="#ctx0" brushRef="#br0" timeOffset="274">12563 15510 7569,'-6'-7'-304,"1"2"1296,5 5-335,0 0 0,0 5-470,0 3 0,0 3 12,0 4 1,0 4-1,0 8 1,0-1-109,0 4 1,0-3 53,0 3 0,-4-1-146,0 2 0,0 0-7,4-4 1,-1 4-25,-3-5 1,3 1 75,-3-4 1,3 2 7,1-2 0,0 2-25,0-6 1,0-1 22,0 1 0,3-5-29,1 1 1,0-2 89,-4-2-160,0 1 0,1-2-226,3-2-374,-3-3-118,5-5-2172,-6 0 2939,5 0 0,1 0 0,5 0 0</inkml:trace>
  <inkml:trace contextRef="#ctx0" brushRef="#br0" timeOffset="275">13111 15647 7569,'-5'-12'-603,"4"1"1074,-4 4 0,5 1 190,0 2 25,0 3-686,0-4 75,0 5 1,0 5 78,0 3 1,4 2-45,-1 1 0,2 4-87,-1 1 1,-3 4 54,3-1 0,-2 3-32,-2 0 1,1 1-39,3 0 0,-3-4-39,3 0 0,-3-4-20,-1 4 1,0-5 62,0 2 0,0-4-158,0 0 10,0-1 1,4 1-389,0-1 363,-1-5 0,-3 1-344,0-4-811,0-1 1316,0 3 0,0-5 0,0 0 0</inkml:trace>
  <inkml:trace contextRef="#ctx0" brushRef="#br0" timeOffset="276">12894 15864 7764,'7'-5'470,"4"3"-200,0-2 1,2 2 73,6-2 1,5 3 9,7-3 1,-2-1-103,1 1 1,1-1 68,3 1 1,-1 2-136,-3-6 0,2 6-110,-5-2 1,-1-1-120,-3 1 1,0 0-290,0 4 1,-4-4-1228,0 0 157,-5 1 1402,3 3 0,-6 0 0,0 0 0</inkml:trace>
  <inkml:trace contextRef="#ctx0" brushRef="#br0" timeOffset="277">13796 15498 7569,'-3'-11'0,"-1"-1"0,0 5-94,4-1-37,0 6 0,0-5 880,0 3-145,0 3-178,0-4 28,0 5 1,0 5-280,0 3 0,1 2 4,3 1 0,-3 2 14,3 2 1,1 3-47,-1 5 0,4 0-64,-5-1 0,6 6 65,-1 3 0,3 2-135,5 1 0,-4-3-2,4-1 0,-4-3-78,0 3 1,-1-4 75,0 0 0,1-2-28,-1-1 1,1 0 96,-1 0 1,1-2-21,-1-2 0,-3 2 74,-1-6 0,-3 0-74,4-3 0,-6-1 3,2 0 82,2-4 22,-4-2 152,3-5 274,-5 0-492,0-5 0,0-5-136,0-6 0,0-4 29,0 1 0,0-6 119,0-2 1,0-1-264,0 1 1,5 2-38,2-5-187,4-1 255,-5-3 1,4 0-56,-2-1 1,2 1-54,1 0 0,1 0 50,-1-1 1,0 2 31,1 3 1,-2-2 54,-2 5 0,1-3-33,-6 3 1,5 1 121,-4 3 1,1 4-36,-1 0 0,-3 9-98,3-2-266,-3 3-351,-1 3-183,0 1 219,5 15 1,-2-1 716,4 10 0,-4 0 0,2 4 0</inkml:trace>
  <inkml:trace contextRef="#ctx0" brushRef="#br0" timeOffset="278">14584 15806 7569,'-5'-11'-158,"4"5"1,-4-4 254,5 2 1,0-2 182,0-2 0,-4 5 195,0-1-281,-4 1 0,1-5-36,-4 1 0,-1 1 17,1 2 1,-4-1-53,-1 5 1,-4 0-14,1 4 1,-2 2-102,-2 2 1,-1 2 86,-3 5 1,3 2-52,-3 2 1,4-1 60,4 5 1,-1 0-175,5 4 1,0 0 23,3 0 1,6-4 43,2 0 0,3-4-35,1 4 1,2-5-127,6 1 1,1-2-85,10-2 67,0 1 149,4-6 1,0-1-7,-1-5 1,5 0 21,0 0 0,-1-4 15,-3 1 0,0-6 28,0 1 0,-4-2 17,0-1 1,-5 0-25,1 4 1,-6-3 15,-1 2 1,-6-2 69,2-2 1,1 1-49,-1 0 0,0-1 17,-4 1 1,0-1-26,0 1 1,0-1 4,0 1 1,0 3-16,0 1 5,0 4-61,0-7-18,0 9-52,0-4 1,0 14 2,0 2 64,0 3 1,0-3 0,1 5-10,3-1 0,-2 1-26,6 0 1,-4-4-5,3 4 1,1-5 53,3-3 0,1 2 1,-1-3 0,2 0 11,2 0-19,-2-4-6,3 2 1,-4-5 64,-1 0-65,0 0 19,1 0 0,-1 0 15,1 0-14,-1 0 0,1-4 3,-1 0 0,-3-5-7,-1 2 0,1-3-2,3-2 0,1 1 9,-1-1 1,1-3-9,-1 0 0,-1-2 14,-2 2 1,2 3 30,-3-4 1,0 4 56,0 0 51,-4 1 238,2 4-112,-5-3-44,0 9-268,0 6 1,0 3 69,0 7 0,0 1-134,0 0 1,4 0 55,0-1 1,1-1 20,-1 5 1,-2-3-43,6 3 0,-4-4-97,3 4 1,-3-5 67,4 1 1,-5-2 19,5-2 1,-5-3 200,0-1-136,-1-4 580,-2 2-226,0-5-173,0-5 1,0-1-53,0-6 1,-2 1 26,-1-1 1,1 0-68,-2-4 1,-1 0-141,2-3 1,-1-3 88,4 3 1,0-2 34,0-2 0,1 0-165,3 0 1,2 0-37,6 1 1,0 0-4,4 3 0,-3-1 82,7 4 1,-3 5-14,2 3 0,3 6-42,-3-2 1,-1 3-136,1 1 0,-4 1-360,4 3 1,-9 3 225,2 9 0,-5-2 378,1 5 0,2 0 0,-4 4 0</inkml:trace>
  <inkml:trace contextRef="#ctx0" brushRef="#br0" timeOffset="279">15567 15235 7569,'-5'-6'-332,"3"1"0,-3 4 844,5-3 27,0 3-62,0-4 1,0 6-275,0 3 1,0 2 2,0 5 1,0 6-55,0 2 1,4 6 30,0 2 1,1 5-119,-1-2 0,-3 3 30,3 1 0,1 2-36,-1 2 0,-1-1-43,-3 5 0,2-4-146,2 4 0,-3-6 37,3 3 0,-3-1-103,-1-4 0,0 1-55,0-8 261,0 0-33,0-4 1,0-4 162,0 0 0,0-5-14,0 1-93,0 3 1,0-6 95,0 3 26,0-2-78,0-1-36,0-6 97,0-1-68,0-5 61,5 0 1,-2-1-120,4-3 0,1 3 21,3-3-5,1-2 0,3 0-4,0-1 0,0 0-29,-3 4 1,3 1-107,0-1 1,2-2-98,-2 1 1,-2-1 65,2 1 0,-6 3-250,-2-3 51,1 2 0,2 1-617,-2-3-53,-3 3 1011,-5-4 0,0 0 0,0-1 0</inkml:trace>
  <inkml:trace contextRef="#ctx0" brushRef="#br0" timeOffset="280">15567 15224 7569,'0'-18'0,"0"6"-113,0 4 140,0 0 0,3 1 52,1-1 97,0 6 294,1-4-247,-4 1 1,6 4-74,-3-3 1,-2-1-1,6 1 0,-4 1-126,3 3 0,1-2 104,3-1 0,2 1-95,2-2 1,-1 3-53,5 1 1,-1 0-109,1 0 1,1 0-64,-5 0 1,2 0-198,-2 0 1,-2 0 386,2 0 0,-2 10 0,-2 3 0</inkml:trace>
  <inkml:trace contextRef="#ctx0" brushRef="#br0" timeOffset="281">15909 15315 7657,'10'5'348,"-2"3"0,3 2-32,1 2 0,-1 3 6,5 0 0,-4 5-184,0-1 1,0 4-40,4 4 0,-2 1 11,5 2 0,-4 2-86,4-5 0,-1-1-35,1-3 0,-2 0 81,-1 0 1,-2-2 3,5-2 17,-5 3-44,2-9 1,-5 3 6,1-4 1,-1-5 1,1 1-82,-6-1 0,3 1-9,-5 0 1,1-6-375,-1 2-76,-3-3 179,4-1-1488,-5 0 1794,-5 0 0,-7 5 0,-5 2 0</inkml:trace>
  <inkml:trace contextRef="#ctx0" brushRef="#br0" timeOffset="282">16309 15407 7569,'0'-18'-226,"0"3"0,0 2 478,0 2 0,0 3 259,0 0 222,-5 6-216,4-3-445,-10 5 0,5 2 30,-5 6 1,-4 6-125,-1 13 1,-4-2-48,1 5 1,-3 2 79,0 6 0,-1-2-175,0 2 1,4-3 59,0 0 1,1-2 21,-1-3 1,-1 0 77,4-7 1,1 1-6,4-8 1,1-1-61,2-4-3,-2 1-496,9-1-125,-4-4 693,5-2 0,10-5 0,2 0 0</inkml:trace>
  <inkml:trace contextRef="#ctx0" brushRef="#br0" timeOffset="283">16457 15213 7569,'0'-18'-4,"0"3"233,0 2-92,0 1 1,2 5-15,2-1 48,-3 6 0,9-7 41,-2 5 0,-2-1-39,2 1 1,-1 3 10,5-3 1,3-1-106,0 1 0,0 0 66,-3 4 0,3 0-137,0 0 1,0 0-27,-3 0 1,-1 0-55,1 0 0,0 2 76,4 1-140,-4-1 154,10 3 1,-10-1-3,4-1 1,-7 1 123,-2-4-78,-4 0 117,2 0-124,-5 5 29,0-3 1,0 4 23,0-2 0,0 2-12,0 5 1,0 2 7,0 2 1,0 3-27,0 5 1,0 0 6,0 0 1,0 3-34,0 1 0,0 5 26,0-2 1,0 3-99,0 1 0,1-3 31,3-1 1,-2 1 13,6 3 1,-2 0 47,2 1 0,2-5-1,-2 0 1,-2-3-41,2 4 0,-6-5 6,2 5 0,-1-6-78,0 2 1,-1-3 84,2-1 1,1 0-54,-2-1 1,1-3 45,-4 0 0,1-3-113,3 3 0,-2-5 53,1 1 1,-1-2-13,-2-2 1,0-3 15,0-1-3,0-4 462,0 2-291,-5-5 0,-2 0-17,-4 0 1,3 0-76,1 0 0,-5-1 107,-3-3 0,-4 1-82,4-4 1,-6 3-123,2-4 0,-6 2-17,-2-2 1,-1 3-208,2 5 1,2-4-391,-3 1 1,7-1-73,1 4-895,5 0 1159,-3 0 0,11 1-498,2 3 959,8-3 0,12 9 0,8-3 0</inkml:trace>
  <inkml:trace contextRef="#ctx0" brushRef="#br0" timeOffset="284">16880 15030 6915,'0'-6'104,"0"-5"0,0 9 633,0-6 35,0 6-197,0-8-80,0 8-344,0-3 167,0 5-14,0 5 1,4 2-81,0 4 1,5 2 10,-2 2 1,7-1-21,1 5 0,2 1-12,-2 7 0,2-3-54,2 3 0,1 1-92,-5-2 1,4 6-91,-4-2 1,4 3 78,-3 2 0,3-1-168,-4 0 0,-1 2 44,-7 2 0,4-1-23,-4 4 1,0-4 4,0 1 1,-3 2 30,4-2 1,-6 4 32,2-4 1,-3-2 10,-1-5 1,0 2-223,0-3 228,-5-2 0,3 0 1,-6-5-248,-1 0 242,-1 0 0,0-2 0,1-2 1,1-3 0,1-4 10,-5 0 1,2-5 10,3 1-167,-4-6 24,5 4 0,-2-6-571,1 0 242,4 0-822,-2 0 890,5-6 1,1 0 401,3-5 0,3-1 0,4 1 0</inkml:trace>
  <inkml:trace contextRef="#ctx0" brushRef="#br0" timeOffset="285">17542 15681 7569,'-1'-8'210,"-3"1"256,3-1 1,-4 0 275,5 1 359,0 4-556,0-2-1664,0 5 1019,5 0 100,-4 5 0,10 2 0,-5 4 0</inkml:trace>
  <inkml:trace contextRef="#ctx0" brushRef="#br0" timeOffset="286">17965 14996 7569,'-6'0'-648,"1"0"723,5-5 224,0 3 365,0-3 627,0 5-1167,-5 0 0,-1 1 63,-1 3 1,-3 6-69,2 6 0,-2 4 26,-2-1 1,1 4-67,0 3 0,3 4 23,0 4 0,1 0-118,-5 0 0,5 5 85,-1-1 1,4 1-10,-3-1 1,3-1-101,-4 5 0,6-6 64,-2 3 1,3 0-54,1-1 0,0-1 107,0-7 1,0 2 43,0-5-87,0 4 0,5-7-101,2 3 109,4-8 1,1 1 13,3-4 0,-2-1 2,2-4 0,-2 1 38,-2-1-47,1 1 24,-1-6 108,1 4-135,-1-9 24,-4 9 1,-1-8 94,-2 2-125,-3-3-143,4-1-48,-5 5-373,0-4-208,0 4-231,0-5 1,0 0-1</inkml:trace>
  <inkml:trace contextRef="#ctx0" brushRef="#br0" timeOffset="287">18205 15293 7569,'0'-18'56,"0"3"0,0 6 332,0 1-43,0 6 0,0-4 162,0 6 1,-4 6-237,0 1 0,0 8-88,4 4 1,0 3-30,0 1 0,0 5-6,0 2 0,0 3-106,0 1 0,2 1 107,2-1 1,-3 0-126,3 0 0,1-4-7,-2-4 0,1-3-146,-4-4 0,4-1 54,0-3 1,0-2 66,-4 2 1,1-6-251,3-1-191,-3-1-363,4 5-113,-5-6-497,5 4 1422,-4-9 0,5 4 0,-6-5 0</inkml:trace>
  <inkml:trace contextRef="#ctx0" brushRef="#br0" timeOffset="288">18445 15544 7569,'0'-8'18,"0"1"0,0 3 79,0-4 285,0 6-261,5-3 1,1 5 422,6 0 0,-1-4-154,0 0 0,2 0-71,2 4 1,-1 0-122,5 0 1,-3-1 0,3-3 0,-4 3-50,4-3 1,-1 3-56,1 1 0,1-2-273,-5-1 1,4 1 131,-4-1 1,4-3-186,-3 3 1,-1-1-163,-4 4 0,1 0-1134,-1 0 1030,-4-5 498,-2 4 0,-5-5 0,0 6 0</inkml:trace>
  <inkml:trace contextRef="#ctx0" brushRef="#br0" timeOffset="289">19130 15464 7569,'-6'-12'-398,"1"6"824,-1-4-18,5 4 174,-4-1 301,5 2-406,0 0-64,0 4-385,0 6 1,0 4 103,0 10 0,0 1-27,0 7 1,0-2 14,0 6 1,4-1-115,0 4 1,0 4 60,-4 0 1,0 1-161,0-5 0,1 0 109,3 0 0,-3-3-42,3-1 1,1-3-59,-1 3 0,-1-6 8,-3-1 0,2-1-7,1-7 1,-1 4 68,2-4 0,-3 1-3,-1-5 0,0-3-46,0-1 0,1-3-63,3 4-519,-3-6 252,4 3-203,-5-5-255,0 0 0,-5-1 851,-2-3 0,-4-2 0,0-6 0</inkml:trace>
  <inkml:trace contextRef="#ctx0" brushRef="#br0" timeOffset="290">19061 15555 7569,'0'-23'0,"0"4"-221,0 0 110,5 5 1,-2-1 481,5 8-194,-1-4 1,1 5 86,-1-5 0,1 3 195,4 0 1,-1 5-271,0-5 0,6 5-60,2 0 0,-1-2-121,1 1 0,-2 0 105,3 4 0,1 1-111,-2 3 1,1-1 4,-1 4 0,-1-1-3,-3 2 1,-2 2-15,2-2 1,-6 2-82,-1 1 1,-6 5-4,2-1 1,-3 1 75,-1 0 1,-1-2-71,-3 5 0,-3-5 50,-8 1 1,-3 1-53,-5 0 1,-5-1 24,-2-4 0,-2-1-93,1-2 1,2 1 44,3-5 0,3 3-130,0-3 1,1 0-73,7-4 0,4 0-593,3 0 908,5 0 0,-2-10 0,5-3 0</inkml:trace>
  <inkml:trace contextRef="#ctx0" brushRef="#br0" timeOffset="291">19404 14973 7727,'0'-7'1216,"0"2"-859,0 5 23,0-5-10,0 4-23,0-4 216,0 5-291,5 0 64,-4 0-173,10 0 1,-9 0-20,6 0 0,-4 1 13,3 3 1,-3-3-5,4 3 0,-1 1 7,5-1 0,-1 5 25,0-2 0,1 4-17,-1 0 1,2 0-86,2 1 1,-2 1 31,2 2 0,-2-1-93,-2 5 1,1 0 45,-1 4 0,4-4-115,1 0 1,-3 1-5,-5 7 1,2-7 111,-2 3 1,2 1-231,1 3 90,-4-1 26,3-3 1,-9 0-77,3 0 1,1 3 2,-1 1 1,0 0 67,-4-4 1,-2 3 25,-1 1 0,0-1-6,-5-3 1,5 0 91,-5 0-85,5 0 11,-7-5 0,5 3 22,-2-2 0,-4-1-30,4 1 0,1-4-43,-2 4 0,2-3 4,-2 3 1,-2-5-7,2 1 0,2-3 38,-2 0 9,6-1 0,-7 1 89,5-1 0,-1-5-96,1-2 0,3-1 184,-3 1-154,-2-3 1,3 4-50,-4-5-220,4 0-373,-7 0-58,9 0-469,-4 0 691,5 0 0,0 0 1</inkml:trace>
  <inkml:trace contextRef="#ctx0" brushRef="#br0" timeOffset="292">5916 17531 7569,'-4'-11'-15,"0"-1"0,1 5-14,3-1 158,0 0 1,-4 1 114,0-1 1,0 4 579,4-3-57,0 4-37,0-7-254,0 9-317,0-4 162,0 5-126,0 5 0,4 1-57,0 6 1,5 4 11,-2 3 0,5 3-93,3 0 1,-1 6 31,5 3 1,1 2-86,7 1 0,-2 0 59,6 1 1,-5-1-105,5 0 0,-6-1 16,2-2 1,-3 0-8,-1-4 1,-4 0 81,0-5 1,-5 0 0,1-3 1,-2-1-22,-2-3 16,-4-2 6,3-2 7,-9-1 29,4-8 588,-5 3-417,0-5 1,0-5 6,0-3 0,0-7-146,0-4 0,-4-8-110,0-3 1,1-3-25,3-2 1,3 0 89,1-3 1,5-2-370,-1-1 0,2 1 151,1 6 1,-1-3-165,-2 3 1,2-2 91,-2 10 0,2-5 20,1 5 0,-3-1 35,0 4 1,-5 5-114,5 3 0,-4-1 2,3 0 0,-4 1-55,1 4-180,-3-1 1,0 6-259,3 2-5,-3 3 1,10 2 767,-4 3 0,3 2 0,2 6 0</inkml:trace>
  <inkml:trace contextRef="#ctx0" brushRef="#br0" timeOffset="293">6841 17702 7569,'0'-11'187,"4"3"514,0 1-91,0 4-386,-4-7 0,-6 9-42,-1-3 0,-3-1 1,-2 1 1,-4 0-51,-3 4 0,-2 0 22,2 0 0,-2 5-23,2 3 0,-3 2-20,-1 1 1,1 5 48,-1-1 1,1 5-200,3-1 1,-1 7 37,5 0 0,-1 5-60,5-5 0,1 2-31,2-1 0,3-3 7,5 3 0,0-4 60,0-4 0,5-3-62,3-4 1,6-1 51,1 0 1,7-4 11,0-3 0,2-4 177,7-4 0,-2-4-97,2-7 1,-2 1 20,-3-5 1,-2 4-47,3-4 1,-8 1-38,-4-1 0,-2-1 14,-1 4 1,-5-3-16,1 4 0,-6-1 17,2 0 1,-3 4-12,-1-4 1,0 4 136,0 0-123,0 1 186,0-1-148,-5 6-211,4 1 156,-4 5 0,5 6-13,0 6 1,0 0-10,0 8 1,0-5-92,0 4 1,0-1-1,0 1 0,5 1 78,3-5 1,2 4-122,1-4 0,2 1 101,2-5 1,-2-1 56,2-2 1,2-2-20,-2-2 1,1-3 4,-1 3 1,-2-3-6,2-1 1,-2 0 6,-1 0 29,-1-5 1,0-1-33,1-6 1,-5 1 95,1 0 1,0-2-57,3-2 1,0 1 75,1-5 0,-5 1-41,1-1 0,-4 2 12,4 6 0,-6 0 134,2-1 20,-3 6 1,0 1-206,3 5 54,-3 0 0,5 1-46,-6 3 1,1 6 44,3 5 0,-3 2-106,3-2 1,2 1 19,2 3 0,2 3-57,1-3 0,1 3 9,-1 0 1,1 0-142,-1-3 1,0 1-156,1-4 277,-1-1 359,-4-4-142,3-4 471,-9-2-392,-1-16 0,-6 3 3,-6-11 1,1 3-141,-1-3 0,1 0 17,0-4 0,0-3-113,4-1 1,2-1 76,5 2 1,0 1-378,0-1 1,5 2 126,2 1 0,4 1-120,0 3 1,4 4 45,0 7 1,6 0-84,-2 4 1,-2 0-26,3 4 1,-3 1-137,2 3 1,3 2-31,-3 6 537,-3-1 0,6 6 0,-4 0 0</inkml:trace>
  <inkml:trace contextRef="#ctx0" brushRef="#br0" timeOffset="294">7789 17234 7494,'0'-8'207,"0"1"924,0 4-329,0-2-178,0 5-276,0 5 1,4 7-67,0 7 1,3 2-58,-3 2 1,4 6-73,-5 6 0,5 0-62,-4 7 0,4 2 24,-5 2 1,5 2-162,-4-6 1,3 3-41,-3 0 0,4-3 46,-4 0 0,-1-8-169,-3 4 0,0-6 97,0 2 1,2-1 75,1-6 1,-1-4 55,2-4 1,-3-1 82,-1 1 1,0-2-27,0-1 55,-5-4 0,2 4 81,-4-9-74,4 3-52,-7-8 43,9 3 233,-4-5-321,5 0 1,5-2-145,2-1 1,3 1-53,2-1 1,-1-2 62,1 1 0,3 0-82,0 4 1,4-1 9,-4-3 0,4 3-35,-3-3 1,3 2 6,-4 2 1,1 0-152,0 0 1,-7 0-496,2 0 179,-2 0 1,-2 0 657,1 0 0,-5-5 0,2-1 0</inkml:trace>
  <inkml:trace contextRef="#ctx0" brushRef="#br0" timeOffset="295">7789 17268 7569,'-11'-17'0,"0"0"0,4 6 0,3-1 243,8 1-61,2 4 529,1-3-453,3 9 1,-4-8 1,5 5 1,2-1-18,2 1 1,2 3-52,2-3 0,4 3-26,0 1 1,1 0-277,6 0 0,-3 0-120,3 0 1,-4 0-157,0 0 1,-3 0-36,-4 0 0,1 0-814,-4 0 1235,-6 5 0,5 2 0,-2 4 0</inkml:trace>
  <inkml:trace contextRef="#ctx0" brushRef="#br0" timeOffset="296">8269 17303 7569,'-10'-2'1078,"2"-1"-718,3 1 13,5-3-141,5 5 1,1 5 272,6 3 0,-1 2-46,1 1 0,0 6-145,3 2 1,-1 6-68,5 2 0,0 5-74,4-2 1,0 3-90,0 1 1,-4-1 3,0-2 1,-1 1-120,1-6 0,2 1 61,-2-4 0,-1-2-122,1-2 0,-5-2-49,1-6 0,2 1 41,-2-1 0,-3-1-168,-5-2 1,-3 1-198,4-5-121,-6-1-87,3-3-1575,-5 0 2248,-5 0 0,-1-5 0,-6-1 0</inkml:trace>
  <inkml:trace contextRef="#ctx0" brushRef="#br0" timeOffset="297">8691 17371 7569,'-6'-21'713,"2"2"0,3 2-445,1 6 0,0 3 90,0 0 98,0 6-128,0-3 1,-4 6-292,0 3 0,-8 3 94,0 9 0,-6 5-98,3 6 1,-6 5-34,-2-2 1,-1 8-65,-7 4 0,5-1-28,-5 1 0,6-6-92,-2 2 1,-1-2 100,1-2 1,-2-5-51,6-2 1,-1-8-149,9-4 148,0 3-335,3-5 0,6-1 181,2-4 1,4-5-362,4 0 1,6-3 647,5-3 0,11-9 0,-2-6 0</inkml:trace>
  <inkml:trace contextRef="#ctx0" brushRef="#br0" timeOffset="298">8954 17177 7569,'-11'-17'233,"4"5"1,3-3 371,8 7 1,-1 3-17,4 5-519,1-5 0,5 2 127,2-4 0,-1 3 12,5-4 0,0 4-105,4-3 1,0 4 78,-1-1 1,1 2-85,0-2 1,-4 3-35,0-3 0,0 3-136,4 1 1,-1 0 116,-3 0 0,1 0-118,-5 0 0,4 0 120,-4 0 1,1-1-75,-5-3 1,-3 2 395,-1-1-162,-4 1 157,2 2-194,-5 0-121,0 5 0,-4 2 41,0 4 1,-5 6-34,2 2 0,-2 2 2,1 2 0,-2 8-7,3-1 1,2 7-77,1-3 0,2 0 68,2 4 1,0 2-95,0-2 0,0 5 54,0-1 0,2 2-5,2 2 1,2-5-9,5-3 1,4-2-96,1 3 1,0-8 164,-1 4 1,-2-9-64,2 1 0,-2-3 112,-2-1 0,0-2-62,-4-2 0,2 2 198,-5-6-73,0 0 1,-4-3 1,0-5 105,0 1-140,-5-6 1,-2 3-72,-4-5 0,-4 0 7,-1 0 0,1 0-210,4 0 1,-6-1 79,-2-3 1,-2 3-356,-2-3 1,-1 2 60,-3-2 1,-1 3-67,-2-3 0,1 3 105,2 1 1,7 0-79,-3 0 0,4-2-9,0-2 1,2 3 131,6-3 1,-1 3-795,1 1 346,5 0 711,0 0 0,6 0 0</inkml:trace>
  <inkml:trace contextRef="#ctx0" brushRef="#br0" timeOffset="299">10016 17554 9072,'5'-6'367,"-2"0"230,4 6-327,1 0 0,5-1-3,2-3 0,1 3-52,3-3 1,7-1-74,-3 1 0,3-3-105,1 3 0,-3-4-113,3 5 1,-3-5 89,-1 4 1,-1-3-448,1 3 0,-5 0 86,-3 4 1,2-4-60,-2 0 1,-4 1-585,-3 3 990,-5 0 0,-8 5 0,-8 1 0</inkml:trace>
  <inkml:trace contextRef="#ctx0" brushRef="#br0" timeOffset="300">9993 17759 7569,'12'0'1181,"4"-5"0,2 4-363,5-3-520,5 3 0,-4-3-20,2 0 0,7-3 6,2 3 1,2-5-180,-3 1 0,-1 2 60,-3-1 0,1 4-720,-8-1 1,-3 3 206,-9 1 348,1 0 0,-6 0 0,-1 0 0</inkml:trace>
  <inkml:trace contextRef="#ctx0" brushRef="#br0" timeOffset="307">13237 16869 7569,'0'-8'0,"0"0"0,1 2-507,3-2 264,-3-2 0,8 8 431,-5-6 47,0 6 373,-4-3 2010,0 5-2212,0 5-225,0 1 1,0 5 11,0 1 1,1-2 1,3-2 0,2 2 27,5-3 1,2 3-56,2 2 1,3 3 2,5 0 1,0 2 6,0-2 0,3 3-3,1 5 1,3 0 46,-3-1 0,4 6-31,-5 3 1,5 2-215,-5 1 0,1 0 73,-4 1 0,-5-1-116,-3 0 0,1 4-23,-1 0 0,-3 0 33,-4-3 0,-6 3 34,2 0 0,-3 4 1,-1-4 1,0 3-47,0-2 1,-1-1 29,-3-4 0,-2 0 1,-6 0 0,1-1 37,-1-2 1,1-2-70,0-2 1,-2-3-21,-2 2 0,2-5-139,-2-2 1,2-5 37,2 1 0,1-2-447,2-2-1206,-2-5 783,3 5-280,1-10 1340,1 4 0,0-5 0,-1 0 0</inkml:trace>
  <inkml:trace contextRef="#ctx0" brushRef="#br0" timeOffset="308">11238 16960 7569,'0'-11'259,"0"4"0,1 1-2,3 2 24,-3 3 198,5-4 76,-6 5-152,0 0-249,0 5 1,-2 5 27,-2 5 0,-2 7 11,-5 1 1,-1 5-58,1 6 1,-2 5 46,-2 3 1,1 2-89,-5 2 0,5 0-1,-1-1 0,2 5-283,2-1 0,-1 5 276,1-5 0,4 5 0,4-5 1,1 2 9,2-2 1,2-2-4,1 3 1,4-7-94,4-1 1,6-2 86,2 2 0,6-2-79,2-6 1,5-1 35,-2-3 0,2-2-14,-2-5 0,3-1 8,-2-3 0,0 1-89,0-5 0,-2-1 59,-2-6 0,-3 2-15,2-3 1,-3 0-343,-4 0 0,-1-3 344,-3 4 1,-6-6-1745,3 2 339,-9 3 1409,2-6 0,-5 4 0,0-5 0</inkml:trace>
  <inkml:trace contextRef="#ctx0" brushRef="#br0" timeOffset="309">13716 16926 7569,'7'-18'0,"3"5"-51,-2 6 0,-2 0-55,2 0 0,-1-3 316,5 2 1,-5 2-43,1-2 1,-4 4 194,3-3 0,1 3-71,3-4 1,-3 6 20,-1-2 1,1 1-114,4-1 1,-1 3-38,0-3 0,5 3-11,-1 1 1,0 0-23,-4 0 0,-3 0-30,0 0 0,-2 5-127,2 3 1,-3 2-119,-5 1 1,4 5 107,-1-1 1,1 5-142,-4-1 0,-4 3 47,1 1 0,-3-6-33,3-1 0,1 0 104,-1-1 1,-3 1 40,3-5 0,-1-3 26,4-1-4,0-4 0,0 3 118,0-2 1,1-3-78,3 3 0,-2-3 125,6-1 0,4 0-42,3 0 1,5-1-81,-1-3 1,-1 2-121,1-6 0,0 5-216,4 0 0,-4-2 41,0 1 1,-5 0-137,1 4 1,-2 0 383,-2 0 0,-5 0 0,0 0 0</inkml:trace>
  <inkml:trace contextRef="#ctx0" brushRef="#br0" timeOffset="310">14573 17188 7569,'-11'-11'1394,"4"5"-1200,2 1-72,5 5 353,5 0-108,-3 0 1,3 5-151,-5 2 0,3 5-38,1 3 1,0 1-97,-4 3 0,1 3 112,3-3 0,-3 3-184,3 0 1,-1 1 48,1 0 0,-2-4-14,6 0 1,-5-4-31,5 4 0,-4-5-135,4 2 0,-2-4-89,1 0 1,2-1-243,-5 1 1,0-5-620,-4 1 0,0-4 1069,0 3 0,-5-4 0,-1 2 0</inkml:trace>
  <inkml:trace contextRef="#ctx0" brushRef="#br0" timeOffset="311">14356 17474 7569,'0'-11'0,"0"4"0,10 1 968,5 2-585,6 3 0,2-8 232,-1 5-365,1 0 1,1 0-110,3 1 0,2-5-140,5 4 1,-1-3 28,-2 3 0,2 0-313,-3 4 283,-2 0 0,0-5 0,-5-1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5T03:08:03.6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15395 16652 7569,'0'-8'-406,"0"0"517,0 6 5,0-3 852,0 5-892,0 5 1,-3-3 63,-1 6 1,-5-4-61,1 3 0,2 1-2,-2 3 1,1 1 9,-5-1 0,2 1-5,2-1 1,-2 1-30,3-1 1,0 0 33,0 1 1,3-1 5,-4 1 1,6 0-17,-2 4 0,-1-4 0,1 4 0,0-3-3,4 3 1,0 0-6,0 3 0,0 3 18,0-3 0,-1 2-1,-3 2 1,3 1 2,-3 3 1,3-3-7,1 3 1,0-2 20,0 2 1,-4-2-25,0 6 1,0-5 24,4 5 0,0-5 22,0 5 1,0-5-1,0 5 0,0-4-20,0 3 0,0-3-7,0 3 0,0-3-28,0 3 0,0-3 9,0 3 0,0-4-60,0 0 0,0 2 66,0-1 1,6 0-102,1-5 1,3-3 19,2 1 1,-5-1 24,1 3 1,0-3 1,3 0 0,0-5-9,1 2 0,-1 0-58,1-1 1,-5 1 69,1-5 1,-1 0-96,5 1 1,-1-1 81,1 1 1,-1-1-116,1 1 1,-1-5 56,0 1 0,1-4-11,-1 3 1,1-3 12,-1 4 0,1-6-2,-1 2 1,-3-2-82,-1 2 86,1-2 0,-1 3 7,1-5-31,-5 0 70,2 0 1,-4 0-18,3 0 10,-3 0-108,4 0-2364,-5 0 1987,-5 0 1,2-2-1075,-4-1 1549,4 1 0,-7-3 0,4 5 0</inkml:trace>
  <inkml:trace contextRef="#ctx0" brushRef="#br0" timeOffset="1">15715 16789 7569,'4'-8'-151,"0"0"163,0 6 1,-4-4 176,0 2 128,0 2-111,0-8 69,0 9 19,0-4-190,0 5 1,0 5-24,0 3 0,0 2 2,0 1 0,0 2-77,0 2 0,0-1 38,0 5 0,0-4-56,0 4 1,0-3 22,0 3 0,0-4 4,0 4 0,0-4 7,0 4 1,0-5-74,0 1 0,0-2-37,0-1 0,1-1 98,3 0 0,-3-3-230,3 0 1,2-6 55,2 2 0,-2-2-596,2 2 760,-6-2 0,8 3 0,-3-5 0</inkml:trace>
  <inkml:trace contextRef="#ctx0" brushRef="#br0" timeOffset="2">15601 17314 7569,'-8'0'-51,"1"0"115,4 0 130,-2 0 725,5 0-908,5 0 253,-4 0-134,10 0 0,-5 0 17,5 0 1,1 0-85,-1 0 1,6 0 1,2 0 0,-2 0-60,2 0 1,1-4 88,2 0 0,2 1-94,3 3 1,-3-4 24,3 0 1,-2 0-105,2 4 1,-3-4 4,3 1 0,-4-1 53,-4 4 0,2 0-44,-2 0 1,-2-4 6,-2 0-34,-2 0 1,-2 4-69,0 0-227,-4 0 162,-2 0 1,-5 2 59,0 1 1,-1 0-661,-3 5 825,-3-6 0,-4 8 0,0-3 0</inkml:trace>
  <inkml:trace contextRef="#ctx0" brushRef="#br0" timeOffset="3">15772 17531 7569,'0'-6'487,"0"1"-441,-5 5 1,4 1-20,-3 3 10,3 2 0,1 2 73,0-1 1,0 5-11,0 3 0,0 1-31,0 0 0,0 1 66,0 6 1,0 0 140,0 0 1,0 2-178,0-2 0,0 3-113,0-7 1,0 1 116,0-1 0,4 2 20,-1-1 0,1 0-112,-4-1 0,4 1-190,0-5 0,0 1 62,-4-5 1,1-1-96,3-2 1,-3 2 1,4-8-174,-5 6 38,0-5-102,0 2-705,0-5 1153,0-5 0,0-2 0,0-4 0</inkml:trace>
  <inkml:trace contextRef="#ctx0" brushRef="#br0" timeOffset="4">15727 17611 7569,'6'-18'154,"-2"3"1,-3 2 140,-1 2-148,0-1 1,5 1-105,3 0 0,6-1 105,1 1 0,1 1-59,0 2 1,0-2 81,3 2 1,3 3-133,-3 1 0,1-1 6,-1 1 1,3 1-86,-3 3 1,-3 0 1,-1 0 1,1 1 73,-5 3 1,2-2-122,-9 6 1,3 0 63,-3 3 1,0 4-58,-4 0 1,-7 4 36,-4-3 0,-2 4 24,-6-1 1,0-1 20,-4 1 0,1-1 4,-1 1 0,0-3-48,0-5 0,0 1-5,0-1 1,6-1 34,1-2 1,4-3-6,0-5-268,6 0 1,2-1 76,8-3 0,7-6 206,8-5 0,8-11 0,2 2 0</inkml:trace>
  <inkml:trace contextRef="#ctx0" brushRef="#br0" timeOffset="5">16343 17291 8818,'12'0'305,"-5"0"-184,1 0 1,1 0-21,6 0 0,-2-4-74,2 1 1,1-3 112,0 3 1,3 1-133,-4-1 1,0-2-25,-3 1 1,-1-1-200,0 1 74,-4 3-216,3-4-195,-9 5-398,4 0 950,-5 0 0,0 0 0</inkml:trace>
  <inkml:trace contextRef="#ctx0" brushRef="#br0" timeOffset="6">16754 17029 7569,'0'-12'309,"0"1"-34,0 4 171,0 2 255,0 5-541,0 5 0,0 3-83,0 7 0,0-1-54,0 5 0,2 0 67,1 4 1,-1 0-48,2 0 1,-3 1 41,-1 2 1,0 0-77,0 4 1,0-4 19,0 0 0,0-2-1,0-1 1,1 0-27,3 0 0,-3-4 61,3 0 0,-1-5-117,0 1 0,-1-2 60,1-2 1,2-3-144,-1 0 1,0-5-173,-4 5-9,0-5-245,5 2-548,-4 0-38,5-4 1149,-6 4 0,0-5 0,0 0 0</inkml:trace>
  <inkml:trace contextRef="#ctx0" brushRef="#br0" timeOffset="7">16949 16583 7569,'-7'-11'20,"2"-1"46,5 6 374,0-4-209,0 8 0,0-4 235,0 2-24,0 3-236,0-4 259,0 5 1,0 5-273,0 3 0,1-2-16,3 2 0,1-1-111,3 5 0,2-1 71,-2 1 1,2 0-106,1 3 0,4-2 46,1 2 0,3 2 28,-4-2 1,5 4-25,-1-4 1,-1 6-91,1-2 1,-5 2 11,1 2 1,-2 0 74,-2 0 0,1 5-100,-1 2 1,1 2 9,-1-2 0,-1 7-89,-2-3 1,1 3 123,-5-3 1,3 1-17,-3-1 1,4 0-307,-5 1 1,1-1 91,-4 0 0,0-4 155,0 1 0,-1-1-2,-3 5 1,2-1 17,-6 0-48,5-5 93,-7 4 1,8-9-3,-6 3 1,2-3-65,-2-1 0,-2 0 5,2 0 1,-2-4-24,-1 0 0,-1-4 33,1 4 0,0-1 104,-1 1 0,-1 1-95,-2-5 1,4 1 81,-1-5 0,1-3-60,3-1 1,2-4 12,-2 1 11,6 2 37,-3-5 52,5 4 70,0-5-184,-5 0-26,3 0-166,-3 0-2882,5 0 2712,0 5 373,0-3 0,5 8 0,2-4 0</inkml:trace>
  <inkml:trace contextRef="#ctx0" brushRef="#br0" timeOffset="8">17999 17314 7423,'-6'0'-29,"1"-1"390,5-3 30,-5 3-195,4-9 0,-3 8 189,8-2-202,-3-2 1,8 4 110,-6-6 29,6 5-196,-2-2 1,4 2 0,1-1 1,-1 0-61,0 4 0,2-4-72,2 0 1,-1 1 41,5 3 0,-3-2-8,3-2 0,-4 3 28,4-3 1,-1 3-144,1 1 0,-2-4-36,-1 0 0,-4 1-75,4 3 1,-8 0-206,0 0-388,0 0-538,3 0 550,-5 0 777,-1 0 0,-15 5 0,-2 1 0</inkml:trace>
  <inkml:trace contextRef="#ctx0" brushRef="#br0" timeOffset="9">17976 17508 7569,'-6'0'-68,"-4"0"376,9 0 1,4 0-43,9 0 1,3-1 55,0-3 1,-1 2-96,5-6 0,-3 4-64,3-3 0,-4 3-41,4-4 0,-1 4-67,1-3 1,1 4 46,-5-1 0,2 2-159,-2-2 0,-2 3-448,2-3 1,-2 3 279,-2 1 0,0 0-1018,1 0 1243,-1 0 0,6 0 0,0 0 0</inkml:trace>
  <inkml:trace contextRef="#ctx0" brushRef="#br0" timeOffset="10">19061 16652 7569,'0'-7'316,"0"-3"-76,0 9 201,0-9-1,0 8-105,0-3-40,0 5-200,0 5 1,4 3-132,0 7 1,0-1 39,-4 5 1,4-1-2,-1 1 1,3 3-5,-3-3 1,-1 2-117,1 2 1,0-1 120,1-3 1,-3 1-74,3-5 0,-3 4-19,-1-4 0,1 5 55,3-5 1,-3 0-197,3-4 1,-2 1 70,-2-1 1,1 1-266,3-1 0,-3-3 94,3-1 1,-2-3-312,2 4 640,-3-6 0,9 8 0,-3-3 0</inkml:trace>
  <inkml:trace contextRef="#ctx0" brushRef="#br0" timeOffset="11">19381 16914 7569,'-6'0'36,"1"0"111,5-5-29,0 4 156,0-4-120,0 5 1,5-4-231,2 0 141,4 0 1,1 4-23,4 0 1,-2-3-19,5-1 1,0-1-20,3 1 0,-3 1 65,0-4 1,-1 4-148,1-1 1,3 2 59,-3-2 0,-3 3-98,0-3 1,0-1 2,-1 1 1,4-1-95,-3 1 0,0 3-59,-1-3 1,-2 2 263,2-2 0,3-2 0,0-6 0</inkml:trace>
  <inkml:trace contextRef="#ctx0" brushRef="#br0" timeOffset="12">20021 16640 7569,'0'-6'-827,"0"1"1102,0 0 165,0 3-285,0-3 1,0 16-72,0 4 0,0 5-32,0 3 0,0 0 33,0 0 1,0 3 4,0 1 0,0 5-40,0-2 0,0 7-88,0 1 1,0 5-20,0-1 0,4-3 62,-1-1 0,1 2 55,-4-2 1,4-4-32,0-4 0,1-4 5,-1 1 0,-3-3-24,3-2 1,-3 0 7,-1-3 1,1-2-25,3-6 0,-3 0 1,3 1 0,-3-5-571,-1 1 258,0-5-488,0 2 806,0-5 0,6-5 0,0-2 0</inkml:trace>
  <inkml:trace contextRef="#ctx0" brushRef="#br0" timeOffset="13">19998 16720 7569,'0'-16'0,"4"7"-58,0-3 105,4 3 0,-1 2-140,4-1 126,1 1 0,-1-1 30,0 0 0,1 6 16,-1-2 0,5-1-32,-1 1 0,1 0 39,-1 4 1,-1-3-51,5-1 1,-1 0 44,1 4 0,3 0-118,-3 0 1,1 0 54,-1 0 0,2 1-84,-6 3 1,0 1 51,-4 3 1,1 2-112,-1-3 1,-1 4 0,-2 0 1,1 0 79,-5 1 0,0-1 81,-4 1 0,-2-1-5,-2 1 1,-3-1 4,-8 0 0,-4 1-14,-8-1 0,0 1 17,-7-1 1,1 1-103,-9-1 1,5 0-107,-1 1 1,3-1-660,0 1 690,1-6 0,0 4 0,0-4 0</inkml:trace>
  <inkml:trace contextRef="#ctx0" brushRef="#br0" timeOffset="14">18902 17371 7569,'-7'-5'-57,"2"4"198,5-9-1,0 8-187,5-3 1,2 5 53,4 0 75,0-5 0,1 4 39,-1-3 0,6 3 6,2 1 1,6 0-57,2 0 0,2-1 35,1-3 1,1 3-73,7-3 0,3 1 77,0-1 0,9 2-159,3-6 1,3 4-197,1-3 0,2 0 196,1 0 0,-26 2 0,0 0-139,2 1 0,0 0 0,1-1 0,0 0 152,-1-1 0,0 1 0,-3-1 0,0 1 21,1 1 1,0 1 0,27-6 12,0 5 0,-2-4-9,-2 5 0,-5-2-70,-3 1 0,-3 2 183,-4-1 1,-3-2-41,-5 1 1,-6 0 11,-5 4 1,-1-4 9,-7 0 432,0 1-648,-8 3 0,-2-2 448,-5-2 1,-2 3-663,-1-3 1,-4 3 344,-4 1 0,-3 0 0,0 0 0,0 0 0,-4 0 0,-2 0 0</inkml:trace>
  <inkml:trace contextRef="#ctx0" brushRef="#br0" timeOffset="15">19461 17611 7569,'-7'0'-803,"-1"0"119,5 0 614,-2 0 143,5 5-21,-5 1 0,3 6 234,-6-1 1,6 1-23,-2-1 0,2 6-100,2 2 0,0-2 2,0 2 1,0 2-37,0 5 0,0 0-26,0 4 0,0-3-19,0 3 1,2-1-35,2 2 0,-3-2 11,3-2 1,-3-3 4,-1 3 1,4-3-66,0-2 0,-1 1 61,-3 0 1,0-1-96,0-3 0,0 2 35,0-2 0,0-2-84,0-2 0,0-2 25,0-2-94,0 1 0,2-2-165,1-3 60,-1 4-564,3-10 247,-5 4 572,0-5 0,5-5 0,1-2 0</inkml:trace>
  <inkml:trace contextRef="#ctx0" brushRef="#br0" timeOffset="16">19336 17874 7569,'-12'-23'539,"6"1"-760,2 3 1,4 3-443,4 4 0,1 1 421,2-1 84,4 1 303,-5 0 1,5-1 210,1 1 0,-1 3-142,1 1 1,-1 3 47,0-4 0,1 6-73,-1-2 1,6 1-104,2-1 1,2 3 42,2-3 0,0 3-35,0 1 1,4 0-122,-1 0 1,2 0 59,-1 0 1,-3 0-141,3 0 0,-3 1 34,-1 3 1,-6 2 59,-1 6 1,-5 1-112,-3 2 0,0-1 73,-4 5 0,-1-1 7,-7 1 1,-4 2 30,-7-2 0,-4 2-6,-8-2 1,2 1-32,-5-5 1,3 4 0,-3-4 1,4 1-60,-1-5 0,3-1-117,2-2 1,4 1-431,3-6 411,7 1 0,3-9 244,5-2 0,5-9 0,1-1 0,6-6 0</inkml:trace>
  <inkml:trace contextRef="#ctx0" brushRef="#br0" timeOffset="17">19975 17554 7569,'-1'-10'-688,"-3"2"456,3 3 1,-4 4 203,5-3 703,0 3-147,0-9-75,0 8-320,0-8 1,0 8-38,0-6 0,5 4-5,2-3 0,4 3-22,0-4 0,4 4-34,0-3 0,1 3 99,-5-4 1,4 6-175,0-2 0,2 3-21,-2 1 0,-2 0-23,2 0 1,-2 0 92,-2 0 0,-3 5-75,-1 2 0,-4 4 47,1 0 0,-3 2 23,-1 2 0,-5-1-28,-3 5 0,-2-1 27,-1 1 1,-1 2-40,1-2 0,-4-2 23,0-2 0,-1-2-18,5-2 63,-1 0 0,5 0 182,-1-4-176,6-2-15,-3-5 1,10 0 104,2 0 0,9-1-59,3-3 1,2 2-45,2-6 0,4 2 24,-1-2 0,1-1-2,-4 5 0,2-3 28,-2 3 1,1 0 4,-9 4 1,3-1-73,-6-3 0,1 3 89,-5-3-733,-3 3 302,0 1 334,-5 5 0,-10 1 0,-3 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5T03:08:03.7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11558 17120 7569,'-4'-8'-231,"0"1"196,0 4 206,4-2-61,0 5 128,0-5-97,0 4 1,0-6 140,0 4-54,0 1-10,0-3 166,0 5-345,6 5 16,-5 2 0,5 4-67,-2 0 1,-3 1 38,3-1 1,-3 1-84,-1-1 0,0 2 79,0 2 1,0-1-8,0 5 1,0-5-93,0 1 0,4-2 96,0-2 1,0 1-81,-4-1 0,1 1 62,3-1 0,-3-3-91,3-1 0,1-3-25,-1 4-210,5-6 127,-8 3 1,4-3-649,-5 1 845,5-1 0,-4 3 0,4-5 0</inkml:trace>
  <inkml:trace contextRef="#ctx0" brushRef="#br0" timeOffset="1">11489 17577 7569,'-6'0'334,"1"0"344,5 0-512,5 0 36,-4 0 8,9 0-114,-3 0 0,4 0-112,1 0 0,-1 0 92,0 0 0,2 0-115,2 0 0,-2-4-31,2 0 1,3-1 69,1 1 1,-1 3-53,1-3 1,-1 3 42,1 1 0,1 0-88,-5 0 0,4 0 10,-3 0 0,-1 0 27,-4 0 0,1 0-22,-1 0 1,0 0-6,1 0 1,-5 0-48,1 0 1,0 0-54,3 0 50,-5 0-22,5 0 159,-10 0 0,4 0 0</inkml:trace>
  <inkml:trace contextRef="#ctx0" brushRef="#br0" timeOffset="2">11729 17714 7569,'0'7'-492,"0"1"444,0-5 82,0 2 215,0 0-179,0 1 1,1 5 133,3 1 0,-2-1-89,1 1 0,0-1 101,1 1 0,-3 3-125,3 0 0,-2 4-39,2-4 1,-3 4 17,3-3 1,-1 3-71,1-4 1,-3 1 60,3 0 1,1-4-70,-1 3 0,-1-2-89,-3-1 1,2 3 70,1 0 1,-1 0-72,1-3 1,-1-1-41,-2 0 27,0 1 1,0-1-26,0 1-42,0-6 1,0 0-149,0-2 120,0-2-87,0 3 120,0-5 1,-5-5 0,-2-2 0</inkml:trace>
  <inkml:trace contextRef="#ctx0" brushRef="#br0" timeOffset="3">11718 17805 7569,'-7'-5'0,"4"-3"0,1 2 81,2-2 1,0 5 497,0-5-378,0 0 1,5-2 3,3 3 1,3-3-137,5 2 1,-2-1 54,5 1 1,0-2-185,4 3 0,-1 0 73,1 0 0,-4 0-84,0 0 0,-1 2-15,1 5 1,1 0 12,-4 0 0,-1 0-8,-4 0 1,-3 3-100,0 1 0,-6 5 32,2-1 0,-4 2 65,-4 1 0,-2 2 73,-6 2 1,-3-2-67,0 2 1,-5 2 1,1-2 0,-3 4 31,-1-4 0,4-1-42,0-6-4,5 2 10,-2-4-126,4 1 0,6-4 48,2-6 0,7 0-148,0-5 0,6 0 305,-1-8 0,7 4 0,3-5 0</inkml:trace>
  <inkml:trace contextRef="#ctx0" brushRef="#br0" timeOffset="4">12323 17622 7569,'6'-1'-19,"-2"-3"55,-2 3 57,-2-4 268,0 5-215,5 0 1,1 0-91,5 0 0,1 0 55,-1 0 0,2-1 12,2-3 1,-1 1-65,5-4 0,-4 4-126,4-1 0,-3-1-31,3 2 1,-5-5 45,1 4 1,-2-1-153,-2 1 52,0 3-915,1-4 1067,-6 5 0,4-5 0,-3-2 0</inkml:trace>
  <inkml:trace contextRef="#ctx0" brushRef="#br0" timeOffset="5">12906 17211 7866,'0'12'300,"0"0"-140,0 4 0,0 0 43,0 3 0,0 6-25,0-2 1,0 8-90,0-1 1,0 2-31,0-2 0,3 7-123,1-3 0,4-1 58,-4-2 0,3-6-48,-3 2 0,5-3 77,-1-1 1,-2-4 11,1 0 0,-3-5 62,4 1 0,-4-2-67,3-2 1,-4 1-76,1-1 1,1-3 89,-1-1 1,-1-3-406,-3 4 0,0-4-533,0 3 893,5-4 0,-3 7 0,3-4 0</inkml:trace>
  <inkml:trace contextRef="#ctx0" brushRef="#br0" timeOffset="6">5482 16971 7569,'-11'0'-147,"4"0"431,2 0 157,5 0-278,0 5 0,0 2-64,0 4 1,1 2 37,3 2 0,-2 4-76,1 8 0,0-2 4,1 6 0,-3-1-12,3 4 1,-2 1-110,2-1 0,-3 0 86,3 0 1,-3 1-107,-1-1 0,0 4 200,0 0 0,0 5-87,0-1 0,0 3 50,0 0 1,-1 0-16,-3-3 1,3 2 19,-3-2 1,-1 6-72,1 2 1,-1 0-252,2 0 1,1-3 202,-2 2 1,-1-6-156,2-1 0,-3-4 17,3 4 1,1-6 78,-1-2 0,-2-1 64,1-6 1,-1-1-27,1-3 1,3-4 26,-3 0 0,2-5-49,2 1 0,0-2 11,0-2 0,0 1 143,0-1 0,4-3-504,0 0 165,5-6 0,-4 4-67,3-2 132,-3-2-64,-5 3 308,0 0-77,0-4 1,0 5 57,0-2-45,0-3 207,0 4 950,0-5-807,5 0-211,-4 0 0,5 0-33,-2 0 0,3 0-79,4 0 0,0 0 17,1 0 1,1 4-88,2 0 0,3 0 70,4-4 1,1 0-79,0 0 0,4 0 85,-1 0 0,5 0-15,-5 0 0,6 0 71,-1 0 0,-2 4-64,1-1 0,-3 1 90,3-4 0,1 0-94,3 0 1,-3 0 12,-1 0 1,-3 0-12,3 0 0,-1 0-6,2 0 1,0 0 12,-4 0 1,0 0-16,-4 0 0,-1 0 4,1 0 0,0 4 5,0 0 1,1 1-4,3-1 0,-3-3 4,3 3 1,-2-2-35,2 2 0,-2-3 9,5 3 1,1-2-6,3-2 0,-3 0 10,-1 0 0,0 0-5,5 0 0,-1 0-10,0 0 1,1 0 13,-1 0 1,0 0-36,0 0 1,1 0 37,-1 0 0,0 0 0,0 0 0,3 0 2,-3 0 1,3 0-1,-6 0 1,2 0-7,1 0 1,4 1 1,0 3 0,1-3 10,-1 3 1,-1-3-9,5-1 0,-1 0 4,1 0 0,1-4-2,-5 0 1,4 1-1,-4 3 0,4 0 0,-4 0 1,0 0-1,-4 0 1,0 0 33,1 0 1,3 0 4,0 0 1,0 0 4,-4 0 0,2 0-30,2 0 1,-3 0-3,3 0 1,2 0-4,-2 0 1,0 0 3,-4 0 0,5-2-14,3-2 0,-1 3-6,1-3 0,-5 3-15,1 1 1,1-4 23,-1 1 0,0-3-12,-4 3 0,4 1 8,0-1 1,2 0 93,-2-1 0,-3 3-52,3-3 1,-2 3 7,-2 1 0,4-1-8,0-3 0,4 3 8,-4-3 1,2 2-29,-2 2 0,2-1-7,6-3 1,-4 2-39,0-6 0,0 6 52,3-2 0,-3-1-69,0 1 0,-1-1 34,1 1 0,-2 3-2,-2-3 0,-1-1 8,5 1 1,-4-1-1,4 1 1,-5 3-11,1-3 1,-3 2-4,0-2 0,3 3 46,0-3 0,-1 2-34,-7 2 1,7-3 24,-3-1 0,3-1-12,-3 1 1,2 3-1,2-3 1,-3-1 15,3 1 0,-2-4 3,-2 5 0,-3-1-19,-1 4 1,-1-4 1,2 0 0,0 0-29,-4 4 1,3 0 25,-3 0 0,0 0-24,-4 0 1,3 0 18,1 0 1,0 0-3,-5 0 1,5 0-6,0 0 1,1 0-2,-2 0 0,0 0 23,4 0 1,1 0 2,3 0 1,-4 0 35,1 0 1,-2-1-45,1-3 0,3 3-24,-2-3 0,-2 3 30,1 1 0,0 0-2,0 0 1,3 0-8,-2 0 1,0 0-1,0 0 0,2-1 13,-3-3 1,3 3-2,1-3 1,1 3 33,-1 1 1,1-4-38,4 0 1,-4-1 1,3 1 1,-1 3-21,1-3 0,-2-1-6,2 1 1,1-4 0,-1 5 0,4-2-3,-4 1 0,1 1-4,-1-4 1,-2 4 13,2-1 1,1 3 65,-1 1 0,0-4-63,-3 0 0,-1 1-3,0 3 0,1 0-6,-1 0 1,1 0-2,3 0 1,-2 0 1,2 0 0,-1 0-2,1 0 1,-3 0 20,3 0 1,-1-4-4,1 0 1,-2 0-27,2 4 1,-3 0 13,0 0 0,-1-4-2,0 1 0,1-1-3,-1 4 0,0 0-4,0 0 1,1 0 3,-1 0 0,0 0-3,0 0 0,2 0-2,2 0 1,-1 0 3,5 0 0,-6 0-26,3 0 1,0 0 25,-1 0 0,4-4 4,-4 0 0,4 0-4,-4 4 1,1 0-1,-1 0 1,-2-1 1,2-3 1,1 3 1,-1-3 0,4 3 0,-4 1 1,2-4 1,-2 0 0,-3 0-2,3 4 0,-2-1 0,-2-3 1,4 3-2,0-3 0,0 3 0,-4 1 0,5-4 0,-1 0 0,3 1-1,-2 3 1,2-4 0,-3 0 0,4 0 6,-4 4 1,4-1 0,-4-3 1,4 3 42,-4-3 1,4 3-44,-4 1 0,2-1-10,-2-3 1,-3 2 3,3-1 1,-1 1-3,1 2 0,-2 0 5,2 0 0,-3 0-2,0 0 1,3 0-10,0 0 0,1 0-4,-1 0 1,-2 0-73,2 0 1,1 0 73,-1 0 1,1 0 9,-1 0 0,-2 0-4,2 0 1,3 0 2,1 0 0,-2 0 0,2 0 0,-1 0 3,1 0 1,1 0 0,-5 0 1,4 0-4,-4 0 1,4 0 29,-4 0 1,0 0-30,-4 0 1,4 4-6,0 0 0,1 0 3,0-4 1,-3 0-1,6 0 0,0 0-16,4 0 0,-4 0-2,0 0 0,-2 0-12,2 0 0,2 0-6,-2 0 0,-1 0 29,1 0 1,-4 0-9,4 0 0,-5 0 24,1 0 1,-3 0-2,-1 0 0,2 4 3,2-1 1,-2 1-4,2-4 1,-2 0 8,2 0 0,-1 0-10,5 0 0,-4 0 2,4 0 0,-1 0 8,1 0 1,2 0-12,-2 0 0,1 0-11,-1 0 0,2 0 23,-2 0 0,1 0-1,-1 0 1,3 0-5,-4 0 0,3 4 2,-2 0 1,2 0-43,-2-4 0,2 3 36,2 1 0,0 0-77,-1-4 0,1 4-61,0 0 0,-1-1 119,1-3 0,-2 4 27,-2 0 1,3 0-3,-3-4 0,1 1 6,-1 3 1,1-3 14,-5 3 1,5-1-28,-1 0 1,-2-1 6,2 1 0,-4-1-23,4-2 0,-1 0 17,1 0 1,2 1-37,-2 3 0,4-3 25,3 3 0,-2-3-94,3-1 1,-3 0 82,-2 0 0,1 0 6,0 0 0,-4 0 1,-1 0 0,0 0-4,1 0 0,1 0 27,-5 0 0,1 4-26,0 0 0,-4 0 35,3-4 0,-6 0 18,-2 0 1,1 0 3,3 0 1,0 0-29,1 0 0,-5 0 5,0 0 1,0 0-33,0 0 1,2 0 155,-6 0 0,5 0-188,-4 0 1,-1 0 49,-3 0 1,0 1 24,0 3 0,-2-3-42,-2 3 1,2-3-3,-6-1 1,1 0 13,0 0 1,-4 0 1,4 0 0,-8 0 84,0 0 1,-4 0-61,3 0 334,-4 0-67,2 0 145,-5 0-372,0-5-26,-5-1 1,0-6 80,-3 1-65,-2-1 0,5-3-82,-3 0 0,2 0 42,2 3 0,-1-3-39,-2 0 0,-2-6 16,5 2 0,-5-2 0,1-2 1,2-1-47,-2-3 1,1-1-126,-5-2 0,2-3 122,3 2 1,-2 0 20,5 0 0,-4-2 95,5 3 0,-3-2-102,3 2 1,1-3 105,-1 2 0,-2-2-98,1-1 0,-1-4 13,1 0 0,1-2 12,-4 2 1,3 3 2,-4-3 1,4-2-45,-3 2 1,3-5-117,-4 1 1,6 2-22,-2-2 0,-1 0 78,1-4 0,-3 2-23,3 2 0,-4 3 40,4 4 1,-3 1 103,3 0 0,-4 5 5,5 2 0,-5-1 92,4 1 0,-4 1-133,5 3 0,-5-4 32,4 1 1,-1-1-3,1 4 0,3-3-14,-3-1 0,3 0 46,1 4 1,0-3-45,0-1 0,0 2 64,0 6 1,-1-3-29,-3 3 1,3-1 4,-3 1 0,1-2 6,0 6 0,1-1 16,-2 0 1,3 8 110,1-4-91,-5 3-292,4-2 176,-4 5-275,5 0-416,0 6 81,0 6 1,4 1 167,-1 8 474,6-2 0,-2 14 0,4-3 0</inkml:trace>
  <inkml:trace contextRef="#ctx0" brushRef="#br0" timeOffset="7">5391 16937 7569,'-12'0'14,"6"0"173,1 0-61,5 0 1,5 0-76,2 0 61,4 0 1,0 0-11,0 0 1,1 0 1,-1 0 0,6 0-114,2 0 1,2 0 44,2 0 0,0 0-91,0 0 0,0 0-7,0 0 0,3 0 74,1 0 0,1 0 11,-1 0 0,-2 0-16,5 0 0,0 0 9,0 0 1,3 0 15,-3 0 1,3-1 44,2-3 1,3 3-37,0-3 0,6 1 23,2 0 0,0 0-18,3-5 0,2 1-268,-2-5 0,6 2 242,-2 3 1,3-3-10,1 2 1,0-2 1,0-2 1,4 2-4,0 3 1,-4-4-43,-3 4 1,1 0 49,3 0 1,1 1 19,-6-2 1,-1 3-26,2 5 1,-5-4 47,5 0 1,-5 0-56,4 4 1,-3 0-3,3 0 0,0-1 11,5-3 0,-5 3 3,0-3 1,-3 2-51,3-2 0,-4 3 43,5-3 0,-6 3 0,1 1 1,-2-4-134,-1 0 1,0 0 234,-1 4 1,-3 0-59,0 0 0,-4 0-27,4 0 0,0 0 9,4 0 0,1 0 10,2 0 0,-4 0-105,4 0 1,-1 0 86,6 0 0,0 0-108,-4 0 0,4-1 80,-1-3 0,3 2-198,1-6 0,-3 5 225,-1 0 0,-3-3 6,3 3 0,-4-1-12,5 4 0,-5-4 9,4 0 0,-3 0-92,3 4 0,-1 0 80,2 0 0,0-3-51,-4-1 1,0 0 35,0 4 1,2 0-86,5 0 1,-4-4 68,1 0 0,-5 1-6,4 3 0,-3-4 15,3 0 1,-5 0 2,2 4 1,-2 0 50,2 0 0,-4-4-54,4 1 0,-3-1 9,-1 4 0,-2 0-1,-2 0 1,4 0 3,-1 0 1,1 0 5,3 0 0,0 0-5,0 0 0,2 0 23,2 0 0,2-1-21,-6-3 0,2 2 5,-1-1 0,0 1-9,4 2 0,0 0 23,-4 0 0,0-3-19,0-1 1,-3 0 18,2 4 0,2-1 19,-1-3 1,4 3 2,-1-3 1,3-1-28,1 1 1,0-4-1,1 4 0,-1-3-51,0 3 1,0-4 51,0 5 1,0-2 3,0 1 1,0 2-13,0-1 1,-1-2-26,-2 1 0,1 0 1,-1 4 1,2 0-4,1 0 1,0-4-2,0 0 0,-1-1-9,-3 1 0,3 3 43,-3-3 1,2 2-24,-2-2 0,2 3 24,-6-3 1,6-1-23,-2 1 0,-1 0 1,1 4 0,-3-3 16,3-1 0,-1-4 2,1 4 0,2-1-14,-6 1 1,5 2-4,-5-6 0,8 4-21,-3-3 0,4 4 21,-5-1 1,2-1-18,-2 2 1,3-5 15,-3 4 1,3-1 39,1 1 1,-4 3-42,1-3 0,-2-1 0,1 1 0,3 1 2,-3 3 1,-2-2-1,-2-2 0,4 3-15,0-3 1,3-1 16,1 1 0,-4 1 9,0 3 1,1-4-15,3 0 1,0 0-22,0 4 0,-4-1 10,1-3 0,-1 3-2,4-3 1,0 3 9,0 1 0,0 0-2,0 0 0,0-4-3,1 0 0,-1 0-1,0 4 1,0 0-18,0 0 0,0 0-6,0 0 1,4 0-5,0 0 0,0-3 29,-4-1 0,4 0-3,0 4 1,-1-4 41,-7 0 0,3 1 7,-3 3 1,-1-4-8,1 0 1,-3-1-31,3 1 1,-3 3 39,3-3 0,-5 1-30,2 0 0,-4 1-15,0-1 0,0 0-8,0-1 1,-5 3-43,1-3 0,-1 3 35,1 1 1,2-4 5,-2 0 1,-1 0 11,1 4 0,-4 0-15,4 0 0,-4-1 14,3-3 0,-2 3-10,2-3 1,1 3 164,4 1 1,-2 0-25,-2 0 1,3 0-79,-3 0 1,-2-1-36,2-3 1,-4 3-15,4-3 0,-4 3 114,4 1 0,0 0-69,3 0 0,-3-2-62,0-1 0,0 1 23,4-2 0,-4 3-5,0 1 1,-1 0-9,5 0 1,4-4-8,-1 1 0,-3-1 21,-4 4 0,-2 0-13,2 0 0,1 0-33,-5 0 1,2 0 34,-2 0 1,-3 0-33,3 0 0,-1 0 31,1 0 0,-2 0-3,2 0 0,-1 0 5,1 0 0,-3 4-2,3-1 1,-2 1 264,-2-4 0,-3 0-224,-1 0 0,-3 0 60,3 0 0,-5 0-83,2 0 0,-3 0 202,-1 0 0,0 0-203,0 0 0,0 0 126,-1 0 1,-3 0-133,1 0 1,-5 0-4,4 0 1,-4 0-6,4 0 0,-4 1-10,4 3 1,-5-2 55,1 1 0,2-1-33,-2-2 0,0 0 93,-3 0 0,-1 0-15,1 0 1,-1 0 42,1 0 1,-5 0-131,1 0 1,-4 0-75,3 0 0,-3 0-12,4 0-331,-6 0-548,3 0 0,-7 1 958,-6 3 0,-20 2 0,-14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7.6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3872 3746 7569,'-4'-11'-210,"0"-1"1,0 5 396,4-1 0,-1 5 1,-2 2-1,0 6 0,0 8 1,2 3-87,1 5 1,0 0-1,0 2 1,1 1 0,2 2-1,0 0 1,0 1-1,-2 0 1,1-1 0,0 0-190,2-2 0,0 0 1,-4 0-1,0 0 1,0-2-1,0-2 1,0-1-1,0-1-207,0-2 0,0-1 0,0-3 0,0-1 0,-2 1 295,-1-1 0,-4 1 0,-4-1 0</inkml:trace>
  <inkml:trace contextRef="#ctx0" brushRef="#br0" timeOffset="1">3723 3883 7569,'-6'-16'-8,"1"3"1,5-2 0,0 2 0,0 2 0,2-1 0,5 1 136,4-1 0,8-3 0,0 0 0,3 1 0,2 1 0,1 3 0,3 1 0,1 3-94,3 1 0,-4 1 0,0 4 0,-1 0 0,-1 1 1,0 3-1,-2 5 0,-3 4-109,-2 2 0,2 5 1,-6-1-1,-1 3 1,-2 1-1,-1 1 1,-4 1-1,-3 3-27,-3 1 1,-6 2-1,-2 2 1,-5-2-1,-4-1 1,-6-1 94,-3 0 1,-3-4 0,2 2 0,-1-4 0,-1-3 0,0-2 0,2-2 0,2-2-238,1-1 1,2-3 0,2-1 242,4-1 0,2-1 0,1 5 0</inkml:trace>
  <inkml:trace contextRef="#ctx0" brushRef="#br0" timeOffset="2">4420 3952 7569,'0'-18'701,"-1"4"-530,-3 5 1,-3 9 0,-4 8-1,1 3 1,1 4 0,1 4-1,1 3 1,0 2-325,4 3 0,1-3 1,2 2-1,2-1 1,1-3-1,6 1 0,4-1 1,3-2 48,2-1 0,1-9 0,4 0 0,0-3 0,0-5 0,1-2 210,3-4 0,0-3 0,5-7 1,-3-3-1,-1 0 0,-2-4 0,-2 0 1,-3-2 75,-2 0 1,-2-4 0,-6 0 0,-1-1 0,-2-2-1,-4 1 1,-5-1 0,-7 1-203,-7 2 0,-7 4 0,-6 4 0,-5 5 0,-5 5 0,-1 8-728,0 7 1,-3 4 747,4 13 0,0 3 0,3 8 0</inkml:trace>
  <inkml:trace contextRef="#ctx0" brushRef="#br0" timeOffset="3">5048 3803 7341,'-11'-18'144,"0"2"1,4 4 0,2 1-1,1 0 1,0 2 0,2 6 0,2 11-1,2 8 1,2 7-8,-2 4 0,0-2 0,-1 4 1,2 1-1,0-1 0,0 1 1,-2-1-1,0-2-174,3-3 0,-2-2 0,1-2 0,-1-2 0,-1-2 1,1-2 237,2-1 0,0-5-6,-4-1 1,0-9 0,-1-3 0,-2-8 0,-2-6 0,-1-3-1,-3-1 1,-1-1-156,-2-2 0,5 0 0,0-3 1,1 2-1,1 6 0,0 4 0,2 5-344,2 0 1,2 6 0,3 3 0,4 7 0,4 6 178,7 4 1,1 7-1,6-2 1,0 2-1,-1 2 1,3 0-1,0 0 98,0 0 1,2-2 0,-3-2 0,-1-4-1,1-2 1,-2-1 0,-2-2 0,-4-3 474,-2-3-217,-2-3 1,-5-2-1,-1-4 1,-3-5 0,1-5-1,-2-4-51,0-6 0,-1 1 1,-4-5-1,0-1 1,0-2-1,0-2 1,0 1-1,0 1-397,0 0 1,0 1 0,0 0 0,-2 6 0,0 4 0,-2 6 0,2 3-246,0 0 1,5 6 461,4 2 0,1 3 0,9 1 0</inkml:trace>
  <inkml:trace contextRef="#ctx0" brushRef="#br0" timeOffset="4">5905 3312 7569,'-7'-16'2,"-3"8"0,4 2 0,-1 8 0,2 10-87,0 5 1,3 4 0,-5 0 0,1 2 0,1 5 0,0 2 0,1 2 0,0-1-821,0 0 905,1-3 0,8 5 0,1-4 0</inkml:trace>
  <inkml:trace contextRef="#ctx0" brushRef="#br0" timeOffset="5">6144 3735 7569,'-5'-7'84,"0"3"1,-2 8-1,3 5 1,3 4 32,1 2 0,0 4 0,0-2 0,0 0 0,0 4 0,0 0 0,1 2 0,1-1-287,2-3 1,0 1 0,-4-5-1,1-1 1,2-1 0,1-2 0,-1-1 169,3-2 0,-5 2 0,4-3 0</inkml:trace>
  <inkml:trace contextRef="#ctx0" brushRef="#br0" timeOffset="6">5870 3792 7569,'0'-12'212,"0"1"0,2 1 0,3 2 0,6 3 0,8 0 0,7-3-127,4-2 1,14-1 0,10-1 0,8 1 0,-29 5 0,1 1-1,0-1 1,-1 0 0,0 1 0,0 0 0,0 1 0,-1 0-86,1 2 0,0 1 0,1-2 0,-1-1 0,2 1 0,-1 0 0</inkml:trace>
  <inkml:trace contextRef="#ctx0" brushRef="#br0" timeOffset="7">7800 3655 7569,'-5'-5'32,"5"5"0,5 7 1,3 6-1,0 3 1,1 2-1,1 4 1,1 2-1,-1 2 0,-1 1 1,-2 0-1,-1 1 1,-1 0-1,1 0 1,-1-3 66,0-1 1,3-5-1,-4-1 1,0-2-1,-1-2 1,3-2-1,0-3-14,3-2 1,1-4 0,1 1-1,2-3 1,2-2 0,3-3 0,1-5-1,0-4-26,1-2 1,2-2-1,0 2 1,-2-3 0,-4 1-1,0 1-53,-2 4 0,-8 0 0,5 2 0,-2 1-20,-2 2 0,-2 5 1,-5 2-1,0 7 0,0 3 1,1 3-1,1 1-12,2 1 1,5 0-1,-1-2 1,3 1-1,4 1 1,4-2 67,3-5 0,6 1 0,1-5 0,3-1 0,1-2 0,4-2 0,1-3 0,1-4 55,-2-2 1,-3-5-1,-2-2 1,-3 1 0,-1-2-1,-4 0 1,-4-2 0,-4-3-72,-4-3 1,-2 0 0,-2-3 0,-7 0 0,-7 1 0,-9 0-133,-6 3 0,-9 2 1,-7 5-1,-9 7 1,-3 6-1,-2 5 1,3 3-1,2 6-193,4 5 1,12 4-1,8 5 1,5 0 0,4-1-1,4 1 1,5 0 298,3 0 0,11 0 0,3 0 0</inkml:trace>
  <inkml:trace contextRef="#ctx0" brushRef="#br0" timeOffset="8">9239 3632 7569,'-6'-23'330,"-4"1"1,4 3 0,-1 4 0,3 2 0,2 3 0,-2 1-141,-3 2 0,-4 4 0,-1-1 1,-2 3-1,-3 2 0,-1 3 1,-2 4-331,-1 2 0,-2 5 0,0 1 1,1-3-1,2 0 0,2-1 1,3-1-1,5 0-5,5 1 0,0-1 1,1 1-1,3-1 1,3 1-1,6-1 1,3 0-1,4 1 151,4-1 0,3-3 0,1-1 1,1 2-1,1 1 0,2 2 5,-2-1 0,3-3 0,-2 0 0,-3-1 0,-4 1 0,-3-1 0,-3 2 0,-3 1-24,-2 2 1,-6-1-1,2 2 1,-4 1-1,-5 1 1,-5 0 0,-6 2-1,-1 1-29,-4-1 1,-4 4 0,0-6 0,2-1-1,4-3 1,2-2-283,3-1 0,2-1 0,3 4 0,5-4 324,8-3 0,10-8 0,3-2 0</inkml:trace>
  <inkml:trace contextRef="#ctx0" brushRef="#br0" timeOffset="9">9548 3666 7569,'6'-11'235,"-2"-1"1,-3 1 0,-2 1 81,-3 2 1,2 3-1,-6 6 1,-1 3 0,-1 5-1,-1 5 1,-1 6 0,2 4-274,2 3 0,0 5 0,4-3 0,1 1 0,2 1 0,1-1 0,1 1 1,3-2-344,4-1 0,2-2 0,2-4 1,4-2-1,1-2 0,2-3 239,0-5 1,1 1-1,4-8 1,1 0 0,3-2-1,0-1 1,0-1-1,-2-3-125,2-3 1,-4-4-1,2 0 1,-6 0 0,-5-2 184,-2-2 0,-2-3 0,1-5 0</inkml:trace>
  <inkml:trace contextRef="#ctx0" brushRef="#br0" timeOffset="10">9514 3917 7569,'-23'0'155,"5"0"0,5 0 0,9 0-114,12 0 1,9-3-1,9-3 1,5 1-1,2-1 1,2 1-1,2-1 1,0-1-232,-4-2 0,0 3 0,-7-2 0,0 0 190,-2-3 0,-1-10 0,0-3 0</inkml:trace>
  <inkml:trace contextRef="#ctx0" brushRef="#br0" timeOffset="11">9708 3632 7569,'-24'-1'205,"5"-3"1,5 2 0,2-1 0,2 0 0,4 1-45,6-2 0,5 0 0,7 3 0,4-2 0,4-1 0,5 2 0,7 1-161,5 1 0,4 5 0,4 1 0</inkml:trace>
  <inkml:trace contextRef="#ctx0" brushRef="#br0" timeOffset="12">11067 3609 7569,'-9'-9'89,"4"5"1,6 9 0,3 8 0,2 6-1,1 3 1,0 2 0,1 1 0,-2 3-1,1 1 1,-2 2-48,0-2 0,2 0 1,-2-4-1,0 2 1,2-3-1,-2-2 1,0-4-1,-1-3 33,1-5 1,-3 1 0,6-6 132,1-2 0,-3-4 0,1-11 0,-1 0 1,0-4-1,3-3 0,0-3-144,-1-5 0,2 4 0,-3-1 1,2 5-1,0 2 0,-2 3-203,-2 2 0,3 5 0,0 5 0,4 4 0,1 6 0,3 3 0,-1 5 36,1 3 0,-2-2 0,4 2 0,0 2 1,0-1-1,1 0 0,0-2 0,0-1 142,1-3 0,-3-6 1,-2-1-1,-3-2 1,0-3-1,-1 0 288,1-2 1,-6-5 0,-1-3 0,-1-3 0,0-5 0,-2-3 0,0-2 0,-2-3-169,0-3 0,0 2 0,0-5 0,-2 1 0,0 1 0,-3-1 0,0 1-994,0 0 1,-3 2 0,4 4 0,0 3-980,-1 4 0,8 8 1814,-3 7 0,12 11 0,1 6 0</inkml:trace>
  <inkml:trace contextRef="#ctx0" brushRef="#br0" timeOffset="13">11775 3655 7569,'-1'-23'17,"-3"0"1,1 5 0,-3 2 0,1 1-1,2-1 301,2 2 1,1 8 0,0 6 0,0 8 0,0 6 0,0 6 0,1 5-352,3 6 1,-1-2 0,3 1 0,-1 2 0,-1 0 0,0-2 0,0-2 0,-2-1-308,-1-1 1,-1 0 0,0-6 0,0-2 0,0-2 0,0 0-1151,0 0 1490,0-3 0,0 3 0,0-4 0</inkml:trace>
  <inkml:trace contextRef="#ctx0" brushRef="#br0" timeOffset="14">12118 3483 7569,'-12'-11'457,"1"7"0,1 8 1,1 10-252,1 6 0,6 7 0,-2 2 0,2 3 0,2 3 0,0 2 0,0 1 0,2 0-294,2-1 0,2 2 1,5-1-1,1-2 0,-1-4 1,-1-6-1,-1-3-610,-1-4 0,-1 0 0,4-6 0,-4-3 698,-3 0 0,2 0 0,1 2 0</inkml:trace>
  <inkml:trace contextRef="#ctx0" brushRef="#br0" timeOffset="15">11752 3906 9077,'11'5'-128,"6"-4"0,3 3 0,6-3 0,4 1 1,4 0-1,3 2 0,3-1 0,-1-2-66,0-1 0,1 0 1,-5 1-1,1 2 1,-5 0-1,0 0 1,-3-2 193,0-1 0,-3 0 0,-5-1 0,-2-2 0,-1-2 0,-5-1 0,-2-2 97,-2 2 1,-5-4 0,0 2-1,-1-2 1,-2-3 0,-2-1-1,0-2 1,-3-1 299,-2 1 0,4-4 1,-4 1-1,1-4 0,1-3 1,-2-2-1,2 1 0,0-3-79,3 1 0,-1 4 0,1-2 1,-2 3-1,1 1 0,2 2-400,1 2 0,1 2 0,2 6 0,2 1 1,1 3-180,3 7 0,1 5 1,3 9-1,2 4 0,3 6 1,1 4-1,0 4 0,1 1 143,2 1 0,1 4 0,0 1 0,-2 1 0,0-2 0,-2-4 0,1-3 32,1-4 0,2 0 0,-1-4 0,-3-1 0,-4-3 0,-2-4 1,-2-3-380,1 0 1,-2-1 0,-3 1 0,-4-2 464,-6-3 0,-8-1 0,-7-6 0</inkml:trace>
  <inkml:trace contextRef="#ctx0" brushRef="#br0" timeOffset="16">12426 3917 7569,'-23'0'345,"5"-3"1,3-3 0,2 1-226,2 0 1,6-2 0,6 3 0,11 1 0,9 1 0,8-1 0,7-1 0,3 2-435,3 1 1,9-1 0,-7 0 0,1-2 0,-3 2 0,-3-1 0,-1-1 313,1-3 0,2-4 0,5 0 0</inkml:trace>
  <inkml:trace contextRef="#ctx0" brushRef="#br0" timeOffset="17">13065 3563 7569,'-11'-11'264,"0"-1"0,-1 2 0,1 3 51,-1 3 1,6 8 0,1 5-1,1 3 1,0 5 0,2 2-1,1 4 1,1 2-319,0 0 0,0 3 0,0 0 1,0 0-1,1 1 0,1-1 1,3 0-1,0-4-365,1-3 1,1-1 0,-3-5 0,-1-1 0,-2-1 0,-1-2 367,0 1 0,5-6 0,1-1 0</inkml:trace>
  <inkml:trace contextRef="#ctx0" brushRef="#br0" timeOffset="18">12689 3598 7569,'0'-23'200,"2"5"1,6 3 0,7 3 0,7 3 0,3 2-1,4-1 1,3 1 0,5-1-184,2-1 1,3 4 0,4 1-1,-1 3 1,1 1-18,0 0 0,-1 0 0,1 0 0</inkml:trace>
  <inkml:trace contextRef="#ctx0" brushRef="#br0" timeOffset="19">14390 3472 7569,'-11'-10'148,"3"3"0,2-5 1,0 4-1,2 3 0,2 3 1,8 0-1,2 4-91,4 1 0,1 2 1,2 4-1,4-1 1,2 1-1,2 0 0,0-2 1,0-2-84,0 0 1,3-3-1,1 2 1,-2-3-1,-2-1 1,-2-1 0,-4-3-1,0-4 23,-3-2 0,1 2 1,-2 1-1,-3-2 0,-1-1 1,-2 0-1,0 1 122,-2 1 1,-3 7 0,-5 2 0,-5 9-1,-2 9-46,-2 7 0,-3-1 0,-1 7 1,-1 2-1,1 3 0,2 0-72,1-2 0,-2 3 0,0 0 0,1-1 1,1-3-1,1-2 0,1-3 0,1-2-296,2-6 1,-1 1 0,6-7-1,0-1 1,2-1 0,2-3 0,3-1-1,5-3 295,5-1 0,9-1 0,6-4 0</inkml:trace>
  <inkml:trace contextRef="#ctx0" brushRef="#br0" timeOffset="20">14996 3632 7569,'-17'-7'152,"4"2"1,-2 5 0,1 2 0,0 1 0,-2 5 0,-1 4 0,1 3 41,2 4 0,-3 2 0,2 3 1,2 2-1,5 0 0,4 0 0,2-1 1,2 1-173,0 0 1,7 0 0,3-6-1,5-2 1,4-2 0,4-3-1,4-4 1,2-4-16,3 0 1,1-5 0,1 0 0,0-6 0,-1-5 0,-1-1-56,-2-3 1,-8-1 0,-1-5-1,-4-5 1,-7-2 0,-5-5 0,-4-2-1,-2-4-104,-3-2 0,-7-1 0,-9-2 0,-6 2 0,-4 5 0,-4 7 1,-2 7-1,0 7-126,3 8 0,3 3 0,0 5 0,4 0 0,6 1 0,6 3-338,5 3 1,4 7 615,5 1 0,5 6 0,1-4 0</inkml:trace>
  <inkml:trace contextRef="#ctx0" brushRef="#br0" timeOffset="21">15384 3632 7569,'-18'-13'221,"5"-1"1,6 12-1,-2 3 1,0 5 0,1 4-17,5 2 0,-2 4 0,1 2 1,1 1-1,3 0 0,4 1 0,4 2 1,3 1-215,4 0 1,3-2-1,5 0 1,1-4-1,1 0 1,2-4-1,0-5 65,1-4 1,-3-2-1,4-2 1,-1-2-1,-3-2 1,0-4-1,-4-6 131,-2-5 0,-2-3 0,-6-2 0,-1-3 0,-2-3 0,-4-3 0,-3-1 0,-1-1-360,0 1 0,-1 0 0,-3-1 1,-4 2-1,-2 4 0,-1 5-2423,-1 4 2596,1 6 0,-1-3 0,1 6 0</inkml:trace>
  <inkml:trace contextRef="#ctx0" brushRef="#br0" timeOffset="22">17166 3552 7569,'-6'-27'234,"0"2"0,0 2 0,1 4 1,1 2-1,0 4 0,2 0 0,0 1-52,2 1 1,0 10 0,0 7 0,0 11-1,0 9 1,0 6 0,0 3 0,0 2-309,0 1 1,0 4 0,0-2 0,0-2-1,0-2 1,2-4 0,0-3 0,2-3-146,-2-2 1,1-5-1,0-1 1,0-2-1,1-2 1,0-1 270,0-2 0,5 1 0,-3-1 0</inkml:trace>
  <inkml:trace contextRef="#ctx0" brushRef="#br0" timeOffset="23">17497 3369 7569,'-18'-5'230,"2"0"0,5-1 0,4 7 0,2 9 1,0 8-1,-2 5-63,1 3 0,1 4 1,5 4-1,0 1 1,0 3-1,0 4 1,0 3-1,1 0-260,3 1 1,2-5 0,4-3 0,-1-4 0,-1-4 0,0-3 0,-1-4 0,1-3-658,1-1 1,-4-9 0,-2 2 749,-1-2 0,-2-5 0,0 0 0</inkml:trace>
  <inkml:trace contextRef="#ctx0" brushRef="#br0" timeOffset="24">17063 3803 7569,'-7'-1'238,"5"-2"1,6 0-224,7 0 0,7 2 0,9 1 0,6 0 0,6 0 0,8 1 0,4 2 1,3 2-685,2 1 1,-4-2 668,-3 3 0,-2 1 0,-1 3 0</inkml:trace>
  <inkml:trace contextRef="#ctx0" brushRef="#br0" timeOffset="25">17657 3929 7569,'-12'0'176,"5"-4"1,0-1-1,1-3 1,1-3 0,-1-4-1,0-3 1,1-2 245,3-2 0,1-2 0,1-3 0,0-3 1,0-3-1,0-1 0,1-1-172,3 1 0,3-4 1,7 0-1,1 0 0,-1 1 1,-1 1-1,-2 5-389,1 2 1,-4 3 0,-2 7-1,-1 4 1,-1 3-131,1 5 1,-4 3 0,4 9 0,-1 7 0,1 5-1,1 6 1,3 5 0,1 5 157,2 4 0,4 10 1,5 0-1,3 2 0,4 3 1,0-2-84,0-3 0,2 0 0,-3-9 1,-2-3-1,-2-3 0,-4-5 1,-4-4-1,-2-4-459,-2-4 0,-4-3 1,-4 0 652,-1-1 0,-18 1 0,-3-1 0</inkml:trace>
  <inkml:trace contextRef="#ctx0" brushRef="#br0" timeOffset="26">17679 3860 7569,'-15'-4'132,"1"-1"1,3 0 0,3-1-1,2 0 126,0-3 1,3 2 0,1 1 0,5 0-1,7 1 1,7 0 0,5 1-311,5-1 0,3 3 0,3-3 0,1 1 0,-1 1 0,-1-1 0,-2-1-166,-1-3 1,-1 2 0,-5-3 0,0-2 0,-2-3 0,-2-2-1,-2 0 266,-1-3 1,-7-3-1,3-1 1,-3 2-1,-3 1 1,-1 1 0,-1-1 605,0 3 1,-1 3-1,-1 11-587,2 11 0,-2 7 1,6 9-1,-1 3 0,1 2 1,0 1-76,0 1 0,3-1 1,0 3-1,0-1 1,1-3-1,1-1 0,1-2 1,1-2 63,-1-1 0,0-6 1,0-1-1,1-5 0,-1-3 1,-2-5-1,0-1 0,-1-2 260,1 0 1,-5-9 0,1-4-1,0-3 1,-1-5 0,0 0-239,-2-2 1,-2-5-1,-3-3 1,0-2 0,0-1-1,0 0 1,0 0 0,0-1-491,0 1 1,0 4 0,0 2-1,0 2 1,2 6 0,0 2-1,3 4-867,2 2 1,-4 5 0,5 4 1278,1 1 0,6 7 0,3 2 0</inkml:trace>
  <inkml:trace contextRef="#ctx0" brushRef="#br0" timeOffset="27">18593 3552 7731,'0'-17'1158,"0"5"-786,0-4 0,0 10 0,0 7 1,0 8-1,0 7 0,0 3 0,0 3-423,0 4 1,0 8 0,0-2-1,1-1 1,2 2 0,2-1-1,3 0 1,3-3-112,3-1 1,3-5-1,-2-5 1,4-2-1,2-2 1,3-1 0,3-3-1,4-2-90,2-5 1,1-1 0,-1-2 0,-3 0 0,-3-2 0,-3-1 251,-1-5 0,0-12 0,0-4 0</inkml:trace>
  <inkml:trace contextRef="#ctx0" brushRef="#br0" timeOffset="28">18570 3769 7569,'-5'-10'-17,"7"1"1,8 3-1,9-1 1,6 2 55,6 0 1,3 0 0,3 2 0,1 0 0,0-1 0,-1 0 0,-2 0-1,-3 2-39,-3 0 0,3-3 0,-3-1 0</inkml:trace>
  <inkml:trace contextRef="#ctx0" brushRef="#br0" timeOffset="29">18639 3495 7569,'-6'-1'100,"3"-2"1,7-1 0,8 2 0,10 0 0,7 2 115,4 0 1,8 0 0,3 0 0,6 0 0,-1 0-1,-1 0-216,-3 0 0,-7 0 0,1 0 0</inkml:trace>
  <inkml:trace contextRef="#ctx0" brushRef="#br0" timeOffset="30">3929 5094 7569,'-5'-12'71,"3"1"0,-1-1 0,1 1 0,2 2 0,0 5 0,0 8 0,0 6 0,2 6 0,0 3 38,2 2 1,4 3-1,-3 2 1,1 2-1,2-1 1,-1 1-1,0-1 1,-1 0 0,0-1-1,2 0-180,-2-2 1,4-1 0,-3-1 0,-1 1 0,-1-1-1,-1-3 1,0-3 0,0 0-299,1-1 1,-4-4 0,3-3-1,-3 1 369,-1 1 0,-10-4 0,-3-1 0</inkml:trace>
  <inkml:trace contextRef="#ctx0" brushRef="#br0" timeOffset="31">3895 5265 7569,'-6'-16'81,"5"3"1,-3-2-1,3 2 1,1 1 0,0 1-1,0 0 1,1-1 0,3 1-1,4-1 198,2 1 0,6 0 1,3 0-1,3 3 0,2 0 1,2 0-1,1 2 1,3 1-331,1 0 0,2 4 1,0-3-1,-1 4 1,-3 2-1,0 5 1,-1 1-1,-1 6-186,-5 3 0,-1 3 0,-7 6 0,-4 2 1,-5 1-1,-3 1 0,-4 1 186,-1-1 0,-9 1 0,-7 2 0,-4-2 1,-3-2-1,-6-1 0,-4-1 146,-2 1 0,0-8 1,4 2-1,1-3 0,2-3 1,5 0-1,3-5 1,4-3-332,4-3 0,7 0 0,3-3 0,3 2 0,2-1 1,5-3 235,3-4 0,9-3 0,1-4 0</inkml:trace>
  <inkml:trace contextRef="#ctx0" brushRef="#br0" timeOffset="32">4477 5231 7569,'-8'0'246,"2"1"1,0 3-1,1 3 1,-2 4-1,1 1-82,-3 4 1,4 1-1,1 7 1,3 2 0,1 0-1,0 0 1,1-2 0,3-1-236,4 0 1,3-4-1,4-2 1,4-1 0,3-5-1,1-3 1,1-3-1,1-3 13,2 0 0,5-8 0,-3-1 0,0-5 0,-2-3 0,-3-4 1,-3-2-1,0-2 159,-2 0 0,-7 0 0,1-1 0,-5-1 0,-3-3 0,-4-2 0,-4 0-117,-4 1 1,-10-2 0,-6 7-1,-7 5 1,-7 5 0,-6 8-1,-5 6-409,-6 8 0,0 5 1,2 13-1,6 2 425,7 1 0,8 1 0,4 5 0</inkml:trace>
  <inkml:trace contextRef="#ctx0" brushRef="#br0" timeOffset="33">5025 5219 7569,'0'-11'49,"-4"-1"1,1 1-1,0 2 1,2 7-1,1 8 121,0 7 1,4 3 0,-1-1 0,1 4 0,0 3 0,0 1 0,-2 0 0,0 0-127,-2-1 1,1 1 0,1 0 0,3-1 0,1-2 0,0-1 0,-1 0-42,0-1 1,4-2 0,0-4 0,4-2 0,3-1-1,2-3 1,2-1 0,2-2-49,0-2 1,1-1 0,1 0 0,2 0 0,-1-1 0,-2-2 0,-4-2 0,-2-1-422,-3-3 1,-2 3 0,-2-2-1,-2-1 466,-4-1 0,-3-7 0,-1 0 0</inkml:trace>
  <inkml:trace contextRef="#ctx0" brushRef="#br0" timeOffset="34">5094 5391 7569,'-18'0'107,"5"-2"60,8-1 1,6 0 0,12-5 0,2 0 0,4-3 0,4 0 0,3 0 0,2-1-247,1 1 0,0 3 0,1 0 0,-2 1 0,-1-1 0,-2 1 0,-2-1 79,-3 2 0,-6-10 0,3 4 0</inkml:trace>
  <inkml:trace contextRef="#ctx0" brushRef="#br0" timeOffset="35">4991 5117 7569,'-12'-12'25,"6"1"1,2-1-1,3 1 1,4-1 0,3 1-1,8-2 1,5-1-14,5-1 0,8-4 0,1 4 1,5 0-1,2 1 0,4 1 1,-1 3-1,0 0-410,-1 0 1,-2 3-1,4 2 398,-3 0 0,-4-1 0,3-6 0</inkml:trace>
  <inkml:trace contextRef="#ctx0" brushRef="#br0" timeOffset="36">5825 4922 7569,'-12'0'69,"1"0"1,-1 0 0,2-1 0,1-1 222,2-2 1,-2-4 0,-5 4-1,-3 2 1,0 1 0,-4 2-1,0 3 1,-1 3-234,3 3 0,-2 6 0,3 0 0,0 1 0,3 0 0,3 0 0,4 1 0,1-2-303,2 1 1,1 2-1,6-4 1,3 0-1,5 0 1,5 1-1,4-2 87,5-2 1,3 0-1,5-2 1,-2-1-1,0-2 1,1 1-1,-2 0 134,-1-1 0,-3-3 0,-4 2 0,-4 1 0,0-2 0,-4 1 0,-3 0 0,-4 3 59,-1 1 1,-1 2 0,-4-1 0,-1 1 0,-3 0 0,-5 2 0,-5 2 0,-5-1 16,-3 1 0,0-3 0,-1 2 0,-1-1 0,0 0 0,-1 1 0,5-2-349,2-4 1,3 1-1,5-2 296,2 2 0,3-4 0,5-1 0</inkml:trace>
  <inkml:trace contextRef="#ctx0" brushRef="#br0" timeOffset="37">6110 5094 7569,'-4'-16'767,"-1"1"-588,-1 1 0,3 13 0,0 9 0,1 8 0,2 7 0,0 4 0,0 3 1,0 2-321,0-2 0,0 3 0,0-2 0,2 0 0,0 0 0,2-6 0,0-3 0,0-4-533,-1-2 1,1-1 0,-3-5 673,3-2 0,-2-3 0,3-5 0</inkml:trace>
  <inkml:trace contextRef="#ctx0" brushRef="#br0" timeOffset="38">6110 5208 7569,'-4'-8'403,"1"1"-323,-1 9 0,9-1 0,2 12 0,4 1 0,0 3 0,2 0 0,1 4-31,1 0 0,4 2 1,-3-1-1,2-2 0,2-2 1,1-2-1,-1-2 0,-2-2 23,-2-5 0,3 2 0,-2-5 0,-1-2 0,1 0 0,-4-4 0,-3 0 0,-4-4 188,-1-5 0,3 1 0,-4-7 1,-2-1-1,-1 0 0,-1-2 1,0-2-210,0-1 0,0-3 0,0-1 1,-1 2-1,-1-1 0,-4 1 1,0-2-471,-3 2 1,4 1-1,1 2 1,2 2-1,-1 2 1,1 2-1,3 2 419,5 1 0,10 1 0,1 1 0</inkml:trace>
  <inkml:trace contextRef="#ctx0" brushRef="#br0" timeOffset="39">6830 4797 7569,'-4'-19'372,"-1"1"1,-2 3-1,0 6-213,0 8 0,-1 6 0,3 7 0,-2 4 0,0 4 0,-1 4 0,2 4 0,-1 0-496,1 0 1,3 3 0,0-1-1,1 0 1,2-1 336,0-1 0,-5 4 0,-1-3 0</inkml:trace>
  <inkml:trace contextRef="#ctx0" brushRef="#br0" timeOffset="40">7047 5037 7569,'-10'-5'496,"2"5"0,4 7 0,2 7 0,-1 4-373,-1 0 0,0 7 1,4-2-1,0 2 1,2 2-1,0 1 0,3 0 1,0 0-455,0-3 0,3-1 1,-4-1-1,0-1 0,-1-3 1,3-4-1365,0-3 1695,-4 0 0,9-1 0,-5 1 0</inkml:trace>
  <inkml:trace contextRef="#ctx0" brushRef="#br0" timeOffset="41">6875 5094 7569,'-3'-18'232,"-1"3"0,1 2 0,2 2 0,2-1 0,3 1 2314,4-1-2456,2 1 0,2-1 0,4 1 0,4 0 0,5 1 0,6 1 0,2 2-201,1 2 0,2 1 111,2 4 0,7 0 0,7 0 0</inkml:trace>
  <inkml:trace contextRef="#ctx0" brushRef="#br0" timeOffset="42">8292 4922 7569,'-12'-11'121,"1"5"0,1 3 0,2 6 0,4 6 1,2 6-1,-1 8 0,-1 6 0,2 5 0,0 3 1,2 2 388,0 2-513,0-4 0,0 4 0,0-5 0,2-4 1,0-3-1,2-4 0,0-2 0,0-4 227,-1-4 1,1-2-53,-4-2 0,-1-5 1,-3-6-1,-3-7 1,-2-3-1,0-3 1,1-2-109,-1-4 0,0-2 1,1-2-1,0-1 1,0-3-1,2-2 1,2-2-1,2 2-197,-2 1 0,3 7 0,-3 5 0,2 4-48,2 0 0,6 6 0,1 3 0,3 6 0,3 3 0,1 2 81,1 0 1,4-2 0,-2 3 0,1-3 0,1 0 0,0 0 0,-2-1 0,0-2 79,-3 2 0,-2-3 0,0 2 0,-1-4 0,1-4 0,-1-4 0,1-3 142,-1-5 1,0 3 0,1-7 0,-1 0 0,1-1 0,-2-2 0,-1 0 77,-2 0 1,-4 4-1,1 1-336,-3 2 1,0 12 0,2 13 0,1 10 0,-2 8 0,-1 2-1,1 2-9,1 2 0,-1 6 1,3-3-1,-1-1 1,1-4-1,0 0 1,1-1-429,0 1 0,-2-2 0,4 1 573,1-3 0,1 2 0,1 0 0</inkml:trace>
  <inkml:trace contextRef="#ctx0" brushRef="#br0" timeOffset="43">8737 5356 7569,'-8'-7'137,"2"-1"1,1-1 0,2-1-1,2-1 1,0-1 0,-2 0-1,0-2 1,0-3 236,2-1 0,1-1 0,0-4 0,1-1 0,2-1 0,2-3 0,1-1-293,3-3 0,0-1 1,0-1-1,-2 0 1,2 1-1,1 1 1,0 4-342,-2 4 1,1 4 0,-4 8 0,1 3 0,3 5 148,1 8 1,-1 10 0,1 7-1,3 4 1,1 5 0,1 5 0,0 1-1,1 3 87,0-3 1,2 1 0,4 0 0,-2 1 0,-1-2 0,0-3 0,0-4-261,0-1 1,-4-6 0,3-4-1,-2 0 1,-2-1 0,-2-1 0,-3-2 283,-2-1 0,-4-2 0,2 0 0</inkml:trace>
  <inkml:trace contextRef="#ctx0" brushRef="#br0" timeOffset="44">8680 5345 7569,'-12'-6'186,"7"-5"0,5 5 0,8 0 0,6 1 0,6 0-141,6-3 0,8-2 0,9 0 0,4 1 0,2 1 1,0 1-1,-2-1-412,-2 0 1,1 2 0,-2-3-1,-2 2 1,-4-1 366,-2 2 0,-2-10 0,0 4 0</inkml:trace>
  <inkml:trace contextRef="#ctx0" brushRef="#br0" timeOffset="45">9377 4968 7569,'-12'-1'127,"1"-2"257,-1-1 1,5 1 0,0 4 0,2 3 0,3 5 0,0 5-427,2 5 1,0 2-1,0 2 1,2 0-1,2 0 1,2 0-1,1-1 1,1 0-182,1-3 0,1 1 0,2-4 0,-1-3 0,-1 0 1,0-3-1,-1-1 0,1-2 91,-1-2 1,0-2 0,2-3 0,2-1 0,1-3 0,1-3 0,1-5 311,0-3 0,-3 1 1,3-4-1,-1 1 1,2-1-1,-1-2 1,1-1 261,-3 2 0,-3 3 1,-3 7-393,-4 5 1,-4 9 0,-4 12-1,-4 2 1,-2 3 0,-1 4-1,-1-1-135,1-1 1,3 3 0,2-2 0,1-2 0,2-2 0,3-1 0,4 1-97,4 2 0,6-1 0,2-3 1,2-4-1,2-2 0,2-3 1,2-2-1,1-5 20,2-1 1,1-4 0,-1-1 0,2-6 0,1-4 0,-1-4-1,-1 1 1,-2-2 85,-2 0 1,-1-2 0,0-7-1,-1-3 1,1-3 0,0-3-1,0 0 69,0-2 1,-6 3 0,-1 7 0,-5 3 0,-3 5-1,-4 2 221,-3 4 0,-6 3 0,-3 3 0,-2 4 0,-1 3 0,-1 1 0,1 0 0,-1 1 285,1 3 1,3-1 0,2 4 0,0 2-1,1 1 1,-2 2 0,2 0-413,0 4 0,1 1 0,4 6 1,0 0-1,1 0 0,3 0 1,4-1-387,2 1 0,3 0 1,1-1-1,2-2 1,2-2-1,2-2 1,2-2-1,1-2-24,0-5 1,-2 2 0,-1-4 0,-1 0 0,2 0 0,0-2-1,1-2-233,-3-1 0,2-5 555,-1-2 0,1-4 0,2 0 0</inkml:trace>
  <inkml:trace contextRef="#ctx0" brushRef="#br0" timeOffset="46">10142 5254 7569,'-8'-2'262,"2"-1"0,2-5 1,5-1-1,6 0 1,4 2-33,4-2 0,3-2 0,5 0 0,1 1 1,1 1-1,2 1 0,0 1 0,-2-1-723,-2 1 0,5 3 0,-9-4 0,-1 1 493,-1 0 0,-4-8 0,4 2 0</inkml:trace>
  <inkml:trace contextRef="#ctx0" brushRef="#br0" timeOffset="47">10107 4968 7569,'2'-10'172,"2"1"0,4 1 0,5 1 0,4-1 0,2 1 0,3-2 0,5 0 15,2 1 1,2-1 0,3 4 0,2 0-188,2 0 0,7 1 0,7 4 0</inkml:trace>
  <inkml:trace contextRef="#ctx0" brushRef="#br0" timeOffset="48">11592 4831 7569,'-6'-11'32,"-1"4"0,5 5 0,-2 4 0,2 8 0,-1 7 0,1 7 0,-4 4 0,0 5 0,-3 2 0,0 5 0,0 0 0,3 4 0,0 0 0,1 0 0,0-2 0,2-4-70,2-2 1,0-3 0,-2-4 0,-1-5 0,2-5 0,0-2-12,2-3 1,-1-7-1,-1-4 1,-2-6-1,0-4 1,0-4-1,0-1-171,2-3 0,-1-3 0,1-6 0,-2-3 0,1-3 1,2-3 219,1-2 0,0-4 0,0-2 0</inkml:trace>
  <inkml:trace contextRef="#ctx0" brushRef="#br0" timeOffset="49">11467 4911 7569,'0'-11'120,"1"-1"0,3 3 76,3 5 0,3 11 0,2 12 1,-1 2-1,2 4 0,2 1 0,3 5 1,2 2-75,3 1 1,-3 4 0,7 0-1,-2-1 1,1-2 0,0-2-1,0-2-398,-2-5 1,-1-1-1,-2-3 1,0 0-1,-4-3 1,0-3 0,-4 0 275,-5-1 0,-2 0 0,-6-3 0</inkml:trace>
  <inkml:trace contextRef="#ctx0" brushRef="#br0" timeOffset="50">11375 5356 7569,'-5'-6'225,"5"2"1,6 3 0,6 0 0,4-2 0,7-1-221,6 2 0,13-5 1,5 0-1,4-2 1,4 0-1,0 3 1,2 1-1,2 2-5,2 2 0,2-4 0,-29 2 0,1-1 0</inkml:trace>
  <inkml:trace contextRef="#ctx0" brushRef="#br0" timeOffset="51">12871 4911 7569,'-1'-17'43,"0"6"1,0 7-1,3 8 1,2 7-1,2 7 1,1 5-1,1 4 1,1 3-1,0 3 1,-1 3-1,-1 1 1,1 1 0,0-3-16,1-3 0,-4 0 0,0-6 0,-2 0 0,1-4 0,-1-3 0,-2-2-643,-1-1 0,0-3 615,0 2 0,-10-7 0,-3-3 0</inkml:trace>
  <inkml:trace contextRef="#ctx0" brushRef="#br0" timeOffset="52">12814 4911 7569,'0'-11'-16,"1"-1"0,3 2 1,4 1-1,2 3 1,3 1-1,1 2 1,2 2-1,2 1 129,2 0 0,6 1 0,2 2 1,1 2-1,1 2 0,1 6 0,-2 5 1,0 5-114,0 3 0,-5 3 1,-1 7-1,-6 1 1,-6 2-1,-3 1 0,-6 0-83,-4 1 0,-10-4 1,-7 1-1,-4-4 1,-2-4-1,-4-3 0,-3-3-27,-3-1 0,-6-5 1,2-3-1,-1-2 0,2-3 1,5-1-1,7-3 110,5-1 0,0-1 0,3-4 0</inkml:trace>
  <inkml:trace contextRef="#ctx0" brushRef="#br0" timeOffset="53">13557 4785 7943,'-23'-5'30,"1"0"0,3-2 1,4 4-1,2 6 1,2 5-1,-1 5 1,1 4-1,1 2 67,2 5 0,-1 4 1,5 6-1,2 0 1,1 2-1,1 1 1,1 1-1,3 0 1,2-1-121,0-3 1,5 1 0,-4-8-1,3-2 1,1-2 0,-3-4 0,0-4-332,1-2 0,-3 1 0,2-1 354,1-3 0,1-1 0,1 2 0</inkml:trace>
  <inkml:trace contextRef="#ctx0" brushRef="#br0" timeOffset="54">13762 4911 7569,'-1'-14'314,"-2"1"1,0 6-1,0 4 1,2 10-288,1 5 1,0 3 0,0 8 0,0 4 0,0 3 0,1 5-1,2 3 1,0 2-144,0 2 1,2-6 0,-1-1 0,0-4 0,-1-3 0,1-4 0,0-3 0,0-3-398,0-1 1,1-3 0,-3-6 512,2 0 0,0-5 0,-4 2 0</inkml:trace>
  <inkml:trace contextRef="#ctx0" brushRef="#br0" timeOffset="55">13694 5219 7569,'11'-3'132,"0"-1"1,2 0 0,4 0 0,5-1 0,6 0 0,3-1 0,-1 1-164,2-1 0,0 1 1,-1 3-1,-1-2 1,-2 0-1,-3 0 31,-1 1 0,-1-6 0,0 2 0</inkml:trace>
  <inkml:trace contextRef="#ctx0" brushRef="#br0" timeOffset="56">13648 4991 7569,'6'-18'-48,"6"0"0,0 4 1,10-1-1,8 1 1,8 2-1,7 0 1,4-1-1,3-1 1,3-1-170,1 1 0,-8 3 0,-2 3 217,-2 4 0,-10-2 0,-1 0 0</inkml:trace>
  <inkml:trace contextRef="#ctx0" brushRef="#br0" timeOffset="57">14425 4808 7569,'-17'-5'713,"6"0"-564,6 2 0,3 6 0,2 12 1,2 6-1,1 3 0,5 5 0,1 3 1,0 3-259,-2 1 1,0-1 0,2-1 0,-3 1 0,-1-1 0,-2-1 0,-2-3-1,-1-3-1768,0-3 1877,0-1 0,0 0 0,0 0 0</inkml:trace>
  <inkml:trace contextRef="#ctx0" brushRef="#br0" timeOffset="58">14390 5174 7569,'-4'-13'179,"-1"-1"1,0-1 0,0 1 1046,3 1-1233,0 2 1,8 3 0,2 2-1,5 1 1,5 1 0,2 0 0,6 0-552,1 2 393,-1 0 0,6 2 0,-5 0 165,3 0 0,-5 6 0,3 0 0</inkml:trace>
  <inkml:trace contextRef="#ctx0" brushRef="#br0" timeOffset="59">14402 4888 7569,'-12'-13'224,"2"-3"0,3-2 0,4 0 1,6 6-1,4 2 917,3 2-1153,7 0 0,2-3 0,9 0 0,6-2 0,7 0 0,3 0 0,2 3-489,-1 0 0,1 5 0,-2 1 501,-2 3 0,-2 1 0,-6 0 0</inkml:trace>
  <inkml:trace contextRef="#ctx0" brushRef="#br0" timeOffset="60">14961 4797 7569,'-15'0'192,"0"0"0,2 1 0,4 3 69,5 3 0,-1 9 1,2 3-1,-1 2 0,0 3 1,0 2-1,2 2 0,0 1-253,2 3 0,2 1 0,1 1 0,5-1 0,2-1 0,2-3 0,-1-1-102,0-3 1,6-2 0,1-4-1,1-4 1,0-3 0,2-5-1,4-3 1,2-3 21,3-1 1,0 0-1,3-1 1,-1-2-1,-3-2 1,-1-1-1,-3-4-1135,-1-4 1207,-6 1 0,4-8 0,-5 3 0</inkml:trace>
  <inkml:trace contextRef="#ctx0" brushRef="#br0" timeOffset="61">14836 5105 7569,'-10'-5'474,"2"-3"473,4-2-885,8-1 1,7 3 0,10 2 0,4 0 0,5-1 0,3 0 0,3-1-170,2 0 0,-2 5 1,2-4-1,-4 1 0,-4 1 1,-3-2 106,-3 1 0,-6-2 0,-2-3 0</inkml:trace>
  <inkml:trace contextRef="#ctx0" brushRef="#br0" timeOffset="62">14801 4854 7569,'6'-12'149,"2"1"1,6 0 0,7-1 0,4 1 0,8-1 0,6 0 0,7-2 0,2-2-75,3 3 0,-3 0 0,4 3 0,0 2-75,0 4 0,2 3 0,3 1 0</inkml:trace>
  <inkml:trace contextRef="#ctx0" brushRef="#br0" timeOffset="63">15555 4763 7569,'-4'-16'131,"2"2"0,3 4 0,4 6 0,3 8 0,-2 8 0,1 5 0,-2 6 1,1 4-1,-1 3 0,1 2 0,-1 1 0,1 0-125,-4 3 1,3-3-1,-1-3 1,-2 0 0,1 0-1,0-4 1,0-3-1,0-3-520,-2-1 0,-1-5 1,0 2 513,0-4 0,0 0 0,0-1 0</inkml:trace>
  <inkml:trace contextRef="#ctx0" brushRef="#br0" timeOffset="64">15532 4751 7569,'0'-11'143,"0"-5"1,2 2-1,1 3 1,6 2 0,4 2-1,4-1 1,0 2-1,5-1 1,3 2 16,6 0 1,-2 1 0,1 4 0,2 0 0,0 0 0,-2 2 0,-3 3 0,-3 6-382,-1 7 1,-9 5 0,-4 3 0,-5 5 0,-6 2 0,-7 2 0,-7 2 0,-7 1 41,-3-1 1,-9 2 0,2-2 0,0-3-1,2-3 1,4-3 0,6-4 246,2-4 0,11 0 0,-1-4 1,6-2-1,2-2 0,2 0 0,6-1-20,7 1 0,10-6 0,7-2 0,5-3 0,6-1 0,3-1 0,1-2 0,-3-2-48,0-1 0,1-7 0,1-5 0</inkml:trace>
  <inkml:trace contextRef="#ctx0" brushRef="#br0" timeOffset="65">16172 4911 7569,'-10'-9'383,"1"-1"0,3 0 0,0 1 107,4 0 1,1 5 0,1 5 0,0 10-1,0 6-577,0 5 1,5 6 0,2 1 0,5 2 0,2-2 0,2-1 0,1-3 0,1-1-57,-1-1 1,2-1 0,4-3-1,0-4 1,0-4 0,-2-2-1,0-3-408,-2 0 0,-1-3 0,1-3 551,-4 0 0,3 0 0,-1 0 0</inkml:trace>
  <inkml:trace contextRef="#ctx0" brushRef="#br0" timeOffset="66">16046 5071 7569,'-10'-5'113,"3"-3"0,5-2 0,7 0 0,8 2 1,4 3-147,3 0 0,8 3 0,7-5 1,8 1-1,7 1 0,2 0 1,1 2-1,-2 2 33,-5 1 0,-1 0 0,-4 0 0</inkml:trace>
  <inkml:trace contextRef="#ctx0" brushRef="#br0" timeOffset="67">16126 4797 7569,'-7'-13'194,"0"-1"0,3-1 1,7 1-1,6 1-97,5 2 0,6 3 0,0 1 0,6-2 1,4-1-1,5-1 0,3 3 0,4 1-13,2 2 0,-2 1 0,-2 4 0,0 2 0,-5 1 1,-3 5-1,-5 2 0,-3 2-142,-1-1 0,-6 2 1,-3 2-1,-4 4 0,-3 3 1,-2 0-1,-3 2 0,0 3 38,-2 4 0,0 2 1,0 1-1,0 0 1,0 0-1,0 1 0,0-2 9,0-3 0,0 2 1,0-7-1,0-2 1,0-4-1,0-2 0,0-4 116,0 0 1,0-5-1,-2-2 1,0-2-1,-2-5 142,2-6 0,-1-4 0,0-3 1,0-4-1,-1-2 0,0-4 0,-1-2 1,0-2-77,0-2 0,0 1 0,2 0 0,-1 2 0,2 4 0,1 4-334,1 3 1,-4 4 0,1 7 0,5 4 0,4 7-138,4 7 1,5 5-1,2 6 1,1 1 0,2 3-1,1 0 1,4 0-1,0-3 210,2-1 0,0-1 0,-1 0 0,0-1 0,0-3 0,-2-5 1,-2-4 283,-3-3 0,-3-4 1,-4-1-1,-1-4 1,0-6-1,0-3 1,-4-3 110,-3-1 1,-3-9-1,-1 0 1,0-3-1,0-2 1,-1-1-1,-3 0 1,-3 0-557,-4-1 1,0 1 0,0-3 0,-1 2 0,2 5 0,1 3 0,3 4 250,1 3 0,-4 4 0,2 0 0</inkml:trace>
  <inkml:trace contextRef="#ctx0" brushRef="#br0" timeOffset="68">17565 4877 7569,'0'-23'370,"0"0"0,0 1 0,0 3 0,0 4 0,0 3 0,-1 0-32,-3 1 1,-2 4-1,-6 4 1,0 3-1,-3 5 1,-6 6-1,-3 8 1,-4 6-412,-1 6 0,5 2 1,0 1-1,5 0 1,2 1-1,3 0 0,3 1 1,3-1-111,4-2 1,4-5-1,4 1 1,5-1-1,5-2 1,5-4-1,4-2 131,4-5 1,2-8-1,5-3 1,0-3 0,2-1-1,-1-1 1,2-3 344,0-3-183,-4-3 1,3-6 0,-6 0 0,2-2 0,1-2 0,0-2 0,-2-2 10,0-3 0,-6 0 1,2-5-1,-4 3 1,-4 1-1,-5 2 1,-5 4 81,-6 2 0,-1 4 0,-4 6 0,-1 3-242,-5 7 1,-6 9-1,-1 8 1,1 1 0,2 2-1,5 1 1,3 2 0,3 0-31,1 0 1,0-1 0,1-2 0,3-1 0,5 1 0,3 2 0,6-1-62,4-2 0,-2 2 0,8-6 0,0-1 0,2-3 0,3-2 0,2-2 0,-1-2-339,0-3 0,-2-1 0,0-1 1,1 0-1,-3-1 469,-1-3 0,3-2 0,-3-5 0</inkml:trace>
  <inkml:trace contextRef="#ctx0" brushRef="#br0" timeOffset="69">17919 5162 7569,'-10'-5'230,"1"-2"1,3-4-1,1 0 1,4 0 1223,3-1-1347,4 1 0,6-1 1,1 1-1,2-1 0,5 1 1,6 1-1,4 1-293,3 1 0,1 2 0,0-3 0,1 3 0,-2 1 0,-2 1 0,0-1 186,1-3 0,-4-2 0,-1-1 0</inkml:trace>
  <inkml:trace contextRef="#ctx0" brushRef="#br0" timeOffset="70">17976 4797 7569,'0'-23'272,"11"0"0,5 2 1,8 0-1,8 3 0,5 2 1,5 2-1,3 0 1,6 0-1,5-1 140,4 1 1,0 5-1,-4 3 1,-2 1-1,-6 3-412,-5 5 0,-4 8 0,-4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7.7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16697 9000 7569,'-4'-8'-704,"1"0"665,-1 1 0,0-1 1,-1 1-1,0-2 1,-1 0-1,1 0 494,-1 1 0,1 6 0,3-3-298,-2 0 1,0 5 0,4 0 0,1 7-1,5 6 1,4 3-83,4 2 0,6 1 0,-1 4 1,4 1-1,3 2 0,5 0 0,2 0 1,2-1-28,4 2 0,-3-3 0,5 2 0,-2 0 0,-2-1 0,-3 2 0,-2-3-42,-1-4 0,-6 2 0,2-4 0,-5 1 0,-1-2 0,-4 1 0,1-1 0,-1-1-96,-1-2 1,-2-1 0,-5-2 0,-1 1 0,-1-1-1,0 0 1,-2 1-326,0-1 0,-4 1 0,3-1 0,-4 1 0,-4-2 415,-4-3 0,-2 3 0,-1-3 0</inkml:trace>
  <inkml:trace contextRef="#ctx0" brushRef="#br0" timeOffset="1">17371 9091 7569,'0'-29'42,"0"2"0,0 4 0,0 4 0,1 4 1,2 2 118,1 2 0,0 6 0,-6 5 0,-3 6 0,-5 6 1,-5 3-1,-3 5 0,-1 4-116,1 3 0,-3 5 0,2-2 1,-4 3-1,-3 3 0,-1 0 0,-3 4 1,-1-1-11,-2 0 0,-2-3 1,1-4-1,-1 1 1,-2-3-1,-1-1 0,1-3-156,1-2 0,3-1 0,3-2 0,5 0 0,3-4 0,4 0 0,3-3 121,5-2 0,3-5 0,7-2 0</inkml:trace>
  <inkml:trace contextRef="#ctx0" brushRef="#br0" timeOffset="2">20546 8908 7569,'0'-11'49,"0"-1"0,1 2 1,3 3-1,4 3 1,2 4-1,1 4 0,2 2 1,1 3-1,3 1 1,0 3-1,4-1 980,0 1-997,2-1 0,0-1 0,1 0 0,0 1 0,0-1 0,-3 1 0,-2-1 0,-3-1 1,1-1-146,-4-1 0,0-2 0,-1 2 0,-2-3 0,-1-1 1,-2 1-545,2 1 0,1 2 0,2 2 657,-1-3 0,1 4 0,-1-5 0</inkml:trace>
  <inkml:trace contextRef="#ctx0" brushRef="#br0" timeOffset="3">21380 8851 7569,'-4'-11'-32,"0"-1"0,2 1 1,-1 1 51,-1 2 0,2 3 0,-6 6 1,-2 3-1,-3 4 0,-3 3 1,-1 4-1,0 4-193,-1 3 1,0 1-1,-2 0 1,2 0-1,2-1 1,0 1 172,0 0 0,-2 0 0,-5 0 0</inkml:trace>
  <inkml:trace contextRef="#ctx0" brushRef="#br0" timeOffset="4">21071 9102 7569,'0'-7'291,"0"-1"0,-1 1-91,-3 0 1,-1 5 0,-2 8 0,3 7 0,3 3 0,-1 5 0,0 0 0,-2 3-124,2 3 1,0-2 0,2 4 0,2 1-1,0-2 1,2-1 0,0-1-99,1-2 0,-3-2 0,5-2 0,-1-2 0,-1-2 0,0-2 0,-1-1-220,1-2 1,-4 1 0,3-1-1514,-3 0 1754,-1 1 0,-10-1 0,-3 1 0</inkml:trace>
  <inkml:trace contextRef="#ctx0" brushRef="#br0" timeOffset="5">16549 10176 7569,'-4'-15'24,"0"-2"1,2 1-1,-1-1 1,1 3-1,-3 2 1,-2 1-1,-2 3 1,-1 1-1,-3 2 1,-2 3-1,-4 0 117,-2 2 0,-7 5 1,-1 3-1,-3 3 1,0 3-1,-1 2 1,3-1-1,0 0-137,5 0 0,2 1 0,4-5 0,4 0 0,2 0 0,3-3 0,2 0-44,5 1 1,1 1-1,5 2 1,3-2-1,7-1 1,3-2-1,6 2 29,3 1 1,1 0 0,3-1 0,0-2 0,-1-1-1,0 0 1,-1 2 0,-2-1 16,-2 1 0,1 0 1,-9 2-1,-1-1 0,-1-2 1,-3 2-1,-1 1 0,-3 2-24,-1-1 1,-2 1 0,-6-1 0,-3 2 0,-3 1 0,-5 1 0,-2 0-88,-5 2 0,-4-5 0,-3 4 0,0-2 0,0 0 0,2-1 1,0-1-250,3-3 1,-1-3-1,9 2 354,1-4 0,1 2 0,2 0 0</inkml:trace>
  <inkml:trace contextRef="#ctx0" brushRef="#br0" timeOffset="6">16732 10187 7569,'0'-16'401,"0"3"1,-2-1 0,0 8-149,-2 10 1,-4 3 0,5 14-1,0 3 1,0 5 0,1 4-1,-2 1 1,3-1-281,3-2 1,1 0 0,3-4 0,1-3 0,-2-2 0,1-5 0,-1 0 0,0-3-303,-2-1 0,-2-2 1,0-1-1,2-1 1,1-1-1,-3-1-1326,-4 0 1655,-3-2 0,-11-5 0,0 0 0</inkml:trace>
  <inkml:trace contextRef="#ctx0" brushRef="#br0" timeOffset="7">16595 10256 7569,'0'-11'79,"0"-5"1,0 1 0,1 1 0,3 1-1,3 2 1,5 0 0,2-1 80,1 1 1,6-4-1,2-1 1,5 4-1,3 1 1,-2 4-1,0-1 1,-1 2-451,0 2 0,-2 3 0,-4 1 0,-3 0 0,-4 0 1,-3 1-555,-5 3 0,0-2 831,-4 6 0,0-2 1,3 3 426,-1-1 1,1-6-81,-3 2 1,-1 4 0,1 2-1,-1 5 1,-2 4 0,0 4 0,-2 4-171,-1 2 0,0-2 0,-3 3 0,-1 0 0,2 1 0,0-2 0,3 0-273,0 0 1,-1-4-1,-1-3 1,1-4-1,2-3 1,1 1-630,0-2 192,0-2 1,0-4 168,0 0 1,0-7 0,0-1 0,1-7 376,3-3 0,2-6 0,6-2 0</inkml:trace>
  <inkml:trace contextRef="#ctx0" brushRef="#br0" timeOffset="8">17051 10187 7569,'0'-21'58,"0"2"0,0 4 0,0 2 0,0 1 837,0 1-521,0 5 0,0 2 0,2 8-208,1 3 1,5 7 0,6 4-1,2 2 1,2 4 0,1 2 0,0 0-1,0 1-261,2-1 0,0 1 0,1 0 0,-2-3 0,-2-2 0,-2-4 0,-2-2 0,-1-2-606,-2-1 1,0-2 0,-3 1-1,-1-1 701,-2 0 0,-6-4 0,-11 3 0,-6-4 0</inkml:trace>
  <inkml:trace contextRef="#ctx0" brushRef="#br0" timeOffset="9">17040 10439 7569,'-11'-4'17,"-1"-1"1,1 0-1,1-2 217,2 1 0,4 3 1,8-2-1,5 2 0,5-2 1,6-1-1,5 0 0,5 1-327,-1 0 0,4-4 1,-4 3-1,1-2 1,0 0-1,-2 0 1,-3-1-1,-1 0 1,-1 1-123,0-1 1,-2-5 0,-2-1 0,-3 1-1,-4 2 1,0 0 0,-1-1 109,1-2 1,-5 4-1,-1-2 1,0 4-1,-4 0 408,-1-1 0,-2 5 0,-1 5 0,-2 6-198,1 5 0,2-4 0,1 1 0,0 1 0,0 1 0,1 1 0,3-1-166,4-2 1,3-2-1,3-3 1,1 1-1,0-2 1,1 0-1,-1-4 28,-1-2 0,2 2 0,0-6 0,-2-1 0,0-1 0,-1-1 1,4-1-1,-1 0 44,1-4 0,2 3 0,-3-5 0,1 1 0,-1 3 0,-2 2 0,-1 1 185,-1 4 0,-6-1 0,-5 8 0,-6 7-84,-6 5 1,-3 2-1,2 7 1,1 1 0,1 4-1,1 0 1,1 1 83,-1 0-186,4-1 1,-4-2 0,4 2 0,0 0 0,-1 0 0,1-3 0,0-3-274,2-1 0,2-4 0,0 3 0,-2-1 0,-1-3 0,2-2 263,0 0 0,2-1 0,0 0 0</inkml:trace>
  <inkml:trace contextRef="#ctx0" brushRef="#br0" timeOffset="10">20752 9982 7569,'0'-13'72,"0"-1"0,0-1 0,-2 2 1,0 3-1,-3 4 0,-2-1 1,-1 2-1,-3-1 0,-1 1 1,-3 0-1,-5 2 0,-2 2 1,-4 1-1,0 1 1337,0 3-1397,2 2 1,1 6 0,0-1 0,2 1-1,2-1 1,4 2 0,2 1 0,2 1-87,-1-1 0,4 2 1,2 1-1,1-1 1,3 1-1,2-2 0,3 0 8,5 1 1,3 3 0,5-4 0,3-1 0,3-1 0,4-2-1,2 0 1,0 1 47,0-1 0,-6-3 1,-4-1-1,-1 2 1,-3 0-1,-2 0 1,-2-1-1,-2 1 20,-4 1 1,-3 1-1,-2 1 1,-2-1-1,-3 0 1,-3 1-1,-5-1-38,-2 1 0,-3-1 1,-4 1-1,0-1 1,0 0-1,2 1 1,2-2-441,3-2 1,4 2 475,0-3 0,6-2 0,1 1 0</inkml:trace>
  <inkml:trace contextRef="#ctx0" brushRef="#br0" timeOffset="11">20866 10062 7569,'0'-15'314,"0"-1"0,0 2 0,0 2-133,0 0 1,1 6 0,2 3 0,2 7 0,1 8 0,3 5 0,1 5 0,2 1-216,-1 0 1,0 1-1,1 1 1,-1 2-1,1-2 1,-1-1-1,1-1 1,-2 0-79,-3 0 1,2-5-1,-5-3 1,0-3 340,1 0 0,-4-7 1,2-5-1,-5-6-118,-1-5 0,-1-1 1,4-2-1,0-1 1,0-1-1,0 1 1,0 0-1,0 1-239,0 1 0,0 2 0,1 1 0,2 3-25,0 7 1,6 2 0,-1 5 0,2 3 0,1 3 0,1 2 0,-1-1-1,1 0 103,-1 1 1,1-2-1,-1 2 1,0-2-1,1-3 1,-1-1-1,1-3 145,-1-1 1,1-1 0,-1-5 0,-1-3 0,-1-3 0,-3-5 97,-1-3 0,3 1 0,-4-5 0,-2-3 0,0-2 0,-2-2 0,0 0 0,-2 2-307,-1 1 0,1 2 0,-3 0 1,1 4-1,1-1 0,-1 1 1,0 1-1509,0 2 0,0 5 1622,4 1 0,5 6 0,2-3 0</inkml:trace>
  <inkml:trace contextRef="#ctx0" brushRef="#br0" timeOffset="12">21437 9936 7569,'-6'-13'219,"2"0"0,1-3 1,1 2-1,-2 2 75,1 0 0,2 7 1,1 6-1,0 10 0,0 6 56,0 5-390,0 6 0,0 1 0,1 5 0,2 1 0,1-2 1,0-2-1,-1 0-151,1 0 1,1-1 0,-2-1 0,1-1 0,-2-4 0,-1-3 0,-1-3 0,0 0 190,0 0 0,0 1 0,0 4 0</inkml:trace>
  <inkml:trace contextRef="#ctx0" brushRef="#br0" timeOffset="13">21871 9982 7569,'-10'-28'254,"2"5"0,3 17-116,5 13 1,-1 6 0,-2 9-1,-1 2 1,2 1 0,1 2 0,-1 1-96,-1 1 1,1-4-1,-1 2 1,1-3 0,2-2-1,2-2 1,0-2 0,2-2-453,-2-2 1,0-1 0,-2-2 408,0 1 0,0-6 0,0-1 0</inkml:trace>
  <inkml:trace contextRef="#ctx0" brushRef="#br0" timeOffset="14">21620 10005 7569,'0'-12'215,"1"1"0,4-1 0,5 2 0,4 3 0,1 2 0,2 1 0,2-1-77,2-2 0,4 0 0,1-5 0,3 2 1,2 1-1,-1 3 0,1 0 0,-1 1-390,1-1 0,-6 3 0,2 3 252,-3 0 0,-1-5 0,0-2 0</inkml:trace>
  <inkml:trace contextRef="#ctx0" brushRef="#br0" timeOffset="15">22339 10005 7569,'-4'-17'75,"1"-1"0,0 1 0,2 1 0,1 4 1,0 0-1,0 1 0,-1 1 0,-3 2 1,-4 4-1,-3 3 0,-3 4 138,-2 4 0,-4 2 0,1 10 0,-2 1 0,-1 3 0,3 3 0,2 0 0,2 1 0,1 0-285,4-1 0,3 5 0,4-5 0,0 0 0,5-2 0,4-1 0,4-2-85,2-2 0,4-2 0,2-7 0,1-1 1,0-3-1,3-1 0,2-2 0,2-3 171,0-4 0,-2-2 0,-1-6 0,-1 1 0,1-2 0,0-2 0,0-4 0,0-3 35,0-1 1,0 1 0,-2-3 0,-2 0-1,-4-2 1,-2 2 0,-2 1 0,1 1 1,-6 0-1,-2 2 1,-3 2 66,-1 3 1,-1 10 0,-3 7 0,-2 9 0,0 8 0,0 4-41,1 1 1,4 1-1,-3 1 1,3 2-1,1-1 1,0 1-1,0 0-219,0-2 0,0 3 1,1-1-1,2-3 1,2-3-1,0-3 0,1-1-545,1-3 1,-3-2 0,3 0 686,2-1 0,-4 1 0,0-1 0</inkml:trace>
  <inkml:trace contextRef="#ctx0" brushRef="#br0" timeOffset="16">22887 9959 7569,'-7'-18'128,"0"6"1,2 6 142,3 10 0,1 6 0,1 4 1,0 3-1,0 2 0,0 4 0,0 3 1,0 4-195,0 1 1,0-1 0,1-1-1,1 0 1,2-1 0,-1 0 0,-2-3-439,-1-1 0,4-6 0,0-2 1,-2 0-1,-1-1 0,-1-1 0,-1-3 361,-3-3 0,-7 2 0,-7-4 0</inkml:trace>
  <inkml:trace contextRef="#ctx0" brushRef="#br0" timeOffset="17">22522 10279 7569,'9'-8'106,"2"2"1,6 1 0,4 2-1,6 2 1,3 1 0,5-1 307,3-3 0,2-1 0,6-4 0,0 3 1,-2 0-1,-2 4-414,-4 1 0,-2 1 0,-2 0 0</inkml:trace>
  <inkml:trace contextRef="#ctx0" brushRef="#br0" timeOffset="18">2524 10896 7569,'-5'-12'37,"2"4"1,-3 3-1,2 5 1,4 8-1,3 6 1,1 4-1,-1 3 1,2 3-1,1 4 1,-1 2 84,-3 1 0,-1 2 0,-1 2 0,0-1 0,0 0 1,0 0-1,0-1 0,0 0 0,0-1-129,0 0 0,0 2 0,-1-7 0,-1-2 0,-2-1 0,1-2 0,2-3 0,1-4 21,0-2 0,0-2 0,1-1 140,3-2 1,-1-3 0,4-5 0,2 0-88,1 0 1,6 0 0,0 0 0,2 0 0,2-1 0,3-2 0,2-1-1,3 0-80,1-1 0,-2 3 0,2-4 0,-1-1 0,-2 2 0,-2-1 0,-3 1 0,0-2-199,-2 1 0,-5 3 0,1 0 0,-3 1 0,0 2-1628,-1 0 1840,-4 0 0,-2 5 0,-5 2 0</inkml:trace>
  <inkml:trace contextRef="#ctx0" brushRef="#br0" timeOffset="19">2593 11318 7569,'0'-11'70,"1"-1"1,3 1 0,3-1 0,3 2 0,2 1 0,-1 3 0,1 0 0,0 1 0,4 0 137,3 2 0,-2-2 1,2 1-1,0 2 1,0 0-1,-1 2 1,0 0-1,0 2-213,2 1 0,-3-1 0,-1 1 0,-1-1 1,1-2-1,-4 1 0,-2 2-1802,-2 0 1807,0 1 0,-2 1 0,-1 2 0</inkml:trace>
  <inkml:trace contextRef="#ctx0" brushRef="#br0" timeOffset="20">2558 11010 7569,'2'-17'117,"1"-1"1,5-1 0,5 2-1,3 0 1,4 3 0,2 2 0,2 0 41,2 1 1,5-2 0,0 0 0,2 1 0,1 1-1,-1 3 1,-1 1 0,-3 3 0,-1 3-307,-3 1 0,-2 0 1,-3 1 146,-1 3 0,-5 8 0,3 5 0</inkml:trace>
  <inkml:trace contextRef="#ctx0" brushRef="#br0" timeOffset="21">3346 10667 7569,'0'-11'-1,"0"-1"0,0 5 1,0-1-1,0-1 0,0 2 1,2 3 165,1 8 0,-1 11 1,3 8-1,-1 7 1,-1 6-1,1 3 0,0 2 1,0 3-1,-2 3-151,0 2 1,-2 1-1,1-4 1,1-1 0,2 0-1,-1-2 1,-1-3 0,1 1-104,1 0 1,1-6 0,-3-1 0,2-6 0,0-2 0,0-2-1,1 0 94,1-2 1,-3-7 0,0 0 0,0-2-1,-1-2 1,2 0 214,-1 1 1,-2-4 5,-1-1 1,1-4-214,3 0 1,-1-1 0,4-2 0,2 0 0,1 0-8,2 0 9,-1 0 0,1 0 0,-1 0 0,0 0 0,2 0 1,1-2-1,1 0-123,-1-2 1,-1 0-1,-2 3 1,1-1-1,-1-2-1665,1 1 1773,-6 2 0,-1 1 0,-5 0 0</inkml:trace>
  <inkml:trace contextRef="#ctx0" brushRef="#br0" timeOffset="22">3403 10621 7317,'-6'-1'-31,"4"-1"1,4-2-1,6 1 1,2 2-1,1 1 1,2 0 119,2 0 1,-1 0 0,4 0 0,0 0-1,-1 0 1,4 0 0,-1 0 0,2 0-186,0 0 1,-1 0 0,4-1-1,-3-2 1,-3-1 95,1 2 0,2-5 0,0 1 0</inkml:trace>
  <inkml:trace contextRef="#ctx0" brushRef="#br0" timeOffset="23">3792 10679 7569,'-7'1'23,"4"3"1,3 2 0,2 3 0,3 1 0,2 3 0,3 1 0,2 1 0,5 1 0,-1 2 0,2 1 0,0-1-1,1-3 44,-1-2 1,3-2 0,-3 1 0,1-2 0,-1-1 0,-2-3 0,-2-1 0,-1-2-1,-2-1-447,1 2 1,-5-3-1,1 3 380,1-3 0,-4 4 0,0 2 0</inkml:trace>
  <inkml:trace contextRef="#ctx0" brushRef="#br0" timeOffset="24">4363 10679 7569,'-1'-8'128,"-3"2"0,-4 0 0,-2 5 1,-1 4-69,-1 4 1,-1 6 0,-2 5 0,-4 5 0,-2 1 0,-1 1 0,2 1-1,2 0-219,1 0 0,-2-2 1,4-1-1,1-1 0,2 0 1,-1-2 158,-2-1 0,-3 0 0,-5 4 0</inkml:trace>
  <inkml:trace contextRef="#ctx0" brushRef="#br0" timeOffset="25">4066 10975 7110,'0'12'92,"0"1"1,0 2-1,0 4 1,0 2 0,1 2-1,2 1 1,2 2-1,0 2 1,1 0-132,0-1 1,1 4-1,2-4 1,-2-1-1,1 0 1,0-2-1,-2-4 1,-1-2-355,-2-4 0,-2-2 0,-1 0 393,0-1 0,5-4 0,1-2 0</inkml:trace>
  <inkml:trace contextRef="#ctx0" brushRef="#br0" timeOffset="26">4557 10564 7569,'0'-7'-1,"1"0"1,2 1-1,2 0 1,1-3-1,3 0 141,1 1 1,-2-1-1,-1 6 1,2-1-1,1 0 1,2 0-1,-1 2-127,1 0 1,0 2 0,2 0 0,2 0 0,-2 0 0,-2 0-1,0 0-64,-1 0 1,1 0 0,-2 2 0,-1 1-1,-3 5 1,-1 3 70,-3 5 1,0-2-1,-2 6 1,0 4-1,0 4 1,0 2-1,0 1 3,0 1 1,0 4-1,0 2 1,1-1-1,2-1 1,0-2-1,1 2 1,0 0-1,0 2 0,1-1 1,-3-5-1,2-2 1,0 1-1,0-1 1,1 0-1,1-3 0,-2 0 1,2-4-1,1 0 1,-2-2-1,1-2 1,-1-2 1,0-1-24,4-3 1,-8 4-1,5-7 1,-3-1-1,1-2 1,0 1 143,1-2 0,-5-1-44,0-5 1,-9-4 0,-7-1 0,-2 0 0,-2-1 0,-2 1 0,-1 0-166,0 2 1,1 2 0,-1 1 0,1 0 0,2 0 0,2 0-1180,2 0 1243,0 5 0,10 1 0,1 6 0</inkml:trace>
  <inkml:trace contextRef="#ctx0" brushRef="#br0" timeOffset="27">5413 10964 7058,'-5'-5'233,"5"4"1,7 3-1,3 2 1,3 0 0,1 0-51,1-2 0,6-1 1,1-1-1,3 0 1,1 0-1,-2-1 1,-1-1-1,-1-3-337,1-2 1,0 3 0,0-2 0,0 0 0,-2 1 0,0 0 0,-4 2 0,0 2-1462,-3 1 1615,-6 0 0,2-5 0,-4-2 0</inkml:trace>
  <inkml:trace contextRef="#ctx0" brushRef="#br0" timeOffset="28">5436 11238 7523,'12'0'211,"0"0"0,4 0 0,3 0 0,4 0 0,3 0 1,5 0-5,2 0 0,5-5 0,0-3 1,-3-2-1,-3 0 0,-5 1 1,-3 2-1,-1-1-440,-1 2 0,-4 1 233,-3 5 0,-2-5 0,-1-2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4:23:40.4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6910 10450 7569,'-2'-8'0,"-1"1"-239,1-1 0,-7 1 681,6-1-4,-1 5 68,4-7-74,0 9-481,0-4 134,0 5 0,0 5 64,0 3 0,0 3-43,0 4 0,0-1 1,0 5 0,0-3-34,0 3 0,1 0-112,3 3 0,-2 0-57,6-3 1,-5 3 120,0-3 0,2-2-90,-1 2 1,0-5 60,-4 2 0,4-4-126,0 0 0,-1-1-56,-3 1 0,0-5-121,0 1 1,4-4-487,0 3 404,0-4 389,-4 7 0,5-9 0,1 4 0</inkml:trace>
  <inkml:trace contextRef="#ctx0" brushRef="#br0" timeOffset="1">6715 10998 7569,'-11'5'380,"0"-3"0,0 4-222,4-2 124,2-3 326,5 4-188,0-5 0,6 0-242,6 0 1,2 0 11,8 0 0,4-1-129,8-3 1,5-2 67,3-6 1,4 1-160,3-1 0,-3 1 63,0 0 0,-2 0-55,-6 4 0,-1-2 65,-7 5 1,-3 0-214,-8 4 1,-2 0-386,-6 0 175,1 5 1,-5 2-626,1 4 511,-6 1 1,3-1-572,-5 0 1065,-5 1 0,-1-1 0,-5 1 0</inkml:trace>
  <inkml:trace contextRef="#ctx0" brushRef="#br0" timeOffset="2">6818 11364 7569,'-6'-7'491,"1"2"0,10 2-230,3-1 1,0-1 306,0 1 0,7 3-212,0-3 1,2-1-104,2 1 0,0 0-47,4 4 0,0 0-181,0 0 0,-1 0 14,1 0 0,-1 1 45,-3 3 1,-1 2-207,-3 6 0,-6 4 75,2 3 0,-7 3-189,0 1 0,-3 1 104,-1 3 1,-1-2-145,-3 5 1,-2 0 59,-6 0 1,-3 3-35,0-2 0,-4-4 105,3 0 1,-3-2 25,4 2 1,-1-7 122,0 3 0,8-6-157,-4 2 344,3-5 0,-1 2-103,3-4 0,1-5 143,6 1 0,0-4-93,0 3 0,6-3 172,1 4 0,3-6-63,2 2 0,3 1 29,0-1 0,5 1-25,0-1 1,5-3-80,2 3 1,0 1-17,0-1 0,-3 0-4,3-4 0,-3 3-17,-1 1 0,-2 0 33,-2-4 1,2 0-166,-6 0 0,1 0-134,0 0 1,-7 0-263,2 0 0,-6 0-1647,3 0 1519,-6 0 0,2 4 521,-8 0 0,-7 5 0,-7-3 0</inkml:trace>
  <inkml:trace contextRef="#ctx0" brushRef="#br0" timeOffset="3">7983 10519 7760,'-6'5'991,"1"-2"-749,5 9 1,1 2-50,3 9 1,-2 0-75,6-1 1,-5 5 70,0 0 1,2 4-162,-1 0 0,0 3 85,-4 4 1,0-2-124,0 2 1,0-1-25,0 1 0,0-7-18,0 4 1,0-7 98,0 2 1,0-6-7,0-1 0,0-1 31,0-7 1,0 0 59,0-4-13,-5 1 15,4-1-26,-4-4 57,5-2-1,0-5-87,5 0 1,-3 0-9,6 0 0,3-4-97,4 0 1,6-1 96,-2 1 0,2 2-119,2-6 1,0 6 98,0-2 0,4 1-65,-1-1 1,1 3 4,-4-3 1,0 3-101,-1 1 0,1 0 71,0 0 0,-5 0-115,-3 0 0,-2 0-86,-2 0 1,-3 0-123,-1 0-611,-4 5 314,7-4 216,-9 4 0,3-5-126,-8 0 569,3 6 0,-14-5 0,2 4 0</inkml:trace>
  <inkml:trace contextRef="#ctx0" brushRef="#br0" timeOffset="4">8029 10975 7569,'0'-11'-208,"0"0"1,1 3 342,3 0 0,2 2 239,6-2 1,-3 2 237,2 2-374,-2 3 0,9-4 0,-3 5 0,3 0-57,4 0 0,1 0-39,0 0 1,0 0 52,0 0 0,-4 0-274,0 0 1,-4 0 104,4 0 0,-5 0-420,1 0 0,-6-4-31,-1 0 0,-4 1-825,3 3 79,-4 0 1171,2 0 0,-15 0 0,-3 0 0</inkml:trace>
  <inkml:trace contextRef="#ctx0" brushRef="#br0" timeOffset="5">7960 10599 7569,'0'-12'0,"2"1"63,1-1 1,4 1 149,4-1 0,6 1 38,2 0 1,2-1 100,2 1 1,5 3-246,3 1 1,0 0 86,0 0 1,0-2-65,-4 5 0,4 0 65,-5 4 0,0 0-394,-7 0 1,1 0 157,-5 0 0,4 1-1280,-4 3 1321,-4 3 0,-1 4 0,-4 0 0</inkml:trace>
  <inkml:trace contextRef="#ctx0" brushRef="#br0" timeOffset="6">8737 10359 7569,'-5'-12'-829,"4"5"1161,-3-1 149,3 6 372,1-4-437,0 1-87,0 4-135,0 11 1,0 4-27,0 13 1,1-2-68,3 2 0,-2 3 86,6 8 1,-4-1-169,3 5 1,-3-4-9,4 4 0,-5 4-93,5 3 0,-5 1 69,0-5 0,0 1-50,1 0 1,-3-2 92,3-2 1,-3-3-12,-1-4 1,0-2 45,0-3 0,0-2-42,0-5 1,0-2 97,0-2 0,0-1-71,0-3 0,0-6 296,0 3-112,0-3-58,0-3-46,0-1 216,0-5-462,5 0 0,-2 0 97,4 0 1,1 0-12,3 0 0,2 0-2,2 0 1,-1 0 27,5 0 0,-1 0-16,1 0 1,3 0 6,-3 0 0,-2 0-134,2 0 0,-5 0-10,2 0 1,-4 0-386,0 0-67,-1 0-507,-4 0 256,-2 0 0,-8 0 860,-5 0 0,-4 0 0,-11 0 0</inkml:trace>
  <inkml:trace contextRef="#ctx0" brushRef="#br0" timeOffset="7">8760 10404 7569,'0'-22'246,"0"4"1,0 1-661,0 6 194,5-1 1,1 1 190,6 0 0,-1 3 264,0 0 0,1 1 155,-1-5 1,2 2-167,2 3 0,-2-2-64,2 5 1,-2-4-75,-2 4 1,1 1-438,-1 3 0,1 0-74,-1 0 0,-3 0 425,-1 0 0,-4 5 0,2 1 0</inkml:trace>
  <inkml:trace contextRef="#ctx0" brushRef="#br0" timeOffset="8">9205 10633 7569,'0'-12'-87,"-4"5"206,1-1 0,0 4-81,7-3 1,-2-1 103,6-3 1,-4 1 14,3 2 0,2-2-52,7 2 15,-4-2 0,5 0 33,-6 2 0,2-1 1,2 6 0,-2-5-114,2 4 1,-1 0 99,1 4 0,-2 2-57,2 1 1,2 0 54,-2 5 1,1 0-158,0 8 1,-4-2 40,3 5 0,-3 0-64,-4 4 1,-2 4 63,-2 4 1,-3 1-127,3-2 0,-8 7-28,-4-3 0,-2 3 47,-1-3 0,-4 1 2,-1-1 1,1-4 64,4 1 0,-1-6 33,1 2 1,-2-4 12,-2-4 0,3 1 112,1-5 1,1 0 176,6-3-165,-5-1-24,8 1-53,-4-1 1,6-5 71,3-2 0,4 1-49,7-1 1,-1 0 62,5-4 0,0 0-118,4 0 0,3 4 0,1-1 0,0 1-75,-5-4 0,0 0 102,-3 0 1,1 0-174,-4 0 1,-1 2 55,-4 1 0,1-1-362,-1 1 1,-3-1-513,-1-2-425,-4 0 399,2 0 947,-5 0 0,0 0 0</inkml:trace>
  <inkml:trace contextRef="#ctx0" brushRef="#br0" timeOffset="9">9776 10564 7569,'-11'-16'463,"3"7"-160,1-3 417,4 9-238,-2-7-279,5 8 0,1-3-8,3 5 1,-1 5 4,4 3 0,2 3 99,6 5-166,-2 1 0,9 7 21,-3 3 1,0-2-117,4 6 0,-7-1-34,7 5 0,-3-2 48,3-3 1,0 3-60,0-2 0,-2-2 64,-2 1 1,2-4-149,-6 0 0,0-3-7,-4-4 0,1-1 90,-1-3 1,1-2 0,-1 2 1,-3-2-72,-1-2 1,-3-1-458,4-2 177,-6 2-628,3-4 392,-5 1-298,-5-2 400,-1-5 492,-5 0 0,-1-5 0,1-2 0</inkml:trace>
  <inkml:trace contextRef="#ctx0" brushRef="#br0" timeOffset="10">10165 10621 7569,'-12'-17'196,"6"-5"1,-1 9-223,4-2 0,1 6-12,-1 2 0,0 4 454,-1-1 707,3-2-637,-9 5-274,3 1 0,-4 11-130,0 8 0,-6 4 29,-2 4 1,-2 7-156,-2 8 0,-4 6-251,0 1 1,-4 6 145,0-2 1,2-1 98,-1 2 0,4-11-155,0-1 1,3-7 74,4-4 0,2-7-1,6-5 0,3-6-285,1-2 243,4 0 0,0-9-820,11 1 993,0-6 0,15-6 0,-6-5 0,0 2 0,2 2 0,1 3 0</inkml:trace>
  <inkml:trace contextRef="#ctx0" brushRef="#br0" timeOffset="11">10165 10359 7569,'-7'-19'0,"3"0"0,3 9 676,1-2-436,5 8 1,3-2-109,7 2 1,-2 3-230,2-3 1,1-1 201,0 1 0,4 0 113,-1 4 0,3 0 160,0 0-300,1 0 1,0 0-85,0 0 0,-4 2 91,0 1 1,-5 0-32,1 5 33,-2-1 0,-3 8 4,-2 1 0,1 4-17,-6-1 0,1 5 126,-4 7 1,0-1-25,0 8 0,0 3-11,0 1 1,0 3-134,0 5 0,0 1-169,0 2 1,0 1 82,0-4 1,0-1 39,0-3 0,0 0-68,0-1 0,1-4 34,3-3 0,-1-6 40,4-2 1,-3-4-7,4 0 1,-4-3-12,3-4 1,-4 1 117,1-4 0,1-1-86,-2-4 1,1-3 351,-4 0 0,0-5-279,0 5 0,-5-4 84,-2 3 1,-5-3-51,-3 4 0,-4-4-166,-8 3 1,-1-3 27,-2 4 0,-7-2-83,3 2 1,2 1-155,5-6 0,3 5-51,2-4-1440,4 0 912,6-4 840,7 0 0,20 0 0,5 0 0</inkml:trace>
  <inkml:trace contextRef="#ctx0" brushRef="#br0" timeOffset="12">10998 10758 7569,'-7'-10'437,"-1"3"-208,6 2 0,-4 3 246,6-1-3,0 1-64,0-3-204,0 15 0,0-1 275,0 10-263,0 0 0,0 5-136,0 3 0,0-2 80,0 6 1,4-1-206,0 5 1,1-5 71,-1 1 1,-3-7-92,3-2 0,1 0-1,-1-7-475,0 6 1,0-9-717,-1 3-361,1-7 541,-4-3 1076,0-5 0,0-5 0,0-1 0</inkml:trace>
  <inkml:trace contextRef="#ctx0" brushRef="#br0" timeOffset="13">10747 10987 7569,'5'-6'0,"-1"-3"0,7 5 0,3 0 0,9 4 0,4-1 0,-1-3 0,6 3 0,-1-3 0,3 1 0,4 0 0,-5 0 0,5-5 0,-6 2 0,2-2 0,-1 0 513,-6 4-241,4-5-272,-7 3 0,-1-6 0,-6 1 0</inkml:trace>
  <inkml:trace contextRef="#ctx0" brushRef="#br0" timeOffset="14">11661 10222 7569,'-7'0'188,"2"0"1726,5 0-1470,-5 0-295,4 5 0,-4-3 96,5 6 0,0 5-12,0 6 0,0 0-68,0 4 0,-1-2 30,-3 10 0,3-5-179,-3 5 0,2-5 123,2 5 0,0-5-81,0 5 1,0-6-116,0 2 1,4-4-100,0-4 1,5 1-35,-1-5 1,-2 1-166,2-5 1,-1 0-588,5 1 1,-5-5 427,1 1 1,-4-5 513,3 0 0,-4 4 0,2-1 0</inkml:trace>
  <inkml:trace contextRef="#ctx0" brushRef="#br0" timeOffset="15">11501 10964 7569,'-7'0'499,"2"0"0,7 0-188,1 0 0,0 0 176,5 0 1,-1 0-135,5 0 0,4 0-15,3 0 0,4 0-223,4 0-46,2 0 1,5-4 69,0 0 0,4 1-124,1 3 1,-5-4-34,-4 0 0,-4 0-304,0 4 0,-3-4 242,-4 1 1,-2-1 3,-6 4 0,-5 1 76,-2 3 0,3 2 0,-1 6 0</inkml:trace>
  <inkml:trace contextRef="#ctx0" brushRef="#br0" timeOffset="16">11581 11307 7569,'-7'-12'2181,"2"1"-1582,5 4-465,5-3 1,2 9 278,4-3-273,6-2 1,-3 5 38,5-3 1,4-1 5,3 1 0,5 0-171,-5 4 1,0 0 40,-7 0 1,1 0-62,-5 0 0,0 5 105,-3 3 1,-6 6-426,-2 1 1,-3 5 164,-1-1 1,-5 7-208,-2 0 1,-7 6 131,-2-1 0,-4-2 1,1 1 0,1-4 216,-1 0 0,4-2-49,-4-1 0,5 0 187,-1 0 0,3-5-59,5-3 0,-2-2 56,5-2 0,0 0 278,4 1-113,0-1 1,5-1-38,3-2 0,2 1 40,2-5 0,0 3-252,3-3 0,-1 0 60,5-4 1,-1 0-477,1 0 1,2 0 197,-6 0 0,4 0-805,-4 0 1,0 0 990,-3 0 0,-1 5 0,1 1 0</inkml:trace>
  <inkml:trace contextRef="#ctx0" brushRef="#br0" timeOffset="17">12392 10473 7569,'-2'-15'120,"-1"-1"-1,1 6-119,-3 0 543,5 9 184,0-4 184,0 5 1,0 6-645,0 6 0,0 4-84,0 7 1,0 5-34,0 2 0,0 5 45,0 3 0,0-2-153,0 6 0,0 0-5,0 4 0,0 0-116,0-1 1,4-3 32,0 0 1,0-6-52,-4-2 0,1-1 17,3-7 0,-3 1 105,3-4 1,1-5 46,-1-3 1,1-2-26,-1-2 17,-3 0 1,5-3 97,-2 0-68,-3-6 0,9 3 9,-2-5 0,2-1 115,2-3 0,0 2-253,4-6 0,1 4 73,6-3 0,0 3-169,0-4 0,0 6 56,-1-2 0,-2-1-45,-1 1 0,-5 0-180,1 4 0,-6 0-596,-2 0-174,-4 0-611,7 0 877,-9 0 0,3 0 804,-8 0 0,-2 0 0,-6 0 0</inkml:trace>
  <inkml:trace contextRef="#ctx0" brushRef="#br0" timeOffset="18">12369 10941 7569,'0'-11'318,"0"-1"0,5 1-65,2 0 1,5 4-86,3 3 0,3-1 48,5 1 0,1-3-79,3 3 1,-3-1-71,2 1 1,-2 3 59,-1-3 1,-1 2-339,-3-2 0,-3 2-115,-4-1 0,-5 1-301,1 2 1,-5-1 626,0-3 0,-12-2 0,-3-5 0</inkml:trace>
  <inkml:trace contextRef="#ctx0" brushRef="#br0" timeOffset="19">12289 10496 7569,'1'-15'0,"3"-1"0,0 1 43,7 4-124,-2-1 1,13 1 599,-3-1-326,2 6 1,2-4-52,0 2 1,5-1-87,2 2 0,-1-2-228,2 5 1,-2-4 74,2 5 0,-1-1-507,-7 4 604,2 0 0,-12 0 0,3 0 0</inkml:trace>
  <inkml:trace contextRef="#ctx0" brushRef="#br0" timeOffset="20">13077 10142 7569,'-8'-10'309,"1"2"92,4-2-225,-2 9 0,4-5 129,-3 6-168,3 0 1,-4 2 22,5 2 1,0 6 19,0 5-43,0 10 1,0-1 50,0 11 0,1 0-23,3 3 1,1 3-81,2 5 1,4 3-128,-4 1 0,0 0 29,0 0 1,-4-2 39,0 5 1,3-3-52,-3 3 0,1-3-33,-4 3 0,0-9 66,0 2 1,0-4 47,0 0 0,0-7-4,0-4 0,0-6 68,0 2 0,0-4-63,0-4 0,-1-3 103,-3-4 1,3-1-48,-3 0 1,3-3 183,1 0 112,-5-6-240,3 3-68,-3-5-179,5 0 98,5 0 1,-2 0-63,5 0 0,-1 0 70,5 0 1,3-4-165,0 1 1,2-1-10,-2 4 1,-1 0-28,5 0 0,-4 0-97,4 0 1,-5-1 69,1-3 1,-2 2-389,-2-1 0,-3 1-168,0 2 200,-6 0 1,3-1 553,-5-3 0,-5-2 0,-1-5 0</inkml:trace>
  <inkml:trace contextRef="#ctx0" brushRef="#br0" timeOffset="21">13043 10165 7569,'0'-18'265,"0"1"-102,0 11 1,5-3 13,2 5 1,3-1 136,2 1 1,-1 3-196,1-3 1,-1 3-9,1 1 1,-1-1-158,0-3 34,1 3 1,3-4-193,0 5 1,2 0-368,-2 0 1,-2 0 570,2 0 0,-2 0 0,-2 0 0</inkml:trace>
  <inkml:trace contextRef="#ctx0" brushRef="#br0" timeOffset="22">13614 10279 7569,'-10'-8'0,"2"1"0,-2 3 183,2-4 9,3 6 12,0-3 52,5 5 0,0 5 138,0 2-210,0 3 0,1 3 86,3 2 1,2 7-87,6 4 0,3 6 14,0-1 1,4 2-51,-3 1 0,3 0-168,-4 0 1,4-3 131,-4-1 0,4-4-108,-4 0 0,1-1-4,-5-3 1,0 0-68,1-3 0,-1 1-54,1-5 1,-2 1-23,-3-5-655,4 1 316,-10-1-1068,9-5 771,-9-1 779,4-5 0,-5 0 0,0 0 0</inkml:trace>
  <inkml:trace contextRef="#ctx0" brushRef="#br0" timeOffset="23">14013 10245 7569,'-5'-18'0,"4"5"0,-3 5 239,3 6-108,1-3 309,-5 5-282,-1 5 0,-6 3 59,1 7 1,-6 3-107,-2 4 0,-4 8-41,-3 4 1,0 1-7,-4 7 0,1 0-272,-2 4 1,-1-2 300,6-2 0,-2-3-134,1-4 1,4-2 25,1-3 0,0-2-44,7-5 0,-4 0-203,4 0 1,1-6 86,6-1 0,-1-4-99,5 0 1,0-5-176,4 1 449,3 0 0,10-8 0,-6 0 0</inkml:trace>
  <inkml:trace contextRef="#ctx0" brushRef="#br0" timeOffset="24">14242 10302 7569,'0'-17'127,"0"4"-127,0-3 406,0 10-52,0 1 101,0 5 0,-5 2-106,-3 6 0,-2 1-63,-1 10 1,-5 5-73,1 6 0,-5 6 3,1 6 1,2-2-92,2 6 1,-1 5-357,0-2 0,-3 2 338,4 2 1,0-6-62,3-1 1,-3-2-187,0-6 0,1-1 113,6-6 1,-1-1-96,6-7 1,-5 1 75,4-9 0,-3 4-589,3-4 248,-5 1-538,8-5-216,-4 1 539,5-6 0,1-1 26,3-5 575,7 0 0,7-10 0,5-3 0</inkml:trace>
  <inkml:trace contextRef="#ctx0" brushRef="#br0" timeOffset="25">14219 10804 7569,'8'-15'224,"-1"0"-224,-4-1 0,6 5 174,-6 0 1,5-1 298,-4 1 1,3 3 128,-3 1-370,5 4 0,-6-3-9,4 2 1,1 3-9,3-3 0,1 3-98,-1 1 1,1 0 65,-1 0 1,4 1-150,0 3 1,1 2 40,-5 5 0,-3 6-163,-1 2 1,-4 2-3,1 2 0,-3 5 0,-1 3 0,-5 5-134,-3 3 0,-3-3 100,-4-5 0,2-2 37,-2-2 0,2-3 65,2 2 0,-3-5 61,2-2 0,-2-5-76,7 1 1,-2-2 194,1-2 0,-1 0-17,5 1 1,1-5 141,3 1-239,0-5 0,1 6 24,3-6 0,2 1 40,6-4 1,0 0-48,3 0 0,3 0-244,5 0 0,-4 0 70,0 0 1,0 0-114,4 0 1,-1-1-194,-3-3 0,1 2-320,-5-6 0,4 4 739,-4-4 0,6 1 0,-4-5 0</inkml:trace>
  <inkml:trace contextRef="#ctx0" brushRef="#br0" timeOffset="26">14699 10187 7569,'-7'-21'174,"3"2"-178,3 7 1,8 4-91,4 4 1,0 0 79,5 4 1,-4 0 74,0 0 1,-1-4 271,1 0 0,4 0 387,3 4-506,3 0 1,1 0 29,-1 0 1,5-3-145,0-1 0,3 0 93,-3 4 0,-2 0 87,-6 0 0,2 0-114,-6 0-36,0 0 1,-5 1 35,-2 3 0,1 2 6,-6 6 1,1 1-8,-4 2 1,0 8 9,0 7 1,0 4-27,0 4 0,0 4-67,0 8 1,-4-3 78,1 2 0,-5-2-175,4-1 0,0 5-195,4 2 1,0-2 134,0-2 0,0-2 36,0-1 0,0 0-8,0-1 1,0-3 25,0 0 0,0-5-11,0 1 1,0-4 13,0-3 0,0 0 29,0-4 0,0 0-40,0-5 0,4 0 23,0-3 1,0 1-4,-4-4 1,0-5 269,0-3 0,0-5 109,0 5 186,0-5-180,0 2-407,0-5 0,-5-2 96,-3-1 0,-2 1-144,-1-2 0,-1-1 69,1 2 1,-5-1-524,1 4 1,-1-4-15,1 0 0,2 0-994,-2 4-533,2 0 2073,1 0 0,1 5 0,0 2 0</inkml:trace>
  <inkml:trace contextRef="#ctx0" brushRef="#br0" timeOffset="27">5448 13260 7569,'0'-7'252,"0"2"272,0 5-60,0-5-244,0 4 1,5-4 85,2 5 0,7 0-167,2 0 1,5-1 19,2-3 1,1 2-88,7-1 1,-1 0 62,4-1 1,-3 3-167,-1-3 0,-1-1-31,2 1 0,1-3-74,-6 3 1,-3-4 17,-4 4 1,-5-3-423,1 3 265,-2 0 1,-3 3-150,-2-3-664,-3 3 1088,-5-4 0,-10 10 0,-3 1 0</inkml:trace>
  <inkml:trace contextRef="#ctx0" brushRef="#br0" timeOffset="28">5482 13465 7569,'0'7'370,"0"-2"1,5-5-375,3 0 0,6 0 670,1 0 0,6 0-233,2 0 1,5-2-97,6-1 0,1 0-67,-1-5 0,2 5 72,2-5 1,-3 0-163,3-3 0,-2 3-80,-2 1 0,-5 0-426,-2 0 0,-7 2 183,-1 5-1901,-5 0 1247,3 0 797,-11 0 0,-1 0 0,-5 0 0</inkml:trace>
  <inkml:trace contextRef="#ctx0" brushRef="#br0" timeOffset="29">7104 12746 7569,'0'-12'0,"0"1"0,0-1 0,-5 1 0,3 0 0,-3-1 0,5 1 0,0 4 706,0 2-8,0 5-681,0 10 0,0-1 150,0 10 1,0 2-30,0 5 1,4 2-141,0 3 1,0 2 54,-4-3 1,4-1-124,-1 2 0,2-6 21,-1 2 0,-2-7-54,1-1 0,2-5 99,-1 1 1,0-2-117,-4-2 1,4-3-308,0 0 1,1-6 147,-1 2 1,-2-3 278,6-1 0,-1-5 0,5-1 0</inkml:trace>
  <inkml:trace contextRef="#ctx0" brushRef="#br0" timeOffset="30">6898 13214 7569,'-6'-6'411,"1"1"0,6 5-271,3 0 1,0 0 18,7 0 1,-1 0 27,9 0 0,4 3 15,4 1 1,4 0-17,0-4 1,2 0-110,1 0 0,4 0-25,0 0 0,-1 0-84,-6 0 0,0 0 78,-4 0 0,3-1-109,-3-3 1,0 1-127,-4-4 1,-1 3 90,1-4 0,-5 6-285,-3-2 0,-2-1-87,-2 1-255,-4 0 332,-2 4 1,-8 5 392,-4 3 0,-6 2 0,-10 2 0</inkml:trace>
  <inkml:trace contextRef="#ctx0" brushRef="#br0" timeOffset="31">7127 13442 7569,'-8'0'0,"0"0"0,2-1 197,-2-3 488,3 3-300,5-4-202,0 5 1,5-4 23,3 0 1,2 1-2,2 3 1,3-2-59,0-2 0,5 3-24,-1-3 1,3 2-67,1-2 1,0 3-104,0-3 1,-6 4 138,-1 4 0,-4 2-238,0 6 1,-5-1 76,1 0 0,-6 6-75,2 2 0,-4 2 42,-4 2 0,-2 1-64,-5 3 1,-2 2-38,-2 6 1,-2-5 81,-2 0 1,-2 1 78,2 3 1,-2-5-2,2-2 0,-2-3 57,2-1 1,2-1-75,2-3 1,3-3 230,5-5 0,2 1-52,5-1 0,0-3-5,0 0 1,6-6 8,6 2 0,4-3 88,7-1 0,5 0-103,2 0 0,3-1-21,2-3 1,-2 2-24,-3-6 1,2 5 11,-6 0 1,1 1-97,-4 2 1,-4 0 66,0 0 0,-5 0-255,1 0 1,-6 0-348,-1 0 205,-6 0 0,4 2-442,-2 1-406,-2-1 1196,3 3 0,-10 0 0,-2 1 0</inkml:trace>
  <inkml:trace contextRef="#ctx0" brushRef="#br0" timeOffset="32">7869 13237 7569,'-5'-12'0,"-3"1"1021,3 0-221,0 4-507,5 2-281,0 5-1085,0 5 646,0-4 427,5 10 0,-4-10 0,5 4 0</inkml:trace>
  <inkml:trace contextRef="#ctx0" brushRef="#br0" timeOffset="33">8189 12917 7569,'0'-11'-67,"0"-1"1,0 1-93,0-1 1,4 1 378,-1-1 0,6 1-18,-1 0 1,2 0 24,1 4 1,1-2-75,-1 5 0,1 0 70,-1 4 1,4-3-90,1-1 1,4 1-50,-1 7 0,-3 2-3,0 6 0,0-1-97,-1 1 0,1 4-45,-5 3 0,-1 4 35,-2 4 1,-3 2-52,-5 5 0,0 4 20,0 0 0,-9 4-39,-2-4 1,-5 4 56,1-4 1,1 0-100,-5-4 0,1-1 137,-1-2 0,-1-3-36,5-5 1,0-2 84,3-2 0,2-2 334,2-6-51,-2 1-292,9-1 1,1-3 36,8-1 1,6-4 38,1 1 0,6-3 50,2-1 0,0-4-118,4 0 0,-2 0-2,2 4 1,-3-3-135,2-1 0,-3 0 85,-4 4 0,3 0-487,-3 0 0,-3 0 216,0 0 1,-4 4 273,0 0 0,-1 5 0,1-3 0</inkml:trace>
  <inkml:trace contextRef="#ctx0" brushRef="#br0" timeOffset="34">8863 12848 7569,'0'-11'0,"0"0"357,0-1-174,0 6 115,0-4 48,0 8 21,0-3-72,0 5-95,0 5 0,0 6-12,0 4 1,0 6-107,0 2 1,0 1 112,0 7 0,1-1-195,3 5 1,-3-1 40,3 0 1,-3-3-30,-1-1 0,4 0-20,0 5 0,-1-5-97,-3 1 0,0-7 83,0-1 0,0-2-103,0-6 1,0 1 131,0-5 0,0 0-13,0 1 228,0-6-187,0-1 119,0 0 1,6-3-68,1 1 1,3-1 21,2-2 0,0-2-65,4-1 0,1 1-9,6-1 0,0-3-76,0 3 0,0-1 62,0 4 0,-2-4-159,-2 0 1,1 0 43,-4 4 0,3 0-260,-4 0 1,0 0 123,-3 0 1,-5 0-1118,1 0 341,-6 0 203,3 0 803,-5 0 0,-5-5 0,-1-1 0</inkml:trace>
  <inkml:trace contextRef="#ctx0" brushRef="#br0" timeOffset="35">8874 13168 7569,'0'-11'-103,"0"-1"0,1 2 213,3 3 1,2 0 194,6 3 0,-1 3-65,1-3-162,4 3 0,1-3 20,2 1 0,2-1 3,-2 4 0,-1 0-123,1 0 1,-4-4 82,4 0 0,-5 0-412,2 4-1,-8 0 199,0 0 0,-4 0 153,3 0 0,-4-5 0,2-1 0</inkml:trace>
  <inkml:trace contextRef="#ctx0" brushRef="#br0" timeOffset="36">8817 12814 7569,'0'-18'0,"0"2"346,0 5 1,0 4-210,0-3 1,9 5-117,2-3 1,4-1-43,1 6 1,1-5-41,6 4 0,0-3-46,0 3 0,0-1 8,0 1 1,3 3-331,1-3 0,0 3 429,-5 1 0,6-5 0,2-2 0</inkml:trace>
  <inkml:trace contextRef="#ctx0" brushRef="#br0" timeOffset="37">9434 12517 7569,'-7'0'840,"2"0"-522,5 0-160,0 5 1,0 7 49,0 7-71,0 2 1,0 7 33,0 3 1,1 3 11,3 4 0,-1 3-83,4 4 0,0 5-145,0-1 1,2 2-62,-5-1 1,4-7 74,-4 2 1,-1-1-75,-3 1 0,4-5-6,0-6 1,1-1 11,-1-6 0,-3-1 127,3-3 0,-3-5-9,-1-3 0,1 1 18,3 0 0,-2-5-16,1-3 519,-1-1-467,-2 5 205,0-6-131,0-1 4,0-5-119,5 0 0,-3 0 39,6 0-115,-1 0 1,6 0 88,2 0 0,-2 0-54,2 0 0,-2-4 36,-2 1 1,5-1-146,-1 4 0,0 0-17,-4 0 0,-3 0-570,0 0-62,-1 0-466,5 0 48,-1 0 1185,-4 0 0,-2-5 0,-5-2 0</inkml:trace>
  <inkml:trace contextRef="#ctx0" brushRef="#br0" timeOffset="38">9468 12586 7569,'-10'-23'-101,"2"0"27,3 5 1,6 3 11,3 8 1,-3 0 357,3 3-117,3 3-124,-1-4 0,3 5-61,2 0 0,-2 0 107,6 0 1,2 0-300,-2 0 0,5 0 109,-1 0 0,3 1 89,1 3 0,0-3 0,-1 4 0</inkml:trace>
  <inkml:trace contextRef="#ctx0" brushRef="#br0" timeOffset="39">9845 12711 7569,'0'-11'-350,"-5"0"83,3 4 891,-3 2-64,5 5 25,0 0 0,5 5-459,3 3 1,6 7-104,1 4 1,6 3 69,-2 1 1,2 4-5,2 4 1,-1-2 5,-3 2 0,5-2-129,-5 1 0,4 2 64,-8-5 1,4-1-111,-4-3 1,0 0 43,-3 0 0,-1-4 84,1 0 1,-1-5-171,0 1 0,1-2 46,-1-2 0,-3 1-761,-1-1 571,-4 0 1,2 1-591,-5-1 856,0-4 0,-5 3 0,-1-4 0</inkml:trace>
  <inkml:trace contextRef="#ctx0" brushRef="#br0" timeOffset="40">10210 12757 7569,'-4'-23'104,"1"0"0,-5 2 225,4 2 1,0 6 69,4 6-105,0 4-221,0-2 242,0 5-348,-5 10 1,-1 4 71,-5 13 0,-5-1-56,1 9 0,-5-2-54,1 8 1,-3 1-116,-1 4 0,1-2 44,-1-2 0,0-2-120,0-6 0,-4 0 70,1 0 0,4-6 83,7-5 0,0-1-49,3-7 0,0-4-61,8-3-65,-5-5 1,9 2 283,0-5 0,5 0 0,6 0 0</inkml:trace>
  <inkml:trace contextRef="#ctx0" brushRef="#br0" timeOffset="41">10359 12540 7569,'0'-16'0,"4"-1"431,-1-2-200,6 3 0,-2 8-179,4 0-10,0 6 1,1-3 53,-1 5 0,1 0-75,-1 0 0,4 0-19,1 0 0,3 0 101,-4 0 0,4 0-77,-4 0 1,5 4 99,-1-1 1,-1 5-81,1-4 0,-5 8-2,1 0 1,-2 3 50,-1 0 0,-5 3 15,1 5 1,-4 1-9,3 3 0,-4 2 44,1 5 0,1 5-47,-2 3 0,5 3-61,-4 0 0,3 1 61,-3 0 1,4 0-163,-4-1 0,3-3 88,-3 0 0,4-5-55,-5 1 1,5-4 32,-4-3 1,4 0-17,-5-4 1,1 3 57,-4-3 1,1-4-28,3-4 0,-3-4 103,3 4 1,-2-5-87,-2 1 1,-2-6 131,-2-1 1,2-2-26,-6 2 0,2-2 42,-2-2 0,-2-3-113,3 3 0,-4-3-3,0-1 1,0 0-74,-1 0 0,0 0 65,-4 0 1,2 0-150,-5 0 1,2-4 45,-3 1 0,-1-5-183,2 4 1,1-1-45,-1 1 1,4 3-135,-4-3 0,9-1-454,-2 1-581,8 1 390,-1 3 1049,5-5 0,11 3 0,1-3 0</inkml:trace>
  <inkml:trace contextRef="#ctx0" brushRef="#br0" timeOffset="42">11101 12803 7569,'-10'-18'0,"2"3"0,-1 6-245,6 1 180,-1 6 362,4-3 411,0 5 0,0 5-566,0 2 0,0 5 297,0 3-223,0 8 0,4 2-69,-1 6 0,6-5-86,-1 5 1,-2-6-87,2 2 1,-4-3 47,3-1 0,-3 0-331,4-1 0,-6-4 8,2-3-901,-3-2 269,4-1 932,-3-1 0,8-5 0,-4-1 0</inkml:trace>
  <inkml:trace contextRef="#ctx0" brushRef="#br0" timeOffset="43">10918 12963 7569,'0'-7'88,"5"2"0,3 5 1,7 0 1,-1 0 237,5 0 0,0 0 21,4 0-206,0 0 1,1 0-133,3 0 1,-2 0-84,6 0 1,-2-1-201,1-3 1,2 3 272,-5-3 0,4 3 0,-2 1 0</inkml:trace>
  <inkml:trace contextRef="#ctx0" brushRef="#br0" timeOffset="44">11923 12403 7569,'-10'-18'-451,"3"3"-48,-4 2 494,10 7 18,-4 1 314,5 0 233,0 4 0,0-3-251,0 8 1,0 2-125,0 5 1,0 6 68,0 2 0,1 4-63,3 3 0,-1 0-231,4 4 1,-4-3 35,1 3 1,-3-4-208,-1 0 1,4-2-37,0-1 0,-1-1 128,-3-3 1,0 1-506,0-5 1,-1 1 623,-3-5 0,-2 1 0,-5-1 0</inkml:trace>
  <inkml:trace contextRef="#ctx0" brushRef="#br0" timeOffset="45">11695 12951 9065,'11'2'222,"1"1"0,0-1-184,4 1 99,-4-1 1,15-2 21,0 0 0,6 0-119,5 0 1,-1-5-298,4-3 0,0-1 204,1 1 1,-4 0-579,-8 4 1,1-4-28,-8 4 43,2 1 615,-12 3 0,3 0 0,-4 0 0</inkml:trace>
  <inkml:trace contextRef="#ctx0" brushRef="#br0" timeOffset="46">11809 13260 7569,'0'-12'0,"1"5"631,3-1-326,3 5 0,8-5-98,0 4 0,0 0-189,-3 4 0,-1-4 124,1 0 1,-5 1 23,1 3 0,1 0 238,6 0-267,-2 0 1,4 0 6,-1 0 1,-4 0-104,3 0 0,-2 1-254,-1 3 1,-2 2 171,-3 5 1,-2 1-82,-5-1 0,0 6 63,0 2 0,-5 1-97,-2-1 0,-5 3 31,-3-3 0,1 2 35,-5 2 1,5 0 50,-1 0 1,0-4-9,3 0 1,-2-5 121,7 1 1,2-2-42,1-2 223,3 1-204,1-1 1,1-3 110,3-1 1,6-4-71,5 1 1,5-3-54,-1-1 1,-1 0-7,1 0 0,-1 0-68,1 0 1,1 0-298,-5 0 1,1 0-36,-5 0-269,1 0 1,-1 0 16,0 0 617,1 0 0,-1 5 0,1 1 0</inkml:trace>
  <inkml:trace contextRef="#ctx0" brushRef="#br0" timeOffset="47">12597 12986 7569,'-7'-22'876,"-1"3"-603,5 2 1,0 6-401,6 0-152,-1 4-491,3 2 185,-5 5-135,0 0 720,0 5 0,-5 2 0,-2 4 0</inkml:trace>
  <inkml:trace contextRef="#ctx0" brushRef="#br0" timeOffset="48">12997 12346 7569,'0'-11'89,"0"-1"1,0 4 562,0 1-375,0 4 90,0-2-286,0 5 1,0 7 113,0 4 0,0 6-88,0 5 0,0 6 88,0 3 0,0 0-171,0 0 1,0 2-7,0-3 0,0 2-123,0-1 1,4 0-25,0-4 1,-1 3 70,-3-3 1,4-5-335,0-7 1,1 1 164,-1 0 1,-2-2-1064,6-7 1290,-5 3 0,7-3 0,-4 4 0</inkml:trace>
  <inkml:trace contextRef="#ctx0" brushRef="#br0" timeOffset="49">12848 12974 7569,'0'6'673,"0"0"-580,0-6 115,6 5 43,0 1 1,5 0 163,1-2-248,-1-3 1,6 3-13,2 0 1,6 0 100,2-4 1,4-1-275,0-3 1,2 1 49,1-4 0,0 3-334,1-4 1,-7 4 178,-6-3 1,0 4-461,-7-1-200,0 3-339,-8-4 1122,-2 4 0,-5-4 0</inkml:trace>
  <inkml:trace contextRef="#ctx0" brushRef="#br0" timeOffset="50">12928 13237 7569,'0'-7'852,"0"-3"0,5 9-659,3-3-167,2 3 1,2 1 126,-1 0 0,2 0-37,2 0 1,-1 0-33,5 0 1,-4 0 93,4 0 1,-3 0-172,3 0 1,-6 1 40,3 3 1,-7-1-314,-2 4 1,-3 1 119,4 3 0,-6 1-134,2-1 0,-8 6 89,-3 2 0,-7-2-91,-2 2 0,-3 0 99,4 4 0,-4 0 52,4 0 0,0-1 108,3-3 1,2-3-102,2-5 0,0 1 290,4-1 0,0 1 20,4-1 1,0-3 135,0-1 1,1-3-136,3 4 1,2-6 85,6 2 1,4 1-73,3-1 1,-1 0-88,1-4 1,0 0-173,4 0 1,-4 0 64,0 0 1,-4 0-507,4 0 0,-5 1 498,2 3 0,-4-3 0,0 4 0</inkml:trace>
  <inkml:trace contextRef="#ctx0" brushRef="#br0" timeOffset="51">13671 12540 7569,'0'-16'388,"-5"3"0,3-4-357,-1 6-532,1 0 763,2 4-42,0 2 607,0 5 1,0 7-599,0 4 0,4 5-5,0 7 0,1 5-63,-1 3 1,-2 5-99,6 3 0,-5 2 2,0-3 0,2 6-121,-1-3 0,0 4 92,-4 1 0,0-6-53,0-2 0,0 2-73,0-2 1,0-4 14,0-4 0,0-4 70,0 0 1,0-3 7,0-4 0,0 2 22,0-6 62,0 0 18,0-4 48,0 1 32,0-6 0,1-1-27,3-5 1,4 0-88,7 0 0,-1-5-26,5-2 0,0 0 35,4 0 0,0 0-140,0 0 1,-4 0 3,0 4 1,-2 1-84,2-2 0,-2 3-76,-6 1 0,1 0-246,-1 0 1,-3 0-364,-1 0 0,-4 1-161,1 3 486,-3-2 0,-2 3-100,-3-5 599,-2 0 0,-6 0 0,1 0 0</inkml:trace>
  <inkml:trace contextRef="#ctx0" brushRef="#br0" timeOffset="52">13694 13065 7569,'-5'-6'186,"3"0"35,-2 2 0,8 3-57,4-3 1,-1 3-115,5 1 1,-3 0 61,6 0 1,3-2-84,1-1 1,-1 1 110,1-2 1,-2 2-66,2-2 1,2 3-25,-6-3 1,3 2-342,-7-2-140,3 2 1,-9-4 429,3 2 0,-3-2 0,-5-5 0</inkml:trace>
  <inkml:trace contextRef="#ctx0" brushRef="#br0" timeOffset="53">13568 12631 7645,'0'-22'228,"3"4"-224,4 3 1,6 2 1,10 2 1,1 0 68,2 4 1,-1-2-58,1 5 0,3-5-47,2 2 0,1 2 43,-2 1 0,2 2-250,-6 2 1,5 0 235,-5 0 0,1 0 0,-4 0 0</inkml:trace>
  <inkml:trace contextRef="#ctx0" brushRef="#br0" timeOffset="54">14242 12403 7569,'0'-18'514,"0"2"-488,0 4 43,5 6 0,-3 1 17,6 5 0,-4 0 151,3 0-108,-4 0 1,6 5 18,-5 3 0,5 8 139,-2 7 0,0 5 24,0 6 1,-4 6-92,0 1 0,0 8-177,1 0 0,-3 4-7,3-3 1,-4 4-16,-4 0 0,-1 0-31,-3 0 1,2-5-154,2-7 0,3 1 91,-3-5 0,-1-5-38,1-6 0,1-1 101,3-3 1,0 1-5,0-8 0,0-1 42,0-4 1,3 1-14,1-1 187,0-5 42,1 5 1,-2-10-171,4 3 1,-3-3 19,4-1 1,-1 0 3,5 0 1,-1-1-109,0-3 0,6 1 69,2-4 0,1 4-204,-1-1 0,2 2 66,-6-2 1,4 3-291,-4-3 1,0 3-68,-3 1 0,-1 0-894,1 0 479,-6 0 850,-1 0 0,0-5 0,1-2 0</inkml:trace>
  <inkml:trace contextRef="#ctx0" brushRef="#br0" timeOffset="55">14253 12437 7569,'-5'-28'0,"4"6"0,-3-1 0,8 6-311,4 10 162,7 2 0,-3 1 35,4 0 1,1 0 133,2 4 1,-1-4 260,1 0-228,0 1 0,4 3-54,0 0 1,0 0 76,0 0 1,-4 0-816,0 0 739,-5 5 0,2 1 0,-4 6 0</inkml:trace>
  <inkml:trace contextRef="#ctx0" brushRef="#br0" timeOffset="56">14653 12517 8341,'1'12'-216,"3"-1"1,2 4 292,6 1 1,-5 4 230,1-1 1,0-1-84,3 1 0,2 4 80,2 3 0,-1 6 198,5-2-303,0 3 1,3 2-75,-3-1 1,2 0 22,-2 0 0,-1-4-179,1-4 1,-4-2 81,4-1 0,-5-5-79,1-3 1,-2-2 30,-1-2 1,-5-1-91,1-2 1,-4 1-79,3-5 0,-4 1-261,1-1-286,-3-3-664,-1 4 135,0-5 1240,-5 0 0,-2-5 0,-4-1 0</inkml:trace>
  <inkml:trace contextRef="#ctx0" brushRef="#br0" timeOffset="57">15053 12654 7569,'-5'-17'839,"-3"1"-514,3 4 122,0 5-556,5 2 155,-5 15 0,2 2-45,-4 7 1,-5 4 32,-3 0 1,-7 6-23,0 9 0,-1 1-8,-4 3 1,2-1-70,-2-3 1,3-2-78,-3 6 1,1-6-236,3-2 1,-1-5 78,8-6 0,1-5 66,4-3 1,3-2-354,1-2 585,4-4 0,-2 3 0,5-4 0</inkml:trace>
  <inkml:trace contextRef="#ctx0" brushRef="#br0" timeOffset="58">15213 12380 7569,'0'-21'618,"0"2"-425,5 2 0,1 11-133,5 2 1,5 1-243,-1 0 0,0 1 147,-3-1 0,4 1 0,1-2 59,2 1 1,2-2 113,-2 1 0,-1 3 165,1-3 0,0-1-124,4 1 1,-2 0 28,-2 4 0,2 0-25,-6 0 1,0 0-63,-3 0 0,-2 5 24,-3 3 0,-2 7-8,-5 4 1,0 4-15,0 3 0,0 2-25,0 3 1,0 6 8,0-3 0,0 6-1,0-1 1,0 2-92,0-2 1,-1 2 53,-3-3 0,3 4-122,-3-4 0,-1 4 82,1-4 0,1 0 38,3-3 0,0-1 74,0 0 0,-4-3-86,0-1 1,0-3 102,4 3 1,0-4-53,0 0 1,0-5-95,0-2 1,0-4 85,0 4 1,0-5-107,0 1 0,1-4 192,3-3 36,-2 2-59,3-3-5,-5-1 259,0-1 1,-2-5-116,-1 0 1,-5-1-308,-7-3 0,1 1 85,-5-4 0,-2 3-794,-5-4 0,0 5-127,-4-5 1,5 5-1466,-2 0 2308,3 1 0,1 2 0,0 0 0</inkml:trace>
  <inkml:trace contextRef="#ctx0" brushRef="#br0" timeOffset="59">5448 15315 9427,'11'0'364,"1"0"0,4 0-245,3 0 0,7 0-91,0 0 1,6 0-44,-2 0 1,2 0-14,-1 0 0,0 0-47,-4 0 0,-2-1 37,-6-3 0,2 3-571,-6-3-59,0 3 194,-4 1 0,-3 0-138,0 0 194,-6 0 1,2 4 417,-8 0 0,-2 4 0,-6-1 0</inkml:trace>
  <inkml:trace contextRef="#ctx0" brushRef="#br0" timeOffset="60">5448 15555 7569,'0'7'384,"0"-2"0,5-7 269,2-1-390,4 1 0,1-4-28,4 2 1,3 2-20,7-6 1,0 4-141,4-3 0,0 0 107,5 0 1,-5 0-423,1 3 1,-2 3 173,1-3 0,-2 3-1360,-5 1 1425,0 0 0,0-5 0,0-1 0</inkml:trace>
  <inkml:trace contextRef="#ctx0" brushRef="#br0" timeOffset="61">6921 14687 7569,'0'-6'-342,"-5"-4"0,4 7 376,-3-4 0,3 3 484,1-4 22,0 6-166,0-3-76,0 5-182,0 5 0,1 1-38,3 5 1,-2 6 0,6 2 1,-4-1-117,3 1 0,-4 0 63,1 4 0,1-2-79,-2-2 1,1 3 64,-4-3 0,0 1-58,0-1 0,0 1 44,0-4 0,-1 3-40,-3-4 1,3 0 82,-3-3 1,2-2 57,-2-3-54,3 4-1,-5-10 79,6 4 296,0-5-319,0-5 0,2 2-119,2-4 1,-3 3 18,3-4 0,2 4-12,2-3 1,2 3 32,1-4 1,1 5-14,-1-5 1,5 4-75,4-3 0,1 4 55,2-1 0,0 3-4,0 1 0,-2 0 8,-2 0 1,2 1 58,-6 3 0,4-1-46,-4 4 1,2 1 2,-2 3 0,-4 1-2,1-1 0,-1 2 0,-3 2 0,-3-2-40,-1 2 0,-3 3 40,-1 1 0,0-2-75,0 2 1,-9-1 59,-3 1 0,-3-1 91,0-3 0,-1-2-45,-4 2 0,-5-2 8,2-2 1,-6 1-60,2-1 0,-3-1 2,3-2 1,1 1-170,3-5 1,4-1-54,0-3 22,5 0 1,-1-1 36,7-3 0,-1 2-509,5-6 0,0-1 6,4-6 677,0 2 0,6-8 0,0 3 0</inkml:trace>
  <inkml:trace contextRef="#ctx0" brushRef="#br0" timeOffset="62">6910 14721 7569,'-17'-7'0,"6"-1"64,-1 6 127,11-8 191,-4 8 0,5-4-128,0 2 0,1 3 87,3-3-222,2-2 1,10 3 52,-1-4 1,1 4-50,0-1 1,1 2 8,6-2 0,0 3 1,0-3 0,3 3-34,1 1 1,5 0-65,-2 0 1,2-2 41,-2-2 1,3 3-146,-2-3 1,-3 3 97,-1 1 0,-3-4-15,-2 1 1,-3-3-13,1 3-107,-7 1 1,3-4-255,-9 2 102,3 3-387,-8-4 0,2 5 5,-8 0 638,-8 5 0,-5 6 0,-6 7 0</inkml:trace>
  <inkml:trace contextRef="#ctx0" brushRef="#br0" timeOffset="63">6715 15578 7569,'-6'-1'-133,"2"-3"-24,3 3 1,1-6 430,0 4 0,1 1-41,3-2 0,-1 3 73,4 1 0,2-4-27,6 1 1,-1-1-34,5 4 0,-3-4-66,3 0 0,0 0 28,4 4 0,4 0-65,4 0 0,2-1-63,1-3 0,4 2-74,0-6 0,5 6 14,-1-2 1,-1-1-57,1 1 0,-4-4 86,4 4 0,-8-3-66,4 3 1,-9-4 26,6 5 1,-8-5 37,4 4 0,-10-3-97,2 3 0,-4-1 92,0 1 1,-6 3 56,-5-3-19,-6 3-247,8 1 1,-10 0-306,0 0 182,-5 0 0,-6 0-148,-1 0 0,1 0-381,0 0 1,-5 1 166,1 3 1,0-2 649,4 6 0,-6-6 0,-6 9 0,-6-5 0</inkml:trace>
  <inkml:trace contextRef="#ctx0" brushRef="#br0" timeOffset="64">7058 15715 7446,'-6'0'-434,"1"0"950,5 0-320,0 5 0,0 2-85,0 4 0,0 0-34,0 1 0,0-1 130,0 1 1,0-1-134,0 0 0,0 5-19,0-1 1,0 1-3,0 0 1,0-2 0,0 5 1,-4-5 3,0 1 0,-4-2-15,5-2 1,-1 0-91,4 1 1,0-5 155,0 1-145,0-5 52,0 2 0,1-2-73,3 1 0,2 0 33,6-4 1,3-1-13,0-3 0,8 3-135,-4-3 1,5-1 47,-5 1 1,1-1-70,-1 1 1,2 3-102,-6-3-143,0 3 37,-3-4-379,-1 3 342,-5-3 436,0 5 0,-8 0 0,-2 0 0,3 0 0,-9 0 0,4 0 0</inkml:trace>
  <inkml:trace contextRef="#ctx0" brushRef="#br0" timeOffset="65">7298 15864 7569,'0'-12'-11,"0"6"0,0-1 298,0 4-119,0 1 1,-1-4 326,-3 2 211,3 3-302,-4-4-203,-1 5 1,5 5 5,-3 3 0,-1 3-23,1 4 0,1 2-135,3 2 0,-4 2 101,0-2 1,0 3-147,4 1 0,0 1 36,0 3 1,0-3-91,0 2 0,2-3 6,1-4 0,-1 1-17,1-4 1,-1-1 28,-2-4 0,0 1 23,0-1 0,0-3-112,0-1 0,0-3 48,0 4 0,-2-6-449,-1 2 1,1-1-113,-1 1-993,1-3 1102,2 4 1,2-5 524,1 0 0,9-5 0,6-2 0</inkml:trace>
  <inkml:trace contextRef="#ctx0" brushRef="#br0" timeOffset="66">8097 15087 7569,'0'-11'-500,"-5"-1"0,4 5 315,-3-1 173,3 5 146,1-2 0,0 4 565,0-3-16,0 3-438,0-4 1,-1 5-40,-3 0 0,3 5-60,-3 3 0,3 3-40,1 4 0,0 4 29,0 8 0,1 2-80,3 5 0,-3 1 56,3-1 0,1 0-88,-1 0 1,3 2-62,-3 2 1,4-4 26,-5 1 1,5-1-3,-4-4 1,3-2 62,-3-1 1,1-3 57,-1-1 0,-3-2-28,3-2 0,-3 2 15,-1-6 0,4 0 59,0-3 6,0-1-7,-4 0 20,0-4-82,0-2 82,0-5-324,0-5 1,5 3 22,3-1 1,-1 0 113,5-1 1,-3 3-128,6-3 1,3 2 80,1-2 1,-2 3 3,2-3 1,0 3 29,4 1 0,0-4 1,0 0 1,0 0 12,0 4 0,-1 0 11,1 0 1,0-4 39,0 0 0,-4 1-58,0 3 0,-5-2 37,1-1-42,-2 1-172,-2-3 0,-4 5 42,-2 0-331,-5 0 1,-5 0-68,-3 0 1,-2 0-137,-2 0 0,0 0 688,-3 0 0,1 0 0,-5 0 0,-6 0 0,-4 0 0</inkml:trace>
  <inkml:trace contextRef="#ctx0" brushRef="#br0" timeOffset="67">8132 15510 7569,'-5'-12'105,"3"1"-41,-3-1 1,7 6 63,1 2 0,0-1 162,4 1-173,1 0 1,7 4-1,1 0 0,-1 0 193,-4 0-208,1 0 0,-1-3 35,0-1 0,6 0 13,2 4 1,-1 0-188,1 0 0,-4 0 100,4 0 1,-1-4-158,1 0 1,-3 1 45,-4 3 1,-1-4-294,1 0 0,-5-1-337,1 1-239,-6 3 618,3-9 0,-5 7-85,0-4 0,-8 3 384,-4-4 0,-7 0 0,1-3 0</inkml:trace>
  <inkml:trace contextRef="#ctx0" brushRef="#br0" timeOffset="68">8006 15053 7569,'0'-18'109,"0"3"1,5 2-194,3 2 0,3 3 57,4 0 1,-1 6 113,5-2 0,-3 3-57,3 1 0,-4-2 92,4-1 0,0 1-23,4-1 0,0 1 45,-1 2 1,1-1-142,0-3 0,4 3-78,-1-3 0,1 3-267,-4 1 1,0 0 158,0 0 0,-4 0-305,0 0 488,-5 0 0,7 5 0,-3 1 0</inkml:trace>
  <inkml:trace contextRef="#ctx0" brushRef="#br0" timeOffset="69">8851 14916 6886,'0'-12'89,"0"1"0,0 3 251,0 1 412,0 4-200,0-2-187,0 5 1,0 5-325,0 3 1,0 3-11,0 4 1,0 3 93,0 5 1,4 5-113,0 2 0,0 3 75,-4 2 0,3-1-17,1 0 1,0 5-38,-4 3 1,0-1-208,0 1 1,0-4 65,0 4 1,0-5 38,0 1 1,0-3 127,0-1 0,0-3 2,0-1 1,0-4 55,0 0 1,0-5-56,0-2 0,0-4 58,0 4 1,0-5-63,0 1 1,0-6 169,0-1-125,0-1-11,0 0 164,0-2-158,0-5-167,5 0 1,-2-2 28,4-1 0,1 1-59,3-2 0,1 2 44,-1-2 1,1 3-21,-1-3 0,4 3 6,0 1 0,2-4 26,-2 0 1,-2-1-37,2 1 1,2 3 47,-2-3 0,0 2-158,-4-2 139,1 3-226,-6-4-328,4 5-106,-8 0 69,3 0 0,-7 0 640,-1 0 0,-4 5 0,-4 1 0</inkml:trace>
  <inkml:trace contextRef="#ctx0" brushRef="#br0" timeOffset="70">8874 14870 7569,'-5'-6'-1514,"4"1"1514,-4-1 0,5 5 0,1-5 51,3 2 85,-3 3 0,9-6-24,-2 4 0,6 1 77,1-1 0,5-3-100,-1 3 0,-1-2-34,1 1 0,-1 3 22,1-3 0,1 1 38,-5-1 0,1 3-281,-5-3 0,0 3-120,1 1 1,-5 1-400,1 3 685,-5-3 0,7 10 0,-4-5 0</inkml:trace>
  <inkml:trace contextRef="#ctx0" brushRef="#br0" timeOffset="71">9331 14938 6998,'0'-6'1520,"0"1"-1135,0 5 0,5 5-203,3 3 1,-2 7 14,1 4 0,2 3-74,7 0 1,-4 3-123,4 1 1,0 0-1,-1 4 0,4-5 38,-3 2 0,4 2-26,-1 2 0,2 0 77,2 0 1,-4 1-150,0-6 1,-1 1-11,1-4 0,1 0 75,-4-1 0,-1-3 79,-4 0 0,1-5 7,-1 2 0,-1-4-81,-2 0 1,1-5 87,-5 1-175,4 0-42,-6 3-367,3-5 62,-5-1-404,0 1 8,0-5 246,-5 4 1,-2-6 166,-4-3 0,5 1 406,2-4 0,3-1 0,-4-8 0,-2-2 0</inkml:trace>
  <inkml:trace contextRef="#ctx0" brushRef="#br0" timeOffset="72">9742 15007 7569,'0'-18'0,"0"3"0,0 2 211,0 2-74,0-1 1,0 5 124,0-1 23,0 6-29,0-3-244,0 5-75,0 5 183,-5 1 1,-1 7-32,-6 2 0,1 0-7,-1 8 0,-4-1-119,-3 8 1,1 1 36,-1 3 0,-1 4-75,-7 0 0,3 1 80,-3-1 0,3-1-68,1 5 0,0-6 9,1-2 1,0-1 29,3-7 0,-1 1 14,4-4 1,5-4-2,3 0 0,2-5-328,-1 1 195,-4-2-653,10-2-2,-4 1 17,5-6 782,0-1 0,5-15 0,1-3 0</inkml:trace>
  <inkml:trace contextRef="#ctx0" brushRef="#br0" timeOffset="73">9913 14767 7569,'-6'-18'59,"2"3"78,8 8 1,2 1-25,6 6 0,-2-1-252,-3-3 232,4 3-9,-5-4 0,5 5 239,1 0-242,-6 0 0,8 0 14,-2 0 0,2 0 0,-3 0 0,4 1-138,0 3 0,2-3 93,-2 3 1,-2-3-37,2-1 0,-2 0 26,-2 0 1,4 0-3,1 0 0,-5 0 4,-3 0 1,-1 0-11,5 0 0,-5 0 37,1 0 0,-4 0 97,3 0-36,-4 6-65,7 0 0,-9 5 71,3 1 0,1 3-69,-1 0 1,0 6 49,-4-2 1,1 2-58,3 2 0,-3 1-5,3 3 1,-2-2 16,2 6 1,-1-5 0,4 5 1,-3-2-16,4 1 0,-2 3 15,2-2 0,2 2-112,-2 1 1,2 0 90,1 1 1,1-5-104,-1 0 0,-3-3 78,-1 4 0,0-5-7,0 5 1,2-5 51,-5 5 1,3-6-2,-3 2 0,4-4-7,-4-4 0,0 1-25,-4-5 1,3 2 25,1-2-15,0-2 1,-4 3-69,0-4 0,0-5 62,0 1 0,0-4-16,0 3 48,0-4 0,-1 2 244,-3-5-223,-2 0 1,-6 0-36,1 0 1,-1 0-39,1 0 0,-4 0 49,-1 0 1,-4 0-153,1 0 0,-3 0 0,0 0 1,-2 0-71,-3 0 0,3 0-22,-3 0 0,7 0-84,1 0 0,5 0-240,-1 0-360,-3 0-46,5 0 279,-3-5-30,9 3 1,3-3 651,8 5 0,8 0 0,5 0 0</inkml:trace>
  <inkml:trace contextRef="#ctx0" brushRef="#br1" timeOffset="74">3312 17280 7569,'-6'-7'273,"2"-4"0,3 0 1141,1-5-1124,0 4 0,5 0-107,2 1 1,5-1-327,3 1 1,3-2 135,5-2 1,1-3-158,2-5 0,5 1 53,7-1 0,2-5 19,6-3 1,5-3-70,-25 15 1,1 0 0,1 1-1,0-1 190,1-1 0,-1-2 1,1 2-1,-1-1 36,1-2 1,-1 0 0,3 0 0,1 0-25,0 0 1,0 0 0,2 1 0,0-1-6,0 0 1,0 0 0,1 2 0,0 0-2,1 0 1,0 0 0,-1 1 0,0 0-10,1-1 1,0 0 0,2-1 0,-1-1-252,1 2 0,0 1 0,4-3 1,0 0 236,2-2 1,0 0 0,1 0 0,1-2-363,1-1 0,1-1 0,1-2 0,1 0 363,3-1 0,1-1 0,-17 10 1,0 0-1,0 0-12,4-3 1,-1 1-1,1-1 1,0 1 0,0-1-1,0 0-275,3-3 1,1 0 0,0-1 0,-1 1 0,0 0 0,1 0 257,0-1 0,1-1 0,0 1 0,0-1 0,0 0 0,0 0 25,1-1 1,0 1-1,0-1 1,1 0 0,-1 0-1,1-1 0,2 0 0,-1 0 0,1 0 0,-1 1 0,1-1 0,-1 1 7,1 0 1,-1 0 0,1 0-1,0 1 1,0 1 0,0-1-2,0-1 1,1 1 0,0-1 0,-1 0 0,0-1 0,0 1 3,0 0 1,1 1-1,0-1 1,0 0-1,0 0 1,0 1 31,0 0 1,0 1-1,0-1 1,1 0 0,1-1-1,-1 0-55,0 1 0,0-1 0,0 0 1,-10 6-1,-1 0 0,1 0 0,1 0-156,-1 0 1,1 1 0,0-1 0,0 0 0,1-1-1,1-1 1,0 0 0,0 0 178,0-1 0,-1 1 0,1-1 1,0 0-1,0 1 0,0 0 1,0 0-1,0-1-19,1-1 0,1 0 0,0-1 0,0 1 0,-1 0 1,1 0-1,0 0 0,0-1-125,3-2 0,1 0 0,-1-1 0,1 1 1,-1 0-1,1 1 0,-1 0 0,1-1 135,0 0 1,1 0 0,-1-1 0,0 1 0,1 0 0,-1 0 0,1 0 0,-1 0-72,0 0 0,1 0 1,-1-1-1,1 1 1,-1 0-1,0 0 1,1 0-1,-1 0 72,1 0 0,-1 1 1,1 0-1,-1 0 1,-1 0-1,0 1 1,0-1-1,0 1-21,0-1 1,0 1 0,-1-1 0,0 1 0,-1 2 0,-1 0 0,0 1 0,0 0 2,1 0 1,0 0-1,-1 1 1,1 0 0,-3 1-1,-1 1 1,1 0-1,0-1 14,1 0 1,1-1 0,0 0 0,-1 1-1,-3 0 1,0 2 0,-1-1 0,0 1-35,13-7 1,-1 0 0,1 1 0,0 0 0,0-1 0,0 1 52,-2-1 0,0 1 0,1-1 1,0 2-1,0 0 0,0 0-25,0 0 0,-1-1 0,0 1 0,-1 2 0,-1-1 0,1 1-1,-1-1 1,0 0 0,-1 0 0,-2 2 0,-1 0 0,0 1 48,0-1 1,0 1 0,0 0 0,-2 0 0,0 0 0,0 0-39,0-1 0,1 1 0,0 0 0,-4 0 0,0 1 0,-1 0 149,-2 2 0,-1 1 0,0-1 0,-1 1 0,1 0 0,-1 0-19,17-10 0,-1 1 1,0 3-1,-1 0-48,-1-2 0,-3 0 0,-4 7 1,-1 0 20,-4 1 0,-2 0 0,-6 5 0,-1 0 689,23-10 0,-11 7-817,-8 4 1,-10 6 911,-9 1 1,-7 7-1191,-4 1 1,-8 5 1125,-4 6 0,-7 6-1075,-4 2 0,-9 4-960,-6 3 1,-3 3 1200,-8 6 0,1 2 0,-8-1 0,0-1 0,-1-2 0,0-3 0</inkml:trace>
  <inkml:trace contextRef="#ctx0" brushRef="#br1" timeOffset="75">4408 10553 7569,'-11'-12'151,"0"-3"137,-1 0-184,6 0 419,1 8-351,5 2 1,1 5-138,3 0 0,3 0-59,9 0 0,1 0 95,6 0 0,5 0 9,3 0 0,3 4 10,4 0 1,1 1 103,3-1 0,3-2-4,-3 6 0,3 0-87,5 3 1,0 0-185,4 1 0,2 3 235,-3 0 0,7 7-79,-30-11 0,0 1 0,3-1 0,0 2-8,0 2 1,-1 0-1,2 1 1,-1 0-187,1 3 1,1 0-1,1-1 1,2 1 185,-1 2 1,2 0 0,0 0 0,2 0-315,0 1 1,1 1-1,2 1 1,0-1 341,3 2 0,1 0 1,-2-3-1,-1 0 52,5 3 0,-1 0 1,1 0-1,1 0-80,3 5 0,2 1 0,1-1 0,0 1-257,-18-8 1,-1 0-1,0 0 1,-1-1 0,0 1-1,0 0 227,2 3 0,1 1 0,-1 0 1,-1-1-1,-1 0 0,1 0-174,1 1 1,1 1 0,-1 0 0,0 1 0,0 0 0,0 1 139,0 0 0,1 1 1,-1-1-1,-1 0 1,0 0-1,0 0-10,2 3 0,1 1 0,0-2 0,-1-1 0,-1 0 1,1 0-42,3 3 0,0 1 1,1-1-1,-2-1 0,1 1 1,0-1 73,0 1 1,0 1-1,0-1 1,1-1-1,1 0 1,0 0 4,1 0 0,1 0 0,0 0 0,1 0 1,0-1-1,1 1-153,1 0 0,1 0 0,0 0 0,0 0 0,0 1 0,1-1 167,2-1 1,1-1 0,0 1 0,-2 0-1,0 1 1,2-2 20,-12-6 1,1-2 0,0 1-1,0 0 1,13 7 0,-1-1 0,1 1-22,-14-7 1,1 0 0,0 0 0,0-1 0,0 1-1,0-1 1,0 1 0,0-1-1,0 1 0,0 0 0,0 0 0,0-1 1,-1 1-1,0 0 0,0-1 0,0 2-18,0 0 1,0 0-1,0 1 1,-1 0 0,0 0-1,0 1 1,0-1 0,0 1-18,1 1 0,0 0 1,0 1-1,-1 0 1,0 0-1,0-1 1,-1 1-1,0 0 13,0 1 0,-1-1 0,0 1 0,-1-1 0,13 10 0,-1 0 0,0 0-56,-12-9 0,0 1 1,0-1-1,0 1 1,10 9-1,-1 0 0,1-1-19,0 1 1,1-1-1,-1 0 1,1 2-1,-1 0 1,0-1 31,-3-2 0,-1 0 1,1 0-1,0 1 1,1 0-1,-1 0-293,0-1 0,0 0 0,-1 0 309,1 1 1,-1-1-1,1 0-35,1-2 0,1 1 0,-1-1 0,0 0 0,-2-1 0,2 0 74,0-1 0,0-1 0,0-1 0,-3 0 1,0-2-1,0 1-23,0-1 1,0-1 0,1-1 0,-2-1 0,0-1 0,0 0 54,3 1 0,0 0 0,-1-1 0,-2-2 0,-1 0 0,-1 0 47,-2 0 0,-2 1 1,1-1-1,0-1 0,0 0 1,-1 1-3,17 10 0,-1 0 1,-2-2-1,-1 1 257,-2-1 1,-1 0 0,-3 0 0,-3 0-265,-2 0 0,-1 1 0,0-2 1,0 1-18,-5-1 0,-2-1 0,2-1 0,-2 0-29,-4 2 1,-1-1 0,-1-2 0,0-1 423,-4 0 1,0-1 0,18 21-442,-5-1 1,-5-6-171,-2-5 0,-4-7 843,-4-6 0,-3-1-1013,-4-10 1,-5 2 1104,1-9-1065,-5 5 0,0-9 1033,-6 0 1,-4-6-888,-4-5 0,-4-4-120,-1 0 0,-3-2-191,4 2 0,-4 1-138,4-5 1,3 5 560,5-1 0,4-3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7.9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8383 1816 7569,'-1'-12'33,"-2"1"0,-1 0 0,2-1 0,0 1 0,2-1 0,-1 2 1,-1 1-1,-3 3 0,-2 0 0,-2 1 0,-1 0 50,-1 2 1,-6 2-1,-2 1 1,-2 1 0,-3 3-1,-3 3 1,-4 4-1,-2 1-78,-1 3 0,4-2 1,1 2-1,1-1 1,4 0-1,3 2 1,6-3-1,4 0 1,3-1 1,-1-1-1,5 0 1,3 1-1,5-1 1,7 1-1,7-1 1,5 1-31,4-1 0,2 0 0,5 1 0,0-1 37,0 1 1,1-1 0,-1 0 0,-1-3 0,-1 0 0,-3-1 0,-1 1 0,-4 0 1,-4 0-1,-5 1 0,-2 0 0,-3-1-9,-2 1 0,-3 5 0,-5 2 0,-1 2 0,-4 2 0,-7 2 0,-6 1 0,-3-1-30,-2 1 1,-1 0-1,-3 0 1,-2 0-1,-1 0 1,0-2-1,3-2 1,1-3-188,2-4 1,1 0 0,2-1-1,2 0 1,3 0 211,4-4 0,0 3 0,1-3 0</inkml:trace>
  <inkml:trace contextRef="#ctx0" brushRef="#br0" timeOffset="1">8234 1702 7569,'-11'-18'271,"1"3"1,1 3 1,1 5 1,6 3-1,-2 9 1,4 8-1,3 8-216,0 8 0,5 6 0,-3 3 1,0 5-1,0 4-2,-2 2 1,2 1-1,-1-5 5,-2 1-184,-1 0 1,-1-2 68,0-2 1,0-4 0,0-6 0,0-3-1,0-2 1,0-4 0,0-4 0,2-3-1,0-2 1,2-1 0,-1-2 0,-1 1-1199,2-1 1,-2 0 1252,6 1 0,0-1 0,3 1 0</inkml:trace>
  <inkml:trace contextRef="#ctx0" brushRef="#br0" timeOffset="2">8748 1850 7569,'-11'-10'453,"1"6"1,1-6 0,3 5-369,1 6 1,1 8-1,5 9 1,2 2-1,2 6 1,0 2-1,1 3 1,-1 3-133,0 5 0,3-6 0,-3 3 0,0 1 0,0-3 0,-1-1 0,0-3 0,-1-2-112,0-3 0,-1-6 0,1-3 1,1 0-1,-2-1 0,1-1 0,-1-1-1496,2-2 1655,0 0 0,-4 1 0,0-1 0</inkml:trace>
  <inkml:trace contextRef="#ctx0" brushRef="#br0" timeOffset="3">9034 2067 7569,'-12'-5'1138,"1"0"-981,0-3 0,4 5 0,3 6 0,3 5 0,1 3 0,0 5 0,0 3 0,0 2-232,0 2 0,0 0 1,1 0-1,3 0 1,4-1-1,2 1 0,3-1 1,1-3-40,1-4 1,4-2 0,-3-2 0,2-1-1,1-2 1,0-4 217,0-3 0,0-2 1,4-3-1,0-5 1,-1-5-1,-2-5 1,-1-2-1,0-2 101,-1 0 0,2-5 0,-5-2 0,-1-3 0,-1-2 0,-3 0 0,-2-2 0,-4-2-132,-3-2 1,-4 5 0,-4 1-1,-9 6 1,-5 3 0,-6 7-1,-5 5-470,-4 8 0,-5 5 1,-3 6-1,2 8 0,4 8 1,2 10 396,2 5 0,5 0 0,1 3 0</inkml:trace>
  <inkml:trace contextRef="#ctx0" brushRef="#br0" timeOffset="4">16115 1804 7569,'0'-17'12,"0"2"1,-1 3-1,-2 3 1,-1 2 0,0-1-1,-1 2 1,-2 1 0,-3 1-1,-3 0 1,-2 1 0,-4 2-1,-3 1 1,-2 0-1,-3 1 1,-3 3 81,-3 4 0,-3 2 0,0 3 0,-3 1 1,4 1-1,3 0 0,6 2 0,1 0-102,3 1 0,3 0 0,2-4 0,3 2 0,5 1 0,3 1 0,3-2-4,2 1 1,7-1-1,5-2 1,4 1 0,4-1-1,5-1 1,5-3 0,4-1 49,1-1 1,-3-5-1,-1 5 1,1 0 0,-2-1-1,-2 0 1,-3-1-9,-1 0 0,-6 1 0,-3 1 1,-4 0-1,-3 1 0,-2 1 1,-3 2-12,0-1 1,-9 4 0,-4 2 0,-7 0 0,-3 4-1,-4 0-72,-1 2 0,-3 0 1,-4 0-1,1-2 1,3 0-1,1-2 1,4 0-1,2 0-474,3 0 0,5-5 0,-1 1 527,2-2 0,2-2 0,-1 1 0</inkml:trace>
  <inkml:trace contextRef="#ctx0" brushRef="#br0" timeOffset="5">15795 1736 7569,'-16'-29'253,"3"6"1,-2 8-1,3 2 1,3 3 0,2 2-67,-2 4 1,4 6-1,1 5 1,3 9-1,2 5 1,1 6-1,4 5-171,0 4 0,-2 6 0,2 6 0,-1 2 0,-2-1 0,-2 1 0,-1-1-168,0 0 0,0-2 0,0-3 1,0-1-1,0-4 0,0-2 1,0-5-1,0-3-304,0-3 1,0-4 0,0-1 0,0-2 455,0 1 0,0 2 0,0 0 0</inkml:trace>
  <inkml:trace contextRef="#ctx0" brushRef="#br0" timeOffset="6">16161 2010 7569,'0'-23'70,"0"5"1,1 3-1,3 3 1,3 0-1,3 1 1,2 1 0,-1 1-1,2 2 1,1 1 55,1 0 1,2 3-1,-2-1 1,3 4-1,1 3 1,-2 2-1,1 1 1,-1 4-126,-1 4 1,-4 3-1,-6 3 1,-1-1-1,-2 3 1,-2 3-1,-2 4 1,-5 2-28,-5-1 0,-2 1 1,-6 2-1,0-3 1,1-2-1,3-3 1,3 0-1,0-4-36,1 1 0,1-5 0,2 1 0,4-1 1,3-3 13,1-2 0,1 0 0,3-2 0,4-2 0,2-3 0,2-2 1,2 1-1,3-1 101,1-2 0,-1-2 0,4-3 0,-2-2 0,1-2 0,0 0 0,-1 0 0,-3-3 70,-4 0 1,0 1 0,-2 1 0,-1 3 0,-3-1 489,-1 1-667,-1 3 1,-4 0 0,0 6-1,1 5 1,2 2 0,2 2 11,1-1 1,-2-1 0,4-1 0,2-1 0,2-1 0,5 1 0,1-2 68,2-1 1,2 0-1,2-2 1,1 1 0,3-3-1,1-4 1,3-4 9,1-3 1,1-3 0,0-1 0,1-3 0,-2-2 0,-3-3 0,-4-4 0,-6 0 174,-5-2 0,-3 2 0,-5-4 1,-3-1-1,-5 1 0,-7 2 1,-8 3-89,-9 3 0,-10 8 0,-11 3 0,-6 7 1,-4 6-1,-1 9 0,1 6-440,3 10 1,11 2 0,11 5 315,5 6 0,6 8 0,8 4 0</inkml:trace>
  <inkml:trace contextRef="#ctx0" brushRef="#br0" timeOffset="7">8737 9205 7569,'-5'-6'-28,"4"-4"145,-4 8 0,3-6 1,0 5-1,-2 4 1,1 6-1,3 2 1,4-1 492,4 0-559,2 5 0,3 1 0,1 3 0,1 1 0,0 0 0,2 2 0,0 2 0,2 1 0,0 0 4,2-1 0,0 1 0,1 0 0,-2 0 0,-1 0 0,0 0 0,0-2 0,0-1-40,2-1 1,-4-3 0,1 1 0,0 0 0,-2-3 0,1-1 0,-3-3-4,-1-3 1,-2 4 0,0-5 0,0 2 0,-3-2 0,0 0 0,1-1-432,1 0 0,-2 4-1379,-1-1 1798,-4-3 0,-3 0 0,-7-5 0</inkml:trace>
  <inkml:trace contextRef="#ctx0" brushRef="#br0" timeOffset="8">9251 9137 6646,'-8'-4'198,"1"0"0,-1 3 1,0 3-1,2 6 1,1 2-1,1 2 0,-1-1 1,-1 2-33,-1 2 0,-3-1 0,4 5 1,-2 0-1,-1 0 0,-2 0 1,-3 1-1,-1 2-148,-2 1 1,3 0 0,-5-1 0,-1 2 0,-2 2 0,0 2 0,-1 1 0,-1 1-27,-3 0 0,3 3 0,-4-3 1,1 3-1,1 1 0,0-1 0,2-2 101,1-5 0,6-1 0,1-4 0,4-2 1,2-4-1,1-2 0,2-2 101,2 1 1,0-2-494,1-2 0,4-3 299,0-5 0,5 0 0,7 0 0</inkml:trace>
  <inkml:trace contextRef="#ctx0" brushRef="#br0" timeOffset="9">13362 9137 7368,'7'5'64,"3"-3"1,-1 6-1,3 1 1,5 0 0,-1 0-1,2-2 1,0 2-1,1 1 1,0 2 0,-1-1-1,0 0 1,-2 1-1,1-1 1,-3 1 0,0-1-1,-2 1 1,1-1-114,-3 0 1,-1 0 0,1-3 0,-1 0 0,-3 1 0,1 1 0,-2 2-300,0-1 1,0-1 0,-3-1 0,2-1 347,-1 0 0,-2 3 0,-1 0 0</inkml:trace>
  <inkml:trace contextRef="#ctx0" brushRef="#br0" timeOffset="10">14093 9080 7569,'-11'0'-27,"0"0"1,-1 0-1,1 1 1,-1 1 0,1 3-1,-1 1 1,0 0 0,-4 0-1,-1 3 1,-1 1 0,3 2-1,2 0 1,2 2 0,-1 3 29,1 1 0,1-3 1,1 3-1,2-2 1,2-1-1,2 1 1,-1-1-1,0-1-101,1-2 0,2 0 0,0-1 1,-2 1-1,-1-1 0,2 1 0,1-1-622,1 0 720,-5 1 0,-2-1 0,-4 1 0</inkml:trace>
  <inkml:trace contextRef="#ctx0" brushRef="#br0" timeOffset="11">13808 9434 7569,'-1'-8'197,"-3"2"-32,-4 1 0,3 6 0,1 6 0,3 4 1,1 1-1,0 2 0,0 3 0,1 1-117,3 2 0,-1 1 1,3 2-1,-1 0 1,-1 0-1,0 0 0,1 0-38,1-1 0,-3 0 0,2-2 1,-2-2-1,3-1 0,-1-3 1,0-2 184,-3 0 1,3-5-1,-1 1-121,-1 1-1538,-2-4 1464,-1 0 0,-5-5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7.9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5288 10747 7569,'-10'-1'0,"2"-3"0,-1 1 145,5-4 0,-3 3 0,3-1 0,3 4 0,3 7 0,5 5-85,-1 5 0,3 4 1,-5-1-1,-1 3 0,1-1 1,0-1-1,-1-1 0,-2 1 1,-1-1-1,0-2-130,0 0 0,0 2 0,0-4 0,0 0 1,0 1-1,0-1 0,0-1 0,0-2-592,0 0 0,0-1 662,0 1 0,5-1 0,1 1 0</inkml:trace>
  <inkml:trace contextRef="#ctx0" brushRef="#br0" timeOffset="1">5779 10644 7569,'-11'-4'5,"0"2"1,3 3 0,0 7 0,-1 6 86,-1 5 0,-3 4 0,-1 3 0,-4 6 0,-2 5 0,-4 6 0,-1 4 0,-2 4 0,-1 1-92,-1 2 1,0 1 0,-2-2-1,6-5 1,5-3 0,4-6-1,4-2 1,0-5-250,1-3 0,3-4 0,2-5 1,1-2-1,2 0 249,2 0 0,-4-4 0,-1 2 0</inkml:trace>
  <inkml:trace contextRef="#ctx0" brushRef="#br0" timeOffset="2">5573 11238 7569,'0'-18'57,"0"2"0,0 4 0,2 1 1,1 0-1,5-1 0,3 2 0,3 1 1,3 2 41,1-2 0,1 0 0,4 1 0,-1 3 0,1 1 0,-1 0 1,-3 2-1,-3 2-109,1 4 0,-8-2 0,2 7 1,-2 3-1,-3 3 0,-2 1 1,-3 3-1,-1 2-6,0 3 0,-5 1 0,-3-1 0,-5 2 1,-4 2-1,1-1 0,-2 1 0,0-2 19,-2-2 1,4-5-1,0-1 1,4-2-1,0-2 1,2-1 0,2-2 105,5 1 0,1-5 0,4 0 0,1-2 0,5-2 0,3 1 41,5 0 0,1 0 0,6-4 0,0 0 0,0 0 0,0 0 0,0 0-83,-1 0 0,0-4 0,-3 0 0,-4 2 1,-2 0-1,-2 2 0,1 0 0,-1 0-477,1 0 0,-6 2 410,-2 2 0,-3 7 0,-1 7 0</inkml:trace>
  <inkml:trace contextRef="#ctx0" brushRef="#br0" timeOffset="3">8805 10690 7569,'0'-8'15,"0"1"0,-1-2 0,-1-1 0,-3 0 0,0 1 0,-2 2 0,2 1 0,-1 1 1,-1-1-1,-1 0 0,-3 1 96,0 3 1,-2-3-1,-1 1 1,-2 1-1,-3 2 1,-4 1-1,-2 0 1,-2 0-89,-1 0 1,-1 4 0,-5 1 0,1 0 0,1 1 0,3 0 0,1 0 0,4-1 41,3 0 1,1 3 0,6-3-1,3 0 1,3 1 0,3 0-127,2 3 0,7 0 0,4 0 0,2-1 0,3 1 1,1 0-1,2-1 0,2 0 27,2 1 1,-1-3 0,3 2 0,2-1 0,0 1-1,0 0 1,0-1 37,3 0 0,-3 3 0,3-4 0,-3 2 1,-1-1-1,-1 2 0,0 0-12,-3-1 1,1 2-1,-4-2 1,-4 2-1,-2 2 1,-3 2-1,-2 2 1,-3-3-1,0 0 0,-4 2 1,-1 2-1,-5 1 0,-3 1 1,-5 0-1,-1-1 0,-4-1 17,-2 1 1,2-3 0,-8 3-1,-1 0 1,1-2 0,-2 1 0,-2-3 1,-2-2 1,5 0-1,1-1 1,1 1 0,4-2-1,2-1 1,4-3-412,2-1 0,2-2 0,7-6 400,7-1 0,6-10 0,5 2 0</inkml:trace>
  <inkml:trace contextRef="#ctx0" brushRef="#br0" timeOffset="4">8531 10599 7569,'-7'-26'146,"0"3"1,1 6 0,1 3-1,0 2 1,2 1 125,2-1 1,1 7-1,0 5 1,-1 8 0,-2 6-228,0 5 0,-1 4 0,4 3 0,0 5 0,0 2 1,0 1-1,0 0 0,0-1-68,0-2 0,1 4 1,2-3-1,0-1 0,0-1 1,-2-3-1,-1-2 1,0-3-32,0-1 1,0-3 0,0 0-1,0-2 1,0-2 0,0-1-1,0-2-188,0 1 0,0-1 0,0 1 0,0-1 1,1 0 241,3 1 0,-3-1 0,5 1 0</inkml:trace>
  <inkml:trace contextRef="#ctx0" brushRef="#br0" timeOffset="5">9080 10690 7569,'-7'-11'80,"-2"3"0,4 0 0,-1 1 1,-3 0-1,-1 4 0,-2 1 0,1 4 1,0 1-1,0 5 0,3 2 0,0 3 1,-1 2-1,-1 3 79,-1 0 0,3 3 0,2-2 1,-1 3-1,2 1 0,0-1 0,3 1 1,-1 0-227,-1 0 1,3 0-1,-2-2 1,5 0 0,3-4-1,2 0 1,5-3 0,3-1-35,3-2 0,1-1 0,4-2 0,-1-3 0,3-1 1,0-1-1,3-1 0,1-5 55,3-4 0,0-5 1,-1-2-1,-2-2 1,-1-1-1,-4-2 0,-2-1 131,-3-4 1,-5-3 0,0 0-1,-5-3 1,-5-2 0,-6-1-1,-5 2 1,-8-1-67,-6 4 1,-12 0 0,-5 6 0,-7 8 0,-8 9 0,-2 9 0,0 9-20,4 8 0,-1 12 0,26-12 0,0-1 0</inkml:trace>
  <inkml:trace contextRef="#ctx0" brushRef="#br0" timeOffset="6">8794 10690 7569,'0'-8'-77,"0"1"645,0-2 0,1 4 0,2 2-501,1 6 0,-1 7 0,-4 5 0,-1 0 0,-2 1 1,1 0-1,1 2 0,-1 2-28,-1 2 0,1-2 1,3 2-1,0 2 1,0 0-1,0 0 0,0-3 1,0 1-18,0 1 1,0-7 0,0 7-1,1-2 1,1-2 0,2 0 0,0 0-1,0-2 15,0-1 1,3-4 0,-3 0 0,0-1 0,0 1 0,0-1 0,-2 0 92,-1 1 1,-1-5 0,0 1-227,0 1-950,0-4 1046,0 0 0,0-5 0,0 0 0</inkml:trace>
  <inkml:trace contextRef="#ctx0" brushRef="#br0" timeOffset="7">13579 10496 7569,'-3'-12'28,"-2"2"0,-1 1 0,0 3 1,0 0-1,-3 1 0,-1-1 1,-2 4-1,1 1 0,-2 1 1,-2 0-1,-4 0 0,-3 1 158,0 3 0,-1-3 1,1 4-1,2-1 1,1 1-1,0 0 1,1 1-1,1-1-122,1 1 1,3-1-1,-2-2 1,2 4 0,3 0-1,3 1-70,3 1 1,3 1 0,1 1 0,1 1 0,3-1 0,4 1 0,5-1-62,2 1 0,6-5 0,-2 1 1,4 1-1,2 1 0,2 0 1,-1-1 58,2-2 1,-2 1 0,1 4 0,-1-1 0,-5 0 0,0 1 0,-4-1 2,-1 1 0,-4-1 1,-1 2-1,-3 1 1,-1 1-1,-2-1 1,-3 0-1,0 0-40,-2 1 0,-5 2 0,-4-4 1,-4 4-1,-3-1 0,-2 1 1,-3-3-1,-1-1 5,-5-2 1,3 0 0,-4 1-1,0-1 1,-1 1 0,0-1-1,2-1 1,4-2-389,4-4 1,-1 1 427,5-1 0,4-6 0,6-4 0</inkml:trace>
  <inkml:trace contextRef="#ctx0" brushRef="#br0" timeOffset="8">13522 10290 7569,'-17'-23'308,"1"2"0,7 2 1,2 5-143,-2 5 0,4 5 0,1 9 0,3 7 0,1 5 0,1 6 0,2 4 0,0 3-102,0 3 1,2 5 0,0 0 0,0 1 0,0-1 0,-1 0 0,0-3 0,0-2-114,-2-2 0,-1-6 0,-1 2 0,0-3 1,0-1-1,0-2 0,0-1 0,-1-2-26,-3-1 1,3-2-1,-4-2 1,1 1-1,0 1 1,1-1-1,-1-1-538,0-2 1,-1 0-1,2 1 613,0-1 0,4 1 0,5-1 0</inkml:trace>
  <inkml:trace contextRef="#ctx0" brushRef="#br0" timeOffset="9">13819 10564 7569,'0'-11'59,"0"-1"1,0 1 0,2 0-1,1-1 1,5 2 0,2 1-1,2 3 1,-1 1 58,0 2 1,1 2 0,0 1 0,2 0 0,2 0 0,-2 1 0,-2 3 0,-2 4 0,-1 2-120,-1 1 1,-6 1 0,2 0-1,-2 4 1,-4 3 0,-2 2-1,-3 3-29,-3 3 0,-7-2 1,-2 4-1,-1-1 1,0-2-1,2-2 1,0-1-1,2-2 24,-1-2 0,6 2 1,4-6-1,2-1 1,3-1-1,0-2 1,2 0 67,0 1 1,2-5-1,3 0 1,5-2 0,4-3-1,0 0 1,0-2 24,1 0 0,-2 0 1,3 0-1,-1 0 0,2 0 1,-1 0-1,1 0 1,-3 0-319,-1 0 0,2 0 0,0 0 1,-1 0 230,-1 0 0,-2-5 0,1-2 0</inkml:trace>
  <inkml:trace contextRef="#ctx0" brushRef="#br0" timeOffset="10">14242 10690 7431,'-8'0'103,"1"0"1,-2 0-1,0 1 1,0 3 0,1 5-1,1 4 1,-1 2-1,2 0 1,-1 0 0,2 2-1,0-1 1,1 2-1,1-1 1,-1-1-47,1-2 0,3 2 0,4 0 0,2-2 0,2-3 0,0-2 0,1-1 0,2-1-94,4 0 0,-1-2 1,5-5-1,0 0 1,0-2-1,2 0 1,1-3-1,4-2 47,-1-2 1,-1-4 0,-1-3-1,0 1 1,0-1 0,0-3-1,-2-3 1,0-1 21,-2 0 1,-5-3 0,-1-2 0,-4 0-1,-5-1 1,-3 1 0,-2 0 0,-3 4-103,-3 3 0,-10 5 0,-6 4 1,-7 2-1,-7 3 0,-5 5 1,-2 9-634,-2 8 1,4 5 702,0 3 0,6 5 0,-4 1 0</inkml:trace>
  <inkml:trace contextRef="#ctx0" brushRef="#br0" timeOffset="11">5265 12197 7569,'-8'-10'-163,"2"1"1,1 2 0,1-2 449,-1-1 0,4 5 0,-3 5 0,3 6-182,1 4 0,0 7 1,1 2-1,2 2 1,0 3-1,0 2 0,-2 0 1,-1 1-81,0 1 1,0-4 0,0 3 0,0-3-1,0-1 1,0-2 0,0 0 0,0-4-105,0 0 1,0 2-1,0-4 1,0 0-1,0 1 1,0-1 0,0-1-256,0-2 0,0 4 0,0-1 334,0-1 0,5 4 0,2-1 0</inkml:trace>
  <inkml:trace contextRef="#ctx0" brushRef="#br0" timeOffset="12">5676 12197 7569,'-11'-5'62,"3"4"1,2-1 0,1 5 0,1 9 0,-1 6 0,-2 4 0,0 5-5,-1 4 0,1 2 1,-5 1-1,1 0 1,-1 0-1,1 1 1,0-1-1,-1-1-119,1-3 0,-1 2 0,2-7 0,1-2 0,2-2 0,-1-2 1,0-2-1,1-1-238,-2-4 0,3 0 0,-1-1 0,1 1 299,0-1 0,-2 0 0,-4 1 0</inkml:trace>
  <inkml:trace contextRef="#ctx0" brushRef="#br0" timeOffset="13">5596 12586 7569,'4'-18'4,"1"3"0,1 2 0,3 2 0,1 1 1,2 1-1,1 1 187,2-1 0,-1 0 0,4 0 0,-2 3 1,-1 1-1,1 2 0,-1 2 0,-1 1-232,-2 0 1,0 5-1,-1 3 1,-1 2 0,-1 3-1,-2 1 1,-2 2 0,-3 2-40,-1 2 1,-6-2 0,-2 1 0,-3 1 0,-2 2-1,0-1 1,-2 0 0,-2-3 48,2-2 0,2-1 0,2-3 0,1-2 0,2-1 1,2-2 258,3 2 0,2-2 0,4-1 1,3-1-122,3-2 1,2-2 0,0-1 0,2 0 0,3 0 0,1-1 0,1-2 0,0-1-649,0 2 1,-2 0 540,3 2 0,1 0 0,-3 0 0</inkml:trace>
  <inkml:trace contextRef="#ctx0" brushRef="#br0" timeOffset="14">8840 12038 6785,'-7'-8'43,"4"0"0,0 1 0,1-1 1,-4 1-1,0-1 0,-2 0 0,1 2 1,-1 1-1,-1 2 0,-1 2 1,-1 1-1,-1 0 0,1 0 140,0 0 0,-5 0 0,0 1 0,-1 3 0,0 2 0,0 2 0,-1 0 0,2 1 1,-1 1-193,3 1 1,2 1 0,0-1 0,1 0 0,1 1 0,2-1 0,3 1 0,1-1-24,0 1 0,1-1 0,4 0 0,1 1 1,3-1-1,3 1 0,3-1 7,3 0 0,5 5 1,-2-1-1,2-1 1,4-1-1,2-2 1,1 0 7,-2 1 1,-1-1-1,-2 1 1,-1-1-1,-2 1 1,-1-1-1,-3 0 1,-2 1 9,0-1 0,-6 1 0,-2-1 0,-3 2 0,-1 1 0,-1 1 0,-3 0 0,-5 0 2,-5 1 0,-4 0 0,-6-2 0,-1 1 0,-3-1 0,0-1 0,-1-2 0,1 1-96,0-1 0,1 1 0,5-2 0,-1-1 0,0-3 0,1 0 0,3-1-1132,4 1 1233,2-3 0,2-8 0,0-1 0</inkml:trace>
  <inkml:trace contextRef="#ctx0" brushRef="#br0" timeOffset="15">8748 11935 7569,'-6'-28'67,"-3"1"0,5 1 1,2 5-1,-1 5 0,1 1 208,-2 1 0,0 3 0,4 8 1,0 8-1,-1 9-213,-3 9 0,3 4 1,-3 8-1,3 0 1,1 2-1,0 2 0,0 3 1,0 5-121,0 5 1,0 3 0,0-2 0,0-5 0,0-5 0,0-4 0,0-5 0,0-2-26,0-2 1,0-8 0,0-1 0,0-2 0,0-2 0,0-1-1,0-2-339,0-1 1,4-6 421,-1 1 0,1 0 0,-4 3 0</inkml:trace>
  <inkml:trace contextRef="#ctx0" brushRef="#br0" timeOffset="16">9057 12095 7569,'0'-24'-42,"4"-2"1,1 11 0,1 2 0,3 3 0,1 3 0,1-1 121,1 2 1,-1 0-1,1 6 1,-1 2-1,-1 2 1,-1 4 0,-3 6-1,0 5-22,-4 3 0,-1 5 1,-1 1-1,0 1 0,-1 2 1,-3 2-1,-3 2 0,-5-1-29,-3 0 1,1-3 0,-4-2 0,2 0 0,2-1 0,1-1-1,3-4 1,1-4 26,2-3 1,4-1-1,-1-3 1,3-1-1,2-1 1,2-1 0,2-3-28,1 0 1,2-3 0,4-3 0,2 0 0,3 0 0,-1 0 0,2 0 0,0 0-81,2 0 0,-2-1 0,0-1 0,0-2 1,-2 1-1,1 2 0,-4 1-448,0 0 1,-1 0 0,-1 0 498,0 0 0,1 0 0,-1 0 0</inkml:trace>
  <inkml:trace contextRef="#ctx0" brushRef="#br0" timeOffset="17">9491 12266 7569,'-5'-16'60,"-3"3"1,-2 5 0,-2 3 0,2 4 73,3 3 1,0 10 0,5 6 0,-3 1-1,0 1 1,0 3 0,2 2 0,2 1-174,1-2 0,1-2 1,3 0-1,3-2 1,4-2-1,0-1 1,0-3-1,1-2-10,-1 0 1,5-2 0,0-3 0,2-3-1,2-2 1,2-4 0,2 0 0,1-3 53,2-2 1,-1-2 0,-1-5 0,0-1 0,2 0 0,-2-1 0,-2-4 0,-3-2 49,-1-5 1,-1-1 0,0-4-1,-6 2 1,-4-2 0,-3-1-1,-4-1-47,-3 0 0,-11 4 1,-10 4-1,-7 3 0,-7 5 1,-6 7-1,-5 7 0,-6 8-193,-1 7 1,-3 7 0,4 9 0,4 3-1,10 4 185,7 4 0,5 3 0,5 5 0</inkml:trace>
  <inkml:trace contextRef="#ctx0" brushRef="#br0" timeOffset="18">13602 11604 6949,'-1'-7'70,"-2"2"0,-2 0 0,-1-1 1,-3-1-1,-1 4 57,-1 1 1,-1 2 0,1 2 0,-1 0-1,1 3 1,-1 2 0,0 1 0,-2 1 0,-1 0-146,1-1 1,1-1-1,0 5 1,-1-1-1,-1 1 1,1-1-1,3 1 1,2-1-2,1 0 1,2 1 0,-3-1 0,3 1 0,1-1-1,2 0 1,2 1 0,1-1 22,0 1 0,0 0 0,0 2 0,0 2 1,1-2-1,3 0 0,5 0 0,5 1 1,0 0 0,3-2 0,1 1 0,0 1 0,2-1 0,2-2 9,1 0 0,-1-1 1,1 1-1,0-1 0,0 1 1,-1-1-1,-3 0 0,-3 1-8,1-1 0,-6 2 1,2 1-1,-6 1 1,-2-1-1,-2 0 1,-2 0-1,-1 3-9,0 0 1,-1-3-1,-4 3 1,-5-2 0,-6 0-1,-1-1 1,-4-1-3,0-2 1,-2 1-1,-1-2 1,-2-1 0,-1-3-1,-3-1 1,0-1-1,1 0-85,2 0 1,4-1 0,3-3 0,2 0 0,3-1 0,5-3-744,5-3 833,3-3 0,8-7 0,0-1 0</inkml:trace>
  <inkml:trace contextRef="#ctx0" brushRef="#br0" timeOffset="19">13488 11501 7569,'-4'-22'522,"-1"7"-425,-1 11 0,3 7 0,-2 17 0,1 3 0,-1 4 0,-1 3 1,-2 4-1,1 4-26,-1 3 1,6 1-1,-3 5 1,1 1-1,0 1 1,1 0 0,2-2-1,1-3-50,0-2 0,0-1 0,0-6 1,0 1-1,0-5 0,1-1 0,3-5 1,3-1-22,-1-1 1,3-2 0,-5-2-1,-1-2 1,1-2 0,0 0 0,-1-1-261,-2-1 1,-1-2 0,0 1 0,0-1 0,0 1 0,0-1 259,0 1 0,0-1 0,0 0 0</inkml:trace>
  <inkml:trace contextRef="#ctx0" brushRef="#br0" timeOffset="20">13956 11855 7569,'-4'-22'56,"-1"3"1,0 4 0,0 2 0,3 2 0,0-1 0,1 2 118,-3 3 0,3 4 0,-3 10 1,3 5-1,0 5 0,-2 3 1,-1 3-1,2 4-160,1 3 1,-3 3 0,0 2 0,1 2 0,2 1 0,1-2-1,0-3 1,0-4-50,0-1 0,4 1 0,0-5 0,0-3 1,-1-2-1,1-3 0,0 1 0,0-3-232,0-2 0,1-4 1,-3-1-1,2 2 266,-1 2 0,-2 5 0,-1 2 0</inkml:trace>
  <inkml:trace contextRef="#ctx0" brushRef="#br0" timeOffset="21">14230 11912 7569,'-3'-18'213,"-2"4"1,-1 7 0,0 8-145,0 9 0,2 7 0,-2 5 1,1 1-1,1 1 0,0 2 1,0 2-1,2 0 0,0 1-121,2 0 0,0 0 0,2 2 0,0-5 0,3-3 0,2-3 0,1-2 47,3-1 1,4-6-1,0-5 1,0-1 0,2-2-1,1-2 1,2-2 0,1-3 134,3-3 0,-2-7 1,-3-3-1,1-1 1,2-2-1,1-2 1,-2-2-1,-2-2-24,-3-5 0,-4 0 0,-2-2 0,-2 1 0,-5-1 0,-6 1 0,-6 0 0,-5 4-238,-5 6 1,-9 1 0,-6 10 0,-8 5 0,-4 3 0,0 6 0,1 3-1411,1 5 1542,4 13 0,-4 1 0,3 9 0</inkml:trace>
  <inkml:trace contextRef="#ctx0" brushRef="#br0" timeOffset="22">4888 10313 7569,'-10'-9'469,"4"5"-641,6 8 1,3 5 0,6 1 240,-1-2 1,-4-2-1,3-3 1,2 0 0,0 1-1,0 0 1,-1 0-10,1-2 0,4 0 0,4-2 0,1 0 0,1 0 1,0 0-1,0 0 0,1 0-68,2 0 1,1 0 0,-1 0 0,1 0 0,0 0 0,0 0 0,0 0 0,0 0 4,-1 0 0,1 0 0,0 0 1,0 0-1,0 0 0,0 0 1,-1 0-1,3 0 49,1 0 1,0 0 0,3 0-1,-1 0 1,-2 0 0,1 0 0,0 0-4,-2 0 1,-1 0 0,-1 0 0,0 0 0,1 1 0,1 2 0,2 0 0,-2 0-26,-1-2 1,3 3 0,1 0-1,1-2 1,3 0 0,1-2-1,1 0 2,0 0 0,2 0 0,1-2 0,1 0 1,-1-2-1,-2 1 0,1 1 0,1-1 4,1 0 0,-2-1 0,-4 4 0,-1 0 0,0 0 0,2 0 0,2 0 0,-1 0-32,0 0 1,0 0-1,2 0 1,1 0-1,2 0 1,0-2-1,2 0-3,0-2 0,-3-1 1,2 2-1,0 0 0,-4 0 1,0 2-1,-2 1 0,-1 0 28,-2 0 1,2 0 0,-4 0-1,1 0 1,-1 0 0,1 1-1,-1 2-8,3 0 0,-1 1 1,2-4-1,-1 0 1,2 0-1,1 0 1,3 0-1,0 0 7,1 0 1,-1 0 0,-2 0 0,0-1 0,4-2 0,-1 0 0,0 0 12,-2 2 1,-1 0 0,-2-2-1,0-1 1,1 2 0,-1 0-1,-1 2 1,0 0-47,1 0 0,-6 0 0,6-1 1,-1-1-1,0-2 0,3 0 1,2 0 7,4 0 0,-2-1 0,1 3 0,-2-2 0,-1 0 0,0 0 0,-1 1 0,-3 0 14,-2 2 0,-5 1 0,2 0 0,0 0 0,-1 0 0,1 0 0,-1 1-15,0 3 0,3-3 1,-3 4-1,1-1 1,2 0-1,1-2 0,0 0 1,-2-2 14,2 0 0,2 0 1,3 0-1,1 0 0,-2 0 1,-3 0-1,-3 0 1,1 0 24,-2 0 0,3 0 0,-6 0 0,1 0 0,-1 0 0,1 0 1,0 0-21,1 0 1,-4-4-1,4 0 1,-2 1-1,2 2 1,0 1-1,0 0-16,-2 0 1,-2-4 0,0 1-1,1 0 1,2 2 0,-2 1-1,-1 0 1,-1-1 27,0-3 0,0 2 0,0-1 1,-1 1-1,1 2 0,0-1 1,0-1 0,0-2 0,0 0 0,-2 4 0,0 0 0,-2-1 0,1-2 1,1-1-1,2 2-31,0 1 1,1 1 0,0-2 0,2 0 0,-2-2 0,1 1 0,1 2 7,2 1 0,-4-1 0,2-2 0,-2-1 0,-1 2 1,0 1-1,0 1 0,0 0 16,0 0 0,-1 0 1,1 0-1,0 0 1,1-2-1,2 0 0,0-2 1,1 2-15,1 0 1,0 2 0,3-1-1,0-2 1,1 0 0,1 0 0,1 2-1,-1 1-12,-3 0 1,3 0-1,-2 0 1,2 0-1,0 0 1,-1 0-1,-2 0 12,2 0 1,-3 0-1,1 0 1,1 0-1,-1 0 1,-1 0-1,-1 0 1,-1 0 24,1 0 1,0 0 0,4 0 0,-2 0 0,0 0 0,1 0 0,-2 0-22,-1 0 1,-1 0-1,-3 0 1,1 0 0,2 0-1,-3-1 1,-2-2 0,-3-1 9,1 2 1,0 0 0,0 2 0,0 0-1,0 0 1,1 0 0,2 0-18,0 0 1,0 0 0,0 0 0,0 0 0,-1 0 0,1 0 0,-1 0 0,-2 0-6,-1 0 0,-1 0 0,2 0 0,-1 0 0,2-1 0,-1-1 0,-1-2 31,-4 1 1,-1 2 0,0 1 0,1 0 0,1 0 0,-1 0 0,1-1 0,2-2-15,2-1 0,-2 1 0,1 3 1,0 0-1,0 0 0,-1 0 1,0 0-24,-1 0 1,1 0 0,3 0 0,-4 0 0,1 0 0,0 0 0,1 0 0,0-2 24,0-2 1,-1 3 0,2-3 0,-1 3-1,0 1 1,0 0 0,0 0 0,0-1 26,-1-3 0,4 3 1,-5-3-1,2 1 0,0 1 1,0-2-1,0 2-23,0 0 1,1-1 0,2-1 0,0 1 0,-2 2 0,-2 0 0,0-2 0,0-1 0,2 2 1,1-1 0,1 1-1,0-2 1,-1 1 0,3 1-1,-1-1 9,-3-1 1,2 1 0,-3 1 0,3 0 0,0-2 0,0 1 0,-2 1 0,-1-1-10,2 0 0,-1-1 0,0 3 1,-1-2-1,0-1 0,0 2 1,-1-1-3,-1-1 1,2 3-1,-3-3 1,1 2 0,0-1-1,0-1 1,1 2 0,-1 1 22,4 1 1,-1 0 0,0 0 0,-1-2 0,2 0 0,2-2 0,2 1-9,2 2 0,-1 1 0,-2 0 0,2 0 0,2-1 1,0-2-1,1-1 0,0 2-14,3 1 0,-3 1 0,0-2 0,0 0 0,0-2 0,2 2 1,-1-1 7,1-1 1,-5 3-1,4-3 1,-1 3 0,-1 1-1,1 0 1,-1 0 0,0 0 13,-3 0 1,3 0 0,-1 0-1,-1 0 1,1 0 0,0 0-1,-1 0-6,2 0 1,-4 0 0,3 0 0,-3 0 0,-1 0 0,0 0 0,0 0 0,-1 0-7,1 0 1,-4 0 0,-1 0 0,-1 0 0,-4 0 0,0 0-130,-1 0-404,-1 0 0,-5 1 1,-4 3-1,-9 4 506,-8 2 0,-10 6 0,-5 2 0</inkml:trace>
  <inkml:trace contextRef="#ctx0" brushRef="#br1" timeOffset="23">7504 13831 7569,'-12'-12'22,"1"2"1,1 4-1,2 7 1,4 8-1,3 6 1,1 3-1,0 2 1,0 2 0,1 2-1,3 3 1,4 4-1,2 5 1,0 2 48,-3-1 1,4 3 0,-5 2 0,2 1 0,-2 0-1,-1-2 1,-2-3 0,-2-4 0,-1-3-51,0-3 1,0-3 0,0-5-1,0-1 1,0 0 0,0-1-1,0-3 1,0-2 249,0-1 1,1-5 0,3 0-267,3-2 1,5-2 0,2-3 0,2-1 0,2-1 0,2-3 0,2-2-1,1 0-161,0 0 0,0-3 1,-1 4-1,0-1 1,-2 2-1,-2 2 1,-2-1-927,-2 1 1082,-6 2 0,-8 11 0,-6 3 0</inkml:trace>
  <inkml:trace contextRef="#ctx0" brushRef="#br1" timeOffset="24">7538 14379 7569,'-12'-13'-15,"2"-1"1,3-1 0,3 1 0,3 1 0,2 3 0,1 1 0,3 3 173,2 1 0,0 0 1,6 2-1,1-1 1,2 2-1,4 1 0,2 1 1,4 0-236,-1 0 1,1 1-1,-2 1 1,0 2 0,-4-1-1,-2-2 1,-4 0 0,-2 2-417,0 1 1,-5 0 491,1-4 0,-5 0 0,2 0 0</inkml:trace>
  <inkml:trace contextRef="#ctx0" brushRef="#br1" timeOffset="25">7446 13899 7569,'-5'-21'18,"4"7"0,-1-7 0,4 5 0,7 1 0,4 1 0,3 1 0,2 3 0,2 1 64,2 1 0,4 2 0,2-2 0,2 5 0,0 1 0,0 2 1,0 0-1,-2 0-184,-3 0 1,-2 2 0,-4 1 0,-4 5 0,-2 2 101,-2 2 0,-5 4 0,0 2 0</inkml:trace>
  <inkml:trace contextRef="#ctx0" brushRef="#br1" timeOffset="26">8097 13637 7569,'-16'-3'-23,"4"3"1,7 5 0,4 5 0,2 5 0,2 6-1,1 4 1,0 6 0,-1 2 0,1 2 0,0 3-1,0 5 109,0 6 0,-1-1 1,-3 4-1,0-1 0,0-3 1,0-1-1,0-3 1,0-1-65,0-1 1,0-9-1,0 0 1,0-4-1,2-3 1,0-2 0,2-1-1,-1-2 75,-2-2 0,0-2 0,2-6 1,2-1-1,0-1 0,1-2-70,0-2 0,2-2 0,3-3 0,1 0 0,1 0 0,1-1 0,2-1 0,1-3-452,-1-2 0,-1 3 1,-3-2-1,-1 0 425,1-1 0,-6 0 0,-1-5 0</inkml:trace>
  <inkml:trace contextRef="#ctx0" brushRef="#br1" timeOffset="27">8132 13774 7569,'-10'-22'-123,"2"3"0,5 5 1,7 5-1,6 4 1,4 1-1,0 0 1,-1 2 132,-2 1 0,5 1 1,0 0-1,1 0 0,0 0 1,0 1-1,1 1-445,-1 2 435,-3 5 0,3-3 0,-6 6 0</inkml:trace>
  <inkml:trace contextRef="#ctx0" brushRef="#br1" timeOffset="28">8360 13911 7569,'-6'1'55,"3"3"1,6 3 0,4 3 0,3 3-1,2 1 1,1 3 22,2 0 0,-1 6 0,4 5 0,-1 1 1,0 3-1,1 1 0,-2 1-131,1 1 0,2-5 0,-3-1 1,1-1-1,0-3 0,0-2 0,-1-2 1,-2-4-115,-1 0 1,1-2 0,-1-3 0,-3-2 0,-1-1 0,-2-3 166,1-1 0,0 4 0,3-3 0</inkml:trace>
  <inkml:trace contextRef="#ctx0" brushRef="#br1" timeOffset="29">8748 14036 7569,'-12'-23'-166,"-2"6"1,10 1 284,1 4 0,2 8 0,1 6 0,-1 11 1,-3 6-1,-4 7 0,-3 1-109,-4 5 0,-3 6 0,-5 3 0,0-1 1,-1-1-1,0-4 0,0-2-241,2-2 1,7 0-1,0-5 1,4-4-1,2-2 1,2-4 230,2-2 0,-4-1 0,3-2 0</inkml:trace>
  <inkml:trace contextRef="#ctx0" brushRef="#br1" timeOffset="30">8805 13785 7569,'-10'-22'-43,"4"3"1,7 5 0,8 6-1,5 2 1,0 3 0,-1-1 0,-2 0 98,1-1 1,4 4 0,2-4 0,1 1 0,1 0 0,3 0-1,2 0 1,1-1-49,-2-1 1,-5 3 0,-1 0 0,-2 1-1,-2 2 1,-1 0 0,-2 0 23,1 0 0,-5 5 0,0 3 1,-2 3-1,-3 5 0,0 3 1,-2 4-1,0 3 7,0 5 0,0 5 0,0 4 0,0 0 1,0 4-1,0 1 0,0 3 0,0 2-125,0-2 1,0-2 0,0-4 0,0-4 0,0-3 0,0-2 0,1-2 75,3-5 1,-3-3 0,3-2 0,-3-4 0,-1 0 0,0-3 110,0-2 1,-5-1 0,-3-2 0,-2-3 0,-3-1-1,-1-3 1,-2 0 0,-2-2-46,-2 0 1,-2 0 0,1 0 0,2-2 0,2 0-57,1-2 0,3-5 0,-3 3 0</inkml:trace>
  <inkml:trace contextRef="#ctx0" brushRef="#br1" timeOffset="31">9388 14048 7569,'-22'-5'-125,"5"-3"0,6-1 1,10 1-1,8 5 1,3 1-1,2 2 194,4 0 1,-2 0 0,3 0 0,1 0 0,-1 0 0,0 0 0,0 0 0,-1 0-70,-2 0 0,4-5 0,0-1 0</inkml:trace>
  <inkml:trace contextRef="#ctx0" brushRef="#br1" timeOffset="32">9297 14242 7569,'-12'0'-55,"3"0"1,5-1 0,8-2 0,6-1 0,4 2 0,3-1 11,1-1 1,4 2 0,8-5-1,0 1 1,3 1 0,0-1-1,3 1 43,0 0 0,3-4 0,-5 2 0</inkml:trace>
  <inkml:trace contextRef="#ctx0" brushRef="#br1" timeOffset="33">10028 13591 7569,'-11'-28'53,"4"5"1,4 7-1,6 4 1,4 5-1,4 3 1,0 2-1,0 4 1,0 2-1,-3 4 1,0 8 59,1 6 1,-3 6 0,1 7 0,-1 1-1,-1 5 1,1 5 0,-1 2 0,2 1-185,-1 1 0,-3 3 0,0-3 0,0-3 0,0-4 0,0-5 0,0-4 0,-2-2-131,-1-2 0,0-8 0,0 0 0,0-5 0,0-3 0,0-1 0,0-2-796,0 1 998,5-1 0,-4-4 0,5-2 0</inkml:trace>
  <inkml:trace contextRef="#ctx0" brushRef="#br1" timeOffset="34">10382 13774 7569,'-4'-23'175,"-1"2"-130,-2 6 1,9 6-1,-2 14 1,1 6 0,0 4-1,-1 4 1,0 4 0,0 3-1,0 2 12,0 0 1,0 3-1,0-4 1,0 1 0,0 0-1,0-2 1,0-2-160,0-1 1,0-6 0,0-1 0,-1-5 148,-3-3 1,3-5-1,-2-6 1,6-5-1,4-2 1,5-1-103,3-1 0,3 1 0,5-1 1,0 1-1,1 1 0,1 1 0,2 2-61,-2 2 1,-1 2-1,-2 4 1,-2 1 0,-2 3-1,0 2 1,-2 2 0,1 1 168,-3 1 1,-2 1 0,-2-1 0,-1 1 0,-2 0-1,-2 2 1,-3 3 16,-1 0 1,-6 2 0,-4 4-1,-3-1 1,-6-2 0,-2-2-1,-6-2 1,-2-2-109,-3-1 0,2-5 1,-1-2-1,1-1 1,1-2-1,0-2 1,4-1-578,4 0 0,0 0 615,4 0 0,1 0 0,4 0 0</inkml:trace>
  <inkml:trace contextRef="#ctx0" brushRef="#br1" timeOffset="35">10359 13739 7569,'-7'-23'53,"2"6"1,5 1 0,2 5-1,0 2 1,3 2 0,2-1-1,1 0 1,4 2 128,3 1 0,3-3 1,5 3-1,1 0 1,1 0-1,3 3 1,1 0-1,3 2-1542,1 0 1360,6 0 0,-3 0 0,3 0 0</inkml:trace>
  <inkml:trace contextRef="#ctx0" brushRef="#br1" timeOffset="36">13123 13362 7569,'-12'-5'48,"2"0"0,4 3 0,4 6 0,5 4 0,-1 5 1,0 2-1,-1 4 0,2 4 0,0 4 0,0 3 1,-2 3-1,-1 3-8,0 2 1,0-1 0,0 3 0,0 0 0,0-4 0,0-1 0,0-4 0,0-1 0,1-4-40,3-4 1,-3-1 0,5-5 0,-3-2 0,2-3 0,2-2 0,2-3 25,1-1 0,1 3 0,2-4 0,2-2 0,3 0 0,1-2 0,0 0 1,1 0-161,2 0 1,3-4-1,-1-1 1,-2-2 0,0 0-1,-2-1 1,-1 0 132,-4 0 0,3-3 0,0 0 0</inkml:trace>
  <inkml:trace contextRef="#ctx0" brushRef="#br1" timeOffset="37">13020 13808 7569,'-17'-22'-17,"7"3"0,10 5 1,10 4-1,7 2 1,2 1-1,1-1 40,4 1 1,4 3 0,5-3 0,-1 1 0,-2 1-1,1 0 1,-2 2 0,-2 2-723,-3 1 699,-1 0 0,-1-5 0,1-1 0</inkml:trace>
  <inkml:trace contextRef="#ctx0" brushRef="#br1" timeOffset="38">13077 13431 7569,'-5'-23'-58,"4"5"1,-2 3-1,6 4 1,5 2 0,5 1-1,4 1 1,0-1 0,4 0-27,0-1 1,3 3 0,2 0 0,2-1 0,1 2 0,3-1 0,-1 1 83,0 0 0,2-4 0,-4 3 0</inkml:trace>
  <inkml:trace contextRef="#ctx0" brushRef="#br1" timeOffset="39">13648 13180 7569,'-10'-9'-368,"2"5"478,4 8 1,4 11-1,3 8 1,1 6-1,-2 4 1,0 3-1,-2 0 1,0 5-102,0 3 0,1 1 1,1 8-1,2 0 1,-1 1-1,-2-1 0,-1 0-64,0-1 1,0-6-1,0-8 1,1-4-1,2-2 1,2-3-1,1-2 1,3-6 65,1-4 0,2-2 0,-1-2 1,2-3-1,1-1 0,2-3 1,2-2-19,2-3 1,2-1 0,1 0-1,0-1 1,-2-1 0,-1-4 6,-1 0 0,0-1 0,4-5 0</inkml:trace>
  <inkml:trace contextRef="#ctx0" brushRef="#br1" timeOffset="40">13522 13271 7569,'-21'-25'-70,"3"2"1,8 6 0,9 6 0,7 5 0,5 0 0,5 4-1,3-1 79,2 0 1,3 1-1,3-1 1,3 1 0,5 2-1,1 0 1,2 2 0,-2 1-10,-4 5 0,1 2 0,-4 2 0</inkml:trace>
  <inkml:trace contextRef="#ctx0" brushRef="#br1" timeOffset="41">13842 13340 7569,'-6'1'-87,"3"3"1,4 3 0,5 2 0,0 0 0,3-1 0,2 1 0,4-1 107,4 0 0,-1 2 1,0-2-1,0 1 1,-2 0-1,1-2 0,-2 1 1,0-1-181,0 1 0,-3-5 159,-5 0 0,6 4 0,5-1 0</inkml:trace>
  <inkml:trace contextRef="#ctx0" brushRef="#br1" timeOffset="42">14253 13340 7569,'-6'-12'-61,"2"1"215,3-1 1,1 7-1,-1 5 1,-3 8-1,-4 6 1,-3 6-1,-3 4 1,-3 4 0,-1 1-296,-2 3 1,0-3 0,0 2 0,2-1 0,1 1 0,3-2 0,3-1-62,3-3 0,-1-1 1,6-2-1,0-2 0,2-2 1,1-2-1,0-2 0,0-1 167,0-2 0,4-3 1,1-2-1,0 1 1,1-2-1,0 0 0,3-1 95,2 1 0,0-3 1,0 6-1,1 1 1,-1 1-1,-1 1 1,-1 2-44,-1 2 1,-6-2-1,2 3 1,-1 0 0,-1-1-1,2-1 1,-1 0 0,-2 0-47,-1 1 0,0 0 29,0-3 0,5 4 0,1 2 0</inkml:trace>
  <inkml:trace contextRef="#ctx0" brushRef="#br1" timeOffset="43">14356 13271 7569,'-16'-28'147,"4"9"1,1 0-1,6 5 1,5 4 0,3 2-1,5 5-70,2 1 0,2 2 0,0 0 1,4 0-1,1 0 0,2 2 1,0 0-1,2 2-151,0-2 1,1 1 0,-3-1-1,-3 2 1,0-1 0,-1-2 0,-3 0 31,-3 3 0,-2-1 0,-5 4 1,2 2-1,-1 1 0,-2 3 1,-1 2 77,0 4 0,-4 7 0,-1 2 1,0 1-1,0 4 0,2 2 1,2 5-1,1 0-8,0 3 1,0 2-1,1 2 1,2 1-1,2 1 1,0 0-1,1-2-67,1-2 0,-1-3 1,3-2-1,-1-4 0,-1-4 1,-1-3-1,-2-5 64,-2-3 1,-2-5 0,0-4 0,-2-1 0,-2-1 0,-4-2 0,-6-3-5,-5 0 0,-3-4 0,-1 3 0,0-3 0,0-1 0,1 0 0,0 0-497,3 0 1,3-4 475,4 1 0,1-6 0,-1 2 0</inkml:trace>
  <inkml:trace contextRef="#ctx0" brushRef="#br1" timeOffset="44">14687 13716 7569,'0'-21'143,"0"2"1,1 4 0,3 3 0,4 3 0,2 3-75,1 1 1,2 0-1,1 2 1,3-1-1,0 2 1,4-1-1,0 1 1,1-2-340,-3 2 0,2 0 0,-3 2 1,0 0 269,-3 0 0,3 0 0,0 0 0</inkml:trace>
  <inkml:trace contextRef="#ctx0" brushRef="#br1" timeOffset="45">14664 13842 7569,'-5'-4'27,"5"0"0,8 2 0,5 1 0,3 1 0,2 0-48,2 0 1,7 0 0,3 0-1,3-2 1,0 0 0,-1-2-1,-2 2 21,2 0 0,6 2 0,3 0 0</inkml:trace>
  <inkml:trace contextRef="#ctx0" brushRef="#br1" timeOffset="46">15327 13317 7569,'-4'-9'69,"0"6"1,2 11 0,0 8 0,2 6 0,2 1 0,0 1 0,3 3 12,2 3 0,-1 2 0,3-1 1,-2 0-1,2-1 0,0 0 1,0-2-1,-1-2-200,1 1 1,-3-4 0,2-4 0,-1 0 0,0-2 0,-2-1 0,-2-4-835,1 0 952,0-1 0,-4 6 0,0 1 0</inkml:trace>
  <inkml:trace contextRef="#ctx0" brushRef="#br1" timeOffset="47">15521 13282 7569,'-11'-29'-94,"4"6"0,5 9 0,3 7 0,3 7 0,0 6 194,1 4 0,-3 7 1,4 3-1,1 4 1,-2 4-1,1 1 1,-1 2-1,2-1-16,-1 1 1,-3-6 0,0 2 0,0-4 0,-1-3 0,2-2 0,-1-2-52,-2-2-61,-1-6 1,5-3 0,3-5 0,2-1 0,3-2 0,2-2-1,4-1-73,2-3 1,1 4 0,-2 1-1,-1 3 1,2 1 0,0 0-1,2 0 1,0 1 81,0 3 0,-2-2 0,0 6 0,-4-1 0,0 1 1,-3 0-1,-1 1 46,-2 1 1,-1 1 0,-2 1 0,-4 0 0,-3 2 0,-1 3 0,-1 0 0,-3 2-25,-4-1 0,-7 0 0,-4-5 0,-3-1 0,-2-1 0,-2-3 0,-5-1-159,-2-3 1,3-3 0,-2-1 155,-4 0 0,2 5 0,-5 1 0</inkml:trace>
  <inkml:trace contextRef="#ctx0" brushRef="#br1" timeOffset="48">15464 13305 7569,'0'-23'13,"9"7"0,3 3 1,5 6-1,4 2 1,5 2-1,6 2 0,6 1 1,9 0 85,8 0 0,6 1 1,-28 0-1,0 2 1,0 1-1,-1 1-99,1 1 0,0 2 0,29 9 0,-31-5 0,0-1 0</inkml:trace>
  <inkml:trace contextRef="#ctx0" brushRef="#br2" timeOffset="49">17679 10347 7569,'0'-11'-324,"0"5"414,0-5 1,0 9 0,0-6-1,0-1 1,0-1 0,0-1 0,-1 1-1,-1 1 1,-3 1 0,-2 1-1,-2 0 1,-2 2 0,-4 1 0,-4 0-1,-4 2 41,-4 1 1,-3 2 0,-7 3-1,-2 2 1,-1 2 0,1-1-1,2 2 1,4 1 0,5 2-1,5-1-135,2 1 1,8-1-1,3 2 1,5 1-1,6 1 1,7-1-1,7 0-41,8 1 0,5-2 0,7 2 0,3-2 0,4-2 0,4 1 0,1-1-14,-1 0 1,2 0 0,-8-3-1,1 0 1,-4 1 0,-5 0-1,-6 0 1,-3-2 44,-4 2 1,-6 1-1,-7 2 1,-1-1 0,-4 1-1,-3-1 1,-7 0-1,-4 1 53,-2-1 1,-9 4 0,1 1 0,-2-2 0,-2-2 0,0 0 0,2-1 0,1 1-247,1-1 1,2-3 0,2-1 0,3 2 0,4 0 0,1 0 0,3-3 206,0-1 0,10 4 0,0-2 0</inkml:trace>
  <inkml:trace contextRef="#ctx0" brushRef="#br2" timeOffset="50">17965 10393 7569,'-5'-23'37,"4"5"1,-3 3 0,1 2 0,1 2 0,-2 0 0,0-1 846,-1 1 1,3 1 0,-5 3-1,2 7-839,3 7 0,4 7 0,2 3 0,0 4 1,1 4-1,1 2 0,2 3-138,-1 3 0,-3-5 1,3 5-1,-2-3 1,-2-2-1,1 0 0,1-2-93,2-2 1,-4-5-1,4-1 1,-2-2 0,-3-2 432,0-1 1,-2-8 0,1-5 0,2-6-95,0-5 1,1 0-1,-3-2 1,2-1-1,2-1 1,0 0 0,1 0-248,1-1 0,-3 5 1,3 5-1,2 1 0,1 2-17,2 2 0,-2 6 1,0 2-1,0 4 0,3 1 1,-1 2-1,1 1 1,-1 1 74,-1 0 1,0-3-1,2 2 1,1-2 0,1-3-1,-2-1 1,-3-3 162,-2-1 0,-1 3 1,5-6-1,-2-3 1,-1-7 120,-2-5 0,-3-5 0,3-5 0,-2 0 0,-3 0 0,-1 0 0,1-1 0,0-1-301,2-2 1,0-1 0,-4 3 0,0-2 0,0 2-1,1 2 1,2 4-1365,1 4 1,1 3 0,-2 5 254,5 3 1,2 4 1161,2 4 0,4-3 0,2 4 0</inkml:trace>
  <inkml:trace contextRef="#ctx0" brushRef="#br2" timeOffset="51">18616 10336 7569,'-1'-12'477,"-2"1"1,-2 1-71,-1 2 1,3 8 0,-1 8 0,3 3 0,1 5 0,0 3 0,1 3-294,3 5 0,-1-2 0,3 5 0,0-1 0,0-1 0,0 0 0,-1-3 0,1-1-273,1-1 0,-5-4 1,2-1-1,-3 0 0,1-2 1,0 1-1,2-3 159,-2-2 0,-5 5 0,-4 0 0</inkml:trace>
  <inkml:trace contextRef="#ctx0" brushRef="#br2" timeOffset="52">18959 10370 7569,'-7'-11'127,"2"3"1,4 3 0,-2 4 0,0 6 0,0 5 0,3 5 0,3 4-1,2 3 1,1 1 0,3 1 0,1 1 0,0 3 3,-2 1 0,2-3 1,-4 0-1,2-3 1,-2-3-1,-1-2 0,-2-1 1,-2-3-881,-1-2 0,0 0 0,0-1 749,0 1 0,-5-1 0,-1 0 0</inkml:trace>
  <inkml:trace contextRef="#ctx0" brushRef="#br2" timeOffset="53">18844 10359 7569,'0'-23'170,"6"6"1,1 5 0,3 4 0,2 2 0,-1 1 0,1-2 56,-1 1 1,2 2-1,3-2 1,6-1 0,3 2-1,2-1 1,-1 1 0,2 0-200,1 2 1,-2 2 0,2 1 0,1 0-1,-3 0-28,1 0 0,-1 0 0,-4 0 0</inkml:trace>
  <inkml:trace contextRef="#ctx0" brushRef="#br2" timeOffset="54">19518 10302 7569,'-11'-17'278,"1"8"0,2-2 0,3 2 1,0 3-1,-3 2 18,-2 3 0,3 1 1,-1 1-1,-1 3 1,-1 4-1,-2 6 1,2 5-308,3 3 1,-2 1 0,5 1-1,1 1 1,2 3 0,1 0 0,1 1-1,3-2-160,4-3 1,2 2 0,1-9 0,2 1-1,1-4 1,3-4 0,0-3 0,4-2 99,0-3 0,2-2 1,0-4-1,0-3 0,0-3 1,-2-3-1,0-1 94,-2-1 1,-2-6-1,2 2 1,-3-3-1,-2-4 1,-1-2 0,3-1 24,-2-3 1,-2-1-1,0 0 1,-1 2-1,-1 3 1,-2 2-1,-4 6 1,-3 2 307,-1 4 1,-1 3-1,-3 4 1,-2 7-183,-1 7 0,-3 9 0,4 6 0,-2 5 1,2 0-1,1 4 0,2 1-229,2 3 1,1 2 0,0-1 0,1-1 0,2 2 0,2-3-1,1 0 1,3-3-33,1-2 0,0-2 0,-1-6 0,-1-2 0,1-3 0,1-5 87,1-3 0,1 2 0,-1-4 0</inkml:trace>
  <inkml:trace contextRef="#ctx0" brushRef="#br2" timeOffset="55">20124 10165 7569,'-12'-17'232,"1"8"0,-1-1 0,2 5 0,1 8 1,3 7-1,0 9 83,-1 6 0,3 2 0,-2 6 0,1 5 0,2 2 1,2 5-1,2-2 0,2 1-380,1 1 1,5-5 0,-2-2 0,2-3 0,0-6 0,-1-5 0,-1-5-721,0-2 1,2-2 0,-6-4 784,0 1 0,-2-1 0,-1 0 0</inkml:trace>
  <inkml:trace contextRef="#ctx0" brushRef="#br2" timeOffset="56">19644 10576 7569,'5'-12'222,"8"5"1,8 0-1,6 2 1,2 3-1,4 0 1,3 2-1,2 0-305,-2 0 1,4 0-1,-1 0 1,0 2 82,1 2 0,-2 7 0,-4 7 0</inkml:trace>
  <inkml:trace contextRef="#ctx0" brushRef="#br2" timeOffset="57">17702 11467 7569,'0'-19'24,"0"1"0,0 1 0,0 3 0,0 2 0,0 0 0,0 1 0,-1 1 0,-3 1 0,-3 2 0,-5 2 0,-2 1 213,-1-1 1,-5 4 0,2-3 0,-1 3 0,0 2 0,0 2 0,0 2 0,0 1-162,-2 3 1,5-2 0,1 0 0,2 2 0,2 1 0,-1 2 0,2-1 0,1 0-168,2 1 0,4 1 1,-1 1-1,4 1 0,5-1 1,7-2-1,6 0 17,3-1 0,3 1 0,3-2 0,2-1 0,1-3 1,1 0-1,-1-1 0,0 1 82,-4-4 0,-3 3 0,-3 0 0,-3 2 1,-3 1-1,-5 3 0,-3 0-4,-3 0 1,-2 1 0,-2 1-1,-4 2 1,-8 3 0,-7 2 0,-7 1-1,-4 4-11,-4-1 0,1-4 1,-4-1-1,2 0 1,3 0-1,3-1 0,3-2-293,3-2 1,2-1 0,4-2 299,7 1 0,15-6 0,9-1 0</inkml:trace>
  <inkml:trace contextRef="#ctx0" brushRef="#br2" timeOffset="58">18182 11432 7569,'-4'-25'239,"-1"3"1,0 7 0,-1 6 0,-1 4-90,-2 3 1,3 0 0,-1 4 0,-1 3 0,0 5 0,2 6 0,1 5 0,2 4-135,2 3 0,1 2 0,0 3 1,0-1-1,1-4 0,3-1 1,4-4-1,2-1-287,1-1 0,1-6 1,-2 0-1,-1-3 1,-3-4 270,-1 0 0,-1 0 0,-4 3 0</inkml:trace>
  <inkml:trace contextRef="#ctx0" brushRef="#br2" timeOffset="59">17805 11478 7569,'5'-24'93,"4"0"1,11 11 0,10 3 0,5 0 0,3 0 0,0-2-1,2 1 1,-1-1-94,0 1 1,3-1-1,-3 1 1,1 0-1,-1 1 1,-2 2 0,-3 5-1,-3 6 0,2 3 0,-4 6 0</inkml:trace>
  <inkml:trace contextRef="#ctx0" brushRef="#br2" timeOffset="60">18490 11866 7569,'-6'-10'132,"1"3"1,5-9 0,0 4 0,0 0-1,1 1 1,2-2 0,1-2 177,-2-4 0,1-4 0,-1-4 1,3-3-1,0-3 0,2-1 1,-2-1-1,1 1 0,-1-1-179,0-4 1,4 3-1,-3-5 1,1 2-1,-2 2 1,-1 3-1,0 4-237,-2 8 0,-1 0 0,-1 7 0,0 1 48,0 1 1,5 9 0,2 7 0,2 8 0,1 6 0,4 4 0,1 5 30,1 4 1,5 3-1,-1 3 1,4 1-1,3 1 1,-1-2 0,1 1-165,0 1 0,-1-3 0,-3 0 0,-1-4 0,-2-4 0,-2-2 1,-2-5-1,-3-4-308,-4 1 1,-4-8-1,-5 2 1,0-1-1,-1-1 499,-3-1 0,-7 2 0,-7-4 0</inkml:trace>
  <inkml:trace contextRef="#ctx0" brushRef="#br2" timeOffset="61">18582 11672 7569,'-22'0'463,"3"0"1,4-1-306,2-3 1,12-2 0,6-4-1,9 1 1,9 1 0,6-1-1,4-2-267,1-4 1,6 2 0,1-2 0,4 2 0,-1 1-1,-1 1 1,-2 0 0,-2-1-871,-2 1 0,-5-6 979,-2-2 0,-4-7 0,2-4 0</inkml:trace>
  <inkml:trace contextRef="#ctx0" brushRef="#br2" timeOffset="62">19153 11261 7569,'-12'0'69,"1"0"1,0 0-1,-1 1 1,2 3-14,2 4 0,-1 2 0,6 1 0,0 1 0,2-1 0,1 2 0,1 1 0,3 1-117,4-1 0,5-1 1,4-2-1,1-1 1,3-1-1,3-3 1,3-1-1,0-2 0,1-2 0,0-6 1,3-2-1,-2-4 1,-1-1-1,-2-2 1,-2-3 196,-1 0 0,-2 1 0,0-1 0,-5-1 1,-2 1-1,-4 2 0,-1 4 322,-3 2 0,-2 6 0,-9 1 1,-5 5-1,-5 9-142,-3 6 1,3 8 0,-4 5-1,0 2 1,1 1 0,1 0-1,2 1-263,0-1 0,0 1 1,3 2-1,1 1 0,1-1 1,2-1-1,4-2 1,3-1-583,1-3 1,0-1 0,0-3 0,0 0 528,0 0 0,0-2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4:23:40.55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18468 13157 7569,'0'-12'-438,"0"6"0,0 0 666,0 2 0,0 1-94,0-4 0,-2 4 1,-2-1 0,-2 3-51,-5 1 0,-1 0-73,1 0 0,-6 0-77,-2 0 148,-2 0-11,-2 5 1,0-2-36,0 4 40,0-4-45,1 7 0,0-9 17,3 3 1,-1 1 4,4-1 1,1 1-3,4-1 0,3-2-19,1 6 0,3-4-8,-4 3 0,6 1-76,-2 4-27,2-6 109,2 4 1,2-4-123,2 6 121,2-1-47,5 1 0,5-1 6,-1 0 1,6-3-10,2 0 1,1-2-1,7 2 0,-5 1 8,5-6 15,-6 1-1,8 1 0,-9-4 142,3 3-138,-3 3-1,-6-1 1,-2 2 162,-4-1-155,-1 1-13,1 3 1,-6 1 7,-2-1 1,-3 1 21,-1-1 0,-5 0-1,-3 1 0,-3 0-8,-4 4 0,-1-4-11,-6 4 1,0 0-60,-8-1 66,4 6-13,-7-9 1,8 5 50,-6-6-42,1 1-33,1-1 0,2-3-59,8-1 1,-1-4-102,5 1-325,4-3 208,6-1 1,12-5 297,4-3 0,6-7 0,5-3 0</inkml:trace>
  <inkml:trace contextRef="#ctx0" brushRef="#br0" timeOffset="1">18353 13111 7569,'-17'-23'0,"4"7"121,5 4 0,6 1 621,-2 3-567,3 3-128,1-5 66,0 9 0,0-5 355,0 2-76,0 2-77,0-3-1,0 5 1,0 5-308,0 3 1,0 7 121,0 4 0,1 8 10,3 3 0,-3 3-130,3 2-52,2-1 126,-5 0 1,8 0-184,-5 1 68,5-1-24,-8-5 1,8 3 83,-5-5 0,4-1-8,-5-3 1,5-1-27,-4-3 0,3 1-20,-3-5 0,4 0-57,-4-3 0,-1-1-280,-3 1 173,6-1-33,-5-5-621,4 5 389,-5-5-436,0 0-379,5-1 1270,-4-5 0,4 5 0,-5 2 0</inkml:trace>
  <inkml:trace contextRef="#ctx0" brushRef="#br0" timeOffset="2">18742 13180 7569,'0'-23'-207,"0"5"-34,0 3 1,7 2 68,1 2 137,5 4-101,-7-3 1,2 5 909,-1-2-348,-4-4-129,7 10 1,-8-8 182,6 5 0,-4 1-218,3 3 1,-3-4 72,4 0-254,-1 0 1,5 9-38,-1 3 1,-3 2 104,-1 1-123,-4 1 64,2 4 1,-5 2-184,0 5 28,0 0 8,0 0 0,-1 5 53,-3 2 1,-2 3-10,-6 1 0,1-3 3,-1-1 1,-3-4-15,0 0 0,1-2-7,6-1 0,-2-5 46,3-3 0,0-2 9,0-2 88,4 1-109,-2-1 12,10-5 0,-2 1 2,4-3 0,2-3-24,6 3 1,3-3 5,5-1 1,-3 0-12,3 0 1,-3 0-69,7 0 1,-3-5-125,-1-3 0,0 3 187,0-5 0,-4 8-250,0-6-5,-5 5 187,2-7 1,-4 9-123,-1-3 109,1-2 0,-2 3-9,-3-4 0,0 4 50,-4-1 1,-1 2 166,2-2 160,-3 3-133,-1-4 19,0 0 232,0 3-180,0-3 59,-5 5 110,3 0-7,-8 0-39,9 0-144,-9 0-210,9 5 1,-4 2-34,5 4-72,0 0 211,0 1-212,0-1-38,0 1 140,5-1 0,-3-1-74,6-2 1,3 1 68,4-5 1,4-1-8,-3-3 1,4 0-78,-1 0 100,3 0-7,0-5 1,1-1-78,0-5 75,0-1 0,0 1 0,0-1 193,-1 1-197,-4-6 55,4 5 0,-8-11 78,5 0 1,-1-1-74,1-7 1,-7 5 3,-4-5 1,-7 2-19,-1-1 0,-10 2 16,-9 5 0,-11 1 141,-5 3-16,-12 3-274,5 9 0,-5 2 55,6 5 1,1 7-85,2 4 0,1 6-240,11 6 1,0 4-170,7 4 0,-1 6 554,5 1 0,8-1 0,7-10 0,2-7 0,-1-9 0</inkml:trace>
  <inkml:trace contextRef="#ctx0" brushRef="#br0" timeOffset="3">17634 13933 7558,'-7'0'493,"4"-1"-460,6-3 0,4 3 84,4-3 136,6 3-127,0 1 0,8-1 64,1-3 0,3 3-56,6-3 0,3 3-74,0 1 0,6 0 120,2 0 0,5 0-406,6 0 0,2 0 356,6 0 0,-32-2 1,0 0-29,5 0 0,0 0 0,2-1 0,0 1-49,2 0 0,0 0 1,1 0-1,-1-1-290,0 0 1,0-2 0,0 0 0,1 0 258,1 1 1,-1 1 0,-1 0 0,-1-1-40,-1 1 0,0-1-372,-2 0 1,1 0 269,1-2 0,0 1 0,-2 1 0,-1 0 58,-1 0 0,0 0 0,-3 3 0,0-1-105,2-2 0,-1 0 0,29 1 155,-2 0 1,-5 1 13,-10 2 1,6 0-145,-3 0 1,1 0 143,-16 0 1,3 0-14,-7 0 12,-2-5 14,5 4 1,-10-4 267,0 5 0,0 0-255,-4 0 0,-3-4 509,-1 0 1,-2 1-364,-1 3 379,-1-6-537,-5 5 0,1-5 496,-4 2-428,-1 3 0,3-6 266,-5 4 0,0 0 161,0-5-217,0 1 1,0-5-179,0 1 0,-5 3 0,-3 1 1,2-1 4,-2-3 1,2-1-99,-2 1 1,-1 0-89,6-1 38,-6-4 29,2 3 1,0-5-72,-1 3 18,0-3-47,2-5 1,-4 0-85,2 1 0,2-5 92,-2 0 1,1-4-95,-5 0 1,5-1 177,-1 2 0,1-3-50,-5 3 1,4-3 170,1-2-161,-1 1 14,2 0 1,-3 1 48,5 2 1,0-3 10,4 0 0,-3 2 12,-1-6 0,0 5 36,4-5 0,0 2-10,0 2 1,0 1-56,0 3 0,1-2 4,3 5 0,-3 2 74,3 6-71,-3-3 55,-1 10 21,0-5-77,-5 6 0,-1 1-1,-5 2 1,3-1-12,0 5 0,1 0 3,-5 4 0,5 0-151,-1 0 160,0 0 1,-2 2-129,3 2-9,-3-3 95,8 4 6,-8-5 8,-1 0 7,-2 0 0,-3 0 1,4 0 1,1 0-18,-1 0 0,-3 0 5,0 0 1,-6 0-32,2 0 29,-2 0 14,-7 0 1,-6 0-185,-8 0 6,-3 0 158,0 5 1,-5-4-198,1 3-1273,-6-3 1459,3-1 1,-1 0-16,0 0 1,1 0-234,-2 0 1,-5-4 244,1 1 1,-2-2 16,-1 1 0,1 3 20,28-1 1,-1 0 0,-28-1 29,29 1 0,0 0-993,-28 1 980,-2-4 1,5 4-3,0-3 0,1 3-155,3-3 0,-1 3 134,9 1 0,-2 0 526,9 0 0,1 1-511,6 3 1,1-3 499,7 3-509,-2-3 608,12 4 0,-4-4-597,6 3 180,5-3 0,-5 3-191,4 0 2,2 0 1,-5-4 2,2 0 1,2 0-1,-2 0 0,4 0-4,-3 0-3,-1 0 0,-3 0 2,-1 0 0,6 0 1,-1 0-3,4 0 4,1 0-15,-3 0 1,4 0-14,-3 0 14,3 0-6,-4 0-210,5 0 243,-5 5 0,4-3-1,-3 6 1,2 0 124,2 3-143,0 6 0,0 0 0,0 2 228,0 0-213,0 6 19,0-1 0,0 5 5,0-3 1,0 5-7,0 7 0,0-1 10,0 5 0,4-4-32,0 4 0,5-4-10,-1 4 0,-2-4 51,2 4-853,-1-6 818,5 9 0,-2-8 139,-3 4-129,4-4 13,-5 8 1,1-10 40,1 3-49,0 3-1,-2-6 0,0 3 14,-2-7 0,-1 2-40,4-3 1,-4 0-9,1 0 1,1-6-102,-1-1 132,4 0-13,-6-5 1,3 3 925,-5-2-915,5-2-7,-4-6 1,4 1 11,-5-1 1,0 0 61,0 1-39,0-6 0,4 0 67,0-2 17,0-2 167,-4 3 669,0-5-1138,0-5 260,0 3 96,0-3-2064,0 5 0,0 0 0</inkml:trace>
  <inkml:trace contextRef="#ctx0" brushRef="#br0" timeOffset="4">20558 13077 7569,'0'-8'-498,"0"1"0,0 3 446,0-4 0,0 4 472,0-3-21,0 4 119,5-7-118,-4 9-276,4-4-38,-5 5 53,0 0-24,0 5 0,0 1-18,0 6 1,0 4 5,0 3 1,-1 4-5,-3 4 1,-1-2-159,-3 5 160,-2 1-45,9-2 1,-8 4-68,5-2-84,-5-4 109,8 6 1,-8-8-71,5 1 0,-1-5 49,1-2 0,3-4-35,-3 4 21,3-5 0,1 2-212,0-4 39,0-6-21,0 4 182,0-9-660,0 5 302,0-6 85,0-6 0,4 4 306,0-6 0,5-4 0,-3-6 0</inkml:trace>
  <inkml:trace contextRef="#ctx0" brushRef="#br0" timeOffset="5">20580 13077 7569,'0'-12'502,"5"1"-318,-3 0 43,3 4-56,0 2 0,-3 5 0,6 0 1,-4 0-12,3 0 1,0 5-7,0 3 1,4 3 0,-4 5 0,3-2-83,2 5-91,-1 0 127,1 3 1,-1 1-142,0 0 19,-4 5 1,3-4 67,-2 3 22,2-3 0,1-1-26,1 0 1,-1-2-76,0-2 0,-3 1 62,0-4 1,-1 0-81,5-1 1,-5-2-106,1 2 191,-6-2-17,9-7 1,-10 5-334,3-4 149,-3-2-396,4 5-338,-4-8 606,4 8 0,-10-9-97,-2 3 1,-4-3-26,0-1 408,0 0 0,-6 0 0,-1 0 0</inkml:trace>
  <inkml:trace contextRef="#ctx0" brushRef="#br0" timeOffset="6">20489 13465 7569,'1'-10'64,"3"2"4,2-2 37,6 9 1,3-4 143,0 5 1,4-4-182,-3 0 1,8 1-121,-1 3 1,2 0 101,-2 0 1,0-2-97,-1-2 0,1 3-377,0-3 1,-4 3 85,0 1 337,-5 0 0,8-5 0,-5-1 0</inkml:trace>
  <inkml:trace contextRef="#ctx0" brushRef="#br0" timeOffset="7">20957 13191 7569,'-5'-18'100,"4"6"276,-3 4-313,3 0 120,1 2 138,0 1 33,0 5 1,0 5-183,0 3 1,0 3-19,0 4 1,0 3-59,0 5 0,1 5 33,3 2 0,-3 0-150,3 0 0,-3-3-203,-1 3 157,0-5 61,5 8 1,-3-10-26,1 0 1,0-1 70,1-7 1,-3 0-11,3-3 0,1-1 42,-1 0 1,1-4 87,-1-3 29,-3 2 27,9-5-49,-4 4-84,6-5-47,-1 0 1,1 0-79,-1 0 0,4-4 64,1 1 1,3-2-10,-4 1 0,0 2-50,-4-1 1,5-2-281,-1 1 121,0 0 1,-3 4-151,-1 0 0,-3 0-877,-1 0 594,-4 0 2,2 0-286,-5 5 913,-5-4 0,-2 9 0,-4-3 0</inkml:trace>
  <inkml:trace contextRef="#ctx0" brushRef="#br0" timeOffset="8">21266 13203 7569,'-7'-12'0,"2"1"-27,5-1 1,0 5-232,0-1 347,0 5 238,0-2 1,1 5-142,3 0 0,-1 5 27,4 3 0,-4 6 84,1 1 0,1 7-96,-1 1 1,3 0-97,-3 3-7,5 3-64,-8-5 0,8 8-60,-5-5 1,1 0 69,-1-5 1,-3 0-129,3-3 1,-3 1 69,-1-5 1,4 1-71,0-5 1,0-3 89,-4-1-17,5-4 13,-4 2 30,4-5 212,-5 0 1,4-1-237,0-3 0,1-4 9,-1-7 1,-2 1-30,6-5 1,-2 4-9,2-4 1,1 1-108,-6-1-20,6-3 155,-8 10 0,8-5-45,-5 6 13,0-1 45,-4 6-26,5-4 1,-2 9-48,4-3 34,-4 3 1,7 6 2,-3 2 1,0 5 4,0 3 1,0-1-65,0 5 1,4-1 62,-4 1 0,2 2-213,-1-2 194,2-2-3,-4-1 0,6-4-18,-1-1 1,0 1 59,1-1 0,-5-5 3,1-2 0,0-3 42,3-1 1,-3 0 173,-1 0 0,-3-1 296,4-3-295,-6-2-100,8-5 0,-8-5 133,2 1 0,-3-5-60,-1 1 0,0-3-50,0-1 1,0 1-20,0-1 0,-4-1-71,0-3 0,0 3-52,4-3 0,-3 3-169,-1 1 0,0 5-340,4 3 270,0 3 19,0 0-456,0 1 348,0 4-381,0 2-464,0 5 784,0 5 1,1 2-50,3 4 0,-3 2 428,3 2 0,-3 3 0,-1 5 0</inkml:trace>
  <inkml:trace contextRef="#ctx0" brushRef="#br0" timeOffset="9">21814 13637 7569,'-8'-4'-58,"1"0"-89,4-5 175,-2 8 283,5-9 192,0 3 0,0-4-180,0-1 1,4 1-48,0 0 1,1-1-150,-1 1 1,-3-5-22,3 1 0,1-4-1,-2 4 1,5-5-63,-4 1 0,3 1 54,-3-1 0,0 0-133,-4-4 0,4-4 33,0 1 0,0-1 71,-4 4 0,0 0-46,0 1 37,0 4-6,0-4 0,1 9 10,3-2 1,-3 3-42,3 0 1,-3 5 20,-1-1-130,0 5 135,0-2 34,0 5-152,5 5-39,-4 2 129,9 4 0,-3 6-21,4 2-1,1 7 1,-1-2 0,0 13-7,1-2 1,-1-2-3,1-3 0,-1-3 1,1 3 1,-1-3-35,0 3 1,1-4-94,-1 0 0,1-6-4,-1 0 1,-1-7 31,-2 3 0,2-2-64,-2 1 1,1-6-47,-2 2-137,3-2 158,-3 3 1,-1-5-608,-2 1 211,-3-6 196,-1 3 1,-5-8-340,-3-1 736,-7 0 0,-8-6 0,-6-3 0</inkml:trace>
  <inkml:trace contextRef="#ctx0" brushRef="#br0" timeOffset="10">21871 13568 7569,'-11'0'415,"4"0"-140,2-5 24,5 4-70,0-10-157,0 10 1,5-4-53,3 5 1,2 0 88,1 0 1,1-1-75,-1-3 1,4 3-68,1-3 0,3 3-289,-4 1 0,1-2-497,0-1 439,-4 1 45,5-3 0,-6 1 334,1 1 0,-1-11 0,1 1 0</inkml:trace>
  <inkml:trace contextRef="#ctx0" brushRef="#br0" timeOffset="11">22099 13271 7569,'0'-11'475,"0"-1"0,0 1-138,0-1-203,0 6 1,0 0-100,0 2 112,0 3-37,0-4 0,5 5-70,3 0-104,-3 5 81,5-4 1,-5 9-90,3-2 0,2 2 13,-2 1 1,2 1-168,1-1 0,1 0 19,-1 1 1,-3 2-103,-1-3 1,0 3 47,0-6 1,2-2 32,-5 2 0,5-6-47,-1 2 1,-2-3 181,1-1 1,-3 0 4,4 0 1,-4 0 78,3 0 0,-3-1-12,4-3 0,-2-2 65,2-5 0,1 3 57,-6 0 0,5 1 367,-4-5-252,0 1-122,1 5 1,-4-5 264,3 4-165,-3 2 261,-1-5 240,0 8-475,0-3 0,-1 5-85,-3 0 1,1 5-27,-4 3 0,-1 7-111,-3 4 0,-4 3-43,-1 1 0,1 1 88,4 2 0,-1 0-56,1 4 0,-1-3-34,1 3 1,3-4-94,1 0 0,3-2 67,-4-1 0,6-4-61,-2 0 0,3-5 58,1 2 0,0-8-90,0 0 0,0-4-605,0 3 278,0-4 493,0 2 0,5-5 0,1 0 0</inkml:trace>
  <inkml:trace contextRef="#ctx0" brushRef="#br0" timeOffset="12">22625 13237 7569,'0'-19'0,"0"0"0,5 5 189,2-1 0,-2 7-106,6-2 0,-10 7 391,3-4-159,-3 4 154,-1-7-220,0 9-121,0-4 1,-1 5-171,-3 0 0,-2 1 100,-6 3 0,1 2-117,-1 5-57,6 1 131,-4-1 0,3 4-92,-4 1 1,0 0 114,-1-1 1,5-1-12,-1 5 1,2-5 14,-2 2 0,3-4 9,5 0 1,0-1-43,0 1 1,1-1 32,3 0 0,2 1-42,6-1 1,-1 1-7,1-1 0,-1 1-7,0-1 1,5-3-11,-1-1 1,1 0-110,0 0 1,-4 3 49,4-2 1,-4-2 61,0 2 0,-1-2-26,1 2 1,-5 2 8,1-2 1,-6-2 58,2 2 1,-3-1 21,-1 5 0,0-5 123,0 1 0,0-1-15,0 5 0,-9-5 138,-2 1 1,-8 0-25,0 3 0,-6 1-13,-2-1 0,-5 0-287,2 1-49,-8-1 127,2-4 0,2-2-90,7-5 0,8 0-64,4 0-520,2 0 423,7 0 207,1 0 0,15-5 0,3-2 0</inkml:trace>
  <inkml:trace contextRef="#ctx0" brushRef="#br0" timeOffset="13">22933 12928 7569,'0'-11'0,"0"3"0,0 1 106,0-1-45,0-3 214,0 4-122,0 2 167,0 5-221,0 5 0,0 2 7,0 4 1,1 6-83,3 2 0,-3 1 80,3-1 1,-2 4-28,-2 0 40,0 0-75,0 4 0,0-2-61,0 1 0,1-2 37,3 3 1,-3-3-139,3-1 1,-2-1 76,2-3 1,-3 1-93,3-5 0,1 0-180,-1-3 140,5-1-36,-8 1-421,9-1 280,-8 0 128,8-4 0,-9 3 224,3-2 0,-3 2 0,-1 1 0</inkml:trace>
  <inkml:trace contextRef="#ctx0" brushRef="#br0" timeOffset="14">22979 13682 8420,'11'0'28,"-4"0"286,-2 0 0,-4 0 111,3 0 245,-3 0-330,4 0-512,-5 0 1,0 5 0,0 2 0</inkml:trace>
  <inkml:trace contextRef="#ctx0" brushRef="#br1" timeOffset="15">20889 10222 6952,'-7'-2'-501,"4"-1"677,1 1-72,2-8 0,0 8 130,0-6 1,0 4 160,0-3-156,0 4 78,0-2 30,0 0-76,0 4-150,0-4 0,2 5 50,1 0 1,-1 1-44,1 3 1,3 2 1,-3 5 1,1 2 1,-4 2 1,1-1-17,3 5 1,-2 2-113,1 5-76,-1-2 162,-2 4 0,0-4-167,0 3 49,0-3-34,0 4 1,1-9-15,3 0 1,-3-4 92,3 4 0,1-5-80,-1 2 0,3-8 32,-3 0 1,1-4-91,-1 4 1,-2-6-480,6 2 191,-5-3-408,2-1 577,-5 0 1,5 0-1,1 0 1</inkml:trace>
  <inkml:trace contextRef="#ctx0" brushRef="#br1" timeOffset="16">21186 10153 7569,'0'-6'418,"0"1"127,0 5-292,0 5-70,0 1-22,0 6 0,4 4 103,-1 3-84,1 3-67,-4 1 1,0 3 64,0 1 1,0 5-66,0-2 0,0 2-99,0-2 1,4 2 74,0-5 1,0-1-115,-4-3 0,0 0-76,0 0 64,5-6 1,-3 0 68,6-6 0,-6 1-119,2-1 1,-1-3-79,0-1 116,-1-4-588,3 2 234,0-5-252,-4 0 0,4-1 38,-5-3 617,0-2 0,-5-6 0,-1 1 0</inkml:trace>
  <inkml:trace contextRef="#ctx0" brushRef="#br1" timeOffset="17">21163 10462 7569,'0'-7'716,"4"1"-582,-1 2 0,3 3-88,-3-3 1,4 3 149,4 1 1,1 0-13,-1 0 1,2 0-95,2 0-23,3 0 1,1 0 20,0 0 0,-2 0-155,3 0 1,0 0-668,-5 0 595,0 0 0,-3 0-942,-1 0 1081,-5 0 0,0 0 0,-6 0 0</inkml:trace>
  <inkml:trace contextRef="#ctx0" brushRef="#br1" timeOffset="18">21129 10199 7569,'5'-10'536,"2"2"1,9-2-355,3 2 1,7-2-113,5-1 1,-2 1 50,1 2 0,-1 2-123,2 2 0,2 3-821,-3-3 467,-2 2 356,0 2 0,0 6 0,1 0 0</inkml:trace>
  <inkml:trace contextRef="#ctx0" brushRef="#br1" timeOffset="19">22099 10073 7569,'7'-6'270,"3"-4"1,-9 7 93,3-4-187,-3 4 1,-1-3 139,0 2-57,0 3 5,0-4-195,-5 5 1,-1 0 5,-6 0 1,1 0 30,0 0 0,-5 3 4,1 1-62,0 5 113,3-3-232,1 6-1,0-1 83,4-4 0,2 3-188,5-3 184,0 3 1,0 2-92,0-1 1,1-1 67,3-2 0,4 2-7,7-2 0,-1-2 45,5 2-41,0-1 15,9 0 0,-4 3 4,3-2-1,-3 2 1,-1 1 0,0-3 2,-1-1 0,-3 1 7,0 3 0,-5 2 1,2 2 1,-5-2-35,-3 2 1,1-1-4,-6 1 0,1-2 17,-4 2 4,-5 3 1,-1-4-1,-6 5 1,-4-4-2,-3 4 1,-3-3 30,-1 3 1,-4-5-31,-4 1 1,-2 1 27,-1-1 0,2 1-20,-2-5-87,7-5-21,-6 5 1,10-10 30,0 3-529,6-3 267,0-1 25,11 0-381,1 0 285,5 0 407,0-5 0,5-7 0,1-5 0</inkml:trace>
  <inkml:trace contextRef="#ctx0" brushRef="#br1" timeOffset="20">22111 9993 7569,'0'-18'49,"0"3"0,0 6 259,0 2-9,0-1 412,0 2-174,0-4 141,0 8-182,0-8-36,0 9-416,0-4 0,0 15 0,1 3 41,3 10 0,-3-1 39,3 1 1,-3 9-37,-1 2 1,0 3-16,0-3 1,0 4-15,0 0 1,0 4-34,0-4 0,0 0-92,0-3 0,0-2-7,0-3-56,5 3 167,-3-9 1,4 0-79,-2-5 7,-3-5 0,4 3-29,-5-6 1,1-1 72,3-2-285,-3 2 0,4-7-88,-5 4-370,0-4-149,0 2 414,0-5 0,6-5 0,0-1 1</inkml:trace>
  <inkml:trace contextRef="#ctx0" brushRef="#br1" timeOffset="21">22545 10073 7569,'0'-11'0,"0"-1"136,0 6 0,0 0 681,0 2-368,0 3-293,0-4 0,0 6 46,0 3 1,0 2 22,0 5 0,0 6 210,0 2-252,0 8-46,0 2 1,0 5 21,0 0 25,0 1-148,0-1 1,0 0-104,0 0 1,0-5 111,0-2 0,0-4-142,0-4 0,0 1 16,0-4 0,0-1-58,0-4 1,1 1-490,3-1 297,-3-5 209,4 5 1,-5-9-488,0 6 197,0-6-968,0 3 1380,0-5 0,0 0 0</inkml:trace>
  <inkml:trace contextRef="#ctx0" brushRef="#br1" timeOffset="22">22773 10245 7569,'-11'-12'530,"4"1"-255,2 4 54,5 2-112,0 5-5,-5 5 0,4 2-54,-3 4 1,-1 6 130,1 2 1,-3 2-176,3 2 15,0 5-132,4-4 1,0 8-138,0-6 0,0 0 96,0-7 1,1 1-111,3-5 0,-1 1 108,4-5 0,5-3-44,3-1 1,4-4 34,-4 1 0,6-4 2,-2-4 1,6-3 188,2-4-159,-1-5 9,-3 3 0,4-9 211,-1 3-167,1-2 19,-4-2 0,-4-4 110,0 1 1,-5-5-119,1 4 0,-2-4 7,-2 0 0,-4 0-38,-4 0 1,-8-1-69,-6 6 0,-11 4-167,-8 7 105,-13 2-230,1 7 0,-18 7-886,3 11 139,25-5 1,-1 2 1096,-25 14 0,29-8 0,1 3 0,-22 20 0,6 5 0,6 3 0,5-1 0</inkml:trace>
  <inkml:trace contextRef="#ctx0" brushRef="#br1" timeOffset="23">20843 11227 7569,'-6'-5'-235,"1"2"-234,5-5 586,-5 6 575,3-3-199,-3 0 242,5 4-569,0-5 0,0 8 0,0 2 0,4 3 120,0 8-102,5 3-47,-8 5 1,9 1-31,-2 3-92,-3-3 60,5 9 0,-5-5-114,3 2 0,1 2 53,-6-5 1,1-1-117,-4-3 0,1-4 82,3 0 0,-2-5-227,1 1-468,-1-2 327,3-2 113,-4-4-404,4 3 265,0-9 176,-4 4 238,10-5 0,-5-5 0,5-1 0</inkml:trace>
  <inkml:trace contextRef="#ctx0" brushRef="#br1" timeOffset="24">21117 11158 7569,'-5'-6'320,"4"-4"-105,-4 8-137,5-3 1,0 7-130,0 1 1,0 4 249,0 4 0,1 2 234,3 2 1,-2 4-213,6 8 1,-5 2-83,0 5 0,2 0-137,-1 1-89,5-1 180,-8 0 1,8-5-124,-5-2-36,5-3 89,-8-1 0,6-4-91,-4 0 1,0-6 58,5-2 1,-6 1-173,2-5-62,2-2 1,-5 2-778,3-3 125,3-3 895,-6 4 0,4-10 0,-5-2 0</inkml:trace>
  <inkml:trace contextRef="#ctx0" brushRef="#br1" timeOffset="25">21094 11444 7692,'5'-7'638,"2"2"-372,4 5 1,4 0-124,1 0-45,4 0-25,-2 0 0,5 4-106,-1 0-69,-4 0 12,4-4 0,-6 0-187,3 0 0,-1 0-11,-3 0 1,-6 0-597,3 0 884,-9 0 0,8-5 0,-5-2 0</inkml:trace>
  <inkml:trace contextRef="#ctx0" brushRef="#br1" timeOffset="26">21094 11204 7569,'8'-12'0,"0"1"150,4 5 0,6-3 294,5 5 1,4-4-263,-1 5 0,2-5-137,-1 4 0,-2 0-499,6 4 241,-6 0 179,3 0 0,-1 0 34,-1 0 0,6 5 0,-3 2 0</inkml:trace>
  <inkml:trace contextRef="#ctx0" brushRef="#br1" timeOffset="27">22088 11078 7569,'6'-5'-227,"-1"3"341,-5-6 0,0 4 87,0-3 154,0 4-172,0-7 116,0 9-175,0-4 58,-5 5-93,-1-6 1,-2 5-43,1-3 0,-1 4 86,-3 4 0,-5-1-98,1 4 0,-4-3 47,4 4 0,-4-1-47,4 5 1,-2-2-33,2-2 105,2 2-54,-3-4 1,8 6-126,1-1 171,4-5-128,-7 4 0,9-3 132,-3 4-105,3-4 1,2 3 1,3-3 1,6 0 8,5 0 0,5 0-6,-1 0 0,4 3-44,4-2 58,-3-3 0,9 5 1,-9-7-147,3 4 133,2-4-32,-5 7 0,3-4-6,-8 6 0,1-1 3,-5 1 0,0-5-8,-3 1 0,-5 1 22,1 6 0,-5-2-3,0 2 1,-3-2 63,-3-2-59,-4 6 3,-9-5 0,-2 9 14,-5-6 1,-1 1-49,-3-1 1,-2-2-1,-5 2 0,-2-1-33,-2 2 0,7-5-117,-4 0 0,9 0 15,-1-8 1,8 1-419,4-4-426,2 0 1024,2 0 0,4-5 0,2-1 0</inkml:trace>
  <inkml:trace contextRef="#ctx0" brushRef="#br1" timeOffset="28">21997 11021 7569,'-18'-19'117,"3"0"1,6 5 506,1-1 11,6 7-313,-4-2 103,6 9 127,0-4-223,0 5 1,0 5-273,0 2 1,2 9 118,2 3 0,-2 7-3,6 5 0,-2 3-39,2 4 0,2-1-125,-3 5 1,4 0-293,0 3-818,-5 1 1085,5 0 1,-6-6-365,2-2-186,3-2 485,-8-7 0,6-1-34,-4-5 0,1-2 22,-1-1 0,-1 0-80,4-5 0,-4 0 21,1-3 1,-3-5 427,-1 1 1,4-4-1198,0 3 907,-1-4-344,-3 2 358,0-5 0,0 5 0,0 1 0</inkml:trace>
  <inkml:trace contextRef="#ctx0" brushRef="#br1" timeOffset="29">22419 11147 7569,'0'-18'15,"0"-4"-8,0 10 1,5-3-23,3 7 396,2-2-240,1 8 0,1-3 185,-1 5 0,1 0 87,-1 0-319,1 0-38,-1 5 1,4 2-76,0 4 74,1 1 1,-5 4-101,0 3 1,-3-1 117,0 1-64,-6 5 0,3 0-91,-5 3 1,-1 1 78,-3-2 1,-3 2-101,-9-1 1,4-3 22,-4 3 66,-1-3 10,4-6 0,-7 2 64,4-5-64,1 0 36,4-3 0,3-1 3,1 1 0,4-5-55,-1 1 1,3-4-12,1 3-94,0-4-74,0 2 94,0 0 0,6-4-80,6 3-3,-1-3 147,6-1 0,-1-5-240,3-2 222,-2 2 16,4-6 0,-8 6 53,2-2 1,-2-2-55,-2 5 0,1-4 76,-1 5 1,-3-5 4,-1 4 1,-3-1 298,4 1 334,-6 3-140,3-4 129,-5 0-333,0 4-291,0-4 1,4 6 86,0 3 0,0-2 10,-4 6 1,0-1-75,0 5 1,0-1-157,0 1 0,4-1-108,-1 0 143,6 1 6,-7-1 1,8-1-195,-3-2 120,4 2-4,0-8 1,2 4 74,2-2 0,-1-3-9,5 3 1,0-4-6,4-4 0,-3 1 39,3-4 0,-7-1-1,7-3 1,-4-4 106,0-1 31,3 1-123,-4-1 0,-1-2 335,-1-5-151,1 0 8,-4-5 0,2 3 32,-7-6 0,1 5-33,-5-5 0,-2 5 125,-6-5 1,-7 10-110,-8-2 1,-8 9 51,-3 2 1,-3 6-162,-1 6-90,-1 5 119,1 1 1,1 11-463,3 2 173,2 8-217,5 2 1,0 5-506,0 0 1,7 2 904,4 2 0,-4-3 0,3 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7.7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6601 8737 7569,'0'-8'68,"-1"1"1,-2-2 0,-2 0 0,-1 0 0,-3 1 0,-1 1 0,-1-1 0,-1 2 0,1 1 0,-2 1 0,-1 0 0,-2 0 0,-2 2 60,-2 1 0,-2 1 1,-1 1-1,0 1 0,0 3 1,1 1-1,0 0 1,2 0-1,2 2 0,1-1-156,3 1 0,6-4 1,1 4-1,2 0 0,4 3 1,3 0-1,6 0-5,2 1 1,7-1 0,3 1 0,4-1-1,3 0 1,-2 1 0,1-1 0,-1 1 1,2-1 0,3 1 0,-3-1 1,-2 0-1,-1 1 0,-1 1 0,0 1 1,-2 1 6,-2-1 0,-2-2 1,-7 1-1,-2 1 1,-4 3-1,-3 0 1,-1 2-1,-3 0 10,-4 0 1,-2-1 0,-10 2-1,-2-1 1,0 1 0,-3-1-1,-2-2 1,0 0-45,0-3 0,-2 2 0,2 0 0,0-4 0,2-2 1,1-2-235,1 1 0,4-4 1,3-1 290,2-3 0,1-6 0,1-1 0</inkml:trace>
  <inkml:trace contextRef="#ctx0" brushRef="#br0" timeOffset="1">6498 8611 7569,'-17'-17'461,"3"1"1,4 4 9,2 0 1,5 8 0,0 8-1,3 11 1,2 10-417,2 5 0,5 8 0,-3 4 0,2 2 0,-1 3 0,1 2 0,0 0 0,-2-2-157,-1-4 1,0-1 0,-2-6 0,1-3 0,-1-2 0,1-2 0,0-3-80,-2-6 1,4 0 0,-3-4 0,0-2-1,-1-2 1,1 0-2000,1-1 2180,0 1 0,1-1 0,1 0 0</inkml:trace>
  <inkml:trace contextRef="#ctx0" brushRef="#br0" timeOffset="2">6887 8760 7569,'0'-12'64,"0"1"1,0 0 174,0-1 1,0 7 0,0 5 0,0 8 0,0 6-35,0 5 1,0 2 0,1 3 0,2 3 0,0 3 0,0 2 0,-2 0 0,-1-2-77,0 2 1,4-4 0,0 0 0,0-1 0,-1-2-1,1-3 1,-1-5-224,-2 0 0,3-5 0,0 4 0,-2-4 1,1 0-904,1-1 1,-3-3 996,3-1 0,-8 1 0,-3 3 0</inkml:trace>
  <inkml:trace contextRef="#ctx0" brushRef="#br0" timeOffset="3">7309 8794 7723,'-6'-8'199,"1"2"0,0 1 0,-3 2 1,-2 3-1,-1 4 0,-1 5 114,1 5 1,-1 4 0,1 5 0,0 1 0,-1 1 0,2 2 0,2 0-1,3-1-336,0 1 1,4-1-1,-3-3 1,4 0 0,3-1-1,2-2 1,1-2-1,3-2-72,1-2 1,3-2-1,2-5 1,3-3-1,1-3 1,1-1-1,3-2 1,4-5 176,2-4 1,-3-8 0,5 0-1,-1-3 1,0-2 0,-2-1-1,-2-3-41,1-1 1,-4-3-1,-6-5 1,-1-2 0,-6 0-1,-5-1 1,-4 5-149,-1 3 1,-10 0-1,-7 7 1,-7 3-1,-9 7 1,-7 6-1,-11 7 1,-7 7-927,25 1 1,1 3 1032,1 1 0,0 3 0,-3 5 0,0 3 0,3-1 0,-1 1 0</inkml:trace>
  <inkml:trace contextRef="#ctx0" brushRef="#br0" timeOffset="4">18113 8657 7569,'0'-18'173,"0"2"0,-1 6 0,-1 1 0,-3 1 0,-2-1 1,-2 0-1,-1 2 0,0 2 0,0 1 0,0 0 1,-3 1-1,-1 2 0,-2 1 0,-3 1-57,-3 3 0,0 3 0,2 4 0,1 0 0,0 1 1,0-1-1,1 1 0,2-1-77,2 1 1,2-1 0,4 0 0,1 1 0,2-1 0,3 1-1,0-1 1,4 1-78,1-1 0,8 2 1,5 1-1,2 1 1,3-1-1,3-2 0,4-1 1,0-2-35,0-2 1,4 1 0,-3 3 0,0-1-1,-2-1 1,-4-1 0,-4-1 44,-4 0 0,-2 3 0,-3-2 0,-2 2 0,-5 1 0,-1 2 0,-4 1-30,-1 1 1,-5 4-1,-7-2 1,-4-1-1,-4 1 1,-4-2 0,-2 0-1,-1 0-139,-1-1 1,4-1-1,-2-2 1,1 1 0,3-2-1,1-1 1,2-3-286,3-1 0,3-1 0,4-4 481,1 0 0,-1-10 0,1-3 0</inkml:trace>
  <inkml:trace contextRef="#ctx0" brushRef="#br0" timeOffset="5">17965 8566 7569,'0'-23'287,"-5"1"1,-3 2 0,-1 2 0,1 2 0,0 2 142,-1 1 0,3 7 0,-1 3 1,2 6-1,3 6 0,0 6 0,2 8-383,0 6 0,4 5 0,1 3 0,2 2 0,2 1 0,1 0 0,0 1 0,-1 1-362,-2-2 0,0 0 0,0-7 0,-3-2 0,-3-3 1,-1-2-1,0-6 0,0-1-2147,0-1 2462,0-4 0,6 2 0,0-4 0</inkml:trace>
  <inkml:trace contextRef="#ctx0" brushRef="#br0" timeOffset="6">18410 8634 7569,'0'-21'59,"0"2"0,2 3 1,2 4-1,3 0 0,2 1 1,0-1-1,-3 1 1,1 1 272,-1 2 0,2-2 1,3 4-1,0-2 1,2 2-1,1 1 0,1 2 1,0 2-231,2 1 0,-4 0 0,3 0 0,-1 0 0,1 1 0,-2 3 0,-3 4 1,-2 2-123,-1 1 1,-6 6 0,2 2 0,-3 2 0,-1 2 0,-1 0 0,-4 1-75,-7 3 0,-3 1 0,-5 3 0,1-2 0,-2 1 0,0-1 0,-2 1 36,0 0 1,5-3 0,3-4-1,3-1 1,1-3 0,3-4-1,1-2 1,2-2 215,3 1 0,2-1 0,3-1 1,5-2-1,3-3 0,5-1 0,3 0-47,2-2 0,2-1 0,1-1 1,2-1-1,0-1 0,0-4 0,-4 1-789,-3 0 0,2-2 1,-6 3 677,-1 1 0,-6-3 0,-3 0 0</inkml:trace>
  <inkml:trace contextRef="#ctx0" brushRef="#br0" timeOffset="7">18867 8771 7569,'-4'-9'1834,"1"6"0,-1 5-1730,4 13 1,1 2 0,2 3 0,0-1 0,0 1-1,0 2 1,-1 1-196,2 0 1,5-4-1,-2-2 1,4 1 0,1-3-1,3-1 1,3-3 0,1-3-25,0-1 1,0-2 0,4-5 0,1 0-1,2-1 1,0-2 0,0-2 243,-2-1 0,-1-3 0,-1-5 0,0-3 1,-2 0-1,-1-5 0,0-2 0,-1-4 13,-3-1 0,-3-2 1,-5-2-1,-3 2 1,-2 1-1,-5 3 0,-6 1 1,-10 3-374,-9 4 0,-15 4 0,-6 7 0,-7 5 0,-4 3 1,-1 5 230,1 6 0,29-1 0,-1 2 0,0 2 0,1 1 0</inkml:trace>
  <inkml:trace contextRef="#ctx0" brushRef="#br0" timeOffset="8">3346 8406 7569,'-7'-12'78,"0"1"1,1-1-1,0 2 1,-2 4-1,2 6 1,2 6-1,1 6 1,1 3-1,-2 5 299,1 6 1,-2-1-1,2 4 1,0-1 0,2-1-1,1-1 1,0 1 0,0-2-421,0 0 0,0-4 0,1-1 0,2 0 0,0-1 0,1-2 0,0-1 0,0-4-2261,-2 0 2304,5-1 0,-1 0 0,5 1 0</inkml:trace>
  <inkml:trace contextRef="#ctx0" brushRef="#br0" timeOffset="9">3038 8863 7569,'-8'-4'826,"3"0"1,4 1-579,6 2 1,5 1 0,5 0 0,6 0 0,4-1 0,7-2-1,3 0-285,3 0 0,2 0 0,-3 1 1,1-3-1,-3 0 0,-3 0 1,-5 1-1,-2 0-593,2 0 0,-7 0 0,1 4 1,-3 0 629,-4 0 0,-1 6 0,-2 0 0</inkml:trace>
  <inkml:trace contextRef="#ctx0" brushRef="#br0" timeOffset="10">3152 9091 7569,'-10'-1'523,"1"-2"0,3-2-128,1-1 0,2-1 0,8-1 0,5 1 0,6 2 0,1 3 0,4 0-361,0 2 0,2 0 1,-1 0-1,-2 0 1,-2 0-1,-2 0 1,-2 2-1,-1 1-201,-2 5 0,-3 2 1,-2 2-1,-1-1 1,-2 2-1,-2 2 1,-2 4 51,-3 3 1,-2-3-1,-6 0 1,1 1 0,-1 1-1,1 1 1,0-2 134,-1-1 1,1-5-1,1 2 1,1-4 0,2 0-1,2-1 1,3 1 182,1-1 1,1-3-1,1-2 1,3-1 0,4-2-1,5-2 1,4-1-34,0 0 1,2 0-1,4-1 1,0-3 0,0-4-1,0-1 1,0 0-820,0 2 0,-2 4 649,-2-1 0,-2 3 0,-6 1 0</inkml:trace>
  <inkml:trace contextRef="#ctx0" brushRef="#br0" timeOffset="11">6693 10119 7569,'-12'-12'99,"5"2"1,0 1-1,1 3 1,0 0-1,-3-1 1,-1 0-1,-2-1 1,1 2-1,-2 1 1,-1 1 0,-1 0-1,1 0 1,0 2-1,-1 1 1,-3 1-1,-1 0 113,0 0 1,5 1 0,-3 1 0,2 3 0,0 0 0,1 2 0,1-1-228,2 3 0,-1 1 1,2 2-1,3-1 0,2 0 1,1 1-27,0-1 0,5 1 0,8-1 0,5 1 1,5-1-1,3 0 0,1 1-6,-1-1 0,5 1 0,1-1 0,0 1 1,-1-1-1,-5 0 0,-1 0 31,-1-4 0,-4 7 1,0-2-1,-5 0 0,-3 1 1,-4-2-1,-3 2 0,-1 1-29,0 1 1,-5 4 0,-4-2 0,-4-1-1,-5 2 1,-2-2 0,-4 1 0,0-2-117,0 2 1,-3-5-1,-1 4 1,0-5-1,0-2 1,3-3 0,2 1-519,4-1 0,3-4 679,4 2 0,1-8 0,-1-2 0</inkml:trace>
  <inkml:trace contextRef="#ctx0" brushRef="#br0" timeOffset="12">6510 10005 7569,'0'-23'162,"0"5"1,0 3 0,0 2 0,-1 2 0,-3-1 355,-4 1 1,3 6-1,1 6 1,3 9 0,1 9-443,0 7 0,1 3 0,3 5 1,2 2-1,2 2 0,-2 2 0,0 2 1,-4 0-216,-1 1 0,3-3 0,0-2 0,-2-4 0,0-2 0,-2-3 0,0-3-470,0-4 0,0 0 0,0-7 0,0-1 0,0-2 609,0 0 0,5-1 0,1 1 0</inkml:trace>
  <inkml:trace contextRef="#ctx0" brushRef="#br0" timeOffset="13">6795 10142 7569,'-6'-15'133,"2"-1"0,3 2 0,1 2 0,1 0 0,3 1 0,4-1 91,2 1 0,3 0 0,2 0 0,4 2 0,1 3 0,0 1 0,-1 3 0,2 0-245,0 2 0,1 5 0,-3 3 0,-4 3 0,-2 3 0,-3 3 1,-2 1-1,-5 2-57,-1 1 1,-2 4 0,-2 1-1,-1 5 1,-5 0 0,-3 1-1,-3-3 1,-2 1 66,2-1 0,2-4 1,0 2-1,2-4 1,1-3-1,3-2 0,1-2 81,2-2 1,2-5 0,1-1 0,1 0 0,3 1-67,4-1 0,2-3 0,1-4 1,2 2-1,1 1 0,1-2 1,0-1-1,2-2-283,2-3 1,-1 2-1,-1-5 1,1 1 0,-1 1-1,1-1 279,-1-1 0,-3 0 0,3-5 0</inkml:trace>
  <inkml:trace contextRef="#ctx0" brushRef="#br0" timeOffset="14">7321 10290 7569,'-8'-16'302,"2"3"1,-1 4-1,1 2 140,-3 0 1,3 2 0,0 8 0,-1 3 0,2 7 0,0 3 0,3 4-368,0 2 0,2 0 0,0-2 1,2-1-1,1 1 0,5 2 0,3-1 1,3 0-276,2-2 1,4-5 0,-1 0 0,2-4 0,2-4 0,0-1 0,0-2 0,1-3 133,3-4 0,-3 0 0,3-6 0,-3-3 0,-2-1 0,0-2 0,-3-3 183,-4-3 1,-2-1 0,-3 1-1,-2-3 1,-4 0 0,-4-3 0,-4-1-31,-4-3 0,-11 3 0,-6 0 0,-7 2 0,-9 6 0,-4 5 0,-6 8 0,0 4-796,0 2 0,-1 13 1,5 5 708,3 8 0,6 5 0,-1 6 0</inkml:trace>
  <inkml:trace contextRef="#ctx0" brushRef="#br0" timeOffset="15">18148 9822 7569,'0'-8'124,"0"1"1,0-2 0,0-1 0,-2 0 0,0 1-1,-3 2 1,-1 2 0,-3 3 0,-3 0 0,-2 2 0,-2 0-1,-1 0 164,1 0 1,-3 0-1,2 2 1,1 0-1,-2 3 1,1 2-1,1 0 1,1 1-224,-2-1 1,5 1 0,-4 2-1,5-1 1,3-1 0,3-1-138,0 0 1,4 3 0,-3-3 0,5 5 0,6 2 0,4 1 0,3 0 1,3 2 1,-3-3-1,5 4 1,1-1-1,1 0 1,2-1-1,0 0 1,-1-1 54,-3 0 1,0 1-1,-7-2 1,-1 2-1,-3-1 1,0 0-1,-2 0 1,0-1-8,-4-1 0,-2 0 1,-4 1-1,-3 1 1,-5-1-1,-3-1 1,-4-2-63,-3 0 1,0 0-1,0-3 1,0-1 0,1-1-1,-3-1 1,1 0-595,3-2 0,-1-2 678,6-1 0,-5 0 0,2 0 0</inkml:trace>
  <inkml:trace contextRef="#ctx0" brushRef="#br0" timeOffset="16">18022 9742 7569,'-11'-18'741,"3"2"0,2 4-271,1 1 1,1 6 0,4 6 0,0 9 0,0 8 0,1 5 0,3 3-371,4 5 1,2 6 0,0 2 0,-1 2 0,-3 2 0,0 0 0,0 0 0,-1-2-292,-3-2 1,1-5 0,-1-4 0,2-4 0,-1-3 0,-2-3 0,-1-1 0,-1-1-1568,-3-3 1,2 2 1757,-1-2 0,-4 0 0,1-3 0</inkml:trace>
  <inkml:trace contextRef="#ctx0" brushRef="#br0" timeOffset="17">18605 9673 7569,'0'-12'196,"0"-2"0,0-1 0,-2 2 0,0 5 0,-3 10 132,-2 8 0,4 6 0,-4 7 0,2 0 0,1 1 0,1 1 1,-1 3-1,1 0-233,2 0 0,0-1 0,-2-4 1,-1-1-1,2 1 0,2-1 1,2-2-155,2-1 0,5-5 1,-1 1-1,2-2 0,1-3 1,2-1-1,2-3 0,3 0-163,0-4 1,3-1-1,-3-1 1,1 0-1,-1 0 1,-2 0-1,-2 0 1,-1 0-960,-2 0 0,-1-5 1181,-2-2 0,2-3 0,-3-2 0</inkml:trace>
  <inkml:trace contextRef="#ctx0" brushRef="#br0" timeOffset="18">18810 9879 7569,'0'-11'429,"-1"-1"0,-2 3-168,0 6 1,-1 4 0,4 11 0,0 4-1,0 4 1,0 4 0,0 4 0,0 1-291,0 3 1,0 0 0,0-1-1,0-1 1,1-1 0,2-1-1,0 0 1,1-4-506,1-4 0,-3-3 1,3-6-1,-2 0 0,2 0 534,2-4 0,0 3 0,5-3 0</inkml:trace>
  <inkml:trace contextRef="#ctx0" brushRef="#br0" timeOffset="19">19073 9913 7569,'0'-11'248,"-5"1"1,-3 2 0,-2 4 0,-1 3 0,-1 4 0,1 3 1,-1 5 0,5 8 1,-1 0-1,0 3 1,2 1-1,2 1 0,3 1 1,1 2-261,0-2 1,5 1 0,3-1-1,3 0 1,4-2 0,4-4 0,3-2-47,1-3 0,0-5 0,0-3 0,-1-1 0,2-4 0,2-3 0,1-6 0,-2-2 154,-1-1 0,-1-2 1,-2-2-1,-2-4 0,-3-3 1,-4-1-1,-1-1 1,-4-2-87,-3-5 0,-4-3 0,-4-3 0,-5-1 0,-5 2 0,-6 5 1,-7 4-326,-7 3 1,-1 7 0,-7 6-1,-3 7 1,-2 8 312,-2 7 0,-6 11 0,3 7 0</inkml:trace>
  <inkml:trace contextRef="#ctx0" brushRef="#br0" timeOffset="20">3369 9970 7569,'-11'-15'230,"1"0"1,2 1-1,4 4 1,3 7-1,1 11 1,0 8-1,0 7-15,0 4 1,4-2 0,1 6 0,0-1 0,1 1 0,-1-2 0,2 0 0,-2-1-558,0 0 0,2-5 1,-3-6-1,0 0 1,0-3-1,0-1 342,-2-2 0,4 0 0,1 1 0</inkml:trace>
  <inkml:trace contextRef="#ctx0" brushRef="#br0" timeOffset="21">3175 10404 7569,'-11'-6'1673,"6"-3"-1378,5 5 1,10-3 0,9 3 0,4 1 0,4 1 0,6-1 0,6-2 0,0 0-384,0 0 0,1-3 1,-4 3-1,1 0 1,-3 0-1,-3 3 0,-3 0 1,-3 2-2564,-1 0 2651,-6 0 0,4 0 0,-5 0 0</inkml:trace>
  <inkml:trace contextRef="#ctx0" brushRef="#br0" timeOffset="22">3301 10644 7569,'-12'0'385,"1"-5"0,1-2 0,2-4 0,5 0 104,6 0 0,5 3 1,6 2-1,2-1 1,2 2-1,2 0 1,2 3-422,1 0 1,-2 2 0,-1 0 0,-1 0-1,1 0 1,-3 2 0,-1 1-223,-4 5 0,-2 0 0,-1 2 1,-2 2-1,-2 2 0,-3 3 1,-2 2-1,-2 3-72,-2 0 0,-5 1 1,1 0-1,-2 0 1,-1-2-1,1 0 1,1-3-1,2-2 213,2-2 0,-2 2 0,3 0 0,1-2 0,3-3 237,4-3 1,-1-3 0,4-5 0,3 0 0,4 0 0,5 0 0,3 0 13,1 0 0,1-4 1,1-1-1,2-1 1,-2-2-1,0 0 1,-3 2-1,0 0-125,-3-1-113,-3 5 0,-4-3 0,-1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3:44.4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2227 5939 7569,'0'-12'120,"0"1"1,0 0 0,-1 0 0,-3 4 0,-2 4 0,-2 6 0,2 4 704,1 4 0,0 6-809,1 6 0,2 5 77,-1 6 1,1 6-113,2 2 1,-1-2 0,-1 2-115,-2 1 184,0-3 1,4 3-134,0-5 0,1 0 90,3-4 0,-1-1-131,4-2 0,1-4 82,3-4 1,4 0-4,1 0 0,4-5 67,-1-3 1,-1-4-17,1-3 0,0 1 27,4-5 0,3 0 0,1-4 1,-2-2-1,-1-2 0,-1-3 0,0-3 1,1-3-9,3-2 0,-3-3 1,3-4-1,-4 2 1,-3 1-1,-2-2 1,-2-4-23,-2-1 1,-3-2 0,-3 2 0,-4-1 0,-3-1 0,-1-2-1,0 3 1,-1-3-91,-3 1 0,2 4 0,-6-1 1,0 5-1,2 3 0,2 2-534,3 2 1,2 1 0,3 3 619,4 2 0,7 3 0,3 5 0</inkml:trace>
  <inkml:trace contextRef="#ctx0" brushRef="#br0" timeOffset="1">2969 6030 7569,'-3'-7'45,"-2"2"1,-1 3 44,1 7 0,2 9 1,3 5-1,0 4 0,0 4 374,0 3 0,0 5-183,0 3-316,0-3 0,0 10 0,0-5-8,0 1 1,0-2 0,0-6 0,1-2-34,3-5 1,-3 1 92,3-4 0,1-2-76,-1-6 0,1-2-476,-1 2-221,-3-2 756,4-7 0,-10 0 0,-2-6 0</inkml:trace>
  <inkml:trace contextRef="#ctx0" brushRef="#br0" timeOffset="2">2935 6213 7569,'0'-8'465,"0"1"215,0-2 0,1 4-575,3 1 0,6 9 0,7 5 0,-1 5 0,3 3 1,2 2-31,3 2 0,1 5-213,-2-1 1,5 1 88,2-4 1,0 0-1,-1 0-17,-1-1 0,-2-4 0,-3-3 0,-1-2 0,-3-3 0,-3-1 0,0-3 0,-1 0 153,-1-4 1,-2-1-1,0-1 1,-1-1-1,1-3 1,-2-3 258,-3-4 0,2-4 0,-5-1 0,-1-3 0,-2-5 0,-1-4 0,0-3 0,0 0 136,0-5 1,-5 2 0,-3-6 0,-2 2-268,-1 0 0,-1 0-220,1 4 235,-1 5-419,6 1 0,-3 6 0,5 3 1,1 5-1864,-2 5 1121,3 4 644,-3 5-1894,5 0 2181,5 5 0,2 7 0,4 6 0</inkml:trace>
  <inkml:trace contextRef="#ctx0" brushRef="#br0" timeOffset="3">4100 5950 7569,'-1'-10'-200,"-3"3"-298,3-4 596,-9 5 185,3-5 1,-4 0 55,-1 4 0,1 2-96,0 5 0,-6 0-145,-2 0 0,-4 2 41,-3 6 1,-4 5-53,-4 9 48,-5 6-13,3 2 0,-2 1 24,8 4 1,-1-4-52,8 7 0,3 2-147,9-2-685,4 5 584,2-8 1,7 5 89,1-6 0,9-1-55,7-3 1,7-2 25,5-5 125,7 0-151,-3-5 0,10-3 48,-3-7 1,1 1 34,-1-6 0,2 1-43,-2-4-3,-3 0 64,-4 0 0,-4-5 112,-4-3 1,0 2-96,-4-1 0,-4-1 480,0-4 0,-5-3-415,1 0 1,-6 0 117,-2 3 0,-3-3-28,4 0 1,-6 0 179,2 3 0,-3 1-174,-1-1 0,-1 2-56,-3 3 1,3 0 54,-3 4-40,-2 1 0,3-3-234,-4 5 1,4 5 68,-1 3 1,3 6-135,1 1 106,0 5-44,0-7 0,6 9-37,6-3 0,1 2 68,6 2 0,1-4-4,7 0 1,-2-5 42,5 1 0,1-6-11,3-1 1,-1-6 113,-2 2 0,5-3-87,-1-1 0,-2-6 82,-3-5 1,-1-1-48,2-3 0,-2-1 12,-2 0 1,-5-4 38,1 1 1,-1-3 110,-7 0 1,-1-3-43,-6-1 0,-3-2-70,-5-3-4,0-7 1,-7 12 0,-5-9 33,-10 2 0,-11 6-185,-9 0 1,-7 9-1268,-5 7 919,-1 4 306,-3 12 1,4 3-55,4 7 1,5-1-60,14 5 0,2-4-358,14 4 1,5 1 230,6 2 0,5 1 383,7 0 0,4 5 0,11 1 0</inkml:trace>
  <inkml:trace contextRef="#ctx0" brushRef="#br0" timeOffset="4">5185 6007 7569,'-15'-17'0,"0"1"311,4 9-44,6 2 295,5 5-313,0 0 1,0 6-67,0 5 1,0 7 0,2 9-1,0 3 1,3 2 0,0 1-160,0 1 0,3-2-7,-4 6 1,1-2-203,-1-2 0,-3-5 27,3-2 1,-2-3 37,2-1 1,-3-2-86,3-2 1,-3-2-370,-1-6-409,6 1 312,-5-1 671,4 0 0,-10-4 0,-2-2 0</inkml:trace>
  <inkml:trace contextRef="#ctx0" brushRef="#br0" timeOffset="5">5139 6213 7569,'-11'-11'315,"5"4"132,-5-3 485,10 9-660,-4-4 1,11 11-122,6 5 0,2 2-90,9 6 1,-3-4 65,7 4 0,2-1-269,1 1 0,2 3 46,-2-3 1,3-3-1,-3 0 1,0-4-225,1 0 1,-2-2 45,1-3 29,-2-1 307,-5-6 1,-1 0 109,-3 0 1,1 0-8,-5 0 0,4-2-120,-4-2 0,1-2 279,-5-5 0,0-2-94,1-2 0,-2 1 299,-2-5 1,1-2-259,-6-5 0,1-3 1,-4-6-1,0 0 57,0-3 1,-5-3-182,-3-5 1,0 2-527,0 2 0,-2 0 283,2 8 1,-1 2-295,2 9 0,0 6 88,4 1 133,1 9-1467,-8 2 1636,9 5 0,-4 5 0,5 1 0</inkml:trace>
  <inkml:trace contextRef="#ctx0" brushRef="#br0" timeOffset="6">6156 5905 7569,'-8'0'99,"1"0"0,-2 0 0,-1 1 1,-1 3-1,4 3 0,2 5 1,1 3-1,0 5 0,2 6 1,0 4-1,2 3 40,0 1 1,0 1 0,2-1 0,0 0 0,3 0-1,2-1 1,0-2 0,0-5-265,-4-1 0,2-6 0,0-2 1,1 0-1,-1-3 0,-3-1-451,-1-2 1,-2-5 0,-4-2 575,-6-3 0,-6-1 0,-6 0 0</inkml:trace>
  <inkml:trace contextRef="#ctx0" brushRef="#br0" timeOffset="7">5962 5927 7569,'6'-17'119,"-2"1"1,-2 4-1,2 0 1,4 1-1,3-1 1,3 1 0,3 0 98,0-1 0,6 1 0,5-1 1,1 2-1,3 3 0,1 3 0,1 3 1,1 2-147,-1 3 0,-5 3 0,-2 8 0,-3 6 0,-3 3 0,-2 4 0,-3 1-117,-4 3 0,-5 7 0,-3 5 0,-4 5 0,-4-1 1,-5-2-1,-5-3 0,-5-3-50,-3 0 0,-6-2 1,-2-5-1,-4-2 1,-3-1-1,-1-4 1,1-3 65,1-3 1,5-7 0,3 0-1,6-6 1,6-3-468,6-5 1,8-4 0,11-8 495,5-2 0,9-8 0,6-6 0</inkml:trace>
  <inkml:trace contextRef="#ctx0" brushRef="#br0" timeOffset="8">6681 5813 7569,'-18'-18'738,"4"6"0,6 7-516,4 8 1,4 11 0,4 7 0,2 3 0,2 4 0,-1 2-1,2 6 1,1 3-176,2 2 1,-2 2 0,-1-5-1,-3-1 1,0-3 0,-1-4 0,2-2-1,-2-2-184,0-3 1,0 1-1,-2-9 1,0 0-1,0 0 1,-2 1-2048,-1-2 2184,5-2 0,-4 0 0,5-1 0</inkml:trace>
  <inkml:trace contextRef="#ctx0" brushRef="#br0" timeOffset="9">7264 5779 7569,'-12'-10'165,"1"2"0,1 7 0,2 7 0,4 9 0,3 7 0,1 5 0,0 4 0,0 5 1,0 3-1,0 1 0,1 0 0,2-2-74,1-2 1,3-1-1,-2-8 1,2-2-1,0-2 1,1-2-1,-1-5 1,1-2-1114,-2-4 0,3-1 1022,-5 2 0,0 1 0,-4-1 0</inkml:trace>
  <inkml:trace contextRef="#ctx0" brushRef="#br0" timeOffset="10">6910 5836 7569,'5'-18'35,"2"3"0,5 2 0,4 2 1,7 0-1,6 0 0,3 3 0,0 0 112,-2-1 1,1 3 0,3-1-1,0 1 1,0 1 0,-1-1-1,-2 0 1,-3 1-40,0 3 0,-4-1 0,1 1 0,-5-2 1,-3 1-1,-3 3 0,-1 4 0,-3 4-31,0 2 0,-4 3 0,1 2 1,-2 4-1,-3 4 0,0 3 0,-2 5 1,0 2 28,0 1 0,0 2 0,0 0 1,0 3-1,0-3 0,0-1 1,1-4-179,3 0 1,-3-7 0,4 0 0,-1-5 0,1-2 0,0-3 0,1-3-446,1-3 1,-5 2 0,3-4 0,-1 2 516,0-1 0,5-4 0,-3 2 0</inkml:trace>
  <inkml:trace contextRef="#ctx0" brushRef="#br0" timeOffset="11">7858 5813 7569,'-8'-6'605,"0"5"1,1 6 0,-1 7-456,0 5 0,6 4 0,-2 9 1,3 4-1,1 3 0,0 1 0,1 0 1,4-1-215,7-2 1,-1-2-1,6-2 1,-1-6-1,2-3 1,1-6-1,0-2 1,1-5 22,2-3 0,1-2 1,-1-4-1,1-1 1,1-3-1,2-4 0,0-3 1,0-3 85,-2-1 0,-1-7 0,-2-1 0,-2-5 0,-3-2 0,-4-2 0,-2-3-4,-2-6 0,-3 0 0,-7-2 1,-6-2-1,-9-2 0,-7 4 1,-9 6-196,-7 5 0,-7 13 0,-10 4 0,2 8 0,4 9 0,7 5 0,5 10 154,6 7 0,9 0 0,7 4 0</inkml:trace>
  <inkml:trace contextRef="#ctx0" brushRef="#br0" timeOffset="12">8451 5779 7569,'0'-11'230,"0"2"0,0 5 1,0 9-1,0 8 1,0 7-1,0 5-64,0 6 1,0 2 0,0 1 0,0 2 0,0 0-1,0 1 1,0-3 0,0-3-222,0-3 0,0-2 0,0-3 0,0-1 1,0-3-1,0-4 0,0-2 55,0-2 0,-1-4 0,-3-4 44,-3-1 1,-3-9 0,-2-3-1,1-5 1,-1-4 0,2-5-1,1-5 1,3-4-6,1-2 1,1-3-1,4 0 1,0 1-1,0 4 1,0 5-1,0 7-88,0 3 1,5 4 0,3 7 0,3 4-1,4 7 1,4 7 0,4 7-78,4 4 1,2 3-1,5 4 1,1 4 0,0 1-1,3 1 1,3 0-271,-1 1 389,0-6 1,-6-3 0,-1-7 0,-1-2-1,-3-3 1,-1-3 0,-4-5 243,-4-2 0,1 3 0,-6-4 0,-1-2 0,-3-2 0,-2-4 0,-3-3 0,0-3 132,-4-2 0,-1-4 0,-1-5 0,-1-4 0,-3-5 0,-5-5 0,-3-1 0,-5-5-388,-1-4 0,1 4 0,-2-6 0,2 4 0,3 1 0,1 1 0,5 6-670,1 7 0,3 2 0,4 11 0,2 2 0,2 6 0,3 8-2116,3 9 2805,7 7 0,1 16 0,4 2 0</inkml:trace>
  <inkml:trace contextRef="#ctx0" brushRef="#br0" timeOffset="13">9217 6316 7569,'-7'-2'639,"3"-1"1,3-5 0,1-3 0,0-3-253,0-2 1,5-4 0,3 1 0,2-4 0,1-3 0,2-5 0,1-2 0,1-2-423,-1-3 1,-2 1-1,-3-5 1,-3-1 0,0 0-1,-1-1 1,0 3-118,-2-3 1,-2 6 0,-1 4 0,-1 6 0,-2 5 0,0 4 0,-1 5 0,0 4 228,0 3 0,0 5 0,4 4 0,0 9 0,0 11-156,0 7 0,2 6 0,2 6 1,3 5-1,3 2 0,2 0 0,0 0 1,4-2-115,3-2 1,-2 2 0,2-9-1,2-3 1,0-3 0,1-5 0,-2-3-1,-2-4-83,-2-2 1,0-2 0,-5-4 0,1-1 0,-1-1 0,-1-1-1071,-2 1 1346,2-4 0,-9 5 0,4-4 0</inkml:trace>
  <inkml:trace contextRef="#ctx0" brushRef="#br0" timeOffset="14">9160 6236 7569,'-6'0'260,"8"0"0,7 0 1,6 0-1,4 0 1,5 0-360,5 0 0,5-5 0,3-2 0,1 0 1,0-1-1,0-1 0,1-1 0,-4-1-1567,-3-1 1666,1 1 0,-4-1 0,5 1 0</inkml:trace>
  <inkml:trace contextRef="#ctx0" brushRef="#br0" timeOffset="15">9822 5710 7569,'-5'-11'738,"2"1"1,-4 1 0,-2 3-156,-1 1 1,3 2 0,4 7-1,1 5 1,2 5 0,0 6-609,0 5 1,0 8 0,0 7 0,0-1 0,2 2 0,0-1 0,3 3 0,0 1-270,0-3 0,4-1 0,-1-6 0,2-1 0,1-3 0,1-3 0,-2-4 0,0-4 359,2-4 0,-4-2 1,8-3-1,-4-1 0,1-3 1,1-1-1,2-2 0,2-2 1,0-1 0,2 0 0,-1 0 0,2 0 0,-1-1 0,0-3-66,-1-4 0,0-2 0,4-1 0</inkml:trace>
  <inkml:trace contextRef="#ctx0" brushRef="#br0" timeOffset="16">11318 5733 7569,'-1'-7'641,"-3"-1"0,1 2-397,-4-2-49,4 3 0,-3 1 747,2 0-587,3 1 0,-4 8-154,5 2 0,0 9-146,0 3 1,0 7 81,0 5 0,0 5-190,0 3 0,4 2 92,-1-3 0,6 4-68,-1-4 0,-2 4-15,2-4 0,-4-3-190,3-5 0,0-5 70,0 2 0,0-7-11,-4-1 1,-1-5-424,1 2 246,-1-4 250,3 0-1083,-4-6 439,4 4 746,-5-8 0,-10-2 0,-3-7 0</inkml:trace>
  <inkml:trace contextRef="#ctx0" brushRef="#br0" timeOffset="17">11204 5653 7569,'-8'-19'0,"1"0"0,4 9 482,-1-1 1,8 2-216,4-3 0,3 5-12,4-1 0,-1 2-27,5-2-152,0-2 47,9 9 0,1-8-73,6 5 1,3 0 7,0 4 1,1 4-168,-1 0-43,-2 5 203,-2-3 1,-2 9-141,-6 1 1,-4-1 36,-7-4 1,-3 4-104,-5 1 1,-3 3 18,-8-4 1,-7 5 125,-8-1 1,-8-1 0,-6 1 0,-6 1-119,-7 2 1,2 0-1,2-2 1,1-2 0,6-2-1,8-2-1043,9-1 1171,6-7 0,5 9 0,2-2 0</inkml:trace>
  <inkml:trace contextRef="#ctx0" brushRef="#br0" timeOffset="18">11878 6236 7569,'-7'0'452,"2"0"0,5-1-458,0-3 1,0 1 873,0-4 1,0-1-346,0-3 1,4-1-175,0 1 0,1-6-352,-1-2 1,-3-4 74,3-3 1,-3-4-94,-1-4 1,0-1 66,0-3 0,-4 1-20,1-5 0,-5 0-25,4-4 1,-4-2-1270,5 2 1089,-6-2 129,8 13 0,-6-3 97,3 7 0,3 3 119,-3 5 1,3 9-18,1 3-85,-5 2-113,4 3 163,-4 1 59,5 5 1,3 6-290,1 6 1,5 4 0,-1 8 0,2 2-1,3 1 1,1 1 0,2 0 0,2-2-527,2-2 1,-2-5 384,1 0 0,0-9 283,4 1 0,0-7-46,-1 0 0,0-3 98,-3-1 1,3 0 0,-3-1-1,1-3 112,-1-3 1,1-4 0,-3-1-7,1-3 1,-4-3 0,1-5 100,-3 0 0,0 0-139,-1 0 1,1 1 172,-1-1-229,1 5 88,-6-4-17,4 10-244,-9-5 1,4 12-41,-5 5 1,0 10 108,0 9 0,0 8-30,0 3 0,-1 7-12,-3 1 1,3 5-33,-3-1 1,3 3 57,1 0 0,0-4-233,0-3-2,5-7 228,-4 2 0,8-9-232,-5 2 0,5-3-118,-2-4 0,0 1-507,0-4 588,-4-1 31,7-4 275,-9 1 0,10-1 0,-5 1 0</inkml:trace>
  <inkml:trace contextRef="#ctx0" brushRef="#br0" timeOffset="19">12666 5516 7569,'-12'-21'1295,"1"2"-641,5 2-339,0 11-190,6 1 141,0 15 0,0 4-114,0 13 0,0 3 0,0 9 0,0 6 0,0 3 138,0 0-301,6 9 0,-5-9-361,3 6 1,-2-7 308,2-5 1,-3-4-79,3-8 0,-1-3 97,0-8 1,-1-3-66,1-4 1,0-1-36,1 1-171,-3-6 0,5-1-524,-2-5 51,-2 0 788,3 0 0,-5-10 0,0-3 0</inkml:trace>
  <inkml:trace contextRef="#ctx0" brushRef="#br0" timeOffset="20">12609 5859 7569,'5'-8'962,"2"1"0,5 4-525,3-1 0,3 2-42,5-2 0,2 3-59,5-3 0,-3 1-315,7 0 1,-2 0 68,2-5 1,-1 6 46,-2-2 1,-3-2 0,-5-1 0,-1 1 366,1 2-382,-5-2 1,-2 3-1,-4-4-122,-1-2 0,-4-1 0,-2-2 0</inkml:trace>
  <inkml:trace contextRef="#ctx0" brushRef="#br0" timeOffset="21">12666 5493 7569,'0'-11'0,"2"0"0,6 0 756,7 4 0,9-3-416,3 2 1,1-1 783,-2 2 0,9-4-514,7 4 1,3-7-121,5-1 1,-7 3-355,3 5 1,-5 0-421,1 0 0,-4 2-892,-7 5 1,-7 0 697,-5 0 1,-6 1 477,-2 3 0,-10 7 0,-7 7 0</inkml:trace>
  <inkml:trace contextRef="#ctx0" brushRef="#br0" timeOffset="22">17006 7024 7569,'-4'-8'253,"-1"2"0,0 2 0,0 5 1,2 7-1,2 6 9,1 5 1,0 8 0,0 2 0,0 3 0,0 0 0,0 5 0,0 1 0,1 3-276,3 0 0,-3-3 1,4 4-1,-1-1 1,1 1-1,0-1 1,2-2-1,-2-2-101,0-1 1,2-7 0,-3-3 0,0-1 0,0-4 0,0-1 0,-1-2-50,2-1 1,-3-6 0,2-3 0,-3 1 0,-2-1 0,-3 0 0,-4-4-1337,-2-3 1499,-1-1 0,-1 5 0,1 2 0</inkml:trace>
  <inkml:trace contextRef="#ctx0" brushRef="#br0" timeOffset="23">16846 7172 7569,'1'-29'28,"2"2"1,2 3 0,2 2 0,6-1 0,3 0 0,3 1 0,1 3 286,0 4 0,3 2 1,2 2-1,3-1 0,1 2 1,3 3-1,1 3 0,1 3-237,0 1 1,4 1 0,1 3-1,-3 5 1,-1 3 0,-5 3 0,-3 1-1,-3 0-207,-1 3 1,-6 3 0,-3-1 0,-5 1 0,-5 0-1,-3 0 1,-1 0 0,-1-2 19,-3 1 0,-7-4 0,-8 2 0,-4 0 0,-2-1 0,-3-3 0,0-2 0,-1-1 166,-1-1 1,5 0 0,-2 0-1,3-3 1,3-1 0,2-1-1,3-1 466,4 0 0,2 0 0,2-1-199,4 4-291,8 2 1,4-3 0,7 1 0,4 1 0,4 1 0,3 0 0,6-1-19,5-1 0,-2 1 1,3 5-1,-2 1 0,-2-1 1,1 0-1,-3 0 0,-1 2-118,-4 2 0,-3-3 1,-3 4-1,-2 0 0,-5 0 1,-5 0-1,-5 0-26,-3-1 0,-2 4 0,-4-3 0,-7 1 0,-5 0 0,-6-1 0,-4 0 0,-2-1 159,0-3 0,-4-2 0,2-1 0,-2-1 0,-1-1 0,1-1 0,3-3-110,3-1 0,7-1 0,2-4 1,1 0 79,4 0 0,5-5 0,3-1 0</inkml:trace>
  <inkml:trace contextRef="#ctx0" brushRef="#br0" timeOffset="24">17874 7538 7569,'-7'-5'232,"-2"-2"1,4-3 0,0 4-1,0 7 1,4 8 0,2 8-1,4 4 1,0 7 0,0 2 0,-1 2-27,1-1 0,0-2 1,4 3-1,-2-3 1,-1-3-1,-1-3 1,1-4-1,-1-1-615,1 0 1,-1-6 0,-3 1-1130,2-4 1538,0-6 0,1-8 0,1-8 0</inkml:trace>
  <inkml:trace contextRef="#ctx0" brushRef="#br0" timeOffset="25">17896 7252 7569,'-16'-5'69,"3"-1"1,-1-6-1,5 1-211,6 0 1,4 2 0,5 5 141,6 8 0,7 5 0,-2 2 0</inkml:trace>
  <inkml:trace contextRef="#ctx0" brushRef="#br0" timeOffset="26">18079 7492 7569,'-6'-11'3921,"1"9"-3842,5 9 0,1 7 1,2 5-1,2 1 0,0 3 1,1 2-1,-1 2 1,0-2-124,-2-1 0,2-1 1,-1 0-1,-1-1 1,1-2-1,0-2 0,-1-2 1,-2-2-294,-1-1 1,0-6 0,0 1 350,0 1 1,1-5-1,2-4 1,2-7 0,1-3-1,3-2 1,2-5-72,5-6 1,1-1 0,5-5 0,-2 1-1,-2 3 1,-1 2 0,-3 3-66,-2 0 0,0 7 0,-2-3 0,-1 5 109,-2 3 1,-4 4-1,1 8 1,-2 5-1,1 4 1,1 3 0,-1 2-1,1 1-51,0-1 1,4 2 0,-3-3 0,1 0 0,3 3 0,0-3 0,0-2 9,-2-2 0,1-3 0,3-1 0,1-2 0,-1-2 0,1-3 83,-1-1-11,0-1 0,-3 0 1,0 0-1,-1-1 1,1-3-1,-1-3 131,2-3 1,0-2 0,0 2 0,-3 1 0,0 2 0,-3-1 159,2 2 0,-3 2 1,0 8-1,-3 4-353,-3 6 0,0-1 1,4 2-1,0-1 1,0 0-1,2 1 1,1 1-1,6-1-83,5 0 0,0-1 1,5-5-1,2-3 0,0-1 1,2-2-1,0-2 171,0-1 0,3-5 1,1-2-1,-2-4 0,-1 0 1,-2-2-1,-3-1 0,-4-1 179,-2 1 1,-3-4-1,-2-1 1,-4-2 0,-3-2-1,-2-1 1,-5-2 0,-6 0-255,-10 0 0,-6 7 1,-7 4-1,-2 4 1,-1 3-1,1 4 1,3 4-650,3 4 1,3 4 0,7 7 679,2 4 0,2 3 0,6 0 0</inkml:trace>
  <inkml:trace contextRef="#ctx0" brushRef="#br0" timeOffset="27">18970 7641 7569,'-6'-6'120,"2"-1"1,4-2 0,2 0 0,4 3 0,-1-1 1591,0 1-1633,-2 4 0,-3 2 1,0 7-1,0 3 0,0 2 1,2-1-1,0 1-66,2-1 0,4 4 0,-3 0 1,1-1-1,3-2 0,1-3 0,2-2 1,-1 1-74,0-2 1,-3 3-1,0-5 1,1-2 0,1 0-1,1-2 34,1 0 1,-1 0 0,-1-2 0,-1-1 0,-1-5 0,-1-2 0,1-1 0,-2-2 86,-1-2 0,3 2 0,-3-4 0,0 2 0,0 0 0,-1 1 0,0 1 163,0 2 1,-1 2-1,-1 5-280,1 8 1,-1 6-1,1 4 1,0 3-1,1 0 1,2 2-1,2 0-27,-1 0 0,5-5 1,3 2-1,0-4 1,0-2-1,2-2 1,1-4-1,1-3 94,-1-1 1,3 0-1,-2 0 1,1-1-1,1-3 1,-3-4-1,-2-2 1,-1-1 85,2 0 1,-5-2 0,4-1 0,-5-1 0,-2-1-1,-1 1 1,-1-1 13,0-2 1,1 3-1,-2-3 1,-1 1 0,0 3-68,-3 2 1,-1 7 0,-1 5 0,0 6 0,0 5-142,0 5 0,0 1 0,0 6 0,0 0 1,0 0-1,0 0 0,0 0 0,0 0-294,0-1 1,0-3 0,0-1 0,2-1-1,0-3 1,3-2 0,2-2 390,2-2 0,1 2 0,1-3 0</inkml:trace>
  <inkml:trace contextRef="#ctx0" brushRef="#br0" timeOffset="28">19861 7583 7569,'-8'-17'222,"2"1"1,1 4 0,2 0 0,1 2 8,-2 3 1,3 3 0,-3 8 0,3 4 0,2 6 0,1 5 0,2 3 0,0 1-172,1 0 0,0 3 0,4 0 1,-3-3-1,-1-4 0,-1-2 1,0 0-598,0-1 1,0 0-1,-3-6 1,2-1 536,0-2 0,1-9 0,-4 0 0</inkml:trace>
  <inkml:trace contextRef="#ctx0" brushRef="#br0" timeOffset="29">19838 7275 7569,'0'-11'-373,"3"2"0,3 5 373,5 8 0,8 10 0,-1 4 0</inkml:trace>
  <inkml:trace contextRef="#ctx0" brushRef="#br0" timeOffset="30">20341 7583 7569,'-4'-15'156,"0"-1"0,1-1 0,2 1 0,0 1 0,-2-1 0,-2 0 303,-1-2 1,-2 4-1,-3-1 1,-1 2-1,0 2 1,-3 1-1,-3 2 1,-1 4-429,0 3 1,0 6 0,-3 3 0,2 3 0,2 5 0,0 7-1,3 5-303,2 1 109,-1 4 1,12-7-1,-5 3 1,2-1 0,3-3-1,2-1 1,4-2-46,3-3 1,3 0 0,2-6-1,-1-3 1,2-1 0,1-3 0,2-2-1,1-3 261,-1-1 1,1-5 0,-3-1 0,1-2 0,-1 1 0,-2-2 0,-4-1 166,0-2 1,-5 1-1,2-1 1,-2 1-1,1-1 236,-1 1-515,-2 5 0,-1 2 0,-1 8 1,-2 3-1,-1 3-15,2 2 1,-1 1 0,1 0 0,-2 3 0,1-1 0,2 0 0,1 0 0,1-1-26,3-1 1,-1-3 0,4-1 0,2-3 0,1-1 0,2-2-1,-1-2 96,1-1 1,0 0 0,2 0 0,3 0 0,-1-1 0,2-3 0,0-3-1,1-4 6,-1 0 0,2-4 0,-5-2 0,-1 0 0,-1-4 1,-2 0-1,1-3 12,-1-3 1,-3-4 0,-1-5 0,1-4 0,0 0-1,-2-3 1,0-2 0,-1-1 45,0 1 1,3-5 0,-3 0-1,1-3 1,2-1 0,0-1 0,-1 2-1,1 5 238,-2 5 0,4 5 0,-3 7 0,-1 6 0,-1 4-238,0 6 1,-3 9 0,1 7-1,-1 11 1,-4 9 0,0 11-1,-3 9-95,-2 8 0,5 7 0,-2 6 0,3-29 0,1 0 0,0 1 1,0 1-1,0-2 0,0 1 0,0-1 0,0 0 0,0 30-116,0-2 1,0-4 0,0-5 0,0-6 0,1-8 0,2-6 0,0-6 0,1-1-83,1-3 1,-3-4-1,1-3 1,0-2 0,-1-2 231,2 1 0,5-1 0,-3 1 0</inkml:trace>
  <inkml:trace contextRef="#ctx0" brushRef="#br0" timeOffset="31">21414 6830 7569,'0'-17'117,"4"4"0,0-2 0,0 3 0,-1 0 0,1 1 0,-1-1 0,-3 1 0,-4 1 1,-4 1-1,-2 3 0,-1 0 0,-1 4 0,0 2 0,-4 5 0,-3 6 213,-2 7 0,-2 14 0,0 6 1,0 6-1,0 6 0,2 3 0,1 4 1,2 3-354,1 1 1,3 0 0,7-4 0,2 0 0,1 0 0,0-1-1,3-3 1,2-3-66,3-3 1,8-7 0,1-3 0,2-4-1,3-4 1,0-1 0,1-4-90,-1-3 0,3-1 0,-3-5 0,1-1 1,-1-3-1,0-2 0,-2-2 0,2-2-2317,0-3 2494,-4 0 0,12-2 0,-2 0 0</inkml:trace>
  <inkml:trace contextRef="#ctx0" brushRef="#br0" timeOffset="32">21494 7207 7569,'-4'-27'17,"0"0"1,2 3 0,1 3 0,2 3-1,3 1 1,2 3 0,2 3 203,-1 3 0,2-2 1,5 3-1,3-2 0,0 1 1,4 3-1,-1 1 0,0 0-213,-1 2 0,-1 1 1,1 2-1,-4 3 1,-2 3-1,-3 3-62,-2 2 1,-3-1-1,-6 1 1,-3-1 0,-4-1-1,-2-1 184,-1-1 0,3-4 0,0 2 1,0 0-1,-3 1 86,0 1 1,5-1 0,2 0-1,3 2-222,1 1 0,0 2 0,1-1 1,3 1-1,3-2 0,3 0 0,3 0 1,1 3-3,1 0 0,4-1 0,-2 0 0,-1-1 0,2 1 1,0-1-1,1 0-24,-1 1 0,-2 0 0,-4 2 0,-1 2 0,-1-2 1,-2 0-1,-4 0-271,-3 1 287,-1 5 1,-1-3 0,-3 3 0,-5-2 0,-5-1 0,-6 0 0,-6 1 15,-4-1 1,-3-3 0,-2 2-1,2-4 1,3 0 0,5-1 0,4 1-1,6-2-1379,2-3 1379,2 3 0,5-3 0,1 4 0</inkml:trace>
  <inkml:trace contextRef="#ctx0" brushRef="#br0" timeOffset="33">22042 7721 8071,'0'7'330,"0"1"1,0 1 0,-1 2 0,-2 3-1,-2 2 1,-1 2 0,-2 3 0,1 1-266,-1 5 0,1-3 1,-4 3-1,4-3 1,2-3-1,1 0 1,0-3-1,2-2-2652,0-2 2587,2-1 0,0-2 0,0 1 0</inkml:trace>
  <inkml:trace contextRef="#ctx0" brushRef="#br0" timeOffset="34">22533 6795 7569,'0'-16'252,"0"-1"1,0-2 0,0 4 0,0 2 0,0 2-1,0 0 1,2 0 0,0 3-5,2 0 1,0 16-1,-4 3 1,0 9 0,0 7-1,0 3 1,0 3 0,0 2-1,1-1-420,3 0 1,-3 0 0,4-1 0,-1-1 0,0-3 0,0-1 0,-1-2 0,3-2 171,0-1 0,-4-1 0,3 1 0</inkml:trace>
  <inkml:trace contextRef="#ctx0" brushRef="#br0" timeOffset="35">22408 7332 7569,'-7'-5'1976,"4"-2"0,4-2-1827,6 1 0,2-1 0,10 5 0,3 1 0,3-1 0,7-1 1,4 0-312,2-1 0,5-1 1,-1 2-1,1 0 1,-1-2-1,-3 1 0,-1-2 1,-1 2-545,-4 2 1,-5-1 0,-9 1 0,-5 3 705,-5 4 0,1 3 0,-4 5 0</inkml:trace>
  <inkml:trace contextRef="#ctx0" brushRef="#br0" timeOffset="36">22488 7618 7569,'-8'-2'352,"2"-1"0,1-5 1,2-2-1,3-2 13,4 1 1,2 3 0,7 2 0,2 0 0,4 1 0,3 0-1,1 2 1,-1 2-338,1 1 1,-4 0 0,-1 0 0,-1 0 0,-3 1 0,-2 2-1,0 2 1,-2 1-177,-3 3 0,-1 1 0,-6 1 0,0 1 0,-2 1 0,-2 1 33,-3 1 1,-5 4-1,-3-3 1,-4 1-1,-2 1 1,-2-1-1,1 4 1,2-1 19,1-1 1,5 1-1,-1-3 1,3-1 0,5 1-1,3-3 314,3-2 1,2-1-1,3-3 1,3-1-1,5-2 1,2-3-1,2 1 1,3-1 49,5 2 1,-1 0 0,5-4 0,0 0 0,1 0 0,2 0 0,-2 0-992,-1 0 0,-2 0 0,-3 0 0,0 0 722,0 0 0,0-5 0,0-1 0</inkml:trace>
  <inkml:trace contextRef="#ctx0" brushRef="#br0" timeOffset="37">22967 6647 7569,'-1'-33'204,"-1"4"1,-1 6 0,4 8 0,6 6-1,3 5 1,1 4 0,2 5 195,2 7 0,8 9 1,7 12-1,3 9 0,3 11 1,-18-22-1,1 2 0,0 2 1,0 1-1,-1 1 0,-1 2-273,0 0 1,-2 1-1,1 1 1,-1 1-1,-3 0 1,-2 0 0,0-1-1,-2 1 1,-1-2-1,-1 1 1,-2-2-1,-1-1 1,-1-1 0,-1 0-732,-1-3 1,-3 0 0,-8 27 0,-9-1 232,-6-6 0,8-25 0,-3-2 0,-2-1 0,-1 0 0</inkml:trace>
  <inkml:trace contextRef="#ctx0" brushRef="#br1" timeOffset="38">3598 7789 7569,'-12'-6'0,"6"-4"361,1 8 19,0-3 192,3 5-483,-3 0 0,5 1 83,0 3 0,0 3-68,0 4 1,5 2-1,3 2 1,3 4 0,3 3-1,3 0 153,1 1 0,-1 0-273,2 0 0,3-2 21,-3-1 0,-2 0-80,-2-5 1,1 4-160,-1-4 0,1 1-10,-5-5 241,-5-5-414,5 4 1,-9-4 186,6 1 0,-4 2-177,3-5 1,-4 1 406,1-1 0,2 2 0,0 5 0</inkml:trace>
  <inkml:trace contextRef="#ctx0" brushRef="#br1" timeOffset="39">3906 7858 7569,'-1'-12'-239,"-3"1"-128,3-1 1634,-4 1-328,5 5-173,0 0-11,0 6-438,0 6 1,-6 1-167,-1 8 1,-3 3 123,-2 5-259,-4 5 0,-2-3 0,-7 7 0,-3 2 0,-5 3 1,0-1-1,-2-3-707,4-3 671,-1 0-2470,3 0 2490,6-2 0,-4 0 0,3 1 0</inkml:trace>
  <inkml:trace contextRef="#ctx0" brushRef="#br1" timeOffset="40">2478 9182 7569,'-5'-11'73,"3"3"0,-5 1 0,1-2 0,0 0 1,-2 4-1,2 9 0,2 10 0,1 7 1,1 6-1,-2 5 225,1 4 0,2 6 0,1 5 0,0 1 0,1-1 0,2 2 0,2-4 0,0 0 1,0-3-353,-2 1 0,-2-4 0,0-1 0,2-2 0,1-3 0,-2-3 0,-1-3-118,-1-3 1,0-3 0,0-2 0,0-3-1,2-4-1754,2 0 1926,-3-6 0,4-1 0</inkml:trace>
  <inkml:trace contextRef="#ctx0" brushRef="#br1" timeOffset="41">2284 9262 7569,'0'-23'91,"-4"4"0,2 2 1,3 0-1,5 3 1,6 0-1,3 0 1,4-1-1,4 0 119,4-2 0,-1 3 1,9-3-1,4 0 1,4 4-1,3 5 0,-1 4 1,0 4-202,-3 4 1,-4 6 0,-8 6 0,-4 3 0,-6 4 0,-6 2 0,-5 2-45,-5 1 1,-4-3-1,-6 6 1,-5-1 0,-8 1-1,-8-1 1,-6 1-24,-3-2 0,-8 3 0,4-6 1,-2 0-1,3-4 0,2-2 0,6-5 1,5-4-1975,4-3 2032,7-3 0,9-10 0,7-2 0</inkml:trace>
  <inkml:trace contextRef="#ctx0" brushRef="#br1" timeOffset="42">3301 8931 7569,'-13'-11'80,"-1"1"1,-1 1 0,1 2-1,0 2 1,0 3 300,-1 0 0,-1 4 1,4 3-1,-2 6 1,-3 8-1,0 8 1,-4 7-1,0 8-315,-2 6 1,4 2 0,1 6 0,0 2 0,3 2 0,1 2 0,5 1 0,6-30 0,0-1-153,1 0 0,1 1 0,0 26 1,1 2-1,0-5 0,1-6 1,2-9-1,3-4 41,4-3 0,0-4 1,8-5-1,-1-5 0,-2-4 1,0-4-1,0 0 0,-1-1-475,-1 1 0,-2-6 0,1-2 0,-1-3 520,1-1 0,4 0 0,2 0 0</inkml:trace>
  <inkml:trace contextRef="#ctx0" brushRef="#br1" timeOffset="43">3403 9251 7569,'-21'-12'290,"3"4"0,7 5 17,6 11 1,5 3 0,3 9-1,6 6 1,4 6 0,3 6 0,2 2-1,3 3 1,-1 0-211,-1-1 1,2 1 0,-2-4 0,3-3 0,0-1 0,-2-4 0,-2-1-301,-2-3 0,-1-5 0,-3-7 0,-1-2 0,-1-2 0,-1 0 1,-2-3-1171,-2 0 1,0-5 1372,-1 0 0,-3-6 0,4-4 0</inkml:trace>
  <inkml:trace contextRef="#ctx0" brushRef="#br1" timeOffset="44">3712 9251 7569,'-12'-18'455,"2"3"1,1 3-115,2 5 1,-1 8 0,-3 11 0,-1 7 0,1 6-1,-1 7 1,0 6 0,-4 6-272,-3 4 0,-1 6 0,0-5 0,2-1 0,0-1 0,2-2 0,-2-3-424,0-4 1,4-4 0,0-4-1,5-4 1,4-5 0,2-3-1,-1-1 354,1-3 0,7-7 0,2-2 0</inkml:trace>
  <inkml:trace contextRef="#ctx0" brushRef="#br1" timeOffset="45">3803 9491 7569,'-5'-4'600,"5"-1"1,6 0-416,5 0 0,5 1 1,3 4-1,3-1 1,2-2-1,1-1 1,3 0-1,0 1-381,0-1 0,-1-4 1,-5 4-1,1 1 1,0-1 195,0 0 0,-5-5 0,-2 3 0</inkml:trace>
  <inkml:trace contextRef="#ctx0" brushRef="#br1" timeOffset="46">3906 9651 7569,'-4'7'726,"2"1"0,3-1-500,5 0 1,6-2 0,3-5 0,5 0-1,6-1 1,3-2 0,0-2 0,-1 0-389,0 0 0,-3-3 1,4 3-1,-1-1 1,-2-2-1,-2 2 162,-1 2 0,-1-7 0,1-2 0</inkml:trace>
  <inkml:trace contextRef="#ctx0" brushRef="#br1" timeOffset="47">4454 9388 7569,'-11'-17'611,"4"9"1,4-1 0,1 6-396,2 8 1,4 5 0,1 4 0,2 3-1,1 1 1,3 3 0,0 3 0,-1 3-351,-2-2 0,3-1 1,-1-1-1,4 0 1,0 0-1,-1-1 0,0-3-601,2-4 1,-2-3-1,2 0 1,-3-2 734,0-2 0,-1-3 0,1-5 0</inkml:trace>
  <inkml:trace contextRef="#ctx0" brushRef="#br1" timeOffset="48">4728 9479 7569,'-5'-10'212,"-2"1"1,-4 3 0,0 1 0,0 4-1,-1 3 15,1 6 1,-5 3-1,1 4 1,0 4-1,0 3 1,0 1 0,1 0-1,1 1-444,2 2 1,-1-1 0,1 0-1,1-3 1,1-5 0,2 1 216,2 0 0,-4-4 0,3 2 0</inkml:trace>
  <inkml:trace contextRef="#ctx0" brushRef="#br1" timeOffset="49">4785 9114 7569,'-6'-3'413,"3"3"1,6 7 0,5 5 0,2 7 0,1 3-1,2 1 97,2 0 1,2 6-1,3 5 1,-1 7 0,0 3-1,-1 3 1,-2 1 0,-2 3-699,-2 1 0,0-2 0,-7 0 1,0 0-1,1-5 0,-4 1 1,-2-3-1,-4 0-1445,-3-2 0,-9-5 1633,-3-6 0,-2-10 0,-2 2 0</inkml:trace>
  <inkml:trace contextRef="#ctx0" brushRef="#br1" timeOffset="50">1884 8703 7569,'-15'0'212,"1"-2"1,3 0 0,2-2-1,1 0 1,1 0 0,0-1 35,2-1 1,3 4-1,6-2 1,3 2-1,5 2 1,3 2 0,4 0-1,4 2 1,3-1-278,5-2 0,7-1 0,4 0 0,3-1 0,5-3 0,2-3 1,3 0-1,0-1 34,4-1 0,-1 3 0,-3 0 0,-1-1 1,3 2-1,4-1 0,3 1 49,-31 2 1,0 1 0,1-2 0,0 0 0,1 1-1,0 1 1,1 0 0,0-1 0,1 0 0,0 0 0,2 0-1,-1 1 1,1-2 0,0 1 0,-1 1 0,1-1-56,0 1 1,0-1 0,-1-1-1,0-1 1,1 2 0,2 0-1,1-1 1,1 0 0,0 0-1,1 1 1,1-2 0,-1 1-1,0-1 1,0 0 0,0-1 0,2 0-13,0 0 0,2 1 0,0-1 0,0 0 0,2 1 0,-1-1 0,-1 0 0,1 0 0,-2 1 1,-1-1-1,1 0 0,-1 1 0,-1-1 0,0 0 54,0 0 0,0 1 1,-1-1-1,-1 2 1,-1-1-1,1 2 1,-2 1-1,0 0 1,-2 1-1,1 1 1,-1 0-1,0 0 1,0 0-1,0 0-18,-1 0 0,0 0 1,0 0-1,-1 0 0,-2 0 1,1 1-1,1 0 0,-1 1 1,2 0-1,-1 1 1,2-1-1,0 1 0,0 0 1,0-1-1,1-1 0,-1 0-54,-1 0 0,0 0 0,2-1 0,-1 0 0,-1 0 0,0 0 0,1 0 0,1 0 0,-1 0 0,0 0 0,0 0 0,0 0 0,-2 0 0,-1 0 38,-1 0 0,0 0 0,3 0 0,-1 0 0,-3 0 0,-1 0 1,1 0-1,0 0 0,-1 0 0,0 0 0,31 0 0,1 1 0,-33 1 1,1 0 32,0 1 1,0 1-1,0 1 1,1-1 0,1 1-1,0-1 1,0 0-1,1 0 1,1 0 0,1 1-1,0 0 1,1 0-1,2 0 1,1 0-87,0-1 1,1 0-1,0 0 1,1 1-1,2-3 1,0-1 0,-1 1-1,1 0 1,0 0-1,-1 0 1,1 0-1,0 0 1,-1-1 0,1 0-1,0 0 1,-1 0 56,1-1 0,0 0 0,-1 0 0,1 0 0,0 0 1,-1 0-1,1 0 0,-1 0 0,-1 0 0,0 0 1,0 0-1,0 0 0,0 0 0,0 0 59,-1 0 0,0 0 0,1 0 0,1 0 0,-3 0 0,1 0 0,0 0 0,0 0 1,1 0-1,0 0 0,0 0 0,0 0 0,2 0 0,0 0 0,1 0 0,1 0-74,0 0 1,0 0-1,3 0 1,0 0 0,-2 0-1,0 0 1,1 0 0,0 0-1,0 0 1,0 0-1,1-1 1,0 0 0,-1 0-1,0 0-13,1-1 0,-1 0 0,-1-2 1,-1 0-1,0 2 0,-1-1 1,-1 1-1,1-1 0,-2 0 1,0 0-1,-1 0 0,1 1 1,-2-1-1,1 1 0,0 0 1,1 0 80,0-1 0,0 1 1,1 1-1,-1-1 0,2-1 1,-1 0-1,1 0 0,1 0 1,2-1-1,-1 1 0,1-1 1,0 1-1,1-1 0,0 0 1,0 0-1,1 0-93,2 0 0,0-1 0,0 1 0,-1-2 0,2 1 1,0-1-1,-2 0 0,0 0 0,-1 1 0,0 0 0,-1 1 1,0-1-1,0 2 0,-1-1 10,1-1 1,-1 1 0,-3 1 0,1 0-1,-1-1 1,1 1 0,-2 0 0,1 0-1,-2 0 1,1 1 0,0-1 0,1 0 0,-1 0-1,0 0 1,1 0 0,-1 0 40,-1 0 1,0 0 0,-1 1 0,1 1 0,0-1 0,0 0 0,-1 2 0,-1-1 0,0 1 0,-1-1 0,0 0 0,0-1 0,0 0 0,-1 1-22,-2-1 0,0 1 1,3 0-1,0-1 0,-2 1 1,0 0-1,0-1 1,-1 0-1,-2 0 0,-1 0 1,-3 0-1,-1 0 0,28-1 1,-5-1 82,-1-1 0,-5 4 0,-7-5 0,-5 3 0,-5-1 0,-4 1 0,-3 2 22,-2 1 1,2 0 0,-6 0 0,3 0-1,-1 0 1,0 0 0,-2 0 0,1 0-261,2 0 0,-3 0 1,-2 0-1,0 0 0,-3 0 1,-1 0-1174,-2 0 0,-26 0 1327,-12 0 0,2 0 0,1 0 0,1 0 0</inkml:trace>
  <inkml:trace contextRef="#ctx0" brushRef="#br1" timeOffset="51">6567 7366 7474,'-6'-6'433,"1"1"0,3 5 88,-1 0-62,1 0-240,-8 0 0,4 0-69,-6 0 1,1 9-15,-1 2 0,0 12 43,-3 0 1,2 7-130,-2 1 0,2 7 0,3 3 0,2 0 0,4 0 0,3-3 0,1-4 1,0-2-83,0 0 0,6 0 0,6-2 0,6-5 1,3-4 0,7-2 35,3-8 0,2 2 201,1-9 1,5 0-116,3-4 1,-1-6 50,1-1 1,-4-7-11,3-1-449,-4-6 331,-2 4 0,-4-10 0,-4-1 0,-3 0 0,-4-1 0,-6 1-12,-5 0 1,-6-7-11,-11 0 1,-6-5-308,-13 2 1,-7 0-157,-8 3 0,-8 7 20,-8 5 0,-4 7 260,28 11 0,0 2 1,-30 0-529,3 6 1,11 5 0,8 7 719,2 3 0,13 1 0,-4 0 0,4 1 0,3 2 0,1 1 0</inkml:trace>
  <inkml:trace contextRef="#ctx0" brushRef="#br1" timeOffset="52">8646 7252 7128,'-7'-6'543,"2"1"-161,0 0 1,3 3 389,-6-1-422,5 1 1,-7 9 37,3 4 0,0 7-117,0 9 0,3 7-28,-4 8 0,6 2 0,-2 1-104,3-4-64,1 4 1,0-10 0,0 3 0,0-3 51,0-5 1,3-2-213,1-5 74,0 0-56,-4-5 1,4-1 0,0-3 0,-2 1-406,-1-1 0,3-5-1082,0-1 1113,5 0 441,-8-2 0,14 4 0,-2-4 0</inkml:trace>
  <inkml:trace contextRef="#ctx0" brushRef="#br1" timeOffset="53">10267 7378 7569,'5'-10'-544,"3"2"1,-2-2 611,2 2 0,-2-2 459,2-1 0,1-1-141,-5 1 1,3 0-152,-3-1 0,5 1 513,-1-1-531,2 1 1,5-1-1,0 2 1,-1 3 0,0 2 604,1-1-685,3 5 1,5-3-9,0 8 0,0-1-106,-1 4 0,1 5 0,0 4 33,0 2-12,-5 1 1,-2 5-34,-4 3 0,-6-2-16,-2 6 1,-4 3-186,-4 4 88,-7 5 8,-7-2 0,-9-1 0,-1 0 1,-1-2-1,-3-1 0,1-3-114,0-2 1,7-11 428,5 2 1,6-8-71,2 0 1,5-6 0,7-2 86,3-2 0,7-1-14,8-4 0,8 0 69,3 0 1,4-6 251,5-1-435,6-3 1,2-2 0,3 2 0,-5 1-1,-2 3-341,-1 1 1,-9 0 59,2 1-422,-9 3 0,1-4 1,-8 6-1,-4 1 593,-2 2 0,-2 5 0,1-3 0</inkml:trace>
  <inkml:trace contextRef="#ctx0" brushRef="#br1" timeOffset="54">12871 7275 7569,'7'-11'63,"-1"-5"1,-2 1 0,3 1-1,2 2 1,0 0 0,-1 1-1,-1-1 1,1 1 0,0-1-1,1 0 1,1-2 0,1-1 1322,1 1 0,3 1-1260,0 2 0,1 0 1,-2 2 13,2 2 0,4 3 0,-1-2 1,4 1-1,2 2 12,2 2 1,0 1-102,-5 0 0,4 0-142,-3 0 1,1 5-1,-9 1 1,-2 2-1,-3-2 1,-4 1-1,-1-1-467,-2 3 562,-2 1 0,-6 0 1,-3-1-1,-3-1 1,-4 0-1,-3 3 242,0 0-195,-3 0 1,3 0 0,-4-3 162,3 0 0,3-2 12,4 2 1,5 1 255,-1-5-494,5 5 1,0-3-1,6 5 1,6 1-1,5-1 1,5 1-90,3-1 1,5 4 69,-1 1 0,10 0 0,-2-2 0,3 2 0,1 1 5,0-1 1,-4 5 0,-3-3 15,0-1 0,-3 5 0,-2-3 1,-5 3-1,-4 0 14,-5 1 0,2 0 1,-12-4 0,2 0 0,-3 0 0,-4 0 0,-4-1 203,-9-2 0,-9 0-24,-5-5 1,-5 1-64,-3-1 0,-1-3-40,-3-1 0,3-4-386,4 0 1,10-1-1265,2-2 1569,3-5 0,2-2 0,2-4 0</inkml:trace>
  <inkml:trace contextRef="#ctx0" brushRef="#br1" timeOffset="55">6681 8943 7569,'-5'-12'135,"3"1"1,-5-1 0,2 1 0,3-1 0,-1 2-1,1 4 1,-4 7 0,1 9 0,0 8 0,3 5 1848,1 4-1963,1-3 0,0 9 0,0-4 0,0 0 0,0-2 0,0-3 0,0-1 0,0-2-327,0-2 1,3 2 0,2-6 0,0-1 0,1-2-1,-3 0 306,2-1 0,-3 1 0,3-1 0</inkml:trace>
  <inkml:trace contextRef="#ctx0" brushRef="#br1" timeOffset="56">6350 9399 7569,'-6'0'270,"2"-3"1,8-1 0,3 1-1,5 2 1,3 1 0,5 0-70,6 0 1,9 0 0,10 0 0,3 0 0,0 0 0,-1 0 0,-1 0-1,-1 0-253,1 0 0,-5-4 0,-5 0 0,-3 2 0,-3-1 0,-4 1 0,-3-2 0,-4 1-844,-2 2 1,-2 1 895,-4 0 0,1 0 0,-1 0 0</inkml:trace>
  <inkml:trace contextRef="#ctx0" brushRef="#br1" timeOffset="57">6795 9571 7569,'-6'-5'245,"-4"-2"1,4-4 0,-2 1-1,2 1 1,-1 2 177,1 2 0,2 2 0,-3 3 0,-2 1 0,-3 3 0,-2 5 0,-2 3-326,-2 3 1,-1 10-1,-3-3 1,2 3 0,2-1-1,2-2 1,2 1-255,1 0 29,7 0 1,1-4 0,5-1 0,0 0 0,1-2 0,3 1 0,3-3-19,4-2 0,5-4 0,3-2 1,3-1-1,1-2 0,-1-2 0,1-2 1,0-3 111,0-4 0,-4-2 0,0-2 0,0-2 0,-1-3 1,-4 1-1,-4-2 97,-3 0 1,-4-1-1,1-3 1,-4 2-1,-5 1 1,-5-1-1,-6-1-106,-1 2-127,-2 3 1,-4 5 0,-1 0 0,-2 4 0,0 3 0,0 3 0,3 1 169,4 0 0,-2 10 0,3 3 0</inkml:trace>
  <inkml:trace contextRef="#ctx0" brushRef="#br1" timeOffset="58">6601 9811 7569,'-11'0'944,"-1"1"0,2 3-692,3 3 0,-2 5 0,4 3 0,0 4 0,-2 2 0,2 2 0,-1 1 0,1 3-526,0 4 0,-3 0 1,4 1-1,2-3 0,0-1 1,2-4-1,2-2 0,0-4 50,2-2 1,5-1-1,-1-5 1,2-1-1,2-2 1,2-2-1,3-3 284,1 0 0,1-4 0,2-2 0,0-3 0,-2-3 0,1-3 0,1-1 0,2-2 114,0-2 0,-5-1 0,-3-3 0,-3 2 0,-5 1 1,-3-1-1,-3-2-67,-1-1 0,-1 4 1,-4 0-1,-5 0 1,-5 1-1,-3 3 1,-3 4-1,-1 3-349,-5 4 0,3 4 242,-3 4 0,-2 7 0,0 7 0</inkml:trace>
  <inkml:trace contextRef="#ctx0" brushRef="#br1" timeOffset="59">13637 8931 7569,'0'-7'253,"0"-1"1,0-1 0,0-1 0,-2 0 0,0 3 0,-2 7 0,1 8 0,1 5 99,-2 2 1,3 6 0,-3 1 0,3 3-1,1 1 1,0-2 0,0-1 0,0 0-475,0-1 0,3 1 0,3-1 0,0-3 0,2-3 0,-1 0 0,-1-1 0,1-1-597,-1-2 1,1 0-1,1-2 718,0-2 0,-5 2 0,2-4 0</inkml:trace>
  <inkml:trace contextRef="#ctx0" brushRef="#br1" timeOffset="60">13431 9388 7569,'-5'-10'214,"5"2"1,6 4-1,6 3 1,3 1-1,4 0 1,4 0 82,3 0 1,4-1 0,5-2 0,3-2-1,4 0 1,2 0 0,1 1 0,-3 0 0,-4 1-557,-3 0 0,-5 1 1,-4-1-1,-2-1 0,-1 2 1,-1 0 258,-3 2 0,2 6 0,-3 0 0</inkml:trace>
  <inkml:trace contextRef="#ctx0" brushRef="#br1" timeOffset="61">13819 9548 7569,'-16'-12'161,"7"1"1,-1 0 0,2 0 0,2 4 0,-3 3-1,-1 1 1,-2 1 0,1-2 184,-1 2 1,0 2 0,-2 3-1,-3 6 1,1 4 0,-2 3 0,2 2-1,-1 1 1,3 0-452,1 0 1,3 0 0,3 3 0,3-2 0,3-2-1,1 0 1,1-2-70,3 1 0,6 2 1,6-5-1,3-3 1,4-3-1,3-3 1,-1-3-1,0 0 129,2-2 0,-3-2 0,3-1 1,-4-5-1,-3-2 0,-2-2 1,-2 1 106,-2 0 0,-2-5 1,-4 0-1,-1-1 1,-2 0-1,-3-1 1,0-2-1,-2-2-123,0-1 0,-5 4 0,-4 1 0,-5 2 0,-4 3 1,-1 3-1,0 4-245,-1 1 0,-2 1 0,0 4 0,3 1 0,4 2 0,2 2 0,2 2 0,1 5 306,2 2 0,-7 1 0,2-4 0</inkml:trace>
  <inkml:trace contextRef="#ctx0" brushRef="#br1" timeOffset="62">13671 9776 7569,'-13'2'157,"-1"0"0,0 3 0,3 1 0,2 3 0,0 2 0,-1 0 92,-2 0 1,2 1-1,1-1 1,3 2-1,1 1 1,2 2 0,2 1 171,1-1-562,5 5 1,2-5 0,5 4 0,2-2-1,3-1 1,0-3 0,3-3 7,-3-3 0,5 1 0,-3-6 1,2 0-1,2-3 0,0-4 1,0-3-1,0-4 248,0 0 1,-4 0 0,-2-1-1,0-1 1,-3-1 0,-1-1 0,-3 1-120,-3 2 0,-2-4 0,-6 1 0,-3 0 0,-5 0 0,-4 1 0,-6 2 0,-4 3-298,-4 1 1,-2 2 0,-7 4 301,-2 4 0,-2 5 0,-6 4 0</inkml:trace>
  <inkml:trace contextRef="#ctx0" brushRef="#br1" timeOffset="63">8383 9011 7569,'0'-11'56,"0"-1"0,0 1 1,0-1-1,0 1 1,0 0-1,1-1 1,2 1-1,2-1 1,0 1-1,1 1 1,1 1-1,1 1 1,4-1-1,2 0 1,1 1-1,-1 1 1,-1 1-1,-2 1 19,1 0 1,3 1-1,0 4 1,-1 0 0,-1 0-1,-1 0 1,2 0-1,2 1-156,-3 3 1,-1-1-1,-3 4 1,-3 2-1,-1 1 1,-2 2-1,-2-1 1,-2 0 58,-3 1 1,-4-1 0,-6 1-1,-1-1 1,0 1 0,0-2-1,-1-1 158,2-2 1,2 0 0,2 1-1,1-1 331,1-2-416,6 4 0,-2-8 1,8 3-1,3-3 0,3 0 1,2 2-10,-1 1 1,6-1 0,0-1 0,3 0 0,-1 2 0,0 0 0,0 0 0,0 1-7,1 1 1,-2 0-1,-1 3 1,0-2-1,-3-1 1,-1 0-1,-2 2-2,0-2 0,-3 5 0,-2-4 0,0 3 0,-5 0 0,-4-1 0,-4-1-57,-4 1 1,-5 5 0,-3 1 0,-3-1 0,-2-1 0,-1-2 0,-2 0-373,2 1 1,2-1-1,3-1 1,2-1 394,1-1 0,-3-5 0,2 2 0</inkml:trace>
  <inkml:trace contextRef="#ctx0" brushRef="#br1" timeOffset="64">8360 9502 7569,'-5'0'600,"5"1"1,6 2 0,4 1-180,2-2 0,1 0 1,2-2-1,5 0 1,6 0-1,4 0 1,3-2-1,1 0-320,0-2 0,6-4 1,-1 5-1,-1-1 0,-5 0 1,-4 0-1,-3 2 0,-3 0-471,-4 2 0,1 0 0,-5 0 0,-1 0-3236,-1 0 3606,-2 0 0,-9 5 0,-4 2 0</inkml:trace>
  <inkml:trace contextRef="#ctx0" brushRef="#br1" timeOffset="65">8748 9696 7569,'-17'0'480,"0"-3"0,6-3 0,-1 1 0,1 0-30,-1 3 0,1 0 1,0 4-1,-1 2 0,-1 3 1,0 3-1,-3 2 0,2 0-375,2 4 1,0 1-1,1 6 1,-1 0 0,2-1-1,3-2 1,2-2-223,-1-2 1,5 3 0,-3-2 0,3-1 0,2 1 0,3-5 0,4-1 0,2-5-90,1-1 1,6-1-1,2-4 1,2 0-1,2-1 1,0-3-1,0-4 156,0-2 1,0-1 0,0-2-1,-1-1 1,1-3 0,-1 1-1,-2-2 1,-3 2 19,-5-1 1,1-2 0,-8 3-1,0-1 1,0 1 0,-4 0 0,-3 1-147,-6 0 0,-6-3 0,-2 6 0,-2 1 1,-2 2-1,-2 3 0,-2 2 0,-1 4-1395,-2 4 1601,6 2 0,-1 11 0,4 1 0</inkml:trace>
  <inkml:trace contextRef="#ctx0" brushRef="#br1" timeOffset="66">8588 9936 7569,'-15'0'332,"0"1"0,1 3 1,1 4-1,3 2 1,1 1-133,2 1 0,3 1 0,-2 0 0,-1 4 0,2 1 0,0 2 0,1 2 0,0-1-349,1-2 0,-1 2 0,4-6 0,0-1 0,0-2 1,0 0-1,1-1 93,3 1 0,2-2 0,6-1 1,-1-3-1,2-1 0,1-2 0,2-2 82,2-1 1,-3-1 0,4-3 0,2-4-1,0-2 1,2-3 0,0-1-48,0-1 0,-2-1 1,-2 2-1,-3-1 0,-4-1 1,-2 1-1,-2 0 1,-4 1-18,-3 1 0,-7-2 0,-4 0 0,-6 2 0,-3 3 0,-4 4 0,-3 0-157,-3 4 1,-2 2-1,-3 2 195,0 2 0,-1 10 0,1-1 0</inkml:trace>
  <inkml:trace contextRef="#ctx0" brushRef="#br1" timeOffset="67">10656 8954 7569,'0'-18'152,"0"2"1,0 3 0,0-1 0,0-1 0,0 1-1,0 1 1,0 2 0,0-1 0,0 1 0,0-1-1,1 1 1,3 1 0,3 1 2021,4 1-2115,5 1 0,2-1 0,6 2 0,1 1 0,2 1 0,0 0 0,-1 0 0,0 2-153,-5 1 1,1 1 0,-7 0 0,-2 1 0,-3 1 0,-4 3 0,-1 2-1,-2 2-51,-2 1 0,-1 5 1,-1 0-1,-3 0 1,-4 1-1,-3-1 1,-3-1 125,-1-1 0,-4-2 1,3 0-1,1 1 1,0-2-1,0-1 1,1-3 543,1-1-488,2-1 1,7-4 0,6 1 0,10 2 0,4 1 0,5-2 0,0 0 0,3-1-11,3 3 1,-3-2 0,3 4-1,-3 1 1,-1-2 0,-2 1-1,-2 1-55,-3 1 0,-4-1 0,-2 0 0,-1 4 1,-2 1-1,-2 4 0,-3-3 0,-3 0-18,-7-1 1,-1 3 0,-10 0 0,-1-1 0,-3-1-1,-2-2 1,-3 1-250,-1-1 0,3 0 1,0 1-1,2-2 1,2-2 294,3-5 0,-3 4 0,5-1 0</inkml:trace>
  <inkml:trace contextRef="#ctx0" brushRef="#br1" timeOffset="68">10656 9434 7569,'-12'-12'442,"2"1"1,4 1 0,6 2 0,6 4-1,6 3-61,3 1 0,3-4 0,6 0 0,2 1 1,6-1-1,5-1 0,5 0 0,3-2-333,5 1 1,-4 2-1,0-2 1,-4 1 0,-1 1-1,-3 0 1,-1 0-912,-4 2 1,-3-1 0,1 1 862,-5-2 0,-2 0 0,-1 4 0</inkml:trace>
  <inkml:trace contextRef="#ctx0" brushRef="#br1" timeOffset="69">11067 9651 7569,'-12'-12'133,"2"1"1,1 1 0,2 1 0,-2 1 0,-1 1 0,-3-1 0,-2 2 0,-4 0 0,-4 4 0,-4 1 0,-3 2 0,-3 1-1,-1 5 1,-2 2 0,0 3 0,2 2 143,5 3 1,5-1 0,5 5-1,5-4 1,5 1 0,5-1-1,4 0 1,4 0-389,4-1 1,11 0 0,6-6 0,6-3 0,5-3 0,4-2 0,2-4 0,-1-2 8,1-3 0,-6-7 1,-1-1-1,-5 1 1,-5 0-1,-5 0 1,-2-1 155,-4 1-77,-6-4 1,-3 5-1,-5-3 1,0 0-1,0 1 1,-3 1-1,-3 2-292,-6 0 1,-7 2 0,-1 2 0,-4 5 0,-4 1 0,0 2 0,0 3 0,3 3 314,1 6 0,1 2 0,0-3 0</inkml:trace>
  <inkml:trace contextRef="#ctx0" brushRef="#br1" timeOffset="70">10781 9845 7569,'-11'0'206,"-1"0"1,1 1 0,0 2 0,-2 2 0,-1 1 0,-1 3 0,1 1 0,1 1 88,2 1 1,-1 4 0,1 2 0,1 1-1,1 0 1,2 2 0,2 0-276,3 2 1,1 0 0,1 0 0,1-1-1,3 0 1,5-2 0,4-2-115,7-1 0,4-2 0,5-5 1,5-2-1,2-5 0,-1-1 1,-1-2-1,2 0 58,2 0 1,-2-7-1,0-3 1,-4-4-1,-5 0 1,-3 0-1,-3 0 1,-3-2 45,-6-2 1,-2 3 0,-6-4 0,-3-1 0,-5-1 0,-7 1 0,-8 1-150,-7-1 1,-8 3 0,-8 3-1,-2 4 1,-2 4 0,2 2 138,2 5 0,-3 4 0,5 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3495 12449 7569,'-1'-10'67,"-3"2"-11,2 3 0,-3 4 96,5-3 1,-1 3 49,-3-3 222,3 2-24,-4 2-80,5 0 0,0 6-224,0 1 0,0 3 87,0 2 1,1-1-79,3 1 0,-1 0 56,4 4 0,0 1-131,0 6 1,2 0 12,-5 0 1,5 0-100,-2-1 1,0 3 67,0 1 0,1 0-84,3 4 0,-1-1-31,-2 2 1,2 2 97,-2-3 1,-2-1-72,2 2 0,-6-6 45,2 2 1,-1-3 14,0-1 1,-1 0 27,2-1 0,-3-4 15,-1-3 0,-4 2 12,0-2 1,-3-3 90,3-5 1,-9 0-75,2 0 1,-3 2-18,2-5 0,-4 1-119,-3-1 0,1-3 114,-1 3 1,5-3-318,-1-1 1,2 0 43,2 0 0,-1-5-55,1-3 1,4-2-169,4-1 0,1-1 462,2 1 0,0 0 0,0-1 0</inkml:trace>
  <inkml:trace contextRef="#ctx0" brushRef="#br0">3974 12586 7569,'-5'-12'-528,"4"1"583,-4 0 911,0 4-725,4 2 0,-9 6-19,2 3 0,-2 8-156,-2 7 0,1 2 16,0 2 1,3 5-101,0 2 1,1 2 84,-5-1 1,5 3-140,-1 0 0,5-3-6,0 3 0,1-7-128,2-1 0,0-3 26,0-4 0,2 1 98,1-4 1,5-2 76,7-7 0,-1-2-55,5-5 0,0 0 62,4 0 1,0-1-52,0-3 0,1-2 100,3-6 0,-2 0 13,5-4 0,-4-1-15,1-6 1,-3-1-7,-2-3 1,-4 2 93,-3-6 0,-2-3-17,-1-4 1,-6-4-50,-2 4 1,-4-1-128,-4 1 0,-9 7 100,-10 1 0,-6 7-115,-9 8 1,1 4-104,-5 11 1,2 6-199,-2 1 1,5 8 371,11 4 0,-1 3 0,9 1 0</inkml:trace>
  <inkml:trace contextRef="#ctx0" brushRef="#br0">4466 12494 7543,'0'-6'507,"0"-4"-320,0 2 0,0 2 246,0-2 47,0 6-22,0-8 113,0 8-536,0-3 0,0 7 64,0 1 0,0 5-21,0 7 0,0 0 117,0 8 0,0-1-122,0 8 1,1 1 8,3 3 1,-3 0-132,3 1 1,-2-1 79,2 0 1,-1 0-136,4 1 0,-4-6-39,1-3 0,1-3 129,-2-4 1,3-2-114,-3-6 0,-1 1 75,1-1 1,-1-3-148,-2-1 0,0-3-755,0 4 954,0-6 0,0 8 0,0-3 0</inkml:trace>
  <inkml:trace contextRef="#ctx0" brushRef="#br0">4740 12529 7569,'-8'-7'0,"0"4"131,6-4 95,-8 6 0,8-5 210,-1 2 23,1 3-417,-3-5 0,4 8 87,-3 2 0,3 2-45,1 5 0,4 4 55,0 1 1,1 8-86,-2-1 0,-1 3 36,2 1 0,1-3-138,-2 3 0,5 1-48,-4-2 1,1 1 72,-1-4 0,-2 0-49,6-1 0,-6-4 59,2-3 1,1-2-139,-1-1 118,0-1 1,-3-3-150,3-1 223,-3-4 4,4 2-63,-5-10 0,-3-2 13,-1-4 0,-1-4-76,1 0 0,1-6 72,-4 2 0,4-6-2,-1-2 1,2-3 15,-2 3 1,3-5-1,-3 2 1,3 2 10,1 1 0,0 3 167,0 1-114,0 6 199,0 0 79,0 6-237,5 4 1,-3 7-29,6 8 1,0 3-2,3 5 1,5 1-42,3 6 1,3 1-16,1 3 1,0 2-119,0 5 0,1 1-10,2-1 0,-2-1 53,3-3 1,-2-3-101,2-8 0,-3-2 76,3-6 1,-4-1 122,-4-2 0,-3-3-100,-4-5 1,-1 0 401,0 0-104,1 0 0,-4-4 78,-1 0 0,-4-8-42,0 0 0,-1-3-32,-2 0 0,-5-3-147,-3-5 0,0-4 63,-3 1 0,5-6-177,-10 2 1,10-5-77,-5-3 0,2 4-62,-3 0 0,5 1-1,-1 6 1,6 2-138,-2 6 0,-1-2-150,1 6 1,0 4-71,4 3-848,0 6 933,0-4 1,1 8-313,3 2 733,-3-3 0,15 14 0,-4-2 0</inkml:trace>
  <inkml:trace contextRef="#ctx0" brushRef="#br0">5493 12426 7569,'0'-15'421,"0"-1"-187,0 6 0,0 4 11,0 2-203,6 3 1,-4-4 292,6 5-197,-6 5 0,3 2 89,-5 9 1,0 1 22,0 6 1,0 1-114,0 3 1,0-2 45,0 6 1,5-1-123,3 5 0,-2-5-64,2 1 1,-2-6-66,2 2 0,2-3 52,-2-1 1,1-4-10,-2 0 0,2-5-112,-5 1 1,3-6-33,-3-2-370,5-4 190,-3 2-176,1-5 1,2-1 27,-5-3 497,-1-3 0,-8-4 0,-1 0 0</inkml:trace>
  <inkml:trace contextRef="#ctx0" brushRef="#br0">5276 12460 7569,'0'-11'633,"0"-1"0,3 1-387,5-1 0,4 1-88,11 0 1,4-2 154,-1-2 1,7 2 137,2-2 1,4 2-315,7 2-80,-1-1 1,-4 2-162,-3 3 1,-4 1-692,-3 6 795,2 0 0,-9 11 0,4 1 0</inkml:trace>
  <inkml:trace contextRef="#ctx0" brushRef="#br0">6693 12403 7569,'-5'-6'0,"3"-4"-470,-2 2 323,3 3 0,0-4 339,-3 5 759,3-5-293,-9 3-91,8 0-53,-3 1-82,5 5-182,0 0 1,0 10-136,0 5 1,-3 6 90,-1 6 0,-1 2-243,1 6 0,3 3-90,-3 0 1,3 4-64,1-4 0,0 0 36,0-4 0,5-5-65,2-2 0,2-4-57,-1-4 0,2-3-127,-3-4 159,4-1 0,-4-1-251,1-2-422,-6-3 917,3-5 0,1-5 0,0-2 0</inkml:trace>
  <inkml:trace contextRef="#ctx0" brushRef="#br0">6533 12335 7569,'0'-18'0,"0"3"0,1 2-309,3 1 184,2-4 0,9 3 153,1-2 1,4 2 308,-1 2 1,6-1 270,2 1-402,5 0 0,-3 3-64,5 0 0,-3 6-84,-1-2 1,-5 3-95,2 1 1,-7 6 63,-1 6 0,-6 4-55,-1 7 1,-6 4 38,-6-1 0,0 8-161,0-3 1,-9 3-7,-2-7 1,-8-1 20,0-3 1,-3-4 39,-1 0 0,-4-5-115,1 2 0,4-5 17,7-3 1,2-3-83,2-5-334,-1 0 608,6 0 0,1-10 0,5-3 0</inkml:trace>
  <inkml:trace contextRef="#ctx0" brushRef="#br0">7172 12255 7569,'0'-12'0,"0"5"13,0-1 0,0 4 43,0-3 0,0 3 183,0-4 0,0 4 609,0-3-579,0 4 0,-1-2-86,-3 5 1,3 1-129,-3 3 1,3 4 92,1 7 0,-1 4-99,-3 8 0,3 2 4,-3 5 1,2-2-134,2 2 0,0-2-24,0 6 1,0-4-111,0-3 1,4-2-110,0-3 1,1-3 142,-1 0 0,1-4-100,3-4 1,-2-3 69,-2-1 1,-2-1-278,6-6 87,-6 5 400,9-8 0,-5 9 0,5-3 0</inkml:trace>
  <inkml:trace contextRef="#ctx0" brushRef="#br0">7207 12266 7569,'-12'-18'418,"1"3"46,-1 2-175,6 7-134,1 1 50,10 5-68,1 5 1,2 3 10,0 7 0,-1-1 23,5 5 1,-1 0-187,0 4 0,2 0 72,2-1 0,-2 1-146,2 0 1,-1-5-3,1-3 1,-2-2-14,2-2 0,-1-4 51,2-4 1,-4-1 20,3-2 0,-2 0 16,-1 0 1,-1-2-2,0-1 1,2 0-95,2-5 0,-1-1 112,5-6 0,-3 1-109,3-5 1,-4 4 85,4-4 1,-5-1-12,1-7 0,-2 4 58,-2 0 1,-5 2 8,-2 6 0,-2-1 52,-2 5 1,0-1 399,0 1-72,0 5-243,0 1 0,-2 6-67,-2 3 0,3 2 14,-3 5 0,3 7-6,1 5 0,0 1-46,0 7 1,0-1-120,0 4 1,0 4 57,0 1 1,1-1-145,3-4 1,-1-4-31,4 1 0,0-6 78,0 2 1,2-8-20,-5-4 0,4 2 31,-5-2 1,3-4-215,-3-3 1,-1-4-533,1 3-271,-1-4 1096,-2 2 0,0 0 0,0 1 0</inkml:trace>
  <inkml:trace contextRef="#ctx0" brushRef="#br0">7903 12186 7569,'-4'-18'0,"1"3"-104,-1 7-59,9 3 0,-4 7 495,3 1 0,-3 9-129,-1 7 0,0 8 211,0 3 1,2 4-128,1 4 0,-1 3-171,1 5 0,-1-6-8,-2-2 0,0 0-77,0-3 0,3 0 103,1-8 0,1-1-166,-1-3 1,-1-5-60,4-3 0,-4-2 91,1-2 0,1-3-330,-1 0 76,-1-6-203,-3 3 0,2-5-19,1 0 0,-1-1-649,1-3 1125,-1 3 0,-7-14 0,-2 2 0</inkml:trace>
  <inkml:trace contextRef="#ctx0" brushRef="#br0">7835 12506 7569,'5'-12'-114,"2"2"192,9 3 1,-2-2 144,5 5 0,-4-4 7,4 5 0,4-5 179,3 4 0,5-3-353,-5 3-52,6 0 1,-8 4-30,3 0 0,-4-4-182,-4 0 0,1 0-398,-5 4 1,-3 0 60,-5 0 544,1 0 0,3-5 0,1-1 0</inkml:trace>
  <inkml:trace contextRef="#ctx0" brushRef="#br0">7880 12175 7569,'13'-16'134,"2"1"1,3 0 270,5 4 1,4-1-1,-1 1 1,5-1-93,-5 1 0,5 3-100,-5 1 0,6 0-30,-1 0 1,-3-2-123,-2 5 1,-2 0-280,-1 4 0,-6 1 218,-6 3 0,0 3 0,-4 4 0</inkml:trace>
  <inkml:trace contextRef="#ctx0" brushRef="#br0">3598 13602 7569,'-7'0'-167,"2"-1"57,5-3 295,0 3 103,0-4 317,0 5-419,5 0 1,-2 0-13,4 0 1,-3 5-41,4 3 1,-2 7-10,2 4 1,2 2-41,-2 2 1,3 5 69,4 3 1,-2-2-131,2 1 0,3 1 58,1 3 0,2-1-119,2-3 1,-4-2-13,0-5 1,2 0 1,5 0 0,-2-5 47,3-3 1,-3-2-6,-1-2 1,-1-1-18,-3-2 0,1-2 62,-5-2-176,0-3 0,-3 4 46,-1-5-516,-4 0-109,-2 0-359,-5 0 657,0-5 1,0 3 415,0-6 0,-16-5 0,-3-4 0</inkml:trace>
  <inkml:trace contextRef="#ctx0" brushRef="#br0">4043 13625 7569,'0'-11'-421,"0"-1"129,0 1 465,0-1-89,-5 1 250,4 0 362,-4-1-15,5 1-145,0 4-379,-6 2 1,1 14 11,-2 3 0,-5 8-55,1 3 0,-2 1 38,-6 6 0,0 5-91,-4 3 1,1 4-2,-1-4 0,0 1-208,0-1 0,0-2-53,0 2 0,2-4 133,2-4 0,2-2-95,6-5 1,-1-5 88,1-3 1,5-2-50,2-2 1,-1-3-142,1-1-2,0-4 0,4 3-125,0-2-168,0-3 559,5 4 0,7-5 0,5 0 0</inkml:trace>
  <inkml:trace contextRef="#ctx0" brushRef="#br0">5059 13568 7569,'-11'-4'-345,"0"0"-107,-1-5 0,5 7 1257,-1-6-274,5 6 199,-2-3-472,5 5 1,0 1-106,0 3 1,5 3-27,3 9 0,3 0 8,5 3 1,-2 1-26,5-4 1,0 3 30,4-4 0,-1 4-109,1-4 0,0-1 83,0-6 1,0 2-170,0-2 0,-4-3 97,0-2 1,-7 0-352,0 1 1,-1-3-510,-3 3-566,-3-3 1383,0-1 0,-5 5 0,0 2 0</inkml:trace>
  <inkml:trace contextRef="#ctx0" brushRef="#br0">5505 13499 7569,'6'-11'5,"-1"0"73,-5-1 0,5 5 202,3-1-174,-3 5-76,0-2 25,-5 5 0,-5 5-75,-3 3 1,-3 6 110,-4 1 0,1 6-255,-5-2 0,4 1-18,-4-1 1,5 2-20,-2-1 1,4-4-98,0-1 0,2 2-118,2-2 228,-2 0 0,5-3 14,-2-1 174,2 0 0,5 1 0,0-1 0</inkml:trace>
  <inkml:trace contextRef="#ctx0" brushRef="#br0">5322 13796 7786,'-6'5'192,"1"2"0,5 4 136,0 1 1,0-1-97,0 1 0,5 4-173,2 3 1,0-1 35,0 1 1,0-4-158,0 4 0,3-5 107,-2 1 0,-2-2-92,2-2 1,-5-3-212,0 0 1,-1-1-272,-2 5 0,0-5 529,0 1 0,-5 0 0,-2 3 0</inkml:trace>
  <inkml:trace contextRef="#ctx0" brushRef="#br0">7001 13397 7136,'5'-7'-930,"-4"-3"1921,4 4-482,-5-6-191,0 1 159,0 5-304,0-5 0,2 10-35,1-3 1,-1 4 25,2 4 0,-2 4-4,2 7 1,-2 3-11,6 5 1,-4 0-99,3-1 1,0 5-62,0 0 0,2 4 104,-5 0 0,1 2-150,-1 1 0,-3-1 42,3-2 0,-1-2-80,0-3 1,-1-2 10,2 3 0,-3-7 10,-1-1 0,4-5 30,-1 2 0,1-7-305,-4-2-265,0-4 196,0 2 53,0-5 0,5-5 0,2-2 0</inkml:trace>
  <inkml:trace contextRef="#ctx0" brushRef="#br0">6898 13408 7569,'-5'-18'-360,"4"-3"0,-8 7 402,5-5 1,0 4 226,4-5 1,2 5-59,1-4 0,4 5 78,4-1 0,4 2-200,1 2 20,4 5 0,-2-3-20,5 5 1,1 0-120,2 4 0,0 0 34,4 0 1,-4 1 105,0 3 0,-2 3-177,-1 4 1,0 4 7,0 0 1,-5 4-73,-3-3 1,-4 3-5,-3-4 0,-3 5-37,-5-1 1,0-1 136,0 1 0,-1-1-18,-3 1 0,-6 1-20,-6-5 1,0 4-17,1-3 1,-2-1-20,-2-4 1,3-3-9,4 0 1,-3-2-5,0 1 1,0-1-47,3-6 166,6 0 0,-9-6 0,2 0 0</inkml:trace>
  <inkml:trace contextRef="#ctx0" brushRef="#br0">7618 13145 7569,'0'-11'15,"0"0"1,0 3 183,0 0 195,0 6 220,0-3-537,0 5 0,-5 5 98,-3 2 0,-2 9-105,-2 3 0,1 6 23,0 2 0,-5 4 10,1 0 0,0 6-41,4 1 1,-1 5-130,1-1 1,-1 1-64,1-1 1,4 2 55,4-2 0,1-3-72,2 0 0,2-5 37,1-4 0,4-1 38,4-2 1,1-7 53,-1 3 1,2-8 6,2 1 0,-1-4-33,5 0 0,-1-2 5,1-2 0,1 0-63,-5-4 0,1 0-122,-5-4 1,0 4-492,1 0 714,-6-1 0,4 3 0,-3 0 0</inkml:trace>
  <inkml:trace contextRef="#ctx0" brushRef="#br0">7766 13454 7569,'-7'-22'0,"-1"3"0,5 3-288,0 4 215,1 1 0,2 3 643,0 1-150,0 4-215,5-2 0,-2 5 17,5 0 1,-2 5-68,2 3 1,2 3-58,-3 4 1,7 1-48,1 6 1,2-1 51,-2 5 0,-2 0-98,2 0 0,2-2 3,-2 3 0,0-3-101,-3-1 1,3-4 31,0 0 1,0-5-98,-3 1 0,-1-2-96,0-2 0,-3-3 85,0 0 1,-2-5-281,2 5 1,-2-5-159,-2 0 1,-3-1 606,4-2 0,-5 0 0</inkml:trace>
  <inkml:trace contextRef="#ctx0" brushRef="#br0">7983 13397 7569,'0'-23'0,"0"5"176,0 3-39,0 2 1,-1 6 40,-3-1 1,2 5 22,-6 0 1,5 4-95,0 6 1,-2 2-131,1 10 1,-5 0-86,1 4 96,-2 5 0,-1 1 38,-1 6 0,1-5-68,-1 1 0,1-1-220,0 4 1,-1-1 103,1-2 1,-1-3-281,1-6 0,3 0 11,1-3 427,4-2 0,-2-6 0,5 0 0</inkml:trace>
  <inkml:trace contextRef="#ctx0" brushRef="#br0">8166 13488 7569,'-6'-5'486,"0"-1"-252,6-6 0,6 2 106,1 2-191,3-2 0,2 8-84,-1-6-15,1 6 0,3-3-5,0 5 0,0 0-129,-3 0 0,0 0-296,4 0 0,-7 0 113,2 0-173,-2 0 440,2 0 0,-4 5 0,-2 1 0</inkml:trace>
  <inkml:trace contextRef="#ctx0" brushRef="#br0">8177 13602 7569,'-11'0'168,"5"0"153,0 0 1,8 0-121,2 0 0,2-4-18,5 1 1,2-1-164,2 4 0,3-4 51,5 0 1,-4 0-331,0 4 1,0-3 104,4-1 1,-4 0-34,0 4 1,-1-4-154,1 0 0,-3-1 340,-4 1 0,-1-7 0,0-7 0</inkml:trace>
  <inkml:trace contextRef="#ctx0" brushRef="#br0">8588 13408 7569,'0'-11'0,"0"-1"147,0 1 362,0 4-229,0-3-139,6 9 0,-1-3-44,2 8 1,2 2 36,-5 6 0,5 3-173,-2 0 0,4 6 92,0-2 1,0 1-260,1-1 0,-1 1-25,1-5 1,-1 5-154,1-5 1,-1 0 98,0-4 1,1-4 284,-1-3 0,1 2 0,-1 0 0</inkml:trace>
  <inkml:trace contextRef="#ctx0" brushRef="#br0">8840 13294 7569,'-2'-18'-30,"-1"3"349,1 7 566,-3 3-725,5 5 1,-1 7-14,-3 4 0,-2 5-171,-6 7 0,1 9 89,0 2 0,-6 4-115,-2 0 0,1 2-117,-1 2 0,2 1-254,-2-5 1,-2 2 92,6-5 0,0-4-180,3-8 1,5-1 507,-1-3 0,0-3 0,-3-4 0</inkml:trace>
  <inkml:trace contextRef="#ctx0" brushRef="#br0">8954 13671 7569,'0'9'629,"0"2"0,-1-2-248,-3 6 1,-1 2-151,-3-2 1,-2 5-305,2-1 1,-2 4-302,-1 4 0,3-4 374,1-1 0,-6 1 0,-5-5 0</inkml:trace>
  <inkml:trace contextRef="#ctx0" brushRef="#br0">9262 13157 7569,'-11'-5'28,"5"3"169,0-8 1,6 8 151,0-6 117,0 6-167,0-3-154,0 5 0,6 5-111,1 2 1,5 3-5,3 2 0,-2 3 58,2 0 1,1 4-176,-1-3 1,4 3 53,-3-4 0,-1 0-258,-4-4 1,0 1 55,-4-1 1,2-3-60,-5 0 0,3-5 294,-3 5 0,0-6 0,-4 4 0</inkml:trace>
  <inkml:trace contextRef="#ctx0" brushRef="#br0">9651 13145 7569,'-5'-16'12,"-2"3"150,1-3-118,1 9 46,5 2 0,-5 5 27,-3 0 0,-2 2-131,-1 1 0,-2 5 65,-2 7 0,2-1-157,-2 5 1,-1-4 90,5 4 0,-3 1-120,6 2 1,2-3 21,-1 0 1,4-3-88,-1 3 0,2-5 71,-2 1 0,3-2-76,-3-2 1,2-3-64,2-1 67,0 1 212,0 3 0,0-3-122,0-1 0,0-3 320,0 4 1,0-4-90,0 3 0,0 1-130,0 3 1,4 1 430,0-1 1,1 4 201,-1 1 1,-3 3-282,3-4 0,-1 4-83,0-4 1,-1 0-180,1-3 1,3-1 129,-3 1 0,2-1-231,-1 1-35,-2-6 1,4 3-135,-2-5-192,-3-1-549,4-3 534,-5 0 0,-5 0 0,-1 0 1</inkml:trace>
  <inkml:trace contextRef="#ctx0" brushRef="#br0">9731 13420 7569,'0'-12'0,"0"1"0,1 1 465,3 2-239,7-2 1,2 8 3,2-1 0,-2-2-7,-2 1 0,1 0-111,-1 4 1,4-4-108,0 0 1,2 1-491,-2 3 371,-2 0 1,5 0-35,-3 0 1,-6 0 147,2 0 0,-2 0 0,2 0 0</inkml:trace>
  <inkml:trace contextRef="#ctx0" brushRef="#br0">9708 13545 7569,'5'-6'192,"2"2"1,4-1-85,0 1 1,5-1-24,4 1 1,1 2-101,2-6 0,1 6 50,3-2 1,-2-1-330,6 1 1,-6-4 293,2 4 0,2-4 0,0 1 0</inkml:trace>
  <inkml:trace contextRef="#ctx0" brushRef="#br0">10187 13317 7569,'-6'-18'0,"2"3"-207,3 7-62,1 3 309,0 0 1,1 4 219,3-3 0,-3 4 189,3 4-297,2 2 1,-3 2-223,5-1 0,-2 5 30,2 3 1,2 0-348,-3-3 0,4 3 185,0 0 1,-3-1-540,-1-6 741,1 2 0,3-9 0,1 4 0</inkml:trace>
  <inkml:trace contextRef="#ctx0" brushRef="#br0">10439 13340 7569,'0'-7'-136,"-5"2"1,-2 5 304,-4 0 1,1 1 228,2 3-221,-7 3 1,11 9 35,-7 3 0,2 4 114,-3 4 1,5 3-241,-1 8 1,2-1 27,-2 5 1,-6-4-127,3 4 1,-3 0 42,2 3 1,-3-4-182,0-3 0,-4-6 10,4-2 0,1-8-343,6 1 129,-2-8-1,9 1-551,-4-9 905,5-2 0,0-5 0,0 0 0</inkml:trace>
  <inkml:trace contextRef="#ctx0" brushRef="#br0">10462 12940 7569,'0'-18'67,"0"2"-67,5 4 0,5 6 533,5 2-286,5 3 1,-6 2 145,5 3 1,2 2-34,5 6 1,0 5-37,4 6 0,-1 1-83,2 7 1,0 3-212,-4 4 1,-4 4-81,-4-4 1,-6 5 91,-2-1 0,-5-1-140,-6 1 1,-1-1-766,-3 5 583,-7 0 0,-8-1 280,-8 1 0,-3-8 0,-11-2 0,-6-3 0,-5-5 0,-1-3 0</inkml:trace>
  <inkml:trace contextRef="#ctx0" brushRef="#br0">3403 14482 7289,'8'0'56,"0"0"1,-1-2-51,5-1 0,-1 1 335,1-1-201,-6-4 0,4 5 69,-2-6 0,2 4 412,1-3-340,1 4 0,-1-6-98,0 5 1,1-3-181,-1 3 0,2 0 88,2 4 1,-1-1-205,5-3 0,0 3 23,4-3 1,0 1-84,0 0 1,5 1 100,2-1 1,3-3 22,1 3 1,-1-2-20,-2 1 1,2 3 20,-3-3 1,2-1-29,-2 1 0,3 0 57,-2 4 0,-1-1-94,5-3 1,-4 3 7,7-3 1,-2 1-75,-2 0 0,2 1 153,2-2 1,1-1-14,3 2 1,2-5 36,-2 4 0,3-5-62,0 2 1,0 2 159,-3 1 1,-3-1-36,-5 1 1,1 0 41,-1 4 0,-4 0-59,1 0 1,-5 0-41,5 0 0,-1 0-20,5 0 0,0 0-11,3 0 0,-1-4 43,5 0 0,4 1-12,3 3 1,1-4 87,-5 0 1,1 0-59,0 4 1,-1-4 113,1 1 1,-4-1-37,0 4 1,-5 0 48,1 0 1,1 0-147,-1 0 1,0 0 1,-4 0 0,1 0 14,-1 0 0,1 0-89,3 0 0,4 0 61,8 0 1,-3-4 19,2 0 0,-2-1-210,-1 1 1,0 3 183,-1-3 0,-3-1-2,0 1 1,-4 1 20,4 3 0,-1-2 5,0-2 0,0 3 32,-3-3 1,-1 3 4,5 1 1,0-4-5,3 1 1,1-1-28,0 4 1,7-4-2,0 0 0,6-4-1,-6 5 0,-2-2 0,-2 1 1,3 3 61,2-3 1,-4 2 5,0 2 0,1-3-11,-2-1 1,1 0 10,-5 4 1,1 0-56,0 0 1,-1 0 27,1 0 1,1 0-142,2 0 0,0 0 26,4 0 0,0 0 24,4 0 0,2 0-312,2 0 0,-3 0 218,3 0 1,-7-4 198,0 0 1,-2 1-105,1 3 1,2 0 28,-6 0 1,6-2 94,-2-1 1,7 1-6,1-2 1,-27 4 0,1-1-176,0 1 0,-1 0 1,0-1-1,0-2 56,1 2 0,-1-1 1,1-2-1,0 0-80,3 2 1,0 0-1,-1-2 1,1 1 81,-2 1 0,0 0 0,-2-1 0,-1 1-47,3 0 1,1 0 0,-3 0 0,0-1 14,4-1 1,0 0 0,-2-1 0,-1 1 59,2 2 1,-1 0-1,-3-1 1,0-1-23,-1 2 0,0 0 0,32-6 116,-32 6 1,1 1 0,30-4 50,-2 1 0,-5 2 14,5-1 0,-9 1-79,5 2 1,-3-3-5,4-1 0,-5 0-32,0 4 0,-1 0-24,1 0 1,-2 0 67,-5 0 0,0-4-54,-1 0 1,0 1 144,-3 3 1,-7 0-42,-4 0 1,-7 0 255,-2 0 0,0 0-280,-7 0 1,-3 0 1097,-5 0-1009,-4 0 213,2 0 1,-6-4-944,-3 0 0,-8 0 355,-7 4 0,-7 0 165,-5 0 0,-2-5 0,-1-1 0</inkml:trace>
  <inkml:trace contextRef="#ctx0" brushRef="#br0">3780 14779 7569,'-7'-4'-182,"-1"0"-268,6 0 776,-4 4 1892,6 0-2031,0 5 1,0 2-5,0 4 1,4 4-143,0 0 0,4 6-20,-5-2 0,3 2 91,-3 2 0,-1 4-140,1 0 0,-1 0 8,-2 0 1,4-3-58,-1 3 0,1-4 35,-4-4 0,0 1-100,0-5 0,4 4 33,0-3 1,3-1-138,-3-4 1,4-3-58,-4-1 0,1 0-157,-2 0 1,-1 0-184,2-3-25,2-3 668,-5 4 0,9-5 0,-3 0 0</inkml:trace>
  <inkml:trace contextRef="#ctx0" brushRef="#br0">4203 14824 7569,'-12'-11'112,"2"3"-112,3 1 0,0 4 0,4-1 0,-4 4 245,-4 4 0,-1 2-55,1 6 0,-4 4-123,-1 3 1,-3 7-10,4 0 1,0 5 1,4-4 0,4 4-39,3 0 1,-1-2-11,2 1 0,0-4-54,7 0 0,2-2 54,6-1 0,3-1-41,0-3 1,7-6 45,0-6 1,1-4-109,4 1 1,2-4 43,2-4 0,2-4 22,1-7 1,-1-2 14,-3-2 1,2-6 0,-5 2 1,-5-2-36,-2 2 1,-10 0 31,1 0 0,-7-3-99,0-1 1,-9-3 58,-7 3 1,-4 0-118,-7 4 1,-5 2-52,-2 2 0,-3 2-120,-2 6 0,5 5-97,-1 2 438,6 2 0,-8 8 0,4 0 0</inkml:trace>
  <inkml:trace contextRef="#ctx0" brushRef="#br0">4968 14813 7569,'0'-12'-387,"0"1"1037,0 0-353,0-1 1,4 1 12,0-1 0,5 5 17,-2-1 0,3 0-176,2-3 0,3 3 32,0 1 0,4 4-126,-4-1 0,2 3 107,-2 1 0,-2 0-209,2 0 0,-2 5-13,-2 3 0,-1 7-28,-2 4 1,1 3 23,-5 1 1,-1-1-104,-3 1 0,-1 5-161,-3 3 0,-2-2 141,-5 1 0,-1-3-19,1 3 1,-1-4 27,1 0 1,0-3-103,-1-4 237,6 3 0,-3-9 170,5 2-81,0-8 0,6-2 137,1-5 0,8 0 3,4 0 0,4 0-111,-4 0 1,5-3 50,-1-1 1,3-4-57,1 4 1,-4-3-56,0 3 0,-5 0-21,1 4 0,-2-1-102,-2-3 0,1 3-104,-1-3 0,-3 3-561,-1 1 771,1 0 0,-2 0 0,-1 0 0</inkml:trace>
  <inkml:trace contextRef="#ctx0" brushRef="#br0">5528 14847 7569,'-5'-11'0,"-2"-5"0,-4 1 765,5 0-126,0 4 40,6 4-425,-5 2 0,0 6-145,-2 3 0,-3 4-111,2 7 0,2 3-114,-2 5 109,0 5 0,1-3 65,-1 5 0,6-4-104,-2 0 1,2 2-147,2-1 1,0 0 51,0-4 0,6-6 13,1-1 1,8-4 149,4 0 0,4-6 0,4-2 0,-2-4-8,6-4 0,0-6 9,8-5 1,-4-6 9,3 2 1,-2-2 12,-2-2 1,-5 0 58,-2 0 0,-8 0-69,-4 0 1,-4-1 26,-3-2 0,-3-2-21,-5-3 0,-6 0-300,-6 4 0,-9-2-75,-10 6 1,-2 3-68,-1 8 0,-6 6 16,-6 2 0,4 8-509,-4 3 770,8 9 0,-1 1 0,5 6 1</inkml:trace>
  <inkml:trace contextRef="#ctx0" brushRef="#br0">3735 15761 7569,'0'-12'0,"-4"1"-4,0 0 0,-4 3 93,5 0 1,-1 4 295,4-3 277,0 4 23,-5-7-457,3 9 0,-1-4-157,6 5 1,4 0 26,4 0 0,4 0-40,1 0 1,4 0 64,-1 0 1,3 0-140,0 0 0,1 0-20,0 0 0,0 1 36,0 3 1,-4 2-49,0 6 1,-9 3 101,1 0 0,-7 4-200,0-4 0,-3 10-36,-1-3 0,-6 4-58,-5-3 1,-2-1 107,-6 1 0,1 0-88,-1 0 1,-3 0 117,3 0 1,2-2 0,-2-2 1,5-1 94,-2-3 0,4-2-88,0 2 1,5-3 137,-1-5-167,6 3 20,-4-8 44,6 3 1,7-5-1,4 0 1,6-2-17,6-1 1,1-4 14,2-4 1,0-2 56,4-2 0,-4 6-61,0-2 0,-7 3 2,-4 0 1,-2 0 9,-1 4 0,-5 0-124,1 4 174,-6-5-17,3 4 14,-5-5 1905,0 6-1768,0 6 0,0 0-6,0 5 1,0 1-109,0-1 0,5 1 65,3-1 0,2-1-165,2-2 1,4 1 92,3-6 1,2 3-16,-2-3 0,6-1 66,-2 1 1,2-6 72,-2-5 0,4-2-74,-1-2 1,5-3 8,-5 0 0,5-2-4,-5 2 0,0-1 10,-7-3 0,-3-2-159,-4 6 1,-2-1 103,-2 0 0,-3-1-128,-5-6 1,0 4-50,0 0 0,-7 0-54,-4-4 1,-6 1 104,-5 3 0,-8 8-43,-4 7 0,-5 4 31,-7 4 1,-1 7 6,-2 8 1,5 8-173,-1 3 0,7 0 177,0 0 0,11-2-389,4 6 0,8-6 494,0 6 0,3-3 0,5-1 0,3 0 0,3 1 0,1 5 0</inkml:trace>
  <inkml:trace contextRef="#ctx0" brushRef="#br0">5334 15624 7569,'0'-8'0,"0"1"0,0-1 93,-6 2 307,5-5 45,-9 10 61,9-4-139,-9 5 1,8 1-191,-1 3 1,1 8 5,2 7 1,0 3-107,0 5 0,0 1 79,0 2 0,0 3-228,0-2 1,0-3-67,0-2 1,0-1-198,0-3 1,4 0 170,0-3 1,0 1-72,-4-4 0,0-5-121,0-3 0,0-1-772,0 5 1128,0-1 0,5-5 0,1-1 0</inkml:trace>
  <inkml:trace contextRef="#ctx0" brushRef="#br0">5630 15635 7569,'0'-18'0,"0"3"-232,0 8 172,0 1 359,-5 6-183,-1 0 0,-2 0 50,1 0 1,0 2 13,0 2 0,-3 6-21,2 5 0,-2 5 0,-1-1 0,0 3 2,4 1 0,-2 0 0,5-1 0,0 1-184,4 0 1,0 0-26,0 0 1,2-4-60,1 0 1,4-5 35,4 1 1,2-4-66,2-3 0,-1-3 129,5-5 1,1 0 17,7 0 0,1-5-22,2-3 0,3-2 12,-2-1 0,2-4 4,1-1 1,-5 0 22,-2 1 1,-4-3-28,-4-5 1,-3 0-32,-4 0 1,-6 1-128,-2-1 0,-9 0-236,-7 0 1,-4 0 143,-7 0 0,-9 6-279,-2 1 0,-8 9 528,0 3 0,-2 8 0,-2 2 0</inkml:trace>
  <inkml:trace contextRef="#ctx0" brushRef="#br0">3883 16663 7569,'-11'-11'-153,"-1"-1"-38,1 1 0,4 3 882,4 1-372,1-1 1,-1-3 29,-1-1 0,0 4-122,4 1 1,1 3-122,3-4 0,-1 6 7,4-2 0,1-1-107,3 1 1,1 0 76,-1 4 0,4-3-119,1-1 0,3 0 113,-4 4 0,1 0-133,0 0-27,-4 5 1,5 1 48,-6 6 1,-5-1-53,-2 1 0,-2 4 11,-2 3 0,-2-1-71,-2 1 1,-2 4 93,-5 3 1,-2 1-102,-2-4 0,-2 0 133,-2 0 1,-2 0-31,2-1 0,2 0 67,2-3 0,-2-3-67,2-4 0,4-2 300,3-2-164,6 2-78,-3-9 1,6 4-40,3-5 0,6 0-4,5 0 1,5 0 0,-1 0 0,3-1-94,1-3 1,3 2-60,1-6 1,0 4 38,-4-4 0,-1 5-110,1-5 1,-1 6-96,-3-2 353,2 2 0,-3-3 0,5-1 0</inkml:trace>
  <inkml:trace contextRef="#ctx0" brushRef="#br0">4374 16697 7569,'-11'-11'-221,"-1"5"0,1 0 423,0 6 1,3 0 332,0 0 0,2 2-199,-2 2 1,-2 2-108,3 5 1,0 5-262,0-1 0,4 1-14,-1-1 0,3-1-36,1 5 0,1-5 84,3 2 0,0-4-73,7 0 0,-2-2 45,6-2 0,3 0-83,1-4 1,4 0 17,4-4 0,-3-5 31,2-3 1,4-3 60,0-4 1,2 1-22,-2-5 0,-2 0 68,-5-4 0,-5 4-46,-3 0 1,-4 4 4,-3-5 1,-3 3-51,-5-2 1,-6-3-4,-6 3 1,-5-1-77,-10 1 1,2 2 62,-6 6 1,-3 1-209,-4 2 1,4 3 45,3 5 0,6 0-166,-2 0 387,3 10 0,6 3 0,2 10 0</inkml:trace>
  <inkml:trace contextRef="#ctx0" brushRef="#br0">5391 16389 6723,'0'-6'1043,"0"1"-319,0 5-559,-5 5 1,3 5-32,-2 5 1,2 1-14,-2 0 0,3-2-91,-3 5 0,2-4 103,-2 4 0,2-5-161,-1 1 0,0 2 21,-1-2 1,2 4-76,-6-4 1,6 4 75,-2-4 0,-1 4-128,1-3 1,0-1 16,4-4 1,0 1 105,0-1 1,1-3-111,3-1 0,-1-4 82,4 1 0,2 1 16,6-1 1,-1-1-42,5-3 1,-5 0-6,2 0 1,0 0-32,-1 0 0,1 0-102,-5 0 1,0-3-214,1-1 1,-5 0 158,1 4 0,-5-1 256,0-3 0,4 3 0,-1-4 0</inkml:trace>
  <inkml:trace contextRef="#ctx0" brushRef="#br0">5562 16537 7569,'0'-11'-125,"0"0"1354,0 4-880,-5 2 1,4 6-167,-3 3 1,3 8-187,1 7 0,0 2 73,0 2 0,0 0-201,0 0 0,0 3 18,0 1 0,1 0 29,3-4 0,-3-4-105,3 0 0,-3-2-185,-1 2 0,0-2-81,0-6 1,0-3 5,0 0 449,0-6 0,5 8 0,1-3 0</inkml:trace>
  <inkml:trace contextRef="#ctx0" brushRef="#br0">5825 16435 7569,'-8'-12'-108,"0"1"108,6 4 408,-3-3 154,5 9 0,0-3-347,0 8 1,-4 4-256,0 7 1,-3 3-186,3 4 169,-5 1 0,8 4 46,-3 0 0,3 3-73,1-3 0,0 1 30,0-2 0,1-5 34,3 1 1,3-6-136,8-1 1,-1-8 73,5-3 0,0-2 187,4-2 1,1-6-39,3-1 1,-2-8-33,6-4 1,-3 1-17,-2-1 0,1 0 13,-8-4 0,-6 0-48,-2 0 1,-7 4 41,0 0 0,-4 0-128,-4-4 1,-4 0 57,-7 1 1,-8 0-366,-7 3 0,-4 4 9,-4 7 152,-3-2 0,-10 9 0,-1-4 0</inkml:trace>
  <inkml:trace contextRef="#ctx0" brushRef="#br0">3940 17405 7569,'-1'-7'-201,"-3"-1"0,3 4 285,-3-3 1,3 3 171,1-4 0,-4 5 101,0-5 33,0 5-272,4-2 1,0 7 12,0 1 0,0 4 4,0 4 0,2 2-44,1 2 1,3-1-75,1 5 1,2 0 82,-5 4 0,1 0-94,-1 0 1,-3-1 31,3 1 1,-3 0-132,-1 0 0,0-1-75,0-3 0,0 1 63,0-5 1,-1 0 98,-3-3-51,3-1-47,-4-4 27,5-2 1,5-5-107,2 0 0,3 0 41,2 0 1,-1 0-98,1 0 0,0 0 18,4 0 1,-4-2 286,4-1-66,-4 1 0,0-8 0,-1 4 0</inkml:trace>
  <inkml:trace contextRef="#ctx0" brushRef="#br0">4203 17588 7569,'-5'-18'-46,"0"6"23,-3 4 1,2 0 440,2-3 683,3 5-109,-4-4-623,5 8 0,0-2-395,0 8 1,1 6-24,3 6 1,-2 4-24,6-1 0,-6 3 111,2 0 0,1 5-64,-1 0 0,1-1-57,-1-3 0,-3 0-193,3 0 0,-3-4-71,-1 0 1,0-5 115,0 1 0,2-3-516,1-5-64,-1 3 810,8-8 0,-4 3 0,6-5 0</inkml:trace>
  <inkml:trace contextRef="#ctx0" brushRef="#br0">4488 17451 7569,'-1'-10'-265,"-3"2"-535,3 3 958,-9 5 0,4 2-74,-6 1 1,5 4 190,-1 4 0,0 6-108,-3 2 0,-1 2-29,1 2 0,3 4-19,1-1 0,4 2 71,-1-1 1,3-6-180,1 6 1,0-9 25,0 5 1,5-8 13,3 0 0,6-3-142,1-5 0,5-2-3,-1-5 1,0 0 79,4 0 0,-2-5-22,5-2 0,3-7-15,2-2 0,-2-4-6,2 1 0,-6-3 17,2 0 0,-7-2-1,-1-3 1,-6 3-79,-2-3 1,-5 3 89,-6 1 1,-5-3-1,-2-1 0,-10 2-15,-6 5 1,-5 0-54,-6 5 1,0 1 20,0 6 0,-1 5-5,1 6 1,5 4 80,2 4 0,8 6 0,3 0 0</inkml:trace>
  <inkml:trace contextRef="#ctx0" brushRef="#br0">5402 17337 7569,'0'-12'0,"0"1"0,0 0-490,0-1 225,0 1 1,5-1 560,3 1 288,2 0 1,1-1-147,1 1 0,-1 1 47,1 2 0,-1 2-272,0 2 0,1 2-200,-1-1 1,1 5-162,-1 2 0,-1 6 120,-2 2 1,1 0-66,-5 7 0,-1 0-9,-3 4 1,-3 1-125,-1 3 1,-5 1 59,1 2 1,-6 3-4,-1-2 1,-1-2 120,0 1 1,4-4 10,-4 0 0,4-5 89,0-2 0,5-7-50,-1 0 186,6-1-121,-4-4 0,12-1-31,1-2 0,7-4-18,1-4 0,4 1 2,-3-4 1,4 3-22,-1-4 0,3 6-11,0-2 0,-3-1-326,0 1 1,-1 0 141,1 4 1,2 0-381,-6 0 1,4 0 575,-4 0 0,5-5 0,-2-1 0</inkml:trace>
  <inkml:trace contextRef="#ctx0" brushRef="#br0">5813 17463 7569,'-11'-8'0,"-1"0"0,5 6 629,-1-2-54,6 3-265,-3-4 0,3 5 87,-2 0 1,3 2-318,-3 10-45,-2-4 1,5 13 34,-3-6 1,-1 5-112,1-1 0,0 3-2,4 1 1,5-4 132,3 0 0,3-5-253,5 1 0,0-6 58,3-2 1,3-4-31,-3 1 1,4-4 97,3-4 1,0-2 35,4-6 1,-1-3-50,2 0 1,-3-6-1,-6 2 0,0 2-8,-3-2 1,-4 1-101,-7-1 0,-4-3 14,-8 3 1,-4 1 91,-7-1 1,-8 2-235,-7-2 0,-12 2-63,-4 6 0,-7 4-50,0 4 0,2 1 125,1 2 1,3 10 0,2 3-1</inkml:trace>
  <inkml:trace contextRef="#ctx0" brushRef="#br0">8143 14459 7569,'0'-7'404,"0"-3"66,0 9 82,0-9-68,0 9-278,0-4 0,0 6-127,0 3 0,0-1-72,0 9 1,0-3 92,0 6 1,0 3-190,0 1 1,0-1 50,0 1 1,0 0-173,0 3 1,0 1 22,0 0 0,0 0-69,0 0 1,0 0-46,0-1 0,-4 1-520,0 0 821,1-5 0,-2 4 0,-2-5 0</inkml:trace>
  <inkml:trace contextRef="#ctx0" brushRef="#br0">8474 14425 7569,'0'-22'0,"0"3"453,0 2-22,0 11-194,0 1-304,0 5 1,-4 5 207,1 3-79,-1 7 0,3 3-16,-3 5 1,-3 8-12,-4 4 1,3 1-18,1-1 1,-5 4 48,-3 3 0,0-2-176,3 2 0,1-5 41,0 1 1,-1-4-129,1-3 0,1-3-43,2-5 1,-1-6-32,5-1 0,1-4 2,3 0 268,0-1 0,-6 1 0,0-1 0</inkml:trace>
  <inkml:trace contextRef="#ctx0" brushRef="#br0">8623 14642 7569,'-2'-22'328,"-1"3"571,1 2-472,-3 11-244,5 1 1,0 6-51,0 3 1,-1 4 72,-3 7 0,2 3-134,-6 5 1,4 1-17,-3 2 1,3 0-78,-4 4 1,6-3 7,-2 3 1,3-6-265,1-1 0,0-1 11,0-7 0,5-1 118,2-6 1,3 0 61,2-4 1,1 0-12,2-4 1,3-1-74,4-3 1,-3 1 59,1-4 1,-4-1-351,-1-3 239,6-1 0,-15 1-209,5 0 0,-3 3 430,-4 0 0,-3 1 0,4-5 0</inkml:trace>
  <inkml:trace contextRef="#ctx0" brushRef="#br0">8783 14767 7569,'-2'-7'-3,"-1"-1"0,1 4 76,-2-3 542,3 4-180,-4-2-90,4 0 0,-4 5-85,5 0 1,-1 1-234,-3 7 1,2 1-2,-1 6 0,1-1-83,2 5 1,4 0 76,0 4 0,1-4-151,-1 0 1,-3 0 130,3 4 0,2-1 0,1 1 0</inkml:trace>
  <inkml:trace contextRef="#ctx0" brushRef="#br0">8303 15315 7569,'0'-17'0,"0"0"-10,0 6 222,0 4 301,5-3-251,-4 9 53,4-4-142,-5 5 0,0 9-147,0 2 1,4 8 74,0 0 1,1 3-178,-1 1 1,-3-1 72,3 1 1,-2 0-251,2 0 1,-2-1-67,1-3 1,2 2-202,-1-2 1,1-2 519,-1-2 0,-3 3 0,4-1 0</inkml:trace>
  <inkml:trace contextRef="#ctx0" brushRef="#br0">8634 15247 7569,'-5'-18'0,"4"2"341,-3 4 92,3 6-116,1-4-146,0 8-144,0 13 17,0 3 1,0 13 3,0-4 0,-2 5-206,-1 3 0,-4 0 83,-4 0 1,-1 2-138,1-3 1,0 2-194,-1-2 0,2 2 176,2-5 0,-2-2 15,3-6 0,2 2 7,1-6 1,-1 0 206,1-4 0,0-4 0,-1 3 0,-1-4 0</inkml:trace>
  <inkml:trace contextRef="#ctx0" brushRef="#br0">8794 15350 7569,'0'-12'-58,"-5"6"-29,4 1 1,-4 6 349,5 3 1,0 2-60,0 6 1,-4-1 11,0 0 0,-5 6-121,2 2 0,0 3-149,0 0 0,-1 1 157,-3 0 1,0 0-148,4 0 0,-2 0-24,5-1 1,0-4-145,4-3 0,0-2 64,0-1 1,0-5 98,0 1 0,2-6 32,1 2 1,4-3-91,4-1 0,2 0-106,2 0 1,-1-1 10,5-3 1,-5 2-158,1-6 1,-2 6 358,-2-2 0,1-2 0,-1-1 0</inkml:trace>
  <inkml:trace contextRef="#ctx0" brushRef="#br0">8874 15612 7569,'0'-11'0,"0"-1"52,0 1 91,0 5 380,0-4 173,0 8-254,0-3-159,0 5-164,0 5 1,-4 3-126,0 7 1,1-1 56,3 5 1,0 0-126,0 4 1,0 0-347,0 0 1,0 0 246,0-1 0,1 1 173,3 0 0,-3 0 0,4 0 0</inkml:trace>
  <inkml:trace contextRef="#ctx0" brushRef="#br0">8257 16229 7569,'-5'-11'0,"4"-1"-45,-3 1 1,-1 3-73,1 1 1003,0 4-269,4-2-421,0 5 1,0 6-60,0 6 0,2 4 82,2 7 0,-2 0-141,6 0 1,-6 0-102,2-1 1,1 1-231,-1 0 0,0-4 162,-4 0 0,4-4-133,-1 4 1,1-5-112,-4 2-678,0-4 1013,0 0 0,5-1 0,2 1 0</inkml:trace>
  <inkml:trace contextRef="#ctx0" brushRef="#br0">8611 16126 7569,'-1'-11'0,"-3"-1"0,3 1 585,-4 5-297,5 1 1,0 13-120,0 4-20,-5 7 0,2 4-4,-4 7 1,-2 4-111,-6 5 0,2-4-32,-2 3 0,-2 1 58,2 0 1,0-1-227,3-4 0,1 3-8,-1-3 1,2 0-38,3-11 1,0 2-36,4-6 0,1-2-220,-2-2 0,3-6 465,1-1 0,0-6 0,0 3 0</inkml:trace>
  <inkml:trace contextRef="#ctx0" brushRef="#br0">8714 16309 7569,'-10'-11'1233,"2"-1"-826,3 6-360,5-4 1,0 10 39,0 0 0,0 5 57,0 6 0,-4 2-138,1 2 0,-6 3-1,1 5 1,2 3-77,-2 1 0,6 0 83,-2-5 1,3 1-104,1 0 0,0-4-191,0 0 0,0-5 125,0 1 1,5-6 9,2-1 0,3-6 62,2 2 1,3-2-354,0-2 0,4-4 438,-3 0 0,4-5 0,-2 3 0</inkml:trace>
  <inkml:trace contextRef="#ctx0" brushRef="#br0">8828 16480 7569,'-5'-11'0,"4"3"186,-3 1 0,2 4 812,-2-1-122,3-2-575,-5 5 1,6 2-220,0 10 1,-3 2 15,-1 6 0,0 0-102,4 4 0,0 0-83,0 0 1,4 3-253,0 1 1,3 3 338,-3-3 0,5 0 0,-3-4 0</inkml:trace>
  <inkml:trace contextRef="#ctx0" brushRef="#br0">8349 17051 7569,'0'-17'0,"-4"0"0,0 6 553,-5-1 45,8 6-249,-4 1-212,5 5 1,0 1 18,0 3 1,1 7-78,3 8 0,-3 3-27,3 1 0,2 5 99,2 2 0,-3-1-113,-1 2 0,1-5 39,-1 5 0,3-6-417,-3 2 1,0-3 34,-4-1 0,0-5-117,0-3 1,4-2 15,0-2 1,-1-3 405,-3-1 0,5 1 0,2 3 0</inkml:trace>
  <inkml:trace contextRef="#ctx0" brushRef="#br0">8611 17166 7569,'0'-12'1143,"0"1"-1052,0 4 1,0 4 67,0 6 1,0 5-93,0 7 0,-1 3 77,-3 5 1,-3 5-230,-9 2 0,4 3-19,-4 1 0,0 1-1,1-1 1,0-4-5,3 1 0,-1-4-359,-2 3 0,3-1 199,-4 2 1,4-5 51,0-7 1,6-2-225,2-6 441,3-4 0,-4 3 0,-2-4 0</inkml:trace>
  <inkml:trace contextRef="#ctx0" brushRef="#br0">8680 17325 7569,'-5'-11'0,"4"0"898,-5 4-206,6 2-343,0 5-219,0 5 1,0 3 9,0 7 0,-5 0-140,-2 8 1,-3-3-77,-2 7 0,5-3 84,-1-1 0,2 4-9,-2-1 0,-1 1 23,5-4 0,0-4-176,4 0 1,-1-5-73,-3 1 126,3-2 0,-3-3 38,8-2 1,2-3-90,6-5 1,4 0-114,3 0 1,-1 0 68,1 0 1,0-4-206,4 0 1,-4-1-175,0 1 130,-5 3 444,3-4 0,-11 5 0,-1 0 0,-5 0 0</inkml:trace>
  <inkml:trace contextRef="#ctx0" brushRef="#br0">8771 17622 7569,'0'-11'0,"0"0"0,1 3-59,3 0 105,-2 1 1,3-1 382,-5 0 84,0 6 193,0-3-167,0 0 1,-4 5-73,0 0 1,-4 2-133,5 10 1,-2-3-267,1 6 0,2 3 126,-1 1 0,1 1-176,2-1 0,0 3-1,0-3 1,2 6 27,1 2 0,-1-1-338,2-3 1,-3 0 291,-1 0 0,5-5 0,1-2 0</inkml:trace>
  <inkml:trace contextRef="#ctx0" brushRef="#br0">13956 11843 7569,'0'-11'-447,"0"0"112,-5 4 417,4-3 0,-4 4 291,5-6 0,0 5 171,0-1 316,0 6-345,-5-9-117,4 10-17,-5-4 45,1 5-400,4 0 0,-4 1 63,5 3 0,0 4 53,0 7 1,0-1 17,0 5 0,0 1-155,0 7 0,0-3 33,0 3 1,4 2-91,0 1 0,-1 0 17,-3 0 1,0-3 62,0 3 1,4-1-44,0 2 1,0 0 73,-4-4 0,1 0-94,3-4 1,-3-4 31,3 0 0,1-5 18,-1 1 1,1-2 6,-1-2 1,-3-3 0,3-1 1,-2-4-39,2 1-2,-3-3-115,5 4 163,-6-4-214,0 4 92,0-5 62,5 0-69,-4 0 48,9-5 1,-4 3 31,6-6 1,-1 5 2,1 0 0,-1 0 109,1-1 1,4 3-67,3-3 1,3 3 59,0 1 0,1-4-83,0 0 0,0 1 114,0 3 0,0 0-107,0 0 1,1 0 5,2 0 1,-2-4-12,3 0 1,-4-1-139,-4 1-70,2 3 1,-8-4-85,2 5-530,-7 0 546,-3 0 1,-6 0-118,-3 0 1,-2 0-132,-6 0 1,0 1 516,-4 3 0,4 2 0,-5 6 0</inkml:trace>
  <inkml:trace contextRef="#ctx0" brushRef="#br0">13979 12140 7569,'-5'-11'95,"4"0"1,-4-1 67,5 1 1,-2 3 422,-1 0 233,1 6-484,-3-3 1,10 1-298,3 0 0,6 0 93,1 4 1,7 0-101,1 0 1,1 0-43,6 0 1,-3 0-81,3 0 0,-4 0 48,0 0 1,-2-1-149,-1-3 1,-4 3-53,0-3 1,-5 2 77,1-2 0,-2 3-859,-1-3 534,-6 3 490,-1 1 0,-5-5 0,0-2 0</inkml:trace>
  <inkml:trace contextRef="#ctx0" brushRef="#br0">13968 11821 7569,'-4'-18'-55,"0"3"55,0-3 0,4 9 446,0-2-30,0 2-141,5-3 0,2 1 135,4-1 1,1 5-320,-1-1 1,0 2 57,1-2 0,-1-1-191,1 6 1,-1-3 67,1 3 0,-1 1-2,0-1 1,5 1-141,-1 2 1,0 0-252,-4 0 1,6 0-221,2 0 1,-1 2 294,1 1 0,4-1 292,3 1 0,6 4 0,-3-1 0</inkml:trace>
  <inkml:trace contextRef="#ctx0" brushRef="#br0">14721 11558 7569,'0'-6'-1422,"0"0"2464,0 6-799,0 6 0,-3 0 10,-1 5 0,-1 7 8,1 5 0,3 4-139,-3 3 0,3 7 18,1-3 0,1 4-134,3 0 1,-2 2 113,6 1 1,-2 4-232,2-3 1,1-2-22,-5 2 0,3-5 17,-3 1 0,4-2 81,-5-2 0,1-5-59,-4-2 0,1-4 80,3-4 0,-2 1 5,1-5 0,-1 0 76,-2-3-72,0-1 72,0 1-60,0-6 5,0-1 565,0-5-429,0-5-57,0 4-81,0-4 0,1 3-7,3-1 1,-2 1-94,6-2 1,-4-1 37,3 2 0,2-2-13,6 1 0,-2 1 49,2-4 1,-1 4 1,1-1 1,-2-1-110,2 1 1,-2-3 53,-2 3 0,1-1-81,-1 1 1,-3 3-369,0-3-448,-6 3 965,3 1 0,-5-5 0,0-2 0</inkml:trace>
  <inkml:trace contextRef="#ctx0" brushRef="#br0">14721 11546 7569,'0'-11'-1473,"0"0"1651,6-1 1,-1 5 162,2-1 1,7 4-110,-2-3 0,7 0 79,0 0 1,2-2-28,2 5 1,-4-4-268,0 5 0,-1-5-127,1 4 0,-3 0-145,-4 4 0,-1 0 180,1 0 75,-6 0 0,4 5 0,-3 2 0</inkml:trace>
  <inkml:trace contextRef="#ctx0" brushRef="#br0">15235 11638 7348,'0'-6'-91,"0"0"1,0 5 1026,0-3-622,0 3 1,0-3-47,0 8 0,6 2-120,1 6 0,3-1 6,2 1 0,0 3-36,4 0 0,-2 4-125,5-4 0,-4 4-9,4-3 1,0-1 42,4-4 1,-4 1-58,0-1 1,-5 1 93,1-1 1,-2-3-172,-2-1 0,1-3 16,-1 4 0,-5-5-896,-2 5 508,2-5 1,-4 3 478,2-2 0,-3 2 0,-1 6 0</inkml:trace>
  <inkml:trace contextRef="#ctx0" brushRef="#br0">15761 11649 7569,'6'-5'-120,"-1"-1"60,-5-6 0,0 5 460,0-1 640,0 6-543,0-3-222,0 5-213,-5 0 0,-1 5-178,-6 2 1,1 3 47,0 2 70,-6 4 1,4-2-132,-2 5 1,1-3 60,-1 3 1,5-5-315,-5 1 0,8-3 119,-4 0 1,3-1-661,1 1 923,-4-1 0,5 1 0,-5-1 0</inkml:trace>
  <inkml:trace contextRef="#ctx0" brushRef="#br0">15578 11912 7569,'-11'0'0,"4"-1"549,3-3 1,3 3-221,1-4 1,-4 10 47,1 2 1,-1 3-107,4 2 1,0 3 83,0 0 1,1 6-224,3-2-66,-3 2 0,4 2-98,-5 0 0,4 0 91,0 0 0,3-2-2,-3-2 1,1 1 26,-1-4 0,-3-1-206,3-4 1,-3 1-21,-1-1 0,0-3 10,0-1 0,0-3-263,0 4-419,0-6-778,0 3 1592,0-5 0,0 6 0,0 0 0</inkml:trace>
  <inkml:trace contextRef="#ctx0" brushRef="#br0">16081 11455 7569,'0'-11'-82,"0"-1"-137,0 6 566,0-4 1,0 7 198,0-4 217,0 4-103,0-2-445,0 5-52,0 10 1,0-1 23,0 10 0,0 0-60,0 4 0,0 5 0,0 2 1,0 2-79,0-1 1,3 3 40,1 0 1,4 0-51,-4 4 0,1 2 90,-2-2 1,0 5-163,5-1 1,-6 1 37,2-1 0,-1-2-66,0-1 1,-1-6-35,1 5 1,2-9-21,-1 5 0,1-7 1,-1-1 0,-1-3 74,4-4 1,-3 1-1,4-4 1,-4-1-8,3-4 34,-4 1-128,2-1-4,0-4-73,-4-2-31,4-5 1,-6 0-689,-3 0 1,2 0 935,-6 0 0,0-5 0,-3-2 0</inkml:trace>
  <inkml:trace contextRef="#ctx0" brushRef="#br0">16492 11718 7569,'-10'-12'-184,"2"1"-1,3 0 528,5 4 568,0-3-217,0 9-180,0-9-153,0 8-295,0-3 0,5 7 105,3 1 0,-2 5 12,2 7 1,0-1-63,8 5 1,-4 0 52,4 4 0,1 4-147,2-1 0,2 1 32,-2-4 0,2 4-94,-2-1 1,2 1 77,-2-4 1,1-4-101,-5 0 1,2-5-61,-2 1 0,-2 1 110,2 0 1,-4-5-145,-3-3 1,2-2 45,-2 2 1,-2 1-108,2-6 1,-6 2-147,2-1-1131,-3-3 1489,-1 10 0,-5-10 0,-1 4 0</inkml:trace>
  <inkml:trace contextRef="#ctx0" brushRef="#br0">16789 11684 7569,'0'-23'0,"0"4"-38,0 0 1,0 8-174,0 0 1373,0 2-408,0 3 136,0-4-585,0 8 1,-4 6-291,0 8 0,-9 12 52,2 2 0,-4 6-98,-1 2 1,-5 6 98,-6 2 1,1 2-40,3 2 1,0-2-221,0-2 1,2 1 73,1-5 0,0-5-345,5-6 0,4-3 199,3-1 1,2-2-961,-2-2 1223,3-2 0,5-6 0,0 1 0</inkml:trace>
  <inkml:trace contextRef="#ctx0" brushRef="#br0">17188 11786 7569,'0'-6'0,"0"0"-16,0 2 291,0 3 195,0-5 234,0 6 0,7-1-519,4-3 0,1 3-169,3-3 1,1 3 133,0 1 1,0-4-223,-1 0 1,3-1 57,5 2 0,-3 0-40,3-5 1,-3 5-136,7-5 1,-3 4-84,-1-3 1,-4 4-38,0-1 1,-9-1-177,2 1 1,-7 1-273,2 3 757,-4 5 0,-3 1 0,-7 5 0</inkml:trace>
  <inkml:trace contextRef="#ctx0" brushRef="#br0">17234 11935 7746,'-6'0'1726,"1"0"-1633,5 0 1,5 0 89,2 0 1,7 0 14,2 0 1,8-1-95,-2-3 0,9 1-119,-1-4 0,2 0-47,-1 0 0,0-2-314,-4 5 1,-2-4-477,-6 5 0,2-1 852,-6 4 0,0-5 0,-3-2 0</inkml:trace>
  <inkml:trace contextRef="#ctx0" brushRef="#br0">17771 11592 7569,'0'-11'0,"0"-1"0,0 1 0,0 3-387,0 1 223,0-1 1,0 0 292,0 1 0,0-1 395,0-3 1,4 3-24,-1 1-282,6 4 1,-2-6-45,4 5 0,1-1 64,-1 1 1,0 3-44,1-3 1,3 3-1,0 1 1,0 0-92,-3 0 0,-1 5 22,1 3 1,-1 2-126,1 1 0,-5 2 71,1 2 0,-6 3-114,2 5 1,-3 0 38,-1 0 0,-1 1-126,-3 2 1,-2 4-128,-5 4 0,-1-4 109,1 1 0,-4-1-14,-1 4 1,1-1 55,4-2 1,-1-3-118,1-5 0,1-1 75,2 1 1,3-5 140,5-3 1,0-6 328,0-1-235,0-6 0,5 7 153,3-5 0,2 0-55,1-4 1,2 0 15,2 0 0,3 0-11,5 0 1,0-4-23,-1 0 1,1-3-87,0 3 0,-1-4-50,-3 4 0,-2-1-476,-1 2 348,-4 1 0,5-4-1434,-6 2 723,-4 3-697,-2-4 1502,-5 5 0,-5 0 0,-2 0 0</inkml:trace>
  <inkml:trace contextRef="#ctx0" brushRef="#br0">18342 11706 7569,'-6'-5'-549,"-5"4"206,10-9 434,-4 9 687,0-4-247,4 5-239,-9 0 1,3 5 99,-4 2-250,-1 3 1,5 3-17,-1 2 1,1 3-64,-5 5 1,1 0 9,-1 0 0,6-1 50,2 1 1,3 0-193,1 0 0,0-1 37,0-3 0,5 1-122,3-5 0,7 0 45,4-3 1,2-5-65,2 1 1,4-5 15,0 0 1,3-5 92,-3-2 1,1-5 122,-2 1 1,-2-2-61,3-1 1,-4-2 77,-4-2 0,1 2-53,-5-2 0,-1-3 102,-6-1 0,-3-2-126,-5-2 0,0-4-132,0 1 1,-10-2-7,-5 1 1,-7 3-166,-5-3 1,-7 9-281,-8 7 1,-2 1 582,-2 6 0,-5 0 0,-1 4 0</inkml:trace>
  <inkml:trace contextRef="#ctx0" brushRef="#br0">18730 11272 7569,'0'-11'-754,"0"0"1162,0 4-168,0-3 1,-1 9 15,-3-3 0,3 1 418,-3 0-663,3 1 0,2-3 112,3 5 1,2 0-80,6 0 0,4 0 94,3 0 1,3-4-59,1 1 0,-1-1-9,1 4 1,-1 0-23,-3 0 0,1-1 6,-5-3 0,4 3 5,-3-3 0,-1 2-7,-4 2 1,-3 0 41,0 0 1,-5 0-120,5 0 103,-5 0-117,2 0 144,-5 0-134,5 0 1,-4 2 54,3 2 1,1 2-11,-1 5 1,-1 2 129,-3 2 0,0 3-109,0 5 0,4 5 134,0 2 0,0 3-65,-4 1 1,0 1 28,0-1 0,0 4-46,0 0 1,0 4-117,0-4 1,1 0 23,3-4 0,-2 4 17,6 1 0,-4-3-146,3-5 1,-3-1 34,4-7 1,-6 5-16,2-9 0,-1 4 39,1-8 0,-3 0 152,3-3 0,-3-1-108,-1 1 0,0-5 163,0 1 1,-1-1-76,-3 5 1,3-5-38,-3 1 1,3-4-78,1 4 130,-6-6-299,5 3 139,-4-5 615,5 0-325,-5 0 1,2 0-136,-4 0 1,-1 0 63,-3 0 1,3 4 73,1 0-131,-1 0 1,-3-4 23,-1 0 1,5 0-137,-1 0 1,0 0 44,-3 0 1,-1 0-210,1 0 0,0-2-263,-1-2 1,0 3-337,-4-3 0,4-1 797,-4 2 0,4-6 0,0 2 0</inkml:trace>
  <inkml:trace contextRef="#ctx0" brushRef="#br0">15030 13420 7569,'-12'0'-576,"1"-6"705,5 5 1,-1-4 655,4 5-391,1 0-49,-3 0-347,5 0 0,5 0 135,3 0 0,2 0 26,1 0 1,6 0-10,2 0 0,3 0-11,0 0 0,0 0-33,-3 0 0,6-4-19,-2 0 1,3-3-90,-4 3 0,1-1 97,0 1 0,0 2-89,0-6 0,0 5-103,-1 0 0,-4-2 38,-3 1 1,-2 0-489,-1 4 214,-1 0-683,-5 0 695,5 0 0,-11 1-571,0 3 892,0 2 0,-16 6 0,4-1 0</inkml:trace>
  <inkml:trace contextRef="#ctx0" brushRef="#br0">15064 13614 7569,'-6'0'608,"1"-2"-323,5-1-143,5 1 1,1-3 279,6 5-211,-1 0 1,4 0 26,0 0 0,6-4-55,-2 1 1,2-2-106,2 1 0,4 1 128,-1-4 1,5 3-333,-4-4 0,3 2 107,-3-2 0,1 3-538,-2 5 1,-4-4 556,4 1 0,-4-1 0,6 4 0</inkml:trace>
  <inkml:trace contextRef="#ctx0" brushRef="#br0">16400 12860 7569,'-7'-6'0,"-1"2"-488,6-3 164,-3 6 931,5-9-107,0 9 39,0-4 666,0 5-1001,0 5 0,0 6-3,0 8 1,0 3-3,0 1 0,0 4-54,0 4 1,0-2-106,0 2 1,0-2 30,0 1 1,0 2-124,0-5 1,3 2-217,1-6 1,4 2 162,-4-6 1,4 1-274,0-1 1,-2-2 187,2-6 1,-2 1-711,2-1 446,2 1 454,-9-1 0,10 0 0,-5 1 0</inkml:trace>
  <inkml:trace contextRef="#ctx0" brushRef="#br0">16229 13488 7569,'-11'0'727,"-1"0"-554,6 0 154,1 0-98,5 0 0,5 0-64,2 0 1,5 0 17,3 0 1,3 0-34,5 0 0,5 0-44,2 0 0,1-4-64,3 0 0,-6-4 95,6 0 0,-2 2-164,2-2 1,0 2 92,1-2 1,-1-2-182,0 2 1,-4 2-130,1-2 1,-6 6-132,2-2 1,-4-1 42,-4 1 1,-3 0-824,-4 4 294,-1 0 861,-4 5 0,-7 2 0,-7 4 0</inkml:trace>
  <inkml:trace contextRef="#ctx0" brushRef="#br0">16435 13728 7569,'-7'-5'555,"-3"-2"-36,9 1-136,-4-4-59,5 4 73,0-6-259,0 1 0,5 3-12,2 1 0,4 4 23,0-1 0,0-1-77,1 1 0,-1 1 86,1 3 0,3 0-155,0 0 1,0 0 3,-3 0 1,-1 5-9,1 2 0,-1 3 3,1 2 0,-2-1-83,-3 1 1,2 4 71,-5 3 0,0 4-141,-4 4 0,0-2-67,0 5 1,-5 0 79,-3 0 1,-6 2-85,-1-6 1,-4 5 33,4-4 0,-4 3 9,3-3 1,-3-2 73,4-6 0,0 1-37,3-4 106,1-1 427,0-4-189,4-4 1,3-2-83,8-5 1,3 0 147,4 0 0,6-2-73,2-1 1,6 0-8,2-5 0,1 2-105,-2-1 1,-2-2-87,3 5 0,1-4 74,-2 4 1,0-1-15,-7 2 1,1 1-84,-5-2 1,1 3 54,-5 1 0,-3 0-463,-1 0 183,-4 0-653,2 0 653,-5 0 0,-5 0 0,-1 0 0</inkml:trace>
  <inkml:trace contextRef="#ctx0" brushRef="#br0">17291 13385 7569,'-6'0'1139,"-4"0"-864,8 0 424,-3 0-14,5 0-272,-5 0-684,4 0 1,-4 2 182,5 1 88,0-1 0,-5 13 0,-1-2 0</inkml:trace>
  <inkml:trace contextRef="#ctx0" brushRef="#br0">17805 12997 7569,'-4'-8'-324,"1"1"221,-1-1 0,4 0 185,0 1 1,0 3 430,0-4-305,0 6 0,0-4 431,0 2-242,0 2-277,0-3 1,0 7 13,0 1 1,-2 5-72,-1 7 0,0 4 178,-5 8 1,1 2-60,-5 5 1,6 5-83,2-1 0,-1 3-21,1-2 0,1 2-114,3-3 1,3 1 28,1-5 0,5-5-135,-1-2 1,2-3 36,1-1 0,-1-4 108,-2 0 0,1-5-234,-5 1 1,3-1 67,-3 1 1,0-6-349,-4 2 1,0-2 198,0 3 1,0-5-779,0 1 1089,0-6 0,0 9 0,0-5 0</inkml:trace>
  <inkml:trace contextRef="#ctx0" brushRef="#br0">18079 13282 7569,'0'-21'-580,"0"2"399,-5 2 0,4 10 934,-3-1-415,-2 6 0,3-3 414,-4 5-543,-1 0 1,-3 0-95,-1 0 0,2 5 91,2 2 1,2 5-133,2 3 0,3 3 47,-3 4 1,3 5-110,1 0 0,0 1 77,0-2 1,5-2-123,3 3 1,2-3 54,1-1 0,1-5-124,-1-3 0,5 2-24,3-2 1,3-4 69,1-3 0,5-6-9,2 2 0,2-3 71,-2-1 0,3-1-41,-2-3 1,1-2 32,-2-5 1,-2-5 12,-5 1 1,0-1 125,0 0 1,-6-1-85,-1-6 1,-8-4-14,0 0 0,-5-4-2,0 0 1,-8-2-208,-6-1 0,-6 1-6,-5 3 0,-6 2-20,-3 5 0,-3 3 62,-4 4 0,1 6 3,-5 10 1,7 0-116,0 0 1,2 6 17,7 6 0,0 1-76,7 6 1,4-4-164,7 4 466,3 0 0,0 4 0,-1 0 0</inkml:trace>
  <inkml:trace contextRef="#ctx0" brushRef="#br0">18879 13123 7569,'0'-17'187,"0"4"467,0-3-287,0 10 23,0 0-285,0 6 0,0 9 71,0 3 1,0 7-1,0 0 1,0 6-55,0 2 0,0 1-87,0-2 0,0 0-158,0 4 0,3-6 64,1-1 1,1-1-52,-1-7 0,-3 0 39,3-3 0,-1-1-26,1 1 1,-3-5-426,3 1 50,-3-6 1,0 7 471,3-5 0,-3 0 0,4-4 0</inkml:trace>
  <inkml:trace contextRef="#ctx0" brushRef="#br0">18730 13340 7569,'7'-12'0,"-1"2"624,-2 2-391,7-2 1,8 5 514,8-2-453,-3-4 1,5 5-63,-2-5 1,2 0-164,5 4 0,0-3-516,1 2 1,-2 3 115,-3 1 330,3-2 0,-9 5 0,4-4 0</inkml:trace>
  <inkml:trace contextRef="#ctx0" brushRef="#br0">19895 12529 7569,'-1'-12'0,"-3"1"0,3 3-11,-3 1 5,3 4 0,1-3 825,0 2-139,0 3-555,0-4-2,0 15 1,0-1-16,0 10 1,0-3 21,0 7 1,0-3-81,0 7 1,0 1-117,0-1 0,0 3 46,0-3 1,0 3-196,0-3 0,1-1 104,3-3 0,-2 0-387,6 0 1,-6-2 199,2-2 0,1-1 298,-1-3 0,5-2 0,-3 4 0</inkml:trace>
  <inkml:trace contextRef="#ctx0" brushRef="#br0">19667 13180 7569,'-5'-7'-133,"3"2"363,-3 5 508,5 0 0,7 0-515,4 0 0,3-1 28,9-3 0,-3 3-66,7-3 1,6 3-207,1 1 1,0-1-78,1-3 1,-4 2-97,7-1 1,-2-2 8,-2 1 1,-1 0-315,-2 4 1,-3 0-769,-6 0 1267,-4 0 0,-1-5 0,-6-1 0</inkml:trace>
  <inkml:trace contextRef="#ctx0" brushRef="#br0">19758 13442 7569,'-10'-1'585,"2"-3"14,3-2-171,5 0-338,0-5 1,5 6 100,3-2 0,0-3 0,3 2 0,-1 2 110,9-2-164,-5 5 1,6-2 13,-4 5 1,-1 0-133,-4 0 0,1 2-72,-1 1 0,-1 4 26,-2 4 1,1 1-77,-5-1 1,-1 6 61,-3 2 0,0 2-33,0 2 0,0 0 40,0 0 0,-5 3-57,-2 1 1,-3 1-59,-2-1 1,5-3-124,-1 2 1,0-2 27,-3-1 0,-1-1 101,1-3 1,1-3 273,2-4-230,-2-1 331,9-4 1,-8-1 107,5-2 91,0-3-273,9 4 1,6-5 46,4 0 1,5 0 3,-1 0 1,3-1-78,1-3 1,-1 3-105,1-3 1,0 3 82,0 1 0,-4 0-191,0 0 1,-4 0-283,4 0 1,-5 0-355,1 0 0,-6 0 716,-1 0 0,-6 0 0,4 0 0</inkml:trace>
  <inkml:trace contextRef="#ctx0" brushRef="#br0">20615 13168 7569,'0'-11'308,"0"4"-348,0 2 1,0 4 422,0-3 640,0 3-986,0-4-365,0 5 1,0 5 0,0 1 0</inkml:trace>
  <inkml:trace contextRef="#ctx0" brushRef="#br0">21060 12677 7569,'6'-16'488,"-1"3"-187,-5 2-204,0 0 0,2 10 219,2-3-171,-3 3-13,4 1 6,-5 5 0,0 3 21,0 7 1,0 3 1,0 5 1,0 3-107,0 1 1,-5 8 28,-3 0 1,-1 1-148,2-1 1,-3-2 91,2-3 0,-1 3-38,1-2 0,-2-3-34,3-2 1,2-2-151,1-1 0,3-1 76,1-3 1,1-1-19,3-3 0,2-4 88,5 1 1,5-2 6,-1-6 0,5 3 121,-1-3 0,3 0-107,1-4 1,-1 0 49,1 0 1,-4 0-88,0 0 1,-8 0-307,0 0 152,-2 0 1,-2 0-696,1 0 912,-5 0 0,-3-5 0,-7-2 0</inkml:trace>
  <inkml:trace contextRef="#ctx0" brushRef="#br0">21220 13054 7569,'0'-11'372,"0"-1"-35,0 1 514,0 4 126,0 2-644,0 5 1,-1 7-190,-3 4 0,3 6-8,-3 5 0,3 3-101,1 1 1,0 3 2,0 6 0,0-2-144,0-3 0,0 6-47,0-6 0,0 4-208,0-7 1,0-2 154,0-6 0,0 2-136,0-6-1,0 5 1,3-7 102,1 2 1,0-6-768,-4-1 1007,0-6 0,5 8 0,1-3 0</inkml:trace>
  <inkml:trace contextRef="#ctx0" brushRef="#br0">21403 13123 7569,'0'-17'0,"0"4"147,0-2-1,0 8-233,0-4 70,0 10 259,0-4 121,0 5 1,0 6-121,0 6 1,0 1-145,0 6 1,0 1-80,0 6 0,0-1-7,0 1 1,1 2-61,3-1 1,2-1 102,6-3 1,4-5-39,3-3 1,3-2-85,0-2 0,1 0 53,0-4 1,1-2-57,3-5 1,2-1 70,5-3 1,1 2-54,-1-6 1,-4-3 49,1-5 0,-3-3 100,-2 4 0,5-6-66,-8-2 0,-3-1 69,-5-7 1,-3-3-96,-5-4 1,-3-2 25,-8 2 1,-5 3-60,-10-3 0,-6 4 61,-13 3 0,-7 8-147,-4 8 0,-2 7 136,2 5 1,2 8-166,-3 6 1,6 7-199,6 8 1,2 4 338,13 4 0,4-1 0,9-3 0,1-3 0,0-3 0,2-1 0</inkml:trace>
  <inkml:trace contextRef="#ctx0" brushRef="#br0">15224 15258 7569,'-11'0'-377,"4"0"641,2 0 306,5 0 0,1-4-352,3 1 0,3-1-95,4 4 1,4 0 21,0 0 1,6-4-59,-2 0 0,-1-1-111,1 1 0,0 3 102,3-3 0,3-1-129,1 1 1,-5-3-51,1 3 0,-1-4 63,2 5 0,-2-5-182,-2 4 0,1 0-9,-4 4 1,-2-1-272,-7-3-92,3 3 36,-3-4 0,-2 9 556,-5 0 0,-5 4 0,-7-1 0</inkml:trace>
  <inkml:trace contextRef="#ctx0" brushRef="#br0">15270 15441 7569,'-7'0'-460,"2"5"1146,5-4-137,0 4-325,0-5 0,7 0 10,4 0 0,2-1-29,6-3 1,0 2-84,4-6 0,3 4 69,1-3 1,3-1-205,-3-3 1,3 1-102,-3 2 1,0-1-142,-4 5 1,-2 0 206,-2 4 48,-7 0 0,-2 0 0,-4 0 0</inkml:trace>
  <inkml:trace contextRef="#ctx0" brushRef="#br0">16343 15018 7569,'-5'-10'0,"-2"3"0,1-3-104,3 2 174,1-2 0,6-2 98,0 1-30,5-1 1,-3 1-39,6 0 1,-1 3 28,1 0 1,-1 2-7,0-2 1,1 0-10,-1 4 1,1-4 4,-1 4 1,2-3-18,2 3 0,-1-4 33,5 5 1,-1-3-77,1 3 0,1 1 62,-5-1 1,4 1-141,-3 2 1,-1 5 45,-4 3 1,1 2 32,-1 2 1,-3 4-33,-1 3 1,-4 8-86,1 3 0,-4 2-74,-4-2 1,-3 7 36,-4-3 1,-5 4-265,-3 1-330,-3-4 561,-1 4 1,0-6-72,0-2 1,1 1 41,-1-6 0,0 2 43,0-1 0,-4-3 24,1 3 0,-1-3 85,4-1 0,5-2 89,3-2 1,3 1-39,0-4 0,6-5 310,2-3 0,3-4-306,1 3 0,1-4 79,3 0 1,3-1-8,9-2 1,1 0-42,6 0 0,0 0-20,0 0 0,1-4 10,3 0 1,-3-3 65,2 3 0,2-4-49,-1 4 1,3-5 48,-3 2 1,-1 2-58,-7 1 0,1-1-33,-5 1 1,4-4-17,-4 5 0,-3-1-210,-5 4 65,1-5-334,-2 3-400,-1-3 1,-6 7 846,-3 1 0,-12 4 0,-8 4 0</inkml:trace>
  <inkml:trace contextRef="#ctx0" brushRef="#br0">17029 14870 7569,'-7'-5'-415,"2"4"375,5-10 222,0 10 0,0-3-45,0 8 0,0 3 37,0 4 0,4 2-98,0 2 1,0 3 8,-4 4 1,0 1-20,0 0 0,0 4-4,0-1 0,0 1-20,0-4 0,0 0-21,0 0 0,0-4-90,0 0 0,0-5 72,0 1 0,0-2-144,0-2 114,0 0 1,0-3-97,0 0 107,5-6 6,-4 3 53,4-5 233,-5 0-250,0-5 1,5 3-96,3-6 1,-2 2 52,2-2 1,-1-1-8,5 5 1,-5-3 40,1 3 0,-1-1-6,5 1 0,-5 3 26,1-3 1,0 3 81,3 1 1,4-2-15,1-1 0,-1 1-63,-4-1 0,4 1 6,1 2 1,-1 0 5,-4 0 0,1 4-19,-1 0 1,-1 5-37,-2-2 1,1 4-14,-5 0 0,3 0 2,-3 1 1,0 1-15,-4 2 1,0-3-78,0 4 1,-4 0 104,0-1 0,-3 1-29,3-5 0,-5 0 5,1 1 0,2-1-1,-2 1 1,1-1 1,-5 1 1,1-2 1,0-3 0,-1 2-25,1-5 0,-2 4 0,-2-5 1,1 5-108,-5-4 0,4 1 74,-5-1 0,1-3-231,-3 3 1,0 1 74,3-1 1,-1 0-2,4-4 0,1 0-252,4 0 485,-1 0 0,6-2 0,2-2 0,-2-7 0,0-7 0</inkml:trace>
  <inkml:trace contextRef="#ctx0" brushRef="#br0">16994 14961 7569,'0'-7'-261,"0"-1"-23,0 6 0,0-5 350,0 3 275,0 3 1,0-5 1,0 2-227,0 3 1,4-6-97,0 4 0,5 1 89,-2-2 1,0-1-14,0 2 0,1-2 136,3 1-159,1 2 1,-1-6 1,1 4 1,-1-1-3,0 1 1,1 3 5,-1-3 0,1-1-4,-1 1 1,4-4 3,1 5 0,4-5 9,-1 4 1,-1 0-8,1 4 1,-4-4 2,4 1 0,0-1-6,4 4 1,-4 0-51,0 0 0,-1-1-1,1-3 1,-3 3-28,-4-3 1,-1 2 58,1 2 0,-1-1-79,0-3 0,-3 3 116,0-3-103,-6 3 0,4 1 67,-2 0-183,-2 0-194,3 0-88,-16 0 0,4 0 405,-8 0 0,-3 5 0,0 1 0</inkml:trace>
  <inkml:trace contextRef="#ctx0" brushRef="#br1">19039 14904 7569,'-7'-5'-343,"-3"4"0,9-5 322,-3 2 1,1 1 98,0-4 223,1 4 457,-3-7-473,0 9-208,4-4 1,-5 1 120,2 0-113,-3 0 1,-5 4-8,-3 0 1,2 0 40,-2 0 0,-2 1-49,2 3 1,-2-1 19,2 4 1,1-3-46,-5 4 1,1-1-11,-1 5 0,2-5-110,1 1 0,5 0 77,0 3 1,-1 0-102,5 1 0,1-1-202,3 1 245,1-1 1,2 1 23,0-1 1,2 0 4,1 1 1,4-5 87,4 1 1,4 0-50,1 3 1,0-3 8,-1-1 1,2 1 32,2 3 1,3 1 12,-3-1 0,2 1 30,2-1 0,0 2-58,0 2 1,-1-2-64,1 2 0,-5 1 57,-3 0 1,-2 0-103,-2-1 1,0-2 17,-4 2 1,-2 2-41,-5-2 0,-1 1 75,-3 0 0,-2-4-10,-6 4 0,-4-2 25,-3 1 0,-6-2-27,-2 2 1,-4-3 127,5 0 0,-6-1-76,2 1 0,-3-2 10,-2-3 0,1 2 8,0-5 0,6 4 47,5-4-53,0-1-6,11-3-392,0 0 0,8-3 149,8-1 0,2-4 213,6 4 0,4-5 0,2 3 0</inkml:trace>
  <inkml:trace contextRef="#ctx0" brushRef="#br1">19290 14916 7569,'-10'-2'0,"2"-1"-1009,3 1 504,5-3 453,-5 5 136,4 0 141,-4 0 100,10 5 0,0 5-39,2 6 0,2 4-94,-5-1 1,5 4-99,-1 4 0,-2-3-39,1 2 0,-3 2-61,4-1 0,-4 3 62,3-3 1,-4 3-73,1-3 1,1 4 16,-1-5 0,1 0-118,-2-7 1,-1 1 45,2-5 1,1 4 68,-2-4 1,2 1 82,-1-5 0,-2-3-74,1-1 37,4-4-1,-6 2 12,4-5 22,-5 0-36,0-5 0,1-2-116,3-4 0,-3-4 92,3 0 0,3-6-138,0 2 0,0 1 39,0-1 1,-3 4 41,4-4 1,-2 5 53,1-1 0,-1 1 87,-6-1 0,3 2-91,1-2 1,0 6 216,-4 1-70,5 1 1,-2 0-35,4 4 0,-3-2-95,4 1 1,-1 1 66,5 7 1,-1 0-140,1 7 0,-1-2 26,0 6 1,1 2-40,-1-2 0,1 5 7,-1-1 0,3-1 52,-3 1 1,6-4-35,-9 4 0,4-5 26,-4 2 1,2-5 97,1-3-40,1 2 0,-1-9 109,1 3 1,-5 1-108,1-1 1,-4 0 81,3-4 0,-3-4-33,4 0 1,-4-5 14,3 1 1,-3-2-51,4-1 0,-5-2 9,5-2 0,-5-3-26,0-5 0,0-5-21,1-2 1,-3 0-20,3-5 0,-2 2 2,2-9 1,-3 6-90,3-2 1,-1 3-112,1 5 0,-3-2 61,3 5 0,-3 6-416,-1 6 127,0-3-975,0 5 373,0 2 1017,0 6 0,0 5 0,5 5 0,1 1 0</inkml:trace>
  <inkml:trace contextRef="#ctx0" brushRef="#br1">20021 14938 7569,'0'-7'-29,"0"-1"1,1 2-126,3-2 213,-3 3 261,4 0-59,-5 4 98,0-4 213,0 5-229,5 0-264,-3 0 0,3 5 48,-5 2 0,3 9-92,1 3 1,0 0 83,-4 4 0,0-3-114,0 7 0,0-3 46,0-1 1,4 3-108,0 1 1,-1-1-42,-3-3 0,0 0 50,0 0 1,0-5-57,0-3 1,0 2-56,0-2 1,2 0-145,2-4 0,-3-3 20,3 0 282,2-1 0,0 5 0,6-1 0</inkml:trace>
  <inkml:trace contextRef="#ctx0" brushRef="#br1">20512 14893 7569,'-6'-1'-651,"2"-3"654,-3 2 135,6-3 853,-4 5-654,5 0 0,0 5-80,0 3 1,0 7-95,0 4 1,0 3-87,0 1 1,4 3 34,0 1 1,1 4-130,-1-5 1,-3 5-1,3-5 0,1 5 80,-2-5 1,3-3-278,-3-4 0,0-5-29,5 1-337,-6-2 218,8-1 0,-9-5-576,3 1 938,-2-6 0,-8 3 0,0-5 0</inkml:trace>
  <inkml:trace contextRef="#ctx0" brushRef="#br1">20192 14927 7569,'6'-10'0,"1"2"-134,-3-7 67,7 7 0,7 0 447,5 4-203,-1-5 1,1 6 157,0-4 1,4 4-124,-1-1 1,5-1-242,-4 2 1,3-1 62,-3 4 1,3 0-194,-3 0 1,4 0-224,0 0 1,-3 4 381,-2-1 0,4 6 0,-1-2 0</inkml:trace>
  <inkml:trace contextRef="#ctx0" brushRef="#br1">21106 14938 7569,'5'-6'-182,"-4"-4"110,4 9 91,-5-9 0,0 7 104,0-5 0,0 5-5,0-5 1,-4 4 274,1-3-110,-6 4-162,2-7 1,-4 9 37,-1-3 0,1 3-42,0 1 0,-1 0-37,1 0 0,-2 5 16,-2 2 0,1 3-41,-5 2 1,4 3-117,-4 0 1,5 6-21,-2-2 1,4 7 53,0 5 1,2-2-25,3 1 0,-2 1 72,5 3 1,1-3-261,7-1 0,2-5 33,6 2 0,4-3 34,3-1 0,-1-5 164,1-3 0,0-4-1,4-3 1,0 1 69,0-5 0,0-1-65,-1-3 1,1 0-267,0 0 0,0 0 91,0 0 1,-5 0-360,-3 0 538,-2-5 0,3-6 0,2-7 0</inkml:trace>
  <inkml:trace contextRef="#ctx0" brushRef="#br1">21380 14801 7569,'0'-17'-34,"0"1"52,0 4 343,0 5-132,0 2 0,0 7-121,0 1 0,-4 5 75,0 7 1,0-1-103,4 5 0,-3 4 68,-1 4 0,0 6-171,4 1 1,0 0-34,0 4 0,0 0-92,0-3 1,0 1 76,0-5 1,1 1-93,3-2 1,-1-6 19,4-5 1,-4-5 49,1 1 1,1-2-93,-2-1 0,3-2-167,-3-3 351,-1 3 0,8-3 0,-4 4 0</inkml:trace>
  <inkml:trace contextRef="#ctx0" brushRef="#br1">21643 14881 7569,'-4'-28'353,"0"6"-88,0 4-1108,9 6 129,2 6 619,-1-4 582,4 9 1,-9-3-116,3 8 0,-3 7-154,-1 8 0,0 8 35,0 3 0,0 4-114,0 5 1,0 0 12,0 3 1,0-2 19,0-2 0,0-6-206,0 2 1,0-3-15,0-1 0,4-2-175,0-5 0,4-1 8,-5-3 0,6-3 91,-1-4 0,-2-2-87,2-3 1,-4 2 40,3-5 0,-4 1-514,1-1 377,2-3 1,-6 4-31,0-5 0,-3-1 337,-8-3 0,-3-2 0,-9-6 0</inkml:trace>
  <inkml:trace contextRef="#ctx0" brushRef="#br1">21357 15235 7569,'0'-11'-227,"0"5"0,0-4 346,0 2 1,5 3 211,3 1 1,2-1 86,1 1-246,6 0 1,2 3-82,7-3 1,-1 3-151,1-3 1,3 3 102,2 1 1,-2-4-98,2 0 1,-2 0-405,1 4 0,2 0 246,-5 0 1,3 0 210,-3 0 0,-1 0 0,-3 0 0</inkml:trace>
  <inkml:trace contextRef="#ctx0" brushRef="#br1">22099 14470 7569,'0'-29'0,"0"6"33,0 8 161,0 7 155,0 3 41,0 5-181,0 5 0,4 3-14,0 7 0,0 3-105,-4 5 1,1 5 92,3 2 1,-3 3-81,3 1 0,-3 1-29,-1-1 1,0 0-125,0 0 0,0 1 42,0-1 1,0-4-162,0 1 0,0-6-297,0 2 0,1-3 269,3-1 0,-2-2-313,1-1 0,2-3 172,-1-1 1,0-4-347,-4 3 684,0-2 0,0 4 0,0 0 0</inkml:trace>
  <inkml:trace contextRef="#ctx0" brushRef="#br1">22202 15532 9077,'0'-6'1836,"0"1"-1429,5 5-87,-3 0-277,3 0 1,-4 0-1356,3 0 1312,-3 0 0,4 5 0,-5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8.0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6350 7058 7569,'-6'-5'-3,"2"5"0,4 6 0,2 5 0,3 0 0,2 2 0,2 1 110,1 1 1,3 4-1,0-3 1,4 2 0,1 1-1,2 0 1,2-1-1,2 0 1,0-2 0,0 1-191,-2-3 0,-2-2 0,1 0 0,-2-1 0,-3 1 0,-4-1 0,0-1 0,-1-1-281,1-1 1,-2-1-1,-1 5 364,-2-1 0,1 1 0,3-1 0</inkml:trace>
  <inkml:trace contextRef="#ctx0" brushRef="#br0" timeOffset="1">7149 7104 7569,'-11'-17'150,"1"5"1,2-4 0,3 5 0,0 3-137,-2 5 0,0 3 1,0 3-1,-4 6 0,-3 6 1,-5 7-1,-2 5-212,-2 2 1,0 1 0,0 3-1,0-1 1,1-2 0,0 1 0,3-1 197,4 1 0,-3-6 0,0 3 0</inkml:trace>
  <inkml:trace contextRef="#ctx0" brushRef="#br0" timeOffset="2">6818 7504 7569,'-18'-7'423,"2"2"0,6 6-259,2 3 0,3 6 0,6 7 0,2 1 0,2 3 0,0 3 1,1 3-1,1 0-230,2 0 0,-3-2 0,2 3 0,-1-2 0,1 1 1,-2-2-1,-1-1 0,-2-2 19,-2-3 0,-1 2 0,0-3 0,0 0 0,0-3 1,0-2-1,0-2-24,0 1 1,0-1 70,0 1 0,5-1 0,2 0 0</inkml:trace>
  <inkml:trace contextRef="#ctx0" brushRef="#br0" timeOffset="3">7446 7275 7569,'-11'-6'98,"5"-2"0,2 8 0,3 5 0,-1 5 0,0 6 0,-2 4 0,1 4 0,1 4 1,-1 1 86,0 3 0,-1 1 0,4 2 0,0 2 0,0 1 0,0-1 0,0-3 0,1-2-219,3-2 1,2-3-1,6 2 1,-1-1 0,2-4-1,2-2 1,4-4 0,4-2-9,3-2 1,0-5 0,4-3 0,1-1 0,-1-2 0,-1-2 0,-1-1-73,-2 0 1,-1-1 0,-1-2 0,-1 0 0,-5-1 0,-4 0 0,-3 0-822,1 2 0,-6-1 935,-2-1 0,-3-2 0,-1-5 0</inkml:trace>
  <inkml:trace contextRef="#ctx0" brushRef="#br0" timeOffset="4">7458 7709 7569,'-17'-11'24,"6"-1"0,6 1 74,4-1 1,9 5 0,6-1 0,5 1 0,7-1-1,2 0 1,5 1 0,2-1-102,3 0 1,-3 2-1,-5-3 1,1 3 0,-2 1-1,-3 1 1,-3 0 0,-3-1-871,0-1 0,-7 3 873,3-1 0,-9-2 0,-2 0 0</inkml:trace>
  <inkml:trace contextRef="#ctx0" brushRef="#br0" timeOffset="5">7401 7366 7569,'-7'-17'34,"4"0"0,6 6 1,6-1-1,5 1 1,7 0-1,4-2 1,4-1-1,3-3 1,1 1-40,2-1 0,7-2 0,1 4 0,4 1 0,3 1 0,-2 2 0,0 1 0,0 1 5,2 1 0,-1 6 0,-3-3 0</inkml:trace>
  <inkml:trace contextRef="#ctx0" brushRef="#br0" timeOffset="6">8520 7104 7569,'-11'-12'241,"0"1"1,4 0 0,2 0 0,1 2-1,-1 3 1,-2 0 0,-1 1-100,-3 0 0,0 1 0,0 4 0,-2 0 0,-2 0 0,-3 1 0,-1 3 0,0 4-220,-1 2 0,-2 2 1,-1 2-1,0 3 0,2-1 1,2 1-1,3-2-6,4 2 1,2-5 0,1 5 0,2-2 0,2 0 0,4 0 0,4 1 51,4-1 0,5 0 0,3-2 1,5 1-1,6 1 0,3-1 0,1-1 1,-1-2 33,-1 0 0,4 1 1,-2-1-1,2 1 1,0-1-1,-3 2 1,-1 1-1,-3 1 0,-1-1 1,-2-1 0,-2-1 0,-3 2 0,-3 3 0,-4 1-1,-1 1 2,-3-2 0,-1 5 1,-6-3-1,-3 3 1,-5 0-1,-6 1 1,-6 0 157,-5 0 0,-4-2 0,0 0 1,-1-2-1,-5 0 0,1-1 1,0-3-1,4-2-41,0-2 1,7-1 0,0-1 0,5-3 0,3-1-122,2-2 0,11-7 0,4-2 0</inkml:trace>
  <inkml:trace contextRef="#ctx0" brushRef="#br0" timeOffset="7">4386 9160 7569,'-12'0'-448,"1"0"512,4 0 0,2 1 0,5 3 0,0 4 0,2 6 0,0 5 0,3 4 0,2 4 0,0 3 0,1 3 35,-1 2 0,-3 0 0,3 3 0,-1 4 0,-1 4 0,0 2 0,-2 3 0,-2-2 0,-2 0 0,-2-5-58,-1 0 0,0-4 0,4-2 0,0-4 0,-1-2 0,-1-3 0,-2-1-20,1-3 1,2-4 0,1-4 0,0 0-1,0-3 1,0-2-1264,0 0 1242,0-1 0,5-9 0,1-4 0</inkml:trace>
  <inkml:trace contextRef="#ctx0" brushRef="#br0" timeOffset="8">4249 9434 7569,'-6'-17'11,"4"3"0,-4-4 0,1 2 0,3 2 0,5 0 0,4 0 0,4-1 0,0 1 0,2 0 137,2-1 0,-1 1 0,5-4 0,1 1 1,2 3-1,2 2 0,1 0 0,3 2-109,1 3 0,-2-2 1,2 5-1,0 1 0,-1 2 1,1 2-1,-1 3-90,0 4 1,-1 3-1,-4 3 1,-2 3-1,-2 0 1,-3 4-1,-4 2 63,0 3 1,-6-2 0,-2 3-1,-3-3 1,-1 0 0,-2 2 0,-6 0-1,-7 0 152,-5-2 0,-8 2 0,-4 1 1,-5-2-1,-4 0 0,0-4 1,0-1-221,2-1 1,2-5 0,6 2 0,5-4 0,3-2 0,4-2 0,4-3 55,2 0 0,2-3 0,-1 3 0</inkml:trace>
  <inkml:trace contextRef="#ctx0" brushRef="#br0" timeOffset="9">5356 9000 7569,'-6'-7'64,"-4"-2"0,2 6 0,-2 0 1,0 3-1,1 3 0,3 2 1,-1 2-1,1 5 128,-3 2 1,-1 6-1,-1-1 1,-1 4-1,1 4 1,-1 3-1,1 3 1,-1 2-110,1 4 0,-2-1 0,-1 6 0,0 3 0,3 1 0,2 2 1,2-1-1,0-1-22,3-1 0,3-2 1,1-2-1,1-2 1,3-2-1,4-2 0,3-2-98,4-1 0,-2-3 1,2-2-1,-1-1 0,0-3 1,2-2-1,-3-2 0,0-4 58,-1 0 0,-2-2 1,-1-4-1,-2 1 1,1-1-1,-1-1 1,0-1-232,-2-1 0,4 0 0,-3 3 0,0 0 210,-2 1 0,-2 4 0,-2 2 0</inkml:trace>
  <inkml:trace contextRef="#ctx0" brushRef="#br0" timeOffset="10">5847 9399 7569,'0'-11'1,"-1"0"1,-1-1-1,-3 2 1,0 4 0,-1 6-1,4 6 1,1 4 140,1 2 0,0 4 0,0 3 0,0 3 0,0 2 0,0 1 0,1 3 0,1 1-117,2 3 0,1-3 0,-2 0 0,2-1 0,0-1 0,1 0 0,-1-2 0,2-2-104,-1-3 1,-3-2 0,2 2-1,-1-2 1,-1-2-1129,0-2 1207,-2-1 0,-1-12 0,0-2 0</inkml:trace>
  <inkml:trace contextRef="#ctx0" brushRef="#br0" timeOffset="11">5699 9319 7569,'-5'-17'-41,"4"-4"0,-3 6 0,3 1 1,1 1-1,0 2 0,1 0 1,1-1-1,3 1 0,2-1 178,2 1 1,1 3 0,3 1 0,1-1 0,2 2 0,2 2 0,2 3 0,2 1-135,0 0 0,1 0 1,0 1-1,0 1 1,0 4-1,0 0 1,-2 3-1,0 2-83,-2 4 0,-5-1 0,0 4 0,-4-1 0,-4-2 0,-1 1 0,-2 2 0,-2 1 90,-1 0 0,-5 0 0,-3 4 1,-3 0-1,-3 0 0,-3-2 34,0-2 1,-1 2-1,-3-5 1,4 1-1,0-1 1,3-3 0,2-3-1,0-4 859,1-1-889,-1-1 1,12-5 0,7-2 0,7-2 0,3-1-1,5-2 1,2 2-50,3 2 1,-1 3 0,-3 1-1,0 0 1,0 0 0,0 0 0,0 0 4,-1 0 1,-3 5-1,-1 3 1,0 2 0,-2 1-1,1 2 1,-4 1 0,-4 1-5,-6-1 1,2 4-1,-1 1 1,-2 1-1,-4 1 1,-4-2 0,-3 0 118,-4-2 0,-4 5 0,0-4 0,-2 1 1,-4-2-1,-2 1 0,-1-1-52,2-1 1,3-1 0,0-3 0,4-2-1,0-1 1,3-3 0,2-1-341,0-2 1,6-3 0,2-4-1,4-4 1,4-3 306,3-4 0,9-3 0,1-5 0</inkml:trace>
  <inkml:trace contextRef="#ctx0" brushRef="#br0" timeOffset="12">6487 9468 7569,'-9'-6'581,"5"2"1,7 2-537,12 2 0,3 0 0,5 0 1,0 0-1,-1-1 0,1-1 0,0-2-29,0 1 0,0-2 1,0 1-1,-2 1 1,0-1-1,-4 0 0,0 1 1,-2 1-388,1-2 0,-3 3 0,2-3 371,-2 3 0,-1 6 0,-1 1 0</inkml:trace>
  <inkml:trace contextRef="#ctx0" brushRef="#br0" timeOffset="13">6521 9731 7569,'-11'0'-130,"1"1"0,3 1 406,7 2 1,11 0 0,8-5-1,3-2 1,5-2 0,2-1-1,2-3 1,-1-1-66,2-2 0,-4 5 1,-2-1-1,-1 0 0,-3 2 1,0 1-1,-3 1-742,-4 0 0,2 1 0,-2 3 531,-1 0 0,-1 5 0,-2 1 0</inkml:trace>
  <inkml:trace contextRef="#ctx0" brushRef="#br0" timeOffset="14">7492 9102 7569,'-6'-5'40,"-4"3"0,2-5 1,-2 2-1,0 4 1,1 2-1,2 6 1,2 2-1,3 3 1,1 2-1,1 3 0,1 2 1,3 4-1,3 2 95,3 2 0,2 1 0,-1-3 0,1 3 0,-1 0 0,-1 1 0,-1-1 0,-1 0-162,1-3 0,-4-1 0,0-1 0,-1-1 0,-1-2 1,0-2-1,-2-2 88,-1-2 0,-4-1 0,-1-2 1,-1 1-1,-4-1 0,-3-1 0,-2-1 1,1-2 255,1-2 1,6 0 0,-1-3 0,0 1-320,2-4 0,6-1 1,8-5-1,3-2 0,6-1 1,5-2-119,8 1 0,-1-2 0,1 0 0,1 1 0,-1 2 0,-1-1 0,-1 3 0,-2 0 64,-2 4 1,-3 3-1,-2 1 1,-3 0 0,-4 0-1,0 0 1,-2 1 0,-3 3 9,-3 4 0,-2 3 0,-2 3 0,0 2 0,-2 1 0,-3 1 0,-5-2 77,-4 1 0,-7 3 0,-1-2 1,-3 1-1,-1-1 0,1-1 1,-1 0 27,0-1 0,-2 3 0,2-3 0,0-2 0,0-2 0,2-2 0,3-2 1,2-4-252,4-3 1,6-1-1,2-2 1,2-5-1,5-6 1,5-3-1568,7-4 1759,12-7 0,0-2 0,10-5 0</inkml:trace>
  <inkml:trace contextRef="#ctx0" brushRef="#br0" timeOffset="15">8063 8874 7569,'-10'-18'352,"4"2"1,-6 4-205,7 1 0,4 6 0,1 6 0,0 9 0,1 8 0,3 5 0,4 5 0,2 5 0,1 5-83,1 2 0,-1 2 0,0 5 0,1 1 0,-1 3 0,1 1 0,-1 2 0,0 0-45,1 3 1,-6-3-1,-1 1 1,-1-6 0,0-8-1,-2-1 1,0-5 62,-2-3 1,0-3-1,0-3 1,0-1 0,0-2-1,0-4 1,-2-1-1,0-2 89,-2 1 0,-1-2 1,3-4-1,-2 1-2322,1-1 2150,2 1 0,6-1 0,1 0 0</inkml:trace>
  <inkml:trace contextRef="#ctx0" brushRef="#br0" timeOffset="16">8840 9719 7569,'-12'0'105,"2"-1"0,3-3 1,1-2-1,3-2 0,-1 1 1,1-2-1,2-2 1,1 0-1,1-2 0,2-1 1,2-2-1,1-2 76,3-2 1,-1-3 0,1-4-1,1-3 1,-1-3 0,1 0-1,0 0 1,0 0-207,-2-3 1,1-2 0,-6 2-1,1-1 1,0 2 0,0 5 0,-2 2 60,0 3 1,-2 2 0,0 4 0,0 4 0,0 2 0,-2 3 118,-1 2 0,1 6 0,0 9-169,4 8 0,5 7 0,4 5 0,2 6 0,2 5 0,4 6 0,1 2 9,-1 2 1,3 4-1,-3-4 1,1-3 0,1-6-1,-4-5 1,1-2 3,0-2 0,-4-5 1,1-1-1,-2-5 1,-2-1-1,1-2 1,-1 1-282,0-4 1,0 0-1,-2-1-1225,-2-1 1507,-4 0 0,-8-4 0,-8-2 0</inkml:trace>
  <inkml:trace contextRef="#ctx0" brushRef="#br0" timeOffset="17">8817 9651 7799,'-3'-12'72,"3"2"1,5 1 0,4 2-1,4-1 1,2 0 0,4 1-29,3-2 1,5-1 0,0 0 0,3 1 0,0 2 0,1 1 0,-2 1 0,0 0-1341,0 2 1296,-4 2 0,8 1 0,-3 0 0</inkml:trace>
  <inkml:trace contextRef="#ctx0" brushRef="#br0" timeOffset="18">9456 9377 7569,'-10'-2'159,"5"0"1,8-2-1,8 1 1,6 1 0,3-1-1,2-1 1,2 1-1,1-1-8,2 0 0,1 0 1,-3 4-1,0-1 1,-2-2-1,-4 0 1,-1 0-1,-1 2 0,-1 1-641,-2 0 1,-1 0 0,-2 0 0,1 0 489,-1 0 0,-5 0 0,-1 0 0</inkml:trace>
  <inkml:trace contextRef="#ctx0" brushRef="#br0" timeOffset="19">9479 9594 7782,'-5'0'185,"5"0"1,7 0 0,3 0 0,2 0 0,4-2 0,3-2-100,2-3 0,6 0 0,1 0 0,0-2 0,1-1 1,-1 0-1,0 2 0,-2 4-86,2 3 0,-4-4 0,4-1 0</inkml:trace>
  <inkml:trace contextRef="#ctx0" brushRef="#br0" timeOffset="20">10462 9434 7569,'0'-12'16,"-4"1"1,0-1 0,1 1 0,1 1 0,-1 1 0,-1 1 0,1 1 0,-2-1 0,-3 2-1,-2 1 1,-2 2 0,0 2 0,-4 1 0,-3 0 0,-2 1 0,-3 4 160,-3 7 0,3 0 1,-3 6-1,3 0 0,1 0 1,1 2-1,0 1 0,4 1-155,7-3 0,1 1 0,6-3 0,1-1 0,2 1 0,2-4 0,3-3-106,4-3 1,7 0 0,5 0 0,4-3 0,4-3 0,0-2 0,0-3 0,-2-3 96,-2-3 0,-3-2 0,-2 1 0,-4-1 1,-3 1-1,-3-1 0,-3 1 610,-1 0-561,-1 4 1,-3 3 0,2 8-58,1 4 0,-1 2 0,-1 3 0,0 1 0,3 1 0,2 0 0,0 0 0,1 1 33,-1-2 1,1 2-1,5-1 1,1-1 0,1-1-1,-1-2 1,0-1-93,1-2 1,-2 1-1,3-5 1,0-2-1,-1 0 1,-1-2-1,0 0-252,1 0 1,-2-2-1,3-1 1,-1-5 305,1-2 0,4-7 0,-2-1 0</inkml:trace>
  <inkml:trace contextRef="#ctx0" brushRef="#br0" timeOffset="21">10656 8737 7569,'-23'-29'211,"9"6"1,5 8-1,6 3 1,9 5-1,1 2 1,3 1-1,0 0 1,4 1 746,3 2-855,2 1 0,9 1 0,2 5 0,6 4 0,4 6 0,6 4 0,2 6 0,2 3-60,-1 7 0,0 3 0,-8 7 1,-4 1-1,-5 1 0,-5 3 0,-5-1-73,-3 1 1,-3 1 0,-7-5 0,-3-3 0,-1 1 0,-2-1 0,-2 1-1,-2-3-144,-3-4 0,-3-3 1,-4-1-1,-2 1 1,-1-2-1,-1-3 0,0-2 1,0-1 173,-1-1 0,-4 6 0,2-3 0</inkml:trace>
  <inkml:trace contextRef="#ctx0" brushRef="#br0" timeOffset="22">11866 9239 7569,'-5'-6'99,"3"-3"0,-5 4 1,4 0-1,4 0 1,5 2-1,6 2 1,3 2-1,4 2 1,2 1-1,2-2 1,1 0 61,3-2 0,-2 0 1,5 0-1,-3 0 1,-1-2-1,-2 0 1,-2-2-1,-2 0-473,-1-1 1,-5 4-1,1-3 1,-2 3 311,-2 1 0,-10-5 0,-2-2 0</inkml:trace>
  <inkml:trace contextRef="#ctx0" brushRef="#br0" timeOffset="23">11832 9456 7569,'17'0'166,"2"0"1,2-1 0,2-1 0,0-2 0,1 0 0,3-1 0,3-1 0,2-2 19,-2 0 0,2 5 0,-4-4 0,0 2 0,1 3 0,-1 0-186,0 2 0,-2 0 0,-3 0 0</inkml:trace>
  <inkml:trace contextRef="#ctx0" brushRef="#br0" timeOffset="24">13100 8748 7569,'-5'-16'79,"-3"4"1,-2 9 0,0 6 0,1 8 0,1 5 0,1 6 0,0 7 0,2 8 0,1 7 0,1 4 187,0 1 0,3 3 0,3 1 0,2 1 0,0 0 0,1-5 0,-1-2 0,2-1-226,-1 0 0,-2-2 0,2-3 0,-1-7 1,-1-6-1,0-4 0,0-1 0,-2-2-142,-1-2 1,-1-2-1,-1-6 1,-1 1 0,-4-2-1,0-1 1,-3-3-1046,-1-1 1,2-1 1145,1-4 0,-1-5 0,-3-2 0</inkml:trace>
  <inkml:trace contextRef="#ctx0" brushRef="#br0" timeOffset="25">12894 8965 7569,'-5'-22'93,"-1"0"1,-1 3 0,5 4 0,6 2 0,6 2 0,5-1 0,2 1 43,-1-1 0,6 0 1,0-2-1,8-2 1,3 2-1,1 3 1,0 2-1,2 3-157,2 1 1,2 1 0,5 5 0,-2 3 0,-2 4-1,-3 2 1,-4 2-47,-2 4 0,-8 1 0,-1 6 1,-8 0-1,-6 0 0,-6 0 1,-1 0-1,-4 0 145,-1-1 0,-9 2 0,-7 2 0,-4 1 0,-3-2 0,-6-1 0,-4-1 0,-2 0-80,2 0 0,-4-4 1,1-2-1,1 0 0,1-3 1,5-2-1,3 0-609,4-1 0,2-4 0,4-4 610,4-1 0,2-7 0,2-2 0</inkml:trace>
  <inkml:trace contextRef="#ctx0" brushRef="#br0" timeOffset="26">13888 8543 7569,'-5'-12'-17,"-2"6"1,-4 2 0,1 4 0,1 4-1,1 5 1,-1 5 1213,-1 5-1040,-6 2 0,2 9 0,-4 4 0,2 7 0,0 3 1,1 3-1,0 1 0,1 3 0,1 1 24,2 2 0,1-1 0,2 0 0,4 0 1,3-1-1,1-2 0,1-3-280,3-2 0,2-4 0,6-3 0,-1-4 0,2-3 0,1-5 0,2-2-106,2-1 1,-3-4-1,3-1 1,0 0 0,0-2-1,2 1 205,2-3 0,0-2 0,1 0 0</inkml:trace>
  <inkml:trace contextRef="#ctx0" brushRef="#br0" timeOffset="27">14185 8988 7569,'0'-11'82,"0"-1"0,-3 7 1,2 5-1,2 8 1,2 5-1,1 4 1,1 4-1,0 4 1,1 2-1,-1 2 1,1 0 154,1 3 1,-1-2 0,3 2 0,-1 1 0,-1-3 0,0 0 0,-2-5 0,-2-1-427,1-1 0,4-5 1,-4-3-1,-2-2 1,1-2-510,1 0 1,-2 0 697,6-4 0,-1-7 0,5-6 0</inkml:trace>
  <inkml:trace contextRef="#ctx0" brushRef="#br0" timeOffset="28">14105 9011 7569,'-7'-18'83,"2"2"1,7 4-1,1 1 1,5 0 0,2-1-1,3 1 1,2-1 0,4 1 43,3-1 0,1 1 1,1 0-1,1-1 1,3 2-1,1 1 0,3 3 1,0 1-172,-2 2 1,-3 2-1,-7 1 1,-2 1-1,-2 3 1,-3 4-1,-3 2 1,-4 1-23,0 1 1,-4 4-1,-6 2 1,-3 1-1,-5 0 1,-2 0 140,-1-1 0,-5 2 0,1-5 0,-2 0 1,1 1-1,2-1 0,1-1 0,-1-3 118,-3-3 0,4 2 0,-1-4 0,1 2 0,4-2 0,1 1 0,3-2-52,2 0 1,4 0 0,1-3 0,4 2 0,7-1-172,5-2 1,4-1-1,6 0 1,2 0 0,5 0-1,2 0 1,1 0 3,0 0 1,-1 0 0,-1 0-1,-3 0 1,0 1 0,-2 2 0,-1 2-1,-6 1 2,-2 3 0,-1 1 0,-4 3 1,-4 1-1,-1 3 0,-3-1 0,-2 2 2,-4 0 0,-4 1 0,-8 2 0,-2-1 0,-4-1 0,-4 2 0,-3-1 72,-5-1 1,-2 3 0,-1-5 0,0 3 0,-1-3 0,1 0 0,1-3 0,3-2-81,3 0 0,8-5 0,4 0 0,2-2 0,3-4-838,2-3 0,5-5 868,6-4 0,9-6 0,6 0 0</inkml:trace>
  <inkml:trace contextRef="#ctx0" brushRef="#br0" timeOffset="29">14938 9045 7569,'-5'-6'48,"4"0"0,-1 3 1,4-1-1,6 2 0,2 0 1,1 2-1,2 0 0,2 0 1,4 0-1,3 0 0,-1 0 1,0 0-1,-2-1 0,1-1 1,2-2-1,-1 1 0,0 2 1,-4 1-435,0 0 1,-2 1 385,-4 3 0,-4 2 0,-2 6 0</inkml:trace>
  <inkml:trace contextRef="#ctx0" brushRef="#br0" timeOffset="30">14847 9262 7855,'10'7'172,"-2"2"1,8-4 0,1 0 0,2 0 0,4-3-1,3 0 1,5-2 0,2-2-123,1-1 0,4-4 0,0-3 1,-2 1-1,-3 2 0,-4-1 0,-1 0 1,-1 1-884,0-2 833,-2 4 0,2-11 0,-4 4 0</inkml:trace>
  <inkml:trace contextRef="#ctx0" brushRef="#br0" timeOffset="31">15647 8726 7569,'-18'-12'568,"3"1"1,7-1-347,4 1 0,3 6 0,2 5 0,3 6 0,2 6 0,2 4 0,0 7 0,-1 6-194,0 4 0,3 5 0,-4 1 0,2 1 1,-2 0-1,0 1 0,-1 1 0,0-1-58,-2-3 1,0-3 0,-1-2 0,2-2 0,-2-5 0,0-2 0,-2-2 146,0-3 0,0-3 0,0-4 424,0-1 1,0-6-521,0-5 1,1-5 0,1-6 0,4-1 0,0 1-1,4 0 1,3-1-170,2 1 1,5-1 0,-2 1 0,1 1 0,0 1 0,3 1 0,1 1 0,1-1 56,-3 0 0,0 6 0,0-2 0,-2 3 0,-4 1 0,-2 1 1,-2 2 96,1 0 1,-2 6 0,-2-1 0,-5 2 0,-1 1 0,-2 2 0,-2 1-17,-1 1 0,-9 4 0,-7-2 0,-2-1 0,-2 2 0,0-1 0,-1-1 0,-3-2-37,-3-1 0,-1-2 0,0 1 1,-1-1-1,3-1 0,2-1 1,3-3-1,4 0-304,2-4 0,3-1 0,4-2 1,4-3 350,3-3 0,8-14 0,2-3 0</inkml:trace>
  <inkml:trace contextRef="#ctx0" brushRef="#br0" timeOffset="32">16103 8292 7569,'-15'-8'360,"3"2"1,5 4-1,10 9 1,7 7-1,5 5-55,4 2 1,4 7 0,5 4-1,5 5 1,5 6 0,3 5 0,-20-22-1,1 1 1,-1 1 0,1 0-189,-1 1 1,0-1 0,-2 1 0,0-1 0,11 29 0,-3 1-1,-3-3 1,-2-1 0,-5-5 0,-4-2-202,-4-1 1,-7-2-1,2-1 1,-2-2-1,-2-3 1,-3-4 0,-3-2-745,-6 0 1,-8 0 0,-3-1 827,-6 0 0,-9-1 0,-3 4 0</inkml:trace>
  <inkml:trace contextRef="#ctx0" brushRef="#br0" timeOffset="33">17303 8943 7569,'-8'-4'26,"2"-1"1,-1 0 0,2-2-1,1 2 1,4-1 0,4 1-1,3-2 1,1 2 0,4 0 0,2 1-1,2 1 1,1-1 0,1 1 58,-1 2 1,-1-3-1,3 0 1,0 2 0,0 1-1,0 1 1,0 0-1,-1 0 1,-2 0 0,-1 0-388,0 0 0,1 0 0,-5 0 0,1 0 302,-1 0 0,0 5 0,1 1 0</inkml:trace>
  <inkml:trace contextRef="#ctx0" brushRef="#br0" timeOffset="34">17303 9182 7569,'15'-3'-9,"1"-3"0,3 1 1,4-1-1,3 0 1,0-3-1,2-1 0,3-2 1,0 1 105,0-1 0,1 1 0,-6 1 1,0 1-1,-2 3 0,-3 1 0,-2 2 1,-4 2-1411,-2 1 1313,-1 0 0,-1 0 0,0 0 0</inkml:trace>
  <inkml:trace contextRef="#ctx0" brushRef="#br0" timeOffset="35">18479 8314 7569,'-11'-22'-70,"4"0"0,2 3 1,1 4 509,1 2 0,-1 8 1,4 5-1,0 8-255,0 6 0,-5 8 1,-3 11-1,-3 7 0,-3 7 1,-3 3-1,-1 5 0,-1 1-166,2 1 0,0 0 0,6 0 0,-1 0 0,2 0 0,2 0 0,5 1-118,1-1 0,2-2 1,2-2-1,1-7 0,5-2 1,2-3-1,2 0 142,-1-3 1,0 1 0,1 0-1,-1-4 1,1-3 0,-1-6-1,-1-1 1,-1-4-458,-1-2 1,-2-2 0,3-6 0,-1 1 413,1-1 0,1-5 0,1-1 0</inkml:trace>
  <inkml:trace contextRef="#ctx0" brushRef="#br0" timeOffset="36">18673 8577 7569,'-4'-37'128,"1"3"0,0 5 0,2 5 0,1 3 0,2 2 0,5-1 0,4-2-12,2 0 1,1 3-1,1 1 1,4 1-1,1 3 1,1 2-1,-2 2 1,1 2-117,1 4 0,-2 3 0,-1 1 0,0 0 0,-2 0 0,1 0-34,-3 0 1,-5 0 0,-3 1 0,-1 3 0,-3 4 0,-5 2 0,-5 1 26,-2 1 1,-1-1-1,-2 0 1,-2 1 0,-3-1-1,0-1 1,2-1 0,1-1 44,-1 1 0,1 1 1,5 1-1,1-1-18,2-2 1,4-2 0,0-2-1,6 4 1,5 1 5,2-2 1,2 2 0,2-4 0,2 0 0,-1 0 0,0-1 0,0 0 0,-1 0-10,-1-2 0,-2 4 0,1-3 1,-2 1-1,-1 0 0,-3 1-30,-1 1 1,-1 2-1,-4 3 1,0 1-1,-2 0 1,-5 2-74,-4 2 1,-7 3 0,1-3 0,0 1-1,-2 0 1,1 1 0,3 1 0,2 0-689,2 0 0,-1-1 774,1 1 0,4 3 0,2-5 0</inkml:trace>
  <inkml:trace contextRef="#ctx0" brushRef="#br0" timeOffset="37">18753 9137 7569,'-4'-18'157,"0"3"1,2 2 0,1 2 0,1-1 245,0 1 1,0 6 0,0 5 0,0 6 0,0 5-378,0 5 1,3 1 0,1 6 0,0 0 0,0 0 0,0 0 0,-2 0 0,1 1-28,1 2 0,-3-1 0,3 1 0,-3-2 0,-1-1 0,0-1 1,0-2 68,0-1 1,0-5 0,0 1 100,0-2 1,-1-7-1,-2-3 1,-1-6-1,2-4-176,0-4 1,2 0 0,0 0 0,2-1-1,2 1 1,3-1 0,3 2-155,2 3 0,3-2 1,1 4-1,1 0 1,-1-1-1,0 4 1,-1 1 116,0 1 1,0 0 0,-3 0 0,-1 0-1,1 1 1,-1 1 0,-1 4 0,-1 0 27,-1 3 1,-4-3 0,2 2 0,-1 1 0,-3 1 0,0 1 0,-4 1 0,-1-1-69,-5 0 1,-2 1-1,-3-1 1,-2 1 0,-3-1-1,-1 1 1,0-2-77,-1-3 0,-2 2 0,-1-5 1,2-1-1,1-2 0,2-1 0,1-1 160,3-3 0,2-3 0,0-4 0</inkml:trace>
  <inkml:trace contextRef="#ctx0" brushRef="#br0" timeOffset="38">19198 8257 7569,'-21'-15'513,"2"0"1,9 5-343,10 6 0,6 9 0,9 6 0,4 7 0,4 5 0,4 4 1,3 4-72,3 6 1,-4 0 0,-2 6 0,-3 3 0,-1 2 0,0 0-1,-2-1 1,-2-1-119,-3 0 1,-5-1 0,-2 1 0,-3 0 0,-1-2-1,-3-2 1,-4-4 0,-4-3-140,-4 0 0,1-5 0,-7-1 0,-1-1 1,-2-1-1,-4 0 0,-2-1 157,-2 0 0,-5 3 0,3 0 0</inkml:trace>
  <inkml:trace contextRef="#ctx0" brushRef="#br0" timeOffset="39">19964 8863 7569,'-12'-18'-55,"1"6"55,4 2 0,7 4 0,7-6 0</inkml:trace>
  <inkml:trace contextRef="#ctx0" brushRef="#br0" timeOffset="40">20421 8269 7569,'-11'-19'258,"4"0"0,3 2 0,3 6 0,1 7 0,0 9-172,0 8 0,1 4 0,1 8 0,2 0 0,-1 3 0,-2 0 1,0 1-1,2-1 0,1 0-334,-2-3 1,1 3 0,-1-1 0,2-2 0,-1-1 0,-2-1 0,-1 0 247,0 0 0,5 0 0,1-1 0</inkml:trace>
  <inkml:trace contextRef="#ctx0" brushRef="#br0" timeOffset="41">20329 8851 7569,'3'-10'168,"3"2"0,5 5 1,3 0-1,3 1 0,3-4 1,6 1-149,4 0 1,0-2 0,3 2 0,2 0 0,-2-1 0,-2 4 0,0 1 0,-2 1-629,-2 0 0,-3 0 608,-1 0 0,-6 0 0,0 0 0</inkml:trace>
  <inkml:trace contextRef="#ctx0" brushRef="#br0" timeOffset="42">20523 9068 7569,'-11'-11'267,"5"-1"1,2 1 0,1-1 0,1 1 160,-2 0 1,0 3-1,3 2 1,-3 1-1,-2 3-474,-1 5 1,1-1 0,3 6 0,0 1 0,0 1 0,2 3-1,2 1 1,3 1-181,3-1 0,4-1 0,1-2 0,2 0 0,3 1 0,1-2 0,1-2 0,0-5 125,0-1 0,-2-2 1,4 0-1,-4 0 1,1-2-1,-1-1 1,-1-4 118,-2 1 1,-1-5 0,-2 0-1,1-3 1,-2 0 0,-3 2 0,-3-1-77,-2-2 0,-4 2 0,-2-2 0,-4 2 1,-6 2-1,-5 1 0,-4 2 0,-4 4-84,-3 3 1,0 2-1,1 2 1,1 2 0,3 1-1,1 4 1,2 3 69,3 2 0,4 0 0,7-2 0,5 1 0,1 1 0,2-1 0,0-1 72,0-2 0,5 1 0,4-1 0,4 1 0,2-1 0,0 1 0,-3-1 0</inkml:trace>
  <inkml:trace contextRef="#ctx0" brushRef="#br0" timeOffset="43">20558 9194 7592,'11'0'0,"0"0"0,0-1 365,-4-3 1,-3 2 0,-9-1 0,-5 3-176,-4 3 0,-3 4 0,2 4 0,-3 1 0,1-1 0,1 2 1,5 1-1,2 2-216,1 2 0,6-4 0,-2 2 1,4 0-1,4 0 0,3 1 1,4-1-142,0-2 1,0-1 0,2-2 0,2-1 0,3-2 0,1-4-1,0-3 1,2-1 129,0 0 0,6-1 1,-1-3-1,0-4 0,-2-2 1,-1-1-1,0-2 52,-1-2 1,0-3 0,-3-5 0,-4 0 0,-3 1 0,-5-1 0,-3 0-75,-3 0 1,-10 0 0,-5 0 0,-6 2 0,-8 2 0,-3 4 0,-4 3-1,0 5-63,-3 3 1,3 2 0,0 4 0,4 2 0,4 3 121,1 3 0,7 2 0,3-1 0</inkml:trace>
  <inkml:trace contextRef="#ctx0" brushRef="#br0" timeOffset="44">21574 9228 7569,'-22'-10'269,"8"2"0,-3-4-269,7 7 0,15 6 0,7 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6.5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7424 4740 7569,'-7'1'20,"3"3"1,3 5-1,1 3 1,0 5-1,0 1 1,-1 2-1,-2 3 1,-2 2-1,-1 3 1,-3 1-1,0 3 1,-1 2-1,0 3 109,-3 1 1,-1 5 0,3-2-1,1 1 1,1 0 0,2-1-1,1 1 1,1-1-168,0-2 0,1-1 0,4-3 0,0-2 0,0-2 0,-1-2 0,-2-1 0,-1-3 0,2-4-65,1-2 1,1-5-1,0 1 1,0-2 0,-2-3-1,0-1-992,-2-1 1095,-5-6 0,3 3 0,-6-5 0</inkml:trace>
  <inkml:trace contextRef="#ctx0" brushRef="#br0" timeOffset="1">7298 4888 7569,'-6'-23'-150,"-1"6"0,5 1 1,-2 4 393,1 0 1,7 6 0,4 2 0,2 3 0,1 3 0,1 5-134,-1 4 0,2 8 1,1 0-1,1 4 1,0 4-1,1 3 1,0 4-1,1 3-48,-1 1 1,3 5 0,-2-1-1,-1 1 1,2 1 0,-2-4 0,2 1-67,0-1 1,-4-5 0,2 1-1,0 0 1,-1-4 0,-1-4-1,-2-4 10,0-1 1,-1-1 0,-1 0 0,-1-3 0,-1-4 0,0-2 0,-2-2 0,-1 1-228,0-1 0,-4-3 0,4-2 1,-1 0-1660,0 1 1879,0-5 0,-14 3 0,-3-5 0</inkml:trace>
  <inkml:trace contextRef="#ctx0" brushRef="#br0" timeOffset="2">7138 5562 7569,'-10'-11'308,"4"0"1,6 4 0,6 3-106,4 3 0,3-3 1,3 0-1,7 0 1,6 0-1,4-1 0,3 0 1,2 0-302,4 3 1,-2-1-1,2 1 1,0-2-1,-1 1 1,-2 2 0,-1 1 97,0 0 0,5-5 0,-2-1 0</inkml:trace>
  <inkml:trace contextRef="#ctx0" brushRef="#br0" timeOffset="3">8497 5071 7569,'-10'-18'-5,"1"4"0,3 4 1,-1 4-1,2-1 1,0 3 167,3 3 0,0 5 1,2 11-1,0 4 0,0 4 1,0 4-1,0 3 0,0 3-130,0 1 1,2-1 0,0-1 0,2-1 0,-1-1 0,-1-1 0,1-2 0,0-3-122,0-1 1,0-4-1,-1-1 1,2-2 0,-2-2-1,0-1-646,-2-2 1,0 1 733,0-1 0,-10-5 0,-3 0 0</inkml:trace>
  <inkml:trace contextRef="#ctx0" brushRef="#br0" timeOffset="4">8200 5379 7569,'1'-6'29,"3"2"0,4 3 1,2 1-1,3-1 1,1-2 183,1-1 1,9 0-1,0 4 1,3-1-1,3-1 1,1-2-1,3 1 1,0 1-299,3-2 0,0 3 1,-3-3-1,0 3 1,1 1-1,-1-2 1,0 0-1,0-2 85,1 1 0,-1-3 0,0 0 0</inkml:trace>
  <inkml:trace contextRef="#ctx0" brushRef="#br0" timeOffset="5">9228 4842 7569,'-11'-15'225,"0"0"1,3 2-124,0 4 1,5 6 0,0 6 0,1 6 0,2 5 0,0 7 0,2 4-8,1 5 1,0 7 0,3 3-1,1 0 1,-1 3 0,2 2-1,-1-1-122,1-2 1,-1 1 0,4-5-1,-2-2 1,-3-3 0,0-4 0,-1-1-142,0-3 1,0-6-1,-2-2 1,2-2-1,0 0 1,1-2-1,0-3-1437,-1-2 1605,-2-6 0,3 3 0,0-5 0</inkml:trace>
  <inkml:trace contextRef="#ctx0" brushRef="#br0" timeOffset="6">9034 4945 7569,'-5'-23'14,"4"6"0,-2 0 0,6 2 1,5 0-1,5 1 0,4 1 1,0 2 56,4-1 0,4-1 0,3 0 1,2-3-1,3 4 0,3 3 0,0 5 1,0 3-121,0 1 0,-1 0 0,-2 1 0,-2 3 0,-5 5 0,-1 3 1,-4 5-1,-1-1-11,-1 1 1,-6 2 0,-1-3 0,-7 1 0,-4 1 0,-1-2 0,0 2 76,0 0 1,-9-1 0,-4 2-1,-3-2 1,-6-2 0,-2 2 0,-4-1 132,-1 1 0,4-2 0,-2-4 1,3-1-1,2-1 0,3-2 1,4-1-1,2-1 254,2 0 0,5 0 1,3-2-452,6 1 0,4 3 0,9-2 0,3 2 0,2 0 0,3 1 0,3-1-34,3 2 1,2-2 0,0 0 0,-2 2 0,1 0 0,-1 1 0,1 0 0,-1 3-14,-1 0 1,-1 1 0,-6 0 0,-3 1 0,-4 0 0,-2 0 0,-2 1 70,1-2 1,-6-1 0,-2 1 0,-3 2-1,-4-2 1,-3-2 0,-7 0 181,-3-1 1,-8 1 0,-8-1 0,-3-1-1,-6-1 1,-1-1 0,-2-1 0,0 1-137,0 0 1,3-6-1,2 2 1,4-3 0,5-1-1,6 0 1,5 0 0,4 0-1220,2 0 1196,7 0 0,6 0 0,6 0 0</inkml:trace>
  <inkml:trace contextRef="#ctx0" brushRef="#br0" timeOffset="7">10621 5117 7569,'-15'-11'22,"0"4"0,4 3 0,5 3 0,12 1 178,6 0 1,3 0-1,7 0 1,3 0 0,3 0-1,4 0 1,0 0-1,1-2-279,1-1 1,-6-2 0,5-4 0,-3 2 0,-3 1 0,-2 1 0,-3-1 0,-2 0-794,-2 1 1,-1 2 871,-6 3 0,-5-5 0,-1-2 0</inkml:trace>
  <inkml:trace contextRef="#ctx0" brushRef="#br0" timeOffset="8">10621 5334 7569,'-5'1'73,"5"1"0,7 2 216,3-1 0,3-2 1,2-1-1,4 0 1,4-1-1,3-2-330,5-1 0,6-5 0,2 2 0,0-3 0,2 0 0,-2 1 1,0 1-1,-2-1 41,-1-1 0,8-1 0,3-1 0</inkml:trace>
  <inkml:trace contextRef="#ctx0" brushRef="#br0" timeOffset="9">11558 4842 7569,'-12'-22'141,"2"0"0,3 3 0,3 4 0,3 2 0,1 2 0,0-1 187,0 1 0,0-1 0,0 1 1,1 1-1,3 2 0,3 3-352,3 0 0,2 4 1,1-3-1,1 3 0,2 1 1,2 0-100,2 0 1,2 0-1,1 1 1,-1 2 0,2 2-1,2 0 1,1 1-1,-1 0 5,2 3 0,-3-2 0,5 0 0,-2 2 0,-4 0 0,-3 0 0,-3-2 0,-1 1 104,-4-2 1,-4 5 0,-1-4 0,0 3 0,-2 2 0,-2-1 0,-3 1 100,-1-1 0,-4 0 0,-1 1 0,-1-1 0,-3 1 0,-1-1-2,-2 1 0,1-1 1,1 0-1,1 0 1,3-3-1,-1 0 0,2 1 1,0 1-81,2 1 1,1-3-1,-1 0 1,0 1 0,0 1-1,3 1 1,4 1-1,3-1-72,4 0 0,1 1 1,2-1-1,3 1 1,1-1-1,2 2 32,1 2 1,6-1-1,0 4 1,-1 0-1,1-2 1,0 2-1,-2 0 1,-1 2 43,-1 1 1,-5 2 0,-3 0 0,-2 0 0,-2 0-1,-1 0 1,-2-2 0,-4 0 293,-3-2 0,-2-4 0,-4 3 0,-6-2 0,-4-2 0,-4-1 0,-5-2 119,-5 1 0,-4-5 1,-3 1-1,0-1 1,-4 0-1,1-3 1,-2-3-76,1-1 1,3 0-348,-1 0 0,2 5 0,2 1 0</inkml:trace>
  <inkml:trace contextRef="#ctx0" brushRef="#br0" timeOffset="10">5539 6636 7569,'-11'-7'67,"-1"3"0,1 3 1,-1 2-1,1 3 1,1 4-1,2 2 0,4 1 1,3 1-1,1 0 1,0 4-9,0 3 1,4 2 0,1 3-1,1 3 1,3 4 0,1 2 0,1 2-1,-3 2 1,-1 2-157,-2 2 0,3 1 1,-5 3-1,0 1 1,-2-2 100,-1-2 1,0 1 26,0-4 0,0-1 0,0-5 0,0-3 0,0-3 0,0-4 0,0-4 1,0-4 57,0-2 0,1-2-155,3 0 0,-3-3 117,3 0-701,-2-6 144,-2 3 390,0-5 0,-6-5 0,0-1 0</inkml:trace>
  <inkml:trace contextRef="#ctx0" brushRef="#br0" timeOffset="11">5356 6807 7569,'0'-12'0,"-3"1"-397,-1 0 0,0-1 276,4 1 0,4-1 0,1 1 0,1-1 316,3 1 0,1 0 0,2-1 1,-1 2 50,0 2 0,5-2 1,0 3-1,2-2 55,2 1 1,7 3-228,3 5 0,2 0 53,-1 0 0,0 1 21,-4 3 1,0 8-164,-5 7 1,1-2 66,0 2 1,-5 0-92,-3 4 0,-3 4 32,-5 0 1,2-1-30,-5-3 0,-2 0 99,-5 0 0,-5 0-30,-7-1 1,-7 0-1,-6-2 1,-1-2-1,-3-1 1,-1-3-1,-1-2 1,0-2-1,1-1-194,2-1 1,1-6-1,6 2 161,2-2 0,2-2 0,-3 0 0</inkml:trace>
  <inkml:trace contextRef="#ctx0" brushRef="#br0" timeOffset="12">6384 6476 7569,'0'-8'25,"0"0"0,0 5 0,0-5 0,-1 0 0,-2 3 0,0 5 1,-1 7-1,-1 4 0,-3 4 175,-2 4 0,-1 7 0,-1 3 0,-1 4 0,0 6 1,-3 4-1,2 4 0,2 2 0,0 1-129,1 2 1,-1 0 0,2 3 0,1-2 0,3 1 0,1-2 0,2-3-67,2-2 1,2-3-1,3 0 1,4-4-1,2-1 1,1 0-1,2-3-47,2-1 0,-2 0 0,3-8 0,0-2 1,-1-1-1,-1-2 0,-1-3 0,-2-3 44,0 1 0,-3-8 1,-2 2-1,-1-1 0,-1-1 1,0 0-621,0-1 0,0-4 618,-4 3 0,0-4 0,0 2 0</inkml:trace>
  <inkml:trace contextRef="#ctx0" brushRef="#br0" timeOffset="13">6841 6727 7569,'-4'-8'-98,"0"3"0,2 5 236,1 9 1,4 6 0,3 9-1,-1 3 1,1 4 0,-1 2-1,0 0 1,-1-2-85,1 0 0,-4 2 1,4 2-1,-1-3 1,0-2-1,-1-2 1,-2 0-1,-1-2-15,0-2 0,1-5 0,2-1 0,0-2 0,0-2 1,-2-1-1,-1-2-436,0 1 1,0-1-847,0 0 1243,0-4 0,0-2 0,0-5 0</inkml:trace>
  <inkml:trace contextRef="#ctx0" brushRef="#br0" timeOffset="14">6738 6830 7569,'-5'-23'201,"4"5"1,-3 3 0,3 2-116,1 2 1,0-1 0,0 1 0,0-1 17,0 1 0,5 0 1,3-1-1,2 1 0,1 1 1,2 1-1,1 1 0,2 1-159,2 0 0,1 1 0,4 3 1,0-1-1,1 2 0,1 2 1,1 2-75,-5 2 1,1 5 0,-7 0 0,-1 4 0,-3 3 0,-3 2 0,-4 2 0,-3 1 79,-1-2 1,-5 2 0,-3-2-1,-3 2 1,-3-1 0,-2-2 0,-2-1 153,-3 1 1,0-4 0,-2 1 0,1-3 0,3-3 0,4-3 0,3 0 0,0-1 287,1 0 0,4 1 0,5-4-398,4 2 1,10 0 0,8-3 0,5 2 0,6 2 0,2 0-1,1 0-26,0-3 1,1 5 0,-1-1 0,-1 2-1,-1-1 1,-3 2 0,-3 1 0,-3 2-51,-2-1 1,-7 2 0,1 1 0,-4 1 0,-2 0 0,-3 0 0,0 2 43,-4 1 1,-3-3 0,-6 4 0,-5 0 0,-6 0-1,-5-1 1,-3 0 105,-4-1 0,0-1 1,-6 1-1,0 0 1,-3-3-1,4-3 0,3-2 1,6-1 5,1 1 1,8-4-1,1-2 1,4-1-76,0-2 0,6-10 0,1-3 0</inkml:trace>
  <inkml:trace contextRef="#ctx0" brushRef="#br0" timeOffset="15">7709 6921 7569,'-11'-1'48,"2"-2"0,5-1 0,8 1 0,6-1 0,4 0 1,4 1 118,3 2 0,0-3 1,5 1-1,0 0 1,-1 1-1,3-1 1,0-1-1,0 2-215,-3 0 1,-1-1-1,-1-1 1,-1 1 0,-2 2-1,-2 1 1,-2 0-468,-2 0 0,-1 0 0,-2 0 515,1 0 0,-6 5 0,-1 1 0</inkml:trace>
  <inkml:trace contextRef="#ctx0" brushRef="#br0" timeOffset="16">7778 7149 7777,'-5'0'34,"5"0"1,6 0 0,4 0-1,3-1 217,2-3 1,-1 2-1,6-4 1,3-1-1,2 2 1,1-1-1,-1 1 1,1-2-384,0 1 1,2 3-1,-2 0 1,0 1-1,-2 2 1,-2 0 0,-3 0 131,1 0 0,2-5 0,1-1 0</inkml:trace>
  <inkml:trace contextRef="#ctx0" brushRef="#br0" timeOffset="17">8463 6715 7569,'0'-16'19,"0"-2"1,0 0-1,0 3 1,0 3 0,1 1-1,2 2 1,2 2 110,1-2 0,2 0 0,4 0 0,2 2 1,3-2-1,1 0 0,2 0 0,1 3-118,2 1 1,-4 1 0,-1 4-1,0 0 1,-2 0 0,1 0-1,-4 1 1,-3 2-36,-3 0 1,-4 6 0,1-1-1,-3 2 1,-1 1 0,-1 1-1,-3 1 1,-4 0 65,-2 3 0,-3 3 0,-1-4 1,-2 0-1,-1 0 0,1 1 28,2-2 1,-2-2-1,2 0 1,2-1-1,3 1 1,2-1-34,0 0 1,2 1 0,6-2 0,3-1-1,4-3 1,2 1 0,1-1-46,1 3 1,4-3-1,3 2 1,3-1-1,1 1 1,0 0-22,0 0 0,-1-1 0,1 0 0,0 2 0,-1 1 0,-2 3 0,-2 1 0,-2 3-43,-2 0 0,-5-1 0,-3 1 0,-1 1 0,-2 0 0,-2 1 0,-2 0 0,-4-1 104,-6-2 1,-2 3 0,-6-4 0,-3 1 0,-2-1 0,-4 0-14,-1-1 1,0-1 0,-2-2 0,3 1-1,2-1 1,0-1 0,4-2 0,3-3-269,2 0 0,6-4 0,6 2 248,3-6 0,10-8 0,10-7 0</inkml:trace>
  <inkml:trace contextRef="#ctx0" brushRef="#br0" timeOffset="18">9434 6350 7569,'-12'-15'814,"1"0"-605,-1 1 0,6 9 0,2 8 0,3 13-79,1 8 0,4 5 1,1 5-1,1 2 0,3 2 1,1 4-1,2 2 0,-1 2-60,0-1 1,1 4 0,-1-1 0,-1-1 0,-1 1 0,-1-1 0,1-1 0,0-5-29,-2-2 1,2-1-1,-4-3 1,0-3-1,0-3 1,-1-4 0,0 0-1,0-4 132,-2-2 0,0-2 0,-2-6 0,0 1 1,0-1-209,0 0 0,0 1-976,0-1 1,-2-4 1009,-1-4 0,-9-6 0,-6-4 0</inkml:trace>
  <inkml:trace contextRef="#ctx0" brushRef="#br0" timeOffset="19">10039 7070 7353,'-6'-8'160,"2"0"1,3-1 0,1-1 0,0-1 0,0-1 0,1 1 0,1-2 0,2-1 0,0-2 0,0-1 0,1 0 58,1-1 0,-2-2 0,2-6 0,1-1 1,-2 1-1,1-2 0,-1-3 0,0-2-246,-2-1 0,-2 4 1,-1 1-1,0 1 0,0 2 1,0 2-1,0 3 0,0 0 197,0 2 0,0 5 1,0-1-153,0 2 0,1 8 0,2 5 0,2 8 0,3 6 1,3 6-40,3 6 1,6 4 0,-2 8 0,1 4 0,-1 2 0,0 2 0,-2-2 34,1-2 0,2 1 0,-4-6 0,-1-2 0,-2-5 0,0-2 0,-1-4-32,1-4 0,-5 1 1,1-5-1,0 1 0,-1-1 1,0-2-1,-1-1-720,0-2 0,1 1 1,0-1-1941,-3 0 2678,-3-4 0,-6-7 0,-1-7 0</inkml:trace>
  <inkml:trace contextRef="#ctx0" brushRef="#br0" timeOffset="20">10016 7024 7569,'0'-8'0,"0"1"0,0 3 263,0-4 0,3 6-63,4-2 0,2-1-174,10 1 0,1-5 15,7 1 1,2 0-8,6 0 0,3-2-352,0 2 0,4 2 155,-4-2 1,4 4 162,-4-3 0,5-1 0,-3-3 0</inkml:trace>
  <inkml:trace contextRef="#ctx0" brushRef="#br0" timeOffset="21">10758 6761 7569,'-11'-11'0,"5"-1"294,2 1 0,4 1 0,4 1 0,3 1-10,3-1 1,2 3-230,-1-2 0,6 5 1,2-4-1,2 2 0,4 3 1,0 0-1,3 2 1,0 0-199,0 0 1,-2 0 0,-3 0-1,0 0 1,-1 0 0,-3 0-1,-4 0 143,-2 0 0,3 0 0,2 0 0</inkml:trace>
  <inkml:trace contextRef="#ctx0" brushRef="#br0" timeOffset="22">10736 6967 8135,'10'-8'177,"5"0"0,5 2-175,3-1 0,1-4 200,3 4 1,3-3-80,8-2 0,-2 1-207,2-1 1,-2 5-150,-2-1 1,0 4-295,0-3 1,4 4 526,0-1 0,1-7 0,-5-2 0</inkml:trace>
  <inkml:trace contextRef="#ctx0" brushRef="#br0" timeOffset="23">11478 6510 7569,'-8'-22'456,"1"3"1,4-1 206,-1 5-666,3 0 0,2 3 0,3 1 110,-3-1-77,10 6 31,-5-4 0,5 5 5,1-3 0,-1 3-151,1 5 1,0 0 41,4 0 0,-4 0 0,3 1 0,-2 2-57,-1 1 0,-5 3-203,1-3 129,-6 5 75,3-3 102,-5 6 1,0-1 116,0 1 1,-5-5-100,-2 1 0,-3-4 109,-2 3 0,-3-3 117,0 4 0,-1-2-76,5 2 0,-4 0 147,0-4 0,-1 4-84,5-4 0,3 3 70,1-3 1,3 0 242,-4-4-521,6 5 1,-3-2-157,5 4 0,1-3 132,3 4 0,3-1-14,9 5 0,1 3 42,6 0 1,4 2-216,0-2 1,3-1 64,-3 5 0,4-1-130,0 1 1,-3 2 25,-2-2 1,-2 3-62,-1 1 0,-4-2 110,0-2 1,-5 3 18,2-3 0,-5-1 191,-3 1 1,-2-5-92,-2 1 1,-3-3 70,3 0 0,-7-1-63,0 1 1,-10-2 387,1-3 0,-7 2-71,0-5 0,-6 4 43,-2-4 0,-7 3-191,4-3 1,-5 0-45,9-4 1,0 0-466,7 0 1,-1 0 200,5 0 0,3 0-280,5 0 1,4-5 466,-1-3 0,8-2 0,2-1 0</inkml:trace>
  <inkml:trace contextRef="#ctx0" brushRef="#br0" timeOffset="24">11946 6087 7569,'-18'-23'312,"2"6"0,11 5 0,4 10-76,3 4 0,7 8 1,0 8-1,5 3 1,4 3-1,1 1 1,0 3-97,1 2 0,5 3 0,2 2 0,0-1 0,1 1 0,1 3 0,1 3 0,-1 1-119,-1 0 0,-2-4 0,-6 4 0,-2 0 1,-2 0-1,-2-2 0,-2 1-82,-5-1 1,-2-5 0,-5 1-1,0 0 1,0-3 0,-1-1 0,-3-2-1,-5 1-196,-5-1 0,0-1 0,-3 2 0,-1-5 0,0-2 0,-2-1 0,0-1 257,1-3 0,2 2 0,6-3 0</inkml:trace>
  <inkml:trace contextRef="#ctx0" brushRef="#br0" timeOffset="25">12757 6521 7363,'1'-6'190,"4"2"0,7 3 1,4 1-1,5-1 0,0-2 1,5-1-1,2 0 1,5 1-1,2-2 0,2 0 1,-3-1-1,-2 3 1,-2-1-1,-1-1 0,-2 0-206,-3 0 0,-1 1 0,-1 3 0,-2-2 0,-2-1 0,-2 2 0,-2 0 16,-1 2 0,-7 5 0,-1 2 0</inkml:trace>
  <inkml:trace contextRef="#ctx0" brushRef="#br0" timeOffset="26">12791 6795 8768,'18'0'151,"4"-3"1,-2-2-1,5-1 1,7 0-1,5 0 1,5-3-1,2 0 1,3 0-360,3 2 0,-3 3 0,2-3 1,-1 2-1,1 3 0,0-1 208,-1-1 0,-1 3 0,-1-4 0</inkml:trace>
  <inkml:trace contextRef="#ctx0" brushRef="#br0" timeOffset="27">13762 6590 7569,'-18'-5'474,"-2"0"1,5-3-1,2 6 1,3 3-1,2 4-219,0 1 1,1 6 0,1 4 0,-1 2 0,2 2 0,0 2 0,3 2 0,1 1-201,1 2 1,5 3 0,2-3 0,5-2-1,3 0 1,4-4 0,4-1 0,3-2-261,5-1 0,2-6 0,2-5 0,3-1 0,4-2 1,3-3 50,0-4 1,0-3 0,-3-7 0,-4-3 0,-3 1-1,-2-3 1,-1-2 0,-3-4 169,-1-3 1,-3-2-1,-5-6 1,-5-2-1,-4-4 1,-3-1-1,-7 0 1,-9 1 33,-11-1 0,-10 7 0,-15 5 0,-13 5 0,22 17 0,-3 2 0,-3 1 0,-1 3-386,-4 2 0,0 2 1,-1 1-1,0 2 0,2 3 1,0 3 15,1 0 0,1 2 0,0 4 0,1 1 0,2 4 0,0-1 0</inkml:trace>
  <inkml:trace contextRef="#ctx0" brushRef="#br0" timeOffset="28">5585 8474 7569,'-4'-5'134,"0"6"1,2 10 0,0 8 0,2 6 0,2 5 0,0 3 0,3 3-1,0 2 1,2 3 0,-1 1 108,3-1 0,-3 1 0,1 4 0,-1 1 0,0 0 0,2 0 0,0-4 0,-2-2-197,-1-5 0,-1-4 0,-4-3 1,0-1-1,0-4 0,1-2 0,2-4 1,0-2-22,0-2 0,-2-1 1,-1-2-1,0 1-1210,0-1 0,0-6 1185,0-5 0,5-10 0,2-8 0</inkml:trace>
  <inkml:trace contextRef="#ctx0" brushRef="#br0" timeOffset="29">5459 8703 7569,'0'-23'137,"0"1"0,0 2 1,0 2-1,0 2 1,1 0-1,3 1-6,4 0 1,3 0 0,5 2 0,4-1 0,5-2 0,4-1 0,3 1 0,1 3-147,3 4 1,2 0 0,-1 5 0,-1 2 0,-1 2 0,-5 2 0,-2 5-1,-3 2-73,-1 3 1,-6 7 0,-4 0 0,-5 3 0,-5 1-1,-3 1 1,-3 3 121,-6 3 0,-6-1 0,-11 0 0,-5-1 0,-1-1 0,-5 0 0,1-1-13,-1 0 1,2-4-1,1-1 1,2-3-1,6-3 1,5-4-22,4-2 0,9-6 0,2 2 0</inkml:trace>
  <inkml:trace contextRef="#ctx0" brushRef="#br0" timeOffset="30">6533 8360 7569,'-7'-1'116,"2"0"0,2 1 0,-3 5 0,0 5 0,-3 5 0,-1 4 0,-1 4 0,-2 4 0,-1 3 1521,-1 3-1575,-6 6 0,5-2 0,-4 4 1,2-1-1,1 1 0,5 1 0,2 0-74,2 0 1,5-6 0,0 4 0,1-2 0,4-1 0,0-4-1,3-4 1,2-3-100,1 1 0,6 0 0,2-6 0,-2 0 0,0-4 1,-1 0-1,3-2 0,-2 0-1421,-2 1 1532,0-1 0,4 1 0,2 2 0</inkml:trace>
  <inkml:trace contextRef="#ctx0" brushRef="#br0" timeOffset="31">6932 8588 7613,'-6'-5'146,"-4"4"0,4-1 0,-1 4 0,3 7 0,3 5 0,1 6 0,0 4 0,0 6 0,1 1 0,2 6 20,1 2 0,3 0 0,-1 1 0,-1-1 0,1-2 0,-1-2 0,1-4 0,-1-2-139,0-1 1,1-5 0,-4-5 0,2-2 0,-2-2 0,0-1 0,-1-1-1061,3-1 0,-3-3 1033,3-1 0,-8-9 0,-2 0 0</inkml:trace>
  <inkml:trace contextRef="#ctx0" brushRef="#br0" timeOffset="32">6773 8680 7569,'-4'-15'165,"0"-1"1,1 1-1,3 0 1,4 0-1,4 1 1,2 0-46,1-1 0,2 2 0,2-4 0,4 2 0,3 0 1,1 1-1,0 3 0,-1 2-184,1 1 1,0 6 0,0-2-1,-1 4 1,-2 4 0,-2 3 0,-3 5-1,-4 2-34,-2 1 0,-6 9 0,1-1 0,-3 1 1,-1 0-1,-1-3 0,-3 0 147,-4-2 1,-6-1 0,-2 1 0,-1-4 0,1-2 0,2-2 0,1-1 306,2-2 0,-1 1 1,2-4-1,1 0-191,1 0 0,7 0 1,1-3-1,8 4-234,6 0 0,0-4 0,5 3 0,2 1 1,3 0-1,3 2 0,-1-1 42,-2 2 0,-2 1 0,1 2 0,-1-1 0,-2 2 0,-2 1 0,-2 2 1,-2 1-46,-1-1 1,-7 4-1,-2-1 1,-2 3 0,-2 0-1,-3-2 1,-3-1 89,-6 1 1,-8 2 0,-2-1 0,-4 0 0,-4-4 0,-1 0 0,-1-3 61,2-1 0,2-2 0,5-1 0,1-1 0,2-3 0,2 0-905,2-4 0,6-2 825,6-4 0,8-7 0,2-7 0</inkml:trace>
  <inkml:trace contextRef="#ctx0" brushRef="#br0" timeOffset="33">7698 8680 7569,'-9'0'2855,"5"0"-2774,10 0 1,8 4-1,4-1 1,1 0 0,1-2-1,4-1 1,1 0-211,-1 0 1,-1 0 0,-1 0-1,1 0 1,-1 0 0,-2-1-1,-2-2 1,-2 0 0,-2 0-2327,-1 2 2455,-2 1 0,1-5 0,-1-2 0</inkml:trace>
  <inkml:trace contextRef="#ctx0" brushRef="#br0" timeOffset="34">7663 8954 7569,'-5'0'299,"5"0"0,7 0 1,4-1 89,4-3 1,3-1 0,6-4 0,2 1 0,1 1 0,3-1 0,0 0 0,1 1-489,-1 1 0,-3 0 1,3 6 98,2 0 0,1-5 0,1-1 0</inkml:trace>
  <inkml:trace contextRef="#ctx0" brushRef="#br0" timeOffset="35">8600 8543 7569,'-6'-12'30,"-3"1"0,5 0 0,1-1 0,2 1 0,1-1 0,0 1 0,0-1 0,0 1 0,0 0 0,0-1 0,1 2 0,3 2 1632,4 5-1664,2-4 1,3 6 0,2-4 0,4 1 0,2 0 0,2 2 0,0 0-14,0 2 0,-4 0 0,-1 0 0,-2 0 0,-2 0 0,-2 2 0,-5 2-8,-3 3 1,-3 3-1,-1 2 1,-1 0 0,-3 2-1,-3 3 1,-5-1 90,-3 1 0,-3 3 0,-5-2 0,1 0 0,0-3 1,2-1-1,2-1 0,1-1 200,3-2 1,2-1 0,0 1 0,2-1-244,3-1 1,8-2-1,10 2 1,6-3-1,2-1-46,0 0 0,4 1 0,5-3 1,-1 3-1,1 0 0,-2 2 1,-2-1-1,-1 3-2,0 1 0,-6 2 0,0-1 0,-3 2 1,-1 1-1,-5 2 0,0 1 0,-3 0-7,0 1 1,-2 0 0,-7 1-1,-5-3 1,-4 1 0,-3 1 93,-2-1 0,-6 4 0,-5-6 0,-3 0 0,-1 0 1,-3 1-1,2-2 0,1-3-96,3-3 0,4 1 0,0-6 0,3 0 1,4-2-1,4-1 0,3-1-1299,5-3 0,2-4 1331,5-7 0,10-3 0,2-4 0</inkml:trace>
  <inkml:trace contextRef="#ctx0" brushRef="#br0" timeOffset="36">9034 8063 7569,'-12'-18'114,"9"3"0,5 8 0,8 4 0,4 6 1,3 5 138,2 6 1,8 5 0,3 8 0,4 5-1,6 5 1,4 6 0,-20-19 0,-1 1-1,0 3 1,0 0-85,-1 1 0,-1 2 0,-2 1 1,-1 0-1,0-1 0,0-1 1,-1 1-1,-2-1 0,-2 1 1,-1-1-1,9 31 0,-6-1 0,-4-3-66,-3-4 1,-3 2 0,-6-7 0,-3-2 0,-5-5 0,-6-1-1,-9-3-1530,-9-2 0,-4-1 1427,-9 1 0,20-16 0,-1 1 0,-5 0 0,1 1 0</inkml:trace>
  <inkml:trace contextRef="#ctx0" brushRef="#br0" timeOffset="37">10142 8611 7569,'-8'-7'-4,"1"-1"89,4 6 1,-1-4 0,7 5 0,2-1 0,1-2 0,4 1 0,4 2 0,5 0 0,3-2 0,2-2 0,3 0 0,2-1-1,1 1 1,1-2 0,-1 2-82,-1 0 1,3-2 0,-5 3-1,-2 0 1,-1 0 0,-2 0 0,-3 2-1,-4 1 1,-2 1-2069,-2 0 2064,-5 0 0,0 5 0,-6 1 0</inkml:trace>
  <inkml:trace contextRef="#ctx0" brushRef="#br0" timeOffset="38">10279 8783 7569,'-5'6'145,"2"-1"0,-3-4 0,2 2 100,5 1 1,4-1-1,8-3 1,1 0-1,4 0 1,2 0-1,4 0 1,2 0-253,1 0 0,1 0 0,4 0 0,-1 0 0,-1 0 7,-1 0 0,4-5 0,-4-1 0</inkml:trace>
  <inkml:trace contextRef="#ctx0" brushRef="#br0" timeOffset="39">11444 7915 7569,'-5'-10'109,"-2"1"0,1 4 0,3 3 1,5 9-1,1 5 0,1 9 0,0 3 1,0 2 55,-2 0 1,0 2 0,-1 0 0,2 0-1,0-1 1,0-1 0,-1-2 0,1-1-423,1 0 1,1-1 0,-3 0 0,3-2 0,1-2 0,0 0 0,-1-2 256,0 1 0,4-2 0,-3-4 0</inkml:trace>
  <inkml:trace contextRef="#ctx0" brushRef="#br0" timeOffset="40">11261 8531 7847,'-3'-6'115,"3"1"0,6 1 0,4 0 72,5 2 0,4-1 0,8 1 1,3-3-1,4 0 0,3 0 0,2 1 1,1 0-280,-1 0 0,-1-4 0,-4 5 0,1 0 0,-2 1 0,-2-1 0,-1-1 1,-2 2-1876,-3 0 1967,-1 2 0,-1 0 0,0 0 0</inkml:trace>
  <inkml:trace contextRef="#ctx0" brushRef="#br0" timeOffset="41">11615 8748 7569,'-10'-5'226,"2"-2"1,3-3 201,0-2 0,3 2 0,-5 1 0,1 3 0,0 1-284,-3 2 1,-2 3 0,-1 4-1,-2 4 1,-3 2 0,0 1-135,-4 1 0,4 3 0,-1 1 0,1 1 1,5 1-1,1-1 0,5 2 0,1-1-89,2-3 0,3-2 0,6-2 0,5 1 0,7-2 0,5-1 0,3-3 0,5-1 28,2-2 1,0-3 0,0-4 0,-2-4 0,2-2 0,-2-2 0,-3-2 31,-7-2 0,1 1 0,-7 2 0,-1 0 0,-1-4 0,-3 1 0,-2-2-90,-5 0 0,-3-1 0,-3-3 0,-6 2 0,-5 2 0,-5 2 0,-4 3 1,-4 4-131,-3 5 0,-3 3 0,-2 1 1,1 3-1,0 3 0,1 5 1,2 3 1,5 3 0,3-1 1,4 5-1,4-4 0,3 1 237,5 0 0,-3 1 0,3 4 0</inkml:trace>
  <inkml:trace contextRef="#ctx0" brushRef="#br0" timeOffset="42">11558 8965 7700,'-1'-6'159,"-3"2"1,-4 4 0,-3 4-1,-3 4 1,-1 2 41,1 1 0,-3 6 0,3 0 0,3 3 0,2-1 0,1 1 0,2 1 0,2 2-283,3 0 1,2 1-1,3 2 1,4-1 0,2-2-1,2-4 1,2-3 0,4-2 48,4-1 0,-2-7 0,8-2 1,0-3-1,2-2 0,3-3 1,0-3 143,-2-3 1,0-7 0,-4-2 0,-2-3 0,0 1 0,-4 1 0,-2-1-122,-4-3 0,-7 1 0,-4-5 1,-5 2-1,-7-1 0,-7 0 1,-7 2-1,-6 1-393,-6 2 0,-5 12 1,-8 3-1,-2 4 403,0 3 0,-6 10 0,3 3 0</inkml:trace>
  <inkml:trace contextRef="#ctx0" brushRef="#br0" timeOffset="43">15155 6190 7569,'0'-18'30,"-3"2"1,-1 4 0,3 2 0,3 1 0,6 3 0,3 1 0,6 2 0,6 3 113,6 4 0,5 3 0,3 5 1,2 4-1,0 4 0,1 5 1,-5 7-1,-3 6 0,-7 8-158,-4 6 0,-5 10 0,-10-29 0,-2 1 0,1 2 0,-2 0 0,-1 2 0,0-1 0,-2 2 0,0 1 0,-2 0 0,0 1 13,-1 1 0,-2 0 0,1 2 0,-2 1 0,1-2 0,-1 0 0,1 0 0,0 0 0,0-1 0,1-1 1,0-2-1,1 1 0,1-3 0,-1-1 0,2-1 0,0 0 105,0 28 1,1-4 0,0-6 0,0-3 0,0-5 0,1-3 0,3-4 0,2-2 37,0-2 1,4 0 0,-2-1 0,2-2-1,2-3 1,0-2 0,2 1-135,2-2 0,4-2 1,-1-3-1,2-2 1,2-1-1,0-5 0,0-3-74,0-5 1,-2-3 0,0-1 0,-2-1 0,0-1-1,0-4 1,0 0 0,0-2 56,-1 2 0,3-3 0,-3 5 1,1 2-1,0 2 0,1 5 1,2 5-44,1 4 1,0 10-1,-1 0 1,0 4 0,-2 5-1,-2 4 1,0 5-51,0 2 0,-4 3 106,1 3 1,3-3 0,1 3 0,2 0 0,2-1 0,0 1 80,0 1 1,0 1-1,-2 5 1,-2 0-1,-4-1 1,-3 0-1,-5-3 228,-3-2 1,-3 1 0,-1-10 0,-1 1 0,-3 0 0,-3-3 0,-5 0-240,-3-3 0,1-6 0,-5-1 0,-2-3 0,-4-1 0,-2-3 0,-3-4-389,-1-4 1,1-4-1,0-3 43,-2-4 0,1-4-102,0-4 1,-1-2 0,6-7-1,0-2 1,2-4 0,3-2-1,2 1 374,3 1 0,4 5 0,0-2 0</inkml:trace>
  <inkml:trace contextRef="#ctx0" brushRef="#br0" timeOffset="44">17166 7492 7569,'-6'-16'63,"5"7"0,-3-3 0,2 3 0,-1 2 0,1 2 0,3 5 0,4 7 1,3 9-1,-1 5 0,2 7 0,1 4 0,2 2 126,-1 0 1,3 1 0,0-1-1,-2 0 1,-1-1 0,-2-1-1,1-3 1,0-1-248,2-3 1,-5-1-1,0-1 1,-2-1 0,-3-3-1,-1-4 1,-1-2 0,0-2-536,0 1 0,0-5 593,0 1 0,6-6 0,0 3 0</inkml:trace>
  <inkml:trace contextRef="#ctx0" brushRef="#br0" timeOffset="45">17200 7504 7569,'0'-20'26,"0"3"0,1 0 0,3 3 0,4 2 0,2 0 1,1 1 172,1-1 0,0 5 1,3-1-1,4 0 1,3 2-1,2 2 0,3 3 1,3 1-101,3 0 1,-2 5 0,-1 4-1,1 4 1,-3 4 0,-4 4 0,-5 3-1,-2 1-188,1 3 0,-8 5 0,1 5 0,-5-1 0,-5 0 0,-3 0 0,-6 1 2,-2-2 1,-7 3 0,-3-4 0,-4-3-1,-4-2 1,0-2 0,-1 0 62,0-3 1,3-5 0,0-4 0,2-1 0,2-1 0,3-2 0,4-5-1626,2-2 1649,7-1 0,11-14 0,7-3 0</inkml:trace>
  <inkml:trace contextRef="#ctx0" brushRef="#br0" timeOffset="46">17919 7469 7569,'-5'-6'158,"-2"1"1,-4 1-1,0 1 1,1 5 61,2 4 1,-2 4-1,4 3 1,-1 2-1,2 5 1,2 5 0,-1 2-1,1 1-205,2 0 1,6 3-1,3-3 1,2 0-1,3 0 1,0-3-1,4-1 1,1-1-110,2 0 1,-2-6 0,1-1-1,1-4 1,2-1 0,1-3 0,-1-1-31,1-2 1,0-1-1,0-4 1,0 0 0,0-2-1,-1-1 1,0-4-1251,-3 1 1374,3-4 0,-10-2 0,5-5 0</inkml:trace>
  <inkml:trace contextRef="#ctx0" brushRef="#br0" timeOffset="47">17817 7778 7569,'-7'-5'89,"5"-3"1,5-1 0,8 1-1,4 3-1,3 0 1,6-1 0,6-4-1,3 1 1,3 1 0,1-1-1,-1 1 1,-1-1-365,-4 1 0,-2 2 1,2-3-1,-6 2 276,-4 2 0,0-9 0,-3 2 0</inkml:trace>
  <inkml:trace contextRef="#ctx0" brushRef="#br0" timeOffset="48">17908 7492 7569,'-6'-11'35,"2"-1"1,8 1-1,4 1 1,6 1-1,5 1 1,4-1 52,4-1 1,2-1 0,5-1-1,1 1 1,-1 1 0,0 1-1,0 2 1,-1 2-32,-2 3 1,1 1 0,-6 1-1,-2 0 1,-2 0 0,-4 1-1,-2 3 1,-2 3 45,-1 3 1,-2 3-1,1 1 1,-2 4 0,-1 2-1,-2 4 1,1 2 0,0 2-29,-1 2 0,-4 3 0,1 1 1,-3 1-1,-1-2 0,0-2 0,0 0-169,0 0 0,0-3 0,0-1 1,0-3-1,0-2 0,0-3 1,0-4-1465,0-2 1558,0-2 0,-5-5 0,-2 0 0</inkml:trace>
  <inkml:trace contextRef="#ctx0" brushRef="#br0" timeOffset="49">18410 7424 7569,'6'-17'114,"-4"4"1,6-2-1,2 4 1,4 2-1,4 1 1,1 1-1,0-1 1,1 2 140,1 1 1,4-3 0,1 4-1,3 2 1,2 0 0,-2 2-1,-1 2 1,-3 1-290,-1 5 1,-6 3 0,-4 6-1,-5 5 1,-5 4 0,-5 2-1,-7 1-166,-7 0 1,-14 2 0,-7 2 0,-3-3-1,-3-4 1,0-5 0,1-3 0,3-1-329,5-3 0,5-2 0,9-2 528,4-2 0,8 2 0,1-3 0</inkml:trace>
  <inkml:trace contextRef="#ctx0" brushRef="#br0" timeOffset="50">19004 7469 7569,'-16'-11'202,"7"4"1,-2 5 0,2 4 0,1 7 0,0 4 189,0 2 1,-3 6 0,1-2 0,1 3 0,3 4-1,1 2 1,1 1-332,-1 3 0,4-3 0,-3 0 1,4-1-1,2-1 0,4-1 0,0 0-165,3-5 1,2 1-1,4-7 1,4-1 0,3-1-1,1-3 1,0-3 0,0-3-74,-1-2 0,5-2 0,1-2 0,0 0 0,0-3 1,-3-2-1,-1-2 0,-1-2-554,0-4 0,-1 2 1,-3-3 730,-4-1 0,-2-1 0,-2-5 0</inkml:trace>
  <inkml:trace contextRef="#ctx0" brushRef="#br0" timeOffset="51">18936 7732 7569,'-7'-5'267,"4"-3"0,3-1 1,3 2-1,5 2 0,2 1-159,2 0 0,8-5 0,4 2 0,4-2 0,4 0 0,1 1 0,0 1 0,-2 0-547,0 3 1,-6-1 0,2 2 438,-3 0 0,-6-3 0,-2-1 0</inkml:trace>
  <inkml:trace contextRef="#ctx0" brushRef="#br0" timeOffset="52">18913 7481 7569,'0'-17'108,"6"4"0,6-3 1,7 1-1,6 0 1,6 1-1,0 1 0,1 1 123,-2 1 1,6-4 0,5 1 0,2 2 0,1 4-232,3-1 0,12-1 0,-1-2 0</inkml:trace>
  <inkml:trace contextRef="#ctx0" brushRef="#br0" timeOffset="53">19610 7401 7569,'-13'-5'120,"-1"5"1,10 0-1,2 7 1,0 7 0,2 5-1,0 4 1,0 4 0,0 3-1,2 3 1,0 1 0,3-1-1,0-1 1,0-1 14,-2 0 0,2-3 0,-1-1 1,-2-3-1,0-2 0,-2-3 1,0-4-1,0-2-240,0-2 1,-2-1 90,-1-2 0,0-10 0,-3-8 1,-1-5-1,2-3 0,-1-2 1,1-2-1,0-2-51,2-2 1,-2 0-1,1-4 1,2-2-1,1 0 1,1 2 116,0 3 1,0 4-1,0 4 1,0 4 0,1 4-1,3 3-5,3 4 0,3 9 0,3 7 0,2 6 1,4 3-1,3 3 0,1 2 0,1 2-26,2 1 0,0-3 0,3 4 1,0-1-1,-1-1 0,0 0 1,-3-3 10,0-1 0,-3-5 0,0-2 1,-3-3-1,-4-5 0,-2-3 246,-2-4 0,0-3 1,-4-5-1,-3-7 1,-3-3-1,-1-5-97,0 0 0,0-6 0,-1-1 0,-3-1 0,-3-3 0,-4-1 0,0-1 0,0 0-432,-1-1 1,1 1-1,1 1 1,1 4 0,1 5-1,0 5-720,2 2 0,1 6 0,6 6 1,3 4-1460,4 6 2430,7 4 0,-2 2 0,3 0 0</inkml:trace>
  <inkml:trace contextRef="#ctx0" brushRef="#br0" timeOffset="54">20238 7435 7569,'-1'-23'926,"-2"2"-605,-1 2 0,0 8 1,4 11-1,0 8 1,0 7-1,2 8 0,0 6-332,2 4 0,4 2 0,-3-1 0,1 0 0,2-1 0,-1-1 0,1-3 0,-1-1-298,0-3 1,2-1 0,-6-2 0,1-3 0,0-4 0,0-2-1637,-2-2 1945,0 1 0,-7-6 0,-2-1 0</inkml:trace>
  <inkml:trace contextRef="#ctx0" brushRef="#br0" timeOffset="55">20146 7458 7569,'4'-12'87,"1"2"1,2 1 0,3 3 0,4 1 0,4 1 0,2 0 96,3 1 1,-2-1 0,10 5-1,-1 2 1,1 2 0,-1 1-1,2 3 1,1 2-272,1 4 0,-5 5 0,-3 5 0,-5 3 1,-4 1-1,-5 3 0,-5 2 0,-5 2-56,-2-2 0,-6 3 1,-6-8-1,-7 0 0,-6-2 1,-5-3-1,-2-3 0,-1 0 129,-1-2 0,3-5 0,-4 0 0,4-4 0,3-3 0,3 1-102,1-2 1,6-1 0,4-3 115,5 1 0,4-6 0,5 1 0</inkml:trace>
  <inkml:trace contextRef="#ctx0" brushRef="#br0" timeOffset="56">20717 7435 7569,'-1'-15'477,"-1"0"-103,-2 1 0,0 7 1,4 8-1,0 10 1,0 8-1,0 5 1,0 4-303,0 1 1,0 4-1,0 2 1,1-2 0,3 0-1,4-1 1,2 0 0,1-3-277,1-1 0,0-3 1,4-4-1,3-4 0,2 0 1,2-3-1,0-3-68,0-3 1,1 1 0,3-5 0,2-2 0,1-1 0,-1-2 0,-1-3-1178,-2-3 1449,-2-3 0,4-2 0,1 1 0</inkml:trace>
  <inkml:trace contextRef="#ctx0" brushRef="#br0" timeOffset="57">20695 7732 7569,'-18'-5'59,"3"-1"1,8-5 0,7 2 0,8 3 79,6 1 1,5-4 0,9 2-1,5-4 1,5 0 0,2 1 0,2 1-1,-1 3-503,-3 1 0,-8-3 1,-3 4-1,-3 0 364,-1-1 0,-5-1 0,-2-6 0</inkml:trace>
  <inkml:trace contextRef="#ctx0" brushRef="#br0" timeOffset="58">20740 7412 7569,'0'-11'87,"2"-1"0,1 1 0,6-1 0,5 2 0,7 1 0,4 2 6,5-2 1,3-1 0,3-2-1,1 2 1,2 1 0,0 3-1,1 1 1,-5 2-10,-3 2 0,0 1 1,-6 1-1,0 2 1,-3 2-1,-4 1 0,-4 3 1,-3 3 38,0 3 1,-2 1-1,-2 6 1,-5-1-1,-1 5 1,-2 2-1,0 4-139,0 1 1,0 0 0,0-2 0,0 0-1,0-1 1,0 1 0,0-2-94,0-1 1,0 2-1,0-4 1,0-4 0,0-3-1,0-2 243,0-3 1,0-9 0,0-8 0,-2-7-35,-1-2 0,1-6 0,-1-1 0,1-3 0,1-1 0,-1 1-106,-2-1 0,0-4 0,4 0 0,-1 1 1,-2-1-1,-1 0 0,2 2 0,0 2-71,2 4 1,0 3 0,0 7 0,2 6-64,2 11 0,6 7 0,5 8 0,0 0 0,2 0 0,2 1 106,2 2 0,-2-2 0,0 3 0,2-3 0,0-2 0,2-2 1,0-2-1,0-2 71,0-2 0,-4-5 1,-2-2-1,1-2 0,-1-3 1,-1-1-1,-2-2 1,-1-3 209,-2-3 1,1-7 0,-2-3-1,-3 0 1,-3-4 0,-3 0 0,-1-2-225,0 0 0,-1-4 0,-1 1 0,-3 0 1,-2 1-1,0 0 0,-1-2-583,0 2 0,2 0 0,-2 4 0,5 1 560,1 0 0,-3 7 0,-1-4 0</inkml:trace>
  <inkml:trace contextRef="#ctx0" brushRef="#br0" timeOffset="59">22077 7366 7569,'-6'-16'728,"5"6"0,-3 2-416,3 11 1,1 11 0,0 5 0,0 4-1,0 3 1,0 5 0,0 2-356,0 1 1,0-1-1,1-1 1,2-2-1,1 1 1,-2-4 0,0-2-1,-1-6-1549,3-3 0,-3-1 1592,3-3 0,-3-6 0,-1-1 0</inkml:trace>
  <inkml:trace contextRef="#ctx0" brushRef="#br0" timeOffset="60">21665 7252 7569,'2'-15'258,"1"0"1,8 1 0,6 1-1,11 2 1,8-1 0,8 1-74,8-1 0,5 5 0,-23 3 1,0 2-1,-1-1 0,0 0 1,0 2-1,1 0 0,31 1 1,-3 2-1,-6 4-616,-6 0 1,-9 1 0,-5 5 0,-7-1 430,-5 1 0,-4 4 0,-8 2 0</inkml:trace>
  <inkml:trace contextRef="#ctx0" brushRef="#br0" timeOffset="61">17211 8269 7569,'-18'0'110,"8"0"1,10 0-1,7 0 1,4 0 0,6 0-1,5-2 1,8 0 0,5-3-1,4 0 1,7 0 0,4 2-1,7 2 1,5 1 0,-28 0-1,2 0-44,1 0 1,1 0-1,6-1 1,3 1 0,4-1-1,1-1 1,6 0 0,2-1-1,-17 1 1,0 0 0,1 0-1,3-1 1,1 0 0,0 0-1,2-1 1,1 1 0,0 0-1,3-1 1,0 0 0,2 0-69,1 0 0,1 1 1,0-1-1,3 0 1,0 0-1,0 0 1,2 0-1,0 1 0,0-1 1,-14 1-1,-1 1 1,1-1-1,-1 1 1,17-1-1,-1 0 0,0 0 1,0 1-1,-1 0 1,1 0-1,-2-1 1,-1 1-1,1 0-102,0 0 0,0 0 0,-1 0 1,0 0-1,0 1 0,0 0 0,-2-1 1,-1 0-1,0 0 0,-3 0 1,0 0-1,-1 1 0,-3 0 0,0 0 1,-1 0-1,-3 0 0,-1 0 0,-1 1 1,21-2-1,-2 1 0,-4-1 1,-1 0 256,-2 1 1,-1 0-1,-6 0 1,-2 0 0,-3 1-1,-1 0 1,-2 0-1,-1 0 1,0 0 0,0 0-1,-3 0 1,0 0 0,-2 0-1,0 0-16,-2 0 1,-1 0-1,32 0 1,0 0-1,-4 0 1,-6 0-1,-4 2 1,-5 0-1,-4 2-193,-5-1 0,-1-2 0,-10 0 0,-3 2 0,-4 0 83,-3 0 1,-3-2-1,-9-1 1,-9-1 0,-9-2-337,-9 0 1,-6-5 308,-10 4 0,-1 4 0,-8 4 0,-6-1 0,-4-2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6.3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8965 6773 7569,'-1'-12'-54,"-3"1"257,3 4 1,-5-3 0,2 4 0,-2-2-1,-2 2 673,0 1-824,6 6 0,-3 2 0,5 6 0,0 2 0,0 4 0,0 3 0,1 1 0,2 0 0,0 0-36,0 1 0,-1 6 1,1 0-1,1 1 0,-2 0 1,0 1-1,-2 0 1,0-1-42,0-1 1,0 2 0,0-2 0,-2 0-1,0-2 1,-2-1 0,1 0 0,2-2 1,1-2 1,0 1-1,0-3 1,0-1-1,0 1 1,0-3-1,0-1 32,0-2 1,0 0-1,0 1 1,1-2 0,3-1 54,4-1 0,-2-6 0,2 2 1,2-3-1,3 0 0,3 2 0,2 1 9,2-2 1,2 0 0,1-2-1,1-2 1,1 0 0,2-2-1,-2 1 1,-1 1-65,-1-2 0,0 3 1,0-3-1,0 3 1,-2 1-1,-1-2 1,-2 0-206,-1-2 1,-2 0-1,-4 4 1,1 0-582,-1 0 1,-4 2 0,-5 0 776,-4 2 0,-10 5 0,-6-3 0</inkml:trace>
  <inkml:trace contextRef="#ctx0" brushRef="#br0" timeOffset="1">8965 7172 7569,'-17'-15'-32,"1"0"0,5 1 0,3 1 1,6 3-1,3 1 0,4 2 1,2-1 224,1 2 1,8-3 0,3 4 0,2 0 0,2-2-1,0 2 1,1 0 0,1 3-78,2 0 1,3-2 0,-2 1 0,0 0 0,0 2 0,-2 0 0,-2-2 0,-3-1-237,-2 2 0,0-1 1,-6 1-1,-3-2 0,0 1-1907,1 2 2027,-5 1 0,-11-5 0,-8-1 0</inkml:trace>
  <inkml:trace contextRef="#ctx0" brushRef="#br0" timeOffset="2">8965 6807 7569,'0'-18'94,"2"3"1,1 2-1,5 3 1,2 1 0,3 2-1,2-2 1,4-2 0,3 0 160,1 0 0,3-5 0,2 2 1,1 3-1,3 2 0,1 0 0,1 0 1,-1 0-683,-2 2 0,0 4 1,-3 0 426,2 1 0,-5 2 0,3 0 0</inkml:trace>
  <inkml:trace contextRef="#ctx0" brushRef="#br0" timeOffset="3">9833 6487 7569,'0'-11'165,"0"-1"0,0 1 0,2 1 0,0 3 1,2 9-1,0 8 1276,1 7-1400,-4 5 0,8 7 0,-5 4 0,-2 4 0,1 1 0,-1 1 1,2 2-2,-1 0 1,-2 3 0,-1-2 0,0 2 0,0 2 0,0-2 0,0 0 0,0-4-74,0 0 0,0-4 0,1-4 0,2-3 1,1-1-1,-2-2 0,-1-4 0,-1-1 31,0-2 1,0-5 0,0 1 0,0-2 0,0-2 0,0 0 0,0 1 48,0-1 0,0-3 0,0 0 0,2-1-50,2-1 0,-2 0 0,6-6 0,1 0 0,2 0 0,3 0-37,1 0 1,2 0 0,-3 0 0,2-2 0,1 0 0,-1-2-1,-2 1-810,-1 2 0,-2-3 1,1 1 849,-1 0 0,0-3 0,1-1 0</inkml:trace>
  <inkml:trace contextRef="#ctx0" brushRef="#br0" timeOffset="4">9788 6453 7569,'11'-12'28,"-2"-2"0,2 2 1,7 3-1,6 1 1,7 2-1,2-2 1,0 1-1,-2-1 1,-1 0-1,-1 1 1,-3 0-1,0 1 1,-6 1-284,-2 0 0,1 1 255,-4 4 0,0 0 0,-3 0 0</inkml:trace>
  <inkml:trace contextRef="#ctx0" brushRef="#br0" timeOffset="5">10633 6407 7569,'-4'-8'74,"-1"2"1,-1 1-1,-3 4 1,0 3-1,0 7 1,1 4-1,-1 5 1,-2 2-1,-3 5 1,-1 3-1,1 4 1,1 2 126,2 4 0,-2-1 0,0 4 1,1-1-1,2 1 0,-1 2 1,3 2-1,0-1-196,4-2 0,3 1 1,1-5-1,1-1 0,3-3 1,5-2-1,3-3-26,4-1 0,3-1 1,-3-6-1,1-1 1,0-2-1,0-1 0,-1-3 1,-2-2-164,-1 0 1,-1-2-1,-1-1 1,-1-2 0,-2 2-1,-3 0 1,-1 0 0,-1-1 183,0 1 0,3 1 0,1 1 0</inkml:trace>
  <inkml:trace contextRef="#ctx0" brushRef="#br0" timeOffset="6">10861 6727 7569,'-5'-17'159,"0"5"1,-1-2 0,6 5 0,5 6-1,2 6 1,0 4 68,-2 4 0,5 1 1,0 4-1,4 4 1,1 4-1,1 4 1,0 1-1,1 2 1,0-1-171,1 0 1,-4-4-1,1 0 1,-2-1-1,-2-3 1,1 1-1,1-1-137,2-3 1,-6 1 0,2-5 0,-1-1-1,0-1 1,0-2 0,-1 1-324,-1-1 0,-4-1 1,2-1-1,-1-1 1,-2 1-1,-2 1 402,-1 1 0,0 1 0,0-1 0</inkml:trace>
  <inkml:trace contextRef="#ctx0" brushRef="#br0" timeOffset="7">11238 6715 7569,'-10'-11'293,"4"0"0,-7 0 1,5 3-1,2 1-122,0 2 1,2 6-1,-4 8 1,-1 5-1,-1 5 1,-3 4-1,-2 4 1,-2 3-220,-1 3 0,-4 2 0,3-1 0,-2 0 1,-1 0-1,3 1 0,4-2 0,2-3-349,2-3 1,0-3-1,4-3 1,3-2 0,3-3-1,1-4 397,0 0 0,5-1 0,1 1 0</inkml:trace>
  <inkml:trace contextRef="#ctx0" brushRef="#br0" timeOffset="8">11649 6681 7569,'-11'-10'251,"-1"2"1,2 6 0,3 4 0,3 7-44,3 5 1,2 0 0,1 5-1,2 2 1,0 1 0,0 4 0,1 2-1,0 0-232,0 0 1,3-2 0,-3-4 0,0-2 0,1-2 0,-1 0 0,0-2-442,-2 1 0,2-2 0,-1-4 0,-2 1 0,0-1 465,-2 1 0,0-1 0,0 0 0</inkml:trace>
  <inkml:trace contextRef="#ctx0" brushRef="#br0" timeOffset="9">11455 7024 7971,'0'-12'43,"1"1"0,3 0 0,4-1 1,2 1-1,3 1 0,1 1 10,1 1 1,6 0 0,1-3 0,3 0 0,2 0-1,1 3 1,1 1 0,2 1-513,-1 0 0,-1 3 459,2-1 0,2-2 0,-4 0 0</inkml:trace>
  <inkml:trace contextRef="#ctx0" brushRef="#br0" timeOffset="10">11992 6693 7569,'-12'-9'639,"2"-3"1,3 0-451,3-1 0,4 7 0,4 2 0,3 4 1,3 4-1,3 3 0,2 3-279,4 2 1,-1 3-1,1 2 1,0-1-1,0 1 1,0-2-1,0 0 1,-1 1-303,-3 2 0,2-4 1,-2 1-1,0-2 1,1-1-1,-1-1 392,-1 0 0,-2 1 0,0-1 0</inkml:trace>
  <inkml:trace contextRef="#ctx0" brushRef="#br0" timeOffset="11">12449 6636 7569,'-18'0'157,"1"-4"1,6 0-1,0 3 1,-1 3-1,2 6 1,1 2-1,2 3-31,-2 2 0,-1-1 1,-2 5-1,1 1 0,1 2 1,1-1-1,2 0 1,1-2-449,0 1 1,3-2 0,-1-1-1,2 1 1,-1-1 0,-1-1 0,2-2-404,1-1 0,1-6 837,0 1 0,0-7 2574,0-1-2455,-5 5 1,3-3 0,-2 9 0,3 2 0,1 1 0,0 2 0,0 1 0,0 1-197,0-1 1,0-3 0,0 3-1,0-2 1,0 0 0,1-1-243,3-1 1,-2-6 0,1 1 0,-1 1-1,-1 0 1,1 0-938,2-2 1,1-4 1143,-1 1 0,-3-3 0,4-1 0</inkml:trace>
  <inkml:trace contextRef="#ctx0" brushRef="#br0" timeOffset="12">12506 6396 7569,'-18'-5'351,"5"0"0,8-3 0,4 5 0,6 6-121,4 5 1,2 3 0,2 4 0,2 5 0,4 6 0,3 4-1,0 3 1,-2 2-182,-1-1 1,0 4 0,4 1 0,-2 1 0,-2 0 0,-3 0 0,-4-1 0,-2-2-180,-2-2 1,1-4-1,-5-2 1,-2 0 0,0-1-1,-2 0-64,0-3 1,-2-1-1,-2-1 1,-3-1 0,-3-2-1,-2-2 1,1 0 0,-1-2-1923,1 1 2116,0-2 0,-1 1 0,1 2 0</inkml:trace>
  <inkml:trace contextRef="#ctx0" brushRef="#br0" timeOffset="13">12769 6373 7569,'0'-8'55,"-2"2"0,0 0 1,-2-1-1,1-2 1,3 0-1,3 1 1,2 1-1,1 2 1,3 3 155,1 0 0,6-1 1,-1-1-1,0 1 0,0 2 1,2 1-1,-1 0 1,2 0-224,0 0 0,-4 4 1,0 1-1,-4 1 1,-4 3-1,-1 1 1,-2 3-1,-2 1-47,-1 1 1,-1 2-1,-3-4 1,-4 4-1,-3-1 1,-3 2-1,-1-1 1,0-1 47,-2-2 1,4-1 0,-1-2 0,4 1 0,4-1-1,1 1 37,2-1 1,3-3 0,4-2 0,5-1 0,5-2 0,5-2 0,4-1 16,3 0 1,0-1-1,3-2 1,-1-2 0,-4 0-1,-2-1 1,-5 0-292,0 1 0,-2 2 1,-3 1-1,-1 0 1,0-2 247,1 1 0,-6 2 0,-1 1 0</inkml:trace>
  <inkml:trace contextRef="#ctx0" brushRef="#br0" timeOffset="14">13225 6327 7569,'0'-11'80,"-3"-1"1,-1 1 0,2-1-1,5 2 1,5 1 0,2 3 0,1 1-1,2 1 81,2-1 0,-1 4 1,5-3-1,1 3 1,1 0-1,-1-2 1,-1-1-1,0 2-77,-1 0 0,0 2 1,-4 0-1,1 0 1,-1 0-1,-2 0-52,0 0 1,-5 0-1,0 2 1,-2 1-1,-1 5 1,0 2 0,-1 3 16,0 2 0,-2 3 0,-1 6 0,0 3 0,-1 3 0,-2 4 0,0 3 1,-1 3 2,-1 0 0,3-2 0,-1 3 0,1-1 0,2 1 0,0 1 0,0 0-92,0 0 0,0-2 0,2 3 0,0-2 0,3-2 0,0-2 0,2-1 28,-1-2 0,-2-5 0,3-2 0,1-3 0,0-1 0,-2 0 1,0-2-1,-1-2 103,0-4 1,1 2 0,-4-2 0,2-1 0,-2-1 68,0-2 1,-2 1 0,-2-2 0,-1-1 0,-5-3 0,-2-1 34,-2-2 0,1-2 1,-2-1-1,-2 0 1,-4 0-1,-3 0 1,-2-1-1,-1-2-282,-2-1 1,4-3 0,6 3 0,0 0-1,3 0-3148,2 0 3235,0 1 0,1 3 0,-1 0 0</inkml:trace>
  <inkml:trace contextRef="#ctx0" brushRef="#br0" timeOffset="15">14185 6932 7569,'-10'-1'159,"3"-1"0,7-2 1,8 1-1,5 2 0,3 1 117,2 0 0,-3 0 0,4 0 1,3 0-1,2 0 0,2-1 1,0-2-1,-2-1-167,-1 2 1,3-3 0,1 1 0,-3 0-1,-2 0 1,-5 1 0,0 0-776,-3 2-1465,-1-4 2131,-7 3 0,-6 2 0,-6 7 0</inkml:trace>
  <inkml:trace contextRef="#ctx0" brushRef="#br0" timeOffset="16">15235 6578 7569,'0'-7'113,"0"-1"1,0-1 0,0-1 0,0 1 157,0 5 1,0 2 0,0 10 0,0 0 0,0 4 0,0 2 0,0 1 0,0 0-170,0 2 1,0-1 0,0 5 0,2-2-1,0 1 1,2 3 0,0 2-78,1 2 0,-3 3 1,5-2-1,-2 0 1,-1 1-1,0-1 1,1 0-1,0-3-63,0 0 0,2-3 0,-2 1 0,0 0 0,1-1 0,-3-2 0,1-2 0,0-2 58,-1-2 0,2-1 0,-2-2 1,1-1-1,0-1 124,0-1 0,1-6 1,-1 2-1,3-2-30,3-2 1,-1 0 0,2-2 0,2 0 0,4-3 0,3-2 0,2 0 0,1-1-143,0 0 1,-1 6-1,1-3 1,-1 1-1,-2 0 1,-2 2-1,0 0-125,-1 2 0,-3 0 0,2 0 0,-4 0 0,0 0-2817,-1 0 1330,-5 0 1640,-6 0 0,-6 6 0,-5 0 0</inkml:trace>
  <inkml:trace contextRef="#ctx0" brushRef="#br0" timeOffset="17">15315 6841 7569,'-5'-6'135,"4"-1"1,-4 5-1,1-3 1,2 0 0,3 0-1,5 2 1,4 2 0,3 1 1778,2 0-1837,-2 0 0,9-1 1,-3-2-1,2-1 0,2 2 1,0-1-1,0 1-102,0-2 1,-1 0-1,0 3 1,-2-2 0,-2-1-1,0 2 1,-2-1-1126,1-1 1,-8 3 1149,-9-3 0,-10 8 0,-8 3 0</inkml:trace>
  <inkml:trace contextRef="#ctx0" brushRef="#br0" timeOffset="18">15155 6578 7569,'6'-15'25,"2"0"1,6 1 0,7 1 0,4 3 0,6 1 0,2 2 0,0-2 0,0-1 89,1-2 0,-4 2 0,5 1 0,-6 3 0,-3 1 1,1 2-1,-2 2 0,-1 1-524,-1 0 1,-5 0 0,-3 0 408,-2 0 0,-2 5 0,1 1 0</inkml:trace>
  <inkml:trace contextRef="#ctx0" brushRef="#br0" timeOffset="19">15966 6327 7569,'-10'-5'175,"4"-1"-65,6-1 1,1 9 0,5 9 0,1 7 0,-2 5 0,1 3-1,-1 5 1,2 3 0,-2 4-34,0 4 0,2 4 1,-1 2-1,-1 3 1,0 1-1,-3 1 1,-1-1-1,-1-2-133,0-4 1,0 0 0,0-1 0,0-5 0,0-6 0,2-6-1,0-4 140,2-1 1,0-5 0,-4-3 0,0-2 0,0-2-1,0 1 526,0-1 1,4-3-548,0-1 1,1-4 0,-2 1 0,5-3-1,2-1 1,2 0 0,0 0-90,3 0 0,-2-1 0,4-2 0,-2-1 0,1 2 0,1-1 0,-1 1-258,-2-2 1,-5 0 0,-1 3-453,1-3 1,-4 2 735,-1-6 0,-13 0 0,-4-3 0</inkml:trace>
  <inkml:trace contextRef="#ctx0" brushRef="#br0" timeOffset="20">15886 6384 7569,'9'-21'45,"3"0"1,4 4 0,5 0 0,1 3-1,1 1 1,0 2 0,0 0 0,0-1-1,0 1 64,-1-1 0,0 5 1,-2 0-1,-2 2 0,0 3 1,-2 1-1,0 2-109,-6 3 0,1 2 0,-5 5 0</inkml:trace>
  <inkml:trace contextRef="#ctx0" brushRef="#br0" timeOffset="21">16412 6556 7569,'-7'-18'170,"-3"6"1,8 4 0,-5 2 0,2 3-1,4 0 1,2 7 0,4 4 0,3 5 0,3 4-1,5 5-55,1 3 0,-1 0 1,1 4-1,1 1 0,0-2 1,1 0-1,-1-2 0,-2 1 1,-1-1-67,1 0 0,-1-2 0,-2-1 1,1-2-1,1 0 0,-1-4 0,-3 1-97,-3 0 0,2-4 0,-2 1 0,2-2 1,0-2-1,-1-1-1385,-2-2 1,-4 2 1432,1-2 0,-13 2 0,-4 1 0</inkml:trace>
  <inkml:trace contextRef="#ctx0" brushRef="#br0" timeOffset="22">16766 6613 7569,'0'-18'4,"0"3"1,0 2-1,0 2 1,0-1 554,0 1 0,-1 6 1,-3 6-435,-4 9 0,-2 3 0,-1 6 1,-1 1-1,-1 2 0,-1 2 1,-2 1-1,-2 3-92,-2 1 1,0-3-1,-1 0 1,2 0-1,-1-1 1,0 2-1,-1-2 1,4-2-110,0-4 0,2 1 0,3-5 0,1 1 1,0-1-1,-1 0-309,1-1 1,4-5 0,4-1 0,0-1 0,1 1 0,-2-1 384,1 2 0,12-4 0,4 1 0</inkml:trace>
  <inkml:trace contextRef="#ctx0" brushRef="#br0" timeOffset="23">17166 6624 7569,'0'-11'144,"0"-1"0,0 1 0,0-1 0,0 1 0,0 2 0,0 7 0,1 8 781,3 7-910,-3 7 0,4-1 1,-5 6-1,1 2 1,2 0-1,1-1 1,-1 1-1,1-2 1,0-1-17,-1-1 1,2 0 0,-2 0 0,1-1 0,0-3 0,0-4-1,0-3-369,1 0 0,-4-1 0,4 1 0,-1-1 370,0 1 0,0-1 0,-4 0 0</inkml:trace>
  <inkml:trace contextRef="#ctx0" brushRef="#br0" timeOffset="24">17051 6795 7569,'0'-7'69,"0"-1"1,2 1 0,1 0 0,6 2 0,4 1 0,2 1 159,-1 0 0,8-2 0,1 0 0,1 0 0,1-2 0,2 2 0,2 0-333,0 3 1,3-3-1,-6 1 1,-1 1 0,-4 2-1,-3 1 1,0 0-1,-2 0 104,1 0 0,-2 0 0,-4 0 0</inkml:trace>
  <inkml:trace contextRef="#ctx0" brushRef="#br0" timeOffset="25">17565 6487 7569,'0'-15'-385,"2"1"0,1 4 512,5 5 0,-3 8 0,0 5 1,-1 2-1,1 3 0,0 1 0,1 1 1,1-1 108,2-1 0,-3-2 1,2 1-1,1-1 1,1 0-1,1 1 1,0-1-141,1 1 1,1-5-1,1 0 1,2-1 0,1 0-1,-1 2 1,-2-2 0,-1-1-444,-2 0 0,1-3 0,-1 3 0,0-1 1,0 1 346,-4 1 0,3 2 0,-3 3 0</inkml:trace>
  <inkml:trace contextRef="#ctx0" brushRef="#br0" timeOffset="26">18034 6498 7569,'0'-11'-256,"0"0"1,-2 0 0,-2 4 186,-3 3 0,-3 3 1,-2 1-1,1 1 1,-1 2-1,1 0-27,0 0 130,4 3 1,-3-4-1,4 3-42,-1 0 0,-1-3 1,4 6-1,1 1 0,1 1 102,-2 1 1,1 1 0,-3-1 0,1 1 0,1-2 0,0-1-1,0-2 1,1 1 814,-2-2 1,2 4-533,-5-2 0,6-2 1,-3 1-1,1-1-247,0 0 0,-3 2 1,2 2-1,-1-1 0,0-1 1,1 0-107,0 3 0,-4 0 1,3 0-1,-1 2 1,2 1-1,1 1 1,1-1-9,0-1 1,-2-2-1,1 1 1,2-1-1,0 1 1,2-1-1,0 1 10,0-1 0,0 0 1,0 1-1,0-1 89,0 1 0,2-6-46,2-2-207,-3-3 0,5 0 0,-3 3 111,0 4 0,1 2 0,-2 1 0,0 1 0,2-1 0,-2 1 79,0-1 0,-2-3 0,1-1 0,2 2 0,0 1 0,0 2 56,-2-1 0,0 1 1,2-1-105,1 0 1,1-4-927,-1-3 1,-2-3-1,5-2 922,-2-3 0,3-8 0,-1-5 0</inkml:trace>
  <inkml:trace contextRef="#ctx0" brushRef="#br0" timeOffset="27">18113 6304 7569,'0'-11'59,"-3"-1"1,-1 1 0,1 0-1,2-1 1,1 1 0,1 1-1,2 1 1,2 2 0,1 2-1,3 3 1,1-1 1344,2-1-1375,-1 3 0,4-5 1,2 3-1,-1-1 1,2 1-1,-1-1 1,-1 0-1,-2 0 15,-1-1 1,2 4 0,0-4-1,-1 1 33,-1 0 1,-5 2 0,-2 7-1,-1 6 1,-3 7-78,0 4 0,-2 7 1,0 4-1,0 5 1,0 4-1,0 5 1,0 2-1,0 3-21,0 1 1,4-6 0,1 10-1,1-2 1,2-3 0,-1-2-1,1-5-17,1-3 0,-3 1 1,0-6-1,1-3 0,-1-3 1,2-5-1,-1-3 157,1-2 0,-6-7 0,4 1 0,-3-3 1,1 0 104,-1-1 0,-3-3 1,-4-2-1,-4-1 1,-2-2-1,-1-2 1,-2-2-242,-2-3 0,-3 2 0,-4-5 1,2 1-1,2 1 0,2 0 1,1 1-956,-2-1 1,8 4 0,-2-3 971,1 2 0,0 8 0,-2 0 0</inkml:trace>
  <inkml:trace contextRef="#ctx0" brushRef="#br0" timeOffset="28">18627 6042 7569,'0'-12'81,"2"2"0,0 1 1,3 2-1,2-2 1,2 0-1,1 0 1,1 3-1,1 0 0,-1 4 1,0 1-1,2 1 1,1 0 200,1 0 0,4 0 0,-3 1 1,-3 3-1,0 3 0,-1 5 1,-2 2-1,-3 2-279,-3 2 0,1-3 0,-1 4 1,-1 2-1,-3 0 0,-3 2 1,-2-1-36,-1-3 1,-1 1 0,-2-4 0,2 1 0,-2-1 0,-1-2-1,0-1 1,1-3 82,1-2 0,6 2 0,-2-2 0,4 0 0,4 1 147,3-1 1,5-5 0,3 0 0,5-1 0,6-2 0,4 0 0,3 0-165,1 0 0,-3 0 0,-3 0 0,-4 0 0,-7 0-34,-3 0 0,-7 0 0,-2 0 0</inkml:trace>
  <inkml:trace contextRef="#ctx0" brushRef="#br0" timeOffset="29">9411 8017 7569,'0'-11'-38,"0"0"175,0 4 0,0-3 1,0 2-1,0-2 1,0-1-1,1 1 1,2 1-1,0 1 93,0-1 1,-3 4 0,-4 2 0,-3 1 0,-4 4 0,-1 1 0,-2 5 0,-3 2-236,-1 2 0,-2 0 0,-5 3 0,-3 4 1,0 3-1,-3 1 0,-2 1 0,-6 3-7,-4 3 0,-4-1 0,-2 2 0,-6-1 0,26-14 0,-2-1 0,-1 0 0,0 0 0,-2 1 0,-1 0 3,-1 0 1,0 1-1,0 0 1,-1 0 0,-1 1-1,-2 0 1,-2 0 0,0 0-1,-1 1 1,-2 0 0,-1 1-1,0-1 1,-1 0-1,0 0 1,-1 0 0,1 0-29,-1-1 1,1 0 0,-2 1-1,1-1 1,1 1 0,-1-1-1,-1 2 1,0-1 0,1 1-1,0 0 1,2-1 0,0 1 0,4-1-1,1-1 1,1 0 0,1-1-25,0 0 1,2 1-1,3-1 1,2 0-1,-1-1 1,1 1 0,3-1-1,0 0 1,-25 13-1,5-1 1,2-3-3,1-1 1,2-1-1,1 0 1,1-1-1,0-2 1,0-1-1,2 0 61,0-1 0,6-2 0,5-4 0,1-1 0,4-1 1,2-1-1,4-3 0,2 1-42,2-1 0,5-3 0,1 0-707,0-1 569,2-2 1,1-2 0,4 0 0,-1-3 0,-2-2 176,1-1 1,2 1 0,1 0 0,0-2 0,0-1 0,0-2 247,0 1 0,0-1 0,0 1 0,0-1 0,0 1 394,0 0 0,0-1-502,0 1 1,-1 4-1,-3 4 1,-4 3-1,-2 3 1,-3 5-96,-2 2 0,-1 3 0,-5 2 0,2 4 0,-1 4 0,-1 2 0,-2 2 23,0-2 1,1 0 0,3-3-1,4 0 1,4-2 0,2-2 0,2-1-36,2-4 1,1 0 0,6-3 0,2-1 0,3-2 0,5-2 0,4-3 0,7-1 1,6-1 1,4-5 0,3-1-1,-1-2 1,1 1 0,-3-1-1,-2 2 1,-3 2-929,-5 3 1,-5 1 897,-7 0 0,-9 10 0,-4 3 0</inkml:trace>
  <inkml:trace contextRef="#ctx0" brushRef="#br0" timeOffset="30">3095 10393 7569,'0'-5'77,"0"5"1,0 6-1,0 6 1,0 3-1,0 4 1,0 3 0,0 0-1,0 1 1,0 1 154,0 3-212,0-3 1,0 9-1,0-2 1,0 2 0,-1 0-1,-3-2 1,-2 0-1,-1 0 1,2 1 35,0-1 1,4-3-1,-3-6 1,3 0-1,1-2 1,0-2-1,0-2 66,0-2 1,0-1-1,0-1 1,0-1 80,0 0 1,1-4 0,4-3-164,7-3 0,-1-1 1,5 0-1,1 0 0,2 0 1,3 0-1,0 0 1,1-1-67,0-3 1,4 2 0,-1-1 0,0 1 0,-1 1 0,1-1-1,0-2-42,0 1 0,-2-2 0,-1 1 0,-2 1 0,-2-1 1,-4 0-1,-2 1-954,-2 2 1,1 1 1021,-1 0 0,-14-5 0,-5-1 0</inkml:trace>
  <inkml:trace contextRef="#ctx0" brushRef="#br0" timeOffset="31">3095 10838 7569,'0'-11'255,"0"0"0,0-1 0,0 1 0,0-1 0,1 2-85,3 3 0,2 1 0,7 6 0,2-1 0,4-1 0,3-2 1,1 1-1,1 2 0,1 1-272,2 0 1,5-4 0,-3 0-1,0 1 1,-2-1 0,-3-1-1,-1 0-416,0 0 0,-6 0 1,-1 2-1,-5-2 518,-3-1 0,-3-2 0,-5-3 0</inkml:trace>
  <inkml:trace contextRef="#ctx0" brushRef="#br0" timeOffset="32">3084 10496 7569,'0'-18'133,"0"-2"0,1 4 1,3 3-1,5 0 0,5 1 1,3 2-1,4 1 152,1 2 0,-4-1 0,9-3 0,2-1 1,3 1-1,1-1 0,-1 1 0,-2 1 0,0 2-332,0 4 0,0-1 0,-6 2 0,-4 0 0,0 3 47,-3 4 0,-8 2 0,1 6 0</inkml:trace>
  <inkml:trace contextRef="#ctx0" brushRef="#br0" timeOffset="33">3986 10222 7569,'0'-16'98,"0"1"1,0 1-1,0 2 1,0 0-1,0 3 1,0 5 0,0 8 83,0 5 1,0 8-1,0 3 1,0 5-1,0 6 1,0 2 0,0 2-1,0 2 1,0 2-114,0 2 1,0 0 0,0 2 0,0-3 0,0 1 0,-1-2 0,-2 2 0,-1-2-96,2 1 1,0-2 0,1-4 0,-1 0-1,-2-1 1,1-2 0,2-5 20,1-2 0,0-1 0,0-1 0,0-2 0,-1-2 1,-2-2-1,-1-2 151,2-1 0,1-1 1,-1-2-1,0-1 1,-2-2-110,1 2 1,2-3-1,2 1 1,3-2-1,4-3 1,2 0-59,1-2 0,1 0 0,1 0 0,2 0 0,3 0 0,2-2 0,0 0 0,2-3-113,-2-2 0,-3 4 0,0-4 0,0 2 0,-3 3 0,-2 0 0,0 2-1695,-1 0 1829,-4 0 0,3 0 0,-4 0 0</inkml:trace>
  <inkml:trace contextRef="#ctx0" brushRef="#br0" timeOffset="34">3997 10187 7569,'0'-16'23,"0"-2"1,0 0 0,2 4 0,0 4 0,3 4 0,2 1 0,3 1 0,2 0 0,5 0 0,1 2 0,1 1 97,-2 1 1,5 0 0,-3 0 0,3 1-1,0 1-121,1 2 0,0 5 0,0-3 0</inkml:trace>
  <inkml:trace contextRef="#ctx0" brushRef="#br0" timeOffset="35">4568 10347 7569,'-17'-15'104,"3"0"0,5 1 0,5 4 0,4 6 0,4 9 0,3 8 85,4 6 0,0 4 1,0 2-1,1 3 1,-1 1-1,1 3 0,0 1 1,2 1-145,1 0 1,5-3 0,-5-2 0,0 0-1,0-1 1,0 0 0,-1-4 0,-1-2-52,-1-3 0,-1-4 1,0 3-1,1-2 1,-2-2-1,-1-1-325,-2-2 1,0 1 0,0-1 0,-3 1 330,-3-1 0,-1 0 0,0 1 0</inkml:trace>
  <inkml:trace contextRef="#ctx0" brushRef="#br0" timeOffset="36">4945 10347 7569,'-5'-17'50,"4"4"0,-4 7 0,0 0 0,-2 5 1,0 4-1,-1 6 0,-2 5 122,-4 5 1,0 7 0,-5 5 0,-1 2 0,-2 1 0,1 0 0,0 0 0,2 1 0,-2-1-177,-5 0 1,2-3-1,-2-2 1,1 0-1,1-1 1,0 0-1,0-4-259,3-4 0,2 1 1,-1-5-1,5 1 0,3-1 1,0-2 262,1-1 0,4-7 0,2-1 0</inkml:trace>
  <inkml:trace contextRef="#ctx0" brushRef="#br0" timeOffset="37">4991 10279 7569,'0'-18'25,"0"2"1,1 4 0,2 1 0,2-1 0,1 1 0,3-1-1,1 1 1,2 1 145,-1 2 0,0 3 1,1 5-1,-1 0 0,1 0 1,-1 0-1,-1 1 1,-1 3-170,-1 4 0,-4-2 0,2 3 0,-1 2 0,-2 3 0,-2 2 0,-2-1 0,-2 1 37,-1 2 0,-5 0 1,2 2-1,-2-2 1,0-2-1,3 0 1,-1-1-1,2 0 30,0-1 1,1-1-1,4-2 1,0 1-1,2-1-62,1 1 0,1-6 0,6-1 0,3-1 0,1 0 0,2-2 0,2-1-248,0-1 0,2 0 0,-3 0 1,-1 0-1,2 0 0,-1 0 241,-1 0 0,4 0 0,-2 0 0</inkml:trace>
  <inkml:trace contextRef="#ctx0" brushRef="#br0" timeOffset="38">5539 10439 7569,'0'-12'157,"-5"6"1,4 2 0,-3 9 0,3 5 0,1 6 0,0 1 0,0 5-18,0 3 1,0 1 0,-2 3 0,0 0 0,-2 0 0,2 3 0,0 0 0,1-2-177,-3-3 0,3-4 1,-3-3-1,3-2 0,1-2 1,0-2-625,0-1 1,-1-3 0,-3-2 659,-4-5 0,-7-1 0,-3-2 0</inkml:trace>
  <inkml:trace contextRef="#ctx0" brushRef="#br0" timeOffset="39">5254 10724 7747,'5'-7'186,"2"0"1,3 1-1,4 1 1,4-2-1,6 1 1,3-3-1,2-1 179,0-1 0,2-1 0,2 1 0,-2 1 0,-1 1 0,-1 2 0,-1 2-948,0 3 0,-2 1 583,-3 1 0,5 0 0,1 0 0</inkml:trace>
  <inkml:trace contextRef="#ctx0" brushRef="#br0" timeOffset="40">6167 10439 7569,'-11'-22'22,"1"3"1,2 4 0,4 2 0,3 2 0,0 1 0,-2 1 0,-1 1 0,2-1 0,1-1 0,-1 0 0,0 1 0,-2 1 0,3 1 227,3 0 1,3 1-1,5 4 1,1-2-1,1 1 1,2 1-1,3-1 1,1-1-199,-1 2 1,5 1 0,-3 2 0,1 3 0,-1 3 0,-2 5 0,-3 2 0,-2 2-116,-1 2 0,-4 1 0,1 5 0,-4 3 0,-3 3 1,-1 2-1,-1 0-41,-3-2 0,-3 0 0,-5 5 0,-2-1 0,-1-1 0,-1-3 0,1-2 100,0 0 1,-2-4 0,5 2 0,-1-6 0,3-3 0,1-2 0,3 0 0,1-2 152,-1-4 1,5 1-1,-1-4 1,4 2 0,6-2-118,2-1 1,1-1 0,1-4 0,0 0 0,4 0 0,3 0 0,2 0-104,2 0 0,0 0 0,0 0 1,-2 0-1,0-1 0,-4-2 0,1-1 1,-1 2-539,-1 1 1,1 1-1,-3 0 609,1 0 0,5 0 0,-2 0 0</inkml:trace>
  <inkml:trace contextRef="#ctx0" brushRef="#br0" timeOffset="41">6738 10336 7569,'-10'-23'174,"6"1"1,-6 3 0,4 4 136,3 3 0,2 6 1,2 8-1,2 8 0,2 8 1,3 4-286,4 5 1,0-2 0,4 6-1,-1 1 1,2-1 0,-1 1-1,2-1 1,-1-1-100,-1-1 0,1 0 0,-3-4 0,1-1 1,-1-4-1,-2-2 0,0-4-23,-1-2 0,1 0 0,-1-1 0,1-1 0,-2-1 0,-1-2 0,-3-1-616,-1 0 0,4-3 712,-1 1 0,-3 2 0,0 0 0</inkml:trace>
  <inkml:trace contextRef="#ctx0" brushRef="#br0" timeOffset="42">7092 10347 7569,'-5'-16'112,"0"3"0,-4-1 89,2 5 0,-1 5 0,-5 10 0,-1 5 1,-2 7-1,-3 5 0,-4 3-140,-2 5 0,-6 2 0,5 1 0,-1 1 0,2 2 1,0 0-1,5-3 0,1-3-223,1-3 1,6-2-1,-1-4 1,5-3-1,2-4 1,1-2-1,0-2-1330,2 1 1492,2-1 0,6 1 0,1-1 0</inkml:trace>
  <inkml:trace contextRef="#ctx0" brushRef="#br0" timeOffset="43">7207 10245 7569,'-7'-12'275,"3"2"0,8 2-172,4 5 1,-1 6 0,4 6 0,1 4 0,2 3 0,1 1 0,2 1-1,-1-2-150,1 1 1,-1 2 0,-2-4-1,2-1 1,-2-3 0,0-2-1,0-1-424,1 1 0,0 0 0,-4-1 471,1 0 0,-1-5 0,1 2 0</inkml:trace>
  <inkml:trace contextRef="#ctx0" brushRef="#br0" timeOffset="44">7698 10245 7569,'-12'-7'-12,"5"1"1,-1 3 0,-1-1 0,-1 2 0,-1 1 108,-1 1 1,2 1 0,1 3-1,0 3 1,-2 5 0,-3 3 0,-1 4-1,-1 3-228,1 0 0,1-3 0,5 1 0,2 0 1,-1 0-1,0 0 0,2-2 0,1-1-141,3-3 0,-1-2 1,0 0-1,0-1 1,0 1 369,2-1 0,1-3 200,0-1 1,0 1 0,0 3 0,0 1 0,0-1 0,-1 1 0,-2 0-43,-1 3 1,0-1 0,4 4-1,0 0 1,0-2 0,0 2-1,0-1 1,0 0-170,0 1 0,0-4 0,0 3 0,0-2 0,0 0 0,0-1-502,0-1 1,0-2-1,0 1 415,0-1 0,-5 6 0,-1 0 0</inkml:trace>
  <inkml:trace contextRef="#ctx0" brushRef="#br0" timeOffset="45">8143 10222 7569,'-11'-12'51,"-1"2"0,2 1 1,1 3-1,3 2 0,1 5 1,2 7-1,2 6 1,1 5-1,0 4 0,0 2 1,0 3 231,0 1 1,0-3 0,0 2 0,0-2-1,1 1 1,2 0 0,1-1 0,-1 1-335,2-2 1,-3-5 0,2-2 0,-3-1 0,-1-3 0,0-2 0,0 0 0,1-2-1223,3-2 0,-3 2 1273,3-3 0,-8-2 0,-2 1 0</inkml:trace>
  <inkml:trace contextRef="#ctx0" brushRef="#br0" timeOffset="46">7903 10553 7569,'0'-8'35,"2"2"0,0 0 1,3 0-1,1 1 151,3 3 1,3-1-1,2 1 1,3-2-1,4 0 1,4 0 0,2 1-1,2-1-208,0-1 0,-2 3 1,2-1-1,-1 0 0,-4 1 1,-2-2-1,-3 1 0,0 2-983,-2 1 0,4-4 1005,-6 0 0,5 1 0,-2 3 0</inkml:trace>
  <inkml:trace contextRef="#ctx0" brushRef="#br0" timeOffset="47">8531 10222 7569,'-17'-18'98,"4"1"0,7 6 179,1 0 0,2 5 1,7 6-1,3 6 0,4 2 1,1 3-162,3 1 1,-1 2 0,4-1-1,0 1 1,0 1 0,1-1 0,-1-1-214,-3-2 1,1 1-1,-1-1 1,1-1-1,-1-1 1,0-3 0,-1 1-312,-1-1 0,-2-2 0,1 2 0,-1-1 0,0-1 408,1 1 0,-1 2 0,1 4 0</inkml:trace>
  <inkml:trace contextRef="#ctx0" brushRef="#br0" timeOffset="48">9148 10119 7569,'-11'-10'-120,"1"1"1,1 3 0,1 0-1,-1 5 1,0 4 57,2 4 1,-7 0-1,2 0 1,0 3 0,-1 3-1,1 2 1,1-1 0,0-1-148,-1-2 1,1 1 0,1-1 208,2 1 0,-2-1 0,4 1 0</inkml:trace>
  <inkml:trace contextRef="#ctx0" brushRef="#br0" timeOffset="49">8908 10290 6998,'-4'8'352,"-1"-2"0,0 1 1,0-1-1,1 4 0,1 4 1,-1 5-139,1 3 0,2 2 0,1 1 1,0 2-1,0-1 0,0 1 1,0 0-174,0-2 0,0-1 1,0 0-1,0 2 0,0 0 1,1-2-1,2-2 0,1-4-452,-2-2 0,-1-1 1,-1-3-1,0-1 1,2-1-812,2-2 1,-2-3 1221,6-5 0,-1 0 0,5 0 0</inkml:trace>
  <inkml:trace contextRef="#ctx0" brushRef="#br0" timeOffset="50">9251 9993 7569,'0'-23'80,"0"6"0,1 1 0,3 4 0,4 0 0,0 1 0,1-1 0,-1 1 208,1 0 0,-3 3 1,2 2-1,1 1 1,1 2-1,1 2 1,1 2-286,-1 3 0,-5 2 0,-2 7 0,-2 2 1,-2 4-1,-2 3 0,-2 2 0,-4 2-123,-6 5 0,0 1 1,-5-1-1,0-1 1,1-2-1,3-3 0,2-2 67,1-4 1,5 1-1,1-5 1,0-1 0,4-1-1,2-3 96,4-2 1,-2-2-1,7-3 1,3 0-1,3 0 1,3-2 0,1-1-1,0-1-213,0-3 0,0 2 0,4-6 0,-2 0 1,-1 2-1,-2 1 0,-1 0 170,-3-3 0,-2-2 0,0-1 0</inkml:trace>
  <inkml:trace contextRef="#ctx0" brushRef="#br0" timeOffset="51">9548 9993 7569,'0'-18'57,"1"2"0,3 6 1,2 1-1,2 3 1,-1 1-1,2 2 0,2 0 92,0 0 1,0 1 0,1-1-1,-1 1 1,2 2 0,2 0 0,3 0-1,1 2 1,-1 0 0,-2 2-103,-2-2 0,3 1 1,-1 0-1,1 0 1,-1 1-1,-2 1-60,-1 3 1,-6-2-1,0 2 1,-2 1-1,-3 1 1,1 3-1,-1 2 53,2 4 0,0 2 1,-4 3-1,0 3 0,0 4 1,0 2-1,0 1 0,0 1-4,0 3 0,0 3 0,0 5 1,0-1-1,0 1 0,0 0 1,0-2 14,0-2 0,0 1 0,0-6 0,0-3 1,0-2-1,0-2 0,0 0 0,0-2-24,0-1 0,0-2 0,0 1 0,0-3 0,0-3 0,0-2 0,0-1 50,0-3 1,0-2 0,0 0 0,0-1 0,0 1 0,-1-2 150,-3-3 1,1 0 0,-4-5 0,-2 2 0,-1-1 0,-2-2 0,0-1-101,-4 0 0,-1-4 1,-6-1-1,0 0 1,0-1-1,-1-1 0,-1 0-652,-2 0 1,2-2 0,4 4-1,4 0 1,0 0 523,3 3 0,-4 0 0,1 2 0</inkml:trace>
  <inkml:trace contextRef="#ctx0" brushRef="#br0" timeOffset="52">4386 12140 7392,'-7'-1'38,"5"-1"0,3-4 1,4 1-1,1 0 0,3 3 1,1 1-1,2 1 0,-1 0 1,1 0-1,0 0 1,2 0-1,3 0 0,-1 0 93,1 0 1,3 0-1,-1 0 1,1 0-1,1 0 1,-2 0 0,0 0-1,-1 0-268,-3 0 1,-2 0-1,-2 0 1,0 0 0,0 1 136,-4 3 0,3-3 0,-3 4 0</inkml:trace>
  <inkml:trace contextRef="#ctx0" brushRef="#br0" timeOffset="53">4374 12414 7403,'15'0'115,"1"-1"0,-2-1 1,0-2-1,1 1 0,4 1 1,2-1 97,2-1 0,0-3 1,0 2-1,0 0 1,0-2-1,-1 2 0,0 0 1,-2 3-214,-1 0 0,0 2 0,4 0 0</inkml:trace>
  <inkml:trace contextRef="#ctx0" brushRef="#br0" timeOffset="54">5459 11912 7569,'0'-8'12,"-1"2"0,-2 0 0,0-1 0,-1 0 0,0-1 0,-1 2 273,-1 1 1,3 2-1,-1 7 1,3 5 0,1 4-1,0 3 1,0 3-254,0 5 0,0-1 0,0 5 0,0-1 1,1 0-1,2 1 0,1 2 0,-2 0-66,-1 6 1,-1-2 0,0 4 0,0-4 0,0-2-1,0-2 1,0 1 0,0-2-10,0-2 1,-3-5 0,-1-1 0,1-3 0,2-2 0,1-2 0,0-1 243,0-2 1,0 1 0,1-1-59,3 0 1,-1-4 0,4-3 0,2-3 0,1-1 0,2 0-142,-1 0 0,6-4 0,2-1 1,3 0-1,4-2 0,0 2 0,1 0-119,1 3 0,-4-3 1,3 1-1,-4 1 1,-4 1-1,-4-1 1,-2-1-1959,-2 2 2075,0 1 0,-4 1 0,-2 0 0</inkml:trace>
  <inkml:trace contextRef="#ctx0" brushRef="#br0" timeOffset="55">5448 12243 7569,'0'-11'101,"1"-1"0,3 2 0,3 1 0,5 2 0,2-1 0,1 0 0,0 2 1,1 1 2,-1 2 0,5-2 0,-2 2 1,1 0-1,0 2 0,0 1 0,0 0 1,-1 0-305,-2 0 1,-1 0 0,-3 0 0,-1 0 199,1 0 0,-1 0 0,1 0 0</inkml:trace>
  <inkml:trace contextRef="#ctx0" brushRef="#br0" timeOffset="56">5459 11866 7569,'-11'-17'-8,"1"1"1,2 4 0,4 0 0,3 1 0,1-1 0,1 1 95,3-1 0,6 5 0,7-1 1,2-1-1,4 0 0,2 1 0,2 1 1,-1 2-183,1 3 0,3 0 0,-3 2 0,-2 0 1,-1 0-1,-1 0 0,-1 2 94,-3 1 0,2 4 0,-3 4 0</inkml:trace>
  <inkml:trace contextRef="#ctx0" brushRef="#br0" timeOffset="57">5950 11729 7569,'0'-11'-74,"0"6"1,0 5 0,0 7 0,0 6 0,2 4 0,0 0 200,2 4 1,3 5-1,-1 6 1,-1 5-1,0 3 1,-1 2-1,-1 0 1,1 1-93,-1 2 0,-2 0 0,-1 0 0,0-2 0,0-2 0,0-2 0,0-4 0,0-3-21,0-5 1,-4-4 0,0-3 0,2-2 0,1-2 0,1-2 237,0-1 0,0-2-215,0 1 0,5-6 0,2-2 0,5-3 0,2-1 0,1 0-149,-1 0 1,0 0 0,0 0 0,1 0 0,-1 0 0,-1 0 0,-2 0-405,0 0 1,1 0 515,-1 0 0,1 0 0,-1 0 0</inkml:trace>
  <inkml:trace contextRef="#ctx0" brushRef="#br0" timeOffset="58">5985 11741 7569,'0'-23'3,"0"1"1,1 3 0,3 4 0,3 2 0,3 3 0,2 1 59,-1 2 0,1 3 0,-1-3 0,2 1 0,1 1 0,2 0 0,1 2 0,0 2-339,1 1 1,-4 1-1,1 3 1,-2 4 275,-1 2 0,-1 1 0,0 1 0</inkml:trace>
  <inkml:trace contextRef="#ctx0" brushRef="#br0" timeOffset="59">6281 11763 7569,'-6'3'-17,"4"3"1,3 7-1,4 2 1,1 4-1,3 3 1,3 6 0,2 4 122,1 2 1,4 1 0,-3 2-1,2 2 1,1 1 0,0 0-1,0-2 1,0-1-84,-1-4 1,0-6 0,-4 0 0,1-5 0,-1-3 0,0-3 0,0-4-18,1 0 1,-4-5 0,-3 0 0,1-2 0,0-1-1361,-2 1 1354,-1-4 0,-6 4 0,0-5 0</inkml:trace>
  <inkml:trace contextRef="#ctx0" brushRef="#br0" timeOffset="60">6670 11843 7569,'-5'-16'14,"0"3"1,-4-1 0,2 7 0,1 8 66,0 9 1,-2 7-1,-3 8 1,-2 4-1,-1 7 1,-2 2-1,-2 2 1,-3 0-77,0-1 1,2 4 0,1-2 0,2-1-1,2-3 1,1-4 0,2-4 0,-1-2-371,1-5 0,4-1 1,2-6-1,1-1 365,1-1 0,-1-2 0,4 1 0</inkml:trace>
  <inkml:trace contextRef="#ctx0" brushRef="#br0" timeOffset="61">6715 11706 7569,'-6'-15'42,"2"0"0,4 1 1,3 1-1,2 3 1,1 1-1,3 2 1,1-1 93,2 2 0,-1-3 1,1 5-1,0 0 1,2 0-1,1 1 1,-1 0-1,-1 2-204,-1 1 1,-1 4-1,0 1 1,0 1-1,-4 3 1,-3 1 0,-3 3 26,-1 2 0,-1-1 1,-3 5-1,-3 1 0,-4 1 1,0-1-1,-2-2 1,1-1 84,0 1 0,-2-4 0,8 1 1,-2-2-1,2-2 0,1 1-33,2-1 1,3-1 0,4-2-1,4-3 1,2-1 0,1 0-107,1-2 1,3 0 0,1-2 0,1-2-1,1 0 1,-2-3 0,1 0 94,-3 0 0,-2-4 0,0 2 0</inkml:trace>
  <inkml:trace contextRef="#ctx0" brushRef="#br0" timeOffset="62">7035 11638 7569,'8'-18'-2,"-1"3"0,4 2 0,1 3 0,4 1 0,-2 3 0,-2-1 0,0 2 0,-1 0 152,0 3 1,1 0-1,-1 2 1,1 0-1,-1 0 1,1 0-130,-1 0 1,-1 2-1,-2 3 1,-4 5-1,-3 5 1,-1 3-1,0 4 1,0 3 56,0 5 1,0 3 0,0 3 0,0 2-1,0 4 1,0 2 0,0 2-10,0 0 0,-4-1 0,0 1 0,2 0 0,0-1 0,2 1 0,0-2 0,0-3-46,0-7 0,0 1 1,0-6-1,0 0 1,2-4-1,0-3 0,2-3 58,-1 1 0,-2-3 1,-1-2-1,0-2 0,0-2 40,0 1 0,0-5 0,-1-1 1,-3 0-1,-4-4 0,-2-1-172,-1-1 0,-6 0 1,-3-1-1,-4-1 0,-4-2 1,0 1-1,-1 2 1,2 1-1067,3 0 0,-2 0 1117,7 0 0,-7 5 0,-3 1 0</inkml:trace>
  <inkml:trace contextRef="#ctx0" brushRef="#br0" timeOffset="63">7755 11878 7569,'-10'-8'89,"2"3"0,4 4 0,3 7 1,1 7-1,0 6 0,0 2 0,0 2 1,0 0 52,0 0 1,0 0-1,1 0 1,2-2-1,2-1 1,0-2 0,1 0-1,-1-2-244,0 1 1,3-2 0,-4-3-1,0-2 1,-1-1 0,1-2-1575,-1 2 1676,-2-4 0,-6 5 0,-1-3 0</inkml:trace>
  <inkml:trace contextRef="#ctx0" brushRef="#br0" timeOffset="64">7538 12129 7388,'6'-8'54,"4"2"0,5 0 1,3 1-1,4-2 1,3 2-1,6-1-61,2-1 1,1 5 0,0-3-1,0 1 1,1 0 0,-1 0-1,-1 1 7,-3-1 0,3 0 0,-3 4 0</inkml:trace>
  <inkml:trace contextRef="#ctx0" brushRef="#br0" timeOffset="65">8177 11763 7569,'-6'-17'5,"1"4"0,5 8 0,0 4 0,1 7 0,3 7 152,4 6 1,0 4 0,1 3 0,-1 5 0,0 2 0,-1 1 0,0 1 0,-1 2-102,0 1 1,-3 0 0,1-3-1,-2-1 1,1-1 0,0-3-1,0-3 1,-2-3-15,-1-1 0,0-5 0,0-3 0,0-2 0,2-3 108,1-3 1,0 2-1,5-5 1,2-1-172,4-2 0,0-1 0,5 0 0,1-1 1,1-2-1,2-1 0,1 1 0,2-1-270,0 0 0,-3-1 1,-5 2-1,0-1 0,-2 2-1222,1 1 1513,-2 1 0,-9 0 0,-1 0 0</inkml:trace>
  <inkml:trace contextRef="#ctx0" brushRef="#br0" timeOffset="66">8200 12140 7569,'-5'-11'57,"4"0"1,-2 0 0,6 3 0,4 0 0,5 0 0,2 1 0,1 0 128,-1 2 0,5-2 0,3 2 1,3-1-1,0 0 0,-1 1 1,-1 0-1,-1 2-439,-3 2 1,1-3 0,-5 1-1,-1 0 1,-1 2 252,-1 1 0,-6-5 0,-1-2 0</inkml:trace>
  <inkml:trace contextRef="#ctx0" brushRef="#br0" timeOffset="67">8189 11661 7569,'-7'-10'67,"2"2"0,5-7 0,0 2 1,2 2-1,3-1 0,5 2 0,4 1 115,0 2 0,5-1 0,2-2 0,6 1 1,1 1-1,1 1 0,0 0 0,2 4-320,-2 1 1,3 2 0,-4 0 0,-2 0 137,-2 0 0,2 5 0,-9 2 0</inkml:trace>
  <inkml:trace contextRef="#ctx0" brushRef="#br0" timeOffset="68">8771 11478 7569,'-5'-6'60,"4"-2"1,-3 9 0,3 8 0,2 9-1,2 7 1,0 6 0,1 3 95,1 4 1,-3 3-1,3 4 1,-2 1 0,3 0-1,-1-1 1,0 0 0,-3-2-1,1-1-180,1 1 0,-3 0 0,3-1 0,-3-5 0,-1-4 1,0-4-1,0-2 34,0-6 0,1 1 0,2-7 1,1-1-1,-2-1 0,1-3 0,-1-1 90,2-2 1,1-3-1,-1 2 1,3 1 0,4-2-1,0 0 1,0-2-117,1-2 1,-1-1 0,2 0 0,1 0 0,1 0 0,0 0 0,1 0 0,-1 0-537,-1 0 0,-2 0 0,0 0 552,-1 0 0,1-5 0,-1-2 0</inkml:trace>
  <inkml:trace contextRef="#ctx0" brushRef="#br0" timeOffset="69">8828 11512 7569,'0'-25'81,"0"2"0,2 5 0,1 4 1,5 3-1,2 1 0,3 1 1,1 2-128,1 2 1,5-2 0,-1 3 0,3 1 0,2 2-1,1 1 46,2 0 0,0 0 0,-4 0 0</inkml:trace>
  <inkml:trace contextRef="#ctx0" brushRef="#br0" timeOffset="70">9251 11741 7569,'-5'-12'-53,"4"1"0,-3-1 0,4 2 0,2 1 0,3 2 0,2-2 0,2 0 0,1 0 305,1 1 1,1 6-1,-1-2 1,0 3-1,1 1 1,-1 0-1,1 0 1,-1 1-251,1 3 0,-1 2 0,-1 7 0,-1 2 1,-3 4-1,-1 3 0,-2 2 0,-2 3-37,-1 3 0,-5 3 1,-4 1-1,-3 1 1,-5-1-1,1 0 1,-2 0-1,1 1 12,1-1 0,1-1 0,3-3 0,1-3 0,1-4 0,2-3 0,3-3 140,0-5 0,4 2 0,-2-7 0,6 0 0,4 0 1,3-2-99,2-3 0,4-1 1,3-1-1,4-1 0,2-1 1,2-2-1,0 0 0,-1 0-19,1 0 0,5 1 0,-3 3 0</inkml:trace>
  <inkml:trace contextRef="#ctx0" brushRef="#br0" timeOffset="71">9776 11763 7569,'-5'-22'99,"-1"5"1,-4 4 0,2 7-1,6 6 1,4 8 0,7 6 0,4 5-1,3 4 1,2 3 0,2 3-1,2 2 8,1-2 0,-1 3 1,0-6-1,-2 0 1,-1-2-1,2-1 1,-1-2-1,-1-2-257,-4-3 1,-2-4 0,-2 0 0,0-1-1,-3 1 1,-1-1 0,-1-1 0,-1-1-1738,0-1 1887,-1-6 0,-4 8 0,0-3 0</inkml:trace>
  <inkml:trace contextRef="#ctx0" brushRef="#br0" timeOffset="72">10153 11718 7569,'-7'-12'153,"-1"2"0,-1 3 0,-1 4-54,-2 6 1,1 3 0,0 7 0,-2 2-1,-2 5 1,-4 6 0,-2 3 0,0 1-130,-2 1 0,6-1 0,-5 3 0,0-1 1,0-3-1,1-1 0,1-3-228,1-1 1,5-1 0,0-1 0,3-3 0,5-4 0,1-2 257,3-2 0,-5 6 0,1 0 0</inkml:trace>
  <inkml:trace contextRef="#ctx0" brushRef="#br0" timeOffset="73">10222 11706 7569,'-7'-15'131,"5"1"1,4 4-56,6 5 1,2 5 0,2 3 0,-1 2 0,2 1 0,1 4 0,1 3 0,0 2-165,2-1 1,-4 0 0,5 0 0,-1 1 0,-3-1 0,-2-1 0,0-2 0,-1 1-768,1-1 1,-5-3 854,1-1 0,5-4 0,4 2 0</inkml:trace>
  <inkml:trace contextRef="#ctx0" brushRef="#br0" timeOffset="74">10644 11672 7569,'-10'-11'6,"1"-1"0,2 2 0,-2 3 0,-1 3 85,-2 2 1,1 4-1,-1 3 1,1 5 0,-2 5-1,-1 4 1,-2 4-1,-1 2-167,1 1 1,-1 2 0,3-2 0,-1 0-1,1-2 1,3-1 0,2-2 0,2 0-77,2-2 1,0-5-1,3 1 1,-2-3-1,1 0 1,2-1 172,1 1 1,0-1-1,0 1 1,0-1-1,0 0 1,0 1 75,0-1 0,0 1 1,0-1-1,0 2 1,0 1-1,0 1 0,1-1 1,2 0-70,1 1 0,1-2 0,-1 2 0,2-2 0,2-2-263,-1 1 0,-3-5 235,4 1 0,-6-6 0,3 3 0</inkml:trace>
  <inkml:trace contextRef="#ctx0" brushRef="#br0" timeOffset="75">10633 11398 7569,'0'-27'-48,"1"2"0,3 2 0,5 4 0,5 3 0,4 2 0,1 0 114,0-2 1,-2 8 0,4-4 0,-4 3-1,0 2 1,-2 0 0,0 2 0,1 1 67,-2-1 1,-6 4-1,-1-1 1,-2 4-1,-3 6 1,-2 3-1,-2 6-57,-2 5 0,-5 8 1,2 8-1,-4 4 1,1 2-1,1 3 0,3 2-89,1 5 0,1 2 0,4 1 0,1 1 0,2 2 1,2 1-1,1-3-38,3-3 0,1-1 0,2-6 1,-1-3-1,1-6 0,-1-5 1,-1-3-1,-1-5 54,-1-1 0,-2-6 0,3-3 1,-3-2-1,-1-4 84,-2 0 1,-3-5 0,-4-1 0,-4-2-1,-3-2 1,-3 0 0,-2 0 0,-2 0-191,-2 0 1,-1 0-1,1-2 1,2 0 0,2-2-1,2 0 1,1 0 101,2 0 0,-1-4 0,1 1 0</inkml:trace>
  <inkml:trace contextRef="#ctx0" brushRef="#br0" timeOffset="76">11215 11775 7569,'-17'-22'340,"1"3"0,9 14-302,3 13 0,3 7 1,1 8-1,0 1 1,0 1-1,1 2 1,1 0-85,2 1 0,1-4 0,-2 2 0,1-3 1,-1-2-1,1-4 0,0 0 0,-1-3-1022,-2-2 1068,-1 0 0,-5 4 0,-2 2 0</inkml:trace>
  <inkml:trace contextRef="#ctx0" brushRef="#br0" timeOffset="77">10930 11969 7673,'1'-11'143,"4"-1"0,5 2 0,5 1 0,3 3 1,4-1-1,3 2 34,6 0 0,5-2 1,4 2-1,-1 0 0,2 0 1,-2 2-1,2 3-177,-1 4 0,-3 2 0,2 6 0</inkml:trace>
  <inkml:trace contextRef="#ctx0" brushRef="#br0" timeOffset="78">11672 11546 7569,'0'-11'42,"0"2"0,0 5 0,0 8 1,0 6-1,0 6 0,0 4 98,0 5 0,0 1 0,0 4 0,0 2 1,0 1-1,1 1 0,2 0 0,1 1 1,-2-2-168,0-3 0,-1 2 1,1-4-1,3 0 1,1 0-1,0-4 0,0-3 16,3-2 0,1-5 1,2 1-1,-1-3 1,0-3-1,1-3 1,1-1 27,2-2 0,1 2 0,5-1 0,-2-2 1,2-1-1,3-1 0,3-1 0,-2-1-339,-1-2 1,-4-1 0,-3 2 0,0-2 321,-3-1 0,4-2 0,-1-3 0</inkml:trace>
  <inkml:trace contextRef="#ctx0" brushRef="#br0" timeOffset="79">11672 11923 7569,'-11'-11'-89,"4"0"0,5-1 1,4 2-1,6 1 1,2 3-1,2-1 1,0 2 165,3 0 0,4 0 1,7 3-1,1-2 1,-1 1-1,1 1 1,-1-1-1,0-1-521,-2 2 0,-2 1 444,-3 1 0,2 0 0,-3 0 0</inkml:trace>
  <inkml:trace contextRef="#ctx0" brushRef="#br0" timeOffset="80">11661 11489 7569,'-7'-16'-21,"4"-2"0,3 0 0,3 3 0,6 2 0,5 3 1,5 1-60,3 2 1,6-1-1,2-3 1,3-1-1,1 2 1,1 1-1,-1 3 1,0 0-87,0-1 1,-1 5 0,-2-2 165,-4 3 0,2-4 0,0-2 0</inkml:trace>
  <inkml:trace contextRef="#ctx0" brushRef="#br0" timeOffset="81">12312 11307 6844,'6'-4'245,"-2"8"1,-3 10-1,-2 8-100,-3 9 0,3 1 0,-4 8 1,1 1-1,0 1 0,2 3 0,0 5 1,2 2-132,0 2 0,-4-1 0,1-1 0,0-2 0,2-3 0,1-2 0,1-6 0,2-3-18,0-7 0,5-4 0,-3-2 1,0-1-1,2-3 0,-1-4 1,3-4 117,1-3 0,5 1 1,0-5-1,-1-2 0,0-1 1,2-2-1,3-1-239,2-2 1,-2-4 0,-1 3 0,-2-1-1,-2-3 1,-1-1 124,-1-2 0,-6-4 0,-1-2 0</inkml:trace>
  <inkml:trace contextRef="#ctx0" brushRef="#br0" timeOffset="82">12232 11341 7569,'-5'-23'-8,"3"2"0,-1 1 0,3 7 0,3 2 0,5 4 0,2-1 0,2 1 60,-1-1 0,0 4 0,2-2 0,2 1 1,4 2-1,3 2 0,1 1 0,0 0-415,-1 0 1,1 1 0,-1 2 362,-3 0 0,3 6 0,-5-2 0</inkml:trace>
  <inkml:trace contextRef="#ctx0" brushRef="#br0" timeOffset="83">12563 11398 7569,'-5'-4'-437,"5"0"504,6 2 1,4 1-1,2 2 1,-1 3-1,1 3 1,-1 3-1,0 2 1,1-1-92,-1 1 1,1-1 0,-1 1-1,1-1 1,-1 0 0,0 1 0,1-2-1,-1-1-397,1-2 1,-1 0 0,1 0 420,-1-3 0,5 3 0,2-1 0</inkml:trace>
  <inkml:trace contextRef="#ctx0" brushRef="#br0" timeOffset="84">13065 11364 7569,'0'-12'-167,"0"1"1,0-1 0,-1 2 253,-3 3 1,2 2 0,-6 5-1,-1 1 1,-1 3 0,-1 5-1,-1 3-174,1 4 1,-4 3 0,-1-4 0,1 0 0,1 0 0,2 0 0,1 1 0,1-1-22,0 0 0,0 0 0,1-3 0,3-1 0,1 1 1,1 0-1,0 2 108,0 2 0,0-1 0,-1-4 0,-1 1 0</inkml:trace>
  <inkml:trace contextRef="#ctx0" brushRef="#br0" timeOffset="85">12837 11626 6938,'-8'6'0,"2"1"130,1 3 0,1 2 0,3-1 0,-2 1 0,0 0 0,0 3 1,2 4-1,1 2-8,0-2 1,0 2-1,0-2 1,0 2 0,0-1-1,0-1 1,0 0-1,0 0-117,0 0 0,0-5 1,0 1-1,0-2 1,0-2-1,0 1 1,0-1-396,0 1 0,0-5 0,0 1 390,0 1 0,0 1 0,0 1 0</inkml:trace>
  <inkml:trace contextRef="#ctx0" brushRef="#br0" timeOffset="86">13180 11238 7569,'0'-21'-55,"1"2"1,3 3 0,3 5-1,4 2 1,0 3 0,-1-1 246,-2 1 0,2 2 0,-3-2 0,4 1 0,-1 3-209,-3 5 1,-2 5-1,-5 6 1,0 2-1,-1 2 1,-3 2-1,-3 2 1,-3 1-49,-2-1 0,-3 1 0,0 0 0,1-1 0,1-2 0,3-2 0,1-2 51,1-2 0,6-1 1,-3-3-1,1-1 1,1-3 11,5-1 0,3-1 0,8-4 0,0-1 1,4-2-1,1-2 0,1 0 0,0 0-385,0 3 0,-1-4 387,1 3 0,2-6 0,-3 2 0</inkml:trace>
  <inkml:trace contextRef="#ctx0" brushRef="#br0" timeOffset="87">13545 11090 7569,'0'-12'-83,"0"1"0,1-1 1,3 2-1,4 3 123,2 3 0,-2 3 0,-1 1 1,2 1-1,1 3 0,0 3-37,-2 3 0,1 2 0,-5-1 0,-2 1 0,0-1 0,-1 2 0,1 1 72,2 1 1,0 7 0,-4-1 0,0 6-1,0 3 1,0 4 0,0 5 0,0 2 19,0 6 1,0 0 0,0 7-1,0 0 1,-1 2 0,-2 1-1,-1 0 1,2 0-29,1 0 1,2-5 0,3-3 0,2-5 0,2-3 0,-1-3 0,2-4 154,1-2 1,-2-7 0,-1 1 0,1-5 0,-2-3-1,-1-2 1,-1-2 142,0-1 0,0-2 1,-5 0-1,-3-4 0,-4-3-175,-2-3 1,-6-1 0,-3-1 0,-4-3-1,-3-2 1,-3-2 0,-4 1-1541,-6-2 1,-1 4 1349,-1 1 0,-1 3 0,-4 1 0</inkml:trace>
  <inkml:trace contextRef="#ctx0" brushRef="#br0" timeOffset="88">4466 13865 7569,'-7'-11'65,"2"3"1,6 2 0,2-1 0,2 2-1,1 0 1,3 1 0,3 0 0,2 1 0,2-1-1,3 0 1,5-1 0,5 0 0,4-1-1,0-1 1,-1-2 28,-1-1 1,-2 3-1,3-1 1,-3 0 0,-1 1-1,-4 0 1,-3 2-1,-3 3 1,-1 0-652,-3 2 1,-6 0-1,-2 2 1,-5 2 556,-6 3 0,-9 8 0,-4 3 0</inkml:trace>
  <inkml:trace contextRef="#ctx0" brushRef="#br0" timeOffset="89">4534 13956 7569,'-8'7'-86,"2"-2"0,2-1 0,6-1 275,4 0 0,9-6 1,4 0-1,4-1 0,4-1 1,3-3-1,4-2 0,3-2-273,1 1 1,2 1-1,-5 2 1,1 3 0,-3 1 83,0 1 0,-10-1 0,-2 4 0</inkml:trace>
  <inkml:trace contextRef="#ctx0" brushRef="#br0" timeOffset="90">5471 13648 7569,'-4'-15'-9,"0"-1"1,1 5 0,3 6 0,3 10 0,2 8 0,0 6 169,0 2 0,0 3 1,-2 2-1,1 2 1,-2 0-1,-1 1 0,-1-1 1,0 1-108,0 0 0,2-3 0,0 0 0,2-2 0,-1-1 0,-2 0 0,0-1-67,3-3 1,-3-2-1,3-3 1,-1 2-1,-1-3 1,3 0-1,2-1 6,1-1 1,1-3 0,0-2 0,-1-1 0,2-2 0,3-1 0,3 1 5,2 0 1,5 1-1,3-5 1,1-2-1,1-2 1,1 0-1,2-1 1,-2 1-152,-1 0 0,-2 1 1,-3 3-1,-1-2 0,-3-1 1,-4 2-1,-2 1-1542,-2 1 1694,1 0 0,-6 0 0,-1 0 0</inkml:trace>
  <inkml:trace contextRef="#ctx0" brushRef="#br0" timeOffset="91">5516 13945 7569,'-5'-12'-31,"4"1"0,-3 0 1,4 0-1,4 3 0,5 1 1,4 1 109,2 0 1,9 3-1,-1-2 1,2 1-1,2 0 1,1 2-1,0 1 1,-1 1-215,-1 0 1,-2 0-1,-1 0 1,-2 0-1,-2 0 1,-3 0 134,-4 0 0,0 0 0,-1 0 0</inkml:trace>
  <inkml:trace contextRef="#ctx0" brushRef="#br0" timeOffset="92">5436 13682 7569,'-3'-19'-51,"-1"1"1,1 2 0,2 2 0,2 1-1,3 2 1,4-1 149,2 1 1,6 0-1,5-2 1,4 0 0,7 0-1,3 3 1,5 0-1,-1 1-136,0 2 1,-1 2 0,-3 5-1,-1 0 1,-1 0 36,-3 0 0,3 5 0,-4 1 0</inkml:trace>
  <inkml:trace contextRef="#ctx0" brushRef="#br0" timeOffset="93">6213 13362 7569,'-13'-22'150,"-1"6"-61,10 9 0,1 11 0,3 13 1,0 4-1,0 4 0,1 3 1,1 4-1,4 1-36,0 1 0,-2 4 1,2 1-1,-1 1 0,-1 0 1,0 1-1,0 2 0,-2 0-66,-1-1 0,-1-3 0,0-4 0,0-2 1,0-3-1,0-5 0,0-3 64,0-3 1,0-5-1,0 1 1,2-3 0,0-3-1,2-2 1,0 1 27,1-2 1,-3-1 0,5-4 0,-1 2 0,0 1 0,3-2-1,3 0-182,3-2 0,-2-4 1,3-1-1,-1 0 1,1 0-1,-2 1 1,-2 0-1,0 0-774,-1 2 1,-3 0 876,-1 2 0,-4 0 0,2 0 0</inkml:trace>
  <inkml:trace contextRef="#ctx0" brushRef="#br0" timeOffset="94">6179 13282 7569,'-23'-29'-18,"10"3"1,6 7 0,5 5 0,6 5 0,4 5 0,3 3-25,4 1 1,3 0 0,6 0 0,3 0 0,3 1 0,2 1 0,0 4 0,-3 0-765,-1 3 806,4 1 0,-3 1 0,5 1 0</inkml:trace>
  <inkml:trace contextRef="#ctx0" brushRef="#br0" timeOffset="95">6670 13408 7569,'-8'-4'0,"2"2"1,1 3-1,3 5 184,5 5 0,0 1 0,3 3 0,2 4 0,0 4 0,5 4 0,1 3 0,1 3-101,1 2 0,0-5 0,-2 1 1,2-1-1,1-1 0,-1-2 1,-2-3-156,-1-1 1,-1-4-1,-1-1 1,0-2 0,1-2-1,-1-1 1,1-2-409,-1 1 1,-1-5 0,-1 0 0,-1-1 479,1 0 0,1-3 0,1 2 0</inkml:trace>
  <inkml:trace contextRef="#ctx0" brushRef="#br0" timeOffset="96">7104 13431 7569,'-17'-11'77,"5"-1"1,-4 2-1,4 2 1,0 5-1,1 3 1,-1 3-41,1 5 1,-6 7-1,0 4 1,-4 4-1,0 4 1,-3 3-1,0 3 1,0 1-138,1 1 0,4 0 0,1 2 1,1 0-1,3-3 0,2-3 0,0-4 1,2-1-560,3-2 1,0-5 658,3 0 0,3-5 0,-4 2 0</inkml:trace>
  <inkml:trace contextRef="#ctx0" brushRef="#br0" timeOffset="97">7070 13294 7569,'0'-28'-46,"0"8"1,0-2-1,1 3 1,3 3-1,3-1 1,3 3-1,2 1 138,-1 2 0,4 1 1,2 1-1,-1 3 1,2-1-1,-1 2 1,0 0-1,0 3-65,-1 0 0,0 4 0,-5 1 0,1 5 0,-2 2 0,-3 3 0,-3 1 0,-3 2-72,-1 2 0,-5 1 0,-2 3 0,-5-2 0,-2-1 0,-1 1 0,1 1 31,1-2 1,2-3 0,1-3 0,1 1-1,3 1 17,1-1 0,2-3 1,7-3-1,3-3 1,4-1-1,0 0 1,2-2-83,2 0 1,-1-2 0,4 0 0,-1 0 0,0 0-1,1 0 1,-2-2 78,1-2 0,3 3 0,-2-4 0</inkml:trace>
  <inkml:trace contextRef="#ctx0" brushRef="#br0" timeOffset="98">7481 13260 7569,'-5'-17'4,"3"4"0,0-2 0,3 3 0,4 0 0,1 2 0,3 1 0,2 1 0,0 1 137,0 0 0,1 1 1,-1 4-1,1-2 0,-1 1 1,0 2-1,1 1 0,-1 0-159,1 0 1,-5 1-1,1 3 1,0 4-1,-2 2 1,-2 1-18,-3 1 0,-1 4 0,0 3 0,0 3 0,0 2 0,0 1 0,0 3 19,0 1 1,0 2-1,0 3 1,0 2-1,0 0 1,0 4 0,0-1-1,0 0-11,0-2 0,4 3 1,0-2-1,-1-2 1,1 0-1,0-3 1,0-1 79,1-2 1,-3-6-1,5 0 1,-2-3-1,-3-2 1,1-2 0,-1 0 128,2-1 0,0-7 1,-4 3-1,-1-2 0,-3-1 1,-4 0-1,-2-3 0,-2-1-51,-4-2 0,-1 2 0,-5-1 0,2-2 0,1 1 1,-2-1-1,0 2-592,-2-2 1,4 0 0,1-2-1,2 0 461,2 0 0,-4 5 0,0 1 0</inkml:trace>
  <inkml:trace contextRef="#ctx0" brushRef="#br0" timeOffset="99">8200 13408 7569,'-18'0'6,"4"1"0,4 2 0,4 2 0,1 1 0,2 4 0,2 3 0,1 4 0,0-1 0,0 3 0,0 1 0,0 5 0,0-1 0,0 0 1,0-3-1,0 0 140,0-2 1,4-4 0,0 3 0,-2-1 0,-1 0 0,-1-1 0,0-2 0,0-1-475,0-1 1,0-5-1,0 1 1,0 1 327,0 1 0,0 1 0,0 1 0</inkml:trace>
  <inkml:trace contextRef="#ctx0" brushRef="#br0" timeOffset="100">7960 13694 7569,'0'-12'67,"0"1"1,2-1-1,1 2 1,6 1-1,4 3 1,3 0 0,4 1-50,4-1 0,4-1 0,6 2 0,0 0 1,-1 0-19,-2 2 0,7-3 0,-3-1 0</inkml:trace>
  <inkml:trace contextRef="#ctx0" brushRef="#br0" timeOffset="101">8497 13385 7569,'-1'-29'77,"-2"4"0,0 4 0,1 5 0,4 1 0,3-1 0,1 2 110,3 2 1,1 4 0,1 2 0,1-1 0,0 2 0,2 0 0,3 3 0,1 2-198,2 4 1,-3 3 0,-2 8 0,-3 4 0,0 4 0,-2 4 0,-2 3 0,-5 3-175,-1 2 1,-7 3 0,-3 1 0,-3 2-1,-3 1 1,-3-1 0,-1 0 97,-2-2 0,-2-1 1,1-5-1,2-2 1,4-4-1,2-5 1,2-1 220,-1-2 1,5-5 0,1 0 0,5-5-1,6-6-50,4-1 1,6-2 0,2 0-1,2 0 1,4-2 0,2 0-1,0-2-347,0 1 0,-3-2 0,1 2 1,-1 0 261,-3 2 0,2 1 0,-3 0 0</inkml:trace>
  <inkml:trace contextRef="#ctx0" brushRef="#br0" timeOffset="102">8897 13408 7569,'0'-34'112,"-4"10"0,0 5 1,2 5-1,2 4 1,4 2 10,3 4 1,-1 8 0,1 5-1,-1 5 1,-1 6 0,2 5 0,-2 5-1,0 0-137,-3 1 1,0-1-1,-2 4 1,0-1-1,0-1 1,0-3 0,0-1-1,0-2-25,0-2 1,3-3 0,1-1 0,0-2 0,1-1-1,3-3 1,2-3 18,1-3 1,4 1 0,1-6 0,-2 0 0,0-2 0,1-1 0,4 0-81,2 0 1,-2-4 0,0-1-122,2-1 0,-3 3 0,-1-2 0,0 2 221,-3-1 0,-2-5 0,0 3 0</inkml:trace>
  <inkml:trace contextRef="#ctx0" brushRef="#br0" timeOffset="103">8988 13671 7569,'-15'-14'70,"0"1"0,2 3 0,4 0 0,5 0 76,3-2 1,2 5 0,4 0 0,7 2 0,6 3 0,3-1-1,3 1 1,2-2-464,0 1 0,1 2 1,-4 1-1,-2 0 1,-2 0 316,-3 0 0,1 0 0,1 0 0</inkml:trace>
  <inkml:trace contextRef="#ctx0" brushRef="#br0" timeOffset="104">8931 13374 7569,'-11'-15'21,"1"-2"0,2 1 0,4-1 0,3 3 1,1 0-1,1 0 0,3-1-42,4 1 1,7 5 0,5 2 0,4-2 0,4 0-1,1 0 1,3 3 0,1 0-517,1 4 0,1 1 537,-1 1 0,0 0 0,0 0 0</inkml:trace>
  <inkml:trace contextRef="#ctx0" brushRef="#br0" timeOffset="105">9445 13088 7569,'-10'-11'139,"1"1"1,3 1-1,1 1 52,2-1 0,2 7 0,1 4 1,0 11-1,0 7 0,0 8 0,0 5-151,0 5 0,0-1 0,0 5 0,0 0 0,0 0 0,0 0 0,0 0-140,0-2 1,0 3 0,-1-3 0,-2-1 0,-1-1 0,2-4-1,0-3 1,2-3 23,0-3 1,2-1-1,0-2 1,3-3 0,2-4-1,1-4 1,3-2 98,0-1 1,6-6-1,0 4 1,2-3-1,0 1 1,2-1-1,0-2 1,2-1-203,0 0 1,-1 0 0,-3-1 0,-3-2 0,-1-1 178,1 2 0,-1-5 0,-4 1 0</inkml:trace>
  <inkml:trace contextRef="#ctx0" brushRef="#br0" timeOffset="106">9285 13065 7569,'-10'-36'-6,"2"1"1,6 7-1,6 7 1,7 7-1,7 4 1,3 2 0,4 1-1,1 0-137,5 3 0,-1 3 1,3 1-1,1 0 0,-1 1 143,-1 3 0,-1 8 0,3 5 0</inkml:trace>
  <inkml:trace contextRef="#ctx0" brushRef="#br0" timeOffset="107">9788 13134 7569,'0'-11'17,"1"5"0,3 6 0,2 7 0,3 4 0,1 3 1,3 4-1,0 2 0,0 6 0,1 0 0,3 2 1,1-1-1,2 1 0,2 1 0,-1 0 120,-2-2 1,3-3 0,-3-1 0,1-2 0,-1-2-1,-4-3 1,-2-2-226,-2 1 0,0-3 0,-4 4 1,-3-4-1,-3 0 0,-1-1 88,0 1 0,0-1 0,0 1 0</inkml:trace>
  <inkml:trace contextRef="#ctx0" brushRef="#br0" timeOffset="108">10085 13214 7569,'-12'-23'67,"1"3"0,1 3 1,1 7-1,1 4 1,-1 5-1,-1 4-33,-1 9 0,-7 6 0,-5 9 1,-5 6-1,-2 6 0,1 0 0,1 1 1,2 0-190,2-1 1,5-1 0,1-4 0,2-1 0,3-2 0,3-4 0,4-3-807,1-1 961,1-1 0,9-4 0,1-1 0</inkml:trace>
  <inkml:trace contextRef="#ctx0" brushRef="#br0" timeOffset="109">10107 13100 7569,'-11'-23'-34,"5"5"0,2 3 0,4 3 0,2 4 0,4 1 0,0 2 1,3 1-1,1 1 85,1-1 0,5-4 0,0 3 0,2 0 0,1 0 0,0 2 0,-1 2 1,-2 1-38,-2 0 1,3 0 0,-2 0 24,-1 0 1,-7 5-1,-3 3 1,-3 3-1,-1 4 1,0 6 0,0 4-1,0 4 80,0 0 0,0 8 0,0-2 0,0 0 0,0 2 0,0 0 0,2 2-76,2 2 1,-2-3 0,4 2 0,-1 0-1,-2-4 1,0 0 0,-1-3 0,2-1-106,-2-2 1,0-4-1,-2-1 1,0-5 0,-2-3-1,-1-2 1,-5 0 88,-2-1 0,-3-5 0,-1-3 1,-2 1-1,-2-2 0,-2 0 1,-1-3-1,1 0-125,1-2 0,9 0 1,-2 0-1,4-2 98,1-1 0,7-4 0,7-4 0</inkml:trace>
  <inkml:trace contextRef="#ctx0" brushRef="#br0" timeOffset="110">10484 13145 7569,'-16'-29'-1,"8"6"1,-1 9 0,4 4 0,1 5 0,2 4 0,1 6 0,1 5 0,0 5 208,0 4 0,1 8 0,1 5 1,2 3-1,0 3 0,0-1 0,1 0 1,0 0-163,0 1 0,3 0 1,-4-4-1,-1 0 1,2 1-1,2-1 1,0-1-1,0-1-109,-2-2 0,4-8 1,-3-1-1,2-3 1,-1-4-1,2-3 1,1-2-1,3-2-35,2-2 0,-1-1 0,5-4 1,2 0-1,-1 0 0,0 0 1,-1-2-411,1-2 1,-3 2 507,-2-6 0,-2 1 0,-2-5 0</inkml:trace>
  <inkml:trace contextRef="#ctx0" brushRef="#br0" timeOffset="111">10393 13591 7569,'-8'-15'-9,"2"-1"0,1 2 0,4 3 0,4 2 0,8 3 41,3 1 0,10-3 0,0 3 1,4 0-1,3-1 0,1 1 1,0-1-1,-2 4-166,2 1 0,-4 1 0,-3 0 0,-3 0 0,-4 0 134,-2 0 0,-1-5 0,-3-2 0</inkml:trace>
  <inkml:trace contextRef="#ctx0" brushRef="#br0" timeOffset="112">10450 13157 7569,'-16'-15'-31,"4"-1"1,7 2 0,4 2 0,2 0 0,4 1-1,7-1 1,7 2-166,6 3 0,8-3 0,6 3 0,2 1 196,2 2 0,-4-2 0,1-1 0</inkml:trace>
  <inkml:trace contextRef="#ctx0" brushRef="#br0" timeOffset="113">10975 13020 7569,'-11'0'-32,"0"0"0,-1 0 0,2 1 0,2 3 199,5 3 1,1 9 0,2 4 0,0 5 0,0 7 0,0 5 0,0 4 0,2 0-98,1 1 0,0 0 0,3 4 0,-1-2 0,-1-2 1,0-4-1,1-2 0,0-3-122,0-3 0,0-2 0,-1-6 0,2-2 0,2-2 1,0-3-1,1-4-37,1-2 1,1-5-1,1 2 1,-1-1 0,2-2-1,1-2 1,1-2 88,-1-3 0,4-2 0,-1-6 0</inkml:trace>
  <inkml:trace contextRef="#ctx0" brushRef="#br0" timeOffset="114">10838 12963 7569,'0'-33'58,"0"2"0,3 6 0,3 5 0,7 6 0,3 3 0,5 4-20,0-2 1,2 0 0,0 1 0,0 5 0,1 1 0,1 2 0,2 0 0,-3 2-593,-4 1 554,2 4 0,-9 9 0,3 2 0</inkml:trace>
  <inkml:trace contextRef="#ctx0" brushRef="#br0" timeOffset="115">11158 12951 7569,'-6'-11'-145,"2"4"1,8 4-1,3 1 1,4 4-1,0 1 239,0 5 1,-3 2-1,0 3 1,1 2-1,1 3 1,1 1 0,1-1-1,-1 0-270,0-1 1,0-1 0,-3 1 0,0 0 175,1-3 0,1 3 0,1 1 0</inkml:trace>
  <inkml:trace contextRef="#ctx0" brushRef="#br0" timeOffset="116">11524 12974 7569,'-10'-1'-240,"1"-2"1,1-1-1,-1 3 1,-1 4 230,-1 4 1,-1 5-1,1 2 1,-1 2 0,1 2-1,-1 1 1,1 0 0,0 0-25,-1 1 1,5-2-1,-1 0 1,-1-2 0,0-2-1,0-1 1,3-1-19,1-1 1,1-3 0,3-1 0,-2 2 0,-1 1 174,2 2 1,1-5 0,1 1 0,0 1 0,0 1 0,0 3 0,0 2 88,0 4 1,0 0 0,0 2-1,-2 4 1,0-1 0,-2-1 0,2-3-1,0-1-114,2 1 0,0 2 1,0-1-1,0-2 0,0-2 1,2-2-275,1 0 1,0 1 0,3-5 0,1-1 0,-2-1 174,0-1 0,-2-6 0,-3 3 0</inkml:trace>
  <inkml:trace contextRef="#ctx0" brushRef="#br0" timeOffset="117">11546 12883 7569,'-6'-15'112,"1"2"0,6-9 1,3 8-1,5 5 0,4 1 1,2-1-1,-1 0 0,-1 1 1,-2 1 4,0 0 1,5-2-1,-1 4 1,-1 0 0,-1 0-1,-2 3 1,0 0 0,1 2-187,-1 0 0,-3 2 0,-2 1 0,-1 5 0,-1 3 0,0 6 1,0 6-1,-2 7 27,-1 7 0,-1 4 0,0 4-1,0 2 1,0 3 0,0 3 0,2 3 61,2 1 1,-2-4 0,6 1-1,-1-1 1,0-1 0,-2-3-1,-1-3-48,-1-4 1,5-4-1,-4-8 1,-2-3-1,0-4 1,-2-3-1,-2-2 95,-1-2 1,-4-2-1,-6-5 1,-2-2 0,-4-2-1,-2-3 1,-3 1-254,-3 1 0,-2-2 187,-6 6 0,-4-1 0,-2 5 0</inkml:trace>
  <inkml:trace contextRef="#ctx0" brushRef="#br0" timeOffset="118">12175 13111 7569,'-12'-9'-14,"2"-2"0,4 1 1,4 5-1,5 8 1,1 8-1,0 3 1,-1 2-1,1 2 0,0 3 1,0 3-1,-2 4 1,0 0 84,-2 0 1,0-1 0,0-4 0,0 0 0,0-2 0,0-1-1,0-2 1,0 0-367,0 0 0,0-3 0,0 3 295,0-2 0,0-1 0,0-3 0</inkml:trace>
  <inkml:trace contextRef="#ctx0" brushRef="#br0" timeOffset="119">12026 13328 7569,'0'-18'-62,"3"3"0,3 8 0,7 3 0,3 1 0,5 1 1,1-2-1,4 1-16,0 2 0,5 1 0,-3 0 0,0 0 0,1 0 78,0 0 0,2 0 0,3 0 0</inkml:trace>
  <inkml:trace contextRef="#ctx0" brushRef="#br0" timeOffset="120">12483 13043 7569,'-10'-12'55,"2"3"1,4 6-1,3 8 108,1 7 1,0 2 0,0 5 0,0 3 0,1 2-1,2 4 1,2 1 0,0 3-143,0 1 1,4 1-1,-3 0 1,2 1-1,-2-2 1,1-2-1,-2-2 1,1 1-143,0-1 1,2-3-1,2 2 1,-1-2-1,-1-5 1,1 0-1,1-4 29,1-1 1,4-4 0,2-1 0,1-4-1,1-2 1,0-1 0,-1 0-162,-2-2 1,3 0 0,-4-2 252,-1 0 0,4-5 0,0-2 0</inkml:trace>
  <inkml:trace contextRef="#ctx0" brushRef="#br0" timeOffset="121">12483 13454 7569,'-6'-12'-23,"3"2"1,7 1 0,7 3-1,7 1 1,5 1 0,4 0 21,3 0 0,3-3 1,0 2-1,-1 0 1,-2 0-1,1 2 1,-3 2-1,-4 1-1048,-4 0 1049,-6 0 0,2 0 0,-4 0 0</inkml:trace>
  <inkml:trace contextRef="#ctx0" brushRef="#br0" timeOffset="122">12437 13054 7569,'0'-23'-39,"2"2"0,3 0 0,7 4 0,9 0 0,5 3 0,3 0 0,3 0 17,1-1 1,5 0 0,0 3 0,-2 2 0,-3 3 0,-4 3 0,0 2 0,-1 2 21,0 0 0,-1 0 0,-4 0 0</inkml:trace>
  <inkml:trace contextRef="#ctx0" brushRef="#br0" timeOffset="123">12986 12883 7569,'-6'-12'-18,"5"7"0,-3 7 0,3 8 0,1 7 0,0 6 147,0 4 1,0 3 0,0 7 0,1 3 0,2 0 0,1 3 0,-2 2-1,1-1-136,1-2 1,-3 2 0,3-3-1,-3 0 1,-1-5 0,0-3 0,1-3-1,2-4-37,1-4 0,1-1 0,-2-5 0,5-2 0,2-3 0,2-3 81,-1-5 1,4 2-1,1-1 1,-1-1-1,0-3 1,1-3-1,1-1-531,-1 2 1,0-4 493,-5-2 0,6-2 0,0-2 0</inkml:trace>
  <inkml:trace contextRef="#ctx0" brushRef="#br0" timeOffset="124">12963 12883 7569,'-12'-35'-10,"2"4"0,2 4 1,5 8-1,3 5 0,3 3 1,5-1-1,2 2-1,2 2 0,4-2 1,3 4-1,3 0 1,2 2-1,1 3 1,3 1-1,0 0-521,0 0 0,-5 1 532,-4 3 0,-5 7 0,2 7 0</inkml:trace>
  <inkml:trace contextRef="#ctx0" brushRef="#br0" timeOffset="125">13214 12906 7569,'1'-11'-110,"3"5"0,4 5 0,1 5 0,1 2 1,0 3 116,3 1 1,4 1 0,0 2-1,-1 1 1,1 1 0,-2 1-1,0-1 1,0 0-166,-1-1 0,-1-1 0,-1-2 158,-1 0 0,-5 1 0,-1-1 0</inkml:trace>
  <inkml:trace contextRef="#ctx0" brushRef="#br0" timeOffset="126">13591 12940 7569,'-12'-10'214,"2"1"-115,3 1 1,0 7 0,5 1 0,-3 8 0,-2 5-1,-3 7 1,-3 2-33,-2 5 1,-1-2-1,2 6 1,-3 1 0,1 1-1,-1 1 1,3 0 0,2 0-161,0 1 0,5-2 1,0-3-1,2-3 1,1-3-1,1-1 0,-1-2 1,1 0 4,2-2 0,1-4 1,0 3-1,0-2 1,1-2-1,2-1-25,1-2 1,1 1 0,-3-1 0,2 0 112,-1 1 0,3-1 0,0 1 0</inkml:trace>
  <inkml:trace contextRef="#ctx0" brushRef="#br0" timeOffset="127">13728 12791 7569,'1'-25'-54,"2"2"0,2 5 1,1 4-1,2 3 0,-1 0 281,1-1 0,-4 6 1,2 3-1,-1 6 1,-2 6-1,-2 5 1,-1 5-266,0 2 1,-5 3-1,-1 2 1,-2 0 0,0 1-1,-1 0 1,1-1 8,0 0 0,-1-3 0,5-3 1,2-2-1,0-2 0,2-2 0,0-1 106,0-2 0,6-4 1,1-2-1,3-2 0,3 1 1,1-1-1,2-2-159,2-1 1,-3 0 0,4-1 0,1-2 0,-1-1 0,-2 2 81,0 1 0,-2-4 0,-4-2 0</inkml:trace>
  <inkml:trace contextRef="#ctx0" brushRef="#br0" timeOffset="128">13979 12769 7569,'-11'-23'-43,"4"1"0,4 3 1,1 4-1,4 2 296,1 2 1,4 1 0,4 2 0,1 5 0,-1 6 0,0 5-236,1 2 0,-2 5 0,-1 1 0,-2 2 0,1 4 0,0 2 1,-2 4-65,-1 1 1,3 1 0,-3 3-1,0-1 1,1-1 30,1 0 0,-1 2 1,3 2 63,-2-1 0,-3 4 1,3 1-1,-1 2 1,-1 2-1,1 1 0,1 1 16,2-3 0,-3 2 1,2-2-1,-1 1 0,1-1 1,-2-4-1,0-2 1,0-2-7,-1 0 0,0-5 0,-3-2 0,2-4 0,-1-3 1,-2-2-1,-1-2 173,0-2 0,0-5 0,-1-2 0,-3-1 0,-5-1 0,-5 0 0,-5-2-268,-3-2 1,-6-1-1,-2 0 1,-4 0-1,-3 0 1,-2 0 35,-2 0 0,-6 0 0,-5 0 0</inkml:trace>
  <inkml:trace contextRef="#ctx0" brushRef="#br0" timeOffset="129">16355 7755 7569,'-23'-18'95,"3"2"1,3 5 0,7 2 0,2 3 0,3 2 0,1 7 0,6 7 0,5 8 0,7 5 0,7 3 0,4 5 0,5 2 39,3 1 0,2 4 1,-1 0-1,1 0 0,3 2 1,4 1-1,3 3 0,-1-1-54,-2-1 1,-1-4 0,-6 1 0,1-2-1,-3-6 1,-2 0 0,-1-3 0,-5 0-134,-5-3 0,2-5 0,-4 0 1,-1-1-1,-1-2 0,-4-1 0,-1-4 1,-3 0-430,0-1 1,-4-3 0,2-1-1222,-1 2 1702,-1-4 0,1 5 0,1-3 0</inkml:trace>
  <inkml:trace contextRef="#ctx0" brushRef="#br0" timeOffset="130">16378 7698 7569,'-16'-12'-45,"1"2"0,1 1 0,1 3 0,2 1 1,0 2-1,-1 2 0,1 1 0,-1 0 182,1 0 0,3 1 1,2 4-1,1 5 1,2 6-1,2 3 1,1 4-1,0 2 0,0 2-150,0 1 0,0-4 0,1 2 0,2-2 0,1-2 0,-2-2 0,1-2-212,1-1 0,-3-2 1,3-4-1,-3 1 1,0-2-158,3-3 0,-1-3 0,3-8 382,-1-3 0,4-8 0,-3-3 0</inkml:trace>
  <inkml:trace contextRef="#ctx0" brushRef="#br0" timeOffset="131">16320 7561 7569,'-16'-12'170,"4"1"1,0-1 0,3 2 0,1 1 0,1 3 97,-1 1 1,7 2-1,2 7 1,9 4-1,9 2 1,7 3-193,4 2 0,4-1 0,4 4 0,4-1 0,3 0 0,0-1 0,1-2 0,-1-2-156,-4-5 0,3 3 1,-6-2-1,-2 1 0,-1 0 1,-5-2-1,-3 2 0,-4 3-2313,-4 3 2393,-3 3 0,-4 5 0,-1-1 0</inkml:trace>
  <inkml:trace contextRef="#ctx0" brushRef="#br0" timeOffset="132">16754 9331 7569,'0'-12'0,"-1"1"58,-3 0 1,2-1 0,-5 1 0,1 1 0,0 2 0,-2 3 0,1 1 0,-1 0 0,0 3 0,1 4 81,-1 4 1,6 7 0,-2 3-1,2 0 1,2 4 0,0 2-1,2 2 1,0 2 0,2-1 0,0 1-104,1 0 0,-4 0 0,3-1 0,-1 0 0,-1 0 0,2-2 1,-2-1-1,0 0-36,-2-1 1,0 0-1,0-2 1,0-2 0,0 0-1,0-2 1,0 1 0,0-3 92,0-1 0,0-6 0,0 1 0,1-1-45,3 0 1,3-2 0,7-5 0,3 0 0,1 0 0,3-1 0,5-3 0,4-3-49,3 1 0,-3-3 0,1 4 0,-1 0 0,0 0 0,-4 1 0,-2 0-118,-1 0 1,-5 1 0,-2 3 0,0 0 0,-1 0-1043,-1 0 0,-1 0 1159,-2 0 0,-10-5 0,-2-2 0</inkml:trace>
  <inkml:trace contextRef="#ctx0" brushRef="#br0" timeOffset="133">16697 9628 7569,'-10'-12'114,"3"1"0,4 0 1,7-1 120,7 1 1,6 3 0,7 2 0,2-1 0,5 2 0,2-1-1,2 1 1,1-1-317,-2-1 0,3 5 1,-8-3-1,0 1 1,-3 0-1,-6 1 1,-5 2-1,-2 1-810,-2 0 1,0-1 890,-4-3 0,-7-2 0,-6-6 0</inkml:trace>
  <inkml:trace contextRef="#ctx0" brushRef="#br0" timeOffset="134">16697 9274 7569,'-11'-12'-1,"1"1"0,2-1 0,4 1 1,3 0-1,2-1 0,3 1 107,4-1 1,7 1 0,4 0-1,3-1 1,2 1 0,4-1 0,5 1-1,3 1-203,1 2 0,-1 3 0,-3 4 0,-2-2 0,-1-1 0,-2 2 97,-3 1 0,-1 1 0,-1 0 0</inkml:trace>
  <inkml:trace contextRef="#ctx0" brushRef="#br0" timeOffset="135">17268 9057 7569,'-10'-9'861,"3"5"-698,3 8 1,3 10 0,1 5-1,1 4 1,3 3 0,3 5-1,3 3 1,2 3-118,-1 1 1,-1 5 0,-1-1 0,-1 2-1,-1 1 1,1-2 0,-2-2 0,-1-1-109,-2 1 0,-2-8 1,-1 1-1,0-2 0,0-3 1,0-2-1,0-5 95,0-3 0,-4-1 1,1-4-1,0 1 0,2-1 111,1-1 1,0-5 0,1-2-202,3-1 1,2-1-1,6-4 1,-1 0 0,1 0-1,-1-1 1,2-2 0,1-2-270,1-1 1,0-1-1,-3-2 1,-1 2-1,0-2 1,1 0 325,-1 1 0,1-7 0,-1 3 0</inkml:trace>
  <inkml:trace contextRef="#ctx0" brushRef="#br0" timeOffset="136">17234 9091 7569,'-11'-16'-31,"-1"-2"1,2-4 0,4 3 0,6 4 0,6 3-1,4 4 1,2 0 0,0 0 66,4 2 0,3-4 0,7 4 1,5-1-1,2 2 0,1 1 0,0 1 1,-1 0-493,-2 2 1,0 5 455,-4-1 0,0 6 0,-4-2 0</inkml:trace>
  <inkml:trace contextRef="#ctx0" brushRef="#br0" timeOffset="137">17657 9091 7569,'0'-5'293,"0"5"0,1 6 0,3 6 1,3 3-125,3 4 1,3 4 0,1 2 0,1 3-1,1 1 1,-1 2 0,0-1 0,-1 1-232,-1 0 0,2 1 0,0 0 0,-1-4 0,-1-3 0,-3-3 0,-1-2 0,-2-2-204,2-3 1,-2 0-1,-1-2 1,0-3 0,-1 0-1,2-1 1,-2 0 265,0-1 0,4-6 0,-3 3 0</inkml:trace>
  <inkml:trace contextRef="#ctx0" brushRef="#br0" timeOffset="138">17999 9194 7569,'-17'-5'237,"0"2"0,6-3 0,-1 1-90,1 2 1,-1 6-1,2 3 1,1 4 0,2 7-1,-3 3 1,-3 4-1,-2 3-207,1 3 1,-3-1-1,2 2 1,1 1 0,0-1-1,0 1 1,-1-3 0,2-1-470,4-2 1,-1-2 0,4-1 0,-2-2 528,1-2 0,-1 3 0,-4-5 0</inkml:trace>
  <inkml:trace contextRef="#ctx0" brushRef="#br0" timeOffset="139">18102 9045 7569,'0'-17'76,"0"1"1,0 4 0,1 1-1,2 3 1,2 1 0,1 2 82,3 3 0,-2-1 0,0 1 1,2-2-1,1 1 0,3 2 0,1 1 1,2 0-185,2 0 1,-3 5 0,3 3 0,-1 2-1,-3 2 1,-2 2 0,0 3 0,-1 1-8,0 2 1,-3 3 0,0 2-1,-1 3 1,1 1 0,-2 3 0,-1 1 94,-2 1 0,2 1 0,-1-1 0,0 0 0,-1 2 0,2 0 0,1 3 0,0-3 1,0 0 1,2-2 0,3 0 0,-1-1 0,-1-1 0,-2-3 0,-1-1 26,0-2 0,-2-6 0,2-2 1,0-1-1,-4 0 0,-1-1 132,-1-2 1,-5-2 0,-2-3 0,-3-3 0,-3-1 0,-2-2-1,-4-2-181,-3-1 0,-2 0 1,-1 0-1,-2 0 0,1 0 1,4 0-1,1 0-1361,2 0 1,5 0 1318,-1 0 0,-3 0 0,1 0 0</inkml:trace>
  <inkml:trace contextRef="#ctx0" brushRef="#br0" timeOffset="140">18867 9308 7569,'-17'-20'94,"1"3"0,5 6 1,2 1-1,1 1 1,-1 1-1,1 6 1,0 5-1,4 9 1,3 7-1,1 5 178,0 3 1,0 1-1,1-3 1,2 3-1,1 0 1,-2 0 0,1-3-392,0-1 1,-1-2-1,1-2 1,-1-2-1,-2-2 1,1-2-1,2-1 1,0-2-924,0 1 1,-2-5 1041,-1 1 0,0 0 0,0 3 0</inkml:trace>
  <inkml:trace contextRef="#ctx0" brushRef="#br0" timeOffset="141">18605 9559 7569,'5'-11'41,"2"-1"1,9 1 0,3 1 0,3 1 0,4 1 0,2-1-1,1 1 26,3 0 0,1-2 0,0 2 0,-2-1 1,-2 2-1,-1 2 0,-2 1 0,-1 0-1798,2 1 1731,-8-3 0,13 0 0,-8-6 0</inkml:trace>
  <inkml:trace contextRef="#ctx0" brushRef="#br0" timeOffset="142">19301 9091 7569,'-11'-11'1173,"1"2"-944,2 5 0,3 5 0,5 12 0,0 2 0,1 4 0,2 3 0,2 2 0,0 1-164,0 2 0,3 7 0,-5-2 1,1 1-1,0 2 0,0 2 0,0 0 1,-1-2-199,1 0 1,1-6 0,-1-2-1,3-3 1,0-3 0,1-2-1,1-3 76,1-4 1,1 0 0,1-2 0,-1-3-1,2-2 1,1-1 0,1 0-116,-1-1 1,2-2 0,0-1-1,-1 0 1,0 0 0,0-1-1,1-3 1,-1-4-739,0-2 0,0-1 910,-3-1 0,4-4 0,2-2 0</inkml:trace>
  <inkml:trace contextRef="#ctx0" brushRef="#br0" timeOffset="143">19347 9548 7569,'-1'-12'61,"-2"1"0,-1 0 0,3-1 1,4 1-1,4-1 0,3 1 76,2-1 1,4 1-1,3 0 1,3-1-1,1 1 1,0-1-1,1 1 1,0 1-424,-1 2 1,1 3-1,-9 4 1,-1-2 285,-1-1 0,-2-4 0,0 1 0</inkml:trace>
  <inkml:trace contextRef="#ctx0" brushRef="#br0" timeOffset="144">19256 9114 7569,'0'-18'-35,"1"3"0,4 2 1,6 2-1,8-1 0,5 1 1,4-2-57,2-2 0,0 2 0,6-2 0,0 2 1,2 3-1,-2 1 0,-3 3 91,-3 1 0,-4-4 0,2 3 0</inkml:trace>
  <inkml:trace contextRef="#ctx0" brushRef="#br0" timeOffset="145">19838 8840 7569,'-5'-12'514,"4"5"-272,-3 7 0,4 9 0,4 16 0,3 4 1,2 3-1,0 5 0,-1 2 0,1 4-182,1 2 0,-3 0 1,0 2-1,-2 1 1,-3 2-1,0-2 1,-2-1-212,0-1 1,0-4 0,0-3 0,0-2 0,0-5 0,0-3 0,0-5 0,0-3 79,0-2 0,0-5 0,0 2 0,0-4 1,0 0 160,0-1 0,5-3 1,2-2-1,3-1 1,2-2-1,1-2-238,2-1 1,-3-4-1,4-1 1,-4-1-1,0-4 1,-1-3 147,1-2 0,-1-11 0,0 2 0</inkml:trace>
  <inkml:trace contextRef="#ctx0" brushRef="#br0" timeOffset="146">19735 8885 7569,'-4'-27'29,"1"4"0,0 6 1,3 4-1,4 2 0,4 1 1,2 1-1,2 1 0,4 1-70,3 0 0,6-1 0,3 2 0,1 1 0,4 0 0,1 3 0,2 1 0,-4 1 41,-3 0 0,3 0 0,-3 0 0</inkml:trace>
  <inkml:trace contextRef="#ctx0" brushRef="#br0" timeOffset="147">20124 8931 7569,'1'-6'-258,"3"2"0,3 3 386,3 1 1,2 1-1,-1 2 1,2 2-1,2 1 1,3 2-1,1-1 1,0 1-177,1 1 1,2 1 0,-1 1 0,0-1-1,-3-1 1,-2-1 0,-1-1 47,2 0 0,-5 3 0,5-4 0</inkml:trace>
  <inkml:trace contextRef="#ctx0" brushRef="#br0" timeOffset="148">20546 8943 7569,'-6'-8'214,"1"2"0,1-1 0,-1 2-74,-2 0 0,4 6 0,-5 8 0,-1 4 1,-1 3-1,-1 2 0,-1 2-241,1 2 1,-4 1 0,-1 0 0,2 0 0,2-1 0,2 0 0,1-2-1,1-1-194,-1 2 0,3-1 0,-1 0 0,1-2 0,1-1 0,0-2 0,2 0 273,2 0 1,1 0 0,0-3 473,0-1-156,0-4 1,1 1 0,2-2 0,1 0 0,-2 4 0,0 3 0,-2 3-169,0 2 1,0-3 0,0 3-1,0-1 1,1-2 0,1 0-1,2 0 1,-1-1-333,-2-1 1,3-2-1,0 1 1,-1-1 0,1 1-1466,0-1 1669,5-5 0,2-1 0,7-5 0</inkml:trace>
  <inkml:trace contextRef="#ctx0" brushRef="#br0" timeOffset="149">20706 8714 7569,'-11'-5'355,"0"3"0,3-5 0,0 1 0,-1 1 0,1 0-181,5 2 1,4-2-1,12 1 1,1 2 0,2 0-1,2 2 1,2 0 0,0 0-341,-1 0 1,2-3 0,-6-1-1,-1 1 1,-1 2 0,-2 1 161,0 0 1,0 5 0,-4 4 0,-3 5 0,-3 5 0,-1 4 0,0 3 121,0 5 0,0 3 0,0 4 1,0 4-1,0 4 0,0 2 0,0 3 1,0 0 37,0-1 0,4 0 1,1-5-1,2 1 0,1 0 1,1 0-1,0-2-104,-1-2 0,-1 0 1,4-7-1,-3-2 1,0-1-1,0-3 1,-2-3 24,-2-6 1,1 0-1,-1-5 1,-2-1-1,0-1 1,-2-2 187,0 1 1,-2-6 0,-3-2-1,-6-3 1,-7-1 0,-4 0-454,0 0 1,-1-5-1,0-1 1,0-2 0,2 2-1,1 0 1,5-1-3623,3-2 3810,0 4 0,1-5 0,-1 4 0</inkml:trace>
  <inkml:trace contextRef="#ctx0" brushRef="#br0" timeOffset="150">21014 8748 7569,'-17'-28'72,"1"6"0,9-1 0,3 6 0,3 5 1,2 1-1,3 4 0,3 4 133,4 6 1,0 8-1,2 10 1,1 4-1,2 7 1,1 4-1,0 6 1,1 3 16,2 0 0,2 5 0,1 1 1,0 1-1,-2 2 0,0 3 1,-4 3-224,0 1 0,-7-29 0,-1 1 1,5 26-1,-4-3 0,-4-5 0,-2-4 1,0-3-1,-2-1-121,0-1 0,-2-5 0,-2 0 0,-1-4 1,-5-3-1,-3 1 0,-3-2-198,-2-2 0,-4 1 0,0-2 0,-4 0 1,-4-2-1,-3-1 320,-4-1 0,-10 1 0,-7 0 0</inkml:trace>
  <inkml:trace contextRef="#ctx0" brushRef="#br0" timeOffset="151">16537 8965 7569,'-14'-15'74,"2"0"1,3 1 0,3 4 0,2 6 0,0 9 140,0 8 1,-9 10 0,1 7-1,-3 4 1,-3 4 0,0 4 0,-2 3-1,-1 2 1,2 2-100,4 4 0,4 7 0,3 2 0,4 2 0,4-31 0,0 0 0,2 0 0,0 0 0,2-1 1,1 0-1,9 31-151,-5-32 1,1 0-1,12 26 1,0 0-1,1-6 1,1-6 0,3-3-1,2-4-200,0-2 1,4-6-1,-2 0 1,3-3-1,3-1 1,1-3 234,-1-4 0,3 7 0,1-2 0</inkml:trace>
  <inkml:trace contextRef="#ctx0" brushRef="#br0" timeOffset="152">21380 8680 7569,'-13'-12'33,"-1"1"1,-1 1-1,1 1 1,3 1-1,3-1 1,7 1-1,7-1 1,9 2-1,7 2 1,5 3-1,3 0 167,3 2 1,1 0-1,0 0 1,1 0 0,-2 2-1,-3 0 1,-3 3 0,-3 2-155,-1 2 1,-5-3 0,-3 2 0,-4 0 0,-3 3 0,-3 0-1,-1 0-44,0 1 1,-4-1 0,-6 1 0,0-1 0,-3 1 0,-1-1 5,-1 0 0,3-3 1,2 0-1,1 0 1,5 3-1,6 0-26,9 0 0,8 0 0,7-2 0,10-3 0,8 0 0,10-1 1,-25-2-1,0-1 0,3 0 0,-1-1 18,1 0 1,0-1-1,-1 1 1,-1-1-1,0 2 1,0-1-1,-2 0 0,0 2 0,30 6 0,-4-3 0</inkml:trace>
  <inkml:trace contextRef="#ctx0" brushRef="#br0" timeOffset="153">16526 11204 7569,'-8'0'-17,"2"1"1,2 2 0,5 2 0,6 0 283,3 0 0,1-1 0,2-3 0,1 2 0,3 0 0,0 0 0,4-2 1,0-1-1,2 0-206,0 0 1,0 0 0,0 0 0,-2 0 0,-1 0 0,-2 0 0,0 0-581,0 0 1,-4 0 0,0-1 0,-4-2 518,-3 0 0,1-1 0,3 4 0</inkml:trace>
  <inkml:trace contextRef="#ctx0" brushRef="#br0" timeOffset="154">16560 11467 7999,'12'0'202,"-1"0"1,1 0-1,0 0 1,3 0-1,4 0 1,3-2 0,2 0-1,3-2 1,2 1-113,0 2 1,3-3-1,-5 1 1,-2 0-91,-1 2 0,4 6 0,1 1 0</inkml:trace>
  <inkml:trace contextRef="#ctx0" brushRef="#br0" timeOffset="155">17268 10907 7569,'0'-17'75,"-3"5"0,-3-3 0,1 2 0,0 1 0,2 2 1,-1 1-1,-1 3 0,0 2 0,-1 7 0,4 7 0,1 9 185,1 6 1,0 3 0,0 4 0,0-3 0,0 0 0,0 1 0,0 1 0,0 2-241,0 2 1,3-1-1,1 0 1,0 0-1,0 1 1,0-2-1,-2-2 1,1-2-39,1-1 1,-2 2 0,4-6 0,1-3 0,-1 0-1,2-4 1,-1-1 0,2-4-16,4 0 0,-2-6 0,6-2 0,-1-3 0,3-1 0,3 0 1,1-1-1,-2-2-251,-2-1 1,3-4 0,-4 0 0,0-1-1,-3 0 1,-4 2-1814,-3-2 2097,-3-1 0,-5-2 0,0 1 0</inkml:trace>
  <inkml:trace contextRef="#ctx0" brushRef="#br0" timeOffset="156">17257 11318 7569,'0'-11'71,"-1"-1"0,-2 1 0,1 1 0,3 1 1,5 2 70,4 2 0,7-4 1,2 3-1,2-1 0,4-1 1,1-1-1,2 0 1,0 0-283,-1 2 0,-10 3 0,5-3 0,-4 2 140,-4 3 0,-2-4 0,0-1 0</inkml:trace>
  <inkml:trace contextRef="#ctx0" brushRef="#br0" timeOffset="157">17246 10884 7569,'0'-28'-12,"5"9"1,2 0 0,5 5 0,3 3-1,4-2 1,2-1 0,2-1 0,0 2 0,1 3-69,3 2 0,-2 1 0,4-3 0,-1 2 80,-2 4 0,-2 3 0,-1 1 0</inkml:trace>
  <inkml:trace contextRef="#ctx0" brushRef="#br0" timeOffset="158">17714 10724 7569,'0'-11'425,"-4"-1"0,0 3-246,2 6 1,0 5 0,2 15 0,0 6 0,2 4 0,0 5 0,2 1 0,0 4-140,1 2 1,-4-1 0,3 4-1,-2 0 1,1-1 0,1-2 0,-2-1-132,0 0 1,-2 0 0,0-5-1,0-1 1,0-3 0,0-2 0,0-4-1,1-4 84,3-3 0,-3 3 1,4-4-1,0-1 1,3-2-40,2-5 0,1 2 1,1-5-1,-1-1 0,1-2 1,0-2-1,2-2-314,1-1 0,2-5 0,-3 3 360,1 0 0,5-9 0,-2 2 0</inkml:trace>
  <inkml:trace contextRef="#ctx0" brushRef="#br0" timeOffset="159">17611 10747 7569,'-6'-23'-46,"-3"5"0,6 4 1,4 4-1,6 3 0,4-1 1,3 0-1,3 2 0,0 0 1,4-1-14,0-1 0,7 1 1,3 1-1,2 1 0,0 2 1,-3 2 58,-3 1 0,2 0 0,0 0 0</inkml:trace>
  <inkml:trace contextRef="#ctx0" brushRef="#br0" timeOffset="160">17999 10793 7569,'-6'-5'-34,"2"5"1,7 0 0,2 6 0,1 5 0,3 3 0,1 3-1,3 2 218,2 5 0,-1 0 0,4 7 0,0 0 0,-2 2 0,1 2 0,-2-1 0,-1-1-224,-3-3 1,3-2 0,-6-5 0,2-1 0,1-2 0,-1-2 0,-1-2 0,-1-2-313,1-1 0,-3-6 0,1 1 0,-1 0 352,0-2 0,-3 4 0,2-4 0</inkml:trace>
  <inkml:trace contextRef="#ctx0" brushRef="#br0" timeOffset="161">18296 10896 7569,'-16'-6'-7,"3"5"0,-2-3 1,2 6-1,2 4 0,-1 7 1,1 3 74,-1 4 1,-3 6 0,0 0-1,0 1 1,0 0 0,1 1-1,2 0 1,3 1-331,0 0 1,4-4-1,1 2 1,3-3 261,1-1 0,0 0 0,0 0 0</inkml:trace>
  <inkml:trace contextRef="#ctx0" brushRef="#br0" timeOffset="162">18365 10679 7569,'-10'-16'242,"2"1"1,5 1-151,6 1 1,3 7-1,6 2 1,-1 3 0,1 1-1,0 0 1,2 0-109,1 0 1,1 1 0,-4 2 0,1 2 0,0 1 0,-3 4 0,-1 4 0,-2 7 82,1 4 1,-5 2 0,0 6 0,-1 3 0,-2 3 0,0 1 3,0 1 0,0-1 0,0 2 0,0-2 0,0-1 1,1 2-1,1-1 0,4-2-116,0-2 0,-2-2 1,2-1-1,0-1 0,-1-3 1,2-2-1,-2-5-27,0-1 1,-1-7 0,-4 1 0,0-2-1,0-2 129,0 0 0,-5 0 0,-3-4 1,-2-3-1,-3-3 0,-1-1 0,-1 0 1,0 0-111,-2 0 1,5 0-1,-4 0 1,4-1 0,2-3 52,2-3 0,-2-9 0,3-1 0</inkml:trace>
  <inkml:trace contextRef="#ctx0" brushRef="#br0" timeOffset="163">18593 10507 7569,'0'-16'122,"0"-1"1,1-2 0,2 4 0,2 2 0,1 2 0,3-1 0,1 1 59,2 0 0,-1-1 0,1 2 0,-1 1 1,1 3-1,-1 1 0,0 2-194,1 2 1,-5 2 0,0 3 0,-2 5 0,-3 5 0,0 5 0,-2 2-79,0 2 0,-5 1 0,-3 2 0,-2 0 1,-2 0-1,0-2 0,-1-1 45,2 0 0,-2-2 0,9-1 1,2-2-1,0-1 0,2-3 1,2-2 8,1 0 0,4-6 0,5-2 0,2-3 0,3-1 0,1 0 0,2 0 0,1 0-857,2 0 893,0 0 0,0-5 0,0-1 0</inkml:trace>
  <inkml:trace contextRef="#ctx0" brushRef="#br0" timeOffset="164">19050 10827 7569,'-4'-5'-11,"0"6"0,3 9 1,2 8-1,3 4 1,0 1-1,0 1 1,0 2-1,-1 3 1,1 1 212,0-4 0,4 2 0,-5-2 0,1-4 0,0-1 0,0-2 0,-2 0 0,1-1-485,1-2 1,-3 3-1,3-4 1,-3-1-1,-1-1 283,0-2 0,0 1 0,0-1 0</inkml:trace>
  <inkml:trace contextRef="#ctx0" brushRef="#br0" timeOffset="165">18959 11158 7569,'0'-11'288,"1"1"1,3 1-231,3 1 1,9 4 0,4-3-1,5-1 1,6 0 0,2 2 0,0 1-1,0 3-1453,1 0 1395,-7 2 0,11-5 0,-9-1 0</inkml:trace>
  <inkml:trace contextRef="#ctx0" brushRef="#br0" timeOffset="166">19587 10701 7569,'-8'-16'508,"1"4"-331,-2 7 1,4 7 0,1 5 0,3 8 0,1 6-1,0 3 1,0 3-127,0 3 0,0 3 0,0 0 0,0 0 1,0 0-1,0 1 0,0-1 0,1-1-123,3 0 0,-2-1 0,4 0 0,1-3 0,-2-2 0,1 0 0,1-3 49,1-3 1,-1-6 0,0 1 0,2-2 0,1-2 0,3-1 0,1-2 0,3-4-8,0-3 1,-1-1 0,3 0-1,1 0 1,2-1 0,-1-2 0,-1-2-424,-1-1 1,-5 0 0,2-3 452,-4 1 0,0 0 0,-1-3 0</inkml:trace>
  <inkml:trace contextRef="#ctx0" brushRef="#br0" timeOffset="167">19575 11124 7569,'-6'-11'0,"0"3"0,3 0 1,1 1-1,3-1 1,5 2 40,4 1 1,3 0 0,2 2 0,4-2-1,3 0 1,-1-1 0,0 0 0,-3 0-367,-2 0 0,-1 3 0,-3-2 325,-1 0 0,1-1 0,-1-6 0</inkml:trace>
  <inkml:trace contextRef="#ctx0" brushRef="#br0" timeOffset="168">19564 10701 7569,'-1'-11'-52,"-2"0"0,1-1 1,3 1-1,6-1 1,6 1-13,2-1 1,7 5-1,0-1 1,4-1-1,3-1 1,2 0-1,-1 1 1,-1 3-1,1 1 64,-1 2 0,-4-3 0,3-1 0</inkml:trace>
  <inkml:trace contextRef="#ctx0" brushRef="#br0" timeOffset="169">19998 10519 7756,'6'1'127,"-1"3"0,-1 5 0,1 5 1,0 6-1,2 5 0,-2 6 0,1 2-58,0 1 1,-3 1-1,1 4 1,-3 2 0,-1 4-1,0-1 1,0-1-1,0-2-126,0-2 1,0 3 0,0-5 0,0-3 0,0-3 0,0-3 0,1-3 74,3-1 0,-3-1 0,4-1 0,1-2 0,0-2 0,1-2 0,1-2 0,0-1 39,-2-2 0,4-3 1,-2-2-1,2-1 1,1-2-1,1-2 1,-1-1-165,1 0 0,3 0 0,0 0 0,-1-1 0,-1-3 0,-3-4 107,-2-2 0,2-1 0,-4-1 0</inkml:trace>
  <inkml:trace contextRef="#ctx0" brushRef="#br0" timeOffset="170">19895 10656 7569,'-6'-30'-21,"2"5"0,4 5 0,4 5 0,3 3 0,5 3 0,2 2-25,1-2 1,2-1 0,-2-2 0,4 1 0,4-1 0,2 2 0,2 1 0,-2 3-391,-1 1 436,-1 1 0,0-1 0,0-1 0</inkml:trace>
  <inkml:trace contextRef="#ctx0" brushRef="#br0" timeOffset="171">20215 10599 6887,'8'5'103,"-1"2"0,2 2 0,1 0 0,3-1 0,1 1 0,1-1-152,-1 0 1,3 2-1,-2-3 1,-1 0 0,-2 1-1,0-1 49,-1 0 0,6 3 0,1-4 0</inkml:trace>
  <inkml:trace contextRef="#ctx0" brushRef="#br0" timeOffset="172">20546 10679 7569,'-11'-7'29,"-1"3"0,1 3 1,-1 2-1,2 4 144,3 7 1,-3 4-1,2 7 1,-2 0 0,0 1-1,1 3 1,1 3-164,-1 3 0,3-2 0,0-1 0,-1 2 0,2 0 0,0-1 0,1-1 0,0-3-143,1-1 1,-1-6-1,4-2 1,0-2-1,0-2 1,0-1-115,0-2 0,5 1 1,3-2-1,2-2 247,1-5 0,1 4 0,-1-1 0</inkml:trace>
  <inkml:trace contextRef="#ctx0" brushRef="#br0" timeOffset="173">20592 10587 7569,'0'-13'-70,"1"1"1,3-1 0,4 3 0,2 0-1,1 0 1,1-1 189,-1 4 0,0-3 0,2 3 0,1 0 0,1-1 0,-1 1 1,-1 0 8,-2 3 0,1 3 0,-2 2 0,-3 4 0,-4 8-58,-6 9 1,1 6 0,-4 6 0,1 1 0,1 3 0,0 4 0,0 4 0,2 2-66,0 2 1,4-1 0,0-3 0,3-2 0,0-1 0,2-2 0,-1-3-32,3-5 0,-3 0 1,1-6-1,-2-2 1,-2-2-1,1-4 1,0-2 60,-1-1 1,-2-3 0,-1 2 0,0-2 0,-1-3 29,-3-3 0,1-2 1,-4-5-1,-4 2 0,-1 0 1,-3 2-1,1-1-339,1-2 0,-2-1 0,-1-1 273,2-3 0,2-3 0,0-4 0</inkml:trace>
  <inkml:trace contextRef="#ctx0" brushRef="#br0" timeOffset="174">20900 10393 7569,'0'-18'76,"1"2"1,3 6-1,3 1 1,0 1 0,1 0-1,-1 1 1,1 1 0,-2-1-1,1 2 140,-1 0 0,2 1 0,3 5 0,-1 3 0,-2 4 1,-4 5-303,-3 6 1,-1-3 0,0 9 0,-1 2 0,-2 0 0,-2 1 0,-1-3 27,-3-1 0,3-1 1,-1-1-1,2-2 1,3-2-1,0-2 1,2-2 90,0-1 1,2-2-1,1-1 1,5-2 0,2-3-1,2-1 1,0 0-339,3-2 1,-1 0 0,4-2 304,-1 0 0,3 0 0,-2 0 0</inkml:trace>
  <inkml:trace contextRef="#ctx0" brushRef="#br0" timeOffset="175">18627 12060 7569,'-3'-11'61,"-1"2"0,1 5 0,2 8 1,1 6-1,0 4 0,0 4 1,0 2-1,0 6 0,0 0 1,0 4 163,0-1 1,1-3-1,2 4 1,1-3 0,-2-1-1,1-3 1,-1-3-1,2-2-379,-1-2 0,-2-1 1,-1-3-1,0-1 0,0 1 1,0-1-919,0 1 1,0-5 1071,0 1 0,-5-6 0,-2 3 0</inkml:trace>
  <inkml:trace contextRef="#ctx0" brushRef="#br0" timeOffset="176">18399 12369 7569,'6'-5'-2,"-1"-3"1,1-1 0,2 2-1,5 2 1,4-1 244,0-1 1,2 0-1,4 0 1,1-1 0,3 1-1,2-1 1,2 0-1,-1 1-233,2-1 1,-4 6 0,-2-2-1,-2 3 1,-1 1 0,-1 0 0,-2 0-11,-1 0 0,0 10 0,4 2 0</inkml:trace>
  <inkml:trace contextRef="#ctx0" brushRef="#br0" timeOffset="177">19176 12072 7569,'0'-12'28,"0"1"0,0 0 0,0-1 0,0 1 0,1-1 0,3 1 0,2-1 0,2 2 0,-2 1 1,0 3-1,1 0 0,2 1 0,1 0 226,1 2 1,1-2 0,-1 1 0,0 2-1,1 0 1,-1 2 0,1 0 0,-1 2-208,1 1 1,-2 4-1,-1 5 1,-3 2 0,0 3-1,-1 1 1,0 2-1,-2 2-81,-2 0 1,-1 5 0,-1 1 0,-3 1 0,-3 2 0,-4-1 0,-1 1-9,-4 0 0,2 1 1,-3 0-1,0-3 1,3-1-1,2-3 1,0-1-1,1-1 45,-1 0 1,1-5 0,1-3 0,1-1 0,3 0 0,0 1 0,3-2 35,-2-4 1,3 1 0,0-3 0,4 2 0,6 0 0,3-2 0,3-2 87,2-3 1,4-1 0,-1-1-1,2 0 1,2-1 0,0-3-1,0-2-62,0 0 1,-2-1 0,-2 5 0,-3-2 0,-4 1-1,0 2-1782,-1 1 1717,1 0 0,-1 5 0,0 2 0</inkml:trace>
  <inkml:trace contextRef="#ctx0" brushRef="#br0" timeOffset="178">19553 12038 7569,'0'-12'-44,"0"1"0,0-1 1,1 2-1,3 4 1,2 6-1,0 6 324,-2 4 1,-1 7 0,-1 2 0,2 2 0,-1 4-1,-1 0 1,1 2 0,0-1-235,0 2 1,2-4 0,-1 4 0,-2-1 0,1-1 0,-1 1 0,2 0 0,0-2-113,1-3 0,-2 1 1,3-6-1,0 1 0,1-3 1,2-2-1,1-3 64,1-2 1,1 1-1,0-6 1,3 1 0,5 0-1,0 0 1,0-2-55,-1 0 1,0-6-1,3 0 1,-3 0-1,-3 0 1,0 1-1,-1-1-1827,-1-1 1883,-2 4 0,0-10 0,-1 5 0</inkml:trace>
  <inkml:trace contextRef="#ctx0" brushRef="#br0" timeOffset="179">19644 12392 7569,'0'-12'6,"0"1"1,1-1-1,3 1 1,4 1-1,2 1 198,1 1 0,1 4 0,0-3 1,2-1-1,3 1 0,-1 0 0,1 1-397,-3 0 0,2 2 1,-1-3-1,-1 2 1,-1 3-1,-2 1 193,1 1 0,-6-5 0,-1-2 0</inkml:trace>
  <inkml:trace contextRef="#ctx0" brushRef="#br0" timeOffset="180">19598 11935 7569,'-5'-17'-31,"4"3"0,-3-3 0,4 0 1,4 3-1,3 1 0,4 2 0,3 0 1,3-1 18,6 1 0,9-1 0,0 1 0,3-1 0,1 2 0,1 3 1,-3 3 11,-3 3 0,2 1 0,-3 0 0</inkml:trace>
  <inkml:trace contextRef="#ctx0" brushRef="#br0" timeOffset="181">20101 11786 7569,'0'-11'7,"0"6"0,0 6 0,-2 9 170,-1 8 1,1 5-1,-1 4 1,1 3-1,2 3 1,0 2-1,0 4-137,0 2 0,-1 0 0,-2 1 0,0 0 0,0 0 0,2-2 0,0 0 1,-2-4-91,-1 0 1,0-7 0,4-2 0,0-4 0,0-3 0,2-2 0,2-2 45,3-2 0,-1-2 1,2-4-1,1-1 1,1-2-1,2-3 1,0 0-73,3-2 0,-1-2 0,4 0 0,-1-3 0,-3-2 0,0-1 76,1-3 0,-2 0 0,3 0 0</inkml:trace>
  <inkml:trace contextRef="#ctx0" brushRef="#br0" timeOffset="182">20101 11752 7569,'-2'-22'-6,"0"3"0,-2 4 0,3 4 0,2 2 0,4 3 0,2-1 0,1 2 0,3 0-38,0 3 0,5 0 0,4 2 0,1 0 0,2 0 1,0 0-1,0 2 0,-1 0-538,1 2 1,-1 5 581,-3-2 0,2 4 0,-3 0 0</inkml:trace>
  <inkml:trace contextRef="#ctx0" brushRef="#br0" timeOffset="183">20455 11832 7569,'0'8'-71,"0"-1"1,0 2-1,1 1 1,2 2 218,0-1 0,6 4 0,-1 2 0,2 1 0,1 2 1,1 1-1,-1 2 0,2 0-121,2 0 0,-2 0 0,1 0 0,-4 0 0,-2-1 0,1 0 0,-1-2 0,1-2-187,-1-1 0,-2-2 0,3-4 0,-1 1 0,1-1-883,1 0 1043,1 1 0,1-1 0,-1 1 0</inkml:trace>
  <inkml:trace contextRef="#ctx0" brushRef="#br0" timeOffset="184">20706 11889 7569,'0'-18'-97,"-4"2"1,-1 6 225,-1 2 1,2 4 0,-5 9 0,-4 7 0,-3 7 0,-4 5 0,-1 4 0,0 1-249,0 3 0,1 1 0,-1 0 0,2-2 0,3-1 0,4-1 0,0-1 0,2 0-625,2-3 1,0-5 743,4-1 0,-5 0 0,3 4 0</inkml:trace>
  <inkml:trace contextRef="#ctx0" brushRef="#br0" timeOffset="185">20832 11695 7569,'0'-11'3,"0"-1"0,0 1 0,1 1 118,3 2 0,-2 3 1,6 5-1,1 0 1,1 1-90,1 3 1,1-2-1,-2 6 1,-1 1 0,-2 2-1,2 5 1,0 3 0,-1 2 60,-4 2 1,1 5-1,-2 2 1,0 2 0,-2 0-1,-1 0 1,0 1-17,0 0 1,0 3-1,0-5 1,0 2-1,0 1 1,0-1-1,0-1 1,0-3-82,0-1 1,0 1-1,2-5 1,0-2-1,2-2 1,-2-1-1,0-1-2,-2-2 0,0 3 0,-2-3 0,-1-2 0,-5-2 1,-2-2-1,-2-1 24,1-1 0,-4-4 1,0 2-1,-1-1 1,1-2-1,0-2-499,1-1 1,1 0 480,2 0 0,4-10 0,2-3 0</inkml:trace>
  <inkml:trace contextRef="#ctx0" brushRef="#br0" timeOffset="186">21174 11901 7569,'-5'-18'283,"0"-3"1,-4 8 0,3 1 0,0 4-96,-1 3 1,5 4-1,-2 9 1,3 7 0,1 5-1,0 4 1,0 2-1,0 2-166,0 1 0,0 0 0,0 3 0,0-3 0,0 0 0,0-1 0,0 0 0,1-1-203,3 1 0,1-4 0,4 2 1,-2-3-1,1-3 0,-1-2 1,2-1 34,4-3 1,-2-3 0,5-2 0,-2-3-1,0-1 1,2-2 0,1-2-270,-1-1 0,3 0 0,-2 0 415,0 0 0,2-10 0,4-3 0</inkml:trace>
  <inkml:trace contextRef="#ctx0" brushRef="#br0" timeOffset="187">21117 12220 7569,'-6'-11'158,"2"-1"1,4 2-1,4 3 1,3 3-1,4 1-154,0 0 0,6-3 0,2-2 0,2 1 0,2 1 1,-1 1-1,-2 0 0,-2 1-373,-2-1 0,3 4 1,-4-4 368,-1-1 0,-1 0 0,-2-5 0</inkml:trace>
  <inkml:trace contextRef="#ctx0" brushRef="#br0" timeOffset="188">21140 11832 7569,'0'-15'-45,"0"0"1,0 1 0,0 1 0,1 3 0,2 1-1,2 1 3,1-1 1,3 3-1,6 0 1,4-1 0,3 2-1,2-1 1,1 1-1,3 0-586,2 2 628,-5 2 0,8-4 0,-4-1 0</inkml:trace>
  <inkml:trace contextRef="#ctx0" brushRef="#br0" timeOffset="189">21574 11684 7569,'-5'-7'295,"-3"3"1,2 9-109,-2 7 0,6 6 1,-3 8-1,1 5 1,0 2-1,0 1 1,1 0-111,-1 1 0,0-1 0,4 0 0,0 0 0,0-1 0,-1-1 0,-2-1 0,-1-1-184,2-1 0,0 3 0,2-5 0,0-2 0,0-1 0,2-2 0,0-3 79,2-4 0,4-2 1,-3-3-1,1-1 1,3-3-1,1-1 1,2-1-1,-1 0-155,0-1 1,2 1 0,1-4 0,3-1 0,-1-3 0,2-2 0,-2-2 182,1 1 0,3-6 0,-2-5 0</inkml:trace>
  <inkml:trace contextRef="#ctx0" brushRef="#br0" timeOffset="190">21483 11638 7569,'-5'-23'65,"3"5"1,-2 3 0,4 4 0,4 2 0,4 2 0,2 1 0,1 1-1,1 0-115,-1 2 0,5-2 1,0 1-1,2 2 0,1 1 1,0 1-1,0 1 1,0 1 49,-1 2 0,3 5 0,-3-3 0</inkml:trace>
  <inkml:trace contextRef="#ctx0" brushRef="#br0" timeOffset="191">21791 11661 6534,'1'11'137,"3"1"0,4-1 0,2 2 1,1 1-1,2 1 0,1 0 1,2 0-122,2 1 1,-4 3 0,3-4 0,-2 0 0,0 0 0,-1 0 0,-1-1 0,-1-1-1089,4-1 1072,-4-1 0,5 0 0,-6 1 0</inkml:trace>
  <inkml:trace contextRef="#ctx0" brushRef="#br0" timeOffset="192">22145 11752 7569,'-8'-4'-40,"1"0"0,-2 2 0,-1 2 1,-2 4 149,1 3 1,0 7 0,-1 3-1,1 1 1,-1 3 0,1 3-1,1 3 1,1-2-153,1-1 0,4-1 0,-2 0 1,1 0-1,1 0 0,0-2 0,1 0 1,0-4-383,2 0 1,1 2-1,0-4 1,1-2 372,3-4 1,-2-4-1,6-5 546,1 0-122,-4-5 0,0 9 1,-5-1-1,0 7 0,0 4 1,0 2-1,0-1-253,0 1 0,0 1 0,0 3 0,0-2 0,0 0 0,0-2 1,0 1-359,0-3 0,1-2 0,2 0 0,2-1-1510,1 1 1748,2-6 0,3-1 0,1-5 0</inkml:trace>
  <inkml:trace contextRef="#ctx0" brushRef="#br0" timeOffset="193">22202 11649 7569,'0'-11'150,"0"-4"0,1-1 0,3 2 0,4 2 0,2 0 0,0 1 0,-1 1 11,-1 2 1,-1-1 0,5 4 0,-1 0 0,1 0 0,-1 3-1,0 0 1,1 2-175,-1 0 0,1 2 0,-1 1 1,0 4-1,0 0 0,-2 2 0,-3 3-73,-1 2 0,-1 5 0,-4-3 1,0 3-1,0 5 0,0 4 1,0 3 167,0-1 0,0 2 0,0 5 1,0 2-1,0 0 0,0 2 0,0-2 1,0 2 4,0-1 1,0 1-1,0 2 1,0-2-1,0-2 1,0-2-1,1-2 19,3 0 0,-3-2 0,3-3 0,-2-3 0,1-4 1,1-3-1,-2-2 104,0-2 0,-1 1 1,1-3-1,2 1 0,-1-1 204,-2-1 0,-2-3 1,-3-3-379,-4-3 0,-6-4 0,-2-4 1,-2-3-1,-3-3 0,-5-3 1,-4-1-1,-5-1-941,-3 1 0,-2 1 0,-6 3 905,0 2 0,1-2 0,-1 4 0</inkml:trace>
  <inkml:trace contextRef="#ctx0" brushRef="#br0" timeOffset="194">2730 14721 7569,'-7'-11'-2,"-2"0"1,6-1-1,1 1 1,5 1 0,4 2-1,5 3 1,3 1-1,5-1 1,6 0 0,5 0-1,6 1 1,5 0 0,3 1-1,2 0 1,2 2-1,4 1 1,3 0 0,1 0 38,0 0 1,-24 0-1,0 0 1,2 0-1,0 0 1,2 0 0,0 0-1,1 0 1,1 0-1,0 0 1,1 0-1,0 0 1,1 0 0,1 0-1,0 0 1,2 0-1,2 0-55,2 0 0,2 0 0,-1 0 0,2 0 0,4-1 0,0 0 0,1 0 1,0 0-1,1-1 0,0-1 0,2 0 0,0 1 0,3-1 0,1-1 1,-20 3-1,0-1 0,1 0 0,2 1 0,-1-1 0,1 0-51,0 1 1,0 1 0,1-1 0,-1-1 0,1 0 0,0 1 0,1-1 0,0 1 0,0 0 0,1 0 0,1 0-1,-1 0 1,2 0 0,-1 1 0,0-1 0,1 0 0,1 0 0,-1 0 0,0 0 0,1 0 0,0-1 0,0 1-1,0 0 1,1 0 88,0-1 1,0 0 0,1 1 0,0 0 0,0 0 0,0 0 0,3-1-1,0 0 1,1 0 0,-1 0 0,0 0 0,0 1 0,0-1 0,0 1 0,0 0-1,0 0 1,0-1 0,1 1 0,-1-1 0,1 1 0,-1-1-51,1 0 1,1 0-1,-1 0 1,1 0 0,0 1-1,1 0 1,2-2 0,0 1-1,1-1 1,-1 1-1,1-1 1,1 0 0,-16 1-1,2 0 1,-1 0 0,0 0-1,1-1 1,-1 1-1,0-1 1,1 0 0,1 0-1,1 0 1,-1 0 0,1 0-1,-1 0 1,0-1-1,1 1 1,-1 0 46,2 0 0,-1 0 0,0-1 0,1 1 0,-1 0 1,1 1-1,0-1 0,-1 0 0,1 0 0,0 0 0,-1 0 1,1 1-1,0-2 0,0 1 0,1 0 0,-1 0 0,2-1 1,0 1-1,1 0 0,-1-1 0,1 0 0,-1 0 0,1 0 1,-1 1-1,0-1 0,1 1 0,-1-1 0,0 1 0,0-1 1,-1 1-1,1 0 0,-1 0-21,2 0 0,-1 0 1,1 0-1,-1 1 1,-1-1-1,-1 0 0,0 0 1,0 0-1,4 1 1,0-1-1,1 0 1,-1 1-1,-2 0 0,1-1 1,-1 1-1,0 0 1,-1 0-1,-1 1 0,1-1 1,-1 1-1,1-1 1,-1 1-1,0-1 1,0 0-1,0 1 0,0 0 1,-1 0-1,1-1 5,0 1 0,0 0 0,0-1 0,0 1 0,0 0 1,0 0-1,0 0 0,0 1 0,-2-1 0,1 1 0,-1 0 1,0 1-1,0-1 0,0 0 0,0 0 0,-1 0 1,1-1-1,0 1 0,0 0 0,-1-1 0,1 1 0,0-1 1,0 0-1,1 1 0,0-1 0,1 0 0,1 0 0,-1 0-12,0 0 1,1 0 0,0 1 0,0-1 0,1 1 0,0 0 0,-1-1 0,1 1 0,-1 0 0,0 0 0,-1-1 0,1 1 0,1-1 0,-1 1 0,1-1 0,0 0 0,0 0 0,0 0 0,1 0 0,0 0 0,1 1 0,0-1 0,1 0 0,-1 0 0,1 0 0,0-1 0,1 1 0,-1 0 0,0-1 0,0 0 0,1 1 0,-1-1 16,0 1 0,0-1 1,1 0-1,-2 1 0,0-1 1,0 0-1,0 1 1,0 0-1,-1 0 0,0 0 1,1 1-1,-1-1 1,2 0-1,-1 0 0,1-1 1,-1 1-1,0 0 1,0-1-1,1 1 0,-1 0 1,-1 0-1,0-1 0,0 1 1,0 0-1,-1 0 1,-1 0-1,0 1 0,0-1 21,-2 1 0,0-1 1,0 1-1,0 0 1,3 0-1,0 0 1,0 0-1,0 0 1,-1 0-1,0 0 1,1 0-1,-1 0 1,0 0-1,1 0 1,0 0-1,-1 0 1,0 0-1,1 0 1,-1 0-1,0 0 1,-1 0-1,0 0 1,-1 0-1,1 0 1,0 0-1,0 0 1,0 1-1,0-1-26,1 1 1,0 0-1,0 0 1,-1 0-1,-1 0 1,0 0-1,-1 1 1,1-1 0,2 1-1,1 0 1,0 1-1,-1-1 1,0 0-1,-1 0 1,1 0 0,-1 0-1,-1 0 1,1 0-1,0 0 1,-1 1-1,1-1 1,1 0 0,-1 0-1,0 0 1,1 1-1,0-1 1,-1 0-1,1 0 1,1 0 0,0 0-1,0 0 1,-1 0-13,1 0 0,0 0 0,0 0 1,0 1-1,0-1 0,0 1 0,0-1 1,0 1-1,-2 0 0,1 0 0,0-1 1,-1 1-1,0 0 0,1 0 0,-1 0 1,0 0-1,0 0 0,0-1 0,-1 1 1,1 0-1,0 0 0,-1 0 0,1 0 1,0 0-1,-2-1 0,1 1 0,-1 0 1,0 0 47,0 0 1,-1 0-1,0 0 1,0-1 0,12 1-1,0 0 1,-1-1 0,-1 1-1,-1-1 1,1 1-1,-2-1 1,-1 1 0,0-1-1,0 1 1,-2-1 0,1 1-1,-2-1 1,0 1-1,-1 0 1,-2-1 0,-1 1-1,0-1 1,-4 0 0,0 1-1,-1-2 42,18 2 1,-2-2 0,-2 0-1,-1 0 1,-2-1 0,-1 0 0,-3 0-1,-2 0 1,-3 0 0,-2 0 0,-4 0-1,-1 0 1,-3-1 0,0 0 15,-3-1 0,0 0 0,21 0 1,-7-4-1,-11-1 0,-11 2 0,-5 0-554,-6 3 0,-20 0 0,-16 4 459,-17 1 0,-16 5 0,22-2 0,-1 1 0,0-1 0,-1-1 0,0 0 0,-1-1 0</inkml:trace>
  <inkml:trace contextRef="#ctx0" brushRef="#br0" timeOffset="195">6419 15692 7569,'0'-7'2,"0"-1"1,1 0 0,3 2 0,3 2 0,3 3 0,3 1 0,2-1 0,6-2 0,4-1 299,5 2 1,3-4 0,2-1 0,-1 0 0,0-1-1,2 0 1,1 1 0,1-1-318,-2-1 0,0-1 0,-2 0 1,-1 1-1,-1 1 0,-3 1 1,-1 0-1,-3 4-385,0 1 0,-8 2 0,-1 0 1,-5 2-1,-3 1 400,-5 5 0,-6 2 0,-4 2 0</inkml:trace>
  <inkml:trace contextRef="#ctx0" brushRef="#br0" timeOffset="196">6624 15841 7569,'-18'0'645,"3"0"1,13-2-437,5-1 0,13 0 1,6-4-1,8-2 0,5-2 1,5-1-1,4-2-89,3-1 0,1-1 0,5 5 1,-3 1-1,-3 2 0,-1 4 1,-2 3-121,-2 1 0,2 10 0,-3 3 0</inkml:trace>
  <inkml:trace contextRef="#ctx0" brushRef="#br0" timeOffset="197">7789 15053 7569,'1'-5'-2,"3"5"0,2 7 0,2 6 0,0 3 0,1 2 0,1 4 0,1 3 0,1 7 0,-1 3 0,0 5 0,1-1 0,-1 2 1614,1-1-1530,-1 2 0,1 8 0,-1 0 0,0 0 0,1-2 0,-1-3 1,1-2-1,-1-1 8,0-1 0,0-8 0,-3 0 1,0-5-1,1-5 0,0-4 0,0-2-3,-2-3 1,0-2-1,2-1 1,-3-5 42,-1-6 0,3-5 0,-3-8 0,0-3 0,1-7 0,0-6 0,2-4-148,-2-2 0,8-5 0,-2-5 0,0-4 1,1-2-1,0-2 0,1-1 0,1-1-147,-1 0 1,-1 2 0,-2-1-1,1 5 1,-2 3 0,-1 4-1,-3 6 21,-1 4 1,3 4-1,-5 6 1,1 3 0,1 4-1,3 4-268,2 3 0,3 3 0,1 6 0,2 3 412,2 4 0,6 7 0,5 3 0</inkml:trace>
  <inkml:trace contextRef="#ctx0" brushRef="#br0" timeOffset="198">8760 15692 7569,'-17'-24'117,"5"-1"1,-2 10 0,4-1 0,3 1 0,1 0 0,-1 0 0,-1-1 0,-3 1 116,0 1 1,-2 5 0,-1 3-1,-2 1 1,-2 2 0,-3 2 0,-4 4-1,-1 3-218,0 5 1,-2 8 0,2 2 0,0 3 0,4 3 0,3-2 0,3 0-140,4 2 0,5-3 0,4 3 0,1-3 0,3-1 0,3-1 0,4 0 0,2-3 5,1-4 1,6-2 0,2-2 0,3 0 0,0-4 0,3-3 0,0-3 94,2-1 1,-1-5 0,-3-2 0,0-4 0,-2 0 0,0 0 0,-3-1 17,-2 1 0,1-4 0,-3-2 1,-1 1-1,-1-1 0,-5 2 1,-1 0-1,-4-1 192,-1 2 0,-1 2-89,0 0 0,-3 7 1,-1 6-1,1 8 0,2 5-116,1 0 0,1 4 1,2 0-1,2 1 0,1-1 1,4-2-1,3-2 0,2 0 2,-1 1 1,0-6 0,0 3 0,1-4 0,-1 0-1,-1-2 1,-2-1 59,1-2 0,-1-2 0,1-2 0,-1-2 0,1-2 1,-1-1-1,-1-4 0,-1-3 64,-1-2 0,-2-4 0,3 4 1,-2-1-1,1 1 0,-2-1 0,-1-1-34,1 1 1,-5 1-1,3 3 1,-2 2-112,2 2 1,-1 10 0,3 8 0,-1 5 0,-1 1 0,0 2-1,-1 0 10,0 2 1,2 2-1,-1 1 1,-2-2 0,0 0-1,-2-2 1,0 0-27,0-2 1,0 4 0,-2-6 0,-1-2 0,-4-3 0,0-4 0,-1-1 0,-1-2 117,-1-2 0,-2-2 1,1-4-1,0-7 0,0-5 1,4-5-1,3-1 79,3 0 0,2-5 0,3-2 1,5-4-1,5-3 0,5-3 1,2 1-252,2 0 0,5 2 0,3 7 0,0 3 0,2 4 0,-1 5 1,1 6-1,-3 4-661,0 3 0,0 2 0,-2 7 768,1 4 0,-3 2 0,1 1 0</inkml:trace>
  <inkml:trace contextRef="#ctx0" brushRef="#br0" timeOffset="199">9651 14938 7569,'-12'-22'-5,"6"0"1,2 3-1,3 8 1,2 9 242,3 14 0,-2 8 0,5 7 0,-1 4 0,-1 5 0,2 5 0,-2 2 0,0 5-203,-3 3 0,3-2 1,-1 5-1,-1-1 0,-2 0 1,-1 0-1,0 1 1,0-2-63,0-3 1,1-2 0,2-2-1,1-4 1,-2-4 0,-1-4-1,-1-4-102,0-1 0,0-6 0,0-6 0,0 0 1,0-1 102,0-1 0,0-5 0,2-3 0,1-1 32,5-2 1,2-2 0,2-1 0,-1 0 0,2 0 0,1-1 0,2-2-190,2-1 0,-3-3 0,3 2 0,0 0 0,-2-2 0,2 2 0,-2 0 183,1 3 0,-2-5 0,-3 1 0</inkml:trace>
  <inkml:trace contextRef="#ctx0" brushRef="#br0" timeOffset="200">9685 14950 7569,'-10'-25'-18,"2"3"1,4 4 0,3 4-1,2 2 97,3 0 0,-1 6 1,4 2-1,2 3 0,1 1 1,3 0-1,2 0 1,4 0-1,3 1-218,1 3 0,0 1 1,1 4-1,1-2 139,2 2 0,-1 1 0,-3 2 0</inkml:trace>
  <inkml:trace contextRef="#ctx0" brushRef="#br0" timeOffset="201">10039 15053 7569,'-18'-8'738,"4"3"-524,5 4 1,9 5-1,8 11 1,2 5 0,3 5-1,1 6 1,2 3 0,2 3-222,2 1 0,2 9 0,1-3 0,-2 0 0,0-4 1,-2-3-1,1-3 0,2-3-119,0-2 0,-3-9 1,-1 2-1,0-4 1,-2-5-1,1 0 1,-3-1-287,-1-1 0,-2-1 1,0-1-1,1-1 412,-1 1 0,1-4 0,-1 0 0</inkml:trace>
  <inkml:trace contextRef="#ctx0" brushRef="#br0" timeOffset="202">10370 15224 7569,'-4'-25'61,"-1"2"0,0 5 0,0 4 217,3 3 0,-1 6 0,-1 6 0,-3 10 0,-4 10 0,0 6-252,0 6 0,-6 0 0,-3 9 0,-4 0 0,-3-1 0,2-2 0,-1-1-190,0 0 0,2 3 0,-3-6 1,4-3-1,3-3 0,2-3 0,1-3 1,5-4-689,3-4 0,4-2 852,5-2 0,-5 0 0,-2 1 0</inkml:trace>
  <inkml:trace contextRef="#ctx0" brushRef="#br0" timeOffset="203">10610 14904 7569,'5'-34'-16,"1"10"1,7 4-1,1 3 1,3 2-1,-1 1 1,2 1-1,-2 3 1,1 1 186,-3 2 0,0 3 1,0-3-1,1 2 1,0 3-1,0 0 1,1 2-1,-1 2-88,1 2 0,-3-2 1,2 7-1,-2 2 1,-3 5-1,-1 1 1,-3 5-1,1 2 54,-1 3 0,-3 8 0,2 1 0,-2 2 0,1 2 0,0 2 0,0 4-95,0 2 1,3 2-1,-2-5 1,2 1-1,0-1 1,1-2-1,0-1-106,0 1 0,-1-3 0,-1 1 0,0-3 0,0-4 0,-1-2 0,-3-2 0,-1 0 54,-1-4 1,0-5 0,-1-4 0,-3 0 0,-5-3-1,-3-2 1,-6 0 112,-4-1 0,1 1 0,-8-2 0,-1-1 0,1-2 0,0 1 0,2-2 0,5-1-520,0 0 1,6-3 416,0 2 0,14-3 0,3-1 0</inkml:trace>
  <inkml:trace contextRef="#ctx0" brushRef="#br0" timeOffset="204">11535 15224 7569,'-6'-9'89,"2"5"1,3 9-1,1 7 1,0 4 0,0 3-1,1 4 1,1 4-1,2 1 1,0 1 0,0 0-1,1 3 1,0 0-31,0-2 1,4 2 0,-3-6 0,2 0 0,0-2 0,-1-3 0,1 0 0,-1-3-1445,2-2 1385,1-1 0,2 2 0,-1 1 0</inkml:trace>
  <inkml:trace contextRef="#ctx0" brushRef="#br0" timeOffset="205">11341 15532 7569,'-10'-17'57,"2"1"0,7 4 1,6 0-1,8 2 1,4 1 80,8 2 0,4 3 1,10-4-1,5 1 1,6-1-1,2 2 1,1-1-1,1 2-578,-1 0 1,0-2 0,4 3 439,0 1 0,0-3 0,1-1 0</inkml:trace>
  <inkml:trace contextRef="#ctx0" brushRef="#br0" timeOffset="206">12380 14996 7569,'-23'-18'533,"9"3"1,6 8-305,5 7 1,6 12 0,9 9 0,3 7 0,3 5 0,1 8 0,0 4 0,2 5-151,0-2 1,-2 0-1,0 2 1,0 2-1,0 0 1,-1-3 0,0-2-1,-2-2-57,1-3 0,2-4 0,-4-8 1,-1-3-1,-1-4 0,-3-4 109,-2-4 1,-3-5 0,-5-6 0,-2-9 0,-1-9 0,-5-8-58,-2-3 0,0-11 0,1 1 0,2-6 0,1-4 0,1-5 0,0-1-179,2 1 0,3-6 0,4 0 0,4-5 0,2-2 0,-4 30 0,1 1 0,-1-1 0,2 1-252,-1-1 1,1 1-1,11-22 1,-4 2-1,-1 7 1,0 9 0,0 5-1,1 8 1,-1 8-282,-1 6 1,-6 5 0,0 8 637,-2 4 0,4 12 0,-3 4 0</inkml:trace>
  <inkml:trace contextRef="#ctx0" brushRef="#br0" timeOffset="207">13191 15464 7569,'-21'-27'163,"1"2"1,7 2-1,4 4 1,4 2 0,1 3-1,-1 2 100,-2 0 0,4 5 0,-5 0 0,-1 2 0,-2 3 0,-3 1 0,-3 2 0,-2 3 0,-4 4-202,-2 6 0,-3 4 0,3 5 1,-2 1-1,2 2 0,0 1 1,4 1-155,2 0 1,0-1 0,6-4 0,4 0 0,3-2 0,3-2 0,3-4 0,5-2-16,7-1 0,6-2 0,8-3 1,5-3-1,0-4 0,2-4 1,0-5 69,3-4 1,0-1 0,-6-4 0,-2 0-1,-3 2 1,-1-2 0,-3 1 74,-4 1 1,-1-1-1,-6 3 1,-1-1 0,-3 0-1,-1 0 15,-2-1 1,-3 4 0,-3 9-83,-1 11 0,-1 3 1,3 7-1,-2 0 1,1-1-1,2 3 1,1-1-1,0-2 15,0 0 0,5 2 1,2-3-1,0 1 1,1-2-1,1-3 1,1-5 14,1-2 0,2-1 1,1-4-1,1 0 0,0-1 1,1-3-1,-1-4 86,-1-2 1,2-1 0,1-2 0,-1-1 0,2-1-1,-2 0 1,1-1 0,-3 2-21,-1 4 1,-3-1 0,-1 5 0,-3-2 0,0 2-163,1 0 1,-5 4 0,3 7 0,-1 5 0,0 5 0,-2 2 126,0-1 0,2 5 0,-1-2 0,1 1 0,0 0 0,0-1 1,0 2-1,-1 0 4,1 2 0,0-5 1,-4-3-1,0-2 132,0-2 1,-1-6 0,-2-6 0,-2-8-104,-1-5 0,-2-5 0,-2 3 1,1-2-1,3-4 0,1-2 0,2-2 1,3-1-26,4-1 0,7 3 0,8-5 0,4 1 1,4 0-1,2-1 0,2 0-376,-1 4 0,0 7 0,5 3 0,-2 5 0,-2 3 1,0 5-1,1 3 0,1 3 337,1 5 0,5 7 0,2 3 0</inkml:trace>
  <inkml:trace contextRef="#ctx0" brushRef="#br0" timeOffset="208">14105 14824 7569,'-12'-16'117,"1"7"0,0-1 1,-1 3-1,2 6 0,2 5 1,5 6-1,1 7 0,2 3 1,0 5-1,0 4 1,0 7 127,0 5 0,4 0 0,1 4 1,1 3-1,3 2 0,2 0 0,-1 0 1,-1-1-290,-2 1 0,-4-1 0,2-3 0,-1-2 0,-1-2 0,0-4 0,-2-3 0,-1-4-72,0 0 1,0-10-1,0 1 1,0-4-1,0-4 1,1-2 233,3 0 1,-1-6 0,4-2 0,2-3-1,1-1 1,3 0 0,2 0-175,4 0 1,4-5 0,4-2 0,2-4 0,2 0-1,-1-2 1,2-1-581,1-1 0,0 4 1,-3 3 635,-3-1 0,2-6 0,0-3 0</inkml:trace>
  <inkml:trace contextRef="#ctx0" brushRef="#br0" timeOffset="209">14116 14881 7569,'-18'-33'113,"3"5"1,8-2-1,4 10 1,7 7 0,6 4-1,5 3 1,3-1 0,4 2-143,3 0 1,4 1 0,5 4-1,2 0 1,1 0 0,2 0-1,2 2 1,1 2 28,-2 3 0,5 3 0,-5 2 0</inkml:trace>
  <inkml:trace contextRef="#ctx0" brushRef="#br0" timeOffset="210">14596 14813 7569,'-9'-9'-51,"5"-1"0,9 1 0,7 4 0,3 4 84,-1 1 1,-1 3-1,-1 2 1,2 2-1,3 2 1,0 1-1,2 1-23,-1 1 1,4 0 0,-2 2 0,4 2-1,3-2 1,-2-3 0,-1-2 0,-2-2-403,-3 2 1,3-2 391,-3 0 0,2-4 0,2 2 0</inkml:trace>
  <inkml:trace contextRef="#ctx0" brushRef="#br0" timeOffset="211">15190 14859 7569,'0'-12'119,"-4"1"0,0-1 0,0 2 1,1 1-1,-3 3 0,0 1 85,-3 2 1,-2 3-1,-3 4 1,-1 5 0,-1 5-1,1 5 1,0 1-178,1-1 0,1 7 0,2-3 1,-1 2-1,2 2 0,1-1 0,2 1-186,-2 1 0,3-4 0,-1 3 1,2-3-1,1-3 0,1 0 1,-1-4-1,1 1 30,2 0 1,1-4-1,0 1 1,0-2-1,0-1 1,0 2-1,0 2 149,0-2 0,0-2 0,0 0 0,0 0 1,0 2-1,1 2 0,2-1 56,1 1 0,3-3 1,-2 2-1,0-2 0,2-2 1,-1 1-135,3-1 1,-3-1-1,1-1 1,-1-3 57,0 0 0,2 2 0,3-1 0</inkml:trace>
  <inkml:trace contextRef="#ctx0" brushRef="#br0" timeOffset="212">15304 14630 7569,'0'-32'-13,"1"7"0,4 10 0,8 8 0,7 6 0,4 1 0,-1 0 128,-2 0 0,-2 0 1,3 0-1,1 0 1,0 1-1,1 2 1,3 1-1,2 0 21,0 1 1,-1-4-1,-5 3 1,-1-3 0,-3-1-1,-4 1-118,-2 3 1,-3-1-1,-3 4 1,-3 3-1,-3 4 1,-1 7 61,0 4 0,0 8 0,0 6 1,0 2-1,2 2 0,0 3 1,3 2-14,2 2 0,-4 0 0,5-1 1,1 1-1,0 0 0,0-2 1,-2-4 37,2 1 1,1-5 0,3 1 0,1-3 0,1-5 0,0-4 0,1-2 0,-1 0 108,-1-2 1,-1-6 0,-2-3 0,-1 0-1,-1 0 1,-3 1 0,-1-1-307,-2-2 0,-3-1 1,-5 0-1,-8 0 1,-10 3-1,-10-4 0,-11-1-3227,-12-4 3319,25-3 0,-3 0 0,-7 1 0,-3 1 0,1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5.9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3860 3586 7569,'-7'0'142,"0"-1"0,2 0 26,3 1 0,5 1 0,4 9 0,0 0 0,1 3 0,1 1 0,1 2 0,3 3 0,1 3 0,1 2-97,-1 3 0,4-2 0,1 4 0,1 0 1,2-1-1,-1 2 0,3-3 0,0 1 16,1-2 1,1 3 0,1 0 0,-2 2 0,-1-2 0,-1-1 0,0-2 0,0 1-37,0 0 1,-2-1 0,0-3 0,-4 0 0,1 0 0,-1 0 0,-1-2 0,-2 0-56,-1-2 1,2-2 0,0 2-1,-1-3 1,-1-2 0,-2 0-1,1 1 1,-2-1 0,-3-2 0,4 0 1,-4-2-1,2-1 0,0-3 1,-3 1-1,1-1-442,-1 3 1,-2-4-1,2 0-1907,-1 0 2352,-1-4 0,-4-1 0,0-6 0</inkml:trace>
  <inkml:trace contextRef="#ctx0" brushRef="#br0" timeOffset="1">4591 3666 7569,'0'-11'109,"0"-1"0,-1 2 1,-2 1-1,0 2 1,-1-1 426,-1 2 1,2 2 0,-3 8 0,-1 5-453,1 4 1,-1 0 0,-5 4 0,1-1 0,-1 3 0,0 4 0,-2 2 0,-3 3-2,-1 2 0,-1 0 1,-5 6-1,-1 0 1,-2 2-1,2 0 1,1 1-1,1 0-11,0 1 1,0-3 0,0 3-1,0-2 1,1 0 0,-1-1 0,1-3-27,3-4 0,-2 2 0,3-5 0,-1-1 0,1 1 0,2 0 0,0-3 0,1-3-17,0-2 0,3-3 0,5 1 0,-2 0 0,0-3 1,1-2-1,3 0 10,0-1 1,4-3-1,-4-2 1,1 1-692,0-1 1,1-2 0,4 2 651,3-1 0,2-1 0,5-4 0</inkml:trace>
  <inkml:trace contextRef="#ctx0" brushRef="#br0" timeOffset="2">5505 4077 7569,'1'-6'127,"3"2"1,5 3 0,4 1-1,2 0 1,0 0 0,1 0 0,3 0 154,3 0 0,1 0 0,1 0 0,1-1 0,2-2 0,0-1 0,-1 0 1,1 1-257,-2-1 0,-1-4 1,-1 3-1,0 0 1,-1 0-1,-3 1 1,-4 0-1,-2 1-662,-2 0 1,1 2-279,-1 1 0,-5 1 1,-3 3 913,-6 3 0,-8 4 0,-7 0 0</inkml:trace>
  <inkml:trace contextRef="#ctx0" brushRef="#br0" timeOffset="3">5653 4260 7569,'-16'8'124,"3"-2"1,4 0 272,0 1 0,11-1 0,4 2 0,8-3 0,2-2 0,2 1 0,0-1-86,2-2 0,6-1 0,0 0 0,0 0 0,-1 0 0,-1-1-304,-1-3 1,6 3 0,-6-4 0,0 1 0,-2 0-1,-2 2 1,1 0-8,-3 2 0,0 0 0,-6 0 0</inkml:trace>
  <inkml:trace contextRef="#ctx0" brushRef="#br0" timeOffset="4">7366 3643 7569,'-15'-10'183,"1"1"1,3 3 0,3 0 0,2 0 0,1 0 0,1 2 57,5 3 0,4 4 0,6 9 0,-1 2 0,0 3 1,2 0-1,2 5-146,3 3 0,1 1 0,5 4 0,1 2 1,1 1-1,3 1 0,0 1 0,0-1-115,-3 0 0,3 0 0,-1 1 1,-2-1-1,-2-1 0,-3-1 0,-1-3 1,0-1-54,-1-3 0,2-2 1,-4-3-1,-2-2 0,-3-2 1,-2-2-1,-1-1-250,0-1 1,3-1-1,0-1-1458,0-2 1781,-4-3 0,-2-5 0,-5 0 0</inkml:trace>
  <inkml:trace contextRef="#ctx0" brushRef="#br0" timeOffset="5">7972 3586 7569,'-5'-11'944,"3"3"-756,-1 1 0,0 5 1,1 4-1,-5 8 0,-2 9 1,-5 6-1,-1 6 1,-4 3-1,-1 4-63,-4 4 0,-3 1 1,2 0-1,-2-2 1,0 1-1,-1-1 1,-1 3-133,0-5 1,0 1 0,3-1-1,-1-3 1,-1 0 0,1-3-1,4-3 1,4-4-177,3-6 1,0 0-1,6-4 1,1-2 0,3-2-1,0 0 1,1-1-2358,0 0 2540,1 1 0,9-1 0,1 1 0</inkml:trace>
  <inkml:trace contextRef="#ctx0" brushRef="#br0" timeOffset="6">8154 4294 8977,'0'8'120,"0"-1"0,0 4 1,-1 1-1,-1 5 1,-2 1-1,1 2 0,2 1 1,1 4 11,0 1 0,0 0 0,0 3 0,0-1 0,0-3 0,0-1 1,0-2-1,1-2-171,3-1 0,-3-5 1,3 1-1,-1-2 0,-1-2 1,2 1-555,-1-1 0,-1-1 0,1-1 593,1-1 0,4-6 0,-1 4 0</inkml:trace>
  <inkml:trace contextRef="#ctx0" brushRef="#br0" timeOffset="7">9057 3632 7569,'-2'-10'119,"-1"2"0,-4 6 0,1 4 0,1 6 0,1 3 0,-1 4 0,0 6 0,0 4 0,2 5 0,2 3 0,1 0 0,0-1 0,1-1 0,2 0 28,1 2 0,3 0 0,-2-1 0,0-3 0,2-1 0,-2-2 0,1-2 0,-1-1-189,0-1 1,-1-4-1,-3-3 1,2-2 0,1-2-1,-2 1 1,0-1-917,-2 1 1,0-5 957,0 1 0,0-6 0,0 4 0</inkml:trace>
  <inkml:trace contextRef="#ctx0" brushRef="#br0" timeOffset="8">8851 4134 8176,'8'-3'230,"-1"-1"1,2 1-1,3 2 1,2 0-1,2-2 1,3-2 49,5-1 0,-1 2 0,5-4 0,0-1 0,1 1 0,0-1 0,-2 1 0,-2-1-682,2-1 0,-3 2 0,4 2 402,0 1 0,-4-4 0,4 3 0</inkml:trace>
  <inkml:trace contextRef="#ctx0" brushRef="#br0" timeOffset="9">10005 3575 7569,'-22'-19'147,"4"1"0,6 3 1,4 3-1,3 6 0,4 3 1,3 7-1,6 5 1,2 8-1,1 4 0,2 6 1,2 3 48,4 3 0,3 5 1,1 2-1,0-1 0,-1 2 1,1-2-1,0 2 1,0-2-1,0 0-177,0-2 1,-4-1 0,0-3 0,0-3 0,-1-2-1,-2-3-19,1-2 0,-5 3 1,3-9-1,-2 1 0,-1-3 1,-2-2-1,-1-2 0,-2 1-326,2-1 1,-3-3-1,2-2 1,0 1-1,-1-2-2049,1 0 2375,-6-1 0,4-4 0,-6 0 0</inkml:trace>
  <inkml:trace contextRef="#ctx0" brushRef="#br0" timeOffset="10">10553 3552 7569,'-12'-6'204,"6"-2"1,1 9 0,0 7-45,-3 5 0,-2 8 1,-1 2-1,-2 5 1,-2 4-1,-4 2 1,-4 4-1,-2 2-108,-2 2 0,-1 0 1,3 4-1,-3 0 0,-1-2 1,-2-2-1,1-3 1,0-1 0,3 0 0,0-3 0,4-6 0,1-1 0,2-3 1,4-2-1,2-3-673,4-1 620,1-5 0,-3 8 0,1-4 0</inkml:trace>
  <inkml:trace contextRef="#ctx0" brushRef="#br0" timeOffset="11">10496 4294 7569,'5'-6'85,"-3"-3"0,6 5 0,1 0 0,1 1 0,1-2 0,1-1 0,-1 1 76,1 3 0,-1-1 0,1 1 0,-1-2 0,0 1 0,1 2 0,-1 1 0,1 1-71,-1 3 1,1-1-1,-1 4 1,0 2 0,1 1-1,-2 2 1,-1-1 0,-3 1-88,-1-1 1,-1 4 0,-4 2-1,0 1 1,0 2 0,-1 1-1,-3 2 1,-4 0 12,-2 0 1,-5 0 0,-2-2-1,1-2 1,-1-2 0,4-2 0,0 0 298,1-1 1,2-1-1,3-2-215,3 1 0,4-2 0,4-2 1,5-5-1,3 0 0,5 0 0,0 0-358,4 0 0,2-2 1,2-1-1,2 0 1,-2 0-1,-1 0 258,-1 0 0,0 5 0,0 2 0</inkml:trace>
  <inkml:trace contextRef="#ctx0" brushRef="#br0" timeOffset="12">11581 3666 7569,'-5'-6'51,"5"1"1,0 7 0,5 5 0,2 5 0,0 5 0,-2 4 0,-3 5 0,0 4 0,-2 3-1,0 3 1,0-1 0,1 2 0,1-1 0,2 0 236,-1 0 0,-2-4 0,-1-3 0,0-3 1,1-3-1,2-4 0,1-2 0,-2-3-854,-1-2 0,3-4 0,0 0 566,-1 1 0,-2-4 0,-1 0 0</inkml:trace>
  <inkml:trace contextRef="#ctx0" brushRef="#br0" timeOffset="13">11444 4054 8578,'12'0'235,"4"0"0,3 0 0,2-1 0,2-1 0,1-2 0,3 0 0,3-1-92,3-3 0,3 2 0,1 0 0,2-1 0,0 2 0,1 0 0,-2 3 0,1 0-143,3 2 0,2-5 0,2-1 0</inkml:trace>
  <inkml:trace contextRef="#ctx0" brushRef="#br0" timeOffset="14">12848 4271 7569,'-2'-7'2,"2"0"1,5 2 0,4 3-1,2 1 1,1 1 0,-1 0 0,1 0-1,-1 0 1,0 0 0,1 0 0,-1 0-1,1 0-2,-1 0 0,1 0 0,-1 0 0</inkml:trace>
  <inkml:trace contextRef="#ctx0" brushRef="#br0" timeOffset="15">13614 4169 7569,'-7'-8'-38,"5"2"0,4 1 0,6 2 0,2 2 38,2 1 0,4 5 0,2 1 0</inkml:trace>
  <inkml:trace contextRef="#ctx0" brushRef="#br0" timeOffset="16">14173 4214 7569,'-6'-5'200,"1"3"1,6-5 0,3 2 0,4 3-922,2 0 0,1 2 721,1 0 0,-1 6 0,0 0 0</inkml:trace>
  <inkml:trace contextRef="#ctx0" brushRef="#br0" timeOffset="17">15829 3678 7569,'-5'-17'140,"0"4"1,-4-1 0,2 5 0,-1 7 0,2 4 0,2 7 0,1 7 0,1 5 0,-2 6 0,1 2 62,2 3 0,1-1 0,1 1 0,2-1 0,2-1 0,0-1 0,2-2 0,-2-3-410,0-1 0,2-4 0,-2-1 0,0-2 0,1-2 0,-3-1 0,1-2 0,0 1-1901,-2-1 2108,0-5 0,-2 10 0,0-4 0</inkml:trace>
  <inkml:trace contextRef="#ctx0" brushRef="#br0" timeOffset="18">15578 3986 7569,'11'-4'228,"2"0"1,2 2 0,4 0 0,3 2 0,1-1 0,1-1 66,3-2 0,2-4 1,5 3-1,2-1 0,0-2 1,2 2-1,1 1 0,0 1-1018,3 0 1,-2-1 722,2 1 0,0-2 0,4-5 0</inkml:trace>
  <inkml:trace contextRef="#ctx0" brushRef="#br0" timeOffset="19">16743 3609 7569,'6'-23'190,"-1"5"0,-5 3 0,0 2 0,2 2 0,0 0 0,2-1 1,-1 1-1,-1 1 0,1 1 65,0 1 0,1 7 1,-4 1-1,0 6 1,0 6-1,2 3 1,1 5-1,5 4 1,2 5-1,3 3-188,2 4 0,3 2 0,5-1 1,-1 2-1,0 0 0,-2 2 1,-1-2-126,2 1 0,0-2 1,2-5-1,0-2 1,-1-1-1,-3-3 1,-4-1-34,-3-2 1,4-2-1,-1-2 1,-1-2 0,-3-2-1,-2-2 1,-1-1-597,1-2 0,-3-5 1,0 0 686,-1-1 0,-1-9 0,-4 3 0</inkml:trace>
  <inkml:trace contextRef="#ctx0" brushRef="#br0" timeOffset="20">17200 3472 7569,'-10'-22'252,"2"3"0,4 4 13,3 2 0,-3 8 1,-1 5-1,-1 8 1,-3 7-1,-1 8 1,-3 7-168,-2 7 1,-7 8 0,-4 4 0,-1 1 0,0 0 0,-1 2 0,-1 2-1,-1-3-123,1-5 0,-1 1 1,5-7-1,-2-2 1,2-1-1,1-4-181,1 0 0,1-5 1,3-3-1,3-4 1,2-3-1,1 0 1,4 0-1073,3 2 0,2-7 1278,4-2 0,0-2 0,0 3 0</inkml:trace>
  <inkml:trace contextRef="#ctx0" brushRef="#br0" timeOffset="21">17417 4146 7569,'0'-8'445,"0"3"-239,0 4 1,4 0 0,1 8 0,0 2 0,0 2 0,-1 3 0,-1 3 0,1 1-77,-1 2 0,-1-2 0,1 1 0,1 0 0,-2 0 1,0-1-1,-2-2 0,0-2-150,0-1 0,0-2 0,0 1 129,0-1 0,0-6 1,0-5-1,0-6-88,0-4 1,5-2 0,2 0 0,5-2 0,2-3 0,2 1 0,1-2-20,-1 0 1,3 3 0,-2-2 0,-1 3 0,1 4 0,-3 1 0,-2 3 22,0 2 1,-5 3-1,1 1 1,-1 1 0,1 3-1,-2 4 1,1 2-1,-2 1-34,0 1 1,3 0-1,-5 2 1,0 3-1,-1-1 1,1 2-1,1 0 1,0 1-1711,1-1 1719,-4 3 0,4 2 0,-5 6 0</inkml:trace>
  <inkml:trace contextRef="#ctx0" brushRef="#br0" timeOffset="22">10267 5094 7569,'-10'-8'59,"1"2"0,4 1 0,4 3 0,6 5 0,4 6 0,4 5 0,1 6 109,1 5 0,5 1 1,-1 6-1,4 2 1,2 3-1,2-1 1,-2 1-1,0 0-104,-3 1 0,1 1 1,1-2-1,2 1 1,0 0-1,-2 0 1,-2-1-1,-3-2-48,1-4 0,1-4 0,-1 2 0,-2-1 0,-2-4 0,-2-4 0,-1-4 0,-2-4-97,1 0 1,-5-1 0,0 1 0,-1-2-681,0-3 1,-3 0 760,1-3 0,-3-3 0,-1 4 0</inkml:trace>
  <inkml:trace contextRef="#ctx0" brushRef="#br0" timeOffset="23">10347 5014 7569,'-10'-22'-106,"3"3"0,0 4 0,3 7 0,-3 5 324,-3 1 1,-2 4 0,2 1 0,1 6 0,3 5-1,1 5 1,2 3-136,2 1 1,-3 1 0,0 1 0,2 2 0,1-2-1,1-2 1,0-3 0,0-2 0,0 0-243,0 0 1,0-8 0,0 1 0,0-1 40,0 0 1,0-4-1,0-6 1,0-7 0,0-3-1,1-1 75,3-1 1,-2-4 0,4-5 0,1-4 0,-1-4 0,2-2 96,-2 1 0,3 6 1,-4 0-1,0 5 1,0 2-1,-2 3 182,-2 1 1,0 7-1,2 4 1,2 4 0,1 6-1,4 2-46,4 1 1,0 2 0,5 1 0,2 2 0,0 1 0,3-1 0,0 0 0,1-1-246,-4 0 0,-2 0 0,0-3 0,-4-1 0,-2 1 0,-3 0 0,-2 2 55,-4 2 0,2 4 0,0-2 0</inkml:trace>
  <inkml:trace contextRef="#ctx0" brushRef="#br0" timeOffset="24">11980 5596 7569,'-5'-14'89,"-2"3"1,2-3-1,1 9 1,4 4-1,2 8 1,4 10-1,-1 5 1,1 5-1,-1 4 1,1 2 0,-1 1-1,1 1 246,-4 3 0,3-6 0,-1 2 0,0-1 0,0-1 0,-1 0 0,0-3 0,-2-1-347,-1-3 0,0-1 0,0-2 0,0-2 0,0-2 0,1-1 0,2-3 0,1-2-443,-2 0 0,1-2 0,-1-1 0,3-3 1,2 0 454,2 1 0,6 0 0,3 5 0</inkml:trace>
  <inkml:trace contextRef="#ctx0" brushRef="#br0" timeOffset="25">13031 5756 7569,'-7'-1'84,"-1"-3"0,0-2 0,-2-6 0,1 2 0,3 1 0,1 4 0,2 5 0,2 8 0,1 6 179,0 4 1,0 4 0,1 5 0,2 0-1,1 1 1,-2 2 0,0 2 0,-2-1-229,0 0 1,0-6 0,1 2-1,1-3 1,2-1 0,0 0 0,0-2-1,1-2-206,1-3 0,-3-4 0,2 0 0,-1-1 0,-1 1-1803,0-1 1974,-2 0 0,-1 1 0,0-1 0</inkml:trace>
  <inkml:trace contextRef="#ctx0" brushRef="#br0" timeOffset="26">13374 5699 7569,'-8'0'102,"2"1"0,1 4 0,2 7 0,2 6 0,1 3 0,0 2 60,0 0 0,0 0 0,0 2 0,0 3 0,1 4 0,2-1 0,2 2 0,0-1-106,0-1 0,4 0 1,-3-4-1,2-3 0,-1-4 1,1-4-1,0-4 1,-2 0-391,-1-1 0,3 1 0,-3-2-1352,1-3 1686,-3-2 0,2-5 0,-5 0 0</inkml:trace>
  <inkml:trace contextRef="#ctx0" brushRef="#br0" timeOffset="27">13305 6030 7569,'5'-6'193,"2"0"1,4 3 0,2-1 0,1 2-1,2 0 1,1 2-40,-1 0 1,8-3-1,-1-1 1,1 0-1,0 0 1,1 0 0,0 1-1,0-1 1,-2 0-1055,-3 1 1,-4-2 899,3 1 0,-5-9 0,2 0 0</inkml:trace>
  <inkml:trace contextRef="#ctx0" brushRef="#br0" timeOffset="28">13397 5813 7569,'6'-11'157,"9"-1"0,2 1 1,7 0-1,5-1 1,1 1-1,1 1 15,1 2 0,-3-2 0,1 2 0,1-1 0,-2 2 1,-2 3-1,-3 3-172,-1 1 0,-6 0 0,0 0 0</inkml:trace>
  <inkml:trace contextRef="#ctx0" brushRef="#br0" timeOffset="29">14904 5813 7375,'0'-11'113,"-1"1"0,-2 1 0,0 1 0,0-1 0,1 0 0,-1 3 0,-1 6 0,2 8 1,0 6-1,2 5 0,0 3 71,0 5 1,0-1 0,0 4 0,0 0 0,2 0-1,0-2 1,2-2 0,-1 0-255,-2-5 1,3 1 0,-1-6 0,0 1 0,-2-1 0,-1-2-826,0-1 0,-1-3 895,-3-2 0,-7-3 0,-7-5 0</inkml:trace>
  <inkml:trace contextRef="#ctx0" brushRef="#br0" timeOffset="30">14459 5836 7569,'4'-18'-63,"2"3"0,3 2 1,5 2-1,2 0 1,5-1 75,0 1 1,7-1-1,3 1 1,2-1-1,1 2 1,0 1 0,2 2-1,-1-1 143,-1 2 0,7-3 0,-8 5 0,0 0 0,-3 1 0,-2-1 0,-1 0 0,-2 0-114,-2 0 1,1 0 0,-8 4-1,-2 0 1,-3 2 0,-2 0-1,-2 2 1,-4 6-1,1 0 1,-2 6 0,1 1-1,1 5 1,-2 3 0,-1 5 24,-1-1 1,0 4 0,0-3 0,0 3-1,0 0 1,2-2 0,0-5 0,2-2-31,-1-1 1,2-1-1,-1-3 1,-2-4-1,1-2 1,-1-2 0,2 1-627,-2-1 1,4-3 588,-3-1 0,1 1 0,-4 3 0</inkml:trace>
  <inkml:trace contextRef="#ctx0" brushRef="#br0" timeOffset="31">15144 5722 7569,'0'-15'-12,"1"-1"0,2 2 0,3 2 1,3 0-1,4 1 0,-1 1 167,1 2 1,0-2 0,1 4 0,2-1-1,2 3 1,2 3 0,1 1 0,-1 0-99,-1 0 0,-4 7 0,3 3 0,-1 5 0,-5 3 0,-2 1 0,-3 0 1,-2 0-114,-3 1 0,0 6 0,-2 0 0,-2 0 0,-1-2 0,-6-2 0,-4 1 0,-2 0 75,1 0 0,5-1 0,1-3 1,1-4-1,0-2 0,3-2 0,3 0 113,1 1 0,1-1 0,3-1 1,4-2-1,2-3-186,1 0 0,5-4 1,0 3-1,2-3 1,1-1-1,0 0 1,-1 0-597,-2 0 0,3 0 650,-3 0 0,4 6 0,-2 0 0</inkml:trace>
  <inkml:trace contextRef="#ctx0" brushRef="#br0" timeOffset="32">15772 5722 7569,'-6'-17'417,"-3"8"-160,5-2 0,0 9 1,4 3-1,0 8 0,2 6 1,0 4-1,3 4 1,0 3-197,0 4 0,3-4 0,-4 3 0,0 1 0,-1-2 0,1-1 0,0-1 0,0-2-293,0-1 1,-1-5 0,-3-3 0,2-1 0,0 0 0,2 1-1695,-1-1 1926,-2-1 0,-1-2 0,0 0 0</inkml:trace>
  <inkml:trace contextRef="#ctx0" brushRef="#br0" timeOffset="33">16172 5630 7569,'0'-11'107,"0"0"1,-5 4 0,-1 5-1,-1 6 1,3 7 0,2 7 0,-1 3-1,-2 2 1,0 1 0,0 2 0,3 2-1,-1-1 1,0 3 12,0-1 0,-2-4 0,2 2 1,-1-3-1,2-1 0,-1-2 0,1 0 1,-2-4-700,1 0 1,2-2 0,1-3-1,0-1 579,0 0 0,-5-4 0,-1-2 0</inkml:trace>
  <inkml:trace contextRef="#ctx0" brushRef="#br0" timeOffset="34">16172 5608 7569,'0'-5'395,"0"6"0,0 8-188,0 5 0,4 6 1,1-1-1,1 4 1,3 2-1,1 3 1,2 1-1,-1 2 1,2-1-202,2 1 1,1-2-1,5 1 1,-2-3 0,0-3-1,-1-2 1,-2-3-251,1-4 1,-5-2 0,4-3-1,-4-1 1,0-3 0,-1 0-806,0 1 1,-3-5 1048,0 2 0,-6 2 0,3 1 0</inkml:trace>
  <inkml:trace contextRef="#ctx0" brushRef="#br0" timeOffset="35">16069 6030 7834,'-4'-7'21,"2"-1"0,3 0 0,7 2 0,6 2 0,5 2-49,2-2 1,7 3 0,4-4 0,3 1 0,5-1 0,-1 0 0,2-2 0,-3 2-310,-3 0 0,1-3 0,-8 5 337,1 0 0,-4-8 0,3-2 0</inkml:trace>
  <inkml:trace contextRef="#ctx0" brushRef="#br0" timeOffset="36">16663 5665 7569,'-8'0'393,"1"0"0,-1 1-152,2 3 0,1 3 0,5 7 0,0 3 1,0 1-1,0 2 0,0 3 0,0 2-129,0 2 1,1-1 0,2-1 0,2 0 0,1 2 0,2-2 0,-1-1 0,1-2-31,1-3 0,1-3 1,1-4-1,2-1 0,1-1 1,2-2-1,2-4-484,3-3 0,1 0 0,4 2 0,0 1 0,1-2 0,0-1 402,-1-1 0,6 0 0,-3 0 0</inkml:trace>
  <inkml:trace contextRef="#ctx0" brushRef="#br0" timeOffset="37">17782 5619 7569,'2'-11'275,"0"-1"0,2 1 0,-2-1 0,0 1 0,-4 2-192,-1 5 1,0 6 0,-5 8 0,0-1 0,-3-2 0,0 2 0,0 1 0,-2 2-121,-2-1 1,2 0-1,-2 1 1,2-1 0,2 1-1,-1-1 1,2 1 0,2-1 50,5 0 1,1 1-1,4-1 1,1 1-1,6-1 1,5 1-1,5-1 1,3 0-8,1 1 1,3-1 0,2 1 0,0-1 0,0 0 0,-2 2 0,-4 0 0,-3 1-18,-3 0 1,-5-4 0,-3 5-1,-5-2 1,-1 0 0,-2 0 0,-2 3-52,-1-2 1,-9 0-1,-7 0 1,-4 1 0,-2-1-1,-3-2 1,0 0-159,0-1 0,2-3 0,4-2 0,3 1 0,4-2 0,2 1 219,2 0 0,4-3 0,2 2 0</inkml:trace>
  <inkml:trace contextRef="#ctx0" brushRef="#br0" timeOffset="38">18068 5756 7569,'-8'-14'1029,"1"3"1,0 12-923,0 3 0,2 9 0,5 3 0,0 2 0,0 3 0,1 3 0,3 3-147,3-2 0,3 3 0,2-2 0,0-3 0,2-4 0,2-3 0,-1-2 0,0-1 0,2-3-65,0-2 0,2-3 0,3-5 1,-2 0-1,-1-2 0,0-1 105,-1-5 0,2-6 0,-3-3 0,-1 0 0,1-4 0,-4 0 1,-3-2-1,-4 0-142,-1 0 1,-1-3 0,-4-2-1,0 0 1,0 0 0,-1 1 0,-2 2-1,-2 2-1622,-1 5 1764,-2 4 0,2 3 0,1-1 0</inkml:trace>
  <inkml:trace contextRef="#ctx0" brushRef="#br0" timeOffset="39">18879 5676 7569,'-4'-21'120,"0"2"0,2 3 0,-1 4 0,-1 1 185,-3 4 0,-4 2 0,-1 5 0,-2 0 0,-3 1 0,0 4 1,-4 7-1,0 5-221,-2 5 1,4 1-1,0 0 1,0 1 0,1 1-1,3 2 1,2-2 0,3-1-145,2-1 1,3 4-1,5-2 1,0-1 0,0-2-1,1-1 1,3-2-1,5-1-25,5-4 1,0-2 0,5-4 0,3-1 0,2-2-1,4-3 1,0 0-318,0-2 0,2 0 0,-2 0 402,1 0 0,2-5 0,3-2 0</inkml:trace>
  <inkml:trace contextRef="#ctx0" brushRef="#br0" timeOffset="40">19290 5688 7569,'0'-23'576,"0"5"0,0 3 0,-1 2-174,-3 2 1,-4 6-1,-6 5 1,-2 6-1,-2 5 1,-2 5 0,-2 3-420,-1 2 1,3 2-1,0 0 1,-1 0 0,4 1-1,1 1 1,4 3-1,1 0-118,1 0 1,5-1-1,1-6 1,3-1-1,2-2 1,3-1-1,4-3 1,3-2 71,4 0 1,3-2 0,5-2 0,0-3 0,0-2 0,0 1 0,-1-1-1109,1-2 1171,-5-1 0,4 0 0,-5 0 0</inkml:trace>
  <inkml:trace contextRef="#ctx0" brushRef="#br0" timeOffset="41">19518 5733 7569,'0'-11'218,"0"3"0,0 3 1,0 4-1,2 7 0,0 7 1,2 6-1,-2 1 1,0 1-1,-2-2 36,0 1 0,3 1 0,1 2 0,0 0 1,1-1-1,2-2 0,0-2 0,1 0-299,1-1 1,2-3 0,3 2 0,3-5 0,0-2 0,4-3 0,1-1 0,4-2-195,0-2 1,5-1 0,-3 0 0,0 0 0,0 0 0,-3 0 0,-2 0 0,-4-1 238,-4-3 0,3-2 0,0-6 0</inkml:trace>
  <inkml:trace contextRef="#ctx0" brushRef="#br0" timeOffset="42">19530 5905 7569,'-7'-5'282,"5"-2"0,4 0 1,7 0-1,5 2-212,5 3 1,4-3-1,4-1 1,3 1-1,3-1 1,0 1 0,-1 0-1,-2 2-862,2 2 0,-4 0 792,-1-3 0,-3-2 0,-1-6 0</inkml:trace>
  <inkml:trace contextRef="#ctx0" brushRef="#br0" timeOffset="43">19632 5665 7569,'12'-12'-97,"1"2"1,3 1-1,7 2 1,6-1 0,4 0-1,1 2 1,1 0-18,-1-1 1,0 4 0,0-4 0,-1 2 0,-1 3 0,-3 0 113,-1 2 0,-1-5 0,-4-1 0</inkml:trace>
  <inkml:trace contextRef="#ctx0" brushRef="#br0" timeOffset="44">20124 5608 7569,'0'7'18,"0"1"0,0 1 281,0 1 0,0 5 0,0 0 0,0 1 0,0 0 0,1 3 0,1 3 0,2 1-208,-1-1 0,2 1 1,-1 0-1,-1 0 0,2 0 1,2-2-1,0 0 0,1-4-175,1 0 0,-3-2 1,2-3-1,2-1 1,3 0-1,3 1 1,2-2-1,2-2-71,2-5 1,1 2 0,0-1-1,-1-1 1,1-2 0,0-1-1,-1 0-564,-3 0 0,1-5 719,-5-3 0,0-2 0,-3-1 0</inkml:trace>
  <inkml:trace contextRef="#ctx0" brushRef="#br0" timeOffset="45">20066 5905 7569,'2'-11'96,"2"3"1,4 1 0,6 2 0,5 1-1,4 1 1,4-3 4,3 0 0,5 2 0,1-2 1,2 1-1,-1 2 0,-1 1 0,-3-1 1,-4-1-683,-6 2 0,-2-3 0,-5 1 581,-2 1 0,-2-8 0,0-2 0</inkml:trace>
  <inkml:trace contextRef="#ctx0" brushRef="#br0" timeOffset="46">20101 5642 7569,'6'-5'-20,"-1"-3"1,0-1 0,4 0 0,5 3 0,5 0 0,3-1 116,1-1 0,4 1 0,3 1 0,0-1 1,1 2-1,-1 0 0,0 2 0,1-1 28,1 0 0,-4 0 1,-3 4-1,-4 0 1,-3 0-1,-1 0 0,-3 0 1,-2 0 45,0 0 1,-1 0 0,1 0 0,-2 1 0,-1 2-90,-2 1 0,-3 5 0,2-2 0,0 3 0,-3 3 0,1 1-38,0 1 1,4 6-1,-5-2 1,0 2 0,-1 2-1,1 0 1,1 1-1,-2 0-48,0-1 1,-2 5 0,0-8-1,0-1 1,0-1 0,0-3 0,0 0-1,1-1-347,3-3 1,-3 0 0,3-3-1,-3 2 1,-1 1-1811,0 1 2161,0-6 0,-5 4 0,-1-4 0</inkml:trace>
  <inkml:trace contextRef="#ctx0" brushRef="#br0" timeOffset="47">20546 5608 7569,'0'-18'58,"0"1"1,0 6 0,1 1 0,2 1 0,2 3 0,0-1 0,1 2-1,1 0 1,2 1 0,1 0 0,1 1 0,2 0 0,2 2 0,4 2-1,3 3 1,1 4 49,-1 2 1,3 1 0,0 2 0,2 1-1,-3 2 1,-3 2 0,-2 1 0,0 0-176,-1 0 1,-1 4-1,-6 4 1,-1-2 0,-1-1-1,-3-1 1,-1 0 0,-2 0 43,-2-1 1,-6 1 0,-2-1 0,-4-2 0,-1-2 0,-3 0 0,-5-2 0,-1 1 16,-2-3 0,-1-2 1,-1 0-1,-2-2 1,2-1-1,2-2-253,4 2 0,0-2 0,6-1 0,4 0 259,3 1 0,-3-5 0,3 3 0</inkml:trace>
  <inkml:trace contextRef="#ctx0" brushRef="#br0" timeOffset="48">21334 5630 7569,'-5'-22'109,"4"4"1,-3 3 0,3 2 0,-1 2 0,0-1 0,-3 1 0,0-1 0,-2 2 0,2 1 0,-1 3 0,0 0 0,-4 0-1,-3 1 1,-4 3 84,0 1 1,-1 1 0,-2 0 0,0 1 0,0 3-1,0 5 1,0 3 0,2 3-222,1-1 1,3 3 0,5-1 0,3 1 0,1 1 0,3-1 0,0 2-1,2 1-45,0-1 0,7-2 0,3 4 0,5-4 0,3 1 0,3-1 0,5-1 0,3-1 107,0 2 1,3-6-1,-6 2 1,0-4-1,-3 0 1,-3 0-1,-4 0 1,-2-2 89,-3 2 0,-4-3 0,1 2 0,-6 1 0,-4 0-204,-6-2 0,-12 4 1,-8-4-1,-9 3 1,-7 3-1,-6 1 1,-2 1 78,-2-1 0,-2 9 0,-1 1 0</inkml:trace>
  <inkml:trace contextRef="#ctx0" brushRef="#br0" timeOffset="49">12266 6990 7569,'-6'-12'126,"-6"1"1,1 1 0,-3 1 0,4 2 0,1 2 0,-3 3 0,-3 0 0,-1 4 0,-2 2-1,0 3 1,-2 5 0,-2 4 0,-1 6 0,2 4 0,1 3 0,2 3 0,1 1 0,5 0 19,3-2 0,4 2 0,5-4 1,2 0-1,5-1 0,5-1 0,5-1 1,3 0-196,2-2 1,6-7-1,2-1 1,3-5 0,1-3-1,0-4 1,1-4 0,-1-4 58,0-4 0,4-3 0,-1-5 0,-3-1 0,-2-4 0,-3 0 1,-2-3-1,-5-2 4,-5-2 0,-1 1 1,-6-6-1,-3 0 1,-4-3-1,-6-1-155,-4-2 0,-9 3 0,-5-2 1,-8 4-1,-9 4 0,-6 4 1,-2 7-1,-3 8-759,0 6 0,-3 6 0,6 7 900,5 7 0,5 10 0,1 4 0</inkml:trace>
  <inkml:trace contextRef="#ctx0" brushRef="#br0" timeOffset="50">13203 6955 7569,'0'-7'212,"0"-1"0,0 7 0,0 1 0,-2 7 0,0 7 0,-2 7 0,1 3 0,2 4 0,1 1 0,0 3 0,0-1 0,0 1-3,0-1 0,4-6 0,0 2 0,0-3 0,-1-3 0,1 0 0,0-4 0,0 0-527,0-3 0,-1-2 1,-1 0-1,0-1 1,2 1-1280,-1-1 0,-1-5 1597,2-2 0,-3-2 0,4-2 0</inkml:trace>
  <inkml:trace contextRef="#ctx0" brushRef="#br0" timeOffset="51">13511 6955 7569,'-5'-11'555,"4"-1"0,-5 2-298,1 3 0,3 8 1,-4 10-1,0 8 0,3 7 1,-1 4-1,0 3 0,1 3-192,2 2 0,1-6 1,0 2-1,0-1 1,0-1-1,0-2 1,1-5-1,2-3-325,1-3 1,3-5 0,-1 1 0,-1-2-1,0-2-1220,-3 1 1,-1-5 1479,-1 1 0,0-6 0,0 4 0</inkml:trace>
  <inkml:trace contextRef="#ctx0" brushRef="#br0" timeOffset="52">13431 7229 7569,'8'0'158,"-1"0"0,2-1 1,2-1-1,3-3 1,3-1 144,1 1 0,1-2 1,4 2-1,-1 0 1,1-2-1,0 2 0,0 0 1,0 1-673,0-1 0,-4 4 0,-2-3 0,0 3 369,-3 1 0,-7-5 0,-1-2 0</inkml:trace>
  <inkml:trace contextRef="#ctx0" brushRef="#br0" timeOffset="53">13431 7001 7569,'4'-15'88,"2"0"0,3 1 0,6 1 0,4 1 0,5 2 1,2 1 65,2 2 0,-2-1 1,7-3-1,2 1 1,-1 1-1,0 2 1,2 2-1,0 3-154,4 1 0,-5 11 0,5 2 0</inkml:trace>
  <inkml:trace contextRef="#ctx0" brushRef="#br0" timeOffset="54">14870 6818 7569,'-8'-6'88,"2"3"0,0 7 0,1 6 0,0 7 0,2 3 1,2 4-1,1 2 0,1 0 0,2 2 0,2 0 1,0 1-1,1-1 0,-1 0-94,0-2 0,3-4 0,-3-3 0,0-2 1,1-2-1,-1 0 0,0-1-1726,-2-1 1732,-2-2 0,-1-4 0,0-2 0</inkml:trace>
  <inkml:trace contextRef="#ctx0" brushRef="#br0" timeOffset="55">14619 6864 7569,'0'-11'78,"1"-1"0,3 1 1,3-1-1,5 2 1,3 1-1,4 2 81,3-2 1,0 2 0,3 0 0,1-1 0,5 1 0,3-1 0,3 0 0,2 2-169,2 2 0,-6 3 0,1 1 0,-4 0 0,-2 0 0,-2 0 0,-4 0 0,-5 1-70,-2 3 0,-4-1 0,-4 4 0,-2 2 0,-1 2 0,-1 5 0,0 3 0,-2 2 217,-2 2 0,-1 1 0,0 3 1,1 2-1,2 1 0,1 1-88,-2 1 1,-1-1 0,-1 1 0,2-3 0,0-2 0,2-4 0,-1-3 0,-1-1-406,2-1 0,-3-2 0,4-4-1452,0-1 1807,-3-4 0,-2-2 0,-7-5 0</inkml:trace>
  <inkml:trace contextRef="#ctx0" brushRef="#br0" timeOffset="56">15281 6807 7569,'18'-18'-43,"-2"5"0,-3 6 0,2-1 0,3 1 0,1 0 0,-1 2 0,0 1 248,-1-1 1,2 4 0,4-3 0,-1 3 0,-2 2 0,-2 3 0,-2 4 0,-3 3-193,-4 4 0,0 3 0,-5 5 1,-4 1-1,-5 3 0,-8 2 0,-4 1-95,-3 1 1,-5-2 0,-3 3-1,0-3 1,0-3 0,3-3 0,2-4 41,4-2 1,2-2 0,7-4 0,2 1 0,5-1 0,1 1 0,5-1 59,5 1 1,4-6-1,11-2 1,1-2-1,3 1 1,3 1-1,3-2 1,0-1-204,-2-1 0,0-3 0,-4-1 0,-3 1 183,-3 2 0,0-4 0,-3-1 0</inkml:trace>
  <inkml:trace contextRef="#ctx0" brushRef="#br0" timeOffset="57">15875 6773 7569,'-8'-11'325,"2"5"1,1 6-1,2 8 1,2 6-140,1 5 1,0 2 0,1 2 0,2 1 0,2 2 0,0 2 0,0-1 0,-1 3 0,0-2-290,0-1 0,-1 0 1,-1-5-1,0-2 1,2-2-1,-1-2 0,-2-2 1,-1-1-860,0-2 1,-1 1 961,-3-1 0,-3 1 0,-4-1 0</inkml:trace>
  <inkml:trace contextRef="#ctx0" brushRef="#br0" timeOffset="58">16161 6715 8148,'0'-5'74,"0"5"1,0 7 0,0 4 0,-2 3 0,0 3 0,-2 2 67,1 5 1,-2 0 0,1 6 0,2 2 0,-1 1 0,1 0-1,-2-3 1,2-2-210,0 0 0,2-5 0,0 1 0,0-5 0,0-2 0,0-3-1660,0-2 1727,0 0 0,-5-6 0,-1-1 0</inkml:trace>
  <inkml:trace contextRef="#ctx0" brushRef="#br0" timeOffset="59">16149 6704 7569,'8'-6'250,"-1"2"1,2 4 0,1 5 18,2 6 0,-1 2 0,1 6 0,-1 3 1,0 2-1,1 4 0,-1 1 0,1 3-229,-1 1 1,2-3-1,1 1 1,1-1 0,-1-1-1,0-2 1,0-3-1,0-2-545,-4-3 0,1-3 1,-4-5-1,0 1 0,0-1 505,-2 1 0,-6-1 0,-6 1 0</inkml:trace>
  <inkml:trace contextRef="#ctx0" brushRef="#br0" timeOffset="60">16092 7092 7569,'1'-6'-8,"4"2"1,5 2 0,6-1 0,1-1 0,4 2 0,0-1 30,2-1 0,8-1 0,0-4 0,1 2 1,1-1-1,0 1 0,0-1 0,-1-1-170,-2-1 1,1-1 0,2-1 0,-3 1 0,-3-2 0,-3-2 0,-2-4 0,-3-3 82,-4-1 1,-3 1 0,0-1 0,-2 1-1,-2 2 1,-5 2 0,-1 0 386,-2 1 1,0 6-1,0 0 1,-2 2 0,-1 3 36,-5 2 0,-2 4 1,-2 5-1,1 6 1,0 7-1,-1 4 0,2 1 1,1-1-243,2 1 0,3 4 1,-3 0-1,2-2 0,3-1 1,1-1-1,2 0-212,3 0 1,-2-1 0,6 1 0,2-1 0,3-3 0,2-4 0,0-2-3,2-2 1,-4-4-1,7-2 1,0-2-1,1 1 1,1-1 0,-2-2-1,-1-2-269,2-3 0,-5 3 365,-1-3 0,-2-2 0,-2-1 0</inkml:trace>
  <inkml:trace contextRef="#ctx0" brushRef="#br0" timeOffset="61">17851 6727 7569,'-7'-18'155,"4"3"0,1 6 0,2 8 0,0 10 0,0 7 0,2 8 0,0 5 0,3 6 0,2 1 0,2 3-82,1-3 1,-3 0 0,1-2 0,-1-1 0,1-1 0,-2-3-1,1-2 1,-2-4-529,0-3 0,-1-6 1,-3 1-1,2-2 455,0-2 0,1-5 0,-4 0 0</inkml:trace>
  <inkml:trace contextRef="#ctx0" brushRef="#br0" timeOffset="62">17874 7012 7569,'5'-6'40,"-3"-3"0,6 5 1,2 1-1,4-1 1,5 0-1,3 0 1,2 0 36,2 1 0,2-5 0,4 3 0,-3 0 0,0 0 0,-1 2 0,0 1 0,-2-1-1030,-2-1 953,-7-5 0,5 3 0,-4-5 0</inkml:trace>
  <inkml:trace contextRef="#ctx0" brushRef="#br0" timeOffset="63">17782 6727 7569,'5'-17'-41,"3"6"1,7-2-1,4 4 1,4 1 0,4-3-1,3 1 1,3 1 116,1 2 0,5 3 0,0-2 1,0 0-1,1 4 0,-4 1 0,0 1 1,-2 0-35,0 0 0,-4 3 0,-4 3 1,-3-1-1,-3 0 0,-3-1 0,-3-1 1,-4 2 52,0 2 1,-5-3-1,0 3 1,-1 2-1,0 1 1,-2 3-1,0 2 91,-2 4 0,-4 3 0,0 2 0,0 1 0,-1 3 0,-1 0 0,-2 1-108,1 0 1,0-3 0,-2 0 0,3-1 0,0-4 0,1-1 0,0-2 0,1-1-546,-1-3 1,3-2 0,-1 0 0,0-2-1876,-1-2 2342,3-3 0,-4-10 0,5-2 0</inkml:trace>
  <inkml:trace contextRef="#ctx0" brushRef="#br0" timeOffset="64">18468 6567 7569,'0'-16'362,"-2"3"0,0 1 0,-2 10-96,1 9 0,2 15 0,1 2 1,0 4-1,1 4 0,3 2 0,4 3 1,2 2-179,1 2 0,2-3 0,1 1 0,3-1 0,-1-3 1,1-1-1,-2-4 0,0-1-469,0-3 0,0-6 1,-3-2-1,-1-2 0,1-2 1,-1-1-2120,1-2 2500,-6-4 0,-1 3 0,-5-4 0</inkml:trace>
  <inkml:trace contextRef="#ctx0" brushRef="#br0" timeOffset="65">18308 7047 7569,'5'-7'135,"2"4"0,5 1 0,3 2 0,4 0 0,5 0 0,5-1-157,6-3 1,1 3-1,0-3 1,1 2 0,1-1-1,-1-1 1,-3 2 21,-4 0 0,3-3 0,-4-1 0</inkml:trace>
  <inkml:trace contextRef="#ctx0" brushRef="#br0" timeOffset="66">18947 6624 7569,'-10'-9'1229,"2"5"-1013,5 8 0,1 9 0,2 5 0,0 2 0,0 4 1,0 1-1,2 3 0,0 2-239,2-1 0,4 2 0,-5-4 0,1 0 0,0-1 0,0 1 0,-2-3 0,0-2-888,-2-3 1,0-5 0,0 1 910,0-2 0,0-2 0,0 1 0</inkml:trace>
  <inkml:trace contextRef="#ctx0" brushRef="#br0" timeOffset="67">19187 6681 7569,'-6'-5'304,"2"5"0,3 6 1,1 6-1,0 2-41,0 1 1,0 2 0,0-2-1,0 4 1,0 2 0,0 1 0,0-2-1,0-1-243,0 2 1,1 0-1,1 2 1,4 0-1,0 0 1,3-2-1,1-2-188,1-3 1,1-4 0,-1 0-1,2-2 1,2-3 0,3-3-1,1-2 1,0-2-280,1 0 1,2-2 0,-1 0 0,0-3 446,-2-2 0,5-5 0,5-6 0</inkml:trace>
  <inkml:trace contextRef="#ctx0" brushRef="#br0" timeOffset="68">19792 6681 7569,'-5'-23'61,"4"6"0,-3 0 0,3 2 0,1 0 1,0 1-1,-1 1 290,-3 2 1,1 0 0,-4 4 0,-2 2 0,-3 1-1,-3 0 1,-4 3 0,-1 2-305,1 3 0,-3 5 0,3 0 1,-1 3-1,0 5 0,2 1 1,1 1-121,3-2 0,3 5 0,3-3 0,5 1 0,1 1 1,2-2-1,2 0 21,1-2 0,4 5 1,5-4-1,5 0 0,4-2 1,6-1-1,2 1 1,3-2 85,1-2 1,-3 0 0,0-1 0,-2 0 0,-3 1 0,-1-1 0,-2 1 0,-3-2 88,-4-3 1,-4 4 0,-3-4-1,-4 3 1,-4 2 22,-4-1 0,-9-3 0,-10-1 0,-6 1 0,-4 0 0,-2-1 0,-2 2-289,-1 1 1,-4-2 0,5-2 0,4 1 0,4-2 142,1 0 0,9 4 0,-3-3 0</inkml:trace>
  <inkml:trace contextRef="#ctx0" brushRef="#br0" timeOffset="69">15578 1154 7569,'-11'-17'123,"0"8"1,3-1 0,1 2 0,2 5 0,3 3-1,2 8 1,2 9 0,3 6 0,2 3-29,1 5 1,-1 2-1,0 1 1,2 2-1,1 0 1,2 4-1,-1-1 1,1 2-1,-1-2 1,1 0-185,-1-2 1,-3-1 0,-2-2 0,-1 0 0,-1-1 0,0-1 0,-1-3-19,0-1 1,-2-5-1,-1-5 1,0-2-1,0-2 1,0-1-1,0-2-481,0 1 0,0-5 588,0 1 0,5 0 0,2 3 0</inkml:trace>
  <inkml:trace contextRef="#ctx0" brushRef="#br0" timeOffset="70">15510 1268 7569,'-4'-16'234,"0"1"0,0 0 1,4 4-1,0-1 1,1 1-1,3-1-162,4 1 1,7 3 0,4 1 0,3-2 0,2 0 0,2 0 0,4 3 0,1 1-118,4 2 0,-6 2 1,8 1-1,-1 0 0,0 0 1,-2 1-1,-3 3 0,-5 4-69,-2 2 1,-6 1-1,-3 1 1,-3 0 0,-5 2-1,-3 3 1,-3 0 0,-1 4 95,0 0 0,-10 2 0,-5 0 0,-5 0 0,-4 0 1,-2 0 70,0-1 1,-5 0 0,3-3 0,0-3 0,0 0 0,3-2-1,1-3 1,2-2 29,3 0 1,4-3-1,6 1 1,3-1-1,1 0 1,4 3-107,3 1 0,6 0 0,7-1 0,4-1 0,5 1 0,4 1 0,4 0 0,1-1 3,4-1 1,-7-2 0,3 3 0,-4-2 0,-3 2 0,-2 1-48,-2 2 1,-4 1 0,-4 1 0,-4 1 0,-3-1-1,-2 0 1,-3 0 0,-2 1 78,-3-1 0,-4 0 0,-6 0 0,-2 2 0,-4 1 0,-4-1 0,-2-1 0,-2 1-36,2-1 0,-3 0 0,3-3 1,3-2-1,6-1 0,3-2-1338,1 2 1362,6-4 0,1 5 0,5-3 0</inkml:trace>
  <inkml:trace contextRef="#ctx0" brushRef="#br0" timeOffset="71">16355 1622 7569,'-12'-12'435,"5"2"0,0 4 0,2 7-306,3 9 0,0 7 1,2 7-1,-1 3 1,-1 3-1,-2 3 0,1 1 1,2 0-159,1 1 1,0-5 0,1-1 0,2-2 0,1-4-1,-2-4 1,1-3-215,0-2 1,-1-1 0,3-2 0,-1 1 242,-1-1 0,6 1 0,-2-1 0</inkml:trace>
  <inkml:trace contextRef="#ctx0" brushRef="#br0" timeOffset="72">16320 1393 7569,'-5'-22'-79,"-2"-1"0,2 5 0,1 3-324,3 2 0,2 7 1,3 4 402,3 9 0,3 5 0,2 11 0</inkml:trace>
  <inkml:trace contextRef="#ctx0" brushRef="#br0" timeOffset="73">16572 1645 7569,'-10'-8'972,"2"3"-858,4 4 1,3 3-1,2 11 1,2 1 0,2 2-1,1 2 1,2 2 0,-1 1-151,1-2 0,-6 1 0,4-3 0,-3-1 0,1 1 0,-1-4 0,-2 0 0,-1-1-186,0-1 0,0-3 255,0-1 1,0-5-1,0-2 1,1-7-1,2-3 1,2-1-22,1-1 0,2-3 1,4-2-1,2 0 1,3-4-1,1 1 0,2 1 1,0 4-25,-1 2 0,2 2 0,-6 1 0,0 2 0,0 4 1,1 3-1,-2 1 48,-2 0 1,-2 5 0,-2 3 0,-4 2 0,-2 2 0,1 2-1,1 2-13,-2-2 0,-1 0 0,-1-1 0,0 4 1,0-1-1,0 1 0,0-3-179,0-1 0,0-2 0,2-1 0,0-1 0,3-1 29,2 1 0,-4-4 0,5-2 0,1-3 0,1-2 146,2-2 0,-1-5 1,0 2-1,1-4 1,-1 0-1,1 1 258,-1 2 0,1-1 1,-2 4-133,-3-1 0,0 8 0,-5 2 0,2 5 1,0 1-1,0-1 0,1-1-148,1 1 0,2 1 0,3 1 0,2-1 1,2-1-1,4-2 0,1-1-43,-1 0 1,3-3 0,-3 1-1,3-3 1,2-1 0,0-1-1,0-3 87,-3-4 1,-2-2 0,0-1 0,-3-1-1,-4 1 1,-1-2 0,-4-1-1,-3-2-40,-3-2 0,-2 0 1,-4-2-1,-8 2 1,-8 0-1,-9 3 1,-4 1-1,-4 5-214,-4 3 0,-2 2 0,-1 5 0,5 3 0,6 4 0,7 3-207,7 4 1,4 2 419,9 2 0,2 8 0,5-3 0</inkml:trace>
  <inkml:trace contextRef="#ctx0" brushRef="#br0" timeOffset="74">17634 1713 7569,'-1'-6'162,"-2"1"1,-2 1 0,0 1 0,0 6 0,4 6 0,2 5 0,4 0 52,1-2 1,1 4 0,1-1-1,0 0 1,0 0 0,-1 1 0,0-3-279,-2 0 0,4-1 0,-2-2 0,3-3 30,2-3 0,-1-4 0,1-4 0,-1-3 1,0-3-1,1-2 0,-1-1 22,1-2 1,-1 3-1,-1-4 1,-1 4-1,-2 0 1,-1 1 87,0-1-117,-3 1 0,6 6 1,-4 5-1,0 6 1,1 4-1,0 2 0,3-1-25,1 1 1,2-5 0,-1 1-1,1-1 1,-1 1 0,1-2 0,0 0-1,2-4 34,1-1 0,5-1 0,-4 0 0,1-1 0,-1-1 0,-2-4 67,-1 0 0,2-2 0,-1-3 1,-3 0-1,-2 1 0,-1 1 0,-1 1 469,1-1-488,0-1 0,-2 9 0,-2 5 1,-3 4-1,-1 5 0,0 1-42,0 1 1,4 6 0,0-4 0,-1 2 0,1-1 0,1 0 0,2-2 0,0 2-952,0 0 1,3-3 975,-3 4 0,4-5 0,0 3 0</inkml:trace>
  <inkml:trace contextRef="#ctx0" brushRef="#br0" timeOffset="75">18468 1702 7569,'-12'-17'68,"1"6"0,1 7-14,2 7 0,3 3 1,5 7-1,0 1 1,0 2-1,0 2 1,0 2-1,0 2-6,0 0 1,1 1 0,2-1-1,0-2 1,0-2 0,0-2-1,-1-2-734,2-1 0,1-1 686,-1-1 0,2 0 0,6 1 0</inkml:trace>
  <inkml:trace contextRef="#ctx0" brushRef="#br0" timeOffset="76">18399 1473 7569,'-6'-17'-50,"-3"0"1,6 7 0,5 2-1,4 4 1,4 4 49,1 4 0,11 3 0,2 4 0</inkml:trace>
  <inkml:trace contextRef="#ctx0" brushRef="#br0" timeOffset="77">18787 1725 7569,'0'-16'56,"0"0"1,0-1 0,0 1 0,0 2 0,-1 2 221,-3 5 0,2-2 0,-6 5 0,-1 2 1,-1 2-1,-3 3 0,-1 5 0,-2 2-228,-2 2 0,-1 4 1,-2 3-1,0 3 1,3-1-1,3 0 1,4-2-1,3 0-116,3-2 0,-2 1 1,3-4-1,2 1 1,5-1-1,5-2 1,2-5-24,1-3 1,2-3 0,1-1-1,2 0 1,2 0 0,1 0 0,0-1 63,0-3 0,-5-1 1,1-4-1,-2 2 1,-2-2-1,1-1 228,-1-2-217,-4 6 0,-4 6 0,-5 8 0,-2 2 0,2 1 0,0 1 0,2-1 0,0 0-35,0 1 1,0-1-1,0 1 1,2-1 0,1-1-1,5-2 1,-2 1-1,2-5 1,1-2 0,1-1-1,1-1 1,2 0 0,1 0 74,1 0 1,1-3-1,-4-2 1,2-2-1,1-3 1,1-3-1,-1-2 1,0 0 6,-1-2 1,-1-2 0,-2-6-1,1-3 1,-1 0 0,-1-2 0,0-3-1,-1-5 1,0-2 1,4-4 0,-6 2-1,2-2 1,0-2 0,-3 0 99,0 1 0,-3 0 0,-3 3 0,0 5 0,0 4 1,0 6-1,0 2 0,0 8 2,0 3 1,0 5 0,0 5 0,0 9 0,0 9-193,0 9 1,0 9-1,0 8 1,0 3-1,0 4 1,0 2-1,0 1 2,0 4 0,4-2 0,0-2 1,-1-1-1,-2-5 0,-1-1 0,0-4-71,0-4 1,4-2 0,-1-7 0,0-2 0,-2-2 0,0-4 0,2-2 0,1 0-753,-2 0 1,1-3 876,1 2 0,-3-2 0,4-2 0</inkml:trace>
  <inkml:trace contextRef="#ctx0" brushRef="#br0" timeOffset="78">19758 1051 7579,'0'-12'167,"0"1"0,-1 1 0,-3 3 0,-4 10 0,-2 10 0,-2 9 0,-4 8 0,-3 5 0,-2 6-37,-2 3 0,1 2 0,2 1 0,2 0 0,2 1 1,2-2-1,1-1 0,2-1-187,-1 0 0,6-1 0,2-1 0,3-4 0,1-1 0,1-2 0,3 1 0,4-4-198,2-3 1,5-3-1,1-3 1,2 0 0,2-1-1,2-3 1,1-4-132,0-2 0,0-2 0,-1-1 0,1-1 386,0-1 0,0-6 0,0 3 0</inkml:trace>
  <inkml:trace contextRef="#ctx0" brushRef="#br0" timeOffset="79">19987 1622 7569,'-18'-10'444,"3"2"0,7-5 1,4 8-377,3 9 0,1 5 0,0 4 0,0 1 1,1 2-1,2 2 0,2 2-77,1 2 0,2-3 0,2-1 0,-1-2 0,-2-2 0,1-1 0,0-3-131,-1-3 0,-3 2 1,2-6-1,-1-4 205,-2-6 1,2-3-1,-1-1 1,0-1-1,1 0 1,2-4-1,3-3 1,2-1-3,-1 1 0,2-3 0,1 3 0,2-2 0,1-2 0,-1 1 0,0 3-43,0 4 0,-3 4 0,2 4 0,-3 9 1,-5 8 38,-3 8 0,-3 3 1,-1 3-1,0 2 0,0 0 1,0 0-1,0-2-144,0-1 1,0-1 0,0 1 0,0 0-324,0 0 1,1-4-1,2-1 1,2-2 407,1-2 0,7 4 0,5 0 0</inkml:trace>
  <inkml:trace contextRef="#ctx0" brushRef="#br0" timeOffset="80">20489 1850 7569,'-10'-1'430,"2"3"0,4 7 0,3 3-227,1 0 1,0 4-1,0 0 1,0 2 0,0 2-1,0 2-67,0 1 1,0 3-566,0 1 0,0 1 288,0-1 0,0-3-254,0 2 1,0-3 394,0-4 0,0 8 0,0-3 0</inkml:trace>
  <inkml:trace contextRef="#ctx0" brushRef="#br0" timeOffset="81">20752 1508 7569,'-5'-12'162,"3"8"0,-1 8 0,1 10 0,2 9 1,0 6-1,0 5 0,0 3 0,0 1 1,0 2-1,0 0 129,0 3 1,2-2 0,0 0 0,3-1-485,2 1 1,-4-4-76,5 1 1,-4-4 157,3-4 1,-3-2-28,4-5 1,-4-1 39,3-3 0,-3-3-177,4-4 1,-6-1-131,2 0-543,2-4 947,-4 3 0,8-9 0,-4 4 0</inkml:trace>
  <inkml:trace contextRef="#ctx0" brushRef="#br0" timeOffset="82">20683 1645 7569,'0'-35'0,"0"2"367,0 3 0,0 2-60,0 5 0,5 5 44,3 3 1,6 1-93,1-1 1,4 2-79,-4-2 0,9 2-177,-1 2 0,6 3 3,-2 1 1,5 4-1,-3-1 1,1 3-91,1 1 1,-6 6-201,2 6 1,-4 1 124,-4 6 0,-3-4-25,-4 4 1,-6 0-1,-2 4 1,-4 0 18,-4-1 1,-9 5 166,-9 0 1,-6-2-59,-7-6 1,-4 1-80,-3-4 0,3-1 76,1-4 0,7-3-741,5 0 799,2-6 0,1 8 0,0-3 0</inkml:trace>
  <inkml:trace contextRef="#ctx0" brushRef="#br0" timeOffset="83">21209 845 7569,'-13'-24'961,"3"9"-724,10 15 1,5 10-98,2 9 1,7 6 275,2 2 1,4 9-117,-1-2 1,6 13-93,2 2 1,-10-21 0,1 0-255,0 2 1,-1 1 0,1 2 0,-1 1 8,-1 2 1,-1 1-24,2 1 0,-1 1 1,-4-2-1,-1 0 1,0 1-1,0 0 1,-2-2-1,-2 0 0,-2-1 1,-1-1-1,-3 30 1,-8-3 59,-8-2 0,-5-5 0,-5 1 0,-6-1 0,-7-3 0,-5-3 0</inkml:trace>
  <inkml:trace contextRef="#ctx0" brushRef="#br0" timeOffset="84">3974 8748 7569,'-16'-5'111,"3"0"1,-2-4 0,4 2 0,2-1-1,1 1 1,1-1 0,-1 0 0,3 2 0,4 2-1,4 4 67,2 4 0,7 6 1,-2 7-1,4 2 1,0 5-1,0 5 1,0 5-1,1 4 1,0 4-120,2 3 0,-5 0 1,5 2-1,-2 1 1,2 2-1,-1-2 0,2-1 1,-3-1-1,0-1-51,-1 1 0,-7-7 1,4-3-1,-1-6 1,0-2-1,1-2 1,-3-3-1,-1-3 136,-2-1 1,3-5-1,-5 1 139,0-2 1,-1-8-1,1-6 1,1-10-1,0-6-223,1-5 1,2-11 0,8-6 0,3-8 0,3-8-1,0-3 1,-9 26 0,0 0 0,0 0 0,0-2-183,1 0 0,-2-1 0,0 0 1,0 0-1,-1 2 0,0 0 0,8-28 1,-1 5-1,-5 9 0,-3 5-207,-5 5 1,1 11 0,-1 4 0,-3 6-179,-3 6 1,-5 10-1,-4 11 1,1 7 506,2 3 0,-2 7 0,4 1 0</inkml:trace>
  <inkml:trace contextRef="#ctx0" brushRef="#br0" timeOffset="85">4854 9365 7569,'-5'-23'30,"0"2"0,-3 0 0,4 4 0,3-1 0,1 1 0,0 0 0,0 0 260,0 1 0,0-3 0,0 3 0,0 2 0,0 2 1,-1 2-1,-3 2-203,-4 4 0,-6 4 1,-2 4-1,-2 5 1,-3 5-1,-4 5 0,-2 4 1,-1 2-111,0 2 0,5 4 1,5-1-1,2 0 1,2-1-1,2 0 1,5-2-1,3 0-27,3-2 1,1-8 0,1 3-1,3-4 1,3-2 0,5-2-1,2-5-18,1-2 1,4 3 0,-3-4 0,2-3 0,2-3 0,2-6 0,1-2 23,0-2 1,0-3 0,-1-1 0,1-1 0,0-1 0,-1 2 0,-3-1-1,-4 3 51,-2 2 0,-2 0 1,0 1-1,0 0 0,-3-1 1,-1 1 1026,-2-1-942,-1 6 0,-3 2 0,1 8 0,2 4 0,0 3 0,0 3-164,0 1 0,3 4 0,-2-4 0,2 1 1,0-1-1,1 0 0,0-1 0,0-1 25,3-2 1,-4-1-1,0-1 1,-1-2-1,0-1 91,3 0 1,1-3 0,0-1-1,-1-3-25,-1-3 0,-4-5 1,2 2-1,0-3 0,0-3 1,0-1-1,0-1 0,2-1-19,-2 0 1,3 3 0,-4-1 0,0 4-1,2 4 0,-1 1 0,-4 2 0,3 7 1,-1 4-1,1 3 0,0 3 48,1 1 0,-1 4 0,-3-2 0,3-1 0,0 2 0,0-1 0,-1-1-54,1-2 1,-3-1 0,1-2-1,-1 1 1,-2-1 102,0 0 0,-2-4 0,0-5 0,-3-3 0,0-5 0,0-3 0,2-4 35,2 0 0,1-4 1,0-4-1,1-4 0,4-4 1,5-2-1,5 1-139,3-2 0,1-1 1,4 0-1,0 3 1,-1 4-1,-2 5 1,-2 4-494,-2 5 0,3 3 0,-4 9 0,-1 2 500,-1 6 0,-7 10 0,-1 11 0</inkml:trace>
  <inkml:trace contextRef="#ctx0" brushRef="#br0" timeOffset="86">5962 8646 7569,'-18'-13'73,"5"-2"0,7 7 1,1-2-1,2 1 1,3 6-1,3 11 0,2 10 1,1 7-1,3 6 158,1 2 0,0 5 1,-1 1-1,-1 2 1,0 2-1,-1 1 1,-1 2-1,1 1-202,-1 2 0,-3 0 0,1 4 0,-4 0 0,-3 1 0,-2-4 1,0-3-1,-2-6 18,1-4 0,4-4 1,-3-3-1,1-3 1,0-4-1,1-3 1,2-2 192,1-2 1,0-1-215,0-3 0,5-6 0,3-2 1,3-3-1,3-2 0,3-2-188,0 0 0,1-6 0,3 2 0,-4 0 1,1-1-1,-1 1 0,0-1 0,0 2-580,-1 0 1,0-1 0,-6 2 741,-3-2 0,3 0 0,-3-5 0</inkml:trace>
  <inkml:trace contextRef="#ctx0" brushRef="#br0" timeOffset="87">5927 8566 7569,'-11'-23'-10,"5"5"0,3 4 0,6 4 1,4 2-1,5-1 0,2 1 1,1-1 47,-1 1 0,4 0 0,1-3 0,2 1 0,2 1 0,1 3 1,2 1-1,0 2-461,0 2 1,-6 1 422,-1 0 0,0 0 0,4 0 0</inkml:trace>
  <inkml:trace contextRef="#ctx0" brushRef="#br0" timeOffset="88">6384 8668 7569,'-4'-11'126,"2"1"-23,3 2 1,4 4 0,7 8 0,-1 5-1,2 5 1,2 5 0,4 4 0,3 4 0,0 4 60,1 6 1,0 0-1,0 4 1,0-1-1,0-1 1,-2 0 0,0-6-152,-2-6 1,-5-2 0,2-3 0,-1 0 0,1-3 0,-3-4-1,0-2 1,-1-2-187,-1 1 0,-3-5 0,-1 0 1,1-1-1,-1-1 0,1 2-1567,1-1 1740,-4-4 0,0 3 0,-5-5 0</inkml:trace>
  <inkml:trace contextRef="#ctx0" brushRef="#br0" timeOffset="89">6853 8657 7569,'-22'-22'98,"4"3"1,7 4 0,4 4 170,2 3 0,3 3 1,-5 6-1,1 4 1,0 8-1,-3 9 1,-3 8-1,-3 8-254,-4 8 0,-4 8 0,11-23 0,-1-1 0,0 0 0,-1 0 0,-11 27 0,0-4 0,-1-4 1,0-6-142,0-5 0,3-3 0,3-2 0,2-2 0,3-5 0,4-3 0,3-4-550,3-3 1,1-4 675,4 0 0,0-6 0,0-1 0</inkml:trace>
  <inkml:trace contextRef="#ctx0" brushRef="#br0" timeOffset="90">7001 8577 7569,'-11'-23'250,"5"5"1,5 3-1,5 3 1,1 0-1,1 1-68,1-1 0,0 5 0,6 0 0,2 1 0,3 1 0,1 0 0,0 2 0,0 2-249,-1 1 0,4 4 0,-5 1 0,1 1 0,-1 4 0,-2 3 0,0 4 38,-1 0 1,-1 2 0,-2 4 0,1 1 0,-2 2 0,-1 2-1,-3 1 115,-1 3 0,3 1 0,-3 2 0,0 2 0,1 1 0,-1-1 1,0 0-1,-2-1-23,-2 2 0,3 2 1,0-3-1,-2 1 1,-1-2-1,-1 0 0,0-2 1,0-1 76,0-2 0,0-3 0,0-6 0,0 0 0,2-3 0,0-2 0,2-2 173,-1 0 0,-2 0 0,-1-3 0,0-1-142,0 0 1,-1-4 0,-4-3 0,-6-3 0,-4-1 0,-3 0 0,-2 0-354,-1 0 0,-6 0 1,-1 0-1,0-1 1,0-3-1,4-3 1,4 0 181,4-1 0,4 1 0,0-5 0</inkml:trace>
  <inkml:trace contextRef="#ctx0" brushRef="#br0" timeOffset="91">8029 8908 7569,'-12'-16'219,"1"7"1,1-3 0,5 4 0,7 1 0,10 3 0,6 3 0,6 1-38,5 0 1,4 0 0,1 0 0,0 0 0,2 0-1,-1 0 1,1-1 0,-4-2-710,-3 0 1,-3-1 0,-4 2 0,-3 0 526,-4-2 0,-12 5 0,-4 6 0</inkml:trace>
  <inkml:trace contextRef="#ctx0" brushRef="#br0" timeOffset="92">8075 9034 7569,'-12'5'112,"1"0"0,1 4 0,2-1 0,5 0 0,6 1 84,5-1 1,8 1-1,6-5 1,4-2 0,5-1-1,3-1 1,4 0 0,1 0-274,1 0 1,-2 0 0,-3 0 0,2 0 76,1 0 0,5 6 0,-2 0 0</inkml:trace>
  <inkml:trace contextRef="#ctx0" brushRef="#br0" timeOffset="93">8943 8497 8187,'-6'-13'21,"0"-1"1,0-1 0,3 3 0,6 3 0,4 5-1,4 3 1,0 2 0,2 4 0,1 8 0,2 8 0,2 8-1,2 6 1,2 3 233,1 4 0,-1 2 0,1 3 1,-1 1-1,-2 2 0,-1-1 1,0 1-1,0 0-231,0 2 1,-5-5 0,1 0 0,-2-6 0,-1-4 0,-1-6 0,-1-3 0,-1-5 201,-1-2 1,-5-7 0,4 1 57,-2-3 1,-1-10 0,-4-6 0,-2-6 0,0-5-1,-2-6 1,0-4 0,0-6-246,1-2 1,-1-6 0,4-4 0,0-4-1,0-3 1,0 0 0,1-4-484,3-3 1,0-2-1,6 2 1,3 2-1,1 5 1,1 10 0,0 8-315,-1 9 1,-5 7 0,-2 8 0,2 4 0,0 4 757,-1 4 0,2 13 0,-4 7 0</inkml:trace>
  <inkml:trace contextRef="#ctx0" brushRef="#br0" timeOffset="94">9845 8931 7569,'-5'-16'118,"3"3"0,-1-2 0,1 2 0,2 2 0,0-1 179,0 1 0,-5 3 0,-4 2 0,-3 1 1,-5 2-1,-1 3 0,-3 4-232,-4 4 0,-1 7 0,-4 4 1,-1 2-1,2 4 0,4 0 1,3 2-107,3-2 1,9-1-1,0-1 1,3 0-1,5-2 1,2 0-1,4-4-120,3 0 0,5-3 0,3-5 0,4-3 0,3-1 0,0-2 1,1-2-1,0-2 138,0-3 1,0-2-1,-2-6 1,-2 1-1,-3-1 1,-2 1 0,-2-1-1,1 1 187,-3 0 0,-2-1 1,-1 1-1,-3-1 0,-3 1 1,-1-1 255,0 1-451,0 5 1,-1 6 0,-1 7 0,-2 3-1,1 3 1,2 1 0,1 3 0,0-1-34,0 1 1,1-2 0,2-4 0,2 1-1,2-1 1,5 1 0,2-2 0,1-3 23,2-3 1,-3-3 0,3-1 0,1 0 0,0-1 0,1-3 0,0-3 82,0-3 0,-5-2 0,1 1 0,-1-2 0,0-1 0,1-1 0,-2 0 122,-4-2 1,1 4-1,-4-2 1,1 2-1,-2 2-149,0 0 0,-4 6 1,3 5-1,-2 7 1,1 6-1,1 3 20,-2 2 0,3-3 0,-1 3 0,0 0 0,0 0 0,1 1 0,0-2 18,0-1 1,3 0 0,-3-1-1,0-1 1,0-1 35,-3-2 1,-2-4 0,-3-5 0,-4-4-59,1-6 1,-3-2 0,4-3-1,0-1 1,0-2 0,2-2 0,2-2-1,1-2 6,0-1 1,6-4 0,4-3 0,6 0 0,1-1-1,4 0 1,0-1-394,2 2 0,4 7 0,2 7 1,3 5-1,3 3 0,1 5 1,-1 1-2293,0 2 2647,-6 10 0,4 3 0,-4 10 0</inkml:trace>
  <inkml:trace contextRef="#ctx0" brushRef="#br0" timeOffset="95">10896 8451 7569,'0'-22'173,"0"-1"0,0 0 1,0 1-1,0 3 1,0 4-1,0 2 0,0 5 1,-2 5-1,0 11 1,-2 11-1,1 9 0,2 7 125,1 4 1,0 3 0,0 4 0,0 0 0,0-1 0,0 1 0,0 1 0,0 1-351,0 2 1,0 3 0,0-5 0,0-2 0,0-4-1,0-3 1,0-3-59,0-5 1,4 0 0,0-7-1,-2-4 1,0-2 0,-2-4 0,0-1 238,0-2 0,5-5 0,2-2-77,3-3 0,6-2 0,0-3 0,2-3 1,2-3-1,2-1 0,1 3 0,-1 0-595,1-1 1,-1 3 0,-3-1 0,-4 2 0,-2 3 542,-2 1 0,1-5 0,-1 0 0</inkml:trace>
  <inkml:trace contextRef="#ctx0" brushRef="#br0" timeOffset="96">10758 8269 7569,'-10'-29'82,"4"3"0,8 6 0,11 6 0,10 4 0,5 3 0,4 2-223,1 3 1,-3-3 0,1 1-1,2 1 1,2 2 0,3 1-1,0 0 1,0 0 140,0 0 0,0 5 0,-3 1 0</inkml:trace>
  <inkml:trace contextRef="#ctx0" brushRef="#br0" timeOffset="97">11261 8451 7569,'0'-11'46,"1"1"1,3 2 0,4 4 0,1 4-1,1 4 164,1 4 1,-2 3 0,7 5-1,1 4 1,2 5 0,3 6 0,0 2-1,0 1-212,-3 0 1,3 0 0,-5 1 0,2-2 0,-1-2 0,-1-1 0,-3-2 0,-2-4-221,0-4 0,-1-4 1,1-3-1,-1 1 0,-1 1 1,-1-2 221,-1-4 0,-1 1 0,5-4 0</inkml:trace>
  <inkml:trace contextRef="#ctx0" brushRef="#br0" timeOffset="98">11695 8360 7569,'-17'-16'102,"5"4"0,-2 2 1,4 10-1,1 10-7,-4 8 0,0 10 0,-6 6 0,-1 7 0,-3 4 0,-2 4 0,-2 0 0,2-1-247,1-1 1,5-5 0,1 0 0,0 0 0,2 0 0,-1-2 0,3-2 151,1-5 0,-3 2 0,-2-6 0</inkml:trace>
  <inkml:trace contextRef="#ctx0" brushRef="#br0" timeOffset="99">11786 8885 7569,'0'-11'257,"0"3"0,0 3 0,0 4 0,0 6 0,0 5-31,0 6 0,0 1 1,0 6-1,0 1 0,0 2 1,0 2-1,0 1 1,0 1-304,0-1 1,0 3 0,0-5 0,2-3-1,0-3 1,2-3 0,-2-1-458,0-3 0,-2-5 0,0-2 534,0 2 0,0-4 0,0 0 0</inkml:trace>
  <inkml:trace contextRef="#ctx0" brushRef="#br0" timeOffset="100">11958 8280 7569,'-18'-23'32,"3"6"0,8 3 0,7 3 1,7 5-1,3 0 0,1 1 0,1-2 79,-1 1 0,2 2 0,2-2 0,4-1 0,1 2 0,1 0 1,-4 3-1,1 0-62,0 2 0,-3 0 0,3 0 0,-2 0 0,-2 2 87,-1 2 0,-5 3 0,-2 8 0,-1 4 0,-2 3 0,-1 3 1,1 5-7,1 4 1,1 4 0,-3 0 0,3 4 0,0 2 0,2 2 0,-2 0-107,0-1 1,4 1-1,-2 0 1,2-1-1,0 0 1,-3-3 0,1-4-1,-2-4-1,0-4 1,2 2-1,-1-5 1,-1-3 0,0-2-1,-3-5 1,0 0 54,-2-3 1,0-5 0,0-2 0,-2 2 0,-2 0-39,-3-1 0,-3-2 0,-3-4 0,-1 2 0,-2-1 0,-3-1 0,-4 1 0,-3 1-560,1-2 0,2 0 0,4-2 0,4 0 520,2 0 0,2 0 0,-1 0 0</inkml:trace>
  <inkml:trace contextRef="#ctx0" brushRef="#br0" timeOffset="101">12917 8429 7569,'-11'-7'125,"4"3"1,3 10 0,3 6 0,1 10 0,0 7 0,0 4 0,0 1 0,0 0-1,0 1 1,1-2 0,2-2 0,2-1 0,0-2 19,0-3 1,3-1 0,-3-2 0,0-2 0,1-2 0,-1-2 0,0-2 0,-2-1-1531,-2-2 0,3 1 1385,0-1 0,-10 1 0,-7-1 0</inkml:trace>
  <inkml:trace contextRef="#ctx0" brushRef="#br0" timeOffset="102">12689 8748 7660,'-5'0'189,"3"-1"0,7-1 0,5-4 0,7 1 0,5-1 0,4 0-55,5-3 1,7-1-1,2 0 1,2 1-1,0 1 1,1 0-1,0 1 1,1 0-1235,-3 2 1100,-9 2 0,1-2 0,-10-2 0</inkml:trace>
  <inkml:trace contextRef="#ctx0" brushRef="#br0" timeOffset="103">13351 8257 7569,'-13'-17'204,"1"8"1,12 12 0,5 11 0,4 7 104,2 2 0,0 8 0,2 6 1,2 4-1,4 4 0,3 2 1,0 4-1,-2 1-232,-1 1 1,-1-6 0,2 0 0,-2-5 0,-2-4 0,-2-5 0,-1-5 0,-2-4-141,1-1 0,-2-5 1,-1-4-1,-3-4 162,-1-2 0,-1-7 1,-4-1-1,0-8 1,0-6-1,0-5 1,0-4-58,0-3 0,0-7 1,0-7-1,0 1 1,0-3-1,0-2 0,1-7 1,3-4-211,4-2 1,2-4 0,1 1-1,1 1 1,-1 6 0,-1 8 0,-2 10-1,-3 8-2462,0 7 2630,-4 3 0,4 26 0,-5 5 0</inkml:trace>
  <inkml:trace contextRef="#ctx0" brushRef="#br0" timeOffset="104">14013 8737 7569,'-22'-23'-55,"8"2"1,3 0 0,4 3 0,2 2 0,-2 2 0,2 0-1,-1 0 1,0-1 0,-2 1 408,2 1 0,-4 2 1,2 1-1,-2 2 1,-3 7-1,-1 7-216,-1 9 0,0 6 0,3 1 0,1 3 0,-1 1 0,2 3 0,1 2 1,3-2-166,1-1 1,1 0-1,4-4 1,0 0-1,0-2 1,1-2-1,3-2 1,4-3-72,2-2 0,6-6 1,2 0-1,1-2 0,0-3 1,3-2-1,1-4 95,0-3 0,4-5 0,-6-2 0,-2-1 0,-1 1 0,-4 0 0,-2 0 69,0-1 1,-5-4 0,0 3 0,-2-1 0,-1 1-1,-1 0 1,1 1 0,-1 0 84,-2 1 1,-1 5 0,0 1-127,0 0 1,0 8-1,0 3 1,0 8 0,0 3-1,0 2 1,0 2-42,0 2 1,4 2 0,1-1 0,0 0 0,1-4 0,1 1 0,1-1-107,3-1 1,-4-1-1,1-5 1,1-2 0,1-3-1,1-1 1,1 0 110,-1-2 0,1-6 1,-1-3-1,-1-3 1,-1-2-1,-1 1 1,-1-2 133,0-2 0,3 1 1,-4-4-1,2 0 0,-2 2 1,-1-1-1,-1 3 8,1 2 0,-4 4 1,4 3-1,-1 4 1,0 6-188,-2 4 1,4 7-1,-3 3 1,0 3 0,-1 1-1,1 0 1,1-1 0,-2 1 22,0 0 1,-2-1 0,0-2-1,0-2 1,0 0 0,0-2 15,0 1 1,0-6 0,-2-5 0,-1-1 0,-5-2 0,-1-3 124,1-4 0,-2-4 0,4-7 0,0-3 0,2-2 0,3-1 0,1-4 1,0 0 13,0-3 1,5 3 0,3-6-1,5 1 1,4-1 0,0 2-1,2 1 1,0 3-826,1 1 1,-5 6 0,3 4 702,-2 5 0,9 4 0,-1 5 0</inkml:trace>
  <inkml:trace contextRef="#ctx0" brushRef="#br0" timeOffset="105">14653 8154 7569,'-11'-22'84,"0"0"0,5 4 1,6 7-1,6 7 1,3 7-1,0 6 1,-1 4-1,1 8 1,0 5-1,-1 9 1,0 7-1,0 5 1,-1 3-1,1 2 168,1 3 0,0-3 0,0 0 0,-2-1 0,1-3 0,-1-1 0,0-3 0,-1-1-381,0-1 0,1-6 1,0-2-1,-2-5 0,-1-3 1,0-2-1,-1-4 0,-1-3 83,2-7 0,-3 1 0,4-5 76,0 1 0,2-3 0,5-7 0,2-2 0,3-1 1,1-3-1,2-1 0,1-2-224,2 1 0,-4-1 1,-1 1-1,0 0 0,-2 0 1,1 3-1,-3 0 194,-1-1 0,-2-1 0,0-2 0</inkml:trace>
  <inkml:trace contextRef="#ctx0" brushRef="#br0" timeOffset="106">14607 8189 7569,'-10'-33'-38,"4"5"0,7 8 1,10 7-1,11 4 1,7 1-1,4 2-136,1 1 0,2-3 1,2 3-1,4 0 0,1 0 174,-1 3 0,2 0 0,-3 2 0</inkml:trace>
  <inkml:trace contextRef="#ctx0" brushRef="#br0" timeOffset="107">15178 8177 7569,'-11'-5'-6,"6"4"0,5 0 0,6 6 0,4 7 0,2 5 282,-1 3 0,4 2 0,2 2 0,-1 3 1,2 3-1,-1 3 0,0 3 0,0 0-255,-1 2 0,1 1 1,-3-6-1,1-2 1,-1-3-1,-1-2 1,-2-5-247,1 1 1,-2-6-1,-1-1 1,-3-2-1,0-1 225,1-1 0,0 0 0,5 1 0</inkml:trace>
  <inkml:trace contextRef="#ctx0" brushRef="#br0" timeOffset="108">15532 8166 7569,'-29'-5'124,"1"5"1,7 1-1,2 11 1,3 9-1,2 8 1,1 6 0,-4 1-132,-1 2 1,0 6 0,-2-3 0,4 4 0,2-1 0,5-1-1,1-1 1,3 1 0,0 1 6,3-3 0,0 4 0,2-5 0</inkml:trace>
  <inkml:trace contextRef="#ctx0" brushRef="#br0" timeOffset="109">15555 8691 7569,'0'-17'144,"4"-4"0,1 6 0,1 1 0,3 3 0,1 2 0,2 1 196,-1-1 0,1 4 1,-1 1-1,-1 4 1,-1 4-1,-2 4 1,-1 2-342,0 1 1,-3 6-1,1 2 1,-3 2-1,-2 2 1,-3 0 0,-4 0-1,-3 1-156,-4 3 1,-2-3-1,-3 2 1,1-1-1,0-3 1,1 0-1,4-2 1,4-2 71,2-1 0,6-2 0,-2-4 0,4-1 0,4-2 1,4-4 13,6-3 0,4-1 0,5 0 0,0 0 0,1-1 1,1-2-1,2-2-229,-2-1 1,0-2 0,-3-3 0,1-2 299,0-2 0,-5-3 0,-2-5 0</inkml:trace>
  <inkml:trace contextRef="#ctx0" brushRef="#br0" timeOffset="110">15909 8143 7569,'-11'-34'146,"4"1"1,5 2 0,4 5 0,6 2 0,2 2 0,2 2 0,-1 1 55,1-2 1,-2 5-1,-1 1 1,-2 3 0,2 3-1,1 3 1,2 1 0,-1 2-192,0 2 0,1 6 0,-1 4 0,1 5 1,-1 5-1,-1 5 0,-1 7-15,-1 7 0,-6 5 1,2 5-1,-3 4 0,-1 5 1,0 2-1,0-1 70,0-1 0,4 0 1,1 0-1,0-1 1,2-3-1,-1-3 1,3-4-1,1-5-106,2-2 0,-5-5 0,1-4 0,1-3 0,0-3 1,-1-2-1,-1-2 0,-2-2-46,-3-2 0,0-1 1,-4-3-1,-1-2 0,-6-1 1,-4-3 27,-2-1 1,-6 3 0,2-3-1,-3 0 1,-4 1 0,0-1-1,1 2 58,5-1 0,-1-3 0,3 2 0</inkml:trace>
  <inkml:trace contextRef="#ctx0" brushRef="#br0" timeOffset="111">16332 8474 7569,'0'-11'218,"-3"2"1,3 6 0,5 11 0,4 10 0,3 7 0,-1 6 0,1 2 0,0 0 0,1-2-1,1-1-109,0-3 0,-4 4 0,5-4 0,-3-2 0,-3-2 0,-3-3 0,0-2 0,-1-2 0,2-2-1501,-1-1 0,-4-2 1392,2 1 0,3-1 0,-1 1 0</inkml:trace>
  <inkml:trace contextRef="#ctx0" brushRef="#br0" timeOffset="112">16332 8783 7569,'0'-12'79,"1"2"0,4 1 0,5 3 0,6-1 0,1 2 0,4-1-142,0 0 0,2 3 0,1-2 0,2 1 0,1 1 63,3 0 0,-5 2 0,3 1 0</inkml:trace>
  <inkml:trace contextRef="#ctx0" brushRef="#br0" timeOffset="113">16812 8840 7569,'-6'-17'68,"0"-1"1,0 1 0,2 1 0,3 4-83,1 0 0,5 2 1,2 3 13,4 3 0,5 3 0,2 1 0</inkml:trace>
  <inkml:trace contextRef="#ctx0" brushRef="#br0" timeOffset="114">17063 8783 7569,'-5'-12'776,"3"1"1,-1-1-830,1 1 0,4 5 0,1 3 0,5 6 1,1 4 52,-1 3 0,7 2 0,-3-1 0</inkml:trace>
  <inkml:trace contextRef="#ctx0" brushRef="#br0" timeOffset="115">17211 8783 7569,'7'-5'608,"-2"-2"-503,0 1 1,-3 1-1,6 5 1,0 1-1,-1 3-105,1 3 0,4 4 0,6 0 0</inkml:trace>
  <inkml:trace contextRef="#ctx0" brushRef="#br0" timeOffset="116">17794 8257 7472,'-7'-4'32,"4"8"1,1 10 0,2 7 0,0 4 0,0 4 0,0 7 0,0 2 0,0 2 0,2 0 0,0-1 0,3-3 0,2-3 0,0-4 0,1-1 0,-1-4 41,2-4 1,-2 0-1,-1-4 1,-1-2-1,-1-3-903,1-3 829,-4 2 0,4-9 0,-5 4 0</inkml:trace>
  <inkml:trace contextRef="#ctx0" brushRef="#br0" timeOffset="117">17600 8611 7731,'6'-6'92,"5"1"0,7 1 1,5-1-1,5 0 1,5-1-113,4-1 1,6 3 0,-1-2-1,2 0 1,2 1 0,-2 0 19,-2 2 0,-3-3 0,-4-1 0</inkml:trace>
  <inkml:trace contextRef="#ctx0" brushRef="#br0" timeOffset="118">18228 8109 7569,'-10'-18'263,"1"4"1,2 6 0,2 8 0,4 8 0,4 6-43,4 5 0,3 4 0,3 5 1,2 5-1,4 6 0,3 4 0,1 4 1,-1 0-183,1 0 0,0-5 0,-1-1 0,-2-1 0,-2 0 0,-2-2 0,-2-5-181,-1-5 0,1-4 0,-1-3 1,-3-2-1,-1-3 220,-3-4 1,-1-7 0,-6-5 0,-2-6 0,-2-5-1,-1-5 1,-2-3-16,2-2 1,-3-6 0,4-2 0,0-3-1,0-5 1,1-2 0,0-4-134,0-2 1,1-5-1,3-2 1,0-2-1,0 2 1,1 2-1,3 1-405,3 2 0,5 8 0,2 6 1,1 9-1,-1 9 0,-2 6 0,0 5 475,-1 3 0,1 11 0,-1 3 0</inkml:trace>
  <inkml:trace contextRef="#ctx0" brushRef="#br0" timeOffset="119">19084 8371 7569,'7'-15'136,"-4"-1"1,-1-1 0,-4 1-1,-1 2 1,-5 1 190,-2 2 0,-5 4 1,-3 4-1,-2 3 0,-6 3 1,-2 6-1,-3 5 0,-1 5-311,1 3 0,0 2 0,5 1 0,5 3 0,4 0 0,4 0 0,3-1-151,3 1 0,2-8 1,5 3-1,1-3 0,3-2 1,3-3-1,3-2 31,2-2 1,4-3 0,3-2 0,3-1-1,1-4 1,-2-2 0,0-4 0,-2-1 172,1-3 0,0-3 0,-1-1 0,-3-4 0,-4 1 1,0-2-1,-1 1 0,-1 1 159,-2 2 1,1-3 0,-5 2-1,-1 1 1,1 1-187,0 2 1,0 2-1,-4 5-144,0 8 1,0 5 0,0 2 0,0 1-1,0 1 1,0 1 0,1 1 0,2-1 1,0-2 1,5 0 0,-3-1 0,1 1 0,3-1 0,2-1 54,0-2 1,0-3 0,1-5 0,-1-1 0,1-3 0,-1-3 146,0 1 0,1-4 0,-1 1 0,-1-4 0,-1-2 0,-1 0 0,1 0 225,1 0 0,-2-1 0,-2 5 0,0-1-369,1 1 0,-5 6 0,2 5 0,-3 6 0,1 6 1,0 3-1,2 4 0,-2 3 11,0 0 1,1 1 0,3 0 0,-1-1-1,1-2 1,-1-2 0,0-1 51,-2 1 0,2-4 1,-1 1-1,-1-3 1,1-3 3,0-2 1,0-5-1,-5-2 1,-2-8 0,-1-5-1,0-3 19,-1-2 0,3-1 0,-5-4 0,2-1 0,3-1 0,1-2 0,1 0 0,1 1 63,3-1 1,2-5-1,5 3 1,2-1-1,4 1 1,4 1-1,6 4-407,2 3 0,-2 6 0,3 7 0,2 5 1,1 3-1,1 5 0,-1 5-2106,-3 4 2406,-2 6 0,-5 3 0,0 6 0</inkml:trace>
  <inkml:trace contextRef="#ctx0" brushRef="#br0" timeOffset="120">19872 7972 7417,'0'-19'82,"2"1"1,0 0 0,3 3 0,2 1 0,0 4 0,1 1 0,-2 1 0,-1 3 0,-2 4-1,-2 7 1,-1 8 0,0 9 234,0 6 0,-1 6 0,-2 3 0,-1 4 0,2 2 0,1 3 0,1 1 0,0 2 0,1-1-271,3 2 0,-2-4 0,6 4 0,-1-3 0,1-1 0,-2-4 0,-1-1 0,-1-3-162,1 0 0,-3-6 0,1-6 1,-1-4-1,-2-3 0,0-2 0,0-1 285,0-4 1,0-4 4,0-1 1,1-5 0,3-1 0,5-4 0,3-6 0,5-2-587,1-2 1,-3 5 0,4-1 0,1-1 0,0-1 0,1-1 0,-3-1 411,-2 1 0,4-6 0,-2 0 0</inkml:trace>
  <inkml:trace contextRef="#ctx0" brushRef="#br0" timeOffset="121">19815 7960 7569,'-14'-34'239,"3"1"1,4 3-1,5 4 1,3 6-1,3 5 1,4 2-53,2 2 1,6-1 0,3-1 0,4 0 0,4-3-1,5 4 1,4 1 0,6 5-417,3 1 0,0 1 1,1 4-1,-2 0 0,-2 0 229,-4 0 0,-2 5 0,-2 2 0</inkml:trace>
  <inkml:trace contextRef="#ctx0" brushRef="#br0" timeOffset="122">20421 7972 7569,'-7'-17'252,"2"5"1,6-2 0,3 5-24,4 5 0,1 9 0,0 6 0,-1 7 0,4 5 0,3 5 0,2 5 0,0 5-215,1 3 0,0 0 1,2 5-1,-2 0 0,0-2 1,-2-2-1,2-4 1,-2-2-149,1-2 0,-1-5 0,-3-3 1,0-5-1,-3-3 0,0-2-1954,0-2 2088,2-1 0,-6-7 0,-1-1 0</inkml:trace>
  <inkml:trace contextRef="#ctx0" brushRef="#br0" timeOffset="123">20786 7858 7569,'0'-23'208,"1"1"1,2 3 0,1 6 65,-2 8 1,-6 12 0,-5 13 0,-3 5 0,-5 7 0,-1 5-1,-3 5 1,-3 3-187,-3 5 0,-1-3 0,2 2 0,-4-2 0,0-1 0,1 1 0,1 0-562,2-1 0,4-1 1,1-8-1,4-1 474,0 0 0,-3 1 0,2-3 0</inkml:trace>
  <inkml:trace contextRef="#ctx0" brushRef="#br0" timeOffset="124">20923 8451 7569,'0'-17'173,"0"0"1,0 8 0,0 7 0,0 8 0,0 8 0,0 4 0,0 3 0,0 4 0,0 1-26,0 0 1,1-2-1,2-3 1,1 0-1,-2-4 1,-1 1-1,-1-1 1,0-1-269,0-2 1,0-5 0,2-3 0,0 1 0,3-2 90,2 0 1,-4-3 0,5-4-1,1-3 1,1-2 0,2-3-1,-1-3 65,0-2 0,1-1 0,1 2 0,0-1 1,1 1-1,-2 1 0,-3 1 4,0 1 1,-3 1-1,2 2 1,0 4-1,1 4-70,-1 4 1,1 3 0,-4 5-1,0 2 1,1 2 0,-1-1-1,0 0 1,-1 0-178,1-1 1,-3-1 0,1-2-1,-1 1 1,-1-1 0,2 1 206,0-1 0,1 0 0,-4 1 0</inkml:trace>
  <inkml:trace contextRef="#ctx0" brushRef="#br0" timeOffset="125">21403 7732 7569,'0'-41'40,"4"8"1,1 10-1,1 7 1,3 5-1,1 2 139,1 1 0,1 6 0,-1-2 1,2 2-1,1 2 0,2 2 1,2 0-1,2 3 0,2 0-131,1 0 0,-3 3 0,0-3 0,2 0 0,-3 0 0,0-2 0,-2-2-21,-1-1 0,-4 4 0,-5 0 0,1 0 0,-1 1 0,0 2 0,-2 5 0,-3 4 53,0 7 1,-2 6-1,0 8 1,0 4-1,0 3 1,0 6 0,0 3-1,0 3-24,0 2 1,0 5 0,0 0 0,0 0 0,0 2 0,0-2-1,0-3-59,0-6 1,3-3 0,2-6-1,1-3 1,-1-4 0,-2-4-1,1-4 151,0-3 1,4-3 0,-5-2 0,0-3 0,-2-4-1,-1-2 1,0-2 149,0 0 1,-1-4 0,-3-3 0,-3-3 0,-5-1 0,-3-1-417,-4-3 1,-3-1 0,-2-4 0,-1 2 0,-3 2 0,0 3 0,0 1 117,3 1 0,-4 5 0,-1 1 0</inkml:trace>
  <inkml:trace contextRef="#ctx0" brushRef="#br0" timeOffset="126">4203 10941 7569,'-4'-11'-356,"0"-1"482,0 1 0,4 3 0,0 1 0,2-1 0,2 2 0,2 3 0,1 6 0,1 6 0,1 5 0,1 6 0,2 5 0,-1 6 99,0 2 1,1 2 0,-1 2 0,2 2-1,1 1 1,2-1 0,1-1 0,1 1-1,-1 2-259,4 0 1,-4 2-1,1-5 1,0-1-1,-1-3 1,-1-4-1,-2-3 1,-1-3 12,-2-1 0,1-4 0,-1-2 1,-1-3-1,-2-4 0,-3-1 229,0-3 1,-3-1 0,5-6 0,-2-4-1,-1-6 1,1-4 0,1-4-58,0-5 0,6-5 1,-2-9-1,4-4 0,1-4 1,0-2-1,1-3-245,-2-1 1,2-1 0,-1-4 0,-1 1-1,-2 4 1,-5 5 0,-2 5-517,0 3 1,-3 10 0,1 7 0,-1 7-2586,-2 9 3195,0 6 0,10 21 0,3 3 0</inkml:trace>
  <inkml:trace contextRef="#ctx0" brushRef="#br0" timeOffset="127">5174 11409 7569,'-7'-17'231,"2"1"1,1 4-1,1 0 1,-1 1-19,-1-1 1,-2 2 0,-4 3 0,0 3 0,-1 3 0,1 2-1,-2 4-205,-2 6 0,2 2 0,-3 6 0,0 1 0,1 2 0,2 1 1,3 0-1,4 0-160,1-1 0,1 1 1,4-1-1,0-2 1,0-2-1,0 0 0,1-2 76,3 1 1,2-2 0,6-5 0,-1-2 0,1-5 0,0-1 141,4-2 1,-4 0-1,5-2 1,-1-1-1,2-6 1,0-4-1,-3-2 1,-1 0 32,1-2 0,-2 3 1,2-4-1,-2 1 0,-2-1 1,-1-2-1,-1-1-47,-1 2 0,-5-1 1,0 3-1,0 1 1,-1-1-1,2 3-27,-1 2 1,-2 7 0,-1 5-144,0 6 1,1 8 0,2 2 0,2 2 0,0 1 0,1 0 0,-1 0 0,2 0 15,-1-1 0,0 2 1,3-4-1,-1-1 0,0 0 1,-1 0-1,1-2 0,-1-3 94,0-2 1,3-6 0,-3 2 0,4-3 0,-1-2 236,-3-3 0,4-2 0,-5-5 0,2-2 1,-1-1-1,2-1 0,0-1-28,-1 0 1,0 2 0,-3-4 0,1 2 0,0 2 0,-1 1-269,0 2 0,4 4 0,-3 5 0,2 4 0,-2 6 0,1 3-42,-1 5 1,-2-2 0,2 5 0,-1 1 0,-1 1 0,0 1 0,0-2 39,-2-1 0,-1 0 0,-1 3 0,0-2 0,0-2 1,0-1 279,0-3 1,-1-3-1,-1-5 209,-2-6 1,-4-6-1,4-8 1,3-2 0,2-2-1,4-3 1,3-1-348,5-5 0,-1 2 0,7-5 0,2 1 0,0 0 1,2-1-1,0 0 0,0 4-1322,0 2 0,0 10 1249,-1 2 0,6 8 0,1-1 0</inkml:trace>
  <inkml:trace contextRef="#ctx0" brushRef="#br0" timeOffset="128">6259 10827 7569,'-5'-22'235,"-2"3"0,1 4 1,2 2-1,3 2 1,0 1-35,-3 2 0,2 13 0,-1 11 0,0 5 0,1 7 0,-2 6 1,1 6-1,2 2-164,1-1 1,0-3-1,1 3 1,2 0 0,1-1-1,-2 2 1,-1 0-1,1 0-102,1 1 0,-1-2 1,2-2-1,-3-2 0,-1-4 1,0-1-1,0-5-73,0-4 0,0-1 1,0-6-1,0 1 1,1-1 185,3-2 0,-2-2 0,6-5 0,0-2 0,-1-1 0,1 0 1,1-1-1,2-2-59,4-1 0,-1-4 0,5-1 0,2 0 0,0-1 0,2 0 0,0 0 0,-1 1-467,-3 0 1,1-3 0,-5 5 0,-1-1 477,-1-1 0,-2-2 0,1-4 0</inkml:trace>
  <inkml:trace contextRef="#ctx0" brushRef="#br0" timeOffset="129">6293 10747 7569,'-10'-25'-30,"2"1"1,6 5 0,4 3 0,6 6 0,2 0 0,1 0 26,1-2 1,-1 5-1,2-1 1,2 1-1,5-1 1,4 2-1,4-1 1,0 2 0,2 0-318,-1 3 320,-4 0 0,13 2 0,-2 0 0</inkml:trace>
  <inkml:trace contextRef="#ctx0" brushRef="#br0" timeOffset="130">6738 10758 7569,'-6'-11'42,"1"6"1,5 5 0,1 6-1,3 6 1,4 3 55,2 4 1,2 9-1,2 5 1,3 5 0,1 3-1,2 2 1,2 0 0,0 0-136,1-1 0,0-5 0,-1-1 0,-2-3 0,-2-3 0,-2-4 0,-1-3 0,1-4-38,-1-2 0,0-3 0,-5-5 0,-1-3 0,-1-1 1,-1-1-1,1 0-491,0-1 1,-5 1 565,5-4 0,0-5 0,3-1 0</inkml:trace>
  <inkml:trace contextRef="#ctx0" brushRef="#br0" timeOffset="131">7172 10656 7569,'-17'-10'199,"0"6"1,6-5 0,0 6 0,3 10 0,0 7-15,-1 8 0,-6 8 0,-3 9 0,-1 5 0,0 5 0,-1 0 0,-1 2 0,1 1-323,1 0 0,1-1 1,-1-6-1,4 1 1,2-2-1,2-2 1,1-4-771,2-2 1,-1-2 907,5 0 0,-4-4 0,1-2 0</inkml:trace>
  <inkml:trace contextRef="#ctx0" brushRef="#br0" timeOffset="132">7287 11284 7569,'-8'-7'18,"2"5"0,0 4 1,4 6-1,1 4 1,1 1 130,0 3 1,0 4 0,0-1 0,0 3 0,1 0 0,1 3 0,2 0 0,-1 2-70,-2-2 1,-1-2-1,0-3 1,0-1 0,0 0-1,0-1 1,0-3 0,0-2-401,0-2 1,0 1 319,0-1 0,0 1 0,0-1 0</inkml:trace>
  <inkml:trace contextRef="#ctx0" brushRef="#br0" timeOffset="133">7538 10610 7569,'0'-23'6,"0"2"0,1 3 0,2 5 0,2 5 0,0 2 0,1 1 0,-1-1 0,1 1 0,1-2 0,2 2 0,1 0 0,1 3 1,2 0-1,1 2 178,1 0 0,2 5 0,-3 3 0,2 2 0,2 2 0,1-1 0,0 0-148,0 1 0,-5-1 0,2 2 0,0 1 0,-1 1 0,-1 0 0,-1 2 1,-2 2 24,0 3 1,0 5-1,-3 4 1,-1 3 0,-2 3-1,-1 2 1,-1 2-34,1 2 0,0 1 0,-4 2 0,0 0 0,1 0 1,2-1-1,1 0 0,-2-2-38,0-1 0,-1-7 0,1 1 0,2-6 0,-1-2 1,-2-3-1,-1 0 0,0-4 147,0-2 0,-1-2 0,-2-6 1,-2 0-1,-1 1 0,-4-1 0,-4-1 67,-5-2 0,-3 2 1,-2-3-1,-3 0 0,-2 0 1,-1-2-1,-1-2-316,-1 3 1,8-5-1,3 3 1,3-3 0,5-2-1,4-3 1,6-4 111,1-2 0,18-6 0,3-2 0</inkml:trace>
  <inkml:trace contextRef="#ctx0" brushRef="#br0" timeOffset="134">8794 11090 7569,'-6'-12'120,"-1"6"0,4 2 0,-5 3 0,-1 2 0,3 3 0,6 2 1,6 2-1,5-2 109,5-1 1,3 0-1,7-2 1,5 1 0,2-2-1,0 0 1,-1-4 0,-2 0-402,2-2 1,-4-4 0,0 4 0,-3 1 0,-1-1 0,-4 0 0,-2 2-2165,-4 0 2336,-1 2 0,-12 0 0,-2 0 0</inkml:trace>
  <inkml:trace contextRef="#ctx0" brushRef="#br0" timeOffset="135">8863 11295 7569,'0'8'37,"1"-2"1,3 1 0,3-2 0,3 1 0,3-1 319,2 0 1,-1-1 0,5-4 0,2 0 0,1-1 0,5-2-1,4-2 1,2-1-344,1-3 1,0-1-1,0 0 1,-1 2-1,-2 4-14,-5 3 0,-1 1 0,-3 0 0</inkml:trace>
  <inkml:trace contextRef="#ctx0" brushRef="#br0" timeOffset="136">10176 10507 7569,'-4'-7'-16,"-1"0"1,0 1 0,0 2 0,2 4 0,2 9-1,1 7 1,0 7 0,0 4 0,0 3 195,0 3 1,4 2 0,0 0 0,0 2 0,-1 1-1,1-1 1,0-2 0,0-2-122,0-2 1,1 2 0,-3-4-1,2 0 1,-1-2 0,-2-3 0,-1-2-1,0-2-47,0-1 1,0-5 0,0 1 0,0-2 0,0-2 0,-1 1-1,-2-1 106,-1 0 1,-1-4-1,3-2-84,-2 0 1,5-4-1,7 3 1,2-3-1,3-1 1,2 0-1,3 0 1,1-1-6,0-3 0,0 2 0,3-5 0,1 2 0,0 1 0,0 1 0,0-2-87,0-2 0,0 3 0,-2-2 0,-1 0 0,-2 1 0,-1 0 0,-3 1-1751,-2-1 1809,0 3 0,-6-3 0,-1 5 0</inkml:trace>
  <inkml:trace contextRef="#ctx0" brushRef="#br0" timeOffset="137">10176 10907 7569,'-5'-17'-82,"4"9"0,-3-4 0,3 2 0,2 1 0,1 0 1,5 3 241,3 1 1,4 0-1,9 2 1,1-1-1,2 2 1,4-1 0,0 1-1,1-2-176,0 1 0,-3 2 0,-1 1 0,-4 0 0,-3 0 0,-2 0 0,-2 0-965,-2 0 981,-1 0 0,-7 0 0,-1 0 0</inkml:trace>
  <inkml:trace contextRef="#ctx0" brushRef="#br0" timeOffset="138">10119 10530 7569,'0'-23'-66,"0"2"1,1 2 0,3 5 0,4 3 0,3 4-1,3-1 161,1 2 1,5-3 0,1 4 0,4-1-1,6-2 1,2 0 0,1 2-117,0 1 0,-1 1 0,-1 4 0,-3 0 21,-1 0 0,4 0 0,-3 0 0</inkml:trace>
  <inkml:trace contextRef="#ctx0" brushRef="#br0" timeOffset="139">10861 10313 7569,'-6'-11'509,"1"-1"0,5 16-441,0 7 0,4 10 0,1 7 1,0 6-1,1 7 0,-1 4 0,0 3-26,-2 2 0,-1 3 0,1-3 1,1-1-1,0 2 0,-1 1 0,1 0 1,-1-4-140,-2-5 0,-1-3 0,0-6 1,0-1-1,0-3 0,0-4 0,0-6 163,0-5 0,0 2 1,0-2-1,0-1 99,0-1 0,1-7 0,3-2 0,4-3 0,2-1-206,1 0 1,1-1-1,-1-2 1,0-2 0,2 0-1,1-1 1,1 1-218,-1 0 0,3-3 1,-3 3-1,-3 0 1,-2 0 257,0 2 0,1-8 0,2-2 0</inkml:trace>
  <inkml:trace contextRef="#ctx0" brushRef="#br0" timeOffset="140">10816 10313 7569,'0'-29'102,"1"3"1,3 7 0,5 7 0,3 3 0,5 0 0,-1 0-112,1 1 0,3 2 0,-1 4 0,4-2 0,2 1 0,2 2 0,0 1 0,-1 0-883,1 0 892,0 5 0,-5 1 0,1 6 0</inkml:trace>
  <inkml:trace contextRef="#ctx0" brushRef="#br0" timeOffset="141">11375 10347 7241,'0'12'178,"0"0"1,0 2 0,0 3 0,1 1 0,3 3 0,5 3 0,4 4 0,2 0 0,0 1 0,1 1 0,0 1 0,1 2-108,-1 2 0,3-5 0,-2-1 1,-1 0-1,1-1 0,-4 0 1,0-2-1,-1-4-128,-1-3 1,0 2 0,0-6 0,-3-1 0,-1-1 0,-1-2 0,-1 0-209,0 1 0,-1-5 0,-4 1 0,0 1 265,0 1 0,-5-4 0,-1 0 0</inkml:trace>
  <inkml:trace contextRef="#ctx0" brushRef="#br0" timeOffset="142">11706 10359 7569,'-11'-5'82,"0"3"0,-1-1 0,2 3 0,2 3 0,3 5 0,1 2 15,1 2 1,-2 4 0,2 3-1,-1 3 1,0 1 0,-1 1 0,-2 2-1,-3 5-55,-2 2 0,-1 2 0,-2 3 0,-4 3 1,-4 0-1,-2-3 0,-3-3 0,0-1-62,0 1 1,-2-2 0,4-3 0,4-3 0,3-4 0,2-3 0,3-2-722,1-2 0,7 3 741,2-4 0,3 1 0,1-5 0</inkml:trace>
  <inkml:trace contextRef="#ctx0" brushRef="#br0" timeOffset="143">11912 10267 7569,'-11'-5'52,"-1"-1"1,2-2 0,1 2 0,3 0 0,-1 1 0,2-2 0,0 1 0,4-3 0,4 0-1,4 0 1,5 3 150,3 1 0,-3-3 1,5 3-1,-1 0 1,2 0-1,1 1 1,0 0-1,0 1-242,-1 0 1,0 2 0,-4 1 0,1 0 0,-2 1 0,-4 3 0,-6 3-25,-1 4 0,-2 4 0,-2 1 0,0 2 1,-3 2-1,-2 2 0,-3 1 0,-2 0 36,-4-1 1,1 1 0,4 0-1,1-1 1,1-3 0,1-3 0,0-1 17,2 1 0,1-1 0,4-5 0,-2-1 1,1-3 72,3-1 0,0 3 0,7-4 1,1-2-1,2 0 0,3-2 1,3 0-1,-1 0-49,1 0 0,2 0 0,-3 0 0,2 0 0,1 0 0,-1 0 0,-3 0-583,-2 0 0,-2 0 1,0 0 567,1 0 0,-1-5 0,1-2 0</inkml:trace>
  <inkml:trace contextRef="#ctx0" brushRef="#br0" timeOffset="144">12346 10347 7569,'0'-16'49,"1"3"1,2-2-1,2 3 1,1 4-1,3 1 1,1 1 54,2 0 0,3 2 0,1-3 0,2 1 0,2 1 0,1 0 0,-1 1 0,-2 0-30,-2 0 1,1 1-1,-3 3 1,1 0 42,-1 0 0,-6 1 1,-5 3-25,-1 3 1,-2 4 0,0 0 0,0 2 0,1 1 0,1 2 0,2 3-62,-1 5 1,-2 0 0,0 7 0,2 1-1,1 1 1,-1 1 0,1 0-69,0 0 0,0 1 0,-3-1 0,2-1 0,2-1 0,0-2 0,0 0 0,-1 1 26,1-1 0,-3-4 1,5 0-1,-1-1 1,-1-4-1,1-1 1,0-2 74,-1-1 1,2-2 0,-2-4 0,0 1 0,0-1-1,-2 1 76,-2-1 0,-1-3 0,-1-2-55,-3-1 0,-2-1 0,-6-3 0,0 2 0,-2 0 0,-3 0 0,0-2 0,-4-1-228,0 0 1,-2 0-1,0 0 1,0 0 0,-1-1-1,0-2 1,0 0-2343,2 0 2484,2 2 0,-3-4 0,0-2 0</inkml:trace>
  <inkml:trace contextRef="#ctx0" brushRef="#br0" timeOffset="145">12015 10987 7569,'-8'-12'279,"1"2"1,-1 4 0,2 6 2,2 6 0,2 4 0,2 3 0,0 2 0,0 3 0,0 1 0,2 0 0,2 0 0,2 0-365,0 0 0,4-1 0,-2 1 0,2-4 0,0-1 0,-1 0 0,-1 1 83,1-1 0,1 4 0,1 0 0</inkml:trace>
  <inkml:trace contextRef="#ctx0" brushRef="#br0" timeOffset="146">13134 10621 7569,'-34'0'94,"5"0"1,3 0-1,6 0 1,5 2 0,6 0-1,9 2 1,11-1 0,8-2-1,5-2 1,3-2 0,3-1-1,3 2 74,2 0 0,-5 2 0,-1 0 0,-1 0 0,-2 0 0,-4 0 0,-1 0 0,-3 0-642,-2 0 1,3 0 0,-4 0 0,-1 0 473,-1 0 0,3 5 0,2 2 0</inkml:trace>
  <inkml:trace contextRef="#ctx0" brushRef="#br0" timeOffset="147">13774 10404 7569,'-2'-29'179,"-2"4"1,-2 5-1,0 4 1,2 4-1,3 0 1,-1 2 95,-1 2 0,1 5 0,-1 6 0,1 6 0,2 7 0,0 6 1,0 8-1,0 4-191,0 4 0,2-1 0,0 5 0,3-1 0,0 1 0,0 0 0,-1 0-167,1-1 1,-4 3 0,3-3 0,-2-1 0,-2-2 0,1-2 0,1-3 0,2-4 10,-1-6 0,-1-1 0,1-7 1,2-1-1,0-2 0,1-1 0,1-3 116,2 0 0,2-5 0,3 0 0,2-1 0,2-2 1,4-2-1,2 0 0,2-3-216,0-2 0,2 0 0,-2-5 0,0 1 0,-3 0 1,-4 0-2131,-4 4 2302,-2-3 0,-7 3 0,-1-4 0</inkml:trace>
  <inkml:trace contextRef="#ctx0" brushRef="#br0" timeOffset="148">13785 10827 7569,'0'-11'59,"1"0"1,3 3-1,4 1 1,3 2-1,3 3 60,1 0 0,9-2 1,-1 1-1,4-1 0,2 0 1,2-1-1,-2 0 0,-1-1-308,-2-1 0,-3 5 0,-5-3 0,-2 1 0,-3-1 189,-4-2 0,1 0 0,-4-5 0</inkml:trace>
  <inkml:trace contextRef="#ctx0" brushRef="#br0" timeOffset="149">13774 10382 7569,'-4'-13'109,"0"-1"0,3-1 0,3 2 0,6 3 0,2 2 0,3 1-68,2 0 1,4-7 0,8 3 0,3-2 0,2 2 0,-1 2 0,0 1 0,-1 1-532,0 0 1,0 2 489,-7 5 0,2-5 0,-7-1 0</inkml:trace>
  <inkml:trace contextRef="#ctx0" brushRef="#br0" timeOffset="150">14402 10165 7569,'-7'-18'133,"1"6"0,3 10 0,0 6 140,0 7 1,1 6 0,-1 7 0,-1 2 0,2 6 0,0 4 0,2 3 0,0 0-159,0 1 0,0 1 0,2-1 0,0-1 1,2 0-1,0-2 0,0 0-188,-1 1 0,5-2 0,-3 2 0,0-4 0,2-2 0,-2-3 1,0-2-55,-3-6 0,3-3 0,0-7 0,1 1 1,0-2-1,0-2 0,2-3 162,-2 0 0,4-4 0,-2 3 0,2-3 0,1-2 1,2-3-1,1-4 0,3-2-287,0-1 0,-1 2 0,3-1 0,0-3 1,-2 0-1,-1 1 252,-4 0 0,0-4 0,-1-2 0</inkml:trace>
  <inkml:trace contextRef="#ctx0" brushRef="#br0" timeOffset="151">14356 10096 7569,'-4'-16'73,"0"-2"1,4 0 0,5 4-1,8 5 1,4 4-21,3 0 0,3 4 0,3-4 0,5 0 0,2-2 0,1 1 0,-1 2 0,-1 3-366,-2 1 0,-4 0 1,-1 0 312,-5 0 0,2 5 0,-4 1 0</inkml:trace>
  <inkml:trace contextRef="#ctx0" brushRef="#br0" timeOffset="152">14859 10187 8103,'7'13'159,"1"1"0,2 3 1,3 0-1,3 4 1,2 1-1,1 4 1,0 2-87,0 1 1,-1-2 0,2 2-1,-2-1 1,-2-2 0,-2 1 0,-1-2-1,-2-2 1,1-4-236,-1-2 1,-3 2-1,-1-4 1,1-1-1,0-3 1,-2-2-1,0-2-1332,1-2 1494,0 4 0,5-8 0,-1 4 0</inkml:trace>
  <inkml:trace contextRef="#ctx0" brushRef="#br0" timeOffset="153">15293 10142 7569,'-16'-5'108,"1"-2"0,1 1 0,1 2 1,2 4-1,0 5 154,-1 7 1,-1 4 0,-2 8-1,-4 3 1,-2 3 0,-2 3 0,0 3-1,1 2-270,3 4 1,-1-2 0,4 1 0,-1 0 0,1-2 0,2 0 0,1-3 0,3-3-503,2-3 0,2-4 0,3-1 1,-1-3-1,2-5 510,1 0 0,6 3 0,1-2 0</inkml:trace>
  <inkml:trace contextRef="#ctx0" brushRef="#br0" timeOffset="154">15258 10667 7703,'7'5'123,"-2"2"0,-5 5 0,0 2 0,0 1 0,1 1 0,2 0 0,0 2 0,1 1 0,0 0-63,0 1 0,1-2 0,-3 0 0,2 0 1,-1-2-1,-2 1 0,-1-4 0,0 0-800,0-1 0,0-1 740,0 0 0,5 1 0,1-1 0</inkml:trace>
  <inkml:trace contextRef="#ctx0" brushRef="#br0" timeOffset="155">15521 10062 8023,'-6'-28'13,"1"5"0,5 0 0,0 7 1,1 4-1,1 3 0,3 3 0,0 0 1,2 1 49,-1 0 1,1-1-1,1 4 1,0-2-1,2 2 1,3 0 0,2 2-1,-1 0 23,-1 0 0,-2 4 0,1 1 1,-1 0-1,-1 2 0,-1-1 1,-3 3-1,1 1-31,-1 1 0,-3 6 0,0 2 1,-1 4-1,-2 3 0,0 6 0,0 4 26,0 2 1,0 5 0,1-2 0,1 0 0,2 1 0,-1 1-1,-1 1 1,1-3-41,1-2 0,3 0 0,-3-1 0,0-3 0,0-2 0,0-3 0,-1-1 0,1-1 30,0 0 0,4-2 0,-5-4 0,0-2 0,-2-2 1,-1 0-1,0-2-2,0 1 1,0-2 0,0-4 0,-1 1 0,-2-1 0,-2-1-33,-1-2 0,-2 1 0,-3-5 1,0-1-1,-1 1 0,-1 0 0,-1-1-239,-1-2 1,0-1 0,4-1 0,-1-2-1,2-2 1,1-1 0,2-3 0,-1-3 201,2-3 0,0-3 0,6-4 0</inkml:trace>
  <inkml:trace contextRef="#ctx0" brushRef="#br0" timeOffset="156">15909 9970 7569,'-4'-29'109,"1"4"1,1 3 0,5 5-1,5 0 1,2 4 0,1 3 121,1 3 1,-1-1-1,0-3 1,1 0 0,-1 2-1,1 3 1,0 1 0,2 3-179,2 0 0,-1 9 1,-4 3-1,-1 5 1,-1 3-1,-2 2 1,-2 3-1,-3 2-134,-1 2 0,-2 0 0,-3-3 0,-3 1 0,-3 2 0,-2-2 0,1-1 0,-1-1 28,1 0 0,1-2 0,1 0 1,3-3-1,0-2 0,3-2 133,-2-1 1,3-2-1,0-1 1,4-2 0,6-4-237,2-3 1,7-1 0,2 0 0,2 0 0,2 0 0,0 0 155,0 0 0,0-5 0,-1-1 0</inkml:trace>
  <inkml:trace contextRef="#ctx0" brushRef="#br0" timeOffset="157">16914 10450 7569,'-11'0'209,"-1"-1"1,1-2 0,0-1 0,0 1 0,4-2 119,3-3 0,9 3 0,5 1 0,6 2 1,3-1-1,5-2 0,4 0 0,2-1-362,0-1 1,0 1-1,1-3 1,-1 3 0,-4 1-1,-3 1 1,-3 0-1,-1 0-924,-1 2 1,-1 0-1,-7 4 957,-3 1 0,-7 9 0,-6 6 0</inkml:trace>
  <inkml:trace contextRef="#ctx0" brushRef="#br0" timeOffset="158">16880 10701 7717,'15'0'245,"2"0"1,-1 0 0,3-1-1,3-1 1,6-4 0,4 0-1,2-1 116,0 0 0,4-3 1,0 2-1,-1 0 0,-3-1 1,-3 2-1,-5 2-596,-2 3 235,-6 0 0,-6 2 0,-7 0 0</inkml:trace>
  <inkml:trace contextRef="#ctx0" brushRef="#br0" timeOffset="159">8954 12586 7569,'0'-7'-481,"1"-1"590,3 4 1,-1 0 0,3 3 0,0-2 0,1-1-1,1 2 1,3 1 0,0 1 0,2 0 0,1 0 0,2 0-1,1 0 1,0 0 0,1 0 0,1 0 0,0 0-77,0 0 0,-1 0 1,2 0-1,-2 0 0,-1 0 1,-3 0-1,-2 0 1,0 0-1874,-1 0 1840,1 0 0,-6 5 0,-1 1 0</inkml:trace>
  <inkml:trace contextRef="#ctx0" brushRef="#br0" timeOffset="160">8863 12826 7569,'1'6'95,"3"-2"1,5-3-1,5-1 1,5 0 0,2-1-1,4-2 253,6-1 1,-3-4 0,9 0 0,-1-2 0,0-2 0,0 1 0,-2 0 0,-1 0 0,-1 2-327,-2 2 1,-5 3 0,1-2 0,-5 1-1,-3 2 1,-1 2-23,-3 1 0,-2 5 0,0 1 0</inkml:trace>
  <inkml:trace contextRef="#ctx0" brushRef="#br0" timeOffset="161">10964 12255 7569,'-8'-5'404,"1"-2"0,-1 2-87,2 5 1,-3 9 0,4 7 0,0 2 0,-2 3 0,2 0 0,0 2 0,3 0-221,1 0 1,-3-1-1,0 3 1,1 0 0,2 2-1,2 1 1,2 1-1,1 4-56,-2 2 0,3-4 1,-1 6-1,-1-1 1,-2 1-1,0 1 1,2 0-1,1 0-149,-2 2 0,-1-5 0,-1 3 1,2-2-1,0-3 0,2-1 0,-2-3 1,0-1 13,-2-3 1,4-1 0,-1-2-1,0-2 1,-2-2 0,-1-2-39,0-2 0,0-1 1,0-2-1106,0 1 423,0-6 1,0-2 813,0-8 0,0-2 0,0-6 0</inkml:trace>
  <inkml:trace contextRef="#ctx0" brushRef="#br0" timeOffset="162">10816 12506 7287,'6'-12'41,"3"-3"0,-3 0 0,3 1 1,5 1-1,1 2 0,3-1 1,0 1-1,1 0 0,0-1 80,0 1 0,1-1 1,6 2-1,0 1 1,0 3-1,-1 1 1,0 2-1,2 2-59,-2 1 0,-1 0 1,-1 0-1,-1 1 0,-3 3 1,-4 4-1,-2 3 0,-3 4 30,-2 4 0,-3 3 1,-7 2-1,-3 2 1,-5 1-1,-6 3 1,-6 1-1,-6 1 5,-4-1 1,-2 0-1,-1-4 1,-2-2 0,-1-2-1,1-4 1,1-4-185,2-2 0,5-3 0,2-2 0,5-4 0,2-3 87,5-1 0,3-10 0,0-3 0</inkml:trace>
  <inkml:trace contextRef="#ctx0" brushRef="#br0" timeOffset="163">13008 12700 7569,'-6'-5'-66,"0"4"1,3-4-1,1 1 256,3 0 1,0 0 0,7 4-1,1 0 1,2-1 0,3-2-1,3 0 1,0 0 0,4 2-82,0 1 1,2-2-1,1 0 1,1-2-1,3 0 1,0 1-1,2-3 1,-3 1-73,1 0 0,3 0 1,-5 3-1,0-3 1,-3 0-1,-4-1 0,-3 3 1,1-2 1,-8 3-1,1-3-153,-4 0 1,-7 4 0,-8-3 0,-4 4 0,-2 4 114,1 3 0,1 4 0,2 0 0</inkml:trace>
  <inkml:trace contextRef="#ctx0" brushRef="#br0" timeOffset="164">14504 12414 7569,'-6'-5'32,"1"3"0,5-6 0,0-1 0,0-1 0,0-1 0,0-1 368,0 1 1,-1 5 0,-2 4-1,-2 9 1,0 8 0,-1 6 0,-1 6-1,0 4-217,0 2 1,-1 1-1,4 1 1,1 2-1,2 1 1,1-1-1,0 0 1,0 0-228,0 1 0,4 0 0,1-4 0,0 0 1,1-1-1,-1-1 0,2-3 0,-2-1-79,0-2 1,-1-6-1,-3-2 1,1-2-1,2-1 1,-1 1-1,-2-1 1,-2-3-452,-3-3 1,1 1-1,-4-3-1300,-2-1 1874,-1-1 0,-2-10 0,1-1 0</inkml:trace>
  <inkml:trace contextRef="#ctx0" brushRef="#br0" timeOffset="165">14310 12506 7569,'0'-22'84,"0"3"0,2 3 0,3 1 0,5-1 1,4 1-1,1 0 0,0-2 0,2 0 75,1-4 1,4 1 0,5 0-1,0 2 1,-1 1 0,1 3-1,-2 2 1,-2 2-97,-4 2 1,3 3-1,-4 5 1,-1 1-1,-1 4 1,-5 7 0,-3 5-1,-5 5-92,-1 1 1,-2 5-1,-2 2 1,-1 3 0,-6 0-1,-4-1 1,-3-3-40,-2-1 1,-1-1-1,-4-4 1,0-2 0,0-1-1,0-2 1,0-1-211,1-3 1,0-2 0,3-2 0,4-1 277,2-1 0,-3-5 0,-2 2 0</inkml:trace>
  <inkml:trace contextRef="#ctx0" brushRef="#br0" timeOffset="166">14756 11935 7569,'1'-12'8,"3"1"1,3 0 0,4 0 0,0 3-1,0 1 1,1 1 0,-1 1 140,1 0 1,3 0-1,0 2 1,0-1-1,1 2 1,-1 0 0,-1 4-74,-2 2 1,-1 6 0,-4 5 0,-3 0 0,-3 2 0,-2 2 0,-3 3 0,-3 4-41,-4 1 1,-4 3 0,-1-3 0,-1-2-1,0-1 1,0-1 0,1 0-32,2 0 0,1-2 0,3-2 0,2-4 1,4-1-1,3 0 0,2 2 0,3-4 165,4-3 0,8 0 1,7-5-1,8-2 0,5 0 1,5-2-1,1 0 1,-2-2 120,0-1 0,0-2 0,-4-4 0,-4 2 0,-4 1 0,-7 1 1,-4 0-1318,-5 2 1026,0 2 0,-11 6 0,-2 1 0</inkml:trace>
  <inkml:trace contextRef="#ctx0" brushRef="#br0" timeOffset="167">9102 14093 7569,'-7'0'57,"-1"0"0,-1 0 1,0 2-1,2 1 1,4 4-1,6-1 172,4-2 1,4-3 0,0-1 0,0 0 0,2 0 0,1 0 0,3 0 0,0 0 0,4 0-140,0 0 0,6-4 1,0-1-1,-2 0 0,-1-1 1,-2 1-1,-2 0-486,-1 2 0,-5-2 1,2 1-1,0 2-1691,-1 1 2087,-5 6 0,-15 1 0,-8 5 0</inkml:trace>
  <inkml:trace contextRef="#ctx0" brushRef="#br0" timeOffset="168">9034 14345 7569,'-5'0'109,"5"-2"174,6-1 0,6 1 0,3-3 1,4 1-1,2 1 0,2-1 0,1 0 1,2-1-181,0-1 1,5 3-1,-3-2 1,0 1 0,0 0-1,-2 2-103,2 1 0,-4 6 0,4 1 0</inkml:trace>
  <inkml:trace contextRef="#ctx0" brushRef="#br0" timeOffset="169">10896 13899 7569,'-12'-10'45,"1"2"0,-1 5 1,1 3-1,1 3 1,1 5-1,2 3 1,2 5-1,3 4 1,1 5-1,-1 5 1,0 1-1,-2 2 229,1 3 0,2 2 0,2-1 0,2 2 0,1 0 0,0 1 0,1-2 0,1 1-104,0 3-177,4-3 0,-4-3 0,2-7 1,0 0-1,0-1 0,-1-1 0,0-4-49,-2-3 0,2-5 0,-3 3 0,0-2 0,0-2 0,0-1 0,-2-2-374,-1 1 0,-2-4 0,-3-2 1,-3 0-1,-5-1 430,-3 0 0,-8 4 0,-6-2 0</inkml:trace>
  <inkml:trace contextRef="#ctx0" brushRef="#br0" timeOffset="170">10861 14048 7569,'2'-27'-29,"0"0"1,3 3 0,3 3 0,3 3 0,3 0 0,0 2-1,0-1 235,1 3 0,-1 2 0,5 0 0,2 1 0,0 1 0,2 1 0,0 2-166,0 2 1,3 1 0,2 4 0,0 2 0,1 1 0,-1 6 0,0 4 0,-4 4-98,-3 0 1,-5 2-1,-6 4 1,-2 0 0,-4 0-1,-4 0 1,-5 1-1,-7 0 22,-6-1 0,-7 2 0,-3-6 0,-1 1 1,-3 0-1,-1-5 0,-2-3-11,-3 0 1,2-1 0,-1-1 0,6-1 0,4-2 0,4-2 0,4-1-1,4-1 46,2 1 0,7 0 0,1-4 0</inkml:trace>
  <inkml:trace contextRef="#ctx0" brushRef="#br0" timeOffset="171">12060 13477 7569,'-10'-22'7,"1"3"1,3 4 0,1 2-1,1 2 262,-1-1 1,-1 6 0,-6 2-1,1 3 1,-2 3 0,-2 5 0,-3 5 356,0 5-531,-3 7 1,7 1 0,-4 6-1,2 1 1,2 1 0,1 2-1,2 3 3,-1 4 1,5 2 0,0 1 0,1-2 0,1-1 0,0 1-1,2 0 1,2 0-130,1-1 1,4-6 0,1-1 0,1-3 0,3-2 0,1 0 0,2-4 0,-1-2-2,0-1 1,1-1 0,-1-2-1,2-2 1,1-2 0,1-2-1,-1-1-204,-1-2 1,-1 1 0,2-1 0,2 1 0,-1-2 235,1-3 0,2 9 0,5-4 0</inkml:trace>
  <inkml:trace contextRef="#ctx0" brushRef="#br0" timeOffset="172">12437 13625 7569,'0'-16'136,"-1"3"0,-1-2 0,-4 3 0,1 6 1,0 6-1,1 8 0,1 5 1446,-1 7-1507,-5 6 1,8 1-1,-3 6 1,3 2-1,1 1 1,0-1 0,0-2-1,0-1-83,0-1 0,0-6 0,0 3 1,0-3-1,0-1 0,0-3 0,1-2 1,1-3-435,2 1 0,1 2 1,-2-3-1,2 1 1,0-1 441,0-2 0,4 4 0,-3 0 0</inkml:trace>
  <inkml:trace contextRef="#ctx0" brushRef="#br0" timeOffset="173">12723 13922 7569,'0'-11'0,"1"-1"0,4 2 0,5 2 0,4 3 0,2 2 0,0-1 0,2 1 0,0 2 0,4 1 0,0 0 0,5 0 0,2 0 0,3 0 0,-1 0 0,1 0 0,-2 0 0,1 0 0,3 0 0</inkml:trace>
  <inkml:trace contextRef="#ctx0" brushRef="#br0" timeOffset="174">13648 13671 7569,'-11'-10'38,"-1"2"0,2 5 1,2 6-1,5 5 0,1 3 1,1 3-1,-2 4 0,0 2 1,0 5-1,1 3 1,-1 4-1,-1 1 0,2 1 1,0 2 572,2 2 0,0-5 0,0 4-473,0 0 1,0-1-101,0-1 1,0-2 105,0-3-7,0 3-207,0-4 0,5 0 73,3-2 0,-2-4-80,2-4 1,-4 1-92,3-5 0,-3 1 1,3-5-1,-2 1 0,-1-1 1,-1 0-1,1 1 168,-1-1 0,-7-4 0,-2-2 0</inkml:trace>
  <inkml:trace contextRef="#ctx0" brushRef="#br0" timeOffset="175">13557 13774 7494,'17'-23'-31,"5"1"0,-3 3 1,3 4-1,2 2 1,1 3-1,3 2 1,0 3-1,1 2 1,-1-1 138,0 1 1,-1 6 0,-5 3-1,0 3 1,-3 5 0,-4 2 0,-3 5-1,-5 0-89,-3 2 0,-3 0 1,-2 0-1,-3 0 1,-5 0-1,-5-2 0,-5-1 1,-2-2-34,-2-1 1,-4-2-1,-1-5 1,-1-1-1,-1-3 1,-1-1-1,2-2-198,1-2 0,7-1 0,5 0 212,4 0 0,5-5 0,2-1 0</inkml:trace>
  <inkml:trace contextRef="#ctx0" brushRef="#br0" timeOffset="176">14082 13294 7569,'-6'-18'-88,"3"4"0,6 5 278,4 5 0,3 8 0,3 5 0,2 6 0,4 8 0,4 8 0,3 5 0,0 8-25,0 4 0,-4 5 0,-3 7 0,-3 1 1,-5-2-1,-2 0 0,-3-3 0,-1-3-235,-2-4 0,-7-2 1,-4-2-1,-4-2 1,-7-1-1,-9 1 70,-8 1 0,-9 2 0,19-23 0,0 0 0</inkml:trace>
  <inkml:trace contextRef="#ctx0" brushRef="#br0" timeOffset="177">4306 15658 7569,'-7'-5'100,"-2"2"1,7-2-1,3 4 1,6 7 0,3 7-1,1 7 1,1 4 0,-1 4-1,2 2 1,1 1-16,1 2 0,4 2 0,-4-1 0,-1 1 0,-1 2 0,-2 1 1,2-1-1,1-1 0,0-3-22,-4-3 1,1-2-1,-3-5 1,2 0 0,2-2-1,-1 0 1,0-4-1,-1 0 141,-2-3 1,1-5 0,-4-3-77,1-1 0,-2-1 0,3-5 0,-2-3 0,-2-5 0,3-5 0,1-6 0,3-6-113,2-4 0,-1-4 1,1-5-1,0-2 0,2-4 1,1-1-1,-1 1-127,-1-1 1,-1 0-1,-1 1 1,0-1-1,1 2 1,-1 0 0,1 4-1,-1 2-142,0 5 0,-3 4 1,0 7-1,1 3 1,-1 4-1,1 3 1,-1 3-304,1 2 1,-3 4 0,2 0 0,1 1 556,1 2 0,1 0 0,1 0 0</inkml:trace>
  <inkml:trace contextRef="#ctx0" brushRef="#br0" timeOffset="178">5322 15852 7569,'-6'-11'106,"-3"3"1,5 1 0,0-2 0,0-2 0,-1 1 0,0 1 0,-1 3 28,0 1 0,-2 1 0,-3 4 0,-1 0 0,-1 0 0,0 1 1,-4 3-1,-1 5-150,-2 5 1,-2 0 0,0 5 0,-1 1-1,1 1 1,2-1 0,2-1-4,2 1 0,2 2 1,5 0-1,2-2 0,2-1 1,3 0-1,2-1 0,4-2-23,3 1 0,5-5 1,2 2-1,2-4 1,2-3-1,2-2 1,2-3 55,1 0 1,-1-4-1,1-1 1,1-5-1,2-3 1,0-3-1,-2-2 1,-2 1 18,-3-1 1,-1-1 0,1-3 0,-4 2 0,-2 2-1,-3 0 1,-2 1 32,-5 0 1,-1 0 0,-2 3 0,0 1-88,0-1 1,1 7 0,1 5-18,2 7 1,5 3-1,-1 3 1,2 2-1,1 3 1,-1 1 0,-1-2-1,-1 1 37,1 0 0,5 0 1,1 1-1,-1-4 1,-1-1-1,-2 0 0,1 1 14,-1-1 1,-1-5 0,-1-3 0,-1-1 63,0-2 1,1-3 0,-1-4 0,-3-4 0,0-2 0,1-1 0,2-2-14,0-2 1,-4 1 0,3-5 0,2 0-1,0 1 1,0 2 0,-2 0-207,2 1 0,1 1 0,2 8 96,-1 6 1,-4 5 0,-2 6 0,-1 2 0,-1 2 0,1 3-1,0 1 47,0 0 0,0-1 0,-4 2 0,0-1 0,0 0 0,0 0 0,0-1 2,0-1 1,0-2 0,-2-5 143,-2-2 1,3-8-1,-3-8 1,3-3-1,1-3 1,0-3 0,1-1-1,3-2-98,4-2 1,3-5 0,3-3-1,3 0 1,2 1 0,4 1 0,2 2-473,0 2 0,-1 6 1,-2 3-1,-2 4 0,-2 3 1,0 4 421,0 3 0,-4 6 0,2 2 0</inkml:trace>
  <inkml:trace contextRef="#ctx0" brushRef="#br0" timeOffset="179">6430 15475 7569,'-4'-28'43,"0"6"0,3 5 1,2 4-1,4 2 1,2 1-1,2 2 1,1 4 179,1 3 0,-3 4 0,-1 4 1,1 8-1,0 7 0,-2 5 1,-1 2-1,-2 3-107,-2 2 0,-1 3 0,0 8 0,0 1 0,0 0 0,0-1 1,0 1-1,0 0-201,0-1 0,0-3 1,0-2-1,0-4 0,0-3 1,0-1-1,0-3 1,0-2-37,0-3 1,0-6 0,0-3 0,0-2-1,1-3 1,2-1 291,1-2 1,-1-3 0,-1 3-165,1-2 1,0-2 0,5-3-1,0 0 1,3 0 0,0 0 0,2 0-90,2 0 1,1 0-1,5 0 1,-2 0 0,1 0-1,0-1 1,1-1 0,-4-2-302,0 1 1,-1 1 0,-2-1 382,2-1 0,-1-4 0,-4 1 0</inkml:trace>
  <inkml:trace contextRef="#ctx0" brushRef="#br0" timeOffset="180">6453 15475 7569,'-12'-26'-21,"2"-1"1,3 2-1,4 2 1,6 4-1,4 2 1,3 2 84,2 0 0,3 0 0,3 3 1,2 2-1,5 1 0,2 3 0,4-1 1,-1 2-186,2 0 1,7 3-1,-5 4 1,1 3 0,-2 2 120,-3 2 0,-5 1 0,3 1 0</inkml:trace>
  <inkml:trace contextRef="#ctx0" brushRef="#br0" timeOffset="181">6955 15441 7569,'-11'-5'326,"2"0"1,4 2-141,5 7 0,6 6 0,-1 6 1,3 4-1,3 4 0,5 4 1,0 1-1,3 4-129,3 4 0,-2 0 0,7 3 0,-3 0 1,-1-4-1,-1-1 0,0-5 0,-2-3-205,-1-3 0,0-5 0,4-1 0,-1-2 0,-3-3 0,-4-3 0,-2-2-187,-2 0 1,1-2-1,-2-1 1,-1-2 334,-2 1 0,-9 5 0,0-3 0</inkml:trace>
  <inkml:trace contextRef="#ctx0" brushRef="#br0" timeOffset="182">7378 15544 7569,'-6'-34'26,"0"4"0,6 5 0,0 3 0,0 5 0,0 0 243,0 3 0,0 8 0,0 7 1,0 9-1,0 9 0,-1 7-261,-3 4 1,-7 6-1,-8 3 1,-3 4-1,-2 0 1,-1 2 0,-2-2-1,1-1-137,-2-4 1,4-3-1,-3-2 1,3-2 0,2-5-1,3-3 1,4-2-304,2-2 0,2-4 0,1 3 432,2-2 0,-2-1 0,4-3 0</inkml:trace>
  <inkml:trace contextRef="#ctx0" brushRef="#br0" timeOffset="183">7561 15418 7569,'6'-33'60,"-1"3"1,1 3 0,6 4 0,4 3 0,3 2-1,-1 2 1,-1 3 40,-3 4 0,3-1 1,1 4-1,1-1 1,0 3-1,1 3 0,2 1 1,1 0-161,0 0 1,0 0 0,-2 1 0,-1 2 0,-2 2 0,0 0 0,-2 1 0,1 0 118,-3-1 0,-1 2 1,-2-2-1,-1 2 0,-1 2 1,-1 1-1,-1 2 14,0 4 1,-2 1 0,-5 6-1,0 1 1,0 3 0,0 3-1,0 5-28,0 3 1,0-1 0,0 3 0,0 1 0,0-2 0,0 2 0,0-2 0,0-1-86,0-5 0,0 1 1,0-4-1,1-1 1,2-3-1,0-1 1,1-3 46,1 1 0,-4 0 0,3-1 0,-1-2 0,-1-2 0,2-2 0,-1-2 0,-2-1 69,-1-2 0,0 1 1,-1-1-1,-3-1 0,-5-2 1,-5-3 45,-5 0 0,-4-4 0,-3 3 0,-6-3 0,-5-1 0,-6 0 0,-3 0 0,-1 0-279,3 0 1,11 0-1,4 0 1,7-1-1,7-1-2193,2-2 2349,17-5 0,9 3 0,16-6 0</inkml:trace>
  <inkml:trace contextRef="#ctx0" brushRef="#br0" timeOffset="184">8783 15749 7569,'-7'-11'148,"2"3"1,6 2 0,3 1 0,4 2 0,2 2 0,1 1 0,2 0-1,2 0-92,4 0 0,3-4 1,2 0-1,3 2 1,2 1-1,1-1 1,0 0-1,-1-2 1,-1 2-556,0 0 1,-3-2 0,-5 1 498,-1 0 0,-5 2 0,3 1 0</inkml:trace>
  <inkml:trace contextRef="#ctx0" brushRef="#br0" timeOffset="185">8851 15841 7569,'-18'10'166,"3"-1"1,4-2 52,3 2 0,8-4 0,9-1 0,6-3 0,7-1 0,4 0 1,4 0-1,3-1-142,3-3 1,0 3 0,3-3-1,-2 3 1,-1 1-78,-3 0 0,-2 0 0,4 0 0</inkml:trace>
  <inkml:trace contextRef="#ctx0" brushRef="#br0" timeOffset="186">9822 15498 7569,'1'-10'52,"3"2"1,4 6 0,1 4 0,-1 7 0,-1 4 0,-1 3 0,0 2 0,2 4 0,0 2 0,-2 4 0,0 0 0,-1 1 207,1 0 0,2-2 1,-1 2-1,0-1 1,0-3-1,-1-2 0,-1-3 1,1-2-1,0-1-148,-1-3 0,-2-2 0,-3 0 7,0-1 0,0-6 1,0-5-1,0-6 1,0-4-113,0-2 0,0-3 0,0-1 0,0-2 0,3-3 0,3 0 0,6-3-138,0-3 0,5 2 1,1-6-1,2 1 0,3 1 1,-2 3-1,0 6 0,-2 5 20,-2 2 0,4 3 0,-5 2 0,1 4 1,-1 3-1,-2 1 0,-1 3 205,-2 4 1,2 1 0,1 8-1,0 1 1,-3 2 0,-2 3 0,0 0-1,1 3-70,2 1 1,-2 0-1,-1 3 1,-2 0-1,2-1 1,1 0 0,1-2-480,-4 2 1,3-7-1,-2 0 1,2-2-1,2-2 455,-1-1 0,0-1 0,1-3 0</inkml:trace>
  <inkml:trace contextRef="#ctx0" brushRef="#br0" timeOffset="187">10816 15681 7569,'0'-12'211,"0"1"0,0 0 0,-2 0 1,-2 4-1,-2 4 0,0 6-211,2 4 0,8 9 0,2 1 0</inkml:trace>
  <inkml:trace contextRef="#ctx0" brushRef="#br0" timeOffset="188">11250 15521 7569,'-12'-18'103,"5"2"1,0 4 0,2 3 0,4 7 0,3 11 0,6 11 0,2 10 0,2 7 0,-1 5 0,-1 3 0,-1 2 0,-1 2 0,-1 4 83,0 3 1,1-3-1,-4-1 1,0 2-1,1 0 1,1 2-1,1-4 1,-2-5-217,0-2 1,0-6-1,3-2 1,-3-6-1,-1-4 1,1-3-1,0-2 1,1-2-645,0-1 1,-2-5 0,3 1 672,-2-2 0,4-7 0,-3-1 0</inkml:trace>
  <inkml:trace contextRef="#ctx0" brushRef="#br0" timeOffset="189">11238 15658 7569,'-11'-29'92,"4"1"1,4 5 0,1 1 0,2 3 0,2 4 0,0 3 0,3 0 0,3 2 74,4 2 0,1-2 0,6 4 0,2 0 0,1 2 1,5 2-1,3 2 0,3 0-213,2 0 0,-2 6 0,-2 1 0,-1 3 1,-2 3-1,-4 2 0,-4 3 0,-6 1-128,-5 0 1,-4 0 0,-5 4 0,-3 0-1,-4 1 1,-9 1 0,-5 2 120,-6-2 1,-1-4 0,-5-4 0,2 1 0,-4-1 0,1-1 0,-1-2 0,2-3-138,1-3 0,8 2 1,1-2 189,6 2 0,5-4 0,0-1 0</inkml:trace>
  <inkml:trace contextRef="#ctx0" brushRef="#br0" timeOffset="190">11980 15624 7569,'-11'-4'299,"1"-1"1,4 0 0,6 0-211,6 2 1,0 2-1,2 2-89,1 3 0,1 2 0,1 6 0</inkml:trace>
  <inkml:trace contextRef="#ctx0" brushRef="#br0" timeOffset="191">12814 15007 7569,'0'-22'-100,"0"3"313,0 4 1,0 9 0,0 6 0,0 7 0,0 7-1,-1 7 1,-2 4-115,0 6 0,-6 2 1,0 1-1,-4 3 0,-3 2 1,-2 4-1,-2 0 0,-2 3-70,-1 2 1,0 0 0,0 6-1,1 0 1,0 1 0,3-1 0,4-2-1,3-1-96,5-3 1,2-2-1,6-4 1,4-4 0,6-2-1,7-3 1,5-3-88,4-3 0,-2-5 1,4-2-1,0-5 0,-1-3 1,2-1-1,-3-3-355,1 0 0,-1-5 509,-4 0 0,0 4 0,0-1 0</inkml:trace>
  <inkml:trace contextRef="#ctx0" brushRef="#br0" timeOffset="192">13134 15315 7569,'-10'-29'200,"2"4"1,4 5 0,4 6 0,4 5 0,3 6 26,-1 6 1,-1 8-1,-5 9 1,0 7-1,0 6 1,0 5 0,0 3-1,0 2-123,0 1 0,0 2 1,0 0-1,0-1 1,0 0-1,0-3 1,0-6-478,0-4 0,0 0 0,1-5 1,2-2-1,1-1 373,-2-1 0,4 0 0,1 0 0</inkml:trace>
  <inkml:trace contextRef="#ctx0" brushRef="#br0" timeOffset="193">13340 15704 7569,'0'-22'77,"0"3"1,1 5 0,4 5 0,5 4 0,5 1 0,3 1-34,2 0 0,-1-2 0,3 1 0,2 0 0,1 1 0,5-1 0,3 1 0,3 2-973,1 1 929,-1 0 0,3 0 0,2 0 0</inkml:trace>
  <inkml:trace contextRef="#ctx0" brushRef="#br0" timeOffset="194">14162 15567 7569,'-14'-28'114,"2"5"74,6 6 0,4 15 1,2 6-1,0 7 1,-2 8-1,0 8 1,-3 6-1,0 6 1,0 6 187,2 3 1,-2 1 0,1-2-1,2 1 1,2 4 0,3 2-1,5 2-467,2-2 1,0-1 0,-1-1-1,-1-6 1,1-7 0,0-4-1,-1-5 1,-1-4-590,-2-6 0,0-1 0,-2-6 0,0-3 680,0 0 0,-7-5 0,-2 0 0</inkml:trace>
  <inkml:trace contextRef="#ctx0" brushRef="#br0" timeOffset="195">13979 15612 7569,'0'-33'124,"1"4"0,6 6 1,7 7-1,9 3 0,3 3 1,3 1 27,1 1 0,0 5 1,4-4-1,1 2 1,0 3-1,2 2 0,1 4 1,-1 4-214,-2 6 0,0 0 0,-2 5 0,-3 0 0,-5 0 0,-4 0 0,-6 0 0,-4 1-41,-3-1 0,-3-4 0,-8 3 0,-4-2 0,-10-2 0,-8-1 0,-11-2 44,-8 1 0,-3-5 1,-5-1-1,1 0 1,3-3-1,2 1 0,5 1 58,2 2 0,9-5 0,2 3 0</inkml:trace>
  <inkml:trace contextRef="#ctx0" brushRef="#br0" timeOffset="196">14664 14961 7569,'0'-29'87,"2"8"1,3 9-1,5 7 1,5 4 0,3 1-1,1 0 1,0 1-1,-1 4 134,-2 7 0,5 2 1,-2 8-1,2 8 0,2 5 1,-1 7-1,-2 4 1,-1 3-148,1 4 1,-2 3 0,-2 1 0,-2 0-1,-5 1 1,-2-1 0,-5 0 0,-2-1-152,-4-3 1,-2-2-1,-7-7 1,-3-1 0,-7-2-1,-5-2 1,-4-3-615,-2-5 0,1 1 691,-9-5 0,-5 5 0,-5-3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9:07.5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20626 2969 7569,'-5'-6'-473,"4"-4"664,-3 2 0,-1 2 1,1-2-1,2-1 1,0-1-1,2-1 1,2 1-1,0 1 0,2 1 1,0 1-22,1 0 1,-4 3 0,2 8 0,-7 6 0,-8 7 0,-7 8 0,-5 6 0,-4 6-245,-1 2 0,0 3 0,-3 3 0,4 1 0,3-1 0,5-2 0,2-3 0,5 0 0,3-5-70,2-3 1,6-4 0,-2-5-1,3-2 1,2-2 0,3-3-1,3-5 131,4-3 0,0-3 1,0-5-1,1 0 0,1 0 1,2-2-1,4-1 1,2-5-219,2-2 1,0-2 0,0 1-1,0 0 231,0-1 0,-1-4 0,1-2 0</inkml:trace>
  <inkml:trace contextRef="#ctx0" brushRef="#br0" timeOffset="1">20775 3278 7569,'0'-23'232,"0"1"1,0 3-1,0 4 1,0 2 49,0 2 0,0 6 0,0 5 0,0 6 1,0 7-1,0 5 0,-2 6 0,-2 4-251,-3 3 1,1 6 0,-1 3-1,1 0 1,1 3 0,0 2-1,1-1 1,0-1-215,0-1 1,0-6 0,3-1-1,-1-4 1,-2-3 0,1-4-1,2-3-338,1-2 0,0-5 1,0 2 520,0-4 0,-5 0 0,-1-1 0</inkml:trace>
  <inkml:trace contextRef="#ctx0" brushRef="#br0" timeOffset="2">21026 3266 7569,'-5'-29'214,"0"1"1,-3 7 0,4 4 0,3 11-7,1 12 1,-1 11 0,-3 11-1,-2 6 1,-2 5 0,2 3-1,1 0 1,2 1 0,3 2-246,4 0 1,3-4 0,7-4 0,3-6 0,1-4 0,2-4 0,3-4 63,3-4 0,0-7 1,4-4-1,2-4 1,1-4-1,1-5 1,0-5-1,1-5 91,-1-3 1,0-4 0,-1-4 0,-2-1 0,-6-6 0,-5-2 0,-4-6 0,-5-2-210,-3-2 1,-5-5 0,-8 5 0,-7 2 0,-11 3 0,-10 3 0,-8 3-80,-3 5 0,2 10 0,1 12 1,2 6-1,2 5 0,3 5 0,4 6 1,4 7-886,6 3 1,8 7 1054,9 3 0,6 7 0,4 2 0</inkml:trace>
  <inkml:trace contextRef="#ctx0" brushRef="#br0" timeOffset="3">22088 2958 7569,'-11'-22'319,"0"3"1,2 5-1,2 6 1,-2 5-163,-1 6 1,-5 4 0,-2 8 0,1 6 0,-2 4-1,1 7 1,0 5 0,0 4-154,1 4 1,-3 4-1,3 1 1,2-3 0,0-3-1,0-3 1,-1-2-1,0-2-78,-1-1 1,3-7-1,-2-4 1,2-3 0,0-5-1,-1 0-266,-1-3 0,0-7 0,5-1 1,1-3 339,1 1 0,1 0 0,-5-4 0</inkml:trace>
  <inkml:trace contextRef="#ctx0" brushRef="#br0" timeOffset="4">21825 2855 7569,'-17'-11'531,"0"-4"0,8 2-2065,5 7 1534,11 6 0,10 16 0,6 2 0</inkml:trace>
  <inkml:trace contextRef="#ctx0" brushRef="#br0" timeOffset="5">22019 3655 7569,'2'-7'1897,"2"2"1,3 1-1302,3 1 0,-3 0-596,-4 7 0,-1 7 0,-2 7 0</inkml:trace>
  <inkml:trace contextRef="#ctx0" brushRef="#br0" timeOffset="6">2136 10656 7569,'0'-12'-65,"0"3"0,0 6 0,1 6 0,2 8 1,2 2-1,1 5 0,3 3 0,0 4 1,0 2-1,-2 3 178,2 3 1,-3 0 0,1 9 0,-2 1 0,-1 1 0,-1 3-1,3 2 1,-1 3 0,1 2-112,0 5 1,-3-27 0,1 0 0,5 32-1,-6-31 1,0 0 0,0 1 0,0 0 0,0 2-1,1 1 1,0 0 0,0 0 0,1 2-1,1-1 1,-1 0 0,1 0 0,0-1 0,-1 1-9,1-2 1,0 0 0,0 1-1,-1 0 1,1-1 0,-2 0-1,1-1 1,-2 0 0,-1-2-1,0 1 1,-1 31 0,-1-1-12,0 0 0,-2-1 1,-5-3-1,-4 1 0,-2-3 1,0-2-1,3-3 0,1 2 26,2 1 1,4-4 0,-1-3-1,3-2 1,2-1 0,3 0-1,4-1 1,1 0-6,-2-3 0,2 2 1,-5-2-1,-1 2 1,-2 1-1,-1-2 0,0-1-20,0 1 1,0-3 0,0 1-1,-1 0 1,-2-2 0,-1 0 0,2-2-1,-1-3-62,-1-3 1,3-3 0,-3-5 0,4-1 0,3 0 0,2-3 0,0-4 18,0-2 1,3-2 0,-3 0 0,0-3 892,0 0-801,-1-5 1,-3 3 0,3-4-1,3 2 1,5-1 0,3-2-57,4-1 0,1 0 0,1-1 1,-2-2-1,2-2 0,3 0 0,4-1 1,0 1 59,0 0 0,8-3 0,0 3 1,8 0-1,8-1 0,6-1 1,-26 3-1,1 1-43,0 0 1,1-1 0,2-1 0,2 0 0,0 2-1,1 0 1,1-1 0,1 0 0,2 1 0,-1 0 0,1 0-1,1-1 1,1 1 0,1 0 0,2-1 0,0 0-6,3 1 0,1 0 0,3-2 0,-1 0 1,0 1-1,0 0 0,-1 0 0,1-1 1,0 1-1,0 0 0,-1 0 0,0 0 0,2 0 1,1 0 9,-1 1 0,0 0 0,1-2 0,0 0 0,0 2 0,1 0 0,-1-1 0,1 0 0,-1 0 0,0 0 0,2 0 0,0 1 0,-1-1 0,0 0 0,0 1 0,-1 0 23,0 0 0,-1 1 1,-3-2-1,0 0 0,1 1 1,1 1-1,2-1 0,-1 1 1,0-1-1,0 0 1,2 0-1,-1-1 0,0 0 1,0-1-100,-1 0 1,0 0 72,4-1 1,0 1-1,-6 1 1,0 0-1,1 0 1,1 0-1,-4 1 1,-1-1-1,-2 0 1,-1 0-1,0 1 1,-1-1-1,0-1 1,-1 1 3</inkml:trace>
  <inkml:trace contextRef="#ctx0" brushRef="#br0" timeOffset="7">7171 13659 8025,'8'-1'-1</inkml:trace>
  <inkml:trace contextRef="#ctx0" brushRef="#br0" timeOffset="8">7262 13650 8026,'18'-2'0,"24"-2"1,-1 0-1,-1-1 1,-3 1-1,0-1 2,-3 2 0,-1-1 0,0-1 0,-1 1 1,25-1-1,-5 0 0,-5 0 0,-6 2 1,-6 2-351,-3 1 0,-11 0 0,1 1 348,-4 3 0,-8 4 0,-4 4 0,1 0 0,0-6 0,1-3 0</inkml:trace>
  <inkml:trace contextRef="#ctx0" brushRef="#br0" timeOffset="9">7641 10119 7569,'-18'-22'-51,"6"5"1,10-4-1,3 12 1,4 12 0,0 6-1,2 2 1,-2 1 0,0-1-1,-1 2 1,-1 1-1,2 3 1,2 4 0,0 5 154,0 6 0,3 5 0,-4 10 0,2 2 0,-2 6 0,-1 5 0,-3-27 0,-1 1 1,0 2-1,-1 1-45,0 3 1,0 0 0,0 8 0,0 1 0,0 0 0,0 0 0,0 1 0,0 1 0,1 1-1,-1 0 1,1 2 0,1 0 0,0 2 0,1 0 0,0 0 0,-1 1-58,0-2 0,1 0 0,1-2 0,1-1 0,-1-1 1,0-1-1,0 0 0,2 0 0,-1-1 0,1 0 1,0-2-1,0 1 0,-1-2 0,0 0 52,-1 0 1,-1-2 0,3 1 0,-1-1 0,-2 1 0,0 0 0,1-1 0,-1 0 0,1-3 0,-1 0 0,0-2 0,0 0 0,0-2 0,-1-1 0,1 1 0,1-1-53,-1 0 1,0 0 0,-2-2-1,0-1 1,5 28 0,-3-4 0,1-3-1,-1-4 1,-2-1-321,-1-4 0,-5 4 0,-4-9 1,-5-1-1,-6-3 0,-4-6 318,-3-2 0,-5-1 0,3-4 0</inkml:trace>
  <inkml:trace contextRef="#ctx0" brushRef="#br0" timeOffset="10">2284 10724 7569,'-10'-11'-80,"1"1"1,3 1 0,-1 1-1,1-1 1,-4-1 0,-3 0 0,-3 1-1,-2 1 1,-1 1 0,0-1-1,1 2 269,2 1 0,2-4 0,6 1 0,7-2 0,8 0 0,12 1-163,9 1 0,5 1 0,2-5 0,1 1 0,5 0 1,5-1-1,2 0 0,5-2-8,8-2 1,-29 8 0,2 1 0,6 1 0,3-1 0,2 0 0,2-1 0,5-1-1,0 0 1,4 0 0,1 1 0,3 0 0,1 0-3,-18 4 0,0 0 0,0 0 0,1 0 0,-1 0 0,1 0 0,4 0 0,0 1 0,1-1 0,1 0 1,0 0-1,1-1 0,0 1 0,1-1 0,1 0 0,0 0 0,0-1 0,1 1 0,-1 0 0,-1 0 0,1 0 1,0-1-1,0 1 0,0 0-101,0 1 0,0-1 0,1 0 0,-1 1 1,-1-1-1,1 0 0,3-1 0,0-1 1,0 0-1,0 1 0,0-1 0,-1 1 1,0 0-1,0-1 0,-1 1 0,-1 0 0,0-1 1,0 1-1,-2 0 0,-1 0 0,1 0 90,-1 1 0,1-1 0,-1 1 0,-1-1 0,0 1 0,0 0 0,-1 2 1,0-1-1,0 1 0,-1 1 0,0-1 0,-1 1 0,1 0 0,-1 0 0,0 1 1,0-1-1,-1 1 0,1 0 0,-1 0 0,1-1 0,-1 1 0,-1 0 0,0 0 1,0 0 34,20 1 1,-2-1 0,-3 2 0,-1-1 0,-2 2 0,-1-1 0,-7 1 0,-1 0-1,-8 0 1,-2 0 0,23 1 0,-13 1 64,-8-1 1,-10-2-1,-6-1 1,-7 0 0,-3 0-1,-1 0-221,-1 0 1,-7 0 0,-27 0 115,-5 0 0,-10 0 0,-4 0 0,-2 0 0</inkml:trace>
  <inkml:trace contextRef="#ctx0" brushRef="#br0" timeOffset="11">2547 10644 7569,'-10'-7'-27,"2"2"0,6 3 0,4 7 1,4 6-1,2 4 0,0 4 0,1 2 1,1 3-1,0 3 71,-3 4 0,2-2 1,-5 0-1,0 0 1,0-2-1,0-2 1,-2-5-1,-1-1-53,-1-1 0,4-4 1,0 1-1,-1-2 0,-2-1 1,-1-1-1,0 0-805,0 1 814,-5-1 0,-2 1 0,-4-1 0</inkml:trace>
  <inkml:trace contextRef="#ctx0" brushRef="#br0" timeOffset="12">2752 10747 7569,'0'-23'-90,"0"0"1,0 2-1,2 2 1,2 4-1,2 2 1,1 1-1,0 1 196,-2 0 0,0 4 1,-3 5-1,2 4 0,-1 7-77,-2 5 0,-2 5 1,-2 6-1,-2 3 1,0 0-1,0 1 1,3 1-1,0 0-37,2-1 1,0 3 0,0-5 0,2-2 0,1-1-1,5-2 1,1-2 0,0-2-71,-2-2 1,-3 1 0,2-3-1,0 1 1,-4-1 0,-1-1 77,-1-2 0,-5 1 0,-1-1 0</inkml:trace>
  <inkml:trace contextRef="#ctx0" brushRef="#br0" timeOffset="13">2524 10998 7569,'-16'-15'96,"4"2"0,1-9 1,7 5-1,6 4 0,7 3-108,5 3 1,5-4-1,8 4 1,6-2-1,6 0 1,7 3-1,1-1 1,-1 2-121,-5 0 1,1 1 0,-6 4-1,-6 0 1,-3 0 0,-7 0 131,-2 0 0,-3 0 0,-3 0 0</inkml:trace>
  <inkml:trace contextRef="#ctx0" brushRef="#br0" timeOffset="14">3061 10656 7569,'-7'-5'227,"-1"-2"-269,4-4 0,1 4 0,7 5 1,2 4-1,2 7 0,0 4 1,0 2-12,3-1 1,-4 3-1,0-2 1,-1-1-1,-1-1 1,0-1-1,-2 2-73,-2 1 0,-1 1 0,0-5 0,0 1 0,1-1 30,3 0 1,2-4 0,6-3-1,-1-4 1,2-4 0,1-5 0,2-4 150,2-2 1,0-4-1,1 2 1,-4 1 0,-3-1-1,-4 3 1,-1 2 443,-2 0 0,-1 3 0,-4 6-451,0 6 0,-4 8 0,-1 3 0,-2 2 0,-1 2 1,-3 2-1,0 0-98,0-1 1,-1 3-1,2-3 1,1 3-1,3 1 1,1-2-1,2-1 1,2-2 60,1-1 0,1-3 0,3-6 1,5 0-1,5 0 0,6-2 1,7-1-29,7 0 1,4-4-1,4 5 17,-4-1 0,-2 1 0,-2 5 0</inkml:trace>
  <inkml:trace contextRef="#ctx0" brushRef="#br0" timeOffset="15">5219 10233 7569,'-10'-1'-94,"3"-3"1,4-4 0,6-2 0,4-1 0,3 1 0,2 1 0,-1 2 0,1 2 167,-1 3 0,-5 2 1,-3 4-1,-4 3 1,-4 3-1,-1 2-59,1-1 0,2 1 0,1-1 0,0 1 0,-2-1 0,1 0 0,2 1 0,1-1-5,0 1 1,0 3 0,0 1 0,0 2 0,0 2 0,-1 2 0,-2 1 0,-2 0 25,-1 0 0,0 1 0,-3 1 0,2 3 0,1 0 0,1 1 0,0 0 0,1 3 2,-1 1 1,4 5 0,-4 0 0,1 0 0,0 0 0,1 0-1,2 0 1,1 2-31,0 2 1,-1-3 0,-3 0 0,-2-1 0,-3 2-1,-1 0 1,-4 2 13,-3-1 0,2 2 0,-3-4 0,2 1 1,2-1-1,1-1 0,3 0 0,2 0-22,5-1 0,1-2 1,2 0-1,0-1 1,0 0-1,0-1 0,0-1-25,0-2 0,0 1 0,0 2 0,0-1 1,0-2-1,0 2 0,-1-1 0,-1 1 30,-2-1 0,-4-5 0,3 5 0,-1 0 0,-2 2 0,0 2 0,1-1 23,-2 0 0,3 1 0,-2-1 0,0 0 0,1 0 0,0-1 0,1-1 0,1-2 34,0 2 0,-4 1 0,3 1 0,-2 1 0,2-1 0,1-1 1,2 0-46,2 1 1,1-2-1,0 6 1,1-4-1,2-2 1,2-3-1,0-1 1,1-2-39,1-2 1,-5-2 0,2 1-1,-3-1 1,-1-2 0,0-1-1,0 0 11,0-1 0,0 0 1,0-4-1,0 1 1,-1-1-1,-2-1 1,-2-2 23,-1 0 0,3 1 0,0-1 0,1 1 0,2-1 0,-1 1 0,-2-1 0,0 0-75,0 1 1,2-5 0,1 1 96,0 1 1,-5-4-1,-3 0 1,-2 0 0,-1 2-1,-1 0 1,1 1 0,-1 1 51,1 1 0,3 1 0,2 1 0,1-1 0,2 0 0,2 1-252,1-1 0,0 1 1,1-2-1,2-1 0,2-3-784,1-1 948,-3-1 0,2 1 0,-5 1 0</inkml:trace>
  <inkml:trace contextRef="#ctx0" brushRef="#br0" timeOffset="16">2695 13225 7569,'0'-11'-4,"-3"0"1,-3-1 0,1 1 0,0 2-1,3 5 1,0 8 0,2 6 0,0 5 0,0 4 114,0 3 1,-3 4 0,-2 2 0,0 0 0,-1 1 0,3-1-1,-1 0 1,0-1 0,1 0-96,2-1 1,1 1 0,1-4 0,2-2 0,2-2 0,1-3 0,2-4 0,1-2 23,2-2 1,-2 1 0,8-5 0,-2-2 0,1 0-1,2-4 1,3-2 13,0-3 1,6-3-1,-1-2 1,-1 1 0,-4-1-1,-3 1 1,-2 0-689,-2-1 0,-5 6-1107,-1 2 1741,-6 3 0,-2 1 0,-6 0 0</inkml:trace>
  <inkml:trace contextRef="#ctx0" brushRef="#br0" timeOffset="17">3095 13203 7569,'-6'-23'-145,"-3"5"1,5 3 197,1 2 1,2 9 0,2 7 0,2 9 0,1 7-1,-2 7 1,0 2 0,-2 3 0,0 1-45,0-1 1,0 0-1,0-3 1,1 0 0,1 0-1,2-4 1,-1-3 0,-1-5-127,2 1 0,-3-5 0,3 3 0,-3-2 0,1-1 117,2-1 0,2-5 0,5-1 0</inkml:trace>
  <inkml:trace contextRef="#ctx0" brushRef="#br0" timeOffset="18">3312 13203 7569,'-6'-27'-32,"2"1"0,3 5 0,1 4 0,0 5 220,0 0 0,1 6 0,3 3 0,2 7 0,0 8-238,-2 5 0,-3 6 0,-1 4 0,0 3 0,0 3 0,0 0 0,0-1 0,0-3-65,0-1 1,0-1 0,0-6-1,0-2 1,0-3 0,0-4-1,0 0-723,0-1 838,6-4 0,5-2 0,7-5 0</inkml:trace>
  <inkml:trace contextRef="#ctx0" brushRef="#br0" timeOffset="19">3495 13282 7569,'-5'-11'550,"-2"1"-440,-4 2 1,5 8-1,2 8 1,1 3-1,1 3 1,-2 3-1,0 1 1,0 2-163,0 1 0,1-2 0,3 0 1,0 1-1,0-1 0,0-2 0,0 0 1,1-3-60,3-2 1,3-4 0,9-2-1,3-1 1,2-2 0,3-3 0,3-3-79,3 0 1,3-6 0,2 1 188,-1-2 0,0-6 0,0-2 0</inkml:trace>
  <inkml:trace contextRef="#ctx0" brushRef="#br0" timeOffset="20">3803 13203 7569,'-11'-23'74,"1"1"0,2 3 0,4 4 0,3 2 0,0 3 244,-3 2 0,3 1 0,-5 7 0,1 6-318,-2 7 1,0 5 0,1 6 0,1 1-1,1 3 1,0 1 0,1 2-92,0-2 1,2 3-1,1-6 1,1 0-1,3-2 1,3-3-1,2 0 1,2-4 61,0 0 1,-2-6 0,7-4 0,1-2 0,2-3 0,2-1 0,2-1 0,0 0-133,0 0 1,-1-3 0,-2-1-1,-2 0 1,-2 0 0,-3-1 160,-4-1 0,-9-2 0,-7-3 0</inkml:trace>
  <inkml:trace contextRef="#ctx0" brushRef="#br0" timeOffset="21">3689 13408 7569,'-18'-4'-207,"4"-1"1,7 0 0,8 0 251,9 3 0,12-4 0,8 1 1,3-1-1,3-2 0,2 1 1,2-1-1,1-1-64,-3-1 0,-8 0 1,-3 2-1,-4 3 1,-4 2 18,-4-1 0,-7-5 0,-3 2 0</inkml:trace>
  <inkml:trace contextRef="#ctx0" brushRef="#br0" timeOffset="22">3666 13123 7569,'0'-30'59,"6"4"0,7 7 0,9 3 0,7 3 1,4-1-1,2-3 0,5 1 0,4-2 75,4 0 1,6 5 0,-4 2-135,2 6 0,-3-2 0,1 1 0</inkml:trace>
  <inkml:trace contextRef="#ctx0" brushRef="#br0" timeOffset="23">5105 13077 7569,'-1'-12'58,"-2"1"1,0 0-1,-1 0 1,0 3-1,-1 1 1,0 1-1,-2 1 1,2 1-1,0 5 1,3 7-1,2 6 46,4 5 0,1 4 1,3 2-1,1 3 0,3 0 1,2 0-1,0-1 0,-2-1-141,0 1 0,-2-1 0,-1-4 0,-3-2 1,-1-2-1,-1-1 0,0-3 0,0-2-235,-2 0 1,-1-1 0,-1 1 271,0-1 0,0 0 0,0 1 0</inkml:trace>
  <inkml:trace contextRef="#ctx0" brushRef="#br0" timeOffset="24">4991 13134 7569,'0'-29'16,"5"2"0,3 8 0,2 4 1,2 2-1,4 2 0,3-2 1,4-1-1,3 0 44,5 4 1,-2-1 0,0 4 0,-1 1 0,-4 2 0,-2 4 0,-5 4 0,1 4-64,0 2 0,-8 5 0,2 1 0,-4 2 0,0 2 0,-2 2 0,-1 1 0,-2 1-1,-2 3 1,-1-1-1,0 6 1,0 1-1,-1-1 1,-2 1-1,-2 0 1,-1 0-69,-3-3 1,-1 2 0,-1-5 0,-1-3 0,2-4 0,1-5 0,1-2-150,0-2 0,1-3 0,0-2 221,-2-1 0,-1 4 0,-2-2 0</inkml:trace>
  <inkml:trace contextRef="#ctx0" brushRef="#br0" timeOffset="25">5539 13031 7569,'0'-33'163,"0"4"0,0 6 334,0 7-519,0 8 1,0 4 0,0 9 0,0 7-1,1 6 1,2 4 0,1 5 0,0 3 18,1 3 0,0 0 0,2-1 0,-2-3 0,0-1 0,2-2 1,-1-2-35,-2-1 0,1-6 1,0-1-1,0-4 1,0 1-1,-2 1 1,-2 1-1,-1-1 37,0-1 0,5-2 0,1 1 0</inkml:trace>
  <inkml:trace contextRef="#ctx0" brushRef="#br0" timeOffset="26">5927 12974 7569,'-1'-6'-285,"-3"2"0,2 1 434,-6 0 0,4 0 0,-3-3 0,-2 1 0,0 1 0,0 0 0,2 0 0,-1 0 0,0 1 0,1-1 0,-2 1-45,-1 2 1,-3 1-1,-1 0 1,-3 0-1,1 1 1,-2 2-1,2 2 1,-2 1-1,1 3-207,1 1 0,1 0 0,5-1 0,2-1 0,4 1 0,3 1 1,2 0 63,3-2 0,4 2 1,7-3-1,4 2 1,2 0-1,2-1 1,0-1-1,0 1 43,0 0 0,-2-2 1,-2 3-1,-3-1 0,-4 2 1,0 2-1,-2 4 0,-2-2 8,-5-2 1,-1 3-1,-2 2 1,0-1-1,-2 2 1,0-1-1,-3 1 1,-2-2-53,-2 1 1,3-2-1,-1-4 1,-2 1 0,-2-2-1,0-3-196,0-3 140,-1 2 0,1-4 1,-1 2 95,1-3 0,0-11 0,-1-3 0</inkml:trace>
  <inkml:trace contextRef="#ctx0" brushRef="#br0" timeOffset="27">6076 12951 7569,'0'-29'5,"-4"6"0,0 8 0,0 4 0,1 2 0,-1 4 234,1 3 0,1 2 0,-1 11 0,-1 4 0,2 4 0,1 5 0,1 1 0,0 3-359,0 3 75,0-3 1,0 7 0,0-3 0,0 0 0,0-1 0,0-2 0,0-1-154,0 0 0,1-9 0,1 2 1,2-5-1,0-1 231,1-1 0,1-6 0,6-4 1,-1-3-1,1-1 0,0 0 51,4 0 0,-4 0 0,5-1 0,-2-2 0,0-1 1,-1 1-1,-1-1 0,-2 0-256,1 1 0,-1 2 0,-1 0 172,-2-3 0,2 3 0,-4-4 0</inkml:trace>
  <inkml:trace contextRef="#ctx0" brushRef="#br0" timeOffset="28">6407 12951 7569,'0'-11'322,"0"-1"-32,0 1 0,-1 5 0,-2 3 0,-1 7 0,2 7 0,1 7-474,1 4 145,0 1 0,3 3 0,3 2 1,-1 0-1,1 1 0,-1-1 0,1 0-121,1-3 0,-3-2 1,2-2-1,-1-4 0,-1 0 1,0-3-1,-1-2-319,0 0 0,-2-1 479,-1 1 0,0-6 0,0-1 0</inkml:trace>
  <inkml:trace contextRef="#ctx0" brushRef="#br0" timeOffset="29">6636 12917 7569,'0'-11'-323,"0"-1"385,0 6 1,0 2 0,0 8 0,0 3 0,0 5-1,0 2 1,0 2-58,0 2 0,0 1 0,0 4 0,0 0 0,0 0 0,0-1 0,0 0 0,0-2-79,0-1 1,1-5 0,1 2 0,2-4 0,0 0 0,0-1-305,0 1 0,4-2 378,0-3 0,2 3 0,2-3 0</inkml:trace>
  <inkml:trace contextRef="#ctx0" brushRef="#br0" timeOffset="30">6818 13008 7569,'7'-11'74,"-4"0"1,0-1 0,-1 1-1,2-1 634,-1 1 1,-3 6-1,-4 6-673,-4 9 1,-6 3-1,-2 6 1,-1 1 0,0 2-1,0 1 1,-1 1-343,1 2 0,3-2 0,-2 3 1,5-1-145,3 0 1,3-6 228,5 3 0,0-7 110,0-1 0,2-3 109,1 0 0,8-4-117,4-1 1,5-4 81,-1 0 0,4-1 0,2-2 1,2-2-1,-2 0 38,0-2 0,-3-10 0,1 1 0</inkml:trace>
  <inkml:trace contextRef="#ctx0" brushRef="#br0" timeOffset="31">7047 12974 7569,'-12'-5'1001,"1"-1"-893,-1-6 0,6 7 1,2 5-1,2 7 0,-1 4 1,-1 4-1,1 4 0,-1 4-165,0 4 1,-4-3-1,5 2 1,0-1 0,2-3-1,2 1 1,2-1 0,2-2-26,1-1 0,5-5 0,6 1 0,1-2 0,2-2 0,2 0 0,0-4 59,1-3 1,4-3 0,-1-1 0,0 0 0,-2 0 0,-1 0 0,-2 0 0,0-1-371,-2-3 0,-5-1 0,1-4 393,-2 2 0,-2-1 0,0-3 0</inkml:trace>
  <inkml:trace contextRef="#ctx0" brushRef="#br0" timeOffset="32">7012 13145 7569,'-11'-11'-21,"1"3"1,2 1 0,4-2 0,4 0-1,5 1 73,7 5 1,4 0 0,9 1 0,1-4-1,3 1 1,2 0 0,-2 1 0,-1 1 0,-3-1-176,-1 1 0,-6 1 1,-3-1 122,-2-1 0,-1-4 0,-1 1 0</inkml:trace>
  <inkml:trace contextRef="#ctx0" brushRef="#br0" timeOffset="33">6944 12940 7960,'5'-12'54,"1"1"0,7 0 0,3-1 0,6 1 0,5-1 0,2 1 0,3 1 85,1 2 1,1-2 0,1 4 0,1-1 0,-1 3-140,-2 3 0,-1 6 0,2 2 0</inkml:trace>
  <inkml:trace contextRef="#ctx0" brushRef="#br0" timeOffset="34">2832 14402 7569,'-7'0'-950,"0"-2"1107,2-1 0,0 3 1,3 0-1,-2 6 1,1 5-53,2 5 0,0 1 0,-2 8 0,-1 0 0,2 3 0,1 1 0,1 3 0,1 2-98,3 4 1,-3-2 0,4 2 0,0-2 0,2 1 0,0 1 0,1-2 0,1-3 24,1-3 1,-3-1 0,1 3-1,1-3 1,0-2 0,-2-3 0,-2-2-1,-1-1-107,0 0 0,0-6 1,-4 1-1,-1 0 1,-2-1-1,-1-1 1,0-2-359,-1 0 1,4-1 432,-3 1 0,3-6 0,1-1 0</inkml:trace>
  <inkml:trace contextRef="#ctx0" brushRef="#br0" timeOffset="35">2764 14562 7569,'-6'-12'-95,"0"2"0,3 1 0,-1 2 0,0-2 0,0-2 0,0 0 267,2 0 1,2 3 0,4 2 0,3-1 0,3 2 0,2 0-157,-1 3 1,4 0 0,2 2 0,1 0-1,1 0 1,1 0 0,0 0-29,1 0 1,4 5 0,-3 2 0,2 0 0,-1 1 0,-4 1 0,-3 1 0,-2 1-11,-1 1 1,-3 3 0,-2 0 0,-5-1 0,-1 0 0,-5 0 0,-3 1-1,-7-1 81,-3-1 1,-9 2-1,-5 1 1,-4-1-1,-3 0 1,-2 2-1,-1-1-93,1 1 34,6 3 0,0-2 0,4 4 0</inkml:trace>
  <inkml:trace contextRef="#ctx0" brushRef="#br0" timeOffset="36">5516 14071 7569,'7'-2'84,"-4"-2"1,-1-3-1,-2-3 1,-2 0 33,-1 2 1,0 3 0,-3 6 0,-1 3 0,1 4 0,-3 3-1,0 4 1,0 4-178,2 3 0,0 1 0,-1 1 0,0 2 0,0 5 0,2 2 0,2 1 1,3 0 67,1 1 0,0 0 0,0 2 0,0 1 0,1-1 0,2-2 0,2 0 5,1-1 1,2-5 0,3-2 0,1-3 0,-1-3 0,0 0 0,1-4 0,-1 0 109,1-3 0,-5-5 1,0-2-1,-1 1-336,0-2 0,-3 1 212,1-3 0,2-8 0,0 2 0</inkml:trace>
  <inkml:trace contextRef="#ctx0" brushRef="#br0" timeOffset="37">5779 14173 7569,'-18'0'9,"6"-4"1,4 1-1,0 1 1,2 5 0,2 5-1,3 3 1,1 4 0,1 4 35,3 3 0,-2 1 1,5 0-1,-2-1 0,-1 1 1,0 0-1,-1 0 0,0 0 8,-2 0 0,3-4 0,0-2 0,-2 0 0,0-2 0,-2 0 0,0 1-253,0-3 0,3 0 0,2-1 1,2-1-1,3 0 200,4 1 0,-1-6 0,3-1 0</inkml:trace>
  <inkml:trace contextRef="#ctx0" brushRef="#br0" timeOffset="38">5962 14390 7569,'0'-11'-107,"1"1"1,3 2 0,3 3-1,4 1 1,1 0 178,3 2 0,-2 1 0,4 1 0,-1 0 0,2 0 0,1 0 0,-1 0 0,-1 0-58,1 0 1,-3 0-1,4 0 1,1 0 0,-3 0-1,-1 0-14,-4 0 0,5-5 0,0-2 0</inkml:trace>
  <inkml:trace contextRef="#ctx0" brushRef="#br0" timeOffset="39">6487 14265 7569,'-16'-18'-1,"5"4"1,10 6-1,6 8 1,2 8 126,-4 6 1,2 4 0,-1 6 0,-1 2 0,-2 4 0,0 1 0,2 2 0,1 4-42,-2 2 1,-1-2 0,-1 1-1,0-1 1,2 0 0,0 0 0,2-3-1,0-2-136,1-1 0,-2-3 0,3-1 0,0-4 0,1-4 0,0-4 0,1-2 0,-2-2-344,-1 1 0,4-5 0,-3-2-569,1-3 964,-2-5 0,-15-8 0,-3-1 0</inkml:trace>
  <inkml:trace contextRef="#ctx0" brushRef="#br0" timeOffset="40">6464 14333 7569,'-5'-26'48,"-1"-1"0,-1 3 1,4 2-1,1 4 1,2 2-1,0 2 54,0 1 0,5 3 0,3 1 0,2 3 0,2 0 0,-1 0 0,0 1 1,1 3-112,-1 1 1,5 1 0,-1 0-1,-1 0 1,-2 0 0,1 0 0,1 1-1,1 1-34,-1 2 1,3 4-1,-2-3 1,-1 1 0,-1 3-1,-2 1 1,0 2-1,1-1-44,-1 1 0,-3 4 1,-2 2-1,-1 1 1,-2 0-1,-4 1 1,-6 0 51,-4 0 0,-8 0 0,-1-4 0,-5 1 0,-3-1 0,-1 0 0,-2-1-18,-2 0 1,3-4 0,4-3 0,3 0 0,4-2 0,5-1 52,5 0 0,-6-4 0,2 4 0</inkml:trace>
  <inkml:trace contextRef="#ctx0" brushRef="#br0" timeOffset="41">6750 14025 7569,'-7'-29'165,"-1"2"1,5 8-1,3 4-78,3 2 1,0 8-1,-3 6 1,0 8 0,2 5-1,1 1-41,5 2 1,-2-3 0,3 4-1,3-1 1,4 1 0,4 2 0,5 2-1,0 1-34,3 0 0,0 1 0,3 2 1,-1 4-1,-2 0 0,-3 2 1,-1 2-159,-1 3 1,-7 1 0,-4-3-1,-7 2 1,-5 3 0,-6 0 0,-11 3 145,-12 2 0,6-22 0,-2-1 0,-5 1 0,1 0 0</inkml:trace>
  <inkml:trace contextRef="#ctx0" brushRef="#br0" timeOffset="42">10222 9331 7569,'-5'-6'-641,"3"-5"1048,-8 10 1,10-3 0,-1 8 0,3 4 0,1 2 0,0 1-164,0 1 0,0 3 0,4 1 1,2 2-1,2 2 0,0 2 0,0 1 1,1 0-1,-1 1-208,1 2 0,0 0 0,2 4 0,1 1 0,1-1 0,-1-1 0,1 1 0,1-2 0,1-1-54,-1-1 0,-1 2 0,1-2 1,1-1-1,-1-4 0,0-3 1,0-2-1,-1-2 113,-2-1 1,-1-2 0,-1 1 0,-1-2-1,-1-1 1,-1-3-792,-1-1 1,-5-1 695,5-4 0,-5 0 0,2 0 0</inkml:trace>
  <inkml:trace contextRef="#ctx0" brushRef="#br0" timeOffset="43">10667 9308 7569,'-6'-1'132,"1"-2"1,1 1 0,-1 2 0,0 3 0,-2 4 0,1 2 0,-3 2 142,-1 4 0,-1-1 0,-1 4 0,1 0 0,-1-2 0,0 2 0,-2 1 0,-3 4 0,-1 2-180,-2 1 0,-1-1 1,-4 2-1,0 3 0,-3 3 1,0 1-1,0 1 0,2-1-128,-2 0 0,5 1 0,-1-1 0,5-1 0,2-3 0,3-3 0,2-3 3,0-1 1,1 0-1,1-2 1,1 0-1,2-4 1,2 0-1,1-4 1,1-3-153,-1-3 0,0-3-1654,4 4 1836,5-11 0,1-3 0,6-12 0</inkml:trace>
  <inkml:trace contextRef="#ctx0" brushRef="#br0" timeOffset="44">11227 9662 7569,'1'-6'213,"3"2"0,3 3 0,4 1 0,1 0 0,2 0 0,1 0 0,1-2 0,0 0 1,3-2-1,4 0 0,2 0-306,2 1 0,1-2 0,-3 2 0,1-2 0,-3 0 0,-4-2 0,-3 2 93,-2 0 0,-1-4 0,-2 3 0</inkml:trace>
  <inkml:trace contextRef="#ctx0" brushRef="#br0" timeOffset="45">11272 9833 10036,'12'0'67,"1"0"1,0 0 0,3 0 0,-1 0 0,0 0 0,2 0-1,0 0 1,2 0-852,-1 0 1,5 0 783,0 0 0,0-5 0,5-1 0</inkml:trace>
  <inkml:trace contextRef="#ctx0" brushRef="#br0" timeOffset="46">12129 9365 7569,'-11'-18'-287,"3"3"0,2 6 586,1 2 1,1 5 0,4 2 0,0 7-90,0 3 0,0 6 0,0 3 0,0 3 0,0 1 0,0 1 0,0 1 0,0 3-206,0 1 0,-4 1 0,-1 1 0,0-2 0,0-1 0,2-2 0,1-2 0,-1-3-282,-1-1 0,0 0 0,4-5 1,0-1-1,0-1-513,0-2 0,2-1 791,2-2 0,2 2 0,5-4 0</inkml:trace>
  <inkml:trace contextRef="#ctx0" brushRef="#br0" timeOffset="47">12357 9319 7569,'-5'-16'1435,"4"8"0,-8 1-1322,5 14 1,1 6 0,1 11 0,0 3 0,-3 3 0,-2 4 0,0 5 0,-1 0-168,0-2 1,2 3-1,-1-8 1,3-2 0,2 0-1,2-5 1,0-2 0,0-4-757,0-4 0,0-2 0,0-2 810,0 1 0,-5-6 0,-1-1 0</inkml:trace>
  <inkml:trace contextRef="#ctx0" brushRef="#br0" timeOffset="48">11843 9673 7569,'0'-11'511,"2"5"1,2 2-1,4 1-218,6 0 0,4 0 0,6-5 0,4 1 0,5-1 0,4 1 1,1-4-1,0-1-484,0-4 0,1 1 1,-3 4-1,0-2 0,-5-1 1,-3 0-1,-6 3 0,-6 2 191,-3 0 0,-7-1 0,-1-2 0</inkml:trace>
  <inkml:trace contextRef="#ctx0" brushRef="#br0" timeOffset="49">11889 9799 7569,'-14'5'388,"3"3"0,4 2-59,5 1 1,7-3 0,4-2 0,5-1 0,6-2 0,4-2 0,5-1 0,3 0-258,4 0 0,-2-5 0,-1-2 0,2-4 0,0 1 0,-4 1 0,-4 2-72,-3-2 0,-6-1 0,-2-2 0</inkml:trace>
  <inkml:trace contextRef="#ctx0" brushRef="#br0" timeOffset="50">12848 9354 7569,'-5'-7'183,"3"-2"0,-4 4 1,-1 0-1,2 2 0,0 5 1,2 8-1,2 8 0,1 4 1,0 2-1,0 4-41,0 6 1,0 0 0,0 5-1,0-1 1,0-1 0,0-2-1,0-5 1,0-2 0,1-3-553,3-1 1,-1-5 0,3-1 0,-1-1-1641,-2-3 2050,-2-7 0,-6-7 0,-1-6 0</inkml:trace>
  <inkml:trace contextRef="#ctx0" brushRef="#br0" timeOffset="51">12654 9308 7569,'0'-23'110,"2"5"1,1 3-1,5 2 1,3 2 0,3 0-1,2-1 1,-1 2 82,1 2 0,2-2 0,5 4 1,1-2-1,3 2 0,3 1 0,2 2 1,0 2-224,-2 1 1,-1 5-1,0 3 1,-6 2 0,-6 3-1,-6 1 1,-3 2-1,-4 2-58,-3 2 0,-2 2 1,-4 1-1,-7-1 0,-6 1 1,-4 0-1,-4 0-69,-1 0 1,1-4 0,3-1 0,0-1 0,0 0 0,2-1 0,2-2 0,3-2 156,4-5 0,0 3 0,1-3 0</inkml:trace>
  <inkml:trace contextRef="#ctx0" brushRef="#br0" timeOffset="52">13351 9319 7569,'-5'-16'119,"0"7"0,-4-1 0,1 4 0,-1 3 0,-1 3 8,-1 4 1,-1 0-1,1 6 1,-2 4 0,1 2-1,-2 6 1,2 2 0,1 4-35,2 1 0,0 1 0,-1 5 1,1-1-1,3-1 0,1-1 0,2-3 1,2-1-137,1-3 1,1-2-1,3-4 1,2-4-1,3-2 1,1-3-1,4-1 1,1-3 13,2-1 1,3-1 0,-1-5 0,4-4 0,3-5 0,0-5 0,0-3 51,-2-3 1,-1 0 0,-2-2 0,-1-1 0,-3-1 0,-3-3 0,-5-2-83,-3-1 0,-3-2 1,-7-2-1,-5 2 0,-6 3 1,-8 5-1,-6 4 0,-4 6-398,-2 2 0,-1 7 0,1 2 1,6 4-1,5 4 457,5 4 0,3 2 0,4 1 0</inkml:trace>
  <inkml:trace contextRef="#ctx0" brushRef="#br0" timeOffset="53">13694 9297 7569,'-16'-12'1007,"1"1"1,4 6-882,3 5 1,6 6-1,-2 9 1,3 4-1,1 4 1,-2 4-1,0 2 1,-3 3-135,-2 2 1,5-2-1,-2 4 1,1-3-1,1-3 1,-2-2-1,2-4 1,2-3-67,3-2 0,0-5 0,4 3 0,2-3 1,2-2-1,1-3 0,2-1 55,1-2 0,6-3 0,-2 1 0,4-3 1,3-1-1,3-1 0,2-2-244,-1-1 0,-3-5 0,2 2 1,-1-3 262,-3-2 0,0-4 0,-3-2 0</inkml:trace>
  <inkml:trace contextRef="#ctx0" brushRef="#br0" timeOffset="54">14185 9308 7569,'-5'-22'1198,"-2"3"-764,1 4 1,1 9 0,4 6 0,-3 7 0,-3 7-332,1 5 1,-4 8-1,4 4 1,-2 2 0,2 1-1,1 0 1,2-1-269,2-2 0,1 0 1,0-4-1,1-3 1,3-2-1,3-5 1,4 0-1,0-4 60,0-5 1,2 1 0,1-4 0,3 0 0,0 1 0,4-4 0,0-1-370,2-1 0,0-5 0,1-2 0,1-4 474,2 0 0,0-11 0,-4-2 0</inkml:trace>
  <inkml:trace contextRef="#ctx0" brushRef="#br0" timeOffset="55">14607 9274 7569,'-23'-12'413,"7"1"1,3 1-170,4 2 1,7 4 0,-2 8-1,3 4 1,1 3 0,0 6-1,0 6-210,0 6 1,-4 4 0,0 1 0,2 0 0,0 0 0,2-1 0,0-1 0,2-1-229,1 0 0,2-7 0,6-1 0,-1-2 1,2-4-1,2-1 0,2-5 53,-1-3 0,5-3 0,-1-5 1,3 0-1,1 0 0,-1 0 0,1-2-328,0-1 0,0-4 0,-1-4 469,-3-1 0,2-4 0,-3-2 0</inkml:trace>
  <inkml:trace contextRef="#ctx0" brushRef="#br0" timeOffset="56">14573 9571 7569,'-6'-18'237,"3"4"1,4 4 0,4 3-1,2 1 1,2 1 16,1 0 0,1 0 1,2 2-1,2 0 1,4-1-1,4 0 1,2 0-1,2 2-510,-2 0 0,0-1 0,-3-1 1,0 1-1,-2 2 256,-1 1 0,-5-5 0,3-2 0</inkml:trace>
  <inkml:trace contextRef="#ctx0" brushRef="#br0" timeOffset="57">14562 9308 7569,'-4'-18'46,"3"3"0,6 2 0,10 2 0,8-1 0,3 1 0,0 0-31,-2-1 0,-3 5 0,0 0 0,-1 1 1,4 1-1,4 0 0,1 2 0,-2 2-16,-3 1 0,-1 0 0,-2 0 0,0 0 0,-4 0 0,0 1 0,-3 3 31,-1 4 0,-3-2 0,-1 2 0,-3 0 0,-1 4 1,-1 2 176,1 1 0,-4 4 1,3-2-1,-3 0 1,-1 5-1,0 2 1,0 4-153,0 1 1,0 2-1,0 2 1,0-2-1,0 0 1,0-1-1,2 1 1,0-2-141,2-1 1,1-3-1,-2-4 1,2-4-1,1 0 1,2-3-1,-1-3-493,1-3 0,-4-3 578,3-5 0,-4-5 0,2-2 0</inkml:trace>
  <inkml:trace contextRef="#ctx0" brushRef="#br0" timeOffset="58">14927 9331 7569,'0'-18'378,"3"4"1,4 4-1,8 4 1,6 1 0,3 2-138,3 2 0,-2 1 0,5 0 0,1 0 0,-1 0 1,-1 1-1,-1 4 0,-2 5-267,-2 4 1,-3 7 0,-2-2 0,-3 3 0,-4 4 0,-1 2 0,-4 1 0,-3 1-68,-3 0 0,-6 2 0,-4-1 0,-5 2 0,-5 0 0,-4-1 0,-3-2 0,-6 1 0,-5-2 1,0 1-1,-3-6 1,2-2-1,4-2 1,4-2 0,6-3-985,6-2 0,6-5 1077,4-1 0,3-4 0,5 2 0</inkml:trace>
  <inkml:trace contextRef="#ctx0" brushRef="#br0" timeOffset="59">16046 9217 7630,'-6'-5'252,"0"-1"0,2-2 0,-4 0 1,-2 0-1,-1 2 0,-1 3 1,2 7-1,2 8 0,5 7 1,1 6-1,2 7 0,0 3-36,0 3 1,0 6 0,0-3 0,0 4 0,0-1 0,0-3 0,2-6-1,0-4-540,2-3 1,1-5-1,-2-6 1,0 0 0,0-3-1580,-2-1 1903,4-7 0,-3-1 0,3-5 0</inkml:trace>
  <inkml:trace contextRef="#ctx0" brushRef="#br0" timeOffset="60">15898 9285 7569,'0'-18'183,"0"-2"0,1 6 0,3 3 0,5 2 0,3 0 0,5-1 0,-1-2 59,1 1 1,5-2 0,0-1 0,9-1 0,4 2 0,3 5 0,-1 4 0,-1 2-299,-2 2 0,-5 2 0,-2 2 1,-4 3-1,-6 3 0,-5 3 0,-7 2 1,-4 4-138,-1 3 0,-10-1 0,-8 0 0,-8-2 1,-9 1-1,0 2 0,-1 0-82,2 1 0,0-4 1,1-1-1,2-1 0,6-2 275,5 1 0,3 2 0,6 5 0</inkml:trace>
  <inkml:trace contextRef="#ctx0" brushRef="#br0" timeOffset="61">16526 9194 7569,'-18'-10'1916,"2"2"1,6 2-1825,2 9 1,2 11 0,3 7 0,-1 3-1,0 5 1,1 3 0,-2 5 0,0 1-252,-1 1 0,3 3 1,3-4-1,0-3 0,1-2 1,3-5-1,5-2 0,3-6-88,4-2 0,4-3 1,-1-4-1,2 0 1,2-4-1,1-3 1,2-3-1,2-1-250,1 0 1,-3-5 0,4-2 496,-2-4 0,3-5 0,-1-2 0</inkml:trace>
  <inkml:trace contextRef="#ctx0" brushRef="#br0" timeOffset="62">16469 9525 7569,'-23'-10'266,"9"4"1,4-7 0,4 4 0,4 0-43,5-1 1,4 2 0,9 2-1,4 0 1,5-1 0,6 0 0,2-1-1,1 2-1209,0 1 0,-4 0 985,-4 1 0,-2 2 0,-1-3 0</inkml:trace>
  <inkml:trace contextRef="#ctx0" brushRef="#br0" timeOffset="63">16526 9262 7569,'-13'-21'16,"6"2"0,5 3 0,7 4 1,7 0-1,6 1 0,5 0-53,3-1 1,0-3 0,4 0 0,3 1-1,3 2 1,2 5 0,-2 3 0,-1 3-156,-5 1 0,-2 1 0,-5 3 0,-2 3 1,-2 3-1,-3 2 0,-5-1 188,-3 1 1,1-5 0,-6 1-1,0 1 1,-2 1 0,-1 1 374,0 1 0,0-5 0,0 1 0,-1 1 1,-2 2-1,-2 3 0,-1 3-74,-3 1 1,3 1 0,-2 3 0,-1 1-1,-1 0 1,0 0 0,2 1 0,5 1-359,1 2 0,2 0 0,3-3 1,3 1-1,7 1 0,3-4 0,5-3 1,0-2-116,2-3 1,1-5 0,2-3 0,0-1-1,1-2 1,0-3 0,0-4 163,3-4 0,-1-2 0,1-1 0,-2-2 0,-1-3 1,-1-6-1,-1-5 65,-5-2 1,-4-1 0,-5-5-1,-4 0 1,-4-2 0,-7-1-1,-9 3 1,-10 3-92,-10 5 1,-7 4-1,-8 4 1,-2 4 0,3 4-1,4 3 1,6 4-1,5 3-166,6 1 0,7 5 0,5 3 0,5 3 204,5 4 0,8-2 0,2 3 0</inkml:trace>
  <inkml:trace contextRef="#ctx0" brushRef="#br0" timeOffset="64">17497 9205 7569,'-12'-16'1597,"2"3"-1615,3-2 0,5 10 1,7 7-1,0 10 0,2 5 1,-2 8-1,0 4 142,-3 4 1,4 6 0,-3 3 0,0 2-1,-2 2 1,-1-2 0,1-2 0,2-5-276,1-5 1,3 0 0,-2-7-1,1-3 1,0-6 0,-1-3 0,1-2-1111,1 1 1261,-5-6 0,8-1 0,-3-5 0</inkml:trace>
  <inkml:trace contextRef="#ctx0" brushRef="#br0" timeOffset="65">17337 9239 7569,'-4'-26'346,"0"0"0,3 5 0,4 4 0,5 5 1,6 0-139,5 1 0,-1 1 1,1 1-1,3 1 0,3 1 1,7 0-1,3 2 1,5 1-1,-1 1-241,0 0 0,-2 7 0,-6 3 0,-5 4 0,-3 1 1,-4 2-1,-4 3-175,-2 0 0,-7 1 1,-3 3-1,-6-2 1,-5 1-1,-8 1 1,-5 2-1,-6 0 16,-2 0 0,-5-4 0,-4 0 1,2 0-1,6-1 0,7-3 192,6-2 0,5 3 0,0 2 0</inkml:trace>
  <inkml:trace contextRef="#ctx0" brushRef="#br0" timeOffset="66">18079 9194 7569,'-4'-15'1590,"1"-1"0,-1 11-1417,4 9 0,-1 6 0,-3 5 1,-4 6-1,-2 3 0,-1 4 1,-1 1-211,1 3 1,1 2-1,1 3 1,2 0-1,2-3 1,3-2-1,0-2 1,4-1-197,2-2 0,6-4 0,5-4 0,0-4 1,2-4-1,2-3 0,2-3 0,1-1-195,-3 0 0,6-1 0,-2-4 1,1-3-1,0-3 428,-1-3 0,5-7 0,1-1 0</inkml:trace>
  <inkml:trace contextRef="#ctx0" brushRef="#br0" timeOffset="67">18456 9308 7569,'-11'-23'953,"4"2"1,4 2 0,0 5-544,-1 5 1,2 4 0,-6 6 0,0 4 0,1 6 0,0 8 0,1 7-462,0 4 0,3 3 0,-2 2 0,1-1 0,1-1 1,1-1-1,5-3 0,6 0-389,5 0 1,0-7-1,5-1 1,1-3 0,2-4-1,2-1 1,1-3-1,3-3-19,1-3 0,-2-3 0,2-1 0,0-1 0,0-3 459,3-3 0,1-8 0,1-3 0</inkml:trace>
  <inkml:trace contextRef="#ctx0" brushRef="#br0" timeOffset="68">18410 9491 7569,'-11'0'-36,"6"0"1,5 0-1,8 0 170,6 0 1,3-4 0,6-1 0,0 0 0,1-2-1,3 1 1,2-2 0,0 1-192,-2-1 1,-3 2 0,-3-3 0,0 1 56,-2 0 0,-5-3 0,2 0 0</inkml:trace>
  <inkml:trace contextRef="#ctx0" brushRef="#br0" timeOffset="69">18330 9182 7569,'-11'0'442,"6"-3"1,6-1 0,8 1-226,5 2 1,11-3 0,3 0 0,8 1 0,7-1 0,3-1 0,2 0-218,0-1 0,2-2 0,7 1 0</inkml:trace>
  <inkml:trace contextRef="#ctx0" brushRef="#br0" timeOffset="70">19838 9182 7569,'-5'-6'334,"4"-4"0,-4 4 0,1 0 0,0 6 1,0 8-1,0 6 0,1 6 0,0 6 1,2 4-260,1 3 0,0 3 1,0-1-1,0 1 1,0-5-1,0-1 1,0-5-1,0-2-1400,0-4 1,0-3 1324,0-4 0,0-6 0,0-1 0</inkml:trace>
  <inkml:trace contextRef="#ctx0" brushRef="#br0" timeOffset="71">19484 9160 7569,'1'-16'229,"4"2"1,7 3 0,6 3-1,4 2 1,4 1-98,0 0 1,6-3-1,0 3 1,3 0-1,5-1 1,-1 1-1,0 0 1,-2 2-189,-1 2 1,-3 1-1,-4 0 1,-6 0-1,-7 0 1,-3 0 0,-3 1 119,-2 3 0,-3-2 1,-5 6-1,0 1 1,0 2-1,0 3 69,0 1 1,0 7 0,0 0 0,0 4 0,0 2 0,0 1 0,0-1 0,0 1-168,0 1 1,0-5 0,0 3 0,1-3 0,2-1-1,0-3 1,1-3-553,1-5 1,-3 0 0,3-3 585,0-2 0,-4 2 0,4-4 0</inkml:trace>
  <inkml:trace contextRef="#ctx0" brushRef="#br0" timeOffset="72">20386 9102 7569,'-11'-16'1602,"4"-1"-1463,4-2 0,1 14 0,2 13 1,0 8-1,-1 9 0,-1 4 1,-2 6-1,1 5-102,2 3 1,-3 1-1,0 1 1,2-4-1,2-2 1,2-5-1,3-4 1,1-4-694,-1-6 0,2 0 0,-2-5 656,2-1 0,-5-6 0,3-3 0</inkml:trace>
  <inkml:trace contextRef="#ctx0" brushRef="#br0" timeOffset="73">20009 9456 7569,'-20'-5'794,"6"-1"1,10 0-902,9 2 1,7 3 0,3 1 0,4 0-1,5 1 1,5 1 0,7 2 0,2 0-125,1 1 0,1-2 0,-4 4 0,1 1 231,-4-2 0,1 4 0,-4-3 0</inkml:trace>
  <inkml:trace contextRef="#ctx0" brushRef="#br0" timeOffset="74">20512 9594 8987,'0'-12'371,"1"-1"0,2-2 1,0-4-1,0-2 1,0-4-1,-1-1 0,3-5-288,2-2 0,-4 2 0,4-2 0,-1-3 0,-1 1 1,0 0-1,-1 5 0,0 3-298,0 3 1,-1 6 0,-3 3-1,0 2 127,0 2 0,2 6 1,1 5-1,5 8 1,2 4-1,3 5 28,2 0 0,-1 6 1,5 4-1,1 0 0,1-1 1,-1 2-1,-2 0 0,0 1-343,-1 0 0,1-3 0,1 1 0,-4-3 0,-2-3 0,-3 0 403,-2-2 0,2-5 0,-4 2 0</inkml:trace>
  <inkml:trace contextRef="#ctx0" brushRef="#br0" timeOffset="75">20500 9536 7569,'-11'-11'622,"2"1"1,7 1-519,9 1 1,6 6-1,10-2 1,5 3-1,5-1 1,5 0-1,2-2 1,1 2-1179,-3 0 1,1 2 1073,-1 0 0,0-5 0,-3-1 0</inkml:trace>
  <inkml:trace contextRef="#ctx0" brushRef="#br0" timeOffset="76">21106 9239 7569,'-12'-15'154,"1"0"1,1 1-1,2 1 1,3 3 324,0 3 0,4 3 0,-3 8 0,3 4 0,1 6 1,0 5-551,0 3 1,0 6 0,1 2 0,1 3 0,4 2 0,0-2-1,3-3 1,0-3-579,-2-3 1,2-5 0,-4-1-1,0-2 649,0-2 0,-1-6 0,-4-3 0</inkml:trace>
  <inkml:trace contextRef="#ctx0" brushRef="#br0" timeOffset="77">20786 9194 7569,'0'-12'495,"3"5"1,5 0 0,10 2-1,8 3 1,3-1 0,4 1 0,4-3-516,4-2 0,5 3 0,4-2 0,4 0 20,6-1 0,-2 0 0,4-5 0</inkml:trace>
  <inkml:trace contextRef="#ctx0" brushRef="#br0" timeOffset="78">22077 9045 7569,'0'-11'-49,"2"1"0,4 2 0,6 4 0,1 3 0,-1 1 1,-2 1-1,-3 2 0,-6 2 0,-5 3 0,-1 3 346,0 3 1,-4 5-1,3-3 1,-2 1-1,1 1 1,-1-2-1,0 2 1,2-2-1,0 2-92,-1 0 0,5-3 0,-2 3 0,3 0 0,1-2 0,0 2 0,1-1-229,3-1 0,-2-1 0,6-3 0,1-1 0,2 1 0,3-2 0,1-1 0,1-3 25,0-1 1,-2 3 0,5-5 0,1 0 0,2-2 0,0-1-1,-1 0 1,-1 0 55,1 0 1,3 0 0,-6-1-1,-1-2 1,-1 0-58,-4 0 0,0-3 0,-1-1 0</inkml:trace>
  <inkml:trace contextRef="#ctx0" brushRef="#br0" timeOffset="79">22522 9091 7569,'-4'-22'122,"0"3"1,3 4-1,4 4 1,3 2 152,0 1 0,1 6 0,-5-1 0,2 7 1,0 7-1,0 7-221,-1 4 0,1 6 0,-4 2 0,0 3 0,0 1 0,0 1 0,0-2 0,1-3-361,3-3 0,-2-4 0,1-3 0,-1-2 0,-1-2 1,1-2 306,2-1 0,0-2 0,-4 1 0</inkml:trace>
  <inkml:trace contextRef="#ctx0" brushRef="#br0" timeOffset="80">22887 9045 7569,'-5'-23'1082,"-1"2"-830,0 2 0,1 10 0,5 12 0,-2 8 0,-2 7 0,-2 5 1,-1 3-173,-1 3 0,2 2 0,-3 3 0,2-1 1,2-1-1,3-3 0,0-1 0,2-4-356,0-4 1,0 1-1,0-6 1,0-1-1,0-1 1,2-3-1826,2-3 2101,-3-2 0,9-5 0,-4 0 0</inkml:trace>
  <inkml:trace contextRef="#ctx0" brushRef="#br0" timeOffset="81">23116 9080 7110,'0'-12'1459,"-1"2"-1034,-3 2 1,-3 5 0,-4 6-1,0 5 1,-1 3 0,-1 5-1,-1 1-464,-1 1 0,0 4 0,2-3 0,-1 2 1,0 3-1,3 1 0,3-1 0,2-3-273,0 1 0,3-6 0,-1 0 0,3-4 0,2 0 0,2-1 0,2-1 133,1-2 1,3-2-1,5-3 1,3 1-1,0-2 1,4-1 0,2-1-1314,3 0 1492,-2-5 0,9-1 0,-3-5 0</inkml:trace>
  <inkml:trace contextRef="#ctx0" brushRef="#br0" timeOffset="82">23481 9068 7569,'0'-18'164,"0"2"1,-1 6 0,-2 1 0,-2 3 182,-1 0 0,-2 4 0,-4 6 0,-2 5 1,-1 5-1,1 5 0,1 3-307,2 5 0,-3 1 1,1 4-1,3-2 1,1 2-1,1 0 1,2-2-1,1-3-207,2-3 0,3-1 0,5 0 1,5-2-1,6-2 0,1-4 0,4-3 35,0-5 1,3 2-1,2-5 1,0-1-1,0-2 1,-1-1 0,1-1-1,0-3-521,0-4 1,-6 2 652,-1-2 0,-5-4 0,2-6 0</inkml:trace>
  <inkml:trace contextRef="#ctx0" brushRef="#br0" timeOffset="83">23299 9319 7569,'-6'-11'104,"6"0"0,2-1 0,7 2 0,5 1 0,0 3 0,0-1-52,1 1 0,6 2 1,7-2-1,1 1 1,2 1-1,-1 0 0,0 0 1,-3 1-717,-1-2 664,-7 3 0,-3-8 0,-4 4 0</inkml:trace>
  <inkml:trace contextRef="#ctx0" brushRef="#br0" timeOffset="84">23310 9022 7569,'1'-21'90,"4"3"0,7 5 0,7 5 0,6 0 0,6 0 0,3 2 71,4 1 1,-1-4 0,5 3 0,0-1 0,-1 4-162,1 1 0,-5 7 0,2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9:07.6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12129 10519 7569,'-8'-2'0,"1"-1"72,4-4 0,-2-4 1,5-1-1,1 2 0,2 1 1,2 3-1,1 2 0,3 7 1,0 6-1,-1 6 64,-4 3 0,1 2 0,-2 7 0,0 3 0,-2 4 0,-1 3 0,0 2 0,0 2 0,0 2 0,0 2 0,0-1-151,0-2 1,1-3 0,2-5 0,2 1 0,0-2 0,2-3 0,-2-4 0,1-6 0,-1-5 0,1-2-192,1-2 1,-3 1-1293,3-1 1498,-9-5 0,-5 5 0,-11-5 0</inkml:trace>
  <inkml:trace contextRef="#ctx0" brushRef="#br0" timeOffset="1">12049 10644 7569,'0'-23'-36,"0"4"1,0 2-1,0 0 1,0 3-1,1 1 1,2 2-1,2 0 1,0-1-1,1 2 183,1 2 0,4-2 0,6 3 0,0-3 0,4-2 0,0 2 0,3 1 0,3 1-116,3 0 1,2 1 0,0 1 0,-3 1 0,0 2 0,-1 2-1,0 1 1,-3 0-78,0 0 0,-4 5 0,-2 3 0,-4 2 0,-2 1 0,-3 2 0,-2 1 0,-4 2-10,-3 2 1,-4 1 0,-4 4 0,-8 1 0,-7 2 0,-5 0 0,-3 1 0,-3-1 22,-1 1 1,-4 0-1,1-4 1,3-2 0,3-1-1,3-2 1,4-1 0,2-3 193,3-2 0,7-4 0,-1 0 1,5 1-58,3 1 0,8-4 0,7-1 0,5-1 0,3 1 0,2 0 0,3 0 0,3-1-107,0 1 1,6-2 0,-3 4 0,2 1 0,-2-1-1,0 1 1,-1 1 0,0 1-78,-3 1 0,-5 1 0,-2-1 0,-1 2 0,-5 1 0,-1 1 0,-5 0 34,-1 2 0,-1-4 0,-5 2 0,-3-2 0,-5-1 0,-5 2 0,-6 1 0,-6-1 47,-4-1 1,-3 0-1,-2-1 1,1 1-1,1-3 1,1-1-1,3-1 1,3-2-133,4-1 0,1-1 1,5-4 130,2 0 0,7 5 0,2 1 0</inkml:trace>
  <inkml:trace contextRef="#ctx0" brushRef="#br0" timeOffset="2">12746 10827 7569,'-12'-23'297,"1"7"0,1 5 0,2 10 0,4 8-127,3 3 1,2 6 0,2 5 0,2 4-1,0 4 1,1 2 0,-1-2 0,2-1-225,-1-3 1,0-2 0,3-4 0,-2-4 0,-2-2 0,-3-2 0,1-1 0,-1-1-347,2-1 0,-1-6 400,-7 2 0,-2-2 0,-6-2 0</inkml:trace>
  <inkml:trace contextRef="#ctx0" brushRef="#br0" timeOffset="3">12757 10587 7569,'-11'-10'303,"-1"-1"1,2-8-1,2 3 1,5 4-231,1 0 1,4 1-1,1 1 1,6 1 0,7 2-1,5 2-73,5 3 0,0 1 0,-3 1 0</inkml:trace>
  <inkml:trace contextRef="#ctx0" brushRef="#br0" timeOffset="4">12963 10816 7569,'-7'-12'180,"-2"1"1,6-1-1,0 1 1,2-1 0,1 1-1,-1 1 1,-2 1-1,-1 4-7,2 4 1,0 7 0,2 10 0,2 2 0,0 4 0,2 2 0,0 4 0,0 0 0,-1 0-226,0-3 1,2 3 0,-1-1-1,-2-2 1,0-1 0,-1-2 0,1-2-109,2-1 0,0-5 0,-4 1 0,1-3 224,3-5 0,-1-2 1,3-6-1,0-4 1,1-5-1,2-5 1,2-3-1,3-2-143,1-2 1,6-2-1,-4-3 1,2-2-1,0-1 1,0 0-1,0 2 1,-1 4-161,-1 4 1,-3 4-1,-5 5 316,-2 4 0,-4 3 1,1 9-1,-3 5 1,-1 5-1,0 3 1,0 4-1,0 2-120,0 3 0,1 3 1,2-2-1,0 0 1,0 1-1,-1-1 1,1 0-1,2-3-430,1-1 0,1-5 0,2-1 0,-2-1 473,2-3 0,6-2 0,3 0 0</inkml:trace>
  <inkml:trace contextRef="#ctx0" brushRef="#br0" timeOffset="5">13499 10998 7569,'-5'-11'120,"4"-1"1,-3 1 0,2 1 0,-1 1 106,-1 1 1,-1 6 0,2-1-1,-4 7 1,1 6 0,2 4 0,3 1-251,1 2 0,0-3 1,0 5-1,2 0 1,5-1-1,5-3 0,5-2-69,3-2 0,2-1 0,2-2 0,2-4 0,5-3 1,2-1-1,0-1 0,-1-3 130,-2-4 1,-5-6 0,2-1 0,-4 0 0,-3 0 0,-3-2 0,-5-1-1,-5-1 2,-5 2 1,-2-8 0,-2 4 0,-6-2 0,-8-2 0,-7 2 0,-6 2 0,-4 6-170,-7 3 0,1 5 0,-2 5 0,2 4 1,4 7-1,3 5 0,6 5-304,6 3 1,5 1 0,7-2 0,4-1 432,3-1 0,11 0 0,3 4 0</inkml:trace>
  <inkml:trace contextRef="#ctx0" brushRef="#br0" timeOffset="6">13922 10896 7569,'-22'-22'219,"3"4"1,5 5-14,6 5 1,3 6 0,5 4 0,1 6 0,1 8-1,3 1 1,0 4-212,1 0 0,-1-2 0,-3 0 0,3 2 1,2-1-1,0 0 0,1-2 0,-1-1-133,2-3 1,1-2-1,2-2 1,-1-2-1,1-4 106,-1-3 0,1-1 1,-1-1-1,0-3 0,1-4 1,-1-2-1,1-2 41,-1-4 0,1 0 1,-1-4-1,-1 2 1,-1 0-1,-3 1 0,-1 1 164,-2 2 1,-1 1-1,1 2-115,1 0 0,0 5 0,-4 6 0,0 7 0,0 3 0,0 1 0,0 1-55,0-1 0,1 1 0,1-1 0,3-1 1,2-1-1,2-3 0,1-1-20,1-2 0,2 2 0,1-1 1,2-2-1,1-2 0,1-2 0,-1-3 1,3-2-37,-3-1 1,4-1-1,-5 0 1,1 1-1,-1-1 1,-2-1-1,-1-1 108,-2-1 0,-5 1 86,-2 0 0,-2 5 0,-2 6 0,0 7 0,0 4 1,0 3-87,0 1 1,0 4 0,0-2 0,0-1 0,1 2 0,1-1 0,3-1-356,2-2 0,-3 3 0,2-1 0,0 1 0,-1-1 0,2-2 300,-1-1 0,-3-2 0,2 1 0</inkml:trace>
  <inkml:trace contextRef="#ctx0" brushRef="#br0" timeOffset="7">14721 10816 7569,'-5'-17'148,"4"4"0,-1-1 0,4 7 1,4 8 68,1 9 0,-2 3 0,-4 7 0,2 3 0,1 4 0,-2 2 0,-1 1 0,-1 1-154,0-1 0,0-4 0,0-1 0,0-5 1,0-3-1,0-2 0,2 0-552,1-1 1,-1-5 488,1-1 0,-1-1 0</inkml:trace>
  <inkml:trace contextRef="#ctx0" brushRef="#br0" timeOffset="8">14733 10530 7569,'-14'-28'105,"3"5"1,3 8-711,2 6 605,4 4 0,-3 5 0,5 0 0</inkml:trace>
  <inkml:trace contextRef="#ctx0" brushRef="#br0" timeOffset="9">15201 10793 7569,'0'-18'44,"0"3"0,1 2 0,2 2 0,1-1 1,-3 2-1,-3 2 0,-6 5 0,-2 1 1,-3 4 112,-2 1 0,-3 4 1,-5 4-1,-1 1 1,-1 0-1,-2 2 1,2 3-1,2 1 0,3 2-153,1 1 1,5 2 0,0-1-1,3-2 1,5-2 0,1 0-1,4-2 1,3 1-59,6-3 1,7-3 0,4-3 0,3-5 0,1-1 0,-1-2 0,1 0-1,0-2 65,0-1 1,-5 0 0,-3-5 0,-2 0 0,-3-3 0,-3 0 0,-2 0 0,-1-1 60,0 1 1,0-4 0,-4-1 0,0 2-68,0 2 0,0 7 1,0 5-1,0 7 1,-1 6 60,-3 2 0,1 5 0,-3-2 0,1 1 0,2 0 0,2 2 0,2-1 0,3 0-64,4-1 0,3-5 0,4 1 0,4-2 0,3-3 0,1-2 0,1-4 0,1-3-195,2-1 1,1 0 0,-3 0 0,1-1 0,-3-3 192,-3-4 0,-1-7 0,4-3 0</inkml:trace>
  <inkml:trace contextRef="#ctx0" brushRef="#br0" timeOffset="10">15635 10256 7569,'-16'-34'297,"3"4"0,-2 5 0,3 5 0,3 6-39,2 5 1,3 4 0,-2 6 0,1 4 0,2 8 0,3 10 0,3 10 0,2 9-229,1 6 0,0 4 0,3 5 0,-1 0 0,-1 0 0,1 0 0,-2-1 0,1-3-122,-1-3 0,-3-3 1,0-3-1,0-3 0,0-7 1,0-6-1,0-4 1,-2-2-39,-1-3 0,0-3 0,0-4 0,0-1-1639,0 1 1769,0-6 0,5 4 0,2-4 0</inkml:trace>
  <inkml:trace contextRef="#ctx0" brushRef="#br0" timeOffset="11">16252 10028 7569,'0'-23'37,"-1"1"1,-2 3 0,-1 4-1,0 3 1,1 4 0,-2 1 0,-2 2-1,-2 4 1,-1 3 0,0 7 0,1 5-1,3 5 182,1 3 0,-3 2 0,3 3 1,0 3-1,-1 4 0,1 3 0,-2 2 1,2 2-169,0 2 1,-4 2-1,3 0 1,-2 1-1,2-2 1,1 0-1,2-4 1,2 1-83,1-1 1,1-5 0,3 1 0,4 0 0,2-4-1,1-3 1,2-2 0,1-1-3,1 0 0,2-6 0,-3-2 0,1-2 1,-1-2-1,-3-1 0,-2-3 0,-1-1-456,1-2 1,-3 1 0,0 3 488,-1 1 0,4-6 0,-2-1 0</inkml:trace>
  <inkml:trace contextRef="#ctx0" brushRef="#br0" timeOffset="12">16617 10656 7569,'0'-23'90,"-3"5"0,-3 4 0,1 4 0,-1 4 217,0 1 1,3 2 0,-1 7 0,3 5 0,1 3 0,0 5-302,0 1 1,4-1 0,1 4 0,0-4 0,1 1 0,-1-1 0,2-1 0,-2-2-12,0-1 1,0-3 0,-2-1-1,2-3 32,1-1 0,2-1 0,3-5 0,0-3 0,1-5 1,-1-4-1,1-3-65,-1-2 0,4-1 0,1-5 0,-2-1 1,0-2-1,-1 2 0,3 2-31,-2 4 0,-5-2 0,-3 6 0,0 1 128,1 2 0,-5 7 0,3 5 0,-1 7 1,0 6-1,0 3 0,-1 2-119,1 2 0,5-2 0,-3 1 0,2 2 0,-2 0 0,1 2 0,-1 0 0,2 0-805,-2-1 0,3 0 865,-5-3 0,5 3 0,-3-5 0</inkml:trace>
  <inkml:trace contextRef="#ctx0" brushRef="#br0" timeOffset="13">17200 10827 7569,'0'-18'71,"0"2"0,0 4 0,1 2 99,3 3 1,-3 3 0,3 8 0,-1 3 0,-1 5 0,2 3 0,-2 5 0,0 4-12,-2 3 0,0 3 0,0-2 0,0 1 0,0 2 0,-2-1 0,0 0 0,-3-3-370,-2-1 0,0-3 0,-5-3 0,1-1 0,0 0 211,-1-1 0,-4 3 0,-2-3 0</inkml:trace>
  <inkml:trace contextRef="#ctx0" brushRef="#br0" timeOffset="14">17611 10530 7569,'-5'-11'163,"2"-3"0,-3 1 0,0 4 0,1 4 0,0 6 0,2 6 0,2 4 0,1 6 0,0 5 0,1 8 0,2 3 0,2 2 0,0 3 21,0 4 1,4 2-1,-3 2 1,0 0 0,-1 0-1,-1-1 1,0 0 0,-1-4-1,-1-4-336,2-5 0,-3-4 0,3-7 1,-3 0-1,-1-3 0,0-2 1,0-2-359,0-1 1,0-2 0,-1-1-1260,-3-2 1769,3-3 0,-9-10 0,3-1 0</inkml:trace>
  <inkml:trace contextRef="#ctx0" brushRef="#br0" timeOffset="15">17451 10599 7569,'0'-23'70,"0"1"0,1 3 0,3 4 0,5 3 0,5 4 0,5 0 1,3 0-1,0 1 60,1-1 0,5 1 0,1-4 0,2 4 0,-1 3 0,1 3 0,-1 1 0,-1 0-118,-1 0 1,-1 5-1,-5 1 1,-2 2-1,-2-1 1,-3 3 0,-4 3-1,-3 2 1,-3 1-57,-3 0 1,-2-2 0,-5 5 0,-7 0 0,-9 0 0,-5-1 0,-3 0-39,-3-1 1,-1-3-1,0 2 1,1-4-1,4 0 1,3-1 0,5-1-897,2-2 978,3-3 0,3-5 0,1 0 0</inkml:trace>
  <inkml:trace contextRef="#ctx0" brushRef="#br0" timeOffset="16">18159 10016 7569,'-6'-34'224,"-3"5"0,5 3 1,2 6-1,-1 6 159,-1 5 1,3 7 0,-2 9 0,6 8-1,5 7 1,3 5-236,4 3 0,3 3 1,5 3-1,1 0 0,1 3 1,3-1-1,0 1 0,0 2-113,-3-1 1,0 5 0,-4-4-1,-2 4 1,-5-1 0,-4-1-1,-3-1 1,-2 0-202,-3-1 1,0-2 0,-4-5 0,-3 1 0,-6-1 0,-8 0 0,-7 0 165,-4 1 0,-13 4 0,-4 2 0</inkml:trace>
  <inkml:trace contextRef="#ctx0" brushRef="#br0" timeOffset="17">10222 11969 7571,'6'1'24,"-2"3"0,-2 4 0,1 3 0,1 4 0,0 4 0,-1 3 0,1 2 0,0 2 1,0 1-1,0 3 0,-2 1 0,-1 1 0,-1 0 0,0-3 0,0 0 0,0 0 0,0 2-3,0-2 0,0-2 0,0-7 0,0-1 0,0 0 0,0-1 0,0-3 0,0-2 0,0-2 78,0 1 1,0-1 0,0 0 0,0 1-10,0-1 1,-3-3-240,-1-1 114,0-4 0,5 2 0,2-4 58,1 3 0,1-1 1,-2 3-1,5-1 1,3-2-1,3-2 41,2-1 1,4 0-1,-1 0 1,3 0-1,0 0 1,1 0 0,-1 0 89,-3 0-172,2 0 1,-8 0-1,2 0 1,-2 1-1,-2 2 1,1 2-148,-1 1 0,-3-2 0,0 4 1,0-1-1,3 1-332,0-1 0,0 1 0,0 3 497,-4 1 0,-2-6 0,-5-1 0</inkml:trace>
  <inkml:trace contextRef="#ctx0" brushRef="#br0" timeOffset="18">10324 12323 7569,'-11'-1'-532,"0"-2"1,0-2 569,4-1 0,3 3 0,8 0 0,3 1 0,4 2 0,0 0 1,2 0-1,1 0 79,1 0 0,1 4 1,-2 0-1,3-2 1,-1 0-1,2-1 1,0 1 75,2 2-197,2 0 1,-3-4-1,0 0 1,1-1-1,0-2 1,1-1 0,-3 2-295,-2 1 0,-1-3 1,-3 0-1,-1 2 298,1 0 0,-6-3 0,-1-1 0</inkml:trace>
  <inkml:trace contextRef="#ctx0" brushRef="#br0" timeOffset="19">10302 11969 7569,'0'-18'-330,"0"2"1,0 4-1,1 2 374,3 3 1,-2 2 0,6 5 0,1 0 0,1 0 0,1-2 27,1-2 1,3 3-1,1-3 1,2 3-1,3 0 1,0-2-1,2-2-107,0-1 1,0 3 0,-1-2 0,1 1 0,-1 1 0,-2 0 0,-2 2 0,-2 1 34,-2 0 0,4 0 0,0 0 0</inkml:trace>
  <inkml:trace contextRef="#ctx0" brushRef="#br0" timeOffset="20">11055 11855 7569,'-7'-1'-145,"-1"-3"1,-1-1 0,0 2 0,2 7 190,3 5 0,1 7 0,1 5 1,-2 3-1,2 4 0,0 1 0,2 3 1,0 1-29,0 1 1,0 5 0,0 2 0,0 1 0,0 0 0,0 1 0,0 0 0,0-1-6,0-4 1,0-4 0,0-2 0,0-3 0,0-1 0,0-4 0,0-2 0,0-3 8,0 1 1,0-2 0,0-1-1,-1 0 1,-2-2 0,0 0-22,0 1 1,1-2 0,-1-6 133,-1 0 0,2-5 0,4-1-78,2-4 1,1 0 0,-2-3-1,2 1 1,1 1 0,3 0-112,1 2 0,2 0 0,-1-2 0,2-1 0,1 2 0,2 0 1,1 2-279,-1 0 252,4 0 0,-6 0 0,4 0 0,-1 0 0,-3 0 0,-2 0 0,0 0-1246,-1 0 1326,1 0 0,-6 0 0,-1 0 0</inkml:trace>
  <inkml:trace contextRef="#ctx0" brushRef="#br0" timeOffset="21">11113 11878 7569,'-16'-5'-105,"2"-3"1,3-1 0,2 0 0,1 2 0,1-1 0,0 0 0,2 1 0,2-1 149,-3 2 0,6-3 1,0 5-1,8 2-45,6 0 0,-1 2 0,3 0 0,1 0 0,2 0 0,2 0 0,3 2 1,2 0-200,0 2 0,2 4 1,-2-3-1,0 1 199,0 3 0,-2 6 0,-1 3 0</inkml:trace>
  <inkml:trace contextRef="#ctx0" brushRef="#br0" timeOffset="22">11489 11958 7569,'-7'0'-229,"0"1"1,2 3 0,4 5 278,4 5 1,3 0 0,4 5 0,-1 2 0,0 5 0,2 3-1,5 1 1,0 1-8,1 0 0,-1 1 0,-1 0 0,3-3 0,0 0 0,-2-1 1,0-1-1,-1-4-39,-1-3 0,-2-5 0,0 3 0,-2-2 0,-1-2 1,-3-1-1,1-2 0,-2 1-118,0-1 1,2 1 0,-3-1 0,-1 1-421,-2-1 1,-2 0 533,-3 1 0,-8-1 0,-5 1 0</inkml:trace>
  <inkml:trace contextRef="#ctx0" brushRef="#br0" timeOffset="23">11798 12129 7569,'0'-27'-99,"0"2"0,0 3 0,0 6 1,0 3-1,0 2 0,1 1 1,2 1 35,0 1 1,0 6-1,-6-1 124,0 6 0,-6 3 0,1 7 0,-3 2 0,-3 4 0,-3 4 0,-1 2 0,-2 3-8,-1 1 0,-4 0 0,1 3 0,0-1 0,1-1 0,-1 0 0,-1 0 0,1-2-158,3-3 1,1-1 0,5-2-1,1-2 1,3-2 0,2-2-1,2-2-786,2-1 891,1-2 0,-1 6 0,-1 1 0</inkml:trace>
  <inkml:trace contextRef="#ctx0" brushRef="#br0" timeOffset="24">11969 11855 7569,'-6'-18'-208,"3"3"0,6 3 0,4 4 158,3 0 0,3 5 1,1 0-1,1 0 1,-1 1-1,-1-2 1,0 1-1,1 2 1,1 0 139,-1-3 1,-1 3 0,-2-3 0,2 2-1,1 1 1,2-1-9,2-2 1,-8-4 0,1 4 0,0 2 0,-1 1-91,1 1 1,-3 1-1,-2 3 1,-1 5 15,-2 5 0,-2-2 1,-1 5-1,1-2 0,2 1 1,1 2-1,-2 3 0,-1 1 29,-1 5 0,4-3 0,1 4 0,0-1 0,2 1 0,-2 1 0,1 3 0,-1-1-30,0 0 0,4 4 1,-2-3-1,0 0 0,1 1 1,1-2-1,1 1-33,1-1 1,-1-5 0,-1 3 0,-1-1 0,-1-2-1,0-2 1,-2-1 0,-1-2-17,0-2 0,-1 2 1,-3-6-1,0-1 0,0-2 1,0 0 53,0-1 1,-1-1 0,-3-1 0,-3-2 0,-4-2 0,0-3 105,0 0 1,-2-6-1,-2-1 1,-4 0-1,-3-2 1,-2 2-1,-3 0 1,-3 3-262,-3 0 1,0 2 0,2 0 0,5 2 142,2 1 0,1 4 0,0 4 0</inkml:trace>
  <inkml:trace contextRef="#ctx0" brushRef="#br0" timeOffset="25">12928 12232 7569,'-5'-7'-108,"0"-3"1,-1 4 0,6 0 0,6 3 0,4 4 218,2 3 0,4 0 0,3-4 0,3 0 0,2 0 0,1 0 0,3 0 0,2-1 0,0-2-141,-1-1 0,3-1 1,-5 3-1,-2-2 1,-2 1-1,-4 2 1,-4 1-1,-2 0-943,-2 0 973,-5 0 0,0 0 0,-6 0 0</inkml:trace>
  <inkml:trace contextRef="#ctx0" brushRef="#br0" timeOffset="26">12974 12403 7569,'-11'0'-161,"3"0"1,2 1 0,2 2 0,5 1 298,6-2 0,6 3 1,4-1-1,1-1 0,3-2 1,5-1-1,4 0 0,3 0 12,1 0 0,1-4 0,-1-1 0,0 0 0,0 0 0,1 2 0,-2 2-150,-3 1 0,3-5 0,-4-1 0</inkml:trace>
  <inkml:trace contextRef="#ctx0" brushRef="#br0" timeOffset="27">14173 12049 7569,'-6'-8'-26,"2"1"1,4-1 0,4 3-1,2 5 1,1 8 0,-4 4-1,-1 5 1,-2-1 99,0 1 0,0 3 1,0-1-1,0 2 1,0-1-1,0-1 1,0 1-1,0 0 1,0 1-25,0-2 1,0-5-1,0 2 1,0-1 0,0 1-1,0-2 1,0-2-78,0 0 0,0-1 45,0 1 1,0-7-1,0-5 1,0-7-1,0-3 1,1-1-1,2-2-59,0-2 0,2-2 0,-2-3 0,2 0 0,1-2 0,2-1 0,0 2-27,-1-1 1,1 2 0,2 0 0,-1 2 0,-2 1 0,2 3-1,2 2 1,0 2 71,0 2 0,1-2 0,-1 2 0,1-1 0,0 0 0,2 3 0,1 0 0,-1 1 57,-1 0 1,-1 1 0,-1 4 0,-1 1-1,-2 4 1,-4 5-4,-3 4 0,-1 8 0,-1-1 1,-2 6-1,-2 1 0,0 1 0,0-1-18,2 0 0,-2 2 0,1-4 0,2-3 1,1-4-1,1-2 0,0 0 0,0-1 8,0-2 0,0-5 0,0-1 0,0 1-894,0 1 846,0-4 0,0 4 0,0-3 0</inkml:trace>
  <inkml:trace contextRef="#ctx0" brushRef="#br0" timeOffset="28">14710 12175 7569,'0'-18'-158,"0"5"256,0 6 0,0 5 1,0 2-1,0 7 0,0 3-382,0 1 1,0-3 0,1-2 283,3-1 0,-3 4 0,4-3 0</inkml:trace>
  <inkml:trace contextRef="#ctx0" brushRef="#br0" timeOffset="29">15064 12049 7569,'-16'-5'56,"7"2"0,-1-2 0,3 4 0,5 7 1,0 7-1,2 6 0,2 4 50,2 4 1,-2 2 0,4 5 0,1 2 0,-2 0 0,0 4 0,-1-1 0,0 2-86,-1-1 1,1 2 0,-4 4 0,0 0-1,0-1 1,0 0 0,0-2 0,0-3-142,0 0 1,0-3-1,0-6 1,1-2 0,2-2-1,1-4 1,-2-4-97,0-3 0,-1-2 1,1-5-297,2-1 512,0-6 0,-9-7 0,-1-7 0</inkml:trace>
  <inkml:trace contextRef="#ctx0" brushRef="#br0" timeOffset="30">14973 12197 7569,'0'-22'-87,"0"-1"1,0 1-1,1 3 1,3 4-1,3 2 1,5 2 86,3-1 0,2 1 0,2 1 0,-4 2 0,-1 3 0,0 1 0,2 1 0,2 0 41,2 2 1,1 1-1,-1 0 1,0 0-1,3 0 1,2 0-1,2 0 1,1 1 55,2 3 0,2 2 0,-1 6 0,-3-1 1,-3 2-1,-1 1 0,-4 1 0,-2 0-159,-4 2 0,-5-3 0,-3 3 0,-1 0 0,-3-3 0,-5-2 0,-6-1 152,-5-4 0,-6 2 0,-9-4 0,-8 2 0,-6 0 0,-7 1 0,0-2 0,0 0-72,3 1 0,7-3 0,3 2-18,5-1 0,9 4 0,7-3 0</inkml:trace>
  <inkml:trace contextRef="#ctx0" brushRef="#br0" timeOffset="31">10496 13694 7569,'0'-8'-36,"-1"2"0,-3 1 1,-3 1-1,0 0 0,-1-1 1,-1-1-1,-1-2 1,-1 2-1,-1 2 0,1 3 1,-1 1 214,1 0 0,0 0 0,-1 1 0,1 3 1,-1 3-1,1 5 0,-2 3 0,-1 4-199,-1 2 1,0 2-1,3 0 1,2 0-1,3 0 1,3 0 0,3 0-1,1-1 1,0 0-42,0-3 1,1 1-1,3-5 1,3-1 0,3-2-1,3-5 1,1-1 0,1-3 129,-1 1 0,4 0 0,1-5 0,3-3 0,0-4 1,1-2-1,0-3 0,0-1-40,0-1 0,0-4 0,-1 3 0,0-2 0,-3-2 1,-5-1-1,-4 1 0,-3 1-148,-2-1 1,-3-1 0,-6 1 0,-3 2 0,-3 2 0,-3 2 0,-2 2 36,-4 5 1,2-2 0,2 5 0,2 2-1,2 0 213,-1 2 1,7 0 0,5 0 0,7-1-62,3-3 0,5 3 1,1-4-1,1 1 1,1 0-1,-2 2 1,2 1-1,0 1-17,2 0 1,3-4 0,2 0 0,2 1 0,1 2 0,1 1 0,3 0-76,0 0 0,1-1 0,2-2 0,-1-2 1,-6 0-1,-6 0 0,-7 1 0,-2 0-121,-2 1 1,-5-2 0,-3 2 0,-6-1 0,-5 3 142,-6 3 0,-4 5 0,-5 4 0</inkml:trace>
  <inkml:trace contextRef="#ctx0" brushRef="#br0" timeOffset="32">11467 13671 7569,'-12'-12'-37,"2"5"0,2-1 0,5-1 0,1-1 0,4 0 0,1 2 0,5 5 0,2 1 1,3 2-1,1 0 0,2 0 158,2 0 1,-3 0-1,4 0 1,0 0-1,0 0 1,0 0-1,0 0 1,0 0-94,1 0 0,-3-1 0,4-2 1,-4-2-1,1 0 0,-1 0 1,-1 3-1102,-2 0 1073,-6 2 0,-8 5 0,-7 2 0</inkml:trace>
  <inkml:trace contextRef="#ctx0" brushRef="#br0" timeOffset="33">11444 13808 7569,'-12'0'-129,"1"0"1,2 0-1,5 0 278,8 0 0,6 0 0,5 0 0,4 0 1,3 0-1,2 0 0,3 0 0,2 0-87,0 0 0,3-4 0,-6 0 1,0 2-1,-2-1 0,-2 1 0,-2-2 1,-2 1-1572,-2 2 1509,-1 1 0,-8 5 0,-2 1 0</inkml:trace>
  <inkml:trace contextRef="#ctx0" brushRef="#br0" timeOffset="34">12472 13477 7569,'-16'6'-5,"1"-2"0,2-4 0,3-3 0,3-1 0,-1 1 0,3-1 0,5 1 0,6 5 77,4 4 1,2 4 0,-1 3 0,2 2-1,1 4 1,2 3 0,1 0 0,1 1-1,-1 1-72,4 3 1,-5-3-1,1 3 1,-2-2-1,0-1 1,-1 0-1,-1-2 1,-2-2 30,1-2 1,-5-1-1,1-6 1,0 0-1,-1 0 53,1-4 1,-6-1 0,2-4 0,-3-2 0,-1-5-82,0-4 1,0-4-1,0-2 1,0-5-1,0-5 1,0-4 0,2-5-99,1-9 1,4-2 0,4-5-1,-1 0 1,-1-2 0,-2-1-1,-2-3 1,-3 3 90,0 1 1,-4 3 0,-2 6 0,-3 4 0,-2 3-1,0 7 1,1 4 112,0 2 0,1 5 0,1 3 0,1 2 0,2 2 0,3 0-132,4-1 0,4 4 1,7 1-1,5-1 0,6 1 1,4 0-1,3 2-24,1 3 1,1 0 0,-1 2-1,0 0 1,0 0 0,2 0 0,2 0-1,5 0 52,5 0 0,6 4 0,7 0 1,-29-2-1,2 0 0,1 0 1,1 0-1,1 0 0,2-1 1,-1 1-1,1-1 0,-1 0 1,0-1 0,-2 0 0,-1 0-1,-2 0 1,0 0 0,0 0 0,0 0-1,31 0 1,-2-1 0,0-3 0,0-3-9,0-4 1,-28 4 0,0-1 0,-1 0 0,1 1-1,1 0 1,1 0 0,0 1 0,-1 1 0,1 0-1,0 1 1,1 0 0,0 0 17,1-1 0,0 1 0,-1 1 0,-1 1 0,-4 0 0,0 0 0,33 1 0,-2 1 0,-2 0 0,-4 0 0,-3 0 69,-5 0 1,-2 0-1,0 0 1,1 0-1,2 1 1,-2 2-1,-1 1 1,-1-2-74,-1-1 1,1 3 0,0 0 0,-2-1-1,-2-2 1,-4-1 0,-2 0-45,-2 0 1,-6 0-1,-4 0 1,-5-1 0,-3-2-1,-2-2 116,-1-1 1,-9-1 0,-8 0-84,-10 3 0,-21 3 0,-7 1 0</inkml:trace>
  <inkml:trace contextRef="#ctx0" brushRef="#br0" timeOffset="35">13145 13385 7569,'-6'-5'-24,"2"-2"1,2-2-1,-1 0 1,-1 4-1,3 3 1,2 9-1,4 4 107,2 4 0,-5 1 0,3-4 0,-1 2 1,1 3-1,0-1 0,0 1 0,-2-2-66,-2 2 0,-1-4 0,0 5 1,0-1-1,-1-3 0,-2-2 0,-2 0-64,-1-1 75,3 1 1,-2-7-1,5-5 1,2-7-1,0-3 1,3-1-77,2-1 0,-4-3 1,5-1-1,1-2 0,1-1 1,2 1-1,-1 3 1,0 1-5,1-1 0,-1 6 1,1-1-1,-1 3 1,0 4-1,1-1 0,-1 0 86,1 1 1,-5 2 0,1 1 0,1 0-1,1 1 1,1 2 1,1 1 0,-2 5 1,-1-3-1,-2 2 1,2-1-1,0 3 1,0 3-46,-1 2 1,-6 0-1,2-3 1,-3 1-1,-1 1 1,0 1-1,0 0 1,0 0-221,0 0 0,0 1 1,0-5-1,0 1 229,0-1 0,0 5 0,0 2 0</inkml:trace>
  <inkml:trace contextRef="#ctx0" brushRef="#br0" timeOffset="36">13694 13511 7569,'0'-12'-699,"0"1"956,0 0 0,1 4 0,3 3-418,3 3 1,-2 2-1,0 2 1,-1 2 160,0 1 0,0-3 0,-4 2 0</inkml:trace>
  <inkml:trace contextRef="#ctx0" brushRef="#br0" timeOffset="37">13933 13385 7569,'-3'-18'-724,"-1"3"757,1 3 1,2 6-1,1 6 1,0 7-1,0 4 1,1 3 0,2 3 104,1 0 1,-1 6 0,-3 5 0,0 1 0,0 3 0,0 1-1,0 3 1,0 2-104,0 4 1,0-2-1,0 1 1,-1-3-1,-1-4 1,-2-3-1,1-2 1,2-3-86,1-1 1,0 0 0,0-7-1,0-1 1,0-1 0,0-4-195,0 0 0,1-2 1,2-1-760,1-2 1003,-1-4 0,-3-3 0,0-6 0</inkml:trace>
  <inkml:trace contextRef="#ctx0" brushRef="#br0" timeOffset="38">13945 13522 7569,'0'-16'-129,"0"-2"0,0 0 0,1 3 0,3 4 0,4 2 0,2 2 64,1 2 0,1 2 1,-1 3-1,2 0 1,1 0-1,1 0 1,-1 1-1,-1 1 131,-2 2 1,0 4-1,1-3 1,-1 0-1,1 0 1,-1-2 125,0-2 0,-3-1 0,-2 1 0,-1 3-220,-2 3 1,-3 0 0,-4 0-1,-5 2 1,-5 1 0,-5 2 0,-2 1-1,-2 1-170,0 1 1,0 0 0,2-4 0,2 1 197,3-1 0,-1 6 0,-1 1 0</inkml:trace>
  <inkml:trace contextRef="#ctx0" brushRef="#br0" timeOffset="39">14642 13054 7569,'-8'0'-81,"0"0"1,-1 0 0,-1 0 145,-1 0 1,3 0-1,1 1 1,-2 3-1,-1 4 1,-3 2 0,-1 1 3,-1 1 0,-4-1 0,2 2 0,1 1 0,-2 2 0,1 2 0,1 2 0,1 3-43,-2 4 0,5-2 1,-4 4-1,5 1 1,2-2-1,3 1 1,1-1-47,2 0 1,2 2 0,1-2 0,0 0 0,0 0 0,0-3 0,0-1 24,0-1 0,5 0 1,1-1-1,2-2 0,-1-2 1,2-2-1,1-2 0,1-1 4,-4-2 1,3-3 0,-2-2 0,2 0 0,2 0-150,-1-1 0,-3-2 0,-2-1 140,-1 1 0,-1-1 0,-4 3 0</inkml:trace>
  <inkml:trace contextRef="#ctx0" brushRef="#br0" timeOffset="40">14710 13260 7569,'0'-5'-111,"0"5"1,0 6 0,0 5 0,0 3 0,-1 3 0,-2 1 240,-1 2 1,-3 1-1,2 1 1,0-2-1,0-1 1,1 0 0,0 0-1,0-1-135,2-1 1,0 2-1,2-4 1,0 0-1,0 0 1,0 1 0,0-2-179,0-2 0,0 0 1,0-1-1,0 1 183,0-1 0,5 0 0,2 1 0</inkml:trace>
  <inkml:trace contextRef="#ctx0" brushRef="#br0" timeOffset="41">14836 13488 7569,'11'0'-107,"1"0"0,-1 0 1,0-1-1,1-2 0,-1-1 1,1 2-1,-1-1 1,2 1 171,2-2 0,-1-1 0,4 2 1,-1 0-1,0-1 0,1 0 0,-2 0-65,1 2 0,3-5 0,-2 1 0</inkml:trace>
  <inkml:trace contextRef="#ctx0" brushRef="#br0" timeOffset="42">15281 13362 7569,'-5'-6'-104,"4"2"1,-3 8 0,3 4-1,1 3 1,0 4 0,0 4 207,0 3 1,-4 1 0,0 1 0,2 3 0,0 3 0,2 3 0,0 1 0,0 2 0,0 1-92,0 1 0,0 0 0,0-5 0,0-2 0,0-1 0,0-2 0,0-3 0,0-1-122,0-1 0,0-4 1,2-1-1,0-2 1,2-2-1,-2-1-262,0-2 0,-2-3 371,0-1 0,0-4 0,0 2 0</inkml:trace>
  <inkml:trace contextRef="#ctx0" brushRef="#br0" timeOffset="43">15201 13602 7569,'0'-23'-82,"0"2"0,1 2 0,2 4 0,2 3 0,1 3 0,3 3 0,1 1 0,2 2 19,-1 2 1,1 1 0,-1 0-1,1 0 1,0 0 0,2 0 0,1 0-1,-1 0 118,-1 0 0,-2 0 1,2 1-1,1 2 0,1 1 1,-1-2-1,-1-1 0,-2 1-13,1 2 1,-1-3 0,-1 4 0,-2 0 0,-4 3-58,-3 2 0,-6 1 0,-4 1 0,-5-2 1,-5-1-1,-4-2 0,-2 2 0,-3 0-140,-1-1 0,3 2 0,0-4 0,4 2 0,6-2 155,4-1 0,3 4 0,-2-3 0</inkml:trace>
  <inkml:trace contextRef="#ctx0" brushRef="#br0" timeOffset="44">15578 13065 7569,'-10'2'-72,"4"0"0,6 3 0,6 0 0,4 2 226,1-1 1,5 0-1,0 3 1,1 0-1,0 3 1,0 2-1,1 1 1,-2 1-182,1 3 0,-1 4 0,-2 3 0,0 2 1,-2 1-1,-5 1 0,-2 1 0,-2-1-152,-2 2 1,-7 1 0,-7 2 178,-9 3 0,-16-2 0,-9 3 0</inkml:trace>
  <inkml:trace contextRef="#ctx0" brushRef="#br0" timeOffset="45">10256 14870 6643,'5'-6'64,"3"2"0,1 4 1,-2 4-1,-2 3 1,-1 3-1,0 3 1,-2 2-1,0 4 1,-2 4-1,-2 3 0,0 1 1,-2 1-1,1 2 1,1-3-1,-1 3-54,0-1 0,-1 0 1,4 3-1,0-3 1,0-1-1,0-1 1,0-1-1,0 1 0,0-3 1,0-2 1,0-3 1,0-2 0,0 2-1,1-3 1,2-4 0,2 0-1,1-1 83,3 1 0,-3-6 0,2-1 0,1-1 0,1 0-31,1-2 0,1-2 1,-1-2-1,1-2 0,-1 0 1,0 0-1,2 0 0,1 2-86,1 1 0,4-3 0,-3 0 1,-1 1-1,0 2 0,0 1 1,-1 0-1,-1 0-211,-2 0 0,5-1 0,0-2 1,1-1-1,-1 2 0,-2 1 233,-1 1 0,-2-5 0,1-2 0</inkml:trace>
  <inkml:trace contextRef="#ctx0" brushRef="#br0" timeOffset="46">10347 15258 7569,'-1'-15'-21,"-2"0"1,0 1 0,1 1 0,5 2-1,5 1 1,2 2 71,1 4 1,2-1 0,1 1 0,2 2 0,2-1 0,4 1-1,2-2 1,1 1-115,-3 2 1,1 1 0,-6 0 0,1 0-1,-1 0 63,-1 0 0,2 0 0,5 0 0</inkml:trace>
  <inkml:trace contextRef="#ctx0" brushRef="#br0" timeOffset="47">10302 14847 7565,'-12'-24'-17,"6"-1"0,3 9 0,6 4 0,4 2 0,5 2 0,2-1 1,2-1-1,2 0-3,2 2 0,2-1 0,2 5 0,1 2 0,3 1 0,0 1 1,0 1-1,-1 3 20,1 3 0,-4 3 0,4 2 0</inkml:trace>
  <inkml:trace contextRef="#ctx0" brushRef="#br0" timeOffset="48">10793 15053 6768,'17'11'-27,"0"-1"0,-2-1 0,0-1 0,1 2 0,0 3 0,2 3 0,1 2 0,-1 2 151,-2 2 0,3 1 1,-4-1-1,1 1 0,-1 0 1,0-1-1,-1-2 0,-2-2-142,-5-2 1,3 3 0,-3-3 0,0-3 0,0 0 17,-2-1 0,-1-1 0,-4 0 0</inkml:trace>
  <inkml:trace contextRef="#ctx0" brushRef="#br0" timeOffset="49">11170 15121 7569,'-12'-23'134,"1"1"1,1 0-1,2 3-12,4 4 0,2 7 0,-1 7 1,-2 6-1,-3 8 0,-3 3 1,-3 6-203,0 3 0,1-1 1,1 4-1,-2 0 1,-1 1-1,1 0 1,1-1-1,1-1-306,1 0 0,3-1 0,2-4 386,1-3 0,1 2 0,4-3 0</inkml:trace>
  <inkml:trace contextRef="#ctx0" brushRef="#br0" timeOffset="50">11295 15418 7569,'-4'-15'54,"1"0"0,1 1 0,5 2-48,5 5 1,-2 2 0,0 6-7,-1 3 0,-11 2 0,-7 5 0</inkml:trace>
  <inkml:trace contextRef="#ctx0" brushRef="#br0" timeOffset="51">10290 15715 7569,'-29'-4'-39,"2"0"1,18 2 141,9 6 1,9-3 0,7 4 0,3-1 0,3 0 0,5-2 0,5 0-1,3-1 49,3 3 1,9-3-1,0 3 1,3-4-1,1-3 1,-2-2-1,2-1-81,2-3 1,2-1-1,-3-2 1,-5 1 0,-5 1-1,-3 1 1,-4 2 0,-3 2-72,-5 3 0,-3-4 0,-1-1 0</inkml:trace>
  <inkml:trace contextRef="#ctx0" brushRef="#br0" timeOffset="52">12072 15018 7569,'-10'2'9,"2"2"1,4 3 0,3 5-1,2 3 1,2 5 0,2 5 0,0 6-1,0 2 1,-1 2 0,0 4 0,-1 2-1,0 5 1,-2 2 54,-1 2 0,2-1 0,0-3 1,2-2-1,-2-2 0,0-5 0,-1-4 1,2-4-1,0-1-57,0-2 1,-2-4 0,-1-1 0,0-4 0,0 0-1,0-3 1,0-1 0,0-2-485,0 0 0,-5 0 0,-3-4 477,-2-3 0,-1 2 0,-1 1 0</inkml:trace>
  <inkml:trace contextRef="#ctx0" brushRef="#br0" timeOffset="53">12095 15190 7569,'-10'-37'40,"2"4"1,5 4-1,6 5 1,6 2 0,4 4-1,3 2 1,0 2-35,1 1 0,3 2 0,-2-1 1,0 2-1,-2 3 0,1 3 0,1 2 1,1 2-1,0 0-9,1 0 0,-4 6 0,1 2 0,-2 5 0,-1 2 0,-2 1 0,-5 0-25,-2 3 1,-1-1-1,-5 1 1,-3 1-1,-5 2 1,-6 1-1,-7-1 1,-4 1-87,-4 0 0,-1 1 0,-6 0 1,0 1-1,4-5 0,5-2 0,5-4 114,4-2 0,3 0 0,4-1 0</inkml:trace>
  <inkml:trace contextRef="#ctx0" brushRef="#br0" timeOffset="54">12734 15007 7569,'-18'-5'169,"2"0"1,6-4-188,2 1 0,8 10 0,8-2 0,2 2 1,3 2-1,1 0 0,1-2 0,-1 1-51,-1 1 0,-1-3 1,2 3-1,1-3 1,-1-1-1,-1 0 69,-2 0 0,1 5 0,-1 1 0</inkml:trace>
  <inkml:trace contextRef="#ctx0" brushRef="#br0" timeOffset="55">12620 15178 7569,'-6'-5'88,"2"4"1,8-3 0,3 3 0,5 1 0,3 0 0,4-1-1,3-2 1,0-1-127,1 2 1,5-1-1,1 1 1,2-2 0,-1 1-1,1 2 1,-2 1 37,-2 0 0,2 0 0,0 0 0</inkml:trace>
  <inkml:trace contextRef="#ctx0" brushRef="#br0" timeOffset="56">13431 14653 7569,'0'-25'-176,"0"2"1,0 5 0,0 4 419,0 3 0,0 2 0,0 5-154,0 8 0,-1 5 1,-2 3-1,-1 2 0,2 3 1,1-1-1,1 1 0,-2-2-117,-2 1 1,3-3 0,-3 4 0,3-2 0,1 0 0,0-1 0,0-1 0,0-2-102,0 1 1,0-5 0,0 1 124,0 1 1,1-4 0,3-1 7,4-3 0,7-1 1,3 1-1,1 2 0,0 0 1,1 1-1,2 1 0,1 3 0,1-2 0,1 2 1,2 1-1,-2 1 0,-2 3 1,-3 1-1,-2 2-40,-2 2 1,0 0 0,-5 2-1,-1-1 1,-2 1 0,-4 1-1,-3-1-10,-1-1 0,0-4 0,-1 3 1,-3-2-1,-5-2 0,-6-1 0,-8-2 1,-6 1-19,-4-1 0,-3 1 0,-3-2 1,-6-1-1,-3-3 0,1-1 0,5-1 63,8 1 0,0-4 0,5 4 0</inkml:trace>
  <inkml:trace contextRef="#ctx0" brushRef="#br0" timeOffset="57">13442 14607 7569,'-11'-33'-4,"1"4"0,2 6 1,7 7-1,6 3 0,6 3 1,2 1-1,1 1 0,1 1 28,4 0 0,3-1 1,1 3-1,1-1 0,1 1 1,3 3-1,1 1 1,2-1-98,-2-2 0,3 3 0,-6-3 0,1 3 1,1 1 72,2 0 0,3 5 0,2 2 0</inkml:trace>
  <inkml:trace contextRef="#ctx0" brushRef="#br0" timeOffset="58">14150 14607 7569,'-7'-4'-120,"-1"2"1,-1 4 134,-1 9 0,3 1 0,-1 7 1,0 2-1,1 1 0,-1 5 0,1 4 1,0 0 36,3 0 0,-1 2 0,1-4 0,2 0 1,1-1-1,2-3 0,3 0 0,3-5-4,4-2 0,0-2 0,0-3 0,2 0 0,2-5 1,4-1-1,2-5-75,-2 0 0,2-2 0,-2 0 0,3-2 0,1-2 0,0-3 0,-2-3 1,-1-2-68,-1 1 0,-3-6 0,1 0 0,0-4 0,-3 0 0,-3-3 0,-3-2 0,-4-2 32,-3-2 0,-4-2 0,-5 0 0,-11 3 0,-11 0 0,-6 2 0,-6 3 29,-3 7 0,-3 8 1,2 5-1,6 4 0,4 4 1,7 5-1,6 3 1,8 5 32,6 0 0,4 8 0,5 4 0</inkml:trace>
  <inkml:trace contextRef="#ctx0" brushRef="#br0" timeOffset="59">14973 14504 7070,'-8'0'25,"2"2"0,-1 3 0,1 6 0,-3 7 135,-1 4 1,-1 2 0,-2 2 0,-2 6 0,-4 5 0,-4 5 0,-3 2 0,0 1-141,0-4 0,4 4 0,1-5 0,4 0 1,1-5-1,5-4 0,2-5 0,1-3-146,2-2 1,1-11 0,5 1-561,0-1 686,0-5 0,-5-5 0,-1-6 0</inkml:trace>
  <inkml:trace contextRef="#ctx0" brushRef="#br0" timeOffset="60">14721 14493 7569,'-3'-15'18,"-1"0"1,1 1 0,3 2 0,3 3 0,2 3-13,1 1 0,-2 0 0,4 2 0,1 0 1,-1 1-1,1 5-6,-1 4 0,0 9 0,3 1 0</inkml:trace>
  <inkml:trace contextRef="#ctx0" brushRef="#br0" timeOffset="61">14916 15041 7569,'-7'5'-119,"5"2"1,3 0 0,4 1 0,0 1 372,0 1 0,3-2-254,-4-1 0,5 1 0,-3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41:11.1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16789 14482 7272,'0'-7'-432,"-5"-3"552,3 9 1,-3-5 148,5 2-73,0 2-78,0-3 60,0 5 90,0-5-136,0 4-7,0-4 53,0 5 0,0 5-86,0 3 1,0-1 38,0 5-49,0-3-18,0 7 1,0-3 24,0 2 0,-4 3-51,1 5 1,-1-4 4,4 0 1,0 0 6,0 4 0,0-1-94,0 1 1,4 0 27,-1 0 1,5-2 57,-4-1 0,3 0-81,-3-5 1,1 4 29,-1-4 1,-1 2 0,4-2 1,-4-2 18,1 2-6,2-2 1,-5-2-3,3 0 0,-3-3-2,-1 0 0,4-4 19,0 3-9,0-4-1,-4 7 54,0-9-54,0 9 2,0-8-13,0 3 875,0-5-815,5 0-52,-4 0 1,9-4-6,-2 0 0,-2 0-10,2 4 0,-1-1-22,5-3 1,-1 3-16,1-3 0,-1 3 50,1 1 1,-1-2-101,0-1 91,6 1-11,-4-3 1,7 5-5,-5 0 0,4 0-3,-4 0 1,4 0-6,-3 0 1,0 0-15,-1 0 1,-2 0-4,2 0 1,-2 0-137,-2 0 1,1 0 90,-1 0 1,-3 0-333,-1 0 122,1 0 1,0 0-502,-1 0 164,-4 0 276,2 0 1,-6-3-133,-3-1 492,-2-5 0,-11 2 0,-1-4 0</inkml:trace>
  <inkml:trace contextRef="#ctx0" brushRef="#br0" timeOffset="1">16789 14790 7569,'6'-5'0,"-2"-3"0,-3 2-274,-1-2 182,0 6 1,-1-5 72,-3 4 173,3 1 1,-6-3 71,4 5 194,1 0-226,-3 0-217,5 0 0,5 0 66,3 0 0,3 0-7,5 0 0,1 0 7,6 0 0,1-1 29,3-3 0,-2 2-45,6-6 1,-6 4-15,2-3 1,-3 3-59,-1-4 1,-2 6-8,-2-2-199,-2 3 70,-6-4-186,-4 3-475,-2-3 466,-5 5 376,-5 0 0,-7 5 0,-6 2 0</inkml:trace>
  <inkml:trace contextRef="#ctx0" brushRef="#br0" timeOffset="2">16800 14436 7569,'0'-11'-125,"0"4"0,1-2 339,3 6-109,3-1 1,4 0 21,0 0 1,1 0 145,-1 4 1,4-4-157,1 1 1,4-2-3,-1 1 1,3 3-105,0-3 1,-3 1 63,0-1 1,-1 3-91,1-3 1,2 3-59,-6 1-176,0 0 0,-4 0-274,1 0 163,-1 0 1,1 0 73,-1 0 1,-3 0 285,-1 0 0,1 0 0,3 0 0</inkml:trace>
  <inkml:trace contextRef="#ctx0" brushRef="#br0" timeOffset="3">17348 14333 7569,'0'-6'-259,"0"1"1268,0 5-604,-5 0-150,4 0-24,-4 0-155,5 0 57,0 5 0,0 1-97,0 6-67,0-1 95,0 6 1,0-5-76,0 3 1,0 3 65,0 1 1,1 3 3,3 1 0,-3 1-15,3 2 1,1-1-4,-1 1 1,1 2 17,-1-1 1,-3 1 1,3-2 0,1-2-100,-1 3 0,0-3 43,-4-1 1,3 0-18,1 0 0,0 0-6,-4-1 0,0-3-8,0 0 1,0-3 3,0 3 1,1-5-12,3 1 1,-3-2 15,3-2 4,-3 0 10,-1 1 1,0-5-65,0 1 55,0-5 12,0 7-4,0-9 37,0 4 360,0-5-369,5 0 1,-2 0-10,5 0 1,-5-1-6,5-3-13,0 3 0,3-8-8,1 5-1,-1-5 1,0 7-37,1-6 47,-1 6 1,1-4-171,-1 6 10,-5 0 144,5-5-215,-10 4 197,9-4-151,-9 5-208,4 0-117,-5 0 74,5 0 0,-2 0 68,5 0 0,-6-1-479,2-3 849,-3 3 0,4-15 0,2 4 0</inkml:trace>
  <inkml:trace contextRef="#ctx0" brushRef="#br0" timeOffset="4">17280 14299 7569,'0'-8'0,"0"1"0,4 3-70,-1-4 126,6 6 18,-2-8 1,4 8-68,0-1 0,1-3 6,-1 3 1,1-5 68,-1 4 0,1 0-5,-1 4 0,0-1-8,1-3 1,-1 3 77,1-3-167,-1 3 1,1 1-573,-1 0 448,0 0 1,1 0 143,-1 0 0,6 0 0,0 0 0</inkml:trace>
  <inkml:trace contextRef="#ctx0" brushRef="#br0" timeOffset="5">17657 14379 7643,'6'1'346,"-2"3"1,-3-2-266,-1 6 1,4-4 64,0 4 0,3-1-61,-3 5 1,1-1-47,-1 0 0,2 5 68,6-1 0,-1 5-65,1-1 1,-1 3 35,0 1 1,1-1-117,-1 1 0,1 0 105,-1 0 1,-3 0-104,-1 0 0,5-2 58,3-2 0,-1 3-18,-6-3 0,2-3-42,-3 0 0,2 0 51,-1-1 0,2 1-79,-2-5 0,-2-1 69,2-2 0,-5 1-7,5-6 0,-4 5-80,3-4-67,-4 0 0,3-3-139,-2 3-223,-3-3 93,4 4 420,-5-5 0,0-5 0,0-1 0</inkml:trace>
  <inkml:trace contextRef="#ctx0" brushRef="#br0" timeOffset="6">17976 14436 7569,'-3'-8'0,"-1"1"-72,0 4 93,4-2 597,0 5-532,-5 0 0,0 1 5,-3 3 1,-2 4-34,2 7 1,-3 3 28,-4 5 1,-2 3-140,-2 1 126,-2 5-14,3-3 1,-1 5-172,0 0-56,5 1 147,-3-6 1,2-1-130,0-5 1,0-1 120,3 1 1,5-5-12,-1-3 0,2-2-122,-2-2 1,-1-3 79,5 0 0,-3-5-243,3 5 137,0-5 0,4 2 187,0-5 0,0 0 0</inkml:trace>
  <inkml:trace contextRef="#ctx0" brushRef="#br0" timeOffset="7">17988 14265 7569,'-6'-18'0,"0"5"-138,6 6-99,0 4 1,4-3 304,0 2 213,5 3 1,-3-4-54,6 5 0,-1-4-133,1 0 1,0 0-103,3 4 0,-1 0 28,5 0 1,-3-1-45,3-3 0,-5 3 60,1-3 1,1 3 11,0 1 1,-1 0-16,-4 0 0,-3 0-15,0 0 1,-5 0 52,5 0-45,-6 0 1,5 0 114,-3 0-110,-3 0 27,4 0 8,-5 0-28,0 5 1,1-4 2,3 3 0,-3 2 10,3 2 1,-3 2 1,-1 1 0,0 2-3,0 2-11,0 3-9,0 5 1,0 1 110,0 3 1,-3-2-75,-1 6 0,-1-1 1,1 4 1,3 0-13,-3 1 1,3-5 4,1 1 0,0-1-5,0 4 1,0-1 0,0-2 1,0 1-29,0-6 1,0 1 27,0-4 0,0-2-50,0-2 1,0 2 34,0-6 0,0 0-4,0-4 0,0 1-19,0-1 0,0 1-1,0-1 1,0-3-11,0-1 1,3-3-4,1 4 1,0-4-32,-4 3 49,0-4 11,0 2 191,0-5 0,-5 0-288,-3 0 0,-2 0-5,-1 0 1,-1 0 61,1 0 0,-4-4-319,-1 0 1,-3 0 6,4 4 1,0-3-108,3-1 1,1 0 89,0 4 1,3 0-413,0 0-60,6-5 806,-3 4 0,0-4 0,-2 5 0</inkml:trace>
  <inkml:trace contextRef="#ctx0" brushRef="#br0" timeOffset="8">18525 14584 7504,'0'-6'174,"1"1"-113,3 5 0,-2 0 87,6 0 1,-4 0-96,3 0 0,-3-4 58,4 0 1,-1 1-2,5 3 0,-1-2-139,1-1 0,-1 1 96,0-2 1,1 2-248,-1-2 4,1 3 1,-1-4-139,1 5 0,-5 0-315,1 0 629,-6 0 0,3 0 0,-5 0 0</inkml:trace>
  <inkml:trace contextRef="#ctx0" brushRef="#br0" timeOffset="9">18502 14767 7477,'7'0'-39,"1"0"0,-4 4 274,3 0 0,2 0-85,7-4 1,-4 0 97,3 0 1,2 0-247,-2 0 1,6-4 90,-2 0 1,-2-1-219,2 1 1,-5 3-173,2-3 1,-4 1 296,0 0 0,-1-4 0,0-4 0</inkml:trace>
  <inkml:trace contextRef="#ctx0" brushRef="#br0" timeOffset="10">18913 14150 7569,'-6'-6'-498,"-1"1"427,3 5 71,3-5-75,-4 4 23,5-4 0,1 6 254,3 3 0,-3-2-58,3 6 0,1-1-54,-1 5 1,1-1-46,-1 1 1,-3 3-86,3 0 1,-3 2 59,-1-2 0,4-2 7,0 2 0,0-2-17,-4-2 1,0 0-262,0 1 96,0-6 62,0 4 74,0-8 78,0 3 89,0-5-100,5-5 0,1-2-25,6-4 0,-1-2 7,0-2 1,1 1 19,-1-5 0,2 4-14,2-4 0,-2 5-106,2-2 95,-2 4-15,-2 0 0,4 2 5,1 3 34,-1-4 0,-4 10 75,1-3 1,-5 3-97,1 1 0,-2 1 6,2 3 1,-2 2 1,-2 6 10,-3-1-11,4 6 1,-5-3-95,0 5 0,0-1 18,0 1 0,0 1-130,0-5 0,0 4 12,0-4 0,0 4-142,0-3 0,4-1-269,0-4 570,0 1 0,-4-1 0,0 1 0</inkml:trace>
  <inkml:trace contextRef="#ctx0" brushRef="#br0" timeOffset="11">19004 14619 7569,'-11'0'561,"5"0"-613,0 0 1068,6 0-621,0 5-219,6-4 1,0 4-1,5-5 1,1 0-17,-1 0 1,4 0-136,1 0 1,3-1-133,-4-3 117,5 3 34,-2-4 1,1 1 52,0 0 0,-4-4-185,4 5 1,-3-1-214,3 4 0,-5 0-32,1 0 0,-3-4-932,0 0 294,-1 0 971,1 4 0,-6 0 0,-1 0 0</inkml:trace>
  <inkml:trace contextRef="#ctx0" brushRef="#br0" timeOffset="12">19096 14870 7550,'0'6'318,"0"-1"321,0-5 1,5 0-535,2 0 1,1 0 15,3 0 1,-4-1-45,8-3 1,-9 3-133,6-3 0,-3 2 118,2-2 0,-3 3-128,-1-3-100,-4 3 0,6 2-71,-5 3 38,-1 2 0,-3 7 16,0 2 0,-1-2 27,-3 2 1,-1-1 61,-2 1 1,-4-2-11,4 2 0,0 1 63,0 0 1,0 3 74,0-4 0,-3 4-30,2-4 0,2 0-51,-2-3 0,2-1 124,-2 1 38,3-1 19,0-5 300,4 5-307,-4-10 0,6 4 87,3-5 1,2 0-53,6 0 1,0-1 78,3-3 0,-1-1-113,5-3 20,0-2-59,-1 9 0,0-8-48,-3 5 0,-2 0-188,2 4-553,-2 0 474,-2 0 225,-4 0 0,3 5 0,-4 2 0</inkml:trace>
  <inkml:trace contextRef="#ctx0" brushRef="#br0" timeOffset="13">20786 14482 7569,'-11'0'11,"-1"0"52,1 0 0,-1 0 74,1 0 1,-1 3 45,1 1 1,0 4-93,-1-4 1,1 5 30,-1-2 1,5 3-103,-1 2 0,2-1 71,-2 1 0,-1 3-110,5 0 1,-3 2 76,3-2 0,-4-1-85,5 5 1,-1-5-4,4 1 1,0-1 60,0 1 1,0-2-31,0 2 0,1-2 16,3-2 1,-2-1-14,6-2 1,0 2 18,3-2 0,1-3-6,-1-1 0,0-2 25,1 2 0,3-3 0,0 3 0,2-3-60,-2-1 0,-1-4 47,5 1 1,-5-6-46,1 1 50,-2-2-47,-2-1 1,1-1-4,-1 1 1,-1-4-28,-2-1 0,1-3-115,-5 4 0,-1-1 77,-3 0 0,0 2-96,0-5 0,0 5 155,0-1 0,-5 2-37,-2 2 0,-2 0 20,1-1-27,-2 1 56,4-1 1,-4 5 1,2-1 14,-2 0 5,3-3 1,0 3 50,-1 1 0,6 3-82,-2-4 309,3 6-92,1-3 26,0 0-192,0 3-24,0-3 1,1 5 2,3 0 1,-2-3 46,6-1 0,-1 0-1,5 4 1,1 0 111,2 0-123,-3 0-14,10 0 1,-8-4 259,5 0-244,0 1-16,4 3 0,-4-4 192,0 0-151,-5 0-9,2 4 0,-4-4 122,-1 1 33,-4-1-3,3 4-110,-9 0 0,4-2-23,-5-1 1,-5 1-20,-3-1 0,-2 1-63,-1 2 0,-1 0 0,1 0 0</inkml:trace>
  <inkml:trace contextRef="#ctx0" brushRef="#br0" timeOffset="14">21426 14459 7569,'-7'0'923,"-3"0"-984,9 0 164,-4 0 339,5 0-300,5 0 0,-3 0-85,6 0 1,0 0 76,3 0 0,2-4-156,2 0 0,-2-1 89,2 1-170,-3 3 49,0-4 0,-1 5-495,1 0 282,-1 0 0,1 0-163,-1 0 1,-3 0 174,-1 0 0,-3 0-83,4 0 1,-5 4 337,5 0 0,-10 4 0,0-1 0</inkml:trace>
  <inkml:trace contextRef="#ctx0" brushRef="#br0" timeOffset="15">21391 14653 7569,'-6'0'-242,"2"0"432,8 0-166,-3 0 1,9 0 177,-2 0 1,2 0 267,2 0 1,4-4-145,3 0 1,-2-1-145,-2 1 1,1 2-177,0-6 0,4 6-69,-1-2 0,-3-1-192,0 1 0,-4 0-72,0 4 0,-1-1-988,1-3 947,-1 3 368,0-4 0,-4 0 0,-2-2 0</inkml:trace>
  <inkml:trace contextRef="#ctx0" brushRef="#br0" timeOffset="16">21985 14128 7466,'0'-7'-307,"-5"-3"832,4 9-226,-4-4 48,5 5-126,0 0-68,5 0 1,-3 5-10,6 2 0,-4 4-11,3 0 1,1 2 16,3 2 0,-3-1-41,0 5 1,-1-1 15,5 1 1,-1 1-89,1-5 1,-2 4 72,-3-3 0,3-1-111,-2-4 1,-2 1 49,2-1 1,-5-3 11,0-1 1,0-4 50,1 1 6,-3 2 50,4-5 13,-5 4-35,0-5-73,-5-5 1,2-1-133,-4-6-39,4 1 79,-7-5 0,8-2-98,-6-5 1,5-1 29,0-3 1,-2 2-124,1-6 1,0 2 95,4-1 0,0-2-102,0 5 1,0 1 221,0 3 0,0 1-82,0 3 1,0 3-13,0 4 0,4 1 30,0-1 0,3 1 19,-3 0 0,6-1-40,2 1 0,0-1 1,7 1 1,0 3 35,4 1 1,0-1-12,0-3 1,3 1 174,1 2-182,0-2 19,1 8 0,-4-6 39,2 4 1,-3 0 13,-4 4 1,2 0 17,-6 0 1,4 0 10,-4 0-11,0 0 0,-3 0-18,-1 0 0,-3 0 16,-1 0-195,-4 0 163,7 0-1,-9 5-473,10-4 208,-10 9 72,9-8 1,-9 4-469,3-2 348,-3-3 318,-1 4 0,-10 0 0,-3 2 0</inkml:trace>
  <inkml:trace contextRef="#ctx0" brushRef="#br0" timeOffset="17">22316 14036 7569,'0'7'4,"0"3"123,0-3 1,0 0-161,0 0 0,0 1 194,0 3 0,0 1 189,0-1 0,0 4-89,0 1 0,0-1-83,0-4 1,-3 5-65,-1-1 0,0 0 6,4-4 0,0 1-114,0-1 1,0-3 84,0-1 0,1 0-209,3 0 163,-3 4-92,4-10-56,-5 4-28,0-5-4,5 0 131,-3 0-31,8-5 1,-8-1-8,6-6 0,0-1-13,3-2 1,0 1-9,1-5 1,-1 0 9,1-4 1,-1 6-15,1 1 0,-2 0 67,-3 1-44,3-1-13,-8 10 236,8-4-79,-9 9 73,4-4-90,-5 5-22,5 0 0,-3 5 15,1 2 0,-1 5-7,-2 3 1,0-1 9,0 5 0,0-4-35,0 4 0,0 0-5,0 4 1,3-4-159,1 0-35,0-5 67,-4 8 0,0-10-175,0 3 1,4-6-312,0-1 19,0 0 1,-3-2 553,3-2 0,-3 2 0,4 0 0</inkml:trace>
  <inkml:trace contextRef="#ctx0" brushRef="#br0" timeOffset="18">22008 14619 6074,'6'0'1196,"5"0"-881,-5 0 0,1 0-69,1 0 1,0-2-74,3-1 1,1 1-9,-1-1 0,4 0 45,0-1 1,6 3-199,-2-3 0,2 2 63,2-2 1,4 1-120,-1-4 0,6 3-47,-1-4 0,2 4-1,1-3 0,-1 3 41,-3-4 1,2 6-59,-5-2 1,3-1 33,-3 1 0,-2 0 20,-6 4 0,3 0-85,-3 0 1,-3-3 46,0-1 1,-8 0-317,0 4 197,-5 0-279,2 0-26,-5 0 0,-5 0 517,-3 0 0,-2 0 0,-7-5 0,0-2 0</inkml:trace>
  <inkml:trace contextRef="#ctx0" brushRef="#br0" timeOffset="19">22248 14767 8552,'11'0'337,"1"0"1,-1 0-327,1 0 1,3-4 98,0 1 0,1-1-201,0 4 0,-2 0 15,5 0 0,-5 0 24,1 0 19,-2 0 1,-3 5 8,-3 2 1,-2 4-88,-5 0 0,0 2 67,0 2 1,-5-1-96,-2 5 1,-5 0 58,-3 4 0,1-2-107,-5-2 1,1 3 29,-1-3 1,-1 3 72,5 0 0,0-3-3,3 1 1,1-5-17,-1 4 1,6-9-138,2 1 12,-2-2 948,4-2-54,-3-2-404,5-5-124,5 0 0,-2 0-17,5 0 0,1 0 164,6 0-196,-3 0 0,10-4 251,-3 0-116,3 0-129,-5-1 0,4 4 0,-5-3 55,2 3 0,-3-3 20,4 0 0,-5 0-431,1 4 1,-6 0 23,-1 0-1278,0 0 821,-2 0 694,-1 0 0,-5 0 0</inkml:trace>
  <inkml:trace contextRef="#ctx0" brushRef="#br0" timeOffset="20">13705 16275 7303,'0'-8'-712,"0"1"982,0 4 126,5-2-166,-4 0-55,4 4 0,-5-3-65,0 8 0,0-2-9,0 6 1,0 1-26,0 6 0,0-1 12,0 5 0,0-4-11,0 4 0,0-4-90,0 4 0,0-1-14,0 1 0,0 1 47,0-4 0,2-1-54,2-4 1,-3 1 83,3-1-11,-3 1 14,-1-1 7,5-5 5,-4-1-28,4-5 0,-3 0-34,1 0 1,0-5 28,5-2 0,-5-5-126,5-3 1,-4 1 30,3-5 1,1 4-55,3-4 1,1 0 67,-1-4 1,1 4-16,-1 0 1,4 4 33,1-4 0,-1 5-1,-4-2 1,4 5 97,1 3 1,-1 0-63,-4 4 0,2-1 129,2 1 0,-6 3 19,3-3 1,-4 4-79,4 4 0,-5-2-46,1 6 1,-4-1-9,3 5 1,-4 3-28,1 0 0,-3 5 49,-1 0 1,0-3-106,0 2 1,0-1 71,0 1 0,0-1-53,0-3 1,0-2 2,0 2 1,0-2-51,0-2-33,0 1-233,0-1-160,0 0 317,0-4 1,4-1-308,0-2 506,5-3 0,-3 4 0,5-5 0</inkml:trace>
  <inkml:trace contextRef="#ctx0" brushRef="#br0" timeOffset="21">14356 16298 7569,'-6'0'-292,"1"-6"0,6 4 471,3-6 0,-2 6-44,6-2 1,-4 1 67,3 0 0,1 1-63,3-1 1,5-2-28,-1 1 0,4 0-21,-4 4 1,5-4-16,-1 0 1,2 0 7,-2 4 1,1-3-96,-5-1 1,4 0-119,-4 4 0,5-1 50,-5-3 0,-4 3-470,-3-3-68,-1 3-270,5 1 886,-6 0 0,-1 0 0,-5 0 0</inkml:trace>
  <inkml:trace contextRef="#ctx0" brushRef="#br0" timeOffset="22">14390 16412 7569,'-6'5'0,"0"-3"0,2 6 36,3-5 46,-5 7 1,12-9 47,0 4 1,5-5 36,1 0 0,-1 0-33,1 0 0,0 0-21,3 0 0,-1-1 62,5-3 0,-3 1-169,3-4 0,0 0 60,4 0 1,-1-3-121,1 2 1,-4 3-118,0 1 0,-5 2-173,2-2 0,-8 3-274,0-3-177,0 3 795,3 1 0,-5 5 0,-1 1 0</inkml:trace>
  <inkml:trace contextRef="#ctx0" brushRef="#br0" timeOffset="23">15121 16035 7569,'0'-8'0,"0"1"218,0-1 58,0 2-236,0-4-18,0 8 1,1-3 110,3 5 1,-2 1-19,1 3 1,-1 3-38,-2 4 1,0 2 65,0 2 1,0 3-31,0 5 0,0 1 25,0 2 1,-2 2-135,-1 3 1,0 2 12,-5-3 0,5-1-59,-5 2 1,5-6 64,0 2 0,1-1-59,2-3 1,0 1-77,0-8 1,0-1 45,0-4-74,0 1 0,4-5-13,0 1-499,5-6-116,-3 4-233,6-6 1000,-1 0 0,0-6 0,1 0 0</inkml:trace>
  <inkml:trace contextRef="#ctx0" brushRef="#br0" timeOffset="24">15464 16115 7569,'-6'-5'0,"0"2"-49,6-4 99,0 4 0,-1-2 173,-3 5-63,3 0 1,-5 0-23,2 0 0,1 0-7,-4 0 1,-1 4-46,-3 0 0,-1 6 42,1 1 0,-1 1-67,1 3 1,1 3 61,2 1 1,-1-2-137,6 2 1,-5 0 9,4 4 1,0-4-76,4 0 0,0-1 38,0 1 1,0 1-100,0-4 1,2-1-36,1-4 0,4 1 71,4-1 0,4-4 32,1-4 0,4-1 25,-1-2 1,-1 0 4,1 0 1,1-4 15,7 0 1,-3-9-8,3 2 1,-5-3 57,-3 3 1,2-5 9,-6 1 1,0-4 5,-3 4 0,-2-6-46,-3 2 0,-2-2-95,-5-2 1,-1 0 92,-3 0 1,-3 1-95,-8-1 1,-3 0 7,-5 0 0,-4 5 7,1 3 1,-2 6-22,1 2 1,3 4-107,-3-1 0,4 3-91,4 1 0,-1 1 303,5 3 0,0 7 0,3 7 0</inkml:trace>
  <inkml:trace contextRef="#ctx0" brushRef="#br0" timeOffset="25">15875 16115 7323,'-6'-12'-288,"1"6"1,5 0 797,0 2-238,0 3 37,0-4-93,0 5-115,-5 0 1,2 1-38,-5 3 1,2 2 34,-2 5 0,-2 2-7,3 2 0,-4 2-30,0 2 1,0 4-18,-1 0 1,1-1-4,-1 5 1,2-3-101,3-1 1,0 1-37,3 3 0,3-7 45,-3 3 0,4-7 5,4 3 0,3-5 42,4 2 1,2-5-140,2-3 1,-1 1 66,5-6 0,1 1 33,7-4 1,-2-5 3,6-3 0,-5-2-3,5-1 1,-5-2 77,5-2 0,-6 1-61,2-5 1,-4 4 98,-4-4 0,-3 0-52,-4-4 1,-2-1-9,-3-3 1,-1-1-10,-6-2 0,-3-3 5,-5 2 0,-4 3-8,-11 2 1,-5 3 3,-3 4 1,2 0-107,-1 7 1,-1 2 95,-3 6 1,5 3-369,2-3 0,4 8 370,4 4 0,-7 2 0,2 1 0</inkml:trace>
  <inkml:trace contextRef="#ctx0" brushRef="#br0" timeOffset="26">16629 15727 7483,'0'-7'135,"0"2"54,0 5 28,0-5-95,0 4-34,0-4 1,5 5 96,2 0-114,4 0 0,1 0-79,4 0 1,-4 0 62,3 0-47,-2 0 1,2 0-42,1 0 0,0 0 48,-1 0 0,-1-2-42,5-1 1,0 1 57,4-1 1,0 0 5,0-1 1,0 3-7,0-3 0,1-1 3,2 1 1,-2-1 11,3 1 1,-3 3 2,-1-3 0,0 3 3,0 1 0,-2-1-8,-2-3 1,3 3-46,-3-3 1,3 3 15,0 1 0,1 0-41,0 0 0,1-4 33,3 0 1,-3 0-7,3 4 0,-3 0 37,-1 0 1,-4-1-28,0-3 1,-2 3 39,2-3 1,2 3-36,-6 1 1,4 0-21,-4 0 1,0 0 4,-3 0 1,1 0-2,2 0 1,-3 0-6,4 0 0,-2 0-6,1 0 0,-2 0 7,2 0 0,1-2-5,-1-1 1,5 1-2,-5-1 1,4 1 3,-4 2 1,4 0 5,-4 0 1,2 0-2,-2 0 0,-2-3-16,2-1 0,-2 0-3,-2 4 1,4 0-3,0 0 0,1 0 20,-5 0 0,4 0-2,1 0 1,3 0 2,-4 0 1,4 0-11,-4 0 1,4 0 22,-4 0 0,6 0-10,-2 0 0,1-1 3,-1-3 1,3 3 11,-3-3 1,-2 2 1,2 2 1,-5 0 9,2 0 1,0 0 2,-1 0 1,1 0-28,-5 0 0,4 2 8,0 2 1,6-3-31,-2 3 0,-1-3 14,1-1 1,0 0-4,3 0 0,1 0 2,0 0 1,-4 0-6,0 0 1,-4 0 24,4 0 0,-1 0 0,1 0 0,3 0 69,-3 0 0,-1 0-74,1 0 0,0 0 30,4 0 0,-1 0-62,1 0 1,4 0 0,0 0 0,4 0-13,0 0 0,-2-1-10,1-3 1,-3 3 29,3-3 1,0 1-9,0-1 0,2 3 73,-5-3 0,3-1-68,-3 1 0,3 1 62,-3 3 0,-1 0-32,-3 0 0,4-4 8,0 0 1,3 0 5,-3 4 1,3-1-3,-3-3 1,1 3-31,-2-3 0,0 3-7,4 1 1,-1-4-22,2 0 1,2 0 34,-3 4 0,3-3-16,1-1 1,-3 0 36,-1 4 1,1-4-2,3 0 1,-1 1-17,-2 3 1,4 0 9,-4 0 0,4-2 23,-4-2 0,5 3 4,2-3 0,2-1-20,-2 1 0,-3-1 8,3 2 0,-2 1-68,-2-1 1,0-3 67,1 3 0,-5-1-1,1 4 1,-1-1-25,4-3 1,-1 3 0,-2-3 0,4 2-12,-4 2 0,4 0 4,-4 0 0,2-1-19,1-3 1,-4 3 28,1-3 1,-2 2-17,2-2 1,2 3 26,-3-3 0,2 3 4,-2 1 1,4-4-23,1 0 0,-2 0 5,1 4 0,0 0-3,-3 0 0,2 0 2,1 0 0,0-1-14,0-3 0,1 3 14,-1-3 1,4 3 48,0 1 1,4 0-27,-4 0 1,5 0 3,-1 0 0,-1-2-16,1-1 0,-2 1 7,2-1 1,1 0-13,-5-1 1,5 3 0,-1-3 1,-2 2-28,-2-2 0,-1 3 26,1-3 1,-7-1 34,4 1 0,-5-1 16,1 1 1,0 3 7,-4-3 1,3 3-43,-3 1 1,3-4 9,-3 0 0,4 0-97,-5 4 1,6 0 88,-2 0 0,2-4-78,-1 1 0,2-1 65,-3 4 0,-1 0-119,2 0 0,-7 0 116,-1 0 0,-2 0 146,-6 0 1,1 0-63,-5 0 1,0 0 182,1 0 1,-2-1-102,-2-3-45,2 2-171,-4-3 134,6 0-137,-6 4 20,-1-4 0,-5 4-318,0-3-127,0 3 1,-1-4 461,-3 5 0,-13 0 0,-7 0 0</inkml:trace>
  <inkml:trace contextRef="#ctx0" brushRef="#br0" timeOffset="27">17942 15955 7569,'-6'0'-2,"1"0"0,5-1 185,0-3 256,0 3-100,0-4-83,0 5 0,0 5-236,0 2 1,0 3 43,0 2 1,0 3-166,0 0 1,0 4 24,0-3 0,0-1 56,0-4 0,0 2-50,0 2 1,0-6 81,0 2 226,0-2-106,0 3 6,0-6 64,0-1 436,0-5-722,5 0 0,1-4 20,6 0 1,-1-3-65,0 3 0,1-1 103,-1 1 0,1 3-18,-1-3 1,4 3-36,1 1 0,0-4-1,-1 0 1,-2 0-134,2 4 164,-2 0 0,-2 2 32,1 1 1,-5 0-24,1 5 0,-4-5-38,3 5 41,-4 0 0,2 3 4,-5 1 1,0-1 9,0 0 0,0 1-10,0-1 0,-5 1 87,-3-1 1,-2 0-82,-1 1 0,-1-1 121,1 1 1,-1-2-74,1-3 1,-4 2 81,0-5 1,-4 4-141,3-4 1,-4-1 2,1-3 0,1 4-74,-1 0 1,5 0 69,-1-4 1,2 0-234,2 0 0,-1 0 55,1 0 0,5-1 215,2-3 0,-2-3 0,-1-4 0</inkml:trace>
  <inkml:trace contextRef="#ctx0" brushRef="#br0" timeOffset="28">17931 15944 7569,'0'-7'0,"0"1"-16,0 2 91,0 3 0,0-6 577,0 4-426,0 1 1,1-3-232,3 5 0,-2-4 60,6 1 1,0-1 26,3 4 0,0-1 9,1-3 1,1 2-66,2-1 1,-3 0 20,4-1 1,0 3-126,-1-3 1,4-1 21,-3 1 1,0 1-83,-1 3 0,-2 0-299,2 0 1,-2-4 28,-2 0 1,2 0 407,2 4 0,-2 0 0,4 0 0</inkml:trace>
  <inkml:trace contextRef="#ctx0" brushRef="#br0" timeOffset="29">18468 15932 7569,'-7'0'-52,"-3"0"1,8 0 257,-6 0 1,5 1 150,0 3-97,-4-3 0,2 10-257,-2-4 0,0 0 99,3 0 1,2 1-79,-6 3 0,4 4 36,-3 1 0,3 0-110,-4-1 0,6-1 85,-2 5 1,1-3-124,0 3 1,1-4 22,-1 4 1,1-4 51,2 4 1,2-5-127,1 1 0,0-2-15,5-2 1,-1 1 67,5-1 0,-1-4 93,0-4 0,2-1-3,2-2 1,-1 0 1,5 0 0,0-2 102,4-1 1,-4-4-66,0-4 1,-3-1 139,3 1 0,-5-2-139,1-2 1,-3 1 22,0-5 0,-2 0 14,-2-4 1,-3 0 11,-5 1 0,0-1 0,0 0 1,-3 1-1,-4 3 0,-1-1 31,-7 5 1,-3 1 212,-1 6-866,-3-2 372,5 9 1,-5-4-247,3 5 1,-1 1 72,1 3 330,-3 2 0,9 6 0,-3-1 0</inkml:trace>
  <inkml:trace contextRef="#ctx0" brushRef="#br0" timeOffset="30">21585 15761 7569,'0'-12'306,"0"1"-161,6 5-23,-5-5 248,4 10-163,-5-4 1,0 4 125,0-3 0,0 3-284,0-4 0,-1 14-150,-3 2 1,3 3 21,-3-3 1,2 5 56,2-1 0,0 1 47,0 0 1,-1-4-76,-3 3 0,3 2 29,-3-2 0,3 0-22,1-3 46,0-1 46,0 1-132,0-1 207,0-5 1,0 0 651,0-6-834,0-6 87,5 0 0,1-2-76,6 1 1,-1 1 32,1-2 1,3 2-149,0 2 1,4 2 121,-4-1 0,6 1-18,-2 2 0,-1 0 42,1 0 0,-4 0 2,4 0 0,-5 0 13,1 0 0,-2 4-18,-2 0 0,-1 5 29,-2-1 1,1 2 0,-5 1 0,-1 1-8,-3-1 0,0 0-14,0 1 1,-5 0 1,-2 4 1,-3-4 8,-2 4 0,-3 0 1,0-1 1,-6 1-21,2-5 1,-2 0 12,-2 1 0,0-5-107,0 1 0,4-2 2,0 2 0,5-2 23,-1-2 0,2-3-96,2 3 0,3-2-581,1-2 350,4 0 415,-2-6 0,0 0 0,-1-5 0</inkml:trace>
  <inkml:trace contextRef="#ctx0" brushRef="#br0" timeOffset="31">21563 15727 7569,'5'-7'-833,"0"1"1068,2 2-98,4 3 0,-5-6 91,5 4 0,-3 1-93,0-1 1,-1 0 216,5-1 0,-1 3-51,0-3 1,5 3-45,-1 1 0,5-1-127,-1-3 1,4 3-1,4-3 0,-3 2-128,2 2 0,-5 0 114,-2 0 1,0-3-80,4-1 0,-4 0 110,0 4-284,-5 0 1,2 0-336,-4 0-164,-6 0 259,-1 0 0,-6 1 377,-3 3 0,-7 2 0,-7 6 0</inkml:trace>
  <inkml:trace contextRef="#ctx0" brushRef="#br0" timeOffset="32">13602 17348 7569,'-6'0'-975,"1"0"1750,5 0-524,5 0-143,-4 0 1,4 5 13,-5 3 1,0 2-45,0 2 1,0-1 23,0 0 1,0 1 2,0-1 0,2 1-42,1-1 0,-1 1 100,1-1-128,-1 0 0,-1 1 9,3-1 1,-3-3-69,3-1 47,-3-4 83,-1 7-217,0-9 97,5 4 18,-4-5-10,5 0 0,-6-1-7,0-3 1,1-2-6,3-5 0,-3-1-62,3 1 0,2-2-17,2-2 1,2 2 87,1-2 0,1-2-134,-1 2 0,0-4 62,1 4 1,-1 0 23,1 3 1,3 1 14,0-1 0,2 2 10,-2 3 0,-2-2 15,2 5 0,1-4 86,0 5 0,-1-1 52,-4 4 1,-3 0-37,-1 0-14,1 0 1,2 5-48,-2 2 1,1 4 116,-6 0 1,1 4-98,-4 0 1,4 5 5,0-5 1,0 4-55,-4-4 0,0 4-10,0-4 1,4 1-114,-1-5 0,1 0 87,-4 1 1,1-2-354,3-2 117,-3 2 65,10-9 0,-9 8-180,6-5 391,-1-1 0,5-3 0,-1 0 0</inkml:trace>
  <inkml:trace contextRef="#ctx0" brushRef="#br0" timeOffset="33">14173 17257 7569,'0'-6'-575,"2"-1"517,1 3 74,4 3 1,4-5 198,1 2 1,-1 3-50,0-3 1,1 3-37,-1 1 1,1-4-56,-1 0 1,1 0-105,-1 4 1,4 0-83,0 0-63,1 0 1,-5-4 110,0 1 1,-3-1-212,0 4-348,-1 0 622,0 0 0,3 0 0,-4 0 0</inkml:trace>
  <inkml:trace contextRef="#ctx0" brushRef="#br0" timeOffset="34">14208 17360 7569,'-7'6'-293,"2"-1"1,6-5 384,3 0 0,-1 0 46,4 0 1,2 0-77,6 0 1,-1-1 34,5-3 1,-3 3-110,3-3 0,-4-1-97,4 1 1,-4 0-48,4 4 0,-5 0 156,1 0 0,3-5 0,0-1 0</inkml:trace>
  <inkml:trace contextRef="#ctx0" brushRef="#br0" timeOffset="35">14676 16949 7569,'0'6'-6,"0"-1"1,0 0 34,0 3 0,0-2-6,0 2-1,0 1 84,0 6 0,1-3 24,3 4 1,-3 0 13,3-1 0,1 4-49,-1-3 1,5 4-7,-2-1 1,0 3 2,0 0 0,0 0-75,0-3 0,2 3-80,-5-3 1,1 1-64,-1-1 1,-3 1 65,3-5 1,-3 1-255,-1-5 0,0 1-344,0-1-226,0 0 884,0 1 0,0-1 0,0 1 0</inkml:trace>
  <inkml:trace contextRef="#ctx0" brushRef="#br0" timeOffset="36">14961 17143 7569,'-6'-12'385,"-4"1"-149,9-1-256,-5 6 425,6 1-15,0 0-197,0 4 1,0 6 1,-3 2-109,-1 9 1,-5 1 4,1 2 0,-1 3-74,2 1 1,2-2 30,5-2 0,0 2-101,0-6 0,0 4-44,0-4 1,5 0 50,2-3 1,5-1-126,3 1 1,3-6 13,5-2 0,0-3-11,-1-1 1,3-1 102,1-3 1,0-2-12,4-6 1,-5 1 66,2-1 0,-3 0 14,-1-3 0,-5 2 51,-3-2 0,-4-3-76,-3-1 0,-3 1 52,-5-1 0,-1 0-23,-3-4 1,-2 2 8,-6 2 1,-4-2-12,-3 6 0,-3 0 3,-1 3 0,0 2-7,1 3 0,-1 0 1,0 3 1,0 3-159,0-3 1,6 4 78,1 4 0,1-1-407,4 4 0,-2-3-18,9 4 500,-5-6 0,8 14 0,-4-4 0</inkml:trace>
  <inkml:trace contextRef="#ctx0" brushRef="#br0" timeOffset="37">15498 17051 7569,'-6'-5'288,"-4"4"571,8-4-543,-8 0-327,9 4 116,-9-4 0,7 6 36,-4 3 1,3 2-20,-4 5 1,4 1 4,-3-1 0,4 2-105,-1 2 1,-1-1 36,2 5 0,-1-4-126,4 4 0,1-3 54,3 3 0,2-5-88,6 1 0,-1-2-8,0-2 0,2-1 77,2-2 0,-2 1-112,2-6 0,2 1 64,-2-4 1,4 0-44,-4 0 1,4-1 94,-3-3 0,-1 2 4,-4-6 1,1 0 19,-1-3 0,-5 0 10,-2-1 1,-3-4 5,-1-3 0,0 1 10,0-1 0,-6 1-28,-5-1 1,-2-1 5,-6 4 0,4 0-166,-4 1 0,3 6 44,-3-3 0,5 9-99,-1-1 0,3 3-74,0 1 1,1 0-430,-1 0 724,6 5 0,-4 1 0,3 5 0</inkml:trace>
  <inkml:trace contextRef="#ctx0" brushRef="#br0" timeOffset="38">15875 17074 7569,'0'-11'-111,"0"-1"0,0 1-451,0 0 645,0 4-38,-5 2 1,2 5 332,-4 0 1,3 0-122,-4 0 1,2 1-51,-2 3 0,-2 3-46,3 4 0,-4 0-5,0 1 1,3 3-62,1 0 1,3 4 44,-4-4 1,6 5-159,-2-5 0,3 4 41,1-4 1,5 0-82,2-3 0,4 0-45,0 4 1,4-8 4,1 4 1,4-8 64,-1-1 0,0-1 10,4-2 1,-4 0-28,4 0 1,-1-2 2,-3-1 0,-1-4 47,1-4 1,-5 0-16,1-1 0,-6-1 153,-1-2 1,-5 1-69,0-5 1,-1 0-39,-2-4 0,-5 0-13,-3 1 1,-4 3 0,-3 0 1,1 3-281,-5-3 130,0 10 69,1-6 0,-2 10-208,5-3 0,-4 3 89,4 5 0,-1 0-770,5 0 474,0 0 476,-1 5 0,6 2 0,1 4 0</inkml:trace>
  <inkml:trace contextRef="#ctx0" brushRef="#br0" timeOffset="39">16286 17006 7569,'1'-8'-1455,"3"0"1779,-3 6 1,5-4 348,-6 2-444,0 2 1,-2-3 138,-2 5-81,-2 0 0,-4 5-105,2 3 1,0 2-21,4 2 0,-4-1 1,4 1 0,-3-1-72,3 0 0,0 5 6,4-1 1,0 4-172,0-4 1,0 4-99,0-4 0,4 4 107,0-3 0,5-1-13,-2-4 1,7-1 24,1-2 1,1 1-116,-5-5 0,4 0 111,0-4 1,1 0 31,-5 0 1,4 0 30,1 0 1,0-4-16,-1 0 1,-2-5 109,2 1 1,-2-3-61,-2-4 1,-3 1 75,0-5 0,-6 0-61,2-4 1,-3 0-27,-1 0 0,-2 0-69,-6 1 0,-2 2-150,-13 1 0,3 5-545,-7-1 378,-2 8 186,0 2 0,-1 5-647,4 0 817,-3 10 0,-1 2 0,-4 11 0</inkml:trace>
  <inkml:trace contextRef="#ctx0" brushRef="#br0" timeOffset="40">17725 16686 7569,'5'-12'235,"-3"1"0,4 1-33,-2 2-241,-3 3 5,4 5 265,-5 0-116,0 5-6,0 2 0,0 4-32,0 0 0,0 1-40,0-1 0,1 1 35,3-1 1,-3 1 113,3-1-186,-3 0 1,3 1 138,0-1-231,0 1 102,-4-1 0,0-3-81,0-1 50,0-4-184,0 2 5,0-5 190,0-5 0,1 4 103,3-3 0,-2 3-73,6 1 1,-4-4 10,4 0 1,0 0-43,8 4 0,-4-1-11,4-3 0,0 3-66,-1-3 0,4 3 89,-3 1 0,3 0-1,-4 0 0,1 1 16,0 3 1,-4-2 3,3 6 0,-6-2-22,-1 2 0,-4 2 7,3-2 1,-4 2-1,1 1 0,-3 1 6,-1-1 0,-1 2 99,-3 2 0,-2-2-94,-6 2 1,1-1 31,-1 1 1,0-5-29,-4 5 1,0-6-10,-3 3 0,-3-1-15,3-3 1,-2-2-3,-2 2 1,1-4-82,3 3 0,-1-4-402,5 1 215,-6-3 0,9-1-75,-4 0 349,9-5 0,2-7 0,5-5 0</inkml:trace>
  <inkml:trace contextRef="#ctx0" brushRef="#br0" timeOffset="41">17725 16640 7569,'0'-11'573,"0"4"-279,0-3-97,0 9 104,0-4-164,0 5 1,5-1 5,3-3 0,2 3 0,1-3 0,1 1-101,-1-1 0,5 3 94,-1-3 1,4 3-289,-4 1 1,4-4 34,-4 0 0,2 1-35,-2 3 1,-2 0-44,2 0 1,-1 0-150,1 0 1,-2 0 13,2 0 1,2 0-131,-2 0 1,0 0-139,-4 0 598,1 0 0,4 0 0,2 0 0</inkml:trace>
  <inkml:trace contextRef="#ctx0" brushRef="#br0" timeOffset="42">18308 16640 7569,'-7'0'-59,"2"0"1,5 1 133,0 3 228,-5-2-233,4 8 1,-5-5 42,2 2 0,2 4-10,-1-4 1,0 3 17,-1 2 1,2-1-10,-6 1 0,6 3-35,-2 0 1,1 2 27,-1-2 1,3-3-104,-3 4 0,3-4-7,1 0 1,0-1-74,0 1 1,5-2 92,3-3 1,2 2-10,1-5 0,1 4-79,-1-5 0,6 1 71,2-4 1,-1 0-19,1 0 1,0 0-15,3 0 1,-4-4-3,-3 1 0,2-6 9,-2 1 1,-3-2-6,-5-1 0,0-1-4,0 1 1,2-6-8,-5-2 1,0 1-40,-4-1 1,0 0 46,0-3 0,-5 3-52,-3-1 1,-6 7 44,-1-3 0,-2 5-41,2 3 0,2-1-29,-2 6 0,-1-1-118,0 4 0,1 1-16,4 3 0,-1-2 246,1 6 0,-1 5 0,1 4 0</inkml:trace>
  <inkml:trace contextRef="#ctx0" brushRef="#br0" timeOffset="43">18696 16663 7569,'6'-5'-182,"-1"4"182,-5-4 1,2 1 355,1 0 44,-1 0 38,3 4-131,-5 0 0,-4 1-161,0 3 1,-5-1-74,2 4 1,0 1 73,0 3 0,0 1-192,0-1 1,-2 1 11,5-1 1,-4 2-7,5 2 1,-2-2 19,1 2 1,3-2 19,-3-2 0,2 1-30,2-1 0,2 0-96,2 1 0,2-2-19,5-2 0,1 0 85,-1-4 1,2 4 19,2-4 1,2-1 44,2-3 1,2 0 3,-2 0 1,1-3 1,0-1 0,0-5 10,-5 1 1,0-2 111,-3-1 1,-5-1-67,1 1 1,-6-4 36,2-1 1,1-3-60,-1 4 0,-1-5-84,-7 1 1,1-1 82,-4 1 1,-1-2-242,-3 6 1,1 0-72,2 3 0,-2 5-402,2-1 403,-2 6 1,-1-3-41,-1 5 0,5 1 306,-1 3 0,5 2 0,-2 5 0</inkml:trace>
  <inkml:trace contextRef="#ctx0" brushRef="#br0" timeOffset="44">19119 16595 8212,'-12'1'374,"1"3"0,3-2-315,0 6 1,1-1 74,-5 5 1,5-1-96,-1 1 0,2 3 107,-2 0 1,2 2-210,2-2 0,3-3-26,-3 4 0,4-2-50,4 1 0,2-4 92,6 1 1,-1-1 21,0-3 0,2-2 88,2 2 1,-1-6-40,5 2 0,-1 1-57,1-1 1,3 0 30,-3-4 1,-1 0 0,1 0 0,-2-1-16,2-3 1,-1 1-13,-3-4 1,-6 0 73,3 0 1,-5-7-1,1 2 0,-2-2 81,-2 3 0,-3-6-107,3-2 1,-6-2 19,-2-2 1,-5 1-13,1 3 1,-6-2 0,-1 2 1,0 2-22,3 2 1,1 4-109,0 3 0,-5-1-120,1 5 1,-1 0-744,0 4 964,4 5 0,-10 2 0,4 4 0</inkml:trace>
  <inkml:trace contextRef="#ctx0" brushRef="#br0" timeOffset="45">21505 16366 7985,'0'6'-69,"0"1"176,0-3-78,0 2 0,0 5 27,0 1 1,0-1 17,0 1 1,0-1-7,0 0 0,0 1-27,0-1 0,0 1 24,0-1 1,0 1 86,0-1-76,0 0 89,0 1-132,0-1 66,0 1-17,0-6-74,0-1 19,0-5-16,-5 0-68,4 0 104,-4 0-117,5 0 70,0-5-5,0 4 0,1-8-48,3 5 1,-1 0-73,4 4 67,1-5 1,3 4-6,1-3 1,0 3 30,4 1 0,-4 0-1,4 0 1,-2 0 51,1 0 0,-3 0-50,4 0 1,0 0 73,-1 0 1,1 0-4,-5 0-14,0 5 0,0 1 23,-4 6 1,2-5 3,-5 1 0,0 0-49,-4 3 0,0 0 12,0 1 1,-2-5 4,-1 1 1,-4 0 54,-4 3 0,-1 2-6,1 2 0,-4-6-47,0 2 1,-4-2 3,3 3 0,0-5-15,1 1 1,2-2 2,-2 2 0,2-3-141,2-5 0,-1 0 42,1 0 1,3 0-462,1 0 348,-1 0 1,2-1 71,2-3 0,2-3 125,2-4 0,6 0 0,0-1 0</inkml:trace>
  <inkml:trace contextRef="#ctx0" brushRef="#br0" timeOffset="46">21517 16389 7569,'-6'0'354,"0"0"225,6 0-410,6-5-72,0 4-54,5-4 0,5 1 52,-1 0 0,4-4-9,-4 4 1,9-3-57,-1 3 1,-1-4-6,-3 5 0,-2-5-25,2 4 1,2-1 39,-6 1 1,0 3-253,-3-3-65,-1 3-73,0-4 127,-4 4 0,-2-3-581,-5 8 482,0-3 322,-5 9 0,4-4 0,-5 6 0</inkml:trace>
  <inkml:trace contextRef="#ctx0" brushRef="#br0" timeOffset="47">21974 16343 7569,'-7'0'182,"2"0"1,4 0-257,-3 0 98,3 0 0,-5 0 107,2 0 0,3 2 2,-3 1 1,1-1-96,-1 1 0,2 4 78,-6 0 1,4 4 12,-3 0 0,3 0-50,-4 1 0,2 0 28,-2 4 1,0-2-92,4 5 1,0-4-4,4 4 1,-4-5-74,0 1 0,1 2 101,3-2 1,0 0-120,0-3 0,1-1 66,3 0 0,-2 1-12,6-1 0,-1-3 28,5-1 1,0-4 0,4 1 1,-2-3 45,5-1 1,-4 0-11,4 0 0,0-1 7,4-3 1,-2-2-25,-2-6 0,2 1 0,-6-1 0,0 0-6,-3-4 1,-1 2 1,0-5 1,-4 0-8,-3-3 1,1-1 8,-1 0 0,-1 0-33,-3 0 0,-5 0 53,-2 1 1,-4 0 0,0 3 1,0 2-69,-1 6 1,-4 3 0,-3 1 1,1 4-153,-1-1 0,0 4-280,-4 4 0,4 0-811,0 7 1267,5-2 0,-8 13 0,5-4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9:07.8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2718 9571 7569,'-11'0'0,"3"-2"31,1-1 1,3 1 0,-3-3-1,1 1 1,1-1 99,0-1 0,1 5 0,4 1 0,0 7 0,0 7 1,0 5-1,0 3 0,0 2 0,0 3 0,1 4-131,3 6 1,1 0 0,4 5 0,-1 2-1,1 2 1,1 1 0,1-1 0,2-1-16,2 0 0,-2 3 0,3-6 0,-1 1 0,1-1 0,-1-5 0,0-4 0,0-4-4,-1-1 1,-1-3 0,-2-5 0,0-2 0,-2-1 0,-3-3 167,-1-2 0,-1-3 0,-3-5 0,2-9-24,0-8 0,6-6 0,-2-7 0,0-5 0,2-4 0,3-6 0,1-6 0,1-2-194,-1-2 0,-1 0 1,-1 2-1,0-3 1,1-2-1,-1 3 1,1 2-1,-2 3-57,-3 2 0,2-2 1,-4 8-1,0 3 1,1 2-1,-3 3 1,1 2-1,1 3-119,2 1 0,-4 6 0,5 3 0,1 4 0,1 3 0,0 5 245,-2 6 0,7 8 0,-2 7 0</inkml:trace>
  <inkml:trace contextRef="#ctx0" brushRef="#br0" timeOffset="1">3666 10153 7569,'0'-23'-84,"0"6"1,0 1 0,0 4 0,-1 0-1,-3 1 1,-4-1 172,-2 1 1,-2 0-1,-2 0 1,-3 2-1,-1 3 1,-1 1-1,0 3 1,0 0 15,-1 2 0,2 4 0,0 1 0,1 3 1,0 3-1,1 3 0,0 0 0,1 0-45,0 1 0,0-1 0,3 5 0,1 2 0,-1 0 0,2 2 0,1 0 0,3 0-110,1 0 1,-3-4 0,5-2 0,0 1 0,2-1 0,2-1 0,3-2 0,3-1-38,4-2 0,0-1 1,2-1-1,1-2 0,1-2 1,0-3-1,2-1 129,2-1 0,-2-5 0,2-2 1,2-3-1,0-2 0,1-1 1,0-2-1,-1-3-11,3 1 1,-2-5 0,-4 4 0,-2-1 0,-2 2 0,-1 0 0,-2 3 253,1 1 1,-6 2-314,-2 0 0,-3 5 0,-1 6 0,0 7 0,0 3 0,0 1 0,0 2-49,0 2 1,0-2-1,1 4 1,2-2-1,1 0 1,-1-1-1,1-1 1,1-2 68,2 0 0,-1 1 0,3-1 0,-2-1 0,1-1 0,0-2 0,-1-2 39,2-3 1,1 0-1,2-2 1,-1-2 0,1-2-1,-1-3 1,0-3 83,1-2 0,-1 0 0,1-2 0,-1-2 1,-1 1-1,-1 0 0,-3 0 0,0 1 147,-4 1 0,-1 2 0,-1-1-348,0 1 1,4 6-1,1 5 1,0 6-1,2 6 1,-2 1 0,1 3 5,0-2 1,-2 2 0,3-1 0,-1-1 0,-1 0 0,0 0 0,-1 1-51,1-1 1,-4-5-1,3-1 1,-1 1 267,0 1 0,2-5 1,4-4-1,-1-6 1,1-4-1,1-5 1,1-2 84,1-4 0,3-3 1,2-4-1,-1-3 1,2-3-1,-2-2 1,2 2-1,-1 3-282,-1 3 1,3 4-1,-4 4 1,-1 4 0,-1 4-1,-2 2 1,1 3-1,-1 2-2921,1 5 2980,-6 4 0,4 7 0,-3-1 0</inkml:trace>
  <inkml:trace contextRef="#ctx0" brushRef="#br0" timeOffset="2">4979 9365 7569,'-10'-11'193,"1"-1"1,2 2 0,-1 1 0,1 3 0,2 2 0,2 5-1,6 7-18,2 6 0,-2 7 0,5 9 1,0 1-1,-1 6 0,0 3 1,-1 3-1,-1 1-203,0 2 1,0 1-1,-2 2 1,1 3-1,-1 2 1,1-1-1,1 1 1,0 0-72,0-5 1,3 1 0,-3-10 0,1 2 0,2-2-1,0-4 1,-2-4 141,-1-3 0,3-3 0,-5-6 1,1-2-1,0-2 0,0-2 0,-2-1 1,0-2 118,-2 1 1,0-1 0,1-1 0,2-1-144,0-1 1,2-6 0,-1 2 0,4-3-30,2-1 0,3 0 1,1-1-1,2-1 1,1-4-1,0 1 1,1-1-1,1 1-14,-1 0 1,2 0-1,-5 2 1,-1-1 0,-1 2-1,-1 1 1,-1 1-586,0 0 0,-3 0 0,0 0 609,0 0 0,-2-5 0,-1-2 0</inkml:trace>
  <inkml:trace contextRef="#ctx0" brushRef="#br0" timeOffset="3">5025 9297 7569,'-10'-12'34,"4"-3"1,-7 1 0,5 3 0,3 2-1,4 1 1,4 2 0,5 2 0,6 3-1,5 1 1,3 0 80,1 0 1,0 0 0,1 0 0,1 0 0,3 0 0,-1 0-1,-2 0 1,-2 0-116,2 0 0,-2 5 0,5 1 0</inkml:trace>
  <inkml:trace contextRef="#ctx0" brushRef="#br0" timeOffset="4">5859 9514 7569,'-8'-2'14,"2"-1"0,0-4 0,1 2 0,-1 5 73,4 6 1,1 10 0,1 3 0,1 4 0,1 3 0,2 5-1,0 2 1,0 1 0,1 1-98,1 3 0,-2-1 1,2 4-1,1-2 0,-1-2 1,2-1-1,-1-3-16,1-3 0,-2 0 0,3-5 0,-1-4 0,-1-1 0,1-2 0,-2-3-152,-1-2 1,-1-1 177,-4-1 0,0-5 0,0-1 0</inkml:trace>
  <inkml:trace contextRef="#ctx0" brushRef="#br0" timeOffset="5">5699 9605 7569,'-4'-23'40,"0"2"1,2 0 0,1 3-1,2 2 1,1 2 0,3 1 0,2 2-1,3-1 86,4 1 1,0-2 0,5 1 0,1-1 0,2 3-1,1 1 1,1 3 0,1 2-151,2 3 1,-1 1 0,-1 0-1,0 1 1,2 3 0,-3 3 0,-3 3-1,-3 2-94,-1-1 0,-2 1 1,-4 0-1,-1 2 0,-1 2 1,-2-1-1,-2 0 0,-3 0 59,-1-1 1,-2 3-1,-3-2 1,-5 0 0,-3 0-1,-5 1 1,1-2 98,-1-2 1,-3 3-1,2-1 1,0-2-1,3-3 1,3 0-1,0 1 87,1 1 1,4 1 0,4-1-1,1 0 1,2 1 0,3-1-110,4 1 1,2-5 0,10 1 0,3 1 0,2 1-1,3 1 1,-1 1 0,1-1-54,0 1 1,3-1 0,-3 0 0,-3 1 0,-3 1 0,-3 1 0,-1 2 0,-3 1-28,-2-1 1,-5 3 0,-4-2 0,-3-1 0,-3 2 0,-5 0 0,-3 1 17,-5-2 1,-5 5 0,-6-4-1,1 1 1,-1-1 0,-1-2-1,0-2 1,0-1-183,3-2 0,4 1 1,4-2 225,0-3 0,7-2 0,5-5 0</inkml:trace>
  <inkml:trace contextRef="#ctx0" brushRef="#br0" timeOffset="6">6510 9902 7569,'-4'-18'316,"0"3"1,0 3 0,1 4-263,-1 0 0,0 11 0,4 0 1,0 7-1,0 7 0,0 5 1,0 4-1,0 2-92,0 0 0,4 2 0,0-3 0,-1-1 0,1-2 0,0-3 0,-1-2 0,-2-4-154,-1-2 0,0-1 0,0-1 192,0 0 0,-10 1 0,-3-1 0</inkml:trace>
  <inkml:trace contextRef="#ctx0" brushRef="#br0" timeOffset="7">6453 9536 7569,'-18'-22'-360,"8"6"360,10 9 0,5 7 0,6 11 0</inkml:trace>
  <inkml:trace contextRef="#ctx0" brushRef="#br0" timeOffset="8">6624 9890 7431,'5'12'55,"-4"-1"0,5 1 1,-3-1-1,2 1 0,0-1 1,2 0-1,-2 1 28,0-1 0,4 4 0,-3 2 0,1-1 0,-2 2 0,-2-1 0,1-1 1,-1-2-1,-2-1-147,-1-2 1,0-3 0,0 0 67,0 0 0,0-4 1,1-5-1,3-8 1,4-6-1,2-3 69,1-2 1,6-7 0,2-3-1,1-2 1,-1 0 0,-4 4 0,-2 3-28,-1 3 0,-2 7 0,-1 1 1,-2 7-1,1 7 0,-2 6 3,-2 4 0,-2 7 0,1 2 0,1 2 0,0 2 0,-1 1 0,1 1-88,-1 2 1,-1 1-1,1-3 1,1 1 0,-1-3-1,1-3 1,0-1-1,-1 0-666,-2 0 1,3-5 704,-1 1 0,1 3 0,-4 0 0</inkml:trace>
  <inkml:trace contextRef="#ctx0" brushRef="#br0" timeOffset="9">7332 9925 7569,'-7'-5'61,"0"-3"1,1-1 0,1 0 0,-2 3 0,1 1 0,-3 2 0,-1 3 0,-3 4 0,-1 4 65,-1 2 0,-9 6 1,1 3-1,0 3 0,2 1 1,3 0-1,2 0 0,2-1-155,1 1 1,7 0 0,2-1 0,3-2 0,1-1 0,1 0-1,4-1 1,6-3-42,7-2 0,4-3 0,0-3 0,1-3 0,1-2 1,2-2-1,2-2 0,0-3 82,0-6 1,-2-2 0,-4-5 0,-2 1-1,-2-1 1,-3-3 0,-5 0-111,-5-2 0,-3 0 1,-2 0-1,-3 1 1,-3-1-1,-7 0 1,-4 1-1,-3 3-685,-1 4 0,-2 4 782,0 3 0,0-2 0,0 3 0</inkml:trace>
  <inkml:trace contextRef="#ctx0" brushRef="#br0" timeOffset="10">7583 9993 7569,'0'-19'907,"0"1"-745,0 2 0,0 7 0,0 9 0,0 6-224,0 5 0,4 5 1,1 3-1,2 1 0,2 1 1,-1-2-1,1 0 0,-1 0-42,1 0 0,1-5 0,1 1 0,1-2 0,-1-3 1,1-3 184,-1-3 1,1-2-1,-1-2 1,0-2 0,1-2-1,-1-3 1,1-5 41,-1-3 0,0 1 0,0-3 1,-3-1-1,-1 1 0,-2 1 0,-3 2-136,0 1 0,-2 2 0,0-1 0,0 1-174,0-1 0,0 7 0,0 5 1,0 7-1,0 3 0,1 1 114,3 1 1,2-1 0,6-1 0,-1-1 0,0-1 0,2-1 0,1 0 0,3-2 97,0 0 1,-1-4 0,3 3 0,1-3 0,0-1 0,0 0 0,0-1-26,0-3 0,0 2 0,0-6 0,-1 0 0,0 1 0,1-1 0,-1-1-26,1-1 0,-4-1 1,0-1-1,-4 1 0,-2-1 1,-1 1-1,-2 0 229,-2-1 0,-1 7 0,-4 5-179,0 6 0,0 8 1,0 3-1,0 1 1,0 1-1,0 0 0,0-2 1,1 1-77,3 0 0,1-4 0,4 1 0,-2-2 0,1-2 0,-1 1-556,1-1 1,0-1 607,3-2 0,-5-3 0,-1-5 0</inkml:trace>
  <inkml:trace contextRef="#ctx0" brushRef="#br0" timeOffset="11">8634 9913 7569,'-11'-11'128,"1"2"0,1 5 0,2 8 0,2 5 9,3 2 1,0 6 0,2 2 0,0 1 0,0 0 0,0-1 0,0 2 0,0 0-177,0 2 0,0-1 1,0-2-1,0-2 0,2-3 1,0-4-1,2-2-1311,-1 0 1350,-2-4 0,-1 5 0,0-3 0</inkml:trace>
  <inkml:trace contextRef="#ctx0" brushRef="#br0" timeOffset="12">8657 9548 7569,'-28'-15'-111,"4"1"0,5 4 0,2 6 0,3 6 0,2 6 111,0 2 0,1 6 0,0 2 0</inkml:trace>
  <inkml:trace contextRef="#ctx0" brushRef="#br0" timeOffset="13">9182 9902 7569,'-5'-8'69,"-2"1"0,-3-1 0,-2 0 0,1 2 0,-2 1 1,-1 2-1,-2 2 0,-2 1 0,-4 0 0,-2 0 0,-4 1 1,-1 3-1,-1 5 0,0 4 0,4 3 113,2 2 0,5 1 0,1 3 0,3-2 0,3-1 0,5 0 0,1 0 0,4-1-288,1-2 1,2 3 0,3-3 0,3-2 0,5-3 0,2-2-1,2-3 1,2-1 64,2-2 0,2-2 0,1-2 1,0-3-1,-2-4 0,-2-2 0,-4-1 1,-2-1 101,-2 1 1,-4 3-1,-2 2 1,-1 0-59,0-1 1,-2 5-1,-4-1 1,-4 6 0,1 4-1,0 4-49,3 0 0,0 0 0,2 2 0,2 1 0,2 1 0,3-2 0,5-3 0,3-2 24,4 1 1,-1-3-1,1 0 1,0-1-1,0-2 1,-2-2-1,1-2 57,0-3 0,0-2 1,2-6-1,-1 1 1,0-2-1,0-2 1,0-4-1,0-4-26,-1-3 1,2-4 0,-3-4 0,-1-1 0,1-5 0,-3-4 0,-2-6 0,0 0-20,-1-1 0,1-8 0,-2 1 0,-2-3 0,-5-2 0,-1 2 0,-2 2 95,0 7 1,0 5 0,-2 7 0,-1 7 0,-4 9 0,0 7 0,-1 6 8,-1 3 1,3 6-1,-1 9 1,2 10-1,3 7 1,0 8-120,2 4 0,0 5 0,2 7 1,2 4-1,3 7 0,3 2 0,0 1 1,-1-4 0,-1-3 0,-4-1 0,3-4 0,1-3 0,-2-5 0,-1-7 0,-1-4 0,0-4-61,-1-1 1,-2-3-1,-1-4 1,0-4 0,0-2-1,0-2 1,0 0 84,0 1 0,0-1 0,0 1 0</inkml:trace>
  <inkml:trace contextRef="#ctx0" brushRef="#br0" timeOffset="14">10290 9011 7569,'0'-11'123,"0"-1"0,0 1 0,0-1 1,-1 2-1,-2 4 0,-2 7 1,-2 9-1,-6 11 53,-5 8 1,-3 3-1,-3 11 1,-2 2 0,1 4-1,2 0 1,4 1 0,2 0-176,3 2 0,2 2 0,2 3 0,2-1 0,4-3 0,3-4 1,1-2-1,0-1 0,1 0-89,3-1 1,2-4-1,6-3 1,-1-2 0,1-3-1,-1-3 1,2-3-18,2-3 1,-2-1-1,2-2 1,-2 0 0,-1-4-1,2 0 1,1-5-1,-1-1-422,-1-4 1,2 0 0,2 0 526,1-3 0,1-8 0,3-2 0</inkml:trace>
  <inkml:trace contextRef="#ctx0" brushRef="#br0" timeOffset="15">10473 9765 7569,'-18'-22'276,"3"3"0,4 4 0,2 4-121,1 3 0,5 4 1,0 8-1,1 4 0,2 3-162,0 4 1,2 3 0,0 5 0,3-2 0,0 0 0,2-4 0,-1 0 0,2-3-66,-2-1 1,4-3 0,-2-3 0,2-3-1,1-3 1,1-1 0,0 0 0,2-1 63,2-3 0,3-2 1,-3-7-1,2-1 0,1-2 1,0-2-1,-1-2 135,-2-2 1,0 3-1,-6 1 1,-3 2-1,-2 3 1,-1 3-54,0 3 1,0 7-1,-4 2 1,-1 9 0,-2 7-1,-1 5 1,2 4-217,0 2 1,2-2 0,0 3-1,0 0 1,2 2 0,1 1-1,5 1 142,2-2 0,2-3 0,-1-6 0</inkml:trace>
  <inkml:trace contextRef="#ctx0" brushRef="#br0" timeOffset="16">11067 9925 7569,'1'-10'14,"3"2"1,4 4 0,2 4 0,0 4 0,-3 5 0,-1 5 0,-3 5 0,1 4 0,0 3-1,0 5 183,0 2 1,-1 1 0,-1 0 0,0 1 0,2-1 0,-2 0 0,0 0 0,-2 1-367,0-1 1,-2-4-1,0-2 1,-2-2-1,2-5 1,0 0-1,2-2 1,0-2-1029,0 0 1197,0-2 0,0-9 0,0-1 0</inkml:trace>
  <inkml:trace contextRef="#ctx0" brushRef="#br0" timeOffset="17">11455 9765 7569,'-4'-39'126,"1"4"0,0 9-191,2 5 0,2 12 0,2 13 0,0 10 0,0 9 0,-2 9 0,-1 8 0,0 9 259,0 3 1,0 5 0,0 4 0,0 0 0,0-1 0,0 1 0,0-2 0,0-5-199,0-4 0,4-8 0,1-6 0,0-4 0,0-5 1,-2-4-1,-1-4 0,1-4-443,1-2 1,-1-2-1,-4-1 447,-3-2 0,-2-13 0,-5-8 0</inkml:trace>
  <inkml:trace contextRef="#ctx0" brushRef="#br0" timeOffset="18">11375 9776 7594,'-6'-29'91,"-3"2"0,5 8 0,3 5 0,3 4 0,6 3 0,3-2 1,5 0-1,3 0-121,2 1 1,11 1-1,4-5 1,3 2 0,4 1-1,0 3 1,-1 1-1,-4 4 1,-4 2-41,-3 3 1,-5 5 0,-6-1 0,-7 5 0,-4 4 0,-5 0 0,-4 4 75,-4 0 0,-7 2 0,-9 0 0,-6 0 0,-5 0 1,-5 0-1,-3-1 0,-1 1-73,1 0 0,2-5 1,7-3-1,4-2 1,7-2 66,8 1 0,5-11 0,6-2 0</inkml:trace>
  <inkml:trace contextRef="#ctx0" brushRef="#br0" timeOffset="19">12015 9137 7569,'-18'-35'280,"7"4"0,7 4 1,4 9-1,2 7-167,2 3 0,1 6 0,-2-1 0,2 6 0,0 4 0,1 5 0,1 4 0,1 7-32,3 6 0,4 4 1,1 3-1,2 2 0,2 2 1,3 4-1,3 0 0,2 4-49,1 3 0,-5-3 0,0 3 1,-5 0-1,-3 2 0,-3 2 1,-4-1-1,-5-1-237,-3 2 1,-2-3-1,-3 0 1,-4-1 0,-3-4-1,-4-3 1,-4-2 0,-3 0 204,-1-1 0,-5-2 0,-1-5 0</inkml:trace>
  <inkml:trace contextRef="#ctx0" brushRef="#br0" timeOffset="20">12563 8977 7569,'-11'-29'-22,"4"6"1,3 8 0,4 3 0,4 3 0,4 3 0,2 1 0,3 1-1,1 0 1,2-1 0,3 0 0,4-1 0,2 1 0,1-2 0,-2 2-1,-1 0 1,0 3 0,-1 0 208,1 2 0,-4-3 0,-1-1 0,-1 1 0,-4 2 0,0 1 1,-1-1-60,-1-3 1,0 3 0,0-2 0,-4 7 0,-3 7 0,-3 7-87,-1 4 0,0 6 0,0 5 0,0 6 0,0 8 0,-1 2 0,-2 5 0,0 1-8,0 8 1,2-1 0,1 2 0,1 1 0,1-32 0,0-1 0,6 31 0,2 0 0,1-5-36,1-3 0,-1-3 1,0-3-1,1 2 0,-1-2 1,-1-3-1,-1-3-5,-1-2 1,-2-3 0,3-6 0,-3-3 0,0-1 0,-3-3 0,1-2 0,0-3 1,-2-1 0,0-5 0,-2 1 1,0-2-1,-2-2 0,-1 0 52,-5-4 1,-3 0-1,-3-5 1,-4 2 0,-2-2-1,-6 0 1,-2-2 0,-3-2-195,-2-1 0,-2 0 1,2-3-1,4-1 0,6 1 1,7-2-1,4 1-2537,5-1 2683,2 6 0,10-8 0,1 3 0</inkml:trace>
  <inkml:trace contextRef="#ctx0" brushRef="#br0" timeOffset="21">13751 9639 7569,'-17'-23'-22,"6"2"0,7 2 0,7 5 1,4 5-1,3 5 209,2 3 1,-5 1-1,1 0 1,1 0 0,1 0-1,1 0 1,2 0 0,2 0-1,4 0-131,3 0 1,1 0 0,1 0 0,1-1-1,2-2 1,-2-2 0,-1 0 0,-2-1-948,-3-1 1,1 3 890,-4-3 0,-6 9 0,-5 0 0</inkml:trace>
  <inkml:trace contextRef="#ctx0" brushRef="#br0" timeOffset="22">13682 9776 7569,'-5'2'318,"5"0"0,8 3-103,6 1 0,3-3 0,8 1 0,1-3 0,6-1 0,3 0 0,5-1 0,-1-2-238,0-1 0,0 1 0,-5 1 0,0 0 1,0-2-1,1 2 23,-1 0 0,-5-3 0,-1-1 0</inkml:trace>
  <inkml:trace contextRef="#ctx0" brushRef="#br0" timeOffset="23">15338 9468 7569,'-5'-34'58,"4"10"1,-3 4 0,4 8 0,4 4 0,3 4 0,4 3 0,0 2-1,0 3 1,1 5 0,-2 4 0,-1 3 0,-3 2 0,1 4 98,-1 3 0,-2 0 1,2 6-1,-1 1 1,-2-1-1,-2 1 1,-1-3-1,0 0-102,0 1 1,0-5 0,0 0 0,0-3-1,0-4 1,0-1 0,0 0-159,0-1 113,0 0 0,0-16 0,0-8 0,0-8 0,1-6 0,3-2 0,4-3 0,3-5-92,4-4 1,-1 0 0,4-1-1,0 4 1,-2 4 0,2 1-1,0 4 1,1 4 52,-1 5 1,-2 3-1,-3 3 1,1 3-1,1 1 1,-1 2-1,0 3 75,1 4 1,-2 2-1,2 6 1,-2 1-1,-2 1 1,1 2-1,-1 2 1,-1 2-16,-2 2 1,-3 4-1,-5 1 1,0 0-1,0-1 1,0 0-1,0-3-184,0-3 0,0-5 0,0 3 0,0-2 0,0-2 0,0-1 0,0-2 0,1 1-759,3-1 0,-1-3 912,4-1 0,6-4 0,5 2 0</inkml:trace>
  <inkml:trace contextRef="#ctx0" brushRef="#br0" timeOffset="24">16183 9662 7569,'7'-16'94,"-2"3"1,-4-2-1,2 2 98,0 2 1,0 4 0,-6 5 0,-2 5-193,-1 9 0,-2-1 0,-3 6 0</inkml:trace>
  <inkml:trace contextRef="#ctx0" brushRef="#br0" timeOffset="25">16617 9399 7569,'0'-15'14,"2"0"1,1 2 0,4 3 0,-1 2 0,-1 1 0,-1 3 0,0 8-1,0 10 272,1 6 1,-4 12 0,4 5 0,-1 5 0,0 6-1,-2 2 1,-1 4 0,1-1-198,2 0 0,-3 2 0,3 5 0,-3-1 0,0-3 0,2-5 0,2-4 0,0-3-182,0-2 0,3-3 0,-3-6 0,0-2 0,0-4 0,-1-5 0,-1-3-125,1-3 0,0-4 0,-4 0 0,-1-2 0,-3-3-1022,-4-3 1240,-2-2 0,-6-2 0,-2 0 0</inkml:trace>
  <inkml:trace contextRef="#ctx0" brushRef="#br0" timeOffset="26">16595 9582 7569,'0'-29'117,"0"-2"1,2 9 0,4 5-1,6 6 1,1 4 0,0 2 0,1 1-1,3 1-121,1-1 1,1-4-1,4 4 1,-1 1-1,3-1 1,0 0-1,3 1 1,0 3-35,0 4 1,-2 3-1,-4 4 1,-3 0-1,-5 2 1,-5 1-1,-5 1 1,-3 1 74,-1 0 0,-10 2 0,-7 5 0,-7-2 1,-6 0-1,-6-2 0,-3 1-60,-3 1 0,-1 1 1,6-3-1,0-4 0,4-2 1,6-3-1,8-1-640,8-1 0,6-6 663,9 2 0,7-8 0,7-2 0</inkml:trace>
  <inkml:trace contextRef="#ctx0" brushRef="#br0" timeOffset="27">17257 9605 7569,'-4'-15'215,"0"-1"1,1 4-625,-3 3 409,5 4 0,-4 10 0,5 1 0</inkml:trace>
  <inkml:trace contextRef="#ctx0" brushRef="#br0" timeOffset="28">18079 8748 7569,'-10'-1'35,"1"-1"1,2-2 0,-2 1-1,-1 3 1,-2 4 0,-1 5-1,-1 5 1,-2 7 0,-2 7-1,-3 8 1,-3 3 0,-3 6 149,2 3 1,4 0 0,3 3 0,2-2 0,3 0 0,3 3 0,4 2 0,1 3-144,2 0 1,2-3 0,2-1-1,3 0 1,4-1 0,2-3-1,1-5 1,2-3-17,2-2 0,-2-2 1,2-7-1,-2-3 0,-2-4 1,0-3-1,1-2 1,-1-2-180,1-2 1,-1-1 0,1-3 0,-1-2-132,0-5 1,-3-4 283,0-6 0,-1-6 0,5-10 0</inkml:trace>
  <inkml:trace contextRef="#ctx0" brushRef="#br0" timeOffset="29">18273 9091 7569,'-3'-15'-45,"-3"1"0,1 5 0,0 8 53,3 7 0,1 8 0,-1 2 0,0 2 0,-2 3 1,1 0-1,2 3 0,1 3 111,0 3 1,0 7-1,0 2 1,0 2-1,0 1 1,0-1 0,0-5-1,0-4-166,0-5 1,0-3 0,0-1 0,0-2 0,0-2 0,0-3 0,0-4-754,0 0 800,0-1 0,-5 0 0,-1 1 0</inkml:trace>
  <inkml:trace contextRef="#ctx0" brushRef="#br0" timeOffset="30">18513 9468 7569,'-4'-12'158,"2"1"-111,3 0 1,4 4 0,8 3 0,2 2 0,4-1 0,4-2 0,5 0 0,5 0-86,4 3 1,1-1 0,-5 1-1,-1-2 38,-2 1 0,0-3 0,5 0 0</inkml:trace>
  <inkml:trace contextRef="#ctx0" brushRef="#br0" timeOffset="31">19187 9331 7569,'0'-12'-13,"5"2"1,1 4-1,1 6 1,-3 6 0,-3 6-1,-1 4 1,0 7 0,0 5-1,0 4 230,0 2 1,0 3 0,0 8 0,0 1 0,0 0 0,1 1 0,2 0 0,1 0 0,-1-3-217,2 0 1,-3 0 0,3-3 0,-1-4 0,-1-4-1,0-5 1,-2-2-128,-1-5 1,1-2 0,2 0 0,1-4 0,-2-2-1234,0-1 1359,-2-6 0,0-6 0,0-6 0</inkml:trace>
  <inkml:trace contextRef="#ctx0" brushRef="#br0" timeOffset="32">19141 9399 7569,'0'-34'102,"0"5"0,2 4 1,1 4-1,5 7 0,3 5 1,3 4-1,3 2-170,1-1 1,1-4 0,5 3 0,2 0-1,4 0 1,0 2 0,1 2 0,-1 1 94,-1 0 0,-1 1 0,-5 4 0,-1 6 1,-3 4-1,-5 1 0,-6 2 0,-4 0-14,-2 2 0,-9 2 0,-6-1 0,-7 0 0,-8-4 0,-3 1 0,-6-1 1,-3-1-73,-3-2 0,4-1 0,1-2 0,4 1 0,3-2 59,4-3 0,3 3 0,2-3 0</inkml:trace>
  <inkml:trace contextRef="#ctx0" brushRef="#br0" timeOffset="33">19667 8783 7569,'-5'-28'193,"3"4"0,0 0 0,4 7 0,6 9 0,2 6 0,2 3 4,-1 3 0,7 4 0,3 7 1,6 5-1,2 7 0,4 8 1,3 10-1,-17-19 0,0 1-124,0 2 0,-1 2 0,-3 0 1,0 1-1,-1 1 0,-1 1 0,-2-1 1,-1 0-1,-1 0 0,-1-1 0,-3 0 1,0 1-1,1 30 0,-5-2-410,-3-3 0,-9-4 0,-10-1 1,-7 0 336,-10-1 0,16-21 0,-1-1 0,-6-1 0,0 1 0</inkml:trace>
  <inkml:trace contextRef="#ctx0" brushRef="#br0" timeOffset="34">2878 11992 7569,'-6'-12'140,"1"1"1,5 0 0,1 0 0,1 5 0,2 6 0,-1 8-1,-2 4 1,0 6 0,2 3-81,1 3 1,-1 6 0,-3 2-1,0 5 1,0 4 0,2 4-1,0 2 1,3 1 0,2 3-1,0 0-135,0-1 0,3-3 0,-3-4 1,5 2-1,2-2 0,1 0 1,-1-2-1,-1-4 0,-2-6-7,1-4 0,-5 0 1,-1-3-1,0-4 1,-3-2-1,1-4 1,0-2 50,-1 0 0,-2-5 1,-1 1 30,0 1 0,-5 1 0,-2 2 0</inkml:trace>
  <inkml:trace contextRef="#ctx0" brushRef="#br0" timeOffset="35">3312 12540 7569,'-11'-5'149,"4"5"1,3 0 0,3 8 0,1 6 0,0 6-39,0 5 1,4 3-1,1 4 1,1-2-1,2 2 1,0 0-1,-2 0 1,-1-3-108,-2-1 0,2-2 0,-1-4 0,-1-3 0,1-4 0,0-2 0,-2-2-485,0 1 0,-1-2 481,3-3 0,-3-1 0,4-6 0</inkml:trace>
  <inkml:trace contextRef="#ctx0" brushRef="#br0" timeOffset="36">3289 12220 7569,'-11'-23'-207,"1"2"0,2 2 207,4 4 0,8 12 0,2 4 0</inkml:trace>
  <inkml:trace contextRef="#ctx0" brushRef="#br0" timeOffset="37">3575 12586 7569,'-5'-7'23,"3"0"0,-1 8 0,3 8 1,2 7-1,2 6 0,0 2 0,0 2 1,-1 1-1,1 1 0,0 0 91,0-2 0,1-2 0,-3-3 0,3 0 0,1-4 0,0 0 0,-1-3-49,0-1 1,0-7 0,-2-1-1,2-1-50,1 0 1,-2-2 0,3-7 0,2-5-1,2-7 1,0-3 0,0-4-28,1 0 1,-1 0 0,-1 1 0,-1 1-1,-2 3 1,-2 4 904,-3 2-935,-1 2 0,-1 10 1,0 5-1,0 6 0,0 4 1,2 1-1,2-1-78,3-1 0,3-2 0,2 0 0,0 0 0,2-4 0,3-3 0,-1-3 0,2-1 158,0 0 0,-3-2 0,3-5 0,0-4 0,-1-2 0,2-1 1,0 0-1,-1-2 67,-1-2 1,2 0 0,-4-1 0,-2 4-1,-3 2 1,-4 2-7,-1-1 0,-1 7-110,-4 5 0,0 5 0,0 7 0,0-1 0,0 1 0,0-1 0,0 1-150,0-1 0,1 4 0,3 0 1,4-1-1,2-2 0,1-3 87,1-2 1,0-4 0,2 1 0,2-3-1,-2-1 1,-2 0 0,0 0 164,-1 0 0,1-5 0,-1-3 0,0-1 0,0 0 0,-3 2 0,-1-2 684,-2-1 0,2-2-775,-3 1 1,-1 11 0,-6 6 0,-2 8-1,0 4 1,0 2 0,3 3 0,0 3-511,2 0 0,2 2 1,1-2 509,5 0 0,2 6 0,2-3 0</inkml:trace>
  <inkml:trace contextRef="#ctx0" brushRef="#br0" timeOffset="38">5299 12403 7569,'0'-11'55,"0"-1"1,0 1 0,2 1 0,0 1 0,2 4 90,-2 3 1,4 6 0,-3 11 0,1 4 0,0 3 0,0 1 0,-2 1 0,1 1-123,1 2 0,-3 3 0,3-3 0,-3 0 0,-1-1 0,0 0 0,0-3 1,1-4 13,3-3 0,-3 3 0,3-4 0,-3-1 0,1-2 76,1-5 1,0-1-1,3-8 1,1-2-1,-1-4-71,3-6 1,5-5 0,2-8 0,1-4-1,1-2 1,-1-1 0,2 0 0,-1 1-122,-3 3 0,2 3 0,-3 7 0,-3 3 0,-3 3 1,-2 5 48,1 3 0,-4 2 0,5 5 1,0 3-1,-1 4 12,1 2 0,-4 5 0,2 0 0,0 1 0,1 0 1,2 2-1,-1 1 0,1-1-89,-1-2 0,0 3 1,2-2-1,-1-1 1,-2 1-1,1-3 0,-1 0-554,1 1 0,-4-2 660,4 2 0,-1-3 0,5 0 0</inkml:trace>
  <inkml:trace contextRef="#ctx0" brushRef="#br0" timeOffset="39">5996 12586 7569,'-10'-18'928,"2"3"-722,4 2 0,4 7 1,4 2-207,4 3 0,2 6 0,1 1 0</inkml:trace>
  <inkml:trace contextRef="#ctx0" brushRef="#br0" timeOffset="40">6361 12335 7569,'7'-12'23,"-2"2"0,-1 4 0,-1 6 1,0 7-1,-2 7 0,-1 6 1,0 5 75,0 1 0,0 10 1,0-1-1,0 6 0,0 5 1,0 3-1,0 3 0,0 3-81,0 1 1,2-7 0,0-1 0,2-1 0,0-4-1,-1-3 1,3-5 0,-1-2-55,0-2 0,2-3 0,-3-7 0,-1-2 0,-1-4 0,1-2 0,1-1-438,-2-1 1,-1 0 473,-1 1 0,-5-6 0,-1-1 0</inkml:trace>
  <inkml:trace contextRef="#ctx0" brushRef="#br0" timeOffset="41">6327 12437 7569,'-10'-26'-74,"2"0"1,7 5-1,7 5 1,10 5 0,4 1-1,3-3-39,0 1 0,0-1 0,-1 1 1,1 2-1,0 3 0,0 3 1,0 3-1,0 1 206,-1 0 1,0 8 0,-2 5 0,-2 4 0,-1 3 0,-5 2 0,-2 2 0,-3 1 7,-2 2 0,-3-1 0,-5-3 0,-5-1 1,-3-2-1,-5-2 0,-4 0-44,-5-1 0,0-3 0,-2 2 0,0-5 0,0-2 0,3-3 1,3 1-1,3-2-610,1 0 553,7-2 0,-5 3 0,2 0 0</inkml:trace>
  <inkml:trace contextRef="#ctx0" brushRef="#br0" timeOffset="42">6990 12449 7569,'0'-12'-83,"-2"2"-626,-2 3 709,-2 1 0,-10 12 0,-2 0 0</inkml:trace>
  <inkml:trace contextRef="#ctx0" brushRef="#br0" timeOffset="43">7686 11558 7569,'-7'0'59,"-1"0"1,-1 1 0,-1 3 0,-1 5 0,-1 6 0,-1 9-1,-2 9 1,-4 8 55,-2 3 1,-2 2 0,1 1 0,2 2 0,2 3-1,2 2 1,2 0 0,2 3 0,5 4-102,3 3 0,-1-5 0,1 2 0,3-2 0,2-5 0,4-3 1,3-5-1,3-3 35,3-3 0,1 0 0,-2-7 0,1-3 0,1-3 0,-1-4 0,-1-3 0,-2-2-177,1-2 0,-1-2 0,-1-5 0,-1-3-645,-1 0 773,-6-3 0,3-3 0,-5 0 0</inkml:trace>
  <inkml:trace contextRef="#ctx0" brushRef="#br0" timeOffset="44">7835 11912 7569,'0'-18'-217,"1"3"0,2 9 1,2 4-1,0 7 287,0 6 0,0 0 0,-3 12 1,2 5-1,0 5 0,0 5 1,0 5-1,-2 4 97,-1 2 1,-1 5 0,0-5 0,0-1 0,0-2 0,0-3 0,0-2 0,2-3-258,1-5 0,-1 0 0,2-8 1,-3-2-1,0-4 0,2-2 90,0-3 0,1 3 0,-4 1 0</inkml:trace>
  <inkml:trace contextRef="#ctx0" brushRef="#br0" timeOffset="45">7983 12392 7569,'0'-12'-55,"9"2"0,4 2 0,5 3 0,6 0 0,4-1 0,1-2 0,-1 2 0,-2 0 116,1-1 1,1 5 0,-3-2 0,3 3 0,0 1 0,0 0 0,-3 0-62,-1 0 0,-1 0 0,0 0 0</inkml:trace>
  <inkml:trace contextRef="#ctx0" brushRef="#br0" timeOffset="46">8657 12197 7569,'-6'-5'25,"1"5"1,5 0 0,0 7 0,0 4 0,0 4 0,0 4 0,0 4 0,1 4 0,1 5 0,2 3 0,-1 5 0,-2 0 0,-1 5 0,0 1 0,0 4 108,0-2 0,0 3 1,1 0-1,2-2 0,1-1 1,-2-4-1,1-4 0,-1-3-161,2-1 0,1-6 0,-2-2 0,0-3 0,1-4 0,0-4 0,0-3-808,-2-1 835,5-7 0,-6-11 0,4-7 0</inkml:trace>
  <inkml:trace contextRef="#ctx0" brushRef="#br0" timeOffset="47">8497 12335 7569,'-10'-32'-78,"2"5"0,7 8 0,6 5 0,8 4 0,3 1 0,5 2 16,0-2 0,2-2 0,0 1 1,1 3-1,1 3 0,2 3 1,0 1-1,-1 2 158,1 6 1,1-1-1,-4 10 1,0-2 0,-2 2-1,-2-1 1,-2 2 0,-3 0-75,-2 2 1,-6-2 0,0-1 0,-2 1-1,-3-1 1,0-1 0,-4-1 0,-3 1-114,-6-1 0,-7 0 1,-9-5-1,-4-1 0,-6-1 1,-4-1 90,1 0 0,-10 3 0,3-4 0</inkml:trace>
  <inkml:trace contextRef="#ctx0" brushRef="#br0" timeOffset="48">9125 11524 7569,'-11'-18'-113,"6"6"0,5 9 1,6 1-1,4 2 1,2 2 174,-1 1 1,4 4 0,1 4-1,-1 2 1,1 3 0,3 7 0,3 8-1,1 6 114,0 4 1,-1 4 0,1 2 0,0 2 0,-1 5 0,-3 1 0,-3 2 0,-2 2-215,-2 2 0,0-2 1,-9-26-1,-2-1 1,0 1-1,-2 0 1,-1 1-1,-2-1 1,-3 2-1,-3-1 38,-1 0 0,-2 0 0,-3 1 0,-2-1 0,-2 0 0,-1 0 0</inkml:trace>
  <inkml:trace contextRef="#ctx0" brushRef="#br0" timeOffset="57">2935 13579 7569,'-11'-10'36,"1"1"0,2 4 1,4 4-1,4 6 1,4 5-1,2 5 0,2 5 13,0 1 1,-5 3-1,4 2 1,-2 0-1,-1 0 1,-1-4-1,1-1 1,-1-3 0,-2-2 21,-1-2 1,0-1-1,0-2-34,0 1 0,0-7 0,0-5 0,1-7 1,3-3-56,4-1 1,2-2 0,1-2 0,1-4 0,-1-3 0,1-1 0,-1 2 0,0 0-20,1 2 1,-2 5 0,-1 0 0,-2 6 0,1 3-1,0 1 74,-1 0 0,0 1 1,2 7-1,-2 4 1,1 2-1,-1 3 1,0 1-106,-2 1 1,0 1-1,-3 0 1,3 3-1,2 2 1,0 1-1,1-2-299,0-1 1,-5-5-1,5 1 367,1-2 0,-4 3 0,0 2 0</inkml:trace>
  <inkml:trace contextRef="#ctx0" brushRef="#br0" timeOffset="58">3335 13762 7569,'-5'-18'275,"4"2"0,-3 4 1,4 1-172,4 0 1,2 4 0,5 2-42,1 0 0,3 4 0,1-3 0,2 3-156,3 1 0,0 0 0,3 0 0,2 0-27,0 0 1,2 0 0,-2 0-1,1 0 1,1 0 0,0 0 0,-1 0-1,0 0 120,-1 0 0,1 0 0,-4 0 0</inkml:trace>
  <inkml:trace contextRef="#ctx0" brushRef="#br0" timeOffset="59">3689 13579 7569,'-14'-3'53,"4"-2"1,3-2 141,5-2 1,1 3 0,2 0 0,3 1 0,5 2 0,3 2-218,4 1 0,4 0 1,-1 0-1,1 1 0,0 2 1,0 2-1,-1 0 0,0 0-102,0-3 1,-4 3 0,3 0 0,-2 1 0,-2-1 0,-2-2 64,-5 2 1,-2-2 0,-7 3 0,-5 1 0,-7-1 0,-5 3 102,-5 1 1,-5 3-1,2 1 1,2 1 0,1-1-1,1-1 1,1-2-77,3 0 0,4 1 1,6-1-1,3 1 1,1-1-1,2 1-1066,2-1 1098,1-5 0,10 4 0,3-3 0</inkml:trace>
  <inkml:trace contextRef="#ctx0" brushRef="#br0" timeOffset="60">3974 13694 7569,'0'-12'111,"2"2"1,2 2-19,3 5 0,-1 1 1,2 2-1,1 2 1,1 1-1,2 5 1,-1 2-100,0 2 0,2-1 0,1 0 0,3 1 0,-1-1 0,2-1 0,0-1 0,1-2-57,-2-2 0,5 2 0,-4-3 21,-1-1 1,4-2-1,-5-1 1,2 0-1,1 0 1,0 0-1,0-1 1,0-3-1,-1-2 1,-3-2-167,-2 0 0,1 1 163,-3-5 0,3 1 33,-6-1 1,-2 1 0,1 0-1,-2-1 113,-3 1 1,-2 4 0,-4 4-1,-3 1-104,-3 2 0,2 2 0,0 1 0,-2 5 0,-3 2 0,-3 2 0,-1-1-102,1 0 104,-4 1-42,2-1 1,-10 1 16,-2-1 1,-9 1 0,-4 0 0,-4 2 8,-2 1 1,3-3-1,6-6 1,0-1-1,6-1 1,5 0-1,7 0 1,4-2-25,5 0 0,4-4 41,1-2 0,16-7 0,-1-7 0</inkml:trace>
  <inkml:trace contextRef="#ctx0" brushRef="#br0" timeOffset="61">9879 12118 7569,'1'-11'65,"2"3"1,2 1-1,0 1 1,1 1-1,1-2 1,2 2 0,1 0-1,1 1 1,2 1-1,2-1 1,4 0 0,4 0-1,2-1 1,3 0-1,1 0-78,3 2 1,-3-2 0,1 2 0,-3-1 0,-1 0 0,-3 0 0,-4 2 0,-4 0 12,-2 2 0,-2 0 0,0 0 0</inkml:trace>
  <inkml:trace contextRef="#ctx0" brushRef="#br0" timeOffset="62">9845 12335 7569,'0'-12'-220,"1"1"0,3 1 0,2 1 312,1 1 1,3 6 0,-1-4 0,3 3 0,5-1 0,1 1 0,2 2 0,1 1-160,2 0 0,0 0 0,1 0 0,2 0 0,0 0 0,0 0 67,-2 0 0,4-5 0,1-1 0</inkml:trace>
  <inkml:trace contextRef="#ctx0" brushRef="#br1" timeOffset="63">11033 11729 7569,'-12'-15'-109,"1"0"0,3-4 203,0 4 0,6-1 1,-2 5-1,2-2 0,-1-1 1,-1-1-1,2 1 0,0 1 1,1 3-1,-1 1 0,-2 4 5,1 4 1,2 9 0,1 11-1,0 3 1,0 6 0,0 5-1,1 7 1,2 4 0,2 6-128,1 0 0,-3 6 1,1-4-1,-2 2 0,1-2 1,0-2-1,1-1 1,0-3-19,0 0 0,4-9 0,-3-3 0,0-2 0,1-3 0,-1-2 0,1-4 1,0-4-74,-1-4 0,2-2 0,-2-3 1,0-1-607,0-2 1,1 0 724,-3 0 0,-1-2 0,3-5 0</inkml:trace>
  <inkml:trace contextRef="#ctx0" brushRef="#br1" timeOffset="64">11329 12129 7569,'-3'-22'26,"-1"3"0,1 4 96,2 2 0,1 12 0,0 6 0,0 8 0,0 7 1,0 4-1,0 4 0,0 1-48,0 3 1,0 1-1,1 1 1,2 1-1,1-2 1,-2-3-1,-1-4 1,1-5-336,2-2 1,-3-5 0,3 1 0,-2-2 260,2-2 0,-3-4 0,4-2 0</inkml:trace>
  <inkml:trace contextRef="#ctx0" brushRef="#br1" timeOffset="65">11409 11684 7569,'-24'-28'-363,"7"5"29,6 6 0,8 11 0,6 7 334,5 9 0,2 7 0,2 6 0</inkml:trace>
  <inkml:trace contextRef="#ctx0" brushRef="#br1" timeOffset="66">11535 12186 7569,'0'-11'675,"1"4"-634,3 3 0,-1 4 0,3 4 1,-1 4-1,-1 2 0,0 1 0,1 1-38,1-1 0,-3 5 1,2-1-1,-1 0 1,-1 0-1,0 2 1,-1-1-1,1 1-57,1-3 0,0-2 1,-4 0-1,0-1 1,1-1-1,1-1 65,2-1 0,1-6 0,-1 1 0,4-6 0,2-4 19,1-3 1,1-7-1,-1-1 1,1-1 0,-1 0-1,2-1 1,-1 0 0,1 1-112,-3 3 0,-5 4 1,2 0-1,-2 1 94,-3-1 1,-1 7-1,-1 5 1,0 7 0,0 3-1,2 1-33,2 1 0,-3-1 0,4 1 1,0-1-1,3 0 0,2 0 0,1-3 1,1-1-10,-1-2 1,4-1-1,2-4 1,-1 0 0,2 0-1,0-2 1,2-1 64,2-5 0,-3-2 0,0-2 0,0 1 0,0-2 1,-1-1-1,-2-1 0,-2 1 58,-1 1 1,-7 2 0,-1 1-1,-1 1-53,0 1 0,0 7 0,-6 1 0,-2 6 0,-3 5 0,-2 1 0,0 4-56,1 3 1,2 2 0,-1 2 0,1 0-1,3 1 1,-1 1 14,1 2 0,2 5 0,1-3 0</inkml:trace>
  <inkml:trace contextRef="#ctx0" brushRef="#br1" timeOffset="67">12780 12083 7569,'-11'-4'32,"-1"-1"0,2-1 0,1-2 0,3 1 0,1-1 0,1 1 0,0-1 1,1 2-1,5 2 0,3 5 0,2 5 71,1 5 0,0 5 0,2 3 0,-1 3 0,-2 1 0,2-1 1,0 1-1,0 0 0,-3 0-104,-1 0 0,0-2 1,-2-2-1,1-3 1,0-4-1,-1 0 186,1-1 0,1-6-172,-1-5 0,-1-5 1,4-8-1,2-2 1,1-5-1,3-4 1,2-4-1,3-1-158,0-3 0,2 3 1,-5 0-1,-1 2 0,-1 4 1,-2 4-1,1 4 149,-1 5 0,-3 0 1,-2 7-1,1 4 1,-2 7-1,0 6 125,-3 5 0,-1 2 1,-1 4-1,0 1 1,0 5-1,2 0 0,0 1 1,2-3-146,-1-1 1,2 3-1,0-5 1,0-2 0,1-3-1,1-5-329,1 1 0,1-5 0,0 2 0,-1-3 345,1-4 0,1-4 0,1 2 0</inkml:trace>
  <inkml:trace contextRef="#ctx0" brushRef="#br1" timeOffset="68">13431 12220 7569,'-10'-15'54,"1"0"1,3 1-1,0 1 77,4 2 1,2 4 0,4 4-1,2 3-131,0 3 0,5 4 0,-5 4 0</inkml:trace>
  <inkml:trace contextRef="#ctx0" brushRef="#br1" timeOffset="69">13888 11421 7569,'-10'-12'91,"1"1"0,2 0 0,2-1 181,3 1 1,2 1 0,4 3-1,2 7 1,0 7 0,-2 4-193,-3 4 1,3 3 0,0 5 0,-1 0 0,-2 1-1,-1 1 1,0 2 0,0-2-236,0-1 1,-4 3-1,0 0 1,2-2-1,0-1 1,2-1-1,0-1-11,0-3 1,4 1-1,1-4 1,0 1-1,2-1 1,-1-2 0,3 0-1,1 0 166,1 1 0,6 1 0,1-5 0</inkml:trace>
  <inkml:trace contextRef="#ctx0" brushRef="#br1" timeOffset="70">13796 11204 7335,'7'-5'59,"-2"2"1,-5-4-1,0-2 1,1 0-1,3 3 1,2 6-1,2 6 1,-1 4 54,2 1 0,0 6 0,0 2 0,-3 3 0,0 2 0,-4 1 0,1 3 0,-1 0-111,2 0 1,0 2 0,-4-2 0,0 1 0,0 2 0,0-1 0,0 1 0,0 0-4,0 2 0,1-2 0,2-2 1,0-1-1,1-3 0,0-1 0,1-2 1,0-2 26,0-1 1,3-3 0,-3 1 0,0 0 0,1-4 0,-1-3 0,0-3-171,-2 2 1,0-4-1257,0-1 1399,-1-3 0,8-1 0,-4 0 0</inkml:trace>
  <inkml:trace contextRef="#ctx0" brushRef="#br1" timeOffset="71">13865 11695 7569,'0'-18'-66,"-4"2"0,-1 6 0,0 1 0,-1 2 0,-1 4 147,-2 4 1,3 5 0,-2 9 0,0 4 0,-3 2-1,0 0 1,0 1 0,-1 2-222,1 0 1,-2 0 0,-1-1 0,-2-1 139,-2-3 0,-1 7 0,-4-2 0</inkml:trace>
  <inkml:trace contextRef="#ctx0" brushRef="#br1" timeOffset="72">13659 12175 7569,'2'-7'2,"1"3"0,5 3 0,2 1 0,2 0 0,0 0 1,4 0-1,3 0 186,2 0 0,11-1 1,2-2-1,3-2 0,1 0 1,0 0-1,-1 1 0,-2 1-332,0-1 1,-5 0 0,-2 3 0,-3-2 143,-3-1 0,-7 1 0,2 3 0</inkml:trace>
  <inkml:trace contextRef="#ctx0" brushRef="#br1" timeOffset="73">13751 12403 7569,'0'-18'-43,"1"4"125,3 5 0,-3 6 0,4 6 0,-1 6 0,0 4-29,-2 2 1,0 2 0,-1-3 0,1 2-1,2 1 1,-1 0 0,-2 0 0,-1-1-63,0-2 1,0-1-1,0-1 1,1-2 0,2-1-10,1-2 1,1-6 0,-2-1 0,5-6 20,2-4 0,2-3 0,0-1 0,4-2 0,1-2 0,2-1 1,0 0-1,0 1-39,-1 2 1,-1 0-1,-6 5 1,1 1 74,-1 2 0,-5 8 1,-1 8-1,-1 2 1,0 3-1,-1 2 1,-2 4-1,-1 1 24,0-1 0,1 3 0,2-3 0,0 3 1,0 0-1,-2 1 0,-1 0 0,0 0-399,0 0 0,4 1 336,0 2 0,5-1 0,-3 3 0</inkml:trace>
  <inkml:trace contextRef="#ctx0" brushRef="#br1" timeOffset="74">14630 11364 7569,'-5'-15'17,"-1"-1"1,-1 5 0,4 6 0,1 10 0,1 6 0,-2 7 0,-2 4 0,-1 6 0,-2 3 0,1 5 107,-1 2 0,1-1 1,-4 5-1,3 2 1,0 3-1,0 4 0,1 1 1,0 2-60,2 2 0,-2-1 0,3 1 0,1 2 0,2-1 0,1-1 1,0-4-1,0-1-88,0-3 0,5-5 0,3-2 1,2-3-1,1-4 0,1-4 0,-1-3 1,2-4 14,2-3 0,-2-6 0,2 1 1,-2-2-1,-2-3 0,1-1-257,-1-1 0,-3-6 1,-2 3 263,-1 0 0,-6-3 0,-6 3 0</inkml:trace>
  <inkml:trace contextRef="#ctx0" brushRef="#br1" timeOffset="75">14859 11729 7569,'-4'-21'-63,"-1"3"1,0 8 0,0 8 0,1 9-1,0 4 1,0 4 153,2 4 0,0 7 1,2 3-1,2 4 1,0 5-1,2 3 1,0-1-1,0 0-34,-1-4 1,5 0 0,-4-2 0,0-1 0,-1-1 0,2-4-1,1-3 1,-1-4-114,-3-4 0,3 2 1,-1-3-1,-1-2 0,-2-2 1,0-2-1,2-1-1379,0-1 1435,1-6 0,-4 9 0,0-5 0</inkml:trace>
  <inkml:trace contextRef="#ctx0" brushRef="#br1" timeOffset="76">15053 12118 7569,'-7'-17'-50,"2"8"1,7-1-1,1 2 1,5 3 0,2 0-1,3 1 90,2-1 1,3 4 0,5-3 0,-1 3-1,1 1 1,0 0 0,0 0 0,0 0-80,0 0 1,-4 0 38,0 0 0,-5 0 0,2 0 0</inkml:trace>
  <inkml:trace contextRef="#ctx0" brushRef="#br1" timeOffset="77">15601 11375 7569,'-12'-23'-159,"6"6"1,4 3-1,4 6 1,6 8 0,2 6 199,1 4 0,5 7 0,-1 2 0,0 4 0,0 4 0,0 2 0,1 2 0,-1 1 40,0 0 0,5 3 1,-2-4-1,0 1 1,-3-2-1,-1-3 1,0-3-1,1-1-87,-1-1 0,-5-4 0,-1-3 1,1-3-1,0-3 0,-1-3 1,-1 0-565,-2 1 1,1-5 569,-6 2 0,-2 3 0,-10-1 0</inkml:trace>
  <inkml:trace contextRef="#ctx0" brushRef="#br1" timeOffset="78">15841 11786 7569,'-12'-5'50,"1"4"1,1-4 0,1 1 0,1 0 0,-1 0 89,-1-1 1,-1 4 0,1-1-1,1 4 1,1 6 0,1 2-1,-1 1-304,0 1 0,1-1 1,-3 1-1,1 0 1,1 2 163,-1 1 0,-6 6 0,-3-3 0</inkml:trace>
  <inkml:trace contextRef="#ctx0" brushRef="#br1" timeOffset="79">15578 12095 7569,'-6'-12'156,"1"5"1,6 0 0,3 2-1,3 3 1,5-1 0,3 1-127,4-2 0,4 0 0,4 4 1,2 0-1,2 0 0,2 0 0,3-1 1,-1-2-490,1-1 0,-3 1 0,-3 3 459,-3 0 0,-3-5 0,-1-2 0</inkml:trace>
  <inkml:trace contextRef="#ctx0" brushRef="#br1" timeOffset="80">15601 12255 7569,'-6'-12'150,"-3"1"0,5-1-34,1 1 1,2 6 0,1 5 0,0 6 0,0 4-1,1 3 1,2 2-92,1 4 0,-1-1 1,-1 0-1,0 0 1,2-2-1,-1 2 1,-2-2-202,-1 1 1,0-2-1,1-5 213,3-2 0,-1-4 0,4-7 1,2-2-1,1-3 0,2-3 1,0-4-29,4-3 0,-4 3 0,3-3 0,-2 1 0,-1 5 0,-1 2 0,0 3-47,1 2 0,-1-2 0,1 3 0,-1 1 0,0 2 0,1 2 1,-1 3 49,1 4 1,-5 2 0,1 3-1,1 0 1,0 4 0,0-1-1,-3 2-30,-1 0 0,4-3 1,-3 4-1,2 0 1,-2 0-1,1-1 0,-2 0 1,0-2-387,-3 1 1,0-2 0,-2-3 403,0-1 0,5 0 0,1 1 0</inkml:trace>
  <inkml:trace contextRef="#ctx0" brushRef="#br1" timeOffset="81">16115 11250 7569,'-7'-17'31,"0"7"1,7 2-1,4 11 1,2 6 0,3 3-1,2 5 71,3 6 1,7 5-1,-2 7 1,2 3-1,3 5 1,3 6 0,3 4-1,2 3-26,-1 1 1,-15-26 0,-1 0 0,-1 1 0,-1 1 0,-1 0 0,0 0-1,-1-1 1,-2 0 0,7 29 0,-5-1 0,-3 0-79,-5 1 1,-1-2 0,-2-4 0,-2-4 0,-1-3 0,-6-4 0,-5-1 0,-5-2-430,-3-3 0,-6-2 0,-3-2 431,-6 0 0,-9 5 0,20-18 0,0-1 0</inkml:trace>
  <inkml:trace contextRef="#ctx0" brushRef="#br1" timeOffset="82">11021 12917 7569,'-11'-4'18,"-1"-1"0,2-1 1,1-2-1,3 1 0,2 0 1,5 2-1,6 3 0,3 0 1,1 2-1,1 0 0,-1 0 52,1 0 0,-5 5 1,1 3-1,-1 2 0,0 2 1,-3-1-1,-3 0 1,-1 1-45,0-1 1,0 1 0,0-1-1,0 1 1,0-1 0,0 2-1,0 1 1,0 1 0,0-1-188,0-2 1,0-4-1,0 0 217,0 1 1,0-6 0,0-3 0,0-6 0,0-5 0,0-3-6,0-2 0,0 0 0,0 1 0,0-3 0,1-1 0,2 1 0,2 2 0,1 2-63,3 1 1,-3 2-1,2-1 1,1 2-1,1 1 1,1 3 0,1-1-1,-1 2-59,1 0 1,-1 1-1,0 4 1,1 0-1,-1 0 1,-1 2 50,-2 2 1,1 2 0,-5 5 0,-2 1 0,1 0 0,-1 2 0,2 3-1,-1-1-27,-2 1 0,3 2 0,1-3 1,1 1-1,2-1 0,-1-2 1,1 0-520,1 2 566,-4-4 0,5 5 0,-4-6 0</inkml:trace>
  <inkml:trace contextRef="#ctx0" brushRef="#br1" timeOffset="83">11364 13008 7569,'-7'-11'195,"5"0"1,4 0 0,6 4-190,2 3 1,3 3 0,2 1 0,4 0 0,1 0 0,1 0 0,-2 0 0,1 0-179,2 0 1,-3 0 0,0 0 0,0 0-1,0 0 1,-1 0 0,-2 0 0,-2 0-672,-1 0 843,-2-5 0,6-2 0,0-4 0</inkml:trace>
  <inkml:trace contextRef="#ctx0" brushRef="#br1" timeOffset="84">11695 12871 7569,'-11'-11'63,"4"-1"0,3 1 1,3 0-1,1-1 1,1 1 207,3-1 1,3 1 0,4 1 0,0 2 0,1 4-233,-1 3 0,1 1 0,-1 0 1,0 0-1,2 1 0,1 2 1,1 2-222,-1 1 1,4-2 0,0 2 0,1 1 0,0-2 0,-1 1 0,-2-1 0,-1 2 24,3-1 1,-6-3-1,-2 2 1,-4 0-1,-6 1 183,-6 0 0,-3 5 1,-11-4-1,-5 3 1,-2 3-1,-4 1 1,2 2-1,1 1-100,3-1 0,6 1 0,3-3 1,4 1-1,1-1 0,4-1 74,3-2 0,8 1 0,2-1 0</inkml:trace>
  <inkml:trace contextRef="#ctx0" brushRef="#br1" timeOffset="85">12106 12917 7569,'-11'-5'211,"1"-3"1,1-1 0,2 1 0,2 2-140,3 5 0,6 4 0,3 8 0,3 2 0,3 1 0,2 1 0,3-1 0,1-1 1,0-2-180,1 1 1,2-5 0,1 1 0,0-1-1,-1 0 1,1-3 0,1-2 52,3 2 1,-7-3 0,3 3-1,-3-4 1,0-3 0,-3-2-1,0 0 1,-3-1 71,-2 0 1,-4-2 0,-2-3 0,-1-2 0,-2-1 0,-2-1-50,-1 1 0,-5 6 1,-2 3-1,-4 1 1,0 0-1,0 3-9,-1 4 0,1-1 0,-1 6 0,1-1 0,-2 1 0,-1 0 0,-1 1 0,0 1 41,-2 1 0,1 1 1,-5-1-1,2-1 0,-1-1 1,-3-1-1,-3-1 11,-5 0 1,2 1-1,0-4 1,1-1-1,3-2 1,2-1-1,4 0-275,3 0 1,9-1 262,3-3 0,8-2 0,2-6 0</inkml:trace>
  <inkml:trace contextRef="#ctx0" brushRef="#br1" timeOffset="90">2969 15350 7569,'-10'-18'48,"3"3"0,3 2 1,3 2-1,2 0 1,3 4-1,3 3 1,3 3-1,2 3 0,-1 6 1,1 7-1,-1 7 1,1 6-1,-1 5 43,0 3 0,-2 9 0,1-1 1,3 4-1,0 2 0,-1-1 0,0 1 1,-1-2-1,1-1-20,-1-1 1,4-6 0,1-2-1,-2-2 1,-2-3 0,0-3-1,-1-4 1,1-5 60,-1-2 1,-1-5 0,-1 2 7,-1-4 0,-6-7 1,2-5-1,-3-7-131,-1-7 0,4-1 0,1-8 0,1-5 0,3-5 0,1-4 0,2-4-153,-1-3 1,5 0 0,-1-8 0,-1-1 0,-2 1-1,0-2 1,-1-2 0,1 1-121,-1 6 1,-1 5 0,-2 11-1,-4 3 1,-3 6 0,-1 5-286,0 3 1,4 1-1,1 4 549,1 4 0,2 2 0,3 5 0</inkml:trace>
  <inkml:trace contextRef="#ctx0" brushRef="#br1" timeOffset="91">3837 15829 7569,'-11'-11'-26,"1"-1"0,2 1 0,4 0 0,3-1 0,1 1 1,-1-1 43,-3 1 0,2 3 0,-6 2 0,-1 1 0,-2 2 0,-3 2 0,-3 2 0,-1 3 62,-2 4 0,-1 3 0,-2 4 0,1 3 0,2 1 0,2 0 1,2 0-1,2-1-45,1-3 1,3 2 0,2-2 0,3 0 0,1 0 0,0 1 0,3-2 0,2-2-87,3 0 0,5-5 1,0 1-1,4 0 0,3-2 1,2-2-1,2-3 18,2-1 0,-1 0 0,0-1 0,-2-3 0,1-2 0,0-2 0,1 0 0,-4 0 54,0-3 1,-2 0 0,-3 0 0,-1-1 0,0 1 0,0-1 0,-3 1 61,0-1 0,-5 1 0,2 1-123,0 2 0,-4 8 0,3 8 1,-2 2-1,1 3 0,2 1 1,0 2-1,1 1 33,1-1 1,0 1 0,4-3 0,-3 1-1,0-1 1,1-3 0,1-2 22,1-1 0,1-4 1,-1 2-1,1-1 0,-1-3 1,1 0-1,0-4 0,2-1-6,1-5 0,1-2 0,-5-3 0,2-1 0,1-1 0,1 0 1,-1-2 30,-1-2 0,-2 1 0,-1 1 0,-1 0 0,-3 3 0,1 2 0,-2 0 3,0 1 1,0 4-1,-1 5 1,2 4-32,0 6 1,3 3-1,-4 5 1,2 3-1,2 2 1,1 2-1,0 0 1,-1 0-2,-2 0 0,1-4 0,2-2 0,-1 0 0,-3-3 0,0-1 0,-3-2 61,2 0 0,-5-4 0,2-5 5,-5-4 0,-6-5 1,3-5-1,-2-3 1,2-5-1,1-1 1,2-3-71,2-3 1,1 2 0,1-6 0,3 1 0,4 1 0,3 2-1,3 3 1,3 1-157,0 0 1,4 5 0,5 3 0,4 4 0,1 3 0,5 4 147,7 3 0,6 1 0,9 0 0</inkml:trace>
  <inkml:trace contextRef="#ctx0" brushRef="#br1" timeOffset="92">5071 15110 7569,'4'-19'-25,"1"1"0,1 3 0,2 3 0,-1 5 0,1 2 0,0 3 0,-2 6 0,-2 6 0,-3 4 193,-1 0 0,0 8 0,0 2 1,1 5-1,2 7 0,1 4 1,-1 5-1,1 2 0,0 2-119,-1 4 0,-2 2 1,-1 1-1,0 0 0,0 2 1,0 0-1,-1 0 0,-2-5-40,-1-4 1,-1-3 0,3-3 0,-2-4 0,1-2 0,2-5-1,1-3-10,0-3 0,0-2 0,0-3 1,0-2-1,0-3 180,0-4 0,1-5 0,2-5-155,1-4 0,4 0 1,0-3-1,2 1 1,3 1-1,1-1 1,2 0-151,2 0 1,-3 0-1,3 3 1,-1-1-1,-2-2 1,0 1-1,0 2 1,-1 1 125,-1 0 0,-2-5 0,1-1 0</inkml:trace>
  <inkml:trace contextRef="#ctx0" brushRef="#br1" timeOffset="93">5162 15041 7569,'0'-11'-93,"0"-1"1,0 1-1,1 1 1,3 2-1,4 4 1,2 3-1,1 1 159,1 0 0,4 0 1,3 0-1,3 1 0,1 2 1,0 2-1,0 1-66,-1 3 0,-4 1 0,-1 2 0</inkml:trace>
  <inkml:trace contextRef="#ctx0" brushRef="#br1" timeOffset="94">5882 15270 6780,'0'11'87,"0"-2"1,0 1 0,0 4-1,1 4 1,2 5 0,0 3-1,1 4 1,0 1 0,0 2-1,0 3 1,-1 1 0,1 1-1,0-2 1,0 0 0,0-3-1,-2-1 1,1-4-58,1-4 0,-3 0 0,3-9 0,-3-1 0,-1-1 0,0-2 0,0 1 1,-1-2-1,-2-1-627,-1-2 1,-5 0 596,2 0 0,-3 3 0,-2-3 0</inkml:trace>
  <inkml:trace contextRef="#ctx0" brushRef="#br1" timeOffset="95">5825 15327 7569,'-12'-34'50,"2"4"1,2 4 0,5 3 0,3 3 0,3 2 0,5 1 0,2 2 0,3 0 129,2 0 1,7-1 0,6 5 0,2 0 0,6 0 0,4 4 0,5 3 0,0 3-296,1 1 1,-5 6 0,-3 5 0,-4 7-1,-4 5 1,-5 4 0,-9 3 14,-8 3 1,-6 1 0,-4-1 0,-7-1 0,-9-3 0,-7-1 0,-5-2-1,-3-2 41,-3-1 0,0-4 0,-2-2 0,4 0 0,2-3 0,4-1 0,4-2-758,6 0 817,4 1 0,3-1 0,-1 1 0</inkml:trace>
  <inkml:trace contextRef="#ctx0" brushRef="#br1" timeOffset="96">6281 15612 7569,'-7'-3'42,"1"-3"127,0 0 0,-1 5 0,3 1 0,1 6 0,2 6 0,1 3 0,0 3 1,0 1-197,0 0 0,0 1 0,0 4 0,1 0 0,2-2 1,2-1-1,1 0 0,5-2 14,3-4 1,0-4 0,3-2 0,1-2 0,0-2 0,2-3 0,2-1 21,1-1 0,3-5 1,1-2-1,-2-3 0,-1-2 1,-1-1-1,-1 0 1,-3-4-52,-4-1 0,-7 0 1,-5-2-1,-1 0 0,-5-3 1,-4-2-1,-10-1-57,-7 2 0,-9 5 1,-6 1-1,-2 3 0,-2 5 1,0 5-1,1 4 0,4 2-18,2 3 0,7 3 1,4 7-1,4 3 1,7 1-1,6 2 117,4 1 0,2 2 0,2 0 0</inkml:trace>
  <inkml:trace contextRef="#ctx0" brushRef="#br1" timeOffset="97">6738 15635 7569,'-11'-11'158,"1"-1"15,2 1 1,3 6 0,5 5-1,0 6 1,1 6 0,2 3-1,1 4 1,-1 2-127,3 2 1,-5 0 0,4 0 0,-1 0-1,0 0 1,-2-1 0,1 0 0,-1-3-365,2-4 0,0-2 1,-3-2-1,2 1 317,0-1 0,6 1 0,-2-1 0</inkml:trace>
  <inkml:trace contextRef="#ctx0" brushRef="#br1" timeOffset="98">6738 15258 7569,'-23'-20'-77,"3"-2"1,6 3-1,10 7 1,9 7-1,6 5-1199,0 3 1276,0 4 0,11 4 0,2 1 0</inkml:trace>
  <inkml:trace contextRef="#ctx0" brushRef="#br1" timeOffset="99">7161 15601 7569,'0'-18'84,"1"-2"1,2 5 0,2 1-1,0 1 1,0 2 0,-4 0-1,-3 4 1,-7 3 0,-5 4-1,-5 4 1,-3 3 19,-1 4 1,-1 4 0,-1 1 0,-2 1 0,3-1 0,4-1 0,5 1 0,2 0-228,1 2 1,6-4 0,1 1 0,1-2 0,0-2 0,3 1 0,4-1 0,4 1 76,3-1 0,7-1 0,2-1 0,3-3 0,0 1 0,1-2 0,0 1 1,0-1 57,0 0 1,0 3 0,-2-3 0,-2 1 0,-4 3 0,-2 0 0,-1 0-1,-1-1 0,-5-1 0,-2 5 0,-3-1 0,-2 2 0,-3 1 0,-5 2 0,-5 1-57,-5-1 0,-3 1 0,-5-3 0,-2 1 1,-2-1-1,3-2 0,3 0-519,3-1 1,8-3 563,3 0 0,0-6 0,4 3 0</inkml:trace>
  <inkml:trace contextRef="#ctx0" brushRef="#br1" timeOffset="100">7675 15544 7569,'-7'-23'40,"2"1"0,2 3 1,-1 4-1,0 4 0,-1 3 32,-3 4 0,-3 3 0,-4 1 1,-4 1-1,-4 3 0,-3 5 0,-2 4 1,1 3-117,-1 2 1,1 0 0,4 2 0,2-1-1,2 0 1,3-1 0,4-3 0,0-2-11,1-2 1,4 1 0,4-1 0,3 0 84,3 1 0,8-5 0,5 0 0,2-2 1,2-1-1,2-1 0,1 3 0,-1-1 13,1 0 0,0 4 0,-1-3 0,-2 2 1,-2-1-1,-2 2 0,-3 1-40,-4 2 1,0-1 0,-7 0 0,-3 2 0,-5 1-1,-7 3 1,-6-1 0,-6 1-107,-3-3 0,-5 2 0,3-1 0,1-1 0,3-1 0,3-3 0,4-1-638,3-1 740,4-1 0,0 5 0,1-1 0</inkml:trace>
  <inkml:trace contextRef="#ctx0" brushRef="#br1" timeOffset="101">7812 15738 7569,'-10'-11'988,"2"-1"0,2 7-960,2 5 1,3 5 0,-3 7-1,3 0 1,1 3 0,0 4 0,0 2-85,0-2 1,2 2 0,4-3 0,6 1 0,2-1 0,2-2 0,2-2 0,2-2-57,3-5 1,-2-1 0,5-6 0,0-2 0,-1-2 0,2-3 0,-2-5-1,-1-2 114,-1-1 0,-4-4 0,-2 3 0,-4-2 1,-4-2-1,-2-2 0,-5-1-29,-1 0 0,-6-1 1,-5-1-1,-6 0 1,-10 3-1,-4 5 1,-6 6-1,0 3-308,-4 5 1,10 3 0,1 5-1,6 6 1,5 6 334,2 0 0,0 10 0,5-3 0</inkml:trace>
  <inkml:trace contextRef="#ctx0" brushRef="#br1" timeOffset="102">8212 15692 7569,'-7'-23'127,"3"2"1,3 2-55,1 4 0,0 8 0,1 7 0,2 7 1,2 3-1,1 2 0,2 2-69,-2 2 1,3 3 0,-5-3 0,0 1 0,0-1 0,1-1 0,0 1-36,0-1 0,4-4 1,-2-3-1,4-1 0,0 0 48,0-3 1,2-3 0,1-2 0,1-3-1,-1-4 1,0-2 0,0-1 19,1-1 1,1 1-1,-5-1 1,0 1 0,1 0-1,-2-1-31,-2 1 0,-3 6 0,-5 6 0,0 8-18,0 5 1,0 6-1,-2-1 1,0 3-1,-2 0 1,3 3 0,3 0-192,6 2 1,7-1 202,4-3 0,3 5 0,1 1 0</inkml:trace>
  <inkml:trace contextRef="#ctx0" brushRef="#br1" timeOffset="103">8988 14938 7368,'0'8'80,"0"0"0,-1 1 0,-3 1 0,-3 1 0,-4 1 0,0 0 0,0 4 1,-2 4-1,-1 5 0,-1 6 0,1 2 0,1 2 0,0 3 0,1 4 0,-1 3 1,3 0 39,0 1 0,1 0 1,0 1-1,3 1 0,-1 1 1,2-1-1,0-2 1,2-4-1,3-3-217,4 1 0,3-9 1,5 4-1,2-4 1,3-1-1,1-5 0,2-3-145,1-3 1,4-5 0,0 1 0,3-3 0,0 0 241,0-1 0,3 1 0,-1-1 0</inkml:trace>
  <inkml:trace contextRef="#ctx0" brushRef="#br1" timeOffset="104">9274 15418 7569,'-18'-34'34,"7"6"0,7 5 1,4 7-1,4 3 1,3 3-1,2 1 1,0 3 59,-1 1 1,-5 1 0,4 6 0,-1 5 0,-1 5 0,1 6-1,1 6 7,2 5 1,-3 4-1,0 2 1,1-1 0,-1 0-1,3 0 1,1 2 0,2-1-156,-1 0 0,-3 0 0,-1-8 0,2-3 0,0-2 0,0-5 0,-2 0 0,2-3-300,1-2 1,-2-4 0,0-2 0,1 0 248,1-4 1,-4-2-1,-2-4 1,-3-3 0,-1-4-1,0 0 237,0 0 1,-6 0-1,-4 4 1,-6 3 0,-1 3-1,-4 2 1,-1 4-35,-5 7 0,-2 0 0,-6 7 1,1 0-1,0 0 0,1-1 1,1-1-1,4-2-306,4 1 1,0-3 207,9 2 0,0-2 0,3-2 0</inkml:trace>
  <inkml:trace contextRef="#ctx0" brushRef="#br1" timeOffset="105">9651 14961 7569,'-12'-17'-13,"6"3"1,3 11 0,5 9 0,3 10 182,1 5 0,5 5 0,6 9 0,1 4 1,2 6-1,3 3 0,2 0 0,3-1 0,0-1-94,0 0 0,-1-1 0,-5 2 0,0 1 0,-3 2 0,-4-2 0,-2-1 0,-3-2-318,-2-4 1,-3 4 0,-5-5-1,-1 1 1,-3-3 0,-5-2 241,-5-2 0,-9 0 0,-6 0 0</inkml:trace>
  <inkml:trace contextRef="#ctx0" brushRef="#br1" timeOffset="106">10187 15155 7569,'-21'-21'127,"2"2"1,5 4-1,5 2 1,5 2 0,4-1-1,4 2 1,4 1-1,2 3 1,2 1 0,4 1-1,4 0 1,4 0-93,3 2 1,4-1-1,0 1 1,2-2-1,1 0 1,0 0 0,1 0-1,-2 1-69,-3-2 0,2 3 0,-7-2 0,-3 3 0,-6 1 0,-3 0 0,-2 0 12,1 0 0,-6 3 0,-2 3 1,-3 8-1,-1 6 0,-1 8 0,-3 5 1,-2 7 57,-1 5 0,-1 2 1,4 7-1,1-1 1,2 1-1,2 2 1,3 3-1,4-1 13,2 0 1,3-1 0,0 1 0,4-1 0,-1-2 0,2-1-1,-1-6-83,-1-5 1,3-2 0,-4-6 0,-1 0 0,-2-6-1,-3-5 1,-3-5 0,-1-4 261,-2-2 0,-3-7 0,-4-2 0,-6-3 0,-9-1 0,-12 0 0,-9-1-222,-9-3 0,-8-2 0,-6-6 0,-1 1 0,5 0 1,5-1-1,10 2-2386,9 2 2380,10 3 0,9 0 0,5-1 0</inkml:trace>
  <inkml:trace contextRef="#ctx0" brushRef="#br1" timeOffset="107">11170 15589 7569,'-2'-6'126,"0"1"0,-2 0 0,3-1 1,5-1-1,7 3 0,8 2 0,5-1 1,5-2-31,4-1 0,3 2 0,7-2 0,-1-1 0,0 2 0,-2 0 0,-2 3 0,-3 1-96,-5 1 0,-2 0 0,-5 0 0</inkml:trace>
  <inkml:trace contextRef="#ctx0" brushRef="#br1" timeOffset="108">11124 15886 7569,'-10'-1'109,"2"-3"0,6-2 1,5 0-1,9 2-53,6 3 0,8-3 0,6-1 0,5-2 0,6-2 0,4-1 0,5-1 0,1 1-224,2 2 1,-2-1-1,-9 4 1,-2 0 167,-4 0 0,3-4 0,0 3 0</inkml:trace>
  <inkml:trace contextRef="#ctx0" brushRef="#br1" timeOffset="109">12323 15018 7569,'-10'-43'112,"2"6"0,6 11 0,4 9 0,5 7 0,0 4 74,1 1 0,-4 1 0,2 5 0,0 3 1,1 5-1,2 6 0,1 9 0,1 8-57,1 5 1,0 10 0,2 0 0,3 2 0,-1 2 0,2-3 0,0 0 0,2 2-109,2 3 0,-3-3 0,-2-3 1,1-4-1,-1-1 0,-1-2 1,-2-3-180,-1-5 0,-2-2 0,-1-6 1,-1-3-1,-2-4 0,-2-3 1,-3-1-285,0-2 1,-4 0 0,-1-4 0,-5-3 0,-4-3 257,-3-1 0,3 0 0,-4-1 0,5-3 0,2-3 0,1-4 0,1 0 0,-1-2 198,1-2 1,4-1 0,-2-5 0,0 2 0,-1-1 0,-2 0-1,0-1 1,-1 4 206,-1 0 1,-1 2-1,-2 3 1,-1 2-1,-2 3 1,-2 3-1,-1 3 112,1 1 1,-3 6 0,0 5-1,-3 7 1,-1 4 0,2 1 0,4-1-1,2 1-306,3 0 0,-2 0 1,1 0-1,1-2 1,1 0-1,2-4 1,0 0-356,4-3 1,-3-1-1,2-1 328,-2 3 0,-1-2 0,-1 4 0</inkml:trace>
  <inkml:trace contextRef="#ctx0" brushRef="#br1" timeOffset="110">15738 15224 7569,'0'-8'37,"0"1"1,-1-1-1,-2 1 1,-1-1-1,1 0 1,-1 1-1,-1 0 1,-2 2 0,-2 3-1,-1 0 1,-1 2-1,-1 2 66,1 2 0,-4 2 0,-2 5 0,1 2 0,-1 2 1,3 4-1,2 3 0,0 1 0,1 0-204,-1-1 0,5 5 0,-1 1 0,-1 0 0,0 1 0,2 0 0,3 2 1,1-1 46,0 1 1,1-6 0,0 3 0,4-3 0,6-1 0,3-3 0,3-4 0,3-3 69,1-1 1,1-3-1,3-2 1,1-4 0,0-3-1,-1-1 1,-2-1 14,-1-3 0,0-2 1,3-6-1,-3 1 1,-4-1-1,-2 0 1,-3-4-1,-1-1-87,-2-1 1,-4-8 0,1 4 0,-4-3 0,-3 0 0,-2 0 0,-1-2 0,-3 0-66,-1 0 0,-2 4 0,1-1 0,-1 5 1,1 2-1,0 3 0,-1 1 178,1 2 1,-1 0 0,1-1 0,1 1 0,2-1 61,4 1 1,3 3 0,2 2-1,3 0 1,5 0 0,4 0 0,3 1-85,2 0 0,2 1 0,6 4 0,2 0 0,1 0 1,2 0-1,1 1 0,0 2-35,-2 1 0,1 1 0,3-3 0,-1 2 0,-2-1 0,-5-2 0,-3-1 0,-4 0 47,-4 0 1,-2 0 0,-3-1-158,-2-3 0,-8 3 0,-8-3 110,-2 3 0,-7 1 0,0 0 0</inkml:trace>
  <inkml:trace contextRef="#ctx0" brushRef="#br1" timeOffset="111">16537 15270 7273,'-5'0'95,"5"0"1,7 0-1,4 0 1,3 0-1,1 0-25,-1 0 1,4 0 0,1 0 0,1-2 0,1 0 0,-2-2 0,1 0 0,0 0 0,-1 1-346,-3 0 0,-4 2 0,0 1 275,-1 0 0,-10 5 0,-2 1 0</inkml:trace>
  <inkml:trace contextRef="#ctx0" brushRef="#br1" timeOffset="112">16492 15521 7569,'-7'-1'92,"4"-3"1,3-2 0,3-1 0,6 3-1,4 2 1,3-1 100,2-1 0,1 1 0,4 1 0,1 0 0,2-2 1,0 2-1,0 0 0,-2 4-373,-1 1 1,-2 0-1,-1 4 180,-1 2 0,-5 2 0,3 0 0</inkml:trace>
  <inkml:trace contextRef="#ctx0" brushRef="#br1" timeOffset="113">17166 15064 7569,'-23'-5'27,"5"0"1,5-3 0,8 6-1,10 4 1,7 7 0,4 5 0,1 6-1,-1 6 1,-1 4 0,1 3 1130,-1 2-1100,0-1 1,0 4 0,1 0-1,-1 0 1,0 0 0,1 0 0,1-1 0,-1-1 1,1-2 0,-3 0 0,1-1 0,-1-2 0,-1-5-1,0-2 1,0-2 15,3-3 0,-5-3 0,-3-4 0,-1-1 8,0 1 0,-4-12 0,-5-7 1,-3-7-1,-3-5 0,-3-5 1,-3-5-310,0-4 1,3-3-1,2-2 1,1-3-1,-1-5 1,0-2-1,0-3-4,2-1 1,0-1-1,-1-5 1,0 1-1,0 1 1,1 3-1,-1 5 1,-1 5 266,-1 5 1,2 3 0,2 5 0,1 2 0,2 3 0,2 1 0,1 2 152,0 0 1,5 2 0,4 0-1,5 1 1,5 0 0,4 0 0,4 1-1,4 2-240,6 2 0,-1 1 0,2 1 0,-1 2 0,-1 3 0,4 3 0,-1 3-16,0 1 0,3 0 0,-2 0 0,-1 1 0,2 1 0,-2 3 0,1 2 0,0 0 15,-1 0 0,3 2 0,-4-6 0,-1 0 0,-2-2 0,0-1 0,0 0 52,3 0 0,-6 0 1,1 0-1,-4-1 1,-3-2-1,-2-2 1,-3 0-1,-2 0-1,-3 3 1,-9-1 0,-4 1 0,-7-1 0,-8 6-1,-5 7 0,-10 1 0,-2 6 0</inkml:trace>
  <inkml:trace contextRef="#ctx0" brushRef="#br1" timeOffset="114">17748 14938 7569,'-6'-11'71,"-3"0"1,5-1-1,1 1 1,2 2 28,1 5 0,1 2 0,2 10 1,2 5-1,1 5 0,3 3 0,1 2 1,3 1-1,1 2 5,1 0 1,6 6 0,-4-1 0,2 2 0,0 1 0,0-1-1,1-1 1,-1-3-98,1-1 1,-4-2 0,1-3 0,-2-1-1,0-2 1,-1-2 0,-1-2-118,-2-2 0,0-1 0,-3-2 0,0 1 0,0-1 0,-1 1-450,1-1 0,-6-3 0,1-2 559,-6-1 0,-3-1 0,-5-4 0</inkml:trace>
  <inkml:trace contextRef="#ctx0" brushRef="#br1" timeOffset="115">17954 15395 7569,'-13'-5'122,"-2"0"0,8-4 0,1 2 0,2-2 80,3-1 0,1 5 0,-1 5 0,-2 6 0,-1 4 0,0 1-232,-1 1 1,-1 3 0,-5 2 0,-1-1 0,0 2 0,-2-2 0,-3 1 0,-1-2-118,-2 2 0,0-5 0,1 4 0,3-4 0,4 0 147,0-1 0,-4 6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41:10.73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17120 11969 7569,'-6'0'-794,"0"-5"1144,6 4 49,0-4 40,0 5-221,0-5 1,2 3-81,2-2 0,2 3 8,5 1 0,1 0 14,-1 0 1,4 0-16,1 0 1,4 0-68,-1 0 1,4 0 80,3 0 0,0-1-146,4-3 1,1 3 10,3-3 1,0-1-84,1 1 0,-1-3-29,0 3 1,-4-4 91,1 4 0,-9-1-524,0 1 223,-6 3-173,0-4 102,-10 5-536,-1 0 430,-15 0 474,3 5 0,-15 2 0,4 4 0</inkml:trace>
  <inkml:trace contextRef="#ctx0" brushRef="#br0" timeOffset="1">17234 12129 7569,'5'6'-298,"3"-2"173,2-3 0,-1-2 200,2-3 1,-1 3 271,9-3 1,0-1 237,4 1-385,0-5 0,1 7-101,3-6 0,-3 2 33,3-2 1,-1-1-182,-3 6 1,5-2 101,-9 1 0,1 3-416,-4-3 0,-7 2-36,2 2 0,-6 0 399,3 0 0,-6 6 0,3 0 0</inkml:trace>
  <inkml:trace contextRef="#ctx0" brushRef="#br0" timeOffset="2">18330 11478 7569,'-11'-5'0,"3"2"92,1-4-23,4-1 0,-3 2 122,2 2 103,3-2-81,-4 4 1,5-4 167,0 2-339,0 3 67,0-4 0,0 6 1,0 3 49,5 2 0,1 10-116,6-1 1,0 5 28,4-1 1,-2 4-59,5 4 1,-5-1 11,1 8 0,1-1-3,-1 9 1,1 1 52,-5 7 1,4-4 17,1-1 0,-1 0-258,-4-7 0,2 2 61,2-5 1,-6-2 147,2-7 1,-2-5-31,3 1 0,-1-2 81,1-1 1,-2-2-36,-3-1 0,2-8 12,-5 4 1,4-3-124,-5 2 155,6-4-281,-7 3 169,3-9-304,-5 4-556,0-5 611,0-5 1,-2 0-310,-1-3 164,-4-2 0,-4 4 102,-1-6 1,2 5 103,3-1 1,-3 0-5,2-3 0,-1 3 226,1 1 1,0-1 47,4-3 1,-1 3 263,1 1-161,3-1 1,-8-3 117,5-1 1,0 1 243,4-1-348,-5 1 0,2 1 525,-4 2-170,4-2-149,-2 9-314,5-4 0,-1 5-160,-3 0 0,2 1 101,-6 3 1,0 2-89,-3 5 0,-6 6 12,-2 2 0,-2 3 77,-2 0 0,-4 1 3,1 0 0,-6 0-16,2 0 1,3-5 127,4-3 0,-2 0-73,6-4 0,0 3-21,7-6 0,5-3-52,-1-1-232,5 2-604,-2-5 613,5 5 1,2-6-60,1 0 0,4 0 34,4 0 1,1 0 252,-1 0 0,0 0 0,1 0 0</inkml:trace>
  <inkml:trace contextRef="#ctx0" brushRef="#br0" timeOffset="3">20775 11044 7512,'0'-11'369,"0"-1"-251,0 6 1,0-1 222,0 4-285,0 1 169,0-3-166,0 5 28,0 5 1,-6 2-32,-1 4 1,-8 6 54,-4 2 1,-3 4 16,-1 3 0,2 0-30,2 4 0,-3 4 0,3 4 1,1 5-16,-1-1 0,5 5 31,-1-1 1,-2 7-246,2-3 1,1 1 229,7 2 0,-2-5-6,5 2 0,0 0-127,4 0 0,0-1 77,0-3 0,5 0-202,3-1 0,2-3 171,1 0 1,1-5-2,-1 1 1,1-4 37,-1-3 0,4 0-2,1-4 1,3 3 14,-4-3 1,1 0 8,0-4 0,-4-4 238,3 0 1,2-2-245,-2 3 1,0-4 59,-3-5 1,-5 1-8,1-1-169,0 1-5,3-1-231,-5-5-124,0 0-444,-6-6-271,0 0 546,0-6 580,0 5 0,-6-14 0,0 2 0</inkml:trace>
  <inkml:trace contextRef="#ctx0" brushRef="#br0" timeOffset="4">20934 11912 7569,'-6'-11'418,"1"-1"47,5 6-391,0-4-39,0 8 1,4 2 145,0 8-102,-1 2 0,-3 7-61,0 2 1,0 7 105,0 5 1,0-1-113,0 4 0,0-1 77,0 9 1,0-4-90,0 4 1,0-5 64,0 1 1,0-2-73,0-2 0,2-1 87,2-3 1,-3-2-20,3-5 0,-2 0-32,2 0 1,-3-2 42,3-2 0,-1 2-158,0-6 0,-1 0 90,1-3 0,-1-1-455,-2 0 34,0 1 47,0-1-33,0-4-314,0-2 495,0-5 0,0-10 1,0-3-1</inkml:trace>
  <inkml:trace contextRef="#ctx0" brushRef="#br0" timeOffset="5">20957 11878 7569,'0'-23'-21,"0"5"10,0 3 1,5 2-80,3 2 1,6-1 64,1 1 0,4 3 238,-4 1 1,6 0-60,-2 0 0,2-2 16,2 5 1,0 0-145,0 4 1,0 0-68,0 0 1,-4 1 48,0 3 0,-5 3-104,1 4 1,-6 0 43,-2 1 0,-4 3 74,1 0 1,-6 6-96,-5-2 1,-1 1 48,-7-1 1,-4 3 30,-4-3 1,0 1-60,-3-1 0,1 1 4,3-4 1,0-1-23,3-4 0,-1-3-78,4-1-115,1-4 1,8 2-127,-1-5 389,5 0 0,3-5 0,7-1 0</inkml:trace>
  <inkml:trace contextRef="#ctx0" brushRef="#br0" timeOffset="6">21540 11809 7569,'0'-6'-342,"0"-4"-242,0 8 590,0-3 1,1 5 275,3 0 0,-2 0 199,6 0-303,-5 0 0,7 0-10,-3 0 0,7 0-38,1 0 1,2-3-147,-2-1 0,3 0 99,5 4 1,0 0-203,-1 0 1,1-1 74,0-3 0,-4 3-116,0-3 0,-5 2-383,1 2 543,-2-5 0,-7 4 0,0-4 0</inkml:trace>
  <inkml:trace contextRef="#ctx0" brushRef="#br0" timeOffset="7">21505 12003 7448,'12'0'155,"-1"0"0,2 0 336,2 0 1,4-3-34,8-1-260,2-5 0,5 4-61,1-3 0,0-2-135,3 2 0,-3-1-545,-1 2 0,0-3 543,-4 2 0,-2-2 0,0-1 0</inkml:trace>
  <inkml:trace contextRef="#ctx0" brushRef="#br0" timeOffset="8">22533 11101 7569,'0'-16'254,"0"3"0,2-2-133,1 7 156,-1 3 341,3 5-340,-5 0 0,4 1-117,-1 3 1,1 4-135,-4 7 0,5-1 1,3 5 0,-2 0-61,2 4 1,-1 5 50,5 2 1,-1 2-96,1-2 0,-1 3 0,1-2 1,-1 0 75,0 0 0,1 1-30,-1-6 0,1 1 58,-1-4 0,-3 0-143,-1-1 0,0-4 41,0-3 0,2-2-155,-5-1-294,5-1 332,-8 0 0,8-3-954,-5 0 596,0-6 550,-4 3 0,-5 0 0,-2 2 0</inkml:trace>
  <inkml:trace contextRef="#ctx0" brushRef="#br0" timeOffset="9">22636 11501 7569,'-7'-5'0,"-1"-3"401,5-2 91,-2-1-83,5 4 0,0-3-314,0 9 0,-1-4-121,-3 5 0,3 5 30,-3 2 1,-2 4-175,-2 0 0,-2 4-111,-1 0 224,-6 6 1,3-7-214,-5 5 1,5-4-205,-1 4 1,2-5 473,2 1 0,-6 3 0,0 0 0</inkml:trace>
  <inkml:trace contextRef="#ctx0" brushRef="#br0" timeOffset="10">22316 11912 7569,'-11'0'505,"5"0"-186,1 0 180,5 0-374,5 0 1,6 0-122,8 0 1,3 0 28,0 0 1,10 0-106,2 0 0,5 0 0,-1 0 0,2 0-18,6 0 0,-2-4 12,-2 0 0,0-1 96,-8 1 1,2 3-46,-9-3 1,-1 2 18,-3-2 0,-1 3-109,-3-3 0,-3 3-213,-4 1-262,-1 0 592,0 0 0,-4 0 0,-2 0 0</inkml:trace>
  <inkml:trace contextRef="#ctx0" brushRef="#br0" timeOffset="11">22465 12095 7569,'-7'0'458,"2"0"-228,5 0 0,0 5-127,0 2 1,0 4-114,0 0 0,4 2 37,0 2 64,0-2 1,-4 7-11,0-5 0,0 2-116,0-2 0,0-2-12,0 2 1,0-3 106,0 0 0,-4-1 24,0 1-89,0-1-2,4 1 47,0-6-20,0 4 188,0-9-168,0 4 1,0-6 114,0-3 1,0 2-109,0-6 0,5-1-119,3-6 0,4 1 39,3-5 1,-1 4-161,5-4 1,0 4 26,4-4 1,-4 5-24,0-2 0,-5 5 138,1 3 1,-4 2-76,-3 2 1,-2 3 333,-2-3-93,-3 3-52,4 1 1,-1 5-11,0 2 0,0 4-12,-4 0 1,1 4-27,3 1 1,-3 4-8,3-1 1,1 4-53,-1 3 1,1-2-126,-1 3 0,-3-7 148,3-1 0,-2-5-34,2 2 113,-3-4 1,5 0-225,-6-1-342,5-4 508,-4 3 0,4-4 0,-5 5 0</inkml:trace>
  <inkml:trace contextRef="#ctx0" brushRef="#br0" timeOffset="12">23070 11033 7569,'-4'-18'-400,"1"3"28,-1 7 183,4-2 490,0 3 1,-2 0 100,-1-1-26,1 6 1,-3-5 296,5 4-84,0 1-389,0-3-172,0 5 1,0 5 137,0 3 0,0-1-146,0 5 0,5-3 21,3 6 1,3 2 34,5-2 1,-2 5-18,5-1 1,0 4 103,4 4 0,-1-2-47,1 5 1,4-3 12,-1 4 0,1 0-69,-4 7-485,-5-2 503,3 8 0,-4-3-38,2 5 1,1 3 66,-5 1 0,2 0-215,-2 0 0,-2 1-26,2 2 0,-4 0-36,-3-7 0,2 5 38,-2-10 0,-2 1 84,2-7 0,-6-1 116,2 0 1,-3-5-60,-1-2 1,0-2 14,0 2 0,-1-3-26,-3 3 0,-2-4 290,-5-4 1,-1 2-305,1-2 1,-5-1-3,1 1 1,-5-5-33,1 1 0,1-2-118,-1-2 0,1 1 59,-1-1 0,-1-3 57,5-1 0,-4-3 72,4 4 0,-1-4-81,5 3 1,3-4 171,1 1-156,4 2 0,-3-5-14,2 3 72,3-3-20,-4-1 100,5 0-120,5 0-718,-4 0 427,4 0 0,-4 0 318,3 0 0,-3 0 0,4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44:43.9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2421 11832 7569,'0'-11'-62,"-5"-1"296,4 1 1,-4 3 0,4 2 0,-2-1 0,-1 4 0,2 1 0,0 9 0,2 5-1,2 9 1,0 3 0,3 5-103,2 4 1,-4-1-1,5 7 1,1-1-1,1 1 1,1 2-1,0 2 1,-2 0-1,-2 1-269,2-3 1,1 0 0,0 1 0,-1-4 0,-2-4 0,-1-3 0,-1-5 0,0-2 0,-2-2-21,-2-3 1,-1-2-1,1-6 1,2 0-1,0 1 1,0-1-349,-2 1 1,-1-7 504,0-5 0,0-10 0,0-8 0</inkml:trace>
  <inkml:trace contextRef="#ctx0" brushRef="#br0" timeOffset="1">2261 11821 7569,'-11'-23'68,"1"5"0,2 1 0,4 2 0,4 0 0,4 1 0,4 1 0,3 2 0,3 0 158,1-1 1,7-3 0,1 0 0,7 1 0,7 1 0,4 3-1,1 2 1,-1 4-108,3 3 0,-4 2 1,-1 5-1,-3 4 1,-7 5-1,-5 3 1,-5 2-131,-3 2 0,-8 0 1,-1 2-1,-3 3 0,-6 2 1,-5 2-1,-7-2 0,-7 0-8,-4 0 1,-4-3-1,-5 0 1,-1-2-1,0-2 1,-2-2-1,0-3 1,3-3-172,2-4 1,7-6 0,-1 0 189,6-3 0,4-6 0,4-2 0</inkml:trace>
  <inkml:trace contextRef="#ctx0" brushRef="#br0" timeOffset="2">3152 11501 7569,'-4'-18'135,"1"3"0,-3 6 0,4 1 0,-3 1 0,0-1 0,-2 2 0,1 1 0,-3 2 0,-1 3 0,-1 4 0,-2 6 0,-1 7 0,-4 8 0,-1 7 122,-1 7 0,-4 8 0,5 4 0,-2 1 0,2 4 0,4 2 0,4 3 0,3-3 0,4-2-302,3-3 1,1-3 0,1 3-1,3-1 1,4-2 0,2-5-1,1-1 1,2-4-126,2-2 1,-2-6-1,3-3 1,0-1-1,-1-4 1,-1-4-1,-3-3 1,-2-2 99,-1 0 0,-2-3 0,3-6 0,-3 1 1,1-2-614,-1 0 0,-2-2 683,3-3 0,1-5 0,3-1 0</inkml:trace>
  <inkml:trace contextRef="#ctx0" brushRef="#br0" timeOffset="3">3198 11832 7569,'-22'-18'387,"3"4"1,4 5 0,4 4-106,3 0 1,3 5-1,6 0 1,4 8 0,5 7-1,6 7 1,1 4-1,4 5-303,0 4 0,2 0 0,0 3 0,0-3 0,0-1 0,-1 1 0,1-2-73,0-3 78,-5 3 1,3-9 0,-3 2 0,0-5 0,-3-3-1,-2-2 1,-2-2-143,1-1 0,-1-3 1,-1-1-1,-1-3 1,-2 1-2310,-2-1 2467,-2-3 0,-8 2 0,-1-5 0</inkml:trace>
  <inkml:trace contextRef="#ctx0" brushRef="#br0" timeOffset="4">3518 11866 7569,'-2'-17'109,"0"1"1,-2 4 0,0 1 0,-1 4 0,-1 2 0,-2 1 150,1 0 1,-1 2 0,-3 7 0,-2 6 0,-1 8 0,-3 7 0,0 4 0,-4 4-347,0 4 1,-1-1-1,2 5 1,2 0-1,2-3 1,2-3-1,1-6 1,3-2-510,2-3 1,-1-2 0,5-4 0,2-3 594,1-4 0,6 0 0,1-1 0</inkml:trace>
  <inkml:trace contextRef="#ctx0" brushRef="#br0" timeOffset="5">3632 12003 7569,'1'-10'178,"3"3"1,4 1-1,2 1 1,1-1-1,1-2 1,-1 2-1,2 0 72,2-1 0,3 1 1,4-3-1,1 2 0,0-1 1,0 0-1,0 1 0,-2-1-240,-2 2-361,3 1 1,-9 1 0,2 0 350,-2 2 0,-7 5 0,-1 4 0</inkml:trace>
  <inkml:trace contextRef="#ctx0" brushRef="#br0" timeOffset="6">3643 12209 8206,'12'0'192,"-1"0"1,2 0-1,2-1 1,4-2-1,4-2 1,4 0-1,2 0 1,1 1-1,-1 0-482,-1 0 1,-1-3-1,-5 2 1,-2 0 289,-1 0 0,0-4 0,4 2 0</inkml:trace>
  <inkml:trace contextRef="#ctx0" brushRef="#br0" timeOffset="7">4169 11878 7569,'-12'-12'704,"2"1"0,2 2-453,5 5 0,10 13 0,5 11 1,0 1-1,2 0 0,0 1 0,1-1-244,-1-2 0,0 3 0,0-3 0,2 3 1,-2 0-1,-2 0 0,0-3 0,-1-4-405,1-2 0,-2-2 0,-1 1 0,-2-2 0,1-1 398,-2-2 0,4-4 0,-3 2 0</inkml:trace>
  <inkml:trace contextRef="#ctx0" brushRef="#br0" timeOffset="8">4431 11912 7569,'-11'-5'255,"-1"5"0,1 0 0,0 6 0,-1 4 0,1 3 0,-2 2 65,-2 4 0,-2 4 1,-3 3-1,1 1 1,0 3-1,0 0 0,1-1 1,2-1-572,2 0 1,-3-4 0,3 3 0,3-4 0,3-4-1,2-4 1,1-2-2133,0-2 2383,1-5 0,9 0 0,1-6 0</inkml:trace>
  <inkml:trace contextRef="#ctx0" brushRef="#br0" timeOffset="9">4591 11467 7569,'-5'-23'430,"4"5"0,-3 3 0,3 2 0,1 4 5,0 5 0,1 12 0,2 15 0,0 7 0,1 8 0,0 8 0,0 6 0,-2 5-304,0 4 1,-2-1 0,0 3 0,0-1 0,0-2 0,0-3 0,-2-5 0,0-6-187,-2-7 1,0-5-1,4-4 1,0-6-1,0-5 1,0-3 0,0-2-281,0-1 0,0-6-175,0 1 1,1-5-1,2-1 1,1-4 509,-2-6 0,5-2 0,-1-2 0</inkml:trace>
  <inkml:trace contextRef="#ctx0" brushRef="#br0" timeOffset="10">4877 12323 7603,'0'-11'118,"1"-1"1,2 1 0,2-1 0,0 1 0,1-2 0,0-1 0,2-2 0,0-2 0,-1-2 0,1-1 0,-1 0 0,0-1 0,-1-2 0,-1-1 0,2-3 71,-1-3 0,-4-2 0,3-1 1,-1 0-1,0 0 0,-1-2 1,-2-1-1,-1 1 0,1 1-118,3 4 0,-3 5 1,3 1-1,-3 3 1,-1 4-1,2 2 319,1 2-438,-1 1 0,3 8 0,-4 7 0,2 8 0,0 9-63,0 6 123,3-1 0,-3 10 1,4 1-1,2 5 1,1 3-1,2 1 0,-1-2-15,1 1 0,-3-3 1,1 1-1,2-3 0,1-4 1,0-3-1,-1-3 0,2-3-79,2-1 1,-1-6 0,-4-3 0,1-2 0,-1-2-247,1 1 0,-4-2 0,-4-1-1798,-8-2 2125,-4-4 0,-9 2 0,-1-5 0</inkml:trace>
  <inkml:trace contextRef="#ctx0" brushRef="#br0" timeOffset="11">4854 12209 7569,'-4'-12'337,"2"1"1,3 0 0,5-1 0,4 1-162,2-1 0,3 5 0,1-1 0,2 1 0,3-1 0,0 2 0,2-1 0,0 2-398,0 0 0,-2 1 1,-1 3-1,-2-2 0,0 0 222,0 0 0,-4-3 0,2-1 0</inkml:trace>
  <inkml:trace contextRef="#ctx0" brushRef="#br0" timeOffset="12">5208 11444 7569,'-10'-16'207,"2"1"1,4 1 0,4 3 0,3 2 0,2 3 0,1 1 0,3 2 185,1 2 0,7 3 0,2 6 0,2 7 0,4 8 0,0 6 0,3 7 0,1 2-186,3 1 1,-1 6 0,0-1 0,-4 4-1,-3 2 1,-3-1 0,-2 2 228,-3 1-490,-4-4 0,-5 5 1,-4-6-1,-1-2 1,-2-1-1,0-1 1,-3 1-278,-5-3 1,0-4 0,-11 1 0,-2-2 0,-2-3 0,-2-1 0,-2-3 330,2-1 0,-4-2 0,0-3 0</inkml:trace>
  <inkml:trace contextRef="#ctx0" brushRef="#br0" timeOffset="13">12928 4214 7569,'8'-6'-192,"0"2"1,-1-2 0,5-1 0</inkml:trace>
  <inkml:trace contextRef="#ctx0" brushRef="#br0" timeOffset="14">12883 4214 7569,'-12'7'-238,"1"-4"1,-1-1-1,1-2 246,0 0 0,4 1 75,3 3 1,3 2-1,2 6 1,3-1 0,3 0-1,0 1 1,2-1-3,4 1 1,-2-1 0,6 1 0,-2-1-1,3 0 1,2 1 0,5-1 0,3 1-1,4-1 1,5-1-1,2-1 1,3-3 0,4 1-1,3-2 1,3 0-24,3-3 1,1 4-1,2-3 1,2 1-1,2 0 1,1 0-1,-29-3 1,0 0-52,1 0 0,1 0 0,1-2 1,1 0-1,1 0 0,1-2 1,0 1-1,0-2 0,1 0 1,0-1-1,1 0 0,1 0 1,1-1-1,0-1 0,2 1 1,-1 0-27,-2-1 0,0 1 0,0 0 0,0 1 0,-1-1 0,0 0 0,-1 0 0,0 1 0,0-1 0,-2 0 0,0 1 0,-2-1 0,-1 1 0,0 0 14,-3 1 1,0 0-1,22-2 1,-8 3 0,-5-1-1,-4 2 1,-5 1-1,-5 2 1,-5 1 82,-4 2 1,1 5 0,-4-1 0,-1 2 0,-1 1 0,-2 1-81,-1-1 0,-4 1 0,1-1 0,-4 0 0,-3 1 0,-1-1 0,0 1 0,0-1-29,0 1 1,0-1 0,0 0 0,0 1 0,0-1 134,0 1 0,-4-7 0,0-5 0,3-7 6,4-3 1,8-2-1,9-2 1,4-2 0,3 2-1,0 2 1,2 0-147,5 1 0,2-1 0,6 2 0,1 1 0,1 3 0,3 1 0,3 2 0,3 2 15,3 1 1,1 5-1,0 3 1,0 2 0,1 1-1,3 2 1,-29-6 0,1 1 49,1 2 0,-1-1 0,1 0 0,1-1 0,0 0 0,0-1 0,0 0 0,1-1 0,0 0 0,1-1 0,1 1 0,-1 0 0,1-1 0,0 0 0,0-1 0,-1-1-34,-1 0 0,0-2 1,2 0-1,-1 0 1,1-2-1,0 0 1,1 0-1,0-2 1,-1 0-1,-1-1 1,-2-1-1,0 0 1,-3-1-1,0-1 71,30-8 1,-7 1 0,-9-5 0,-8-2 0,-7 0 0,-4-1 0,-4 2-1,-4 1 94,-4-1 0,-7-2 0,-4 1 0,-3 1 0,-1 5 0,0 3-544,0 0 1,-5 6 0,-3 2 0,-2 3 0,-1 3 383,-1 6 0,-4 5 0,-2 9 0</inkml:trace>
  <inkml:trace contextRef="#ctx0" brushRef="#br0" timeOffset="15">15464 4785 7569,'4'-11'14,"-1"0"1,1 0 0,1 5-1,2 6 1,-1 6 0,-2 6 0,-3 3-1,-1 4 1,0 4 0,0 4-1,-1 3 537,-3 3-501,-7 1 1,-2 4 0,-4 2-1,1 0 1,-2 2 0,-1 0-1,1-1 1,1-3 42,-1-5 1,4 0-1,0-7 1,4 0-1,3-3 1,1-4 0,1-4-239,0-3 1,1 0 0,3-2-1053,-3-2 1197,3-13 0,-4-8 0,5-10 0</inkml:trace>
  <inkml:trace contextRef="#ctx0" brushRef="#br0" timeOffset="16">15430 4751 7569,'-5'-28'207,"3"4"0,-2-1 0,3 4 0,2 7 1,3 6-1,4 4-99,2 2 1,1 4-1,1 2 1,-2 3-1,-1 3 1,-2 3-1,2 2-137,2 4 0,-1 4 0,-1 4 0,-2 3 0,2 3 0,2 1 0,3-1 0,2-1 53,-2-1 0,0-1 0,0 4 0,2-1 0,1-1 0,0-3 0,0-1 79,-1-2 1,1 1 0,-3 0 0,1-2 0,-1 0 0,-3-4 0,-2-1 0,-1-2-106,1-1 0,-4 2 1,-1-4-1,-3-1 1,-1-1-1,0-2-262,0 0 0,-5 0 0,-3-4 1,-2-3-1,-1-4 0,0-4-1684,4-3 1948,-3-4 0,-2-5 0,-5-2 0</inkml:trace>
  <inkml:trace contextRef="#ctx0" brushRef="#br0" timeOffset="17">15076 5242 7569,'0'-18'201,"5"7"1,5 7-1,6 3 1,10 2 0,7 2-1,12 1 1,14-2-257,-25-1 1,3-1-1,5 0 1,1 0 0,2 0-1,1 0 1,2 0-1,-1 0 1,0 0 0,-1-1 54,0-1 0,-1 0 0,-2 0 0,-1-2 0,1-2 0,-1 0 0</inkml:trace>
  <inkml:trace contextRef="#ctx0" brushRef="#br0" timeOffset="18">6807 11581 7569,'-5'-12'57,"-3"2"1,-2 3 0,-1 1 0,-1 3 0,1-1 0,-1 1 0,1 2 0,-1 1 0,1 0 0,0 0 0,-1 1 0,1 3 0,-2 4 151,-2 2 0,2 3 0,-2 1 1,2 2-1,1 2 0,-2 3 1,-3 5-1,1 3 0,-2 1-176,0 1 0,5 3 0,1 4 0,4-1 1,3-3-1,2-2 0,2-2 0,2 1 0,5-2-94,5-2 1,2-3 0,6-3 0,1 0 0,2-4 0,0 0 0,1-3 132,0-1 1,5-7 0,2-2 0,3-3 0,2-1 0,-2 0 0,-2-1 0,0-4 40,1-7 1,-3 0-1,0-7 1,-1-2-1,-3 0 1,-1-3-1,-2-4 1,-3-5-89,-4-4 1,-3-10 0,-5 1-1,-4-1 1,-7-1 0,-7 1-1,-8 0 1,-8 4-216,-7 2 0,-6 8 1,-7 8-1,0 5 1,0 6-1,4 5 1,4 5-536,6 3 0,4 8 725,6 9 0,5 1 0,2 11 0</inkml:trace>
  <inkml:trace contextRef="#ctx0" brushRef="#br0" timeOffset="19">8543 11181 7569,'0'-11'38,"0"-1"0,0 1 1,1-1-1,2 1 0,2 1 1,0 1-1,0 1 0,-1-1 1,1-1-1,2-1 165,3-1 0,1 5 0,-2 0 1,-2 2-1,2 2 0,1-1 0,2 0 1,-1 0-1,2 0-169,2 1 1,-1-1 0,5 4 0,0 0 0,0 0 0,-1 0 0,0 1 0,-2 3-1,1 2-100,-4 0 0,-4 5 1,-2-4-1,-2 3 1,-1 2-1,-1-1 1,1 1-1,-3-1 2,-3 1 0,-1-1 1,-4 0-1,-2 1 0,-1-2 1,-2-1-1,1-2 0,-1 1 48,1-2 1,1 1 0,1-5 0,1 2 0,0-1 217,-3-2 1,4 0 0,0 3-169,2 4 1,3-3 0,6 0-1,3-1 1,3-1 0,3 1-1,1 0-25,1 0 0,4 1 1,-2-3-1,-1 3 0,1 1 1,-3 0-1,-2-1 0,0 1 52,-1 1 1,-3-1-1,-2 3 1,-1-2 0,-2 2-1,-2 1-57,-1 2 1,-6-4-1,-4-1 1,-6 2 0,-1 0-1,-4 0 1,0-2-1,-2 2-261,0 1 1,0 1-1,0-3 1,2 0 0,2 1 256,4 1 0,-3 2 0,0-1 0</inkml:trace>
  <inkml:trace contextRef="#ctx0" brushRef="#br0" timeOffset="20">8383 11832 7569,'-4'-18'154,"2"3"0,3 4 1,4 2 172,1 1 1,4 6-1,-1-2 1,4 1-1,3 1 1,2-2-1,3 1 1,1 2-220,5 1 0,-2 0 1,6 0-1,-1 0 1,2 0-1,1 0 1,3 0-173,-1 0 0,1 0 0,-2 0 0,-1 0 0,-1 0 0,-2 0 0,1 0 0,-1 0-90,0 0 1,-4-1 0,-1-2 0,-3-2-1,-4 0 1,-1 0-709,1 2 0,-4 2 862,1 1 0,-7 10 0,-3 3 0</inkml:trace>
  <inkml:trace contextRef="#ctx0" brushRef="#br0" timeOffset="21">8531 12060 7569,'-11'-10'214,"5"6"0,3-6 0,6 4 0,4 3 0,3 1 1,2-1-1,-1 0-29,1 0 0,4 2 0,3 1 0,3 0 0,1 0 0,-1 1 0,1 2 0,0 0-200,0 0 1,-4 2 0,0-1-1,1-2 1,1 1 0,-1-1 0,-2 2-364,-2-1 1,3-2 0,-4-1 626,-1 0 1,-7 1-1,-7 3-183,-7 4 0,-3 3 0,-2 4 0,-2 4 0,-2 3 0,1 2 0,0 3 0,0 3-31,1 3 0,-3 1 0,2 2 1,0 1-1,0 1 0,-1-1 0,2-3-19,2-4 1,4 2-1,0-5 1,1-2-1,1-2 1,2-3-1,2-2 232,2-1 64,0-7 1,0 0-418,0-3 0,2-1 0,0-4 105,2-4 0,5-10 0,-3-6 0</inkml:trace>
  <inkml:trace contextRef="#ctx0" brushRef="#br0" timeOffset="22">10736 11250 7569,'-7'-11'27,"2"4"1,5-8-1,0 2 1,0 1-1,1 1 1,3 1 0,3 1-1,1 1 1,3-1-1,1-1 1,2 0-1,2 1 1,0 2 0,1-1-1,-1 0 187,-2 1 1,2 3 0,0-2 0,-1 1 0,0 2-1,0 2 1,1 0 0,-1-2-213,0-1 0,0 0 1,-3 4-1,0 0 1,1 2-1,0 0 1,-3 3-73,0 2 1,-5 0 0,-2 5 0,-6-1 0,-6 1 0,-5 0 77,-5 3 1,-2-2 0,-2 2 0,1-2 0,2-2 0,2 0-1,0-3 125,1 0 1,3-2-1,0 3-109,5-1 0,9-6 1,8 2-1,2-2 0,2-2 1,4 0-1,1 0 1,2 0-16,0 0 0,-1 0 0,2 0 0,-2 0 0,0 0 0,-1 0 0,-1 0 32,-2 0 0,-1 3 1,-2 2-1,1 1 0,-1 0 1,-1 0-1,-1 2-2,-1-2 1,-6 4-1,1-3 1,-6 0-1,-6 1 1,-5 1 0,-6 2-209,-5 4 0,-1-2 0,-3 2 1,1-1-1,3 0 0,1 1 1,2-1-1,3-1-2200,4-1 2369,2-1 0,-3 5 0,-2 2 0</inkml:trace>
  <inkml:trace contextRef="#ctx0" brushRef="#br0" timeOffset="23">10610 11695 7569,'-11'-5'479,"4"2"1,2-4-179,0-2 0,5 0 0,0 1 0,6 3 0,5 1 0,1 1 0,3 0-139,5 2 0,6-3 0,5 0 0,2 0 0,2 1 0,3-2 0,4-1-226,3 1 0,0 0 1,1 3-1,0-3 1,-1-2-1,1 0 1,-2-1-1,-2 2-189,-4 1 1,-6-3-1,-4 3 1,-3 0-1,-4 0 1,-4 2-854,-3 2 1,-9 2 1105,-8 3 0,-9 2 0,-11 6 0</inkml:trace>
  <inkml:trace contextRef="#ctx0" brushRef="#br0" timeOffset="24">10770 11866 7569,'-18'-10'162,"2"4"0,5-7 1,4 4-1,4 2 0,5-1 1,3 2-1,1-1 97,3 1 1,7 2-1,6-2 1,5-1-1,2 2 1,4 0-1,2 3 1,2-1-273,-4-1 1,1 3-1,-4-3 1,-1 3-1,-3 1 1,-1 0-1,-4 0 1,-1 0-93,-1 0 0,-5 0 1,0 1-1,-4 2 184,-2 1 0,-5 1 1,-1-1-1,-4 4 0,-6 6 1,-2 5-1,-3 4 69,-2 4 1,1 2 0,-4 5 0,0 2 0,1 1 0,-2 2 0,0 2-104,0 2 1,3-4 0,-1-1 0,0-2 0,3-2 0,3-1 0,2-4 0,2-5 173,2-3 1,2-7 0,3 1-220,0-3 1,0-6-1,0-6 0,-5-6 0,-2-5 0</inkml:trace>
  <inkml:trace contextRef="#ctx0" brushRef="#br0" timeOffset="25">13854 10827 7569,'0'-15'124,"-2"0"1,0 1 0,-3 1-1,0 1 1,-2 2 0,2 4 0,0 6-1,3 8 1727,0 6-1782,2 3 0,0 7 0,0 2 1,0 0-1,2 1 0,0 0 1,3-1-1,1 0-96,3-2 0,0-1 0,0 0 0,-1-2 0,-1-1 0,1-2 0,-2 0 0,1-2-702,-1 1 1,-3 2 0,0-4 728,-1-1 0,-13 4 0,-1 0 0</inkml:trace>
  <inkml:trace contextRef="#ctx0" brushRef="#br0" timeOffset="26">13499 11375 7569,'-11'-11'269,"6"3"0,5 2 1,8 1 15,6 2 0,1 2 0,8 1 0,5 0 0,3 0 0,5 0 1,3 0-1,6 0-235,3 0 1,6 0 0,0 0-1,1 0 1,3 0 0,-1 0 0,-3 0-1,-2 0-299,-2 0 1,-11-4 0,3 0-1,-7 2 1,-5 0 0,-6 2-1,-5 0-1922,-3 0 2171,-6 0 0,-4 6 0,-6 0 0</inkml:trace>
  <inkml:trace contextRef="#ctx0" brushRef="#br0" timeOffset="27">13534 11638 7569,'-17'-5'184,"11"0"1,2-3 0,10 4 0,8 3 0,8 1 0,6 0-13,6 0 1,13 0-1,1 0 1,4 0-1,2 0 1,-2 0-1,-3 0 1,-4 0-299,-5 0 0,-3 0 0,-7 0 1,-3 0-1,-4 0 224,-4 0 1,-5 0 0,-10 0 0,-7 1 0,-3 2 30,-2 1 0,1 5 1,-5-2-1,1 3 1,-2 3-1,-1 3 1,-1 6-1,0 5-119,-2 2 1,3 6 0,-5 7 0,-1 3 0,-2-1 0,1-1 0,0-2 11,2-2 1,5 3-1,-1-5 1,3-3 0,1-2-1,2-2 1,3 0 0,0-4 157,-1-2 1,5-5 0,-2-1 0,2-3 0,-1-3 0,-1-3 1775,2-1-2210,0-2 0,4-3 0,1-6 0,5-4 254,2 1 0,-3-4 0,-2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44:43.9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2638 15270 7569,'-11'-5'-294,"4"3"1,-1-4 465,4 2 560,0 3-761,4-4 49,5 5 1,-2 0 82,4 0 0,0 1 34,0 3 1,-1 6-3,-2 5 1,-1 6-12,4-2 0,-3 2 18,4 2 0,-4 0-125,3 0 1,1 1 82,3 3 0,5-3-89,-1 2 1,4 0 44,-4 0 1,5-2-96,-1 3 113,-2-3-56,4-1 0,-4 0-2,2 0 0,1-4-22,-4 0 1,-1-1-2,-4 1 1,1-3 25,-1-5 1,-3 1 12,-1-1 1,0 1-52,0-1 1,0 1 39,-4-1 0,-1-3-90,1-1 0,-1-3-65,-2 4 1,0-5-454,0 5 410,0-5 1,-4 3-361,0-2 245,-5-3 292,3 4 0,-6-5 0,1 0 0</inkml:trace>
  <inkml:trace contextRef="#ctx0" brushRef="#br0" timeOffset="1">2969 15338 7569,'-7'-5'-220,"-1"-2"-1,6-4 901,-3 5-96,5 1-81,0 0-203,0 4-466,0-4 164,-5 15 0,2 0 96,-5 13 1,5-2-21,-5 10 0,-3-1-2,-5 4 0,0 1-20,1-1 1,-4 1-127,-8 4 0,1-3 96,-4 6 0,0-5-80,-5 1 1,5-2 15,-1-2 1,7-9 73,1-2 1,2-4-221,6 0 0,1-2-27,6-6 1,-1 1-40,5-1 1,1-3-313,3-1 566,0-4 0,5 7 0,1-4 0</inkml:trace>
  <inkml:trace contextRef="#ctx0" brushRef="#br0" timeOffset="2">3403 15452 7569,'-17'0'0,"4"0"-5,5 0 189,6 0 137,-3 0 801,5 0-1107,5 0 1,1 0 97,6 0 0,-1 0-26,0 0 0,5-3-114,-1-1 1,4 0 34,-4 4 1,5-1-90,-1-3 1,4 1 0,4-4 1,-3 3-48,3-4 1,-2 5-53,2-5 1,-4 4-187,-1-3 0,0 4-347,-7-1-244,0 3 956,-3 1 0,-11 5 0,-2 1 0</inkml:trace>
  <inkml:trace contextRef="#ctx0" brushRef="#br0" timeOffset="3">3403 15635 7569,'-6'7'0,"1"-1"24,5-2 113,0-3 1,5 4 74,3-5-63,2 0 1,3 4-2,2 0 1,3-1-108,4-3 1,2 0 52,3 0 1,2-5-138,6-2 1,0-2-72,3 1 1,-4-2 69,1 2 0,-6 2-797,-6-1 841,0 4 0,-1-7 0,1 3 0</inkml:trace>
  <inkml:trace contextRef="#ctx0" brushRef="#br0" timeOffset="4">4214 14996 7405,'-12'-18'-409,"-2"1"435,10 6 0,0-1 176,4 1 304,0 0-116,0-1 160,0 6-133,0 1-448,0 20 0,0-1 47,0 13 1,0 2 58,0 1 0,4 5-23,0 3 1,-1-2-128,-3 6 1,0 0 66,0 4 0,0 1 17,0 2 0,4-2-297,0 3 1,0-5 156,-4-3 0,0 3-49,0-3 12,0-8 141,0 4 0,0-14-10,0 3 0,0-3-28,0-1 1,0-6 2,0-1 0,0-4-162,0 0 0,4-1 118,-1 1 0,1-1 106,-4 0 0,4 3 0,0-2 0,-2-3 0,0 1 0,-2 3 0</inkml:trace>
  <inkml:trace contextRef="#ctx0" brushRef="#br0" timeOffset="5">4443 15772 7754,'5'-6'297,"-4"1"-215,9 5 62,-3 0 0,4 1-32,0 3 1,1-2-115,-1 6 0,-1 0 66,-2 3 0,1 6 8,-5 2 0,3 0-42,-3 3 0,0-1-3,-4 5 0,-5 0-122,-3 0 1,-2-1-17,-1 1 1,-1-2-32,1-1 1,-1-1 62,1-3 79,0 2 0,-1-8 0,1 4 0</inkml:trace>
  <inkml:trace contextRef="#ctx0" brushRef="#br0" timeOffset="6">4683 15247 7569,'-12'-29'0,"6"2"-442,2 8 83,8-3 288,2 10 0,9-9 255,1 6 1,-1-4-77,-4 4 1,1 0 169,-1 3 0,2 2-120,2 3 0,-1-4 45,5 4 0,-4 2-145,4 1 1,-1-1-5,1 1 1,1 0-38,-4 4 1,-1 1 27,-4 3 0,1 4-104,-1 7 1,-5-1 78,-2 5 1,1 5-109,-1 7 1,-4 2 54,-4 1 0,-8 5-101,0 3 1,-6 1 6,3-1 0,-5 3-41,1-4 1,1-1 149,-1-2 1,5-4-27,-1-3 0,2-4 230,2-4-57,4 0 0,2-5 379,5-3-405,0-2 1,2-3 71,1-2 0,4-3-57,4-5 0,2 0 81,2 0 0,3 0-206,5 0 1,-4 0 85,0 0 0,0 0-103,4 0 1,-4 0-6,0 0 1,-4 0-157,4 0 1,-4 1-73,4 3 0,-5-3-296,1 3 0,-2-2 553,-1 2 0,-1 3 0,0 4 0</inkml:trace>
  <inkml:trace contextRef="#ctx0" brushRef="#br0" timeOffset="7">5356 15681 7106,'0'6'368,"0"4"-240,0-2 0,0 7 75,0 4 0,0 3-102,0 1 1,0 1-1,0 2 1,-1 0-100,-3 4 0,3-4 13,-3 0 1,-1-2-200,1-1 0,-1-1 109,1-3 0,3-1-317,-3-3 1,-1-2 391,2 2 0,-6-3 0,2 0 0</inkml:trace>
  <inkml:trace contextRef="#ctx0" brushRef="#br0" timeOffset="8">5779 15304 7569,'-5'-23'86,"4"5"95,-3 3 0,3 2-81,1 2 0,0 0-143,0-1 1,0 5 199,0-1 188,0 5-216,-6-2 0,0 5-30,-5 0 1,-5 2-100,1 1 1,-5 9 90,1 7 1,-1 2-127,1 2 1,-3 5 70,3 3 0,1-2-82,-1 1 0,5 1-77,-1 3 0,7-4 33,5 1 0,1-4-131,2 3 1,7-5 28,4 2 0,2-8 101,6-4 0,4-2 82,3-2 1,5-4-26,-5-3 1,6-3-19,-1-1 1,2-5 151,1-3 1,-5-2-46,-2-1 0,-3-5-31,-1 1 1,-4-5 131,0 1 1,-5-3-58,1-1 0,-8 1-46,-3-1 0,-2-1-66,-2-3 0,-7 3-5,-4-3 0,-7 3-28,-9 1 1,1 5-140,-9 3 0,5 4-365,-4 3 295,-1 3 115,11 5 1,2 0-252,6 0 1,4 1 390,0 3 0,1 3 0,-1 4 0</inkml:trace>
  <inkml:trace contextRef="#ctx0" brushRef="#br0" timeOffset="9">6202 15247 7569,'-12'-18'-108,"1"2"0,4 8-591,4 0 805,1 6 1,2-2-87,0 8 1,0 2 129,0 6 1,0 4-96,0 3 0,0 4 195,0 4 0,0 2-40,0 5 1,2 0-140,1 1 0,-1-2-89,1-3 1,-1 2-75,-2-6 1,0 1 48,0-4-54,0-5 106,0-2 1,0-4-126,0-1 1,0 0 79,0 1 0,0-5-659,0 1 79,0-5 616,0 2 0,0 0 0,0 1 0</inkml:trace>
  <inkml:trace contextRef="#ctx0" brushRef="#br0" timeOffset="10">6099 15281 7569,'0'-16'0,"0"3"0,0-2 0,0 2 0,0 2 0,2-1 0,6 1 0,1 3 0,10 1 0,0 0 0,4 0 0,1 0 0,2 3 0,-1 3 0,1-3 0,-2 7 0,-1 1 0,0 8 275,0 0-188,-5 7 1,-2-5-217,-4 5 1,-5 0 55,1 4 0,-6-4 29,2 0 1,-3 0-27,-1 4 40,-5-1 1,-2 3 5,-9 1 0,-1-2 7,-6 3 0,0-3 7,0-1 0,4-1 8,0-3 0,5 1 146,-1-5 1,3 0-36,5-3 89,2-1-156,5 1 0,1-2-27,3-3 1,2 0 11,6-3 1,0-3 5,4 3 1,0-3-51,3-1 0,3 0-116,-3 0 1,-2 0-230,2 0 1,1 0 33,2 0 328,-4 0 0,9-5 0,-3-2 0</inkml:trace>
  <inkml:trace contextRef="#ctx0" brushRef="#br0" timeOffset="11">6887 14859 7569,'-5'-17'-603,"-2"4"336,1-3 132,1 4 502,5 1-11,0 0-101,0-1-174,0 1 0,1 1 8,3 2 0,2-1-63,6 5 0,-1-1 82,1 1 1,-1 3-92,0-3-88,6 3 134,-4-4 1,3 4-94,-4-3 0,-1 6 53,0 2 0,-3 6-123,0 2 0,-2 1 97,2 6 0,0 0-84,-4 3 1,0-1 51,-4 2 1,0-3-12,0 7 1,-1-3 36,-3-2 1,-2 1 39,-6 0 0,1-4 85,-1 0 0,1-5-62,0 1 0,-1-2 12,1-1 1,3-1-5,0 0 0,5 0 103,-5-4 1,6-1-178,-2-2 76,2-2 0,2 8-92,0-3 1,0 0 46,0 0 1,6 0-95,1 0-16,3 3 70,2-3 1,0 4-4,4 1 0,0-1-38,3 0 0,1 5 3,-4-1 1,4 1-66,-1 0 0,-1-2 94,1 5 0,-5-2-106,1 2 1,-2 3 52,-2-3 0,-3 3-40,-1 0 0,-4 1 97,1 0 1,-3 0 8,-1 0 0,0 1 5,0 3 0,-5-7 13,-3 3 1,-3-4 488,-4 0-240,2-3-140,-9-4 0,5-1 342,-6 1 1,0-6-162,0-2 1,0-3-86,0-1 1,4 0-263,0 0 1,5 0-364,-1 0 0,6 0 63,2 0 1,4-1-911,-1-3 1266,3 3 0,1-15 0,0 4 0</inkml:trace>
  <inkml:trace contextRef="#ctx0" brushRef="#br0" timeOffset="12">7458 14938 7569,'-7'-17'-921,"2"5"490,5 2 86,0 9 384,5-4 0,-2 5 14,5 0 0,-5 1 9,5 3-136,0 7 1,-1 3-98,1 5 171,-6 0 0,4 9 0,-6 1 0</inkml:trace>
  <inkml:trace contextRef="#ctx0" brushRef="#br0" timeOffset="13">7561 15464 10882,'0'7'-702,"0"1"702,0-5 0,0 7 0,0-4 0</inkml:trace>
  <inkml:trace contextRef="#ctx0" brushRef="#br0" timeOffset="14">8223 14801 7569,'-4'-7'-1048,"0"-1"1143,1 6-37,3-8 0,0 7 442,0-5-122,0 6 82,0-8-245,0 8-2,0-3-202,0 5 86,0 5 1,0 2-32,0 9 1,0-2 5,0 5 1,0 0-36,0 4 1,0 0 3,0 0 1,0 1-6,0 3 1,0 2-5,0 5 1,1 0-94,3 1 0,-3-4 65,3 4 1,1-8-161,-1 8-26,5-4 163,-8-1 0,5 1-2,-2-4 0,-3 0 10,3-5 1,-3 0-6,-1-3 1,4 1 5,0-4 0,0 3 15,-4-4 15,0 0 1,0-3-22,0-1-293,0-5 36,0-1-143,0-5 263,5 0 0,-4-1-93,3-3 0,1-2 47,-1-5 184,0-1 0,1-4 0,1-2 0</inkml:trace>
  <inkml:trace contextRef="#ctx0" brushRef="#br0" timeOffset="15">8109 14813 7569,'-10'-18'-369,"2"3"231,3 2 0,5 2-77,0-1 201,5 1 0,0 3 87,3 1 0,2 0 158,-2 0 0,2-2-86,1 5 0,0-4-18,1 5 0,1-2 10,2 1 1,3 1-62,4-4 0,3 4 1,1-1 0,-2 3-28,3 1 1,-3 0-1,-1 0 0,0 1 0,0 3 1,-2 2-89,-2 6 1,2 3 58,-6 0 1,0 6-95,-4-2 1,0 2-55,-4 2 1,-2 0 83,-5 0 0,-1 0-13,-3-1 1,-7 4 36,-8-3 1,-4 6-7,-4-6 0,-1-2 29,-2-2 1,-2-5 2,5 1 1,-3-2-11,3-1 1,5-5 13,2 1-681,7-6 374,-4 3 297,11-10 0,6-1 0,6-5 0</inkml:trace>
  <inkml:trace contextRef="#ctx0" brushRef="#br0" timeOffset="16">8965 14447 6672,'-6'0'940,"-4"0"-705,4 0-109,-6 5 1,1 3-37,-1 7 0,5 3-5,-1 5 1,2 0 16,-2 0 1,-2 6-19,2 5 1,2 0-31,-2 4 0,1 2-1,-5-2 1,-3 5-102,0-1-1038,-5 2 1142,7 7 1,-4-3-111,6 6 0,0-5-143,-1 4 0,1-4 133,-1 0 0,6-3 106,2-4 0,3 2-50,1-2 1,0-3 23,0-1 1,1-2 6,3-2 0,2-3-24,6-1 1,-1-5 0,1 2 0,0-4 549,3-4 1,-1-3-529,5-4 0,-3-1 226,3 1 0,-5-5-203,1 1 1,-2-6 136,-2 2-238,0-3-188,1-1-622,-6 0 482,-1 0 385,-5-5 0,-5-1 0,-1-5 0</inkml:trace>
  <inkml:trace contextRef="#ctx0" brushRef="#br0" timeOffset="17">9125 14847 7569,'-14'-1'-5,"3"-3"0,6 2 271,-3-6 213,6 5 0,-3-2-53,5 5 24,0 0-375,0 5 0,1 3 68,3 7 1,-2 3-80,6 5 1,-1 3 16,5 1 0,3 9-117,0-2 0,2 3 90,-2-3 1,2-4-64,2 1 1,1-1-75,-5 5 0,4-6 41,-4-3 1,1-1-40,-5-3 0,0-3 49,1 0 0,-1-3-5,1 3 0,-2-5-71,-3 1 54,4-2 0,-9-3-197,6-3-310,-6 4 213,3-10 1,-5 5-194,0-2 541,0-3 0,-10 4 0,-2-5 0</inkml:trace>
  <inkml:trace contextRef="#ctx0" brushRef="#br0" timeOffset="18">9434 14836 7569,'-5'-18'362,"3"1"-202,-3 11 1,5 0-84,0 2 76,0 3-93,0-4 0,-4 10-4,1 2 1,-6 9-140,1 3 1,-3 7 126,-5 5 1,2 3-96,-5 4 0,-3 3-25,-5 4 1,0-4 62,4-3 1,-3 1 26,-1-1 0,1-5 21,3-6 0,4-3-44,0-1 0,5-1-34,-2-3 0,8-4-263,0-8-184,5 4 490,-2-5 0,15 5 0,3 1 0</inkml:trace>
  <inkml:trace contextRef="#ctx0" brushRef="#br0" timeOffset="19">9651 15053 7569,'-8'-8'357,"0"0"-1,6 6-134,-3-3 91,5 5 520,0 0 1,5 0-839,2 0 1,4 4-54,0-1 0,0 1-7,1-4 0,1 0-92,2 0 1,-2 0-190,2 0 0,1-1-38,-1-3 0,1 3-216,-5-3 0,1 3 600,-1 1 0,-5-5 0,-1-2 0</inkml:trace>
  <inkml:trace contextRef="#ctx0" brushRef="#br0" timeOffset="20">9536 15327 7569,'-11'0'-633,"0"0"562,-1 0 1,5 0 177,-1 0 201,5 0 93,-2 0 1,7 0-260,1 0 0,8 0-59,4 0 1,5 0 178,-1 0-142,8 0-29,-3 0 0,4 0 18,-5 0 11,-1 0-54,1 0 0,-4 0-62,0 0 1,-5 0 73,2 0-194,-4 0-386,0 0 502,-1 0 0,-5 5 0,0 1 0</inkml:trace>
  <inkml:trace contextRef="#ctx0" brushRef="#br0" timeOffset="21">9982 15133 7569,'-7'-5'-938,"2"2"1010,5-5 662,0 6-234,0-3-126,0 5 1,4 5-256,0 2 0,5 5 22,-1 3 0,3-1-103,4 5 1,-2-4 59,2 4 0,2-5-151,-2 2 1,4 0 108,-4-1 1,0 1-61,-3-5 0,3 0 55,0 1 0,0-5 3,-3 1 0,-1-5-111,1 0 1,-1 2 51,1-1 0,-5 0-715,1-4-66,-6 5-331,3-4 1117,-5 4 0,-5 1 0,-1 0 0</inkml:trace>
  <inkml:trace contextRef="#ctx0" brushRef="#br0" timeOffset="22">10279 15064 7569,'-5'-11'510,"3"-1"-477,-3 1 164,5 5-187,0 0 0,-1 9 77,-3 5 0,-2 0-64,-5 12 0,-6 2 78,-2 5 0,1 5-41,-1-2 1,-2 3-21,-2 1 1,-3-1-146,7-2 0,3-3-6,1-5 0,2-4 45,2 0 0,0-5-210,4 1 1,-2-6-106,5-2-67,0 1 1,4 0 447,0-1 0,0-4 0,0 2 0</inkml:trace>
  <inkml:trace contextRef="#ctx0" brushRef="#br0" timeOffset="23">10404 14470 7569,'-5'-12'22,"4"0"139,-3 8-2,3 3 0,1-3-72,0 8 0,1 2 112,3 6 1,-3 6 12,3 4 1,-3 6-49,-1 7 0,0 4 15,0 3 1,0 6-272,0 2 1,4 0 37,0 0 1,1-1-72,-1 1 0,-3-1 119,3-7 0,1-3-50,-1 0 0,5-8 5,-2 0 1,0-6 31,0 2 0,-3-3 28,4-1 0,-4 0-9,3-1 1,-4-3-62,1 0 0,-3-5 70,-1 2 0,0-4-289,0 0 1,0-1 18,0 1 0,1-1-224,3 0 0,-2 1 485,6-1 0,0 1 0,3-1 0</inkml:trace>
  <inkml:trace contextRef="#ctx0" brushRef="#br0" timeOffset="24">10701 15418 7569,'-6'0'-889,"-4"-5"828,9 4 274,-4-4 0,5 3 390,0-1-310,0 1 0,1-6-11,3 4 1,-3-5-102,3 1 1,1-2-19,-1-1 0,1-1-12,-2 1 1,0-6-33,5-2 1,-6-2 65,2-2 1,-3 0-169,-1 0 1,0-1 70,0-3 0,0-2-54,0-5 0,0 0 8,0-1 0,0 5-111,0 0 1,0 0 51,0 0 0,0 2-87,0 5 1,0 2 9,0 2 1,4-2 20,0 6 83,0 0-16,1 3 1,-4 5 34,3-1-118,-3 6 42,4-4 0,-2 12 14,4 1 1,0 1-9,0 3 1,3-1 162,-2 9 0,2 0-83,2 4 1,-1 0 115,0 0 0,5 4-69,-1-1 0,0 5-34,-3-5 0,3 9-28,0-5 1,0 4 12,-3-7 0,-1 3-29,0-3 0,1 0-140,-1-4 0,1-2 7,-1-2 0,-3-1 65,-1-3 1,1-2-76,3 2 0,-3-2 48,0-2 0,-5-3-486,5-1 175,-5 1 0,5 0-643,-4-1 620,0-4 421,-4 2 0,0 0 0,0 1 0</inkml:trace>
  <inkml:trace contextRef="#ctx0" brushRef="#br0" timeOffset="25">10667 15327 7569,'-6'-12'-25,"-3"1"-35,5 0 0,5 4-38,7 3 1,2-1 139,2 2 0,3-3 17,0 3 1,5 1 222,-1-1 0,7-3-174,0 3 1,5-1-90,-5 4 1,2-1-180,-1-3 1,-3 1-92,3-4 1,-3 4 250,-1-1 0,5-2 0,1 0 0</inkml:trace>
  <inkml:trace contextRef="#ctx0" brushRef="#br0" timeOffset="26">11113 14390 7569,'-7'-5'241,"2"4"1,5-3 60,0 8-164,0-3 0,0 11 96,0-1 0,0 2 124,0 6 1,5 0-141,3 4 1,7 3-36,4 1 1,-1 3-73,1-3 0,0 5 72,4-2 1,0 3-190,-1 1 1,-3 1-10,0-1 1,-1 4-108,1 0 0,-2 5 85,-6-1 0,1-1-56,-1 1 0,-5 0-226,-2 3 0,-3 1 139,-1 0 0,-1-5-131,-3 1 1,-2-5 103,-5 1 1,-1-7-108,1-5 1,-4 2-96,-1-1 0,-3-4-362,4-4 771,0 0 0,3-1 0,1-2 0</inkml:trace>
  <inkml:trace contextRef="#ctx0" brushRef="#br0" timeOffset="27">11661 15041 7569,'-7'-6'384,"2"1"-71,10 5-118,2 0 0,4 0 15,1 0 1,0 0-28,3 0 1,-2 0-104,2 0 0,2 0 25,-2 0 0,5 0-71,-1 0 1,3 0-26,1 0 0,0 0-227,0 0 0,-1 0-469,1 0 0,-5 0 130,-3 0 557,-2 0 0,3 5 0,2 1 0</inkml:trace>
  <inkml:trace contextRef="#ctx0" brushRef="#br0" timeOffset="28">11718 15270 7886,'11'0'930,"6"0"-951,2 0 0,2 0 71,2 0 0,5-2-87,3-1 1,2 0 76,1-5 0,-4 5-400,1-5 0,-2 6 360,1-2 0,8-3 0,-2 1 0</inkml:trace>
  <inkml:trace contextRef="#ctx0" brushRef="#br0" timeOffset="29">12837 13819 7569,'0'-11'16,"0"-1"1,-4 5-468,0-1 164,1 6 585,3-3 1,-2 5-70,-1 0 1,1 5 26,-2 2 0,-1 3-82,2 2 0,-1 8 86,4 3 1,0 4-213,0-1 0,0 0 67,0 4 0,1-2-156,3 6 0,-2-6 108,6 6 1,-4-2-131,3 2 1,-4 1 10,1-1 1,1-1-1,-1-3 0,1 3-34,-1-2 1,-3-3-90,3-2 1,-2-5-14,2-2 0,-3-1 91,3 1 1,-1-3-114,0-5 0,-1-3 29,1 0 0,0-2-533,1 2 714,-3 2 0,4-4 0,-5 6 0</inkml:trace>
  <inkml:trace contextRef="#ctx0" brushRef="#br0" timeOffset="30">12620 13831 7569,'-6'-26'-575,"2"3"651,3 3 0,2 9-36,3-1 0,-2 5 402,6-1-297,-1 6 0,5-4-40,-1 6 1,5-3-13,-1-1 1,5 0 11,-1 4 0,3 0-37,1 0 0,1 1-4,2 3 1,2 2-130,3 6 0,2-1 85,-3 1 0,2 0-108,-2 4 1,-2-2 79,-5 5 0,-1-2-140,-3 2 0,-3 3 16,-4-3 1,-2-1 74,-3 1 1,-2 0 43,-5 4 0,-8-4 1,-4 0 1,-12-1 17,-3 1 0,-6 1-28,-5-5 1,1 4-69,-4-4 1,3 2 79,-4-2 0,6-2-297,2 2 0,5-6 307,6-1 0,5-1 0,2 5 0</inkml:trace>
  <inkml:trace contextRef="#ctx0" brushRef="#br0" timeOffset="31">13431 13591 7569,'0'-12'0,"0"1"-10,0 5 115,0 1 21,0 5 1,0 5 41,0 2 0,-5 5-26,-3 3 1,-3 4-59,-4 8-38,2 2 1,-5 5 60,3 0 1,1 2 16,-5 2 1,5-1-139,-1 5 0,-2-1 97,2 5 0,0 0-270,3 0 1,2-2 168,3-2 0,2 1-28,5-5 1,0 0 51,0-4 0,0-1-8,0-2 1,5 1-108,2-6 1,3 1 58,2-4 1,3-6-98,0-1 1,2-4 76,-2 0 0,-2-1-182,2 1 1,-1-2 15,1-3 0,-2 0 236,2-3 0,3-3 0,0 4 0</inkml:trace>
  <inkml:trace contextRef="#ctx0" brushRef="#br0" timeOffset="32">13511 13945 7569,'-12'-5'-48,"1"-3"0,5-2-71,2-1 1,3 3 723,1 0-228,0 6 51,0-8-186,0 8-177,5 8 0,1 2 46,5 11 0,1-2-10,-1 6 0,1-2 12,-1 10 1,4-5 33,1 5 1,0-4-143,-1 3 1,2 0 48,2 5 0,2-6-154,-2-2 0,-2-3 64,-2-1 1,0-2-41,-3-2 1,2-2-24,-7-6 0,2 0-71,-1 1 1,1-5-219,-5 1 67,4-5 1,-5 6-304,5-6 0,-6 2 624,2-1 0,-8-3 0,-2 5 0</inkml:trace>
  <inkml:trace contextRef="#ctx0" brushRef="#br0" timeOffset="33">13899 13819 7569,'-10'-14'0,"2"3"-667,-2 7 433,9-1 1,-5 9 127,2 0 0,3 4 237,-3 0 0,-3 4 110,0 3-140,2 3 0,-5 4-54,2 1 0,-3 5 9,-5 3 1,-1 3 127,-6 4 0,0 1-89,0 3 0,-4 1 31,1-5 1,-5 0-90,5-3 1,0-6 3,7-3 1,-1-1-25,5-3 1,-1-4-110,5-3 0,5-2-168,2-1-375,-2-1 635,4 0 0,2 1 0,7-1 0</inkml:trace>
  <inkml:trace contextRef="#ctx0" brushRef="#br0" timeOffset="34">13956 14139 7569,'-16'-8'0,"4"1"-344,6 4 4,6-2 311,0 5 273,5 0 1,-1 0 1,7 0-145,-2 0 0,9 0-54,-3 0 0,-1 0 13,5 0 0,0-1-61,4-3 1,-1 3-63,-3-3 0,2 3-258,-2 1 0,-2-4 46,-2 0 275,3 0 0,-6-1 0,5-1 0</inkml:trace>
  <inkml:trace contextRef="#ctx0" brushRef="#br0" timeOffset="35">13911 14276 7569,'-12'0'-3,"6"0"0,6 0 138,7 0 1,4 0-140,0 0 0,6 0 113,2 0 1,2 0-184,2 0 0,4 0-56,-1 0 1,1-1-78,-4-3 1,-4 3 179,0-3 27,0 3 0,4-4 0,0-2 0</inkml:trace>
  <inkml:trace contextRef="#ctx0" brushRef="#br0" timeOffset="36">14356 14002 7569,'-6'-5'343,"1"4"-243,15 6 0,-6 2 83,7 9 1,-2-2-12,2 1 1,5 1 25,-1 3 1,1 4-152,-1 0 1,-2 0 73,2 3 0,-2-1 59,-2-3 1,1 1-341,-1 0 0,-1-1-452,-2-3 0,1 1 366,-5-5 0,3-3-93,-3-5 1,1-3-331,-1 4 669,-3-6 0,10 8 0,-5-3 0</inkml:trace>
  <inkml:trace contextRef="#ctx0" brushRef="#br0" timeOffset="37">14630 14048 7569,'-11'-12'-892,"4"1"1094,-3 4 0,5 7-131,-2 8 0,-4 4 286,4 3 1,-3 3-164,-2 4 0,1 5-55,-1 0 0,0 4-126,-4 0 0,0-2-55,-3 1 0,-3-4-86,3 0 0,-2 1-493,-2-4 621,5 7 0,-9-11 0,3 9 0</inkml:trace>
  <inkml:trace contextRef="#ctx0" brushRef="#br0" timeOffset="38">15121 14367 7569,'-6'0'328,"1"0"-7,5 0 111,-5 0 130,3 0-281,-3 0 1,5-1 85,0-3-243,0 3 0,0-9 289,0 2-394,0-2 1,0-1-25,0-1 1,2 0-46,1-4 1,-1 4 41,2-3 0,-3-3-113,-1-1 0,0-3 76,0-1 0,1-1-97,3-2 0,-3-1 7,3-7 0,-3 6 74,-1-7 0,4 8-107,0-4 1,0 7 110,-4 1 0,1 5 3,3 7 1,-3 3 226,3 1-166,-3 4 183,-1-7-110,0 9-41,0-4 11,0 15 0,0-1 36,0 10 1,0 1-21,0 7 0,4-2-2,0 6 0,5-2-135,-2 1 1,1 2-102,3-5 0,-2 3 210,6-3 0,-2-1-8,-2-3 0,1-1-55,-1-3 0,1-1-44,-1-3 1,1-3-472,-1 4 321,0-4 0,0 0-84,-4-1 1,-2-3-796,-5-1 1098,0-4 0,0 12 0,0-2 0</inkml:trace>
  <inkml:trace contextRef="#ctx0" brushRef="#br0" timeOffset="39">15064 14322 7569,'-11'-12'198,"4"1"8,2 0-129,5 4-63,0 2 0,5 5-6,3 0 0,2-1 0,2-3 0,0 3-44,3-3 1,3 3 46,5 1 1,0 0-343,0 0 0,-2 0 36,-2 0 295,3 0 0,-4 0 0,5 0 0</inkml:trace>
  <inkml:trace contextRef="#ctx0" brushRef="#br0" timeOffset="40">15407 13945 7569,'-12'-5'-522,"6"4"429,1-5 1,9 8-118,0 2 0,1 6 565,-2 5-211,-1 5 1,8-2-47,-3 5 0,-1 5 72,-3 2 1,0-1-231,1 2 0,-3-2 88,3 1 0,-3-2-126,-1-5 0,0-4 80,0 0 0,-1-6-223,-3-2-49,3 1-238,-4-6 144,5 1 384,0-2 0,0-5 0</inkml:trace>
  <inkml:trace contextRef="#ctx0" brushRef="#br0" timeOffset="41">15441 14185 7569,'-5'-23'-378,"4"0"-48,-3 0 1,3 2 442,1 2 0,0 2 823,0 6-309,-5-1-329,3 6 0,-3 2-225,5 8 0,4 6 53,0 5 1,5 7 107,-2 1 1,3 0-16,2 3 1,3-2-132,0-1 0,6 0 20,-2 0 0,-2-2-41,2-2 1,0-2 125,4-6 0,-5-1 27,-3-2 0,-1-3 99,2-5 1,-8 0 56,4 0-9,-3 0 1,1-5-98,-3-3 1,-1 1-88,-6-5 1,0 4 43,0-8 1,0 0-108,0 1 1,-4-6-104,0 2 1,-4-2 60,4-2 0,-3-1-138,3-3 0,-4 3 64,5-3 1,-1 3-308,4 1 1,-4 2 67,0 2 0,0 2-427,4 6-56,0 5 304,0 0 0,-1 6 23,-3 0 487,3 6 0,-4 0 0,5 10 0,0 2 0</inkml:trace>
  <inkml:trace contextRef="#ctx0" brushRef="#br0" timeOffset="42">15818 13922 7569,'-5'-11'-150,"4"4"366,-5-3 174,6 9-252,0-4-81,0 20 1,4-2 165,0 10-135,5 4-16,-8-8 0,6 9 101,-4-5 1,-1 4-133,1 0 1,3 3-110,-3-3 1,1-2 28,-4-6 1,4 1-419,0-4 46,0-1-256,-4-4-160,0 1 827,0-6 0,0 4 0,0-3 0</inkml:trace>
  <inkml:trace contextRef="#ctx0" brushRef="#br0" timeOffset="43">15784 13945 7569,'6'-12'0,"0"1"92,-2 0 19,8-1 1,4 5 23,3-1 0,-2 5 15,-6 0 1,4 3-218,0 3 0,2 5 96,-2 7 0,-2-1-135,2 5 1,-6 2 60,-1 5 0,-5 2-21,5 3 1,-5 0 15,0-4 1,-4 3-168,-7-3 0,0 0 99,-11-4 0,0-2 58,-4-2 0,-4 1-26,0-4 1,5-1 18,3-4 0,5 1 67,-2-1 0,4 1 0,0-1 0</inkml:trace>
  <inkml:trace contextRef="#ctx0" brushRef="#br0" timeOffset="44">16286 14253 7569,'0'-11'0,"0"-1"89,0 1 0,0 0 246,0-1 1,0 1-165,0-1 0,1 1 0,3-1 0,-3 0-69,3-3 1,-2 1 80,-2-5 1,1 0-263,3-4 1,-3-1 111,3-3 0,-3 0-209,-1-7 1,0 2 61,0-6 1,0 1-70,0-1 0,0-1 188,0-3 0,0-2 92,0 2 1,0 8-35,0 3 1,0 6 119,0 2 1,0 5-115,0 3 0,0 2 12,0 2 1,1 1-173,3 2 0,-1-1 48,4 5 1,-3 1-54,4 3 0,-5 0 81,5 0 1,-4 2-113,3 6 1,0 1 229,0 10-135,4 0 13,-5 3 1,2 5 91,-1 0 1,1 4-46,3 0 1,1-1-9,-1 5 0,0-4-24,1 7 0,-1-2 4,1-2 0,-1-3-15,1-1 1,-1-1-73,0 2 1,2-2-64,2-2 0,-2-7 36,2 3 0,-2-4-140,-2 0 0,-3 1 56,0-5 0,-2 1-18,2-5 1,-2-3-22,-2-1 1,-3 1-114,3 3 0,-4-3 350,-4 0 0,-7-1 0,-7 5 0</inkml:trace>
  <inkml:trace contextRef="#ctx0" brushRef="#br0" timeOffset="45">16172 14116 7569,'-6'-21'0,"2"2"0,3-2 254,1 6-121,10 0 1,-3 5-109,9 2-13,1-2 0,1 4-9,5-6 0,5 5-3,2-1 1,-1 4-117,2-4 0,-2 6-181,2-2 1,2-1-443,-3 1 739,3 0 0,1-6 0,1-2 0</inkml:trace>
  <inkml:trace contextRef="#ctx0" brushRef="#br0" timeOffset="46">16743 13271 7569,'-11'-22'216,"-1"3"486,6 8-661,1 6 0,5 6 41,0 3 1,1 4-66,3 7 0,2 3 92,6 4 0,4 8 134,3 4 1,3 1-134,1 7 0,1-2-13,2 5 1,2-2-248,3 7 0,-3-3 156,-6-1 1,1-1-207,0 1 0,-4 1 130,0 2 1,-6-2-124,-2 3 1,-1-2 39,-6 2 0,-1-3-390,-7 2 0,-7-2-11,-8-1 554,-8-1 0,-11-3 0,-10-2 0,21-22 0,-1-1 0,-2-1 0,0 0 0</inkml:trace>
  <inkml:trace contextRef="#ctx0" brushRef="#br0" timeOffset="47">12631 15121 7569,'-3'-7'4,"-1"-1"0,0 4 66,4-3 0,0 3 346,0-4-24,0 6-91,0-3-132,0 5-145,5 0 1,1 0 92,6 0 1,1 0 15,2 0 0,-1 0-6,5 0 0,4 0-20,3 0 1,6 0 43,-2 0 1,5-4-88,3 0 0,6-4 71,6 5 1,-1-5-167,-3 4 1,3-4-157,1 5 0,4-1 113,0 4 1,0 0-19,0 0 0,5 0-54,-2 0 1,3 0 124,-3 0 0,-1 0-78,-3 0 0,7 0 80,-3 0 1,3 0-12,-3 0 1,7 0 39,1 0 0,-29 0 0,-1 0-193,0 0 1,-1 0-1,0 0 1,0 0 197,2 0 0,1 0 1,-2 0-1,-1 0-13,1 0 1,-1 0 0,0-1 0,-1 1 3,0-2 1,-1 0-1,1 1 1,0-1 14,28-5 0,-29 5 0,1 1 2,27-3 0,-27 2 0,0-1-23,0 1 0,-1 0 1,32-3 3,-32 3 1,0 1 0,29-1-7,-29 0 1,1 0 0,1 2 0,0-1-4,2 1 0,1 0 0,1 0 0,0 0-2,-2 0 1,0 0 0,2 0-1,-1 0 29,-3 0 0,1 0 0,2 0 0,1 0 0,-4 0 1,0 0-1,2 0 1,-1 0 18,0 0 1,-1 0 0,29 0 138,-2 0 0,-3 0 24,-1 0 0,-1 0-114,-2 0 1,-5 0 92,-7 0 1,1 0-38,-5 0 1,-1 4 9,-7 0 1,2 0-35,-5-4 0,3 0 214,-3 0 1,3 0-242,-3 0 0,1 0 216,-1 0 1,-3 0-389,2 0 0,-3 0 137,-4 0 0,2-2-199,-6-1 0,0 1-4,-4-2 1,0 2-140,-4-2-2,3 3-269,-8-4-128,3 5-404,-5 0-177,-5 0 1262,-7 5 0,-11 6 0,-6 7 0</inkml:trace>
  <inkml:trace contextRef="#ctx0" brushRef="#br0" timeOffset="48">13614 15430 7569,'-12'0'-402,"6"-5"-92,1 3 817,5-3-35,0 5 0,0 5 243,0 3-332,0 7 0,0 4-47,0 8 1,4 2-42,-1 5 0,5 0-106,-4 1 0,1-1 66,-1 0 0,-3 4-67,3 0 1,1-1 30,-1-6 0,3-1-152,-3-7 0,1 2 123,-1-6 0,-1-2-14,4-2-214,-4-2-343,7-2-585,-4 1 1150,1-6 0,-2 4 0,-5-4 0</inkml:trace>
  <inkml:trace contextRef="#ctx0" brushRef="#br0" timeOffset="49">13534 15464 7569,'0'-12'112,"0"1"1,1-2 238,3-2 0,3 2-230,9-2 0,1 2 38,6 2 0,5 3-14,3 1 1,2-1-23,1-3 0,4 4-108,0 4 0,0 1 75,-4 2 1,-4 2-72,-4 1 1,-3 4 6,-4 4 0,-2 2-305,-6 2 0,-5 2 71,-2 2 1,-9 2 91,-6-2 0,-7 7 33,-9 0 0,-2 1-13,-5-4 1,0 0-100,-1-1 1,2-2 84,3-1 1,-2-5-109,5 1 1,5-6 5,3-2 0,8-4 212,0 1 0,7-3 0,-1-1 0</inkml:trace>
  <inkml:trace contextRef="#ctx0" brushRef="#br0" timeOffset="50">14230 15361 7569,'-3'-11'-90,"-1"-1"90,0 6 320,4-4 546,0 3-217,0 1-139,0 1-356,-5 5 0,-1 1-122,-6 3 0,1 6 43,-1 5 1,-3 10-82,0-3 1,-4 9 20,4-1 0,-2 7 107,2 1 0,2 5-180,-2-1 0,6 1 7,1-1 0,6-1-48,-2-3 0,4-4 58,4 0 1,2-1-35,6-6 1,0 2-99,4-6 1,-2 2 50,5-6 0,0-1-356,3 1 0,1-5 208,0 1 0,-1-2-364,-3-1 634,2-6 0,-8 9 0,4-2 0</inkml:trace>
  <inkml:trace contextRef="#ctx0" brushRef="#br0" timeOffset="51">14379 16046 7569,'0'-11'0,"0"-1"133,0 1-128,0-5 1,0 3 243,0-2 1,4 1 404,-1-2 0,1-1-154,-4-6-363,5 0 1,-3 0 24,1 0 0,0-3-67,1-1 1,-3-5-13,3 2 0,-3-2-151,-1 2 1,4-2-67,0 5 1,0-3 91,-4 3 0,0 1-53,0 3 0,0 4 40,0 0 0,0 5 31,0-2 0,0 8 49,0 0 15,0 5-86,0-2 1,1 7-95,3 1 0,-2 4 103,6 4 1,-1 7 21,5 5 0,3 1 82,0 6 1,2 1-90,-2 3 0,-1 0-50,5 1 1,-1-1-11,1 0 1,1-1-97,-5-2 1,1-5 89,-5-7 0,0 2 24,1-6 1,-1-1-255,1-7 1,-5 3 88,1-2 0,-6-2-808,2 2 1037,-3-5 0,-1 7 0,0-4 0</inkml:trace>
  <inkml:trace contextRef="#ctx0" brushRef="#br0" timeOffset="52">14390 15898 7569,'-11'-12'751,"5"1"-659,0 5 1,8-1-227,2 4 1,-2 0 82,6-5 0,4 5 198,7-5 0,3 4-193,1-3 1,1 3-207,3-4 0,2 4 96,5-3 156,0 4 0,-5-7 0,-1 4 0</inkml:trace>
  <inkml:trace contextRef="#ctx0" brushRef="#br0" timeOffset="53">14767 15384 7569,'-6'-12'267,"2"1"-67,3 5 492,1 1-432,0 5 1,5 1-59,2 3 0,5 3-154,3 9 1,-1 3 165,5 7 1,0 0-84,4 4 1,-4 4-160,0 4 0,-5 2 45,1-2 0,-3-1-76,-5 4 1,-2-4-62,-5 1 0,-1-2-152,-3-2 0,-7 0-249,-8 1 1,-3-6 11,-1-2 509,1-3 0,-11 4 0,-3 1 0</inkml:trace>
  <inkml:trace contextRef="#ctx0" brushRef="#br0" timeOffset="54">17440 14824 7569,'-8'0'452,"0"0"-260,6 0-30,-3 0 0,6 0 134,3 0 1,2 0-64,6 0 0,4 0-49,3 0 1,4 0-32,4 0 1,-2-4-38,6 1 1,-5-6-302,5 1 1,-6 3 169,2 1 0,-7-1-688,-1 1 1,-9 1 49,2 3 653,-4 0 0,-1 0 0,-2 0 0</inkml:trace>
  <inkml:trace contextRef="#ctx0" brushRef="#br0" timeOffset="55">17360 15087 7528,'2'-6'0,"6"2"0,1 1 318,10-1 1,0-1-82,4-2 0,5-3-278,2 2 0,3 2 89,1-2 1,-2 4-49,2-3 0,-2-1 0,7-3 0</inkml:trace>
  <inkml:trace contextRef="#ctx0" brushRef="#br0" timeOffset="56">20215 13625 7569,'-11'-6'-649,"0"-1"962,4 4 0,0 1 265,4-1-177,1 1-79,-3 2-310,5 0 1,0 5 46,0 3 1,0 7-54,0 4 0,0 3 87,0 1 1,0 1-12,0 2 0,0 2-86,0 3 0,0 2 38,0-3 0,0 2-73,0-2 1,2 3 48,1-2 0,0-3-61,4-2 1,-3 2 2,4-1 0,0-2-73,3-6 0,-3 2 81,-1-6 1,0 0-16,0-3 1,2-1-196,-5 0 0,0-3-143,-4 0-21,5-6 1,-5 5-35,0-4 448,0-1 0,-16 3 0,4-5 0</inkml:trace>
  <inkml:trace contextRef="#ctx0" brushRef="#br0" timeOffset="57">20044 13739 7569,'0'-17'-386,"0"0"173,5 6 1,-3 0 817,6 4-388,-6-3 0,9 7 123,-4-4 0,3 3-127,2-4 1,4 4-214,3-3 0,-1 3 88,1-4 0,4 6-90,4-2 0,4 1 75,0 0 0,2 1-104,1-1 0,-4 1 29,1 2 1,-6 0-78,2 0 1,-4 4 92,-4 0 1,-3 3-9,-4-3 0,-6 5-32,-2-1 0,-4 2 41,-4 1 0,-5 2-72,-10 2 0,-1-1 66,-11 5 1,0-4-111,-7 5 1,2-7 9,-2 3 1,0 0-157,4-1 0,-2 4 31,9-3 0,-2-1-63,6-4 0,-1 1 279,9-1 0,-5 1 0,2-1 0</inkml:trace>
  <inkml:trace contextRef="#ctx0" brushRef="#br0" timeOffset="58">20843 13351 7569,'0'-6'-497,"5"1"1,-4 3 509,3-2 675,-3 3-342,-1-4 41,0 5-152,-5 0-136,4 5 0,-9-2 34,2 4 0,2 2 4,-2 6 1,1-1-114,-5 5 0,-2 1 106,3 2 0,-7 2-193,7 3 0,-3 2 101,2 6 1,1 4-119,0 3 0,0 2 32,4 2 0,-2 0 38,5-1 1,-3 0-41,3-3 1,0 1-77,4-5 0,0 2 55,0-5 1,0 1 49,0-5 1,5-2 29,3 2 0,2-6-2,1 2 1,2-3 10,2-1 0,-2-2-58,2-2 1,2-2 0,-2-6 1,1 0-10,-1 1 0,-2-2 39,2-2 0,-3-2-616,-5-2 325,4-3 300,-5 4 0,0-5 0,-1 0 0</inkml:trace>
  <inkml:trace contextRef="#ctx0" brushRef="#br0" timeOffset="59">20877 13671 7569,'-10'-18'441,"3"3"-342,-4 2 211,10 7 175,-4 1-326,5 5 1,0 6 11,0 5 0,1 3-62,3 9 0,4 3 47,7 8 0,-1 0-78,5 0 0,0 1-94,4-1 0,0-1 77,0-3 0,-1-2-11,1-5 0,-1 3-86,-3-4 1,1 2 68,-5-8 0,6 3-147,-2-4 0,1 4 39,-1-4 1,-2 0-717,-6-3 462,5-1 0,-3 1-63,2-1 0,-7-3 9,-4-1 383,-3-4 0,-1 7 0,0-4 0</inkml:trace>
  <inkml:trace contextRef="#ctx0" brushRef="#br0" timeOffset="60">21209 13682 7569,'0'-24'0,"-2"0"148,-2 13 322,3-3-196,-4 12 1,4-3-75,-3 5 1,-2 7-223,-6 4 1,-4 6 41,-3 5 1,0 6-56,-4 3 0,3 2-24,-7 1 1,3 0-136,1 1 0,1-1 72,3 0 0,-1-4-147,5 1 1,0-6 0,3 2 1,2-4 69,2-4 0,3 1 198,5-5 0,0 6 0,0-4 0</inkml:trace>
  <inkml:trace contextRef="#ctx0" brushRef="#br0" timeOffset="61">21346 13876 7569,'0'-11'213,"0"0"-106,0 4 0,5-2-180,2 5 1,5 1-153,3 3 0,-2 0 584,2 0-204,-2-5 0,-1 3-90,3-1 1,2 1-47,2 2 1,3 0-269,-3 0 0,1 0 93,-1 0 0,3 2-576,-3 1 732,-3-1 0,6 3 0,-5-5 0</inkml:trace>
  <inkml:trace contextRef="#ctx0" brushRef="#br0" timeOffset="62">21368 14013 7569,'6'-6'-423,"0"1"446,5 5 0,2 0 159,2 0 1,-1 0-175,5 0 0,0 0-101,4 0 0,4 0 9,-1 0 1,5 0 83,-5 0 0,6-5 0,-3-1 0</inkml:trace>
  <inkml:trace contextRef="#ctx0" brushRef="#br0" timeOffset="63">21882 13751 7569,'-5'-18'-41,"4"1"-10,-4 11 1,6 1 8,3 5 107,-3 0 0,9 4 215,-2 0 1,2 8-54,2 0 1,-1 7-84,0 0 1,2 2-150,2 2 0,-2 4 53,2 0 1,-2-1-197,-2-3 0,1-4-12,-1 0 0,1-5-71,-1 1 0,1 1 16,-1-5 0,0 3 67,1-6 0,-5-3 148,1-2 0,0 4 0,3-1 0</inkml:trace>
  <inkml:trace contextRef="#ctx0" brushRef="#br0" timeOffset="64">22156 13762 7569,'0'-18'334,"0"2"1,-1 8 103,-3 1-219,3 4 0,-8-1-170,5 8 1,-4 2 112,0 6 0,-2 4-136,-2 3 1,1 3 104,0 1 0,-5 3-185,1 1 0,-1 0-111,0-4 1,4-1-139,-4 1 0,4 0-3,0 0 0,1-4-231,-1 0 1,2-5 536,3 1 0,-3 3 0,3 0 0</inkml:trace>
  <inkml:trace contextRef="#ctx0" brushRef="#br0" timeOffset="65">22111 13282 7569,'0'-12'711,"1"2"-775,3 10 1,3 0-269,9 0 1,1 9 535,6 2-94,0 3 0,9 2 37,2 3 0,8 7 163,0 0 1,1 6-339,-1-1 0,-3 7 209,-4 4 0,-8 2-213,-4 2 0,-5-1 109,-7 1 1,-4-2-144,-3-2 1,-4 3 103,-4-3 0,-4-2-327,-7 2 1,-5-4 12,-11 4 0,-6-4 276,13-17 0,-1 0 0,-1 0 0,0 0 0,-3 2 0,1 0 0</inkml:trace>
  <inkml:trace contextRef="#ctx0" brushRef="#br0" timeOffset="66">18159 14904 7569,'-7'0'-733,"-1"0"1045,5 0-72,-2 0 439,0 0-60,4 0-449,-4 0 1,6 0-59,3 0 0,0 0-78,7 0 1,1 0 77,10 0 0,-1 0-68,5 0 0,2-4-53,-1 1 0,5-1 52,-2 4 1,3-4-64,1 0 0,-3-1 25,-1 1 0,1 3-14,3-3 0,0 2 37,1-2 0,-1 3-5,0-3 0,0 1-1,1-1 0,3 3 12,0-3 1,4 2-70,-4-2 1,5 2 62,-1-6 0,-2 5-88,2 0 1,0-3 29,4 3 1,-4-5-10,0 4 0,-1-3 15,5 3 1,-4 0-9,0 4 1,-4-4 26,4 0 1,-5 1 3,1 3 0,-3 0 31,-1 0 1,1 0-39,-1 0 0,0 0 65,1 0 0,3 0-71,0 0 0,4 0 0,-4 0 1,5-2-5,-1-1 0,1 1-9,-1-2 1,1-1 23,-5 2 0,1-1-8,-1 4 1,-2-2 106,2-1 0,-6 1-67,-2-1 0,1 1 94,3 2 1,-4 0-77,1 0 1,-1 0-29,4 0 0,1 0-11,-1 0 0,1-3-63,4-1 1,-3 0-17,6 4 0,-4 0 60,4 0 1,-1-4-12,1 0 0,-2 0-3,-2 4 0,-1 0 105,5 0 0,-5-3-44,1-1 0,-3 0 105,0 4 0,-1-1-89,0-3 1,0 3 17,1-3 0,3 1-85,0 0 1,4 1 60,-4-2 0,5-1-49,-1 2 1,6-5-118,2 4 0,-1 0 52,-3 4 1,-1-1 94,1-3 0,0 3-6,-1-3 1,-3 3 15,0 1 1,1 0 7,7 0 1,-3 0 15,2 0 0,-1 0-40,2 0 0,-3 0-75,2 0 0,6 0 81,-2 0 1,9 0-35,-4 0 0,2 0-6,1 0 0,-2 0-333,2 0 1,1 0 400,-1 0 0,3 0-1,-3 0 1,2 0 37,-3 0 1,-1 0-73,2 0 1,-4 4-20,-4 0 1,3-1 33,-3-3 0,-2 2-150,-1 1 0,-3-1 128,-2 2 1,1-3-12,0-1 1,-5 1-20,1 3 0,0-3-3,4 3 1,-2-3 5,-2-1 0,-3 0 10,-4 0 1,-6 0 99,-2 0 1,-3 0-58,-1 0 1,-6 0 290,-1 0 1,-4 0-197,0 0 0,-5-4 282,1 1 1,-1-1-393,5 4 1,-4 0 79,-1 0 0,1 0-69,3 0 0,2 0-111,2 0 0,2 0-60,2 0 1,2 0 32,-2 0 0,-1 0-54,1 0 0,-5 0 19,1 0 0,-2 1 53,-2 3 17,1-3 3,-1 4 61,1-5 264,-1 0-121,-5 0-59,5 0-381,-10 0-266,4 0 275,-5 0 0,-10 0 0,-3 0 0</inkml:trace>
  <inkml:trace contextRef="#ctx0" brushRef="#br0" timeOffset="67">18388 15430 7569,'0'-12'304,"0"1"209,0 4-275,0 2 0,0 4 147,0-3-234,0 3 0,0-3-122,0 8 1,1 4 65,3 7 1,-2-1-115,6 5 1,-6 1 78,2 7 0,1-2-93,-1 6 0,4-1 57,-5 4 1,1-3-66,-4-1 1,0 1 23,0 3 1,2 0-34,1 0 0,-1-3 36,1-1 1,3-4 50,-3 0 0,2-5-153,-1-2 1,-1-5 64,4 1 0,-4-2-95,1-2 1,-2-3-75,2-1 0,-3-3-386,3 4 56,-3-6 194,-1 3 1,2-6 355,1-3 0,-1-2 0,3-6 0</inkml:trace>
  <inkml:trace contextRef="#ctx0" brushRef="#br0" timeOffset="68">18273 15464 7569,'-11'-18'0,"5"-2"170,2 5 0,4-1 292,4 5 1,2-1-195,5 1 0,2 1-182,2 2 0,4-2-107,8 3 0,-2-2 71,6 1 1,-3-1-5,6 5 1,-4 1 18,5 3 0,-2 1-104,-7 3 0,1-1 57,-4 9 1,-7-3-142,-4 6 1,-2 3-30,-6 1 0,0-1 62,-4 1 1,-7 0 52,-4 3 0,-6 5 12,-6 0 0,-1-1-55,-2-3 1,-2-1-38,-3-3 1,3 1-175,6-5 0,-1-1 51,0-6 1,5 1-378,3-5 617,2 5 0,2-8 0,-1 4 0</inkml:trace>
  <inkml:trace contextRef="#ctx0" brushRef="#br0" timeOffset="69">19061 15281 7569,'-6'-13'166,"1"-2"-172,5 9 1,0-2 438,0 1 117,0 4 1,-1-2-65,-3 5-34,3 0-322,-4 0 1,0 5-69,-3 3 0,-2 6 9,-2 1 0,1 5 46,-1-1 1,-3 3-88,0 1 1,-4 3 44,4 1 1,-4 5-143,3-2 0,-3 3-17,4 1 0,1 1-3,7-1 1,2 1 74,5 4 1,0-4-20,0 3 1,5-4-56,2-3 1,5 1 74,3-6 1,-2 1 144,2-4 1,-2-2-80,-2-2 0,0 2 8,1-6 1,-1 0-88,1-4 0,-5 1 1,1-1 0,-4-3-174,3 0-84,-4-6 0,3 3-590,-2-5 312,-3 0-20,4 0 307,-5 0 1,0-5-759,0-3 1030,5 3 0,2-5 0,4 4 0</inkml:trace>
  <inkml:trace contextRef="#ctx0" brushRef="#br0" timeOffset="70">19084 15498 7569,'0'-16'-137,"-4"3"137,1-2 0,-1 2 0,4 2 206,0-1 1,0 1 887,0-1-352,0 6-166,0 1-386,0 0 0,0 5-130,0 0-53,5 5 0,0 11 72,3 3 0,2 0-66,-3 4 1,7-2 63,2 5 0,-1 0-77,-4 0 0,4 0-20,1 4 1,4-1-16,-1 2 1,-1-2 39,1-2 1,-4-3-84,4 2 0,-5-5-19,1-2 1,2-2 61,-2 3 0,-1-4-117,-6-5 0,2-3-90,-3 0 62,-2-1 0,4 1-439,-5-1-226,0-4 26,-4 2 819,0-5 0,0 0 0</inkml:trace>
  <inkml:trace contextRef="#ctx0" brushRef="#br0" timeOffset="71">19473 15487 7569,'-17'-23'0,"4"4"0,-2 0 0,4 9 0,3-2 0,-2 3 0,4 3 0,-6 2 0,1 3 0,-1 1 0,1 6 993,0 6-679,-6 4-140,4 7 0,-8 4-106,2-1 1,-3 6-201,-1-2 1,6 3-54,1 2 1,4-1-62,0 0 0,5-5 58,-1-2 0,5-7-46,0-1 0,1-5-406,2 2 640,0-4 0,0 0 0,0-1 0</inkml:trace>
  <inkml:trace contextRef="#ctx0" brushRef="#br0" timeOffset="72">19461 15612 7569,'-6'-15'389,"2"0"0,3 3-547,1 5 1,5 3 18,2-4 0,4 6 301,0-2 0,4-1-13,0 1 1,6 0-5,-2 4 1,2 0-219,2 0 1,0 0-144,0 0 0,-4 0-59,0 0 0,-1 0 275,1 0 0,-3 0 0,-4 0 0</inkml:trace>
  <inkml:trace contextRef="#ctx0" brushRef="#br0" timeOffset="73">19530 15749 7569,'-7'0'33,"2"0"0,7 0 92,1 0 1,4 0-43,4 0 0,2-3-40,2-1 0,3 0-146,5 4 0,-1-1 86,1-3 1,0 3-755,0-3 771,0 3 0,0-5 0,0 0 0</inkml:trace>
  <inkml:trace contextRef="#ctx0" brushRef="#br0" timeOffset="74">19929 15384 7569,'-10'-15'195,"3"-1"1,-4 6 165,10 0 600,-4 9-574,5-4-452,0 5 1,0 9 90,0 2 1,0 7-50,0-3 1,0 9 81,0-1 0,0 6-14,0-2 1,0 5-119,0-2 1,0 3 77,0 1 1,0-1-169,0-2 1,0-3-30,0-5 1,0-2-17,0-2 0,0-2-166,0-6-285,0 0 659,5 1 0,2-1 0,4 1 0</inkml:trace>
  <inkml:trace contextRef="#ctx0" brushRef="#br0" timeOffset="75">19907 15190 7569,'-11'-22'0,"4"3"535,2 8-368,10 6 0,2 5-24,9 0 1,-4 1-5,4 3 0,-2 3 201,1 9-193,3 1 0,4 7-16,1 3 1,0 4-11,0 7 1,-5-2-74,-3 6 0,-2-4-2,-2 4 0,-5 0-67,-2 4 1,-3-4 62,-1 0 0,0-2-314,0 2 1,-3-3 36,-1-4 1,-5-1-76,1 0 1,2 0 71,-2 1 238,1-6 0,-5 4 0,1-4 0</inkml:trace>
  <inkml:trace contextRef="#ctx0" brushRef="#br0" timeOffset="76">20421 15430 7569,'-11'-18'213,"4"3"1,2 7-272,5 3 17,5 5 1,-4 1 464,3 3-228,-3 2 1,0 7-46,3 2 1,-3 3-30,3 5 0,1 3-100,-1 1 0,0 1 62,-4-1 0,4-3-179,0 2 1,-1-3-85,-3-4 0,4 2-113,0-6 0,0 0 72,-4-3 220,0-1 0,0 0 0,0 1 0</inkml:trace>
  <inkml:trace contextRef="#ctx0" brushRef="#br0" timeOffset="77">20295 15692 7569,'-10'-11'715,"2"-1"-492,3 6 0,6-3-506,3 5 100,2 1 1,6-1 165,-1 0 1,6 0 261,2 4 0,4-4-280,3 1 1,4-3-158,4 3 0,4 1 192,0-1 0,5 1 0,-2 2 0</inkml:trace>
  <inkml:trace contextRef="#ctx0" brushRef="#br0" timeOffset="78">20900 15213 7569,'-11'-12'51,"4"1"1,2 3-8,5 1 0,-1 4 16,-3-1 0,3 4 85,-3 4 0,3 2 228,1 6 0,-1 6-43,-3 4 1,3 2-145,-3 7 0,2 1-100,2 6 1,0-3-31,0 3 0,0 2-132,0-2 0,4 4 123,0-4 0,4 0-101,-4-4 0,3-4-138,-3 1 0,4-7 97,-5-1 1,2-2-108,-1-5 0,-2-1-122,1-4-620,4 1 491,-6-1 0,4-3 453,-5-1 0,5-4 0,1 2 0</inkml:trace>
  <inkml:trace contextRef="#ctx0" brushRef="#br0" timeOffset="79">20717 15315 7569,'0'-22'0,"3"4"-119,5 3-19,-1 2 1,15 1 309,-3 1-130,2 0 1,2 3-2,0 0 0,1 5 214,3-5 1,-2 5-128,6 0 0,-6 1-104,2 2 0,-7 2-13,-1 1 1,-6 4-20,-2 4 0,-1 1 50,-6-1 0,0 4-43,-4 0 1,-6 6-40,-6-2 1,-6 1-39,-8-1 1,-1 3-115,-7-3 1,6-1-141,-6 1 1,7-4 331,0 4 0,3-5 0,1 2 0</inkml:trace>
  <inkml:trace contextRef="#ctx0" brushRef="#br0" timeOffset="80">21346 15144 7569,'-2'-22'194,"-1"3"1,1 3 813,-2 5-784,3 4 1,1 1 165,0 2-15,0 3-250,0-4 1,-4 11-77,1 5 1,-6 6 53,1 6 0,-3 9-77,-5 2 1,4 4 43,-4 0 1,4-1-209,0 5 0,2-2-11,3 2 0,-2 1 61,5-5 0,-4 0-32,5-3 0,-1 3 56,4 0 0,0-1 48,0-7 1,5 2-69,2-6 0,4 1-118,0-4 1,0-4-48,1 0 1,3-5 69,0 1 0,0-3-127,-3-5 0,-4 2 42,-1-5 0,1 3 264,3-3 0,1 5 0,-1-2 0</inkml:trace>
  <inkml:trace contextRef="#ctx0" brushRef="#br0" timeOffset="81">21391 15418 7569,'-11'-23'0,"5"2"174,2 2-181,2 7 548,2 2-282,0 9 44,0-4-74,6 5 0,0 1-173,5 3 0,5 3-36,-1 9 0,4 1 17,-4 6 1,4 1-12,-4 3 1,4-3-84,-3 3 0,-1 1-35,-4-2 0,1 5-149,-1-4 0,0-5 18,1-3 1,-5-5-59,1 2 0,-5-4-127,0 0 1,3-5 98,-3 1 0,2-4 309,-1 3 0,3-4 0,4 2 0</inkml:trace>
  <inkml:trace contextRef="#ctx0" brushRef="#br0" timeOffset="82">21643 15327 7569,'-6'-19'7,"-1"0"1,1 6-20,-2 2 0,4 4 277,-4 7 0,5 0-119,-5 0 1,0 5-71,-3 3 0,-2 7-63,-2 4 1,1 4 36,-5 4 1,5 2-77,-1 5 1,-2 2-1,2 2 0,0-5-227,4 5 1,3-6 95,0 2 0,6-1-299,-2-7 0,-1 0 456,1-7 0,0 2 0,4-3 0</inkml:trace>
  <inkml:trace contextRef="#ctx0" brushRef="#br0" timeOffset="83">21700 15430 7569,'0'-12'251,"0"1"-157,5-1 1,-1 5-204,7-1-147,-2 6 1,11-4 217,-5 6 0,1 0 170,-5 0 1,4 0-375,0 0 119,1 0 0,-1 2-16,0 2 1,0-3 138,-3 3 0,4 2 0,2 0 0</inkml:trace>
  <inkml:trace contextRef="#ctx0" brushRef="#br0" timeOffset="84">21711 15612 7569,'0'-11'0,"1"3"131,3 1 0,2 0 248,6 0 1,-3 0-233,2 4 1,-2 1-136,6-2 0,2-1-483,-2 2 0,5-2 265,-1 1 0,3 2 206,1-1 0,0 1 0,-1 2 0</inkml:trace>
  <inkml:trace contextRef="#ctx0" brushRef="#br0" timeOffset="85">22031 15281 7569,'4'-19'-5,"-1"0"0,3 5 0,-3-1 0,2 2 487,3 2 0,1 3-157,-5 1 1,3 3 267,-3-4-492,5 6 1,-3-4-179,6 6 1,-5 2 81,1 2 0,-2-1-100,2 9 0,1-2-13,-5 9 0,3 0 77,-3 4 1,0 0-96,-4 0 0,-1 3-2,-3 1 1,-4 5-4,-7-2 0,1-1 56,-5 2 1,4-2 38,-4 1 1,0 2 12,-4-5 0,5-1-1,3-3 0,2-1 108,2-3 0,-1-1-57,1-3 122,5-3 0,0 5-32,6-6 0,0-3-84,0 0 1,6-5-3,1 5 1,8-5-4,4 0 0,3 0-77,1 1 1,0-3-181,0 3 0,-1-3-323,1-1 0,0 0 552,0 0 0,0 0 0,0 0 0</inkml:trace>
  <inkml:trace contextRef="#ctx0" brushRef="#br0" timeOffset="86">22259 15087 7569,'-10'-28'0,"3"5"307,1 5-275,6 12 0,5 1 1,2 6 110,4 3 0,1 8 602,-1 7-522,1 2 1,0 7-4,3 2 1,-3 9 2,-1 2 1,1 0-188,-5 1 1,3-1 35,2 0 1,-4 4-153,-1-3 0,-3 1-31,4-1 0,-6 1-177,2-5 1,-3 0 146,-1-4 0,0-3 45,0-1 0,-5-4 96,-3 0 0,-2-2 0,-1-1 0</inkml:trace>
  <inkml:trace contextRef="#ctx0" brushRef="#br0" timeOffset="87">22590 15350 7569,'-5'-12'33,"-1"1"-10,-5-1 1,4 5-95,3-1 192,3 6 0,1-5 287,0 3 1,0 4-156,0 0 0,0 6-291,0 5 1,4 2 53,0 2 0,3 3-45,-3 4 1,4-2-24,-4-1 1,-1 0-84,-3 3 0,4 0 52,0-3 1,0 1-105,-4-4 0,0-1-331,0-4 0,0 1 518,0-1 0,0 0 0,0 1 0</inkml:trace>
  <inkml:trace contextRef="#ctx0" brushRef="#br0" timeOffset="88">22488 15452 7569,'-12'0'257,"6"-5"524,1 4-728,5-4 1,5 5 49,3 0 1,3 0-69,4 0 1,7 0 106,4 0 0,9 0-416,-5 0 0,6 0 99,-6 0 175,3 0 0,1 5 0,1 1 0</inkml:trace>
  <inkml:trace contextRef="#ctx0" brushRef="#br0" timeOffset="89">23013 15167 7569,'0'-18'67,"0"2"1,0 4 109,0 1 338,0 4-345,0 2 1,0 8 69,0 5 1,1 2-37,3 13 1,-3 1-72,3 6 0,-1 7 56,1-3 1,-3 7-47,3-3 0,1 4-189,-2-4 1,3 0 2,-3-4 0,-1 0 6,1 1 0,-1-5-41,-2 1 1,4-7-133,-1-1 1,1-1-165,-4-3 1,0-2 133,0-2 1,0-6-997,0-1 1236,0-1 0,-5 5 0,-1-1 0</inkml:trace>
  <inkml:trace contextRef="#ctx0" brushRef="#br0" timeOffset="90">22830 15224 7569,'-6'-18'0,"-3"-2"620,5 5-308,6-1 1,4 6-201,5 3-86,6-3 1,-3 7 57,5-5 1,1 5-33,7-5 0,-2 5-22,6 0 1,-1 1-173,4 2 1,-3 5 47,-1 3 0,-6-2 143,-1 2 0,-5 3-259,-7 5 1,0-1-22,-4-4 1,-2 5 3,-5-1 1,-1 0 61,-3-4 0,-3 1-26,-9-1 1,-1 1-62,-6-1 0,-4 1-92,0-1 344,-4 0 0,1 1 0,-4-1 0</inkml:trace>
  <inkml:trace contextRef="#ctx0" brushRef="#br0" timeOffset="91">23470 14973 7569,'0'-12'62,"0"1"61,0 5 185,0 0 687,0 6-915,-5 6 0,0 5-125,-3 8 0,-6 4 125,3 4 0,-4-1 20,-1 8 1,2-2-82,-5 6 1,5 2 78,-1-2 0,4 5-226,3-1 1,-1-2-13,5 2 0,-3-5 24,3 1 1,0 1 47,4-1 1,0-1-88,0-6 1,4 0 166,0-4 0,5 2-70,-2-6 0,2 1 65,-1-9 0,2 4-202,-2-3 0,3-1-198,4-4 0,-2-3 393,2 0 0,3-1 0,0 5 0</inkml:trace>
  <inkml:trace contextRef="#ctx0" brushRef="#br0" timeOffset="92">23481 15281 7569,'0'-24'-111,"0"5"1,2 6-246,1 6 1,0 2 249,5 5 1,-5 0-38,5 0 0,-4 0 696,3 0 1,0 5-192,0 2 1,3 5-35,-2 3 1,2 4-183,2 8 0,-1-3-41,1 2 0,-1 2-167,0-1 1,1 3 119,-1-3 0,1 1-109,-1-1 0,0-5 46,1 1 0,-1 0-315,1-4 0,-1-1-17,1 1 1,-1-5-485,0 1 821,1-2 0,4-2 0,2 1 0</inkml:trace>
  <inkml:trace contextRef="#ctx0" brushRef="#br0" timeOffset="93">23778 15213 7569,'-4'-25'0,"1"6"0,-1 5-105,4 3-275,0 5 744,0 1 1,0 6-181,0 3 0,0 3 31,0 9 0,-7 6-146,-4 9 1,-2 2 69,-6 1 0,2 2-122,-2 2 0,-3-3 1,3 3 0,-3-3 47,0-5 0,4 2-176,3-6 1,2 0-131,1-7 1,1 1 90,0-5 0,3 1-331,0-5 1,6 0 480,-2 1 0,3-1 0,1 1 0</inkml:trace>
  <inkml:trace contextRef="#ctx0" brushRef="#br0" timeOffset="94">23892 15338 7569,'-6'-7'0,"2"-1"277,3 0-237,1 2 0,1-3 317,3 5-157,2 1 1,2 3-140,0 0 1,-1-4-130,5 0 1,3 0 17,0 4 0,2 0 78,-2 0 0,-2 0-381,2 0 0,1-4-5,0 1 358,-1-1 0,1 4 0,2 0 0</inkml:trace>
  <inkml:trace contextRef="#ctx0" brushRef="#br0" timeOffset="95">23790 15487 7569,'-7'0'-456,"12"0"0,3 0 912,7 0 0,3 0-286,1 0 1,-1 0-142,1 0 0,0 0-340,4 0 193,0 0 1,-1 0 74,1 0 43,-5 0 0,4 0 0,-5 0 0</inkml:trace>
  <inkml:trace contextRef="#ctx0" brushRef="#br0" timeOffset="96">24144 15224 7569,'5'-23'-103,"-3"5"-52,6 3 1,-2-1 675,2 0 1,2 1-141,-2 4 1,2-1-128,1 1 1,1 0-49,-1-1 1,0 5-264,1-1-6,-1 5 1,1-2-161,-1 5 235,1 0 1,-1 0-67,0 0 1,-3 4-69,0 0 1,-2 5 23,2-2 1,1 0-81,-6 0 1,5 1-98,-4 3 144,0 1 0,-4-1 67,0 1 0,0-1 25,0 0 0,-2-3 10,-2 0 0,-2-1 6,-5 5 1,-1-1 60,1 1 1,-4-5-44,-1 1 1,1-2 144,4 2 0,3 1-83,1-6 1,3 5 266,-4-4-239,6 5 1,-4-7-45,6 6 0,0-4-35,0 3 1,6-3-6,1 4 0,3-2-2,2 2 0,0 2 28,4-3 0,-4 4-88,4 0 0,0 0 63,-1 1 0,-1 1-76,-6 2 1,2-2 72,-2 2 1,-3-1-1,-1 1 1,-3-2 27,-1 2 1,0 1 5,0 0 0,-1 3-18,-3-4 0,-6 1-8,-6 0 1,-4-4 6,1 3 0,-6 2 3,-2-2 0,-3 0-93,3-3 1,-2-5-34,6 1 0,-1-5-167,9 0 1,3 2-392,4-1 667,6 0 0,-3-9 0,5-1 0</inkml:trace>
  <inkml:trace contextRef="#ctx0" brushRef="#br0" timeOffset="97">24372 15087 7569,'-5'-23'255,"4"5"32,-3 3 1,3 2-408,1 2 1,4 3 58,-1 1 0,2 3 1341,-1-4-861,-3 6 1,6-7 39,-3 5-177,-3 0-129,9 4-19,-4 5 0,6 3 3,-1 7 1,-3-2 32,-1 2 1,5 3-35,3 1 0,2 3-52,-2 0 1,1 1 44,3 0 1,3 4-96,-3-1 0,-3 5 33,0-5 1,0 5-49,-1-4 0,-1 3 7,-6-3 0,1 3-123,-5-3 0,1 5-128,-1-2 0,-3-1 111,3 2 1,-4-6-195,-4 2 1,1 1 115,-4-2 0,-5-3-333,-3-4 1,-5 0-93,1 4 0,-4-1 617,-4-3 0,-7 2 0,-7-3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44:44.2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20044 15738 7569,'0'-8'-167,"0"1"271,0 4 0,0-3 0,1 3 0,3-1 1,3 2-1,3 1 0,3 1 0,2-2 1,4 0-1,2-2 0,0 2 83,2 0 0,1 2 1,8 0-1,0 0 0,2-1 1,3-2-1,0 0 0,-1-1 1,1 0-1,2 0-172,2 2 1,-4-3 0,0 0-1,-4-1 1,-4 1 0,-1 2 0,-4-1-1,-4 0-2051,-5 1-301,-2 2 2337,-12 1 0,-7 5 0,-12 2 0</inkml:trace>
  <inkml:trace contextRef="#ctx0" brushRef="#br0" timeOffset="1">20169 15772 7569,'-18'0'-47,"6"0"1,5 1 0,4 2 0,4 1 273,5-2 1,4 1-1,2-1 1,-1 2-1,1 0 1,-1 0-1,1 0 1,0-1-80,3 3 1,-2-5-1,4 4 1,-1 0-1,2 1 1,1 2-1,0 0 1,0 0-158,-1 3 1,3 0 0,-3 0 0,1 1 0,0-1 0,0 1-1,-1 0-78,-3 4 1,-2-2-1,-3 5 1,-2 1-1,-6 1 1,-4 2-1,-7 1 1,-5 2 37,-5 0 0,-7 6 1,-2-3-1,-2 2 1,-4-2-1,-3 0 1,0-1-1,2 0 130,0-3 1,2-2-1,3-2 1,5-4-1,3 1 1,4-1-1,2-1 95,2-2 1,6-1 0,4-2-1,4 1 1,4-2 0,5-3-41,5-3 0,9-3 0,7-1 1,3 0-1,2 0 0,-1-1 1,0-1-78,0-2 1,-3-1 0,-1 2 0,1-1 0,-1 1 0,-1-1 0,-1 0-1,-4 1-207,-3 2 1,-1 0-1,-5-2 1,-1 0 0,-1 0-1,-2 2-1913,1 1 2061,-6-5 0,-1 3 0,-5-3 0</inkml:trace>
  <inkml:trace contextRef="#ctx0" brushRef="#br0" timeOffset="2">20146 16777 7043,'8'0'74,"-2"2"0,1 1 1,-2 5-1,1 2 1,0 2-1,3-1 1,2 2-1,0 1 0,0 1 1,2 0-1,1 0 1,2 0-1,1-1 1,-1-1-1,0-1 109,0-1 1,-3-1 0,2-1-1,-2-3 1,-2 1 0,1-1-1,-1 2-573,1-2 1,-1-1 0,0-5 389,1 0 0,-1 5 0,1 2 0</inkml:trace>
  <inkml:trace contextRef="#ctx0" brushRef="#br0" timeOffset="3">20409 16789 7569,'0'-12'272,"-1"5"0,-3 0 1,-2 3-1,-2 7-229,0 7 1,1 7 0,-6 6-1,-1-1 1,-1 2 0,0 2-1,-1 0 1,1 0-794,1-2 0,2-2 750,0-3 0,1 7 0,-1-2 0</inkml:trace>
  <inkml:trace contextRef="#ctx0" brushRef="#br0" timeOffset="4">21014 15909 7569,'-10'2'86,"3"1"1,3 5 0,3 3-1,1 5 1,0 3 0,0 3-1,0 5 1,0 4 0,0 2-1,0 2 86,0 3 0,0-1 0,0 4 1,0-2-1,0-2 0,0 0 0,0-2 1,0 1-1,1-5-175,3-1 1,-3-4 0,4-3 0,-1-1 0,1-3 0,0-4 0,0-2 0,-2-2-369,-2 0 1,-1 1 0,0-1-1102,0 1 1472,0-6 0,-10 4 0,-3-4 0</inkml:trace>
  <inkml:trace contextRef="#ctx0" brushRef="#br0" timeOffset="5">20946 16012 7569,'0'-16'36,"0"3"1,1-2 0,3 2 0,5 2 0,4-1 0,3 1 0,2-1 0,2 2 0,3 1 145,4 2 0,-3 4 0,4-1 0,-2 3 1,1 1-1,-2 0 0,-1 1 0,-1 3-172,0 4 0,-5 6 0,-3 1 0,-4 0 0,-3 2 0,-4 0 0,-3 2-111,-1 0 0,-10-3 1,-5 3-1,-7 0 1,-3 0-1,-4-1 0,-3-1 1,-2 0-75,2-1 0,-1 0 1,5-5-1,1 0 1,2 1-1,5-1 175,2 1 0,8-1 0,5 0 0</inkml:trace>
  <inkml:trace contextRef="#ctx0" brushRef="#br0" timeOffset="6">21277 16332 7560,'8'0'19,"-1"0"0,2 1 0,1 3 1,2 2-1,-1 3 0,-1 1 1,0 3 141,2 0 0,-7 3 1,6 1-1,0-1 0,0 2 1,2-2-1,-1 2 0,-2-1-166,1-1 1,-1-1 0,1-3 0,1-1 0,-1 1 0,0-1-394,1 1 1,-4-5 397,-1 1 0,-4-6 0,2 3 0</inkml:trace>
  <inkml:trace contextRef="#ctx0" brushRef="#br0" timeOffset="7">21608 16286 7569,'0'-11'127,"-1"-1"1,-2 1 0,-2 1-1,-1 3-2,-3 7 1,-1 5-1,-3 8 1,-1 2-1,-2 4 1,-2 4-1,-1 4 1,0 3-325,0 3 1,4-2 0,-2-2-1,3 0 1,4-1 0,1-1 0,3-4-267,2-3 1,-1-6 0,1 1 464,2-2 0,0-2 0,2 1 0</inkml:trace>
  <inkml:trace contextRef="#ctx0" brushRef="#br0" timeOffset="8">21722 16229 7569,'-6'-18'156,"1"6"0,5 7 0,0 3 0,0 7-48,0 4 0,0 9 0,0 5 1,0 6-1,0 4 0,0 1 0,0 1 1,0-1-220,0 0 1,0-1-1,0-3 1,0-3-1,0-4 1,0-3-1,0-2-349,0-1 1,0-2 459,0-4 0,0 1 0,0-1 0</inkml:trace>
  <inkml:trace contextRef="#ctx0" brushRef="#br0" timeOffset="9">21802 16309 7569,'-11'-11'377,"5"-1"1,2 1-1,4 1-352,4 2 0,2 3 0,5 6 0,1 4 1,-1 5-1,1 4 0,-1 2 0,1 0-581,-1 3 0,-3-2 1,-1-2 555,2-2 0,1 3 0,2 2 0</inkml:trace>
  <inkml:trace contextRef="#ctx0" brushRef="#br0" timeOffset="10">22054 16320 7569,'6'-11'148,"-1"3"0,-5 1 251,0-2 0,-5 4 0,-1 2 0,-2 6 0,-1 6 0,-2 5 0,-4 6-400,-3 5 1,4 1 0,-1 4 0,2 1 0,1-1 0,1 1 0,1-1 0,2 0-307,4 1 1,3-7-1,1 0 1,0-5-1,0-2 1,1-3 0,3-2-1168,4 0 1474,2-6 0,7 4 0,0-3 0</inkml:trace>
  <inkml:trace contextRef="#ctx0" brushRef="#br0" timeOffset="11">22476 15521 7569,'-5'-11'65,"3"-1"0,-6 2 0,-1 2 1,-1 5-1,-1 3 0,-2 5 1,-1 5-1,-1 5 0,1 4 1,1 4 1645,2 2-1682,-1 7 1,-3-2-1,0 7 1,1 3-1,0 1 1,0 5-1,-3 2 1,0 2-60,-4 1 0,0 1 0,-1 5 0,2 0 0,2-1 0,2-3 0,2-4-32,1-2 0,7-2 0,2-3 1,3-4-1,1-3 0,1-2 0,3-2 1,3-6-81,3-5 1,6 1 0,0-6 0,1-1 0,0-3 0,1-2 0,1-1 141,-1 1 0,3-4 0,-3 0 0</inkml:trace>
  <inkml:trace contextRef="#ctx0" brushRef="#br0" timeOffset="12">22453 16126 7569,'0'-11'182,"0"-1"1,0 1-1,2 2 1,1 5 0,5 8-42,2 5 0,2 7 1,-1 2-1,1 1 1,0 0-1,2 2 0,3-1 1,-1-1-282,1-4 1,2 2-1,-3-2 1,1-1-1,-1-1 1,-1-2-1,1-1 1,-1-1-505,-1-1 1,-5-5 643,-2 5 0,1 0 0,3 3 0</inkml:trace>
  <inkml:trace contextRef="#ctx0" brushRef="#br0" timeOffset="13">22693 16058 7569,'-4'-15'-100,"1"-1"221,0 2 0,1 13 0,-1 9 1,-2 8-1,-1 7 0,-5 4 1,-1 4-1,-5 5-245,0 2 0,1 0 0,-1-5 1,0-1-1,2-4 0,1-3 1,1-5-977,3-2 1100,1 2 0,-2-7 0,-1 4 0</inkml:trace>
  <inkml:trace contextRef="#ctx0" brushRef="#br0" timeOffset="14">22979 15612 7569,'-12'-17'49,"2"4"1,3 8 0,3 10 0,1 8-1,1 7 1,-2 5 0,1 6 84,2 2 0,1 6 0,0 4 0,0 5 1,0 4-1,0 0 0,0-2 0,0-4-197,0-4 0,4-4 1,0-7-1,-2-2 1,1-1-1,-1-2 1,2-3-1,0-3-291,1-1 0,-4-5 1,3 1 353,-3-2 0,-1 3 0,0 2 0</inkml:trace>
  <inkml:trace contextRef="#ctx0" brushRef="#br0" timeOffset="15">23070 16115 7569,'-7'-10'6,"0"1"1,1 2-1,1 4 39,0 4 0,1 4 0,5 6 1,2 2-1,2 2 0,1 3 0,3 1 1,2 0-217,5 1 0,-4-3 0,4-2 0,-2-2 0,-1-2 0,3-1 0,-1-2 171,1-4 0,-3-3 0,4-1 0,-6 0 0</inkml:trace>
  <inkml:trace contextRef="#ctx0" brushRef="#br0" timeOffset="16">23287 16206 7569,'0'-11'-167,"0"-1"0,0 1 0,-1 1 407,-3 2 0,-1 4 1,-4 8-1,1 5 1,1 5-1,-1 5 1,1 4-1,-1 4-146,2 3 0,-4 4 0,2 3 0,-2 2 0,-3 2 0,-1 2 0,-2 2-126,-2 0 0,3-4 0,-3-3 1,1-4-1,5-3 0,2-6 1,3-5-1,2-4-826,3-4 1,0 0 857,2-1 0,-5-5 0,-1 0 0</inkml:trace>
  <inkml:trace contextRef="#ctx0" brushRef="#br0" timeOffset="17">23276 15487 7569,'2'-10'-15,"5"3"1,5 7-1,4 7 1,0 4-1,-1 4 1,2 4-1,2 3 138,2 1 0,3 8 0,2 5 1,2 3-1,0 4 0,-2 2 1,-3 0-1,-4 1 0,-2 0-32,-3 0 0,-7-1 1,-3 1-1,-3 0 1,-1-1-1,-2 0 1,-5-2-95,-4-1 1,-8-6-1,0 3 1,-4-5-1,-2-2 1,-2-5-1,3-1-618,4-5 0,3-2 621,6 0 0,-1-2 0,1-6 0</inkml:trace>
  <inkml:trace contextRef="#ctx0" brushRef="#br0" timeOffset="18">23824 16035 6996,'-6'-8'150,"3"2"1,6 0 0,4 1 0,5-1 0,2 3 0,1-1 0,0 0 0,0 1 0,2 1 0,1-1-52,2 0 0,1-1 1,2 4-1,0 0 1,0 0-1,0 0-99,0 0 0,-6-5 0,0-2 0</inkml:trace>
  <inkml:trace contextRef="#ctx0" brushRef="#br0" timeOffset="19">23835 16240 7569,'-11'0'-77,"6"0"1,5 0 0,6 0 0,4 0 0,3 0 0,2 0-1,4 0 81,3 0 1,6-3 0,2-1 0,3 1 0,1 2 0,-1 1 0,-1-1 0,-1-2-5,0-1 0,-3-4 0,0 1 0</inkml:trace>
  <inkml:trace contextRef="#ctx0" brushRef="#br0" timeOffset="20">24543 15635 7569,'0'-11'81,"2"1"0,2 2 1,2 5-1,1 7 1,0 8-1,-2 5 146,-3 5 0,0 7 0,-2 5 0,0 8 0,0 5 0,-2 4 0,-1 0 0,-5 1-164,-2 0 0,2-4 1,2 2-1,1-5 1,2-2-1,2-3 0,1-5-268,0-6 1,0-3-1,0-3 1,1-2-1,2-2 205,1-3 0,5 1 0,-3 1 0</inkml:trace>
  <inkml:trace contextRef="#ctx0" brushRef="#br0" timeOffset="21">19952 17691 7569,'-11'-5'74,"3"2"1,2-2 0,2 4 0,4 7-1,3 6 1,0 4 0,2 2 0,3 4 0,1 2-1,0 4 1,-2 0 0,1 1 0,0-1 0,-1 0 36,2-3 0,-4-1 1,0-1-1,-1-2 1,0-2-1,-1-3 1,-2-4-823,-1 0 1,0-5 710,0 1 0,0-5 0,0 2 0</inkml:trace>
  <inkml:trace contextRef="#ctx0" brushRef="#br0" timeOffset="22">19918 17908 8609,'15'0'0,"2"0"0,0 0 0,4 0 0,2 0 0,3 0 0,5 0 1,2 0-50,1 0 1,-1 0 0,-1 0-1,-3 0 1,-1 0 0,-3-1 48,-1-3 0,-6-3 0,-1-4 0</inkml:trace>
  <inkml:trace contextRef="#ctx0" brushRef="#br0" timeOffset="23">19952 17668 7569,'9'-14'-88,"3"1"0,5 5 1,6 0-1,5 2 1,1-2-1,2 2 1,-2 1-1,-1 1-240,0 0 0,0 0 0,2 4 328,-3 0 0,-3 0 0,-1 0 0</inkml:trace>
  <inkml:trace contextRef="#ctx0" brushRef="#br0" timeOffset="24">20500 17645 7569,'-11'0'66,"-2"0"1,-1 2-1,-1 0 1,1 3 0,2 1-1,0 3 1,-1 3 89,-2 3 0,4-1 0,-2 5 0,4 1 1,2 3-1,0 3 0,3 0 0,3 0-247,1-2 0,1 1 0,4-1 0,7-2 0,6-2 0,3-2 0,2-3 38,0-2 0,4-7 0,0-2 0,1-3 0,3-2 0,-1-4 1,3-5-1,-2-4 124,-2 0 1,-4-3-1,-6 1 1,-3-2 0,-4-2-1,-2-2 1,-2-1 0,-4 0-53,-3 1 0,-11-5 1,-5 0-1,-7 2 0,-6 1 1,-6 2-1,-7 2-192,-3 1 1,2 10 0,1 0 0,3 4 0,5 1 0,6 3 0,4 3 0,5 6-531,6 2 0,6 2 703,6-1 0,0 6 0,0 0 0</inkml:trace>
  <inkml:trace contextRef="#ctx0" brushRef="#br0" timeOffset="25">20934 17645 7569,'-16'-23'517,"8"6"1,1 1 0,4 6-345,3 6 0,0 15 0,0 11 1,1 4-1,2 2 0,2 2 0,1 3-232,3 1 0,-2 1 0,0-1 0,1-1 0,-1-1 0,0-3 0,-2-1 0,-1-4-666,1-4 1,-4 1 0,3-6 724,-3-1 0,4-7 0,2-2 0</inkml:trace>
  <inkml:trace contextRef="#ctx0" brushRef="#br0" timeOffset="26">20809 17622 7569,'5'-17'78,"3"0"0,2 3 1,2 1-1,4 3 0,3 0 1,2 1-1,2 2 116,0 3 0,0 3 0,0 1 0,-1 1 0,0 3 0,-3 3 0,-4 3 0,-2 3-167,-2 2 0,-4-1 0,-4 5 0,-1 2 0,-4 0 0,-1 3 1,-5 2-1,-3 0-169,-5 0 0,-1-2 1,-6-3-1,1 0 0,3-3 1,4-1-1,4 0 118,3-1 0,-1-1 0,5-3 0,2-1 0,2-1 0,4-1 0,4-1-126,6 1 1,0-4 0,7 0 0,1-1 0,5 0 0,2-2 0,3-1-609,1-1 1,0 2 757,-3 2 0,9-3 0,-4 4 0</inkml:trace>
  <inkml:trace contextRef="#ctx0" brushRef="#br0" timeOffset="27">21768 18011 7569,'-1'-17'46,"-2"-1"1,0 1-1,0 0 1,2 2 0,1-2-1,1 1 1,2-2 480,0 0 0,5-4 0,-3-5 0,0 2 0,0-1 0,-1 1 0,0-3 0,0 0-418,-2 0 1,-1 0 0,-1 3-1,0-2 1,0 3 0,0 2-1,0 5-181,0 0 0,0-2 1,0 4-182,0 1 1,0 9-1,0 7 1,0 10-1,2 6 110,2 6 1,-1 4-1,7 6 1,4 0 0,2 0-1,1 1 1,1-1 0,2-1-15,2-3 0,0-2 0,-2-5 0,-2 0 0,-1-1 1,0-3-1,-1-5-315,-2-6 0,-1 1 0,-3-4 0,-1 0 472,-1 1 0,-6-3 0,3-3 0</inkml:trace>
  <inkml:trace contextRef="#ctx0" brushRef="#br0" timeOffset="28">21768 17919 7569,'-10'-5'297,"2"-2"0,5-4 0,1 0 0,4 0 0,1-1 0,6 2-85,5 2 0,0-2 1,7 3-1,1-2 1,5 1-1,1 3 1,1 1-1,0 1-774,3 0 1,-3 2-1,0-1 1,1 0 0,-3-3 561,1-2 0,4 0 0,-3-5 0</inkml:trace>
  <inkml:trace contextRef="#ctx0" brushRef="#br0" timeOffset="29">22339 17463 7569,'-14'-18'1323,"2"3"-968,1 2 1,8 8-1,-1 6 1,3 9-1,1 8 1,0 5 0,0 3-1,0 5-425,0 2 0,0 1 1,0 0-1,0 1 0,0-2 1,0-2-1,0-1-100,0-3 1,0 0-1,0-4 1,1-1-1,1-3 1,3-4 0,2-3-1,2-1 50,1-4 1,2-2-1,4-5 1,1 0 0,4 0-1,-1 0 1,3-1-173,1-3 0,-4-2 1,4-6-1,-3 0 1,-2-3 291,-1-4 0,3-3 0,-3-1 0</inkml:trace>
  <inkml:trace contextRef="#ctx0" brushRef="#br0" timeOffset="30">22579 17542 7569,'-5'-11'225,"4"0"1,-3-1-1,3 1 1,1-1 176,0 1 0,0 6 1,0 6-1,0 8 0,0 6 1,0 3-1,0 4-386,0 3 0,0 0 0,1 5 0,1-1 0,2-1 0,-1 1 0,-1-1-305,2 0 1,2-2 0,6-4-1,-2-3 1,0-3 0,0 0-1,3-1 1,1-1-1557,2-2 1845,2-5 0,10 3 0,1-4 0</inkml:trace>
  <inkml:trace contextRef="#ctx0" brushRef="#br0" timeOffset="31">23253 17565 7569,'-10'-21'593,"3"3"-395,7 7 0,0 5 0,5 10 1,1 4-1,0 3 0,1 3 0,1 3 1,1 1-361,1 2 0,-2-2 0,-1 1 0,2 1 0,1 0 0,2-1 0,-1-4-658,1-2 1,-1-3 819,1-2 0,4 2 0,2-4 0</inkml:trace>
  <inkml:trace contextRef="#ctx0" brushRef="#br0" timeOffset="32">23561 17634 7569,'-7'-8'185,"-1"2"1,-1 1-1,-1 2 1,-1 3 140,-1 4 1,-4 7 0,-2 9 0,-1 2 0,0 5 0,0 3 0,0 5 0,1 2-185,1 1 0,1 5 0,2-3 0,-1 2 0,1-1 0,1-1 0,2-2-442,-1-2 0,2 0 1,1-11-1,3-2 1,1-4-1,2-3 300,2-2 0,1-1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3:38:46.2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19141 8371 7569,'-6'-5'86,"2"-2"1,3-3 0,2-2 0,3 1 0,4-1-1,2 1 1,2-2 0,4-1 0,3-2 0,2-2-1,3-2 1,3-2 0,4-1 0,2-1 0,1-2 96,0-5 1,2 1-1,2-3 1,4-4-1,2-2 1,3-5 0,-23 22-1,0 0 1,1-1-1,1 0 1,-1 1-1,1 0-142,-1 1 0,0 0 1,25-18-1,-6 4 0,-2 2 1,-4 3-1,-3 3 1,-5 4-1,-5 4 0,-4 4 109,-6 3 0,-2 1 0,-2 2 1,0 3-1,1 1-209,-1 3 0,-3 0 1,-2 1-1,1-2 0,-1 0-1066,3 0 0,-5 2 0,-4 1 1125,-7 0 0,-3 10 0,-1 3 0</inkml:trace>
  <inkml:trace contextRef="#ctx0" brushRef="#br0" timeOffset="1">20866 6944 7569,'-1'-10'213,"-3"2"1,-3 6 0,1 4 0,2 6 0,3 3 0,2 4 0,2 4-1,2 3 107,1 1 0,2 0 0,3 0 0,1 1 0,-1 1 0,1 3 0,-1 0-85,0 0-70,-4 3-254,3-6 1,-9 8 82,3-3 0,-3-1-85,-1 2 1,0-5-53,0 5 99,0-6 1,-5 3 0,-4-5-1,-5 0 1,-5 0 0,-2-2 0,-2-1-32,0 0 0,-4-7 1,1 3-1,0-4 0,4 0 1,3-2-1,3-2 0,5-3-578,3 0 1,1-5 0,8 0 0,8-7 652,7-3 0,6-6 0,1-2 0</inkml:trace>
  <inkml:trace contextRef="#ctx0" brushRef="#br0" timeOffset="2">21300 7184 7569,'-4'-12'191,"0"1"0,2-1 1,-1 2-1,-1 1 0,-3 3 56,-3 1 0,-1 2 1,3 7-1,-1 5 0,-3 5 1,-2 5-1,0 4 1,2 2-256,0 2 0,5 5 0,0-2 0,2 2 0,3 0 0,0-3 0,2-1 0,2-3-58,2-1 0,2-6 0,5-3 1,2-2-1,2-3 0,4-2 0,3-4 1,1-3 111,-1-1 0,5-1 0,0-3 0,-2-4 0,-1-2 1,-1-1-1,-1-2 81,-3-2 1,-3 1 0,-6-5 0,-1-3 0,-2-3 0,-4-5 0,-4 0-110,-5 0-200,-9 4 0,-8 0 0,-8 6 1,-2 7-1,-1 4 0,1 5 0,1 3-316,2 1 0,6 5 0,1 4 0,6 3 0,6 3 498,3-1 0,3-1 0,5-1 0</inkml:trace>
  <inkml:trace contextRef="#ctx0" brushRef="#br0" timeOffset="3">21631 7195 7569,'0'-18'151,"0"-2"1,0 5-1,0 1 1,1 1-1,2 2 1,1-1 187,-2 1 1,-2 6-1,-2 5 1,-3 7-1,0 6 1,0 2-250,2-1 0,2 4 0,1 1 1,0 4-1,0 2 0,0 3 0,0 0 1,0 1-196,0 1 0,4-1 0,1 2 0,0-1 0,0-2 0,-1-4 0,-1-3 0,2-2-244,2 2 0,-5-5 1,3-1-1,-1-2 0,0-2 349,-1 1 0,-7-1 0,-3 1 0</inkml:trace>
  <inkml:trace contextRef="#ctx0" brushRef="#br0" timeOffset="4">21962 7149 7569,'-3'-19'945,"-1"2"-699,1 0 0,2 16 0,1 11 0,1 9 0,2 8 1,1 2-1,-2 1 0,-1 2-396,-1 1 0,0 1 0,0-1 1,0-1-1,0-3 0,0-1 1,-1-2-294,-3-2 0,3-7 0,-3-1 0,3-4-694,1 0 1137,0-6 0,-5-1 0,-2-5 0</inkml:trace>
  <inkml:trace contextRef="#ctx0" brushRef="#br0" timeOffset="5">21951 7275 7569,'0'-19'155,"0"1"0,0 2 173,0 2 0,0 7 0,0 7 1,1 7-1,3 4 0,2 3 1,3 3-287,3 0 1,-3 3 0,7 2 0,1 1 0,2 0-1,2 0 1,2 0 0,0 0-188,0-1 0,3-4 0,1-3 0,-2-2 0,-2-3 0,-3-1 0,-2-3 0,0 0 214,0-4 0,-4-1 0,1-2 1,-2-1-1,-2-4 0,-1-1 531,-2-6 0,1 0 0,-4-6 1,0-1-1,0-1 0,-1-4 1,0 0-567,-1-2 0,1-3 1,-3 2-1,2 0 1,1-1-1,-2 2 0,0 2 1,-1 5-1746,3 2 0,-3 3-92,3 3 0,-3 7 1803,-1 5 0,-5 5 0,-1 7 0</inkml:trace>
  <inkml:trace contextRef="#ctx0" brushRef="#br0" timeOffset="6">22636 7092 7569,'0'-15'143,"1"0"0,3 1 0,4 3 0,2 3 146,1 4 0,0 8 0,-4 5 0,-3 5 1,-3 5-1,-1 4 0,0 3 0,0 3-211,0 1 1,0 3-1,0-3 1,0 2-1,0-2 1,0-2-1,0-1 1,0-2-174,0-3 0,0-1 0,0-5 0,0-2 0,2-3 0,0-2 1,3-3-743,1-1 0,-3 2 837,1-7 0,-8-3 0,-2-8 0</inkml:trace>
  <inkml:trace contextRef="#ctx0" brushRef="#br0" timeOffset="7">22533 7081 7569,'0'-11'275,"3"0"0,3 2 0,7 3 0,3 1 1,5 3-1,0-1 0,3 0 0,3 0 306,4 0 1,5-2 0,4 1 0,0 2 0,2 0 0,-1 2-582,-3 0 0,2 5 0,1 2 0</inkml:trace>
  <inkml:trace contextRef="#ctx0" brushRef="#br0" timeOffset="8">18136 10861 7569,'5'-11'7,"3"1"1,2 2-1,2 4 1,-1 4-1,0 3 1,1 2 0,-1 1-1,2 3 1,1 3-1,2 1 1,2 4-1,4 1 1,2 2 0,5 0-1,3 1 268,3-2 1,7 0 0,0 2 0,1-2 0,0-2 0,-1-2 0,0-1 0,-1-3-190,-3-2 1,-4-5 0,-3 2 0,-5 0 0,-3-4-1,-4-1 1,-4-1 257,-2 0 0,-4 0-586,-5 0 0,-6-3 1,-9-1-1,-2 1 242,-2 2 0,-3 1 0,-5 0 0</inkml:trace>
  <inkml:trace contextRef="#ctx0" brushRef="#br0" timeOffset="9">19530 10998 7569,'0'-7'70,"0"-1"0,0 2 1,0 4-1,1 10 1,1 9-1,2 5 1,-1 5-1,-2 4 693,-1 2-753,0 6 0,0-4 1,0 5-1,1-2 1,2 0-1,2-3 0,0-2 1,1-3-1,-1-3-27,1-1 1,1-2 0,-3-2 0,-1-3-1,-2-4 1,-1-3-417,0 0 1,-7-2 432,-4-2 0,0-3 0,-6-5 0</inkml:trace>
  <inkml:trace contextRef="#ctx0" brushRef="#br0" timeOffset="10">19495 11101 7476,'-11'-23'185,"5"5"1,2 3 0,4 4-22,4 3 1,-2 3-1,6 6 1,1 3 0,2 4-1,3 2 1,1 3 0,-1 2-73,-1 4-83,-2 3 1,1-1 0,-1-1-1,1-1 1,-2 0 0,-1 0-1,-2-1-52,2-1 1,0-2-1,0-4 1,-1 1 0,0-2-1,3-2 1,0-5 50,0-1 1,1-2 0,1 0 0,0-3 0,3-3 0,-1-6-1,0 0 1,0-2-12,-1-2 1,-1-1-1,0-6 1,-1 0-1,1 0 1,-3 0 0,-1 1 19,-3-1 0,0 5 1,-6 3-1,0 2 1,0 2 41,0-1 1,0 7 0,0 5 0,0 8 0,0 6-1,-2 5-24,-2 2 0,3 3 1,-3 2-1,3 2 1,0 0-1,-2 1 0,0 0 1,0 1-121,2 0 1,1-3-1,0-4 1,0 0 0,1-1-1,2-3 1,0-3-396,0 1 0,2-5 0,0 4 480,1-4 0,2 5 0,3 1 0</inkml:trace>
  <inkml:trace contextRef="#ctx0" brushRef="#br0" timeOffset="11">20055 11512 7569,'6'-5'-62,"1"-1"1,-3-6 0,3 1-1,3 0 1,0-1 0,-1-1 0,-1-1 233,1-1 0,1-5 0,1 1 0,1-3 0,-1-2 0,-1-2 1,-1-5-1,-1-1-101,1 2 0,-3-6 1,2 5-1,-1 0 0,1 1 1,-2 2-1,-1 0 1,-2 3 85,-2 0 0,3 8 0,0 1 0,-2 4-169,0 0 0,-2 7 0,0 5 0,0 8 0,0 6 0,0 5 0,0 2 0,1 4-38,3 1 1,-2-2-1,7 4 1,3 0-1,3 1 1,1 1-1,2-4-22,0-2 0,1-1 0,2 0 0,0 0 0,-4-2 0,0-2 0,-3-2 0,-1-2-241,-2 0 1,0 1-1,1-5 1,-2 0 312,-2 1 0,-3-1 0,-5 1 0</inkml:trace>
  <inkml:trace contextRef="#ctx0" brushRef="#br0" timeOffset="12">20146 11375 7569,'-5'-11'130,"-1"-1"1,1 1 0,5 1 734,6 2-844,4 3 0,7 5 0,3 0 1,4 0-1,6 1 0,0 2 0,3 2-762,-1 1 494,-1-3 0,0 6 247,-1-5 0,1 4 0,3-1 0</inkml:trace>
  <inkml:trace contextRef="#ctx0" brushRef="#br0" timeOffset="13">20660 10953 7569,'0'-18'-24,"0"1"0,0 8 0,0 6 157,0 6 0,0 11 0,0 5 1,0 4-1,0 4 0,0 3 0,0 3 1,-1 2-124,-3-1 1,3-1 0,-3-1 0,3-2 0,1 1 0,0-2 0,1-3 0,2-3-186,1-4 1,3 2 0,-3-6-1,0-3 1,0-1 174,-1-4 0,-4-4 0,-5 2 0</inkml:trace>
  <inkml:trace contextRef="#ctx0" brushRef="#br0" timeOffset="14">20580 10964 7569,'0'-16'78,"2"3"1,1-1-1,5 4 1,2 3-1,2 2 1,0 3 23,4 1 0,3 1 0,6 0 0,3 0 0,0 1 0,1 3 0,-1 3 0,0 3-184,-3 2 1,-6-1 0,-2 1 0,-3-1 0,-2 0-1,-3 1 1,-2 1 0,-5 1 17,-1 1 1,-6 0-1,-2-4 1,-5 1-1,-3-1 1,-3 2-1,-1 1 83,0 1 1,2 4 0,-4-2 0,5-1 0,2 2-1,4-2 1,1 1 0,1-2 43,0 2 0,6-5 1,-2 4-1,3-2 1,2-1-1,3 3 1,4-2-17,2-2 0,2 0 0,4-2 0,1-1 0,2-3 1,0 0-1,2 0 0,-1-1-206,-1-3 0,3 3 0,-3-1 0,2-1 0,2-2 159,0-1 0,5 0 0,1 0 0</inkml:trace>
  <inkml:trace contextRef="#ctx0" brushRef="#br0" timeOffset="15">21471 10884 7569,'-7'-21'35,"0"1"0,1 7 1,1 2-1,-2 5 0,1 1 1,-3 2-1,-2 2 102,-4 1 1,-2 5 0,-4 4 0,-1 4 0,-2 5 0,0 2 0,0 5 0,2 3-93,3 4 0,-1-3 0,5 2 0,1 0 0,1 1 0,1 0 0,2-3 1,1 0-145,2 0 1,4-3-1,-1 0 1,3-2-1,2-2 1,3-2-1,4-2 24,2-1 0,5-2 0,2-4 0,1-1 0,2-2 0,1-4 0,2-3 0,0-1 41,0 0 0,0 0 1,-2-1-1,0-3 0,-2-4 1,0-2-1,-2-1 0,-1-1 48,-4 1 0,-5-1 1,-3 1-1,-6 0 0,-4 1 1,-7 2-71,-3 4 1,-7 3 0,-5 1 0,0 0 0,0 0 0,4 1 0,4 3-905,4 4 960,4 2 0,0 1 0,1 0 0</inkml:trace>
  <inkml:trace contextRef="#ctx0" brushRef="#br0" timeOffset="16">21631 10975 7569,'-1'-14'87,"-2"2"905,0 2-938,-1 6 0,4 0 1,0 8-1,0 3 0,0 5 1,0 3-1,0 3 0,0 1-13,0 0 1,1 0-1,2 4 1,0 0 0,1 0-1,0-1 1,1 1-1,0 0-581,0 0 1,3 0 539,-4 0 0,4 4 0,-1 3 0</inkml:trace>
  <inkml:trace contextRef="#ctx0" brushRef="#br0" timeOffset="17">22019 10998 7410,'0'-11'119,"-3"3"0,-2 2 0,-1 0 0,0 0 1,0 1-1,-2 4 0,2 4 0,2 6 0,3 3 1,1 6-1,0 2 16,0 4 0,0 2 0,0-3 1,0 1-1,0 1 0,0 2 1,1-2-1,2-1-101,0-1 1,2-1-1,-2-3 1,1-4 0,-2-2-1,0-2-11,-2 0 0,-2-5 0,-1-6 1,-4-7-27,1-3 0,-4-3 0,3-1 0,1-2 0,1-2 0,1-2 0,0-3 0,2-2-21,0-2 0,2-3 1,0 3-1,0 2 1,0 0-1,0 4 1,-1 2 228,-3 4 1,3 6-190,-3 1 1,4 11-1,4 0 1,4 8-1,2 4 1,1 4-1,2 2 1,2 4-19,4 1 1,-1 0 0,1 3 0,1-1 0,2-2-1,1 1 1,0 0 33,-1-2 1,1-5 0,-1-2 0,-3-1 0,-4-4-1,-2-1 1,-3-3 166,-2-2 1,0-5 0,-4-2 0,-1-7-1,-2-4 1,-1-4-59,0-4 1,0-4 0,0-3 0,0-1 0,0-3 0,0-1 0,0-1 0,0 0-383,0 2 1,0 3 0,1-1 0,2 3-1,1 3 1,-2 2-327,0 2 1,-2 2 0,1 5-1,3 5 1,3 5-1964,3 3 2530,2 7 0,4 3 0,2 5 0</inkml:trace>
  <inkml:trace contextRef="#ctx0" brushRef="#br0" timeOffset="18">22488 11352 7479,'-7'-5'32,"2"3"0,5-6 0,0-1 0,2 0 0,0 0 187,2 2 1,5-1-1,-2-3 1,4-1 0,0 0-1,-1-2 1,-1-3-141,-1-1 0,-5 3 0,4-4 0,-2-1 0,-3-3 0,0-2 0,-1-3-50,3-1 0,-3-1 1,3-1-1,-3 1 1,-1 1-1,0 3 0,0 0 1,0 6 77,0 2 0,0 3 1,0 4-167,0-1 1,0 7 0,1 5 0,2 8-1,1 6 1,-1 5 0,1 2 0,1 3 12,2 3 1,0 1 0,5 4 0,-1-3 0,2 1 0,1 1 0,2 2 5,2-2 1,0-3 0,2 2 0,-2-3-1,0-1 1,-2-2 0,1-2 0,-3-2-390,-2-1 0,0-5 1,-1 1-1,-2-4 429,-5-3 0,-11-8 0,-10-6 0</inkml:trace>
  <inkml:trace contextRef="#ctx0" brushRef="#br0" timeOffset="19">22499 11215 7569,'-6'-10'63,"-3"6"0,5-7 1,3 2-1,3 3-72,6 2 0,7 3 0,5 1 0,5 0 0,3 0 0,2 0 0,4 1-802,3 3 1,2-3 810,-1 3 0,-2-3 0,3-1 0</inkml:trace>
  <inkml:trace contextRef="#ctx0" brushRef="#br0" timeOffset="20">23002 10930 7569,'-5'-17'688,"3"5"-527,-2-4 1,3 14-1,1 7 1,0 8 0,0 7-1,0 4 1,0 4 0,1 1-145,3 3 0,-1 0 0,3-1 0,-1 0 0,-1-1 0,1-1 0,1-2-19,1-3 1,2-1 0,-4-1 0,0-3 0,1-5 0,-1-4 0,2-4 343,-1-1-267,-4-1 1,9-4-1,-2 0 1,4 0 0,7-1-1,2-3 1,4-4-89,0-2 0,5-1 0,-3 1 0,0 1 1,0 2-1,-3 2 0,-1 3 0,-2 0-1632,-3 2 1645,-3 5 0,-4 7 0,-1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44:44.31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2992 4797 7569,'-5'-10'-507,"-2"2"817,2-2 1,-2 5-1,3-4 1,-1 4 0,3 4-1,6 6 1,4 4-144,4 2 1,3 4 0,0 2 0,-1 0 0,0 4 0,1 0-1,4 2 1,3 0 0,1 1-129,0 3 1,0 1 0,-1 3 0,1-1 0,1-1 0,2 0 0,0 1 0,0 0-80,-2-4 1,-1-2 0,-2-1 0,0 0 0,-4-1 0,0-3 0,-2-4 0,-1-1 40,-3 1 0,3-2 0,-6 1 1,2-4-1,0-3 0,-1 1 1,-2 0-1,-1-2-72,0-1 0,-2 0 0,4-2-542,1 1 0,-4-2 0,-2-6 613,-1-3 0,-12-9 0,-3-1 0</inkml:trace>
  <inkml:trace contextRef="#ctx0" brushRef="#br0" timeOffset="1">3529 4854 7569,'-1'-10'173,"-2"1"1,-1 1-1,1 1 168,-2 0 1,2 1 0,-5 3 0,1 1 0,-1 2-199,1 2 1,3 9-1,-5-1 1,-3 5 0,-2 4-1,-1 4 1,-1 2 0,-3 2-78,-3 1 1,-1 1 0,-1 5 0,-1 0 0,-3 2-1,0 1 1,-1 1 0,1-3-89,0-3 1,1 0-1,4-6 1,1 0 0,0-3-1,3-4 1,4-3-34,2 1 0,2-8 0,1 2 0,1-2 0,2-1-371,2-1 1,3-4-1,6 0 1,3-1 425,3-2 0,2 0 0,-1 0 0</inkml:trace>
  <inkml:trace contextRef="#ctx0" brushRef="#br0" timeOffset="2">4134 4957 7602,'-5'0'170,"5"0"0,7 0 0,3 0 0,1 0 1,1 0-1,0 0 0,2 0 41,1 0 1,1-4 0,-4 0-1,2 2 1,3 0 0,-1 2-1,2 0 1,-1 0-228,-1 0 0,3-4 1,-4 1-1,-1 0 0,-1 2 1,0 1-1,1-1-591,1-3 1,0 2 0,-3-1-281,-1 1 1,-6 2 886,-5 0 0,-5 0 0,-6 0 0</inkml:trace>
  <inkml:trace contextRef="#ctx0" brushRef="#br0" timeOffset="3">4169 5174 7569,'-7'7'677,"5"1"-224,4 1 0,5-4 0,5-1 0,4-3 0,1-1 0,2 0 0,0 0 0,2 0-307,0 0 1,2 0 0,0 0 0,-1 0 0,-2-1 0,-2-2 0,-1-1 0,0 2-515,-1 0 0,0 2 0,-5 0 1,0 0 367,1 0 0,-1 0 0,1 0 0</inkml:trace>
  <inkml:trace contextRef="#ctx0" brushRef="#br0" timeOffset="4">5242 4888 7569,'-7'-6'125,"0"1"1,1 1-1,1-1 1,0 1 0,2 3-1,2 6 1,1 5 0,0 5-1,0 4 131,0 3 1,0 4 0,0 2 0,1 0 0,2 1 0,2 1 0,0 0-1,0 1-309,-3-1 0,4-5 0,-1 1 0,0-5 0,0-3 0,-1-1 0,-1-3 0,1-2-724,-1 0 1,-1-6 190,2-2 0,-4-3 0,0-2 586,-6-3 0,-4-2 0,-2-6 0</inkml:trace>
  <inkml:trace contextRef="#ctx0" brushRef="#br0" timeOffset="5">5174 5139 7569,'7'-3'41,"1"-1"0,2 1 0,3 1 0,2-1 0,0-1 0,2 2 152,2 1 1,2-1 0,3 0 0,2-2 0,2 1 0,1 1 0,3-1 0,1 0-269,1 0 0,-4-2 1,-1 1-1,-2 0 1,-4 0-1,-4 1 1,-2 0-1603,-4 2 1677,-5 1 0,2-5 0,-3-2 0</inkml:trace>
  <inkml:trace contextRef="#ctx0" brushRef="#br0" timeOffset="6">5231 4911 7569,'5'-17'41,"2"5"0,9-3 0,3 2 1,4 1-1,2 1 0,2 0 0,-1 0 1,1 3 5,0 0 1,-1 4 0,-2-2-1,2 1 1,0 2 0,0 2 0,-3 1-1,-3 0-43,-1 0 1,-5 0 0,1 1 0,-2 2 0,-2 2-1,1 1 49,-1 3 0,-1 1 1,-1 2-1,-1-1 0,-1 0 1,0 2-1,-2 1 1,-1 3 62,-1 0 0,1 4 0,-4 4 1,0 3-1,0 0 0,0 2 1,0 1-1,0 2-63,0-1 1,0-2 0,0 0 0,0-3-1,0-3 1,0-2 0,1-3-35,3-4 1,-3-2-1,5-2 1,-1-1-796,2-2 0,0-3 776,0-5 0,-4 0 0,2 0 0</inkml:trace>
  <inkml:trace contextRef="#ctx0" brushRef="#br0" timeOffset="7">5939 4888 7569,'-5'-6'446,"5"1"1,-1 7 0,4 5 0,2 5-324,0 5 1,3 2-1,-3 5 1,0 3 0,2 3-1,-2 3 1,0 1 0,-3-1-310,0-2 1,-1 0-1,1-5 1,2-3-1,-1-4 1,-2-3-1,-1-2 1,0-1-1580,0-2 1765,0-4 0,0-2 0,0-5 0</inkml:trace>
  <inkml:trace contextRef="#ctx0" brushRef="#br0" timeOffset="8">5905 4842 7569,'7'-11'212,"1"0"0,1 0 1,1 3-1,1 1 1,2 2 56,2 3 1,2-1 0,3 1-1,-1-2 1,1 1 0,2 3-1,1 4-308,0 4 0,-4 2 1,-2 1-1,0 2 1,-4 1-1,-3 2 0,-4 1 1,-1 1-145,-2-1 0,-2 1 0,-1 2 1,-1-2-1,-3-1 0,-4-2 0,-2 0 1,-1 2 236,-1 0 0,-3-1 1,-1 3-1,-1 0 0,1-2 1,3 0-1,3-2 1,2 2 111,-1 0 0,4-3 0,1 2 1,3-4-1,1 0 0,0-1 0,1 1-109,3-1 0,2-1 0,7-1 0,1-3 0,3 1 1,0-2-1,4 0-152,0-3 0,-2 1 0,0 0 1,2 0-1,0 0 0,2-2 95,0-1 0,0 0 0,0 0 0</inkml:trace>
  <inkml:trace contextRef="#ctx0" brushRef="#br0" timeOffset="9">6715 4820 7569,'-17'-17'180,"5"4"0,8-2 0,2 4 0,-2 3 1,-3 4-1,-4 3-43,0 1 1,-4 1 0,-2 3 0,-1 4 0,-2 3 0,-1 3 0,-2 3-1,0-1 13,0 1 1,0 3-1,2-2 1,2 1-1,3-1 1,5-2-1,3-2 1,5-1-136,1-2 1,4 0 0,3 1-1,6-1 1,7-1 0,3-1-1,3-2 1,2-1-29,1 0 1,3 1 0,-3 2 0,-2-3 0,-1 0 0,-1-1-1,-1 2-61,-3-1 0,1-2 0,-5 4 1,-1 0-1,-1 1 0,-3 0 1,-1-1-1,-3 1-2,-1 1 1,-1 5 0,-4 0 0,-3 0 0,-3 1-1,-7 0 1,-3 1 8,-4-1 1,-2 3 0,-1-4 0,2-1 0,0-1 0,4-1 0,0-2-674,3-3 0,4-3 740,6-8 0,10-2 0,12-5 0</inkml:trace>
  <inkml:trace contextRef="#ctx0" brushRef="#br0" timeOffset="10">7012 4911 7569,'-5'-6'345,"4"2"0,-3 8 1,3 3-1,1 5 0,1 3-138,3 4 1,-3-1 0,4 2 0,-1 3 0,0 2-1,-1 1 1,-1-2 0,1-1-417,0-1 1,1-3 0,-4-1 0,0-1 0,0-3 0,0-2 0,0 0 208,0-1 0,0 1 0,0-1 0</inkml:trace>
  <inkml:trace contextRef="#ctx0" brushRef="#br0" timeOffset="11">6784 4945 7569,'3'-21'290,"5"0"0,11 2 1,8 0-1,4 0 0,-2 1 1,0 2 197,0 2 0,-4 1 0,3 3 0,-1 1 0,0 3 0,-2 1 1,-1 1-1,-1 0-1840,0 0 0,-2 2 1352,-2 6 0,3 2 0,-4 6 0</inkml:trace>
  <inkml:trace contextRef="#ctx0" brushRef="#br0" timeOffset="12">7983 4774 7569,'-7'0'224,"0"-1"0,2-1 0,3 2 0,0 7 0,4 5 0,1 7 0,5 4 0,1 4 1,0 2 32,-2 0 1,1 8 0,3-3 0,1 2-1,-2-2 1,-1-3 0,-3-3 0,1-2-646,-1 1 0,-4-4 0,2-6 0,-2 0-289,-2-3 0,-2-6 1,-2-6-1,-3-3 677,-3-3 0,-12-10 0,-2 1 0</inkml:trace>
  <inkml:trace contextRef="#ctx0" brushRef="#br0" timeOffset="13">8006 4717 7569,'11'-17'64,"5"8"0,0-1 0,2 3 1,2 2-1,2 0 0,-1 1 0,0 0 243,-2 0 0,0 0 1,2 6-1,-2 1 1,-2 6-1,-2 4 1,-1 3-1,-4 2-281,-5 3 1,-3 0 0,-2 2-1,-3 1 1,-5 1 0,-7 2-1,-5-2 1,-3 0-126,0-3 0,0 1 1,0 0-1,2-1 1,2-2-1,4-2 1,3-2-1,5-2 20,3-1 1,4-2-1,4-1 1,5-1 0,4-2-1,8-2-34,4-3 0,3 0 0,4-2 0,-2-2 1,1-2-1,-1-2 0,-1-1 0,-1 0-73,-2 2 0,-6-3 0,-2 3 0,-2 0 516,-2 0 0,-6 3 1,-4 6-138,-3 3 1,-1 7 0,1 1 0,2-1-1,2-1 1,1-2 0,4 1 0,3-1-211,2 1 1,5-1 0,-1-1 0,3-2-1,1-4 1,0-3 0,0-1-63,-1 0 1,1 0 0,0-1 0,0-3 0,0-5 0,0-4 0,-1-3 105,1-2 1,-5 3 0,-3-4 0,-3 0 0,-5 0 0,-3 0 0,-3-2 0,-3 1-28,-6 1 0,-4-3 0,-13 3 1,-2-1-1,-8 1 0,-5 4 1,-3 3-1,1 5-123,4 3 1,3 3-1,5 1 1,5 1-1,4 3 1,6 3 0,4 4-1,3 0 123,4 0 0,8 1 0,2-1 0</inkml:trace>
  <inkml:trace contextRef="#ctx0" brushRef="#br0" timeOffset="14">9068 4751 7569,'-11'-18'1943,"1"3"-1712,2 2 1,3 8-1,5 5 1,0 8-1,0 6 1,0 5 0,0 3-1,0 2-83,0 2 1,4 2 0,0 4 0,-2-3-1,-1 0 1,-1-1 0,0 0-152,0-3 1,2 0-1,0-3 1,3 0-1,2-3 1,1-4 0,3-2-1,1-2 63,4 1 1,-4-6-1,5-2 1,-1-3 0,3-1-1,3 0 1,2 0-310,3 0 1,-3-4 0,2-1 0,-2-1 0,-2-2 0,-2 1 0,-2-1-1,0 1 249,0 0 0,-4-8 0,2 2 0</inkml:trace>
  <inkml:trace contextRef="#ctx0" brushRef="#br0" timeOffset="15">9502 4728 7569,'0'-16'2771,"0"3"0,0 8-2614,0 13 1,0 7-1,0 8 1,0 1-1,0 2 1,0 5-1,0 2-194,0 1 1,0-1-1,0-1 1,0-2-1,0 1 1,0-2-1,0-2 1,0-5-106,0-3 0,1 2 0,5-6 0,4-1 1,5-3-1,3-2 0,2-2 0,2-2 23,0-3 1,1-1-1,0-1 1,0 0-1,0-1 1,0-1-1,-2-3-1292,-2-2 0,1 5 1411,-4-2 0,-1-2 0,-4-1 0</inkml:trace>
  <inkml:trace contextRef="#ctx0" brushRef="#br0" timeOffset="16">3483 5996 7569,'-3'-11'146,"-3"0"0,0 2 0,-3 3 0,-1 1 0,-3 3 1,-1 0-1,-1 2 0,0 0 0,-1 2 0,-2 0 1,-1 3 72,0 1 0,-4 3 0,-4 5 0,2 2 0,-1-2 0,1-1 0,-2 1 0,2 2-181,1-2 1,5-2 0,1 0 0,2-1 0,3 1-1,3-1 1,3 0 0,2 1-19,3-1 0,1 1 0,2-1 0,4 1 1,6-1-1,8-1-48,7-2 0,3 1 0,6-4 0,2 0 0,1 1 0,-1-1 0,0 2 15,1-1 0,-8 1 0,1 4 0,-6-1 0,-3 0 0,-2 3 0,-3-1 1,-3 2-53,-4 1 1,-6-1 0,-1 4-1,-1 0 1,-4-2 0,-3 2 0,-6 0-1,-7 2 38,-3 2 1,-7-3 0,-3 0 0,-2 0-1,-1 0 1,-2-1 0,1-2 0,-1-2-154,3-1 1,7-7 0,0-2 0,6-3 0,7-3-1018,8-6 1197,17-4 0,17-11 0,11 0 0</inkml:trace>
  <inkml:trace contextRef="#ctx0" brushRef="#br0" timeOffset="17">4260 6110 7569,'-6'-7'121,"2"-1"109,3-1 1,6 4 0,2 1 0,5 3 0,2 2 0,2 2 0,2 1-1,2-2-86,2-1 0,-3-1 0,0 0 0,1 0 0,2 0 1,1 0-1,-2 0-278,-2 0 0,3 0 1,-4-1-1,-1-1 0,-2-2 1,-2 1-1,-3 1 134,-2-2 0,2 3 0,-4-5 0</inkml:trace>
  <inkml:trace contextRef="#ctx0" brushRef="#br0" timeOffset="18">4249 6293 7744,'16'0'226,"3"0"1,3 0 0,1 0 0,-1 0 0,1 0-1,1 0 8,3 0 1,1-1-1,4-2 1,-2-2 0,2 0-1,-1 0 1,1 2-235,-1 2 0,-1-4 0,4-1 0</inkml:trace>
  <inkml:trace contextRef="#ctx0" brushRef="#br0" timeOffset="19">5790 5996 7569,'-17'0'94,"-4"-1"0,6-2 0,1-2 0,1 0 0,3-1 0,1 1 0,2-2 0,-2 2 0,-1 0 1,-2 1-1,1 0 0,-1 1 0,2-1 0,1 0 0,2 0 0,-3 2 0,-3 0 158,-2 2 1,-2 6 0,2 0 0,-3 1 0,-1 2 0,0 3 0,0 2 0,0 1-204,0 1 0,4-2 1,-3 4-1,0 0 1,2-2-1,-1 1 1,3-3-1,3-1-93,3-2 1,3 0 0,5 1 0,2-2 0,3-1-1,6-3 1,7-1 0,5-2-10,3-2 1,5-1 0,6 0-1,2 0 1,0 0 0,2 0 0,-2 0-1,-1 1 7,-5 3 0,0-1 0,-6 3 1,-3 0-1,-4 1 0,-4 2 1,-5 1-8,-3 1 1,-3 2-1,-5 1 1,-2 2-1,-3 2 1,-6 1 0,-8 0 13,-7 0 1,-3 0 0,-6 4 0,-2 0 0,-2 0 0,-1-2 0,1 0 0,2-5-160,2-3 0,9 0 1,5-8-1,4-2 1,7-1-1,7-7 198,10-4 0,5-8 0,11-1 0</inkml:trace>
  <inkml:trace contextRef="#ctx0" brushRef="#br0" timeOffset="20">6030 6076 7569,'-11'-10'465,"-1"2"1,1 4-181,0 3 0,0 6 0,2 3 0,3 3 1,1 4-1,3 4 0,0 3 0,2 1-242,0 0 1,2 3 0,1 1 0,5 0 0,2-1-1,3 1 1,1-3 0,2-2-83,2-3 0,1-5 1,4 0-1,0-6 1,1-4-1,1-2 0,3-2 38,1 0 1,-2-6 0,2-2 0,-1-6-1,-3-5 1,0-3 0,-3-1 0,0 0 105,-3 0 1,-4-3-1,-6-1 1,-3 1 0,0-2-1,-4-3 1,-1-1-237,-1 2 0,-5-2 0,-2 6 1,-3 0-1,-2 3 0,2 4 1,1 4-2694,1 2 2824,1 7 0,0 6 0,2 6 0</inkml:trace>
  <inkml:trace contextRef="#ctx0" brushRef="#br0" timeOffset="21">6773 6441 7569,'-7'-5'279,"-2"-1"0,6-5 1,0-1-1,2 1 1,1-1-1,0 1-21,0-1 0,0 1 1,0-2-1,0-2 1,0-4-1,0-3 1,0 0-1,0-2-196,0-3 1,1 3 0,2-3 0,0 3 0,0 1 0,-1 0 0,1 2 0,1 0 60,-2 2 1,0 5-1,-4-1 19,-2 3 1,2 5-1,-4 5 1,1 4 0,2 6-271,2 2 0,2 6 1,3 2-1,3 0 0,4-2 1,1 0-1,3-2 1,5-3-98,1-2 0,2-6 1,0 0-1,0-1 0,-1-4 1,1-1-1,-1-5 1,-2-2 247,-1-2 1,-1-3 0,1 0 0,-2 0 0,-2-1 0,0 0 0,-1-1 0,-1 0 368,-2-1 0,-3 4 1,-2-1-1,-1 2 1,-1 3-33,1 2 0,-4 4 0,3 10 1,-4 5-1,-3 5-258,0 2 1,-1 8-1,4-2 1,0 4-1,0 3 1,0 2 0,0 2-1,1-2-360,3-3 0,-2 3 0,5-4 0,-2 0 0,-1-3 0,0-5 0,1-3 0,0-1-2858,0-3 3116,4-2 0,-3 0 0,5-1 0</inkml:trace>
  <inkml:trace contextRef="#ctx0" brushRef="#br0" timeOffset="22">2570 7675 7569,'0'-8'16,"0"1"146,0 4 0,0-3 1,0 4-1,0 2 0,-2 7 1,0 5 21,-2 8 1,-4 2-1,3 6 1,0 5 0,0 5-1,3 2 1,0 0-1,2 1-169,0 2 0,0 1 0,0 2 0,0 0 0,0-2 0,0-3 0,2-6 0,0-3-70,2 0 0,1-6 0,-2-1 0,0-6 0,1-3 0,0-2 0,0-1-990,-2-2 1045,0-4 0,-7-13 0,-2-6 0</inkml:trace>
  <inkml:trace contextRef="#ctx0" brushRef="#br0" timeOffset="23">2353 7755 7569,'0'-18'-17,"1"-1"0,2 6 0,2 3 1,1 1-1,3 2 0,1 0 0,3 1 1,1 1 197,1 0 0,5-3 0,-1 3 0,3 0 0,2 0 0,1 1 0,3 0 0,1 1-152,3 0 0,0-2 1,0 1-1,-3 2 0,0 0 1,-2 2-1,-2 2 0,-5 0-1,-2 2 0,-3 5 0,-5 0 0,-2 5 1,-4 5-1,-3 2 0,-2 2 79,-3 0 1,-7 1 0,-10 3 0,-3 2-1,-5 1 1,-3 0 0,-3-3 0,-1 0-123,1 1 1,0-8 0,2 2 0,3-4 0,5-4-1,4-3 1,6-3-1944,2-5 1958,7-1 0,11-12 0,8-3 0</inkml:trace>
  <inkml:trace contextRef="#ctx0" brushRef="#br0" timeOffset="24">3312 7389 7569,'-11'-7'542,"-1"0"-326,1 2 0,-1 7 1,2 5-1,0 5 0,0 4 1,-3 7-1,1 6 1,-2 5-47,-2 4 1,2 6-1,-3 4 1,-1 0 0,1 4-1,1 3 1,2 0 0,1 0-148,2-2 1,3 1-1,2 0 1,1-3 0,2-7-1,2-3 1,2-4-43,3-2 0,2-2 1,5-2-1,-3-5 0,0-3 1,1-2-1,1-4 26,1 0 1,1-3 0,-1-5-1,1-3 1,-1 0 0,1-1-1,-1 0 1,0-2-235,1-2 0,-1-1 0,1-1 1,-1-3-1,1-3 227,-1-4 0,5 0 0,2 0 0</inkml:trace>
  <inkml:trace contextRef="#ctx0" brushRef="#br0" timeOffset="25">3757 7652 7569,'-11'-11'185,"3"0"1,2 3 0,0 1-1,-1 2 1,0 1 0,-1 0-1,1 1 1,-2 0 0,-1 2 122,-2 1 1,-3 4 0,0 1 0,1 1 0,1 3 0,0 2 0,-1 3 0,-2 2-213,-2-2 0,4 0 0,-1-1 0,2 3 0,2-1 0,-1 0 0,2 0 0,1 1-75,2 0 1,3-3 0,-2 3 0,0 0 0,4-1-1,2-1 1,4-2-52,3 0 0,5-1 0,3 1 1,4-2-1,4-1 0,2-3 0,3 0-28,1 1 0,-3-3 0,0 2 0,-1-1 0,-3-1 0,0 0 0,-2 1 0,-2 1 11,-2 3 0,0-3 0,-5 2 1,-1 1-1,-1 1 0,-2 1 1,-2 1-1,-3-1 8,-1 1 0,-2 0 0,-3 2 0,-3 3 1,-5-1-1,-3 2 0,-4-2 0,-3 2 35,0 0 0,-5-4 0,-1 1 0,0-2 0,-1-2 0,2-1 0,2-1-96,3-1 1,3-6 0,0 2 0,5-4-555,5-4 0,6-3 654,6-8 0,4-3 0,4-5 0</inkml:trace>
  <inkml:trace contextRef="#ctx0" brushRef="#br0" timeOffset="26">4077 7846 9348,'8'-1'63,"-1"-2"0,4 0 1,1 0-1,5 2 1,1 1-1,2 0 1,1-2-1,1 0 1,0-2-1,-2 2 1,3-1-1,0 0 0,2 0 1,-1-1-1,-1 0 1,-3-1-585,-1-1 0,-5 3 0,1-1 0,-2 3 521,-1 1 0,-11 0 0,-2 0 0</inkml:trace>
  <inkml:trace contextRef="#ctx0" brushRef="#br0" timeOffset="27">4112 8029 7662,'11'0'186,"0"-1"1,1-2-1,0-1 1,2 2 0,3 0-1,-1 1 1,2-1-69,0-2 0,5-4 0,3 3 0,1-1 0,0-2 0,-1 1 0,1-1 0,0 0-118,-1 2 0,1-9 0,-4 2 0</inkml:trace>
  <inkml:trace contextRef="#ctx0" brushRef="#br0" timeOffset="28">4957 7789 7569,'0'-11'149,"3"3"1,1 0 0,0 1-1,0-1 1,-2 2 185,-3 1 0,0 1 0,-7 4 0,-2 0 1,-3 0-1,-3 1 0,-2 2 0,-2 2-196,-2 1 0,-1 2 0,2 3 0,1 1 0,2-1 0,0 0 0,2 0-93,-1-4 1,2 3 0,5-2-1,1 2 1,2 2 0,2-1-120,3 0 1,6-3 0,3-2-1,5 1 1,3-2 0,3 0 0,1-3 6,0 0 1,0-1-1,4 1 1,-1 2 0,1-1-1,0-1 1,-1 1-1,-2 2 6,-1 1 0,-5-2 0,1 2 0,-2 1 0,-2-2 0,1 1 1,-1 1-1,-1 1 20,-2 3 1,-3-4-1,-5 2 1,0 3-1,-1 1 1,-3 1-1,-5 0 77,-5 2 0,-4-4 0,-5 5 1,1-2-1,-1 0 0,-1-1 0,-2-2 1,0-3 59,0-2 0,7-4 0,4 0 0,2-1 0,2-2 0,1-2-659,2-1 1,4 0 0,8-6 561,4-3 0,7-5 0,3-6 0</inkml:trace>
  <inkml:trace contextRef="#ctx0" brushRef="#br0" timeOffset="29">5573 7355 7569,'-10'-11'233,"1"-1"0,3 1 1,1-1-1,1 1 0,0 0 1,-1 0 92,-1 4 1,3 3 0,0 8 0,1 3 0,2 5 0,0 3 0,0 5 0,0 4-250,0 3 0,0 9 0,2-1 0,0 6 0,3 4 0,0 4 0,2 0 1,-2 1-41,0-1 0,0 1 0,-3-5 0,2 0 0,-1-2 0,-1-3 0,1-1-50,1-6 1,3 1-1,-2-6 1,0-2-1,2-3 1,-2-3-1,1-2 17,0-3 0,-2-2 0,3-1 0,-1-2-525,0-3 0,-3-3 0,1-8-2263,-3-3 2784,-1-3 0,5-7 0,1-1 0</inkml:trace>
  <inkml:trace contextRef="#ctx0" brushRef="#br0" timeOffset="30">5996 7458 7569,'-11'-12'863,"-1"1"-558,6 5 1,2 2 0,8 9 0,3 5 0,4 5 0,1 4-108,3 5 1,2 1 0,3 5 0,-1 2 0,2 1 0,-1 1 0,0 2 0,-2-1-111,-2-1 1,3 6 0,-3-9 0,-2 0 0,0-2 0,0-4 0,1 0-119,-1-3 1,0 0 0,0-3-1,1-4 1,-1-2 0,-1-2 0,-2-1-1,-1-1-215,-2-1 1,2-6 0,-2 2-1,0-4-633,0-4 1,1-2 0,-5-7 877,-2-2 0,-6 3 0,-2-5 0</inkml:trace>
  <inkml:trace contextRef="#ctx0" brushRef="#br0" timeOffset="31">6419 7504 7569,'0'-23'1,"0"0"0,0 1 0,0 3 0,0 4 568,0 2 1,-2 4 0,0 6 0,-3 8-1,-2 7 1,-2 9-303,-1 4 0,-5 6 0,-1 7 0,-2 3 0,-4 5 0,-2 2 0,-3 3-206,2 1 0,-4-4 0,0-1 1,-2-6-1,2-7 0,1-2 0,3-4-72,1-5 1,6-3-1,3-7 1,2-4-1,3-2 1,1-2-677,1 0 0,7-1 1,1-5-1,6-2 687,5 0 0,5-6 0,2 2 0</inkml:trace>
  <inkml:trace contextRef="#ctx0" brushRef="#br0" timeOffset="32">6887 7698 7569,'-12'0'248,"5"0"1,-1 0 0,2 0 0,3 0 0,8 0 0,8 0 0,6 0 0,3-2 37,0-1 1,6 0 0,2-5-1,0 1 1,-1-1 0,0 2-1,-1 0 1,-1 0-496,-5 1 1,-1-2 0,-6 3-1,-1 1 1,-1 1 0,-2-1-1936,1 0 2144,-6-1 0,-6 9 0,-6 1 0</inkml:trace>
  <inkml:trace contextRef="#ctx0" brushRef="#br0" timeOffset="33">6898 7869 7907,'12'-5'147,"-1"4"0,0-3 0,2 1 0,2 1 1,4-2-1,3 1 0,1 2 0,0 0-26,0-3 0,3 3 1,2-4-1,0 1 0,0 0 1,-3 0-1,-1 0 0,-2-1-826,-3-1 0,1 4 0,-3-4 705,1 1 0,1-1 0,3-5 0</inkml:trace>
  <inkml:trace contextRef="#ctx0" brushRef="#br0" timeOffset="34">7606 7561 7569,'-5'-12'192,"4"5"0,-3-1 0,3-1 522,1-1 0,0 1 0,1 4 1,2 6-548,0 4 0,6 7 0,-1 4 0,2 1 0,2 0 1,-1 1-1,0 3 0,1 0-150,-1 2 0,4 0 0,1 0 0,-2 0 0,0-1 0,0 1 0,1-1-112,-1-3 0,-2-3 0,0-4 0,-2-1 0,-1-1 0,-1-1-797,0-1 1,3-2-566,0 2 0,-5-4 1457,-2-8 0,-3-3 0,-1-4 0</inkml:trace>
  <inkml:trace contextRef="#ctx0" brushRef="#br0" timeOffset="35">7892 7504 7569,'0'-18'319,"0"1"1,0 6 0,0-1 0,0 1 34,0 0 0,-4 5 0,-1 8 0,-1 7 0,-3 6 0,-1 3-247,-2 2 0,1 7 0,-1 3 1,0 3-1,-2 1 0,-3-1 1,1 0-124,-1 2 1,-3-8-1,2 6 1,-1-3-1,1-5 1,2-1 0,2-2-1,1-3-385,2-4 1,3-4-1,2-2 1,-1-2 400,1-2 0,-2-1 0</inkml:trace>
  <inkml:trace contextRef="#ctx0" brushRef="#br0" timeOffset="36">7949 7104 7569,'-4'-15'164,"2"1"0,3 3 0,5 6 37,4 4 1,2 2 0,-1 2 0,2 2 0,2 1 0,5 4-1,6 4 1,3 5 38,0 3 1,4 2 0,-4 3 0,1 3-1,-4 3 1,-2 2 0,-2-1-43,-3 0 0,1 4 0,-6 1 0,-2 1 0,-5 0 0,-2 1 0,-2 2-235,-2 2 1,-1-4 0,0 0 0,-1-2 0,-3-2 0,-5 0 0,-5 0 0,-5 1-2299,-2-1 2335,-7 3 0,4-4 0,-4 3 0</inkml:trace>
  <inkml:trace contextRef="#ctx0" brushRef="#br0" timeOffset="37">9080 7469 7569,'-7'-1'157,"2"-2"0,3 0 0,2 0 1,5 2-1,4 1 1366,2 0-1482,6 0 0,-1 0 0,4 0 0,-1 0 0,2 0 0,0-1 0,3-2-110,3-1 0,-3 0 0,1 3 0,-3-1 0,-3-2 0,0 1 0,0 2 0,-1 0 0,-2-2-879,-2-1 1,-1 1 947,-2 3 0,1 0 0,-1 0 0</inkml:trace>
  <inkml:trace contextRef="#ctx0" brushRef="#br0" timeOffset="38">9091 7686 7680,'11'0'223,"1"0"1,1 0 0,2 0 0,5 0 0,4 0 0,4 0-1,0-1 1,1-2-6,0 0 0,2-6 1,2 2-1,-3 0 1,-4 0-1,-5 2 1,-3 3-1,0 1-1083,0 1 865,-4 0 0,2 0 0,-5 0 0</inkml:trace>
  <inkml:trace contextRef="#ctx0" brushRef="#br0" timeOffset="39">10587 6510 7569,'-4'-12'130,"1"4"1,0 4 0,2 8 0,-1 6 0,0 5 0,-2 4 205,2 3 0,0 2 1,2 2-1,0 4 1,0 1-1,0 2 1,0 2-1,0-3-280,0 0 0,4-1 1,1 2-1,2-2 0,0-1 1,1-3-1,-1-1 1,2-2-83,1-1 0,-2-2 0,-2-2 0,-1-2 0,-1-2 0,0 0-683,0-1 0,0-1-1790,-4-2 2499,0-4 0,0 3 0,0-4 0</inkml:trace>
  <inkml:trace contextRef="#ctx0" brushRef="#br0" timeOffset="40">10553 6613 7569,'-12'-18'122,"5"-2"0,0 4 1,2 2-1,3 2 0,1 0 1,1 1-1,0-1 0,0 1 31,0 0 1,5 0 0,2 3 0,5 0 0,2 0 0,2 1 0,2 0 0,2 2-78,2 3 0,1 1 0,0 1 0,1 0 0,0 0 0,0 0 1,-3 1-1,0 3-70,-4 3 0,0 3 0,-7 3 0,-1 1 0,-3 3 0,-1 0 1,-2 4-96,-2 0 0,-7 3 0,-6 2 0,-5 0 0,-5 0 1,-2-2-1,-1-3 0,-3 0 27,-1-2 1,2-5 0,-2 1 0,1-4 0,2-2 0,4-2 0,3-2-1575,3-3 1636,4-1 0,10-1 0,4 0 0</inkml:trace>
  <inkml:trace contextRef="#ctx0" brushRef="#br0" timeOffset="41">11238 6407 7569,'0'-11'52,"-4"-1"1,1 1 0,0-1-1,2 1 629,1 0 0,-2 4 1,-1 3-462,-5 3 0,2 8 0,-2 3 0,-1 5 0,-2 3 1,-3 3-1,-3 5 0,1 4-123,-1 3 0,-3 6 1,2 3-1,-1 3 1,1 0-1,1 2 1,0 0-1,1 0-141,2-2 0,6-2 0,4 2 0,3 0 0,2-3 0,3-4 0,4-4 0,3-3 28,4-5 1,3-3-1,5-3 1,0-2-1,0-3 1,0-3 0,-1-3 80,1 0 1,-1-4 0,-2-2 0,-2-1 0,-2-2 0,-2 0-1699,-1 0 1633,-7 0 0,-1 0 0,-5 0 0</inkml:trace>
  <inkml:trace contextRef="#ctx0" brushRef="#br0" timeOffset="42">11638 6590 7569,'-5'-7'123,"2"-1"0,-3 3 0,0-1 0,0 0 0,0 1 0,0-1 0,-3-1 0,-1 0 0,-2-1 0,1 2 0,-1 1 0,1 2 82,0 2 0,3 1 0,0 0 0,-2 0 1,-2 0-1,-4 1 0,1 2 0,0 2-278,0 1 1,-4 2 0,2 3 0,1 1 0,-1-1 0,3 2 0,1 1 0,2 1 39,0-1 1,1-1-1,1-2 1,2 0 0,2 1-1,3-1 1,0 1 36,2-1 1,5-3-1,3-1 1,4 2-1,3 0 1,4 0-1,4-3 1,2 1 19,2-1 0,4 0 0,-1 3 1,0-2-1,-1-1 0,-1-1 1,-3 1-17,0 1 0,-4-1 0,-1 3 1,-2-2-1,-1 2 0,-3 2 0,-3 0-16,-3 0 1,-3 1 0,-5-1-1,0 2 1,0 1 0,-1 2-1,-5 1 1,-4 1 2,-4-1 1,-6 1 0,1 2-1,-3-2 1,0-1 0,-3-3-1,0-2 1,-2 0 14,2-1 0,1-1 0,2-2 0,2-3 0,2-1 0,2 0 0,2-2-114,1-1 0,7-2 0,3-3 0,6-3 0,7-3 104,8-2 0,6-4 0,10-2 0</inkml:trace>
  <inkml:trace contextRef="#ctx0" brushRef="#br0" timeOffset="43">11923 6761 7569,'-11'0'289,"2"0"0,7 0-24,9 0 0,5 0 1,7 0-1,1 0 0,3 0 1,2 0-1,2-1 0,-1-2-268,2 0 0,-4-5 1,3 3-1,-4 0 1,-3 0-1,-2 2 0,-1 1 1,-4-1-1284,0-1 1,-5 0 1285,-1 4 0,-4 0 0,2 0 0</inkml:trace>
  <inkml:trace contextRef="#ctx0" brushRef="#br0" timeOffset="44">11901 6967 7569,'-6'0'92,"6"0"1,7 0-1,3 0 1,1 0 183,1 0 1,4 0 0,3 0 0,3 0 0,1 0 0,1-2-1,1 0 1,2-3-494,-2-2 1,3 4 0,-1-4 0,-3 1 0,-2 1 0,-5 0 216,0 2 0,-2-3 0,-4 0 0</inkml:trace>
  <inkml:trace contextRef="#ctx0" brushRef="#br0" timeOffset="45">12746 6715 7569,'-8'-10'136,"0"3"1,0 2 0,-3 1 0,0 0 0,0 1 0,-1 2 0,-1 2 0,-2 2 0,-4 2 0,-2 1 112,-2 3 0,0 1 0,-1 2 0,-2-1 0,1 1 0,2 0 1,4 2-1,3 2-169,2-2 1,2-6 0,3 0-1,3 1 1,1 1 0,2 2 0,3-1-151,4 0 0,6-3 0,7 0 1,1-1-1,3 0 0,3-2 0,3-2-20,-2 1 0,3 1 1,-1-2-1,-2 1 0,-1-1 1,-2 1-1,-2 0 44,-1-1 0,-5 2 1,0 0-1,-4 1 0,-3 3 1,-2 1 25,-3 2 1,-7 3 0,-5 0-1,-5-1 1,-3 0 0,-2 0-1,-3 1 1,-2 0 46,-2 2 1,0-4 0,5 1 0,0-4 0,3-4 0,4 0-502,2 1 1,4-5 0,7 2 0,9-3 473,10-1 0,9-5 0,4-1 0</inkml:trace>
  <inkml:trace contextRef="#ctx0" brushRef="#br0" timeOffset="46">12906 7070 7569,'11'0'206,"0"0"0,0 1 0,-3 3 0,-1 3 186,-2 3 0,2 2 1,-3 0-1,-1 4 1,-2 3-1,0 2 1,2 2-1,1 0-316,-2 0 0,0 3 0,-2 1 1,-2 0-1,0-1 0,-2 1 0,0-2-481,-1 0 1,2-6 0,-3-2 0,0 1 0,1-1 404,0-1 0,-4-1 0,2-3 0</inkml:trace>
  <inkml:trace contextRef="#ctx0" brushRef="#br0" timeOffset="47">13374 6281 7569,'-12'0'121,"1"0"0,0 0 719,-1 0-669,6 0 0,2 3 0,8 3 0,3 6 0,5 2 1,3 2-1,4 3 0,3 4 0,1 4 59,-1 3 0,1 2 0,0 1 0,0 0 0,0 2 0,0 1 0,-1 1 0,0 0-163,-3 1 1,3-2 0,-3-4 0,2-3 0,2-1 0,-1-1 0,-2-2 0,-1-1-184,1-2 1,-3-7 0,-2 0 0,-2-2 0,-2-1 0,1-2 0,-1-1-821,0-2 0,-3-4 1,-2-1 935,-1-4 0,-1-5 0,-4-4 0</inkml:trace>
  <inkml:trace contextRef="#ctx0" brushRef="#br0" timeOffset="48">13945 6361 7569,'-6'-16'193,"0"3"0,5-1 0,-3 5 141,-3 6 0,0 1 0,-1 4 1,-4 3-1,-4 6 0,-5 7 1,-4 6-1,-2 5-256,-1 5 0,-3 8 0,0 0 0,-1 3 0,1 0 0,2 0 0,1-2-237,2-1 1,2-7 0,3-1 0,0-6-1,4-3 1,0-4 0,4-2-896,4-4 0,1-2 1054,4-2 0,10-4 0,7-2 0</inkml:trace>
  <inkml:trace contextRef="#ctx0" brushRef="#br0" timeOffset="49">14082 6613 7569,'0'-12'87,"0"5"1,1-1 0,3 0 0,4 2 0,2 1 0,1 1 0,1 0 178,-1 2 0,0-1 1,2 1-1,1-2 1,3 1-1,-1 2 1,1 1-1,-2 0-746,1 0 1,-3 0 0,2 0 0,-2 0 479,-2 0 0,1 5 0,-1 2 0</inkml:trace>
  <inkml:trace contextRef="#ctx0" brushRef="#br0" timeOffset="50">14025 6784 7569,'-5'0'724,"5"0"-579,6 0 0,8 0 0,3 0 0,2 0 0,3 0 0,5 0 1,1 0-1,1 0-235,0 0 1,-2-4-1,2 0 1,-1 2 0,-3-1-1,-2 1 90,-4-2 0,3-5 0,-4 3 0</inkml:trace>
  <inkml:trace contextRef="#ctx0" brushRef="#br0" timeOffset="51">14562 6544 7569,'-8'-11'656,"2"-1"-268,1 1 0,1 6 0,5 5 1,2 6-1,2 6 0,1 2-187,3 1 0,0 5 1,0-1-1,0 3 1,2 1-1,3-1 0,0 1 1,-1 0-98,-2 0 1,0-2 0,1 0 0,-1-3 0,-1-2 0,-1-2 0,-2-1 0,-1-3-1505,0-3 1,-2 0 0,4-5-1178,1 2 2577,-4-5 0,5-5 0,-4-6 0</inkml:trace>
  <inkml:trace contextRef="#ctx0" brushRef="#br0" timeOffset="52">14767 6578 7569,'0'-16'153,"0"7"1,0-2-1,0 0 1,0 1 0,0-1 826,0-1 0,0 7 0,-1 7-863,-3 8 0,2 6 0,-7 7 0,-3 1 0,-3 3 0,-1 3 0,-2 3 0,0 0-324,-2-2 0,-4 2 1,-2-3-1,3 2 0,1-2 1,1-3-1,1-3-803,2-1 0,3-5 0,7-3 1010,5-2 0,-4-2 0,1 1 0</inkml:trace>
  <inkml:trace contextRef="#ctx0" brushRef="#br0" timeOffset="53">14870 6190 7569,'-11'-10'246,"3"6"0,3-6 1,4 4-1,6 4 1,5 5-1,5 6 1,4 3 302,3 4 0,2 8 0,1 0 0,2 4 0,-2 5 0,-2 4 0,-4 3-491,-4 1 0,-3 3 0,-5-2 0,-2 3 0,-1-1 0,0-1 0,-3-2 0,-3-1-699,-6 1 1,-3-4-1,-3 2 1,-3-1-1,-2 2 641,-5 0 0,-9 2 0,-8 4 0</inkml:trace>
  <inkml:trace contextRef="#ctx0" brushRef="#br0" timeOffset="54">10336 7663 9544,'4'-7'47,"1"0"0,1 2 0,4 2 0,3-1 0,2-1 0,0 0 1,1 0-1,0 2 0,2 2 0,2-1 0,1 0 0,-1-2 1,-1 2-1,1 0 0,2 2 0,1 0-44,-1 0 1,5 0 0,1 0 0,1 0 0,3 0 0,1-1 0,1-2 0,2 0 21,2 0 0,0-2 1,5 0-1,1 0 1,0-1-1,0 0 1,0 1-1,2 2-1,0-2 1,-1 3 0,0-3 0,-2 1-1,-2 1 1,-1 0 0,0 2 52,-1 1 0,-1 0 1,-4-1-1,0-2 0,2-1 1,1 2-1,2 0 0,3 1-58,5-3 1,1 3 0,8-4 0,5 1 0,-29 2 0,1-1 0,1 1-1,1-1 1,0 0 0,0 0-37,0-1 0,0 1 0,1 1 1,0 0-1,1-1 0,0 0 1,0 0-1,0 0 0,0 0 1,0 1-1,0-1 0,0 1 1,0 0-1,0 0 0,-1 0 1,0 0 28,1 0 0,0 0 1,-3 0-1,1 0 1,2 2-1,-1 0 1,-1 0-1,-1 0 0,0 0 1,0 0-1,-1 0 1,0 0-1,31 0 50,-31 0 0,0 0 1,0 0-1,0 0 0,0 0 1,0 0-1,31 0 0,-1 0 1,1 0-1,0-1 1,-31 0-1,-1 0-32,1-1 1,-1 0 0,29-3 0,2 2 0,-1-1 0,-2 1 0,-2-1 0,-2 0 17,-2 1 0,0 1 0,-4-1 0,-2 0 0,-1 0 1,-2 2-1,1 1 0,0 0 13,0 0 0,-5 0 1,0 0-1,-3 0 0,-2 0 1,-3 0-1,0 0-61,-2 0 1,-3 0 0,1 0 0,-1 0 0,-2 0 0,-3 0 0,-3 0 0,-1 0 22,1 0 0,-2-4 0,1 0 0,1 2 0,2 0 0,-1 2 0,0-1 0,-3-2-4,-2 0 1,-1-1 0,-3 4 0,-1 0-188,1 0 0,-7 0 0,-7 0 0,-9 0 0,-11 0 168,-7 0 0,-14 5 0,-4 1 0</inkml:trace>
  <inkml:trace contextRef="#ctx0" brushRef="#br0" timeOffset="55">11889 7858 7569,'-11'-4'206,"-1"1"0,2 4 1,1 7-1,2 5 1,-2 5-1,0 2 1,0 5-1,1 4 1,1 6 129,0 1 0,2 3 0,5-5 0,0 0 0,0 0 0,0-1 0,2-1 0,0-3-367,2-1 0,5-1 0,-2-4 0,2-2 0,0 0 0,-2-4 0,-2 0 0,-2-3-628,3-2 1,-5 0-1,3-1-1943,-3 1 2602,-1-6 0,-10 4 0,-3-3 0</inkml:trace>
  <inkml:trace contextRef="#ctx0" brushRef="#br0" timeOffset="56">11798 7960 7569,'0'-21'87,"0"2"1,0 2 0,0 2-1,1 0 1,3 1 0,2 1-1,2 2 157,-1-1 1,1 1 0,3 1 0,1 1 0,-1 2 0,1 2 0,0 2 0,2-1-187,2 0 0,4 0 1,-2 5-1,1 3 1,0 3-1,0 1 1,0 1-144,0 0 0,-5 8 1,1-6-1,-4 3 0,-3 3 1,-4 0-1,-3 2 1,-2 0-103,-3 2 1,-4 0 0,-8 2 0,-6-1-1,-4-2 1,-2-2 0,-3 0-130,-2-1 1,5-3 0,-5 2 0,3-4 0,3-2 0,2-1 315,3-1 0,7-6 0,-1 3 0</inkml:trace>
  <inkml:trace contextRef="#ctx0" brushRef="#br0" timeOffset="57">12449 7778 7569,'-10'-12'380,"1"2"1,2 1 0,1 3 0,1-1-1,-1 2-109,-1 0 1,1 3 0,-3 6 0,1 3 0,0 5 0,-3 3 0,-1 5 0,-2 6-190,-2 4 0,-3 4 1,3 4-1,-1 4 0,0 1 1,0 0-1,2-1 0,4 0-85,2-1 1,6 2 0,-1-6 0,4-3 0,4-3 0,4-4 0,2-1 0,3-3-109,2-4 0,-2 1 0,3-5 0,-1-1 0,2-1 0,-1-3 0,1-1-260,-3-1 0,2-5 0,-1 4 0,-1-2 0,-1-3 0,-2 0 0,1-2 371,-1 0 0,1 0 0,-1 0 0</inkml:trace>
  <inkml:trace contextRef="#ctx0" brushRef="#br0" timeOffset="58">12552 7903 7569,'-12'-14'580,"2"2"0,2 1-256,5 1 1,3 5 0,2 3 0,4 4 0,3 7 0,4 5 0,1 5 0,1 4-232,0 4 0,4-2 0,-2 5 0,-1 1 0,1-1 1,-3 0-1,0-3 0,0-1-281,1-2 1,2-1-1,-4-2 1,3-2-1,-2-3 1,-2-4-1,0 0-1165,-1-1 1,1-3 1352,-1-1 0,0 1 0,1 3 0</inkml:trace>
  <inkml:trace contextRef="#ctx0" brushRef="#br0" timeOffset="59">12928 7869 7569,'-11'-22'256,"1"3"0,2 4 1,3 4 58,0 3 1,-1 3 0,-7 6-1,-1 3 1,-2 5 0,-3 5 0,-6 6-1,-4 6-264,-4 4 0,0 3 0,3 1 0,3 2 0,3 1 0,2 1 0,3-1-627,4-2 0,3-1 0,1-1 1,4-2-1,3-6 576,3-5 0,1 2 0,0-4 0</inkml:trace>
  <inkml:trace contextRef="#ctx0" brushRef="#br0" timeOffset="60">12951 7995 7569,'0'-12'19,"0"5"0,2 0 0,1 1 0,6 1 1,4-2-1,2 2 0,-1-1 0,0 1 0,1 0 1,4 1 141,3-1 0,1 4 1,0-3-1,-1 3 0,0 1 1,-2 0-1,-2 0-634,-1 0 1,-2 0 472,-4 0 0,1 0 0,-1 0 0</inkml:trace>
  <inkml:trace contextRef="#ctx0" brushRef="#br0" timeOffset="61">12928 8154 8065,'8'0'-35,"0"0"1,2-1 0,4-1 0,5-2 0,2 0 0,3 0 0,2 0-157,1 2 1,0-3 0,-1 1 0,0 0 190,0-1 0,-2-1 0,-1-6 0</inkml:trace>
  <inkml:trace contextRef="#ctx0" brushRef="#br0" timeOffset="62">13454 7903 7569,'-7'-11'1491,"2"3"-1287,5 1 0,5 9 0,3 2 0,2 6 0,2 5 0,-1 4 0,2 3 0,1 1-280,1 0 1,0 1-1,-3 1 1,-1 2-1,0-3 1,0-3-1,-3-2 1,0 0-385,1-1 1,0 3 0,0-6-1,-3-1 1,0-3 459,1-3 0,0 2 0,5-4 0</inkml:trace>
  <inkml:trace contextRef="#ctx0" brushRef="#br0" timeOffset="63">13739 7858 7569,'0'-18'817,"0"1"0,0 6-411,0-1 0,-4 7 0,-1 7 0,-1 8 1,-3 8-1,-2 4 0,-3 5-359,-1 4 1,-6 2 0,1 1 0,-4 0 0,-3 0 0,2 1 0,2-2-419,4-3 1,-1-2 0,4-5 0,2-2 0,2-2 0,2-3 0,2-4-1903,4 0 2273,3-6 0,1-1 0,0-5 0</inkml:trace>
  <inkml:trace contextRef="#ctx0" brushRef="#br0" timeOffset="64">13796 7686 7569,'0'-14'347,"2"4"0,3 3 0,5 1 0,4 1 0,0 3 0,0 1 3,1 1 1,-1 5-1,5 2 1,1 5-1,3 4 1,3 7-1,-1 6 1,-2 5-158,-3 5 1,-3-3 0,-1 6 0,-6 1 0,-3 2 0,-5 0 0,-1 0 0,-2-2-456,-3-1 1,-3-4 0,-9 4 0,-3 0 0,-3 0 261,-5-1 0,-7 1 0,-7 4 0</inkml:trace>
  <inkml:trace contextRef="#ctx0" brushRef="#br1" timeOffset="65">14402 7960 7569,'-12'-15'-5,"1"0"62,-1 0 1,2 3 0,1 1-1,2-2 1,-1-1 0,1-1 0,0 0-1,1-1 1,0 0 0,-2-1 0,0 0-1,1 0 1,-2 1 0,-3 1-1,-2-1 1,-2 0 0,-2-1 97,-2 1 0,-7-3 1,-3 2-1,-5 1 1,-3-2-1,-3 1 1,-4 0-1,-1 0 1,0-1-190,-4 1 1,-2 3 0,-5-3-1,0 2 1,0 0 0,-3 1 0,-3 2 2,29 8 0,-1 1 0,0-2 0,-1 1 0,1 2 0,-1 0 0,-1 1 0,-1 0 0,-2 0 0,-1 0 0,-1 1 0,-1 0 0,-1 1 0,-1 0 0,-1 0 0,1 1 19,-3 2 1,0 0 0,0 1 0,0 0 0,-3 1 0,0 1 0,1 0 0,0 1 0,-1 1 0,1 1 0,0 1 0,-1 1 0,1 0 0,0 1 0,2 1 0,0 0 28,2 1 1,0-1 0,1 0 0,0-1 0,3 2-1,1 1 1,0-1 0,0 0 0,2 0 0,1 0-1,2 0 1,1 1 0,1-1 0,2 2 0,2-1-1,0 1 36,-24 17 1,5-1 0,11 0 0,8 0 0,6 2 0,4 2 0,3 1 0,4 2-69,7 0 1,3 2 0,3 5 0,3 1 0,3 3 0,8 0 0,7 1-5,7 0 1,8-3-1,-14-22 1,1-2 29,2 1 0,2-1 0,0 0 0,2 0 0,4-2 0,2-1 0,2 1 0,0 0 0,2 0 0,0 0-4,3 0 1,0-1 0,3 0 0,0-2 0,3 1 0,1-1 0,-2-1 0,1 0 0,0-2 0,0 0 0,0-1 0,1-1 0,1-1 0,1 0 23,1-1 0,-1-1 0,1-1 0,0-1 0,-1-1 1,1-2-1,0-3 0,0-1 0,1-1 0,1-2 1,0-2-1,1-1 0,-1-2 0,1-2 0,-2-2 1,0-1-29,0-2 1,-2-1-1,-1 0 1,-1 0-1,1-2 1,-2 0-1,0-1 1,-2 0 0,-2-1-1,0 0 1,-3-2-1,-1 0 1,-1-2-1,-1-1-13,0-2 1,-1-1 0,0 0 0,0-2 0,-3-1 0,-1-2 0,0 0 0,-1 0 0,-2 0 0,-1-2 0,-1 1 0,-1-1 0,-2-1 0,-1 0 0,0-1 0,-2 0 30,0 0 0,-2 0 0,-2 0 0,-3-1 0,-3 1 0,-1-1 1,-3 0-1,-1 0 0,-3-1 0,-2 1 0,-2 0 0,-3 1 0,-4 0 1,-2 1-66,-2 1 0,-2 2 0,-20-25 0,-10 7 1,17 26-1,-1 2 0,-3 2 0,-1 2 0,-4 2 1,-1 1-1,-2 3 0,0 1 44,-2 2 0,0 3 0,2 4 0,1 4 0,0 2 0,2 3 0,-1 1 0,2 3 0,-1 1 0,1 2 0</inkml:trace>
  <inkml:trace contextRef="#ctx0" brushRef="#br1" timeOffset="66">14367 8314 7569,'0'-11'15,"2"1"0,2 2 1,4 4-1,6 3 1,4 1-1,1 1 0,1 3 1,3 3-1,5 1 1,4 3-1,6 1 0,5 1 1,9 1-1,7 1 1,-26-6-1,1 0 1,2 0-1,1 1 90,3 0 1,0-1 0,4-1 0,0-1 0,0 2 0,-1 0 0,2 0 0,1 0 0,-1-1-1,1 0 1,-1 0 0,0-1 0,0 0 0,-1-2 0,0-1 0,-1 0-50,2-2 0,-1 1 1,1-1-1,0-1 1,1 0-1,0-2 0,-2 1 1,1 0-1,-2 0 1,0 0-1,-2 0 1,0 0-1,0 0 0,0-1 1,-2 0-1,-1-2-10,-1 0 1,0-1-1,26-3 1,-6 1 0,-6 0-1,-7 1 1,-6-2-1,-7 1 1,-7-2 37,-5 2 1,-6 1 0,-7 4 0,-1-3-723,-2-4 1,-3 3 0,-4 1 637,-4 3 0,-2 1 0,-1 0 0</inkml:trace>
  <inkml:trace contextRef="#ctx0" brushRef="#br1" timeOffset="67">17657 7926 7569,'0'-15'106,"0"0"1,0 4 0,0 9 0,0 11-1,1 6 1,1 5 0,2 3 0,-1 4 121,-2 3 1,0 3-1,2 2 1,2-2-1,0-3 1,0-2 0,-1-1-1,0-2-255,0-3 1,1-1-1,-3-6 1,2-1-1,0-1 1,0-2-1,-1 1-284,0-1 0,-2-3 0,-1-1 0,0 2 0,0 1 311,0 2 0,-5-1 0,-1 1 0</inkml:trace>
  <inkml:trace contextRef="#ctx0" brushRef="#br1" timeOffset="68">18422 8029 7569,'-5'-17'52,"-2"5"0,0-4 246,-1 9 1,4 7-107,-3 7-110,-1 4-21,-8 10 1,-2-1 190,-5 11 0,-5 3-82,-2 4 1,-7 9-1740,-1-1 1629,16-17 1,1 0-75,-15 19 0,16-17 0,1-1 0,-15 22 0,-1 0 1,2-2-1,3-4-1102,3-4 1212,3-3-98,1-10 1,5 3-1,2-7 1,1-2-84,0-3 0,1-4-1,6 3 1,-2-5-52,2 1 0,-2-3 742,-1 0 0,4-5-1058,3 1 1,2-5 572,-2 0-654,3-1 534,-4-2 0,10-5 0,1-2 0</inkml:trace>
  <inkml:trace contextRef="#ctx0" brushRef="#br1" timeOffset="69">18353 8486 7569,'0'-22'-87,"0"3"87,0 3 706,0 9-144,0 2-603,-5 5 1,3 7 132,-6 4 1,2 2 57,-2 6 1,-2 1-82,2 7 1,-3 2-96,-4 5 0,2-3 4,-2-1 1,2-1 160,2 2-94,4 2-137,-3-9 1,9 4 91,-3-6 0,3-4-60,1-3 1,0-2 81,0-1-152,0-6 132,5 4 1,1-9-81,6 3 1,0-3-124,4-1 0,1 0 59,6 0 1,0-1 0,0-3 0,0-3-319,0-3 1,-4-2 187,0 1 1,-5-1 29,1 1 1,-4-4 241,-3-1 0,1 1 0,-5 4 0,-1-4 0,-3-1 0,0 1 0,0 4 0,0-1 34,0 1 1,0-1 0,0 1 386,0 0-164,0-1-31,0 6 1109,0 1-445,0 5-539,0 5 1,-1 5-175,-3 5 0,3 7-43,-3 1 1,3 1-85,1 6 1,0-1 96,0 2 0,0 6-204,0-3 0,0 3 0,0-4 0,0-3 1,1-3 20,3-3 1,-3-3 0,4-1 0,-1-5 0,0-3 0,0-1 0,0-3-507,-1 0 542,1-5 0,-4 7 0,0-4 0</inkml:trace>
  <inkml:trace contextRef="#ctx0" brushRef="#br2" timeOffset="70">4557 10462 7569,'-8'-4'-26,"2"-1"0,0-2 1,1-2-1,-1-1 1,4-1-1,1-1 1031,1 1 0,0 3-798,0 1 0,0 5 1,0 2-94,0 7 1,0 3 0,0 1 0,0 1-1,0-1 1,0 1-51,0-1 0,0 1 0,0-1 0,0 0 0,0 1 0,0-1 0,0 1 0,0-1-23,0 0 1,0 1 0,0-1 0,0 1-1,0-1 1,0 1 0,0-1 0,0 2 28,0 2 0,3-1 0,1 4 0,-1-1 0,-2 0 0,-1 1 0,0-1-56,0 4 1,0-4-1,0 3 1,0 0 0,0 0-1,0 0 1,0-1 0,0 2-22,0 0 0,-4 2 1,0 0-1,2 0 1,1 0-1,1 0 1,0-1-1,0 1-15,0 0 1,0 0 0,0 0 0,0 0 0,0-1 0,0 3 0,0 0-11,0 2 0,0-1 1,0-3-1,1 0 1,1 0-1,2 0 1,-1-1-1,-2 1 15,-1 0 1,4 0 0,1 0 0,0 0 0,1-1 0,-1 0 0,2-2-1,-1-1 1,-2 4 0,4 4 0,0-2 0,1-1-1,0-1 1,-2 0 0,-1 0-32,0 0 0,-2-2 0,2 0 0,-1-2 1,-1 0-1,0 0 0,0-2 0,0 0 107,1-3 1,-4 2 0,3 0 0,-3-2 0,0-2 0,2 0 0,1-1 52,-2 1 1,0-1-1,-2 0 1,0 2 0,0 1-1,0 1 1,0-1-25,0-1 1,0 2 0,0 0 0,0 1 0,0-1 0,0 1 0,0 1 0,0-1-36,0-2 1,0 3-1,0-1 1,0 1-1,0 1 1,0-1 0,0 2-51,0-1 0,0 2 1,0-3-1,0-1 0,0 2 1,0-1-1,0 0 1,1 0 39,3-1 0,-3 5 1,3-3-1,-3 1 1,-1 0-1,0 1 1,0 1-19,0 2 0,0 0 0,-1 0 0,-2 0 0,-1 1 0,2 1 0,1 2 0,1 0-46,0 1 0,3-4 1,2 4-1,1-2 1,-1 1-1,-2 0 1,1-1-1,1 1-32,2-2 1,-5 3 0,3 0-1,-1 0 1,0 1 0,-2-1 0,0 1 50,-2 0 0,3-2 0,1 2 1,-1 0-1,-2-1 0,-1 2 0,0-3-23,0 1 1,0 4 0,0-3 0,0 2 0,0-2 0,0 0 0,0 0 0,1 2 30,3-2 0,-3 4 0,3-4 0,-2 2 0,-1-2 0,1-1 1,2-2-1,-1 1 12,-2 0 0,-1-1 0,0-3 0,1 1 0,2 2 1,1 0-1,-2 0 2,-1-2 0,1-1 0,0-2 0,3-1 0,0 0 0,2 0 0,-2 1 23,0 2 1,0 0 0,-3 1 0,3 2 0,1 0 0,-1 0 0,-2-2-1,1 0-32,0 2 1,0 0 0,-4 4 0,0 2 0,0 1-1,0 0 1,0-1-14,0-2 1,-1-1 0,-2 2 0,-1-5-1,2-1 1,0-3 0,2 0 0,0-2 38,0-1 1,4-1 0,0 2 0,0-2 0,0-1 0,1-2 0,0 0 41,0 0 0,3 2 1,-5-3-1,1 1 0,0 0 1,0 1-1,-2 0 0,1 0-33,1 1 1,-3 3-1,3-2 1,-2 1-1,1 0 1,2 0 0,0 0-152,0 0 1,0-4 0,-2 3 0,0-1 0,1-2 0,0 0 0,0 0 0,-2 1 52,0 0 0,-2-3 1,0 2-1,1-2 1,1-1-1,2 2 1,-1 2 87,-2-2 0,-1 0 0,0-1 0,0 3 1,0-1-1,0 0 0,0 2 0,0-1-59,0 1 1,0 3 0,0-2-1,0 1 1,0-1 0,0-1 0,0 0-31,0-1 0,0 3 0,0-2 1,0-1-1,0 1 0,0-3 1,0-2-1,0 0 11,0-1 1,1-1 0,2-1 0,1-1 0,-1 1 6,3 1 1,-5 1-1,4 1 1,-1-1 0,0 1 35,-2-1 0,-1 1 1,1-2-1,0-1 0,2-2 1,-2 2 4,0 1 0,-2-2 0,0-1 0,0 2 1,0 1 166,0 2 0,0-1-176,0 1 1,0-1-349,0 1 251,0-6 0,0 4-929,0-2 0,0-2 1029,0 2 0,-5-1 0,-2 5 0</inkml:trace>
  <inkml:trace contextRef="#ctx0" brushRef="#br2" timeOffset="71">2033 12986 7569,'-5'-7'-379,"4"-3"528,-10 9 0,11-3 1,0 8-1,5 5 0,4 5 1,2 5-1,1 3 1,2 4-1,1 2 0,2 1 1,-1 3 50,1 1 1,3 1 0,-1 0-1,3 0 1,1 1 0,-1-2-1,1-2 1,-1 0 0,-2-1-175,-1 0 0,-4-3 0,3-4 0,-1 0 0,-3-1 0,-2-3 0,0-3 0,-1-1-3,1 1 1,-5-1 0,0-4 0,-1 0 0,-1-3-1473,0 0 1449,4-5 0,-3 2 0</inkml:trace>
  <inkml:trace contextRef="#ctx0" brushRef="#br2" timeOffset="72">2501 13077 7569,'0'-28'70,"0"5"0,0 7 0,1 3 1,2 2-1,1-1 0,-2 1 521,0-1 1,-4 7 0,-1 5 0,-5 8-383,-2 6 1,-7 7 0,-2 9 0,-2 1 0,-3 5 0,-2 1 0,-2 2-87,-1 3 1,0-3-1,-3 0 1,3-2-1,0-1 1,1-4-1,0-3 1,4-4-196,4-1 0,2-2 0,5-3 0,0-4 0,3-2 0,1-2-686,3 1 1,1-5 0,5 1 0,1 1 757,3 1 0,-3-4 0,4-1 0</inkml:trace>
  <inkml:trace contextRef="#ctx0" brushRef="#br2" timeOffset="73">3952 10633 7569,'0'-8'96,"0"3"0,0 4 1,0 7-1,0 7 0,0 6 1,0 3-1,0 2 0,0 2 137,0 5 1,0 4 0,0 2 0,0-1-1,0-1 1,0-2 0,-2-1 0,0-2-1,-2 1-175,1-1 0,2-4 0,1 0 0,0-2 0,-1-1 0,-2 0 0,0 0 0,0-2-55,2-2 0,-3 2 0,0-6 0,2-1 0,0-1 1,2-2-1,0 0-361,0 1 0,0-4 0,0-1 0,0 2 0,2 0 358,1-1 0,4 2 0,4-4 0</inkml:trace>
  <inkml:trace contextRef="#ctx0" brushRef="#br2" timeOffset="74">3780 12300 7569,'-11'-5'92,"-1"3"1,2-6-1,1 0 1,3 1 0,1-1-1,4-1 1,5-1 0,6 0-1,4 1 1,1 2 0,0-1-1,2 0 191,0 1 0,2 4 0,4-2 0,1 1 0,2 0 0,0 2 0,0 1 0,-3 2-231,-4 3 1,2 2-1,-3 5 1,0 1 0,-3 1-1,-2 1 1,-3 2 0,-3 2-93,-3 2 0,-2 2 0,-4 1 1,-2 1-1,-3 1 0,-5 3 1,-3 0-37,-4 0 0,-4 0 1,-2-3-1,-3 2 1,-1-2-1,-2-1 1,1-1-1,2 0 70,4 0 0,0-5 0,9-3 1,1-3-1,1-1 0,3-3 56,2 0 1,3 0 0,6 2 0,4-1 0,7-3 0,6-1 0,4-2 102,5-2 0,2-1 1,7 0-1,1-1 1,1-2-1,0-2 1,-1 0-1,-2 0-181,-2 2 1,-6-2 0,-2 1 0,-3 2-1,-5 1 1,0 1 0,-3 1 27,-1 3 0,-2 2 0,0 6 0</inkml:trace>
  <inkml:trace contextRef="#ctx0" brushRef="#br2" timeOffset="75">3837 13842 7569,'-17'0'59,"4"0"0,7-1 0,-1-2 1,2-2-1,0-1 0,3-3 1,2-1-1,2-2 0,3 1 1,2 0-1,0-1 0,1 1 1,-1-1 1627,2 1-1608,1-1 1,6 1 0,0 0 0,1 0 0,0 3 0,1 0 0,4-1 0,2-1-53,2-1 0,5 3 1,-3 2-1,0 0 0,-2 4 1,-3 1-1,-4 1 0,-2 1-82,-3 3 0,-3 2 0,-2 6 0,-3 0 0,-1 3 0,-3 4 0,-5 3 0,-4 1 13,-4 0 0,-5 0 1,-2-1-1,-2 1 1,-2 0-1,-2-1 0,0-2 115,0-1 1,1-5 0,2 1-1,2-2 1,3-3 0,4-1 41,0-1 1,7-6-1,5 2 1,6-3 0,6-1-48,3 0 0,3 0 1,5 0-1,1 0 0,1 1 1,2 2-1,-2 1-21,-1-2 1,-1 5 0,0-1 0,0 2 0,-2-1 0,0 2-1,-3 1 1,-2 3-105,-2 2 0,-1-2 0,-2 3 0,-1 0 0,-1 0 0,-3 1 1,0 0-11,-4 1 1,-2 0-1,-4 2 1,-5-1-1,-3 0 1,-5 0-1,-2-1 1,-5-1 129,-5-4 1,-4 4 0,-1-2 0,-1-1 0,0-1-1,-1-3 1,1-1 0,4-3-201,6-1 0,1 3 0,9-4 0,1-2 137,1 0 0,12-2 0,2 0 0</inkml:trace>
  <inkml:trace contextRef="#ctx0" brushRef="#br2" timeOffset="76">4089 15133 7569,'1'-11'147,"1"3"1,4 0-1,-1-1 1,1 0 0,0 2-1,2 4 1,-2 6-1,-2 5 1,-3 5 217,-1 2 1,0 6-1,0-2 1,-1 2 0,-3 3-1,-5 3 1,-3 4-1,-4 0-330,3 0 0,0-2 1,1-4-1,1 2 1,1-3-1,1-2 1,3-5-1,1 0-204,2-3 0,0 1 0,1-2 1,-2-3-1,2 0 0,2 0-157,3 2 1,0-5 0,5 1 0,0-1 0,4 0-1,2-3 1,1-3-479,-1-1 1,0 0 0,0 0 803,1 0 0,0-5 0,-3-2 0</inkml:trace>
  <inkml:trace contextRef="#ctx0" brushRef="#br2" timeOffset="77">4260 15487 7569,'6'-7'2004,"-1"4"-1758,-5 6 1,-1 9-1,-1 6 1,-3 2-1,-1 1 1,0 5-1,0 2-109,-3 3 1,3 2 0,-1 2-1,2-2 1,3-2 0,0-1 0,2-4-1,0-3-342,0-3 1,0-6 0,0 2 0,0-4 0,0 0-2154,0-1 2358,5-5 0,2 0 0,4-6 0</inkml:trace>
  <inkml:trace contextRef="#ctx0" brushRef="#br2" timeOffset="78">4568 10370 7569,'-3'-7'15,"-3"0"1,1 1 0,0-1 1771,3-1-1775,1 3 0,2-2 1,3 5-1,3-2 1,3 1 3,2 2 0,-1 1 0,1-1 0,-1-2 0,0-1 0,1 2 0,-1 1-3,1 1 0,-1 0 0,1 0 0,-1 0 0,0 0 0,1 0 0,-1 0 0,2 0 7,2 0 1,-2 0 0,3 0 0,1 0 0,1 0 0,1 0 0,0 0 0,1 0 1,2 0-1,-1 0 1,-1 0-1,-1 0 1,2 0 0,-1 0-1,0 0-16,-1 0 1,-3 0 0,3 0 0,0 1 0,0 1 0,0 2 0,1-1-11,2-2 0,0 0 1,3 2-1,0 1 1,3-2-1,0-1 1,1-1-1,-1 0 21,0 0 0,2-1 1,-3-1-1,0-2 1,-2 1-1,-1 2 1,-2 1-1,-2 0 40,-2 0 1,2 0 0,-3 0 0,0 0 0,2 0-1,0 0 1,2 0-48,3 0 1,0 0-1,6 0 1,2 0-1,1-1 1,1-2-1,1-2 1,0 0-26,3 0 0,-1-3 0,4 3 1,-2 0-1,-2 0 0,-2 1 1,0 1 10,-1-1 0,-1 0 0,-3 4 1,-3 0-1,-2 0 0,-1 0 0,2 0 1,-2 0 20,1 0 1,1 0 0,-2 0 0,1 0 0,3 0 0,1 0 0,3 0 7,1 0 1,5 0 0,1 0 0,2-1 0,1-2 0,0-1 0,-2 2 0,1-1 2,0-1 0,-3 3 1,2-3-1,0 3 1,-4 0-1,1-2 0,0-1 12,1 2 0,1 1 1,-2 1-1,1 0 0,-1 0 1,0 0-1,0 0 0,1 0-36,-1 0 0,1-4 0,-2 0 0,0 0 1,2 0-1,0 1 0,1-1 13,-2-1 1,0 3 0,0-3 0,1 2 0,-1-1 0,-2 1 0,-1 2 0,1 1-28,-1 0 1,0 0 0,0 0 5,1 0 1,-1 0 0,0 0 0,1 0-15,-1 0 1,0 0 9,0 0 0,1 0 16,-1 0 1,4 0 6,0 0 0,0 0 0,-4 0 1,3 0-12,-3 0 1,7-4-4,-7 0 1,7 1 11,-3 3-273,0 0 372,-4 0 1,1-4-41,-1 0 0,0 0 13,0 4 1,-1-4-39,-2 1-78,2-1 59,-4 4 0,5 0-21,0 0 0,2-2 36,2-1 0,-2 1-69,2-1 1,1-2 0,0-1 0,2 1-1,1-1 1,0 1 0,0 0 0,1 1 35,1-1 1,-2 2 0,-1-3 0,-2 0 0,-1 1 0,0 0 0,1 1 0,1 0 30,-1 0 0,3-3 0,-3 3 0,2 0 0,2 0 0,0 0 0,0 1-29,-1-3 0,0 5 0,5-4 1,0 1-1,0-1 0,-3 0 0,1 0 1,-1 3-39,2 0 0,0-2 1,-2 1-1,-1 0 0,-2 1 1,-1-1-1,0-1 53,-1 2 0,-1 0 0,-2 1 0,0-1 0,3-2 0,-1 1 0,0 2 0,0 1 2,-1 0 0,2 0 0,-1 0 1,-1-1-1,-3-2 0,-2-1 0,-2 2 1,1 1 14,-2 1 1,4 0 0,-4-2 0,3 0-1,-1-2 1,2 1 0,-1 2-41,1 1 0,4 0 0,1 0 0,0-1 0,1-2 0,2 0 1,1 0-155,0 2 127,0 1 1,3 0-1,1 0 1,-2-2 0,0 0-1,-4-2 1,1 2 41,-1 0 1,-3 2 0,3 0 0,-2 0 0,0 0 0,-1 0 0,-2 0 0,-1 0 56,1 0 1,-1 0-1,-1 0 1,-1 0 0,-3 0-1,0 0 1,-1 0-63,0 0 1,-2 0 0,-3 0-1,0 0 1,0 0 0,-1 0 0,-2 0-1,-2 0 15,-2 0 0,3 0 0,-2 0 0,-1 0 0,2 0 0,-2 0 0,2 0 54,0 0 0,-3 0 0,4 0 1,0 0-1,0 0 0,0 0 0,0 0 1,0 0-37,0 0 1,-5 0-1,2 0 1,-4 0-1,-2-1 1,-1-1-179,-1-2 0,-7 0-720,-1 4 0,-6 1 1,-9 3 851,-4 4 0,-13 2 0,-4 1 0</inkml:trace>
  <inkml:trace contextRef="#ctx0" brushRef="#br2" timeOffset="79">7938 8371 6268,'7'-3'132,"-1"-2"1,0-2 0,-4-2 0,-2 0 0,-4 1 0,-3 1 113,-3 2 0,-3 1 1,-2 4-1,-4 0 1,-3 0-1,-1 0 1,0 0-1,0 2-177,1 1 0,-1 0 0,0 5 0,1 0 0,2 3 0,1 0 0,0-1 0,1 0-118,3 2 1,6-7 0,3 6 0,1-1 0,2 1 0,2 0 0,2-1-1,3-1 0,4-1 1,3-1 0,4 5 0,4-2 0,3-1-1,1-3 1,0 0 51,-1 1 0,2-3 0,2 2 0,0 0 1,-1-1-1,-4 2 0,-2-1 0,2 2 26,0-2 1,-3 4-1,-3-4 1,-2 2-1,-3 0 1,-1 1-1,-3 1 1,-1 1 26,-2 1 0,-2-4 1,-2 3-1,-3 1 1,-5 1-1,-4 0 0,-3-1 56,-2 4 1,-6-4 0,-5 4 0,-2-4-1,2 0 1,0-1 0,1-1 119,0-2-438,2 2 1,6-9 0,3 3-1250,0-3 1455,7-1 0,20-5 0,9-1 0</inkml:trace>
  <inkml:trace contextRef="#ctx0" brushRef="#br2" timeOffset="80">5185 9491 7569,'0'-7'12,"0"-3"0,1 3 0,2-4 0,1 0 0,-1 1 1,1 1-1,0 1 0,-1 0 0,-2-3 0,0 0 1,2 0 538,1-1 0,1 4 0,-3 1 1,3-1-492,2 2 0,-4 1 0,5 6 0,0 3 0,-2 4 0,-1 2 0,-1 2-116,0 4 1,-1 0 0,-3 6 0,0-1 0,0 3 0,-1 2 0,-3 2 0,-3 2-8,-3 3 0,-2 1 0,-1-1 0,0 0 1,-4 0-1,1 2 0,-2-4 26,0-3 0,4-4 0,-1-1 1,3-1-1,4-3 0,1-4 1,2-2-1,3-2 153,0 1 0,2-1 0,0 0 0,2 1 24,1-1 0,4-3 0,4-2 1,1-1-1,0-1 0,2 0 1,3 0-1,0-2 1,4 0 1,-3-1 0,1 1 0,1 2-1,0-1 1,0-2 0,-2-1-136,-1 0 1,2-1 0,-4-2 0,-1-1-1,-3 1-582,-3-3 1,-4 5-1,-8-3 576,-4 3 0,3-4 0,0-1 0</inkml:trace>
  <inkml:trace contextRef="#ctx0" brushRef="#br2" timeOffset="81">6122 9434 7363,'-4'-8'38,"-1"2"1,0-1 0,0 1 0,2-3 0,2-1-1,1-1 1,1 0 0,2 2 0,2 2 0,1-1 207,3 2 1,0 0-1,0 3 1,-2-1 0,3 2-1,3 0 1,4 1-1,-1-1-201,1-2 0,3 0 0,-1 4 0,2 0 0,2 0 0,0 0 1,-1 1-1,-2 2-54,-1 1 1,-4 3 0,3-2 0,-3 2-1,-3 2 1,-3-1 0,-2 1-39,0-1 1,-2 0 0,-5 4-1,0 2 1,-2 1 0,-1 1-1,-5-1 1,-3 1 64,-5 2 1,2 0 0,-3 1-1,-1-4 1,1-2 0,1-2-1,2 1 125,1-1 0,2-1 0,1-1 0,2-1-102,4 1 1,4-4 0,4-1 0,5-2 0,4 1 0,3 0-7,2 0 1,-3-1 0,4 1 0,1 1-1,1-2 1,-1 1 0,-1 1 0,1 2 1,2 0 1,-1 3-1,-1-4 1,-4 2-1,-1 2 1,-1 1-1,-2 1 1,-5 1-70,-2-1 0,-1 0 1,-4 1-1,0-1 0,-1 1 1,-4 0-1,-7 2 52,-5 2 0,-5 0 1,-1-2-1,0 1 1,-1-1-1,-1-1 0,-2-3 21,2-2-58,-4 2 1,4-8 0,0 5 0,4-2 0,3-3 0,1 0-173,3-2 1,3-2 0,3-2 0,6-3 0,4-2 0,7 0 0,5 3 188,5 1 0,8-4 0,2 2 0</inkml:trace>
  <inkml:trace contextRef="#ctx0" brushRef="#br2" timeOffset="82">7549 9262 7569,'-11'-11'166,"4"3"0,4 1 0,0-2 0,1-1 0,-2-2 0,1 3 0,2 7 2442,1 9-2575,-5 4 0,-5 14 0,-7-1 1,1 4-1,-1 4 0,3-1 0,2 1 1,0-3-18,1-1 1,4 3-1,2-5 1,1 0 0,1-2-1,0-1 1,2-2-1,2 0-62,3-2 1,-2-5 0,6 1-1,0-1 1,-1-2 0,1 1 0,1-3 25,1 0-49,1-4 0,1 2 1,-1-3-1,1 1 1,-1-1-1,1-2-191,-1 2 0,3-2 0,0 3 0,-1-1 0,0-1 0,0 0 0,0 0 0,-2-2-2395,1 0 2655,4-2 0,-3 0 0,3 0 0</inkml:trace>
  <inkml:trace contextRef="#ctx0" brushRef="#br2" timeOffset="83">7743 9605 7569,'-1'-11'646,"-1"-1"839,-2 1-1346,0 4 1,4 4-1,0 6 1,0 5-1,0 2 1,0 3 0,0 2-51,0 4 1,0 6-1,0 2 1,0 0-1,0-1 1,-1 1 0,-2 0-1,-1-1-252,2 1 0,1-4 1,1-4-1,0 0 0,0-1 1,0-3-1,0-2-1989,0-2 2152,0 0 0,5 1 0,1-1 0</inkml:trace>
  <inkml:trace contextRef="#ctx0" brushRef="#br2" timeOffset="84">8805 9171 7569,'-10'-1'201,"3"-3"0,-2 1 1,4-3-1,0 0 0,0-1 1,2-2 762,2-1 1,0 4 0,-2 3-944,-1 6 0,0 3 1,4 6-1,0-1 1,0 2-1,0 2 1,0 3-1,0 1-50,0 0 0,0 0 0,2 4 1,1-2-1,5 0 0,2-2 0,0 1 19,-2 2-42,7 0 0,-11 1 0,7-1 0,0-2 0,-1-2 0,1-2 0,1-2 18,-1-1 1,0-3 0,1-1 0,-1-1 0,1-1 0,-1 1 0,-1-1 0,-1 2 58,-1 2 1,-6-4 0,2 1-1,-3 1 1,-1 1 0,-1 2-1,-3 2 1,-3 2 7,-3-2 0,-2 0 0,1 0 0,-2 1 0,-2-1 0,-3-2 0,0 0-125,3-1 0,-1-3 0,-1-1 0,1 1 1,-2-2-1,1-2 0,-1-2 0,2-2-438,0 0 0,0 0 1,5 0-1,1-2 530,2-2 0,3-2 0,5-5 0</inkml:trace>
  <inkml:trace contextRef="#ctx0" brushRef="#br2" timeOffset="85">8726 9217 7569,'-7'-22'88,"3"3"0,4 5 1,4 4-1,5 2 0,5-1 1,6-1-1,6-1 148,4-1 0,3 1 0,1 0 1,2-1-1,-1 1 0,1 1 0,-3 1 1,-1 2-1,-4 2-475,-5 3 1,-2 0 0,-6 2 0,-1 0 238,-1 0 0,-2 6 0,1 0 0</inkml:trace>
  <inkml:trace contextRef="#ctx0" brushRef="#br2" timeOffset="86">10416 9080 7569,'0'-8'47,"0"0"1,-1-1 0,-3-1-1,-4-1 1,-2 1 0,-1 2 0,-2 4-1,-2 3 1,-4 1 0,-4 1-1,-4 3 1,-3 5 1765,-3 5-1717,-2 4 1,1 5 0,0 1-1,0 4 1,-1 3 0,2 5-1,3-1 436,3 2-578,3 0 1,3 1-1,3 0 1,5-2-1,6-3 1,1-3 0,4 1-70,1-2 70,11-1 0,-3-5 0,10-1 0,-1 0 0,3-3 0,2-4 1,-1-2 45,-1-2 0,0-3 0,4-2 0,0-1 0,-2-2 0,0-2 0,-4-2 0,0-2 27,-3 0 0,1-6 1,-2 1-1,-4-2 0,-2-2 1,-2 0-1,0-2-132,-2-1 1,-7-4-1,-5 2 1,-6 1-1,-8-1 1,-6 4-1,-5 3 1,-3 4-654,-1 1 1,0 2 0,6 7 756,5 4 0,1 2 0,8 1 0</inkml:trace>
  <inkml:trace contextRef="#ctx0" brushRef="#br2" timeOffset="87">11124 9182 7569,'-6'-11'33,"2"3"1,8 2 0,3 1 0,3 2 0,2 1-1,0-1 1,4-1 0,3 1 0,2-1 0,2 0 0,0 0-1,0 0 1,0 1 0,-1 0 0,1 2 0,0 1 235,0 0 1,-4-4 0,-1 0 0,0 2 0,-2 0 0,1 2 0,-3 0 0,-2 0-139,0 0 1,-5 0 0,1 0 0,-1 2 0,0 2 0,-3 4-13,-3 6 1,-2 4 0,-3 5 0,-4 1 0,-2 3 0,-1 3-1,-1 3-81,1 1 0,-1 1 0,1-2 1,0-2-1,0-1 0,3-2 0,1-3 1,2-2-316,3-4 1,0 1 0,2-5 0,0-1 0,0-1-1,0-2 1,2 0 276,1-4 0,9 3 0,6-3 0</inkml:trace>
  <inkml:trace contextRef="#ctx0" brushRef="#br2" timeOffset="88">12586 9091 7569,'-5'-11'142,"3"3"1,-1 0-1,1-1 1,2-1-1,0-1 1,-1 1-1,-3 1 1,-3 3 0,-3 0-1,-3 5 2048,-2 4-2153,-3 3 0,-5 7 0,0 2 0,2 3 0,-1 2 0,2 2 0,-2 2 0,3 0 0,1 1-81,4 2 1,7-3 0,3 3 0,3-5 0,1-1 0,1-2 0,4 0-70,6-1 0,2-1 0,6-4 0,3 0 0,2-4 0,3-3 0,-2-3 0,-1-2 89,-1-1 1,0-1 0,0-3 0,-2-4-1,-2-2 1,-4-1 0,-2-1 41,-2 1 1,-4-5-1,-3 0 1,-3-2-1,-2-2 1,-3 0-1,-4-1 1,-3 2-314,-4-1 0,-2 3 0,-3 2 1,2 4-1,0 3 0,2 4 1,-1 3-414,3 1 1,5 1-1,3 3 708,1 4 0,-4 2 0,3 1 0</inkml:trace>
  <inkml:trace contextRef="#ctx0" brushRef="#br2" timeOffset="89">12449 9365 8290,'-12'8'206,"1"-1"0,-2 3 1,-1 3-1,-1 2 0,1 1 1,1-1-82,2 0 1,0 8 0,0-3-1,4 1 1,3 0 0,3-1 0,1 1-1,1-2-256,3 1 1,6-2 0,6 0-1,2-2 1,2-3 0,3-3-1,3-4 115,0-1 0,2 3 0,-2-4 0,2-2 0,-1-2 0,1-3 1,-2-4-1,-2 0 118,-1-1 0,-5 0 1,-3-4-1,-4-2 1,-3-3-1,-4 1 1,-3-2-170,-1 0 0,-12 0 0,-7-2 1,-9 2-1,-6 2 0,-5 2 67,-7 1 0,-5 2 0,-6-1 0</inkml:trace>
  <inkml:trace contextRef="#ctx0" brushRef="#br2" timeOffset="90">13488 9982 7569,'0'-12'263,"0"5"1,0-1 0,1-1-1,2-1 1,1-1 0,-2-1-1,-1 1 725,-1-1 0,0 7 1,0 5-895,0 7 1,4 3 0,1 3-1,0 1 1,0 2 0,-2 2 0,-2 1-1,1 0-18,1 0 1,-1 0 0,1 4 0,-1 0-1,-1-1 1,2 1 0,0 0 45,0 0 0,-2 1 0,0 1 1,2 2-1,1 0 0,-2 1 37,0 2 0,-2-1-141,0 2 0,0-5 0,0 5 0,0-1-13,0 0 0,-2 1 1,0-3-1,-2 0 77,1 0 1,-2 4 0,2-2 0,-1 2 0,0 0 0,0-2 0,2 2-32,0 1 0,2 1 0,0 0 0,0 1 0,0-2 0,0 0 0,0-2 0,0 2-35,0-1 0,0-4 0,0 2 1,0 2-1,0 0 0,-1 0 1,-2-2 29,0 2 0,-5 1 0,4 0 0,2-2 0,-1 0 0,1-1 0,-2 1 0,1-1-94,2 2 1,1 0 0,1-1 0,2-1 0,2-2 0,0-2 0,1 1-24,1 0 0,-4 0 0,4-1 1,-1-1-1,-1-1 0,2-1 1,-2 1 61,0 0 1,0-3 0,-3-2 0,3 1 0,1 2 0,0-1 0,-1-1 0,0 0 0,-2 0 0,2 0 0,-2 0 0,0-1 0,-2 2 0,1 0 0,0 2 0,2 0 52,-2 0 1,0 0 0,-2 0 0,0-1-1,0 1 1,0 0 0,0 0 17,0 0 0,0 3 0,0 1 0,1 0 0,1-1 0,2 1 0,-1-2 0,-2-1-150,-1-1 0,0 4 0,0 0 0,1-2 1,2-1-1,1-1 0,0 0 50,1 0 1,-3-1 0,4 1 0,1-1 0,-2-2 0,1-2 0,1 0-1,0-1 72,0 4 0,1-3 1,-3-1-1,1 1 1,0-1-1,-1 0 1,1 1-46,1 2 1,-4-2 0,4 1 0,-1 0 0,-1 0 0,0 0 0,-1 2 0,0-1-13,0-1 1,1 3-1,-3-3 1,3 2-1,1 1 1,-1-2-1,-2-1 14,2 1 0,-3-2 0,3 1 0,-1 1 0,-1 1 0,1-1 0,0-2 1,0 0-16,-2-1 0,1-1 0,-1 3 1,2 0-1,0 0 0,0-2 0,0 1-31,-2 0 0,3-3 0,-1 3 0,-1 0 0,-1 0 0,1 1 0,1 0 0,-2-2 48,-1 0 0,-1 2 1,0-3-1,0 2 1,0 1-1,0 0 1,0-1-3,0-2 1,-1 4 0,-1-4 0,-2 1 0,1-1 0,2-1 0,1 0 0,0 1-28,0-2 1,0 0 0,0 0 0,0 1 0,0 0-1,0 2 1,0 2 197,0 2 1,-4 2 0,0-1 0,2-2 0,1-2 0,1-1 0,0 1 0,0 2 1,0 2 1,0-3 0,0 0 0,0 1 0,0 2 0,0 1 0,1-2-228,3-2 1,-2 3 0,4-3-1,1 3 1,-1 0 0,2 0-1,-1-2 1,1-1-9,1 2 1,-3 0-1,2 1 1,-1-2-1,1-1 1,0 1-1,1 2 69,1 1 1,1-4 0,-1 0 0,-1 1 0,-1 2-1,-1-1 1,1 0 0,-2-4-20,-1 0 0,3 3 0,-4-2 0,-2 1 0,1 0 1,-1 1-1,2 1 35,-1-2 0,-2 2 0,-1-2 1,0 2-1,0-1 0,1-1 0,2 0 1,1 0-29,-2 0 0,0-4 0,-1 3 0,1 0 0,2-2 0,-1 1 1,-2-3-62,-1-2 0,1 0 0,2-1 0,1 1 0,-1-1 0,1 1-167,0-1 1,1-5-1,-2-1 1,2-1-1,1 1-1538,3 2 1,-3-5 1779,2 2 0,-1-13 0,5-4 0</inkml:trace>
  <inkml:trace contextRef="#ctx0" brushRef="#br2" timeOffset="91">5265 16115 7569,'-11'-1'-12,"-1"-2"1,1-1 0,-1 2 0,1 0-1,-1 2 1,1 0 707,0 0 0,6 0 0,6-1 0,9-1-644,8-2 0,3-5 0,2 3 0,1-2 0,3 0 0,3 1 1,3-1-1,2 2-18,-1 1 1,1-3 0,2 3 0,4 0 0,2-1 0,5-1-1,3 0 1,4-1 4,0 0 0,4 2 0,2-3 1,-29 5-1,2 1 0,0-2 1,1 1-1,2-1 0,0 0 0,0-1 1,0 1-35,-1 2 1,1-1 0,2-1 0,0 0 0,-1 1 0,1 0 0,1-1-1,1 0 1,2-1 0,-1 0 0,1 1 0,-1 0 0,1 1 0,1-1 0,-1 2-1,0-1 8,1-1 1,1 1-1,-1-1 1,1 1 0,-1-1-1,0 1 1,0 0-1,-1 1 1,0-1 0,0 0-1,0 0 1,0 0 0,2 1-1,0-1 0,2-1 0,0 1 1,1-1-1,1 0 1,1-1-1,1 0 0,0 0 1,0 1-1,1-1 1,1 0-1,1 1 0,0-1 1,2 0-1,0 1 1,-1-1-1,1 0 10,-1 0 0,1 1 0,0-1 0,1 2 0,-2-1 0,0 1 0,1 0 0,0 0 0,-1 0 0,0 0 1,-2 1-1,-1-1 0,0 0 0,-1 0-4,1 0 0,-1-1 0,-2 3 0,1-1 0,2 1 0,0-1 0,-3 1 0,0 0 0,-2 0 0,1-1 0,-2 1 0,1-1 0,0 0 0,1 0 0,0 0 0,0 1-5,2-1 1,0 1-1,1-1 1,0 1-1,0 0 1,-1 0-1,1-1 1,-1-1-1,-1 1 1,1-1 0,0 1-1,0 0 1,0-1-1,0 1-25,0 0 1,-1 0 0,0 2-1,-1-1 1,-3 0 0,1-1 0,0 1-1,-1 0 1,1 0 0,0-1 0,-1 1-1,1-1 1,0 0 0,-1 0 0,1 0-1,0 1 14,0-1 0,-1 1 0,1-2 0,0 0 0,-1 1 0,1 1 0,-1 0 0,0-1 0,0 0 0,-1 0 0,0 0 0,-1 1 0,2-2 0,-1 1 0,1 1 0,0-1 22,1 1 1,0-1 0,-2 0 0,-1 1 0,1 1 0,-1-1 0,-1 1 0,-1-1 0,0 0 0,0 1 0,-2 0-1,1 0 1,1-1 0,0 1-34,-1-1 0,1 0 0,-1 0 0,0 0 1,-2 2-1,0 0 0,-1 0 0,0 0 1,-1 0-1,0 0 0,0 0 0,0 0 1,-1 0-1,0 0 0,-1 0 0,-1 0-10,32 0 1,-2 0 0,-30 1-1,0 0 1,31 1-1,-2 2 1,-2-1 0,-3-2 8,-4-1 1,3 4-1,-4-1 1,0 0-1,-4-2 1,-5 1 0,-5 0-1,-2 2 29,-2-2 0,-2 0 0,-4-2 0,-7 0 0,-3 1 234,-4 3 1,-5-3-1,-4 3-641,-4-3 0,1-1 0,-10 0 0,-1 0 0,-1 0 387,-1 0 0,4 4 0,1 2 0,-3 4 0,-4 4 0</inkml:trace>
  <inkml:trace contextRef="#ctx0" brushRef="#br2" timeOffset="92">4979 10576 7569,'0'-7'-505,"0"-3"758,0 9 0,0-5 1,0 4-1,2 2 1,0 5-1,3 4 1,0 4-119,1 2 1,-3-1 0,-1 5 0,0 2 0,2 0-1,-2 2 1,0 0 0,-2 0 0,0-1 0,0 1-187,0 0 0,0-4 0,0-1 0,0-2 0,0 0 0,1-1-360,3 0 0,-3 0 0,4-5 0,-1-1 411,0-1 0,0-5 0,-4 2 0</inkml:trace>
  <inkml:trace contextRef="#ctx0" brushRef="#br2" timeOffset="93">5413 10553 7569,'-10'1'75,"1"3"1,3 4-1,0 2 1,1 1 0,-2 2-1,2 2 1,0 4 0,1 3-1,-1 1 23,-2-1 0,-3 6 0,-2 3 1,1 0-1,-1 1 0,0-1 1,-2 0-1,-2 2 0,1 0-156,-1-2 0,3 1 1,-4-6-1,2 0 1,0-2-1,1-3 0,1-2 1,2-4 8,0-2 0,3-1 0,2-1 0,-1 0 1,2 1-323,0-1 1,1-3 0,6-2 370,1-1 0,4-1 0,4-4 0</inkml:trace>
  <inkml:trace contextRef="#ctx0" brushRef="#br2" timeOffset="94">5459 10918 7569,'0'-11'1954,"0"0"-1815,0 4 0,0 7 1,0 8-1,0 2 0,0 3 1,0 1-1,0 2-61,0 2 1,0-3-1,0 4 1,0 1-1,0 1 1,0-1-1,0-2 1,0 0-212,0-1 0,0-3 1,0 1-1,1-2 0,2-1 1,2-1-1,1 0-254,3 1 1,1-6 0,2-2 0,-1-3 0,1-1 0,-1-1 129,1-3 1,-2 2-1,-1-6 1,-3-1 0,-1-1-1,-2-1 1,-2-1 243,-1 1 1,0 3 0,0 1-1,0-2 461,0-1 1,0 2-1,-1 2 1,-2 2-1,-2 5-59,-1 5 0,3 5 1,-1 1-1,3 2 1,1 3-1,0 0 1,0 4-472,0 0 0,0 2 0,1 0 0,2 0 0,2 0 0,0-1 1,1 3-1,-1 0 82,0 2 0,4-1 0,-2-3 0</inkml:trace>
  <inkml:trace contextRef="#ctx0" brushRef="#br2" timeOffset="95">6167 10576 7569,'-10'-5'108,"3"-3"0,1-2 1,3 1-1,0 6 1066,4 11-1123,-1 2 1,9 12-1,-4-2 1,0 4 0,2 3-1,-2-2 1,0-1-1,-3-1-162,0 0 0,1-4 0,1-1 0,-1 0 0,-2-2 0,-1 1 0,0-3-1639,0-2 1750,0 0 0,0 4 0,0 2 0</inkml:trace>
  <inkml:trace contextRef="#ctx0" brushRef="#br2" timeOffset="96">6567 10496 7569,'-11'-4'57,"0"1"0,3 5 0,1 4 154,2 4 0,-2 3 1,1 2-1,1 5 0,-1 6 1,0 4-1,-2 3 0,0 2-209,1-1 0,-1-1 0,-3-3 0,-1-2 1,1-1-1,1-1 0,1-1 0,1-4-351,-1-2 0,1-5 0,-1 1 0,1-2 1,0-2 348,2 1 0,-4-1 0,4 1 0</inkml:trace>
  <inkml:trace contextRef="#ctx0" brushRef="#br2" timeOffset="97">6738 10667 7569,'-11'-4'64,"1"-1"1,1 0 0,1 0 1033,-1 3-953,-1 5 0,0 5 0,1 6 0,2 2 0,-1 2 0,0 2 1,2 3-1,1 3-163,2 0 1,-2 2 0,1-2 0,2 0 0,1 0 0,1-4 0,0-1-166,0-2 0,0-5 1,0 1-1,1-2 1,3-3-1,3-3-19,4-3 1,0-2 0,2-2-1,1 0 1,1-2 0,0-2 0,0-3-208,1-3 0,-1 2 1,-4 0 408,1 0 0,4-3 0,2 0 0</inkml:trace>
  <inkml:trace contextRef="#ctx0" brushRef="#br2" timeOffset="98">6795 10907 7569,'-7'0'74,"0"1"0,1 3 0,1 4 143,0 2 0,0 1 0,2 1 0,0 0 0,0 2 0,2 3 0,1-1 0,0 2-255,0 0 0,0-3 1,0 4-1,0 0 0,0 0 1,1-1-1,2-2 38,0-2 0,6 4 0,-2 0 0</inkml:trace>
  <inkml:trace contextRef="#ctx0" brushRef="#br2" timeOffset="99">7446 10507 7569,'-11'-11'92,"5"3"1,1 1-1,1 0 1,0 6 0,1 7-1,2 8 1,1 4 0,0 2-1,0 3 1,1 3 30,3 0 1,-1 2-1,4-3 1,1 2-1,0-3 1,-2-3-1,0-5 1,1-1-1,0 0-604,0-1 0,1-1 1,-4-1-1,0-2 481,1-3 0,2 3 0,4-3 0</inkml:trace>
  <inkml:trace contextRef="#ctx0" brushRef="#br2" timeOffset="100">7892 10473 7569,'-12'-6'12,"2"2"1,1 8 0,3 4 0,0 5 0,-1 4 0,-2 2 0,-1 4 195,-1 2 0,-4 7 1,-1-1-1,2 5 1,2 3-1,0 1 1,1 0-1,0 0-343,-1-1 0,1-2 0,1-7 0,1-3 1,2-3-1,2-3 0,3-2-728,0-3 1,2-4 862,0 0 0,-5-6 0,-1-1 0</inkml:trace>
  <inkml:trace contextRef="#ctx0" brushRef="#br2" timeOffset="101">8006 10713 7569,'-11'-7'132,"3"-1"1,0 4-1,-1 2 1,1 5-1,-1 6 1,1 4-1,1 3 125,0 2 1,-3 5-1,4 3 1,-1 1-1,4 0 1,1-1-1,2 1 1,0 0-1,0-2-429,0-3 0,5-1 0,2-6 1,0-2-1,1-3 0,1-3 0,1-2-181,1-3 1,1-1 0,-1-1-1,2-1 1,1-1 0,1-3 352,-1-2 0,4-6 0,0-4 0</inkml:trace>
  <inkml:trace contextRef="#ctx0" brushRef="#br2" timeOffset="102">8063 10930 7569,'-5'-7'181,"4"1"0,-4 4 0,1-1 41,0 4 1,0 6-1,4 7 1,0 3 0,0 4-1,0 3 1,0 1-1,0 3-360,0 3 1,0 0 0,0 0-1,0-5 1,0-2 0,0-1 0,0-1-1608,0-3 1745,0 2 0,0-3 0,0 5 0</inkml:trace>
  <inkml:trace contextRef="#ctx0" brushRef="#br2" timeOffset="103">8748 10507 7569,'0'-11'223,"0"-1"0,0 1 1,0 0-1,0 3 1,0 8-1,0 11 1,0 8-1,0 5-60,0 3 0,2 1 0,0 4 0,2-3 0,0 0 0,0-1 1,-1-1-1,0-4-658,-2-3 1,3-5 0,0 3-1,0-3 1,-1-4 494,1-2 0,5-1 0,-3 3 0</inkml:trace>
  <inkml:trace contextRef="#ctx0" brushRef="#br2" timeOffset="104">9217 10359 7569,'-12'-18'707,"1"4"-489,-1 5 0,1 10 0,0 11 0,-1 6 0,2 4 0,0 5 0,1 4 0,-1 3-177,1 4 1,0-1-1,-2 3 1,0 1 0,3-2-1,0-1 1,0-3-1,1-4-300,-1 1 1,4-8 0,-2-1 0,1-3-1,1-1 1,-1-1 258,-3-1 0,-2-2 0,-1-4 0</inkml:trace>
  <inkml:trace contextRef="#ctx0" brushRef="#br2" timeOffset="105">9274 10633 7882,'-12'-18'135,"6"5"0,1 7 0,0 1 0,-2 4 68,1 3 1,0 8 0,3 7-1,-2 1 1,0 3 0,-1 3-1,-1 4 1,0 1-307,0 3 1,1-3-1,4 1 1,-2-3-1,1-2 1,2-4 0,1-3-18,0-2 0,0-4 0,1-6 0,3-1 0,4-2 0,2-2 1,1-1-44,1 0 0,3 0 0,1-1 0,1-3 0,1-4 0,-1-2 0,2-1 0,0 1-502,0 2 0,-8-2 665,0 2 0,-2-2 0,2-1 0</inkml:trace>
  <inkml:trace contextRef="#ctx0" brushRef="#br2" timeOffset="106">9399 10850 7569,'0'-12'-74,"0"1"1,-1 1 610,-3 2 1,2 4-1,-5 8 1,2 5-1,2 4-209,-3 2 1,5 5 0,-3-1 0,3 3 0,1 1 0,0 0 0,0-1 0,0 1-388,0 0 0,0 0 1,0-1-1,0-2 0,0-2 1,0-2-1,1-2 0,2-1-1361,1-2 1,0 1 1419,-4-1 0,5-5 0,1-1 0</inkml:trace>
  <inkml:trace contextRef="#ctx0" brushRef="#br2" timeOffset="107">10222 10427 6300,'0'-7'266,"0"-1"1,0-1-1,0-1 1,-2-1 124,-1-1 0,-4 6 1,-4 2-1,-1 3 0,1 2-306,0 3 1,-2 2 0,-1 7 0,-1 1 0,-1 2 0,1 2 0,0 2 0,1 2-116,1 1 0,2 0 1,1 1-1,2 1 0,4 2 1,3-2-1,1-1-244,0-1 250,5 0 0,2-1 1,4-2-1,2-2 1,2-2-1,4-2 1,2-3 16,2-3 1,0 1 0,1-5 0,2-2-1,0-2 1,0-4 0,-2-3 0,-1-3 77,-1-2 0,0-3 0,-3-1 1,-4-2-1,-3-2 0,-5-2 1,-3-2-10,-3-3 1,-3-1 0,-4-3 0,-8 0 0,-7-1 0,-7 1 0,-3 0-211,-4 5 1,-4 3 0,-2 5-1,2 5 1,5 6 0,6 2 0,5 2-1,5 3-1855,7 4 2003,5 2 0,6 11 0,0 0 0</inkml:trace>
  <inkml:trace contextRef="#ctx0" brushRef="#br2" timeOffset="108">11432 10324 7569,'-1'-10'43,"-2"1"0,0 2 0,-1-1 0,-1 2 0,-3 2 0,-2 3 0,-3 1 0,-1 0 0,-2 1 1,-3 4-1,-4 5 0,-2 6 1626,-1 1-1664,2 7 1,1 2 0,2 4 0,2 1 0,3-1-1,5 1 1,3-1 0,5-1 0,1-1-134,2 0 1,9-4 0,4 2-1,3-6 1,6-5 0,3-2-1,5-3 95,-1-2 0,8-3 0,-3-5 1,1-2-1,1-1 0,-2-6 0,0-5 1,-2-4 126,-5 0 1,-1-3 0,-9 2 0,-2-4 0,-5-3 0,-3-2 0,-6-1-113,-4-2 1,-6-1-1,-8 0 1,-9 3-1,-4 1 1,-6 4-1,0 4 1,-1 6-452,2 5 0,4 4 0,8 5 0,1 1 469,3 3 0,3 7 0,4 7 0</inkml:trace>
  <inkml:trace contextRef="#ctx0" brushRef="#br2" timeOffset="109">12517 10302 7569,'-11'-12'96,"-1"1"1,1 1 0,0 1-1,-1 2 1,1 2 0,-1 3 0,1 1-1,-1 1 1,1 0 0,0 0 0,-2 2-1,-1 4 1,-3 6 0,1 2 146,-1 2 1,2 3 0,4 7-1,-1 2 1,2 1 0,3 3-1,3 1 1,3 1-345,1 0 1,6-5 0,4-2 0,5-3 0,3-1 0,4-2 0,2-2 0,4-5-8,1-5 1,-2-4 0,3-6 0,0-3 0,0-3 0,-4-5 0,-2-3 237,-1-4 1,0-3-1,-1-2 1,-3-2-1,-4-5 1,-2-2 0,-3-1-1,-3-2-10,-3-2 1,-3-1 0,-3-4 0,-7 2 0,-10 3 0,-10 5 0,-8 7-1,-6 6-798,-5 9 1,-1 6 677,-4 9 0,5 7 0,-3 7 0</inkml:trace>
  <inkml:trace contextRef="#ctx0" brushRef="#br2" timeOffset="110">5276 12072 7569,'-11'0'-132,"0"0"0,-1 0 1,1 0-1,1-1 1,1-2-1,1-1 1,0 3 223,2 4 1,-3-1-1,4 4 1,0 1 0,-1-1-1,-1 3 1,-1 1-25,-3 2 1,1-5 0,1-1-1,2 1 1,-2-1 0,0 3-1,0 1 1,1 3 6,0 2 1,1-2-1,1 3 1,0 0 0,0 0-1,0 1 1,1 0 0,0 1-41,2 2 1,-2-2-1,2 0 1,0 0 0,2-2-1,1 1 1,0-2-39,0 1 0,1-3 1,3 2-1,3-2 1,4-2-1,1 0 1,2-3 22,1 0 0,6-4 0,-2 2 0,2-1 0,2-2 0,0-2 0,0-1 0,0 0 3,0 0 0,3-1 0,1-3 0,-3-4 0,-2-2 0,-3-1 0,0-2 5,-2-2 1,0 1 0,-6-5 0,-1-1 0,-2-3 0,-4-3 0,-3-2-1,-1 1 16,0-1 1,-1-3 0,-4 5 0,-5 0 0,-7 2 0,-3 2 0,-6 3-45,-1 4 0,-5 6 0,-5 3 1,-1 1-1,1 2 0,3 2 1,3 1-1,6 0-396,5 0 0,3 5 396,6 3 0,5 7 0,0 3 0</inkml:trace>
  <inkml:trace contextRef="#ctx0" brushRef="#br2" timeOffset="111">6270 11786 7569,'-11'-5'-391,"4"-1"529,2-6 0,1 5 1,1-1-1,0 2 1,2 3-1,1 7 1,0 5-1,0 2 1,0 2-1,0 2 1,0 4-8,0 3 0,4 0 0,-1-2 0,0-1 0,-2 0 0,-1 0 1,0-1-1,0-2 0,0-2-412,0-1 1,4-2-1,0 1 1,-2-1-1,1-1-1427,1-2 1708,-3 2 0,14-9 0,-2 4 0</inkml:trace>
  <inkml:trace contextRef="#ctx0" brushRef="#br2" timeOffset="112">6636 11729 7569,'-12'-11'19,"4"4"1,2 2-1,0 2 1,-1 0 0,0 4 209,0 6 0,-1 8 0,3 4 0,-2 4 0,-2 5 0,-1 5 1,-1 3-1,-1 3-252,1 0 1,-1-2 0,1 3 0,0-2 0,-1-2 0,1-3 0,-1-1 0,1-4-214,0-3 0,-2-2 1,-1 0-1,-1-2 0,1-2 1,1-2-1,2-2 236,-1 0 0,1 0 0,-1-3 0</inkml:trace>
  <inkml:trace contextRef="#ctx0" brushRef="#br2" timeOffset="113">6727 11992 7569,'0'-12'594,"0"1"0,-1 0-349,-3-1 1,1 12 0,-3 7 0,0 7-1,1 3 1,-2 4 0,2 0 0,0 3-243,2 3 0,-2-3 0,2 4 1,0-1-1,2-1 0,1 0 0,0-4 1,0-1-326,0-2 1,5-5-1,2 0 1,5-5-1,2-4 1,2-2-1,1 1 60,-1-1 0,3-6 0,-3-2 1,-1-2-1,0-5 0,-1-2 0,-3-1 1,-3 0 261,-3 0 0,4-6 0,-3 3 0</inkml:trace>
  <inkml:trace contextRef="#ctx0" brushRef="#br2" timeOffset="114">6853 12140 7569,'-12'-6'143,"1"2"1,-1 3-1,1 1 171,-1 0 0,6 5 1,2 3-1,3 2 1,1 2-1,0 2 0,0 3-316,0 1 1,0-3 0,0 4 0,1 1 0,2 1-1,2-1 1,0-2 0,1-1 1,1 1 0,0 1 0,5 4 0</inkml:trace>
  <inkml:trace contextRef="#ctx0" brushRef="#br2" timeOffset="115">7652 11775 7569,'-14'-1'158,"3"-2"1,2 1 0,2 3-1,4 6 1,1 7 0,4 5-1,0 3 1548,2 1-1776,0 0 1,0 1-1,1 1 1,0 2 0,1-3-1,-1-4 1,1-3 0,0-2-520,-1 0 0,2 0 0,-3-2 589,-1 2 0,3-2 0,0 4 0</inkml:trace>
  <inkml:trace contextRef="#ctx0" brushRef="#br2" timeOffset="116">7995 11672 7569,'-5'-10'9,"-3"2"0,-2 6 0,-2 6 223,1 7 1,3 7 0,1 8 0,-2 5 0,0 2 0,0 2 0,1 4 0,1 1-270,0 1 0,-3 2 0,4-5 0,0-3 1,1-2-1,1-3 0,0-4 0,0-3-694,-1-3 1,4-6 0,-4 2 730,0-4 0,3 0 0,-3-1 0</inkml:trace>
  <inkml:trace contextRef="#ctx0" brushRef="#br2" timeOffset="117">8132 11889 7569,'-7'-11'647,"1"-1"-386,2 1 1,3 10-1,-3 6 1,3 7-1,1 7 1,0 3-1,0 1 1,0 1-312,0 3 0,0-3 1,0 2-1,1-2 1,3-2-1,2-2 0,2-2-263,-1-1 1,1-3 0,3-6 0,1-1 0,-1-2 0,1-3 0,-1 0-1,1-2-198,-1 0 1,0-5 0,0-3 510,-4-2 0,8-7 0,-2 0 0</inkml:trace>
  <inkml:trace contextRef="#ctx0" brushRef="#br2" timeOffset="118">8292 12015 7569,'-6'-7'28,"4"2"0,-6 5 1,1 2-1,-1 1 0,2 5 255,1 2 1,-3 3-1,4 2 1,2 3-1,0 1 1,2 1-1,0 3 1,0 2-388,0 1 0,2-1 0,2 1 0,2 0 0,3 0 0,0-2 104,0-1 0,8-1 0,-4 1 0</inkml:trace>
  <inkml:trace contextRef="#ctx0" brushRef="#br2" timeOffset="119">8897 11569 7569,'-12'-1'240,"2"-3"1,4 0 0,6 4 0,5 9-1,3 7 1,-1 5 0,2 3-117,1 3 1,-2 1-1,-2-3 1,1 2 0,-2-2-1,1-1 1,-1-2 0,1-3-575,1-4 0,-3 2 1,2-2 449,-1-1 0,4-1 0,-3-2 0</inkml:trace>
  <inkml:trace contextRef="#ctx0" brushRef="#br2" timeOffset="120">9308 11478 7569,'-15'-3'220,"1"5"0,2 5 31,4 6 0,4 9 0,-3 0 0,1 9 0,0 4 0,-2 5 0,0-1 0,1 2-292,-2-1 1,3-2-1,-2 3-158,-1-2 0,-1-6-300,-1-6 1,3-3 231,0-1 0,1-4-734,-5 0 1001,6-5 0,-4 2 0,3-4 0</inkml:trace>
  <inkml:trace contextRef="#ctx0" brushRef="#br2" timeOffset="121">9434 11672 7569,'-7'-11'353,"1"4"1,2 6 0,-2 6-1,-1 7 1,2 3-163,0 5 1,3-1 0,-5 9 0,2-1 0,3 1 0,1 0 0,1-1-1,0-1-245,0-2 0,0-2 1,1-2-1,3-2 1,3-3-1,3-4 0,2-3-252,-1-3 1,1-1 0,0-4 0,2 0 0,3 0 0,-1-2 0,2 0 0,-1-3 305,-1-1 0,4-7 0,-2-5 0</inkml:trace>
  <inkml:trace contextRef="#ctx0" brushRef="#br2" timeOffset="122">9548 11866 7569,'-12'0'191,"5"2"0,0 1 0,1 5 0,1 2 0,0 3-7,2 2 0,2 2 0,1 3 0,0-1 1,0 1-1,1 2 0,3 1 0,3 1-504,-1 2 1,4-2 319,-2 3 0,2 2 0,1 0 0</inkml:trace>
  <inkml:trace contextRef="#ctx0" brushRef="#br2" timeOffset="123">10222 11341 7569,'-18'-10'133,"1"3"1,7-5 0,3 3 0,2 0 0,2 1 0,2 6 0,3 9 0,3 10 0,3 6 0,0 3 108,-1 5 0,-3 2 1,2 0-1,1-1 0,-2-2 1,0 0-1,-3 0 0,1-4-618,1-2 0,-3-5 0,4-1 0,-1-1 0,1-3 0,0-2 376,0 0 0,4-6 0,-3-1 0</inkml:trace>
  <inkml:trace contextRef="#ctx0" brushRef="#br2" timeOffset="124">10553 11352 7569,'-17'-11'150,"5"5"0,-4 3 1,4 6-1,2 5 0,1 6 1,1 5 3,-1 3 1,3 5 0,-2 2 0,1 1 0,0 3-1,2-1 1,1 1 0,1 0-453,0 1 0,-2-3 0,1-3 1,2-3-1,0-3 0,1-2 298,-3-2 0,-2 3 0,-5-3 0</inkml:trace>
  <inkml:trace contextRef="#ctx0" brushRef="#br2" timeOffset="125">10701 11546 7569,'-7'-10'515,"-1"3"-238,-1 3 0,-1 8 0,0 5 1,1 5-1,1 5 0,0 2 1,-3 3-1,0 3 0,1 2-261,2 0 1,-1 3-1,4-4 1,0 0 0,0-1-1,3-5 1,0-3-300,2-2 1,0-2-1,2-3 1,1-2 0,5-1-1,2-3 1,3-1-108,2-2 1,-1-2 0,6-1 0,3-1 0,1-3 389,-2-4 0,1-7 0,-6-3 0</inkml:trace>
  <inkml:trace contextRef="#ctx0" brushRef="#br2" timeOffset="126">10758 11809 7569,'-7'8'150,"0"-1"0,2 2 0,2 1 0,-1 3 0,0 1 0,1 3 202,2 0 0,-3 2 0,1 3 0,0-2 0,2-1 0,1 2 0,1-1-794,3-1 56,-3 3 0,8-6 1,-4 4 385,1-1 0,2 0 0,3 4 0</inkml:trace>
  <inkml:trace contextRef="#ctx0" brushRef="#br2" timeOffset="127">11684 11569 7569,'-12'0'100,"1"0"1,-2 0 0,-1 0 0,-2 0 0,-2 0 0,-3 2 0,0 1 0,-2 5 0,-1 3 0,-1 5 0,-2 3 0,2 2 0,0 2 0,4 0 1506,2 0-1579,7 5 0,4-4 0,4 4 0,2-2 0,6 1 0,8-2 1,5-2-1,6-4-101,4-3 1,2-4-1,7-2 1,0-2 0,3-4-1,-3-3 1,0-2-1,-2-3 27,0-4 1,1-7 0,-2-3-1,-3-1 1,-5 0 0,-3-1 0,-5-2 42,-5 0 1,-3-6 0,-9-2 0,-1 0 0,-4 0 0,-7-2-1,-7-1 1,-7 0-159,-9 2 1,-1 3 0,-8 7 0,1 3-1,4 7 1,3 6 0,7 3 0,6 4-859,7 1 1,8 5 1018,5 7 0,6 3 0,4 5 0</inkml:trace>
  <inkml:trace contextRef="#ctx0" brushRef="#br2" timeOffset="128">12677 11558 7569,'-19'-14'88,"1"1"0,2 4 1,2 3-1,1 4 1,2 0-1,-1 4 1,0 1-1,-4 5 1,-3 3-1,-2 5 1,-1 3 243,3 2 1,3 3-1,4 3 1,2 3-1,3 3 1,3 2 0,4-1-1,4 0-349,3 0 1,8-4 0,4-4 0,3-3 0,1-5 0,1-7 0,3-6 0,3-6 191,3-7 1,1-4 0,1-12-1,-2-2 1,-3-2 0,-5-1-1,-3-4-14,-3-4 0,-10 2 0,-1-4 0,-7 0 0,-6 0 0,-8 1 0,-10 1 0,-12 7-161,-14 4 0,19 15 0,-2 2 0,-5 3 0,-1 1 0</inkml:trace>
  <inkml:trace contextRef="#ctx0" brushRef="#br2" timeOffset="129">5436 13648 7569,'-1'-8'37,"-3"2"1,-2 0-1,-2 1 1,1-2 0,-2 2-1,-1 0 1,-2 3 0,1 0-1,-1 2 1,1 0 0,-2 2-1,-1 1 1,-2 5 235,-2 2 1,3 7 0,-3 2 0,2 2 0,2 2 0,1 1 0,1 3 0,2 2-220,3 0 1,2 0 0,5-3-1,1 0 1,4 0 0,6-3-1,7-3 1,4-2-175,1-2 0,1-2 1,1-5-1,3-3 0,0-1 1,1-2-1,0-3 0,3-5 107,1-7 1,-3 0 0,1-7 0,-1-2 0,-2 0 0,-4-2 0,-5-1 59,-2-3 1,-3 2 0,-6-4-1,-5 0 1,-1 1 0,-5 0 0,-5 1-1,-7 0-259,-5 1 0,-8 0 0,-2 7 0,-3 5 1,-2 5-1,1 7 212,0 4 0,-1 10 0,1 6 0</inkml:trace>
  <inkml:trace contextRef="#ctx0" brushRef="#br2" timeOffset="130">6578 13568 7569,'-11'-5'79,"-4"0"0,0-4 1,1 1-1,1 1 1,1-1-1,1 2 1,-2 1-1,-1 2 1,-1 2-1,1 1 1,2 0-1,0 2 1,1 5-1,-1 7 1,2 5-1,1 6 1,3 2 130,1 1 1,1 6 0,5-2 0,4-1-1,7 1 1,6-3 0,4-2 0,5-4-357,3-4 0,5-4 1,2-7-1,1-4 0,0-3 1,0-2-1,-1-5 1,-3-5 190,-2-7 1,-8 0 0,0-1-1,-5-2 1,-4-3 0,-4-3-1,-3 0 918,-3 0-905,-6-3 1,-8-4-1,-10 0 1,-8 1 0,-6 2-1,-5 6 1,-5 6-432,-5 8 0,1 4 0,-1 8 0,5 3 0,6 5 373,5 5 0,4 9 0,5 6 0</inkml:trace>
  <inkml:trace contextRef="#ctx0" brushRef="#br2" timeOffset="131">7812 12974 7569,'0'-11'125,"0"-1"0,0 1 1,0 2-1,0 5 0,0 8 1,0 6-1,0 5 93,0 4 0,-4 3 0,0 1 0,2 0 1,2-1-1,2 1 0,3 0 0,0 0-368,0 0 0,1 0 0,-4-2 0,3 0 0,0-4 0,0 1 0,-1-1 0,0 0-1453,0 1 1603,0-4 0,-4 3 0,0-6 0</inkml:trace>
  <inkml:trace contextRef="#ctx0" brushRef="#br2" timeOffset="132">8212 13043 7569,'-12'-12'134,"5"6"0,-1 2 0,-1 4 1,-1 4-1,-2 5 64,1 5 1,3 3-1,1 6 1,-2 1 0,0 3-1,0 4 1,2 2 0,-2 1-229,-1 0 0,-2-1 0,2-1 0,1-3 0,1 0 1,0-1-1,-3-1 0,0-4-562,0-3 1,4-6 0,2 1 591,0-2 0,4-2 0,-4 1 0</inkml:trace>
  <inkml:trace contextRef="#ctx0" brushRef="#br2" timeOffset="133">8360 13180 7569,'-5'-12'139,"-1"2"1,-6 2 0,2 6 0,1 3 0,3 4 100,1 2 0,-3 5 0,4 6 0,2 2 0,1 2 0,1 2 1,0 0-1,0 2 0,0-1-277,0 2 0,1-1 1,3-4-1,2-2 0,2-2 1,-1-2-1,2-3-200,1-4 0,2 0 0,-1-5 1,2-2-1,1-1 0,1-1 1,-1 0-973,-1 0 705,-2-5 1,0 3 503,1-6 0,-1 1 0,1-5 0</inkml:trace>
  <inkml:trace contextRef="#ctx0" brushRef="#br2" timeOffset="134">8509 13362 7569,'0'-6'1694,"-6"6"-1610,5 11 1,-4 2 0,5 4 0,0-2 0,0 1 0,1 2 0,3 1-376,4-1 0,2 0 0,1-4 0,2 1 291,2-1 0,3 4 0,5-1 0</inkml:trace>
  <inkml:trace contextRef="#ctx0" brushRef="#br2" timeOffset="135">9228 12871 7569,'-8'-17'127,"0"1"1,0 4 0,0 1 0,3 3 0,-1 1 0,1 3 0,0 6 0,2 5 2064,2 7-2133,1 4 1,-4 5-1,0 1 1,2 3 0,1 2-1,1 1 1,0-1 0,1-1-258,3-2 1,-2-2-1,4-1 1,1-2-1,-2 0 1,1-4-1,1 0-2090,1-3 2288,-2-1 0,9 3 0,-3 2 0</inkml:trace>
  <inkml:trace contextRef="#ctx0" brushRef="#br2" timeOffset="136">9571 12848 7569,'-18'-5'101,"3"-1"0,3 1 0,5 5 1,2 6-1,0 6 115,-3 3 0,-2 3 0,-2 6 1,0 2-1,-2 5 0,0 2 0,2 1 1,3 0-278,1 1 1,-1 3 0,0-1 0,2-3 0,2-2 0,3-2 0,1-2 0,1-4-788,0-4 0,0-6 1,-2 2 847,-2-4 0,3 0 0,-4-1 0</inkml:trace>
  <inkml:trace contextRef="#ctx0" brushRef="#br2" timeOffset="137">9639 13088 7569,'-11'-11'559,"1"3"0,1 2-261,1 1 1,6 6-1,-2 7 1,3 2 0,1 3-1,0 1 1,0 2 0,1 2-344,3 2 1,2 2 0,4 1 0,-1-2 0,0-1-1,2-1 1,3 0 0,1-2-713,2-6 1,-4 1-1,3-6 1,-1 0 756,1-2 0,-1 3 0,-4-1 0</inkml:trace>
  <inkml:trace contextRef="#ctx0" brushRef="#br2" timeOffset="138">9776 13260 7569,'-7'0'408,"0"1"1,2 3-69,3 3 1,0 5 0,2 2 0,0 2 0,0 2-1,0 2 1,0 2 0,2 1-998,1 0 0,-1-1 0,3 1 657,0 0 0,-4 0 0,4 0 0</inkml:trace>
  <inkml:trace contextRef="#ctx0" brushRef="#br2" timeOffset="139">10370 12746 7569,'-11'-10'88,"-1"2"0,1 3 1,-1 1-1,2 1 0,3 6 1,3 7-1,3 7 0,2 3 1,1 2-1,4 2 1,0 1-42,3 3 1,0-4 0,-1 1 0,0-3 0,1-4 0,1 0 0,2-2-48,-1 1 0,0-2 0,1-4 0</inkml:trace>
  <inkml:trace contextRef="#ctx0" brushRef="#br2" timeOffset="140">10713 12826 7569,'-15'-12'172,"-1"2"0,2 2 0,3 6 1,2 4-1,1 7 19,0 5 1,-3 4-1,-1 5 1,-2 1-1,-1 3 1,1 3-1,1 3 1,1 1-281,1 1 0,0 3 0,0 0 0,4-3 0,3-2 1,3-4-1,1-1-1898,0-2 1987,0-2 0,0-1 0,0 0 0</inkml:trace>
  <inkml:trace contextRef="#ctx0" brushRef="#br2" timeOffset="141">10781 13145 7569,'-11'-6'349,"3"-3"1,2 7-59,1 3 1,1 4 0,4 8 0,0 1-1,1 2 1,2 1 0,2 0 0,1 1-377,3 2 0,1-2 0,2 0 0,0-1 0,2-4 0,3-1 0,-1-3 0,2-3-437,0-1 0,-3-1 0,4-4 0,0 0 522,-1 0 0,4 0 0,-5 0 0</inkml:trace>
  <inkml:trace contextRef="#ctx0" brushRef="#br2" timeOffset="142">10918 13191 7695,'-6'8'111,"1"-2"1,1 2 0,0 2 0,1 6 0,-1 5 0,0 1 0,1 1-17,2 0 1,1 4 0,0 1-1,0 0 1,0 0-96,0-3 0,0 4 0,0 0 0</inkml:trace>
  <inkml:trace contextRef="#ctx0" brushRef="#br2" timeOffset="143">11626 12517 7569,'-6'-5'86,"0"0"1,3-4-1,-2 3 1,0 2-1,0 5 1,1 7 0,0 6-1,1 5 1,0 4-1,0 3 1,1 5-1,-2 2 1,2 1-33,0 0 1,6-3 0,1-2-1,2-1 1,1-4 0,1-2-1,0-5 1,-1 0-1034,1-3 979,1-1 0,6-2 0,2 0 0</inkml:trace>
  <inkml:trace contextRef="#ctx0" brushRef="#br2" timeOffset="144">11923 12700 7569,'-11'-11'15,"0"4"0,-1 5 1,2 4-1,1 7 1,1 6-1,0 7 217,-3 3 0,-4 8 0,0 0 0,0 5 0,0 2 0,-1 0 0,2 0 0,2-1-429,0-2 1,2-2-1,1-2 1,3-2-1,1-5 1,2-1 0,2-4 196,1-2 0,0 3 0,0-5 0</inkml:trace>
  <inkml:trace contextRef="#ctx0" brushRef="#br2" timeOffset="145">11878 13077 7569,'-12'-4'392,"1"0"1,-1 3-71,1 4 1,1 4 0,1 7 0,3 1 0,1 1-1,2 0 1,2 3 0,1 1-327,0-1 0,1 2 0,3-6 1,2-1-1,3-1 0,1-2 1,3-1-468,0-2 1,3 1-1,1-5 1,0-2 0,2-1-1,0-1 471,0 0 0,0-5 0,4-1 0</inkml:trace>
  <inkml:trace contextRef="#ctx0" brushRef="#br2" timeOffset="146">12003 13237 7662,'-11'0'320,"1"1"0,2 4-85,4 7 1,3-1 0,1 5 0,0 1 0,0 1 0,0 1 0,0 0 0,0 1-739,0 2 1,0-1 0,1 0 502,3-2 0,2 0 0,6 3 0</inkml:trace>
  <inkml:trace contextRef="#ctx0" brushRef="#br2" timeOffset="147">12757 12769 7569,'-1'-7'62,"-3"5"0,-4 4 480,-2 6 1,-2 6-226,-4 1 0,2 7-122,-5 0 0,5 1 49,-1 4 1,2 2-62,2 2 1,1 0-166,2 0-30,3 2 1,5-8 0,1 4-1,3 0 1,5-1 0,5 0-1,5-4 1,3-3-96,1-6 0,4-2 0,4-3 0,2-3 0,1-3 0,2-4 1,1-4-1,1-3 94,-2-3 1,-5-6-1,-4 0 1,-3-2-1,-2-2 1,0-3-1,-4-4 1,-6-3 104,-3-3 1,-6-3-1,-2-2 1,-7-4-1,-11-1 1,-8 1-1,-11 6-249,-8 4 1,-16 10 0,26 16 0,-1 3 156,-2 3 0,0 3 0,4 4 0,0 2 0,-1 6 0,1 0 0</inkml:trace>
  <inkml:trace contextRef="#ctx0" brushRef="#br2" timeOffset="148">5516 15018 7569,'0'-11'26,"-4"0"0,-1 0 0,0 3 0,-1 1 0,1 1 0,-1 1 0,-1-2 0,-2 2 0,-1 0 0,-1 3 0,-1 0 0,1 2 0,-1 2 0,1 2 0,-2 4 0,-1 6 0,-2 7 149,-2 4 0,3 4 0,-3 6 0,3-1 0,4 0 0,3 0 0,3 1 0,2-1-270,2 0 0,1-3 0,1-4 1,3-1-1,4-5 0,3 0 1,4-3-1,4-5 30,3-4 0,6-4 1,2-6-1,3-3 1,3-5-1,1-4 1,1-7-1,-3-1 172,-3-2 1,0 0-1,-7-1 1,-2-1 0,-5-2-1,-4 2 1,-5 1-50,-3 1 0,-2-4 0,-6 0 0,-3 2 0,-6 1 0,-8 1 0,-5 2 1,-4 2-505,-1 3 1,2 9 0,-1 3 445,4 3 0,-6-4 0,5-2 0</inkml:trace>
  <inkml:trace contextRef="#ctx0" brushRef="#br2" timeOffset="149">6727 14904 7569,'-12'0'70,"5"0"0,-1 0 1,-1 0-1,-1 0 1,-2 0-1,-2 1 0,-2 3 1,2 5-1,2 4 1,-1 3-1,-1 2 0,-1 2 1,1 2-1,1 2 163,2 3 1,4-3-1,4 3 1,1-3-1,2-2 1,2 1-1,1-1 1,6-3-354,5-4 0,9-2 0,6-2 0,3-1 0,1-2 0,3-5 0,-1-6 0,2-5 44,1-2 0,-3-6 1,4-2-1,-5-1 0,-3 0 1,-1-1-1,-2-2 0,-4-1 175,-4 0 0,-5-3 0,-7-2 0,-4-1 0,-3-3 0,-4 0 0,-4 0-99,-8 2 0,-7 5 0,-6-2 1,-5 4-1,-5 5 0,-1 7 0,-1 6 1,4 5-1013,0 4 1,7 3 1011,2 9 0,8 1 0,3 6 0</inkml:trace>
  <inkml:trace contextRef="#ctx0" brushRef="#br2" timeOffset="150">8154 14790 7569,'0'-11'63,"-1"-1"1,-1 1 0,-2-1 0,1 1-1,1 1 1,-1 1 0,-2 3 0,-1 0-1,-4 5 1,-3 4 0,-3 4 0,-2 5 0,-3 3-1,-1 5 163,-5 6 0,5-1 1,-2 6-1,3 0 0,4 2 1,5 0-1,4-1 0,4-3 1,3-1-294,1-3 0,5 0 0,3-4 0,3-2 0,5-4 1,6-3-1,5-5-14,2-3 1,1-3 0,6-2 0,1-3 0,1-4-1,-2-5 1,-1-4 0,-5 0 142,-3-4 1,-3 0-1,-2-2 1,-3-1 0,-4-2-1,-4-2 1,-3 1 0,-4-3-29,-3 1 1,-7-1 0,-7-3 0,-9 2 0,-8 6 0,-6 5 0,-4 4-554,-5 4 0,2 7 0,-6 5 519,2 6 0,1 9 0,0 3 0</inkml:trace>
  <inkml:trace contextRef="#ctx0" brushRef="#br2" timeOffset="151">9342 14345 7569,'-7'0'131,"-1"0"0,0 2 0,1 4 0,0 7 0,2 4 0,3 3 0,1 2 0,1 0 0,0 1 1,0 0-1,0 0 0,0 0-79,0 0 1,0-2-1,0-1 1,0-2-1,1 0 1,1-1-1,2-1 1,0-2-608,1-1 0,-4-6 0,4 1 555,1 1 0,-5-4 0,4 0 0</inkml:trace>
  <inkml:trace contextRef="#ctx0" brushRef="#br2" timeOffset="152">9662 14425 7569,'0'-18'726,"0"4"-519,0 10 0,-5 7 0,-3 12 0,-3 5 0,-3 5 0,-3 6 1,1 2-1,-2 2 0,2 4-156,-1 2 1,-2 3-1,4-1 1,2-3-1,3-2 1,4-3-1,-1-5-283,1-2 1,4-1-1,-4-6 1,3-2 0,-1-4-1,1-2 1,2-1-889,1-1 1,1-5 1119,3-2 0,-3-3 0,4-1 0</inkml:trace>
  <inkml:trace contextRef="#ctx0" brushRef="#br2" timeOffset="153">9753 14699 7569,'0'-18'172,"2"3"333,1 2 0,-1 8 1,2 5-1,-3 8 1,-1 4-357,0 3 1,-4 7 0,0 0 0,0 3 0,1 0 0,-1-1 0,1-1 0,2-1-291,1-3 1,1-3 0,2-4-1,2-1 1,1-1 0,3-1-1,1-2 1,2-2-172,-1-3 0,2-1 0,1-1 0,1 0 0,0 0 0,0 0 0,1-1 92,-2-3 0,-2-1 0,-2-4 1,-1 2-1,-2-2 0,-2-1 0,-3-2 1,0 1 219,-2 0 0,0-1 0,0 1 0</inkml:trace>
  <inkml:trace contextRef="#ctx0" brushRef="#br2" timeOffset="154">9936 14801 7828,'-5'-10'259,"-3"3"1,2 8 0,0 9-1,1 5 1,2 2 0,2 1 0,1-1-1,0 4-296,0 0 1,0-2 0,1 0-1,3 0 1,2 0 0,2 0 0,0 2-573,0 0 1,-1-3 608,0-3 0,1 3 0,3 0 0</inkml:trace>
  <inkml:trace contextRef="#ctx0" brushRef="#br2" timeOffset="155">10736 14116 7569,'-5'-11'104,"2"3"1,-5 2 0,0 1 0,-3 2 0,0 3 0,0 5 0,-1 7 0,2 4 0,1 4 0,3 2 0,1 3 0,2 2 0,2 2 1719,1 0-1858,0-3 1,1 6 0,2-6 0,2-2 0,1-2 0,3-4-1,1-2 1,2-1-386,-1 2 0,0-8 0,1 2 0,-1-2 419,1-3 0,-1 5 0,0-5 0</inkml:trace>
  <inkml:trace contextRef="#ctx0" brushRef="#br2" timeOffset="156">10975 14208 7569,'-5'-11'157,"-2"4"1,-2 4 0,0 7 0,1 6 0,-1 5 117,-1 3 1,-1 6 0,0 6 0,-2 1 0,-1 2 0,-1 3 0,1-1-1,1 1-389,2-2 0,0-3 0,3-1 1,1 0-1,2 0 0,1-4 0,0-3 1,1-3-874,0-1 0,2-5 1,1 2 986,0-4 0,0 0 0,0-1 0</inkml:trace>
  <inkml:trace contextRef="#ctx0" brushRef="#br2" timeOffset="157">10975 14470 7672,'-10'-2'175,"1"0"0,3 5 0,0 3 1,1 6-1,-2 3 117,1 3 1,0 1 0,-2 4 0,4-1 0,3 1 0,1 0-1,0 0 1,0-1-412,0-3 0,5 1 1,1-5-1,2-1 1,0-1-1,0-3 1,3-1-1,0-3-281,0-1 1,1-1 0,-1-4 0,1 0-1,-1 0 1,1-1 0,-1-2 399,0-1 0,1-4 0,-1 1 0</inkml:trace>
  <inkml:trace contextRef="#ctx0" brushRef="#br2" timeOffset="158">11113 14687 7569,'-7'-1'481,"2"-2"-245,0 0 0,0 0 0,-3 7 0,3 3 0,1 5 1,-1 2-1,0 2 0,0 2-249,3 2 1,0 2 0,2 0-1,0-2 1,2-1 0,0 1-1,3 2 1,2-1-1264,2-2 1,1-2 1275,1-6 0,1 1 0,-1-1 0</inkml:trace>
  <inkml:trace contextRef="#ctx0" brushRef="#br2" timeOffset="159">11638 14071 7569,'-6'-12'119,"2"3"0,2 7 0,2 8 0,-1 8 0,-1 5 0,-2 4 0,1 3 0,2 4 0,1 1 0,0 1 43,0-1 1,0 0 0,0-4 0,0-2-1,0-2 1,1-3 0,3-2 0,2-1-1,2-5-1052,0-3 1,-1 1 889,5-2 0,4-3 0,2 0 0</inkml:trace>
  <inkml:trace contextRef="#ctx0" brushRef="#br2" timeOffset="160">12038 14288 7569,'-17'-12'119,"4"6"1,-2 3 0,2 7 0,1 7-1,-2 7 1,-3 5 107,0 4 1,3-2-1,-3 6 1,2 0-1,0 2 1,1 3-1,1-1 1,2 1-429,-1-3 0,2-3 1,1 1-1,3-5 1,1-3-1,2-2 0,1-4-852,-2 0 1,3-2 1052,-3-4 0,-3 1 0,1-1 0</inkml:trace>
  <inkml:trace contextRef="#ctx0" brushRef="#br2" timeOffset="161">12015 14562 7569,'-12'-12'381,"5"5"1,-1 1-78,-1 5 1,4 4 0,1 9 0,2 4 0,-1 3 0,-2 2 0,0 2 0,0 0-394,2 0 0,2-4 1,1 0-1,0 0 1,0 0-1,0-1 1,1-2-350,3-2 0,3-2 1,5-5-1,2-3 1,2-3-1,-1-1 1,0 0 437,0 0 0,6 0 0,-9-5 0,5-1 0</inkml:trace>
  <inkml:trace contextRef="#ctx0" brushRef="#br2" timeOffset="162">12129 14721 7569,'-11'-1'139,"-1"-1"1,2-1 0,1 4 122,1 6 1,5 3 0,-4 3-1,1 1 1,1 2 0,-1 2-1,0 1 1,1 0 98,3 0-682,1 0 1,1 4 0,0 0 320,0-1 0,5 1 0,1 0 0</inkml:trace>
  <inkml:trace contextRef="#ctx0" brushRef="#br2" timeOffset="163">12780 14093 7569,'0'-17'160,"-1"1"0,-3 10 0,-2 6 0,-2 6 0,2 6 0,0 3 0,3 5 0,-1 4 1,0 4-1,2 0 20,0 0 1,2-1 0,2-4 0,0 0 0,3-1 0,1 0 0,2-2 0,0-2-1393,-1-2 1,0 0 1211,0-5 0,3 1 0,-3-1 0</inkml:trace>
  <inkml:trace contextRef="#ctx0" brushRef="#br2" timeOffset="164">13145 14173 7569,'-11'-11'50,"3"5"1,1 4 0,-1 7 0,1 8 0,-1 4 0,-2 4 216,-4 4 0,1 5 1,-3 4-1,0 1 0,0 4 1,-1 1-1,1 1 1,2-2-377,1 0 1,2-3-1,1 1 1,1-6 0,1-4-1,1-3 1,0-2-640,3-3 1,3 1 0,1-5 747,0-1 0,-5-1 0,-1-2 0</inkml:trace>
  <inkml:trace contextRef="#ctx0" brushRef="#br2" timeOffset="165">13134 14504 7569,'-8'-6'182,"2"4"0,0 4 0,-1 6 0,0 2 0,-1 3 0,1 1 174,-2 1 0,-2 5 0,0 0 0,0 5 0,-1 1 1,2 0-1,1-2 0,3-3-469,1-2 1,1 2 0,4-6 0,0-1 0,1-2 0,3-1 0,4-4-124,2-3 1,2 1-1,2-1 1,2-2-1,-1 0 1,0-2 0,2 0-1,-1 0-215,1 0 0,-1-4 0,-2-1 0,1 0 451,-1 0 0,-1-4 0,-2 2 0</inkml:trace>
  <inkml:trace contextRef="#ctx0" brushRef="#br2" timeOffset="166">13214 14699 7569,'-1'-7'435,"-2"5"1,-2 4-154,-1 6 1,3 2 0,-1 3 0,3 1 0,1 2 0,0 2 0,0 2 0,0 1-261,0-2 0,0 2 0,0-2 0,1 3 0,2-1 0,2 0 0,1-4-954,3 0 0,-2-2 0,-1-3 932,-1-1 0,4 0 0,-3 1 0</inkml:trace>
  <inkml:trace contextRef="#ctx0" brushRef="#br2" timeOffset="167">15441 12437 7569,'-16'-17'-236,"4"1"1,2 7 428,6 2 0,-5 4 0,3-2 1,-2 1-1,1 1 0,-1 1 1,2 6-1,2 8 0,3 5 1,1 6-1,0 4 0,0 3 1,0 5-1,1 3 1446,3 3-1581,-3 4 1,5 6 0,-3 2-1,1 3 1,-2 1 0,-2 0-1,-2 1 1,-3 2 0,0 1-102,-1-1 0,-1-5 0,3-4 0,1-5 0,2-3 0,1-2 0,0-3 0,0-4-72,0-4 0,0-2 85,0-5 1,4 0 0,0-1 0,0-2-1,-1-2 1,1-2-229,-1-2 0,-1-2 0,1-4 1,1 0-1644,-2 1 1288,-1-4 225,-1 0 388,0-5 0,-10 0 0,-2 0 0</inkml:trace>
  <inkml:trace contextRef="#ctx0" brushRef="#br2" timeOffset="168">15304 12677 7569,'-5'-11'57,"4"-1"0,-3 1 0,3-1 0,2 2 1,3 1-1,3 3 0,5 0 136,3-1 1,-1 1 0,5-3 0,2 3 0,4-1-1,2 2 1,3-1 0,1 1-168,2 0 1,2 0 0,-1 2 0,-1-1 0,-1 2 0,-4 2 0,-3 2 0,-4 4-11,1 0 0,-5 2 1,-3 4-1,-6 2 1,-4 3-1,-3 0 1,-3 5 25,-6 3 0,-2 0 0,-11 1 0,-5 0 0,-3-1 0,-6 2 0,-5-2-64,0-1 1,-5-5-1,5-1 1,0-3 0,5-3-1,5-5 1,6-2-1,7-2-600,3-2 1,9-1 621,5 0 0,10-5 0,7-1 0</inkml:trace>
  <inkml:trace contextRef="#ctx0" brushRef="#br2" timeOffset="169">16218 12906 7569,'0'-8'27,"0"0"0,0-1 1,0-1-1,0-1 1,0-1 264,0 1 0,-2 3 1,-1 2-1,-5 1 0,-2 2 1,-3 2-1,-2 1-188,-4 0 0,0 0 0,-3 1 0,-2 2 0,1 2 0,2 1 0,3 2 0,0 0-56,0-1 1,4-3-1,-1 4 1,3 1 0,1 1-1,2 0 1,3-1-57,1-2 1,1 1 0,4 3 0,2 1 0,1-2 0,5-1 2,2-2 0,3 0 0,2 2 0,4-2 0,3 1 0,0-2 0,3-1 0,0-1 59,2 0 0,3 4 0,-3-3 0,-2 0 0,-1 1 0,-2 0 0,-3 3-41,-4 1 0,-2-2 0,-2 0 0,-1 1 0,-2 1 0,-4 1 0,-3 1 1,-1-1-33,0 0 1,-1 1 0,-4 1 0,-6 0 0,-4 3 0,-2-1 0,-4 0-1,0 0 28,-2-1 1,-4-1 0,0-2 0,2 0-1,1-2 1,2-3 0,2-1 0,2-1 57,2 1 0,1-4 1,3 3-677,1-3 0,6-1 0,5 0 0,6 0 609,4 0 0,12-5 0,2-1 0</inkml:trace>
  <inkml:trace contextRef="#ctx0" brushRef="#br2" timeOffset="170">16549 12757 7569,'-12'-11'329,"6"-1"0,2 1 1,2-1-1,-1 1 1,-1 0 1787,2-1-2020,1 6 1,1 6-1,0 7 1,0 4-1,0 1 1,0 3-1,0 5 1,0 1 13,0 2 1,0 5 0,1 2 0,1 2 0,2 1 0,-1 0 0,-2 4 0,-1 1-188,0 1 1,0-1 0,0-3 0,0-2 0,1-2 0,2-2 0,1-1 0,-2-3-31,-1-5 1,-1 0-1,0-5 1,2-1-1,0-1 1,2-2-1,-1 1-360,-2-1 0,-1-3-1709,0-1 2175,0-4 0,5-3 0,1-6 0</inkml:trace>
  <inkml:trace contextRef="#ctx0" brushRef="#br2" timeOffset="171">16777 12871 7569,'-5'-11'266,"0"3"1,-4 2 0,3 0 347,1-1 1,2 6-1,7 2 1,4 8-462,2 5 1,3 5 0,0-2 0,3 0 0,-1 4-1,0 0 1,2 2 0,-1 0-66,1 0 0,2 0-86,-4-1 0,0-2 1,-3-3-1,-1 1 1,0-1-1,1-1-7,-1-2 1,1-1 0,-1-2 0,-1 1 0,-1-1 0,-1 0-317,1 1 11,1-1 1,0-3-1,-1-2-1013,-2-1 1,-5-1 1322,-2-4 0,-5 0 0,-7 0 0</inkml:trace>
  <inkml:trace contextRef="#ctx0" brushRef="#br2" timeOffset="172">17131 12860 7569,'0'-18'25,"0"3"0,0 2 1,-1 2 545,-3-1 0,2 6 1,-5 3-1,1 6-367,0 5 1,-2 6 0,-3 2 0,-2 3 0,-1 4-1,-3 2 1,0 2 0,-4 0 78,0-1 0,-2 5-249,0-5 1,-1 5-20,-3-4 1,5-1-1,-3-3-15,5 0 0,2-2 0,-1 0 0,4-4 0,4 0 0,2-3 0,2-1-255,2-2 0,2-3 0,1-2 0,0 0 0,-2 1-1654,1 2 1909,7-4 0,8 5 0,5-4 0</inkml:trace>
  <inkml:trace contextRef="#ctx0" brushRef="#br2" timeOffset="173">17931 12003 7569,'0'-7'43,"0"-1"1,0-1 0,0-1-1,-2-1 1,-1 0 0,-5 4 286,-2 3 1,-2 3-1,1 1 1,1 1 0,1 4-1,1 5 1,-2 6 0,-2 1-200,-4 4 0,0 1 0,2 5 0,-3 4 0,1 2 0,-1 1 0,3 1 0,2 2-43,0 1 1,2 5 0,1-1 0,3 1 0,1 1 0,1-4 0,0 1-55,0-1 0,1 1 1,3 2-1,0-2 1,0-2-1,0-2 0,1-2 1,1 0-41,2-1 1,5-5 0,-3-2 0,2-3 0,0-1-1,1-2 1,1 0 0,1-4 51,1 0 1,-1-2 0,0-5-1,0-1 1,-3-3 0,0 1-36,1-1 1,-3-3 0,2 0-531,1-1 1,-4-4-1,0 0 1,-1-3 0,1-1 518,1-3 0,7-2 0,5 0 0</inkml:trace>
  <inkml:trace contextRef="#ctx0" brushRef="#br2" timeOffset="174">18353 12506 7569,'0'-12'78,"-1"2"0,-1 1 1,-4 2-1,0-1 1,-3 1-1,-1 0 0,-1 2 1,-1 3-1,1 0 1,-1 2-1,1 2 1,0 0 46,-1 2 0,1 4 0,-2-3 1,-1 1-1,-1 3 0,0 0 1,-1 0-1,1-2-124,1 2 0,1 0 0,3 0 1,1-2-1,3 2 0,1 2 18,2 0 0,2-3 1,2-1-1,3 2 0,5 0 1,4 0-1,3-3-30,2-1 1,1 3-1,4-3 1,0 0-1,1 1 1,0-1 0,0 2 3,-2-1 1,-6 0-1,2 3 1,-1-1-1,-5 1 1,-2 0-1,-3 0 1,-2-2 27,-3 2 0,0 1 0,-4 3 0,-3 1 0,-5 2 0,-5 1 0,-3 1 0,-2-2 9,-2 1 0,-4 2 0,-1-4 0,2-1 1,0-1-1,4-3 0,2-1-228,4-2 1,6-4 0,4 1-1,5-3 198,9-1 0,6 0 0,8 0 0</inkml:trace>
  <inkml:trace contextRef="#ctx0" brushRef="#br2" timeOffset="175">18822 11980 7569,'-8'-3'346,"0"-2"1,-1 0 0,1 1-76,0 5 1,3 4 0,4 8 0,-2 2-1,-1 5 1,2 6 0,0 4 0,1 3-150,-3 1 1,3 6 0,-3 2-1,3 3 1,1 5 0,0 2-1,0 2-218,0 3 0,0-6 1,0 5-1,0-5 1,1-5-1,2-5 0,1-1 1,-1-5 42,3-3 0,-5-2 0,4-5 0,-1-5 0,0-2 0,-2-4 0,-1-2 0,-1 0 66,0-1-711,0-5 1,2 0-1,0-8 698,2-2 0,5-2 0,-3-5 0</inkml:trace>
  <inkml:trace contextRef="#ctx0" brushRef="#br2" timeOffset="176">19084 12494 7569,'-7'-14'485,"0"3"-293,2 1 1,6 10 0,7 4 0,2 6-1,2 5 1,0 4 0,2 3 0,3 2-146,1 2 1,-3 0-1,3 4 1,-1 1-1,0-2 1,-1-2-1,-2-5-43,-1-3 0,-2 2 1,1-5-1,-1 1 1,1-1-1,-2-2 1,-1-2-378,-2-5 1,-3 2 0,2-4 372,0 2 0,2-5 0,-1 3 0</inkml:trace>
  <inkml:trace contextRef="#ctx0" brushRef="#br2" timeOffset="177">19404 12449 7569,'-4'-15'140,"0"-1"1,1 2 118,-2 2 0,-1 7 1,-2 6-1,0 9 1,-2 8-1,-4 5 1,-4 3-1,-1 5-251,0 2 1,0 2 0,-4 2 0,0 1-1,2-2 1,2-3 0,3-4 0,4-1-256,0-3 1,2-5 0,1-2 0,3-1 0,1-3 0,1-2-1696,-1 0 1942,4-1 0,-9-4 0,3-2 0</inkml:trace>
  <inkml:trace contextRef="#ctx0" brushRef="#br2" timeOffset="178">19484 11980 7569,'-10'-22'123,"2"0"1,4 3 0,3 4 0,2 3 0,2 4-1,2 1 118,1 2 1,2 1 0,5 6 0,2 3 0,4 6-1,3 8 1,0 6 0,1 6-68,0 2 1,4 5 0,1 1 0,1 3 0,3 4 0,-1 2 0,1 2-141,-2 0 1,-5-1 0,-3 3-1,-4-2 1,-4-1 0,-2-2-1,-6-3 1,-4-1-174,-2-1 1,0-1 0,-1 0-1,-3-1 1,-5-2 0,-5-1 0,-6-3 138,-5-2 0,-4 3 0,-6 6 0</inkml:trace>
  <inkml:trace contextRef="#ctx0" brushRef="#br3" timeOffset="179">21651 2694 10778,'-5'28'-56,"-3"14"-31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44:44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21651 2694 10778,'-5'28'-56,"-3"14"-31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7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.xml"/><Relationship Id="rId5" Type="http://schemas.openxmlformats.org/officeDocument/2006/relationships/image" Target="../media/image18.png"/><Relationship Id="rId4" Type="http://schemas.openxmlformats.org/officeDocument/2006/relationships/customXml" Target="../ink/ink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3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2.png"/><Relationship Id="rId4" Type="http://schemas.openxmlformats.org/officeDocument/2006/relationships/customXml" Target="../ink/ink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6.png"/><Relationship Id="rId4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customXml" Target="../ink/ink36.xml"/><Relationship Id="rId4" Type="http://schemas.openxmlformats.org/officeDocument/2006/relationships/image" Target="../media/image2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customXml" Target="../ink/ink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3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5" Type="http://schemas.openxmlformats.org/officeDocument/2006/relationships/image" Target="../media/image10.png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3237"/>
            <a:ext cx="7772400" cy="1461563"/>
          </a:xfrm>
        </p:spPr>
        <p:txBody>
          <a:bodyPr/>
          <a:lstStyle/>
          <a:p>
            <a:r>
              <a:rPr lang="en-US" dirty="0"/>
              <a:t>5. Conditioning and 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618565" y="6902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 dirty="0"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E3D999-A15D-3E4F-B909-3A2C2E7C271F}"/>
                  </a:ext>
                </a:extLst>
              </p14:cNvPr>
              <p14:cNvContentPartPr/>
              <p14:nvPr/>
            </p14:nvContentPartPr>
            <p14:xfrm>
              <a:off x="2302560" y="2310840"/>
              <a:ext cx="5291640" cy="1953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E3D999-A15D-3E4F-B909-3A2C2E7C27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360" y="2294640"/>
                <a:ext cx="5324040" cy="19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1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Expectation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832" y="1616483"/>
            <a:ext cx="6583854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AE1B5-B052-084A-8992-6B5CDBD9ABE4}"/>
              </a:ext>
            </a:extLst>
          </p:cNvPr>
          <p:cNvSpPr txBox="1"/>
          <p:nvPr/>
        </p:nvSpPr>
        <p:spPr>
          <a:xfrm>
            <a:off x="450850" y="2974925"/>
            <a:ext cx="141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</a:t>
            </a:r>
            <a:endParaRPr lang="en-US" sz="3600" dirty="0">
              <a:solidFill>
                <a:schemeClr val="accent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0D5C78-8335-C442-A309-FD1CB1B6464F}"/>
                  </a:ext>
                </a:extLst>
              </p14:cNvPr>
              <p14:cNvContentPartPr/>
              <p14:nvPr/>
            </p14:nvContentPartPr>
            <p14:xfrm>
              <a:off x="1994040" y="2207880"/>
              <a:ext cx="6533640" cy="427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0D5C78-8335-C442-A309-FD1CB1B646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7840" y="2191680"/>
                <a:ext cx="6566040" cy="43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30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Expectation Theorem (general form)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49049" y="1272081"/>
            <a:ext cx="2830379" cy="1492250"/>
            <a:chOff x="5842000" y="3816350"/>
            <a:chExt cx="2830379" cy="1492250"/>
          </a:xfrm>
        </p:grpSpPr>
        <p:sp>
          <p:nvSpPr>
            <p:cNvPr id="11" name="Rounded Rectangle 10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8333" y="3886911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035" y="4724400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9583" y="392206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27086" y="3843635"/>
              <a:ext cx="54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2767" y="456341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7104" y="3146145"/>
            <a:ext cx="75566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333" y="1427061"/>
            <a:ext cx="450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 dirty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942B4-9C67-9844-9A9B-2C0937C17966}"/>
              </a:ext>
            </a:extLst>
          </p:cNvPr>
          <p:cNvSpPr txBox="1"/>
          <p:nvPr/>
        </p:nvSpPr>
        <p:spPr>
          <a:xfrm>
            <a:off x="694698" y="4230535"/>
            <a:ext cx="450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In particular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1CFBE-FB1C-EE4C-9085-74586254CC9A}"/>
              </a:ext>
            </a:extLst>
          </p:cNvPr>
          <p:cNvGrpSpPr/>
          <p:nvPr/>
        </p:nvGrpSpPr>
        <p:grpSpPr>
          <a:xfrm>
            <a:off x="1792233" y="4914705"/>
            <a:ext cx="5559535" cy="830997"/>
            <a:chOff x="1792233" y="4914705"/>
            <a:chExt cx="5559535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906136-DAED-794A-A59A-2FF7E72A5936}"/>
                </a:ext>
              </a:extLst>
            </p:cNvPr>
            <p:cNvSpPr/>
            <p:nvPr/>
          </p:nvSpPr>
          <p:spPr>
            <a:xfrm>
              <a:off x="1792233" y="5039050"/>
              <a:ext cx="55595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     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FF7213-E7F4-7043-A69C-FB4A5058E98B}"/>
                </a:ext>
              </a:extLst>
            </p:cNvPr>
            <p:cNvSpPr/>
            <p:nvPr/>
          </p:nvSpPr>
          <p:spPr>
            <a:xfrm>
              <a:off x="3202671" y="4914705"/>
              <a:ext cx="5485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S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5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7F85A8-CF63-1F46-9A6B-42F695CE1B59}"/>
              </a:ext>
            </a:extLst>
          </p:cNvPr>
          <p:cNvCxnSpPr>
            <a:cxnSpLocks/>
          </p:cNvCxnSpPr>
          <p:nvPr/>
        </p:nvCxnSpPr>
        <p:spPr>
          <a:xfrm>
            <a:off x="968188" y="17570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39D9EA-CEBB-2E44-A91A-8A5701EB210C}"/>
              </a:ext>
            </a:extLst>
          </p:cNvPr>
          <p:cNvSpPr txBox="1"/>
          <p:nvPr/>
        </p:nvSpPr>
        <p:spPr>
          <a:xfrm>
            <a:off x="869950" y="1114750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type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A20E5-DCEA-804D-858D-DDBDB3B7367A}"/>
              </a:ext>
            </a:extLst>
          </p:cNvPr>
          <p:cNvSpPr txBox="1"/>
          <p:nvPr/>
        </p:nvSpPr>
        <p:spPr>
          <a:xfrm>
            <a:off x="3714750" y="893819"/>
            <a:ext cx="426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Garamond"/>
                <a:cs typeface="Garamond"/>
              </a:rPr>
              <a:t>👩‍🏫    👵    🕵️‍♂️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86ED3-DCEC-1946-B509-6498D2B6FC95}"/>
              </a:ext>
            </a:extLst>
          </p:cNvPr>
          <p:cNvGrpSpPr/>
          <p:nvPr/>
        </p:nvGrpSpPr>
        <p:grpSpPr>
          <a:xfrm>
            <a:off x="869950" y="1897590"/>
            <a:ext cx="7404100" cy="954107"/>
            <a:chOff x="869950" y="1846868"/>
            <a:chExt cx="7404100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C7A3F0-0EE1-7A4E-BD48-D23773C7DCD5}"/>
                </a:ext>
              </a:extLst>
            </p:cNvPr>
            <p:cNvSpPr txBox="1"/>
            <p:nvPr/>
          </p:nvSpPr>
          <p:spPr>
            <a:xfrm>
              <a:off x="869950" y="1846868"/>
              <a:ext cx="226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average time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on </a:t>
              </a:r>
              <a:r>
                <a:rPr lang="en-US" sz="2800" dirty="0" err="1">
                  <a:solidFill>
                    <a:srgbClr val="000000"/>
                  </a:solidFill>
                  <a:latin typeface="Franklin Gothic Medium"/>
                  <a:cs typeface="Garamond"/>
                </a:rPr>
                <a:t>facebook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F8520A-74E9-C04B-9865-3DC0D2534EAD}"/>
                </a:ext>
              </a:extLst>
            </p:cNvPr>
            <p:cNvSpPr txBox="1"/>
            <p:nvPr/>
          </p:nvSpPr>
          <p:spPr>
            <a:xfrm>
              <a:off x="3613150" y="2011247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30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2A9EF-3F24-1249-A834-DB7CCA60F561}"/>
                </a:ext>
              </a:extLst>
            </p:cNvPr>
            <p:cNvSpPr txBox="1"/>
            <p:nvPr/>
          </p:nvSpPr>
          <p:spPr>
            <a:xfrm>
              <a:off x="5124450" y="2011247"/>
              <a:ext cx="1492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60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23D1B1-560A-CF47-90ED-5F6B5ECB953F}"/>
                </a:ext>
              </a:extLst>
            </p:cNvPr>
            <p:cNvSpPr txBox="1"/>
            <p:nvPr/>
          </p:nvSpPr>
          <p:spPr>
            <a:xfrm>
              <a:off x="6692900" y="2011247"/>
              <a:ext cx="1581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10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3D01F9-4D8E-334E-9E17-6D6CB5FC8DDF}"/>
              </a:ext>
            </a:extLst>
          </p:cNvPr>
          <p:cNvGrpSpPr/>
          <p:nvPr/>
        </p:nvGrpSpPr>
        <p:grpSpPr>
          <a:xfrm>
            <a:off x="869950" y="2976890"/>
            <a:ext cx="6927850" cy="523220"/>
            <a:chOff x="869950" y="2976890"/>
            <a:chExt cx="6927850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5D1149-7A9C-0A4E-97A4-47B08DC80105}"/>
                </a:ext>
              </a:extLst>
            </p:cNvPr>
            <p:cNvSpPr txBox="1"/>
            <p:nvPr/>
          </p:nvSpPr>
          <p:spPr>
            <a:xfrm>
              <a:off x="869950" y="2976890"/>
              <a:ext cx="2266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% of visitors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A70D02-DFCD-E445-812D-5CE63587AFD8}"/>
                </a:ext>
              </a:extLst>
            </p:cNvPr>
            <p:cNvSpPr txBox="1"/>
            <p:nvPr/>
          </p:nvSpPr>
          <p:spPr>
            <a:xfrm>
              <a:off x="38163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60%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5EA45B-5295-9142-9B28-32A4B76B8E85}"/>
                </a:ext>
              </a:extLst>
            </p:cNvPr>
            <p:cNvSpPr txBox="1"/>
            <p:nvPr/>
          </p:nvSpPr>
          <p:spPr>
            <a:xfrm>
              <a:off x="53276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30%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A77EB-5EAF-3848-8B21-E4EAFC245398}"/>
                </a:ext>
              </a:extLst>
            </p:cNvPr>
            <p:cNvSpPr txBox="1"/>
            <p:nvPr/>
          </p:nvSpPr>
          <p:spPr>
            <a:xfrm>
              <a:off x="6864350" y="297689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10%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B36E4-63D7-CD4B-91B6-081AF0EEFB9A}"/>
              </a:ext>
            </a:extLst>
          </p:cNvPr>
          <p:cNvCxnSpPr>
            <a:cxnSpLocks/>
          </p:cNvCxnSpPr>
          <p:nvPr/>
        </p:nvCxnSpPr>
        <p:spPr>
          <a:xfrm>
            <a:off x="968188" y="36239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BB1699-193D-CB40-A156-0AB724682C0B}"/>
              </a:ext>
            </a:extLst>
          </p:cNvPr>
          <p:cNvSpPr txBox="1"/>
          <p:nvPr/>
        </p:nvSpPr>
        <p:spPr>
          <a:xfrm>
            <a:off x="869949" y="4323117"/>
            <a:ext cx="370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average visitor time =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39D444-C4C0-1E44-9780-A79329243940}"/>
                  </a:ext>
                </a:extLst>
              </p14:cNvPr>
              <p14:cNvContentPartPr/>
              <p14:nvPr/>
            </p14:nvContentPartPr>
            <p14:xfrm>
              <a:off x="1818720" y="4191120"/>
              <a:ext cx="6334920" cy="1166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39D444-C4C0-1E44-9780-A79329243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2520" y="4174920"/>
                <a:ext cx="6367320" cy="11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7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6B370-81DF-C04F-B8E3-4FF81923871F}"/>
              </a:ext>
            </a:extLst>
          </p:cNvPr>
          <p:cNvSpPr txBox="1"/>
          <p:nvPr/>
        </p:nvSpPr>
        <p:spPr>
          <a:xfrm>
            <a:off x="450850" y="50066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play 10 rounds of roulette. You start with $100 and bet 10% on red in every round. 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897F4-1FD7-4C4B-AC70-C4694C422046}"/>
              </a:ext>
            </a:extLst>
          </p:cNvPr>
          <p:cNvSpPr txBox="1"/>
          <p:nvPr/>
        </p:nvSpPr>
        <p:spPr>
          <a:xfrm>
            <a:off x="457200" y="155253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On average, how much cash will remain?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669A55-31B4-1F44-B91C-3EFECD7215DE}"/>
                  </a:ext>
                </a:extLst>
              </p14:cNvPr>
              <p14:cNvContentPartPr/>
              <p14:nvPr/>
            </p14:nvContentPartPr>
            <p14:xfrm>
              <a:off x="847080" y="900360"/>
              <a:ext cx="7935480" cy="574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669A55-31B4-1F44-B91C-3EFECD7215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880" y="884160"/>
                <a:ext cx="7967880" cy="57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24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618565" y="6902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 dirty="0"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57A11D-F7F4-8444-8A3B-701555B83189}"/>
                  </a:ext>
                </a:extLst>
              </p14:cNvPr>
              <p14:cNvContentPartPr/>
              <p14:nvPr/>
            </p14:nvContentPartPr>
            <p14:xfrm>
              <a:off x="1110600" y="1771920"/>
              <a:ext cx="6771600" cy="317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57A11D-F7F4-8444-8A3B-701555B831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400" y="1755720"/>
                <a:ext cx="680400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528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33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F3055-14F3-6547-A45F-11E920C09778}"/>
                  </a:ext>
                </a:extLst>
              </p14:cNvPr>
              <p14:cNvContentPartPr/>
              <p14:nvPr/>
            </p14:nvContentPartPr>
            <p14:xfrm>
              <a:off x="608400" y="941400"/>
              <a:ext cx="8301600" cy="5900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F3055-14F3-6547-A45F-11E920C097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925200"/>
                <a:ext cx="8334000" cy="59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39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Variance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83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8B45A6-6EF6-3A47-9E7B-FB1ED88A1E35}"/>
                  </a:ext>
                </a:extLst>
              </p14:cNvPr>
              <p14:cNvContentPartPr/>
              <p14:nvPr/>
            </p14:nvContentPartPr>
            <p14:xfrm>
              <a:off x="1714680" y="2035080"/>
              <a:ext cx="7380360" cy="4568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8B45A6-6EF6-3A47-9E7B-FB1ED88A1E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8480" y="2018880"/>
                <a:ext cx="7412760" cy="46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8B5E69-3A68-8242-9F43-F2D8E9B1BDC9}"/>
                  </a:ext>
                </a:extLst>
              </p14:cNvPr>
              <p14:cNvContentPartPr/>
              <p14:nvPr/>
            </p14:nvContentPartPr>
            <p14:xfrm>
              <a:off x="5484600" y="5949360"/>
              <a:ext cx="1937160" cy="65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8B5E69-3A68-8242-9F43-F2D8E9B1B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8400" y="5933160"/>
                <a:ext cx="19695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B1685C-94CE-2F46-B336-48282AD9B019}"/>
                  </a:ext>
                </a:extLst>
              </p14:cNvPr>
              <p14:cNvContentPartPr/>
              <p14:nvPr/>
            </p14:nvContentPartPr>
            <p14:xfrm>
              <a:off x="1932480" y="5830200"/>
              <a:ext cx="5727600" cy="90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B1685C-94CE-2F46-B336-48282AD9B0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6280" y="5814000"/>
                <a:ext cx="5760000" cy="9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75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139E8F-2C22-F240-B7C2-0EBDA9FA2DA0}"/>
              </a:ext>
            </a:extLst>
          </p:cNvPr>
          <p:cNvSpPr/>
          <p:nvPr/>
        </p:nvSpPr>
        <p:spPr>
          <a:xfrm>
            <a:off x="1086281" y="444500"/>
            <a:ext cx="1243737" cy="2393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815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4E9DD00-22D6-7A4A-9E1C-7F7602455611}"/>
              </a:ext>
            </a:extLst>
          </p:cNvPr>
          <p:cNvSpPr/>
          <p:nvPr/>
        </p:nvSpPr>
        <p:spPr>
          <a:xfrm>
            <a:off x="5109998" y="444500"/>
            <a:ext cx="854403" cy="2393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3720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A7D1D-4927-0E42-AFC7-1BB22569D2C1}"/>
              </a:ext>
            </a:extLst>
          </p:cNvPr>
          <p:cNvSpPr/>
          <p:nvPr/>
        </p:nvSpPr>
        <p:spPr>
          <a:xfrm>
            <a:off x="848299" y="3549650"/>
            <a:ext cx="7180701" cy="24819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38650" y="3549650"/>
            <a:ext cx="0" cy="248196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5C63EE-BABB-B148-A342-3DDCF8ADAB25}"/>
              </a:ext>
            </a:extLst>
          </p:cNvPr>
          <p:cNvGrpSpPr/>
          <p:nvPr/>
        </p:nvGrpSpPr>
        <p:grpSpPr>
          <a:xfrm>
            <a:off x="5279886" y="374437"/>
            <a:ext cx="1632358" cy="1531855"/>
            <a:chOff x="5279886" y="374437"/>
            <a:chExt cx="1632358" cy="1531855"/>
          </a:xfrm>
        </p:grpSpPr>
        <p:sp>
          <p:nvSpPr>
            <p:cNvPr id="9" name="Bent Arrow 8">
              <a:extLst>
                <a:ext uri="{FF2B5EF4-FFF2-40B4-BE49-F238E27FC236}">
                  <a16:creationId xmlns:a16="http://schemas.microsoft.com/office/drawing/2014/main" id="{A82DD085-85B3-9841-95D5-7ECAE8A7A4B9}"/>
                </a:ext>
              </a:extLst>
            </p:cNvPr>
            <p:cNvSpPr/>
            <p:nvPr/>
          </p:nvSpPr>
          <p:spPr>
            <a:xfrm rot="5400000">
              <a:off x="5646615" y="640664"/>
              <a:ext cx="898899" cy="1632358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B8BEEB-B55B-A240-B8BE-54973C49B6F2}"/>
                </a:ext>
              </a:extLst>
            </p:cNvPr>
            <p:cNvSpPr txBox="1"/>
            <p:nvPr/>
          </p:nvSpPr>
          <p:spPr>
            <a:xfrm>
              <a:off x="5486402" y="374437"/>
              <a:ext cx="9108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Garamond" panose="02020404030301010803" pitchFamily="18" charset="0"/>
                  <a:cs typeface="Franklin Gothic Medium"/>
                </a:rPr>
                <a:t>$2</a:t>
              </a:r>
              <a:r>
                <a:rPr lang="en-US" sz="4000" i="1" dirty="0">
                  <a:latin typeface="Garamond" panose="02020404030301010803" pitchFamily="18" charset="0"/>
                  <a:cs typeface="Franklin Gothic Medium"/>
                </a:rPr>
                <a:t>x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1B312F-627B-4248-9FB6-7877D2B3D36B}"/>
              </a:ext>
            </a:extLst>
          </p:cNvPr>
          <p:cNvGrpSpPr/>
          <p:nvPr/>
        </p:nvGrpSpPr>
        <p:grpSpPr>
          <a:xfrm>
            <a:off x="2281580" y="374437"/>
            <a:ext cx="1632358" cy="1531855"/>
            <a:chOff x="2281580" y="374437"/>
            <a:chExt cx="1632358" cy="1531855"/>
          </a:xfrm>
        </p:grpSpPr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0A83B614-6C70-7B44-9490-87C3AB360F35}"/>
                </a:ext>
              </a:extLst>
            </p:cNvPr>
            <p:cNvSpPr/>
            <p:nvPr/>
          </p:nvSpPr>
          <p:spPr>
            <a:xfrm rot="16200000" flipH="1">
              <a:off x="2648309" y="640664"/>
              <a:ext cx="898899" cy="1632358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E94DC3-568B-FC4A-B1C3-EBB610D38959}"/>
                </a:ext>
              </a:extLst>
            </p:cNvPr>
            <p:cNvSpPr txBox="1"/>
            <p:nvPr/>
          </p:nvSpPr>
          <p:spPr>
            <a:xfrm flipH="1">
              <a:off x="2860055" y="374437"/>
              <a:ext cx="6703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Garamond" panose="02020404030301010803" pitchFamily="18" charset="0"/>
                  <a:cs typeface="Franklin Gothic Medium"/>
                </a:rPr>
                <a:t>$</a:t>
              </a:r>
              <a:r>
                <a:rPr lang="en-US" sz="4000" i="1" dirty="0">
                  <a:latin typeface="Garamond" panose="02020404030301010803" pitchFamily="18" charset="0"/>
                  <a:cs typeface="Franklin Gothic Medium"/>
                </a:rPr>
                <a:t>x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EC677-17C6-4E4B-A12F-06B9F7F2603B}"/>
              </a:ext>
            </a:extLst>
          </p:cNvPr>
          <p:cNvSpPr/>
          <p:nvPr/>
        </p:nvSpPr>
        <p:spPr>
          <a:xfrm>
            <a:off x="2126208" y="473980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effectLst/>
                <a:latin typeface="Apple Color Emoji" pitchFamily="2" charset="0"/>
              </a:rPr>
              <a:t>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33034-E7F4-C248-94EA-7C587B56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1" b="99380" l="9987" r="89881">
                        <a14:foregroundMark x1="27149" y1="3125" x2="27149" y2="3125"/>
                        <a14:foregroundMark x1="26852" y1="2654" x2="26852" y2="2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55020" y="3861445"/>
            <a:ext cx="2403617" cy="32048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4E3816-273B-E34F-9B29-118A8BA37A82}"/>
              </a:ext>
            </a:extLst>
          </p:cNvPr>
          <p:cNvSpPr/>
          <p:nvPr/>
        </p:nvSpPr>
        <p:spPr>
          <a:xfrm>
            <a:off x="1561568" y="3203282"/>
            <a:ext cx="6020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stay</a:t>
            </a:r>
            <a:r>
              <a:rPr lang="en-US" sz="6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or </a:t>
            </a:r>
            <a:r>
              <a:rPr lang="en-US" sz="60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switch</a:t>
            </a:r>
            <a:r>
              <a:rPr lang="en-US" sz="6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60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010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PMF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a random variable and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2245" y="3824496"/>
            <a:ext cx="239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95" y="3582740"/>
            <a:ext cx="260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3451" y="4086374"/>
            <a:ext cx="131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4124474"/>
            <a:ext cx="22987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249129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92900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FB894-4679-944A-A0EB-FFD1C581220D}"/>
              </a:ext>
            </a:extLst>
          </p:cNvPr>
          <p:cNvSpPr/>
          <p:nvPr/>
        </p:nvSpPr>
        <p:spPr>
          <a:xfrm>
            <a:off x="618565" y="690299"/>
            <a:ext cx="782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Bob should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stay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because…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9C674-2A7B-5C4D-93A9-4A98E6C83167}"/>
              </a:ext>
            </a:extLst>
          </p:cNvPr>
          <p:cNvSpPr/>
          <p:nvPr/>
        </p:nvSpPr>
        <p:spPr>
          <a:xfrm>
            <a:off x="618565" y="3130878"/>
            <a:ext cx="782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Bob should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switch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because…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9441A8-FFC3-1541-A7CB-0EAF6C070D52}"/>
                  </a:ext>
                </a:extLst>
              </p14:cNvPr>
              <p14:cNvContentPartPr/>
              <p14:nvPr/>
            </p14:nvContentPartPr>
            <p14:xfrm>
              <a:off x="1336320" y="1180440"/>
              <a:ext cx="5534280" cy="85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9441A8-FFC3-1541-A7CB-0EAF6C070D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120" y="1164240"/>
                <a:ext cx="5566680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80323C-9A85-7847-8315-C0F4DF1B9FD0}"/>
                  </a:ext>
                </a:extLst>
              </p14:cNvPr>
              <p14:cNvContentPartPr/>
              <p14:nvPr/>
            </p14:nvContentPartPr>
            <p14:xfrm>
              <a:off x="902160" y="3165840"/>
              <a:ext cx="7391160" cy="100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80323C-9A85-7847-8315-C0F4DF1B9F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960" y="3149640"/>
                <a:ext cx="7423560" cy="10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8960E0-086B-A949-8681-923FDC7C2276}"/>
                  </a:ext>
                </a:extLst>
              </p14:cNvPr>
              <p14:cNvContentPartPr/>
              <p14:nvPr/>
            </p14:nvContentPartPr>
            <p14:xfrm>
              <a:off x="1188360" y="3630600"/>
              <a:ext cx="4424040" cy="259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8960E0-086B-A949-8681-923FDC7C22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2160" y="3614400"/>
                <a:ext cx="4456440" cy="26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22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5646615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648309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96ACCD-F4AA-DD42-9684-29D4A3FC7BAA}"/>
                  </a:ext>
                </a:extLst>
              </p14:cNvPr>
              <p14:cNvContentPartPr/>
              <p14:nvPr/>
            </p14:nvContentPartPr>
            <p14:xfrm>
              <a:off x="2858400" y="588240"/>
              <a:ext cx="3288240" cy="298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96ACCD-F4AA-DD42-9684-29D4A3FC7B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2200" y="572040"/>
                <a:ext cx="3320640" cy="30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5AB3EE-65E7-3E42-842C-8136CCA114CF}"/>
                  </a:ext>
                </a:extLst>
              </p14:cNvPr>
              <p14:cNvContentPartPr/>
              <p14:nvPr/>
            </p14:nvContentPartPr>
            <p14:xfrm>
              <a:off x="1753920" y="3593520"/>
              <a:ext cx="5491080" cy="165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5AB3EE-65E7-3E42-842C-8136CCA114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7720" y="3577320"/>
                <a:ext cx="552348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E8100B-E81F-FF45-AE35-EFED1EBF89AD}"/>
                  </a:ext>
                </a:extLst>
              </p14:cNvPr>
              <p14:cNvContentPartPr/>
              <p14:nvPr/>
            </p14:nvContentPartPr>
            <p14:xfrm>
              <a:off x="6344640" y="3564720"/>
              <a:ext cx="1985040" cy="145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E8100B-E81F-FF45-AE35-EFED1EBF89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28440" y="3548520"/>
                <a:ext cx="2017440" cy="14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490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5646615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648309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B40540-EFFB-5644-BF55-F18B68445ADE}"/>
                  </a:ext>
                </a:extLst>
              </p14:cNvPr>
              <p14:cNvContentPartPr/>
              <p14:nvPr/>
            </p14:nvContentPartPr>
            <p14:xfrm>
              <a:off x="1088640" y="3007800"/>
              <a:ext cx="5888520" cy="92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B40540-EFFB-5644-BF55-F18B68445A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440" y="2991600"/>
                <a:ext cx="592092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D78126-89B5-FD40-97DE-EDCE8EF75419}"/>
                  </a:ext>
                </a:extLst>
              </p14:cNvPr>
              <p14:cNvContentPartPr/>
              <p14:nvPr/>
            </p14:nvContentPartPr>
            <p14:xfrm>
              <a:off x="1225080" y="4029120"/>
              <a:ext cx="6776280" cy="240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D78126-89B5-FD40-97DE-EDCE8EF754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880" y="4012920"/>
                <a:ext cx="6808680" cy="24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164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23850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3080710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7811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2329190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4401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be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</a:t>
            </a:r>
            <a:r>
              <a:rPr lang="en-US" sz="2800" dirty="0">
                <a:latin typeface="Franklin Gothic Medium"/>
                <a:cs typeface="Franklin Gothic Medium"/>
              </a:rPr>
              <a:t> random variables.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5061288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PMF notation, </a:t>
            </a:r>
            <a:r>
              <a:rPr lang="en-US" sz="2800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all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1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1470679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2166309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|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2866707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such that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&gt; 0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4022899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PMF notation,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baseline="-25000" dirty="0" err="1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&gt; 0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8DD9E-2105-3845-B23E-F652BD41C498}"/>
              </a:ext>
            </a:extLst>
          </p:cNvPr>
          <p:cNvSpPr/>
          <p:nvPr/>
        </p:nvSpPr>
        <p:spPr>
          <a:xfrm>
            <a:off x="889000" y="1430287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457200" y="5916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tosses 3 coins and so does Bob. Alice gets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$1 per</a:t>
            </a:r>
            <a:r>
              <a:rPr lang="en-US" sz="2800" dirty="0">
                <a:latin typeface="Franklin Gothic Medium"/>
                <a:cs typeface="Franklin Gothic Medium"/>
              </a:rPr>
              <a:t> head and Bob gets $1 per tail.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20948-F08C-BD43-ACAE-349E6677D964}"/>
              </a:ext>
            </a:extLst>
          </p:cNvPr>
          <p:cNvSpPr txBox="1"/>
          <p:nvPr/>
        </p:nvSpPr>
        <p:spPr>
          <a:xfrm>
            <a:off x="457200" y="17774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Are their earnings independent?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22B2ED-F480-954F-928C-FB76CBFD8912}"/>
                  </a:ext>
                </a:extLst>
              </p14:cNvPr>
              <p14:cNvContentPartPr/>
              <p14:nvPr/>
            </p14:nvContentPartPr>
            <p14:xfrm>
              <a:off x="1522080" y="2528640"/>
              <a:ext cx="6244920" cy="115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22B2ED-F480-954F-928C-FB76CBFD89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880" y="2512440"/>
                <a:ext cx="6277320" cy="11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17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457200" y="5916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Now they toss the same coin 3 times. Are their earnings independent?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3BCF42-A43E-3245-8880-86D0F1C1E162}"/>
                  </a:ext>
                </a:extLst>
              </p14:cNvPr>
              <p14:cNvContentPartPr/>
              <p14:nvPr/>
            </p14:nvContentPartPr>
            <p14:xfrm>
              <a:off x="1924200" y="1677600"/>
              <a:ext cx="6180120" cy="180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3BCF42-A43E-3245-8880-86D0F1C1E1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8000" y="1661400"/>
                <a:ext cx="6212520" cy="18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60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9469" y="2045345"/>
            <a:ext cx="539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f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)</a:t>
            </a:r>
            <a:r>
              <a:rPr lang="en-US" sz="3600" i="1" dirty="0">
                <a:latin typeface="Garamond"/>
                <a:cs typeface="Garamond"/>
              </a:rPr>
              <a:t>g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)] = </a:t>
            </a:r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f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)]</a:t>
            </a:r>
            <a:r>
              <a:rPr lang="en-US" sz="3600" i="1" dirty="0">
                <a:latin typeface="Garamond"/>
                <a:cs typeface="Garamond"/>
              </a:rPr>
              <a:t> </a:t>
            </a:r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g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)]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06299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real valued functions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independent if and only if</a:t>
            </a:r>
          </a:p>
        </p:txBody>
      </p:sp>
    </p:spTree>
    <p:extLst>
      <p:ext uri="{BB962C8B-B14F-4D97-AF65-F5344CB8AC3E}">
        <p14:creationId xmlns:p14="http://schemas.microsoft.com/office/powerpoint/2010/main" val="75708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4CDD-6BBA-C349-908D-4EDB3880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independence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B56E-899F-E34A-9624-481D6BA33051}"/>
              </a:ext>
            </a:extLst>
          </p:cNvPr>
          <p:cNvSpPr txBox="1"/>
          <p:nvPr/>
        </p:nvSpPr>
        <p:spPr>
          <a:xfrm>
            <a:off x="457199" y="421858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Not true in general!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8DB64-DB2B-7645-AC5C-A0A0B277E458}"/>
              </a:ext>
            </a:extLst>
          </p:cNvPr>
          <p:cNvSpPr txBox="1"/>
          <p:nvPr/>
        </p:nvSpPr>
        <p:spPr>
          <a:xfrm>
            <a:off x="2661861" y="2242920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XY</a:t>
            </a:r>
            <a:r>
              <a:rPr lang="en-US" sz="3600" dirty="0">
                <a:latin typeface="Garamond"/>
                <a:cs typeface="Garamond"/>
              </a:rPr>
              <a:t>] = </a:t>
            </a:r>
            <a:r>
              <a:rPr lang="en-US" sz="3600" i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]</a:t>
            </a:r>
            <a:r>
              <a:rPr lang="en-US" sz="3600" i="1" dirty="0">
                <a:latin typeface="Garamond"/>
                <a:cs typeface="Garamond"/>
              </a:rPr>
              <a:t> 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A59F3-1F75-0F44-87BD-202DD75ADEA6}"/>
              </a:ext>
            </a:extLst>
          </p:cNvPr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particular, 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independent then</a:t>
            </a:r>
          </a:p>
        </p:txBody>
      </p:sp>
    </p:spTree>
    <p:extLst>
      <p:ext uri="{BB962C8B-B14F-4D97-AF65-F5344CB8AC3E}">
        <p14:creationId xmlns:p14="http://schemas.microsoft.com/office/powerpoint/2010/main" val="32613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A06A-BC64-6C45-B756-FAB954FE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4EE7-1D54-0A41-958B-A598FD3E327B}"/>
              </a:ext>
            </a:extLst>
          </p:cNvPr>
          <p:cNvSpPr txBox="1"/>
          <p:nvPr/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Recall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])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3E45B-AAE4-634D-8057-2C5B99E2F5B9}"/>
              </a:ext>
            </a:extLst>
          </p:cNvPr>
          <p:cNvSpPr txBox="1"/>
          <p:nvPr/>
        </p:nvSpPr>
        <p:spPr>
          <a:xfrm>
            <a:off x="889000" y="2292421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C298BC-DD00-CC4F-94CC-94BDA49493E7}"/>
                  </a:ext>
                </a:extLst>
              </p14:cNvPr>
              <p14:cNvContentPartPr/>
              <p14:nvPr/>
            </p14:nvContentPartPr>
            <p14:xfrm>
              <a:off x="975240" y="2146320"/>
              <a:ext cx="7642440" cy="3618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C298BC-DD00-CC4F-94CC-94BDA49493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040" y="2130120"/>
                <a:ext cx="7674840" cy="36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69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832DA-D45B-6D4B-94CE-C67B4BCCA3ED}"/>
              </a:ext>
            </a:extLst>
          </p:cNvPr>
          <p:cNvSpPr/>
          <p:nvPr/>
        </p:nvSpPr>
        <p:spPr>
          <a:xfrm>
            <a:off x="618565" y="6902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What is the PMF of a 6-sided die roll given that the outcome is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2CDA50-681C-6242-A079-2312B217622A}"/>
                  </a:ext>
                </a:extLst>
              </p14:cNvPr>
              <p14:cNvContentPartPr/>
              <p14:nvPr/>
            </p14:nvContentPartPr>
            <p14:xfrm>
              <a:off x="912600" y="1233360"/>
              <a:ext cx="6768000" cy="227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2CDA50-681C-6242-A079-2312B21762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400" y="1217160"/>
                <a:ext cx="6800400" cy="23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757370-255B-F441-8205-6AE7860BD95C}"/>
                  </a:ext>
                </a:extLst>
              </p14:cNvPr>
              <p14:cNvContentPartPr/>
              <p14:nvPr/>
            </p14:nvContentPartPr>
            <p14:xfrm>
              <a:off x="596160" y="4099320"/>
              <a:ext cx="5988960" cy="2146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757370-255B-F441-8205-6AE7860BD9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960" y="4083120"/>
                <a:ext cx="6021360" cy="21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756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4105-0D17-414E-877D-8A722BAD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306ED-CA0E-AB4A-85B9-0022D28105EE}"/>
              </a:ext>
            </a:extLst>
          </p:cNvPr>
          <p:cNvGrpSpPr/>
          <p:nvPr/>
        </p:nvGrpSpPr>
        <p:grpSpPr>
          <a:xfrm>
            <a:off x="1016000" y="1479550"/>
            <a:ext cx="7124700" cy="1543050"/>
            <a:chOff x="965200" y="2381250"/>
            <a:chExt cx="7124700" cy="1543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091E97-E70F-284E-BDF2-98B29BD3A4F0}"/>
                </a:ext>
              </a:extLst>
            </p:cNvPr>
            <p:cNvSpPr/>
            <p:nvPr/>
          </p:nvSpPr>
          <p:spPr>
            <a:xfrm>
              <a:off x="965200" y="2544104"/>
              <a:ext cx="7124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F4A6E6-B7F7-9944-A938-63C2A4E4006F}"/>
                </a:ext>
              </a:extLst>
            </p:cNvPr>
            <p:cNvSpPr/>
            <p:nvPr/>
          </p:nvSpPr>
          <p:spPr>
            <a:xfrm>
              <a:off x="965200" y="2381250"/>
              <a:ext cx="7124700" cy="15430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8CD814-5E70-B645-A609-8E3DBD8A02A8}"/>
                </a:ext>
              </a:extLst>
            </p:cNvPr>
            <p:cNvSpPr txBox="1"/>
            <p:nvPr/>
          </p:nvSpPr>
          <p:spPr>
            <a:xfrm>
              <a:off x="1073151" y="3239628"/>
              <a:ext cx="686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if every pair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j</a:t>
              </a:r>
              <a:r>
                <a:rPr lang="en-US" sz="2800" dirty="0">
                  <a:latin typeface="Franklin Gothic Medium"/>
                  <a:cs typeface="Franklin Gothic Medium"/>
                </a:rPr>
                <a:t> is independent.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C4EB1B-4112-B743-891D-3EF87D2FBF3E}"/>
              </a:ext>
            </a:extLst>
          </p:cNvPr>
          <p:cNvSpPr txBox="1"/>
          <p:nvPr/>
        </p:nvSpPr>
        <p:spPr>
          <a:xfrm>
            <a:off x="457199" y="421858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Not true in general!</a:t>
            </a:r>
          </a:p>
        </p:txBody>
      </p:sp>
    </p:spTree>
    <p:extLst>
      <p:ext uri="{BB962C8B-B14F-4D97-AF65-F5344CB8AC3E}">
        <p14:creationId xmlns:p14="http://schemas.microsoft.com/office/powerpoint/2010/main" val="3046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5871-6B5C-304D-B517-D902322D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the Binomial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4B57E1-DC04-6641-A9BA-645CF3A70733}"/>
                  </a:ext>
                </a:extLst>
              </p14:cNvPr>
              <p14:cNvContentPartPr/>
              <p14:nvPr/>
            </p14:nvContentPartPr>
            <p14:xfrm>
              <a:off x="1382040" y="290160"/>
              <a:ext cx="6475320" cy="566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4B57E1-DC04-6641-A9BA-645CF3A707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5840" y="273960"/>
                <a:ext cx="6507720" cy="56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596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6403-0B17-F940-93DE-B1761C2F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EE5DA-2102-9D42-A14E-EF545CE14898}"/>
              </a:ext>
            </a:extLst>
          </p:cNvPr>
          <p:cNvSpPr txBox="1"/>
          <p:nvPr/>
        </p:nvSpPr>
        <p:spPr>
          <a:xfrm>
            <a:off x="2346603" y="145140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👩🏻‍🦳👩🏻‍🎤👵🤰🏽🧔🏼👧🏻👨🏻‍🏫🧕👨‍✈️👨🏾‍🎨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F0C41-F65D-AF4B-ADFD-7AC1E0D1E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30002"/>
            <a:ext cx="1473200" cy="2117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32D6B2-260D-E74D-9D53-4A4435422830}"/>
              </a:ext>
            </a:extLst>
          </p:cNvPr>
          <p:cNvSpPr txBox="1"/>
          <p:nvPr/>
        </p:nvSpPr>
        <p:spPr>
          <a:xfrm>
            <a:off x="2321203" y="23041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👍👍👎👍👎👎👎👎👍👎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6A864D-27C3-3843-AA62-8F78BE020722}"/>
                  </a:ext>
                </a:extLst>
              </p14:cNvPr>
              <p14:cNvContentPartPr/>
              <p14:nvPr/>
            </p14:nvContentPartPr>
            <p14:xfrm>
              <a:off x="753840" y="1011600"/>
              <a:ext cx="7798320" cy="448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6A864D-27C3-3843-AA62-8F78BE020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640" y="995400"/>
                <a:ext cx="7830720" cy="45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C0EED-5FDB-254C-91BB-E27C583ADF7A}"/>
                  </a:ext>
                </a:extLst>
              </p14:cNvPr>
              <p14:cNvContentPartPr/>
              <p14:nvPr/>
            </p14:nvContentPartPr>
            <p14:xfrm>
              <a:off x="3679920" y="3557520"/>
              <a:ext cx="2968920" cy="217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C0EED-5FDB-254C-91BB-E27C583ADF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3720" y="3541320"/>
                <a:ext cx="3001320" cy="22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42D0B4-4BE9-2C43-98C2-BB153B5B2780}"/>
                  </a:ext>
                </a:extLst>
              </p14:cNvPr>
              <p14:cNvContentPartPr/>
              <p14:nvPr/>
            </p14:nvContentPartPr>
            <p14:xfrm>
              <a:off x="4892760" y="4962600"/>
              <a:ext cx="3421080" cy="135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42D0B4-4BE9-2C43-98C2-BB153B5B27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6560" y="4946400"/>
                <a:ext cx="3453480" cy="13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738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9C03C-C3F9-3A4F-B5DB-C028B7C7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88"/>
            <a:ext cx="474345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0AD53-1D0C-C448-87FF-61C89370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30188"/>
            <a:ext cx="474345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C9299-F55E-9647-8B97-7A8290D73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5700"/>
            <a:ext cx="4743450" cy="316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A4641-E828-2040-92A8-7EC8634F4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3695700"/>
            <a:ext cx="4743450" cy="316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56AD2-733A-E449-B6E8-9FECF6C9C338}"/>
              </a:ext>
            </a:extLst>
          </p:cNvPr>
          <p:cNvSpPr txBox="1"/>
          <p:nvPr/>
        </p:nvSpPr>
        <p:spPr>
          <a:xfrm>
            <a:off x="3741484" y="329633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= 0.35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40E06-AAC1-654A-90C5-82EAA699D5EF}"/>
              </a:ext>
            </a:extLst>
          </p:cNvPr>
          <p:cNvSpPr txBox="1"/>
          <p:nvPr/>
        </p:nvSpPr>
        <p:spPr>
          <a:xfrm>
            <a:off x="3225958" y="59123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EDD9C-5561-0A41-B12A-55A485E3EC84}"/>
              </a:ext>
            </a:extLst>
          </p:cNvPr>
          <p:cNvSpPr txBox="1"/>
          <p:nvPr/>
        </p:nvSpPr>
        <p:spPr>
          <a:xfrm>
            <a:off x="7442358" y="591234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C1A36-EC1F-DE45-9F4C-143AF771270B}"/>
              </a:ext>
            </a:extLst>
          </p:cNvPr>
          <p:cNvSpPr txBox="1"/>
          <p:nvPr/>
        </p:nvSpPr>
        <p:spPr>
          <a:xfrm>
            <a:off x="2847605" y="40586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22232-5138-6747-8A0E-2D1304A5E89E}"/>
              </a:ext>
            </a:extLst>
          </p:cNvPr>
          <p:cNvSpPr txBox="1"/>
          <p:nvPr/>
        </p:nvSpPr>
        <p:spPr>
          <a:xfrm>
            <a:off x="7083055" y="4058663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01738F-B5E0-DE4B-8AB7-9BC7933A92F1}"/>
              </a:ext>
            </a:extLst>
          </p:cNvPr>
          <p:cNvCxnSpPr/>
          <p:nvPr/>
        </p:nvCxnSpPr>
        <p:spPr>
          <a:xfrm flipV="1">
            <a:off x="63373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3275D-AE4B-CC43-8125-2C6D2771CAE3}"/>
              </a:ext>
            </a:extLst>
          </p:cNvPr>
          <p:cNvSpPr/>
          <p:nvPr/>
        </p:nvSpPr>
        <p:spPr>
          <a:xfrm>
            <a:off x="489029" y="590550"/>
            <a:ext cx="3136742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51F6B-0509-804B-BB1F-D77179FE2F97}"/>
              </a:ext>
            </a:extLst>
          </p:cNvPr>
          <p:cNvSpPr/>
          <p:nvPr/>
        </p:nvSpPr>
        <p:spPr>
          <a:xfrm>
            <a:off x="5896053" y="614363"/>
            <a:ext cx="933293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08B37-8376-CE4D-A1AF-5628F05A86B5}"/>
              </a:ext>
            </a:extLst>
          </p:cNvPr>
          <p:cNvSpPr/>
          <p:nvPr/>
        </p:nvSpPr>
        <p:spPr>
          <a:xfrm>
            <a:off x="1752600" y="4079875"/>
            <a:ext cx="304800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EB525F-A39B-DC47-8CC5-C130D1EA3B26}"/>
              </a:ext>
            </a:extLst>
          </p:cNvPr>
          <p:cNvCxnSpPr/>
          <p:nvPr/>
        </p:nvCxnSpPr>
        <p:spPr>
          <a:xfrm flipV="1">
            <a:off x="20574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D4B45-0095-FA40-9CB7-7F95CA381DA3}"/>
              </a:ext>
            </a:extLst>
          </p:cNvPr>
          <p:cNvCxnSpPr/>
          <p:nvPr/>
        </p:nvCxnSpPr>
        <p:spPr>
          <a:xfrm flipV="1">
            <a:off x="63627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A0930-4272-0643-961D-AD2923336A71}"/>
              </a:ext>
            </a:extLst>
          </p:cNvPr>
          <p:cNvCxnSpPr/>
          <p:nvPr/>
        </p:nvCxnSpPr>
        <p:spPr>
          <a:xfrm flipV="1">
            <a:off x="19050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34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FFEA-0C5B-6740-A872-48AFB749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the Poisson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DF176-BCA4-C043-A644-565E0EA9D9E4}"/>
              </a:ext>
            </a:extLst>
          </p:cNvPr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approximates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GB" sz="2800" dirty="0">
                <a:latin typeface="Symbol" charset="2"/>
                <a:cs typeface="Symbol" charset="2"/>
              </a:rPr>
              <a:t>/</a:t>
            </a:r>
            <a:r>
              <a:rPr lang="en-GB" sz="2800" i="1" dirty="0">
                <a:latin typeface="Garamond" panose="02020404030301010803" pitchFamily="18" charset="0"/>
                <a:cs typeface="Symbol" charset="2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large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44156-6A9F-7249-B855-137DA15BFBC9}"/>
              </a:ext>
            </a:extLst>
          </p:cNvPr>
          <p:cNvSpPr txBox="1"/>
          <p:nvPr/>
        </p:nvSpPr>
        <p:spPr>
          <a:xfrm>
            <a:off x="1321508" y="2228906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5361C-8B1A-2E49-A9C0-174A96C02925}"/>
              </a:ext>
            </a:extLst>
          </p:cNvPr>
          <p:cNvSpPr txBox="1"/>
          <p:nvPr/>
        </p:nvSpPr>
        <p:spPr>
          <a:xfrm>
            <a:off x="4957513" y="221841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41FA8F-9FCD-1F4E-88A9-9C77859ED65D}"/>
                  </a:ext>
                </a:extLst>
              </p14:cNvPr>
              <p14:cNvContentPartPr/>
              <p14:nvPr/>
            </p14:nvContentPartPr>
            <p14:xfrm>
              <a:off x="957960" y="3124800"/>
              <a:ext cx="6261120" cy="271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41FA8F-9FCD-1F4E-88A9-9C77859ED6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60" y="3108600"/>
                <a:ext cx="6293520" cy="27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760D57-BEF5-274B-A176-004BE1E336DA}"/>
                  </a:ext>
                </a:extLst>
              </p14:cNvPr>
              <p14:cNvContentPartPr/>
              <p14:nvPr/>
            </p14:nvContentPartPr>
            <p14:xfrm>
              <a:off x="6158880" y="3938760"/>
              <a:ext cx="2315160" cy="621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760D57-BEF5-274B-A176-004BE1E336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2680" y="3922560"/>
                <a:ext cx="2347560" cy="6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58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9197-7C97-B946-A036-EBEE2D66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multiple random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1A088-CC15-7148-B6B1-402D2A44CEAD}"/>
              </a:ext>
            </a:extLst>
          </p:cNvPr>
          <p:cNvSpPr txBox="1"/>
          <p:nvPr/>
        </p:nvSpPr>
        <p:spPr>
          <a:xfrm>
            <a:off x="501650" y="12928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DF159-65BB-5947-810C-D0FD64008CB5}"/>
              </a:ext>
            </a:extLst>
          </p:cNvPr>
          <p:cNvSpPr txBox="1"/>
          <p:nvPr/>
        </p:nvSpPr>
        <p:spPr>
          <a:xfrm>
            <a:off x="757255" y="1960116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Z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9D8DC-6F24-0D48-A3B5-2B26E258E2B2}"/>
              </a:ext>
            </a:extLst>
          </p:cNvPr>
          <p:cNvSpPr txBox="1"/>
          <p:nvPr/>
        </p:nvSpPr>
        <p:spPr>
          <a:xfrm>
            <a:off x="501650" y="26889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882E1-6066-424B-9CEB-057B8346E9F7}"/>
              </a:ext>
            </a:extLst>
          </p:cNvPr>
          <p:cNvSpPr txBox="1"/>
          <p:nvPr/>
        </p:nvSpPr>
        <p:spPr>
          <a:xfrm>
            <a:off x="1612457" y="4234300"/>
            <a:ext cx="595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(Z)]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)]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)]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99007-42FD-A64F-B4F4-5F3D2AF79A0A}"/>
              </a:ext>
            </a:extLst>
          </p:cNvPr>
          <p:cNvSpPr txBox="1"/>
          <p:nvPr/>
        </p:nvSpPr>
        <p:spPr>
          <a:xfrm>
            <a:off x="501650" y="36432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 independent if and only 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36953-711C-9346-BC8A-1F5FBDD1F4B3}"/>
              </a:ext>
            </a:extLst>
          </p:cNvPr>
          <p:cNvSpPr txBox="1"/>
          <p:nvPr/>
        </p:nvSpPr>
        <p:spPr>
          <a:xfrm>
            <a:off x="501650" y="484965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g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443D9-EA92-9A4F-BBCA-E9DDE8786F25}"/>
              </a:ext>
            </a:extLst>
          </p:cNvPr>
          <p:cNvSpPr txBox="1"/>
          <p:nvPr/>
        </p:nvSpPr>
        <p:spPr>
          <a:xfrm>
            <a:off x="501650" y="564039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Usual warnings apply.</a:t>
            </a:r>
          </a:p>
        </p:txBody>
      </p:sp>
    </p:spTree>
    <p:extLst>
      <p:ext uri="{BB962C8B-B14F-4D97-AF65-F5344CB8AC3E}">
        <p14:creationId xmlns:p14="http://schemas.microsoft.com/office/powerpoint/2010/main" val="388168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618565" y="6902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PMF number of heads given that there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16E380-63E4-F14A-BA20-F4DC88A53367}"/>
                  </a:ext>
                </a:extLst>
              </p14:cNvPr>
              <p14:cNvContentPartPr/>
              <p14:nvPr/>
            </p14:nvContentPartPr>
            <p14:xfrm>
              <a:off x="650160" y="1920240"/>
              <a:ext cx="7765560" cy="177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16E380-63E4-F14A-BA20-F4DC88A533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960" y="1904040"/>
                <a:ext cx="7797960" cy="18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DFB7DF-8281-5F47-819C-209D4D2CC5B7}"/>
                  </a:ext>
                </a:extLst>
              </p14:cNvPr>
              <p14:cNvContentPartPr/>
              <p14:nvPr/>
            </p14:nvContentPartPr>
            <p14:xfrm>
              <a:off x="802080" y="1508760"/>
              <a:ext cx="5567040" cy="305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DFB7DF-8281-5F47-819C-209D4D2CC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880" y="1492560"/>
                <a:ext cx="5599440" cy="30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03EB0-C635-C84A-BA72-B301C92A1ECD}"/>
                  </a:ext>
                </a:extLst>
              </p14:cNvPr>
              <p14:cNvContentPartPr/>
              <p14:nvPr/>
            </p14:nvContentPartPr>
            <p14:xfrm>
              <a:off x="904680" y="4757040"/>
              <a:ext cx="8013600" cy="1061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03EB0-C635-C84A-BA72-B301C92A1E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480" y="4740840"/>
                <a:ext cx="8046000" cy="10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08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on a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random variables.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056" y="3189646"/>
            <a:ext cx="321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2171" y="2918273"/>
            <a:ext cx="326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127" y="3434608"/>
            <a:ext cx="17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)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38276" y="3460008"/>
            <a:ext cx="27813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22223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992E1-F802-9449-9D05-74F5D7DD883E}"/>
              </a:ext>
            </a:extLst>
          </p:cNvPr>
          <p:cNvSpPr txBox="1"/>
          <p:nvPr/>
        </p:nvSpPr>
        <p:spPr>
          <a:xfrm>
            <a:off x="457200" y="56252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fixed </a:t>
            </a:r>
            <a:r>
              <a:rPr lang="en-US" sz="2800" i="1" dirty="0">
                <a:solidFill>
                  <a:schemeClr val="accent1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 a PMF as a function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4753A3-3546-7C41-A84E-8C5E82D18B53}"/>
              </a:ext>
            </a:extLst>
          </p:cNvPr>
          <p:cNvGrpSpPr/>
          <p:nvPr/>
        </p:nvGrpSpPr>
        <p:grpSpPr>
          <a:xfrm>
            <a:off x="2397306" y="4090346"/>
            <a:ext cx="3465607" cy="1075413"/>
            <a:chOff x="2397306" y="4018630"/>
            <a:chExt cx="3465607" cy="10754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3CA958-49CF-4B40-958F-EDFDA8A212FC}"/>
                </a:ext>
              </a:extLst>
            </p:cNvPr>
            <p:cNvSpPr txBox="1"/>
            <p:nvPr/>
          </p:nvSpPr>
          <p:spPr>
            <a:xfrm>
              <a:off x="2397306" y="4325861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X</a:t>
              </a:r>
              <a:r>
                <a:rPr lang="en-US" sz="2800" baseline="-25000" dirty="0" err="1">
                  <a:latin typeface="Garamond"/>
                  <a:cs typeface="Garamond"/>
                </a:rPr>
                <a:t>|</a:t>
              </a:r>
              <a:r>
                <a:rPr lang="en-US" sz="2800" i="1" baseline="-25000" dirty="0" err="1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|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B1398F-1D4F-7D45-80AF-8A45BB3CAF20}"/>
                </a:ext>
              </a:extLst>
            </p:cNvPr>
            <p:cNvSpPr txBox="1"/>
            <p:nvPr/>
          </p:nvSpPr>
          <p:spPr>
            <a:xfrm>
              <a:off x="4425740" y="4018630"/>
              <a:ext cx="1437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XY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8B74D-8F82-834C-A7EA-6DA1D88758FC}"/>
                </a:ext>
              </a:extLst>
            </p:cNvPr>
            <p:cNvSpPr txBox="1"/>
            <p:nvPr/>
          </p:nvSpPr>
          <p:spPr>
            <a:xfrm>
              <a:off x="4518960" y="4570823"/>
              <a:ext cx="1128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D48147-D0CF-4046-8A47-50782F8F7D9E}"/>
                </a:ext>
              </a:extLst>
            </p:cNvPr>
            <p:cNvCxnSpPr>
              <a:cxnSpLocks/>
            </p:cNvCxnSpPr>
            <p:nvPr/>
          </p:nvCxnSpPr>
          <p:spPr>
            <a:xfrm>
              <a:off x="4480484" y="4596223"/>
              <a:ext cx="1221068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825334-2920-2A41-8EDA-C288B4DD367B}"/>
                  </a:ext>
                </a:extLst>
              </p14:cNvPr>
              <p14:cNvContentPartPr/>
              <p14:nvPr/>
            </p14:nvContentPartPr>
            <p14:xfrm>
              <a:off x="7170480" y="5569200"/>
              <a:ext cx="1677960" cy="100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825334-2920-2A41-8EDA-C288B4DD36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4280" y="5553000"/>
                <a:ext cx="171036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7334AC-64A1-9448-B75C-4645E40610A4}"/>
                  </a:ext>
                </a:extLst>
              </p14:cNvPr>
              <p14:cNvContentPartPr/>
              <p14:nvPr/>
            </p14:nvContentPartPr>
            <p14:xfrm>
              <a:off x="6528960" y="2492640"/>
              <a:ext cx="1912320" cy="167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7334AC-64A1-9448-B75C-4645E40610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2760" y="2476440"/>
                <a:ext cx="1944720" cy="17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618565" y="6902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Roll two 4-sided dice. What is the PMF of the sum given the first roll?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B2EDF9-CD73-DF47-A1DA-C4DA485DFA25}"/>
                  </a:ext>
                </a:extLst>
              </p14:cNvPr>
              <p14:cNvContentPartPr/>
              <p14:nvPr/>
            </p14:nvContentPartPr>
            <p14:xfrm>
              <a:off x="725760" y="969840"/>
              <a:ext cx="7068960" cy="484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B2EDF9-CD73-DF47-A1DA-C4DA485DFA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560" y="960480"/>
                <a:ext cx="7094520" cy="48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49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618565" y="6902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Roll two 4-sided dice. What is the PMF of the sum given the first roll?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B2EDF9-CD73-DF47-A1DA-C4DA485DFA25}"/>
                  </a:ext>
                </a:extLst>
              </p14:cNvPr>
              <p14:cNvContentPartPr/>
              <p14:nvPr/>
            </p14:nvContentPartPr>
            <p14:xfrm>
              <a:off x="7789680" y="969840"/>
              <a:ext cx="5040" cy="2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B2EDF9-CD73-DF47-A1DA-C4DA485DFA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320" y="960480"/>
                <a:ext cx="2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4E7B-A719-E243-87C3-49CD2E2FC2AD}"/>
                  </a:ext>
                </a:extLst>
              </p14:cNvPr>
              <p14:cNvContentPartPr/>
              <p14:nvPr/>
            </p14:nvContentPartPr>
            <p14:xfrm>
              <a:off x="1020240" y="1365120"/>
              <a:ext cx="7252560" cy="424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4E7B-A719-E243-87C3-49CD2E2FC2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040" y="1348920"/>
                <a:ext cx="7284960" cy="42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2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618565" y="6902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Roll two 4-sided dice. What is the PMF of the first roll given the sum?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15B81D-86C1-264A-8F1E-E2E77BCD5E3A}"/>
                  </a:ext>
                </a:extLst>
              </p14:cNvPr>
              <p14:cNvContentPartPr/>
              <p14:nvPr/>
            </p14:nvContentPartPr>
            <p14:xfrm>
              <a:off x="6221359" y="1992953"/>
              <a:ext cx="2654280" cy="288853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15B81D-86C1-264A-8F1E-E2E77BCD5E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5159" y="1976754"/>
                <a:ext cx="2686680" cy="292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28B616-0DC7-D946-87DF-A1C893831715}"/>
                  </a:ext>
                </a:extLst>
              </p14:cNvPr>
              <p14:cNvContentPartPr/>
              <p14:nvPr/>
            </p14:nvContentPartPr>
            <p14:xfrm>
              <a:off x="738255" y="2160943"/>
              <a:ext cx="5411160" cy="1982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28B616-0DC7-D946-87DF-A1C8938317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055" y="2144743"/>
                <a:ext cx="5443560" cy="20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D698A9-6BB4-E140-8651-CCDF9DFE7C7B}"/>
                  </a:ext>
                </a:extLst>
              </p14:cNvPr>
              <p14:cNvContentPartPr/>
              <p14:nvPr/>
            </p14:nvContentPartPr>
            <p14:xfrm>
              <a:off x="1414440" y="3287880"/>
              <a:ext cx="7316280" cy="199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D698A9-6BB4-E140-8651-CCDF9DFE7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8240" y="3271680"/>
                <a:ext cx="7348320" cy="20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50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850" y="14912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expectation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event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819" y="2179846"/>
            <a:ext cx="502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endParaRPr lang="en-US" sz="2800" dirty="0">
              <a:latin typeface="Garamond"/>
              <a:cs typeface="Garamon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629804-7965-AD4D-9503-F9F7EC096FA9}"/>
              </a:ext>
            </a:extLst>
          </p:cNvPr>
          <p:cNvGrpSpPr/>
          <p:nvPr/>
        </p:nvGrpSpPr>
        <p:grpSpPr>
          <a:xfrm>
            <a:off x="450850" y="3759336"/>
            <a:ext cx="8229600" cy="1211798"/>
            <a:chOff x="450850" y="3759336"/>
            <a:chExt cx="8229600" cy="12117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DFF5-4C83-1E4D-BA34-C8DB3CFA6036}"/>
                </a:ext>
              </a:extLst>
            </p:cNvPr>
            <p:cNvSpPr txBox="1"/>
            <p:nvPr/>
          </p:nvSpPr>
          <p:spPr>
            <a:xfrm>
              <a:off x="450850" y="3759336"/>
              <a:ext cx="822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The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conditional expectation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of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given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is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685171-0397-724C-81BA-C634C03F16A4}"/>
                </a:ext>
              </a:extLst>
            </p:cNvPr>
            <p:cNvSpPr txBox="1"/>
            <p:nvPr/>
          </p:nvSpPr>
          <p:spPr>
            <a:xfrm>
              <a:off x="1490555" y="4447914"/>
              <a:ext cx="593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|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] = ∑</a:t>
              </a:r>
              <a:r>
                <a:rPr lang="en-US" sz="2800" i="1" baseline="-25000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x </a:t>
              </a:r>
              <a:r>
                <a:rPr lang="en-US" sz="2800" dirty="0">
                  <a:latin typeface="Garamond"/>
                  <a:cs typeface="Garamond"/>
                </a:rPr>
                <a:t>| </a:t>
              </a:r>
              <a:r>
                <a:rPr lang="en-US" sz="2800" i="1" dirty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=</a:t>
              </a:r>
              <a:r>
                <a:rPr lang="en-US" sz="2800" i="1" dirty="0">
                  <a:latin typeface="Garamond"/>
                  <a:cs typeface="Garamond"/>
                </a:rPr>
                <a:t> 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1061</Words>
  <Application>Microsoft Office PowerPoint</Application>
  <PresentationFormat>On-screen Show (4:3)</PresentationFormat>
  <Paragraphs>131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5. Conditioning and Independence</vt:lpstr>
      <vt:lpstr>Conditional PMF</vt:lpstr>
      <vt:lpstr>PowerPoint Presentation</vt:lpstr>
      <vt:lpstr>PowerPoint Presentation</vt:lpstr>
      <vt:lpstr>Conditioning on a random variable</vt:lpstr>
      <vt:lpstr>PowerPoint Presentation</vt:lpstr>
      <vt:lpstr>PowerPoint Presentation</vt:lpstr>
      <vt:lpstr>PowerPoint Presentation</vt:lpstr>
      <vt:lpstr>Conditional Expectation</vt:lpstr>
      <vt:lpstr>PowerPoint Presentation</vt:lpstr>
      <vt:lpstr>Total Expectation Theorem</vt:lpstr>
      <vt:lpstr>Total Expectation Theorem (general form)</vt:lpstr>
      <vt:lpstr>PowerPoint Presentation</vt:lpstr>
      <vt:lpstr>PowerPoint Presentation</vt:lpstr>
      <vt:lpstr>PowerPoint Presentation</vt:lpstr>
      <vt:lpstr>Mean of the Geometric</vt:lpstr>
      <vt:lpstr>Variance of the Geometric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random variables</vt:lpstr>
      <vt:lpstr>Independent random variables</vt:lpstr>
      <vt:lpstr>PowerPoint Presentation</vt:lpstr>
      <vt:lpstr>PowerPoint Presentation</vt:lpstr>
      <vt:lpstr>Expectation and independence</vt:lpstr>
      <vt:lpstr>Expectation and independence</vt:lpstr>
      <vt:lpstr>Variance of a sum</vt:lpstr>
      <vt:lpstr>Variance of a sum</vt:lpstr>
      <vt:lpstr>Variance of the Binomial</vt:lpstr>
      <vt:lpstr>Sample mean</vt:lpstr>
      <vt:lpstr>PowerPoint Presentation</vt:lpstr>
      <vt:lpstr>Variance of the Poisson</vt:lpstr>
      <vt:lpstr>Independence of multiple random variables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199</cp:revision>
  <cp:lastPrinted>2019-01-11T08:58:55Z</cp:lastPrinted>
  <dcterms:created xsi:type="dcterms:W3CDTF">2013-01-07T07:20:47Z</dcterms:created>
  <dcterms:modified xsi:type="dcterms:W3CDTF">2019-02-25T03:11:51Z</dcterms:modified>
</cp:coreProperties>
</file>