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60" r:id="rId4"/>
    <p:sldId id="290" r:id="rId5"/>
    <p:sldId id="264" r:id="rId6"/>
    <p:sldId id="266" r:id="rId7"/>
    <p:sldId id="267" r:id="rId8"/>
    <p:sldId id="291" r:id="rId9"/>
    <p:sldId id="292" r:id="rId10"/>
    <p:sldId id="293" r:id="rId11"/>
    <p:sldId id="294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329" r:id="rId20"/>
    <p:sldId id="279" r:id="rId21"/>
    <p:sldId id="328" r:id="rId22"/>
    <p:sldId id="296" r:id="rId23"/>
    <p:sldId id="295" r:id="rId24"/>
    <p:sldId id="327" r:id="rId25"/>
    <p:sldId id="326" r:id="rId26"/>
    <p:sldId id="297" r:id="rId27"/>
    <p:sldId id="299" r:id="rId28"/>
    <p:sldId id="263" r:id="rId29"/>
    <p:sldId id="300" r:id="rId30"/>
    <p:sldId id="265" r:id="rId31"/>
    <p:sldId id="301" r:id="rId32"/>
    <p:sldId id="302" r:id="rId33"/>
    <p:sldId id="287" r:id="rId34"/>
    <p:sldId id="303" r:id="rId35"/>
    <p:sldId id="304" r:id="rId36"/>
    <p:sldId id="313" r:id="rId37"/>
    <p:sldId id="314" r:id="rId38"/>
    <p:sldId id="257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74" r:id="rId47"/>
    <p:sldId id="286" r:id="rId48"/>
    <p:sldId id="330" r:id="rId49"/>
    <p:sldId id="315" r:id="rId50"/>
    <p:sldId id="316" r:id="rId51"/>
    <p:sldId id="318" r:id="rId52"/>
    <p:sldId id="320" r:id="rId53"/>
    <p:sldId id="321" r:id="rId54"/>
    <p:sldId id="322" r:id="rId55"/>
    <p:sldId id="323" r:id="rId56"/>
    <p:sldId id="32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864" y="200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2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12197 5836 7569,'0'-19'227,"0"0"0,4 0 91,0-4 1,0 5 0,-4 3-1,0 2 1,0 2 0,0 0 0,0-1-1,0 5 1,-1 7 0,-4 14-448,-7 12 0,-7 7 1,-11 13-1,-10 5 1,17-24-1,-2 1 1,-3 3-1,-2-1 1,-3 3-1,-2-1 1,-2 2-1,0-1 1,-3 2-1,1 0 1,-1 1-1,0-1 235,0 1 0,0 1 1,-1 0-1,0 0 1,-2 0-1,1 0 1,-2 2-1,0-1 1,1 0-1,1 1 1,0-1-1,1 0 1,2-2-1,0 0 140,0-1 0,2 0 1,0 0-1,1 0 0,5-5 1,0-1-1,3 0 1,2-1-1,2-1 0,2 0 1,1-2-1,1 0 1,-15 24-1,3-4-448,5-3 0,12-8 0,5-8 0,4-6 0,3-5 0,3-3 0,5-5-1148,7-3 0,0-4 0,9-6 1350,3-9 0,-1-3 0,4-10 0</inkml:trace>
  <inkml:trace contextRef="#ctx0" brushRef="#br0" timeOffset="1">10861 5825 7569,'-28'0'309,"4"-2"0,-1 0 0,7-1 0,12 5 0,12 5 0,12 6 1,7 3-1,7 3 0,3 4 0,5 5 0,0 5 0,4 8 1,-1 6-1,-22-21 0,0 2-352,-2 2 1,0 0 24,-1-1 0,-1 0 0,1 6 1,-2 1-1,1-1 0,-1 0 1,1 1-1,-2 0 0,0 2 0,1-1 1,-1 0-1,1 0 0,1 0 1,1 1-1,0-1 0,0-1 265,1 2 0,0-2 0,3-2 0,1-2 1,-1-3-1,0-1 0,3-2 0,0-1 1,0-2-1,2 0 0,0-2 0,0-1 1,1-1-1,0-1 92,1-1 0,-1-2 1,29 9-1,-1-6 0,-2-3 1,-7-4-1,-8-3 1,-9-2-1034,-4 1 0,-14-5 0,-10 2 694,-16-3 0,-24-6 0,-4-1 0</inkml:trace>
  <inkml:trace contextRef="#ctx0" brushRef="#br0" timeOffset="2">13899 6693 7569,'-16'-11'303,"3"-1"1,-2-10-1,3 3 1,6 6-1,7 8 1,9 10 0,9 8-1,8 7 1,7 6-1,7 4 1,5 6-1,3 4 1,-23-17 0,0 0-235,0 0 1,0 1-1,2 2 1,0 1-1,-1 1 1,-1 0-1,2 2 1,-1 1 0,0 1-1,0 0 1,-1 0-1,-1 0 1,0 1-1,0 0 1,-2 1 0,1 0-82,0 0 0,0 1 1,0 0-1,0 0 1,-1-2-1,0-1 0,0-1 1,1 0-1,0 0 1,0-1-1,1 1 0,1-1 1,-1-1-1,1 0 1,-1-1-1,2-2 414,-2-3 1,2-1 0,22 19 0,3-7 0,-1-1 0,-4-2 0,-4-5 0,-6-2-772,-6-1 0,-4-5 1,-9-3-1,-7-2 0,-7-2 1,-8-1-1,-8-1 0,-11-2 369,-10-2 0,-1-2 0,-6-3 0</inkml:trace>
  <inkml:trace contextRef="#ctx0" brushRef="#br0" timeOffset="3">15521 6853 7569,'-11'0'214,"-5"-9"0,0-3 0,-1 0 0,1 0 0,2 3 0,1 3 1,0 1-1,-2 2 0,-5 2 0,-5 2 0,-7 4 0,-5 7 0,-7 7-73,-8 6 1,22-8 0,0 2-1,-6 3 1,-2 3 0,-1 1 0,-2 2-1,-1 3 1,-2 0 0,-2 2-1,-1 0 1,-2 3 0,-1 1 0,15-12-1,0 1 1,-1 0-64,-1 2 1,0 1 0,-1-1 0,1 0-1,0 0 1,0 0 0,1-1 0,0 1 0,1-1-1,-16 12 1,2 0 0,1-3 0,2-1 0,1-2-1,1-1 1,4-4 0,1-1-451,5-2 1,0-3 0,3-3 0,2-2 0,-17 11 0</inkml:trace>
  <inkml:trace contextRef="#ctx0" brushRef="#br0" timeOffset="4">7800 6818 7569,'0'-12'23,"0"-2"0,0-2 1,2 2-1,0 2 1,2-1-1,-1-1 1,-1-2-1,2-2 1,4-4-1,3-3 1,4-6-1,4-2 1,4-1-1,2 0 1,2-2-1,0 0 0,-1-3 73,1 3 1,1-5 0,-3 0 0,2 0 0,-2-1 0,1-3 0,0-2 0,5-3 1,2-2 1,2-2 0,-16 26 0,-1-1 0,2 1 0,0-1 0,0 0 0,1 0 0,2-1 0,0 0 0,1 0 0,2-1 0,0 1 0,1-1-58,2 0 0,0 0 1,1 0-1,0-1 1,3-3-1,1 0 1,1-1-1,1 1 0,0-1 1,1 1-1,0 0 1,0 1-1,0 1 1,0 0-118,-1 0 0,2 0 1,4-2-1,1-1 0,-1 0 1,1 0-1,1-1 1,0 1-1,3 0 0,-1 0 1,1 0-1,1 0 1,1 0-1,0 1 0,1 0 1,0 1 78,1 2 0,0-1 1,2 0-1,0 0 0,2 3 1,0 0-1,0-1 0,1 1 1,-17 9-1,0 1 1,0 0-1,0 0 0,0 0 1,1 0-1,0 1 0,-1 0 1,1 0-1,19-8 1,0 2 84,1 1 0,0 1 0,-1-1 0,1 1 0,1 3 1,1 2-1,-1 0 0,0 0 0,0 2 0,1 1 1,0 1-1,0 1 0,1 1 0,0 1-103,0 1 1,-1 1 0,2 0 0,1 2 0,-22 2-1,1 2 1,1-1 0,0 1 0,1-1 0,0 1-1,0 0 1,1 1 0,-1 0 0,1 0 0,0 1-1,0 0 1,0 0 0,-1 1 0,1-1 0,-1 2-1,0-1 1,0 1 11,0 0 0,0 0 0,0 1 0,-1 0 0,0 0 0,0 1 0,2 2 0,0 0 0,0 0 0,-1 1 0,0 1 0,0-1 0,-1 2 0,0-1 0,0 1 0,-1 1 0,0 0 0,-1 0 0,0 1 0,0 0 0,0 0 38,-1 1 1,1 0-1,0 0 1,0 2 0,0 0-1,0 1 1,0 0 0,0 0-1,-1 1 1,1 0 0,0 1-1,0 1 1,-1 1 0,0 0-1,0 1 1,0 0 0,0 0-1,0 1 1,0 0 0,1 1-1,-1 0 1,0 0-1,1 1 1,-1 0-13,0 1 0,1 0 0,-1 1 0,0-1 0,0 1 0,-1 1 1,2 1-1,-1 0 0,0 1 0,1-1 0,0 0 0,1 0 0,0 1 1,0 0-1,0 1 0,0-1 0,1 0 0,-1 1 0,0 0 0,1 1 1,-1-1-63,1 1 0,0 0 0,0 1 0,-1-2 1,0 1-1,1 0 0,0 0 0,0 0 0,1 1 1,0-1-1,0 1 0,0-1 0,0 1 0,0 0 1,0-1-1,0 1 0,0 0 0,-1-1 0,0 0 1,-1-1-1,-1 0 0,1 0 0,-1 0 0,0 0 66,0 0 1,1-1 0,0 0-1,-2-1 1,1 0 0,0 0 0,3 1-1,0 0 1,0 0 0,-1-1 0,-1-1-1,0 0 1,0 0 0,-1-1 0,0 1-1,-1-2 1,1 1 0,-1 0-1,-1-1 1,0 0 0,0 0 39,-1 0 0,-1 0 0,1 0 1,-1-2-1,0 0 0,-2 0 1,14 10-1,-1-1 0,-3-1 0,0-1 1,-5-1-1,-2 0 0,-4-3 1,-2 0-1,-4-2 0,-2 0 0,-2-1 1,-1-1-238,22 19 1,-8-1-1,-3-5 1,-7-2 0,-4-4-1,-4-5 1,-3-3 0,-5-3-237,0-4 0,-5-4 1,-2-3-1,-2-4 1,-5-8 319,-6-10 1,-4-7 0,-6-10 0,-4 0 0,-7-3 0,-4-3 0,-5-3-1,-1 0-17,-1-1 0,-3 1 0,4 1 0,1 4 0,2 2 0,0 2 0,2 0 222,3-1 1,2 5 0,7 1 0,1 2 0,7 4 0,4 4 0,5 3 0,3 0-275,1 0 0,10 7 0,5-2 0,5 2 0,3 2 0,0 4 0,0 3 282,0 3 0,1 5 0,1 8 0,2 6 0,-1 6 0,2 4 0,3 4 0,2 4 205,1 3 1,2 1-1,2 2 1,2 1-1,1 1 1,-4 2-1,-7-3 1,-7-4 15,-7-5 0,-4-4 0,-5-3 0,-4-5 0,-8-3 1,-10-4-1,-13-5-250,-12-5 1,-17-5 0,21-5 0,-1-2-1,-4-1 1,-1-1 0,-2-1 0,-1-2-1,-1-1 1,-1-2 0,-2-1 0,1-2-99,-3 0 0,1-2 0,2 0 0,2-1 0,-44-17 0</inkml:trace>
  <inkml:trace contextRef="#ctx0" brushRef="#br0" timeOffset="5">14927 2535 7569,'0'-38'131,"0"8"0,-1 12 0,-3 13 1,-5 14-1,-7 14 0,-11 15 1,8-12-1,-1 1 0,-5 6 1,-2 1-1,-5 5 0,-1 1 1,-4 3-1,-2 2 0,-4 2 1,-2 1-1,13-14 0,-1 0 0,-1 1 1,-2 1-1,0 1 0,-1 0-120,-1 2 0,-1 0 0,-1 0 0,0 0 0,-1 1 0,0 0 1,-1 1-1,-1 0 0,0 0 0,0 0 0,0-1 0,0 0 0,0 0 1,0-1-1,-1 1 0,2-1 0,-1 0 0,0 0 0,1-1 1,0 0-1,1 0 0,0-1 0,1 0 0,0-1 0,2 0 0,0-1 1,0 0 216,2-2 1,1 1 0,-1-1 0,-1-1-1,0 0 1,0-1 0,3-1 0,0-1 0,1 0-1,-14 12 1,0 0 0,3-2 0,0 0 0,3-4-1,2 1 1,1-3 0,1 0-308,2-3 1,1 0 0,4-1 0,-1-2 0,1-1-1,1-2 1,2-3 0,0-2 0,-18 14 0,5-7 0,6-6-1,5-6-3157,6-5 3236,5-4 0,12-20 0,1-4 0</inkml:trace>
  <inkml:trace contextRef="#ctx0" brushRef="#br0" timeOffset="6">13031 2410 7569,'17'-18'365,"0"-5"0,1 0 1,0 6-1,1 12 1,6 11-1,6 13 1,6 10-199,2 8 1,-15-14 0,0 1 0,4 4 0,1 2 0,2 3 0,1 1 0,0 3 0,0 1 0,1 2 0,-1 2 0,1 1 0,0 1 0,1 4 0,0 1-149,3 2 0,-1 2 1,-12-16-1,1 1 1,-1 1-1,2 0 1,-1 1-1,1 0 0,-2 0 1,1 0-1,-1 1 1,0-1-1,0 0 1,-1 0-1,1 1 0,-1 1 1,0 0-1,0-1 1,-1 1-1,0 0 1,0 0-1,0-1 1,0 1 154,-1-3 0,1 0 0,-1 1 0,0-1 0,-1 1 0,1-1 0,8 15 0,-1 1 0,0-1 0,1 0 0,0-3 0,-1 0 0,0-2 0,0-1 0,-2-3 0,0 0 137,-3-3 0,0 0 1,-1-2-1,0-2 1,-3-3-1,0-1 0,0-1 1,-1 0-1,-1-2 1,0 0-1,14 25 0,-3-5 1,-2-7-286,1-5 1,-2-4-1,-6-6 1,-3-6-1,-4-7-26,0-3 0,-10-7 0,-4-1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19.8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21049 9045 7340,'-7'-7'80,"4"-1"1,1-1-1,2-1 1,0-1 0,2-1-1,0 1 1,3 1-1,0 1 1,2 2 0,-1 2-1,3 3 1,1 1-1,1-1 1,1 0 0,0-2-3,4 1 1,-2 2 0,5 1 0,1 0 0,2 1 0,0 2 0,1 1 0,1-2 0,2 0-48,0-2 0,6 0 0,-1 0 0,0 0 0,1 0 0,-3 0 0,-1 0 0,-3 0 0,0 0-87,-3 0 0,-4 0 1,-3 1-1,-2 1 1,-1 2-1,-1-1 1,0-2-1,1-1-340,-1 0 1,1 4 0,-1 0 395,0-2 0,1 4 0,-1 1 0</inkml:trace>
  <inkml:trace contextRef="#ctx0" brushRef="#br0" timeOffset="1">21060 9354 7569,'0'-12'68,"1"1"0,3-1 0,5 1 0,4 0 0,3-1 0,2 1 0,2 1 1,2 1-1,1 2 0,0 1 158,-1 0 0,1 3 0,0-1 0,1 3 0,2 1 0,1 1 0,3 2 0,1 1-145,2-2 0,3-1 1,1-1-1,2 0 1,2 0-1,1 0 1,-2 0-1,-2 0-193,-2 0 1,-7-3 0,-2-1 0,-3 1 0,-3 2 0,-2 1 0,-3 0 0,-4 0-1310,0 0 1421,-1 5 0,-5-4 0,-1 4 0</inkml:trace>
  <inkml:trace contextRef="#ctx0" brushRef="#br0" timeOffset="2">22796 8063 7569,'-15'-11'104,"0"-1"1,2 1 0,4-1 0,5 1 0,3 0-1,1 2 1,0 5 0,1 8 142,3 5 0,-1 11 0,3 4 0,0 4 0,-1 4 0,2 2 0,-2 5 0,0 6-99,-3 3 0,0 3 0,-2-3 0,0 4 0,0 1 0,0 3 0,0-3 0,1-1-129,3-3 0,-3-2 0,3-3 0,-3-1 1,-1-2-1,1-3 0,2-4 0,1-4-41,-2-2 1,-1-1 0,-1-5 0,0-3 0,0-4 0,0-2-1962,0-2 1983,0 0 0,6-14 0,0-5 0</inkml:trace>
  <inkml:trace contextRef="#ctx0" brushRef="#br0" timeOffset="3">23401 8109 7569,'0'-12'36,"0"1"0,0 0 0,2-1 0,0 1 0,3 1 274,2 2 1,-5 4-1,2 8 1,-4 5 0,-3 5-1,-2 5 1,0 4-1,-1 3-163,0 5 1,-3 7-1,-5 4 1,-3 3-1,-1 5 1,-2 3-1,-1 3 1,-2 0-159,0-3 0,4-2 1,1-7-1,2-2 1,2-5-1,1-4 1,2-4-185,-1-1 1,4-3 0,2-5 0,1-5 0,3-3 0,0 0-2242,2-1 2436,0-4 0,-5-7 0,-1-7 0</inkml:trace>
  <inkml:trace contextRef="#ctx0" brushRef="#br0" timeOffset="4">23299 8303 7569,'0'-29'112,"0"-3"1,1 4 0,4 0 0,5 0 0,4 4 0,0 4-1,-1 5 218,-2 2 1,1 3-1,-1 3 1,-1 7-1,-1 8 1,-3 6-189,-1 5 1,4 4 0,-2 4 0,0 3 0,1 4 0,1 4-1,1 3 1,1 2-148,1 3 1,-1-3 0,1 6 0,-1-2 0,0-1 0,2-2 0,1 0 3,1-2 0,2-6 0,-2 1 0,3-4 1,0-4-1,-2-1 0,-1-4 0,0-2-166,-1-3 1,-1-5 0,-1 1 0,-2-2 0,-3-2-462,-3 1 1,-8-6-1,-5-2 1,-6-3 627,-8-1 0,-10 5 0,-7 1 0</inkml:trace>
  <inkml:trace contextRef="#ctx0" brushRef="#br0" timeOffset="5">22933 8817 7569,'-10'-5'135,"2"-3"1,5-2 0,4-1 0,6-1 0,11 0 0,10-2 0,10-3 25,5-1 0,8 3 0,2-4 0,3 0 0,1 1 1,0 3-1,1 2 0,-3 3-369,-1 3 1,-5 1 0,-6 6-1,-2 0 1,-2-1 207,-2-3 0,-1 3 0,-2-4 0</inkml:trace>
  <inkml:trace contextRef="#ctx0" brushRef="#br0" timeOffset="6">23870 8097 7569,'-12'-29'287,"6"-3"0,3 7 1,7 4-1,6 4 0,4 6 1,0 3-1,-1 4 0,-2 3-71,1 1 0,-5 1 0,0 4 0,-2 7 0,-3 7 0,1 6 0,-1 7 0,2 3 0,0 5-142,1 0 0,-4 2 0,3 4 0,-3 1 0,-1 1 0,0 2 1,0-2-1,2-3-398,1-3 0,-1-2 0,2-7 1,-2-2-1,1-1 0,0-3 324,0-1 0,-7-2 0,-2-1 0</inkml:trace>
  <inkml:trace contextRef="#ctx0" brushRef="#br0" timeOffset="7">22693 9514 7569,'0'-22'130,"0"2"1,2 2 0,1 1 0,5 3 0,3 2 0,3 0-1,2 1 1,-1 0 0,0-1 0,2 2 0,-1 1 0,2 3 0,0 1-1,2 2 1,3 2 292,3 1 1,7 0 0,8 0-1,2 0 1,5 0 0,3 0-1,4 0 1,2 0-350,4 0 0,1 0 0,-29 0 0,0 0 0,0 0 0,0 0 0,1-1 0,0 1 0,1-1 0,0-1 0,0 0 1,-1-1-1,-2 0 0,0 0-44,31-6 1,-4 2 0,-6 1 0,-4 0 0,-7 1 0,-7 0 0,-6 2 0,-5 2-458,-6 1 0,-6 0 0,-10 1-531,-9 3 0,-13 2 958,-6 6 0,-6 4 0,3 2 0</inkml:trace>
  <inkml:trace contextRef="#ctx0" brushRef="#br0" timeOffset="8">22716 9833 7569,'-15'-11'156,"0"0"0,1-1 1,2 1-1,5-1 0,3 3 1,4 6-1,4 9 1,3 9-1,3 9 0,2 5 133,-1 7 1,1 0 0,-1 5 0,1 3 0,0 1 0,2 3 0,0 1 0,-2-2-297,-4 0 1,-1-4 0,0 6 0,-3-3 0,-3-4 0,-1-3 0,0-2 0,0-2-85,0-2 1,0-6-1,0-2 1,0-3-1,0-4 1,0-2-1,0-2-278,0-1 0,0-5 1,2-2-1,2-1 0,3-2 369,3-2 0,2-11 0,-1-3 0</inkml:trace>
  <inkml:trace contextRef="#ctx0" brushRef="#br0" timeOffset="9">23116 10553 7752,'11'0'122,"1"-4"1,-1 0 0,1 2 0,0 0 0,3 1 0,3-1 0,1-3-1,0-1 1,2 0 0,0 1 0,2-1 0,0 1 65,0 0 1,-4-3-1,-2 4 1,0 2 0,-3 0-1,-1 2 1,-2 0-222,0 0 0,-3 0 0,0 0-5,1 0 0,-3 0 1,0-1-1,-1-3 0,-2-3 42,-2-3 0,-2-2 0,-2 1 0,-2-1 0,-1 1 0,-3-2 0,-1-2 1,0-3-32,2 0 0,-1-3 1,4 2-1,0-3 1,0-2-1,1-1 1,0-3 12,1-1 1,-1 2-1,4-3 1,1-2 0,3-1-1,3-1 1,4-1 0,0 1 73,0 0 0,1 3 1,1 2-1,2 1 1,3 3-1,1 1 1,0 2 49,1 3 0,2 3 1,0 5-1,0 4 1,-2 3-1,-2 3 1,0 1-1,-2 1-165,1 3 0,2 7 0,-3 8 1,1 4-1,-1 2 0,-2 3 0,-1 2 1,-3 3-58,-2 3 1,1 0 0,-6 2 0,0-1 0,-2 0 0,-1 1 0,0-2 114,0 0 0,-4 1 0,-1 0 1,-1-3-1,-2 0 0,1-3 0,-1-1 1,-1-3 46,-1-3 0,2 1 0,2-7 0,1 0 0,3-3 66,0-2 1,4-3 0,1-3 0,6-3 0,5-3 0,5-1 0,4-1 0,2-1 34,2-2 1,0-5-1,-4 3 1,-1-2-1,0 2 1,-2 1-1,-2 1-326,-1-1 1,-2 3 0,-4-1 0,1 1-2554,-1 2 2728,-5 0 0,-6 0 0,-6 0 0</inkml:trace>
  <inkml:trace contextRef="#ctx0" brushRef="#br0" timeOffset="10">24178 9742 7569,'-5'-27'181,"-1"2"0,-1 3 0,3 6 0,4 3 0,4 3 272,4 2 1,-2 3-1,2 5 1,-1 3-1,1 5 1,-2 8-187,-1 8 1,3 7 0,-3 7-1,0 5 1,0 5 0,-1 5 0,0 2-1,0 1-154,-2 1 0,3-3 0,0 7 0,0-2 0,2-3 0,-2-3 1,1-4-1,-1-2-69,0-1 0,0-7 0,-2-4 0,1-6 0,-2-4 0,1-2 0,-1-4 430,2-1 0,0-9 1,-4 2-534,0-1-2150,0-5 2209,0 0 0,0-5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9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7569,'0'-21'980,"0"5"-1018,0-5 1,7 8-321,2 3 1,4 2 120,2 3 1,-1 3-64,1-2 0,-5 4 25,-1 4 275,-5 5 0,9 5 0,-5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0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7569,'-8'0'781,"2"2"585,6 2-506,6-2-1510,-4 11-112,4-11-402,-6 11 837,0-5 327,0 6 0,-6 1 0,-2-1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0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9033,'15'-5'329,"-1"0"1,6-2-476,-1 3 1,2 2 85,-1-3 1,-4-1-473,3 1 1,-2-5 101,-3 5 430,1-6 0,6 3 0,1-7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0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7569,'0'-23'522,"0"7"-372,0 6 0,2 7 526,3-2-579,3 4 40,0 1 236,5 0-44,-12 0 0,11 6-119,-7 4 1,-1 9-14,-4 6 1,2 2-95,3 2 0,-4 7-10,4 3 0,-3 3-24,-2 2 0,0-2 28,0-3 0,0 6-133,0-6 0,2 6 23,2-6 1,0-3-144,5-2 1,-1 1 129,2-1 1,2-1-71,-8-9 1,3 2-27,-2-6 1,-4-1 76,4-4 1,-2-1-276,2 1 186,-3-1 0,4-4-242,-6 0-122,0-7-485,0 3 627,0-6 1,0-1 355,0-4 0,-6-3 0,-2-7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1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0 7569,'-15'8'219,"7"-1"0,0-7 929,3 0-485,4 0-439,-6 0 1,7 6 50,0 4 0,0 3-61,0 2 0,0 4-38,0 1 0,0 5 12,0 0 0,0-3-43,0 3 1,0-3 17,0 3 0,-2 1-115,-2-7 1,2 5 55,-3-4 0,3-1-120,2-4 0,0-1-237,0 1 0,0 0 160,0-1 0,-4-4-75,-1 0 1,0-6-174,5 6-213,0-7 211,0 4 226,0-7 1,2 0 83,2 0 0,0 0 199,5 0 0,-4-7-7,5-2 1,0 1-107,4-2 0,1 5-29,-1-5 0,1 7-11,0-2 1,-1 4 1,1 1 1,-1 0-14,1 0 1,-5 1-29,-1 4 1,1 3-6,5 7 1,-2-1 3,-4 1 0,3 1-62,-8 3 1,1-1 71,-5 7 1,0-3-71,0 3 0,-1 2 44,-4-3 0,-3 4-7,-7 1 0,-1-5-37,-3 1 0,1-8-7,-7 3 0,1-4-278,-5-1 1,5-6 123,-1 1 1,8-7-496,-3 2 1,-1-3 742,2-2 0,-7-13 0,3-3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1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0 190 7569,'16'-38'62,"4"4"0,2 5 91,8 5 0,4 4 271,0 11 1,4-3-504,-4 7 1,-1-4 18,-9 4 1,2 0 154,-6 5 1,4 0-172,-5 0 0,2 2-193,-1 2 0,-9 0 104,4 5-785,-4 1 950,-3-2 0,5 5 0,-5-5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1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 7569,'16'0'42,"4"0"0,-4 6 34,3 4 0,-4 8-73,-5 1 1,-4 9 113,-6 1 1,-8 7 245,-7 7 0,-6 8-145,-8 2 1,0 4-231,0 1 0,0-6-19,0-3 1,-1-6-120,1-4 0,7 2 92,2-7 1,4-5-315,1-5 37,7-6 34,2 3 1,7-13 300,4-3 0,3-10 0,7-3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1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 7569,'0'-14'0,"2"1"146,3 3 1,4 3 217,11 7 1,-4 0-1022,3 0 0,-2 0-279,-3 0 936,1 0 0,6 7 0,1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2.1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7920,'15'2'692,"-1"3"-1948,-6-4 896,5 6 1,-11-6-69,3 4 186,-4-3 242,-1 11 0,0-12 0,0 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2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 7569,'0'-10'289,"0"0"-114,6 7 1,2-8 194,7 6-169,-1 0 0,1 5 124,0 0-207,-1 0 1,1-5 98,-1 0 1,2 1-5,4 4 0,-2 0-232,6 0 0,-5 0-255,6 0 0,-6 0-41,6 0 0,-8 0-943,3 0 1258,-4 0 0,-1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5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3655 16229 7569,'45'-28'366,"0"-6"1,-5-9 0,-5-4-1,-9-3 1,-7 2-272,-7 1 0,-6 3 0,-8 1 1,-6 2-1,-10 0 0,-10 2 1,-11 1-1,-9 6 0,-11 8 1,27 15-1,-2 3 0,-1 1 1,-2 4-1,0 2 0,-1 3 0,0 3 1,0 3-1,0 4 0,0 2 1,0 1-1,0 2-147,-1 2 0,0 0 1,5 1-1,0-1 0,1 1 1,1 0 51,2-1 0,0-1 0,-22 17 0,2 3 0</inkml:trace>
  <inkml:trace contextRef="#ctx0" brushRef="#br0" timeOffset="1">3381 15806 7569,'-5'-11'96,"2"3"1,-5 1 0,-1-1 0,-1 1 0,-2 0-1,-2 2 1,-3 3 0,1 0 0,-2 2 0,1 0 0,0 2-1,0 0 1,1 3 0,2 2 0,1 1-96,2 3 1,-1 1-1,2 2 1,1 3 0,2 1-1,-2 3 1,-2 4-1,0 7 1,-2 5 17,-2 5 0,-3 4 0,-6 4 0,-1 6 1,12-26-1,-1 0 0,1 0 0,0-1 0,-14 30 1,-1-3-1,1-2-29,3 0 1,-1-2 0,7 1-1,0-5 1,4-4 0,4-3 0,4-2-1,1-2 97,2-1 0,2-2 0,1 0 1,1-1-1,3-1 0,4-3 0,2 0-88,1 1 1,1-4 0,0 3 0,2-1-1,3-2 1,1-3 0,3-4 0,3-4-49,3-2 1,5-3 0,-3-3-1,3-3 1,2-4 0,5-4 0,4-3-1,3-5 1,0-3 1,-4-4 0,-1-6-1,3-3 1,-3-2 0,-2 0 0,-8 0 14,-2-1 0,-8-3 0,-1-4 0,-5 1 0,-6 1 0,-2 2 0,-5-1 0,-2-2 152,-4-1 0,-7 0 1,-9 5-1,-6 4 0,-6 4 1,-4 6-1,-6 4 127,-3 5 0,-2 4 0,-1 6 0,-3 1 0,-1 4 0,-2 5 0,-2 5 0,0 3-519,3 2 1,-3 2 0,4 1 0,-1 1 0,1 1 0,1 2 0,4-3 0,5-2-748,8-3 0,6-1 1,9 2 1019,4-1 0,7 0 0,3 4 0</inkml:trace>
  <inkml:trace contextRef="#ctx0" brushRef="#br0" timeOffset="2">4306 16389 7569,'-8'-5'131,"2"-3"0,1-2 0,3 0 0,5 2 0,5 5 0,2 1 0,1 2 0,1 2 0,-1 0 0,2 3 0,1 1-71,1 3 1,1 3-1,0 2 1,3 1-1,2 0 1,2 2-1,1 0 1,3 1-55,3-3 1,-1-2-1,2-1 1,-1-1-1,1 0 1,-3 1-1,-3-1 1,-5-1-233,-2-2 0,-3 2 0,-5-2 0,-2 2 0,-4 1 0,-3 1 226,-1-1 0,0 6 0,0 0 0</inkml:trace>
  <inkml:trace contextRef="#ctx0" brushRef="#br0" timeOffset="3">4831 16298 7569,'-6'-6'193,"1"0"1,0 0 0,-2 1 0,0 1 0,-1 0 0,-1 2 0,-1 2 0,-3 3 0,-1 6-1,-2 5-79,-2 5 1,-5 4 0,-5 2 0,0 3 0,-1 2 0,1 1-1,0 2 1,3 2-417,1-1 0,5 0 1,1-1-1,2-2 1,0-4-1,1 1 0,0 2 1,2-1 301,4-3 0,-1-1 0,4-3 0</inkml:trace>
  <inkml:trace contextRef="#ctx0" brushRef="#br0" timeOffset="4">5768 15932 7569,'-18'-18'61,"1"3"1,6 6-1,-1 2 1,0-1 0,-2 0-1,-1 2 1,1 0-1,1 1 1,0-2 0,-1 1-1,-2-2 203,-2 2 0,-1 1 1,-4 4-1,0-2 0,0 1 1,-1 3-1,-2 6 0,-5 7-254,-2 5 1,-1 8 0,0 4 0,-1 2 0,1 2 0,1 3 0,3 4-19,3 2 0,8 2 0,3 1 0,0 3 0,1 4 0,1 6 0,8-28 0,-1 0 0,2 1 0,-1 0 27,0 0 1,1-1 0,1 1 0,1 0 0,-1 28 0,3-1 0,1-3 0,3-4 0,4-3 0,9-5-53,4-3 1,4-4-1,1-7 1,5-6-1,1-5 1,6-6-1,2-5-43,5-5 0,-1-4 1,0-5-1,-3-6 1,0-7-1,-5-4 1,-3-1-1,-5 1 20,-3-1 1,-10 0 0,-4 0 0,-5 0 0,-8 0 0,-7 2 0,-9 0 198,-6 2 1,-9 9 0,-8-1 0,-4 2 0,-2 3 0,-2 2 0,1 4 0,-2 2-434,-2 2 1,6 4 0,4-4 0,5-2 0,6-1 0,3-1 0,5 2-867,3 1 1,5-1 1155,4 2 0,1 2 0,0 0 0</inkml:trace>
  <inkml:trace contextRef="#ctx0" brushRef="#br0" timeOffset="5">5916 16400 7569,'1'-10'24,"3"1"0,4 3 0,2 1 0,3 1 0,0 0 0,4 0 0,1 1 1,3-1-1,3-1 0,3 0 0,0-2 0,1 1 0,1-3 0,1-1 205,1-1-330,-6-1 1,3 5 0,-6 0-1,-3 2 1,-4 3-912,-2 0 1012,-7 2 0,-11 5 0,-8 2 0</inkml:trace>
  <inkml:trace contextRef="#ctx0" brushRef="#br0" timeOffset="6">6007 16663 7569,'-9'0'1321,"6"0"-1217,9-5 0,8 0 0,6-4 0,4 0 0,6-2 0,3-3 1,2-1-173,3-2 0,-1 4 1,4-2-1,-3 2 0,-4 2 1,-4 0-1,-3-1 0,-4 2-2178,-3 2 2246,-6-2 0,3 4 0,-6-6 0</inkml:trace>
  <inkml:trace contextRef="#ctx0" brushRef="#br0" timeOffset="7">6567 15715 7569,'6'-29'118,"4"1"0,-2 6 0,4 3 0,3 4 0,4 2 0,1 2 0,0 1 0,-1 1 0,3 3 0,2-1 0,3 2 1,-1 0-1,1 3 0,0 0 0,-1 2 0,1 0-50,0 0 0,3 2 1,-3 1-1,-2 5 1,-1 2-1,-2 2 0,-3-1 1,-4 2-215,-2 2 1,-6 3 0,0 5 0,-2-1 0,-3 3 0,0 0 0,-2 3 181,0 1 0,-5-2 0,-3 2 1,-1-2-1,0-5 0,2-1 1,-2-2-1,0-2 284,1-1 0,-2-4 0,2-1 1,0-3-363,0 0-11,3-5 0,10 3 0,3-4 0,2 4 0,1 0 0,1 3 0,0 2 0,3 3 113,4 1 0,3 6 0,1-4 1,1 4-1,1 0 0,2 3 0,0 1-99,1-1 1,-8-4-1,3 2 1,-3 2-1,-2 0 1,-3 1-1,-4 0 1,-3 3 97,-4 2 1,-3-4 0,-3 3 0,-6 1-1,-9-1 1,-7 1 0,-7 1 74,-6-1 0,-5-4 0,-8 1 0,-3-1 0,-3-2 0,1-2 1,1-2-1,5-4-319,2-4 0,7-2 1,6-6-1,6-2 1,5 0-1,6-4 1,5-3-867,7-6 0,4-6 1051,1-6 0,10-10 0,3-2 0</inkml:trace>
  <inkml:trace contextRef="#ctx0" brushRef="#br0" timeOffset="8">7686 15841 7569,'-14'-9'28,"2"-1"0,3 0 1,2 1-1,5 0 0,2 0 1,2 0 109,2 1 1,-1 6 93,-7-2 1,-2 4-1,-6 4 1,1 5 0,-2 5-1,-2 5 1,-4 4 0,-3 5-91,-1 6 0,1 5 0,-1 7 0,0 1 0,1 1 0,3 3 0,3 1-192,-1 2 0,5 1 1,-4 1-1,5-3 1,3-1-1,4-5 0,3-3 1,2-3-62,3-3 0,6-4 0,6-3 1,-1-5-1,1-3 0,3-2 0,3-4 76,1 0 0,0-3 0,1-5 0,1-3 0,2-1 0,-1-2 0,1-3 0,0-4 112,-2-4 1,-2-6 0,-3-2 0,-2-2 0,-1-2 0,-4-2 0,-1-1 0,-4 2 93,-5 2 1,-1-2-1,-5 5 1,-5-1 0,-8 1-1,-8 3 1,-8 4-240,-5 6 1,-8 3 0,-9 5 0,-1 6-1,-3 8 1,1 6 67,0 6 0,28-13 0,1 2 0,-29 21 0</inkml:trace>
  <inkml:trace contextRef="#ctx0" brushRef="#br0" timeOffset="9">10187 15235 7569,'-6'-22'45,"1"3"1,5 1 0,1 1 0,3 3 0,5 2 0,4 0 0,3 1 0,1-1-1,0 1 1,1-2 0,4-1 0,2-1 0,2 1 0,1 1 0,1 2 0,1 1 81,0 2 0,3-1 0,-5 6 1,-2 0-1,-1 2 0,-2 2 0,-2 3 1,-2 5-115,-2 5 1,-2 0 0,-5 6 0,-2 4 0,-1 6 0,-1 7 0,0 4 0,-4 2-58,-3 3 0,-4-3 0,-7 8 0,-2-2 0,-4 1 0,-4-1 0,-3 2 144,0 2 1,-5-3 0,5-3 0,-1-6 0,0-1-1,2-5 1,3-3 0,6-5 68,3-3 1,2-5 0,1-1 0,1-2 0,2-2 0,2-1 0,3-2-136,0 1 1,2-1-1,0 0 1,0 1-1,2-2 1,3-1 0,5-1-1,6-1-54,6 0 1,1 1 0,10-4 0,5-1-1,3-2 1,4-1 0,2 0 14,5 0 0,-5-1 1,0-2-1,-2-1 0,-6 2 1,-4 1-1,-5 1 1,-8 0-454,-5 0 1,-4 0-1,-3 1 1,-4 3 0,-6 5 457,-6 4 0,-15 5 0,-3 5 0</inkml:trace>
  <inkml:trace contextRef="#ctx0" brushRef="#br0" timeOffset="10">11181 15395 7569,'-18'-5'-3,"4"-2"0,5-4 0,7 1 0,4 3 0,6 3 0,2 3 0,2 1 0,-1 0 0,0 0 0,1 1 0,1 3 0,1 3 0,1 5 0,0 3 21,1 4 0,2 4 0,5 2 0,0 3 0,0 0 0,1 1 0,1-1 0,2 1-4,-2 1 1,-1-5 0,-1 2 0,-1-3 0,-2-1 0,-2-2 0,-2-1 0,-2-2-927,-1-1 912,-7 3 0,5-7 0,-5 3 0</inkml:trace>
  <inkml:trace contextRef="#ctx0" brushRef="#br0" timeOffset="11">11626 15510 7569,'-1'-18'188,"-1"3"1,-2 2-131,1 1 0,1 7 1,-1 5-1,-2 7 1,-2 4-1,-5 4-113,-2 4 1,-5 4 0,3 3 0,-1 2 0,-1 1 0,2 2 0,-2 2-186,0 2 1,4 3 239,-1 0 0,-3 5 0,1-2 0</inkml:trace>
  <inkml:trace contextRef="#ctx0" brushRef="#br0" timeOffset="12">12357 15350 7569,'7'-12'112,"-3"1"0,-3-1 0,-1 1 0,0 0 0,1 0 0,3 3 1,3 0-1,5-1 153,3-1 0,2-2 1,3 1-1,-1 0 1,1 0-1,2 3 1,-1 1-1,0 2-244,-2 3 0,-1 0 0,1 4 0,-4 1 0,-3 5 0,-1 2 0,-4 3 0,-3 3-121,-3 7 1,-3 1-1,-5 7 1,-5 0 0,-5 4-1,-3 3 1,-3 4 99,-4 2 0,3 3 0,-4 1 0,2 3 1,-2 0-1,0 0 0,0-3 0,4-1 28,4-2 0,3-5 1,7-6-1,2-6 1,5-5-1,1-4 1,2-4-46,0-2 0,7-3 0,4-2 0,8-5 0,9-1 0,8-2 1,8-2-1,4-1 137,4-5 1,3-2 0,-8-2 0,-4 2 0,-4 1 0,-5 3 0,-4 1-505,-6 2 1,0 2-1,-9 1 1,-1 1 0,-3 3 383,-3 4 0,7 2 0,-2 1 0</inkml:trace>
  <inkml:trace contextRef="#ctx0" brushRef="#br0" timeOffset="13">13648 15315 7569,'-23'-16'196,"5"-1"1,4-2 0,5 7 0,7 7-1,4 10 1,6 7 0,4 9 0,1 4-1,4 4 1,-1 2-161,1-1 0,3-1 0,-1 4 0,3-1 0,1 1 0,-2-1 0,0 1 0,-2-2 0,1 0-246,2-4 0,-5-3 0,-1-1 0,-5-1 0,-2 1 0,-3 0 0,-1-1 210,-2-3 0,-7 2 0,-2-3 0</inkml:trace>
  <inkml:trace contextRef="#ctx0" brushRef="#br0" timeOffset="14">13876 15407 7569,'-28'-21'391,"7"5"0,7 6-307,5 3 1,5 4 0,-2 4 0,0 4 0,-1 5 0,-3 7 0,-3 3-1,-3 4-252,-2 0 0,-1 5 0,-4 2 1,0 2-1,1 1 0,-1 0 1,0 1-738,0-1 1,1-1 904,3-3 0,-2 3 0,3-4 0</inkml:trace>
  <inkml:trace contextRef="#ctx0" brushRef="#br0" timeOffset="15">14345 15281 7569,'0'-29'47,"0"2"1,0 8 0,2 4 0,4 2 0,7 1-1,5-2 1,5 0-70,2 4 1,-2-2 0,-4 5-1,1-2 1,2 0 0,1 2-1,-2 2 1,0 3 74,-2 1 1,-4 1-1,3 1 1,-2 3-1,-2 3 1,-2 3-1,-5 3 96,-3 2 1,-3 4-1,-1 8 1,-2 3-1,-6 5 1,-7 2 0,-5 3-1,-3 3-101,0 4 1,-1-2-1,0-2 1,0 1-1,2 3 1,0 0-1,1 1-45,-2-1 0,4-1 0,1-4 0,0-5 0,2-6 0,1-5 0,3-6 0,5-5 67,2-2 1,1-2 0,6 0-1,5-4 1,7-2 0,6-1-102,8 0 1,9-2-1,3-4 1,2-3-1,-1-2 1,-2 0-1,-3-1-249,-5 1 0,1 3 1,-7-3-1,-2 2 0,-4 3 280,-2 1 0,8-5 0,-1 0 0</inkml:trace>
  <inkml:trace contextRef="#ctx0" brushRef="#br0" timeOffset="16">15395 15441 7569,'-17'-11'349,"1"3"1,10 0-176,6-1 1,5 4-1,8 2 1,2 1 0,4 1-1,3-1 1,2-2 0,1 0-191,2-1 0,4 4 0,-1-3 0,-1 1 0,-3 1 0,-1-2 1,-4 1-1,-2 2-1170,-4 1 0,-2 0 1186,-1 0 0,-6 5 0,-1 1 0</inkml:trace>
  <inkml:trace contextRef="#ctx0" brushRef="#br0" timeOffset="17">15315 15761 7569,'-24'-5'469,"9"3"0,16-3-393,9 0 0,8 3 0,9-6 1,5 1-1,3-1 0,4 0 1,2-1-1,1-1-176,-1-1 0,-2 5 0,-6 2 0,-1 2 0,-3 2 0,-1 0 0,-2 0 100,2 0 0,-4 0 0,4 0 0</inkml:trace>
  <inkml:trace contextRef="#ctx0" brushRef="#br0" timeOffset="18">16457 15213 7569,'-3'-30'35,"-1"4"0,0 3 0,0 4 1,0 4-1,1 3 0,-2 3 1,-3 3 36,-2 1 1,-2 1 0,1 4 0,0 1 0,-1 3-1,-1 5 1,-1 4 0,-1 5 0,1 2-33,2 4 0,0 6 0,1 2 0,1 4 0,2 2 0,4-1 0,4-2-87,4-1 0,4-3 0,7-1 0,5 1 0,7-2 0,6-4 1,5-4-1,4-6-4,5-3 0,-2-6 0,6-6 1,-1-7-1,-2-4 0,-3-4 0,-3-4 160,-2-3 1,-6-6 0,-6-2-1,-4-2 1,-8-1 0,-5-1-1,-8-4 1,-3-3-132,-3-1 1,-6 5 0,-10-1 0,-8 3 0,-6 2 0,-5 2 0,-3 6-199,1 5 0,-5 3 0,4 7 0,-4 2 0,1 6 0,1 4 0,2 7 0,0 5 80,1 5 0,4 4 0,1 2 1,4 3-1,5 1 0,3 3 1,4 1 139,2 1 0,-3 1 0,2-1 0</inkml:trace>
  <inkml:trace contextRef="#ctx0" brushRef="#br0" timeOffset="19">16389 15681 7569,'6'-1'193,"-3"-3"0,-6-3-70,-4 1 0,-3 1 1,-2 6-1,-1 3 1,-1 4-1,-2 3 0,-1 3 1,1 3-54,2 0 0,1 2 0,2 5 0,-1 2 1,2 2-1,1 0 0,3 0 0,1-3-121,2-1 0,3-1 0,6 0 0,4 0 1,5-2-1,4-2 0,5-4 61,5-2 1,4-6-1,3-4 1,1-4 0,2-5-1,2-7 1,0-3 0,0-5 131,-3 0 0,-4-2 1,-4 0-1,-6-1 0,-5-3 1,-4-2-1,-5-1-35,-5-1 0,-5 1 0,-5-5 1,-8 1-1,-8 1 0,-11 3 0,-9 6 1,-9 7-261,-9 9 1,26 9 0,-1 2 0,-2 2 0,0 3-1,0 2 1,2 3 152,0 2 0,2 3 0,3 1 0,1 1 0,-23 26 0</inkml:trace>
  <inkml:trace contextRef="#ctx0" brushRef="#br0" timeOffset="20">19758 15053 7569,'-5'-10'90,"-1"1"0,-1 1 1,2-1-1,0-1 1,-2-1-1,-4 0 0,0 4 1,0 3-1,-1 3 1,1 1-1,-2 1 1,-1 3-4,-1 3 1,-4 4 0,2 1 0,0 2 0,-4 3 0,0 1 0,-2 3 0,-1 4-63,-3 6 0,2 2 0,-6 2 0,1 2 0,1 1 0,2 0 0,2 2 1,0 0 47,3 1 0,-4 3 0,8-2 0,1 3 0,1 0 0,5 0 0,3-2 0,5-3-142,1 0 1,4-3 0,3-6 0,5-3 0,5-2 0,3-5-1,2 0 80,2-4 1,4-1 0,2-8 0,0-1 0,0-2 0,-1-3 0,1-2 68,2-3 0,2-4 0,0-5 0,-2-2 0,1-3 0,-1-1 0,-1-2 0,-1-2-75,-3 0 1,-4 0 0,-3 2 0,-3 1 0,-5-2-1,-5 0 1,-5-2 0,-5 0 81,-7 0 1,-9 4 0,-10 1 0,-2 2 0,-3 3 0,-5 4 0,-6 6-202,-4 1 1,-1 12-1,-2 6 1,3 3 0,5 1-1,10-1 1,8 0-1,7 0-2059,6 0 2173,7-5 0,8 8 0,7-5 0</inkml:trace>
  <inkml:trace contextRef="#ctx0" brushRef="#br0" timeOffset="21">20695 15304 7569,'-7'-11'168,"1"0"1,3 3 0,0 2 0,1 5 0,5 6 0,4 4 0,5 4 0,2 1 0,4 2-35,3 2 0,-1 1 0,7 3 0,-3-2 0,-2-1 0,-2 0 0,-1 0 0,0-1-79,-1-2 1,-2 3-1,-4-3 1,-1-1-1,1 0 1,-1 0-1,1-1 1,-1-1-316,0-2 0,-3 1 1,-2-1-1,-1 2 1,-1 1-1,0 1-2013,0-1 2273,0-1 0,1-2 0,1 1 0</inkml:trace>
  <inkml:trace contextRef="#ctx0" brushRef="#br0" timeOffset="22">21083 15338 7569,'-6'-23'79,"-3"6"0,5 1 1,0 4-1,-1 2 0,-3 2 125,-2 4 0,-5 8 1,-1 5-1,-4 6 1,-2 7-1,-5 4 1,-1 3-1,-1 4-159,0 4 1,0 0 0,-2 4-1,3-2 1,1-2 0,2-2 0,4-2-386,4-2 0,6-3 1,3-7-1,4 0 0,3-4 340,1 0 0,10-2 0,3-4 0</inkml:trace>
  <inkml:trace contextRef="#ctx0" brushRef="#br0" timeOffset="23">21426 15213 7569,'0'-22'28,"1"2"1,3 2-1,2 0 1,2 2-1,-2-1 1,-1 2 0,-1 0-1,0 0 1,1 1-1,1 1 1,3 1 0,1 1 360,1 0 0,2 0 0,2 3 0,4 0 0,3 0 0,1 2 0,0 2 0,0 3-340,-1 1 1,0 1 0,-2 3-1,-2 5 1,0 4 0,-2 3-1,1 2-35,-3 2 0,-5 7 1,-3 2-1,-1 3 0,-2 1 1,-2 3-1,-2 4 0,-4 3-83,-7 1 1,-2 2 0,-7 1 0,-4 1 0,0 2 0,-2-2 0,1-1-57,0-1 1,6-5 0,1-1 0,0-3 0,1-6-1,2-1 1,1-5 240,-1-1 1,5-2-1,5-3 1,-1-4-1,2-2 1,0-2-1,4 0-1,3 1 1,5-6 0,5-2-1,4-3 1,4-1 0,5 0 0,6-1-152,2-3 1,2 2 0,2-6 0,1 0 0,-2 1-1,-3 0 1,-5 2 0,-4 3-338,-7 1 1,-3 4 0,-2 2-1,-2 2 1,-2 2 372,-5 1 0,-1 6 0,-2 2 0</inkml:trace>
  <inkml:trace contextRef="#ctx0" brushRef="#br0" timeOffset="24">22522 15407 7569,'-6'-2'133,"3"0"0,6-2 1,5 2-1,5 0 0,5 1 1,4-1-1,4-4 0,5 1 1,3-1-1,4 0 48,1-3 0,4 2 0,-6 1 0,-3 0 0,-4 1 0,-5 0 0,-5 2-727,-2 2 1,-4 2-1,-9 3 546,-9 3 0,-7 9 0,-12 1 0</inkml:trace>
  <inkml:trace contextRef="#ctx0" brushRef="#br0" timeOffset="25">22488 15761 7569,'-10'-5'102,"2"-3"0,5-1 0,5 0 1,4 2-1,3-2 0,5 0 1,2 0 204,5 1 1,7-3-1,6-4 1,6 0-1,6-1 1,4 1 0,2 1-1,0 3-362,-3 3 0,-7 3 0,-4 5 0,-4 0 1,-2 0-1,-3 0 0,-2 1 0,-4 3 55,-3 4 0,-6 7 0,3 3 0</inkml:trace>
  <inkml:trace contextRef="#ctx0" brushRef="#br0" timeOffset="26">23470 15155 7569,'-12'-29'26,"6"3"1,4 8 0,4 5 0,4 4 284,1 0 0,-1 6 0,-3 3 1,0 6-1,0 5 0,-2 6 1,-1 6-1,0 6-88,0 4 0,4 2 1,0 2-1,-2 3 0,0 0 1,-2 3-1,0 2-204,0 0 1,4-3 0,-1 0 0,0 0 0,-1 0-1,1-1 1,1-3 0,-2-4-196,0-2 0,1-6 1,1 2-1,-1-2 0,-2-6 1,-1-1-296,0-1 0,0-4 0,0 1 0,0-2 471,0-2 0,-5-5 0,-1-1 0</inkml:trace>
  <inkml:trace contextRef="#ctx0" brushRef="#br0" timeOffset="27">23710 15452 7569,'0'-39'27,"1"5"0,4 6 1,6 5-1,9 3 1,4 1-1,2 0 1,0 0 189,-2 0 1,-1 5-1,-1-2 1,3 5-1,0 3 1,0 5-1,-2 1 1,-4 2-36,-2 0 1,2 3 0,-4 3 0,-1 7 0,-1 3-1,-2 5 1,-1 2 0,-1 3-85,-1 5 1,-6-1-1,2 3 1,-3 3-1,-1 0 1,0 2 0,0 2-128,0 0 0,-5 2 0,-2 4 0,-5 0 0,-2-2 1,-2-1-1,-1-2 0,-1-2-33,1-2 0,3-7 1,0-3-1,5-4 1,5-4-1,3-4 1,1-2 135,0-2 0,5-1 0,3-2 0,4-4 0,6-3 0,6-1 1,5-1-1,7-3 314,4-4 0,1 0 0,0-1 0,-2 2 0,-2 1 0,-3 1 0,-4 0-272,-3 2 1,-3 2 0,-2 1 0,-3 1 0,-5 3-117,-5 4 0,-9 12 0,-7 4 0</inkml:trace>
  <inkml:trace contextRef="#ctx0" brushRef="#br0" timeOffset="28">20124 17074 7569,'-12'-18'154,"6"2"1,2 5-1,3-1 1,2 2-1,3 1 1,3 3-1,2 2 1,0 5-1,-1 6 1,-1 4-1,1 5 1,-2 7-1,-1 6 10,-2 4 0,2 7 0,-1 2 0,-2 2 0,1 3 0,-1 1 0,4 3 0,-1 0-127,0 0 0,0-2 0,-3-3 0,3-2 0,0-2 0,2-4 0,-1-2 0,2-3-202,-2-3 0,3-2 0,-4-5 0,1-2 0,2-2 0,0-3 1,-1-4-2207,2 0 2371,1-6 0,7-1 0,1-5 0</inkml:trace>
  <inkml:trace contextRef="#ctx0" brushRef="#br0" timeOffset="29">20443 17394 7569,'0'-23'26,"0"0"0,2 2 0,3 0 0,5 2 0,5-1 0,2-1 0,-1-1 1,-1 3-1,1 4 337,-1 2 1,1 2 0,-2-1 0,1 2-1,1 2 1,-1 5 0,1 1 0,2 2-107,2 0 1,2 5-1,1 3 1,0 3 0,-2 5-1,0 3 1,-2 2-282,1 2 1,-2 4 0,-2 1 0,-2 1 0,-5 3 0,-3 1-1,-3 2 1,-2 3-153,-1 4 0,-5-1 0,-3 1 1,-3-1-1,-4 1 0,-4-1 1,-3-2 185,-1-2 1,4-5 0,2-3-1,0-2 1,3-5 0,3-3-1,2-2 1,2-3 175,2-1 0,2-2 0,4 0 0,4 0 0,6-3 0,8-1-71,7-2 1,4-1 0,10-6 0,4-1-1,5-6 1,4-4 0,1-3 0,2-1 105,1 1 0,-9 0 0,-3 5 0,-6 1 1,-6 1-1,-5 3 0,-5 0-1754,-4 4 1533,-3 1 0,-9 1 0,-2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2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7369,'16'2'-389,"3"2"0,3-2 493,2 3 1,2-3-12,-7-2 0,5 0-137,-4 0 0,1 0-91,-2 0 1,-2 0 134,2 0 0,-3 0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3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 7569,'6'-29'0,"-3"4"948,7 1-582,0 6 0,9-1 507,1 9-269,-7-3 153,0 12-350,-5-6 1,0 9-172,-3 3 0,-4 11-31,-1 13 0,-1 7-142,-4 7 0,-2 3 76,-2 2 1,-4-1-136,3 7 0,-1-2-97,1 1 0,-2 4-156,8-4 1,-6-3-70,5-1 1,0-5-233,5-5 1,5 1-138,0-6 1,6-6 281,-1-9 1,1-3-619,-1-1 408,3-1 615,-5-6 0,7-1 0,-1-7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3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74 204 7569,'-7'-14'599,"6"-1"-436,-6 7 1,9 2-32,3 6-185,-4 0 1,6 6 167,-7 4-57,0 3 1,0 8-54,0 3 1,1-1 75,4 1 1,-3-1-81,3 1 0,-2 2 5,2-7 1,-2 6-11,7-6 1,0-1 15,4-8 1,1 1-20,-1-6 1,7 0 13,4-5 1,2 0-103,2 0 1,0-2-33,1-3 1,-3-3-97,-3-6 1,2-1 87,-6 0 1,-6-4-34,-4 0 1,-7-7 185,2 1 0,-10-2-88,-4-2 1,-4 0 205,-2-1 1,-6 0-19,-3-4 1,-4 8 71,-1-3 1,0 7-99,0-2 1,-2 11-39,-3-1 0,3 9-34,-3 0 0,5 3-158,5 2 0,3 2-365,6 3 1,5 3 502,1 6 0,5 1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3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59 7569,'6'-8'801,"-4"1"-334,4 7-461,1 0 67,-6 7 0,4 6 109,-10 6 0,-3 9 93,-6 1-114,-1 0-12,0 7 0,1-2-43,-1 0 0,2 1-152,4-1 1,2-8-2,7 3 0,0-4 37,0-1 1,2-3-145,3-6 1,3-2 14,6-4 1,6-2 3,-1-7 0,7 0 79,-2 0 0,-1-2-94,1-3 0,-1-3 121,1-6 0,-1-1 3,-4 0 0,-4-4 70,0 0 1,-3-7-72,-7 1 1,0-2 128,-5-2 0,0-2-22,0-3 0,-8 3-24,-6-3 0,-8-2-126,-7 2 1,-5 2-130,0 8 1,-5 3-246,5 6 1,0 7 186,5 3 1,2 4-652,2 1 908,4 6 0,0 2 0,-1 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4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394 30 7569,'21'-7'-204,"-5"-1"0,7 0 310,-4 3 1,-7 4 508,2 1-180,-9 0-217,2 0 1,-9 3 19,-3 7 0,-10 1 156,-9 13 1,-3 1-152,-3 4 0,-5 6-63,-4 4 0,2 3-128,-2 2 0,5 0 83,-5 0 1,7-6-399,-2 1 0,4-6 135,6 1 1,3-4-47,6 0 0,6-6-129,-1 0-274,7-6 160,-4 3 0,9-8-165,3-3-450,3-4 1032,6-6 0,1-6 0,0-2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4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0 103 7774,'7'-29'515,"1"6"-485,6 4 1,1 4-45,-1 5 382,1 4-189,-7 6-164,-1 0 1,-7 1-90,0 4 0,0 3-197,0 7 0,0 1 34,0 4 0,0-4-215,0 3 1,0 2-107,0-1 558,0-1 0,0 2 0,0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4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7569,'25'0'1030,"-1"0"1,0 0-1366,5 0 1,-6-2-117,-3-3-170,-4 4 258,-8-6 363,-15 7 0,-15 0 0,-16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35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395 132 7569,'-5'-15'989,"0"1"0,0 4-463,5 0-357,0 7 0,0-5-31,0 3 0,-2 4 45,-3-4 1,-3 5 82,-6 5 1,-6 3-106,1 6 1,-12 7-1,2 4 1,-3 2 22,2 2 1,6 2-34,0 3 0,1 3-28,-1 7 0,1 0 31,4-1 1,7 1-146,-2 0 1,4 0 85,0-1 0,4 0-337,6-5 1,11 3 30,4-7 0,11 0-68,3-5 1,2-6 53,8-4 1,-1-3-62,6-1 1,3-7 41,-3-3 0,3-3-57,-8-2 1,-4-7 129,-1-3 1,-3-3 33,-2-1 0,-6-7-51,-4-4 1,-7-2 31,-3-2 1,-5-5 75,1 0 0,-4-10 5,-1 5 0,-6-8 145,-4 3 1,-3 1-134,-2-6 1,-6 2-25,-3-1 0,-3 2-87,-3-2 1,-4 2 84,0 3 0,0 5-53,5 4 0,0 7-14,0 7 1,0 2-131,0 14 1,1 0 285,4 9 0,-4 3 0,6 7 0</inkml:trace>
  <inkml:trace contextRef="#ctx0" brushRef="#br0" timeOffset="313">1211 132 7569,'0'-15'1007,"0"7"1,0 3-678,0 10 0,0 8-143,0 7 0,-7 1 3,-2-2 0,-9 9 22,-2 6 1,-7 6 213,-2-1-289,0 10 1,-7-2-31,7 6 1,0-4-132,-1 4 1,6-4-89,0 4 0,6-7-30,-1-3 1,4-1-67,5-8 0,-1-1 7,6-9 1,0 2-371,5-7-17,0 1-24,0-12 612,0-2 0,0-6 0,0 0 0</inkml:trace>
  <inkml:trace contextRef="#ctx0" brushRef="#br0" timeOffset="512">1021 74 7569,'0'-23'425,"0"2"52,0 6 0,2 7-270,3 3-287,-4 4 1,8 1-79,-5 0 1,-2 1 103,3 4 0,-3-2-359,-2 7 0,-2 5-7,-3 4 420,3 7 0,-11-10 0,5 5 0</inkml:trace>
  <inkml:trace contextRef="#ctx0" brushRef="#br0" timeOffset="729">1065 919 8072,'2'8'1851,"3"-3"-635,3 3-966,6-6 92,-6 4-1059,5-6 717,-11 7 0,-2-6 0,-8 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30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59 378 7569,'-15'-22'639,"0"6"145,7 2 1,7 9-550,6 10 1,-1-2-272,-4 7 0,5 6 205,0 8 1,0 10 168,-5 5 1,0 10-25,0 4 1,0 5-133,0 6 0,-2 2-51,-2 7 1,0-5-31,-5 0 1,5-11-124,0 1 0,-3-5 1,2 1 1,0-9-209,5-6 0,2-7-52,3 2 0,1-4-339,4-6 1,3-3-293,-3-6 1,3-6 1,1 1 910,1-7 0,6 4 0,2-7 0</inkml:trace>
  <inkml:trace contextRef="#ctx0" brushRef="#br0" timeOffset="371">350 1004 7569,'-14'0'0,"-1"0"523,7 0-27,1 0-318,7 0 0,2-1-110,3-4 1,3 3 33,7-3 35,-1 4 1,6-1-67,-1-3 1,7 4-166,-2-4 0,4 2 110,1-2 1,-2 3-102,-2-3 0,2-1-631,-2 1 0,-3-5 716,3 5 0,-8-12 0,4 0 0</inkml:trace>
  <inkml:trace contextRef="#ctx0" brushRef="#br0" timeOffset="704">977 407 7569,'-15'-15'0,"1"1"454,6 5 103,1 3 0,7 8-276,0 2 1,0 5-133,0 5 0,0 14 108,0 6 0,0 6-42,0 4 0,-5 6 31,1 4 1,-1 2-120,5 3 0,0-1-64,0 0 0,0-1-101,0-4 0,0-2 68,0-8 0,0-6-144,0-2 0,5-5 45,-1-1 1,6-4-91,-5-1 1,6-8-524,-1-1-573,-3-1 1255,5-12 0,-3 4 0,5-6 0</inkml:trace>
  <inkml:trace contextRef="#ctx0" brushRef="#br0" timeOffset="1034">715 450 7569,'0'-29'431,"1"7"119,4 2 1,10 6-262,9 4 1,4-2-236,1 8 1,-5-8-65,0 3 0,-4 2 70,4 2 1,-5-1-7,6 1 0,-7 0 27,1 5 1,4 0-85,1 0 0,3 5 104,3 0 1,-1 6-207,0-1 0,0-2-51,0 2 0,0-1 161,1 6 1,-8 0-117,-2-1 0,-4 6 85,-2-1 0,-5 5-23,-5-4 1,-4 6-80,-4-2 0,-16 3-146,-9 3 0,-10-1 85,0 0 0,-8-5-68,-1 1 1,-3-6 15,3 5 1,7-8-19,-2-1 259,9 0 0,-2-7 0,7 6 0</inkml:trace>
  <inkml:trace contextRef="#ctx0" brushRef="#br0" timeOffset="1496">1648 159 7569,'1'-13'232,"4"3"454,-3 4-302,11 6-227,-12 0 0,6 1 162,-7 4 1,-2 5-100,-3 9 1,-3 4 6,-6 6 0,-6 7-95,1 3 1,-7 4-1,2 6 1,-4 3 16,-1 6 0,0-3-125,0 4 1,1-4-56,4 8 1,4-3 47,11-2 1,2-5-112,7 1 0,0-7 26,0 1 0,7-7 40,2-2 0,9-8-51,1-2 1,1-2 28,-5-7 0,-1 4-21,1-5 1,-1 1-92,1-6 1,-1-4-138,1 0 0,0-5-110,-1 4-233,1-5 1,-1 2 641,1-6 0,-7 0 0,-2 0 0</inkml:trace>
  <inkml:trace contextRef="#ctx0" brushRef="#br0" timeOffset="1813">1808 611 7569,'-8'0'646,"1"0"1,7 1-49,0 4 1,0 3-363,0 7 0,0 1-347,0 4 1,0 2 36,0 7 154,0 1 0,0 4-22,0 0 0,0 6-104,0-1 0,5 1-51,0-1 0,0-3 67,-5-7 0,0 3-390,0-2 1,5 0 209,0-10 0,1-6-316,-1-4 1,-2-7 525,7 2 0,0-3 0,4-2 0</inkml:trace>
  <inkml:trace contextRef="#ctx0" brushRef="#br0" timeOffset="2028">1400 596 7569,'21'-16'159,"2"-2"37,6 13 0,6 0-202,4 5 0,2-1-53,-2-4 1,3 3 147,-3-3 1,3 4-65,1 1 0,1 0-139,0 0 0,-5 0 105,0 0 0,-12-2 9,2-3 0,4 4 0,4-6 0</inkml:trace>
  <inkml:trace contextRef="#ctx0" brushRef="#br0" timeOffset="2468">2158 640 7569,'-10'8'0,"0"-3"0,7-2 962,-2 2-581,4-3 0,1 11-155,0-4-88,0 11 0,0-4-65,0 3 0,0 4-153,0 1 0,0 4 54,0 1 0,-5 5 133,0 0 1,-5 5-134,5-5 0,0 0 20,5-5 0,0-5-105,0 1 1,5-8 126,0 3 1,8-10 72,2-5 0,1-4-58,8-1 0,1 0-9,4 0 1,0-1-239,0-4 1,0-3 80,0-7 0,0-4-112,1-1 0,-8-4 6,-2 4 1,-4-6 7,-1 2 0,-3-2 157,-2 2 0,-3-4 53,-7 4 1,0-5-37,0-5 1,0 3 17,0-3 0,-5 3-135,0 2 0,-2 5 80,3 0 1,2 4-402,-3-4 497,-3 6 0,0-3 0,-7 6 0</inkml:trace>
  <inkml:trace contextRef="#ctx0" brushRef="#br0" timeOffset="2830">2712 523 7569,'-15'-6'602,"7"4"1,8-4-187,10 6 0,3 5-301,1-1 0,1 8-297,-1-3 0,1 6 355,0 5 1,-6 2-5,1 7 1,-2 2 5,2 3 1,1-3-132,-6 3 0,5 2-2,-5-2 0,6 0-74,-1-5 0,-2-5-175,2 0 1,-1-4-206,6 4-66,-1-6 1,1 3-285,0-6 0,-1-7 762,1-4 0,-1-2 0,1-2 0</inkml:trace>
  <inkml:trace contextRef="#ctx0" brushRef="#br0" timeOffset="3087">2858 567 7569,'8'-29'125,"6"5"31,1-1 1,4 12-32,6-1 0,0 7-75,-5-2 230,-1 5-66,-11-2 0,-1 9 163,-7 7 1,-7 3-130,-2 16 0,-11-2-92,-4 12 0,-4 5 14,-1 5 0,0 1 29,0-2 1,-5-1-210,0 7 0,0-7 137,5 1 1,1-4-546,4-5 0,3-2-56,6-3 0,1-5-314,-1 1 0,7-8 788,3-7 0,-3-1 0,0 1 0</inkml:trace>
  <inkml:trace contextRef="#ctx0" brushRef="#br0" timeOffset="3503">3237 71 7569,'-30'-6'0,"3"-7"655,3-6 981,9 6-979,9 6-281,6 1-332,0 4 0,0-3 104,0 10 1,1 0 81,4 9 0,-2 4-72,7 11 1,-5 7 11,5 3 1,-6 3-36,6 2 0,-5 4-161,5 1 0,-7 4 103,2-4 0,1 4-76,-1-4 0,2 1-65,-3-1 1,0-4 44,5 4 1,-4 1-117,5-1 1,0-1-106,4-4 1,-1-5-158,-3 0 0,1-7 71,-6 2-229,0-3 324,1-2 1,-4-1-254,3-4 0,-10-2 143,-5-2 0,-4-4-268,-6 4 0,3-6 609,-8-4 0,-6 3 0,-6-5 0</inkml:trace>
  <inkml:trace contextRef="#ctx0" brushRef="#br0" timeOffset="3796">3411 640 7569,'-8'-2'0,"4"-3"887,2 4-518,15-6 0,3 7-195,13 0 1,0 0-334,1 0 1,-1-5-259,0 1 335,0-1 1,5 0 39,0 0 1,0 0 84,-5 5 1,-1-1-170,-4-4 0,2 3 60,-7-3 1,1 2 65,-6-2 0,1-3 0,0-7 0</inkml:trace>
  <inkml:trace contextRef="#ctx0" brushRef="#br0" timeOffset="3970">3397 844 7816,'26'0'521,"3"0"1,8-2-594,-3-2 0,5 0 11,-5-5 0,0 5 130,-5-1 1,0-1-336,1 1 0,-8 0 266,-2 5 0,2-6 0,1-2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9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15 7569,'-20'0'0,"1"0"0,0 0 710,4 0-106,7 0-404,1 0 121,7 0-16,0 0-214,7 0 0,-4 0 163,7 0 1,1 0 71,9 0 1,-3 0-302,8 0 1,-6 0 86,5 0 0,-6 0-758,2 0 0,-4 0 20,-1 0 1,-1 0-919,1 0 1544,-7 0 0,5-6 0,-5-2 0</inkml:trace>
  <inkml:trace contextRef="#ctx0" brushRef="#br0" timeOffset="179">1 219 7569,'11'0'573,"4"0"-290,-4 0 1,16 0-291,-2 0 25,2-6 0,2 4-37,1-3 1,-1-1-183,0 1 0,0-2-32,0 3 1,0 0 232,1-5 0,5-1 0,2-5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5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21665 13557 7569,'-16'-51'41,"-4"4"0,-5 5 0,-1 3 0,-1 1 1,1 0-1,-2-2 0,0 1 0,0-2 1,1 1-1,0-5 0,2-2 0,2-4 0,4-2 1,1-4-1,1-3 0,-4 1-48,0 0 0,-7 4 0,-4 0 0,-5 3 0,16 26 1,-1 1-1,-2 1 0,-1 1 0,-4 1 0,-1 1 0,-3 1 1,-1 2-1,-3 0 0,-1 2 11,-1 0 1,0 1-1,-4 1 1,-1 2 0,-1 1-1,-1 1 1,-3 1-1,0 1 1,-1 0 0,-1 0-1,0 2 1,1 1-1,1 0 1,-1 1 0,3 0-1,-1-1 1,0 0-1,0 0 43,0-1 0,1 1 0,1-1 0,2 1 1,-2 1-1,0 0 0,3 0 0,0 1 1,1 0-1,0 1 0,0 1 0,0 0 1,1 0-1,-1 0 0,0 2 0,0 0 26,0 0 1,0 1-1,-2 3 1,1 2-1,-1 2 1,1 2-1,-1 1 1,-1 2 0,-1 1-1,0 1 1,-1 2-1,1 1 1,0 2-1,1 0-91,1 1 0,0 0 1,-3 4-1,0 0 0,1 2 1,1 2-1,-1 1 0,1 1 1,0 2-1,1 0 1,2 2-1,1 0 0,2 1 1,0 0-1,1 2 0,1 0-49,0 1 0,0 1 0,1 2 1,1 2-1,2-2 0,1 1 1,2 0-1,2 1 0,2-1 1,1 0-1,3-2 0,2 1 1,2-1-1,1 1 0,1 0 1,1 1 113,1 1 1,2 0 0,1 3-1,3-1 1,0 2 0,0 0 0,2 2-1,0 0 1,0 2 0,2 2-1,-1 0 1,1 1 0,0 2 0,1 0-53,1 1 1,-1 0-1,1-1 1,1 0-1,0 3 1,2 0 0,-1 1-1,1-1 1,0 1-1,2 1 1,0-1-1,2 1 1,1 0 0,1 0-1,1 0 1,1 0-22,-1 0 0,1-1 1,1-1-1,1-1 1,1-1-1,2 0 1,1-1-1,1-1 1,0 0-1,2-1 1,1 0-1,0 0 1,2-1-1,0-1 51,0 0 1,2 0 0,4-1-1,1-1 1,0-2 0,1-1-1,0-1 1,0-2 0,2 0-1,-1-2 1,2 0 0,0-2 0,2 1-1,2-1 1,0 0 0,1-1 25,2 0 1,0-1-1,0-1 1,0 0 0,2-2-1,0 0 1,0-1-1,1 0 1,2-1 0,0 1-1,1-2 1,0 0 0,0 0-1,1-2-53,0-1 1,0-1 0,0-4 0,2-1 0,0-1 0,1-1 0,2-1 0,1-1 0,0-2 0,0-3 0,0-1 0,0-2 0,0-2 0,-1-1 0,1-3 0,0 0-40,1-2 0,1-2 0,2-2 1,1-3-1,3-4 0,1-3 0,1-3 1,1-4-1,-20 3 0,1-2 0,-1-1 1,2-2-1,-2-2 0,1-1 0,3-2 1,-1-2-1,0 0 34,1-2 0,0-1 1,0-1-1,0-3 0,-1-2 1,0 0-1,1-2 1,0 0-1,0 0 0,0-2 1,-1 0-1,-1-2 0,1 0 1,-1-1-1,-1-1 1,0 0-1,0-1 0,-1-1 1,-1-1-1,-1-1 1,0 0-1,-1-2 0,0 0 1,-1-1-15,0-1 0,-2 0 0,0-1 1,-1 1-1,-2 0 0,-1-1 1,-2 0-1,-2-2 0,0 1 0,-2 0 1,-1-1-1,-2 1 0,-1-1 1,-2 1-1,-1-1 0,-2 1 1,-1-1-1,-2 0 0,-1 0 0,-2 0 1,-1 0 110,-1 0 0,-1-1 1,-2 0-1,-2-2 1,-1 0-1,-2 0 1,-1 1-1,-2-1 0,-2 0 1,0-1-1,-2 1 1,-2-1-1,-1 0 1,-2-1-1,-2 1 1,-2 0-1,-1 0 0,-2 0 1,-2-1-1,-2 0 1,-2 0-1,-3 0 1,-2-1-1,-1 1-114,6 14 1,-2 0 0,-1 0 0,0 1 0,-1 0-1,-1 1 1,-1 0 0,0 2 0,-1 1 0,0 1-1,-1 1 1,-1 0 0,0 0 0,-1 0 0,0 1-1,-1 1 1,-1 0 0,-1 0 0,0 1 0,0 0 23,-2-1 0,0 2 0,-1-1 0,-1 1 0,-5-2 0,-2 1 0,-1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2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159 408 7569,'-8'-6'-762,"2"4"1062,6-4 59,0 6 30,0 0-118,-7 0 1,6 8-17,-4 6 1,2 3 181,-2 7 1,3 2-148,-3 8 0,4 3-95,1 7 0,0-1 0,0 1 0,0 0-47,0 0 1,1-1-59,4 1 1,3-5 16,7 0 0,-2-2-172,-4 2 1,4-3-10,-3-7 0,3-2-128,2-2 1,-6 1-231,1-7 0,-7 0 189,2-4 1,-3-5-161,-2-1 0,0-4-29,0 5 432,0-7 0,-7 4 0,-1-7 0</inkml:trace>
  <inkml:trace contextRef="#ctx0" brushRef="#br0" timeOffset="328">14 481 7569,'-5'-27'442,"0"2"0,2 4-293,7 7 1,5 1-13,5 3 1,6-1 16,-1 6 0,2-5-23,-1 5 0,-3-1-56,8 1 0,-1 3 131,5-3 1,0 4-179,0 1 0,1 0-48,-1 0 1,5 1-67,0 4 1,-2-2-46,-8 7 1,2-2-33,-6 2 0,-2 3 103,-9-3 0,-1 4-51,-3 6 1,-3-4-68,3 3 0,-15 2 40,-5-1 1,-4 1-105,0-2 1,-6 2 43,-9 4 0,2 1-74,-7-7 0,5 0 123,-5-4 0,7 0-78,-2-1 0,3-4 227,2 0 0,6-7 0,2 3 0</inkml:trace>
  <inkml:trace contextRef="#ctx0" brushRef="#br0" timeOffset="728">1063 146 7569,'8'-7'0,"-3"-2"385,-3-4 91,-2-2-68,0 7-87,0 2-157,-7-1 0,-2 5 0,-11-2 0,4 7 96,-4 2 1,-2 8-78,-3 1 1,3 2-15,-2 9 0,1-6 37,-1 5 1,-2 2-66,6 8 1,-4 4 6,4 5 0,1 6-105,4 0 0,1 6 31,-1-2 0,6 4-138,-1 1 0,7-1 35,-2-4 0,3 2-68,2-6 0,2-1-30,3-4 1,-1-5 10,11 0 0,-4-7 88,9 2 0,-2-3 26,1-2 1,4 0-22,6 1 1,-5-3 52,0-3 0,-1-3 13,1-6 1,-1 0-218,-3-1 1,-4-6 63,3-3 0,-7 2-1427,-3-3 1537,1 1 0,5 2 0,-1 1 0</inkml:trace>
  <inkml:trace contextRef="#ctx0" brushRef="#br0" timeOffset="1286">1428 335 7569,'-10'0'420,"0"0"55,7-6-116,-4 4-221,7-4 0,0 4 145,0-3 46,0 4-185,0-6 1,-6 15-1,-4 7 1,-3 1 58,-1 8 1,-3 6-21,-2 4 1,3 6-75,-4-1 0,4 3 11,2 2 0,-6 4-8,1 1 0,1 1-11,8-1 1,-1-6-82,6 1 0,0 0-171,5-5 1,2-4 82,3-1 1,4 2-262,11-2 1,-2 0 166,6-5 1,0-6-156,5-4 0,-4-2-112,-1-3 0,-5-4-255,6 0 1,-6-7 683,5 2 0,-6-4 0,3-1 0</inkml:trace>
  <inkml:trace contextRef="#ctx0" brushRef="#br0" timeOffset="1608">1777 539 7569,'-6'-14'0,"-4"-1"0,4 6 948,1-1-183,3 7-159,2-4-377,0 7 1,0 2-38,0 3 0,0 9-38,0 10 1,-5 9-95,1 1 1,-6 11 128,5-1 0,0 3-118,5-3 0,-5 4 46,0 1 1,1-5-270,4-6 1,4 0-80,1 1 1,5-4-219,-5-6 0,6-6 191,-1-4 0,1-2-446,-1-3-633,3-6 1337,-5-1 0,7-7 0,-1 0 0</inkml:trace>
  <inkml:trace contextRef="#ctx0" brushRef="#br0" timeOffset="1844">1398 583 7569,'0'-14'0,"0"-3"254,0-2 1,10 8 409,10-4 1,2 9-581,12-4 1,-3 7-89,-2-2 0,-1-2-26,-4 2 0,-1 1 75,-4 4 0,2 0-145,4 0 0,2 0 34,-3 0 0,4 0-169,1 0 1,0 4-101,0 1 1,-1 0 88,-4-5 0,4 5 246,-4 0 0,4 0 0,1-5 0</inkml:trace>
  <inkml:trace contextRef="#ctx0" brushRef="#br0" timeOffset="2171">2069 583 7569,'-23'0'461,"2"7"139,13 1 0,2 11-292,6 1 0,0-1-236,0-4 1,5 4-41,-1 0 0,1 7 124,-5-1 0,2 4-135,3 5 1,-2-3 58,7 3 1,-1-2-68,6 2 1,0-8-33,-1 3 1,1-5-159,-1 1 0,1-4 134,-1-7 0,6-1-16,-1-3 0,2-3 24,-1-7 0,1 0 40,3 0 0,4-7-157,-4-3 0,-3-4 44,-1-6 1,-1 2-9,-4-6 1,2 5 47,-7-6 0,-2 1-11,2-5 1,-7-2 51,2-3 1,-3 3 14,-2-3 1,-7-1-74,-3 1 0,-3-5 31,-1 5 1,-1-5-158,1 5 0,-6 2-9,1 7 1,-1-1-232,6 7 0,-1 6 451,1 8 0,-7-3 0,-2 0 0</inkml:trace>
  <inkml:trace contextRef="#ctx0" brushRef="#br0" timeOffset="2492">2594 467 7569,'1'-15'-97,"4"0"0,-1 2-48,5 4 1,-4 2 353,5 7 197,-7-6 10,4 4 1,-7-3-85,0 10 0,0 3 118,0 7 1,-2 6-96,-3 3 1,3 4-42,-2 1 1,2 0-127,2 0 0,0 5-97,0 0 0,5 5 70,0-5 1,6 5-79,-1-5 0,3 0-144,1-5 0,1-1 19,-1-4 1,6 2-280,-1-7 1,1 1 34,-6-6 1,1-4-102,-1 0 1,1-7-56,0 2 1,-1-4-918,1-1 837,-7 0 522,-2 0 0,-6-6 0,0-2 0</inkml:trace>
  <inkml:trace contextRef="#ctx0" brushRef="#br0" timeOffset="2759">2987 539 7569,'-1'-13'241,"-4"4"1,3-4 1027,-3 3-515,4 4-177,1-1-146,0 1-42,0 4-306,0-4 1,-3 17 88,-7 3 1,-1 12-134,-14 4 0,-1 0-28,-8 9 1,2 0-127,-7 5 0,0 0-21,-5-1 0,7 1-169,3 0 1,3-2-259,2-3 0,7-9 260,2-5 0,10-7-466,6 1 1,2-3-108,2-1 876,0-7 0,0-2 0,0-6 0</inkml:trace>
  <inkml:trace contextRef="#ctx0" brushRef="#br0" timeOffset="3311">3002 73 7569,'-23'0'50,"2"0"-47,13 0 0,2-2-21,6-3 277,0 4-150,6-6 1,-3 7 397,7 0 317,0 0-562,4 7 1,1-4 36,0 7 0,-1 0 41,1 4 1,1 1-95,3-1 0,-2 6-39,2-1 0,-8 7-98,-1-2 0,-5 9 12,5 1 0,-6 6-79,6-1 1,-7 3 47,2 2 1,2 1-161,-2 4 0,1-2 60,-1 6 0,-3-1-90,2 2 0,0-4 26,1-6 0,-4 4 68,4 1 1,-3-2-136,-2-8 1,-2 1-124,-3-6 1,2 0-154,-7-5 1,5-6-49,-4-4 0,1-2-237,-2-3 0,-3-4 702,3 0 0,-3-7 0,-1 3 0</inkml:trace>
  <inkml:trace contextRef="#ctx0" brushRef="#br0" timeOffset="3705">3556 131 7569,'-15'-6'1254,"6"4"-677,-1-3-357,7-3 1,-5 7-202,3-4 0,-3 3 238,-7 2-122,0 7 1,-4 1-4,0 6 1,-1 6-1,6-1 0,-1 7-25,0-2 0,1 4-255,-1 1 0,1 0 36,-1 0 0,2 0-24,3 1 1,-1-1-82,6 0 0,0-5 85,5 1 0,0-8-34,0 3 0,12-4 75,2-1 1,11-2 90,-1-4 1,3-2-72,3-7 0,0 0 9,4 0 1,-1-7-117,6-2 1,-7-3-183,2 2 1,-10-2 359,-4 2 0,-4-10 0,-1-2 0</inkml:trace>
  <inkml:trace contextRef="#ctx0" brushRef="#br0" timeOffset="4043">3556 102 7569,'-8'-23'0,"1"-3"686,7 7-517,7 0 0,3 11 208,9 3-168,-3 3-79,5 2 1,-8 2 172,-3 3 1,1 9 42,-6 10 1,0 9 228,-5 1 1,2 11-225,2-1 0,-2 8-136,3-4 1,1 6-1,-1-6 1,0 7-77,-5-1 1,5 3-107,0 1 0,5-1 40,-6-4 0,6 2-187,-5-6 1,5 1-45,-5-2 1,-1-2-172,-4 2 0,0-2 88,0-2 1,0-6 46,0 1 1,0-6-213,0 1 1,-1-5-148,-4-5 0,2 2-909,-7-7 1462,7-6 0,-10 0 0,5-5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41.6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 73 7569,'-13'-1'114,"4"-4"80,-4-3 1,11-7 258,-3 1 47,4 6-9,1-5-124,0 11-118,6-4 0,-4 7-93,3 4 0,-4 5 0,-1 9 0,0 6-5,0 9 0,5 3-134,0 7 0,0 11 51,-5 3 0,0 5-152,0 0 1,1-3-2,4 3 0,-2-8 33,7-1 0,-2-9-203,2-1 1,3-2 69,-3-8 0,3-2-41,1-7 1,1 1 67,-1-7 0,1 1-90,-1-6 1,-5-4 16,-5 0 1,0-2-655,1 1 885,-4-2 0,6-1 0,-7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42.3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117 263 7569,'-8'-7'579,"-5"6"885,12-6-1207,-6 7 1,12 7-244,0 2 0,0 11 292,-5 4 0,0 5-72,0 5 0,5 4 20,-1 5 0,1 3-105,-5 2 0,0-2-58,0 2 1,5 2-35,0-1 1,0 0-217,-5-6 1,0-4 56,0 0 0,0-6-154,0 1 1,0-4 32,0-1 1,0-6-68,0-3-116,0-4 150,0-8-341,0-2 317,0-6 0,0-1 31,0-4 0,0 2 34,0-7 0,-5-5-140,0-4 1,-5-5 307,6 4 0,-8-6-114,2 2 0,2-4 287,-1-1 0,1-6 39,-2-4 1,-2 2 148,8-2 0,-6 6-93,5-1 1,0 5 161,5 5 1,-5 3 107,0 6 142,1 1 30,4 5-366,0 3 1,6 12-94,4 4 0,9 10-110,6 4 1,2 10-141,2 5 0,2-2 37,3 2 1,-2-2-154,7 2 1,-5-2 48,5-3 0,-5-3-38,5 3 0,0-5-66,5-4 1,-5 0 31,-1-5 0,-5-5 209,1-6 0,-3-6 51,-2 2 1,-7-3 481,-2-2-335,-4-7 1,-3-1 98,-3-6 1,-4-2-65,-6-4 1,0 4 37,0-3 0,0-4-110,0-1 0,-5-2 24,1 1 0,-8-2-192,2 2 0,-3-2-53,-1-2 1,1-5-62,3 0 0,-3 0-29,4 5 0,0-5-210,0 0 0,6 4-20,-2 6 1,-2 6-213,2-1 1,0 3-618,5 1 544,0 1 641,0 5 0,0-4 0,0 5 0</inkml:trace>
  <inkml:trace contextRef="#ctx0" brushRef="#br0" timeOffset="750">1254 423 7569,'-13'-1'274,"4"-4"0,-3-3 445,7-7 1,1 0-421,4 1 0,0-1-284,0 1 1,0 4 274,0 0 1,-7 5-108,-3-4 1,-3 5-10,-1 0 0,-1 2 21,1 2 0,-7 2-133,-4 2 0,3 9 92,-3 7 1,6 1-139,-5-2 1,1 6 18,-1 9 0,1-2 8,4 7 0,9 0-8,0 5 0,7-1-103,3 1 0,1 0-89,4-1 0,5-5 74,9-4 0,6-3-172,9-2 0,-2-7-11,7-2 1,0-6-97,5-4 0,3 1 111,-4-6 0,4 0 67,-8-5 1,-5 0 61,-5 0 0,1-1 169,-6-4 0,-3-2 125,-2-3 1,-2-1-124,-3 6 1,-4-6 217,0 1 1,-7 2-33,2-2 1,-2 1 62,2-6 0,-4 1-64,4-1 1,-3 5 208,-2 1-228,0-1 44,0 2-303,0-5 1,0 18 101,0-1 0,0 9-239,0 7 0,0-2-14,0 6 0,1-1-13,4 1 0,5 2 123,9-7 1,-1 6 18,7-6 1,4-4-29,5-6 1,6-1-7,-1 2 1,2-3 41,-3-7 0,5 0 7,-5 0 0,3-5 113,-2 0 0,1-8-33,-6-2 1,5 1 36,-5-6 0,0-1-28,-5 2 0,-1-5 133,-4 4 0,-3-4-45,-6 4 1,-2-6 169,-3 2 1,-4-3-11,-6-3 1,-2 0-53,-2-4 1,-11 3-93,-9-3 1,-4 3-83,-1 2 0,-7 1-131,-3 4 1,-11 5-17,-8 9 0,-2 4-225,-8 6 1,5 8 10,-5 6 0,8 7-164,2 8 1,12 1-378,12-1 0,10 1 102,4 5 740,11-5 0,9 6 0,8-7 0</inkml:trace>
  <inkml:trace contextRef="#ctx0" brushRef="#br0" timeOffset="1450">2639 321 7569,'-14'0'609,"-1"0"-329,7 0 0,0 0 348,3 0 178,3 0-287,-4 0-313,6 0 0,0 2 32,0 3 1,0 9 132,0 11 0,1 4-211,4 5 0,-3 3-1,3 7 1,1 1-241,-1 4 1,0-2 120,-5 6 0,0-4-369,0 4 1,0-8 141,0-1 1,2-7-6,2-7 1,-2-3-4,3-3 127,3-3 0,-6-11-21,3 0-23,3-7 185,-7 4 0,6-9-79,-7-3-74,0-3 0,-7-7 29,-2 1 1,0-2-91,0-4 1,-1 2 84,-5-6 1,1 5-3,-1-6 1,1 1 53,-1-5 1,2-2-3,3-3 0,-1 3 121,6-3 1,0 4-40,5 0 0,0 6 85,0 0 1,0 11 136,0-2-231,0 10 0,7-1-57,3 6 0,3 2-95,1 2 0,7 5 85,3 5 1,4 7-19,1 3 1,7 4-125,3 1 1,3 0 21,2 0 1,-2 1-137,-4-1 1,3-7 42,-7-2 0,5 1 108,-5-2 1,0-4 135,-5-5 0,0-7 174,0 2 0,-4 1-62,-1-1 1,-6 0 79,1-5 0,-4-2 184,-5-2-209,2-5 1,-10-5 201,3-1 1,-3-4-57,-2-1 1,0-6 39,0 2 1,-2-3-185,-3-3 0,-3 0-118,-7-4 0,-4-2-275,0-3 1,-1 4 167,6 5 1,-1-4-257,0 0 0,2 0 169,4 5 1,-4 2-799,3 2 0,2-1 44,-2 7 1,7 0-950,-2 4 1815,3 0 0,-4 1 0,-2-1 0</inkml:trace>
  <inkml:trace contextRef="#ctx0" brushRef="#br0" timeOffset="1913">3864 117 7569,'-7'-8'0,"4"-5"59,-7 3 1,7-3 56,-2-1 1,4 4-76,1 0 1,0 5 111,0-4 1,-7 6-148,-3-2 0,-4 3-38,-6 2 1,2 0-5,-6 0 1,0 8 3,-5 7 1,-5 1-1,0 8 1,0 1-4,5 4 0,-1-2 344,1-3 0,5 4 1005,0-4 0,7-1-1326,3 1 0,1-6-274,8 2 1,0-4 186,5-2 0,2 1-27,3-1 0,4 1 53,11 0 1,3-1 24,6 1 1,6-5-14,4-1 1,-2-1 3,2 2 1,-1 3 47,0-3 1,3 3-23,-7 1 0,-2 1 103,-7-1-1,1 6-54,-7-1 0,0 2 155,-4-1 1,0-2 13,-1 6 1,-6-5-4,-3 6 1,2-6-50,-3 5 1,0-4 44,-9 4 1,-5-6 64,-9 1 0,-4-2-50,-6-3 1,0 1-201,0-1 1,-5-1 88,-1-3 0,0-2-420,1-3 1,5-3-97,0 2 1,1-2-291,9-2 1,4-2 124,5-2 1,7-5 597,-2-5 0,-3-7 0,0-2 0</inkml:trace>
  <inkml:trace contextRef="#ctx0" brushRef="#br0" timeOffset="2273">4228 161 7569,'0'-8'422,"-5"-5"-485,0 3 0,-4 2-353,4-2 732,0 7 769,5-3 84,0-1-347,-7 5 16,6-4-487,-6 6 0,7 8-19,0 7 0,0 1-137,0 8 0,2 7-16,3 8 1,1 3 15,4 2 0,1-1-147,-6 1 1,7 1-100,-3 4 1,-1-4-113,2 4 1,-2-4-39,2-1 0,3-2-171,-3-3 1,1-5 168,-1-10 1,3 2-76,-4-6 1,-1-3-239,2-7 1,-5 2-142,5-8-220,-7 8-82,3-11 138,-6 6 821,0-14 0,0-1 0,0-6 0</inkml:trace>
  <inkml:trace contextRef="#ctx0" brushRef="#br0" timeOffset="2644">4942 117 7569,'0'-8'1444,"-4"0"-1080,-1 3-321,0 3 784,5-4-484,0 6 1,-2 2 111,-3 2 0,4 5 107,-4 5 1,-2 7-42,3 3 0,-1 4-174,5 1 0,0 2-332,0 3 0,1-2 135,4 7 0,-2-6-163,7 1 1,-5 1-35,5-1 0,-5 5-22,4-5 0,-1 0 29,2-5 0,1-1-114,-6-4 1,5 2-381,-5-7 0,5-4 239,-6-5 0,3-7-1000,-2 2 98,-4-4-100,6-1 195,-7 0 1102,0-6 0,-7-9 0,-1-7 0</inkml:trace>
  <inkml:trace contextRef="#ctx0" brushRef="#br0" timeOffset="3422">4636 59 7569,'0'-15'-475,"0"5"1178,0 1-382,-6 6 0,4-6 364,-3 5-378,-3 2 1,0-5-90,-6 7 0,-1 0 80,0 0 0,1 0-143,-1 0 1,-4 7 27,-1 3 1,-4 3-131,5 1 0,-1 1 12,6-1 0,-1 6-70,0-1 0,1 6 36,-1-6 1,6 5-127,-1-4 1,2 4 68,-2-5 1,4 6 25,6-6 1,0 5-44,0-4 0,1-1 64,4-4 1,5-1-50,9 1 0,4 0 35,6-1 0,0 1 1,0-1 0,1-1-11,-1-3 0,5 3-2,0-3 1,0-2-5,-5 2 0,-6-1 19,-4 6 0,-3-1-99,-1 1 1,-2 0 51,-4-1 0,-2 2-100,-7 4 0,0-4 9,0 3 0,-7-2-72,-2-3 1,-6 6-6,-4-1 1,1 0-129,-6-4 0,6-5-189,-2 0 0,-1-7 154,2 2 1,-1 1 367,6-1 0,-1 0 0,1-5 0</inkml:trace>
  <inkml:trace contextRef="#ctx0" brushRef="#br0" timeOffset="3721">4709 146 7569,'-23'0'1869,"9"0"-1832,7 0-357,14 0 1057,-5 0-488,10 0 0,-8 2 77,5 3 0,-4-4 122,5 4 0,1 2-205,9-2 0,2-1-104,8-4 1,0 0-141,4 0 1,4 0 105,5 0 0,1-6-56,0-4 0,-2-1 1,-3 1 1,1-3-156,-6 3 0,-1 2-95,-9-1-55,4 5 0,-12-4-1664,3 3 852,-9 4 1067,-4-6 0,-12 1 0,-2-2 0</inkml:trace>
  <inkml:trace contextRef="#ctx0" brushRef="#br0" timeOffset="4317">5438 117 7569,'0'-8'-45,"0"-5"1,2 10 733,3-7 0,-2 7 275,6-2 36,-5 3-568,9 2 1,-10 7 4,7 3 1,-7 9-222,2 5 1,1 5-47,-1 5 0,0-1-54,-5 6 0,0 0-159,0 4 0,0-1 34,0-3 0,5 3 103,0-3 1,1-1-472,-1 0 1,3-5 105,7 1 0,1-3-7,3-2 0,-1-2 147,6-2 1,1-4 93,4-7 0,7-6-3,2-3 1,4-3 113,2-2 1,0 0-170,0 0 1,-1-7 75,1-2 0,-5-4-196,0-2 1,-7 5-13,2 1 1,-5-1-27,-4-5 0,-6 6-5,-9-1 0,1 5-166,-6-5 0,-2 7-53,-8-2 1,-4-1-521,-11 1 997,-2 0 0,-7-1 0,-1-3 0</inkml:trace>
  <inkml:trace contextRef="#ctx0" brushRef="#br0" timeOffset="4529">5380 467 7569,'-8'-2'611,"3"-3"0,6 4-508,9-4 1,1 3-162,14 2 1,-1-4 417,5-1 0,10 0-140,0 5 1,11-5-64,-6 0 1,3 0-123,-3 5 0,-2-5-112,-3 0 1,1-1-112,-6 1 1,-6 4-357,-9-4 0,-3 1 544,-1 0 0,-1-5 0,1-5 0</inkml:trace>
  <inkml:trace contextRef="#ctx0" brushRef="#br0" timeOffset="5256">5351 117 7569,'11'-10'178,"4"1"0,4-1 315,15-5 0,11 2-256,14 4 0,-1-4-197,5 3 0,-5 2-42,-4-2 0,1 7 141,-6-2 0,-1 3-62,-4 2 0,-2 0 18,-3 0 1,-2 0-162,-3 0 1,-5 0 59,0 0 0,-1 0-163,-9 0 1,1 0 95,-6 0 1,-4 0 39,0 0 229,-7 7 1,8-4-116,-6 7 1,2 0 198,-2 4 1,-4 1 2,4-1 1,2 6 6,-3-1 0,3 9-197,-2 1 0,-4 7-47,4 7 0,-3 1 75,-2 0 0,0 4-116,0 1 1,0 4-339,0-4 0,0 4 173,0-4 0,0-5-179,0-5 1,0-7 210,0 2 0,5-5 200,0-5 0,-1-2-100,-4-8 0,5-4 195,0 0-347,0-7 110,-5 3 1,0-7-45,0-4 1,0 2 119,0-7 1,0-5-437,0-4 1,0-7 127,0 2 0,-5-4 15,0-1 0,0-2 195,5-3 0,-4 0 99,-1-10 0,0 9 284,5-9 0,-5 4-182,0-4 1,0 7 80,5 3 1,0 4-15,0 6 1,0 8 131,0 6 1,2 7-86,3-2 1,0 5-138,9 5 0,-2 3-8,7 7 1,4 6-85,1 3 0,3 5 32,3 5 0,4-3-141,0 3 0,6 2-94,-1-2 0,3 0 81,2-5 1,0 0 57,-1 0 1,-1-5 96,-3 1 1,2-12 103,-7 1 1,0-7-3,-5 2 0,-1-5 238,-4 0 1,-3-2-80,-7-2 0,-1-2 111,-3-2 0,-3-6 186,-7-10 0,0-2-225,0-7 0,-7-2-248,-3-3 0,-3-2 13,-1-3 0,-2-1-79,-4 6 1,9-5-37,-4 5 1,4-7-239,-4 3 0,6-1-22,-1-5 1,7 8-298,-2-7 1,2 10-220,-2 4 1,3 1 310,-3 9 1,4 0-1094,1 4 375,0 7 1173,6 1 0,2 14 0,7 1 0</inkml:trace>
  <inkml:trace contextRef="#ctx0" brushRef="#br0" timeOffset="5556">7625 59 7569,'-13'-7'1667,"3"-2"-1301,4-4 1,12 5 218,4 3-321,-4 3-121,1 2 1,-7 13 145,0 6 0,0 11-74,0 8 0,0 3-121,0 12 0,0-1 17,0 2 0,0 1-137,0-7 0,0 1-62,0-5 0,1-1-182,4 1 1,-2-7 60,7-3 0,-5-4 87,5-6 1,-7-3-547,2-7 198,3 1-178,0-7 0,0-3 23,-3-10 0,-3-3 625,-2-7 0,0-6 0,0-1 0</inkml:trace>
  <inkml:trace contextRef="#ctx0" brushRef="#br0" timeOffset="5754">7042 88 7569,'14'0'367,"1"0"0,14-5 356,10 0 0,16 0-329,13 5 0,10 0 347,4 0 1,4-5-561,2 1 1,-1-1 468,0 5 1,-6 0-1008,-3 0 1,-10 0 227,-5 0 0,-16 0-1409,-8 0 1,-8 0 1537,-7 0 0,-3 0 0,-6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7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9982 5356 7569,'-12'0'740,"1"0"1,3 0-587,1 0 1,4 2 0,1 0-1,4 2 1,6-1 0,3-2-1,4-2 1,5-3 0,1-4-1,2-1 0,0 2 0,1-4 0,1 5 0,3 0 0,0 1 0,1 1 1,0 0-1,2 2 0,-1 0-119,1 2 0,-1 0 0,3 0 0,-1 2 0,-2 0 0,1 2 0,-1-2 0,1 0 0,-1-2 0,1 0-28,-1 0 0,-4-4 0,2-1 1,-2-2-1,0 0 0,-4 1 1,-3 0-3,-2 1 0,-2 4 0,-3-3 1,-1 3-264,0 1 1,-3 0 340,0 0 1,-2-1 0,3-3 0,-3-4 0,1-2 0,-2-1-1,0-2 49,-3-2 0,0 2 1,-2-2-1,0 1 1,0 0-1,0-1 0,-2 1 1,0 1-129,-2 2 1,-5-2 0,3-1 0,-1-2 0,2-1-1,1-1 1,1 1 0,0-3-111,2 3 0,1-5 1,0 4-1,1-1 1,2 2-1,2-1 1,1 1-1,3 1-55,1 2 0,2 5 1,-1 1-1,0 1 1,1-1-1,-1 2 0,1 1 108,-1 2 1,0 2-1,1 0 1,1-2-1,1-1 1,2 2-1,2 1 1,2 1 76,2 0 1,-3 0 0,0 0 0,2 0 0,3 1 0,3 3 0,-2 2 8,0 0 0,-6 4 1,-2-2-1,1 2 0,-1 0 1,-1-1-1,-3-1 1,-3 2-16,-2 4 1,-2-1 0,3 2-1,-3-2 1,-1-1 0,-2 2-1,-2 3 1,-2-1 4,-3 1 0,-2 3 1,-7-2-1,-2 1 1,-3 0-1,0 1 0,2 2 1,0 1-130,1-1 1,4-3 0,3 0 0,1 0 0,0 1 0,3-3 0,3 0 99,1-3 0,0-2 1,0 0-1,1-1 1,2 1-1,2-2 124,1-3 0,2 2 0,3-4 0,2 1 0,2 0 0,6-1 1,4 0-1,5-2 144,3-2 0,6-1 0,-1 0 1,0-1-1,0-2 0,0-2 1,-3 0-1,-3 0-71,-5 2 1,-3 2-1,-3 1 1,-2 0 0,-3 0-1,-4 0-650,0 0 0,-2 1 1,-2 3-1,-6 2 0,-4 1 459,-6-3 0,-7 2 0,-3 0 0</inkml:trace>
  <inkml:trace contextRef="#ctx0" brushRef="#br0" timeOffset="1">12620 4945 7569,'-6'-1'433,"3"-2"0,6 0 1,4 0-62,3 2 1,7-3-1,2-1 1,3 0-1,2-1 1,2-1-1,5 0 1,2-1-328,1 0 1,0 6 0,1-3 0,-2 1 0,-2 0 0,-2 2-1,1 0 1,-2 2-192,0 0 1,-6-4-1,-4 1 1,-1 0-1,-3 2 1,-2 1-972,0 0 0,-5 0 1117,1 0 0,-11-5 0,2-2 0</inkml:trace>
  <inkml:trace contextRef="#ctx0" brushRef="#br0" timeOffset="2">12677 5117 7632,'7'6'205,"3"-1"1,4-1 0,1 1 0,1 0 0,5 0 0,3-1 0,4 0-1,1-1 224,3 0 1,1-2 0,0-1 0,-2-1 0,-2-2 0,-1-2 0,-2 0 0,-2-1-287,-1 0 0,-6 3 0,-3-2-2514,-5 0 2371,-9 4 0,-11 1 0,-7 6 0</inkml:trace>
  <inkml:trace contextRef="#ctx0" brushRef="#br0" timeOffset="3">13888 4500 7569,'-1'-7'18,"-2"2"1,-1 0-1,0-2 1,1-3-1,-3-1 1697,0 4-1656,4 2 1,-5 10-1,5 2 1,-3 4-1,0 0 1,-2 2 0,2 2-1,0 4-10,3 3 0,-4 0 1,3 2-1,0 2 0,2 2 1,1 0-1,0 1 1,0 0-34,0 3 0,5 1 0,1 0 1,1-2-1,-2 0 0,-2 1 1,1 1-1,-1 1-79,-2 0 1,-1 0 0,0 1-1,0-2 1,1-2 0,2-1 0,1-2-1,-2-3 71,0-1 1,-2-2-1,1-2 1,1-2-1,3-2 1,0-2 0,1-1 128,-4-2 1,1-4 0,-1-2 1390,2 0-1144,0-4 0,-4 3-415,0-8 1,1 3-1,3-3 1,3 3-1,4 1 1,0 0-1,2 0-47,2 0 0,-1 0 0,5 0 0,0-2 0,0 0 0,0-2 0,0 1 41,-1 2 1,3 1 0,-3 0 0,0 0 0,-3 0 0,-2 0 0,-2 0-154,1 0 1,-1 1 0,1 2-1300,-1 1 1489,-5 0 0,-6-9 0,-6-2 0</inkml:trace>
  <inkml:trace contextRef="#ctx0" brushRef="#br0" timeOffset="4">13796 4374 7569,'8'0'74,"0"0"1,1 0 0,1 0 0,1 0 0,1 0 0,-1 0 0,0 0 0,2 0 0,2 0-1,4 0 1,3 0 0,2 0 0,1 0 248,2 0 0,1 0 0,-3-1 0,2-2 0,-2-2 0,-1 0 0,-2 0 1,-3 3-353,-4 0 0,-6-1 0,-4-1 0,-5 1 0,-9 3 0,-7 4 29,-6 4 0,-11 2 0,-2 1 0</inkml:trace>
  <inkml:trace contextRef="#ctx0" brushRef="#br0" timeOffset="5">14459 4671 7569,'-12'-11'-264,"1"4"530,0 4 1,3-4 0,2 2 0,1 3 0,2 7-131,2 7 1,2 2-1,2 7 1,0 1-1,0 4 1,-1 1 0,1 0-1,1 3 1,0 0-1,-1 1-221,1 0 0,0-2 0,-3 1 1,2-2-1,2-3 0,0-2 1,1-3-113,1-1 1,-4-6 0,4-1 0,-1-3-143,0 0 0,-4-4 339,-2-1 0,-5 2 0,-7 1 0</inkml:trace>
  <inkml:trace contextRef="#ctx0" brushRef="#br0" timeOffset="6">14584 4740 7569,'-5'-23'120,"3"5"1,-5 3 0,2 2-1,3 2 1,1-1 29,1 1 0,3 3 0,2 2 0,3 0 0,4 0 0,3 1 1,3 3-1,2 1-59,1 1 0,2 0 0,-1 1 0,-2 4 0,-2 5 0,-3 5 0,-3 4 0,-5 4-93,-2 3 0,-1 5 0,-4 0 0,0 2 1,-3 1-1,-3 0 0,-5 1-72,-2-1 0,0 0 0,2-1 0,-1-2 0,1-4 0,1-1 0,1-2-3,1-2 0,6-7 1,-2 0-1,3-2 0,2-3 187,3-3 0,-2-2 1,6-5-1,1 0 1,1 0-1,1 0-44,1 0 1,3-3 0,0-1-1,-1 0 1,-1 0 0,-2 0-641,1 2 0,-1-1 1,1 1 573,-1-2 0,-5-5 0,0 3 0</inkml:trace>
  <inkml:trace contextRef="#ctx0" brushRef="#br0" timeOffset="7">15064 4785 7569,'-6'-17'154,"-3"-4"1,5 6-1,2 1 1,2 1-30,3 2 0,-1 2 0,3 5-125,0 8 0,1 5 0,6 2 0</inkml:trace>
  <inkml:trace contextRef="#ctx0" brushRef="#br0" timeOffset="8">15087 5014 7569,'-6'7'-187,"3"0"0,4-1 1,3 0-1,0 2 264,1-2 1,-2 1 0,4-5 0,2 2-78,1-1 0,-3 3 0,-2 0 0</inkml:trace>
  <inkml:trace contextRef="#ctx0" brushRef="#br0" timeOffset="9">15521 4808 7569,'-6'-23'151,"1"1"1,5 0 0,0 3 0,1 4 0,1 2 0,2 2 0,-3 0-44,-3 4 0,-1 3 1,-3 8-1,0 3 0,-1 5 1,-2 3-1,1 4 0,-1 3 1,1 2-224,-1 2 1,3 1 0,-1 5 0,1 1 0,1-1-1,0-1 1,2 0-18,2-1 1,2-1-1,2 2 1,2-5 0,1-3-1,5-4 1,1-3 39,3-4 1,6-5-1,-1-4 1,4-1-1,3-4 1,-1-1 0,1-6-1,0-4 241,-2-2 1,2-6 0,-3 2 0,-3-2 0,0-3-1,-2-2 1,-3-2 0,-2 1 142,-4-1 1,-6-4 0,0 1 0,-5 0 0,-7 0 0,-8 5 0,-8 3-397,-7 4 1,-6 4-1,-2 7 1,1 4 0,2 3-1,7 1 1,5 0-483,5 0 0,4 5 0,7 3 586,4 2 0,8 1 0,3 1 0</inkml:trace>
  <inkml:trace contextRef="#ctx0" brushRef="#br0" timeOffset="10">16069 4728 7569,'0'-7'459,"0"2"-306,0 3 0,-4 5 1,1 8-1,-1 2 1,0 2-1,0 4 0,0 3 1,1 1-72,-1-1 1,0 1 0,4 0 0,0 1-1,0 2 1,0 0 0,0 0-255,0-2 1,0-1 0,0-2-1,1-2 1,3-4 0,4-2-1,3-1-10,4-1 0,-1-5 1,4-2-1,0-3 0,-1-2 1,4-3-1,-1-5 0,0-3 350,-1-3 0,0-6 1,4 1-1,-1-4 1,-2-4-1,-1-3 0,0-3 1,0-3 248,0 1 0,-5-4 0,2 1 0,-5 0 0,-3 0 1,-8 5-1,-11 4-450,-11 2 1,-15 8-1,-9 8 1,-5 7-1,-1 5 33,3 4 0,12 7 0,4 7 0</inkml:trace>
  <inkml:trace contextRef="#ctx0" brushRef="#br0" timeOffset="11">16812 5094 7569,'-18'4'138,"4"1"0,5 1 0,5 3 0,3 2 0,1 3 0,0 1 1,0 1-1,0-1 0,0 1 0,1 2 0,2 2 0,0 2 1,0 2-1,-2 2-114,-1 0 1,0 1-1,0-4 1,-1-1 0,-3 0-25,-3-3 0,-9 8 0,-1-3 0</inkml:trace>
  <inkml:trace contextRef="#ctx0" brushRef="#br0" timeOffset="12">17405 4546 7569,'-5'-12'103,"-1"1"0,-2 1 1,1 1-1,-2 2 1,-1 2-1,-2 1 0,1 1 1,-1-1-1,2 3 109,3 3 0,2 4 0,5 6 0,-2 1 0,0 2 0,-2 4 0,1 4 0,2 3-223,1 5 1,0 4-1,0 2 1,0-1 0,0 2-1,0 0 1,0 0 0,0-4-96,0-2 0,1-7 1,2 2-1,2-3 1,0-3-1,1-1 0,0-5 1,0-3-194,0 0 1,-3-5 0,2 0-1,-1-3 299,-1-6 0,1-3 0,-4-6 0</inkml:trace>
  <inkml:trace contextRef="#ctx0" brushRef="#br0" timeOffset="13">17417 4591 7569,'0'-23'40,"0"2"0,1 2 0,3 2 1,4 2-1,2 0 0,1 1 1,1 1-1,-1 3 127,0 2 1,1-1 0,-1 4 0,1 0 0,0 0 0,2 3 0,1 0 0,1 2-126,0 0 0,-2 0 0,4 0 1,0 2-1,-2 0 0,1 3 1,-3 2-73,-2 2 0,-5 5 0,-4 2 0,-1 2 1,-2 2-1,-2 3 0,-1 2 0,-6 2 3,-5-2 0,-4 3 1,-3-1-1,0-2 0,2-2 1,0-4-1,1-2 4,3-1 0,2-7 0,3 2 1,1-2 142,2-2 1,6-2-1,1-5 1,6 0-92,4 0 1,1 0 0,1 1-1,-1 2 1,2 0 0,1 1-1,2 1-37,2 3 0,1-2 1,4 2-1,-1 1 0,-2 1 1,-2 1-1,-2 1-14,-2-1 1,-1 1 0,-3 0 0,-1 2 0,-3 1 0,-1-1 0,-2 0 0,-3 0 8,-4 2 1,-4-1 0,-6-4 0,-2 1-1,-2-1 1,-2-1 0,0-1 0,-1-3-3,2-1 0,0-1 0,-2-4 0,2 0 0,3 0 0,4 0 0,0-1-147,1-3 1,5 2 0,2-6 0,4-1 0,4-2 0,4-3 161,6-1 0,4-6 0,5 3 0</inkml:trace>
  <inkml:trace contextRef="#ctx0" brushRef="#br0" timeOffset="14">18034 4648 7569,'-12'-23'-38,"2"6"0,2 1 0,5 4 0,1 0 217,2 1 0,2 5 0,1 2 0,4 4-722,-1 4 1,0 1 542,-2 2 0,-3 8 0,5-2 0</inkml:trace>
  <inkml:trace contextRef="#ctx0" brushRef="#br0" timeOffset="15">18045 4968 7569,'-11'0'1360,"0"1"-1173,4 3 0,3-3 1,8 3-1,2-1 1,2-1-1,-1 2-521,2-1 0,-2 2 334,0-1 0,1 4 0,3-1 0</inkml:trace>
  <inkml:trace contextRef="#ctx0" brushRef="#br0" timeOffset="16">18536 4648 7569,'-11'-17'-114,"4"0"1,2 6 0,1-1-1,-1 2 1,-1 2 281,-3 5 0,-1 1 1,-1 2-1,-1 0 1,1 0-1,-1 0 1,1 2-1,-1 3 96,1 6 1,-2 2-1,-1 6 1,-1 1-1,0 2 1,0 1-1,-1-1 1,2 3-282,2 1 1,4-2 0,2 3-1,1-3 1,2-1 0,2 0-1,2-2 1,3 0-301,4-2 0,7-5 0,4 1 0,2-4 0,2-3 1,0-4-1,1-3 207,3-1 1,1-5-1,4-3 1,-2-3 0,0-3-1,0-3 1,-4 0 0,-2-4 269,-1 0 1,-1-6-1,-4 0 1,-6 1-1,-4-1 1,-4-1-1,-7-1-51,-7-3 1,-10 4 0,-9 2 0,-3 3-1,-4 5 1,1 5 0,2 6 0,5 2-417,5 2 0,8 2 1,0 1-1,3 1 307,5 3 0,1 2 0,6 6 0</inkml:trace>
  <inkml:trace contextRef="#ctx0" brushRef="#br0" timeOffset="17">18970 4580 7569,'0'-12'201,"0"5"0,-1 0 0,-3 4 1,-2 4-1,-2 5 18,0 4 1,1 3-1,-3 1 1,1 2 0,1 2-1,-1 3 1,0-1 0,0 1-281,2 2 1,4-2 0,0 5 0,1 0 0,2-1 0,0 2 0,2-2 0,1-2-168,5-4 0,2-1 1,3-6-1,1 1 0,2-4 1,2-3-1,2-3 291,2-2 1,-1-2-1,0-3 1,-2-4 0,1-2-1,2-2 1,1-4 241,-1-3 1,1-2-1,0-3 1,-1-2-1,-2-2 1,-2-1-1,-2-3 1,-3 1-140,-4 0 0,-4-2 0,-8 4 0,-6 1 0,-11 5 0,-13 7 0,-10 4 0,-5 5-520,0 3 1,-2 8 0,6 5 0,7 5 0,8 5 353,5 2 0,6 7 0,1 1 0</inkml:trace>
  <inkml:trace contextRef="#ctx0" brushRef="#br0" timeOffset="18">19438 4317 7569,'-6'-5'134,"-3"2"0,4-4 1,0-2-1,-1-1 1,1-2-1,-2 2 1,2 1 542,0 2 0,2 4 0,7-1-692,4 3 0,3 1 1,5 0-1,4 0 1,4 0-1,4 0 0,0 0 1,1 0-7,0 0 1,-3 0-1,1 0 1,-1 0-1,-3 0 1,-6 0-1,-3 0 1,-2 0 796,-1 0 157,-4 0-892,-2 0-53,-5 0 0,0 5 0,0 3 0,0 2 1,0 1-1,0 1 61,0-1 0,0 2 0,0 1 0,0 2 0,0 2 0,0 2 0,0 2-58,0 1 1,1 1 0,1 3 0,4 3 0,0 2 0,2 0 0,-1-2-80,1 2 1,-2 1-1,3 0 1,-3-2 0,1-1-1,-2-1 1,0-1 0,-3 0 17,0-3 0,1-1 0,1-2 1,-1-2-1,-2-2 0,-1 0 1,0-2 101,0 1 1,0-6 0,0-3 0,0 0 0,0 3 176,0 0 0,-1-5 0,-3-2-41,-4-3 1,-2-1-1,-2-1 1,-4-1-1,-3-2 1,-2 1-1,-2 2 1,0 1-141,0 0 0,-1 0 1,-1 0-1,-1 0 0,3 0 1,4-1-1,2-2-299,-1-1 0,4 1 0,-1 3-1780,2 0 2051,7-5 0,6-2 0,6-4 0</inkml:trace>
  <inkml:trace contextRef="#ctx0" brushRef="#br0" timeOffset="19">10975 6441 7569,'-10'-11'-202,"8"3"503,-6 1 1,6 9 0,2 2 0,0 6 0,0 4 0,0 1-1,0 1-241,0 0 0,0-2 0,1 5 1,1 1-1,3 1 0,1-1 0,-1-1 1,-3 1-86,-1 2 1,-1 1 0,0 0 0,2-1 0,0 0 0,2-2-1,0-1 1,1 0-3,3-1 0,-2 2 0,2-4 0,0-2 0,1-2 1,0 0 38,-1-1 0,-4-1 1044,3-2-614,-4-3 0,1-5-577,-8 0 0,4 0 27,0 0 0,5-5 0,6-1 1,1-2-1,0 2 0,2 1 95,2 2 1,-1-2-1,-4 1 1,2 2-1,1-1 1,2 1-1,1-2 1,1 1 32,-1 2 1,1-3 0,2 0-1,-2 2 1,0 1 0,-2 1 0,2 0-1,0 0-41,2 0 1,3 0 0,4 0-1,3 0 1,5 0 0,3-2 0,5-2 53,5-3 0,0 0 0,5 0 0,2-1 0,1 1 0,0 0 0,-3 2 111,-4 3 1,-2 0 0,-2 2 0,-2 0 0,-2 0 0,-2 0 0,-1 2 0,1 1-123,3 5 1,8-3 0,6-1-1,6-3 1,-28-1 0,0 0-1,2 0 1,1 0 0,1 0-1,1-1-117,3-1 0,0 0 0,2 1 0,1 0 1,0-3-1,0 0 0,-1 0 0,1-1 0,-2 0 1,1 0-1,0-1 0,0 1 0,-1-1 0,1 1 1,-1 1-1,0 0 146,0-1 0,-1 2 0,-1 1 0,-2 0 1,-1-1-1,-1 0 0,1 0 0,-1 1 1,1 0-1,-1 1 0,1 0 0,0 1 1,1 0-1,0 0 32,1 0 1,0 0 0,-1 0-1,0 0 1,6 0 0,0 0-1,3 0 1,-1 0 0,4 0 0,0 0-1,1-1 1,0 1 0,1-1-1,-1-1 1,2 0 0,-1 0-173,2 1 0,0 0 0,2 0 1,-1 0-1,1 1 0,1 0 0,-2 0 1,0-1-1,0 0 0,0 0 0,-2-1 1,0 0-1,-2 0 0,0 1 68,-3 0 0,0 1 1,-4 0-1,0 1 1,-2 0-1,0 1 0,0 0 1,0 1-1,0 0 1,-1 0-1,1 1 1,0 0-1,-2 0 0,1 0 1,0-1-1,0 0 79,0-1 0,0 1 0,3 1 0,1 0 0,1-2 0,0-1 0,3 1 0,2 0 0,0 0 0,1 0 0,1 0 0,0 0 1,0-1-1,1 0-30,-1 0 1,1 0-1,1-1 1,1 0 0,-2 0-1,0 0 1,2 0 0,-1 0-1,1 0 1,-1 0 0,-1 0-1,-1 0 1,-1 0-1,-2 0 1,-1 0 0,-2 0-4,-1 0 1,-1 0-1,1 0 1,0 0 0,-4-1-1,0 2 1,1-1-1,0 1 1,-1 0 0,0 0-1,0 1 1,0 0 0,0 0-1,0-1-54,2 0 1,-1-1 0,4 0 0,-1 0 0,2 0 0,0 0 0,2 0 0,0 0 0,1 0 0,1-1 0,2 0-1,0-1 1,1 0 0,0-1-13,0 0 0,0 0 0,-2 0 0,0-1 0,0 0 0,1 0 1,-3 0-1,1 1 0,0 0 0,-1 0 0,0 0 0,0 1 0,0-1 1,-1-1-1,-1 2 0,-1-1 77,-1 1 0,-1-1 0,-1-1 0,0 1 0,-2 0 0,1 2 1,-2-1-1,0 1 0,0 1 0,0-1 0,0 0 0,0 1 0,2-1 1,1-1-1,0 0 0,1 0-3,3 1 0,-1 0 0,4 0 0,1 1 0,0 0 1,1 0-1,0 0 0,-1 0 0,1 0 0,-1 0 1,1 0-1,0 0 0,0 0 0,0 0-101,-1 0 1,0 0-1,-2 0 1,-1 0 0,-3 0-1,-1 0 1,-3 0-1,-1 0 1,-2 0 0,0 0-1,-4 0 1,0 0 0,-1 0-1,-2 0 120,0 0 0,-2 0 0,23 0 1,-2 0-1,-6 0 0,-4-2 0,-2 0 1,-1-2-1,0 1-20,-1 2 0,4 1 0,-1 0 0,2 0 0,1 0 0,-2 0 1,-2 0-1,-3 0-252,-5 0 0,-2 0 0,-6 0 1,-5 0-1,-2 0 0,-4 0 315,-2 0 0,-4 0 0,-1 0 0,2 0 0,3 0-53,3 0 0,4 0 0,8 0 0,3 0 0,3 0 0,0 0 0,-2 0 0,-6 0 83,-5 0 1,-3 0 0,-6 0 1506,1 0-2222,-6 0 1,0 0 654,-2 0 1,-1 0 0,3-1 0,-1-3 0,-4-2 115,-3-1 0,-1-3 0,-4 3 0,-1-3 0,2-2 0,2 1-342,3-1 1,1 3-1,0-1 1,0-2 0,0-2-1,0-2 1,0 0 155,0-2 1,0-1 0,0-4-1,0 0 1,0 1 0,-2-1-1,0 0 190,-2 0 1,-5 3-1,3-2 1,-2-1-1,1 2 1,-2 0-1,0 1 1,0-1-225,1-2 1,6 1 0,-3 2-1,1 2 1,0 0 0,2 2-1,0-2 1,2 2-382,0-1 0,4 2 0,1 5 0,1 2 0,3 4-2085,2 3 2505,0 1 0,5 10 0,2 3 0</inkml:trace>
  <inkml:trace contextRef="#ctx0" brushRef="#br0" timeOffset="20">10347 7252 7569,'0'-11'105,"0"-1"1,-1 2 0,0 4 0,-1 6 0,5 8-1,1 5 35,1 7 1,3 1 0,-5 3-1,0 2 1,-2 1 0,-1 3 0,0 1-1,0 1-151,0-1 0,0 0 0,0-4 0,0-2 0,1-2 0,2-4 0,1-4 0,0-2-275,1-1 1,-3-2 0,5-1 285,-2-2 0,-2-4 0,-3 2 0</inkml:trace>
  <inkml:trace contextRef="#ctx0" brushRef="#br0" timeOffset="21">10541 7321 7569,'6'-23'12,"0"-4"1,5 2-1,2 2 1,1 4-1,2 3 1,1 2-1,-1 2 80,-2 5 1,-1-2 0,0 5 0,1 1 0,1 2 0,-1 1 0,-1 1-1,-2 3 16,0 4 0,1 6 0,-1 2 1,-1 1-1,-2 2 0,-3 1 0,-1 4-44,0 0 0,0 0 0,-4-1 1,0 0-1,0 1 0,-2 2 1,0 0-1,-3 0-66,-2-2 1,0 2-1,-5 1 1,2-3 0,1-2-1,2-5 1,-1 0 0,0-3 30,1-1 1,4-6 0,-2 0 18,0-2 1,4 0 0,-2-3 0,6 2-1,4 0-67,4 1 0,0-4 0,2 3 0,2-3 0,4-1 0,3 0 0,0 0 1,1 0-255,0 0 1,-4 0-1,-1 0 1,-2 0 0,-2 0 272,-1 0 0,-7-5 0,-1-1 0</inkml:trace>
  <inkml:trace contextRef="#ctx0" brushRef="#br0" timeOffset="22">11113 7298 7569,'-12'-23'585,"6"5"1,1 4-615,0 5 1,3 6-1,-1 6 1,1 5-1,4 2-1892,1 2 1921,-1-1 0,8 1 0,-4-1 0</inkml:trace>
  <inkml:trace contextRef="#ctx0" brushRef="#br0" timeOffset="23">11090 7492 7551,'7'6'-107,"1"-2"1,0-1 0,-1 1 137,1 3 0,-6 0 1,3-1-1,-1 0 0,0 1-770,-2 1 739,0-2 0,-7-1 0,-2-5 0</inkml:trace>
  <inkml:trace contextRef="#ctx0" brushRef="#br0" timeOffset="24">11341 7378 7569,'0'-17'16,"0"5"1,0-4 0,0 4 369,0 0 1,0 3-1,0 6 1,0 6-332,0 6 0,-5 8 0,-2 1 1,0 1-1,1 1 0,-1 3 0,2 2 1,-1 1-96,-1-2 0,5 2 0,-2 0 1,3-3-1,2-4 0,3-2 0,5 0-33,5-1 0,3-6 0,8-4 1,1-3-1,3 0 0,2-3 0,-1-5 118,2-5 0,-3 0 0,0-10 0,-2 0 0,-4 0 0,-5 0 0,-4 1 0,-5-2 97,-3 0 0,-4-2 0,-7 0 0,-6 1 0,-6 2 0,-3 1 0,-1 0-240,-4 1 0,1-2 0,4 6 1,2 4-1,1 4 0,0 2 1,1 0-1,2 1-280,1 2 1,1 2 0,2 3 0,3 4 0,3 2 0,3 1 377,1 1 0,6-5 0,5 1 0,6 0 0,6 3 0</inkml:trace>
  <inkml:trace contextRef="#ctx0" brushRef="#br0" timeOffset="25">11695 7355 7569,'-6'1'-425,"2"3"437,3 4 1,2-2 0,1 2 0,3 1 0,1 1 0,0 1 0,-1 2 0,0 2 159,-2 4 1,-1 3-1,1 1 1,0-1-1,0 0 1,-1-3-1,2-3 14,4 1 0,2-4 0,1 1 0,2-4 0,2-4 0,4-1 0,3-2-46,1-2 0,4-6 0,0-3 1,1-3-1,0-4 0,-2-6 1,-4-3-1,-1-4 79,-2-1 1,-6-1 0,-2-5 0,-6 1 0,-4 0 0,-3 1 0,-6 2 0,-7 6-328,-5 5 0,-13 3 0,-7 7 1,-4 2-1,-3 6 0,5 4 0,5 6-2872,8 2 2980,4 7 0,7-5 0,1 5 0</inkml:trace>
  <inkml:trace contextRef="#ctx0" brushRef="#br0" timeOffset="26">22899 7058 7569,'-10'-15'0,"2"0"171,3 4 1,4 6 0,-2 7 0,-2 1 0,-1 6 0,-3 5 0,0 5 0,0 4-1,2 4 1,-2 3 0,0 2 0,1 0-54,4-2 0,-1-1 1,1 3-1,2-3 0,1-1 1,2-2-1,1-2 0,2-3 1,0 0-1,0-4-458,0 0 0,3-2 0,-3-3 0,0-2 340,1-3 0,1-2 0,6-5 0</inkml:trace>
  <inkml:trace contextRef="#ctx0" brushRef="#br0" timeOffset="27">22967 7081 7569,'7'-23'-29,"4"2"0,-1 0 1,6 3-1,0 2 1,2 3-1,-2 3 1,1 2-1,-3 1 213,-2 1 1,-4-1 0,0 5 0,1-2 0,-1 3-1,1 3-78,-1 6 1,-6-2-1,4 2 1,-3 1-1,1 1 1,0 1-1,0 1 1,0-1-102,-2 0 1,3 5 0,-1-1 0,-1 0 0,-2 0 0,-1 2 0,-1-1-104,-3 1 1,-3 2 0,-5-4 0,-2-1 0,-3-1 0,1-2 0,-2-1 0,1-1 208,1-1 0,1-4 0,3 2 1,1-1 23,-1-2 0,6-1 1,4 1-1,4 0 1,6 0-1,3-2 1,3 1-68,1 1 0,6 0 0,-2 3 0,2 1 0,2-2 0,0 1 0,0 0-58,0 3 0,-6 1 0,-1 2 0,-4-1 0,0 1 0,-2-1 0,-3 0 0,-3 2 15,-2 2 1,-2-1-1,-2 4 1,-2 0-1,-4 0 1,-5 1-1,-4 0 1,0-2-111,-4 0 1,-4-2 0,-2-5 0,3-1 0,3-2 0,3-2 0,0-3-148,0-1 1,4-2-1,0-3 1,6-5 0,5-3 231,6-3 0,8-6 0,7 4 0</inkml:trace>
  <inkml:trace contextRef="#ctx0" brushRef="#br0" timeOffset="28">23493 7149 7569,'0'-16'222,"0"-2"0,0-3 0,0 2 1,0 3-1,-2 5-55,-1 3 0,0-1 0,-3 7 0,1 3 0,2 6-674,2 3 1,1 2-1,0 2 1,0 2 506,0-2 0,5 3 0,1 1 0</inkml:trace>
  <inkml:trace contextRef="#ctx0" brushRef="#br0" timeOffset="29">23458 7355 7569,'12'0'546,"-1"0"1,1 0 0,-2 1-456,-3 3 1,2-1 0,-6 3 0,-3 0 0,-4-1-1427,-2 0 1335,3 4 0,-7-2 0,4 4 0</inkml:trace>
  <inkml:trace contextRef="#ctx0" brushRef="#br0" timeOffset="30">23801 7252 7569,'-6'-16'49,"1"3"1,5-2 0,0 2-1,0 2 208,0-1 1,-2 7 0,-1 5-1,-6 7 1,-4 4 0,-3 4-183,-2 4 0,4-1 1,-1 1-1,2 1 1,3 2-1,1 2 1,2 0-1,2 0-115,3-2 1,2-2 0,4 2 0,3-2 0,3-3 0,3-4-1,4-4 43,5-2 0,1-3 0,7-4 0,-1 0 0,4-2 0,1-2 0,1-4 1,-2-5 129,-1-2 1,-6-6 0,-1 2 0,-5-2 0,-6-2 0,-5 0 0,-5-1-227,-3-3 1,-7-1-1,-6-2 1,-7 3 0,-6 4-1,-4 4 1,-2 4-1,1 4-225,-2 3 1,6 3-1,1 5 1,6 0-1,3 1 1,3 3-1,3 4-1069,2 2 1387,6 1 0,-8 1 0,3-1 0</inkml:trace>
  <inkml:trace contextRef="#ctx0" brushRef="#br0" timeOffset="31">24212 7229 7569,'-7'-10'379,"0"1"1,1 3-1,0 1-294,-3 2 1,-1 2-1,-2 2 1,1 4-1,-1 7 1,2 6-1,1 3 1,2 3-120,-2 3 0,4 2 1,1 5-1,4-1 1,5-1-1,6-3 1,7-1 104,4-2 1,6-7 0,2-4 0,3-4 0,1-3-1,2-6 1,1-4 0,1-6 390,-1-2 1,-2-6-1,-1-3 1,1-4 0,-2-3-1,-3-1 1,-3-3-480,-3-1 0,-8-2 0,-4-2 0,-7 1 0,-8 0 0,-8 1 0,-15 2 0,-12 6-2700,-11 5 2717,17 13 0,-1 2 0,-1 2 0,-2 1 0,-44 2 0</inkml:trace>
  <inkml:trace contextRef="#ctx0" brushRef="#br0" timeOffset="32">16674 8703 7569,'-5'-12'-853,"4"5"1122,-3-1 0,3 4 0,1-3 0,1-1 1,3 3-1,2 5 0,1 6 0,-3 4-38,-3 2 1,-1 3 0,0 0 0,0 1 0,0 0-1,0 3 1,0 3 0,0 0 0,0 1-206,0 0 1,0-1-1,0-2 1,0-1 0,1 1-1,2 2 1,2 1-79,1 0 0,0-4 1,3-2-1,-2 0 0,-1-3 1,0-1-1,2-2 0,-2 0 9,-2 1 0,-3-5 1,-1 1-38,0 1 0,2-4 0,1-1 70,5-3 1,-2-1 146,2 0 0,-5 1-120,0 3 1,0-3 0,1 3 0,3-2 0,4-2-10,0 0 1,0 0 0,1 0 0,-1 0 0,1-2 0,-1 0 0,0-2 0,1 1 60,-1 2 1,5 1 0,-1-1-1,-1-2 1,0-1 0,1 2-1,3 1-30,-1 1 1,9 0 0,-3 0 0,2 0 0,3 0-1,2 0 1,3-2-42,2-1 0,3 1 0,0-1 0,0 1 0,0 2 0,0 0 0,-1 0 0,0 0 87,1 0 0,-7 0 0,4 0 1,-2 0-1,0-1 0,2-2 1,2 0-1,2 0-16,2 2 0,-3-3 0,5-1 0,3 0 1,3-1-1,2 0 0,2 0-139,3 0 1,-2 3 0,3-2 0,-7 1-1,-4 1 1,-4 0 0,-4 2 19,-2 1 0,-2 0 0,0 0 1,0 0-1,1 0 0,0 0 0,2 0 1,2 0 43,2 0 0,1 0 0,5 0 0,1-2 0,1 0 0,0-2 0,-2 2 57,-2 0 1,0 1 0,-3-1 0,-4-2 0,-3 1 0,-1 2 0,-1 1 0,-1 0-70,-1 0 0,-1 0 0,6 0 1,0 0-1,4 0 0,-1 0 1,2 0-82,-1 0 1,-2 0 0,3 0 0,-2 0-1,-1 0 1,0 0 0,0 0 0,-2 0-40,-4 0 1,-1 0-1,-4 0 1,-3 0 0,-2 0-1,-3 0 1,0 0 277,-1 0 1,2 0-1,-4 0 1,2 0 0,1 0-1,0 0 1,-1 0-33,-1 0 1,2 0 0,-3-1 0,2-2 0,2-1 0,0 2 0,1 0 0,-2 2-152,1 0 1,2 0 0,-1-1-1,0-1 1,-4-2 0,0 1-1,-3 2 161,-2 1 1,0 0 0,-1 0-33,1 0 0,-5 0-579,1 0 0,-4 4 1,3 0-1,2-2 493,1-1 0,2 5 0,-1 0 0</inkml:trace>
  <inkml:trace contextRef="#ctx0" brushRef="#br0" timeOffset="33">20603 8623 7569,'0'-8'83,"0"1"1,-1-1 0,-2 0 0,0 1 0,-1-1-1,0 0 1,0 1 0,2-2 0,-1 0 0,1 0 0,-2 2 1789,1-2 1,2 2-1753,1 0 0,0 5 1,-1 2-1,-2 8 1,-2 5-1,0 3 1,0 3-1,1 4-148,-1 3 1,4 1 0,-3 0 0,3 2 0,1 2 0,0-1 0,1 1-48,3-2 0,2 0 1,6-4-1,-1 2 0,2-2 1,1-2-1,1-2 1,-1-4-303,-1 0 1,-2-2 0,0-4 0,-1 1 375,-2-1 0,-8-4 0,-6-2 0</inkml:trace>
  <inkml:trace contextRef="#ctx0" brushRef="#br0" timeOffset="34">15909 9456 7569,'-4'-11'138,"1"2"0,0 5 1,3 9-1,3 8 1,0 6-1,0 3 0,-3 2 1,-3 2 136,0 5 1,-5 2 0,4 1 0,2 0 0,0-1 0,2-1 0,0-1-1,0 0 1,0 1-299,0-1 0,2 0 1,0-4-1,3-2 1,0-2-1,2-4 1,-2-4-329,0-2 1,0-1 0,-3-1-1969,2 0 2319,0-4 0,1-7 0,2-7 0</inkml:trace>
  <inkml:trace contextRef="#ctx0" brushRef="#br0" timeOffset="35">16069 9662 7569,'0'-16'113,"0"3"1,1-2 0,2 2 0,2 2-1,1-1 1,3 1 0,3-1 88,3 1 1,-2 3-1,3 2 1,-1 1-1,1 2 1,-1 2 0,0 1-1,2 1-110,0 3 1,-3 2-1,1 6 1,-2 1 0,-3 2-1,-1 4 1,-2 2-135,-2 2 1,-2 0 0,-4 0-1,-3 1 1,-3 1 0,-3 2 0,-2-2-1,1 0 1,-1-3 0,-3 1 0,0-1 0,1-2 0,1-2 0,2-2 0,1-2 0,1-2 270,1-5 0,6 3 0,-1-3-69,6-1 1,4-1 0,8-5 0,4 0 0,3 0 0,1 0 0,1 0-178,3 0 1,-5-4-1,3 1 1,-6 0-1,-3 1 1,-2-1-1,-1-1 1,-2 2-2520,1 0 2536,-6 2 0,9-5 0,-2-1 0</inkml:trace>
  <inkml:trace contextRef="#ctx0" brushRef="#br0" timeOffset="36">16663 9582 7569,'-5'-18'142,"4"-2"0,-3 5 0,3 1-73,1 1 0,0 8 0,0 5 0,-2 6 0,0 5 1,-2 0-601,1 0 0,-2 2 1,2 1 530,0 1 0,2 1 0,1-5 0</inkml:trace>
  <inkml:trace contextRef="#ctx0" brushRef="#br0" timeOffset="37">16697 9799 7569,'0'12'108,"0"-1"0,0 0 405,0 1 1,0-5-1,0 1 1,0 1-1,0 1-860,0 1 0,0-3 0,0 0 347,0 1 0,0-4 0,0 0 0</inkml:trace>
  <inkml:trace contextRef="#ctx0" brushRef="#br0" timeOffset="38">16949 9502 7569,'-7'-5'117,"3"-3"0,3-2 0,1-1 0,1-1 0,3 1 0,4 0 0,2-1 0,0 1 0,0 1 0,2 1 0,3 2 0,1 2 92,0 3 1,-2 2 0,0 4-1,1 2 1,-1 2 0,-2-1 0,0 2-1,-1 1 1,1 2-273,-1-1 0,-3 0 1,-1 2-1,1 1 1,-2 1-1,-2-1 1,-1-1 89,0-2 0,-3 1 0,0-1 1,-6-1-1,-4-1 0,-3-2 0,-1-1 79,-1 0 1,0-2-1,3 4 1,1-1 0,0 0-1,0-2 1,3-1 15,0-1 1,4 5-1,-2-3 1,1 1 0,2 3-1,2 1-120,1 2 1,0-4 0,1-2-1,3 0 1,4 1 0,2 0-1,1 1 1,2-1-70,2 2 0,-1-2 1,4 0-1,-2 1 0,0-1 1,-1 1-1,0 1 69,-1 1 1,-5 2 0,-3-1 0,-1 0 0,-3 2 0,-5 1 0,-6 3 0,-5 0 22,-5 4 0,-4 0 0,-2 1 0,-3-2 0,-1-2 0,-2-2 0,1-2-224,-1-1 1,6-2 0,0 1 0,4-2-1,6-2 1,4-3 0,4-2-2815,7 1 3013,11 0 0,11-9 0,8-1 0</inkml:trace>
  <inkml:trace contextRef="#ctx0" brushRef="#br0" timeOffset="39">17451 9788 7569,'-5'-18'316,"-1"-2"1,-4 4-1,1 4 1,1 3-8,-1 5 1,-1 3 0,-1 2 0,-1 3 0,1 5 0,-1 5 0,2 5 0,1 4-365,2 3 0,4 0 0,-1 3 0,3-1 0,1-3 0,0-1 0,1-2-3,3-3 0,4-3 1,6-4-1,2-2 1,2-3-1,2-3 1,2-2-1,2-4 197,3-2 1,-3-6-1,2-6 1,-2-2-1,-1-2 1,-1-2-1,-3-2 1,-4-3 1,-3 1-1,-5-6 1,-6 0-1,-7 3 1,-10 1-1,-10 2 1,-8 1-512,-7 5 0,-7 9 0,-3 7 0,2 3 1,3 2 370,9 3 0,2 2 0,6 5 0</inkml:trace>
  <inkml:trace contextRef="#ctx0" brushRef="#br0" timeOffset="40">20158 9331 7569,'-23'0'182,"1"0"1,3 0 0,4 0-1,4 1 1,3 3 0,6 4 0,3 3-1,4 3 1,3 2 0,3 3 0,2 6-1,-2 4 1,-2 4 0,0 1 74,1 0 1,-4-2-1,-1 1 1,-1 3 0,0-1-1,-1-1 1,-1-2 0,1-3-301,0-1 1,3-1 0,-3-4 0,4-2 0,0-2 0,0-4-252,-2-2 0,0-7 294,-1-2 0,2-2 0</inkml:trace>
  <inkml:trace contextRef="#ctx0" brushRef="#br0" timeOffset="41">20238 9525 7569,'0'-28'178,"1"4"0,3-1 1,5 4-1,5 5 0,3 1 1,2-1-1,-1 2 0,-1 2 12,-3 0 0,-2 6 0,1 1 0,1 1 1,1 0-1,-1 3 0,-2 4 0,-3 5-52,-2 6 1,-1 0 0,3 5-1,-2 2 1,-1 1 0,-1 4 0,0 1-121,-2-2 0,-2 4 0,-1 0 0,0 2 0,0-1 0,0 1 1,-1-1-1,-2-1-100,-1-1 1,-4 3 0,0-5 0,-1 0 0,0-2 0,3-3-1,-1-2 1,2-3-63,0-4 1,0-4 249,1 0 1,4-6-1,0 2 1,7-3 0,3-1-1,1 0 1,2-1-70,2-3 1,-1 3 0,4-4-1,0 1 1,0 0 0,1 2-1,-2 0 1,0 1-652,-1-3 1,-3 3 613,2-3 0,-2-2 0,-2-1 0</inkml:trace>
  <inkml:trace contextRef="#ctx0" brushRef="#br0" timeOffset="42">20832 9502 7569,'-7'-29'141,"2"2"1,5 8 0,2 4 0,1 2 0,4 2 0,-1 0 0,-1 0 111,0 4 1,-4 3 0,3 8-1,-3 3 1,-1 4 0,0 0-1165,0 0 0,0 2 911,0 2 0,6-2 0,0 3 0</inkml:trace>
  <inkml:trace contextRef="#ctx0" brushRef="#br0" timeOffset="43">20900 9639 7569,'-16'1'86,"4"3"1,7-2 69,9 1 1,-1 0 0,4 1-157,2 3 0,-4 3 0,0 2 0</inkml:trace>
  <inkml:trace contextRef="#ctx0" brushRef="#br0" timeOffset="44">21311 9297 7569,'-5'-7'257,"3"-3"1,-6 4 0,0 1 0,2 5 0,2 6 0,2 4-28,-2 2 0,1 4 0,-3 3 0,0 4 0,1 2 0,-2 3 0,2 1 0,0 2-350,3-2 1,-3 3 0,1-4-1,1 0 1,2-2 0,1-3 0,0-4-44,0-2 0,0-2 0,1-4 0,3-1 0,4-2 27,2-4 1,1-3 0,2-1 0,1-1 0,1-2 0,-1-2 0,0 0 0,0-1 135,1 0 0,6-2 0,-4-4 0</inkml:trace>
  <inkml:trace contextRef="#ctx0" brushRef="#br0" timeOffset="45">21403 9639 7569,'-12'-5'67,"6"3"1,2-6 0,3-1 0,1-1 0,0-1 0,0-1 481,0 1 0,1-1 1,2 1-1,0-1-303,0 1 1,-2 6 0,-2 5 0,-2 8-1,-2 4 1,-1 5 0,-2 0-199,2 4 0,-3 4 0,5 3 0,1 1 0,-1 2 0,0-1 0,1 1-295,2 0 1,1-1-1,0-1 1,0-3 0,0-3-1,0-4 1,0-2-820,0-3 0,5-3 1066,3-3 0,2 2 0,1-4 0</inkml:trace>
  <inkml:trace contextRef="#ctx0" brushRef="#br0" timeOffset="46">21700 9377 7569,'0'-12'272,"0"4"0,-2 2 0,-1 0 0,-5 1 46,-2 0 1,3 6-1,4 7 1,1 2 0,2 2-1,0 4 1,0 3 0,0 2-220,0 2 1,2 0 0,0 0 0,2 0-1,0-1 1,0 1 0,-1 0 0,0-1-236,-2-3 1,-1-3 0,1-4 0,2-1 492,1 0 0,0-5-234,-4-6 1,0-6 0,0-5 0,0 0-1,0-1 1,1 1-185,3-1 0,2 2 0,4 1 0,-1 3 0,-1 1 0,1 2 1,1 1 12,1-2 1,2 3 0,1-3 0,2 3 0,1 1 0,1 0 0,-1 0-71,4 0 1,0 5-1,1 1 1,-2 2-1,-2-1 1,0 2 0,-3 3-1,-1 2-72,-4 1 0,-2 1 0,-1-2 0,-3 3 0,-4 1 0,-4 1 0,-3 0 196,-4 0 0,-5-5 0,-2 1 1,-1-2-1,0-2 0,-1-1 0,-2-1 1,-1-3-37,1-1 1,-1-1 0,0-4 0,0 0 29,0 0 0,0-10 0,0-3 0</inkml:trace>
  <inkml:trace contextRef="#ctx0" brushRef="#br0" timeOffset="47">21665 9388 7569,'-5'-23'295,"4"5"1,-3 3-1,4 2 1,4 3 0,4 3-1,2 2 1,1 1-1,1 0 23,-1 1 1,11 2 0,4 1 0,7 0 0,4 0 0,2 0 0,2 1 0,1 2-782,-1 1 0,-6 3 0,-7-2 463,-4 2 0,1 0 0,-7 5 0</inkml:trace>
  <inkml:trace contextRef="#ctx0" brushRef="#br0" timeOffset="48">10404 8885 7569,'-11'-12'96,"0"-3"0,-1 7 0,2-2 0,1 0 0,1 2 0,1 5 0,1 6 206,2 5 0,2 6 0,2 3 0,0 4 0,0 4 0,0 3 0,0 4 0,0 1-261,0 1 0,0 0 0,0 0 0,0 1 0,0-1 1,0 0-1,2 0 0,0-1-103,2-2 1,4-3 0,-3-5 0,0-2-1,1-2 1,-1-3 0,0-4 238,-2 0 1,-1-2 565,2-3-742,-3-2 1,10-8 0,-4-1 0,5 0 0,3-1 0,4-1 0,3-2 0,0 2-90,1 1 1,1-3-1,2 3 1,-1 0 0,-3-2-1,-6 2 1,-3 0-433,-2 3 1,-3 1 0,-3 1 519,-4 0 0,-3 0 0,-10 0 0</inkml:trace>
  <inkml:trace contextRef="#ctx0" brushRef="#br0" timeOffset="49">10313 9194 7569,'0'-12'29,"0"1"1,0 0-1,1 0 1,3 2-1,4 3 1,2 1-1,1 3 120,1 0 1,4 2 0,3 0 0,3 0 0,1 0 0,0 0 0,-2 0-1,-1 0 1,-2 2-539,-1 1 1,2-1 0,-4 1 388,-1-1 0,-1-7 0,-2-2 0</inkml:trace>
  <inkml:trace contextRef="#ctx0" brushRef="#br0" timeOffset="50">10324 8885 7569,'0'-11'116,"2"0"1,2-1 0,3 1-1,5 1 1,2 1 0,2 1 95,2-1 1,2 3 0,7-2-1,3 1 1,2-1 0,0 2-1,-3 1 1,0 2-610,0 2 1,-3-3 0,-1 0 0,-3 2 396,-3 0 0,-5 7 0,2 2 0</inkml:trace>
  <inkml:trace contextRef="#ctx0" brushRef="#br0" timeOffset="51">10930 8943 7180,'7'0'170,"1"0"1,2 0 0,3 0 0,3 0 0,1 1-1,1 1-109,-1 2 1,1 0-1,1-3 1,-2 2-1,-2 1 1,0-2-1,-1-1-61,-1-1 0,-7 0 0,-1 0 0</inkml:trace>
  <inkml:trace contextRef="#ctx0" brushRef="#br0" timeOffset="52">10918 9171 9757,'12'0'87,"-1"0"1,1 0 0,0 0 0,2 0 0,3 0-1,-1 1 1,2 2-579,0 1 0,-3-1 0,3-3 491,-2 0 0,5 0 0,-4 0 0</inkml:trace>
  <inkml:trace contextRef="#ctx0" brushRef="#br0" timeOffset="53">11387 8760 7569,'-5'-17'5,"3"1"1,-2-3 0,3 4 0,1 2 0,0 1 0,0 1 0,0 0 1202,0-1 1,0 5-1024,0-1 0,-4 12 0,1 2 0,0 8 1,0 5-1,1 5 0,-2 5 0,2 4-173,0 2 0,2 4 0,-1 3 0,-1 4 0,-2 2 1,1 1-1,2-1-189,1-1 1,0-1 0,0-1 0,1-4 0,2-3 0,1-2 0,-2-3 107,-1-3 0,-1-2 0,0-5 0,2-1 1,0-3-1,2-4 1622,-2-2-1480,0-2 1,-1-4 0,3-4 0,3-1 0,4-2-140,0 0 1,0 0 0,2 0 0,1 0 0,1 0 0,-1 0 0,-1-2-164,-2-1 1,-3 1 0,0-3 0,1 0 0,-1-3 228,0-2 0,2-1 0,-4-1 0</inkml:trace>
  <inkml:trace contextRef="#ctx0" brushRef="#br0" timeOffset="54">11307 8657 7569,'0'-23'137,"0"2"0,0 2 0,1 3 0,3 4 0,3 0 1,3 2-1,2 1 52,-1 2 0,-3 4 0,0-1 1,2 3-1,2 1 0,4 1 0,-2 2 1,-2 2-284,0 1 0,3-2 0,0 2 0,-1 1 0,0-2 0,0 0 0,3-3 0,0 0 94,4-2 0,0 0 0,2 0 0</inkml:trace>
  <inkml:trace contextRef="#ctx0" brushRef="#br0" timeOffset="55">11729 8646 7569,'-10'7'112,"2"1"1,5 1 0,1 1 0,2 3 0,0 1 0,0 2-1,0 2 53,0 2 1,2 7-1,0 4 1,2 5-1,-1 3 1,-2 1 0,-1 0-1,0 0-145,0-1 0,0-2 0,1-7 0,2-4 0,0-6 0,0-5 0,-2-2-28,-1-2 1,1-4 0,2-5 7,1-4 0,0-5 0,-4-4 0</inkml:trace>
  <inkml:trace contextRef="#ctx0" brushRef="#br0" timeOffset="56">11798 8817 7569,'0'-17'135,"0"5"1,0-5-1,1 2 1,3 0-1,3 1 1,4 1 84,0 2 1,4 1 0,0 1 0,1 2 0,-1 2 0,1 3 0,1 2 0,-1 4-198,-2 3 1,-1 5 0,-2 2 0,0 2 0,-4 2 0,-3 2 0,-3 2-1,-1 0-71,0 1 0,-1 0 0,-1 1 1,-4 2-1,0 2 0,-3-1 1,-1 3-44,-1-1 0,-1-4 1,1 2-1,1-3 1,2-1-1,3-2 1,1-2-1,0-3 292,2-4 1,1-4 0,2-2 0,3-1-86,3-2 0,3-2 0,2-1 0,-1 0 0,2 0 0,1-1 0,1-2 0,-1-2-472,-1-1 1,-2 2 0,1-2 0,-2-1 355,-3 1 0,4-1 0,-5-5 0</inkml:trace>
  <inkml:trace contextRef="#ctx0" brushRef="#br0" timeOffset="57">12186 8794 7569,'-11'-11'600,"0"-1"0,4 1 1,3-1-546,3 1 0,2 5 0,3 3-55,3 6 0,4 3 0,0 5 0</inkml:trace>
  <inkml:trace contextRef="#ctx0" brushRef="#br0" timeOffset="58">12209 8965 7569,'0'12'7,"0"-1"0,0 1 0,0-1 0,0 0 0,0 1-13,0-1 1,1 1 0,2-1 5,1 1 0,4-6 0,-1-1 0</inkml:trace>
  <inkml:trace contextRef="#ctx0" brushRef="#br0" timeOffset="59">12266 8760 7569,'-11'-17'86,"0"5"1,4-4 0,3 4-1,3 0 1,2 2 0,2 1-1,2 3 1,1 0 154,3-1 1,2 1 0,3-2 0,3 4 0,0 3 0,4 1 0,0 0-364,2 0 1,-1 5 0,-3 3 0,-4 1-1,-2 0 1,-2-2 0,1 1-29,-1-2 0,0 4 1,0-2-1,-3 1 181,0-2 1,-5 4-1,0-4 1,-3 3 0,-2 2 108,-2-1 0,-5 1 0,3-1 0,-2-1 0,2-1 1,1-1 214,2 1 0,-2-3 0,1 2 0,3-1-334,4 0 1,-2-1-1,4-4 1,0 3-1,3 2-128,2 2 0,1 0 0,1-1 1,-2 0-1,-1 1 0,-2 1 1,1 2-1,0-1 29,-1 0 1,-4 5 0,1 0-1,-3 2 1,-1 2 0,-1 2-1,-5 1 1,-4-1 121,-4 1 0,-6-1 1,1-2-1,-3-2 1,0 0-1,-1-2 0,1-1-520,3-4 0,3-1 0,8-8 476,8-3 0,3-9 0,13-8 0</inkml:trace>
  <inkml:trace contextRef="#ctx0" brushRef="#br0" timeOffset="60">12643 8988 7569,'6'-5'692,"-2"-1"0,-8-4 0,-3 2-482,-4 4 0,4 4 0,-1 4 0,1 5 0,-1 4 0,0 3 0,1 3 0,-1 4-308,1 2 1,4 2 0,-1-3 0,4 0 0,4 0 0,4-2 0,2-2-162,1-2 1,1-3 0,0-7 0,4-4 0,3-3-1,2-2 1,3-3 0,2-5 485,0-5 1,2-4-1,-2-5 1,0 1-1,0-4 1,-2-3 0,-3-5-1,0-1 163,-2 4 1,-10-1-1,-2 4 1,-4 0 0,-3-1-1,-3 2 1,-4 2-554,-9 3 1,-9 12 0,-4 3-1,-2 4 1,1 6 0,-1 4 0,2 8-1630,3 6 1,3 7 1791,4 2 0,-3 3 0,4 1 0</inkml:trace>
  <inkml:trace contextRef="#ctx0" brushRef="#br0" timeOffset="61">12917 9365 7569,'0'-5'-28,"0"5"1,0 6 203,0 5 0,0 2 0,-1 5 0,-3 6 1,-4 4-1,-3 3 0,-3-2 0,-1-1-152,1 0 0,1-4 0,2 3 0,-1-5 1,1-1-1,1-4 0,1 0-24,1-3 0,-5-1 0,-4-2 0</inkml:trace>
  <inkml:trace contextRef="#ctx0" brushRef="#br0" timeOffset="62">13305 8691 7569,'-7'5'143,"0"4"1,1 4 0,1 3 0,0 2 0,2 2 0,2 2 0,1 2 0,0 2 0,0 1 0,1 3 0,3 0-1,4 1 1,2-2 0,0-1 1306,-2-3-1499,2-1 0,-4-5 0,4-1 1,-2-2-1,-3-3 0,-1-3-1135,0-2 1,-1-7 1183,-3-1 0,0-5 0,0-6 0</inkml:trace>
  <inkml:trace contextRef="#ctx0" brushRef="#br0" timeOffset="63">13408 8748 7569,'0'-11'80,"0"-4"0,0 0 1,0 1-1,1 1 1,3 0-1,4-1 1,2-1 108,1 1 0,2 1 0,2 2 0,4 1 0,3 1 0,1 3 0,0 0 0,-1 5-126,1 4 0,-1 4 1,-3 9-1,-4 3 0,-2 2 1,-3 2-1,-2 1 0,-5 2-116,-1 0 0,-4 6 1,-1-2-1,-6 3 1,-5 2-1,-4-1 0,-1 0 1,0 0-22,-1 1 0,3-6 0,2-3 1,2-1-1,3-3 0,1 0 1,3-3 196,1-4 1,0-3-1,2-3 1,-1-2-1,3 1 16,4-2 1,-1-1 0,6-5-1,1 0 1,1 0 0,1 0-1,2 0 1,1 0-152,1 0 0,4 0 0,-4 0 0,-1 0 0,-1 0 0,-2 0-2467,1 0 2479,-6 0 0,-1-5 0,-5-1 0</inkml:trace>
  <inkml:trace contextRef="#ctx0" brushRef="#br0" timeOffset="64">13831 8726 7569,'-5'-18'187,"3"1"0,-1 6 1,1-1-1,2 1-159,0 0 1,0 6 0,2 5 0,0 6-1,2 4 1,-2 1-1861,0 1 1832,-2-1 0,5 6 0,1 1 0</inkml:trace>
  <inkml:trace contextRef="#ctx0" brushRef="#br0" timeOffset="65">13842 8965 7569,'-4'12'304,"0"-1"1,2 1-1,1-1-147,1 0 1,0-3 0,1-2-1,1 1 1,4-2-692,0 0 0,-2-1 534,3-4 0,1 0 0,3 0 0</inkml:trace>
  <inkml:trace contextRef="#ctx0" brushRef="#br0" timeOffset="66">14139 8646 7569,'-11'-17'348,"3"4"0,2-2 1,1 2-174,2 2 0,2 6 0,1 5 0,-2 8 0,0 6 0,-3 6 0,0 4-153,0 3 0,-3 4 1,3 0-1,0 2 1,-1 1-1,1-1 1,-1-1-77,4-2 0,-3-3 0,1 2 0,2-2 0,0-4 0,2-4 0,0-3 0,0-2-98,0-1 0,2-7 0,1-2 0,5-3 0,3-1 0,3 0 0,2 0-217,-3 0 1,4-1-1,-2-2 1,-1-2-1,-1-1 369,-2-3 0,1-1 0,-1-2 0</inkml:trace>
  <inkml:trace contextRef="#ctx0" brushRef="#br0" timeOffset="67">14196 9011 7473,'10'-8'712,"-2"1"0,-4 0-529,-8 0 0,1 6 0,-3 7 0,1 3 1,2 5-1,1 2 0,-1 5 0,0 0-212,0 2 0,2 0 0,1 1 0,0 1 0,0 3 0,0 0 0,0 0 0,0-3-349,0 0 1,0-6 0,0-2 0,0 0 377,0-3 0,0-1 0,0-2 0</inkml:trace>
  <inkml:trace contextRef="#ctx0" brushRef="#br0" timeOffset="68">14425 8737 7569,'-12'-23'-32,"2"2"0,2 2 1,5 3-1,1 4 233,2 0 1,0 8 0,0 7 0,0 10-1,0 6 1,0 6 0,0 3-73,0 4 0,0 2 1,0 1-1,0 1 0,0-4 1,0-3-1,0-4 0,0-2-57,0-4 1,0-2-15,0-6 0,2-5 0,0-3 1,2-6-1,0-4-95,1-3 1,0-2 0,4 2-1,-2 1 1,2 3 0,1 1-1,3 2 5,2 2 0,-2 1 0,2 0 1,-2 0-1,0 1 0,1 3 1,1 4-1,-1 2 35,-2 1 1,-4 1-1,-2-1 1,-1 2-1,-2 1 1,-2 1-1,-1 0-8,0 2 1,-5-3 0,-2 3 0,-4 0 0,-1-3 0,-3-1 0,-5-2-199,-1 0 1,-1 0 0,2-4 0,1-3 0,-1-3-1,-1-1 203,2 0 0,-2-5 0,3-1 0</inkml:trace>
  <inkml:trace contextRef="#ctx0" brushRef="#br0" timeOffset="69">14367 8634 7569,'-22'-11'70,"4"-3"1,4 1 0,5 3 0,6 1-1,6 3 1,5 1-54,2 0 0,2 3 1,5-2-1,6 3 0,5 1 1,1 0-1,-1 0 1,-2 1-492,1 3 1,0-1 473,-4 4 0,-1-4 0,1 2 0</inkml:trace>
  <inkml:trace contextRef="#ctx0" brushRef="#br0" timeOffset="70">14619 8349 7569,'-7'-12'-9,"-2"1"1,6-1-1,1 2 212,5 3 1,3-2-1,6 5 1,-1 1-1,2 2 1,1 1 0,2 0-1,1 0-148,-1 0 1,3 0 0,-2 0-1,1 0 1,1 0 0,-2 0-1,0 1-51,-1 3 0,-3-3 0,1 5 1,-4-3-1,-3 2 0,-1 2 0,-1 2 1,0 1 1,-2 1 0,-2 1 0,-1-1 0,0 2 0,0 2 1,0 4-1,0 4 0,-1 4 33,-3 3 0,2 3 1,-3 2-1,2 2 0,-1 1 1,1 0-1,1 2-10,-2 2 0,3 1 1,-3 0-1,1-1 1,1 0-1,-2-2 0,1 0-75,2-1 0,1-5 0,0 2 0,0-6 0,0-2 0,0-2 0,0-4 0,0-1-14,0-2 0,0-2 0,0 3 0,0-5 1,0-3-1,-1-1 0,-2-3 879,0 0 0,-3-5-370,3 0 0,0-1 0,-5-2 0,0 0 0,-4 0 0,-2 0 1,-2 0-664,-2 0 0,-1 0 0,-4 0 0,0 0 214,0 0 0,6 10 0,0 3 0</inkml:trace>
  <inkml:trace contextRef="#ctx0" brushRef="#br0" timeOffset="71">10907 12289 7569,'-4'-12'11,"-1"1"0,1 1 1,2 4-1,3 6 1,2 6-1,0 4 0,2 1 1,0 1 237,1-1-160,-3 1 1,-1-1 0,0 1 0,2-1 0,0 0 0,1 1 37,2-1 1,2 1 0,0-1 0,-2 0 0,-1 1 0,-1-1-106,0 1 0,-1-1 1,-4 1-1,0-1-79,0 0 1,0-3 393,0 0-209,0-6 0,1 3 0,3-5 0,4 0-133,2 0 0,2 0 0,2-1 0,3-2 0,-1 0 1,2 0-1,0 1 0,2-1 16,2-1 0,2-1 1,3 3-1,3-2 0,3 0 1,1 0-1,2 0 33,2 2 1,4-3 0,6 0-1,3 0 1,1-2 0,2 2 0,3 0-1,3 1-40,1-1 1,-26 3 0,0-1 0,-1-1 0,0-1 0,1 1-1,-1 1 1,0-1 0,0 0 0,0 0 0,0 0 0,0 1 0,1-1-13,0-1 0,0 1 1,0 1-1,-1 0 1,-1-1-1,0 0 1,30-4-1,-1 2 1,-2 1-1,-2 1 0,-1 0 38,1 2 1,2-1-1,3 1 1,-1-2 0,1 1-1,-1 2 1,-1 1-30,-5 0 0,4 0 1,-7 0-1,-2 0 1,-3 0-1,-3 0 1,-4 0-1,-1 0 30,-1 0 0,-3 0 1,2-1-1,-3-2 0,-1-2 1,1 0-1,-2-1 43,-3-1 1,-2 5 0,-6-3 0,-2 1-1,-4-1 1,-2 0 193,-3 0 1,-6 1 0,1 3-316,-1-3 48,-1 3 0,-4-6 0,0 4 1,0-5-1,-1-2 0,-2-2 29,-1 1 1,-1 1 0,3 1-1,-3 1 1,-1-1 0,0-1 0,1-1-197,0-1 1,-3 1-1,5 0 1,0-1-1011,2 1 0,0 2 1176,-3 5 0,-8 5 0,-5 11 0</inkml:trace>
  <inkml:trace contextRef="#ctx0" brushRef="#br0" timeOffset="72">11113 12997 7569,'0'-17'101,"0"0"0,0-5 0,0 2 0,1 2 0,1 2 0,2 2 0,0 2 0,0 3 0,0 2 0,-3-1 0,-4 2 0,-4 2 0,-3 4 0,-3 4-109,-2 3 0,-2 3 0,-3 3 0,1 1 0,0 1 0,0-1 0,1 0 0,1 0 0,3 1 77,2-1 0,2-1 1,2-1-1,4-1 1,3 0-1,1 1 1,0-1-1,1 1-102,3-1 0,2-3 1,6-2-1,-1 0 0,1-1 1,-1 1-19,0-4 0,1-2 0,-1-4 0,1-3 0,-1-4 0,1-1 0,-1-3 1,0-3 37,1 0 1,-2-2 0,-1 4 0,-2 3-1,1 0 1,0 3 70,-1 2 0,-4 4 1,-1 8-1,-4 5 0,-4 5-76,-1 5 1,-3 3 0,2 0 0,0 2 0,0 2 0,4 1 0,3-2 0,1-2 24,0-4 1,6 1 0,4-5-1,6-1 1,1-2 0,5-5 0,3-3-1,6-3 24,2-1 0,2 0 1,3-1-1,3-3 1,1-2-1,0-2 1,1 1-1202,1-2 1170,2 4 0,5-10 0,1 2 0</inkml:trace>
  <inkml:trace contextRef="#ctx0" brushRef="#br0" timeOffset="73">14059 12643 7569,'-11'-17'123,"4"5"0,5-4 1,4 4-1,5 0 0,0 2 1,0 1-1,-1 3 1,-1 2 16,0 5 1,-1 5 0,-4 6 0,0 2 0,0 3 0,0 0 0,0 4 0,-1 0-58,-3 2 1,3 0 0,-3 1 0,3 3 0,1 2 0,0 1 0,0 0 0,0-2-60,0-3 0,1-2 0,1-3 0,3-2 0,0-2 0,2-2 0,-1-1 0,2-2 287,-2 1 0,3-5 1,-4 0-136,1-2-386,-3-1 0,1-4 1,-7-2-1,-1-1 180,2-5 0,1 2 0,2-1 1,3 1-1,3 0 0,3-2 0,2 0 1,-1 2-26,1 1 0,3-3 0,1 4 0,1 1 0,1-1 0,-1 0 0,3 2 54,-3 0 0,5 2 0,-3 0 0,1 0 1,0 0-1,0 2 0,0 0 0,1 2 2,2-2 1,-4 5 0,-1-1 0,-1 2 0,-4-1 0,-1 2-1,-4 1 1,-3 2-40,0-1 1,-4 1 0,1-1 0,-4 2 0,-7 1 0,-6 1 0,-8-1 192,-6-1 0,-4-6 1,-3 0-1,-2-2 1,-4-3-1,-1-1 1,0-1-1,2 0-145,2 0 0,2 0 0,8 0 1,6 0-1,7 0-10,3 0 0,17 0 0,4 0 0</inkml:trace>
  <inkml:trace contextRef="#ctx0" brushRef="#br0" timeOffset="74">16206 11935 7615,'-10'-1'99,"1"-2"1,3-2 0,1 1 0,2 3 0,2 7-1,1 6 1,0 4 90,0 2 0,5-3 0,1 4 1,2 1-1,-2 2 0,1 2 0,-2 2 1,1 1-104,0 3 0,1 0 1,2 4-1,-2 1 0,2-1 1,1 0-1,2 0 0,-1 1-106,1-1 1,-1-5-1,0-2 1,0-3 0,-3-3-1,-1 0 1,-1-4-1,-1 0-49,0-3 1,-1-1-1,-4-2 1,0 0-1,0 1 1,0-1-415,0 1 1,-1-1 0,-2 1 0,-2-2 481,-1-3 0,-7 3 0,-5-3 0</inkml:trace>
  <inkml:trace contextRef="#ctx0" brushRef="#br0" timeOffset="75">16058 12072 7569,'-5'-12'32,"3"1"0,0 0 0,4-1 0,6 1 1,2-1-1,2 1 0,-1-1 0,0 1 0,1 0 1,1-1-1,0 1 0,3-1 0,-2 2 1,0 1 176,1 2 0,-2 3 0,3-2 0,1 1 0,2 2 1,2 0-1,3 1 0,2-2-224,0 2 0,6 0 1,-3 4-1,2 0 0,-1 3 1,1 2-1,-2 1 0,-3 3-70,-1 0 0,-8-3 1,-1-1-1,-4 2 0,0 1 1,-2 2 25,-3-1 0,-2 0 1,-6 1-1,-4-1 0,-5 1 1,-5-1-1,-4 2 0,-4 1 6,-3 1 0,-5 4 0,0-4 0,-2 1 0,0-1 0,3 0 0,3-1-30,3-1 0,-1-2 0,1-1 1,2-1-1,2-3 0,2 1-1012,3-1 1095,7-3 0,-2 2 0,4-5 0</inkml:trace>
  <inkml:trace contextRef="#ctx0" brushRef="#br0" timeOffset="76">17200 11684 7569,'-1'-7'77,"-2"2"1,-1 3 0,0 0 0,1 5-1,-2 2 105,-2 4 1,0 2-1,-5 3 1,1 1-1,-2 1 1,-1 0-1,-2 3 1,-1 3-49,1 1 0,-5 1 0,4 2 0,-3 4 0,1 1 0,0 2 0,0 3 0,2-1-146,0 1 0,2 2 0,3 1 0,1 1 0,1 0 1,1 1-1,3 2 3,1 1 0,1 1 1,5-2-1,2-2 0,3-2 1,3-2-1,5-2 0,1-1 97,1 1 1,4-2-1,-4-2 1,2-1 0,2-4-1,2-3 1,1-3 87,-1 1 0,-3-5 0,-1-2 0,-1-4 0,-3-3 0,-2-2 43,0-3 1,-5 0 0,0-4-1474,-2-2 1254,-1 3 0,-4-9 0,0 4 0</inkml:trace>
  <inkml:trace contextRef="#ctx0" brushRef="#br0" timeOffset="77">17440 11992 7256,'0'-8'-18,"-2"2"1,-1 1 0,-4 4-1,1 3 161,2 6 0,3 2 0,1 1 0,1 1 0,2-1 0,0 1 0,1 0 0,0 2-65,0 1 0,1 6 1,-3-2-1,2 2 1,-1 3-1,-2 2 1,-1 1-1,0-1-52,0 2 1,0 0 0,0 4-1,0-2 1,0 1 0,-1-1-1,-2-1 1,-1 0 29,2 1 0,1-5 1,2 2-1,1-3 1,4-1-1,-1-2 0,1 0 147,0-2 0,1-5 1,2 1-1,-3-3 175,-1 0 1,3-7-328,-5-5 0,2-1 1,-2-7-1,1-1 1,0-1-615,1-1 524,-4 4 0,5 2 1,-2 5-1,4 0 0,2 0 1,3 0-1,2 0 1,4 0-44,2 0 1,1 0 0,-2 0 0,-2 0-1,-1 0 1,-2 0 0,0 0-1111,0 0 0,-3 0 1192,-5 0 0,1 5 0,3 2 0</inkml:trace>
  <inkml:trace contextRef="#ctx0" brushRef="#br0" timeOffset="78">17474 11980 7569,'-6'-11'16,"2"0"1,3-1 0,1 1 0,0-1 0,1 2 0,3 3 0,4 2 0,5 1 0,4 0 110,0 1 0,2 2 0,6 1 0,0 0 0,2 0 0,-1 0 0,0 0 0,-1 1-302,0 3 0,-8-1 0,2 3 175,-5-1 0,-3 4 0,1-3 0</inkml:trace>
  <inkml:trace contextRef="#ctx0" brushRef="#br0" timeOffset="79">18171 12346 7569,'11'-10'-63,"0"1"0,1 1 1,-2-1-1,-4-1 1,-6 0-1,-6 3 1,-4 3-1,-2 2 1,1 1-1,0-1 265,-1-2 0,1 0 0,-1 4 0,1 0 1,-1 0-1,1 0-147,0 0 0,-2 0 1,-1 1-1,-2 3 1,-2 4-1,-3 2 1,1 1-1,0 1-35,1-1 0,4 1 0,-3-1 0,3 0 0,3 1 0,3-1 0,2 1 0,0-1-39,4 0 0,1-3 0,2 0 1,0 1-1,2 1 0,3 1 5,6 1 0,0-2 0,6-1 0,-1-3 0,3-1 0,3-2 0,0-2 0,-2-1 14,-1 0 0,-1-1 0,1-2 0,-4-2 0,-1-1 0,0-2 0,1 0 83,-1 1 0,-1-1 0,-2-3 0,1-1 162,-1 1-224,-5 5 0,-1 2 0,-5 8 0,-1 2 0,-1 2 101,-2-1 0,0 1 1,4 3-1,0 1 0,1-1-95,3 0 1,2 0 0,7-3 0,1-1 0,1-1-1,1-1 1,0 0 0,2-2-280,0-2 0,2 3 0,-4 0 0,1-2 0,-1 1 252,-2 1 0,-1-3 0,-2 4 0</inkml:trace>
  <inkml:trace contextRef="#ctx0" brushRef="#br0" timeOffset="80">18479 12552 7569,'1'-12'-22,"3"1"0,4 1 1,2 2-1,1 4 198,1 3 1,-5 1-1,0 1 1,-1 2-1,-1 2 1,0 1-1,-1 4 1,0 3-66,0 2 1,-1 5 0,-3-1 0,-1 3 0,-3 1 0,-3 1-1,-4 1 1,0 3-344,0 1 1,3-2-1,0 2 1,1-1 0,-1-2 231,1-2 0,-1 4 0,-3 1 0</inkml:trace>
  <inkml:trace contextRef="#ctx0" brushRef="#br0" timeOffset="81">18685 12060 7377,'0'-11'-44,"3"0"0,2-1 1,2 1-1,0-1 1,1 2-1,-2 1 1,1 3-1,-2 0 0,1-1 404,0-2 1,-3 6 0,1 3 0,-3 6 0,-1 4 0,-1 3-316,-3 2 1,3 3 0,-3 5-1,3-1 1,1 1 0,0-1-1,0-1-41,0 2 1,0-2-1,0 5 1,0-2-1,1-1 1,1 0-1,4 0 1,-1-2-21,0-2 1,4 2-1,-3-5 1,2 1-1,-2-1 1,-1-2-1,-1-1-334,1-2 395,-4-4 0,4-4 1,-5-6-1,0-5 1,1-2-1,3-2-25,4 1 1,2 3 0,1 1 0,2-1-1,1 1 1,1 0 0,-1 1 15,-1 0 1,2 3 0,2-1 0,0 3 0,2 1 0,1 0 0,-3 0-46,0 0 0,-2 5 1,-2 1-1,-1 2 1,1 0-1,-3 0 1,-1 3-1,-3 0-78,-2 0 1,-2 5-1,-2-1 1,-3 0-1,-5 0 1,-6 1-1,-5-2 79,-3-2 0,1-2 1,-5-1-1,1-2 0,4-2 1,1-3-1,1 0 1,-2-2-52,0 0 0,2 0 0,1-2 0,0 0 0,2-3 1,-1 0 58,3-1 0,-4-2 0,1 1 0</inkml:trace>
  <inkml:trace contextRef="#ctx0" brushRef="#br0" timeOffset="82">19039 11809 7569,'0'-11'39,"5"-1"1,2 2 0,5 1 0,2 3 0,1 1 0,-1 1 0,-1 0 0,-1-1 0,2 0 0,3 0 0,-2 1-1,-1 0 1,-4 1 0,0 0 0,0 2 0,3 1 107,2 0 1,-2 0 0,2 0-1,-1 0 1,0 1 0,3 2-1,-1 0 1,2 0-95,0-2 1,-4-1 0,1 0 806,-3 0-944,-5 0 0,-6 1 0,-6 3 0,0 4 0,0 2 0,1 3 0,0 1 42,0 1 0,1 1 0,1-2 0,0 3 0,-2-1 0,0 2 0,0 0 114,1 2 0,-1 3 0,3 2 1,-2 3-1,-1 2 0,3 0 0,2 0 1,4 1-61,2 1 1,-1 1 0,3 1 0,-2 0 0,2-1 0,1-2 0,2-3-4,-1-1 0,-3-2 1,0 1-1,0-3 1,1-4-1,0-2 0,-2-2 1,-1 0 213,0-1 1,-3-1 0,1-2 0,-3 1-166,-1-1 1,0-3 0,0-1-1,-1 1 1,-3-2 0,-4-1-104,-2 0 0,-1-3 0,-2 3 0,-1-2 0,-3 1 0,0-1 0,-2-2-320,1-1 0,0 0 1,4 0-1,-1 0-2248,1 0 2613,6 0 0,3 0 0,5 0 0</inkml:trace>
  <inkml:trace contextRef="#ctx0" brushRef="#br0" timeOffset="83">19598 11615 7569,'-18'-16'71,"3"3"1,8-2 0,3 2 0,3 1-1,1 1 1,1 1 0,3 2 0,2 6 231,0 4 0,4 5 1,-2 4-1,1 2 0,1 2 1,0 4-1,3 3 0,1 2-218,2 2 1,3 1 0,7 6 0,2 4-1,0 1 1,1 4 0,-1 0 0,1 3-117,0 2 1,-4-2 0,2 3 0,-4-4 0,-3-2 0,-2 1 0,-1 2-73,-3 0 1,-7-4 0,-2-2-1,-1-1 1,0-1 0,-3-2 0,-2-5-26,-3-2 1,-6-1 0,0-5 0,-4 1 0,-1-1 0,-1-3 0,1-4 0,0-2-383,-2-2 1,5 1-1,-5-2 1,3-1 509,3-2 0,-8-4 0,6 2 0</inkml:trace>
  <inkml:trace contextRef="#ctx0" brushRef="#br0" timeOffset="84">20238 12220 7569,'-7'-29'65,"2"6"0,7 8 0,1 2 1,5 3-1,2 1 0,2 3 0,-1 0 1,0 1-1,1 0 0,-1 2 0,2 2 1,1 1-1,2 0 15,2 0 1,5 0 0,5 0 0,0 0 0,1 0 0,-1 0-1,-1 1 1,-5 2-441,-1 0 0,-7 1 0,1-4 360,-2 0 0,-2 0 0,1 0 0</inkml:trace>
  <inkml:trace contextRef="#ctx0" brushRef="#br0" timeOffset="85">20238 12346 7569,'11'-5'-50,"7"0"1,5-3 0,6 4-1,4 3 1,3 0 0,2-2 0,5-1 156,5 2 0,-1 1 1,1 1-1,-6 0 1,-8 0-108,-6 0 0,-9 0 0,-2 0 0</inkml:trace>
  <inkml:trace contextRef="#ctx0" brushRef="#br0" timeOffset="86">21460 11215 7262,'0'-7'16,"1"0"1,2 4 0,0 4 0,0 5-1,-2 4 1,-1 2 0,0 0 0,0 4-1,0 3 127,0 2 0,0 3 0,0 3 0,1 3 0,2 2 0,2 0 0,0-2 1,2 1-63,-1-2 0,1 3 1,4-6-1,-2 0 1,-2-2-1,1-1 1,-1-2-1,0-2 22,-2-3 1,0-4-1,-3 0 1,2-1-1,-1 0 1,-2 1-179,-1-1 0,0 1 0,0-1-118,0 1 1,0-7 229,0-5 0,0-5 0,0-7 1,0 1-1,0-1 0,0 1 0,0-1-37,0 1 0,1 0 0,3-1 0,4 2 0,2 1 1,3 2-1,1-1-54,1 2 1,5-1 0,-1 5 0,1-2 0,1 1-1,-2 2 1,1 2 0,2 3 34,0 4 0,1-2 0,0 2 0,0 1 0,0 1 0,0 1 0,-2-1 0,0-1 62,-2-1 0,-5-1 1,-1 5-1,-2-1 1,-5 1-1,-1-1 1,-4 1-34,-3-1 1,-5 0-1,-5 1 1,-5-1 0,-6 1-1,-5-1 1,-3 1 0,-2-1-108,-3 0 0,-1-3 0,2 0 0,-2-1 0,-1 1 1,2-2-1,5-1-23,4-2 1,8-2 0,4-2 0,3-3 0,5-4 0,4-2-1,7-1 1,8 1-737,5 2 856,5-2 0,1-2 0,0-5 0</inkml:trace>
  <inkml:trace contextRef="#ctx0" brushRef="#br0" timeOffset="87">22099 11684 7569,'0'-8'113,"0"0"1,2 1 0,1-1 0,5 0 0,2 0-1,3-1 1,2 0 0,5 2 0,5 1 10,1 0 1,5-1-1,-3 0 1,-2 2-1,0 1 1,-6 0-1,-2 2 1,-4 0-1,-2 2-503,0 0 1,-1 0 0,1 0 378,-1 0 0,-5 5 0,-1 2 0</inkml:trace>
  <inkml:trace contextRef="#ctx0" brushRef="#br0" timeOffset="88">23002 11626 7569,'0'-11'33,"0"0"0,0-1 0,0 1 0,-2-1 0,-3 1 0,-5 1 0,-4 1 0,-1 1 0,0 1 71,-1 0 0,-4 2 0,1 5 0,-1 0 0,0 0 0,1 0 0,-2 2 0,0 1 0,-2 5-170,0 2 0,1 1 0,3 2 0,4 1 1,2 1-1,3-1 0,3 0 0,3 2 0,3-4 0,1 3 1,0-2-1,2-1 0,4-1 1,7 0-1,4 0 57,3-4 1,2 2 0,0-5-1,1-2 1,1 0 0,2-4 0,-1-1 42,-3-5 1,-1 2-1,-6-2 1,-2-1-1,-3-1 1,-3-1 0,-2-1-1,-4 2-5,-4 2 0,0-1 0,-8 6 0,-1 0 0,-1 2 0,0 1 0,2 0 21,0 0 0,-1 4 0,2 1 1,2 1-1,5 3 0,1 1 0,2 2 1,0-1 12,0 0 0,0-3 0,2 0 0,1-1 0,6 1 0,5-2 0,5-1 56,3-2 0,6-2 0,2-1 0,2 0 0,0 0 1,-3 0-1,-1 0 0,-3 1-434,-1 3 1,-2-3 0,-2 4 0,-2-1 314,-2 0 0,0 5 0,-5-3 0</inkml:trace>
  <inkml:trace contextRef="#ctx0" brushRef="#br0" timeOffset="89">21368 12186 7569,'-17'0'121,"1"-5"1,9-3 0,4-1 0,6 1 0,4 1 0,5 2 0,4 1 0,7 1-1,6-1 1,6 1 0,3 2 0,5 0 37,5-3 1,7 3 0,-24-1-1,2 0 1,3 1 0,1 1-1,2-1 1,0 2 0,2-1-1,1 0 1,0 0 0,1 0 0,0 0-1,1 0-116,3 0 1,-1 0 0,0 0 0,-1 0 0,2 0 0,0 0 0,-2 0 0,-1 0 0,-1 0 0,-1 0 0,0 0 0,0 0 0,0 0 0,0 0-1,-1 0 1,0 0-85,0 0 1,-1 0-1,-4 0 1,-1 0 0,-1 0-1,0 0 1,29 0-1,-4 0 1,-5 0 0,-6 0-1,-5 0-19,-4 0 1,-9 0 0,-5 0 0,-4 0 0,-6 0-58,-2 0 0,-7 1 1,-4 1-1,-5 3 1,-9 2 116,-5 2 0,-5 1 0,-1 1 0</inkml:trace>
  <inkml:trace contextRef="#ctx0" brushRef="#br0" timeOffset="90">22077 12414 7569,'-4'-15'106,"0"0"1,1 1-1,1 3 1,-2 6-1,-4 7 1,-2 8-1,-1 4 1,-1 3-1,0 2 1,-2 1 16,-1-1 1,-4 3-1,3-3 1,1 2-1,0 2 1,-2 0 0,1 0-1,-1 0 1,3-1-95,2 1 0,4 0 0,2 0 0,1 0 0,2 0 0,3 0 0,4-1-78,4 1 1,7 0 0,4-1 0,2-3 0,2-4 0,0-2 0,1-2 0,2-1 24,0-2 0,5-3 0,-5-5 1,1 0-1,-2-1 0,-1-3 0,-3-4 1,-3-2 30,-5-1 1,-5-1 0,-4 1 0,-4-1 0,-5 0 0,-8-2 0,-8-2-8,-9 2 1,-3 2 0,-2 2-1,-2 1 1,-1 2 0,1 2-1,2 3 1,2 1-182,2 1 1,5 0-1,7 1 1,3 3 0,4 3-1,1 3 181,4 2 0,2-1 0,5 1 0</inkml:trace>
  <inkml:trace contextRef="#ctx0" brushRef="#br0" timeOffset="91">22659 12597 7569,'6'-11'87,"3"-1"1,-5 1-1,-1 0 1,-2-1-1,-1 1 1,-1 1-1,-3 1 1,-4 2-1,-3 2 1,-5 3 136,-3 0 1,-3 8-1,-4 1 1,0 3-1,-1 3 1,0 2 0,2 4-1,2 3 1,4 1-245,3-1 1,-2 5-1,6 1 1,6 0-1,3 0 1,3-3-1,2-1-42,2-1 1,7 0 0,8-1-1,4-3 1,3-4 0,5-4-1,3-3 1,4-4 132,4-3 1,-1-2 0,1-4 0,1-5 0,0-6-1,-1-1 1,-5-5-5,-6-3 0,-4-1 1,-8-4-1,-5-2 0,-5-1 1,-8-3-1,-8 0 0,-13-2-283,-7 1 0,-17 3 0,-5 4 1,-6 9-1,-2 8 0,1 9 1,3 8 215,4 8 0,7 9 0,2 8 0</inkml:trace>
  <inkml:trace contextRef="#ctx0" brushRef="#br0" timeOffset="92">8406 15098 7138,'-4'-7'140,"-1"0"1,-1 2 0,-2 4 0,2 4 0,0 4 0,3 3 0,-1 3 0,1 2 0,2 4 32,1 3 1,0 6 0,0 2 0,0 5 0,0 1-1,0 4 1,0 0 0,0 5 0,0 2 0,0 3-246,0 2 0,0-2 0,0 2 0,0-1 0,0-3 0,0-2 0,0-4 0,1-4 0,3-3 1,-1-6-1,4-3 1,1-5 0,0-3-1,-2-1 1,0-4-867,1 0 938,-5-6 0,3-2 0</inkml:trace>
  <inkml:trace contextRef="#ctx0" brushRef="#br0" timeOffset="93">8143 15247 7569,'0'-23'145,"-4"1"0,0 3 0,2 4 0,1 2 0,1 2 0,1 0 36,3-1 0,2 5 0,5 0 0,1 1 0,1 1 0,2 0 1,4 2-1,4 2 0,3 1-155,5 0 0,4 0 0,7-1 0,8-2 0,4-1 0,3 1 0,-1-1-52,-2 0 0,-5 0 1,-7 4-1,-4 1 0,-4 2 1,-5 2-1,-4 3 0,-6 3 15,-3 3 0,-2 2 0,-6 0 0,-5 3 0,-3 2 1,-3 2-1,-6 1 0,-6 2-23,-8 0 0,-10 5 0,-9-3 0,-1 0 1,-2 0-1,0-3 0,-5-1-36,-1-1 1,6-5-1,8-4 1,5-6-1,7-4 1,4-2 0,6-2-1406,2 0 1475,7 0 0,1-11 0,5-1 0</inkml:trace>
  <inkml:trace contextRef="#ctx0" brushRef="#br0" timeOffset="94">9479 14847 7569,'-11'0'141,"3"0"1,1 0 0,-2 0 0,-1 1 0,-2 3-1,1 4 1,-1 3 0,0 3 0,-2 4 41,-2 4 0,-3-1 1,3 8-1,-1 2 1,0 0-1,-1 5 1,-1 0-1,0 0 0,1 1-127,2 1 0,0 4 0,5-3 0,1 2 0,2 1 0,4 0 0,3 0-146,1 1 1,0 5-1,1 2 1,2-4-1,2-1 1,1-3 0,3 0-1,1-2 72,2-2 1,-1-3 0,2-4 0,1-3 0,1-2 0,-1-5 0,-1-1 69,-2-2 0,1-1 1,-1-6-1,0-1 0,1-2 1,-2-3-1,-1-1-477,-2 0 0,-3-1 425,4-3 0,-6-5 0,4-1 0</inkml:trace>
  <inkml:trace contextRef="#ctx0" brushRef="#br0" timeOffset="95">9719 15304 7569,'-16'-5'65,"7"4"1,-1-2 0,3 6-1,5 4 1,0 3 0,2 3 0,0 2-1,0 4 130,0 3 1,0 5 0,0 0 0,0 3 0,0 0 0,0 1 0,0-2 0,-1 0-63,-3 0 0,3-3 0,-4 1 0,1 0 0,-1 0 0,0-3 0,0-3-107,2-2 0,-2-3 0,2 1 1,0 0-27,2-3 0,6-6 167,2-5 1,4-3 0,1-2 0,2-3 0,3-2 0,1 0 0,1-1-146,-2 1 0,6 3 1,-1-3-1,3 1 0,2 1 1,-1-1-1,2 1 1,0-2-196,0 1 1,-1 3 0,-4-2 0,-2 1 0,-2 1 0,-3 0-385,-4 2 1,-5 0 556,-4-3 0,-6 2 0,-4-3 0</inkml:trace>
  <inkml:trace contextRef="#ctx0" brushRef="#br0" timeOffset="96">9742 15567 7763,'-11'-12'192,"-1"1"1,2-1 0,2 1-19,5 0 1,6 4 0,5 3 0,3 3 0,5 1 0,3 0 0,2 0 0,2 0-106,0 0 1,0 0-1,0 0 1,-1 0 0,1 0-1,0 0 1,-1 0 0,-2-1-269,-1-3 1,-5 1 0,1-4 0,-2-2-1,-2 0 1,1 0 198,-1 2 0,1-6 0,-1-5 0</inkml:trace>
  <inkml:trace contextRef="#ctx0" brushRef="#br0" timeOffset="97">9662 15235 7569,'-5'-16'241,"4"3"1,-3-2 0,4 4 0,4 3 0,3 4-54,3 3 1,7 1 0,2 0 0,3 0 0,2 0-1,1 0 1,2 0 0,-1 0-398,2 0 0,-4 0 0,4 0 0,-1 0 0,1 0 0,1-1 209,3-3 0,1-8 0,1-5 0</inkml:trace>
  <inkml:trace contextRef="#ctx0" brushRef="#br0" timeOffset="98">10416 14801 7569,'-14'-6'188,"2"1"0,2 1 1,0 0-1,-1 3 1,-1 2-1,2 4 83,3 2 1,1-3 0,6 3 0,2 3 0,2 3 0,3 2 0,5 1-251,3 0 0,-1-2 1,5 5-1,1 3 1,2 2-1,2 4 0,1 1 1,2 3-136,-2 1 0,-1 6 0,-1 1 0,0 4 0,0 0 0,-2 3 0,0 0 0,-4 0-91,0-1 1,-2-5 0,-5 1-1,-2 1 1,-3 2 0,-1 1-1,0-2 251,-2-2 0,-6-3 1,-3-5-1,-5-1 1,-3-2-1,-4-4 1,-4-3-1,-3-1 47,-5-1 0,3-4 0,2-3 0,3-3 1,4-5-1,3-3-1611,4-3 1518,5-1 0,2 0 0,5 0 0</inkml:trace>
  <inkml:trace contextRef="#ctx0" brushRef="#br0" timeOffset="99">11272 15452 7569,'-11'0'213,"3"0"0,2-1 0,2-1 1,5-2-1,6 1 0,3 1 1,3-1-1,1-1 0,3 2 1,2 1-41,2 1 0,3-4 0,-5 0 0,2 0 0,2 0 1,0 1-1,0-1 0,0 0 0,-2-1-425,-2-1 0,2 3 0,-6-1 0,-1 3 1,-1 0 251,-2-3 0,0 3 0,1-5 0</inkml:trace>
  <inkml:trace contextRef="#ctx0" brushRef="#br0" timeOffset="100">11295 15669 7569,'-9'0'116,"6"0"0,6 0 0,8 2 0,4 0 1,4 2-1,4-1-193,3-2 0,5-1 1,6 0-1,2 0 1,1 0-1,2-1 1,-1-2-1,-4-1 241,-6 2 0,-3-3-164,-5 1 0,0 0 0,0 4 0</inkml:trace>
  <inkml:trace contextRef="#ctx0" brushRef="#br0" timeOffset="101">12654 14390 7569,'-3'-15'-76,"0"0"1,4 1 0,6 2 0,3 4 0,1 0 0,-1-1 0,-2 1-1,-6 3 1,-3 7 0,-4 3 315,-1 4 0,-1-3 0,-1 2 0,0 0 0,-1 3 0,-1 0 0,-2 0 0,2 2-25,3 2 1,-3-1 0,3 4 0,1 1-1,1 1 1,1 5 0,-1-1 0,0 1-253,0 2 1,1-3 0,3 2 0,-2 0 0,-1-2 0,2 0 0,1-4 0,1-2 61,0-4 0,0-1 0,0-2 0,0 1-27,0-1 0,1-1 0,1-1 0,5-3 0,2-1 0,5-2 0,2-2-188,4-1 1,2 0 0,1 0 0,-2 0 0,-2 0 0,-3 0 0,-4 0-1800,0 0 1989,-6 0 0,-1 0 0,-5 0 0</inkml:trace>
  <inkml:trace contextRef="#ctx0" brushRef="#br0" timeOffset="102">12791 14699 7569,'0'-12'500,"-3"5"1,-1-1 0,1-1-242,2-1 0,2 4 0,2 3 0,2 6 0,0 6 0,0 3 0,-1 6-179,1 4 0,-4-1 0,3 8 1,-3 0-1,-1-1 0,0 2 0,0-1-209,0 2 1,0-3-1,0-1 1,0-4-1,0-3 1,1-2-1,3-2-187,4-2 1,2-5 0,1-2 0,1-2 315,-1-3 0,1-6 0,-1-2 0</inkml:trace>
  <inkml:trace contextRef="#ctx0" brushRef="#br0" timeOffset="103">13054 14447 7569,'-6'-29'264,"1"6"0,5 8 0,0 2 1,0 2 161,0 0 1,0 6 0,0 5 0,0 6-321,0 4 1,0 1 0,-2 1-1,0-1 1,-2 1 0,1-1-1,2 1-170,1-1 0,0 0 0,0 1 1,0-1-1,0 1 0,0-1 0,0 0 1,0 1-47,0-1 0,0 1 0,0-1 0,0 1 1,0-1-1,0 0 84,0 1 1,0-1-1,0 1 1,1-2-1,3-1 1,5-2-35,5 2 1,4-2 0,5-1 0,0 0-1,-1-1 1,1 2 0,0-1 0,0 3 23,0 1 1,-4 1-1,-1 1 1,-2-1 0,-2 1-1,-1-1 1,-2 2 138,1 2 0,-6-2 1,-2 2-1,-3-2 1,-1-2-1,0 1 1,0-1-1,-1 0-56,-3 1 0,-6-1 1,-7 1-1,0-2 0,-4-1 1,0-2-1,-2 1-156,0-2 0,-4 1 1,1-5-1,2 2 1,2-2-1,4 0 1,2-2-1,2 0-1806,1 0 1915,7 0 0,-4-10 0,3-3 0</inkml:trace>
  <inkml:trace contextRef="#ctx0" brushRef="#br0" timeOffset="104">12997 14470 7569,'-6'-11'-35,"2"-1"1,4 2 0,2 1 0,3 2 0,2-2 0,2 0 0,1 0 267,1 1 0,1 5 0,-1-4 1,0 1-1,2 1 0,1 0 1,3 2-1,0 2-191,4 1 0,4 0 0,2 0 0,-1 0 0,1 0-42,0 0 0,-1 0 0,-3 0 0</inkml:trace>
  <inkml:trace contextRef="#ctx0" brushRef="#br0" timeOffset="105">13499 14779 7158,'12'-7'24,"1"2"0,1 5 0,1 0 1,-1 0-1,-2 0 0,0 0 1,-1 0-1,2 0 0,1 0 1,1 0-1,-1 0 0,-1 0 1,-2 0-1,1-1 0,0-2 1,2-2-1,1 0 826,-1 0 1,-1 0-851,-1 1 0,4-2 0,2-6 0</inkml:trace>
  <inkml:trace contextRef="#ctx0" brushRef="#br0" timeOffset="106">14036 14447 7569,'0'-16'4,"0"3"1,0-2 0,0 2 0,2 3 0,0 1 0,3 3 0,0 0-1,2 0 125,-1 1 1,-2 0 0,3 3-1,2-2 1,1 1 0,3 2-1,1 0 1,1-2 1,-1 0 1,0-1 0,0 4 0,3 0-1,-1 0 1,1 0 0,-3 0-106,-2 0 0,-2 1 1,-1 2-1,-2 2 1,-2 1-1,-3 3 12,0 1 1,-2 1 0,0 1 0,0-1 0,0 1 0,-2-1-42,-2 1 1,3-1-1,-4 0 1,1 1-1,-1-2 1,0-1-1,0-2 1,1 1 114,-1-2 1,4 5-1,-3-4 1,3 3-1,1 2-113,0-1 0,1 1 0,3-2 0,4-1 0,2-2 0,2 2 0,2 1 0,2 2-161,-3-1 1,4-3-1,-2-1 1,-1 2-1,-1 1 1,-3 2-1,-2 0 112,-5 4 0,3-4 0,-3 5 0,-1-2 0,-5 0 0,-6 1 0,-5-1 0,-5 0 150,-2-1 0,-4 0 0,-1-1 0,-5-1 0,0-1 0,-1-1 0,3 0-317,1 1 0,5-4 1,6-2-1,4-2 217,2 1 0,3 5 0,-4-3 0</inkml:trace>
  <inkml:trace contextRef="#ctx0" brushRef="#br0" timeOffset="107">14596 14687 7569,'-17'-23'314,"5"6"0,-2 1 0,5 4 0,4 2-127,0 2 1,2 4 0,-3 8-1,-1 5 1,1 5 0,-3 5 0,-1 2-1,-1 3-214,-1 3 0,5-3 0,0 3 0,2-3 1,3-2-1,0-2 0,4-2 0,1-2 30,5-2 0,7-5 0,4-3 0,3-1 1,2-2-1,3-3 0,3-3-50,3 0 1,1-10 0,1 2-1,-1-3 1,0-3 0,-1-1-1,-2-2 1,-5-2 123,-2-2 1,-2-5 0,-4 1 0,-6 0 0,-4-1 0,-4 0-1,-7-3-79,-7-1 0,-13 4 1,-11 5-1,-8 6 1,-7 8-1,-7 4 1,-3 6-1,2 6-2636,3 9 2638,11 5 0,-12 13 0,8 3 0</inkml:trace>
  <inkml:trace contextRef="#ctx0" brushRef="#br0" timeOffset="108">12609 15372 7569,'-12'0'248,"3"0"1,6 0-1,8 0 1,9 2-1,10 0 1,9 2-1,7-1 1,6-2-55,3-1 0,9 0 0,-26 0 0,2 0 0,1 0 0,1 0 0,1 0 0,2 0 0,0 0 0,2 0 0,1 0 0,2 0 0,2-1 0,1 1 0,2-1 1,1-1-232,0 1 0,0-2 0,-1 0 0,1-1 0,-1 1 0,1 1 0,-2-1 0,-1 1 1,-1-2-1,1 1 0,-3 0 0,0 0 0,-1-1 0,-1 0-75,-1 1 0,-2 0 0,-2-2 0,0 0 0,0 1 0,1 0 0,-2 0 0,0-1 0,-2 1 0,-1-1 0,30-2 0,-6-2 0,-4-1 130,-3-2 0,-9 5 0,-4 0 1,-6 2-1,-7 1 0,-5 1 0,-3-1 256,-2 1 0,-5 2 1,-4 1-1484,-3 0 1,-10 0 1208,-11 0 0,-13 5 0,-3 1 0</inkml:trace>
  <inkml:trace contextRef="#ctx0" brushRef="#br0" timeOffset="109">13499 15681 7569,'-11'0'124,"3"-4"1,1 0-1,-1 0 1,1 1-1,-1-1 1,-1 1 0,-1 2-1,-1 1 156,-1 0 1,-1 1 0,-2 3 0,-4 4-1,-2 2 1,-2 3 0,0 0 0,0 4-1,1-1-224,3 1 0,-1 3 0,5-1 0,0 3 1,1 1-1,1 0 0,4-1-255,3 1 0,-2 1 0,4 2 1,3 2-1,2 0 0,4 0 1,2-2-1,2 1 21,1-1 0,1 0 1,1-6-1,-1-2 1,1-2-1,0-2 1,2-2 239,1-5 1,2-2 0,-2-5 0,3 0 0,1 0 0,-1 0 0,-2-1 0,-3-3 65,-4-3 1,0-5 0,-6-2 0,-1-2-1,-6-2 1,-8-1 0,-7 0-69,-6 0 0,-5 5 0,-7-1 0,-1 3 0,1 5 0,3 3 0,3 3 0,6 1-623,5 0 1,4 1-1,9 3 563,3 3 0,3 4 0,1 0 0</inkml:trace>
  <inkml:trace contextRef="#ctx0" brushRef="#br0" timeOffset="110">13842 15818 7569,'-16'-28'455,"4"5"0,7 7-299,4 3 1,0 7-1,-3 3 1,-4 7-1,-3 7 1,-3 7-48,-1 4 0,-5 0 0,4 3 0,-1 0 0,1 3 0,2 0 1,1 1-72,2 0 0,1-2 1,2 2-1,4-1 1,4-3-1,4-2 1,4-3-1,3-2-216,4-1 1,3-2 0,5-5 0,-1-1 0,-1-3-1,1-1 1,2-2 155,0-2 0,1-6 0,1-2 0,0-5 0,0-2 0,-2-4 0,-1-2 0,-2-4 221,-2 0 1,-3-5 0,-9-2-1,-3-2 1,-3-1 0,-2 0 0,-5-1-1,-8 2-270,-8 3 1,-8 3-1,-1 8 1,-1 5 0,1 5-1,2 6 71,1 1 0,-4 2 0,3 0 0</inkml:trace>
  <inkml:trace contextRef="#ctx0" brushRef="#br0" timeOffset="111">15567 15235 7569,'0'-7'341,"0"-1"0,1 1 1,3 0-1,5 3 1,3 3-1,5 1 1,1 0-96,2 0 0,3 0 0,3 0 1,5 0-1,3 0 0,3 0 0,1 0 1,-1 0-397,-2 0 0,-2-1 1,-2-2-1,-5 0 1,-3 0-1,-4 2 1,-5-1-2395,-5-1 2544,-4 1 0,-5 7 0,0 8 0</inkml:trace>
  <inkml:trace contextRef="#ctx0" brushRef="#br0" timeOffset="112">15624 15498 8387,'15'0'344,"1"0"1,2 0-1,3 0 1,1 0 0,5 0-1,3 0 1,5 0-83,3 0 1,-4 0-1,0 0 1,-4 0 0,-5 0-1,-1 0 1,-2 0-263,-1 0 0,-4 0 0,-1 0 0</inkml:trace>
  <inkml:trace contextRef="#ctx0" brushRef="#br0" timeOffset="113">17143 14539 7569,'-12'-23'160,"6"4"1,2 1-1,4 3 1,3 3-1,0 7 1,-1 7-1,-5 8 1,-4 6-1,-4 8 1,0 6-1,0 4 56,-1 4 0,5 3 0,0 4 0,1 0 0,1-2 0,0-4 1,2-2-1,2-5-321,1-3 0,0-3 1,0-3-1,1-1 0,3-3 1,2-4-1,2-2 105,0-2 0,-1 1 0,5-1 0</inkml:trace>
  <inkml:trace contextRef="#ctx0" brushRef="#br0" timeOffset="114">16709 15235 7569,'0'-11'381,"2"1"0,5 2 1,4 4-1,2 3-38,-1 1 0,5-4 0,2 1 0,4 0 0,5 2 0,6-1 1,7 0-1,4-2-240,5 2 0,3 0 0,8 1 1,-29 0-1,1 0 0,0-1 1,1 0-1,0 0 0,-1 0 1,0 0-1,-1 0-607,29-2 0,-9 0 1,-8 4-1,-8 0 1,-10 0 503,-5 0 0,-20 6 0,-9 0 0</inkml:trace>
  <inkml:trace contextRef="#ctx0" brushRef="#br0" timeOffset="115">17177 15384 7569,'-4'-12'1212,"0"4"1,2 4-988,1 8 1,-1 6 0,-2 4 0,-3 3 0,-3 4 0,-2 4 0,1 2 0,-1 2-265,1 0 0,0 0 0,0 3 0,4-3 0,3-1 1,3-2-1,2-2-5,3-1 1,2-6-1,6-1 1,0-3-1,2 1 1,3 2-1,1-2 1,2-3-137,1-3 0,2 2 1,-1-4-1,-2 1 1,-1-2-1,1-2 1,2 1-1108,1-1 0,-4-2 1287,0-1 0,-5-5 0,2-1 0</inkml:trace>
  <inkml:trace contextRef="#ctx0" brushRef="#br0" timeOffset="116">17405 15704 7569,'0'-12'2275,"0"1"-2053,0 5 0,0 2 1,0 9-1,0 6 0,0 7 1,0 4-1,0 2 13,0 2 1,-3 1 0,-1 6 0,1 2 0,2 1 0,1 0 0,0-2 0,0 1-226,0 3 1,0-6-1,0 1 1,0-5 0,0-6-1,0-6 1,0-3-1208,0-2 1,1-4 1196,3-4 0,2-6 0,6-4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8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9639 7938 7569,'-7'-4'-389,"-1"0"441,5 0 0,-2 3 1,5 0-1,0 1 1,0 5-1,0 4 132,0 2 1,0 2 0,0 1 0,0 2 0,0 2 0,0 2 0,0 2-1,0 1 1,0 1 0,0 2-148,0 5 0,0 2 0,0 0 0,0 0 0,0-2 0,0 2 0,0-1 0,0 0-80,0-3 1,2 3 0,0-6-1,2 1 1,0-1 0,0-2 0,1-4-1,0-2 33,0-4 0,0-2 0,-3 0 709,2-1-615,0-4 1,-3-2 0,3-5 0,4 0 0,2 0 0,1-2-60,1-1 1,0 1-1,4-3 1,3 1-1,2 1 1,2-1-1,0 0 1,0 0-41,0 2 0,-1 0 0,3 1 0,0-1 0,2-2 0,-1 1 1,1 2-80,0 1 0,-1-4 0,-3 0 0,-1 2 0,-3 0 0,-4 2 1,-2 0-1,-2 0-1387,0 0 1481,-4 0 0,-2 0 0,-5 0 0</inkml:trace>
  <inkml:trace contextRef="#ctx0" brushRef="#br0" timeOffset="1">9708 8360 7393,'0'-11'4,"0"3"1,0 0-1,1 1 1,3-1 264,3 1 0,4 4 1,0-1-1,0 3 1,1 1-1,-1 0 1,2 0-143,2 0 0,-1-4 0,5 0 0,1 1 0,2-1 0,1 0 0,0 0-227,0-1 0,-1 0 0,1-3 0,-1 3 0,-3 1 0,-4 1 0,-3-1 0,-4 0-1739,0 0 1839,-5 0 0,-9-1 0,-6-1 0</inkml:trace>
  <inkml:trace contextRef="#ctx0" brushRef="#br0" timeOffset="2">9616 7972 7569,'-11'-18'142,"5"2"1,3 4 0,7 1 0,6-1 0,5 2 0,3 1-1,2 2 1,2-1 39,1 2 1,5-5-1,2 5 1,3-1-1,1 0 1,1 2 0,-2 3-1,-2 0-218,0 2 0,-2 0 0,3 0 0,-3 0 1,-1 0-1,-2 0 0,1 0 36,0 0 0,4 5 0,-1 2 0</inkml:trace>
  <inkml:trace contextRef="#ctx0" brushRef="#br0" timeOffset="3">10736 8154 7431,'7'-3'78,"1"-1"0,1 1 1,1 1-1,3-1 0,1-1 1,2 2-1,1-1 0,0 1 1,1-2-1,1 2 0,0-1 1,-1 0-1,0 0 1,-2 0-1,2 1-90,0-2 0,-4 2 0,1-1 0,-2 1 12,-2 2 0,-5 0 0,-1 0 0</inkml:trace>
  <inkml:trace contextRef="#ctx0" brushRef="#br0" timeOffset="4">10781 8314 7569,'-5'0'366,"5"2"0,7 0 0,3 2 0,1-1-166,1-2 0,3 3 1,1-1-1,2 0 0,2-2 1,3-1-1,3 0 1,-1 0-737,-3 0 0,3-1 536,-6-3 0,5-2 0,-6-6 0</inkml:trace>
  <inkml:trace contextRef="#ctx0" brushRef="#br0" timeOffset="5">10233 10393 7569,'-18'-5'0,"2"4"28,4-3 1,6 4 0,4 4-1,3 3 1,3 3 0,-2 2-1,-1 1 1,-1 2 0,0 4-1,-1 2 1,-1 2 183,-2 0 1,-4 0 0,3 0 0,0 0 0,0-1 0,2 0-1,2-2 1,1-1 0,0 0 0,0-1-169,0-3 0,0-1 0,0 0 0,0 1 1,0-1-1,1-1 0,2-1 0,1-1-124,-2 0 1,0 1 0,-4-1 0,-2 1 517,-3-1 1,-1-5-402,4-2 1,10-8 0,9-2 0,-1 0 0,-2 2 0,1 3-48,2 1 0,-2 0 0,4 0 0,-1 0 0,3 0 1,3 0-1,2 0 43,2 0 1,5-2 0,6 0 0,2-2 0,3 2 0,4 0 0,3 2 0,2 0-63,0 0 1,2 0 0,-2 0-1,-1 0 1,2 0 0,0 2 0,3 0-1,1 2 103,1-2 1,1 3-1,4-1 1,-28-2-1,1-1 1,2 0-1,1-1 1,1 0-1,1 0 1,-1 0-1,1 0-33,0 0 1,0 0 0,1 0 0,0 0-1,0 0 1,1 0 0,2 0 0,0 0 0,1 0-1,0 0 1,0 0 0,0 0 0,0 0-1,-1 0 1,0 0 0,0 0-39,0 0 0,0 0 1,1 0-1,0 0 1,1 0-1,0 0 1,-1 0-1,1 0 1,0 0-1,1 0 0,0 0 1,0 0-1,1 0 1,0 0-1,1 0 1,0 0-40,1 0 1,0 0 0,0 0 0,-1-1-1,1 0 1,0-1 0,2 0 0,0 0-1,1 1 1,1-1 0,2-1 0,1 1 0,1-2-1,-1 1 37,3 0 1,0 0-1,-1-2 1,1 1 0,2 1-1,-1 1 1,-1-1 0,1 1-1,-1-1 1,0 1 0,0 0-1,0 0 1,-1 0 0,0 0-1,-2 0 1,1 0 45,0 1 1,-1 0 0,-1-2-1,0 1 1,3 0 0,0 0 0,0 1-1,-1-1 1,0 1 0,1 0-1,1 0 1,0-1 0,3 0 0,0-1-31,-19 1 0,1 0 0,0 0 0,2 1 0,0 0 0,0 0 0,2 0 0,1-1 0,0 0 1,-2 1-1,1 0 0,0-1 0,-1 1 0,1 0 0,0 0 0,-1 0 0,1 0 0,-1 0 1,3 0-1,-1 0 0,0 1 0,1-1 0,-1 0 0,1 0-88,-1 0 1,0 0-1,1-1 1,-3 1-1,1-1 1,-1 1-1,1 1 1,-1 0-1,0 0 1,0 0-1,-1 0 1,0 0-1,1 0 1,0 0-1,0 0 1,-1 0-1,0 0 1,-1 0-1,1 0 1,0 0-1,0 0 1,0 0-1,-1 0 1,0 0 82,-1 0 0,1 0 0,0 0 0,4 0 0,1 0 0,0 0 1,-2 1-1,0-1 0,0-1 0,1 1 0,-1 0 0,1-1 1,-1 0-1,0 1 0,0-1 0,-1-1 0,-1 1 0,1 0 0,0 0 1,1 0-1,-1 0-13,1 1 0,1-1 1,-1 1-1,-2 0 1,-1 0-1,1 0 0,3 0 1,1-1-1,-1 1 1,-2-1-1,0 0 1,-1 0-1,-1 0 0,-1 0 1,0-1-1,-1 1 1,0 1-1,-1-1 1,20 0-1,0-1 0,-2 1 1,1 0-47,-1-1 0,-1 0 0,-3-2 0,-1 0 0,0 2 0,0-1 0,-2 1 0,0-1 0,-2 0 0,0 0 0,1 0 0,-1 1 0,0-1 0,0-1 0,0 2 0,-1-1 88,-1 1 1,-1-1 0,0 0-1,-1-1 1,-3 1 0,1 1 0,0-1-1,-1 1 1,0-1 0,0 0-1,-1 2 1,0-1 0,-2 0 0,-2 0-61,-1 0 0,0 0 0,-3-1 0,0 1 1,-3 1-1,-1-1 0,29-1 0,-4 0 1,-5 2-1,-5 1 0,-5 0 46,-3 0 0,-2 0 0,-5 0 1,-3 0-1,-1 0 0,-2 0 1,1 0-1,0 0 27,-2 0 0,-2 0 1,-3 0-1,-2 0 1,0 0-1,-2 0 79,1 0 1,-2 0 436,-4 0 0,-4-1 93,-3-3 1,1 1-581,-2-4 1,1 3 0,-4-4 0,0-1 0,0-1 70,0-1 0,0-1 0,0 0 0,1-4 0,2-3 0,1-2 0,0-3-308,1-3 1,-3 2 0,5-5 0,-2 1-1,-3 1 1,-2 0 0,-4 3 0,-3 1-403,-3 1 1,-7 4-1,-3 1 1,-4 3-1,-3 5 1,3 5 555,4 4 0,-2-5 0,4 0 0</inkml:trace>
  <inkml:trace contextRef="#ctx0" brushRef="#br0" timeOffset="6">9502 11261 7569,'-11'-10'33,"-1"-2"0,2-7 1,3 7-1,4 7 1,4 8-1,3 8 0,-1 4 1,-1 4-1,1 4 1,1 5-1,-1 5 0,1 3 81,0 1 0,0 3 1,-3-2-1,2-2 0,0-1 1,0-4-1,-2-1 0,-1-3 1,0-2-293,0-5 0,0 0 0,0-5 0,0-1 178,0-1 0,-5-7 0,-1-1 0</inkml:trace>
  <inkml:trace contextRef="#ctx0" brushRef="#br0" timeOffset="7">9651 11364 7569,'0'-12'109,"0"-3"1,0 0 0,0 1 0,0 1-1,0 2 1,2-2 0,5-1-15,4-1 0,7 0 0,-2 3 0,2 2 0,2 1 0,1 3 0,-1 1 0,-1 2-23,1 2 1,-2 6 0,0 3 0,-3 3 0,-4 4-1,-3 4 1,-3 4-89,-2 4 1,-2-3-1,-1 4 1,-1-1 0,-3 0-1,-4 1 1,-2 0 0,-3-1-18,-2 1 1,1-4-1,-4 3 1,1-5-1,0-1 1,1-3-1,2-2 116,1-2 1,5-1 0,2-2 0,1 1 0,2-1 28,2 0 1,6-3-1,3-2 1,2 1 0,1-2-1,1 1 1,1-1-78,2 0 0,-3-1 0,5-4 0,-2 0 0,0 0 0,1 0 0,-1 0-764,0 0 0,0 0 729,-3 0 0,-1-5 0,1-1 0</inkml:trace>
  <inkml:trace contextRef="#ctx0" brushRef="#br0" timeOffset="8">10187 11329 7569,'-11'-22'175,"5"4"1,2 3 0,3 2 0,2 3-1,1 1 24,2 1 1,4 7 0,-3 1-798,1 6 0,1 1 0,1 0 598,0 2 0,0 1 0,3 2 0</inkml:trace>
  <inkml:trace contextRef="#ctx0" brushRef="#br0" timeOffset="9">10210 11467 7569,'-5'6'-179,"4"4"0,-3-2 0,3 2 0,1 1-29,0 1 1,0-1 0,1-1 207,3-2 0,-3-3 0,9-5 0,-3 0 0</inkml:trace>
  <inkml:trace contextRef="#ctx0" brushRef="#br0" timeOffset="10">10484 11398 8349,'0'-8'468,"-1"2"0,-1 0 1,-4 1-1,0 0-302,-3 2 0,3 7 0,0 3 0,-1 4 0,1 1 0,-3 4 0,0 1 0,0 2 0,2 0-247,-2 2 1,2 0 0,1 2 0,1-1 0,2-2 0,2-1 0,1 0-76,0-1 1,1 2-1,3-5 1,4-1-1,3-1 1,3-3 0,3-2-1,0-4 149,4-3 1,2-1-1,2-1 1,2-3-1,-2-4 1,-1-2-1,-2-3 1,-3-2 223,-4-4 0,-4-3 1,-3 0-1,-4-1 1,-3 0-1,-1 0 1,-2-1-249,-6-3 0,-1 4 0,-10-1 0,-1 5 1,-3 3-1,-1 3 0,0 4 0,2 5-566,1 3 1,4 1-1,3 1 1,5 3 0,5 4 596,3 2 0,1 7 0,0 0 0</inkml:trace>
  <inkml:trace contextRef="#ctx0" brushRef="#br0" timeOffset="11">10838 11512 7569,'-11'-5'441,"-3"3"0,3-6-316,4-1 1,5 7 0,0 4-1,0 8 1,-2 4 0,2 1-61,0 1 0,2 4 0,0-1 0,2 1 0,0 1 0,3-4 0,2 0-5,1-3 1,6-1 0,3-3 0,1-3 0,2-3 0,2-3 0,2-2 397,2-3-324,-2-2 1,7-11 0,-7-2-1,-4-2 1,-2-3 0,-5-3-1,-4-3-67,-6-3 0,-3 2 1,-5 1-1,-6-1 0,-8 2 1,-8 4-1,-7 4 0,-5 7-2412,-2 6 2345,-3 13 0,3 12 0,-5 13 0</inkml:trace>
  <inkml:trace contextRef="#ctx0" brushRef="#br0" timeOffset="12">21974 10964 7569,'-5'-16'136,"5"4"0,0 1 0,6 7 1,4 6-1,2 6 0,-2 3 0,-3 3 1,-2 4-1,-1 4 0,0 6 0,-1 3 1,-3 5-1,-3 2 0,-2 4-20,-1 2 1,-2 2 0,-3-2 0,-1 0-1,2-5 1,1-2 0,2-6 0,-1-1-184,2-5 1,0-5-1,6-2 1,0-1 0,0-4-1,2 0 67,2-1 0,2-6 0,5-1 0</inkml:trace>
  <inkml:trace contextRef="#ctx0" brushRef="#br0" timeOffset="13">22156 11044 7569,'-16'-28'123,"8"4"1,1-1 0,5 4 0,6 7 0,4 5 0,2 6-160,1 1 0,5-1 1,0-1-1,1 1 1,0 2-1,0 2 1,1 3 321,-1 4 0,3 2 0,2 1 0,0-1-219,-3-2 1,1 2 0,-3-4-56,1 1 1,-4 3 0,1-4 0,-4 2 0,-2-2 0,-3 1 0,-1-1-46,-2 3 0,-2 1 0,-1 1 0,-1 1 0,-3-1 81,-3 1 1,-4-2 0,0-3 0,0-1 0,-1-3 0,1 2 0,-1 0 274,1 1 0,3-3 0,2-1-321,1 1 1,2 0 0,7 3 0,4 1 0,3-2-1,3 1 1,3 0-81,0 3 0,1 0 0,1 0 0,-2-1 0,-2 1 0,0 1 0,-2 1 0,-4 1 60,-5-1 0,1 0 0,-2 2 1,-3 2-1,-5 3 0,-7 1 1,-6 0 37,-6 1 0,-4 2 0,-6 0 0,1-2 0,1-2 0,3-2 1,1-2-1,4-1-303,3-2 1,5-3 0,7-2 0,5-2 282,8-5 0,15-9 0,5-8 0</inkml:trace>
  <inkml:trace contextRef="#ctx0" brushRef="#br0" timeOffset="14">22670 11090 7569,'-11'-12'-103,"5"1"0,4 1 0,7 2 0,8 4 0,2 3 0,2 1 103,-3 0 0,-1 0 0,-2 0 0,0 0 0,1 0 0</inkml:trace>
  <inkml:trace contextRef="#ctx0" brushRef="#br0" timeOffset="15">22807 11329 7569,'0'8'-7,"0"0"1,0 1-1,0 1 1,0 1 634,0 1 0,0-5 1,2 0-629,2-2 0,2-2 0,5-3 0</inkml:trace>
  <inkml:trace contextRef="#ctx0" brushRef="#br0" timeOffset="16">23162 11113 7569,'6'-6'268,"-1"0"0,-5-5 0,-1 1 0,-3 2-54,-4 4 0,-2 8 0,-1 5 0,-2 3 1,-1 5-1,-1 1 0,1 2 0,1 3-219,2 4 1,1-3-1,2 2 1,4 0 0,3-2-1,1 0 1,1-3-1,4 0-46,7-3 0,-1 1 0,6-7 0,-1-3 0,3-1 0,3-3 0,-1 0 0,0-4 116,-2-3 1,0-5-1,3-4 1,1-2 0,-1-2-1,-3-4 1,-4-4-72,-2-4 1,-3 2 0,-2-5-1,-7-1 1,-7 2 0,-11 1 0,-7 3-1,-7 2-412,-2 5 0,-1 5 0,1 6 1,3 3-1,4 3 0,6 2 418,5 3 0,2 2 0,2 6 0</inkml:trace>
  <inkml:trace contextRef="#ctx0" brushRef="#br0" timeOffset="17">23607 11192 7569,'-17'-16'355,"9"6"1,-4 2-282,2 11 1,0 6-1,-2 3 1,0 4-1,-2 4 1,-1 4-1,1 4 1,1 1 2,1 3 1,2-3 0,3 0-1,3 0 1,3-1 0,1 0 0,1-4-1,4-2 66,6-3 0,6-6 0,6-1 0,0-4 0,2-3 0,3-3 0,5-2 177,2-3 1,-2-5 0,4-6 0,-5-2 0,-4-2 0,-3-2 0,-2-2 0,-5-1-478,-4 0 1,-8-5 0,-2-1 0,-5-1 0,-10 1 156,-11 1 0,-16 1 0,-14 4 0</inkml:trace>
  <inkml:trace contextRef="#ctx0" brushRef="#br0" timeOffset="18">11752 10187 7569,'0'-11'208,"0"0"1,0-1 0,1 2 0,2 4 0,1 6-33,-2 6 1,-1 5-1,-1 5 1,0 1-1,0 4 1,0 0 0,2 3-1,0 1 1,2 0-190,-1 2 1,-1-2-1,1 4 1,1-1 0,-1-3-1,1 0 1,0-4 0,0-2 39,1-4 0,-3-2 0,5-2 1,-1 0-18,0-4 0,-2-2 0,4-5-29,1 0 1,1-1-1,3-2 1,1 0 0,1-1-1,0 0 6,1 0 0,2-3 0,5 3 0,0 1 0,0 2 0,1 1 0,3 0 0,3 0 20,3 0 1,1 0 0,0 0 0,2 0-1,2 0 1,3 0 0,1 0 0,-1 0-16,3 0 0,-1 0 1,1-1-1,1-2 1,0-1-1,0 2 1,-3 1-5,-3 1 0,-1 0 1,-4 0-1,-1 0 0,-4 0 1,-5 0-1,-3 0 0,-2 0 196,-1 0 0,-2 0 0,-4 0 0,-1 0 34,0 0 1,1 3-170,-1 1 1,-3 0-1,-2-5 1,-1-3 123,-2-4 0,-2 2 0,-1-2 0,-1 1 0,-2-1 0,-2 1 0,0-2-53,0-1 1,-3-2-1,3 1 1,0-1-1,-1 0 1,0-2-1,-2-3 1,0-1-112,1-2 1,0-2 0,-2-2 0,3-1 0,1-2 0,3 1 0,-1 0-57,-1 3 1,3-4-1,-3 8 1,3 1 0,1 1-1,0 2 1,0 1-236,0 1 1,1 7-1,3 2 1,5 3 0,3 1 281,4 0 0,9 5 0,-1 1 0</inkml:trace>
  <inkml:trace contextRef="#ctx0" brushRef="#br0" timeOffset="19">20261 10165 7569,'-12'-12'263,"2"1"0,2-1 0,5 1 0,1 2 0,2 5 0,0 8-166,0 5 1,2 4 0,0 1-1,2 2 1,-1 1 0,-2 0-1,0 1 1,2 1 0,0 0-126,0 0 0,-2-4 0,-1 3 0,0-1 0,0-2 0,1 0 33,3 0-1,-2 1 0,3-9 0,-5 1 0,1-1 10,3 0 0,-2-1 0,6-3 0,1 0 0,1 0 0,1-2 0,2-1-7,2 0 1,0 0-1,7 0 1,3 0-1,3 0 1,5 0-1,4 0-17,5 0 0,2 0 1,2 0-1,0 0 1,-1 0-1,1 0 1,0 0-1,-1 0-41,1 0 1,0-1 0,-2-2 0,-1 0 0,-2 0 0,-2 2-1,-2 1-171,-1 0 249,-2 0 0,-5-1 0,-3-2 1,-5-1-1,-3 2 0,-2 0 1,-2 2 288,-1 0 0,-5 0 0,-1-1 59,2-3 1,-4 2 0,-1-6-1,-3-1-323,-1-1 0,4 3 1,0-1-1,-2-1 1,0-1-1,-2-2 1,0 1-125,0 0 0,0-2 0,0-1 0,0-3 0,-2 0 1,-1-2-1,-5 0 57,-2 0 1,-2 0 0,2-3-1,1 2 1,2 2 0,-1 1 0,1 5-371,-1 3 1,7 0 0,1 5-295,6 2 1,4 0 0,2 2 0,-1 0 678,0 0 0,6 0 0,1 0 0</inkml:trace>
  <inkml:trace contextRef="#ctx0" brushRef="#br0" timeOffset="20">10827 9331 7569,'-6'1'70,"2"3"1,3 4-1,1 3 1,1 3-1,1 2 1,2 2-1,0 2 1,0 2-1,1 1 1,0 0-1,0-2 1,-1 0-1,0-2 1,1 0-1,0 0-123,0 0 1,2-5 0,-3 1 0,-1-2 0,-1-2 0,1 0-1,1 1 1,0-2-856,1-2 908,-4 2 0,4-9 0,-5 4 0</inkml:trace>
  <inkml:trace contextRef="#ctx0" brushRef="#br0" timeOffset="21">10998 9411 7569,'0'-17'-3,"2"1"0,1-3 1,5 4-1,2 2 0,2 1 1,-1 2-1,0 1 0,1 2 271,-1-2 0,1-1 0,-1 0 0,1 2 1,-1 4-162,0 3 0,-4 6 1,-2 3-1,-1 3 0,-1 4 1,0 3-1,-2 2 1,-2 2-160,-3 2 1,-1 3 0,-5-1 0,0 3 0,-3 2 0,0-2 0,1-1-58,0-3 0,-3 0 0,0-3 1,1 0-1,2-3 0,4-4 0,1-2 124,2-2 1,3-4 0,5-4 0,6-1-1,5-2-2,5 0 1,3 0 0,-1 0 0,-2 0 0,-2-2-1,-2 0 1,0-2-634,-1 2 620,-6 0 0,2-3 0,-4-1 0</inkml:trace>
  <inkml:trace contextRef="#ctx0" brushRef="#br0" timeOffset="22">11307 9297 7569,'-5'-17'426,"3"4"1,-1-2-421,1 2 1,4 7 0,0 4 0,2 4-1,-2 6-6,0 2 0,3 6 0,1 2 0</inkml:trace>
  <inkml:trace contextRef="#ctx0" brushRef="#br0" timeOffset="23">11329 9479 7719,'4'8'84,"0"0"1,-1 0 0,-2 3 0,-1 0 0,1 0 0,2 2-306,1 2 0,-1-2 0,-3 2 0,2-2 0,0-2 221,2 1 0,0-1 0,-4 1 0</inkml:trace>
  <inkml:trace contextRef="#ctx0" brushRef="#br0" timeOffset="24">11592 9354 7569,'-1'-10'1801,"-3"2"-1617,-2 3-91,-1 5 1,-3 5 0,3 3 0,-4 2-1,1 2 1,1 2 0,2 3-44,-2 1 1,3 1-1,-1 3 1,2 1-1,3 0 1,0-1-1,2-2 1,2-2-176,1-2 1,4 0-1,4-5 1,1 0 0,-1 0-1,2-4 1,1-3-1,1-3 190,-1-1 0,2-1 0,1-3 0,-1-3 0,1-5 1,-3-3-1,-3-3 14,-3 0 0,1-3 0,-5 0 0,-2-3 0,-1-2 1,-2 0-1,-4 2-277,-6 1 0,-1 1 0,-3 0 0,1 4 0,0 6 0,-1 4 0,1 3-2071,1 2 2269,7 2 0,1 11 0,5 3 0</inkml:trace>
  <inkml:trace contextRef="#ctx0" brushRef="#br0" timeOffset="25">11912 9274 7569,'-4'-15'165,"0"-1"0,1 2 0,-3 3 1,-1 3-1,-3 4-105,-2 3 1,1 1-1,-1 1 1,0 2 0,-2 3-1,-1 3 1,1 5 0,1 1-55,1 2 1,5-1-1,1-2 1,0 3-1,4-1 1,1 1-1,1-3-50,0-1 1,1-2-1,3-1 1,3-1-1,3-3 1,2-1-1,1-2 1,2-3 109,4-4 0,-1-3 1,-1-7-1,0-3 1,-3 1-1,-1-2 1,-3 1-54,-3 1 1,-2-3 0,-5 4 0,0 1 0,-1 1 0,-3 1 0,-3 2 0,-3 3-541,-2 3 1,5 3 0,-1 1 0,-1 1 526,-1 3 0,4 2 0,0 5 0</inkml:trace>
  <inkml:trace contextRef="#ctx0" brushRef="#br0" timeOffset="26">11832 9411 7569,'-6'1'334,"1"2"0,1 2 0,-1 1 0,0 3-214,0 1 0,-3 1 1,4 1-1,0 1 0,1 1 1,-1 2-1,1 2 0,2 1-211,1-1 1,0 2 0,0-5 0,1-1 0,3-1 0,4-3 0,2-1 57,1-2 0,1-4 0,0 1 1,2-3-1,3-2 0,-1-3 0,1-4 210,-3-2 0,1-1 1,-2-2-1,-5-2 0,0-3 1,-3-1-1,0 0 0,-3 0-262,-5 1 0,-3-2 0,-7 5 0,-1 2 0,-1 3 0,0 4 0,-1 0-2258,1 4 2343,5 6 0,0 7 0,3 7 0</inkml:trace>
  <inkml:trace contextRef="#ctx0" brushRef="#br0" timeOffset="27">12517 9274 7569,'-17'-21'-83,"3"5"209,5 5 0,4 8 0,5 3 0,0 8 0,0 6 0,0 3 178,0 1 0,1 7 0,1-2 0,2 1 0,-1 1 1,-2-1-1,-1 1 0,0 2-213,0-2 1,0-1 0,0-1-1,1-1 1,2-3 0,1-4 0,-2-2-1,1-2-1161,1 0 1,-2-4 1069,6-3 0,4-3 0,6-1 0</inkml:trace>
  <inkml:trace contextRef="#ctx0" brushRef="#br0" timeOffset="28">12631 9274 7569,'-11'-10'-21,"5"2"1,2-7-1,4 3 1,4 3 0,3 3 251,3 1 0,-2 1 1,0 4-1,1 0 1,1 0-1,1 1 0,1 2-84,-1 1 1,0 5 0,0-2 0,-3 3 0,0 2 0,0-1 0,-1 1-146,1-1 1,-4 1 0,2-1 0,-1 0 0,-2 2 0,-2 1 0,-2 3-78,-3 0 0,-2 1 0,-7 2 1,-1-1-1,-1 0 0,1 1 1,0-1-1,1 1 22,2 1 0,-3-3 0,7-1 0,1-2 0,2 0 0,3-1 101,1-1 0,1-6 0,3 0 0,4-2 0,2-3 0,2 0 0,2-2-206,2 0 0,-1 0 0,-2 0 0,0-2 0,3 0 0,-4-3 158,-3-2 0,1-5 0,-3-6 0</inkml:trace>
  <inkml:trace contextRef="#ctx0" brushRef="#br0" timeOffset="29">12974 9342 7569,'-16'-11'737,"4"-4"-893,1-1 0,9 6 0,10 6 0,1 4 0,0 4 156,-2 4 0,1 2 0,4 1 0</inkml:trace>
  <inkml:trace contextRef="#ctx0" brushRef="#br0" timeOffset="30">13020 9422 7464,'-8'8'-66,"2"-1"1,1 2 0,1 1-1,0 2 1,0-1 10,2 1 0,1-1 0,1 1 1,0-1-1,0 0 0,1 1-263,3-1 1,-2-4 317,6-4 0,-1-1 0,5-2 0</inkml:trace>
  <inkml:trace contextRef="#ctx0" brushRef="#br0" timeOffset="31">13214 9354 7569,'-5'-12'-76,"4"-3"1,-2 0-1,4 1 569,3 1 0,5 8 0,-3 5-380,1 6 1,-2 5 0,-4 0 0,2 2 0,0 2 0,0 4 0,-2 3-169,-1 0 1,0 1-1,0 1 0,0 2 1,0 0-1,0 0 1,0-2-1,0-3-314,0-2 0,4 2 0,0-6 1,-2-1-1,1-3 369,1-3 0,2-3 0,5-5 0</inkml:trace>
  <inkml:trace contextRef="#ctx0" brushRef="#br0" timeOffset="32">13385 9308 7569,'-6'-16'426,"1"3"1,5-2-259,0 2 0,5 7 0,3 0 0,2 3 0,1-1 0,2 1 0,1 2 0,1 1-96,-1 0 0,2 5 0,0 3 0,-2 2 1,-2 0-1,-2 0 0,-1 0 0,-2 3-66,-2 0 0,2 1 0,-3 1 0,-1 4 0,-2 3 0,-2 0 0,-3 1-136,-4 0 1,-2 1 0,-3 2 0,-2 0 0,-3 1 0,1-1 0,0 0 0,3-5 171,3-4 1,-2-1 0,9 0 0,2-2 288,1-2 1,6-5-1,3-4 1,6-1-1,5-2 1,3 0 0,1 0-1,0 0-398,0 0 1,-1 0 0,1-2-1,-1 0 1,-3-2 66,-4 2 0,-2-5 0,-2 1 0</inkml:trace>
  <inkml:trace contextRef="#ctx0" brushRef="#br0" timeOffset="33">19141 9319 7569,'-14'-10'60,"4"1"1,4 4 0,5 3 0,2 4 0,4 3 0,0 6 0,1 3-1,1 5 1,2 2 0,0 3 0,-1 3 124,0 3 0,-4 0 0,2 0 0,-1 0 0,-2 1 0,-2-1 0,-1 1 0,0-2-250,0-2 1,-4-1 0,0-2 0,1-3 0,-1-4 0,0-3 0,1-1-1961,2-1 2025,1-6 0,0-1 0,0-5 0</inkml:trace>
  <inkml:trace contextRef="#ctx0" brushRef="#br0" timeOffset="34">19233 9491 7569,'0'-12'92,"0"-3"1,0 0 0,1 1-1,2 1 1,2 2 0,1-1 0,3 2-1,1 1 31,1 2 0,5-1 0,0-2 0,1 1 0,0 3 0,1 1 1,1 2-76,-1 2 1,2 1-1,-4 0 1,-3 0 0,-1 1-1,-3 3 1,-3 4 0,-1 2-125,-2 1 0,-3 6 1,-4 2-1,-4 3 0,-3 4 1,-3 2-1,-1 0 1,1 0 1,-3 3-1,2-1 1,1-1 0,3-3-1,2-2 1,1-1 0,1-1 154,0-3 1,1-1 0,3-4 0,-1 1 106,2-1 0,1-5 0,2-3 0,3-1 0,5-2 0,3-2 0,5-1 1,-1 0-90,1 0 1,3-4-1,-2 0 1,0 1-1,-3-1 1,-2 0-1345,-2 1 0,-5 1 1246,-2-2 0,2-2 0,1-6 0</inkml:trace>
  <inkml:trace contextRef="#ctx0" brushRef="#br0" timeOffset="35">19632 9399 7569,'-5'-17'246,"0"-4"0,-2 6 0,3 1 1,4 3-1,2 2-532,2 1 1,1 6-1,-2-1-381,1 6 0,1 3 667,-1 5 0,2 6 0,5 1 0</inkml:trace>
  <inkml:trace contextRef="#ctx0" brushRef="#br0" timeOffset="36">19667 9571 7569,'-12'0'134,"6"1"1,2 3-1,3 3-198,1 4 0,0 0 0,1-1 0,2-1 0,2-1-866,1 0 930,2 3 0,3-5 0,1-1 0</inkml:trace>
  <inkml:trace contextRef="#ctx0" brushRef="#br0" timeOffset="37">19861 9274 6078,'0'-8'2711,"0"1"-2209,0-2 0,1 4-470,3 1 0,-3 4 1,3 4-1,-3 3 0,-1 5 1,0 2-1,0 3 0,0 4 27,0 3 0,0 1 1,-1-2-1,-2 0 1,0 0-1,0-1 0,2 0-74,1-3 1,0 1 0,0-4 0,0-2 0,0-2 0,1-2 681,3-2-624,-3-3 1,8-10-1,-4-3 1,0-2-1,2-1 1,-1-1 0,2 1-1,-1 0-275,1-1 0,-2 5 0,3 0 0,-1 2 0,1 3 226,1 0 1,1 2-1,1 0 1,-1 2 0,0 1-1,1 4 1,-1 0 0,-1 1 11,-2 1 0,2 5 0,-4 1 1,1-1-1,-3 0 0,-3 0 0,-2 2-111,-3 2 0,-4-3 0,-6 3 0,-2 0 0,-2-2 0,-2 1 0,-1-4 0,1-3-180,1-3 1,4-3 0,-3 3-1,2-2 1,0-3 0,1-2 0,0-4 284,1-3 0,1-8 0,2-3 0</inkml:trace>
  <inkml:trace contextRef="#ctx0" brushRef="#br0" timeOffset="38">19804 9308 7569,'0'-11'-64,"0"-1"1,0 1 0,1-1 0,3 2 0,3 1 0,5 3-1,3 0-69,4-1 1,3 5-1,1-3 1,1 1 0,2 0 132,5 1 0,2-3 0,1 0 0</inkml:trace>
  <inkml:trace contextRef="#ctx0" brushRef="#br0" timeOffset="39">20261 9171 7569,'-12'0'-19,"2"-3"0,2 3 294,5 5 0,1 6 1,2 3-1,0 2 1,0 2-1,0 3 1,-1 4-1,-1 2-72,-2 3 0,-4 0 1,3 3-1,0-1 0,-1-3 1,1 0-1,-1-2-303,4-3 1,1 0 0,1-9-1,1-1 1,3-2 0,3-5-1,4-3-428,0-3 0,4-1 0,0-1 0,1-1 528,0-2 0,2-10 0,5 1 0</inkml:trace>
  <inkml:trace contextRef="#ctx0" brushRef="#br0" timeOffset="40">20318 9491 7569,'-12'0'957,"1"0"-748,-1 0 0,6 1 0,2 3 0,3 3 0,1 4 0,1 0 0,2 2-44,1 2 0,-1 1 0,-1 5 0,0-2 0,2 0 0,-1 0 1,-2 0-1002,-1 1 597,0-3 1,0-1 0,0-4 238,0-1 0,0 0 0,0 1 0</inkml:trace>
  <inkml:trace contextRef="#ctx0" brushRef="#br0" timeOffset="41">21117 9251 7569,'-1'-8'3,"-2"1"0,0 0 0,0 5 0,2 6 0,-1 6 328,-1 5 1,1 1 0,-1 5 0,1-1 0,2 3-1,0 2 1,0 2 0,0 0-304,0-1 0,0 5 0,0-3 0,2 0 0,0-1 0,2-2 0,-2-4 0,1-3-1072,1-2 0,-3 0 1044,3-5 0,2-10 0,1-2 0</inkml:trace>
  <inkml:trace contextRef="#ctx0" brushRef="#br0" timeOffset="42">21186 9319 7683,'0'-17'-50,"0"-4"1,0 6 0,2 1 0,5 1 0,4 3 0,2 1 0,-1 2 0,0-1 143,-1 2 1,4-3-1,1 4 1,-1 0 0,0 0-1,0 2 1,1 2-1,-1 2 168,0 3 1,0 2-1,-3 6 1,-1-1 0,1 1-1,-2-1 1,-3 2-1,-2 2-219,0 4 0,-3-1 0,2 2 0,-4 3 0,-4 4 0,-4 2 0,-2 1-102,-1-1 0,-5 4 0,1-3 0,1-1 0,0-3 0,0-1 0,-1-3 104,1 1 0,1-5 0,3-3 0,1-2 0,2-2-2,-2 1 0,4-5 1,2 0-1,6-2 1,4-3-1,3 0 0,3-2 1,2 0-120,4 0 0,-1-4 1,0 0-1,0 0 1,-2 0-1,1-1 1,-3 0-876,-2 0 1,-1-4 950,-4 2 0,3-9 0,-3-1 0</inkml:trace>
  <inkml:trace contextRef="#ctx0" brushRef="#br0" timeOffset="43">21620 9274 7569,'-12'-17'141,"3"6"-312,6-1 1,4 6 0,10 6 0,1 1 0,-1 3 0,1 2 170,-1 1 0,0 8 0,1-2 0</inkml:trace>
  <inkml:trace contextRef="#ctx0" brushRef="#br0" timeOffset="44">21654 9479 7653,'0'12'-72,"0"-1"1,0 1 0,1-2 0,2-1 0,1-2 481,-2 2 1,-1-3-411,-1 2 0,0-5 0,0 2 0</inkml:trace>
  <inkml:trace contextRef="#ctx0" brushRef="#br0" timeOffset="45">21860 9160 7569,'-8'-6'365,"2"-1"1,2-2 0,5 1-66,5 5 1,-1 3-1,-1 3 1,-2 5 0,-2 2-1,0 2-244,0-1 0,0 5 0,0 2 0,0 1 0,0 0 1,-2 2-1,0-1 0,-2 0-205,1-1 1,2-5 0,1 1 0,0-2 0,0-1 1032,0-1-598,0-5 0,1-4 0,2-8 0,1 0 0,0-1-399,1 0 1,1-2 0,5 5 0,1 2 0,-1 1 7,1 1 1,-1 0 0,0 1-1,1 1 1,-2 4 0,-1 0-1,-1 3 60,0 1 0,3-2 0,-1-1 1,-1 2-1,-2 1 0,1 2 1,-2 0-1,-2 2 19,-3 2 0,-1-1 1,0-4-1,-1 1 1,-3-1-1,-3 0 1,-5 1-58,-3-1 1,1-3 0,-5-2 0,-1 1-1,-1-2 1,1 0 0,0-3 82,-4 0 0,1-2 0,-5 0 0</inkml:trace>
  <inkml:trace contextRef="#ctx0" brushRef="#br0" timeOffset="46">21768 9160 7569,'-11'-23'176,"4"5"1,6 3-1,6 3 1,7 5 0,2 2-1,1 1 1,1 0-116,2 1 0,2-2 0,7 2 0,2 0 0,2 2 0,-2 1 0,0 0 1,-1 0-675,0 0 0,-1 0 613,-5 0 0,1 0 0,0 0 0</inkml:trace>
  <inkml:trace contextRef="#ctx0" brushRef="#br0" timeOffset="47">22156 9057 7569,'0'-12'75,"2"5"1,2 0 0,3 2 0,3 3 0,2 0-29,-1 2 1,4 0 0,2 0 0,-1 2 0,2 0 0,-1 3-1,-1 2 1,-2 0 137,-1 0 1,-2 2 0,-1-4 0,-1 0 0,-2 1-1,-2 0 43,-3 3 1,-1 1-1,-1 2 1,0 1 0,-1 2-1,-3 4 1,-3 2-82,-3 2 0,-3 4 1,-1 1-1,-3 0 1,0 1-1,-4 0 1,0 3 570,-2 1-670,5 1 1,-3-1-1,3-2 1,0-4 0,2 0-1,0 0 1,2-3-333,4-4 1,0-3 0,6-6-1,2 0 284,1 1 0,-5-1 0,0 1 0</inkml:trace>
  <inkml:trace contextRef="#ctx0" brushRef="#br0" timeOffset="48">12106 9936 7569,'0'-6'513,"0"1"-477,0 5 1,-5 0 0,-3 1 0,-2 2-1,0 2 1,1 1 0,2 3 0,-2 1 0,-1 1-1,-2 2 1,1 2 0,-1 4 0,0 3 0,-2 1-1,-3 0 33,-1-1 0,3 5 1,-3 0-1,2-2 1,2-1-1,1-2 1,2-2-1,-1-2-222,1-2 0,5 0 0,2-5 0,3 0-1289,1 1 1442,0-6 0,0-1 0</inkml:trace>
  <inkml:trace contextRef="#ctx0" brushRef="#br0" timeOffset="49">12255 9948 7569,'0'-12'486,"0"1"-252,0-1 1,0 7-1,-2 5 1,-1 8-1,-5 6 1,-4 5-186,-3 2 0,1 4 0,-5 0 1,-1 3-1,-2 0 0,-2 1 1,-1-1-1,-2 0-281,2-3 1,5-1 0,2-2 0,1-3 0,5-4 0,1-2-152,4-2 0,6-1 0,1-2 383,6-4 0,9-8 0,3-2 0</inkml:trace>
  <inkml:trace contextRef="#ctx0" brushRef="#br0" timeOffset="50">12449 9959 7569,'0'-5'399,"-2"5"-339,-1 6 1,-5 9 0,-7 5-1,-4 2 1,-4 5 0,-2 3 0,-5 5-1,-1 2-103,-5 1 0,1 3 0,3-2 1,3-4-1,1-2 0,4-4 1,3-2-1,6-6-277,2-4 1,3-4 0,3-2-1,4-1 320,6-2 0,8-13 0,7-8 0</inkml:trace>
  <inkml:trace contextRef="#ctx0" brushRef="#br0" timeOffset="51">12757 9948 7569,'-18'0'-12,"3"0"0,2 1 0,2 3 0,-2 5 0,-1 3 112,-1 3 1,-5 6 0,1-1 0,-3 4 0,-1 4 0,1 0 0,-1 1 0,0 0-261,0 3 1,0 0 0,2-2 0,2-4 0,3-5 0,5-3 0,3 0 159,4 0 0,-2-5 0,0 4 0</inkml:trace>
  <inkml:trace contextRef="#ctx0" brushRef="#br0" timeOffset="52">12837 10107 7767,'-8'2'-46,"2"3"1,0 5-1,-1 5 1,-1 2-106,-3-1 1,0 8 0,-2-1 0,-1 1-1,-1 0 151,1-1 0,-4 0 0,1 0 0</inkml:trace>
  <inkml:trace contextRef="#ctx0" brushRef="#br0" timeOffset="53">12837 10187 7569,'0'8'90,"-1"0"0,-3 1 0,-2 1 0,-2 2 0,0 2 0,0 2 0,-1-1 202,1 1 0,-1-3 1,5 3-293,2 1 0,-5 1 0,1 5 0</inkml:trace>
  <inkml:trace contextRef="#ctx0" brushRef="#br0" timeOffset="54">20535 9879 7569,'0'-8'36,"0"1"1,-2-1 0,-1 2 0,-5 2 0,-2 4 0,-3 4 0,-1 3 0,-1 4 0,0 1 0,0 4 0,-1 3 1200,2 2-1248,2 2 1,-4 0 0,1 0-1,1 0 1,0-1 0,0 0-1,-1-2 1,1-2 0,1-1-486,2-4 0,0 0 1,0-1 495,4-1 0,-3 0 0,3 1 0</inkml:trace>
  <inkml:trace contextRef="#ctx0" brushRef="#br0" timeOffset="55">20729 9902 7569,'-1'-6'-65,"-2"3"1,-2 6 0,-1 5 0,-5 5 0,-2 4 0,-7 0 0,-2 5 92,-5 3 0,3-1 0,-3 3 0,2-3 0,1-1 0,0 0 0,3 0 0,4-2-73,3-2 1,2 2 0,3-6 44,2-1 0,4-1 0,-2-2 0</inkml:trace>
  <inkml:trace contextRef="#ctx0" brushRef="#br0" timeOffset="56">20969 9925 7569,'-2'-7'-8,"-1"4"0,-5 3 1,-3 3-1,-5 6 0,-4 5 105,-5 5 1,-1 0-1,-4 3 1,-2 2-1,0 0 1,2 0-1,3-1 1,3 0-155,1 0 0,6 0 1,1-2-1,4-1 1,2-2-1,1-1 57,1-3 0,0 3 0,-3 1 0</inkml:trace>
  <inkml:trace contextRef="#ctx0" brushRef="#br0" timeOffset="57">21117 10028 7569,'-11'-12'-62,"3"2"0,2 4 1,-1 6-1,1 6 0,-4 4 1,-4 3 87,-5 2 0,-3 3 0,0 5 0,-3 1 0,0 1 0,-2 3 1,2 0-1,2 0-220,4-3 0,-1-2 1,6-3 193,4-1 0,-7 0 0,5 4 0</inkml:trace>
  <inkml:trace contextRef="#ctx0" brushRef="#br0" timeOffset="58">21357 10130 7569,'-11'-5'397,"-1"-1"1,1 1 0,-1 5-276,1 6 0,-6 4 1,-3 3-1,-4 2 1,-4 4-1,0 4-122,0 4 0,-9 7 0,2 7 0</inkml:trace>
  <inkml:trace contextRef="#ctx0" brushRef="#br0" timeOffset="59">8257 12620 7729,'13'5'74,"2"7"1,-8 3 1,4 8 1,-5-3 0,-2 8 0,-1 0 0,-1 3 0,2 5 0,-1 3 0,-2 1 0,-1 0 0,1 0 0,2 0 0,2 1 0,0 1 0,0 0 0,-1-1 0,-1 1 0,1-1-22,-1-3 0,-2-1 0,-1-2 1,1 1-1,2-4 0,1-3 0,-2-4 1,1-1-1,-1-1-175,2 0 0,4-4 1,-3-1-1,1-2 1,2-2-952,-2-1 1071,4-7 0,-8-6 0,3-6 0</inkml:trace>
  <inkml:trace contextRef="#ctx0" brushRef="#br0" timeOffset="60">8257 12871 7569,'0'-16'95,"0"3"1,0-2-1,0 2 1,0 2 0,0-2-1,0-1 1,2-1-1,1 1 1,5 1 0,2 2 84,2-1 1,4 1-1,3 0 1,3-1 0,2 1-1,2 1 1,6 1 0,4 2-83,2 2 0,4-2 0,-3 3 1,0 3-1,-1 3 0,-5 6 1,-5 2-1,-4 3-139,-1 2 0,-5 1 0,-3 5 0,-3-2 0,-5 1 1,-3 2-1,-4 0-124,-4 1 0,-3 4 1,-10 0-1,-6-1 0,-6 1 1,-5-1-1,-3 0 63,-1-2 0,-4-5 1,4-1-1,1-3 1,3-4-1,4-3 1,3-3-1,3-2-4,1-2 1,5-1 0,3 0 0,2 0-1,3-1 106,2-3 0,-2-3 0,4-4 0</inkml:trace>
  <inkml:trace contextRef="#ctx0" brushRef="#br0" timeOffset="61">9217 12666 7569,'-23'-5'487,"5"-2"1,3-4 0,3-1-1,3 2 1,2 4-291,-2 6 0,0 6 0,-1 10 0,0 3 0,-3 3 1,-1 5-1,-1 4 0,-2 2-167,0 1 0,1 0 1,-1 2-1,0 0 0,3 4 1,3 0-1,2 3 0,3 2-156,1 1 0,1-1 0,4 1 0,0 0 0,1-1 0,3 0 0,3-3 111,4-4 0,5-3 1,2-2-1,1-1 0,0-3 1,0-1-1,0-3 0,-1-2 66,-2-4 1,3 2-1,-4-6-336,-1-1 0,-1-2 94,-1 0 1,-1-6-322,0-2 1,1 1-1,-1-1 512,1-2 0,-6 0 0,-1-2 0</inkml:trace>
  <inkml:trace contextRef="#ctx0" brushRef="#br0" timeOffset="62">9456 13054 7569,'0'-18'154,"-1"2"1,-1 4-1,-2 1 103,1 0 1,1 4 0,-1 5 0,-1 5 0,1 8 0,-1 4 0,-1 3 0,0 3-99,0 5 0,1-1 0,4 5 1,0 1-1,0-1 0,0 1 1,0 0-125,0 2 1,1-3-1,2-2 1,2-3-1,0-1 1,0-4 0,-3-2-1,1-4 88,1-1 0,-2-6 1,6 0-1,1-2 0,1-3-121,1 0 0,6-2 0,2-2 0,2 0 0,2-3 0,1-2 0,2 0 1,2-1-9,1 1 1,-2 0 0,0-2 0,-1 3-1,-5 1 1,0 2 0,-4 1-657,-1-2 1,-4 3 661,0-3 0,-16-2 0,-4-1 0</inkml:trace>
  <inkml:trace contextRef="#ctx0" brushRef="#br0" timeOffset="63">9445 13305 7569,'-23'0'240,"5"-5"1,4-2 0,6-4-1,4 0 1,4 1 0,4 2-1,3 3-162,3 0 0,7 3 0,2-5 0,4 2 0,3 1 0,5 1 0,1-1-105,-2 1 0,7 1 1,-4-1-1,0-1 0,-4 1 1,-4-1-1,-4-1 0,-4 0-725,-3-1 0,-2 1 0,-5 2 752,-3-5 0,-13-2 0,-3-2 0</inkml:trace>
  <inkml:trace contextRef="#ctx0" brushRef="#br0" timeOffset="64">9479 12986 7569,'-11'-17'308,"5"1"1,2-4 0,4 5 0,4 3 0,3 0 0,3 2 0,3 1 0,2 2-111,4-2 1,3 0-1,2 0 1,3 3-1,3-1 1,3 2 0,1 0-1,1 2-381,-1 2 1,0 1-1,-1 0 1,-1 0-1,-3 0 1,-1 0 182,-3 0 0,-6 5 0,-2 2 0</inkml:trace>
  <inkml:trace contextRef="#ctx0" brushRef="#br0" timeOffset="65">10199 12483 7569,'-17'-5'329,"6"-1"1,1-5 0,8 5 0,8 6 0,1 6 0,1 6-1,1 4 1,1 6 0,3 5-131,2 2 1,0 6-1,7 7 1,2 3 0,1 0-1,2 1 1,-1 0-1,0 1 0,-2 2-138,-6-2 1,-2 4 0,-4-6 0,-1 1 0,-1 0 0,-2 0 0,-4-1-103,-3 1 0,-1-2 0,0-2 0,0-4 1,-1-2-1,-3-3 0,-4-2-397,-2 0 1,-7-6-1,-3 2 1,-5-4 0,-6-3-1,-2-2 1,-1-2 437,0-2 0,0 4 0,-1 0 0</inkml:trace>
  <inkml:trace contextRef="#ctx0" brushRef="#br0" timeOffset="66">11124 13008 7569,'-10'-1'9,"3"-3"1,7-2 0,7 0-1,3 2 1,1 1 0,1 1 0,-1-2-1,1 1 1,0 2 0,2 1 0,3 0-1,2 0 1,5-1 300,5-3 0,4 3 1,1-4-1,2 1 1,-1-1-1,1 0 1,-4-2-1,-3 2 1,-4 0-774,-1 3 0,-2-1 0,-3 1 1,-5-1 462,-5 4 0,-14 4 0,-8 7 0</inkml:trace>
  <inkml:trace contextRef="#ctx0" brushRef="#br0" timeOffset="67">11250 13168 7569,'-17'0'200,"8"0"1,-1-1-1,5-2 1,6 0-1,7 0 1,5 2 68,2 1 0,10-1 1,2-2-1,4-2 0,5-1 1,2-2-1,4 0 0,1 2-195,-1 1 1,-1 1 0,-5 4 0,2 0 0,-2 0 0,-6 0-75,-7 0 0,-5 0 0,-7 0 0</inkml:trace>
  <inkml:trace contextRef="#ctx0" brushRef="#br0" timeOffset="68">13477 10085 7569,'0'-5'73,"0"5"1,0 6-1,0 4 1,0 3-1,0 2 1,0 4-1,0 3 1,0 2 0,0 1-1,0 3 1,0 0 72,0 0 0,5 4 0,1-3 0,2 0 1,-1-2-1,2-3 0,1-1 0,2-2-148,-1-2 1,-3 1-1,-2-4 1,0-2-1,0-2 1,-1 0 85,-3-1 1,1-5 159,0-2-145,-1-2 0,4-2 0,-2 0 1,4 0-1,3-2-57,4-2 0,-2 2 0,3-4 0,1 1 1,2 1-1,2 0 0,2 0 0,0 0-157,0-1 1,-1 4-1,-2-4 1,-2 1-1,-1 0 1,0 2-1,-1-1 1,-2 1-1635,-1-2 1749,-7 0 0,5-1 0,-5-1 0</inkml:trace>
  <inkml:trace contextRef="#ctx0" brushRef="#br0" timeOffset="69">13454 10382 7569,'0'-8'-10,"0"0"1,1 1 0,3 0 0,3 4 225,4 1 1,5-2-1,3 1 1,3 0 0,2 1-1,1-1 1,2-1-1,0 0-206,0-1 0,-4 4 1,1-3-1,-5 2 0,-2-1 1,-3-1-1,-1 1-1375,-2-2 1365,0 3 0,-4-13 0,-2 2 0</inkml:trace>
  <inkml:trace contextRef="#ctx0" brushRef="#br0" timeOffset="70">13465 10073 7569,'12'-14'50,"-1"2"1,2 1 0,2 1 0,5 0 0,4 0 0,3 2 0,-2 3 75,0 0 0,-4 4 0,-1-3 0,-2 3 0,0 1 1,-2 0-1,1 1-824,-3 3 1,-1-2 697,-2 6 0,0 0 0,1 3 0</inkml:trace>
  <inkml:trace contextRef="#ctx0" brushRef="#br0" timeOffset="71">14093 10267 7569,'-6'2'-21,"2"1"0,3 6 0,1 4 0,0 4 308,0 0 1,4 1-1,0 2 1,-1-1 0,1 2-1,1 0 1,0 2-1,2 0-97,-1 0 1,-2-4-1,3-1 1,2-1 0,0 0-1,0-1-190,-1-2 0,-1-1 0,5-2 0</inkml:trace>
  <inkml:trace contextRef="#ctx0" brushRef="#br0" timeOffset="72">21540 9902 7729,'0'-12'273,"1"2"0,3 3 0,2 4 0,1 7 0,-4 7 0,-1 8 0,-4 6 0,-1 2-146,-5 3 1,2 0-1,-2 4 1,-1 2-1,0-1 1,2 1-1,3-4 1,2-2-238,2-1 0,6-3 0,2-1 0,5-5 0,4-4 0,2-4 0,4 0 0,2-2 22,0-3 0,1-1 0,-2-6 0,0 0 0,-3 0 0,0 0 0,-2 0 0,-3-2-1200,-3-2 1288,1 3 0,-8-9 0,6 4 0</inkml:trace>
  <inkml:trace contextRef="#ctx0" brushRef="#br0" timeOffset="73">21494 10130 7569,'10'-5'133,"-1"-1"0,0-2 0,2 2 0,5 1 0,0 1 0,2 0 0,0 0 1,-4-1 0,2 3-1,1-2 1,0 1 0,2 2 0,-1 1-1,-1 0-226,-3 0 1,-2 0-1,0 0 93,-1 0 0,1-5 0,-1-1 0</inkml:trace>
  <inkml:trace contextRef="#ctx0" brushRef="#br0" timeOffset="74">21505 9913 7569,'0'-16'65,"0"3"0,3-1 0,3 4 0,6 4 0,2-1 0,1 2 0,0 0 1,0 3-216,2 0 0,-3-1 1,5-1 149,1 1 0,2 7 0,1 2 0</inkml:trace>
  <inkml:trace contextRef="#ctx0" brushRef="#br0" timeOffset="75">21905 10062 7569,'-5'0'286,"5"0"1,6 0-3,5 0 1,-4 0 0,1 0-1,1 1 1,1 2 0,1 2-267,1 1 1,-2-2-1,-1 3 1,-3 2 0,-1 1-1,-2 2-89,-2-1 0,-1 1 0,-1-1 0,-3 2 0,-4 1 0,-2 1 0,-1 0 1,-1 0 73,1 1 1,-1 3 0,2-4 0,1 0-1,2 0 1,-1 1 0,2-2 0,2-2-21,3 0 1,1-1-1,1-1 1,3-1 0,5-2-1,3-2 146,4-3 0,4-1 0,0-1 0,4 0 0,3 0-129,-2 0 0,0 5 0,-3 2 0</inkml:trace>
  <inkml:trace contextRef="#ctx0" brushRef="#br0" timeOffset="76">12323 12631 7569,'-15'-16'185,"0"-3"0,1-1 1,2 1-1,5 3 1,4 5-1,6 5 1,4 6-1,3 8 1,1 9-1,-1 8 1,0 7 2,3 7 0,-3 10 0,-3 5 0,2 5 0,1 2 0,1-3 0,-3-4 0,-1-3-304,-2 0 0,2-9 1,-1 0-1,-1-7 1,1-4-1,-1-5 1,1-3-1,-1-4-288,1-4 1,-3-6 0,-1-2-1,0-4 1,2-4 403,-2-5 0,0-14 0,-2-5 0</inkml:trace>
  <inkml:trace contextRef="#ctx0" brushRef="#br0" timeOffset="77">12140 12689 7569,'-11'-28'188,"5"0"1,2-3 0,4 6-1,4 3 1,4 5 0,8-1-1,5 1-29,5 1 1,7-3 0,0 2 0,5 1-1,2-1 1,3 5 0,2 3 196,1 5-358,-1 3 0,1 1 0,-2 1 0,-3 3 1,-5 5-1,-6 3 0,-3 4-31,-6-3 0,-4 4 0,-10-1 0,-3 2 0,-3 3 0,-1 0 0,-2 2 1,-6 1-96,-7 3 0,-10-2 0,-7 6 0,-5 0 0,-5 1 0,-2-2 0,-2-3 0,2-4-84,2-4 1,2-3-1,7-4 1,4-2-1,6-2 1,7-5-502,3-1 713,7-7 0,11-2 0,8-4 0</inkml:trace>
  <inkml:trace contextRef="#ctx0" brushRef="#br0" timeOffset="78">13180 12449 7569,'-7'-29'209,"-2"1"1,6 6 0,0 3 0,2 4-1,1 2 1,0 2 32,0-1 0,-3 6 1,-3 2-1,-7 3 1,-2 1-1,-3 0 1,1 2-1,-4 6 737,0 7-941,3 6 0,-4 6 0,5 5 1,-3 6-1,3 7 0,0 3 1,3 1-42,2 2 0,0 1 1,2 5-1,2 0 1,5 0-1,1 1 1,2-3-1,0 0-203,0-2 1,5-8 0,4-1 0,5-3 0,4-4 0,1-2 0,0-3-50,1-6 0,2 0 0,1-11 1,0-1-1,-1-3 0,0-3 255,-3-4 0,3-3 0,-5-1 0</inkml:trace>
  <inkml:trace contextRef="#ctx0" brushRef="#br0" timeOffset="79">13282 12757 7569,'-11'-34'155,"1"1"1,2 2 0,6 5 0,4 3 0,5 4 0,0 5 139,1 5 1,-6 6 0,2 11-1,-3 7 1,-1 7 0,0 6 0,0 6-193,0 7 0,-3 3 1,-1 2-1,1-2 0,2-2 1,1-3-1,0-1 0,0-1-207,0-4 1,0 0 0,0-6 0,0-2 0,0-2 0,1-3 0,3-2 0,4-3 66,2-4 1,3-4 0,3-4 0,6 1-1,4-3 1,3-4 0,2-3-93,-2 0 1,7-8 0,-6 2 0,-2 0 0,-3 0 0,-3 3 0,-3 2 0,-4-1-1885,-2 2 2013,-7-5 0,-1 0 0,-5-7 0</inkml:trace>
  <inkml:trace contextRef="#ctx0" brushRef="#br0" timeOffset="80">13431 12963 7569,'-39'-5'153,"8"-2"0,1-4 1,6-1-1,5 2 0,5 1 1,3 3-112,4 1 1,4 0 0,1 2 0,6 0 0,7 0 0,8 0-1,8 1 1,7-2-141,7 2 1,3-3-1,0-1 1,-1 1-1,-3-1 1,-3 1 0,-6-1-627,-1-1 176,-9 5 548,-4-8 0,-6 3 0,0-4 0</inkml:trace>
  <inkml:trace contextRef="#ctx0" brushRef="#br0" timeOffset="81">13260 12540 7569,'-17'-16'99,"10"3"0,-1-2 0,5 2 0,5 2 0,1 0 0,6 3 0,4 0 101,2-1 0,7-1 0,-1 0 0,6 1 0,2 1 0,3 1 0,1 0 0,2 3-412,4 3 1,-3 2 0,5 3 0,-3 4 211,-5 2 0,1 1 0,-5 1 0</inkml:trace>
  <inkml:trace contextRef="#ctx0" brushRef="#br0" timeOffset="82">13911 12986 7569,'0'11'-47,"1"0"0,3 2 0,2 2 1,0 4-1,-1 3 0,-1 1 1,0 1 260,-1 2 1,-2 0 0,-1 3 0,0 0 0,0 0 0,0 1 0,-1-4 0,-2-3 16,-1-1 0,0-6 0,4-1-2053,0-2 1822,0-12 0,-5-7 0,-1-12 0</inkml:trace>
  <inkml:trace contextRef="#ctx0" brushRef="#br0" timeOffset="83">14013 12312 7569,'0'-12'472,"0"1"-41,0 5 0,5 0 1,2 8-1,0 2-241,1 3 0,0 5 0,3 4 0,2 6 0,2 4 0,4 5 0,4 4 0,2 6-177,2 3 0,1 2 0,-3 0 0,1-1 1,-4 2-1,-3 0 0,-2 0 0,-4-2-19,-4-1 0,-4 0 1,-5 1-1,-2-2 1,-1-2-1,-6-1 1,-4 0-355,-2-1 0,-7-2 360,-1-7 0,-5 3 0,-6-4 0</inkml:trace>
  <inkml:trace contextRef="#ctx0" brushRef="#br0" timeOffset="84">14961 12631 7569,'-16'0'138,"-2"0"1,0 0-1,3 0 1,4 2 0,3 2-1,4 4 1,3 5-1,1 5 1,0 2 0,0 6-1,0 1 1,1 5-1,3 2-1,4 5 1,-2-5-1,0 1 1,-1-4-1,-1-3 1,0-4-1,0-3 1,-2-3-608,0-1 0,-2-2 0,0-4 470,0 1 0,-5-1 0,-2 1 0</inkml:trace>
  <inkml:trace contextRef="#ctx0" brushRef="#br0" timeOffset="85">14744 12906 7569,'-16'-12'376,"4"5"1,2 0 0,9 1-292,7 0 0,8 3 1,3-1-1,3 2 1,7-1-1,7-1 1,5 2-1,3-1-336,-1-1 1,2 3 0,-4-4 250,2 0 0,-4-1 0,2-6 0</inkml:trace>
  <inkml:trace contextRef="#ctx0" brushRef="#br0" timeOffset="86">15372 12369 7569,'-27'-15'77,"8"6"0,1-8 223,8 11 1,6 7-1,6 12 1,2 3 0,0 7-1,1 8 1,1 5 0,2 6-156,0 3 0,-2 8 0,3 2 0,-2-1 1,1 1-1,0-3 0,-1-3-198,2-2 0,-2-2 0,-1-5 0,0-6 0,1-6 0,0-5 0,0-2 0,-2-4-1665,0 0 1718,-4-7 0,4-5 0,-5-5 0</inkml:trace>
  <inkml:trace contextRef="#ctx0" brushRef="#br0" timeOffset="87">15201 12426 7569,'-5'-28'291,"4"4"0,-2-2 1,7 6-1,8 5 0,5 2 1,5 2-1,2 1 1,1 1-238,2 1 1,2 4-1,-1-2 1,4 1-1,0 2 1,1 2-1,0 2 1,1 2-128,0 1 1,-1 5 0,-2-2 0,-6 3 0,-4 2 0,-4-1 0,-3 1-1,-4-1 1,-6 1-1,0 0 1,-4 2-1,-5 3 1,-8 0 0,-9 4-1,-7 0-149,-4 2 1,-2 0 0,-2 0-1,-1-2 1,2 0 0,5-4-1,5-1 222,6-6 0,3 1 0,6-4 0</inkml:trace>
  <inkml:trace contextRef="#ctx0" brushRef="#br0" timeOffset="88">16023 12163 7569,'-11'-23'446,"6"6"0,5 3-275,6 5 0,-1 5 1,-2 8-1,-6 5 0,-5 6 1,-6 9-1,-5 9 23,-3 8 0,-1 3 0,2 3 0,1 1 0,5 3 0,3 0 1,0 1-1,2 0-232,2 2 0,3-3 1,5-1-1,0-3 1,0-2-1,2 0 1,1-4-163,5-2 0,3-5 0,5-4 0,1-3 0,2-3 0,2-2 1,2-3-1,2-4-334,0-2 1,-1-3 0,-1-3 533,0-3 0,0-8 0,0-2 0</inkml:trace>
  <inkml:trace contextRef="#ctx0" brushRef="#br0" timeOffset="89">16195 12552 7569,'0'-28'-53,"0"7"1,0 0 0,1 4 0,2 6 309,0 2 1,1 8 0,-4 2 0,-1 9 0,-2 9 0,-2 7 0,-1 5 0,-3 5-14,-1 2 0,2 5 0,2-1 1,1 1-1,2 0 0,2-2 1,1-2-272,0-2 0,0-3 0,1-3 1,2-5-1,2-3 0,3-4 1,3-4-1,4-3 4,3-5 0,-1-2 0,4-5 0,4 0 0,3-1 0,4-3 0,0-3-260,-2-3 0,-1-2 0,-3 1 0,-1-1 0,-2 1 0,-4 1 1,-2 1 282,-3 1 0,-2-4 0,0-6 0</inkml:trace>
  <inkml:trace contextRef="#ctx0" brushRef="#br0" timeOffset="90">16149 12826 7569,'-11'-12'65,"4"5"0,4-1 1,3 0-1,5 2 0,5 1 1,5 1-1,3 0 14,2 2 0,7-5 1,3 1-1,4 0 1,2 1-1,1 1 1,-3-1-1,0 0-62,-2 0 0,-5 0 1,-2 1-1,-3-3 1,-6 0-18,-3-1 0,1-4 0,-8-6 0</inkml:trace>
  <inkml:trace contextRef="#ctx0" brushRef="#br0" timeOffset="91">16149 12437 7569,'-6'-10'161,"2"-1"1,9-8 0,8 3 0,8 5 0,10 2 0,6 2 0,3-1 0,2 0-152,0 1 0,-1 3 1,2-2-1,-3 0 1,0 5-1,-4 5-10,0 7 0,-7 6 0,-1 6 0</inkml:trace>
  <inkml:trace contextRef="#ctx0" brushRef="#br0" timeOffset="92">16674 12906 7569,'6'-7'216,"1"1"0,8 3 0,4-2 0,2 0 1,-1-1-1,-1 1 0,0-2 0,0 2 117,0 0 0,0-2 1,4 3-1,-1 1 1,-3 2-1,-4 1 1,-1 1-263,1 3 1,-4 2-1,1 6 1,-7-1-1,-4 1 1,-1-1-1,-2 1 1,-5 0-131,-4 3 0,-8-1 1,-1 5-1,-5 1 0,-1-1 1,0-2-1,2 1-85,2 0 1,2 0 0,4 2-1,2-2 1,5-1 0,3 0 0,3-1-1,2-2 41,1-1 1,1-3 0,4-1 0,5-3 0,6 0 0,1-4-1,4-1-18,0-1 0,2-1 0,0-1 1,0-4-1,0 0 121,0-3 0,-1-6 0,1-3 0</inkml:trace>
  <inkml:trace contextRef="#ctx0" brushRef="#br0" timeOffset="93">16880 12106 7569,'0'-40'-6,"5"5"1,4 10 0,4 6-1,3 7 1,1 7 0,-1 4 0,-2 1-1,0 1 1,0 4 379,1 7 1,4 4 0,-2 8 0,1 4 0,2 7 0,1 5 0,4 6 0,0 3-1,3 5 210,1 2 1,-2-1-637,3-1 0,-4-4 1,0-4-1,-3-1 0,-4-2 1,-4-3-158,-2 0 0,-5-1 1,-2-2-1,-1 1 1,-4-1-1,-5-2 0,-6-1-365,-4 1 1,-7-2 0,-1-3-1,-4-3 574,-4-3 0,-5 4 0,-6 1 0</inkml:trace>
  <inkml:trace contextRef="#ctx0" brushRef="#br0" timeOffset="94">17839 12654 7569,'2'-6'327,"1"2"0,5 3 0,2 1 0,2 0 1,0 0-1,4 0-133,3 0 1,6 0 0,2 0 0,-1 0-1,1 0 1,0 0 0,-2 0 0,-2-1-1132,-4-3 1,1 1 936,-5-4 0,1-1 0,-5-3 0</inkml:trace>
  <inkml:trace contextRef="#ctx0" brushRef="#br0" timeOffset="95">17782 12814 7569,'-16'7'301,"11"-1"1,5-4 0,12 2 0,9-1 0,2-2 22,-1-1 1,6 0-1,4-1 1,5-2 0,5-2-1,1 0 1,-1-1-338,-4-1 1,-5 4-1,-7-4 1,-7 2 12,-5 3 0,3-5 0,1 1 0</inkml:trace>
  <inkml:trace contextRef="#ctx0" brushRef="#br0" timeOffset="96">18902 11866 7569,'-17'-5'187,"6"3"1,-2-6 0,7 2 0,3 3 0,4 8-1,1 7 1,-1 4 0,0 2 0,2 3 0,0 5 0,0 4-1,-2 3 1,-1 2-100,0-1 1,4-4 0,1 1 0,0-1 0,2-1 0,-1-2 0,2-3 0,-2-1-409,-2 0 1,1-5 0,0-3 0,0-2-1,0-2 1,-1-1 319,1-2 0,1-8 0,6-7 0</inkml:trace>
  <inkml:trace contextRef="#ctx0" brushRef="#br0" timeOffset="97">19073 11935 7569,'0'-18'121,"0"-2"0,1 5 1,3 1-1,5 1 0,3 1 1,5 1 18,1 0 1,0 3 0,2 2 0,-2-1 0,-2 2 0,-2 0 0,0 3 0,0 0 0,1 2 99,-1 0 1,-5 2 0,-1 1 0,1 5-1,1 2 1,0 3 0,-1 2-192,-2 4 1,-4 4 0,1 4 0,-4 2 0,-5 1 0,-6 1 0,-3 0-277,1 2 0,-5 2 0,0-1 0,0-1 0,2-1 0,1-3 1,-1 0-1,2-1 45,2 0 1,4-5 0,2-6 0,1 0 0,2-3 381,2-1 1,2-7 0,3-2 0,3-3 0,4-1-1,0 0-234,0 0 0,2 0 0,1 0 0,1 0 0,-1 0 0,-1 0 0,-2 0 1,2 0-730,2 0 0,-1-1 0,4-3 763,-1-4 0,8-2 0,-1-1 0</inkml:trace>
  <inkml:trace contextRef="#ctx0" brushRef="#br0" timeOffset="98">19461 12163 7569,'-5'-14'122,"5"4"1,6 2 0,5 3-1,0 0 1,2 2 0,1-1 71,1 0 0,1-1 0,-2 2 0,3 0 0,1 0 0,1 0 0,0 1 0,-2-2-834,0 2 1,2 0 0,-4 1 639,-1-3 0,4-2 0,0-6 0</inkml:trace>
  <inkml:trace contextRef="#ctx0" brushRef="#br0" timeOffset="99">20009 11889 7569,'-12'-16'192,"-2"-1"1,10-2 0,1 4 0,2 2-1,1 2 1,0-1 0,-1 2 171,-3 3 1,-2-2 0,-7 5 0,-1 3 0,-1 3 0,0 6 0,-1 3-456,1 4 1,0 1-1,5 5 1,1 3-1,3 0 1,0 1-1,4-3 1,1 0-76,1-3 0,1 1 0,1-4 0,5-3 0,2 0 0,3-3 1,4-1 124,4-1 1,-1-6 0,9 1 0,-2-6 0,1-4 0,-1-3 0,-2-2 0,-3 1-94,-2-1 1,-2-3 0,-7-1-1,-1-1 1,-3 1 0,-1 0-1,-4 0 1,-3-2-166,-6 0 0,-3 2 0,-3 6 0,-3 2 0,0 4 299,-4 3 0,-5 6 0,-3 1 0</inkml:trace>
  <inkml:trace contextRef="#ctx0" brushRef="#br0" timeOffset="100">19895 12049 7569,'0'8'317,"0"-1"0,-1 2 0,-2 1 0,0 2-296,0-1 1,-2 6 0,0 2-1,-2 2 1,0 2 0,-1 0-1,2 0 1,1 0-194,2-1 1,2 0-1,1-2 1,0-2-1,1-1 1,3-3-1,4-2 274,2 0 0,3-6 0,2-2 0,5-3 0,4-1 0,3-1 0,0-4 0,-1-5-61,1-4 0,-4-3 0,-6 2 0,-1-3 0,-6-1 0,-5 0 0,-4-1-189,-1-2 1,-6 3 0,-6 3 0,-7 2 0,-6 5 0,-5 2 0,-3 5 0,-2 1-99,1 1 0,1 5 0,1 2 0,3 5 0,1 2 246,3 1 0,-4 5 0,-1-2 0</inkml:trace>
  <inkml:trace contextRef="#ctx0" brushRef="#br0" timeOffset="101">18787 12552 7569,'-11'0'215,"6"0"1,5 1-1,6 1 1,4 2 183,2-1 1,3-2 0,1 0 0,2 2 0,3 1 0,1-1 0,5 1 0,5 0-298,5-1 1,8-1 0,11 1 0,6 0 0,-28-1-1,1-1 1,0 0 0,1-1 0,0 0 0,1 0-1,2 0 1,0 0-137,2 0 1,0 0 0,-2 0 0,0 0 0,0 0 0,0 0-1,-1 0 1,-1 0 0,-1 0 0,-1 0 0,0 0 0,-1 0 0,31 0-167,-4 0 1,-9 0 0,-8 0 0,-9 0 0,-8 0 0,-7 0-1355,-4 0 1554,-9 0 0,-12 5 0,-7 2 0</inkml:trace>
  <inkml:trace contextRef="#ctx0" brushRef="#br0" timeOffset="102">19461 12894 7569,'-6'-10'-30,"-3"2"1,5-7 0,2 2-1,-1 3 115,-1 3 0,-2 0 0,-6 5 0,1-2 0,-2 1 0,-1 2 0,-2 2 0,-1 2 271,1 1 1,-3 9-1,2-2 1,1 3 0,-1 1-1,3 2 1,2 0-1,0 4-402,1 0 0,-3 2 0,1 0 0,3 0 0,0 0 0,0-1 0,-2 3-119,1 1 1,3-2 0,2 3 0,1-3-1,2-2 1,2-2 0,2-2 0,3-2 140,4-2 0,2-2 1,1-3-1,1-3 0,0-1 1,2-3-1,2 0 0,-2-2 83,-2 0 0,-2-5 0,-1-3 0,-2-2 0,-2-2 0,-3 1 0,0 0 106,-2-1 0,-3 0 0,-3-1 0,-7-1 0,-2 2 0,-3 1 0,0 3 211,-2 2-619,-7 2 1,-2 4 0,-5 2 0,0 0 0,-1 3 0,2 1 242,3 3 0,2 7 0,5 1 0</inkml:trace>
  <inkml:trace contextRef="#ctx0" brushRef="#br0" timeOffset="103">19724 13065 7569,'6'-16'178,"-1"3"0,-5-2 1,0 2-1,-1 3 1,-3 1-1,-3 3 1,-5 1-1,-2 2 0,-2 3 80,-2 4 0,3 0 1,-3 6-1,0 3 0,2 1 1,-2 2-1,1 2 1,1 1-295,2 0 1,1 4 0,3 4 0,1-2 0,3-1 0,1-1 0,4 0-609,3 0 580,4-1 1,11-4 0,2-3 0,4-3-1,3-5 1,5-3 0,3-2 169,4-2 1,-2-6 0,2-1 0,-4-5 0,-3-3 0,-5-4 0,-3-2 0,-5-2 158,-7 0 0,-1-4 0,-7-1 0,-4 0 0,-7-1 1,-6 1-1,-5 0-640,-3 3 0,-5 2 0,-4 4 0,-1 5 0,2 5 375,3 6 0,3-4 0,1 1 0</inkml:trace>
  <inkml:trace contextRef="#ctx0" brushRef="#br0" timeOffset="104">20900 12540 7569,'-18'-11'150,"3"6"1,8 5-1,3 6 1,2 4-1,2 3 1,0 1-1,0 2 1,0 3 0,0 4-1,0 4 1,0 1-1,0 1 1,2-1-1,0 0-342,2-3 1,1-5 0,-2-2 0,1-1 191,-2-3 0,4-12 0,1-3 0</inkml:trace>
  <inkml:trace contextRef="#ctx0" brushRef="#br0" timeOffset="105">20638 12609 7569,'-12'-5'154,"8"-1"1,8-1 0,11 3 0,9 3 0,8 1 0,4 0-1,3 0-248,2 0 0,2 0 1,5-1-1,3-2 1,-2-1-1,-1 2 94,-3 0 0,-2-3 0,3-1 0</inkml:trace>
  <inkml:trace contextRef="#ctx0" brushRef="#br0" timeOffset="106">21665 11786 7569,'-11'-15'102,"1"0"1,2 1 0,4 4 0,3 7 0,1 11 0,0 8 0,0 7 0,0 4 0,0 3 0,0 2 231,0-2 1,0 2 0,0-4 0,0-1 0,0-2 0,0-3-1,0-2 1,0-2-424,0-3 0,1-4 0,2-2 23,1-1 1,1-6 0,-1 2 0,3-4 0,3-2 0,3-3 0,1 0 31,1 0 0,6-1 0,-2 4 0,2-2 0,2 2 0,0 0 1,0 4-1,-2 0 98,-2 2 1,-2 5-1,-6-2 1,-1 4-1,-2 0 1,-4 0 0,-3 1-1,-1-1-30,0 1 1,-9 3 0,-4 1 0,-2 1 0,-3-1 0,1 0 0,-5-1-322,-3 0 1,-1 0 0,-3-3 0,1-1 0,2-1 0,-1-2 0,0-4-713,2-3 1,2-1 998,4 0 0,-8-10 0,3-3 0</inkml:trace>
  <inkml:trace contextRef="#ctx0" brushRef="#br0" timeOffset="107">21517 11798 7569,'0'-23'87,"5"5"0,4 4 0,5 4 0,5 4 0,1 1 0,0 1 0,-2 0 0,0 0 51,0 2 1,-3 0-1,4 2 1,0 0 0,0 0-1,-1 0 1,-2 0 0,0 0-139,0 0 0,2 5 0,5 2 0</inkml:trace>
  <inkml:trace contextRef="#ctx0" brushRef="#br0" timeOffset="108">21985 11809 7569,'-6'-11'86,"1"3"1,6 2 0,3 1-1,3 2 1,4 1 0,1-1 186,4-1 0,-3 0 1,6 3-1,2-1 1,0-2-1,3 1 1,2 2-1,1 1-197,-2 0 0,-1 0 0,-1 1 0,-2 2 0,-2 1 0,-3-1-51,-4 3 0,-1-4 0,-4 6 0,-3 1 0,-3 1 1,-1 1-1,0 2-3,0 2 0,-1 3 0,-2 5 1,-2 0-1,-1-1 0,-3 2 1,0 3-31,2 4 1,-4 2 0,4 1 0,-3 0 0,-2-1 0,2-2 0,1-4-1,3-1 184,1-3 1,1 1 0,4-9-1,0-1-1256,0-1-166,0-2 1246,0-5 0,5-6 0,1-6 0</inkml:trace>
  <inkml:trace contextRef="#ctx0" brushRef="#br0" timeOffset="109">22431 12072 7569,'11'-4'110,"0"-1"0,1 0 1,-1-1-1,2 0 1,1 1-1,1 2 195,-1-2 1,-1 2 0,-2-3-1,1 1 1,0 2 0,2 0 0,2 1-1,-1-2-190,1 2 1,-3 0-1,2 2-115,-2 0 0,-2 0 0,1 0 0</inkml:trace>
  <inkml:trace contextRef="#ctx0" brushRef="#br0" timeOffset="110">22990 11775 7569,'-11'-23'339,"1"5"0,2 3 0,4 6 1,4 8-1,3 10 0,1 6 16,-2 5 1,3 6 0,-1 2 0,-1 1-1,-2 1 1,0 1 0,2-2 0,0-1-324,0-3 1,-2-4-1,-1-4 1,0 0-1,0-3 1,-1-3-1,-2-2-204,0-1 0,-1-7 1,5 0 118,3-3 1,-2-6 0,6 3-1,2 0 1,3 0 0,3 2 0,1 2-1,1 0-14,-1-3 0,-1 3 1,3-3-1,0 4 0,0 2 1,-2 3-1,1 1 32,0-1 1,-4 4 0,1-2 0,-3 3 0,-5 2 0,-3-1 0,-3 2 0,-2 1-82,-3 1 0,-7 4 1,-10-2-1,-3-1 1,-4 1-1,-1-2 1,-2 0-302,-2 0 0,0 0 1,1-4-1,4-3 0,3-1 1,4-2 416,3-3 0,3 0 0,4-2 0</inkml:trace>
  <inkml:trace contextRef="#ctx0" brushRef="#br0" timeOffset="111">22887 11821 8106,'-16'-23'123,"8"5"1,2 3-1,8 3 1,10 3 0,6 3-1,3 1 1,2 2-149,0 2 0,0-3 0,1 1 1,3 0-1,4 2 0,5 1 1,3 0-1,2 0-174,2 0 1,-8 0 0,0 0 0,-4 0 198,-1 0 0,3 5 0,-4 1 0</inkml:trace>
  <inkml:trace contextRef="#ctx0" brushRef="#br0" timeOffset="112">23481 11752 7569,'-6'-10'525,"-3"6"0,7-6 0,2 5-313,2 6 1,2 5-1,-4 10 1,0 3-1,0 2 1,-1 2 0,-3 1-1,-3 3-104,1 3 0,-4 0 1,4-1-1,-2-1 1,2-3-1,1-2 1,2-3-160,2-1 1,2-5-1,3 1 1,3-3-1,4-5 1,1-3 0,4-2-1200,3-2 0,-2 0 1250,2 0 0,-5-6 0,3 0 0</inkml:trace>
  <inkml:trace contextRef="#ctx0" brushRef="#br0" timeOffset="113">23630 12003 7569,'-17'0'695,"8"-1"0,-1-3 0,4-3 203,3-4 0,2 6 0,1 5 0,0 7-880,0 3 0,0 6 0,0 3 1,0 3-1,0 2 0,0 2 0,0 0 1,0 0-821,0-2 0,-1-2 1,-2 1-1,-1 0 802,2 0 0,-9 0 0,-2 0 0</inkml:trace>
  <inkml:trace contextRef="#ctx0" brushRef="#br0" timeOffset="114">21745 12357 7569,'-6'0'2116,"16"5"1,4-3-2006,13 2 1,3 1 0,4-2-1,8 0 1,7-2 0,5-1 0,7 1-1,-27 1 1,2-1-103,3 1 0,1 0 1,0 0-1,1 0 1,2-2-1,1 0 1,1 0-1,-1 0 1,2 0-1,-1 0 1,2-1-1,0 0 1,2 0-1,-1-1 1,0-2-1,-1 0-282,-1-1 0,1 0 1,-1-1-1,-1 0 1,-4 1-1,-1-1 1,-1 0-1,-2 1 0,-1-1 1,-2 1-1,26-4 1,-9 3-329,-8 1 1,-10-3-1,-10 5 1,-7 0 600,-3 2 0,-7 1 0,-1 0 0</inkml:trace>
  <inkml:trace contextRef="#ctx0" brushRef="#br0" timeOffset="115">22351 12689 7569,'-12'0'-20,"1"0"0,1-2 1,1-1-1,1-4 0,-1 1 1,-1 2-1,-3 3 1,-2 1 479,-4 0 0,-2 5 0,-2 2 0,0 4 0,-1 0 1,-2 2-1,0 2 0,0 4-328,2 3 0,7 0 1,0 1-1,3 0 0,1 0 1,4 1-1,3 1-243,4 2 0,2 0 0,3-4 1,5-1-1,3 1 0,5-1 0,3-3 1,4-4-49,3-2 1,0-3-1,3-3 1,0-3 0,-1-2-1,1-2 1,-2 0 0,-2-2 177,-3-2 1,-11-2 0,-1-5 0,-3-2 0,-7-1 0,-7-2 0,-8-1-54,-5 1 1,-9-3 0,-4 5 0,-4 2 0,-1 5 0,1 1 0,1 4-444,3 1 0,7 1 1,0 1 476,6 3 0,-2 2 0,5 6 0</inkml:trace>
  <inkml:trace contextRef="#ctx0" brushRef="#br0" timeOffset="116">22613 12894 7569,'-10'-23'225,"8"2"1,-6 2 0,5 3 0,3 4 0,0 0 0,0 1-16,0 0 1,-3 3 0,-2 2 0,-2 0 0,-2 4 0,-2 2 0,-3 5 0,-1 5-1,1 4 1,-3 6-1,2-1 1,1 3-1,1 1 1,3 1-1,3 1-197,3 2 1,4 0 0,4-4 0,5 1 0,4 0 0,8 0 0,4-4-1,6-2-216,2-4 0,5-7 1,1-3-1,2-2 0,1-2 1,-2-3-1,-3-3 224,-5-6 1,-4-7 0,-6 0 0,-1-2 0,-6-3 0,-7-3-1,-6-4 1,-4-2 73,-6-1 0,-10 1 0,-15 1 0,-7 5-95,-10 2 0,19 12 0,-3 1 0,-35-6 0</inkml:trace>
  <inkml:trace contextRef="#ctx0" brushRef="#br0" timeOffset="117">17908 14322 7806,'-12'-5'191,"2"2"0,3-4 1,4-1-1,7 0 0,7 2 1,8 0-1,7 1 0,4-2 1,5 2-1,4-1 0,7 1 1,4-2-1,2 2-71,-2 0 0,-4 0 0,-5 3 0,-4-2 0,-6 1 0,-7 2 0,-5 1-1165,-3 0 1,-6 1 1044,-6 3 0,-13 2 0,-3 6 0</inkml:trace>
  <inkml:trace contextRef="#ctx0" brushRef="#br0" timeOffset="118">17896 14527 7569,'-17'0'341,"5"-1"0,11-1 0,6-2 0,8 0 0,5-1-17,6-3 0,7 2 1,9-2-1,0-1 1,3 1-1,2-1 1,-1 2-1,-2 2-425,-4 3 0,-3 0 0,-6 2 1,-6 0 100,-7 0 0,-3 0 0,-2 0 0</inkml:trace>
  <inkml:trace contextRef="#ctx0" brushRef="#br0" timeOffset="119">19176 13716 7569,'6'-1'28,"-1"-1"0,0-2 1,3 0-1,3 0 1,4 0-1,3 1 1,1-1-1,1 0 0,3 1 1,4 1-1,1-1 1,1 0-1,-1 0 98,0 2 0,4 1 0,-3 0 0,1 0 0,-1 0 1,-1 0-1,-3 0 0,-4 0 0,-3 1-153,-2 3 1,0-3 0,-5 3-1,-1-2 9,-2 2 1,-3-1-1,-5 4 1,0 2 82,0 1 1,-1 2 0,-3-1 0,-3 2-1,0 2 1,-1 4 0,-1 4 0,-1 2 66,-1 2 0,-6 5 1,-1-3-1,1 1 0,1 1 1,4-1-1,0 0-116,1-4 0,5-2 1,2-2-1,3-3 0,1-4 1,0-2-759,0-2 742,0 1 0,0-6 0,0-1 0</inkml:trace>
  <inkml:trace contextRef="#ctx0" brushRef="#br0" timeOffset="120">18970 14470 7569,'1'-7'100,"3"0"1,5 1 0,4 1-1,3-1 1,2 0 0,2 1 0,2 3-1,2-1 1,1 1 0,3-2 0,1 1-1,3 2 1,2 1 0,3 0 0,3 0-1,1 0 157,6 0 1,-1 0 0,6 0 0,1 0-1,5 0 1,1-1 0,2-2 0,-1-2-306,-4-1 1,2 2 0,-7-2 0,-6-1-1,-4 2 1,-8-1 0,-6 1 0,-7 0-28,-5 2 0,-9 2 1,-6 1-1,-7 0-667,-7 0 742,-4 0 0,-10 0 0,-1 0 0</inkml:trace>
  <inkml:trace contextRef="#ctx0" brushRef="#br0" timeOffset="121">19301 14699 7569,'-5'-12'35,"-1"5"1,-6 0-1,1 2 1,0 1-1,-1 1 1,1-1-1,-1 3 1,0 3-1,-2 6 1,-3 2-1,-1 2 1,-1 2-1,0 3 1,2 2-1,-1 4 1,1 2 137,1 1 0,1 2 0,3-2 0,2 1 0,1-1 0,3 1 0,1-2 0,2 0-196,2-3 1,2-3 0,3 1 0,4-1-1,3-2 1,3-1 0,2-4 0,2-2 11,3-2 1,0 1 0,2-5 0,0-2 0,0-1 0,-1-1 0,1 0-20,0 0 1,-1-5 0,-3-2 0,-4-3-1,-4-2 1,-3 0 0,-4-2 0,-3-2-32,-1 2 0,-1 2 0,-4 0 0,-5 1 0,-6-1 1,-3 1-1,-3 1 22,-4 2 0,-6 3 0,3 5 0,-3 0 0,1 1 0,-1 3 0,4 4 0,3 1-317,2-2 0,5 4 356,3-4 0,2 8 0,2 3 0</inkml:trace>
  <inkml:trace contextRef="#ctx0" brushRef="#br0" timeOffset="122">19735 14790 7569,'-11'-16'84,"-4"-1"1,1-2 0,2 5 0,3 5 0,0 5 0,-1 3-34,-1 1 1,-4 6-1,-2 6 1,1 6-1,-2 3 1,0 3 0,-1 3-1,0 3 115,0 3 0,5 0 0,-1-1 0,3-1 0,5-1 0,3 0 0,3 0-119,1-2 0,5-6 1,2-4-1,5-1 1,3-5-1,4-3 1,4-5-1,4-3-109,3-1 0,7-5 0,2-4 0,1-3 0,-1-6 0,-4-2 0,-3-5 24,-5 1 0,-6 0 0,-4 0 0,-7-2 0,-4-5 0,-6-1 0,-6 1 0,-9 1-9,-6 3 1,-6 0 0,-4 4 0,-3 1 0,-3 5 0,-1 5 0,1 7 0,3 4-374,3 1 0,5 1 1,7 3 419,4 4 0,7 2 0,3 1 0</inkml:trace>
  <inkml:trace contextRef="#ctx0" brushRef="#br0" timeOffset="123">20592 14664 7569,'-28'-5'567,"5"0"0,0-2 1,8 4-568,6 6 0,4 3 0,5 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9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10016 10016 7569,'-6'-15'143,"2"0"1,3 1 0,1 1 0,1 3 640,3 2 1,-3 2-799,3 2 0,-4 3-1506,-4-3 1520,3 3 0,-14 1 0,2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9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7526 14710 7569,'-11'0'131,"2"0"0,5-1 0,8-2 1,6-2-1,4 0 0,1-1 1,1-1-1,-1 0 0,0 0 1,-1 4 112,-1 1 1,-6 2 0,1 0-1,1 0 1,1 0 0,3 0 0,2 0-1,4 0-157,3 0 1,5 0-1,4 0 1,2-1-1,2-1 1,3-3-1,3-1 1,1 1-7,0 3 0,2-3 0,3 1 0,-2 0 1,-1 0-1,0 1 0,1 0 0,-2 2 11,-1 1 0,-2 0 0,4 0 1,-1 1-1,2 2 0,5 0 1,2 1-1,1 0-153,-1 0 0,8 0 0,0-4 0,3 0 0,-29 0 0,1 0 0,-1 0 0,0 0 0,2 0 0,-1 0 0,1 0 0,-1 0 117,2 0 0,0 0 0,0-2 0,1 0 0,2 0 0,0 0 0,-1 1 0,0-1 0,-1 2 1,0-1-1,0 1 0,-1 0 0,1 0 0,-1 0 12,1 0 1,0 0-1,3 0 1,0 0 0,-3 1-1,0-1 1,1 1-1,0 1 1,2 0 0,0 1-1,1 0 1,2-1-1,2 1 1,2-1 0,2 0-1,1-1-152,1-1 1,0 1 0,0-1 0,0 0 0,1 0 0,1 0 0,1 0 0,2 0 0,2 0 0,1-1 0,1-1 0,0 0 0,1-1 0,0 0 59,0 0 0,0-1 0,-2 0 0,0-1 0,-1 3 0,0 1 0,0-1 1,0 1-1,-2 0 0,-1-1 0,-1 1 0,0 0 0,-3-1 0,0 0 1,-1 1-1,-2 0 59,-1 0 0,0 0 0,0 1 0,1 0 1,0 0-1,-1 0 0,0 0 0,0 0 0,-1 0 1,0 0-1,1 1 0,-1 0 0,1 0 0,1 0-29,1 1 0,0 0 1,1 0-1,0 0 0,-1-2 1,1 0-1,-1 0 0,-1 0 1,0 0-1,0 0 0,0 0 1,1 0-1,0 0 0,0 0 1,-1 0-1,0 0-2,-3 0 1,0 0 0,-4 0-1,0 0 1,0 0-1,0 0 1,-1 0 0,-1 0-1,0 0 1,-1 1 0,-1 0-1,0 1 1,-2-1 0,0 1 26,-1 0 1,0-1 0,-1 1-1,1 1 1,-1-1 0,0 0-1,0 0 1,1 0 0,-1-1-1,1 1 1,1 0 0,-1 0-1,1 0 1,1 0 0,-1 0-1,1 0-36,2 0 1,0 0 0,-1 0 0,1-1 0,5 0 0,1-2 0,1 1 0,-1-1 0,2 0 0,0 0 0,1-2 0,1 1 0,-1-1 0,1-1-2,1 0 0,-1-1 1,1 2-1,-1 0 1,-3 0-1,0 0 0,-1-1 1,0 1-1,-1 1 1,1-1-1,-2 0 1,1 0-1,0 0 0,0 1 1,0-1-1,-1-1 109,1 1 1,0 0 0,-4 2-1,0 0 1,1-1 0,0 0 0,1 0-1,-1 1 1,-1 0 0,1 0 0,0-1-1,-1 0 1,0 0 0,-1 1-68,-1 1 0,0-1 0,4-1 0,0 0 0,0 0 0,0-1 0,1 1 0,1-1 0,1 0 0,-1 0 0,0 0 0,0 1 1,-1-2-1,1 1 0,0 1 0,0-1-53,0 1 0,-1-1 0,-1 0 0,-1 1 1,0 1-1,0 0 0,-2-1 0,0 0 1,-4 0-1,1 1 0,-3 0 0,0 0 0,26-2 227,-4-1 1,-9 0 0,-10 4 0,-4 0 0,-7 0 0,-4 0 110,-6 0 1,-5 0-1137,-6 0 1,-2 0-1,-10 0 1,-4 0 814,-2 0 0,-6 0 0,1 0 0,-3 0 0,-1 0 0,1 0 0</inkml:trace>
  <inkml:trace contextRef="#ctx0" brushRef="#br0" timeOffset="1">18879 14299 7569,'-7'-11'95,"-2"-1"0,6 1 1,0-1-1,3 1 1,4 1-1,4 2 1,0 6-1,1 5 1,-1 9-1,0 7 1,-1 6-1,-1 6 104,0 2 0,-1 5 0,-3 1 1,2 0-1,-1 2 0,-2-2 0,0 1 1,2-4-174,0 0 1,2-7 0,-2-2 0,2-3 0,0-3 0,0-1 0,-2-5 0,-1-4-892,2-3 0,-3-1 865,3-7 0,-3-7 0,-1-11 0</inkml:trace>
  <inkml:trace contextRef="#ctx0" brushRef="#br0" timeOffset="2">18822 14345 7569,'11'-23'27,"-2"-4"0,1-1 0,4 0 0,4-1 0,5 1 0,3 0 0,3 3 0,3 2 166,1 4 0,3 3 0,-1 5 1,2 4-1,-1 3 0,-1 3 1,-2 2-1,-2 3-31,-4 3 1,0 5-1,-5 2 1,-5 1 0,-4 0-1,-5 2 1,-3 2-1,-4 2-225,-3 2 1,-6 4 0,-7 1 0,-4 0 0,-2 0 0,0-2 0,-1 2-21,-2 3 1,3-4-1,3 0 1,1-3 0,3-1-1,3 0 1,2 0-1,1 0-76,0-1 0,2-3 1,3-1-1,1-1 0,2-3 143,0-2 0,5-1 0,3-4 1,2-3-1,2-3 0,-1-2 1,0-3-1,2-3 114,2-4 1,2 4-1,2-1 1,-3-1 0,0 0-1,-2 1 1,-3 1-10,-2 2 0,-1 1 0,3 4 0,0 0 0,1 2-72,-1 1 1,-1 4 0,-1 5 0,-2 2 0,-1 3 0,-1 1 0,1 1 0,-1 1-36,1 3 0,2-7 1,1 7-1,4-3 1,3-2-1,2-3 1,3-2-5,0-1 0,2-6 0,0-2 0,0-3 0,1-1 0,1 0 0,3-1 0,0-4 147,0-7 1,-1 0 0,-5-8 0,1 0-1,0-3 1,-1-2 0,-3-3-33,-4-1 1,-8-2-1,-3-3 1,-2 0 0,-5 1-1,-5 2 1,-7 5-1,-6 3-295,-6 4 0,-2 4 0,-4 7 1,1 4-1,4 4 0,3 4 1,4 4-432,4 2 1,1 3 0,6 0-1,3 4 633,3 1 0,-2 1 0,-1 4 0</inkml:trace>
  <inkml:trace contextRef="#ctx0" brushRef="#br0" timeOffset="3">20044 14836 7569,'5'-12'37,"1"1"1,5-2 0,1-1 0,-1-1-1,1 0 1,-2 0 0,-1-1 0,-3 1-1,-1 0 241,-2 0 0,-2-6 0,-1 2 1,0-2-1,-1-3 0,-2-2 1,-2 0-1,0 0 0,-1 1-81,-1-2 0,4 2 0,-4-4 1,1 1-1,1 2 0,0 3 1,2 4-322,2 4 0,1 3 1,0 0 60,0 1 0,1 4 0,3 4 0,2 3 1,2 3-1,-2 5-34,-1 2 0,4 3 0,-1 1 0,1 2 1,1 2-1,0 1 0,3 0 0,1-1-135,2-2 1,2 0 0,5-6 0,0-3 0,-1-3 0,1-3 0,0-2 241,0-3 0,0-3 1,0-7-1,0-3 0,-1-1 1,1-2-1,0-1 0,-1-2 251,-3 0 0,1 0 1,-5 0-1,0 0 0,-1 2 1,-1 3-1,-4 5 1,-1 4-54,-2 1 0,-4 5 0,2 6 0,-4 8-209,-4 6 0,2 3 0,-6 6 0,-1 5 0,-1 2 0,-1 1 0,1 0 0,1 1-137,1-1 0,6 0 0,-2 0 1,3-1-1,2-2 0,1-4 0,3-5-1375,2-3 1,0-2 1512,5-6 0,-1 1 0,1-1 0</inkml:trace>
  <inkml:trace contextRef="#ctx0" brushRef="#br0" timeOffset="4">20809 14276 7569,'6'-11'161,"3"-1"0,-4 1 0,0-1 0,0 1 317,-2 0 0,-3 4 1,-4 5-1,-2 4 1,-2 6-1,2 3 0,-1 4-289,1 5 0,3 1 0,-2 2 1,2 1-1,-1 3 0,0 3 1,0 3-1,0 1-172,2 1 0,1-5 1,2-1-1,1-1 1,3-2-1,3-2 1,3-3-1,5-2-62,1-3 0,-1-4 0,3-2 0,1-1 0,2-2 1,0-2-1,3-3-281,1-1 0,0-2 1,4-1-1,0-3 1,0-2-1,-4-2 1,-3-1-1,-4-1 326,-4-1 0,-7-4 0,-3-2 0</inkml:trace>
  <inkml:trace contextRef="#ctx0" brushRef="#br0" timeOffset="5">20717 14516 7569,'-22'-10'158,"4"2"1,4-7 0,6 2 0,8 3 0,7 1 0,4 3 0,4 0 18,4-1 1,9 3 0,6-2 0,7 1-1,3 2 1,2 1 0,-1-1 0,-4-2-413,-2-1 1,-6 3 0,-6-2-1,-5 0 235,-4-2 0,-3-4 0,-4 0 0</inkml:trace>
  <inkml:trace contextRef="#ctx0" brushRef="#br0" timeOffset="6">20797 14208 7569,'-11'0'32,"5"-2"0,3 0 0,7-3 0,7 0 0,7 0 0,5 1 71,4-1 0,2 0 1,5-4-1,0 2 1,1 1-1,-1 1 1,-1-1-199,-3-1 0,-6 5 0,-6-3 95,-1 0 0,-2-2 0,-4-4 0</inkml:trace>
  <inkml:trace contextRef="#ctx0" brushRef="#br0" timeOffset="7">21460 14208 7851,'-13'-18'139,"4"1"58,13 6 1,-4 10 0,0 6 0,-6 7 0,-4 7-1,-3 4 1,-2 4 0,-4 3-21,-3 3 1,0 2 0,3-2 0,5-2 0,4 0 0,4-1 0,1 1-186,2-1 0,7-6 0,5-1 0,5-6 0,5-5 0,4-2 0,4-2 0,4-4-85,6-3 0,0-6 0,3-4 0,1-5 1,-2-5-1,1-2 0,-5-4 0,-3 0 119,-5-2 1,-5-4-1,-2 0 1,-7 0-1,-4-2 1,-6 1-1,-6-1-2,-4 1 1,-14 7 0,-4 2 0,-5 6 0,-2 6 0,-1 3 0,2 5 0,2 3-687,4 3 1,2 8 661,4 4 0,-3 5 0,5-2 0</inkml:trace>
  <inkml:trace contextRef="#ctx0" brushRef="#br0" timeOffset="8">22248 13854 7569,'0'-12'110,"0"1"1,0-1-1,-1 2 1,-3 2-1,-4 6 1,-2 6-1,-1 6 1,-1 4 0,1 1-1,-1 2 1,2 0-1,1 2 1,3 0-1,1 2-171,2 0 1,2 1-1,1-2 1,0-2-1,0 0 61,0-1 0,5-3 0,1 3 0</inkml:trace>
  <inkml:trace contextRef="#ctx0" brushRef="#br0" timeOffset="9">22636 14105 7569,'12'-23'-97,"-1"5"0,0 4 1,1 4-1,-1 2 0,-1 0 1,-1-1 224,-1 1 0,-7-1 0,-2 5 0,-9 2 1,-8 1-1,-6 1 0,-5 0 0,-6 1 0,0 3 253,-1 3 0,2 3 0,1 3 0,3 1 0,3 3 0,4-1 0,4 1-272,4-4 0,3 4 0,5-1 0,4 1 0,6 1 1,6-2-1,5 1 0,6-2-211,5 1 0,5-3 1,4 2-1,0-2 1,0-1-1,-1-1 1,-1-1 52,-1-2 0,-5 2 1,3-3-1,-1 2 1,-2 0-1,-3-1 0,-4-1 1,-5 1 82,-6 0 1,1-1 0,-6 5 0,-4-1-1,-7 2 1,-7 2 0,-8 4 11,-6 3 1,-9-2-1,-6 2 1,-2 2-1,-5 0 1,0 1-1,1 1 1,5 0-1066,2 0 1,6-6 1018,-1-1 0,2 0 0,2 4 0</inkml:trace>
  <inkml:trace contextRef="#ctx0" brushRef="#br0" timeOffset="10">19050 15452 7569,'0'-17'67,"1"1"0,2 4 1,2 0-1,1 2 1,2 4-1,-2 7 0,-2 9 1,-4 8-1,-4 5 1,-3 5-1,-4 5 146,0 4 0,-4 6 0,0-1 1,1 2-1,1 0 0,1 0 1,1-4-1,1-2-299,2-5 0,-2 0 1,4-6-1,-2-2 0,2-2 1,1-4-1,2-4-335,2-2 1,3-4 0,5-5 420,4-8 0,8-10 0,-1-4 0</inkml:trace>
  <inkml:trace contextRef="#ctx0" brushRef="#br0" timeOffset="11">18993 15430 7569,'-12'-28'177,"7"4"0,5-3 0,8 4 0,6 3 0,4 2 1,1 2-1,-1 2 0,-2 2 34,-2 5 1,0 1 0,0 8-1,1 3 1,-1 7 0,-2 10-1,-4 8 1,-1 7-109,-2 5 0,-1 8 0,-4 3 0,1 3 0,1 1 0,4-1 1,-1-3-196,0-3 0,7-9 0,1-3 1,4-2-1,2-3 0,0-4 1,0-6-1,1-6-328,2-5 0,-3-2 0,-2-2 0,0-4 0,-3-3 0,-2-1 420,0 0 0,-1-10 0,1-3 0</inkml:trace>
  <inkml:trace contextRef="#ctx0" brushRef="#br0" timeOffset="12">18890 15818 7569,'-4'-5'203,"8"-2"1,10 0-1,8 1 1,4-1 0,5 2-85,2 0 0,2-3 0,3 5 0,4 0 1,4 2-1,1 1-119,-1 0 0,7-5 0,-6-2 0</inkml:trace>
  <inkml:trace contextRef="#ctx0" brushRef="#br0" timeOffset="13">19747 15395 7569,'-12'-17'314,"6"0"0,2 6 0,3-1 1,1 1 29,0-1 0,0 9 0,0 5 0,0 10 1,0 5-1,0 7 0,0 6-361,0 3 0,0 6 1,0 3-1,0 2 0,0 1 1,0-2-1,0-3 1,0-2-360,0-5 0,0-1 1,0-8-1,0-3 0,0-4 1,0-3 375,0-1 0,0-2 0,0 1 0</inkml:trace>
  <inkml:trace contextRef="#ctx0" brushRef="#br0" timeOffset="14">19541 15372 7569,'-11'-22'230,"6"0"1,6 3 0,9 3 0,9 0 0,5 1-1,4 1 1,1 1 0,3 3 0,1 1 90,1 2 1,6 0-1,0 0 1,1 3-1,-4 4 1,-6 3 0,-4 3-1,-4 3-388,-4 3 0,-4 2 1,-7-2-1,-4 1 0,-3 2 1,-4 4-1,-4 2-101,-9 2 0,-4 1 0,-3 2 1,0 2-1,-1 1 0,-1 3 1,-2-1-1,3 1 54,4-2 1,0-4 0,6 0 0,2-1 0,5-4 0,1-2 0,4-2 171,1-1 0,2-3 0,3 2 1,3-2-1,5-2 0,2 1 0,2-1 1,3-1-4,5-2 1,-1 1 0,4-5-1,-3-2 1,-1-1 0,0-1 0,0 0-496,-1 0 1,0 0 0,-2 0 439,-1 0 0,-5-5 0,3-1 0</inkml:trace>
  <inkml:trace contextRef="#ctx0" brushRef="#br0" timeOffset="15">20283 15247 7569,'0'-12'2693,"0"1"0,-3 7-2584,-1 8 1,-1 4 0,2 12 0,-1 4-1,1 5 1,-1 4 0,0 3 0,1 1-189,2 1 1,1 5-1,0-1 1,0 2 0,0 0-1,0-3 1,0-5-1,0-7-598,0-5 1,0 0 0,0-9 0,1-2-600,3-4 1,-1-5 1275,4-8 0,-4-8 0,2-5 0</inkml:trace>
  <inkml:trace contextRef="#ctx0" brushRef="#br0" timeOffset="16">20124 15281 7569,'0'-23'169,"6"2"0,5 0 0,7 4 1,5 0-1,4 3 0,3 1 1,3 1-1,3-2 191,2-1 0,2 1 1,6 6-1,0 4 1,-2 3-1,-3 2 0,-7 4-324,-6 7 1,-5 4 0,-6 7 0,-5 1 0,-7 2 0,-5 0 0,-5 1 0,-7 0-216,-5-1 1,-6 5 0,-4-3 0,-2-1 0,-1 3 0,0-2 0,2 1 0,3-1 32,1 0 0,6-2 0,3-3 0,4 0 1,2-2-1,2-1 0,2-5 226,3-3 1,2 0 0,2-1-1,3-1 1,2-1 0,2-2-1,2-1 1,4-1 93,4 0 0,-1 0 1,1-2-1,0 1 0,0-2 1,0-1-1,0-1-256,-1 0 1,0 0 0,-4 0 81,1 0 0,0 5 0,-3 2 0</inkml:trace>
  <inkml:trace contextRef="#ctx0" brushRef="#br0" timeOffset="17">20877 15304 7569,'-6'-29'584,"-3"6"0,5 8 1,2 2-90,0 2 0,4 4 0,0 5 1,2 6-1,-1 7 0,-2 7 1,-1 5-1,0 3-641,0 5 0,0 2 0,0 2 0,0 2 0,0 1 0,-1-1 0,-2-3 1,-2-2-647,-1-2 0,3-4 1,-1-1-1,3-3 792,1-3 0,-5-5 0,-1 2 0</inkml:trace>
  <inkml:trace contextRef="#ctx0" brushRef="#br0" timeOffset="18">20980 15338 7569,'-18'-23'260,"3"6"0,8 1 1,4 5-1,4 2 1,4 3-1,2 1 30,2 2 1,-2 2 0,3 2 0,3 3 0,1 4 0,1 3-1,0 5 1,1 7-144,0 6 1,-3 4 0,2 2 0,-2 0 0,-2 2 0,-1 2 0,-1 1 0,-2-1-158,-2-2 0,2-7 0,-3-3 1,-1-3-1,-1-2 0,1-3 97,0-4 1,3-7 0,-4-6-1,3-6 1,0-7 84,0-7 0,4-5 1,-2-3-1,0-6 1,1-4-1,-1-2 0,1 0-171,0-1 0,-6-2 0,3-3 1,-1 1-1,1 2 0,0 2 1,0 3-1,-1 5-999,1 4 1,-4 8 0,4 5-1,-1 6 998,0 8 0,10 5 0,-1 7 0</inkml:trace>
  <inkml:trace contextRef="#ctx0" brushRef="#br0" timeOffset="19">21494 15658 7569,'-11'-11'646,"0"3"0,4 0 1,4 1-1,5-1 1,3 1-395,1-2 0,-1-2 0,5-1 0,3-2 0,0-3 0,-1 1 1,0-2-1,-1 0-241,1-2 1,-2-7 0,-1-3 0,-2-3-1,1-1 1,-2-1 0,-2 1 0,-3 0-88,-1 0 0,0-1 1,0 2-1,0 3 0,0 3 1,-1 4-1,-2 4 55,0 4 1,-2 6 0,2 4 0,1 4 0,3 7-63,5 7 0,9 6 0,4 8 0,3 3 0,1 3 0,0 3 0,-1 0-91,1 2 1,0 1-1,0-6 1,-1-2 0,-3-2-1,-4-1 1,-2-2 0,-2-3-539,0-4 1,-3 1 711,0-5 0,-1 5 0,5-2 0</inkml:trace>
  <inkml:trace contextRef="#ctx0" brushRef="#br0" timeOffset="20">21517 15498 7569,'-23'-18'685,"10"2"0,6 4 1,4 1-1,4 1 1,3 1-1,5 3-488,5 1 0,9-3 1,7 3-1,5 0 1,2 0-1,1 2 1,0 2-1,0 1-752,0 0 1,-4 0 0,-4 0 0,1-1 0,-2-2 0,-2-2 554,-3-1 0,-1-2 0,0-3 0</inkml:trace>
  <inkml:trace contextRef="#ctx0" brushRef="#br0" timeOffset="21">22031 15235 7569,'0'-22'167,"0"-1"0,0 0 1,0 0-1,0 1 1,1 2-1,2 2 1430,0 2 1,1 1-1,-4 6-1404,0 5 0,0 14 1,0 14-1,0 4 1,0 5-1,0 3 0,0 3-262,0 2 0,-1-3 0,-2 1 0,0-1 0,0-2 1,2 0-1,1-1-351,0-4 0,4 1 1,2-5-1,3-2 0,5-2 1,4-4-1,4-4 0,5-2-2714,2-2 3134,2 1 0,8-6 0,2-1 0</inkml:trace>
  <inkml:trace contextRef="#ctx0" brushRef="#br0" timeOffset="22">19176 16366 7569,'17'-5'121,"-5"2"0,-10-3 0,-4 2 1,-7 6-1,-5 5 0,-5 7 1,-3 5-1,1 3 0,0 2 1,4 3-1,1 2 0,5 1 1,3 1-1,3-1-38,3-1 1,2 3 0,4-5 0,2-2 0,2-1 0,-1-2 0,2-3 0,0-4-771,-1-2 1,2-3 686,-3-3 0,-2 4 0,1-5 0</inkml:trace>
  <inkml:trace contextRef="#ctx0" brushRef="#br0" timeOffset="23">18673 16457 7569,'0'-11'253,"1"1"1,3 1 0,5 3 0,4 1 0,3 1 0,2 0 0,4 0-22,3 2 1,4 0 0,7 1 0,2-1 0,4-2 0,2 1 0,2 2 0,-1 1-174,1 0 1,-5 0-1,-4 0 1,-6 0 0,-4 0-1,-4 0 1,-4 0-44,-4 0 0,-2 0 1,-2 0-1,1 0 2,-1 0 0,4 0 0,0 0 1,1 0-1,0 0 0,2 0 1,0 0-1,-2 0 122,1 0 0,-8 1 0,1 3 0,-3 4 0,-2 2 0,0 1 98,-2 1 0,-3 4 0,-4 3 0,-2 4 0,-2 2 0,2 3 0,0 0 0,0 1-174,1 1 1,2-5 0,3 3 0,0-3 0,0-1-1,0-2 1,0-2-811,0-2 1,1-1 0,3-6 0,3-1 0,3-2 0,3-6-935,2-4 1,-1-5 1679,5-4 0,0-11 0,4-2 0</inkml:trace>
  <inkml:trace contextRef="#ctx0" brushRef="#br0" timeOffset="24">19804 16332 7569,'-12'-17'781,"6"5"1,3-1-361,6 8 1,-2 7 0,3 14-1,-3 4 1,-1 4 0,2 5-1,0 4 1,2 5-390,-1 2 0,-2 3 0,-1-5 0,0-3 1,0-2-1,0-3 0,0-3 0,0-2-1124,0-5 1,0-4 0,1-5 751,3-4 1,-2-11-1,5-8 1,-2-6-1,-1-5 1,-1-4-1,1-2 1,-1-2 438,-2-2 0,3-3 0,0-1 1,-2 0-1,-1 3 0,-2 2 1,-1 2 525,-2 1 1,-5 6 0,3 8-1,-2 2 1,0 3 0,1 1-303,0 1 1,2 7 0,5 1 0,2 6 0,1 6 0,6 2 0,5 1-375,5-1 0,3 2 0,2 1 0,1-1 0,3 1 1,0-4-1,0-4-101,-2-6 0,-1-1 1,-1-2-1,0 0 1,-2-2-1,-1-1 1,1-5-1,1-3 271,0-5 0,-1 2 1,1-5-1,0 0 1,-1 0-1,-2 0 1,-2-1-1,-2 0 79,-2 1 0,-5 2 0,-3 6 0,1 0-102,-1 4 0,-3 3 0,0 9 0,-3 7 0,-2 5 0,-3 6-20,-2 4 0,5 2 0,-3 5 0,1 1 0,0 0 0,2 2 0,0 1 0,2-1-582,0-2 0,0-2 1,0-1-1,0-4 1,0-3-1,0-4 0,2-4 1,1-4 505,5-4 0,2 1 0,2-4 0</inkml:trace>
  <inkml:trace contextRef="#ctx0" brushRef="#br0" timeOffset="25">20717 16275 7569,'-5'-17'1126,"0"5"1,-2-4-788,3 4 0,3 7 0,1 5 0,0 6 0,0 5 0,-2 6 0,0 6 0,-2 6-158,1 4 0,2-1 1,1 1-1,0 2 0,0-1 1,1-1-1,3-3 1,4-3-329,2-1 1,1-2 0,2-2-1,1-3 1,3-4 0,0-4 0,4-2-217,0-1 1,7-6 0,3 2-1,2-3 1,1-2 0,0-3-1,-1-3 1,-1-4-369,-2 0 1,-8 0-1,-2-2 1,-5-1 730,-4-1 0,-8 0 0,2 3 0</inkml:trace>
  <inkml:trace contextRef="#ctx0" brushRef="#br0" timeOffset="26">20672 16457 7569,'-12'-6'28,"6"-4"0,2 2 1,4-2-1,4 0 1,4 1-1,3 3 0,6-1 185,5 1 0,6 4 1,8-2-1,2 3 1,2 1-1,2-2 1,-2 0-1,-5-2-343,-6 1 0,-3 2 0,-6 0 1,-3-2 129,-6-1 0,-2-9 0,2 0 0</inkml:trace>
  <inkml:trace contextRef="#ctx0" brushRef="#br0" timeOffset="27">20752 16081 7569,'-13'-5'316,"4"-2"1,14-3 0,5 2 0,6 5 0,3 0 0,3 1-108,4-2 1,7 0 0,1 4 0,7 0 0,3 0 0,2 0 0,-2 0 0,-2 1-210,-4 3 0,-7 2 0,-3 6 0</inkml:trace>
  <inkml:trace contextRef="#ctx0" brushRef="#br0" timeOffset="28">7321 15430 7569,'-18'0'182,"7"-2"0,6 0 1,-1-2-1,0 3 1,-2 5-1,1 6 1,-1 5-1,1 3 0,-1 2 1,-1 2 15,-1 0 0,-1 5 0,-1 1 0,2 1 0,1 2 0,3-2 0,1-1 0,2-2-250,2 1 0,1 0 1,1-6-1,3 0 0,4-4 1,3 0-1,4-3 1,4-2 43,3 0 1,4-6-1,2-2 1,2-3-1,1-2 1,2-3-1,0-5 1,-1-5 115,-2-5 1,-5-2-1,-3-2 1,-5-1 0,-4-3-1,-3-3 1,-3-5-80,-3-3 0,-11 2 1,-6-5-1,-5 2 0,-6 2 1,-4 3-1,-4 4 1,-1 8-1180,-2 5 0,-2 9 1150,3 5 0,-6 17 0,0 5 0</inkml:trace>
  <inkml:trace contextRef="#ctx0" brushRef="#br0" timeOffset="29">18159 15155 7854,'-6'-11'340,"2"0"1,3 2-1,1 5 1,0 8 0,0 6-1,0 5 1,0 3-85,0 0 1,0 7-1,1-2 1,2 2-1,0 2 1,0 1-1,-2 0 1,-1 1-1,0-1-197,0 0 1,0-5 0,0-4 0,0 0-1,0-2 1,0-1 0,0-4 0,0 0 37,0-1 0,0-3 0,1-2 0,2 1-98,1-1 1,1-4 0,-3 1 0,2-6 0,-1-4-19,-2-3 1,-1-6 0,-1 0-1,-2-2 1,-2-2 0,0-3-1,0-2-44,2-2 0,-2-3 0,2 2 0,0-2 0,2 0 0,1 0 0,0 0 0,0 1-11,0 0 0,1 7 0,3 0 0,3 0 0,2 2 0,0-1 0,-1 4-294,1 0 0,1 3 1,0 5-1,-1 3 0,-3 2-1971,-1 5 2339,-6 10 0,-10 11 0,-7 8 0</inkml:trace>
  <inkml:trace contextRef="#ctx0" brushRef="#br0" timeOffset="30">6921 4351 7569,'-8'0'206,"2"-1"0,2-1 0,6-2 0,4 1 0,4 2 0,0 2 0,-2 3 0,-4 4 0,-3 2 52,-1 1 0,0-3 0,1-1 0,2 2 0,0 1 0,0 2 0,-2-1 0,1 1-196,1-1 0,-1 4 0,1 1 0,-1-1 0,-1 1 0,2 3 0,0 3 0,0 1 0,-2 0-90,-1-1 0,1 1 1,2 0-1,1 0 1,0 0-1,-1 0 1,1 0 144,-1-1 0,2 1 0,-1 0 1,-1 0-1,1 1 0,1 1 1,0 3-1,0 0-93,-2 0 1,2 4 0,0-2 0,1 2 0,3 0 0,0-2 0,0 1 0,-1-1 34,1 1 0,0-5 1,-1 3-1,-1 1 0,-1-2 1,-1 1-1,0 0 0,-2 1 28,-2 0 0,-6 6 0,-3-1 0,-2 0 1,-1 1-1,1-2 0,1 1-139,1 4 0,4-4 0,-2 2 1,1-4-1,2-4 0,2 0 0,1 0 1,0 3 50,0 1 1,0-2 0,0-1 0,0 2 0,0 1 0,1 1 0,2 0 57,1 1 0,0-1 1,-4 0-1,0 0 0,0 2 1,0 1-1,0 2 0,0 2-96,0 2 1,-4 1 0,-1 2 0,0 0 0,-1-1 0,4 1-1,1 0 31,1-1 0,1-3 1,3 0-1,3 1 0,4 2 1,0-1-1,0-1 0,1-1 6,-1 1 0,1 2 1,-2 0-1,-1 2 0,-2 1 1,1 3-1,-1 1 115,1 3 0,-5-1 0,0 2 0,-1 0 0,-2 2 0,0 1 0,0 0 0,0 1-64,0 1 1,0 0 0,0-4 0,1 0 0,2 0 0,0-1 0,1 0-191,1 1 0,-4-2 0,5 5 1,-3-1-1,1-2 0,-1 1 1,-3 2-1,-3 2 148,-1 2 1,-3-4 0,5-27 0,0-1 0,1 1 0,-1-1 0,1 33 0,0-2 0,-2 1 46,0-1 1,-1 0 0,3-30 0,2 0 0,-1 31 0,0-2 0,1-1 0,2 0 0,0-1-201,0-5 1,-1 6 0,1-4 0,2 2 0,0-1 0,1-2 0,0-1-6,-1-2 1,2-4 0,-2 3-1,0-1 1,2-1 0,-2-1-1,1 1 1,-1-2 300,0-1 0,4-2 0,-2 1 0,0 0 0,1-1 0,1 1 0,0 0 41,-2 0 0,-1-1 0,-3 0 0,1-2 0,-2-1 0,0 1 0,-2 1 0,0 2-372,0 0 1,0-2-1,0-1 1,0-1 0,0 1-1,0 0 1,0 0 115,0-1 0,3-4 0,1 4 0,-1 0 0,-2 0 0,-1 0 0,0 1 0,0 1 271,0 2 0,0 0 1,0-1-1,-1 1 1,-2 1-1,-2 1 1,0 2-92,0-2 1,1-1-1,4-1 1,0-1-1,1 0 1,3-2 0,4-2-1,2-2-318,1-2 0,1-2 0,-1-1 0,1 1 0,-2-1 0,-1 0 0,-3-1 152,-1-2 0,0 2 0,-2-3 0,1 3 0,-2 1 0,-1 1 0,-2 0 0,-1 2 291,-2 1 0,-4-4 0,4-3 0,2 1 0,1 1 1,1 1-1,0-1-244,0-3 1,0 2 0,0-5 0,0-2 0,0-1 0,0-1 0,0 0-1,0-2-134,0-2 1,0 3 0,0-4 0,1-1 0,1 0 0,2-2 0,-1 2 136,-2 0 1,-1-3-1,0 3 1,0-2 0,0 2-1,0 0 1,0 4 0,0 0 118,0 2 1,0 0-1,0 0 1,0 0 0,1 0-1,2 1 1,1 1-169,-2 2 1,-1-1-1,-1-2 1,0 2 0,0 0-1,0 0 1,0-2 0,0 0-18,0 3 0,0-3 1,0 2-1,0-1 0,0-1 1,0 1-1,0 2-33,0-2 0,-1-1 0,-1-2 1,-2-2-1,1-1 0,1 1 0,-1 2 1,-1 0 41,2-3 0,1 2 0,1-3 0,0 1 0,0-1 1,1-2-1,1-2 44,2-1 1,4-2 0,-4 1 0,-1-2 0,1-1 0,0-2 0,0 1 0,0 0 78,-1-1 0,1-3 1,-4 4-87,0 0 1,0 3-1027,0 0 0,2-5 1,1-2 1046,5-3 0,7-1 0,3 0 0</inkml:trace>
  <inkml:trace contextRef="#ctx0" brushRef="#br0" timeOffset="31">2912 4146 7569,'-5'-7'0,"4"-3"86,-3 3 1,3 0 0,1 2 0,1 3-1,2 4 1,2 5 0,0 5 0,1 6-1,-1 5 1,2 4 0,-2 3 0,1 3 56,0 1 1,-2 4 0,3 2-1,-1 0 1,-1 3 0,1 2-1,-1 1 1,0-2-144,-2-2 0,-2 1 0,-1-5 0,2-1 0,0-3 0,2-2 0,-2-3 0,0-1-9,-2-3 0,-2-4 0,0-4 0,-3 0 0,-2-3 0,-3-3 1,-2-2-1,-5-3 36,-1 0 1,-2-3 0,-7-3-1,-3 0 1,-2 0 0,-1-1-1,0-3 1,-1-3-160,2-4 1,-1 0 0,8 0-1,3-1 1,6 1 0,4-1 131,5 1 0,-3 0 0,3-1 0</inkml:trace>
  <inkml:trace contextRef="#ctx0" brushRef="#br0" timeOffset="32">3141 4386 7569,'1'-14'-82,"3"2"1,2 7 0,1 6 228,-4 7 1,-3 3 0,-2 5-1,-2 3 1,0 4 0,0 3 0,1 5-1,0 2 1,2 0-58,1-3 1,0 2 0,1-6 0,3 0-1,3-3 1,4-4 0,0-4 55,0-2 0,6-3 0,2-3 1,3-3-1,0-4 0,2-2 1,2-5-1,1-2 118,-2-3 0,-2-7 0,-3 0 0,-2-3 0,-3-1 0,-4-1 1,-3-1-1,-3-3-485,-2-1 0,-2 0 1,-2-2-1,-2 6 1,-1 4-1,1 6-3848,-3 2 4069,5 7 0,-4 1 0,5 5 0</inkml:trace>
  <inkml:trace contextRef="#ctx0" brushRef="#br0" timeOffset="33">3575 4374 7569,'6'-5'90,"4"-1"1,-2-6 0,2 1 0,0 0 0,-1 0 0,-3 2 15,-1 2 0,3 6 0,-4 2 1,-2 8-1,-2 6 55,-3 3 1,0 2-1,-5 7 1,1 3 0,-1 3-1,2 1 1,0 1-1,0-2-151,1-3 0,2 2 1,3-4-1,0 0 0,0-2 1,0-3-1,1-4 63,3-2 0,-2-2 1,6-4-1,1-1 1,2-2-1,4-4 1,3-3-1,1-1 54,0 0 1,0 0 0,4 0-1,0-1 1,-2-2 0,0-2 0,-3 0-521,-2 0 0,3-2 0,-4 3 1,-2 0-1,-3 0 0,-4-1 393,0-1 0,-3-2 0,-3-3 0</inkml:trace>
  <inkml:trace contextRef="#ctx0" brushRef="#br0" timeOffset="34">4020 4454 7569,'0'-34'46,"1"2"1,3 4 0,4 7 0,2 3 0,0 4 0,-2 1 0,-3 3 364,0 2 1,-4-2-1,3 5 1,-3 4-218,-1 9 1,0 8 0,0 11-1,0 3 1,-1 4 0,-2 5-1,0 1 1,0 2-333,2 0 0,-3-2 0,0 2 0,2-4 0,0-3 0,2-4 0,0-3-279,0-4 0,4 1 0,0-10 0,0-1 0,0-2 417,-1 0 0,6-1 0,-2 1 0</inkml:trace>
  <inkml:trace contextRef="#ctx0" brushRef="#br0" timeOffset="35">4408 4374 7760,'8'-4'520,"0"1"0,1 0 1,1 2-1,0 2-378,-3 3 0,-1 2 1,-6 7-1,0 2 1,0 4-1,0 3 1,0 2-1,0 1 1,-2 3-315,-2 1 0,2-2 1,-4 2-1,1-1 0,2-3 1,2-2-1,1-2-151,0-2 1,0-5-1,0 1 1,0-2 0,0-2 322,0 0 0,-5 1 0,-2-1 0</inkml:trace>
  <inkml:trace contextRef="#ctx0" brushRef="#br0" timeOffset="36">4420 4317 7569,'-6'-5'103,"-3"-1"0,5-6 0,1 1 1,2-1-1,2 2 0,3 1 1,4 3-1,3 1 0,6 1 0,4 0 1,6-1-1,2 0 0,2 0 80,-2 3 1,4 0 0,-4 2-1,-1-1 1,-4-2 0,-5 0-1,-3 0-984,-2 2 1,-2 2 800,-5 3 0,-7 2 0,-6 6 0</inkml:trace>
  <inkml:trace contextRef="#ctx0" brushRef="#br0" timeOffset="37">4374 4603 7569,'-5'-12'51,"5"5"1,0 0-1,6 2 1,5 3-1,0-1 1,0 1-1,2-4 178,2 0 1,-1 2 0,7-2 0,1 0 0,4 1 0,-1-1 0,-1 4 0,-1-1-279,0 0 0,-4 1 0,-1-1 0,-2 1 0,-2 2 0,-1 0 49,-2 0 0,-4 5 0,-2 2 0</inkml:trace>
  <inkml:trace contextRef="#ctx0" brushRef="#br0" timeOffset="38">4408 4842 7569,'7'-6'97,"3"2"0,5 3 1,2 1-1,-1-1 1,-1-2-107,2-1 0,1 1 0,5 3 1,-1 0-1,0 0 0,-2 0 0,-2 0 1,-2 0-1653,-2 0 1661,-1 0 0,4 0 0,0 0 0</inkml:trace>
  <inkml:trace contextRef="#ctx0" brushRef="#br0" timeOffset="39">4968 4408 7569,'0'-16'465,"0"3"1,1-1-1,2 4-141,1 3 1,1 5 0,-3 4 0,2 6-1,0 8 1,0 1 0,0 5-258,-2 3 0,-1-1 0,-1 4 0,0-1 0,0 0 0,2-3 1,0-1-321,2-1 0,0-5 0,-4 6 1,0-3-1,0-1 0,0-1 0,0-2 1,0-2-2112,0-1 2364,0-7 0,-10 5 0,-3-5 0</inkml:trace>
  <inkml:trace contextRef="#ctx0" brushRef="#br0" timeOffset="40">4763 4408 7569,'0'-16'140,"1"3"1,4-2-1,6 2 1,6 3-1,1 1 1,-2 3 0,1 0-1,2-1 48,2-2 0,3 3 1,3 0-1,5 1 1,3 2-1,6 2 0,2 1 1,4 0-189,0 0 0,0 5 0,-2 1 0</inkml:trace>
  <inkml:trace contextRef="#ctx0" brushRef="#br0" timeOffset="41">6202 4329 7569,'0'-25'271,"1"6"1,3 5-1,3 4 1,2 1-1,0 3 1,-1 3-1,0 7 1,3 8-1,0 5 1,2 8-1,1 4 134,1 4 1,0 2 0,-3 1 0,-1-1 0,0-2 0,0 0-1,-3-1 1,-1-1-535,-2-5 1,-1 2-1,-4-1 1,0-3-1,0-3 1,0-3-1,0-1 129,0-3 0,-5-2 0,-2 0 0</inkml:trace>
  <inkml:trace contextRef="#ctx0" brushRef="#br0" timeOffset="42">9948 10644 7569,'0'-11'234,"1"-1"1,1 1 0,3 1 0,1 1 0,-1 1-1,-2 1-385,2 0 0,-3 7 0,2 8 151,-3 2 0,-6-4 0,-2 0 0</inkml:trace>
  <inkml:trace contextRef="#ctx0" brushRef="#br0" timeOffset="43">4945 11455 7569,'0'-16'-5,"0"-2"1,3-4-1,4 3 1,10 3 0,7 1-1,6-1 1,3 1 0,2-1-1,0-2 1,3-2-1,4-1 1,3 0 0,2 0-1,2 0 1,7-1 0,-25 11-1,1-1 1,4 1 0,1 0 116,1-1 1,1 1 0,4-1-1,0 0 1,3-2 0,0 1 0,2-2-1,1 1 1,2-2 0,0 1 0,1 0-1,0 1 1,0 0 0,1 0-1,2 1 1,-1 0 0,2-1 0,0 1-49,2-1 1,0 1-1,0 2 1,0 1-1,0 1 1,-1 2-1,-1 1 1,-1 0-1,1 0 1,-1 2-1,-1-1 1,1 1-1,1 0 1,1 1-1,0 1 1,0-1-105,1 2 0,-1 0 0,3-2 0,0 1 0,0 0 0,0 0 0,1 0 0,-1 1 0,-2 1 0,1-1 0,-3 0 0,-1 1 0,-2-1 0,-2-1 0,-2 0 0,-1 0 40,-4 1 0,-1 0 1,-1 0-1,-1 1 1,-2 0-1,-1 0 1,-1 0-1,0 0 0,-3 0 1,-1 0-1,30 1 1,-3 1 1,-2 2 1,-5 0-1,-5-4 1,-5 0 0,-6 0-1,-6 0 1,-4 0 0,-4 0 357,-4 0 0,-3 0 0,-4 0 0,-1 0-355,1 0 1,-5 0 0,1 0 0,1 0 0,1 0 0,1 0-451,1 0 1,-1 0-1,-1-1 1,-2-3 302,-4-4 0,-4-2 0,-4-1 0,-4-1 0,-2 1 0,0 0 8,2-1 1,-3 4-1,1 1 1,-4-1-1,0 1 1,1-1-1,2-1 1,-1-1 201,1-1 0,3 3 0,2 0 0,0-1 0,1-1 1,0-1-1,2-1 828,2 1 0,1 0 0,1-1-815,3 1 0,3 4 0,9 4 0,3 1 0,4 2 0,3 0 0,5 2 0,2 1-131,1 5 0,0 2 1,2 2-1,0 0 1,3 2-1,-3 1 1,-1 1 61,-5 0 1,2-3-1,-6 2 1,0-2 0,-3-2-1,-3-1 1,-2-1 600,-2-1 1,-6 0-520,-13 3 1,-14-3-1,-26-2 1,-12 0 0,24-3-1,-2 1 1,-3 0 0,-1 2-1,1 0 1,0 0-1,1 2 1,0 0-480,3-2 0,1 2 0,-20 9 0,5 2 0,3 4 385,3 4 0,-5 2 0,5 5 0</inkml:trace>
  <inkml:trace contextRef="#ctx0" brushRef="#br0" timeOffset="44">1165 11238 7569,'-11'-11'162,"0"2"0,4 6 1,3 11-1,3 8 0,2 6 1,1 2-1,4 4 1,0 5-1,2 5-56,-2 3 1,-1-1 0,-5 3 0,0-1 0,0 0 0,0-1 0,-1-2 0,-3-2 0,-4-2-143,-2-2 1,0-2 0,1 1 0,1-4 0,1-3 0,-1-5 0,1-2 0,-1-4 35,2-1 0,-10-2 0,4 0 0</inkml:trace>
  <inkml:trace contextRef="#ctx0" brushRef="#br0" timeOffset="45">1005 11421 7569,'-11'-39'68,"0"3"1,5-1-1,6 5 1,6 6-1,6 2 1,3 2 0,5 2 125,6 1 1,-2 1-1,4-1 1,0 4-1,2 2 1,3 3-1,1 1 1,1 3-37,-1 1 1,0 1 0,1 5 0,-1 3-1,-1 4 1,-3 2 0,-3 1-245,-3 1 0,-8 3 0,-3 1 1,-5 1-1,-3 0 0,-3 1 1,-3 4-1,-6 2-137,-9 3 1,-5 3 0,-7-2 0,-5 1 0,-5 3 0,-3 1 0,-1 1 211,2 0 0,0-4 1,6-3-1,1-1 1,3-2-1,4-4 0,6-1 1,6-2 179,5-1 0,4 0 0,8-6 0,4-1 0,10-3 0,8-1 0,9-2-51,7-2 1,8-1-1,5-1 1,2-2-1,1-2 1,-2 0-1,-1 0-448,-5 2 0,-7 2 330,-4 1 0,-2-5 0,-2-1 0</inkml:trace>
  <inkml:trace contextRef="#ctx0" brushRef="#br0" timeOffset="46">2113 11181 7569,'-5'-18'409,"4"2"0,-3 7 0,1 5 1,1 8-196,-2 5 1,-5 9-215,1 4 0,-2 6 0,-1 7 0</inkml:trace>
  <inkml:trace contextRef="#ctx0" brushRef="#br0" timeOffset="47">2136 11729 7569,'-35'-16'357,"13"-5"0,9 0 0,14 7 0,13 8 0,6 4 0,2 2 1131,-3 0-1488,-2 0 0,-6 10 0,0 3 0</inkml:trace>
  <inkml:trace contextRef="#ctx0" brushRef="#br0" timeOffset="48">2547 11101 7569,'-12'-5'-28,"1"-5"1,1-5-1,4 2 1,4 3-1,6 3 1,2 2-1,3 3 1,1 2 0,2 4-1,-1 3 1,-1 5-1,-1 3 1,-1 4-1,0 3 1,-2 2 243,-2 2 0,1 0 0,-1 4 0,-2 2 0,-1 1 0,-1 0 0,0-1 0,0-2 0,0 2-214,0 1 1,0-4 0,0-2 0,0-2 0,0-1 0,0-1 0,0-4-257,0-1 1,0-6-1,0 4 1,2-4 0,0 0 253,2-1 0,0-5 0,-4 0 0</inkml:trace>
  <inkml:trace contextRef="#ctx0" brushRef="#br0" timeOffset="49">2810 11432 7569,'0'-23'-42,"0"2"0,2 2 0,4 4 0,6 2 0,1 3 0,-1 2 178,0 4 1,-5 4 0,0 5-1,-2 7 1,-4 6 0,-4 3-1,-4 2-20,-3 0 0,-1 4 0,3-1 0,0 0 0,0-2 0,2-2 0,2 1 0,3 0-165,1 0 0,2-5 1,5-3-1,6-2 1,3-3-1,6-3 0,3-3-59,5-2 0,3-8 0,2-2 0,-1-6 0,0-5 0,-1-4 0,-4-4 229,-6-3 0,-5-3 0,-8-2 0,-2 0 0,-4-3 0,-4-3 0,-4 1 0,-4 2-41,-2 2 0,-5 7 0,-2 3 0,0 6 0,-4 6 0,0 5 1,-2 5-326,0 3 1,1 4-1,2 3 1,2 8-1,2 5 1,3 6 244,4 3 0,-6 8 0,2 4 0</inkml:trace>
  <inkml:trace contextRef="#ctx0" brushRef="#br0" timeOffset="50">3312 11535 7569,'-11'-23'-59,"6"2"1,6 2-1,8 5 1,5 4 152,0 2 1,-3 7 0,-2 1 0,-3 6 0,1 5 0,-2 3 0,0 2 78,-3-2 1,1-1-1,-1 1 1,2 2-1,-1-2 1,-2-2-143,-1 0 0,5-6 0,3-2 0,2-3-121,1-1 1,1-5 0,-1-3 0,1-2 0,-2-1 0,-1-1 0,-3 1-1,-1 0 419,-2-1 0,-2 1-212,-1-1 1,1 7 0,3 5-202,3 7 0,5 2 0,1-1 0,1-1 0,-2-2 0,2-3 0,-1 0 0,0-2 101,-2 0 1,4 0 0,0 0 0,1-2 0,-1-1 0,0-4 0,-1 0-24,-1-1 0,-3 4 0,-1-2 1,-3 0-1,1 0-11,-1 1 0,-2 2 65,3 3 0,-3 3 1,4 1-1,1-1 334,1-2 1,-3-1-1,0 1-384,-2 3 0,-1 2 0,-4 6 1,0-1-1,0 1 0,0-1-316,0 0 0,0 2 1,0 1-1,0 1 0,0-1 318,0-1 0,0 4 0,0 0 0</inkml:trace>
  <inkml:trace contextRef="#ctx0" brushRef="#br0" timeOffset="51">3986 11478 7569,'0'-28'16,"5"9"0,1 0 0,2 6 0,-2 4 284,-1 2 1,-1 7-1,-4 2 1,0 10-1,0 6 1,0 4-1,0 4-170,0-1 1,-4-1 0,1-1 0,0 0 0,2-2 0,1 0 0,0-3 0,0-2-522,0-2 0,0-5 1,0-1-1,-2-1 391,-1-1 0,-4-6 0,-4-6 0</inkml:trace>
  <inkml:trace contextRef="#ctx0" brushRef="#br0" timeOffset="52">3883 11238 7569,'-11'-28'82,"1"5"1,3 2-1,7 7 1,8 6-1,4 3 1,4 1-395,-2-1 0,3 4 0,1-3 312,0 3 0,4 1 0,-5 0 0</inkml:trace>
  <inkml:trace contextRef="#ctx0" brushRef="#br0" timeOffset="53">4203 11352 7569,'-6'-16'21,"2"8"0,8 1 0,3 4 1,3 3-1,2 1 0,-2 3 0,-1 4 39,-2 2 1,-3 3 0,3 1 0,-2 2 0,-2 2 0,1 2 0,0 0 0,-1-1-1,-2-3 443,-1-4 0,0 0-463,0-1 1,5-4 0,3-5-1,2-3 1,1-4 0,-1-2-142,-2-1 0,2-3 0,-2 1 0,2 1 0,0 2 0,-1-1 0,-3 1 1,0-1 465,1-1 1,-3 3 0,2-2-288,-1-1 0,4 4 0,-3 3 0,2 4 0,0 6 0,0 2-132,3 1 0,-4 1 1,1-1-1,1 1 1,0-1-1,-1 0 1,-1 1-1,-2 0-503,-3 4 1,3-4 0,-1 5 556,-1-1 0,-12 2 0,-4 5 0</inkml:trace>
  <inkml:trace contextRef="#ctx0" brushRef="#br0" timeOffset="54">1610 12323 7569,'-11'-5'176,"1"6"1,2 2 0,4 8 0,4 7 0,3 6 0,2 5 0,1 6 0,4 3-1,3 5 1,4 4 0,-1 2 0,1 1 0,-3-1 1252,-2 1-1356,0-1 1,-1-3 0,-1-2 0,-2-2 0,-4-5 0,-3-4 0,-2-5 0,-3-3 22,-4-3 1,-3-3-1,-4 0 1,-4-4 0,-4-2-1,-4-2 1,-3-1-276,-3-2 0,0 1 0,0-5 1,0-2-1,-2 0 0,4-2 1,3-2-1,4-2-1064,1-3 1,5 0 1242,3 0 0,17-1 0,6-3 0</inkml:trace>
  <inkml:trace contextRef="#ctx0" brushRef="#br0" timeOffset="55">2159 12609 7569,'-7'-22'125,"2"4"1,6-3-1,3 7 1,5 6-1,3 2 1,0 1-668,-2 0 1,-6 2 541,0 7 0,-8 7 0,-2 7 0</inkml:trace>
  <inkml:trace contextRef="#ctx0" brushRef="#br0" timeOffset="56">2227 12951 7569,'-23'0'276,"8"-2"0,7 0 1,10 5-1,4 1 0,0 2-760,-1 0 484,-1-3 0,1 2 0,2-5 0</inkml:trace>
  <inkml:trace contextRef="#ctx0" brushRef="#br0" timeOffset="57">2570 12552 7569,'11'-17'76,"1"4"1,0-2 0,3 2 0,6 2 0,4-2-1,6-1 1,2-1 0,1 1 0,0 1 0,0 3-1,1 1 1,-2 3 0,-3 1 0,-3 2 0,-3 3-1,-3 4 10,-2 4 0,-3 3 1,-7 5-1,-3 3 1,-1 2-1,-5 2 1,-5 1-1,-8 3-151,-3 3 1,-3 3 0,-4 1 0,0 1 0,0-1 0,0 0-1,0 1 1,2-2-61,2-3 0,4-2 1,6-5-1,2-2 0,2-2 1,3-3-1,1-4 57,1 0 1,1-2-1,4-3 1,6-3 0,7-2-1,4-2 1,2 0 0,2-2 58,5-2 1,1-2 0,-1-7 0,-2-1 0,-2-1 0,-4 1 0,-4 2 505,-2 0 0,-6 1 1,-5-1-300,-1 1 1,-1 6-1,-4 5 1,0 6 0,1 4-1,2 2-385,1-1 1,6 1 0,0-2-1,5-1 1,3-3 0,4-1 0,4-2-1,7-2 200,4-1 0,6-7 1,-1-3-1,3-5 0,0-3 1,1-3-1,-2-5 264,-2-4 1,-2-3 0,-7-1 0,-4-2 0,-6-1 0,-7-2 0,-5-2 0,-4-2-213,-7-1 1,-12-2-1,-12 3 1,-10 5-1,-10 9 1,-10 8-1,-3 10-351,0 6 1,-5 14-1,9 7 1,2 8-1,4 8 1,6 5-1,6 5 286,3 2 0,2 7 0,-5 1 0</inkml:trace>
  <inkml:trace contextRef="#ctx0" brushRef="#br0" timeOffset="58">4032 12769 7569,'-12'-12'198,"5"1"1,0-1 0,2 1-1,3-1 1,2 1 0,3 1-1,4 1 1,0 3 0,0 2 0,-2 5-1,-3 7-132,0 6 0,-2 2 1,1 4-1,1-2 1,2 0-1,0-2 1,0 2-1,1-1-115,1-1 0,2-4 0,5-6 0,2 0 0,4-1 0,2 1 0,3-5 0,3-4-23,4-4 0,-4-4 0,0-1 0,-3-2 0,-2-1 0,-3-1 0,-4 1 80,-2 0 0,-7-4 0,-2 4 0,-3 1 0,-1 1 0,0 2 0,0-1 96,0 1 0,0 6 0,0 5-145,0 6 0,0 4 1,0 2-1,1-2 1,2-1-1,2-3 1,0 0-1,1-1 75,1 0 0,0 3 0,5-4 1,1-2-1,1 0 0,2-2 0,2 0-109,2 0 1,-2 0 0,1 0 0,0-2-1,0 0 1,-1-2 0,-2 0 0,-2 0-104,-1 1 1,-2-6 0,1 2-1,-2 0 1,-3-1 0,-1 1-1,-3-1 634,1 0 0,0 1 0,-3-3-320,3 2 0,-1 3 1,3 6-1,-1 3 1,-2 4-157,-2 2 1,-1 2 0,0 4 0,0 3 0,0 1 0,0 0 0,0-1 0,0 2-150,0 0 0,0-2 0,0-1 0,1-1 0,2-4 169,0 0 0,11 4 0,-1 0 0</inkml:trace>
  <inkml:trace contextRef="#ctx0" brushRef="#br0" timeOffset="59">4854 12643 7569,'-18'-22'113,"7"5"0,9-6 0,9 7 0,7 8 0,2 3 0,-1 1 1,-2 0-8,-1 1 0,-5 2 0,1 1 0,-1 1 0,1 4 0,0 6 0,-1 4 0,1 1-15,-1 1 0,-4 2 1,1-3-1,-3 1 0,-1 1 1,0-2-1,-1 2 1,-3 0-92,-4 2 0,-2-4 0,-1 1 0</inkml:trace>
  <inkml:trace contextRef="#ctx0" brushRef="#br0" timeOffset="60">4888 12289 7569,'-18'-46'61,"7"12"0,10 7 1,6 9-1,7 7 1,4 2-1,0 3 1,-2-1-202,-1 1 0,-2 4 0,1-1 0,-1 6 0,-1 5 140,-2 6 0,2 4 0,-4 5 0</inkml:trace>
  <inkml:trace contextRef="#ctx0" brushRef="#br0" timeOffset="61">5196 12472 7569,'-17'6'32,"5"-4"0,11-2 0,6 6 0,5 2 0,0 3 0,-1-3 25,0 0 1,0 0-1,0 3 1,-1 1 0,0-1-1,3-1 1,0-1 0,0-3 227,1-1 1,-5 0 0,1-2 0,1 1 0,0-3-190,-2-3 0,4 0 1,-4-3-1,3 1 0,2-1 1,-1 0-1,2-1-284,2 0 1,-2-1-1,2-2 1,-2 3-1,-2 1 1,1 2 0,-1 1 682,0-2 0,-3 3-414,0-3 1,-6 8-1,3 2 1,-1 3 0,1 1-1,2 3 1,1 1-1,3 2-92,0 3 0,0-1 0,1 1 0,-2 1 0,-2 2 0,-3 1 0,-2-2 27,1-2 1,0 3-1,-4-3 1,-1 3-17,-3 0 0,-7 6 0,-7 2 0</inkml:trace>
  <inkml:trace contextRef="#ctx0" brushRef="#br0" timeOffset="62">17885 3963 7263,'-1'-10'311,"-2"1"0,-1 1 1,3 1-211,4 0 1,-1 4 0,5 6 0,-2 6 0,-3 5 0,-1 7 0,-2 4-1,-1 5 1,-2 5-75,1 3 0,-2-3 1,1 5-1,2-4 0,1 0 1,1-3-1,1 0 1,3-1-32,3-2 0,3 3 1,1-2-1,-2 3 1,-3 3-1,-1 2 1,-1 2-1,0 3 53,-1 4 0,1-1 0,-4 3 0,-1-3 1,-2-2-1,0 1 0,0-2-54,2-2 0,1 3 0,0-5 0,0 2 1,1-1-1,3-1 0,2 0 0,2-1-3,-1-2 1,0 0-1,0 1 1,-2 4-1,-1 2 1,0 3-1,-1 2 1,-2 5 45,-1 2 1,0-1 0,0-1-1,0-5 1,0-2 0,1-2-1,3-4-77,4-2 1,2-4 0,0-1 0,0 1 0,0-2 0,3-2 0,0 0 0,-1 0-12,0 2 0,-1 2 0,0 0 0,0 2 0,-4 2 0,-3 2 1,-3 2 97,-1 2 0,0-1 0,0-2 0,0-4 0,0-3 0,0-2 0,0-1 0,0-3-7,0-1 1,2-1 0,1-4 0,4 0 0,-1-1 0,-2 1 0,-3 1 6,-1 3 1,0 2 0,-1 6 0,-3 0 0,-4 2 0,-2 2 0,-1 1 0,-1-1 101,1-2 1,3-2 0,2-1 0,1-1 0,2-1 0,2-1 0,1-1-193,0-1 1,0 4-1,0-2 1,0 2 0,0 1-1,0 0 1,0 1 0,0 0 49,0 3 0,-5 7 1,-2 5-1,-4 1 1,0 1-1,1 0 1,1 3-8,1 0 0,2-1 1,-2-2-1,5-1 1,1-2-1,2 1 1,0-1-1,0-1-143,0-1 0,5-5 0,2 0 1,0 0-1,0 0 0,-2-2 1,-1 1 122,1 0 0,-4 4 1,3 6-1,-4 1 1,-4 4-1,-4 2 1,-2 3-1,-1 0 83,-1 1 1,6-3 0,2 2 0,3-4 0,1-2 0,0 0 0,0 0-139,0-5 1,0 2-1,0-2 1,0-2-1,0 0 1,1 1 0,2 0-1,0-1 105,0-1 1,0 8-1,-1 2 1,2 1 0,-2 2-1,0 1 1,-2-29 0,0 2-23,0 1 0,0 1 1,-1-1-1,0 1 0,0 2 1,-1 0-1,-2 1 0,0-1 1,-1 2-1,-1-1 0,-1 1 1,0 0-1,-1 1 0,-1-1 1,1 1-1,0 0 24,-1-1 1,1-1 0,0 2 0,1-2 0,2-4 0,0-1 0,0-2 0,1 1-1,-2 29 1,0-3 0,4-3-13,1-5 0,4-8 0,3-2 1,0-1-1,3 0 0,1 0 1,1 0-1,2 0-29,2 1 1,-2-3 0,2 4 0,-2 1 0,-2 1 0,-1 2 0,-1 1 17,-1 3 0,-4 2 0,2 5 0,-1-1 1,-1-3-1,1-4 0,1-2 0,2-2-55,0-3 0,-6-3 0,3-5 0,-1-1 1,0-1-1,-2-2 0,0 2 42,-2 1 1,0 1-1,0 1 1,0 0 0,0 2-1,0 1 1,0-1-1,0-2 1,0 0 1,1 3-1,1 0 1,2 0 0,0 0-1,0-1 1,0-2-86,-2 1 0,3-5 0,-1 8 1,-1-4-1,-2-1 0,-1 2 1,-1 1-1,-3 1 222,-4-1 0,2-1 1,0 1-1,0 1 1,4-2-1,1-3 1,1-4-67,0-1 0,0-5 0,1-6 0,1 0 0,4-3 0,-1-1 0,0-2 1,-2 0-202,3 1 1,-5-5-1,3 1 1,-3 2 0,-1 4-1,0 4 172,0 0 0,0 3 0,0-2 0,0 2 0,0-2 0,0-4 0,0-2 0,0-2-323,0 0 1,0-3 0,1-2 0,3-2 282,4-5 0,2-4 0,1-7 0</inkml:trace>
  <inkml:trace contextRef="#ctx0" brushRef="#br0" timeOffset="63">6910 4511 7569,'0'-16'-7,"0"3"0,0-2 0,0 2-26,0 2 0,1 4 0,3 4 0,3 1 0,3 2 0,3 0 0,1 0 0,3-1 0,0-2 0,5-2 0,3-1 0,6-3 190,2-1 1,1-1 0,2-1 0,2 2 0,4 1 0,3 2 0,5-1 0,3 2-108,3 2 0,6 3 0,-29 0 1,0 2-1,2-1 0,0 0 0,1 0 1,0 0-1,0 0 0,-1 0 1,0 0-1,0 0 0,-1 0 0,-1 0-91,32 0 1,-3-2-1,-5 0 1,0-2-1,0 1 1,1 1-1,-1-1 1,0-1 114,0 2 0,0-3 0,1 0 0,2 0 0,3-2 0,-30 5 0,0-1 0,3 1 0,-1-1-72,2 2 0,0 0 0,-1 0 0,-1 0 0,2 1 0,0 0 0,-2 0 0,1 0 0,-1 0 0,0 0 0,-2 0 0,0 0 0,30 0 0,-5 0-32,-3 0 0,1 0 0,-4 0 0,1 0 0,0 0 0,2 0 0,1 0 82,1 0 0,3 0 0,3 0 0,-29 0 0,1 0 0,-1 0 0,1 0 0,0 0 0,0 0 0,-1 1 0,1 0 0,-1 0 0,0 0-73,1 1 1,-1 0 0,29 3 0,-3-2-1,-4 0 1,-4 0 0,-2 0-1,-1-1 1,-4 2 51,-3-2 1,3 0 0,-2-2 0,5 0 0,5 0 0,2 1 0,-1 1-5,0 2 1,-1 1-1,3-1 1,-2 3-1,0 0 1,-2-1-1,-1 1-522,-2-1 501,-5-3 0,7 6 0,-5-6 0,0 0 1,-1-2-1,0-1 0,-2 0 64,-1 0 0,1 4 0,5 0 0,3-2 1,1 0-1,2-1 0,2 1 0,0 2-82,-3-1 0,-2-1 1,-5 1-1,-2 1 1,-1-2-1,-2-1 1,-2-1 4,-2 0 0,0 0 1,0 0-1,2 0 1,0 0-1,2 0 0,1 2 1,4 0 37,2 2 1,5 0-1,-3-4 1,0 1-1,4 2 1,3 2-1,0 0-106,-3 0 0,1 3 0,-4-3 0,-1 0 0,1 0 0,-4-3 0,-2 0 0,-4-2 140,3 0 0,4 0 1,3 0-1,1 0 0,1 0 1,-1 0-1,-1 0 0,-1 0-57,4 0 1,0 0 0,1 0 0,-3 0 0,0 0 0,-1 0 0,-2 0-74,-4 0 1,0-2-1,-3-2 1,1-2 0,0-1-1,-2 0 1,-2 1 85,-2-1 1,0 5 0,0-3-1,2 1 1,1 0 0,0 2-1,-1 2 1,1 2-136,-3 2 1,2 5 0,0-3 0,2 2 0,1-2 0,-2-1 0,0-2 0,-2-2 148,0-1 1,0-1-1,-4-2 1,0-2-1,2-1 1,1-2 0,2 2 94,2 2 1,-3 2 0,2-1 0,0-1-1,-2 2 1,1 0 0,2 2-366,-1 0 189,0-5 1,-7 4 0,-2-3 0,-1 3-1,-2 1 1,-3 0 0,-1 0 109,-1 0 1,0-4 0,0 0 0,1 1 0,2-1 0,3 0-1,3 1 1,2 2-68,6 1 1,2 5 0,1 3 0,-3 2 0,1 0 0,-3-1 0,-1-1-76,-4 1 1,-3-4 0,1-2 0,-5-1 0,-3-2 0,-2 0-1,-4 0 1,1 0 176,0 0 0,0-5 0,2-2 0,-2 0 0,0 0 0,-1 1 0,4 1-200,0 0 0,-2 1 0,0 4 0,0 0 0,0 0 0,-1 0 0,1 1 0,0 2 81,1 1 1,5-1 0,-6-3 0,2 0 0,2 0 0,0 0 0,0 0 75,0 0 0,-4 0 0,-2 0 0,0 0 0,-3 0 0,0 0 0,0 0 0,1 0-55,-1 0 1,-1 0 0,-1 0 0,3 0-1,3 0 1,1 0 0,0 0-21,2 0 0,4 2 1,3 0-1,1 3 1,2 0-1,-1 2 1,0-2-1,1 1 23,-2 1 0,-1-4 0,-5 4 0,-2-2 0,0-3 0,-3 0 1,-2-2 154,-2 0 1,-5 0-306,-2 0 1,-3 0 0,4 1-74,1 3 0,-3-2 0,0 6 0,0 2 0,-4 3 219,-1 2 0,-21 5 0,-5-2 0</inkml:trace>
  <inkml:trace contextRef="#ctx0" brushRef="#br0" timeOffset="64">7515 14596 7569,'0'-8'-42,"-1"2"0,-3 1 1,-2 1-1,-2 0 1,0 0-1,-1 2 397,-1 1 0,4-1 0,1 0 0,0-2 1,-3 3-346,-2 3 0,0 1 0,1 4 0,1 2 0,-1 0 0,1 0 0,-1-1 0,2 1-119,2 1 0,-2 1 1,3 1-1,0-1 0,0 0 1,0 1 76,2-1 0,2-3 1,4-1-1,3 1 1,3-2-1,2-2 1,-1-3 62,1-1 0,-1 0 0,1 0 0,-1 0 0,0-1 0,1-1 0,-1-3 0,1 0 147,-1-1 0,1-2 0,-1 0 0,0-2 0,0-2 0,-3 1-147,0 0 0,-5-1 1,0 1-1,-1-1 0,-4 2 1,0 1-1,-3 2 1,-2-1-82,-1 2 0,-3 1 0,0 5 0,0 0 0,-1 0 0,1 0 1,-1 1-8,1 3 0,-1-2 1,1 6-1,0-1 0,-1 1 1,1 0-1,-1-1 65,1 0 1,3 3-1,1-3 1,-1 4-1,2 0 1,2 0-43,3 1 0,1-5 1,0 1-1,0 1 1,1 0-1,3-2 0,3-3 28,3-3 1,2-1 0,-1 0 0,1 0 0,0 0 0,2 0-1,2-1 109,-2-3 1,-2-1 0,0-4 0,-2 2 0,-1-2 0,-3-2 0,-1-3 0,-2-2-92,-2 2 1,-1 2 0,-3 0 0,-3 2-1,-7 3 1,-3 3-13,-4 2 0,-7 13 0,-2 1 0</inkml:trace>
  <inkml:trace contextRef="#ctx0" brushRef="#br0" timeOffset="65">10324 14550 7569,'0'-11'87,"0"-1"1,0 1 0,-1-1 0,-1 1 0,-3 1 0,-2 2 137,-2 5 0,4 3 0,1 3 0,3 5 1,1 3-1,0 5 0,0 1 0,0 2-187,0 0 1,0 0 0,0 4 0,0-1 0,0-2 0,1-2 0,2 0 0,1-2-600,-2 1 1,3 2 560,-1-4 0,5 5 0,-3-2 0</inkml:trace>
  <inkml:trace contextRef="#ctx0" brushRef="#br0" timeOffset="66">10279 15121 7569,'-4'-11'17,"-1"1"1,0 3 0,0 7 0,2 8 0,2 5 0,1 3 0,0 2 0,0 2 85,0 2 0,0-3 0,0 0 0,0 0 1,0 0-1,0-1 0,1-1 0,2 0 1,1-1-176,-2-2 0,-1-1 1,1-3-1,0-1 1,2-1-728,-1 1 799,-2-4 0,4 0 0,1-5 0</inkml:trace>
  <inkml:trace contextRef="#ctx0" brushRef="#br0" timeOffset="67">10005 15555 7754,'7'0'130,"1"0"0,1 0 0,1 0 0,1 0 1,1 0-1,-1 0 0,1 0 0,0 0 1,2 0-1,3 1 0,1 2 0,2 1 115,1-2 1,6 0 0,0-2 0,-2 0 0,-1 0 0,-1 0-1,1-2 1,2 0-299,0-2 1,-3 0 0,-4 3 0,0-2-1,-1 0 1,-3 0 0,-2 2-1657,-2 1 1709,1 0 0,-6 5 0,-1 1 0</inkml:trace>
  <inkml:trace contextRef="#ctx0" brushRef="#br0" timeOffset="68">10176 15829 7569,'-5'-11'125,"4"-1"0,-3 1 0,4 0 0,2-1 0,3 2 0,1 4 0,-3 6 0,-4 7 0,-4 7 1850,-1 5-2019,-5 3 0,5 1 0,-5 1 0,1 1 0,1 2 0,2-2 1,2-2-12,3-4 1,-3 1 0,1-4 0,1-2 0,2-2 0,1 0 76,0-1 0,1-1 0,2-1 0,2-2 0,1-2 0,4-2 1,3 1 35,2 0 0,2 0 0,-3-4 1,2 0-1,1 0 0,-1 0 0,0 0-223,0 0 0,-3-4 1,2-1-1,-2 0 1,-2-1-1,0 0 1,1 0 164,-1 0 0,1-2 0,-1-3 0</inkml:trace>
  <inkml:trace contextRef="#ctx0" brushRef="#br0" timeOffset="69">10359 15966 7569,'-8'-3'943,"2"0"-582,1 4 0,1 8 0,4 8 1,0 0-1,0 5 0,0 2 0,0 3 1,0-1-1,0 1-215,0 0 1,0-1-1,1-3 1,2-1 0,0-3-1,1-4 1,0-2-418,0-2 0,0 1 0,-3-2 0,2-1 271,0-2 0,1-4 0,-4 2 0</inkml:trace>
  <inkml:trace contextRef="#ctx0" brushRef="#br0" timeOffset="70">7218 12026 7135,'0'-7'-173,"0"-1"0,0-1 0,0-1 1338,0-2-1120,0 6 1,5 1-1,3 5 1,2 0 0,3-1-1,0-2-25,3-1 1,-1 1-1,-4 3 1,1 0-51,-1 0 1,-3 0 0,-1 0 0,2 0 0,1 0 0,2 0 12,-1 0 0,5 0 0,0 0 0,1 0 0,0 0 1,0 0-1,-1-2 0,-2 0 106,-1-2 1,-3-1-178,-2 1 0,-4 3 0,-8-3 88,-4 3 0,-2 1 0,-1 0 0</inkml:trace>
  <inkml:trace contextRef="#ctx0" brushRef="#br0" timeOffset="71">6693 11958 7569,'-4'-18'47,"0"3"0,1 2 0,2 2 0,1-1 0,0 1 0,0-1 101,0 1 1,0 6 0,0 5 0,0 6-1,0 6 1,0 2 0,0 2 0,0 2-218,0 2 0,-4-2 1,1 0-1,0-1 1,1 0-1,-1 1 0,-1-2 1,2 1-26,0-3 0,2-2 0,0 0 0,0-1 0,0 1 0,0-1 0,0 0-513,0 1 1,-1-2 606,-3-2 0,-2 2 0,-5-4 0</inkml:trace>
  <inkml:trace contextRef="#ctx0" brushRef="#br0" timeOffset="72">6487 12266 7332,'-1'-10'48,"-2"1"1,-1 1 0,3-1-1,4 1 1,4 0 0,3 3 0,2 1-1,-1 0 1,2 2 169,2 0 1,-1 2 0,5-1-1,2-1 1,1-2 0,4 0-1,2 0 1,1-1-220,3-1 1,1 2 0,0-2 0,-2 1-1,-3 2 1,-2 1 0,-5-1-470,1-1 1,-6 0-1,-1 6 470,-2 1 0,-1 4 0,-1 4 0</inkml:trace>
  <inkml:trace contextRef="#ctx0" brushRef="#br0" timeOffset="73">6750 12289 7569,'-5'-5'329,"5"5"0,0 5-311,3 6 1,-3 4 0,-2 2 0,-3 1 0,-1 2 0,-3 0 0,-2 1 0,0-2-73,0 1 1,-1 0 0,2-1-1,2-3 1,5-4 0,1 0 0,2-1-1,0 1 28,0-1 0,2-5 1,1-1-1,5-1 1,2 0-1,3-1 1,2-2-37,4-1 1,3 0 0,1-1-1,-2-2 1,-1-1 61,-1 2 0,-5-10 0,3 0 0</inkml:trace>
  <inkml:trace contextRef="#ctx0" brushRef="#br0" timeOffset="74">6830 12460 7569,'0'-16'-61,"0"7"0,0-3 254,0 2 0,1 5 0,1 3 0,2 4 0,-1 7 0,-2 4 0,-1 3-66,0 2 0,0 2 0,0 6 0,0-1 0,0-1 0,0-1 0,0 0-291,0-3 0,0 4 1,0-2-1,0 3 164,0 1 0,5-2 0,2-1 0</inkml:trace>
  <inkml:trace contextRef="#ctx0" brushRef="#br0" timeOffset="75">7800 12118 7569,'12'-4'-87,"-1"-1"0,1 0 1,-1-2-1,1 2 1,-1-1-1,0-1 1,1 0-1,-2-1 0,-2 1 1,-6-1-1,-4 2 216,-6 2 1,-2 3 0,-2 2 0,1 1 0,0 3 0,-1 2 0,2 2 0,0 1-94,-2 1 1,4 5 0,-9 0 0,2 2 0,-2 2 0,0 2 0,-4 2 0,0 1-59,-2 2 0,0-1 0,0-3 0,0 0 0,0 0 0,1-1 0,0-3 0,3-4-79,4-3 0,6 0 0,3-1 0,0 1 1,4-1 100,1 1 0,6-6 0,1-1 0</inkml:trace>
  <inkml:trace contextRef="#ctx0" brushRef="#br0" timeOffset="76">8166 12335 7569,'5'-8'-138,"3"2"1,2 0 0,1 3-1,1-1 1,-1 0 0,-1 0-1,-3 0 1196,-7 1-982,-6 4 0,-6 5 0,-2 6 0,-3-1 0,0 2 0,-3 2 0,0 4 0,-1 3-44,-3 0 1,-3 1 0,0 1 0,-3 3-1,-3 4 1,-3 2 0,-1 1 0,-2 1-111,-2 3 0,1-3 0,-1 0 1,6-4-1,6-3 0,3-3 1,6-1-106,2-1 1,3-4 0,3-1 0,2-2 182,3-2 0,-3-1 0,3-2 0</inkml:trace>
  <inkml:trace contextRef="#ctx0" brushRef="#br0" timeOffset="77">8509 12654 7569,'0'-7'99,"0"-1"1,1 0 0,0 2-1,-2 4 1,-7 4 0,-7 7-51,-7 5 0,2 0 0,-7 5 1,2 3-1,-2 2 0,-4 5 1,-5 3-1,-2 3 0,1-1-80,2-2 0,-5 5 0,0-3 1,-2 2-1,1-1 0,2-1 0,2 1-76,2-1 1,2-5 0,2-2 0,5-3 0,3-1 0,2-2 0,4 0 0,0-4-195,3 0 0,3-2 1,2-3-1,3-1 301,0 0 0,-2 1 0,1-1 0</inkml:trace>
  <inkml:trace contextRef="#ctx0" brushRef="#br0" timeOffset="78">8817 12917 7569,'0'-8'70,"-1"2"1,-3 1-1,-4 4 1,-3 3-1,-3 7 1,-3 5 16,0 5 0,-4 3 0,-4 2 0,-4 2 1,-4 5-1,-7 3 0,-4 4 0,-6 3-89,24-21 1,-1 0 0,-2 4 0,-1 1 0,-1-3 0,1 0 0,0 1-1,0 0 1,0 0 0,0-1 0,1 1 0,0 0 0,0-1 0,0-1 0,1 0-1,1-1-2,1 0 0,0-1 1,-23 18-1,4 2 1,3-2-1,5-5 1,6-3-1,4-4-153,3 0 1,2-3 0,3 0 0,4-2 0,4-2 0,3-1 156,4-3 0,3-2 0,1 0 0</inkml:trace>
  <inkml:trace contextRef="#ctx0" brushRef="#br0" timeOffset="79">9217 13225 7569,'-7'-11'86,"2"1"0,0 2 0,-2 6 0,-4 3 1,0 4-1,0 3 712,-1 4-772,-4 5 0,-7 11 0,-9 2 1,-5 3-1,-6 4 0,-6 4 1,21-19-1,-1 1 0,-3 1 1,-1 0-23,-2 2 0,-1-1 0,0-1 0,1 0 1,-3 3-1,1 0 0,0 0 0,1 0 1,2 1-1,0-1 0,1 0 0,1-1 1,1-1-1,0 0-3,1-2 1,0 1-1,3-2 1,0 1-1,1 0 1,1-1-1,-22 18 1,8-5-1,6-8 1,7-2 0,6-4-388,5-2 0,3 2 0,5-6 1,4-3 385,6-3 0,3 1 0,6-3 0</inkml:trace>
  <inkml:trace contextRef="#ctx0" brushRef="#br0" timeOffset="80">9502 13602 7569,'0'-23'-39,"0"4"1,1 2-1,2 0 1,0 4 223,-5 5 0,0 2 0,-8 8 1,-6 3-1,-3 6 0,-7 8 0,-5 7 1,-6 5-1,-3 6-148,-7 5 1,22-20 0,-1 0 0,-2 2 0,-1-1 0,0 1 0,1 1 0,-1-1 0,-1 1 0,1-1 0,-1 0 0,-1 0 0,0 1-95,-1-1 1,0 1 0,3-2 0,0 0 0,0 0 0,1 1-1,2-3 1,1 0 0,-22 18 0,3-4 0,2-2-213,4-2 1,7-10 0,5 1 0,3-4 0,5-4 268,7-2 0,4 0 0,7-1 0</inkml:trace>
  <inkml:trace contextRef="#ctx0" brushRef="#br0" timeOffset="81">9799 13716 7569,'-5'-11'87,"2"5"1,-4 2 0,-3 3 0,-4 2 0,-5 4-1,-4 6 1,-4 7 0,-3 5 0,-4 4 0,-3 3-1,-3 3 1,0 3 22,-3 2 1,-2-2 0,0 6 0,0 0 0,3-1 0,4-3 0,3-3 0,0-2-317,1-2 1,1-3 0,3-5 0,2-2 0,2-2 0,2-4 0,4-2-145,2-1 1,3-5-1,4 1 350,-1 1 0,6-4 0,1 0 0</inkml:trace>
  <inkml:trace contextRef="#ctx0" brushRef="#br0" timeOffset="82">9959 13956 7569,'-23'0'72,"5"0"1,3 0 0,1 0 0,0 2 0,-2 1 0,-1 5 0,-1 3-1,1 5 1,-5 3 29,-3 2 0,1 2 0,-3 1 1,2 2-1,-2 1 0,-3 3 0,-3 0 1,-2 1-212,1-1 1,0-5 0,-1 3-1,2-2 1,3-2 0,3-4-1,5-2-185,3-4 0,-2-1 0,6-2 0,2 0 294,4 1 0,4-1 0,5 1 0</inkml:trace>
  <inkml:trace contextRef="#ctx0" brushRef="#br0" timeOffset="83">10176 14139 7569,'-11'0'-114,"-1"1"1,1 3 0,-1 4-1,1 2 1,-2 3 311,-2 2 1,-4 4 0,-6 7-1,-3 4 1,0 0 0,0 1-1,2-1 1,2-1-332,1-2 0,4 1 0,2-2 133,0 0 0,-3-2 0,2-1 0</inkml:trace>
  <inkml:trace contextRef="#ctx0" brushRef="#br0" timeOffset="84">10370 14642 7207,'-1'-7'-29,"-3"3"0,-2 2 0,1-2 1,3-4 86,5-2 0,6-1 0,-2-1 0,2 0 0,0-2 0,-1-1 0,1 2 0,0 3 0,-1 3 76,0 2 0,-4 0 0,3 3 0,2-2-156,2 1 1,-4 1 0,1-1 0,1-2 0,1 0-1,2-1 1,2-2 0,3-3 37,1-3 0,-3-3 0,3 3 0,-1-2 0,1-1 0,1 0 0,0-1 0,-1-1 83,-1 1 1,2 2-1,-4 4 1,-1 1-1,0-1 1,0 1 0,1-1-79,-1 1 1,0 0 0,0-1 0,1 1 0,0-1 0,2 1 0,2-2 0,2-2-21,2-4 0,1-3 1,3 0-1,2-1 1,0 0-1,-1 0 0,-2 1 79,-4 3 1,4-2-1,-7 2 1,2-2 0,2 1-1,0 2 1,-1 1-1,-2-1-10,-1-2 0,1 2 0,6-1 0,0-2 0,1 0 0,1-2 1,1 0-61,0 0 0,4 1 1,-4-1-1,2 0 0,-2 0 1,-1 0-1,-3 2 0,0 0 19,-3 2 1,1 1 0,0-2 0,-1 2 0,-2 1 0,-1-1 0,1-2-3,2-2 0,2-1 0,1 0 1,3 0-1,0 1 0,1-1 1,-1 0-36,0 0 0,3 0 0,-5 2 1,0 0-1,-2 4 0,-1-1 0,-1 0 1,1-1 14,0 1 0,0-2 0,-1 3 0,-2 1 0,-1-2 0,1 2 1,3-2-1,4 0 0,-2-1 0,6-4 0,0 0 0,2 1 0,0-1 0,-1 0 0,-2 0-7,2 0 0,-3 4 0,1 0 0,-3 0 0,-1 0 0,-2 1 1,-1 1 19,0-1 1,-1 3 0,1-4-1,1-2 1,2 0 0,2-2-1,0 0 2,0 0 1,5-5 0,0-1-1,5-1 1,1-1 0,0-1-1,-2-1 1,-1 0-14,-2 3 0,-4-2 0,0 7 0,-4 2 1,-3 3-1,-4 1 0,-2 1 47,-3 3 1,-2-2 0,0 1 0,0-2-1,4-2 1,3-2 0,2-1 0,2-1-61,0-3 0,3 0 0,2-5 0,2 1 0,1 0 0,1-1 0,0 1-4,-2 5 0,-3-2 0,1 3 0,-3 2 0,-3 2 0,-2 2 0,-2 2 0,-3 0 61,-2 1 1,2 2-1,0-4 1,-1 0 0,0 0-1,3-2 1,4-3-50,5-3 1,4 1 0,-2-3 0,1 2 0,3-1 0,1 1 0,0-1-30,-3 0 1,-2 4 0,-4 6 0,0-1 0,1 1 0,-4 0 0,2-1-1,1-1 52,3 1 1,1-5 0,-2 2 0,6-6 0,4-2 0,2-2 0,1 1-43,4-1 0,0-3 0,9-4 1,-1 1-1,-4 3 0,-4 2 0,-5 3 31,-2 1 0,-3 2 0,-3 3 0,-3 0 1,-4 0-1,-3 0 0,-1 0 0,1 1 31,2-1 1,5 0-1,2 0 1,2 0-1,6-1 1,3-1 0,3-3-119,1-1 1,2-2-1,-1-3 1,0 1 0,-3 1-1,-4 3 1,-3 0 0,-2 1 42,-2 0 0,1 1 0,-6 4 0,0 1 0,-2-1 0,-1 1 0,-1 2 61,1 1 1,0 1-1,0-2 1,1 1-1,1-2 1,3 0-1,0-2-40,0 0 0,4 0 0,-3-1 1,2-1-1,-1-3 0,2 0 1,-1-1-1,1 1-3,-1 0 0,-2 0 0,3 3 0,-2-2 0,0 2 0,0 2 1,-2 2 0,-1 2 1,1 0 0,4-2 0,-3 1 0,-1 2 0,-1 0 0,-1 2 0,2-2-35,2 0 0,-5 0 0,2-2 0,-2 2 0,0 0 0,3 1 0,0-2-7,0 1 1,3-4-1,-4 4 1,1-1-1,0 0 1,-2 0 0,-2 0-1,-1 2 47,0 0 1,-1 1 0,1 2 0,0-2 0,0 2 0,-2 2 0,-2 0-9,-3 1 1,0-1-1,-1 2 1,-1 0-1,0 1 1,0-2 0,3-1-141,1-2 1,1 1-1,3 1 1,0 1-1,-2-1 1,-2 2-1,-1 1 151,-3 2 0,-2-1 0,0-3 0</inkml:trace>
  <inkml:trace contextRef="#ctx0" brushRef="#br0" timeOffset="85">7492 11878 7569,'-18'10'60,"2"-1"1,1-3-1,1 0 1,2 1 0,3 0-1,2 1 1,0-3 0,4-4-1,1-6 1,4-4 0,0-2 84,2 0 1,1-1 0,-2 1 11,0-1 0,6 5 1,0-1-1,4-1 1,3-1-1,3-3 0,4-2-220,3-4 0,1-3 1,0 0-1,2-2 1,2-2-1,-1-2 1,1 0 27,-2 0 1,4-2 0,-4 3 0,0 2 0,-1 1 0,-1 0 0,1-2 0,1 0 119,3 0 1,2 1 0,3-2 0,2-2 0,0-1 0,2-1 0,-2-1-5,1-1 1,2-5-1,-3 0 1,0 2-1,2-1 1,-1 0 0,4-1-1,-1 1 15,-1 2 1,-3 2 0,-5 2 0,0 4-1,1 3 1,-1 1 0,0 1-97,0-1 1,1 0 0,-1 0-1,2-1 1,0-1 0,4-3 0,-1-2-1,2-1-67,-1-2 0,-3-1 0,2-1 0,-1 2 0,1 2 0,-4 0 0,-2 1 85,-3 0 1,0-1-1,1 4 1,-1 2-1,-1 1 1,-1 1-1,0 1 1,-3 2-2,-1 1 0,-1 4 0,0-4 0,0-2 0,1 0 0,1-2 0,2 0 4,-2 0 1,1-1 0,-1-1 0,3-3 0,1 0 0,1-1 0,1-1 0,-1 0 9,2 1 1,-3-3 0,0 5 0,-2 2-1,-4 1 1,-3 2 0,-1 2 1,-1 1 0,4 4 0,-3-3 0,2 0 0,2 1 0,1-4 0,3 0 0,5-3-91,4-3 0,1-2 1,4-6-1,-1 1 1,0 0-1,0 0 1,-2 1 57,-2 2 1,1-2 0,-7 3 0,2-2 0,0 0 0,-3 3-1,-1 0 1,-3 1 109,-1 0 1,3 0 0,1 2 0,1-4 0,3-1 0,1-2 0,1-3-133,0 1 1,2-5 0,1 1-1,2-2 1,0-1 0,2 1 0,-2 0-1,1 2 4,-4 2 0,0 2 1,-2 4-1,-1 2 0,-2 1 1,-5 2-1,-2 2 82,-1 1 1,0 0 0,0-1 0,0-1-1,0-3 1,1-1 0,2-3 0,5-2-90,2-4 0,1-3 0,2-4 0,0-1 1,4 0-1,-1 2 0,0 1 15,-2 1 1,-3 1 0,-2-1 0,-3 4 0,-1 3 0,-2 2 0,-2 2 0,-1 3 77,-1 0 0,1 3 0,1-4 0,3 0 0,3-1 0,3-3 0,2-2-156,-1-3 1,4-7 0,1 1 0,1-4 0,-1 0 0,-1 1 0,-1 1 113,-3 0 0,2 2 0,-10 2 0,-1 4 0,-4 2 0,-3 3 0,-2 3 0,-2 2 134,-1 0 0,0 4 1,1-3-1,2 2 1,2 0-1,3-5 0,4-1-288,1-5 1,7-2 0,0 0 0,4-4 0,0-2 0,-2-2 0,0 2 0,-1 0 104,0 3 1,-3 4 0,-2 0-1,-1 4 1,-4 4 0,-3 0 0,-2 1 173,2 0 1,-4-3 0,3 3 0,0-1 0,1-3 0,4-1 0,1-2 0,5-2-161,2-1 0,6-5 0,3 1 0,4-4 1,-23 22-1,2 0 0,0-1 0,0-1 1,1 1-1,1 0-25,0-1 0,0 1 0,-1-1 0,0 1 0,1 1 0,-1 0 0,2-1 0,-1 0 0,0 1 1,1 0-1,-1 1 0,0 1 0,-1 0 0,0 0 0,0 2 0,0 0 71,0 0 1,0 0-1,22-21 1,3 1 0,-1 1-1,-1-2 1,1 2 0,-1-2 2,1 1 1,-1 3-1,-4 0 1,-5 4-1,-4 4 1,-6 2-1,-3 4 1,-6 6 153,-4 4 0,-6-1-344,-3 6 1,-4 5 0,-7 3 0,-2 6-1,0 4 1,-1 3 0,1 1 149,0 1 0,-4 10 0,2-1 0</inkml:trace>
  <inkml:trace contextRef="#ctx0" brushRef="#br0" timeOffset="86">7892 12106 7569,'-5'6'56,"-3"-2"1,-1-1 0,0-1 0,4 2 0,5-1-1,9-3 1,9-4 0,7-5 0,6-6 0,3-7-1,4-6 1,4-2 0,2-4-70,2-2 0,0 3 1,-2-5-1,1 2 1,-1 2-1,3 0 1,0 0-1,2-2 40,-22 17 1,0 0 0,23-19 0,-20 16 0,1-2 0,2-1 0,-1 0 0,2-3 0,1 0 0,2-3 0,0 0 0,3-3 0,-1-1 0,3-2 0,1-1-27,1-1 1,1-1 0,-12 11 0,1-1 0,-1-1 0,2 0 0,-1-1 0,1 0 0,1-1 0,0 0 0,0-1 0,1 0 0,0 0 0,0-1 0,-1 1 0,1-1 0,0 0 0,0 0 0,0-1 0,-1 0 0,1 0 0,0 0 0,0-1-37,-1 1 1,1-1 0,-1 1 0,0 1 0,0 1 0,0 0 0,-3 2-1,1 1 1,-1-1 0,0 1 0,0 0 0,0-1 0,-1 1 0,0 0-1,0-1 1,1 1 0,0 0 0,-1 0 0,1 0 0,-1 0 0,1 0 94,1 0 0,0 0 1,-1 0-1,0 2 1,0-1-1,0 0 0,3-2 1,1 0-1,0-1 1,0 0-1,0 0 1,0 0-1,2-2 0,0 1 1,1-1-1,1-1 1,1 0-1,0 0 0,0-2 1,2 1-1,-1-1 1,2-1-1,-1 0 1,2 0-66,0-1 0,0-1 0,1 0 1,-10 9-1,0 0 0,0-1 0,1 1 1,0-1-1,1-1 0,0 1 1,1 0-1,-1-1 0,1 0 0,0 1 1,-1-1-1,1 1 0,0-1 1,-1 1-1,1 0 0,0 0 0,-1-1 1,1 1-1,0 0 0,-1-1 1,1 0-1,-1 0 0,1 0 0,0-1 1,1 0-1,-1 0 0,0 0-64,1 1 0,-1 0 1,0 0-1,0-1 0,0 1 1,-1-1-1,0 1 1,0 0-1,-2 2 0,1 0 1,0 0-1,0 0 1,10-10-1,1 1 0,-1 0 1,0 1-1,-1 0 1,-1 0-1,1 1 0,-1 0 1,0 1-1,-1-1 1,1 1-1,0-1 94,-1 1 1,1 0 0,0 0 0,-2 0 0,1 0-1,-1 1 1,0 1 0,1 1 0,-1-1 0,1 0-1,1-1 1,-1 0 0,1-1 0,0 1 0,0-1-1,2 0 1,-1 0 0,0 0 0,1 0 0,0 0 0,0 0-1,0 0 1,1-1 0,0 1-35,0 0 1,0 0-1,0 0 1,-1 1-1,0-1 1,1 0-1,-1 1 1,0 0-1,0 0 1,1 0-1,-1 0 1,0 0 0,0 0-1,1 0 1,-1 0-1,0-1 1,-1 1-1,1 0 1,-1 0-1,0 0 1,0 0 21,-1 2 0,-1-1 0,0 1 0,-3 2 0,-1 1 0,0 0 0,-3 2 0,-2 1 0,0 0 0,14-11 0,-2 1 0,-4 4 0,-3 0 0,-4 4 0,-3 1 1,-4 3-1,-1 1 0,-6 2 0,-1 1 143,14-18 0,-8 5 1,-9 3-1,-4 2 0,-2 4 1,-3 5-1,-1 3-835,-2 3 0,0 4 679,0 0 0,2 6 0,-5 2 0</inkml:trace>
  <inkml:trace contextRef="#ctx0" brushRef="#br0" timeOffset="87">8292 12769 7569,'-23'0'43,"5"0"0,5 0 0,8-2 0,10-3 0,8-6 0,6-8 1,4-5-1,5-6 0,5-1 0,6-7 0,4-4 0,-19 18 1,0 1-31,2 0 0,-1-1 1,2-3-1,1 1 1,1-2-1,1 0 1,1-2-1,1-1 1,0-1-1,0-1 0,2-1 1,1 0-1,0-2 1,1 1-1,0-2 1,0 0 36,1-2 0,0 0 1,0 2-1,1-2 0,2-2 1,0-1-1,0 0 0,0 1 1,0-1-1,1 0 0,0-1 1,2-1-1,0-1 0,1 0 1,-14 13-1,1 1 0,-1-1-118,2-2 1,-1-1-1,2 1 1,4-4-1,3 0 1,-1-2-1,3-3 1,1-1-1,-1-1 1,2 0-1,1-1 1,0 0-1,-11 11 1,0 0-1,1-1 1,0 0-1,1-1 1,1-1-1,0 0 1,0 0-1,2-1 1,0 0-1,0 0 1,0 0 75,2-1 0,0-1 0,0 0 1,0 1-1,0-1 0,1 0 1,-1 0-1,1 0 0,1-1 1,0 0-1,0-1 0,1 1 1,-1 0-1,1 0 0,1 0 1,-1-1-1,1 1 0,0-1 1,1 0-1,0 0 0,0 0 1,0 0-1,0-1 0,1 1 1,-1 1-1,0-1 0,1 1 1,-1-1-50,0 2 0,0-1 1,0 1-1,0 0 1,-2 3-1,-1 1 0,0 0 1,1 0-1,-1 0 1,1 0-1,-1 0 1,1 0-1,0 0 0,0 0 1,0 0-1,0 0 1,-1 0-1,1 0 1,-1 0-1,0 0 0,0-1 1,1 1-1,-1-1 1,1 1-1,-2 0 1,1 1-1,0-1 0,0 1 1,0-1-1,1 1 1,0 0-1,0-1 59,0 0 1,1 0-1,-1 0 1,1-1-1,-1 2 1,0-1-1,1 0 1,-1-1 0,4-2-1,0-1 1,0-1-1,0 1 1,1 1-1,-1-1 1,1 0 0,0 1-1,1-1 1,0 1-1,1-1 1,-1 0-1,-9 9 1,-1-1 0,1 0-1,0 0 1,0-1-1,0 1 1,0 0-1,1 0 1,-1 0 0,0-1-28,0 1 1,0-1 0,0 0 0,0 0 0,0 0 0,0 1 0,1-1 0,-1 0 0,0-1 0,0 1 0,0 0 0,0 0 0,0 0 0,0 0 0,-1 0 0,10-7 0,0 0-1,-1 0 1,0 1 0,-1 1 0,-1 0 0,0 1 0,0 0 0,-2 2 0,0 1 0,-1 1 0,0 0 0,-2 1 0,0 1 0,0 0 0,-1 0 0,12-7 0,-2 0 0,0 1 14,-2 1 1,-1 0 0,-1 1-1,-5 4 1,-2 0 0,1 0-1,-3 2 1,1 1 0,-2 0 0,13-9-1,-1 0 1,-6 5 0,-2 0-1,-6 5 1,-1 1 0,-5 3 0,-2 1-44,18-17 0,-10 11 0,-16 5 0,-5 5 0,-7 4 0,-10 5-387,-7 4 1,-7 6-1,-3 6 424,-10 5 0,-5 9 0,-7 9 0,-1 2 0,-1 1 0,-2-2 0</inkml:trace>
  <inkml:trace contextRef="#ctx0" brushRef="#br0" timeOffset="88">8554 12997 7569,'-40'0'15,"10"0"1,15-1 0,13-4 0,13-7 0,9-7 0,7-6 0,3-7 0,5-5 0,4-6-1,-17 19 1,1 0 0,1-2 0,1 0 0,0-1 0,1 1 0,1-2 0,0 1 247,3-2 0,0 0-225,2-2 0,2-1 0,4-2 0,0-1 0,0-1 0,0 1 0,1-3 0,1 1 0,2-2 0,1-1 0,3-2 0,2-1 0,-14 13 0,0 0 0,1 0 1,0-2-1,1 1 0,0-1-113,2-1 0,-1 0 1,0 0-1,1-2 1,-1 1-1,1-1 1,1-2-1,1 0 1,0 0-1,3-2 0,-1 0 1,2-1-1,0-1 1,1 0-1,0-1 1,2-1-1,0 0 1,1-1-1,-11 12 0,-1-1 1,1 0-1,0 0 1,1-1-1,1-1 1,-1 1-1,1-1 94,1 0 1,0-2 0,1 1 0,-1 0 0,0 0 0,1 0 0,-1 0 0,2-1 0,2-3 0,0-1 0,1-1-1,0 0 1,1 0 0,0 0 0,0-1 0,0 0 0,-7 8 0,0-1 0,-1 1 0,1-1 0,1 0 0,0 0 0,0 0-1,0-1 1,1 0 0,-1 1 0,1-1 0,0 0 0,1 0 0,-1 0 0,0 1-51,0-1 1,0 1 0,0-1-1,0 1 1,1 0 0,-1 1 0,0-1-1,0 1 1,1 0 0,-1 0 0,1-1-1,-1 1 1,1-1 0,0 1 0,-1-1-1,1 1 1,1-1 0,-1 1 0,0 0-1,0 0 1,0 0 0,0 0 0,0 0-1,1 0 1,-1 0 0,0-1 0,1 1-1,-1 0 1,0 0 0,1-1 0,-1 1-1,0-1 1,0 1 0,0-1 0,0 1-1,1-1 1,-1 0 0,0 1 0,1-1-1,-1 1 39,1 0 1,-1 0 0,0 0-1,1 0 1,-1 0 0,0 0 0,0 0-1,0 0 1,1 1 0,-1-1 0,1 0-1,0 0 1,0 1 0,0-1 0,1 0-1,-1 0 1,1 0 0,-1 0 0,1 0-1,0 0 1,-1 0 0,1 1 0,-1-1-1,0 1 1,1-1 0,-1 2 0,0-1-1,0 1 1,0-1 0,-1 1 0,0 0-1,0 1 1,0 0 0,-1 0 0,0 0-13,10-8 0,0 0 0,0 1 0,-1 0 0,1 2 0,0 0 0,0 1 0,-1-1 0,0 1 0,-1-1 0,-1 1 0,1-1 0,-1 2 0,-1-1 0,1 1 0,-1 0 0,-1 2 0,0-1 0,0 0 0,-1 1 0,-1 0 0,1 0 0,-1 0 0,-1 0 0,0 1 0,-1 1 0,0-1 0,-1 1 0,-1 1 0,-1 0 0,0 0 0,0 1-110,11-8 1,-2 0-1,0 1 1,-3 1-1,0 0 1,-2 1 0,-1 1-1,-2 1 1,0 0-1,-3 3 1,-2 0 0,0 1-1,10-10 1,-3 2-1,-5 5 1,-4 1 0,-5 4-1,-2 2 1,13-16 11,-10 11 0,-14 4 0,-6 11 1,-6 4-1,-8 6-353,-4 6 455,-8 15 0,3 6 0,-5 7 0,-1-3 0,-2-3 0,0-1 0</inkml:trace>
  <inkml:trace contextRef="#ctx0" brushRef="#br0" timeOffset="89">8691 13385 7569,'-6'-11'23,"5"-2"0,7-2 0,11-5 1,8-6-1,9-5 0,7-6 1,-18 14-1,2 0 0,3-4 1,1-1-1,4-3 0,1-2 0,4-2 1,0 0-1,4-3 0,0 0 1,4-4-1,1 0 0,-14 12 1,0-1-1,1-1 0,1 0 0,1-1 1,0 1-1,0-1 0,0 0 1,1 0-1,0-1 0,1 0 1,0-1 2,1-1 0,0-1 0,1 1 0,-1 0 0,0 1 0,1-1 0,2-2 0,1 0 0,0 0 0,-1 1 0,-1-1 0,0 1 0,0 0 0,0 1 0,-1-1 0,1 0 0,0 0 0,0 1 0,1-2 0,0 1 0,0 0 0,1-1 0,0 0 0,0 0-14,1-1 0,1-1 0,0 1 0,2-3 0,2 0 1,-1 0-1,-11 9 0,0 0 0,0 0 0,-1-1 0,2-1 1,0 0-1,0 0 0,1-1 0,1-1 0,0-1 0,0 0 1,1-1-1,3-3 0,0-1 0,1 0 0,1-1 0,-8 7 1,1 0-1,0 0 0,1-1 0,-1-1 0,3 0 0,-1-2 1,1 1-1,0-1 0,1 1-117,-1-1 0,1-1 0,0 1 0,0 0 0,0 0 0,0 1 0,-1-1 0,1 1 0,-1 0 0,1-1 1,1 1-1,-1-1 0,1 1 0,-1-1 0,2 0 0,0 0 0,0-1 0,0 0 0,1 1 0,0-1 0,0 1 1,0-1-1,0 1 0,0 0 0,1-1 0,-1 1 0,1 0 0,0 0 0,-1 1 0,1-1 0,-1 2 1,0-1-1,0 1 0,0 0 0,0 1 0,-1 0 0,0 0 0,0 0 0,0 0 0,-1 1 118,0 0 1,0 0-1,0 0 1,-1 1-1,1 0 1,-2 1-1,1-1 1,0 1-1,-1 1 1,1-1 0,0 0-1,-1 0 1,1 0-1,0 0 1,-1 1-1,0 0 1,0 0-1,-1 1 1,1-1 0,-1 1-1,9-7 1,0 1-1,0 0 1,-1 0-1,-1 2 1,0 0-1,0 0 1,-1 1-1,-2 1 1,0 1 0,0 0-1,0 0 1,-1 0 0,0 1 0,-1 0 0,1 1 0,-1 0 0,0 1 0,0 0 0,-1 0 0,-2 2 1,0 0-1,-1 0 0,0 0 0,12-9 0,0 0 0,0 1 0,-1 0 0,-1 0 0,-1 0 1,1 1-1,-1-1 0,0 0 0,-1 0 0,0 1 0,0 0 0,0 0 0,-1 1 0,1-1-32,-2 1 0,1 1 0,-2-1 0,-2 2 0,-1-1 0,-1 1 0,0 1 0,0 0 0,-2 1 0,-1 1 0,-1 1 1,-1 0-1,15-12 0,-2 1 0,-4 2 0,-2 1 0,-5 4 0,-1 0-161,-6 5 1,-1 2 0,17-19-1,-13 16 1,-9 6 0,-7 7 0,-9 5-1,-9 9 66,-14 10 0,-14 14 113,-17 16 0,24-15 0,-2 1 0,-5 6 0,-2 1 0,-1 1 0,0-2 0,-1 1 0,0-2 0</inkml:trace>
  <inkml:trace contextRef="#ctx0" brushRef="#br0" timeOffset="90">8954 13854 7569,'-28'0'33,"5"0"0,4 0 1,15-2-1,20-3 0,15-8 1,18-11-1,-19 7 0,2-4 1,6-5-1,2-2 0,5-6 1,0-3-1,-11 9 0,1-2 1,-1 0-1,3-3 0,0-1 1,1 0-1,3-4 0,1-1 1,1 0-1,2-3 1,0-1-1,2 0 0,-11 9 1,1-1-1,1 0 0,-1-1-68,1 0 0,1 0 0,-1-1 0,1 0 0,-1 0 0,1-1 0,0 0 0,-1 0 0,2 1 0,0-1 0,0 0 0,0 0 0,1 1 0,-1-1 0,1 0 0,0 0 0,1 0 0,0 0 0,0-1 0,1 1 0,-1-1 0,1 1 0,-1 0 0,1-1 0,-1 1 0,0-1 0,0 1 0,0 0 0,-1 0 0,0 1 0,-1-1 0,1 1 0,-1 0 0,0 0 0,0 0 0,0 1-11,0 0 1,0 0 0,0 0 0,0 0 0,-1 1 0,0 0 0,0 0 0,0 0 0,1-2 0,0 1 0,1 0 0,-1 0 0,-1 1 0,0-1 0,0 1 0,0 0 0,-1 1 0,1-1 0,-1 1 0,0 0 0,1 0 0,0 0 0,-1-1 0,1 1 0,1-1 0,0 0 0,0 0 0,0-1 0,2-1 0,1 0 0,-1-1 0,1 0 109,1 0 0,1-1 0,0 0 0,0-1 0,3-2 0,0-1 0,0-1 0,1 1 0,-7 6 0,0 0 0,0 0 0,1 0 0,0-1 0,2-1 0,0-1 1,0-1-1,0 1 0,1-1 0,1-2 0,1 0 0,-1 0 0,1 0 0,0 0 0,-7 7 0,0-1 0,-1 1 0,1 0 0,0-1 0,0 1 0,0 0 1,1-1-1,-1 1 0,0 0 0,0 0 0,1 0-109,-1 0 1,0 0-1,0 0 1,0 1-1,0 0 1,0 0 0,7-6-1,0 1 1,0 1-1,0 0 1,0 0-1,-1 1 1,-1 0 0,1 1-1,0 0 1,-1 0-1,1 1 1,-1 0-1,1 0 1,-1 1 0,1-1-1,-3 2 1,1 0-1,-1 0 1,0 1-1,1 0 1,-2 0 0,0 0-1,0 1 1,0-1-1,0 1 1,-1 1-1,0 0 1,-1 0 0,1 0-1,-1 0 4,11-6 0,0 0 0,0 0 0,-1 0 0,-1 1 0,0 0 0,-1 1 1,0 0-1,-1 1 0,0 1 0,-1 0 0,-1 1 0,-2 1 0,0 0 1,-1 0-1,0 1 0,-2 1 0,-1 0 0,0 1 0,-1 1 0,10-8 1,0 1-1,-1 1 0,-1 1 0,-1 0 0,-1 1 0,-1 1 0,-1 0 1,0 0 20,-1 0 0,0-1 1,-1 2-1,-2 2 0,-2 2 1,0-1-1,15-11 1,-2-1-1,-2 3 0,-1-1 1,-3 3-1,0 0 1,-5 2-1,0-1 0,-3 3 1,-1 0-83,-2 2 1,-2 0 0,-6 1 0,-2 0 0,15-11 0,-11 6 0,-11 7 0,-12 8 0,-15 11-1595,-20 13 1696,-17 15 0,10 3 0,-3 4 0,-46 34 0</inkml:trace>
  <inkml:trace contextRef="#ctx0" brushRef="#br0" timeOffset="91">9456 13854 7569,'-6'-18'-23,"5"3"0,8 1 1,14-3-1,11-6 1,9-7-1,10-10 1,-21 16-1,1-2 1,4-5-1,1-2 0,5-5 1,1-1-1,3-5 1,2-1-1,-13 13 1,0-2-1,1 1 1,1-2-1,0 0 1,0 0-1,2-2 0,0 0 1,0-1-1,2-1 1,0 0-1,1 0 1,1-1-1,1 0 1,0 0 224,1-1 0,0 0 1,0 1-287,0-1 0,0 1 0,1-1 0,0 0 0,1 1 1,0-1-1,0 1 0,-1 0 0,1 0 0,0 0 0,-1 0 1,1 0-1,0 1 0,-1 0 0,1 1 0,0-1 0,0 1 1,1-1-1,-1 1 0,0 0 0,0 0 0,0 0 0,1 0 1,-1 1 141,1 0 1,0 1 0,-1-1 0,0-1 0,-1 0 0,1 1 0,3-1 0,0 1 0,0 0 0,2-2 0,0 1 0,0-2 0,-12 10 0,0 0 0,0-1 0,1 0 0,1 0 0,-1-1 0,1 1 0,1-1 0,0-2 0,1 1 0,0-1-1,0 0 1,2-2 0,1 0 0,1 0 0,-1-1-107,2-1 1,-1 0 0,1 0 0,1-1 0,0-2 0,2 1 0,-1-2 0,0 1 0,-9 8 0,-1-1 0,1 0 0,-1 0 0,1 0 0,1-1 0,0 0 0,1-1 0,-1 1 0,1-1 0,1-1 0,1-1 0,-1 1 0,1-1 0,0 0 0,2-1 0,-1 0 0,1-1 0,0 1 0,0-1 0,0 1 0,0-1 0,0 1 0,1 0 0,-1-1 43,0 2 1,0-1 0,0 0-1,-1 1 1,0 0 0,-2 1-1,0 2 1,-1-1 0,0 1-1,0 0 1,0 1 0,-1 1-1,0-1 1,0 1 0,0 1-1,9-8 1,1 0 0,-1 1 0,-1 0-1,0 2 1,-1-1 0,-1 2-1,1-1 1,-2 2 0,0-1-1,-1 2 1,0-1 0,-2 2-1,0 1 1,-1 0 0,0 0-1,-2 2 1,-1 0 0,1 0-1,-2 1-11,12-10 1,0 2 0,-2 0 0,-3 3 0,-1 1 0,-1-1 0,-1 2 0,0-1 0,-1 1 0,-3 2 0,0 0 0,0 1 0,-3 1 0,0 1 0,0 1 0,15-13 0,0 1 0,0 1 0,-1 0-7,-1-1 0,1 1 1,-4 3-1,0 0 1,1 0-1,-1 0 1,-2 1-1,-1 0 0,0 1 1,-1 1-1,-1 0 1,0 1-1,-3 1 1,-1 2-1,-4 2 1,0 0-295,-3 4 0,-2 0 1,13-10-1,-6 5 315,-8 6 0,-4 5 0,-9 7 0,-1 4 0,3 3 0</inkml:trace>
  <inkml:trace contextRef="#ctx0" brushRef="#br0" timeOffset="92">10119 14048 7569,'-69'24'-6,"12"-3"1,10-11 0,14-2-1,16-7 1,13-7 0,16-10 0,18-9-1,13-8 1,-17 14 0,2-2 0,4-4-1,1-2 1,6-5 0,1-1 0,5-5-1,2-3 33,-12 12 0,0 0 1,1-1-1,2-4 0,2-1 1,0 0-1,1-1 0,1 0 1,0 0-1,3-3 0,0 0 1,0-1-1,2-3 0,1 1 1,0-2-1,-10 11 0,-1-1 1,1 0-1,0 0 0,1-1 1,0 0-1,0 0 0,0 0 1,1-1-1,0 1 0,0-1 1,0 0-12,1-1 0,1 0 0,-1-1 0,0 1 1,0 0-1,0 0 0,0 0 0,0 0 0,1-2 1,1 0-1,-1-1 0,1 0 0,1 0 1,0-1-1,0 1 0,0-1 0,1 0 0,0 1 1,-1-1-1,1 1 0,0-1 0,0 0 0,0 1 1,0-1-1,1 1 0,-1 0 0,1-1 1,0 1-1,1-1 0,0 0 0,1-1 0,-1 1-112,-8 7 1,1 0-1,0 0 1,-1-1-1,1 1 1,1-1-1,0-1 1,0 1-1,0 0 1,0-1-1,0 0 1,1 0 0,-1 0-1,1-1 1,0 1-1,0-1 1,1 1-1,-1-1 1,1 1-1,0-1 1,0 1-1,0-1 1,0 1 0,0 0-1,1 0 1,0-2-1,1 1 1,0 0-1,0 0 1,0-1-1,1 0 1,0 0-1,0 0 1,1 0 0,-1 0 112,2-2 0,1-1 0,0 0 0,0 1 0,0-1 0,-8 6 0,1 1 0,-1-1 1,1 0-1,-1 0 0,0 1 0,1-1 0,-1 0 0,0-1 0,1 1 0,-1 1 1,0-1-1,7-5 0,1 0 0,-1 1 0,0 0 0,0 1 0,-1 0 0,0 1 1,0 0-1,0 0 0,0 2 0,-2 0 0,1 1 0,-1 0 0,1 1 0,-1 0 1,0 0-1,-1 1 0,1-1 0,0 1 0,-1 1 0,0 0 0,-1 0 0,1 1 1,-1-1-1,0 1-24,10-7 1,0 0 0,0 0 0,-1 1 0,-1 1 0,-1 0-1,0 1 1,-1 0 0,-2 2 0,-1 0 0,-1 1 0,0 0-1,-2 2 1,-1 1 0,0 0 0,0 0 0,10-6 0,0 0-1,-1 1 1,-4 2 0,-1 2 0,-1 0 0,-3 2 0,-1 2-1,-1-1-106,15-7 1,-2 0 0,-9 7 0,-2 0-1,-6 4 1,-3 1 0,21-12 0,-10 8 0,-11 7 112,-9 4 0,-8 4 0,-6 2 0,-1 2 0,0-3 0,-1-3 0</inkml:trace>
  <inkml:trace contextRef="#ctx0" brushRef="#br0" timeOffset="93">9925 14367 7569,'-22'0'28,"6"-5"0,0-2 0,19-5 1,19-4-1,13-8 0,13-11 1,-19 13-1,2-2 0,4-5 1,2-2-1,4-5 0,2-2 0,4-3 1,1-1-1,-13 10 0,1 1 1,1-2-1,2 0 0,1-2 1,0 1-1,4-4 0,0 0 0,0-1 1,3-1-1,1 0 0,-1-1 1,-9 8-1,0 0 0,0 0 1,1 0-32,0-2 0,0 0 0,0 1 0,1-1 1,0 1-1,1 0 0,0 0 0,0-1 1,0 0-1,0-1 0,1 1 0,0-1 1,0 0-1,1 0 0,0 0 0,0-1 1,0 1-1,0 0 0,1 0 0,-1 0 1,0-1-1,0 0 0,0 0 0,0 1 1,0-1-1,-1 1 0,1 0 0,-1 0 1,1 0-1,-1 0 0,1-1 0,-1 1-94,1 0 1,0 0-1,0 0 1,0 0-1,-2 0 1,0 1-1,0 0 1,1 0-1,0-2 1,1 0-1,-1-1 1,1 1-1,-1 1 1,-1 0-1,1 0 1,0 1-1,-1-1 1,1 1 0,-1 0-1,0 0 1,1-1-1,0 1 1,1-1-1,-1 1 1,0-1-1,1 1 1,-1-1-1,1 1 156,0-1 1,0 0 0,0 1-1,1 0 1,1-1 0,0 0 0,1 1-1,-1-1 1,-1 1 0,0 0 0,0 0-1,0 0 1,2-2 0,0 1 0,1-1-1,0 1 1,0-2 0,2 0 0,-1 1-1,1-1 1,0-1 0,1 0 0,0 0-1,0 0 1,-9 6 0,0 1 0,1-1-1,0 1 1,0-1 0,1-1 0,1 1-1,0-1 1,0-1 0,0 1-83,2-1 0,0-1 0,0 0 0,0 0 0,0 0 0,-1 2 1,-1-1-1,1 1 0,-1 0 0,0 0 0,-1 1 0,0-1 1,-1 1-1,1 1 0,-1-1 0,1 1 0,-1-1 0,0 1 0,1 1 1,-1-1-1,0 1 0,1 0 0,-1 0 0,0 1 0,0-1 1,10-6-1,0-1 0,0 1 0,0 0 0,-2 1 0,0 0 1,0 1-1,-1 0-53,-2 1 0,0 1 1,0-1-1,-1 1 1,-1 1-1,1-1 0,-1 0 1,-1 2-1,9-7 1,-1 1-1,-1 1 0,-4 4 1,-1 0-1,-1 1 1,-4 4-1,-2 0 0,-1 1 1,11-6-1,-2 1 1,-8 5-1,-1 1 0,-7 5 1,-1 1-286,16-13 1,-12 5-1,-15 10 1,-5 4 229,-5 4 131,-4 7 0,-5-6 0,0 0 0,0-4 0</inkml:trace>
  <inkml:trace contextRef="#ctx0" brushRef="#br0" timeOffset="94">10347 14596 7569,'0'-8'-2,"0"1"1,2-2 0,0-1 0,2-2 0,-2 1 0,-2-1 0,-2 1 0,-2-1 0,0 2 0,0 0 0,-1 0 0,0-3 0,0 1 1811,3-1-1534,0 7 0,2-1-318,0 11 0,0 1 0,-1 14 0,-1 2 0,-2 0 0,0 3 0,0 2-61,0 0 1,1 2-1,3-2 1,0 0 0,0 0-1,0-4 1,0-3-1,0-3-88,0-4 0,0 0 777,0-1-549,0-4 1,0-7 0,0-8 0,0-2 0,0-2 0,0 0 0,0-4-35,0-3 1,0 2 0,0-2 0,0-2 0,0 1 0,0 0 0,0 2-1,0 1 129,0 3 0,0 2 0,0 0-179,0 1 1,0 6 0,1 6-1,1 8 1,4 6-1111,0 3 1157,-4 1 0,9 9 0,-5 1 0</inkml:trace>
  <inkml:trace contextRef="#ctx0" brushRef="#br0" timeOffset="95">17862 8303 7569,'-11'0'18,"2"0"1,5 0 0,9 0 0,7-1 0,4-3 0,2-4-1,3-3 1,4-3 0,1-3 0,1 0 0,0-2 285,-1 1 0,1-2 0,-4 4 0,-2 2 0,0 3 0,-4 2 0,0 3-149,-3 1 0,-2 1-540,0 4 1,-7 0-1,-4 1 385,-3 3 0,-12-3 0,1 4 0</inkml:trace>
  <inkml:trace contextRef="#ctx0" brushRef="#br0" timeOffset="96">18844 7526 7569,'7'-11'16,"-2"-2"1,-4-1-1,3-2 1,4-1-1,2 0 1,1-1 0,2-1-1,1 1 1,2 3-1,1 2 1,1 3-1,-2 2 1,2 4 0,-2 3-1,1 1 1,-3 0-1,-2 0-29,0 0 0,-2 9 1,-1 2-1,-3 3 1,-1 3-1,-2 2 1,-2 1-1,-1 1 31,0-2 1,-5 0 0,-1 2-1,-2 0 1,0-4 0,0 0 0,-3-3-1,0-2 77,0 0 1,-1-1 0,1 1 0,-1-2-1,2-1 1,1-3 327,2-1-347,4-1 1,-2-5 0,6-2 0,4-2 0,6-1-111,3-3 0,5-1 0,-3 0 0,1 1 1,-1 2-1,-1 2 0,0 3 0,1 0-40,-2 2 1,-2 2-1,0 0 1,-1 3-1,1 2 1,-1 2-1,0 1 104,1 1 0,-2 2 0,-1 1 0,-3 2 0,-1 1 0,-2 1 0,-2-1-6,-1 4 1,0-4-1,-1 1 1,-3-1 0,-4-2-1,-2 0 1,-1 0-1,-1-2-206,1-4 1,-2 0 0,-1-4 0,-1 0 0,1 0 0,2-2 181,0-2 0,-4-1 0,-2 0 0</inkml:trace>
  <inkml:trace contextRef="#ctx0" brushRef="#br0" timeOffset="97">18810 8234 7569,'-18'12'-116,"2"-5"1,4 0 0,4-2 0,5-3 0,11-2 0,9-5 349,9-6 0,4-2 0,7-6 1,2-1-1,2 0 0,1-1 0,0 4 1,0 0-71,1 3 0,5 3 1,2 2-1,-2 2 1,-1 2-1,-3 3 1,-2 1-1,-4 1-218,-2 0 0,-3 0 0,-3 0 0,-5 0 0,-3 0 0,-4 0 0,-2 0 0,-2 0-764,-1 0 0,-2 0 818,1 0 0,-16 5 0,-4 1 0</inkml:trace>
  <inkml:trace contextRef="#ctx0" brushRef="#br0" timeOffset="98">19336 8314 7569,'-23'0'93,"1"0"0,4 2 0,7 1-156,6 5 1,5 2 0,2 2 0,3 0 0,1 2 0,0 3 0,0-1 0,3 2 154,1 0 1,0 0-1,-1 2 1,-1-1 0,1 1-1,1 1 1,1-2-108,1-4 1,-2 1-1,-1 0 1,-2-4-1,2-2 1,1-3-1,3-2 1,1-3-571,1 0 0,1-2 585,-5 0 0,0-11 0,1-1 0</inkml:trace>
  <inkml:trace contextRef="#ctx0" brushRef="#br0" timeOffset="99">19541 8429 7569,'0'-12'33,"0"1"1,-1-1 159,-3 1 1,3 6 0,-3 5 0,3 7 0,1 9 0,0 7 0,1 6-106,3 4 1,-2 6 0,5 2-1,-1 1 1,-1-2 0,1-1-1,-1-2 1,2-2-220,-1-5 0,1-2 0,1-7 0,0-1 0,1-5 0,1-4 0,3-3 131,2-4 0,3-3 0,5-1 0</inkml:trace>
  <inkml:trace contextRef="#ctx0" brushRef="#br0" timeOffset="100">14744 3620 7569,'-5'-6'33,"4"-4"1,-3 2-1,3-2 1,1-1 0,0-1-1,0 1 1,1-1-1,2 1 1,2 0 0,1-1 124,3 1 0,1 1 0,2 1 0,-1 1 0,2-1 0,1 0 1,2 0-1,2 2-168,2-2 1,-2 0-1,1 0 1,0 3-1,-1 1 1,-2 2-1,0 2-20,-1 1 0,-1 5 1,-5 3-1,-3 2 1,-1 3-1,-2 2 1,-3 3-1,-3 1-14,-1 0 1,-5-4 0,3 3 0,-3-1-1,-1 0 1,-3-1 0,1 0 44,-1 0 1,1-3-1,1 1 1,0-4 0,-1-3 204,1 2 0,2-4 0,5-1-173,8-2 1,6-6 0,5-1 0,3-2 0,1 0 0,-1-1 0,0 2 0,-2 1-81,1 2 0,2-2 0,-3 1 0,1 2 1,-1 0-1,-2 4 0,-1 1 82,-2 5 0,-4 6 0,-4 3 0,-3 0 0,-3 4 0,-5 0 0,-3 3 52,-5 3 1,-1-3 0,-5 1 0,2-3 0,1-4 0,0-2 0,0-2-282,0-1 1,1-5-1,-1-2 1,2-1 0,2-2-762,0-2 1,6-6 954,9-3 0,15-12 0,9-4 0</inkml:trace>
  <inkml:trace contextRef="#ctx0" brushRef="#br0" timeOffset="101">15418 3346 7569,'-11'0'74,"1"2"1,2 1 0,4 5 28,3 2 1,0 3-1,-3 2 1,-4 5-1,-1 6 1,-1 4-1,0 6 1,-3 4-93,1 6 0,-6 6 0,-1-1 0,-3 1 0,-1 1 1,2-2-1,1-4 0,1-5-98,-2-3 1,1-5-1,1-4 1,4-4 0,3-3-1,5-4 1,3-2 86,3-3 0,11-7 0,2-2 0</inkml:trace>
  <inkml:trace contextRef="#ctx0" brushRef="#br0" timeOffset="102">15510 3609 7569,'-12'-5'332,"4"4"0,2-2-143,1 6 0,0 4 0,2 8 0,-2 5 0,0 1 0,0 2 0,1 0 0,1 0-104,-1-1 1,-4 1-1,3 0 1,0 0-1,-1-1 1,1-2-1,0-2 1,2-2-252,2-2 0,1-1 1,1-2-1,3-1 1,3-2-136,4-4 1,1-3-1,2-2 1,3-3 0,-1-4-1,1-2 1,-2-1-421,1-1 0,-2 5 721,5-1 0,-5 1 0,3-5 0</inkml:trace>
  <inkml:trace contextRef="#ctx0" brushRef="#br0" timeOffset="103">15635 3826 7736,'-7'-1'972,"-1"-2"-770,-1-1 1,4 2-1,1 7 1,3 6 0,2 7-1,2 4-181,1 1 0,-1 3 0,-3 2 0,0 0 0,0 1 0,0-1 0,0-1 0,0-4-262,0-3 0,0-5 1,0 3-1,2-3 241,1-5 0,4 2 0,4-6 0</inkml:trace>
  <inkml:trace contextRef="#ctx0" brushRef="#br0" timeOffset="104">16983 6875 7569,'-15'0'26,"-1"0"1,2 0-1,2 0 1,2-1-1,2-4 1,4-6 0,4-8-1,4-6 1,4-2-1,2-4 242,1-4-214,6-5 1,2-7 0,6-4-1,4-6 1,-13 26 0,0-1-1,2-1 1,1-1 0,0-2 0,1 1-1,2-3 1,1 1 0,1-4-1,1 1-11,3-3 1,1 1 0,2-3 0,0 1 0,4-4 0,0 1 0,2-3 0,1-1-1,-11 16 1,1 0 0,1 0 0,1-2 0,2 0 0,0 1 0,1-2 0,0 1 0,1 0-1,0 0 1,1 0 0,0 0 0,0 2 0,-1 0 0,1 0-121,-1 1 0,0 1 0,1 0 0,1-1 0,1 1 1,0 0-1,-2 1 0,0 1 0,-1 0 0,1 0 0,0 1 1,1 1-1,-2 0 0,0 1 0,0 0 0,17-13 0,0 2 1,-1 0-1,1 2 0,0 1 0,0 0 50,-1 3 0,-1 0 1,-3 4-1,1 1 1,-4 3-1,0 1 1,-1 1-1,1 0 1,-2 2-1,0 2 1,-1 0-1,0 2 1,-2 2-1,-1 0 49,-2 1 0,-1 0 0,-2 0 1,-1 1-1,26-10 0,0 0 1,-2 2-1,-4 2 0,-7 4 0,-3 2 83,-5 1 0,-5 5 1,-4 0-1,-5 2 1,-3 3-1,-3 1 0,-4 1 251,0 0 0,-5 0-180,1 0 1,-5 1 0,-3 5-177,-9 1 0,-3-2 0,3 2 0,-1-2 0,-2-2 0</inkml:trace>
  <inkml:trace contextRef="#ctx0" brushRef="#br0" timeOffset="105">20877 3072 7569,'-11'0'-10,"1"-1"1,1-2-1,3-2 1,0-1 1706,4-3-1235,1 4 0,-1 0-401,-1 5 0,-1 6 1,-6 4-1,-4 7 1,-2 3-1,-1 6 1,-1 2-1,-2 3-148,-2 2 0,-1 5 1,2 0-1,2-1 0,2-1 1,2-1-1,0 2 77,1 1 1,5 4 0,2-3 0,2 2 0,3 2 0,1 0 0,2 0 0,3-2 27,3-2 1,5 3-1,2-5 1,2-3-1,2-2 1,2-2-1,0 0 79,0-4 1,1-3 0,-2-3 0,4-2-1,2-1 1,2-3 0,-2-2 0,-1-1 20,-1-4 1,4-2 0,0-5-1,-2 0 1,-2 0 0,-3 0-1,-2 0-431,-2 0 0,-4 0 1,-7 0-1,-4 1 1,-7 3-1,-7 4-2047,-6 2 2360,3-4 0,-6 10 0,4-4 0</inkml:trace>
  <inkml:trace contextRef="#ctx0" brushRef="#br0" timeOffset="106">21106 3438 7569,'-17'-17'55,"8"4"1,-1-2 0,4 3-1,5 1 1,3 4 0,6 3-1,1 4 1,0 5 0,-3 5-1,-1 7 1,-1 3 0,0 5 50,-1 3 1,5 0 0,-4 5 0,-2 3-1,1-2 1,-1-1 0,3-4 0,1-1-85,-1-2 0,0-2 1,-1-2-1,2 1 1,1-1-1,0-3 1,-1-3-127,1 1 0,-5-4 0,2 2 1,-3-2-1,0-2 0,2 0 0,1 1 104,-2-1 0,-6 1 0,-2-1 0</inkml:trace>
  <inkml:trace contextRef="#ctx0" brushRef="#br0" timeOffset="107">21094 3483 7431,'0'-22'-84,"0"-1"0,2 1 0,0 2 0,3 2 0,2 2 0,0 2 248,0 1 1,1 5 0,-3 2 0,2 1 0,2 2 0,1 2 0,1 1 0,2 0-58,2 0 0,3 0 1,6 0-1,1 0 0,3 0 1,0 0-1,0 0 1,-1 0-119,1 0 1,-5 1 0,1 3 0,-5 4 0,-3 3 0,-3 3-105,-4 1 0,-4 2 0,-5-2 0,-3 4 0,-4 3 0,-8 2 0,-6 1 0,-2 2 57,1-2 1,-5-1 0,-1-1 0,0 0-1,0 0 1,3 0 0,2-2 104,4-2 1,-1-2 0,6-6-1,2 1 1,5-1 0,2 0-1,3 0 111,5-4 1,3-2 0,7-5 0,2 2 0,4 0 0,3 2 0,2-2 0,1 0 45,2-2 0,-1 4 0,-3 1 0,0 0 0,0 1 0,-1-1 0,-2 1-385,-1 1 0,-5-1 1,2 3-1,1-1 0,-1 1 1,0-1-953,-5 0 1,-2 2 1132,2-2 0,-4 2 0,-2 1 0</inkml:trace>
  <inkml:trace contextRef="#ctx0" brushRef="#br0" timeOffset="108">21848 3872 7569,'-6'-12'-61,"1"5"1,6 0 0,3 2 0,3 3-1,2 2 110,-1 3 1,-2 5 0,-3 6-1,1 3 1,-2 0 0,-1 5 0,-1 2-1,-1 4-25,-3 1 1,3-2 0,-3 2 0,3-1 0,1-1 0,0-1 0,1 0 0,2-4-463,1-1 1,3-4 437,-3 2 0,5 3 0,-3-4 0</inkml:trace>
  <inkml:trace contextRef="#ctx0" brushRef="#br0" timeOffset="109">22248 3301 7463,'-18'-12'-57,"2"1"1,5-1 0,4 1 196,3 0 1,4 5-1,4 6 1,3 7-1,5 3 1,2 3 0,1 1-1,0 2 969,2 2-1021,1 1 1,1 4-1,-2 1 1,0 1 0,-3 3-1,-2 0 1,0 0-73,-1-3 1,1 3-1,-2-1 1,-2 0-1,-5-1 1,-1 1-1,-2-2 1,0-2-92,0-4 0,-5 3 1,-3-3-1,-2 1 1,-2-1-1,1-4 1,-1-2-51,1-2 1,0-3 0,-2-2-1,-1-1 1,-1-1 0,0 0-1,-1 0 1,0-2 124,-2 0 0,-6-2 0,-5 0 0</inkml:trace>
  <inkml:trace contextRef="#ctx0" brushRef="#br0" timeOffset="110">22453 2935 7569,'0'-11'155,"0"-1"1,0 1-1,2 1 1,1 2 0,5 6-1,2 4 50,2 6 0,-1 2 1,2 1-1,2 1 0,3-1 1,1 2-1,0 2 0,1 4-140,2 3 0,2 6 0,1 2 0,2 3 1,-2 1-1,-1 2 0,-1 1 0,-1 1-67,-3-1 0,0-2 0,-6-1 1,-3 1-1,-1-1 0,-3 0 1,-1 0 31,0 1 1,-4-5 0,2 1 0,-6 0 0,-4 4 0,-3 0 0,-2 1 0,1-5-162,-1-2 1,1 2 0,-1-4-1,1-3 1,1-3 0,1-3 0,1-1-1015,0-3 0,2-2 1145,3 0 0,6-11 0,4-2 0</inkml:trace>
  <inkml:trace contextRef="#ctx0" brushRef="#br0" timeOffset="111">23253 3244 7569,'-12'-12'167,"6"1"1,4 1 0,4 1 0,6 1 0,2 0 0,0 1-259,-2-1-155,-3 6 1,-5 2 0,0 7-1,0 3 246,0 2 0,5 4 0,1 2 0</inkml:trace>
  <inkml:trace contextRef="#ctx0" brushRef="#br0" timeOffset="112">23344 3643 7569,'-16'0'-23,"8"2"0,1 1 0,4 5 1,4 2-1,3 0 155,4-2 0,-3-2 0,0-3 0,0 2 0,1 1 0,2 2-132,-1-2 0,1 9 0,4-2 0</inkml:trace>
  <inkml:trace contextRef="#ctx0" brushRef="#br0" timeOffset="113">21129 4957 7569,'-8'-12'-15,"2"1"0,-1 1 0,2 1 0,-1 2 0,1 4 0,0 4 162,2 5 0,3 6 0,3 3 1,2 4-1,1 2 0,2 2 0,-1 0 1,0 0-79,-2 0 1,2 5 0,-2 2 0,1 2 0,-1 0 0,-2-3-1,1 0 1,0-1-139,-1 0 1,2-3 0,-2-4 0,1-4 0,0 1 0,0-1 0,0-1-404,1-2 0,-4-1 0,3-2 472,-3 1 0,-11-1 0,-3 0 0</inkml:trace>
  <inkml:trace contextRef="#ctx0" brushRef="#br0" timeOffset="114">21037 5059 7569,'0'-22'-1,"-4"4"1,1 3-1,1 2 1,5 1-1,5 0 1,3-2-1,3-1 1,2 1 0,1 1 33,-1 2 1,5-5-1,-2 1 1,2 1 0,2 1-1,0 2 1,0 0-1,0 0 86,-1 4 1,1-2 0,0 5 0,-1 2 0,-3 0-1,-4 2 1,-1 2-108,1 1 1,-6 4 0,2 5 0,0 2-1,-2 3 1,-1 1 0,-1 2 0,-2 2-152,-3 0 1,0 1-1,-2 0 1,0 0 0,0 0-1,-3 0 1,-3-1 79,-6 1 1,-3 0 0,0 0 0,-3 0 0,-2 0 0,-2-1 0,-3 1 0,-2-1 136,-1-3 0,2 1 1,3-5-1,1-1 1,3-2-1,4-3 71,2-2 0,7-3 1,3 3-1,7-2 0,6-3 1,7-1-20,4-1 1,1 0-1,8 0 1,2 0 0,0 0-1,1 0 1,0 0 21,2 0 0,-2 0 0,-3 0 0,-2 0 0,-3 0 0,-1 0 0,-1 2 0,0 0-166,0 2 1,-1 0 0,0-3-1,-2 2 1,-2 0 0,-1 0 0,-4-1-1,0 1-1776,-1 1 1790,-6 5 0,4 2 0,-4 7 0</inkml:trace>
  <inkml:trace contextRef="#ctx0" brushRef="#br0" timeOffset="115">21905 5231 7569,'-11'-17'104,"1"3"1,5-2 0,7 2 0,10 4 0,4 1 0,4 1 0,2 1 0,-1-2 0,0 0 0,-3 0 0,-2 3 0,-2 1 0,-1 2 0,-2 0-186,1 0 0,3 1 0,0-1 0,-1 1 0,-1 2 1,-2 0-1,0 0 0,1 0-221,-1 0 0,2 4 302,2 0 0,-2 5 0,3-3 0</inkml:trace>
  <inkml:trace contextRef="#ctx0" brushRef="#br0" timeOffset="116">22488 4785 7569,'-28'7'272,"5"-6"0,1-6 0,8 0 0,8-2 0,5 2-124,6 0 1,0 2-1,3 3 1,0 0-1,4 0 1,2 1-1,1 3 1,-1 4-44,-1 6 1,-2 0 0,1 5 0,-1 2-1,-1 0 1,-1 3 0,-1 2 0,0 2-29,3 1 0,-4 0 0,0 4 0,-1 0 0,-1 3 0,0-1 1,-2 1-116,-2-2 0,-1 0 1,0 0-1,-1 1 1,-3-1-1,-4 0 1,-2 0-1,-3 1-49,-2-1 0,1-5 1,-4-3-1,1-5 0,0-3 1,1-2-1,2-2-26,1-1 1,2-3 0,-1-2 0,1-4-1,-1-3 1,2-2 0,1-4 112,2-7 0,4 1 0,-2-6 0</inkml:trace>
  <inkml:trace contextRef="#ctx0" brushRef="#br0" timeOffset="117">22773 4591 7569,'-18'-28'16,"3"5"1,8 1-1,4 5 1,6 6 0,4 2-1,3 2 1,2 1-1,-1 1 260,1 0 0,-2 2 1,-1 8-1,-3 7 1,0 6-1,1 3 1,2 3-1,1 3-14,1 3 0,-3 5 1,-1 2-1,1 2 1,0 1-1,-1 2 1,1 0-215,-2 0 0,3 0 0,-4 4 0,0-1 0,0 1 0,-1-2 0,0-2 0,1-4-7,1-2 0,-2-7 0,2-2 0,1-3 0,-1-1 1,2-2-1,-1-2-362,1-3 1,-4-4-1,2 0 1,-1-1-1,-2 0 321,-2 1 0,-1-1 0,0 1 0</inkml:trace>
  <inkml:trace contextRef="#ctx0" brushRef="#br0" timeOffset="118">20752 4763 7569,'6'-17'30,"-5"1"1,-4-5-1,0 3 1,2 2-1,2 3 1,2 3-1,-1 4 1,-3 2-1,-4 5 1,-3 7 215,0 6 1,6 0 0,-2 6 0,3 3 0,1 4 0,1 2 0,3 2 0,4 2-172,2 2 0,1 4 0,1 3 0,-1 2 0,2 3 1,1 3-1,1 1 0,0-2 37,2-3 1,-5-3 0,3 1 0,-1-2 0,0-4 0,2-2 0,-2-3 9,-2-3 1,4-2 0,-1-5-1,-1-1 1,0-3 0,0-4-1,1-3-179,-1 0 1,-2-2-414,0-2 1,-7-3-1,-5-5 1,-6-2 469,-5-1 0,0-4 0,0-4 0</inkml:trace>
  <inkml:trace contextRef="#ctx0" brushRef="#br0" timeOffset="119">23516 4705 7569,'0'-16'29,"0"7"0,1-2 1,3 2-1,3 2 1,3 4-1,2 1 1,-2 4-1,-5 1 1,-7 5-1,-10 3 0,-4 6 1,-5 4 241,0 5 1,-7 4 0,-3-2 0,-2 0 0,-2 1 0,-2 1 0,-1 0 0,2 0-277,5 1 0,-1-6 0,4 3 0,0-2 1,1-2-1,5-3 0,3 0 0,2-4-33,3-1 0,7-4 0,3 0 0,4-2 1,4-3 53,3-3 1,8-3 0,6-1 0,4 0 0,6 0 0,2-1 0,0-1 0,-2-2 21,0 1 0,-6-2 0,2 1 0,-4 2 0,-3 1 0,-2 1 0,-1 0-243,1 0 1,-8 0 0,2 1 0,-3 3 0,-3 3 0,-2 3 204,-3 2 0,-11-1 0,-3 1 0</inkml:trace>
  <inkml:trace contextRef="#ctx0" brushRef="#br0" timeOffset="120">23230 5436 7569,'-11'0'-89,"6"0"1,5 0 0,6 0 0,4-1 374,1-3 1,1 3 0,-1-3 0,1 3 0,0 1 0,2 0 0,3 0-170,1 0 0,-2 0 1,4 0-1,2 0 0,-2 0 1,1 0-1,-2 0 0,-2 0-813,0 0 0,-2 0 696,-3 0 0,-1 5 0,0 1 0</inkml:trace>
  <inkml:trace contextRef="#ctx0" brushRef="#br0" timeOffset="121">24144 4397 7569,'-12'-10'71,"5"6"0,0-7 0,2 3 0,3 6 0,0 5 0,4 7 159,2 6 0,-3 1 0,4 8 0,-1 0 0,-1 3 0,0 0 0,-2 1 0,-1 0-204,0 3 1,0 1 0,0 0 0,0-1 0,0-3 0,0 0 0,0-2 0,0-2-80,0-3 0,0-3 1,0 0-1,2-4 0,0-2 1,3-2-335,2 0 0,0 0 1,5-3-1,-1-1 387,0-2 0,-4-1 0,-2-4 0</inkml:trace>
  <inkml:trace contextRef="#ctx0" brushRef="#br0" timeOffset="122">23984 5094 7569,'-9'0'210,"5"0"1,2 0-23,9 0 0,1 0 1,5 0-1,0 0 1,4 0-1,1 0-22,2 0 0,3-4 0,4-1 0,2 0 0,0-2 0,-1 1 0,-2-2 0,2 1-246,2-1 1,-5 4 0,3-2-1,-1 1 1,-1 1 0,0 0-1,-2 1 1,-3 0 79,-2 2 0,3-4 0,-4-2 0</inkml:trace>
  <inkml:trace contextRef="#ctx0" brushRef="#br0" timeOffset="123">24212 5196 7569,'-2'-10'650,"0"4"1,5 6-530,2 6 1,-2 6 0,0 2 0,-1 2 0,-2 2 0,0 1 0,-2 1 0,0 1-41,-2-1 0,-1 8 0,2-5 0,-2 1 0,0 0 0,-1-3 0,1 0 1,0-2 1,1-5 0,4 1 0,0-2 0,1-2 0,3-1-179,4-2 0,2-3 1,1-5-1,1 0 1,-1 0-1,0 0 1,1 0-605,-1 0 0,1 0 0,-1 0 700,1 0 0,-1-5 0,0-1 0</inkml:trace>
  <inkml:trace contextRef="#ctx0" brushRef="#br0" timeOffset="124">24418 5379 7569,'-18'-16'703,"5"4"1,7 0-540,1 3 0,2 6 0,6 1 0,1 4 1,-2 6-1,0 3 0,-2 4 0,0 4 52,0 3 1,0 2 0,0 2 0,0 1-1,0 3 1,0 1 0,-2 2 0,0 0-89,-2-2 0,-1 2 0,2-4 0,0 1 0,0 0 1,2-2-1,1-3 0,0-1-162,0-1 0,0-5 1,1-3-1,2-2 0,2-3 1,0-1-1,1-3-759,0-1 1,-2-1 792,4-4 0,-6 5 0,3 1 0</inkml:trace>
  <inkml:trace contextRef="#ctx0" brushRef="#br0" timeOffset="125">19358 4763 7569,'-22'0'21,"2"1"1,9 1 0,11 2 0,8 0 0,3 1 0,2 3 0,1 2-1,1 1 1,-1 2 0,-1 1 207,-2 1 1,0 5 0,0-1 0,-2 4 0,-3 3 0,-1 2 0,-3 1 0,0 1 0,-2 1-209,0-1 0,0-5 0,0 2 0,0-3 0,0-2 0,1-2 0,2-2 0,0-2 0,1-3 14,1-4 0,-2 1 0,4-4 1,2 1-1,1-2 0,2-1 0,1-1 1,0 0-10,3-2 1,3-1 0,-3 0-1,1 0 1,1 0 0,-2 0-1,2 0 1,-2 2-520,1 1 0,-2-1 0,-4 3 493,1 0 0,-1-4 0,1 4 0</inkml:trace>
  <inkml:trace contextRef="#ctx0" brushRef="#br0" timeOffset="126">19210 5128 7569,'-12'-4'261,"10"0"1,11 2 0,9 1-225,3 1 0,3 0 1,3 0-1,3 1 163,3 3 0,0-3 1,-1 4-1,-1-1-270,0 0 0,1-1 1,0-3-1,-3 0 0,0-1 1,-1-1-1,-1-3 1,-5-2 69,-1-2 0,-2-1 0,4-1 0</inkml:trace>
  <inkml:trace contextRef="#ctx0" brushRef="#br0" timeOffset="127">19347 4774 7569,'-29'-11'0,"1"-1"1581,15 6-627,3 1-1004,10 5 1,10 0-1,5 0 1,7 0 0,5 0-1,3 0 1,3 0 0,6-2-92,3-1 1,3 0-1,0-5 1,0 0-1,-2-3 1,-2 1 140,-2 3 0,-1-4 0,-4 5 0</inkml:trace>
  <inkml:trace contextRef="#ctx0" brushRef="#br0" timeOffset="128">19815 4808 7569,'8'0'54,"-1"0"0,4-1 1,1-2-1,5-2 1,1 0-1,1-1 1,0 1-1,-2 0 0,0 2 1,2 2-1,-3 1 1,1 0-1,-1 0 1,-3 1-1,-3 2 1,-2 2-55,1 1 0,-4 2 0,0 3 0</inkml:trace>
  <inkml:trace contextRef="#ctx0" brushRef="#br0" timeOffset="129">19872 5025 7569,'-10'1'93,"4"2"0,6 1-38,6-2 1,6 0-1,3-1 1,4 1-1,2 2 1,2-1 0,0-1-1,0 1-318,0 1 0,1-1 1,0-3 262,-1 0 0,2 0 0,-7 0 0</inkml:trace>
  <inkml:trace contextRef="#ctx0" brushRef="#br0" timeOffset="130">20489 3186 7569,'-11'0'39,"3"-3"0,0-1 0,1 0 0,-1 0 0,1 0 0,-2 2 1,-1 1-1,-2 2 0,1 3 0,-1 5 0,1 4 0,-1 7 86,1 1 1,3 3-1,1 3 1,-1 3-1,1 3 1,0 3-1,2 2 1,3 3-160,0-1 0,4 8 0,0-1 1,2 4-1,0 2 0,0 2 0,-1 1 1,0 2 1,-2 1 0,-1 3 0,0-3 0,-1-2 0,-2-3 1,0-4-1,0-1 73,2-2 0,1-7 0,1-3 1,4-4-1,5-4 0,4-2 0,1-4 1,1-4-109,-1-3 0,0-2 1,-3-5-1,-1-3 0,0 0 1,1-4-384,-1-1 528,1-1 1,-7 2 0,-4 3 0,-5 5 0,-1 5 0,-1 3-53,-1 2 1,1 7 0,-3 2 0,2 1 0,-1 1 0,0 1 0,1 1-53,-2 1 0,4 0 1,1 0-1,3 1 0,1-1 1,0-1-1,0-1-3,0-2 0,3-1 1,3 2-1,-1-6 0,1-3 1,-1-3-1,1 1 1,1 0 46,2-1 1,-3 3 0,2-3 0,-1 3 0,0 0-1,-2 1 1,-2 1 0,1 4 145,-1 7 0,-7 0 1,-2 7-1,-2 2 0,0 3 1,1 3-1,0-1-54,4 2 1,1-1-1,5 0 1,3-5 0,7-6-1,5-6 1,5-5-1,2-5-222,0-4 1,3-8-1,-1-7 1,0-3-1,-1-1 1,1-1-1,-1-3-308,2-3 420,-4-4 0,9 0 0,-3 0 0</inkml:trace>
  <inkml:trace contextRef="#ctx0" brushRef="#br0" timeOffset="131">24669 2924 7569,'-18'-17'135,"7"5"1,10-4 0,7 5 0,10 2 0,7 3 0,5 1 0,0 2 0,1 2 0,-1 1 0,1 1 0,-1 3 0,-1 5 0,-4 3 0,-4 5 0,-1 2 0,-2 4-74,1 2 0,-2 8 0,-5 3 0,-2 7 0,-5 9 1,-1 5-1,-3-24 0,-1 0 0,-1 2 0,-1 1 1,-3 3-1,-2 1-36,0-1 0,-2 2 1,-2 3-1,-1 2 1,1-1-1,1 1 1,0 0-1,1 1 1,1-1-1,1 0 1,1 0-1,1 0 1,1-1-1,2 0-78,1-1 0,1-1 0,1-1 0,0-1 0,2-4 0,0 0 0,0-4 0,1 1 0,6 29 0,2-4 0,2-5 0,-1-6 8,0-4 0,0-5 0,-4-6 1,-3-3-1,-3-3 0,-1-4 0,0-4 79,0-4 0,-1-4 0,-1-2 0,-4-2 0,0-2 0,-3-3-253,-1 0 1,0-4 0,2-1 124,4-5 1,2 4 0,-1 4 0,0 6-1,-1 6 211,-1 3 1,2 3-1,-4 6 1,-1 3-1,2 3 1,2 3 0,3 1-1,1 2-106,0 2 1,2 3 0,4 5 0,7 3 0,4 0 0,3 1 0,0 0-75,-1 4 0,2-2 0,-5 0 0,1 0 0,-1-1 0,-2-1 1,-1-3 167,-2-4 1,1 1 0,-1-5 0,-1 0 0,-1 1 0,-3-4 0,-1-1 0,-2-4 223,-2 0 0,-7-1 0,-4 5 0,-6-1 0,-3 0 0,-5 0 0,-5-1-210,-4-2 1,-5 2-1,-1-4 1,-2 0-1,-2-2 1,-1-3 0,-1-1-1,6-2-120,8-2 0,3-2 0,11-6 0</inkml:trace>
  <inkml:trace contextRef="#ctx0" brushRef="#br0" timeOffset="132">2273 16515 7569,'-12'-7'89,"1"-2"0,-1 6 1,1 0-1,0 2 1,-1 1-1,2 1 1,1 2-1,3 2 1,1 1-1,1 3 1,0 2-1,0 3 1,2 3 128,1 0 1,1 4 0,0 4 0,0 3 0,0 1 0,0 4 0,0 3 0,0 3-199,0 2 1,0 1-1,0 3 1,0 1 0,0 0-1,1-1 1,1 0 0,3-2-1,2-4-94,2-3 0,-3-1 0,0-8 0,1-2 0,-2-1 0,1-2 1,-1-3-1,2-2-41,-1-1 0,-4-3 0,3 2 0,-1-2 1,0-2-701,-1 1 1,-3-5 814,-4 1 0,-3-6 0,-4 3 0</inkml:trace>
  <inkml:trace contextRef="#ctx0" brushRef="#br0" timeOffset="133">2021 16720 7569,'0'-16'70,"0"3"0,0-2 0,0 2 1,0 2-1,0-1 0,0 1 0,2-1 1,0 1-1,3 0 0,0-1 0,2 1 1,-1 1-1,3 1 0,1 1 1,2-1 182,-1-1 0,0-1 0,2 0 0,2 3 0,3 0 0,1 0 0,1 1 1,3 0-176,3 2 1,2 1 0,-3 4 0,3 0 0,1 0 0,3 2 0,1 0 0,1 3-96,0 2 0,-3 0 1,-1 6-1,1 1 0,-2 1 1,-2 0-1,-3 1-71,-2-1 1,0 5 0,-3-1 0,-5 3 0,-4 1-1,-3-1 1,-2 1 0,-3 0 70,-1 0 1,-6 0-1,-2 0 1,-5 0-1,-3-2 1,-5-1-1,-6-1 75,-4 2 0,-1-4 0,-1 1 1,-3-1-1,1-3 0,1-3 0,0-2 1,3-3-4,0-1 0,5-1 1,5-4-1,2 0 0,1 0 1,3 0-1,2 0-2127,0 0 2072,6 0 0,6 5 0,6 2 0</inkml:trace>
  <inkml:trace contextRef="#ctx0" brushRef="#br0" timeOffset="134">3244 16366 7569,'-7'-5'408,"3"-3"1,3-2 0,0 0 0,-2 1-111,-1 2 1,-1 4 0,2-1 0,-5 4 0,-2 4 0,-2 5 0,0 4 0,-2 3-314,-1 2 1,-4 5 0,2 6 0,-1 3 0,-1 3-1,1 2 1,3 2 0,3 4-13,0 6 1,1 1 0,1 4 0,1-5 0,2-2 0,2-2 0,4-2-41,4-1 1,3-6 0,5 3 0,1-5 0,0-3-1,2-1 1,2-2 0,-1-3 61,1-1 0,1-5 1,3-1-1,-2-2 1,-2-2-1,-2-1 1,-1-2 3,-2 1 1,1-5 0,-1 1 0,1 0 0,-2-1-881,-3 1 0,0-6 881,-3 2 0,2-2 0,5-2 0</inkml:trace>
  <inkml:trace contextRef="#ctx0" brushRef="#br0" timeOffset="135">3575 16583 7569,'0'-11'241,"-5"1"1,-2 1-1,1 4 37,2 3 0,3 6 0,1 11 0,-1 6 0,-2 3 0,-1 4 0,2 2 1,0 4-226,2 3 0,0 3 0,0-4 0,0 4 0,0 0 1,0 2-1,0-1 0,0-3-49,0-3 0,0-2 0,0-2 0,0-5 0,0-3 0,0-4 0,0-3 455,0-4 0,0 0 1,-1-2-198,-3-3 1,4-1 0,0-6-1,7 0-323,3 0 0,6 0 0,3 0 0,3 0 0,2 0 0,1 0 0,3 0 0,0 0-15,0 0 1,3 0-1,-5 0 1,1 0 0,0 0-1,-2 0 1,-2 0 37,-3 0 1,-2 0 0,1-2 0,-3 0 0,0-2 0,-1 1-466,-1 2 1,-3 0 0,-2-2 0,-2-2 0,-2-1 502,-3-3 0,-6-6 0,-2-3 0</inkml:trace>
  <inkml:trace contextRef="#ctx0" brushRef="#br0" timeOffset="136">3563 17040 7569,'0'-11'78,"0"-1"0,2 1 0,1 1 0,4 1 1,0 2 158,1 2 1,1-2 0,5 3-1,2 1 1,2 2 0,2 1-1,2 0 1,1-1-111,0-3 0,3 3 1,0-3-1,-4 3 1,-1 1-1,-1 0 0,0 0-313,-1 0 1,2 0 0,-5 0 0,1-2 0,1 0 0,-2-3 0,0 0 0,-2-2-1777,-1 1 1962,-1 3 0,-1-12 0,0 2 0</inkml:trace>
  <inkml:trace contextRef="#ctx0" brushRef="#br0" timeOffset="137">3518 16595 7569,'0'-17'48,"1"4"1,3-2-1,5 4 1,3 2-1,5 1 1,1-1 0,1 0 216,-2 2 0,6-2 0,0 5 0,6 0 0,4 1 0,1-1 0,1 1 0,-1 2-195,0 1 0,1 0 0,-2 0 0,-3 0 1,-3 0-1,-5 0 0,-1 0-525,-2 0 1,-1 0 0,2 0 454,-1 0 0,-5 0 0,2 0 0</inkml:trace>
  <inkml:trace contextRef="#ctx0" brushRef="#br0" timeOffset="138">4317 16275 7569,'-6'-2'1675,"2"-1"-1342,3-5 0,1 8 1,1 4-1,3 6 0,5 5 1,3 4-1,5 4 0,2 2-199,5 2 1,-1 5 0,5-2 0,0 5-1,2 1 1,2 4 0,-2 0 0,-3 2-46,-3-1 1,-5 3-1,-1-3 1,-3 1 0,-5-2-1,-3 0 1,-4-4-57,1 0 1,-1 2-1,-7 0 1,-4-1 0,-3-2-1,-4 0 1,-4-2 0,-4-2-1548,-4 0 1,-2-6 1513,-5 2 0,-6-8 0,0-3 0</inkml:trace>
  <inkml:trace contextRef="#ctx0" brushRef="#br0" timeOffset="139">5459 16834 6890,'7'-5'114,"3"4"1,-4-4 0,2 1 0,-1 0-1,2 1 1,1-1 0,3 0 0,2 1-1,3 1 1,1-1 0,0-1 0,1 1-1,2-1 1,1 0 0,1 0 0,1 0-1,2 1 1,-2-1 93,-1-1 1,-5 3 0,-1-1 0,-1 1 0,-3 2 0,-2-1 0,0-1 0,-1-2-1,1 1-717,-1 2 0,-3 1 0,-1 0 509,2 0 0,-4 5 0,0 1 0</inkml:trace>
  <inkml:trace contextRef="#ctx0" brushRef="#br0" timeOffset="140">5596 17051 7569,'0'-5'1534,"0"5"1,5 4-1398,3 4 1,2-2-1,3-3 1,1 0 0,2 0-1,2-2 1,2-1-47,2 0 0,1 0 0,1 0 0,1 0 0,2-1 0,-2-2 0,-1 0 0,-2-1-538,-3-1 1,1 3 0,-5-1 0,-1 1 0,-1 2 446,-1 0 0,-1 0 0,0 0 0</inkml:trace>
  <inkml:trace contextRef="#ctx0" brushRef="#br0" timeOffset="141">6613 16423 7569,'-18'0'430,"3"-1"1,7-3 0,4-1-1,3 3 1,2 7-197,3 7 1,-3 7-1,3 9 1,-1 5-1,-1 5 1,2 3-1,-1 3 1,-1 5 0,1 4-1,0 1-274,0 0 0,-2 0 1,1-3-1,0 0 1,2 0-1,0-5 1,-1-2 7,1-6 0,1-4 0,-2-4 1,1-3-1,-2-4 0,1-3 252,1-1 0,-3-5-1361,3 1 1,-2-7 1140,2-4 0,2-13 0,6-4 0</inkml:trace>
  <inkml:trace contextRef="#ctx0" brushRef="#br0" timeOffset="142">7115 16903 7569,'-11'0'1256,"-1"0"-898,1 0 1,8 1-1,5 2 1,4 2-1,5 0 1,3 0 0,2-1-182,0 1 0,2-4 0,5 3 0,0-2 0,-1 1 0,1 1 0,0-2 0,1 0-109,3-2 0,-3 0 0,4 0 0,-1-2 0,-1 0 0,0-2 1,-2 0-7,-1-1 0,-1 0 0,0-3 0,-3 3 1,-4 1-1,-2 1 0,-3-1 40,-2-1 0,-5 4-102,-6-3 0,-9 13 0,-6 3 0</inkml:trace>
  <inkml:trace contextRef="#ctx0" brushRef="#br0" timeOffset="143">5847 8520 7569,'0'-23'-20,"6"5"1,2 3 0,5 2 0,2 2-1,1 0 1,-1-1 0,1 1 0,1-1 0,1 1-1,1-2 1,5-1 0,5-2 0,4-1-1,2 1 1,4 2 0,2 0 0,5 0 162,4-1 0,-2-1 1,8 5-1,5 0 1,-27 5-1,1 0 1,3 0-1,2 1 1,2-1-1,2 0 1,2 0-1,1 0-153,2-2 0,1 0 0,0 3 0,0-1 0,1-1 0,-1 0 0,1 2 0,0 0 1,0 0-1,-1 0 0,0 0 0,-2 1 0,-1-1 0,-1 0 0,-2 0 0,1 1 28,-2 0 1,0 0-1,-1 0 1,0-1 0,-4 3-1,0 1 1,-2-1 0,-1 1-1,-2 0 1,0 1 0,28 0-1,-4 0-4,-4 0 0,-3 5 1,-8 1-1,-6 2 1,-4-1-1,-5 1 0,-4 0 1,-4-2-79,-4-1 0,-3 3 1,0-5 122,-1 0-179,-4-2 1,-4-5 0,-5-1-1,-3-1 1,0-3 0,-2-1-1,1-1 1,-2-1 97,2 1 0,-4-1 0,2 1 0,-2-1 0,0 1 0,1 0 0,2-1 100,-2 1 1,-1 1 0,-2 1 0,1 2 0,1 1-94,2 0 1,3 4 0,7 2 0,5 6-1,5 1 1,6 1 0,6 1 42,5 1 0,6-3 1,2 0-1,1-1 1,-2-1-1,1 1 1,-1 0-1,-2 0 169,-5 0 1,-5 1 0,-5 1 0,-3 0 0,-5 1-209,-3 1 0,-10 0 0,-10-1 0,-11-1 0,-10 1 0,-8 2 0,-3 3 1,-2 1-389,0-1 1,2 3-1,2-1 1,4 1 398,3-1 0,0 5 0,1-4 0</inkml:trace>
  <inkml:trace contextRef="#ctx0" brushRef="#br0" timeOffset="144">4500 9011 7569,'0'-34'39,"1"1"1,3 2 0,4 6-1,3 3 1,4 3 0,4 0-1,1 0 1,1 2 0,-2-1 0,1 0-1,2-4 1,1-2 0,-2-2-1,-2-1 1,-2-1 0,-2-1-1,-1-2 110,-4 1 1,1-4-1,-3-4 1,2 0-1,2 0 1,-1-2-1,0 1 1,1-2-76,-1 1 0,-3 3 0,0-1 0,-1 2 0,1 2 0,-2 0 1,-1 1-1,-2 1-167,-2 2 1,-1 4 0,0 0 0,0 1 0,0 4 0,0 1 0,0 2 275,0 1 0,0 6 0,0 7-287,0 7 1,0 2 0,0 15-1,0 3 1,0 3 0,1 4-1,2 0 90,1-1 0,1 7 0,-3-3 0,3 0 0,2 1 0,2-2 0,1 2 0,1 2 41,0 2 0,1 4 0,-1-3 0,1 0 0,-1 2 0,-1-2 0,-2 2-15,-4-1 0,1-7 0,-1 0 0,-2-3 1,-1-6-1,1-3 0,0-3 0,2 0-24,-1 0 1,-2-5 0,-1 3 0,1-4 0,2 0 0,2-1-255,1 1 1,-2-1 0,2 0-1,-1 1 1,-2-1 0,-3-1 0,-4-1 265,-4-1 0,-17 0 0,-5 3 0</inkml:trace>
  <inkml:trace contextRef="#ctx0" brushRef="#br0" timeOffset="145">4568 8748 7569,'-17'-16'-106,"1"-1"0,9-2 0,5 4 0,9 4 0,9 2 1,10 2-1,8 1 114,7 0 0,11-2 1,7-3-1,-25 5 0,-1 0 1,2 1-1,0 0 1,0 1-1,-1 1 0,-1 0 1,0 2-1,30-1 188,-1 2-196,-6 6 0,0 5 0,-4 7 0</inkml:trace>
  <inkml:trace contextRef="#ctx0" brushRef="#br0" timeOffset="146">15190 13077 7569,'-12'-23'33,"7"0"0,5 2 0,8 3 1,5 5-1,2 6 0,-1 1 0,-2 4 1,0 1-1,-1 2 0,1 3 1,0 5-1,4 6 0,3 6 248,2 5 0,6 9 0,1 1 0,1 3 0,4 6 0,2 3 1,-14-21-1,-1 0 0,2 3 0,-1 0-227,3 2 0,-1 1 0,2 4 1,-2 2-1,1 1 0,-2 1 0,1 1 1,-1 1-1,-1 2 0,1 0 0,-2 1 1,-1 0-1,-1 0 0,0 0 0,-3-1 1,-1-1-105,-1-1 0,-1 0 0,0-1 0,-1-1 0,0-2 0,1-1 0,-1 0 1,-1-1-1,1 0 0,-1-2 0,-1-1 0,-1 0 0,9 28 0,-4-5-34,-4-4 0,-1-2 0,-4-7 1,-1-2-1,-2-5 0,-1-4 0,-3-4 82,-4-1 1,-1-5 0,-7-5-1,2 0 1,2-2 0,-1-1 0,1-3 48,0-3 1,-5-3-1,1 3 1,1-1 0,2-1-1,0-1-817,1-2 0,3-2 770,0-2 0,-4 5 0,-6 1 0</inkml:trace>
  <inkml:trace contextRef="#ctx0" brushRef="#br0" timeOffset="147">15624 13282 7569,'-12'-34'-67,"6"10"0,2 5 1,2 6-1,-1 4 0,-2 3 1,-1 0-1,-3 1 0,-1-2 1,-2 2-1,0 0 1,-2 3-1,-2-1 0,2 1 1,2-2-1,-1 3 328,-2 3 1,2 4 0,-3 7-1,0 1 1,0 3 0,-1 2-1,1 5 1,1 5-182,-2 4 0,4 2 0,-2 2 0,3 1 0,0-1 0,1-1 0,1-3-237,2-3 1,-1 1 0,5-7 0,2-4 0,0-2 275,2-4 1,0-9-1,0-8 1,0-9 0,2-8-1,2-5-24,3-3 0,1-4 0,2-6 0,4-3 0,1-4 0,3-1 0,-2 1 1,2 2-268,0 5 0,-4 1 1,0 10-1,-4 3 0,-2 2 1,-1 5 215,0 0 1,-1 6 0,-2 4-1,3 2 1,3 4 0,3 4-18,2 4 1,3 3-1,5 4 1,0 4 0,1 6-1,1 4 1,2 4-52,-2 1 0,1 2 1,-1 2-1,2 1 1,-2-1-1,-1-1 1,-2-2-1,-2 0 24,-1 0 0,0 6 0,4 0 0</inkml:trace>
  <inkml:trace contextRef="#ctx0" brushRef="#br0" timeOffset="148">16389 15224 7569,'-11'-11'170,"4"-1"1,3 1 0,3-1 0,1 1 0,0-1 0,0 1-1,0 2 1,0 7 0,1 9 0,2 10 128,1 4 1,0 9 0,-4 3 0,0 5 0,0 1 0,-2 2 0,0-1 0,-3 3-313,-2 2 1,5-3 0,-3-2 0,1 1 0,0-3 0,2-1 0,0-6 0,2-1-120,0-5 1,0-2-1,0-4 1,0-4-1,0-2 1,0-2-1,0 1-750,0-1 0,2-5 0,1-2 882,5-3 0,2-1 0,2 0 0</inkml:trace>
  <inkml:trace contextRef="#ctx0" brushRef="#br0" timeOffset="149">16195 15293 7569,'5'-30'60,"2"6"1,7 5 0,3 0-1,1 0 1,3 1 0,3 1-1,4-1 217,1-2 1,2 2 0,4 0-1,2 2 1,1 2 0,-1 2 0,0 3-1,0 3-243,1 1 0,-1 1 0,-6 5 1,-1 3-1,-3 2 0,-2 3 1,-5 1-1,-6 3-254,-5 0 1,-4 1-1,-5 1 1,-3 4-1,-4 3 1,-10-1-1,-6 0 189,-3-2 1,-6 0 0,0 2 0,-3-1 0,-3-2 0,1 0 0,1-2 0,3 1 234,3-3 0,2-3 1,5-2-1,1-2 1,3-1-31,4 0 0,9-2 0,7 2 1,9 0-1,8-4 0,5-1-85,4-1 1,2 4 0,5 0 0,0-2 0,1 1 0,-2 0 0,-2 2-55,0 1 1,-6 2-1,2 3 1,-3-1 0,-3 0-1,0 0 1,-4 3 0,-1 0 1,-6 0 0,0 2 0,-5 0 0,0 0 0,0 2 0,-5 2 0,-5 2 47,-6 2 1,-12 0 0,-2 0 0,-6 0 0,-6 0-1,-1-1 1,-2 0-238,-1-3 1,4-3 0,0-4 0,6-2 0,4-2 0,4-5 152,4-1 0,-2 3 0,3 1 0</inkml:trace>
  <inkml:trace contextRef="#ctx0" brushRef="#br0" timeOffset="150">8246 16629 7569,'0'-18'126,"-4"-2"0,0 3 0,2 1 0,0-1 1,2 3-1,0 2 0,0 0 0,-1 1 0,-1-1 1,-3 2-1,-2 1 0,-2 3 0,0 0 1,1 1 160,0-1 0,5 8 0,0 5 1,1 5-1,2 4 0,0 7 1,0 6-1,0 6-266,0 3 0,0 6 1,0 5-1,0 1 1,0-2-1,0 0 0,0-1 1,2 2-112,1-2 1,0-4-1,3-3 1,1 0 0,-2-4-1,1 0 1,0-3-63,3-3 1,0-3-1,0-7 1,-1-2-1,-1-1 1,1-3-1642,0-2 1793,-6-5 0,-2-7 0,-6-7 0</inkml:trace>
  <inkml:trace contextRef="#ctx0" brushRef="#br0" timeOffset="151">8086 16583 7569,'0'-23'31,"1"2"0,4 0 0,5 4 1,6-1-1,0 1 0,1 1 1,-2 2-1,1 1 208,3 2 1,-1-1 0,1 1 0,2 1 0,0 2 0,2 4 0,0 3 0,0 1 0,-1 0-64,1 0 1,0 5-1,0 3 1,0 3 0,-2 4-1,-2 4 1,-3 4-181,-4 4 1,-1 2 0,-4 5 0,-3 1 0,-3-1 0,-2 1 0,-3 2 0,-3 0-101,-4-4 0,0-2 1,-2-7-1,-1 0 0,-2-4 1,-2-2-1,-4-4 57,-3-2 1,-3 0 0,-4-2 0,3-1 0,1-3 0,3-1 0,2-2-628,4-2 1,3-1 673,4 0 0,6 0 0,1 0 0</inkml:trace>
  <inkml:trace contextRef="#ctx0" brushRef="#br0" timeOffset="152">9057 16286 7569,'-8'-11'244,"2"-1"1,1 1 0,1-1-1,-1 1 1,-3 2 0,-2 5 0,-1 8 93,-1 5 1,1 8-1,-1 3 1,0 5 0,-4 7-1,-3 6 1,-2 6 0,-1 5-305,3-1 1,-2 8 0,3 1-1,-1 1 1,1 1 0,2-4 0,2 0-1,2-3-88,5-1 1,-2-2 0,5-3 0,3 0 0,3-2 0,6-2 0,3-4 53,4-2 0,3-4 0,4-1 0,-2-4 0,-1-3 0,1-1 0,1-2 0,-1-2-228,-1-4 0,-5-2 0,0-1 0,-4-1 1,-2-1-1,-1-1-2337,0-1 2565,-2-6 0,-5 8 0,0-3 0</inkml:trace>
  <inkml:trace contextRef="#ctx0" brushRef="#br0" timeOffset="153">9354 16617 7569,'-5'-22'294,"3"0"0,-1 3 0,1 4 0,2 2-22,0 2 0,0 5 0,-1 8 1,-2 8-1,-2 9 0,-1 8 1,-3 7-229,-1 6 1,-1 5 0,-2 2-1,-1 1 1,-1 2 0,1-2-1,1-1-128,2-2 0,-1 0 0,1-2 1,1-4-1,2-3 0,4-7 1,3-4-1,1-3-513,0-3 0,1-4 1,3-7 596,4-4 0,7-8 0,3-2 0</inkml:trace>
  <inkml:trace contextRef="#ctx0" brushRef="#br0" timeOffset="154">9331 16526 7569,'-18'-23'250,"3"5"1,7 3 0,4 2 73,3 2 0,2 5 0,2 3 0,2 6 0,0 6 0,1 6 0,1 8-116,2 6 0,1 9 1,1 4-1,1 3 0,-1 5 1,1 2-1,-1 1-162,0 1 1,1-6 0,-1 0 0,2-4 0,1-3-1,1-2 1,0-3 0,1-4-242,-1-6 1,0-3-1,-2-4 1,1-4-1,0-2 1,-3-1-2550,-2-1 2744,-1-5 0,-7-6 0,-2-6 0</inkml:trace>
  <inkml:trace contextRef="#ctx0" brushRef="#br0" timeOffset="155">9114 17120 7569,'-18'-12'39,"3"1"1,7 0 0,6 0 0,4 4 0,7 2 0,4 1 143,2 0 1,7-3 0,0 1 0,8 0-1,3-1 1,1 0 0,1 2 0,1 1-547,-2 0 0,3 1 0,-8 1 0,2 0 363,-1-2 0,1-5 0,3 3 0</inkml:trace>
  <inkml:trace contextRef="#ctx0" brushRef="#br0" timeOffset="156">9662 16446 7569,'-23'-10'704,"5"2"1,4-7-334,6 2 0,4 7 1,9 3-1,5 6 1,4 5-1,1 3-163,2 4 0,0 7 0,6 7 0,1 4 0,2 6 0,0 5 0,0 1-207,-2 1 1,-1 1-1,0 2 1,-2 5 0,-2 0-1,-4 1 1,-3-3-1,-5 1-253,-3 3 0,-4-2 0,-4 6 0,-4-4 0,-5-4 252,-2-1 0,-11-2 0,2-3 0</inkml:trace>
  <inkml:trace contextRef="#ctx0" brushRef="#br0" timeOffset="157">10450 17029 7569,'-5'-4'99,"5"0"0,6 1 0,5 2 0,0 1 1,0 0-1,1 0 0,-1 0 0,2 0 1,1 0-1,1 0 0,0 0 0,1 0 0,-1 0 1,-1 0 175,-2 0 1,0 0 0,-1 0 0,1 0-1,0 0 1,4 0-276,3 0 0,2 0 0,2 0 0</inkml:trace>
  <inkml:trace contextRef="#ctx0" brushRef="#br0" timeOffset="158">11569 16537 7569,'-29'-11'186,"2"-4"1,8 1 0,6 2-1,2 4 1,5 1 0,1 6-1,2 9 1,2 9 0,1 9-1,1 7 82,3 7 0,-3 3 0,3 9 0,-2 0 0,-2 0 0,0 2 0,0-2 0,0-4-293,0-5 0,1 0 1,1-6-1,3-3 0,1-3 1,-1-3-1,-2-4 1,1-3-831,0-2 1,4-5 0,-3 2 854,1-4 0,-3-5 0,2-2 0</inkml:trace>
  <inkml:trace contextRef="#ctx0" brushRef="#br0" timeOffset="159">11215 16674 7569,'-5'-34'45,"4"5"0,-2 2 1,6 5-1,5 1 1,2 3-1,1 2 1,2 1 124,2-2 0,-2 8 0,3-2 0,1 2 0,2 3 0,4 1 0,3 1 1,5 0-77,2 1 0,2 6 0,2 2 0,1 1 0,-1 3 1,-3 1-1,-3 1 0,-6-2-94,-5-2 0,-1 2 0,-6 5 0,-4 1 1,-3 0-1,-4 1 0,-5 0-105,-5 2 1,-4 1 0,-6 4 0,-5-2 0,-1 0-1,0-4 1,1 1 0,1-3-444,3-2 0,3 1 1,4-6 547,1 2 0,-5 1 0,-2 1 0</inkml:trace>
  <inkml:trace contextRef="#ctx0" brushRef="#br0" timeOffset="160">12118 16298 7569,'0'-18'181,"0"3"0,0 2 1,1 3-1,1 1 344,2 1 1,0 4-1,-5-1 1,-4 5-324,-7 9 0,1 6 1,-6 10-1,1 2 0,-3 6 1,-4 7-1,-2 4-149,-2 7 1,11-22 0,1 2 0,2 1 0,0 0 0,0 1 0,0 0 0,2 0 0,0 0-1,1-1 1,1 0 0,-5 30 0,5-2-239,5-2 0,3-2 0,1-3 0,2-5 0,4-3 0,7-6 1,2-2-188,2-4 0,4-6 1,1-1-1,3-3 0,1-4 1,-1-5 371,2-5 0,2 1 0,5-4 0</inkml:trace>
  <inkml:trace contextRef="#ctx0" brushRef="#br0" timeOffset="161">12323 16663 7569,'0'-16'466,"-4"3"1,-1-1 0,0 6-209,0 8 0,-3 7 0,5 8 0,-1 5 0,0 6 0,0 5 0,2 5 0,0 3-261,2 2 0,0 1 0,0 3 0,2 1 0,0-2 0,3-2 0,0-5 0,2-4-714,-1-2 0,-3-10 0,0 1 717,-1-5 0,3-1 0,1-5 0</inkml:trace>
  <inkml:trace contextRef="#ctx0" brushRef="#br0" timeOffset="162">12175 16732 7569,'-18'-23'114,"6"1"1,9 3 0,3 4 0,3 2 0,5 3 0,3 1 0,5 2 78,3-2 0,7-1 0,6-3 0,6-1 0,8-1 0,5 1 0,2 2 0,-1 3-137,-1 2 1,-7 4-1,-7-1 1,-5 4-1,-6 4 1,-4 4 0,-6 2-1,-5 3-5,-5 2 0,-4-1 0,-7 5 0,-6 1 1,-7 2-1,-5 1 0,-3-1 6,-5 1 1,2-4 0,0-1 0,1 0 0,3-3 0,2-1 0,4-4 0,3-1 240,4-3 0,4 3 113,1-5 1,4 1-398,-1-1 0,8-1 0,4 3 0,2 0 0,1-1 0,2 2 0,2-2-62,4 0 0,3 4 1,2-3-1,2 2 1,5-1-1,1 1 1,-2-1-1,-3 1-23,-3 1 0,-3 1 0,-2 3 0,-3 1 0,-5 2 0,-3 2 0,-4 1 80,-3-1 1,-1 3 0,-1-2-1,-3 3 1,-5 1 0,-5 0 0,-6 0-1,-6-1-29,-4 1 1,-2-4-1,0-1 1,3-1 0,0-5-1,1-3 1,0-5-1,3-3-306,1-1 1,6 0 0,3-1 0,3-3-1,5-4 1,3-3 325,2-4 0,8-3 0,0-5 0</inkml:trace>
  <inkml:trace contextRef="#ctx0" brushRef="#br0" timeOffset="163">12791 16286 7569,'0'-16'35,"0"3"1,2-1 0,1 5 0,5 5 0,2 3 0,2 2 0,-1 3 361,0 4 0,6 2 1,3 3-1,6 3 1,5 7-1,5 6 1,3 5-1,1 4-173,-1 4 0,-18-18 0,0 2 0,-2 0 1,-1 1-1,-1 1 0,0 0 0,12 29 1,-5 0-1,-7 0 0,-7 0-177,-6 0 0,-4 1 0,-4-1 0,-5 0 0,-5-3 0,-6-2 0,-4-3-876,-3-1 829,-5 0 0,-2-2 0,-7-1 0</inkml:trace>
  <inkml:trace contextRef="#ctx0" brushRef="#br0" timeOffset="164">13751 17017 7569,'-12'0'81,"5"0"0,0-1 1,2-3-1,4-2 0,4-1 1,4 4-1,3 1 0,2 2 1,-1 0-1,1 0 1,0 0-1,2 0 0,1 0 153,-1 0 0,0 4 0,0 0 0,3 0 0,1-1 0,2 1 1,1-1-1,2-2 0,0-1-239,0 0 0,0 0 1,0 0-1,0 0 1,-2 0-1,-1 0 0,-2 0 1,-1 0-952,-3 0 0,-2 0 956,0 0 0,-6 0 0,-1 0 0</inkml:trace>
  <inkml:trace contextRef="#ctx0" brushRef="#br0" timeOffset="165">13728 17257 8082,'10'5'23,"-1"1"0,-1 2 0,0-2 0,3-1 0,0-1 0,2 0 0,2 0 0,4-2 177,3 0 0,0-2 0,2 0 0,3 0 1,4 0-1,2-2 0,1 0-200,0-2 0,0-10 0,1 1 0</inkml:trace>
  <inkml:trace contextRef="#ctx0" brushRef="#br0" timeOffset="166">14642 16515 7569,'-17'0'164,"8"-2"0,-1 1 1,2 1-1,3 5 1,0 5-1,1 5 1,1 6-1,-2 4 40,-2 6 1,5 7 0,-2 2 0,3 2-1,1 0 1,0 1 0,0 3 0,0 2-314,0 2 0,1 2 1,1-5-1,3-3 1,1 0-1,0 0 1,0-3-1,2-4-34,-2-5 0,3 0 0,-4-7 0,0-2 0,2-5 1,-2-4-1,0-4 0,-1-1-1032,1-3 1175,-4-1 0,9-10 0,-4-1 0</inkml:trace>
  <inkml:trace contextRef="#ctx0" brushRef="#br0" timeOffset="167">14950 17154 7569,'-5'-6'311,"5"2"1,6 3-100,4 1 0,3 0 0,2 0 0,4 0 0,3-2 0,2 0 0,1-2 0,2 0-227,-2-1 0,-4 4 0,-4-3 0,0 2 0,-3-1 15,-1-1 0,-2-5 0,0 3 0</inkml:trace>
  <inkml:trace contextRef="#ctx0" brushRef="#br0" timeOffset="168">15886 16583 7569,'-11'-11'34,"5"3"0,2 0 0,3 0 0,2-3 0,1 0 0,3 1 0,1 1 0,0 1 0,0-1 0,2-1 0,-1 0 0,1 1 1,1 2-1,1-1 272,2 2 1,-5 1 0,1 3 0,2 0 0,3-2 0,3 1 0,2 2 0,2 1-306,2 0 0,1 0 0,-1 0 0,1 0 1,-1 0-1,-2 1 0,-2 2 0,-2 2-225,-2 1 1,-2 2 0,-5 3 0,-3 1 0,-3-1 0,-2 1 0,-3-1 58,-3 1 1,-7 3 0,-3 0 0,1-1-1,-1-1 1,2-2 0,0 1 0,1-1 244,4 0 0,-2 1 0,6-1 0,0 1 42,2-1 0,4-5 0,4-1 0,3-1 0,3 0 0,3 0 0,1 0 0,1-1-20,-1 0 0,3 0 1,-1-1-1,1 2 1,1 0-1,-2 0 0,1 1-66,-4 1 1,0-2 0,-1 3 0,-2 2 0,-3 3 0,-3 2 0,-3 1-41,-1-1 0,-5 2 1,-4 1-1,-5-1 1,-5 2-1,-2-1 1,-1-1-260,3-2 1,-2-1 0,3-2 0,-1-1 0,1-2 0,2-4 262,2-3 0,1-1 0,2 0 0</inkml:trace>
  <inkml:trace contextRef="#ctx0" brushRef="#br0" timeOffset="169">15761 17097 7569,'1'-6'255,"3"2"0,5 3 1,3 1-1,5 0 1,1 0-15,2 0 1,2 0 0,2 0 0,2 1 0,4 1 0,1 2 0,2-1-1,3-2-153,-1-1 1,2 0 0,-1 0 0,0 0 0,0 0 0,0-1 0,-4-2-404,0-1 1,-6 1 0,-1 1 0,-3 0 0,-5-2 314,0 1 0,-2 2 0,-4 1 0</inkml:trace>
  <inkml:trace contextRef="#ctx0" brushRef="#br0" timeOffset="170">16081 17166 7569,'-17'0'503,"8"0"1,-1 1-1,4 3-346,3 3 1,2 3 0,2 2-1,3 1 1,2 0 0,2 3-1,0-2 1,-1 0-200,0 1 0,1-2 1,-3 3-1,1-1 0,0 0 1,-1-1-1,0-1 0,-2 0-44,-2 2 1,3-6-1,1 2 1,0 0-1,1-3 1,0 1-1,3-2-222,2-2 1,0-1 0,2-4 0,2 0-1,4 0 1,2-2 307,2-2 0,0-2 0,0-5 0</inkml:trace>
  <inkml:trace contextRef="#ctx0" brushRef="#br0" timeOffset="171">16218 17303 7892,'-8'0'505,"2"1"0,1 3-230,2 3 0,2 3 0,1 3 0,0 1 0,0 3 1,1 0-1,2 4 0,2 0-306,1 2 1,-2 0 0,2 0 0,1 1 0,-2 1-1,1 2 1,-1-2-612,0-1 642,4-1 0,-8 0 0,4 0 0</inkml:trace>
  <inkml:trace contextRef="#ctx0" brushRef="#br0" timeOffset="172">16549 16389 7569,'-18'0'126,"2"-4"1,5 2-1,4 3 1,3 5-1,3 4 1,1 3 0,1 1-1,3 3 1,3 2-1,4 5 1,0 4 225,0 1 1,6 5-1,1-1 1,1 5 0,0 3-1,0 2 1,0 3 0,-1 3-240,-2 4 1,3 3-1,-4 1 1,-1-1 0,-1-1-1,-3-2 1,-1 2-289,-1 0 0,-6-3 1,3-2-1,-1-4 1,0-5-1,-2-1 1,0-3-1,-2-2-898,0-2 1,-5-6 1072,-3-1 0,-12-2 0,-4-1 0</inkml:trace>
  <inkml:trace contextRef="#ctx0" brushRef="#br0" timeOffset="173">15738 16537 7569,'0'-11'28,"1"1"1,3 1 0,4 3 0,2 1 0,0 3-1,-2 5 1,-5 6 0,-1 5 0,-2 6 380,0 5 0,-5 5 0,-4 6 1,-4 5-1,-4 5 0,1 1 1,-1 1-1,4 1-393,0 5 0,1 1 1,2 3-1,3-1 0,3 0 1,3 0-1,2 0 0,4-1-173,6-3 1,6-3 0,7-7-1,4-3 1,5 0 0,5-5-1,1-3 16,1-5 0,1-8 1,-4-3-1,-2-1 1,-5-1-1,-2-2 1,-4-3-1,-2-2-1489,-3 0 1630,-5-2 0,2 0 0,-4 1 0</inkml:trace>
  <inkml:trace contextRef="#ctx0" brushRef="#br0" timeOffset="174">16903 16423 7569,'-12'0'161,"2"-5"1,3-2 0,4-4-1,6 1 1,4 3 0,5 2 0,2 1-1,1-1 1,-1 0 0,0-1 155,1 4 0,-2-3 0,2 1 0,-2 2 0,-2 0 0,1 2 0,-1 0-382,0 0 0,-3 5 0,-2 3 0,-1 3 0,-3 3 0,-4 3 0,-3 1-125,-1 2 1,-2 1 0,-3 2 0,0 0 0,0 0 0,2 0 0,2 0 0,-1-2 28,2-2 0,-3 2 1,4-6-1,0-1 0,0-2 1,2 0 251,2-1 1,2-3 0,3-2 0,4-1 0,2-2 0,3-2 18,2-1 0,3-1 1,4-2-1,1-2 1,0 0-1,0 0 1,0 1-111,0-1 0,-6-1 0,0-6 0</inkml:trace>
  <inkml:trace contextRef="#ctx0" brushRef="#br0" timeOffset="175">17657 17051 7569,'-7'2'213,"4"1"1,3 4 0,5-1 0,6-1 0,7-1 0,3 0 0,3-2-1,2 0 1,2-2 0,0 0 21,0 0 1,-2-4-1,-3 0 1,-1 1-1,-2 2 1,-2 1-1,-2 0-3130,-2 0 2895,-1 0 0,-7 0 0,-1 0 0</inkml:trace>
  <inkml:trace contextRef="#ctx0" brushRef="#br0" timeOffset="176">17657 17314 7569,'7'0'168,"1"-1"0,2-2 0,4-1 0,4 2 0,1-1 0,0 1 176,1-2 0,7 0 0,3 3 0,2-2 0,0 0 0,-3 0 0,0 2 1,-1 1-345,0 0 0,4-5 0,-3-2 0</inkml:trace>
  <inkml:trace contextRef="#ctx0" brushRef="#br0" timeOffset="177">18947 17097 7569,'-5'-6'155,"4"-1"0,-3 4 1,4-4-1,4 1 1,3 2-1,5 3 1,3 1 1645,4 0-1722,3-5 0,6 2 1,2-3-1,3 1 1,1 2-1,1 2 1,0 1-1,2 0 24,1 0 0,4 1 1,-5 2-1,-2 2 1,0 1-1,0 2 1,-1-1-1,-1 0-71,-2-2 0,-6 2 0,2-3 0,-3-1 1,-3-1-1,-2 1 0,-3 1-179,-4-2 1,0-1 0,-1-1-1,-1 2-77,-2 2 0,-3-2 0,-5 6 205,0 1 1,-1-3-1,-2 2 1,-2 0-1,-1 3 1,-2 0-1,1 0 66,-1 1 1,0 1-1,-4 0 1,-2 4-1,-1 1 1,-1 2-1,1 2-73,0 0 1,-4 1 0,2 1 0,1 2 0,-2 2 0,2 0 0,-2 1 0,1 0-43,1 3 1,1-3 0,3 0 0,2-2-1,1-4 1,3-3 0,-1-1 232,1-1 1,4-2-1,-4-4 1,3-1 0,-1 0-130,1 1 0,1-6 0,-1-1-2250,-1 0 2214,1-3 0,3-2 0,0-7 0</inkml:trace>
  <inkml:trace contextRef="#ctx0" brushRef="#br0" timeOffset="178">20409 16983 7569,'-11'0'220,"4"-5"1,4-3-1,0 1 1,0 4 0,-2 9 115,-1 7 1,-3 12 0,-5 2-1,-2 5 1,-1 2 0,-1 2 0,1 0-1,-4 4 1,0-1-300,-2 0 1,0 7 0,0-2 0,0 1 0,1 2 0,-1-3 0,1 1-90,3-6 1,-1 0 0,5-4 0,1-6 0,2-4 0,3-3-1,3-3 1,0-4-108,-1-2 0,5-2 1,-2 1-1,1-2 1,1-1-949,-2-2 0,2-4 1107,5 1 0,4-13 0,4-4 0</inkml:trace>
  <inkml:trace contextRef="#ctx0" brushRef="#br0" timeOffset="179">20729 16937 7569,'0'-18'235,"0"-2"1,1 5-1,3 1 43,4 1 0,-3 8 0,-2 5 1,-1 8-1,-4 7 0,0 8 1,-3 6-1,0 5-61,0 4 0,-3 3 1,3 6-1,0 1 1,-1 2-1,0-1 1,1 1-1,2-1-196,-2-1 1,2-2-1,-3-3 1,-1-2 0,1-3-1,-2-5 1,2-5-307,2-4 0,-1-3 1,1-2-1,2-3 1,1-4-2321,1 0 2605,0-6 0,0-1 0</inkml:trace>
  <inkml:trace contextRef="#ctx0" brushRef="#br0" timeOffset="180">21391 16983 7569,'-6'-10'219,"-3"6"0,4-6 0,0 2 0,0 2 0,1-2 0,-1 2 0,-3 2 0,-3 4 0,-4 5 0,-6 6 1804,-4 7-1917,1 4 0,-9 2 1,1 4-1,-3 5 0,-2 4 1,3 1-1,2 0 0,1 1-56,2 2 0,1-4 0,7 1 0,2-3 0,5-1 0,5 1 0,5-2-232,3-3 0,6-2 0,4-6 1,5-3-1,5-4 0,2-4 1,3-2-1,3-2 62,4-2 0,-4-2 1,1-4-1,-2-3 0,-2-2 1,-4-2-1,-2 1 307,-4-2 0,-5-1 0,-3-2 0,-1 1 0,-2-1 0,-3 2 0,-5 1 0,-7 2-297,-6-2 0,-4 4 1,-5 0-1,-5 1 0,-3 0 1,-3 3-1,2 3 110,4 6 0,-1 2 0,4 2 0</inkml:trace>
  <inkml:trace contextRef="#ctx0" brushRef="#br0" timeOffset="181">18970 18239 7569,'-11'0'287,"0"-1"0,6-2 0,8 0 1,8 0-1,8 2 0,8 1 0,6 0 1,4 0-1,3 0 0,5 0 0,6 0 27,4 0 1,0 1 0,8 2-1,-30-2 1,-1 1 0,2 0-1,-1-1 1,2 0 0,-1-1 0,1 0-1,0 0 1,1 0 0,1 0-279,2 0 1,0 0-1,-1 0 1,0 0-1,-1 0 1,1 0 0,0 0-1,0 0 1,0 0-1,1 0 1,2 0 0,0 0-1,-1 1 1,1-1-1,-1 1 1,1 1-111,-1 0 1,0 0 0,-2 0 0,0 0-1,0-2 1,0 0 0,1 0 0,0 0 0,0 0-1,0 0 1,2 0 0,0 0 0,0 0 0,1 0 2,2 0 0,0 0 1,0-1-1,1 0 0,-1 0 1,-1 0-1,-1-1 1,0 0-1,-2 0 0,-1 0 1,-2 0-1,-1 0 1,-2 0-1,-1 1 0,31-3 109,-4-1 1,-3 3 0,-4-3 0,-4 0 0,-2-1-1,-2-2 1,-3 2 12,-4 1 0,-3-3 0,-2 3 0,-1-1 1,-2-3-1,1 0 0,-2 0 0,-3 2-223,-6-2 1,-1 2 0,-6 1 0,-5 0-1,0 1 712,-2-1 0,-4 3 209,-2 3 0,-2 0-570,-5 0 0,3-5 0,-2-3 0,1-2 0,1-2 0,0 0 0,0-2-83,2-1 1,-3-10-1,1 1 1,1-2-1,2-4 1,1 1-1,0-4 1,0-4 0,0-3 0,0-6 1,0-1-1,0-1 0,0-4 0,0-3 1,0-3-32,0 0 1,0-2 0,0 0 0,0-2 0,0 0 0,0 0-1,0 2-34,0 2 0,0 2 1,0 1-1,0 3 0,0 3 1,0 3-1,0 4 0,0 4-402,0 5 0,0 4 1,0 8-1,0 1 1,0 5-934,0 3 1,0 4 0,0 3 1302,0 4 0,5 3 0,1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1.1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20066 13442 7569,'-11'-5'635,"0"4"-437,4-9 1,2 10-1,5 1 1,1 9-1,2 8-97,1 4 1,3 3-1,-3 4 1,-1 5 0,-2 5-1,0 2 1,2 6 0,1 4-1,-2 4 1,-1 1 40,-1 1 1,0 0 0,-1-1 0,-1-3 0,-2-4 0,1-3-1,2-4 1,1-5-179,0-6 0,0-3 0,0-5 1,0-1-1,0-3 0,0-4 0,0-2 1,1-2-353,3 1 1,-3-5 0,4 0 0,1-2 0,1-3 387,3-1 0,2-6 0,-1-1 0</inkml:trace>
  <inkml:trace contextRef="#ctx0" brushRef="#br0" timeOffset="1">19964 13591 7569,'-18'-28'91,"6"8"0,9-2 0,3 4 0,3 4 0,5 0 0,1 0 0,1-1 1,0 1-1,4 2 0,1 0 0,5 1 0,0-1 0,4 1 0,1 1 85,3 2 0,1-1 0,6 4 0,-1 0 0,0 0 0,0 2 0,1 2 0,-2 1 0,-2 0-182,0 0 1,-6 1 0,2 4 0,-3 6 0,-2 3 0,-5 1 0,-5 1-89,-7 3 0,-4 3 1,-3 2-1,-6 1 1,-9 3-1,-7 2 1,-6 1-1,-4 2 42,-4 2 1,-3-1 0,-5 0 0,2 0 0,1-1 0,3-2 0,5-5-110,6-1 0,7-8 1,6-1-1,3-4 0,5-2-430,2-2 1,10-3 590,0-5 0,4-10 0,4-3 0</inkml:trace>
  <inkml:trace contextRef="#ctx0" brushRef="#br0" timeOffset="2">20889 13180 7569,'0'-12'403,"-2"2"1,-1 2-1,-5 5 1,-2 3 1352,-2 3-1683,1 4 0,-5 11 1,-3 4-1,-3 8 0,-1 3 1,-1 3-1,-3 5-37,-3 5 0,2 7 1,0 0-1,1 4 0,14-26 1,1-1-1,0 2 0,1 0 1,1-1-1,1 1 1,-7 30-75,2 1 0,6-6 0,4 1 0,3-5 1,2-2-1,3-4 0,4-3-39,2-2 0,6-9 0,2 2 0,1-4 0,-1-1 1,0-5-1,-1-4 0,3-3-312,-3-1 0,4-2 1,-5-5-1,1-2 0,-1-3 389,-2 0 0,-1-4 0,-2 4 0</inkml:trace>
  <inkml:trace contextRef="#ctx0" brushRef="#br0" timeOffset="3">20980 13682 7569,'-6'-10'118,"-3"2"1,5-7 0,3 4 0,3 3 0,6 6 0,2 4 0,2 6-1,-1 3 1,0 6 0,2 4 0,1 6 172,1 2 1,6 2-1,-2 3 1,3 0-1,4-1 1,0-1-1,-1-3 1,-4-1-198,-2-3 0,0-2 1,4-3-1,-1-2 1,-2 0-1,-2-2 1,-2 1-1,-2-4-243,-1-4 1,-3 1 0,-1-4 0,-3 2-1087,-1-1 0,-1-3 1235,-4 4 0,-5-6 0,-1 3 0</inkml:trace>
  <inkml:trace contextRef="#ctx0" brushRef="#br0" timeOffset="4">21437 13648 7569,'-5'-29'187,"4"1"0,-3 6 1,4 3-1,4 4 0,2 2 1,2 3 87,-1 3 1,-6 3-1,-2 9 1,-8 6 0,-7 10-1,-4 6 1,-5 9-250,1 3 1,-5 4 0,-1 6 0,-3 0 0,-2-1 0,1-1 0,1-2 0,1-3-182,2-4 1,5-4 0,-2-4 0,4-4-1,4-5 1,4-3 0,2-1-318,2-3 0,1-6 1,2 0 471,4 1 0,3-4 0,1 0 0</inkml:trace>
  <inkml:trace contextRef="#ctx0" brushRef="#br0" timeOffset="5">21654 13602 7569,'0'-23'559,"4"2"0,0 2-167,-2 4 0,-2 16 0,-4 8 0,-2 7 0,-2 8 0,2 6 0,1 3 0,1 2-253,-1 3 1,4-2 0,-4 3 0,1-1 0,0 1 0,0 1 0,0-2 0,1-5-116,0-5 0,2-2 0,1-2 0,0-3 0,0-2 0,0-3 1,0 1-636,0-3 1,0-5-2536,0-2 3146,0-4 0,-5-3 0,-2-7 0</inkml:trace>
  <inkml:trace contextRef="#ctx0" brushRef="#br0" timeOffset="6">21460 13374 7569,'-5'-12'135,"3"1"-1,-1 0 1,1-1 0,4 2 0,1 2 0,5 6 0,2 4 0,2 6 0,0 3 0,2 3 0,3 2-137,1-2 1,-3 2 0,3-1 0,-1 1 0,0-1 0,-1 0 0,-2-1 0,-2-1 1,-5-2 0,3 0 0,-3 1 0</inkml:trace>
  <inkml:trace contextRef="#ctx0" brushRef="#br0" timeOffset="7">21962 13385 7569,'5'-11'123,"-3"-1"0,1 1 0,0 1 0,0 1 0,-1 3 0,-3 1 169,-6 2 0,-3 2 0,-2 2 0,-4 3 0,-3 5 0,-2 5 0,-2 3 0,0 2-353,0 0 1,0 1-1,1 2 1,-1 1 0,0 0-1,1-1 1,3-2-744,4-1 1,2-4 0,2 3 803,0-2 0,-1 0 0,1-5 0</inkml:trace>
  <inkml:trace contextRef="#ctx0" brushRef="#br0" timeOffset="8">21985 13420 7569,'0'-17'269,"0"4"1,1-1 0,2 4 0,2 4-68,1 1 1,-2 7-1,3 8 1,-2 6-1,-3 3 1,-1 5 0,-1 5-1,0 5-84,0 4 0,0 4 0,0 6 0,0 3 1,0 0-1,0 0 0,0-4 0,0-3-177,0-2 0,0-6 1,0-2-1,2-6 0,0-4 1,2-3-1,0-2-736,1-3 0,-3-4 795,6 0 0,-16-6 0,1-1 0</inkml:trace>
  <inkml:trace contextRef="#ctx0" brushRef="#br0" timeOffset="9">20832 13499 7569,'-12'-5'131,"2"-1"1,4-3 0,4 5 0,5 9 0,0 8 0,-2 7 0,-1 8 0,0 9 0,0 10 0,-1 6 0,-3 6 0,2 4 0,-1-2 0,1-1 1,2-2-1,2-2 0,1-4 0,5-5-548,2-4 0,5-7 1,1-2-1,-1-6 416,1-4 0,7-1 0,6 0 0</inkml:trace>
  <inkml:trace contextRef="#ctx0" brushRef="#br0" timeOffset="10">22419 13602 7569,'-29'-10'143,"4"2"0,11-5 0,10 4 0,9 5 0,5 3 1,1 1-1,1 1 0,1 1 0,2 5 0,4 2 1,2 3-1,2 1 0,1 1 52,3 1 1,1-2 0,2 2-1,-2-2 1,-1-2 0,1 1 0,0-1-1,0-1-167,-3-2 0,-5-2 0,-2-3 0,-1 0 0,-3 0 62,-2-2 0,-7-1 0,-6 2 1,-10 0-1,-11 4 0,-8 3-35,-7 4 0,-2 2 0,-5 0 0,4 3 1,2 1-1,3-1 0,5-1-318,2-3 1,6-2 0,9 0 0,2-1 0,5 0 0,2 1 262,6-1 0,8-4 0,7-2 0</inkml:trace>
  <inkml:trace contextRef="#ctx0" brushRef="#br0" timeOffset="11">23219 13328 7569,'-12'-18'54,"2"-2"1,2 5 0,3 1-1,2 1 1,-1 2 0,1-1-1,2 3 1,1 6 0,0 8 0,1 7 367,3 7 1,-3 7 0,3 3 0,-3 3-1,-1 5 1,0 1 0,0 2 0,0 1-372,0 2 0,2 5 1,0 3-1,2 0 1,-1-1-1,-2-3 1,0-2-1,2-5-327,0 0 1,5-6 0,-3-5 0,0-2 0,0-4 0,-1-4 0,0-1-1307,0-1 1582,-1-3 0,3 8 0,0-4 0</inkml:trace>
  <inkml:trace contextRef="#ctx0" brushRef="#br0" timeOffset="12">23447 14150 7569,'0'-22'73,"1"0"1,3 2-1,4 2 1,2 0-1,1 0 1,1-2-1,-1-3 1,1-2-1,-2-4 1,-1-3 190,-2-4 0,0-2 0,1 0 0,-1-4 0,-1-1 0,-1 0 0,0 1 0,-2 0-161,-2 2 0,-1-2 0,-1 6 0,-2 5 1,-1 3-1,1 5 0,-1 4-27,0 2 1,-1 6 0,2 6-191,0 4 0,3 4 0,5 14 0,1 4 0,3 7 0,1 5 0,2 7 123,-1 3 0,0 6 0,1 0 1,-1-4-1,2-2 0,1-1 0,2-1 1,1-4-177,-1-6 0,1 1 0,-3-5 0,2-3 0,1-3 0,-1-3 0,-2-1-1741,-1-3 1908,-7-2 0,9 5 0,-2 1 0</inkml:trace>
  <inkml:trace contextRef="#ctx0" brushRef="#br0" timeOffset="13">23436 14002 7569,'-18'-23'67,"6"5"1,9 3 0,3 2-1,3 2 1,5 1 0,2 1-1,3 3 20,2 1 1,4-3-1,8 3 1,5 0-1,3 0 1,3 2-1,0 2 1,-1 1-408,-3 0 1,2 0 0,-10 0 0,0 0 319,-2 0 0,-1-5 0,0-1 0</inkml:trace>
  <inkml:trace contextRef="#ctx0" brushRef="#br0" timeOffset="14">24098 13488 7569,'-16'-34'673,"7"10"0,-2 5-398,5 5 1,2 10 0,4 8-1,2 11 1,0 8 0,2 6 0,-2 3-243,0 3 0,2 2 0,-1-1 0,0 2 0,-2 2 1,-1 0-1,0-5 0,0-4-468,0-4 0,0-4 0,0-5 1,0-1-1,0-3 435,0-2 0,-10-5 0,-3-2 0</inkml:trace>
  <inkml:trace contextRef="#ctx0" brushRef="#br0" timeOffset="15">23847 13511 7569,'-12'-28'132,"6"5"0,3 0 0,6 7 0,6 3 0,4 2 0,3 1 0,2 1 0,2 1 36,2-1 0,2 3 0,2-1 0,4 2 0,0 3 0,-1 2 0,0 4 0,-1 3-169,0 3 0,-2 2 0,-6-1 0,-2 1 0,-2-1 0,-3 1 0,-4-1-28,-5 0 1,-3 1 0,-1-1 0,-1-1 0,-4-1 0,-7-2 0,-4-1 84,-2 0 1,-2-2 0,3 2 0,1 1 0,-1-1 0,3 2 0,1-1-74,2 1 1,5-4-1,3 3 1,6 2-1,6 0-44,5-1 1,3 2 0,6-4 0,0 2 0,0-2 0,1 1 0,1-1 0,2 2 21,-2-2 0,3 4 0,-1-2 0,-3 2 0,-4 1 0,-4 1 1,-5-1 37,-3 0 0,-3 2 1,-5 1-1,-2 3 0,-3 0 1,-7 2-1,-10 0 1,-8 0 15,-7 2 1,-4-1-1,-5 0 1,2-2-1,3-1 1,7-3-1,6-2-828,4 0 0,6-5 813,3 1 0,8-6 0,1 4 0</inkml:trace>
  <inkml:trace contextRef="#ctx0" brushRef="#br0" timeOffset="16">24452 13317 7569,'-5'-29'257,"5"3"0,-1 10 1,5 6-1,2 3 1,1 6 63,0 3 1,2 11 0,-4 10 0,0 6 0,0 7-1,-3 4 1,0 7-219,-2 4 0,-2-2 0,-1 4 0,-5-3 0,-1-1 0,0-3 0,2-1 1,-1-3-351,2-4 0,1-8 0,5-3 1,0-4-1,0-3 0,0-2-1026,0-2 0,1-4 1273,3-5 0,-3-4 0,4 2 0</inkml:trace>
  <inkml:trace contextRef="#ctx0" brushRef="#br0" timeOffset="17">24463 13077 7569,'-22'-22'273,"10"6"0,8-3 0,11 10 0,7 8 0,5 4 0,4 6-22,3 5 0,3 5 0,7 9 0,2 9 1,4 11-1,-20-19 0,-1 2 0,0 1 1,0 2-1,-2 0 0,-1 0-131,-2 1 1,-1-1-1,-2-2 1,-3 1-1,-2-2 0,-2 1 1,3 30-1,-5-3 1,-4-4-1,-4-2 1,-5-1-233,-5 0 1,-10-3 0,-10 3 0,14-26 0,-2-1 0,-2 0-1,-1-1 112,-3 2 0,-2-1 0,-2 1 0,-3 0 0,-40 31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1.16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2570 11307 7674,'6'-5'820,"-1"2"-653,-5-5 1,4 5 0,1-4 0,1 1-1,3 1 1,1 0-164,2 2 0,-5 2 1,1 1-1,1 0 0,1 0 1,1 0-1,2 0 1,2 0-1,3 0 41,0 0 0,4 0 0,-3 0 0,1-1 0,0-2 0,-2-2 1,0 0-1,-1-1 49,4-1 1,-3 5-1,-1-3 1,1 1-1,-1 0 1,-1 2-1,-1 0 1,0 1-83,1-3 0,0 3 1,-1-3-1,4 3 1,3 0-1,1-2 0,0-2 1,1 0-12,2 0 0,-1-3 0,1 4 0,0 1 0,-1-1 0,0 0 0,-2 1 0,-2 2 14,-1 1 1,1 0 0,1 0 0,-2 0 0,-2 0 0,0 0-1,-2 0-28,1 0 1,3 0-1,-1 0 1,4 0-1,4 0 1,3 0-1,4 0 1,3-1 4,1-3 1,5 2 0,-2-6 0,0 0 0,-3 1 0,-3 0 0,-1 2 10,1 3 1,-5-1-1,-1 1 1,-1-2-1,-2 1 1,-1 1-1,0-1 1,3-1 16,2 2 1,0-3 0,6 0 0,-1 0 0,2-2 0,0 2 0,2-1-38,0 0 0,4 3 0,-3-2 0,-1 1 0,2 0 0,-2 2 0,0 1 0,-3 1 9,-4 0 1,1 0 0,-3 0 0,2 0 0,0 0-1,-3 1 1,0 1 10,0 2 0,2 0 0,4-4 0,2 0 0,2 0 0,2 0 0,3 0 0,2 0-16,0 0 1,2-4 0,-6 0-1,1 2 1,0 1 0,-2 1-1,-2 0 23,-2 0 0,-5-4 0,-2 0 0,2 1 1,1 2-1,1 1 0,0 0 0,0 0 6,1 0 0,0 0 0,2 0 0,2 0 0,1 0 0,-1 0 0,-1 0-23,2 0 1,-4 0 0,6 0 0,0 0 0,-1 0 0,-3 0-1,-3 0 1,0 0 26,-1 0 0,-1 0 0,-1 0 0,-2 0 0,0 0 0,1 0 1,-1 0-1,2 0-9,1 0 1,-1 0 0,1-1 0,2-2 0,1 0 0,-1 0 0,0 2-11,-1 1 0,0-2 0,0 0 1,2-2-1,1 2 0,0 0 0,-3 2-1,-2 0 1,-2-1 0,4-2 0,1 0 0,-1 0 0,0 2 0,0 1 0,1 0 63,-1 0 1,0 0-1,0 0 1,2 0 0,1 0-1,1 0 1,-1 0 0,-2 0-80,-1 0 0,1 0 0,-2 0 1,-2 0-1,0-1 0,1-2 1,-1-1 130,0 2 1,2 0 0,-3 2 0,3-1 0,1-1 0,1-2 0,-1 1 0,0 2-52,0 1 1,-3 0-1,-2 0 1,0 0 0,-1 0-1,0 0 1,-1 0-34,1 0 1,-3 4-1,6 0 1,0-1 0,2 1-1,1 0 1,1-1 0,-1-1 62,0 2 1,6-3 0,1 3-1,4-1 1,1-1 0,-1 2-1,2 0-46,3 1 0,-3-3 1,2 5-1,-2-1 1,-1-1-1,-2 1 1,-1 1-1,-1 0-38,1 0 1,-3 3-1,-1-2 1,-1 0 0,1 1-1,2-1 1,1 0 40,-1-2 0,3 4 1,-2-4-1,2 2 1,1-2-1,-2 1 1,-3-2-1,0 1-27,-3 0 1,1-2 0,-3 3 0,-3-2-1,-2-3 1,-2-1 0,0-1 96,-2 0 0,-2 0 0,-1 0 1,-1 0-1,0 0 0,0 0 0,-1 0 1,2 0-77,-3 0 0,2 0 0,-7 0 0,-1-1 1,-1-1-1,-2-2-174,1 1 1,-5 2 0,-3 1-1562,-7 0 0,-8 0 1689,-19 0 0,-11 0 0,-11 0 0</inkml:trace>
  <inkml:trace contextRef="#ctx0" brushRef="#br0" timeOffset="1">6419 4865 7569,'5'-11'-55,"-3"3"1,4 1-1,0-2 1,-4-1 0,-2-1-1,-4 4 1,-2 2 0,-2 1-1,1-1 1,-2 0 1184,-1 0-1071,3-4 1,2 9 0,4 0 0,-3 6 0,-3 4-1,-2 2-12,1-1 0,-2 1 0,1-1 0,-4 0 0,-2 2 0,1 1 0,1 1 0,2-1 17,0-1 0,-1 0 0,1 1 0,-1 2 1,1 2-1,0 2 0,-1 2-61,1 1 1,-5-1 0,1 1 0,0 0 0,-1 1 0,-2 2-1,-1 0 1,1 0 3,1-2 0,-2-1 0,3 1 0,-1 1 0,1 2 0,2-2 0,0-1 6,-1-1 0,2 5 0,-2 1 0,2 2 0,2-2 0,-1 0 0,0 0 0,-2 3-58,-2 1 1,-4 5 0,2 0 0,-2-1 0,-1 0 0,-4-1 0,0 4 0,-2-1 61,1 0 0,-6 5 1,3-3-1,0 4 1,2 1-1,3-2 0,2 0-45,3 2 1,-2-3 0,2 8 0,-4 0 0,-3 2 0,-1 3 0,-1 2-1,13-28 1,0 0 11,1 0 1,-1 1-1,1 1 1,-1-1 0,-1-1-1,0 0 1,-14 27 0,14-28-1,0-1 1,-17 27 0,16-27-1,0 0 34,0 0 0,0-1 1,-16 24-1,1-3 0,1-3 1,-2-1-1,-1-1 0,-1 2 1,2-2 10,0-1 1,0 2 0,-2-2 0,1 2-1,0 2 1,0 0 0,-1 1 0,1 1-8,0 1 1,0 5-1,-2-3 1,-1-1-1,18-24 1,-1 0-1,-19 25 1,18-25-1,1 0-6,0 0 0,-1 0 0,-17 24 0,18-24 1,0 0-1,0 0 0,0 0 0,-16 26 1,18-25-1,0 0 0,-16 28-37,-1-2 1,18-25 0,0 0-1,-17 25 1,0 2 0,-1-1-1,1 0 1,-1-1 0,16-26-1,1-1 134,-1 1 1,0 0 0,-19 22-1,3 4 1,1 1 0,0-1 0,0 0-1,-1 2 1,19-27 0,-1 0-61,-13 29 0,-2-1 1,6-3-1,0-4 1,2-2-1,1-1 1,2 1-89,2 2 1,-4 5 0,1 5 0,9-28 0,0-1-1,-2 0 1,0 0 0,0-1 0,-1 0 0,-1 0-1,1-2 39,-19 26 1,18-25 0,0 0 0,-17 26 0,16-27 0,0 1 0,1 1 0,-1 0 0,0-1 0,0 1 0,-13 27 0,1-2-1,5-1 1,1-1 0,1 2-1,1-5 1,2-3 0,2-3-1,2-2 1,2-1-54,1 1 0,2-6 0,-1 1 0,1-6 1,0 0-1,0-4 0,3 0 0,1-5-208,2 1 0,0-6 0,2-1 0,0-2-164,0-1 0,2-1 1,1 0-1,0 1 1,0-1 420,0 1 0,-5 4 0,-2 2 0</inkml:trace>
  <inkml:trace contextRef="#ctx0" brushRef="#br0" timeOffset="2">6613 4717 7569,'0'-12'72,"0"5"1,-2-1 0,-1 1-1,-5 0 39,-2 3 298,3 3 1,1 1-178,2 0 0,2 0 0,-6 1 0,-1 3 0,-1 4 0,0 2 0,1 1-292,2 1 1,4-1 0,-2 1 0,1-1 0,0 1 0,2-1-813,0 0 0,2 1 965,0-1 0,0-3 1,-1-2-1,-3-1 0,-2-1 1,-2 0-1,1 0 789,-2-2 1,-1 3-805,-2-1 1,6 1-1,3-2 1,6 0-1,3 1 1,2 1-13,0 3 0,-5 3 0,4 5 0,-2 1 0,-1 4 0,-1 0 0,3 3-11,0 0 1,1 2 0,5-1 0,1 3 0,2 0-1,3 1 1,2-1 0,1 1-29,4 1 0,0-4 1,-2 3-1,0 1 0,-1-1 1,0 2-1,-2 4 0,-2 2 68,-1 1 0,2 5 1,-3-3-1,2 2 0,2 0 1,1 1-1,0 2-36,2 0 1,2-4 0,8-2-1,0-1 1,0 2 0,2-1-1,-2 2 1,-2-2-41,1 0 0,-3 3 1,2-2-1,-1-1 1,1 2-1,-2-2 1,-1 1-1,-2 1 61,2 2 1,1-2 0,4 1 0,-1 0 0,-1-1 0,0 1 0,1 0 15,-2-1 0,2 2 0,-4-4 0,0 1 0,1 2 1,0 1-1,2 4 0,-1 0-82,1 0 0,-6-6 0,3 1 1,-1 1-1,1 2 0,0 1 1,-1-2-46,-1-2 1,-1 3 0,1 0 0,0 3-1,-2 2 1,-2-1 0,-4 1 0,-1-1 165,1 2 0,-3-3 0,3 5 0,0 2 0,-1-1 1,0 2-1,1-1 92,2-1 1,3 4-242,4-9 1,-3 3 0,4-4 0,0-1 0,2 1 0,3-2-136,1-3 0,-4 2 0,-2-5 1,0 2-1,1 0 0,1 0 0,-1 0 120,-1 0 0,-1-5 1,-4 2-1,0 0 0,1 2 1,1-1-1,2 0 0,-1-2 3,2 0 1,-2 0 0,3-4-1,0-1 1,-1-1 0,0-2-1,-1 2-83,0 1 0,-2-2 1,2-1-1,0 0 1,0 0-1,-3-4 1,-3 0-1,-3-1 138,-1 2 0,-2-1 0,-4-3 0,0 0 0,-3 0 0,0-2 1,1 0-1,1-2 27,1 1 0,1-2 0,-1 0 0,1-2 0,-1-2 0,1-1 0,-1-2-75,0 1 0,5 0 0,-1 1 0,0 0 0,0-3 0,1 0 0,-2 0 39,-2 2 1,1-1 0,1 0-1,1 1 1,-1-1 0,-1 2 0,-2 1-1,1 1-4,-1-1 0,4 0 0,2 0 0,-1 1 0,1-1 0,-2-1 0,0 0 0,0 1-16,-1 1 1,-1-3-1,-2-1 1,1 1-1,-1 1 1,1 0 0,-2-2 39,-3 1 0,4-1 0,-5 0 0,2 2 0,-2 1 0,0 1 0,-1-1 0,2-1-79,-1-2 0,-2 1 1,2 0-1,1 2 0,-1 2 1,3-2-1,0 0-13,-2 1 1,3-3 0,-2 4 0,2-4 0,0 1 0,-1 1 0,-1 1 0,1-1-15,1-1 1,-2-2-1,-1 1 1,1 0-1,-1 2 1,1 2-1,0-2 113,-2-2 1,3 0-1,-5-1 1,-1 2-1,1 1 1,1 1 0,2-1-1,0-1-49,0-2 0,3 0 0,-4 1 0,2-1 1,-1 1-1,1-1 0,0 1-54,-1-1 1,0 0 0,1 1 0,0-1 0,1 1 0,0-1 0,0-1 137,-2-2 1,-3 1-1,2-4 1,1 1-1,-1 2 1,2-1 105,-2 1 0,3 0 0,-5 3 0,-2 0 1,1 1-219,1-1 1,-3-3-1,3 0 1,-2 0-1,1 3 1,2-1-1,0-1-121,0-2 1,-1-3 0,-3 2 0,2 1 302,0-1 0,6 2 0,-2 3 1,0 1-280,1-1 1,0 0 0,3-1-1,-1-1 1,-1-2-406,-1-2 0,-2 0 0,3-3 0,-2 2 0,2-1 532,1-2 0,7-6 0,1-1 0</inkml:trace>
  <inkml:trace contextRef="#ctx0" brushRef="#br0" timeOffset="3">6613 11078 7569,'-12'0'-31,"6"5"511,-4-3 1,7 3 0,-3-4 31,1 3-541,1-3 1,4 5 0,-1-3 0,-2 2-1,-2 1 1,-1 3 0,-3 0 0,0 0 0,0-1-155,2 0 0,4 3 0,-1 0 0,3 0 0,2 0 95,3-4 1,2-2 0,7-5 0,1 0 0,2-1 0,1-4-1,1-5 1,-2-4 109,1 0 1,-3 0 0,-5 0 0,-3-3 0,-1 1 0,-2-2 0,-2 2 0,-1-1 207,0 3 0,-5-2 0,-3 2 0,-2 2 0,-1 5 0,-2 2 0,-1 3-196,-1 5 1,1 3-1,5 6 1,2-1 0,2 2-35,3 2 0,6 3 0,2 5 0</inkml:trace>
  <inkml:trace contextRef="#ctx0" brushRef="#br0" timeOffset="4">7047 9399 7569,'1'-10'-27,"3"3"1,2 2 0,2 1 0,-1-1 0,2 0 0,1-2 0,3 1 0,1-3 0,1 0 0,-1 0 0,-1 3 269,-2 1 1,-3 1-1,-2 5 1,-1 4 0,-2 7-1,-3 6-167,-4 3 1,-2 7 0,-6 4-1,1 3 1,-1 3 0,2-1-1,3-1 1,3-2-151,3 0 0,1-1 1,1-1-1,1-2 1,4 1-1,0-2 1,1-2-41,0-3 1,-1-3-1,-3 0 1,2-4 0,0 0-1,0-3 1,-3-1 204,0-2 1,-2 0 44,0 1 1,0-5 0,0 1 0,0 1-47,0 1 1,0-2 0,-2-1 0,0 2 0,-2 1 0,2 2-1,0-1-88,2 1 1,0-1-1,0 0 1,0 2-1,0 1 1,2 1-1,1-1 1,5 0-67,2 1 1,-2-1 0,-1 5 0,1 2-1,0 0 1,-2 3 0,0 2 0,-1 2-18,0 1 0,1-2 1,-4 2-1,3-1 0,1-2 1,2 1-1,0 0 35,-1-2 1,-3-1-1,4-1 1,-1-1 0,0-3-1,-2-3 1,-1-1 153,-1 1 1,1-1-1,-4-4 1,0 1-1,-1-2 1,-3-1 0,-3-3 176,-4-1 1,-5 3-1,-3-5 1,-4 0-1,-4 0 1,-3-1-1,-2 2 1,2 0-252,3 1 0,4-4 0,4 3 0,4-2-1137,2 2 1,9-3 1102,8 3 0,8-2 0,11-2 0</inkml:trace>
  <inkml:trace contextRef="#ctx0" brushRef="#br0" timeOffset="5">7858 9811 7569,'-6'-17'218,"4"4"0,-6-1 1,1 8-1,-1 9 0,2 8-247,1 5 1,1 4 0,4 4-1,0 0 1,0 0 0,0-3-1,0 0 1,1-4 0,2-1-463,0-4 0,5 0 0,-4-1 491,-2 1 0,5-1 0,-1 1 0</inkml:trace>
  <inkml:trace contextRef="#ctx0" brushRef="#br0" timeOffset="6">7526 10336 7569,'-15'-10'54,"8"1"0,9 3 70,7 0 0,7 3 0,5 3 0,3-2 0,4 0 0,1-2 0,3 0 1,1-1-198,1-2 0,-1 0 0,-1 1 0,-3-1 1,-1 2-1,-4-1 0,-3 1 0,-3-1 73,-1-1 0,3 0 0,-2-5 0</inkml:trace>
  <inkml:trace contextRef="#ctx0" brushRef="#br0" timeOffset="7">7675 10496 7569,'-12'0'64,"6"-5"1,4-3 0,4-2 0,6-1-1,2-1 1,1 1 49,1-1 0,3 5 0,1-1 0,2-1 1,2 0-1,2 2 0,0 3 0,-2 1-32,-1-1 1,-4 3 0,3-1 0,-2 4 0,-3 6 0,-4 2-82,-5 1 0,-8 2 0,-4 1 0,-2 3 0,-1-1 0,-1 2 0,0 0 0,-2 1-26,-1-2 1,-1 5 0,6-4-1,1-1 1,3-1 0,1-4-1,2 0 207,2-1 1,1 1-1,1-2 1,3-1 0,4-3-1,2-1 29,1-2 0,6-2 0,2-1 0,2 0 0,2 0 0,0-1 0,0-2 0,0-1-457,0 2 246,-1 1 0,1 1 0,0 0 0</inkml:trace>
  <inkml:trace contextRef="#ctx0" brushRef="#br0" timeOffset="8">6773 11307 7569,'-18'-12'106,"3"1"0,7-1 1,4 1-1,4 1 0,4 2 1,4 4-1,2 3 0,1 1 1,1 1-1,0 3 1,2 4-16,1 2 1,4 5 0,-3 0 0,-1 1 0,0-1 0,0 1 0,1 2 0,-1 2-148,0 2 0,0 1 1,-5 0-1,-1 0 1,-1 1-1,0 1 0,-2 3 1,-2 1-13,-3 3 1,-1 1 0,0 1 0,0 0 0,0 1 0,-1-1 0,-2 1 60,-1 4 1,-3-4 0,2 3-1,0-2 1,0-3 0,1-2 0,0 0-1,0-1 114,2-1 0,0-2 0,2-7 0,0-2 0,0-1 0,2-5 0,0-1 0,3-5 203,2-1 1,-4 3 0,5-5-1,1 0-255,1-2 1,0 0 0,-1 2-1,-1 1 1,1 0-144,1 1 1,1-3-1,1 6 1,-2 1 0,-1 1 112,-2 1 1,-3 1 0,2 0 0,1 2 0,-2 3-1,1 1 1,-1 2-48,0 1 0,-1 2 0,-4 0 0,0 1 0,0 2 0,0 2 1,0 1-1,0 4-16,0 4 0,0-2 1,0 4-1,1-1 1,2 1-1,2-1 1,1 0 2,3 0 1,1-1 0,2-6 0,-1-2-1,-1-1 1,-2-1 0,-4 0 0,-3-1 101,-1 0 1,-1-2 0,-3 0 0,-4 1 0,-3 2 0,-4-3 0,-4-2 0,-3-5 142,-1 0 1,2-2-1,0-5 1,2-1-1,0-2 1,1-2-1,2-3-332,-1-1 0,9-6 1,-3-2-1,5-3 0,4-3 1,0-2-1,4-6 122,1-4 0,9-4 0,6-5 0</inkml:trace>
  <inkml:trace contextRef="#ctx0" brushRef="#br0" timeOffset="9">7526 11478 7569,'-5'-11'41,"4"-1"1,-2 3 0,5 5 0,2 8-1,-1 6 1,1 6 0,1 3 41,2 2 0,-5 2 0,3 0 0,-1-2 0,0 0 1,-2-2-1,1 0 0,-1 0 0,2-1-559,-1-2 1,-2-1 475,-1-3 0,0-1 0,0 1 0</inkml:trace>
  <inkml:trace contextRef="#ctx0" brushRef="#br0" timeOffset="10">7366 11935 7569,'-6'-8'317,"4"2"1,4 1-60,6 2 0,3-2 0,3 1 0,3 2 0,0-1 0,5 1 0,2-2 0,3 1-366,-2 2 0,0 1 0,1 0 0,0 0 0,-1 0 0,-4 0 0,-2 0 0,0 0-2247,-1 0 2355,-1 0 0,-6-5 0,0-1 0</inkml:trace>
  <inkml:trace contextRef="#ctx0" brushRef="#br0" timeOffset="11">7515 12049 7569,'-11'6'570,"0"-2"-334,4-8 0,2 2 1,6-6-1,3 1 0,3 0 1,5 2-1,2 1-117,1 1 0,4-3 1,-3 4-1,1-2 0,1 2 1,-2 0-1,1 2-85,-3 0 0,-3 2 1,-3 1-1,-4 5 1,-3 3-99,-1 5 0,-1-2 0,-3 5 0,-5 1 0,-4 2 1,-2 0-1,1 1 0,3-1-62,3-3 1,-1 1 0,4-3-1,0-1 1,0 1 0,2-3 282,2-2 0,6-5 1,3-4-1,3-1 1,4-2-1,4 0 1,2-2 161,-2-1 1,2-2-1,-3-3 1,1 3-1,-1 1-319,-2 0 0,-5 6 0,-6 4 0</inkml:trace>
  <inkml:trace contextRef="#ctx0" brushRef="#br0" timeOffset="12">3072 15098 7569,'-18'-11'100,"-1"0"0,7 0 0,2 4 0,1 2 0,1 1 0,0 0 0,0 2 0,-3 0 0,1 4 0,1 1 0,3 6 0,1 5 0,2 5 0,3 4 0,3 4 155,1 3 1,5 7 0,-2 2 0,3 1-1,3 2 1,0-1 0,-1 5 0,-1 0-1,-1 2-382,0-1 0,-2 4 1,-1-2-1,2-2 0,1-2 1,2-6-1,-1-2 1,0-6-1,0-3-163,-4-6 1,3-1-1,-3-5 1,-1-2-1,-1-2 1,-1 0 0,0-1 289,-2 1 0,5-1 0,-1 0 0</inkml:trace>
  <inkml:trace contextRef="#ctx0" brushRef="#br0" timeOffset="13">2787 15155 7569,'0'-22'119,"0"4"0,0 3 0,1 3 0,1 3 0,4 2 1,0-2-1,3-1 0,1 0 26,1 2 0,7-2 0,4 2 0,4-1 0,4 2 0,1 2 0,2 1 0,3 0-50,2 1 1,-3 6 0,3 2-1,-2 1 1,-3 3 0,-1 3 0,-28-10-83</inkml:trace>
  <inkml:trace contextRef="#ctx0" brushRef="#br0" timeOffset="14">3244 15398 9362,'-13'10'-65,"-32"18"-136,0-1 0,2-3 0,3-1 0,7-3 0,5-4 201,7-4 0,3-3 0,7 2 0</inkml:trace>
  <inkml:trace contextRef="#ctx0" brushRef="#br1" timeOffset="15">3221 15030 7569,'-12'-6'0,"-3"-3"127,0 5 0,0 0 0,3 4 0,1-1 0,-1-2 0,1-1 0,2 2 0,5 1 0,8 1 0,5-2 36,2-1 0,1 1 0,-1-2 0,1 3 0,-2 2 0,-3 3-64,-3 4 0,-3 2 0,-1 1 1,0 1-1,0-1 0,2 1 0,1-1-130,5 1 1,-2-2 0,2-1-1,2-2 1,3 1 0,2-1-1,-1 0 1,-1-1 89,-2 0 0,1-2 0,-1 3 1,0-1-1,1-1 0,-1 1 1,1-1-1,-2 2 22,-2-1 1,2-2 0,-3 2 0,3 1 0,2-1 0,-1 2-169,1-2 0,-6 0 0,-1-3 0,-1 2 0,0 1 42,-2 3 1,0 1-1,-2 2 1,0-1-1,0 1 1,-2-1 87,-2 0 1,2 0-1,-6-3 1,-1-1 0,-2-1-1,-3 0 1,-2 2-1,-2-2-53,-3-2 0,-4-1 0,-2-1 1,2 2-1,1-1 0,2-1 1,2 1-990,1 1 0,9-1 999,-2-3 0,9 5 0,-2 2 0</inkml:trace>
  <inkml:trace contextRef="#ctx0" brushRef="#br1" timeOffset="16">3997 14996 7569,'5'-18'-5,"-2"0"0,3 4 0,1-1 0,-1 1 0,2 1 0,-2 2 0,-2-1 0,-4 2 1,-4 3-1,-4 3 0,-2 3 0,-1 1 297,-1 0 0,1 5 1,-2 4-1,-1 4 1,-1 8-1,0 4 1,-2 7-1,0 6-252,-1 8 0,-4 1 1,4 7-1,-1 5 1,10-28-1,1 1 1,-1 1-1,1 1 1,1 0-1,0 1 0,1-1 1,-1 0-122,1 1 1,1-1 0,-1 29 0,2-2-1,5-2 1,6-5 0,5-4 0,5-9 20,3-4 0,2-4 0,2-2 1,1-5-1,2-3 0,-2-4 1,-1-4-94,-1-2 0,0-3 0,0-2 1,0-4-1,-2-3 0,-2-1 153,-4 0 0,3 0 0,0 0 0</inkml:trace>
  <inkml:trace contextRef="#ctx0" brushRef="#br1" timeOffset="17">4443 15087 7569,'-12'-5'204,"2"-3"1,3-2 0,3 1 0,4 7 0,2 9 0,3 11 0,2 9-1,2 7 1,-1 8-82,0 6 1,1-1 0,-5 4 0,-2 0 0,0 1 0,-2 0 0,0-3 0,0-2-207,0-1 1,0-6 0,0-2 0,0-3 0,0-5 0,0-4 0,0-6 0,0-5-782,0-2 1,0-2 863,0 1 0,5-6 0,1-1 0</inkml:trace>
  <inkml:trace contextRef="#ctx0" brushRef="#br1" timeOffset="18">4705 15213 7569,'-11'-23'83,"1"5"1,2 3 0,6 3 0,4 5 0,6 3 0,2 3 0,1 2 0,1 3 93,-1 3 0,2 6 1,2 5-1,4 6 0,3 5 1,1 5-1,-2 4 0,-1 2-85,0-1 0,-3 3 0,4-4 0,-4-1 0,0-2 0,-2-2 0,0-2-152,1-5 0,3 1 1,-3-3-1,1-3 0,-1-4 1,-2-3 59,-1-1 0,3-2 0,2 1 0</inkml:trace>
  <inkml:trace contextRef="#ctx0" brushRef="#br1" timeOffset="19">5151 15270 7569,'-13'-23'130,"-1"0"1,10 1 0,2 3 148,1 4 1,1 13 0,-2 8 0,-3 10 0,-6 12-1,-8 8 1,-5 6 0,-4 3-293,-1 5 1,-2 2 0,15-24-1,-1 1 1,-13 27 0,3-4-1,4-5 1,4-6-387,4-6 1,7-3-1,4-11 1,3-2-1,2-3 399,3-4 0,3-5 0,4-2 0</inkml:trace>
  <inkml:trace contextRef="#ctx0" brushRef="#br1" timeOffset="20">5219 15167 7569,'-11'-23'166,"5"1"0,2 3 1,4 5-1,4 6 0,3 4 1,3 3-1,2 1 0,-1 0-145,1 0 0,-1 5 0,2 2 0,2 5 0,3 3 0,1 4 1,-1 2-1,-2 1-289,-2-3 1,-1 1 0,-1-4 0,2-2 0,2-2 0,-3 0 0,0-2 267,-1-3 0,-1 4 0,0-5 0</inkml:trace>
  <inkml:trace contextRef="#ctx0" brushRef="#br1" timeOffset="21">5653 15178 7569,'0'-11'194,"0"-1"1,0 1 0,-1 1 370,-3 2 1,2 3-1,-6 8 1,-1 4-1,-2 9-512,-4 4 0,1 8 0,-5 2 1,-2 5-1,0 3 0,-2 3 1,1 3-120,3-2 1,1 1 0,6-7 0,-1-1 0,3-5 0,1-2 0,3-3 0,2 0-222,3-3 1,1-3 0,0-1 0,0-1-1,0-3 1,1-2 0,3 0 286,3-1 0,3 1 0,2-1 0</inkml:trace>
  <inkml:trace contextRef="#ctx0" brushRef="#br1" timeOffset="22">5790 15133 7569,'-11'-28'87,"5"4"0,2-2 1,3 5-1,2 3 1,1 1-1,2 3 1,0 3 340,1 3 1,-2 0-1,3 5 1,0 4 0,-1 7-1,2 6 1,-2 7-275,0 9 0,0 3 0,-3 11 0,2 4 0,-1 3 0,-2 5 1,-1 2-217,0 3 1,0 0 0,0-5 0,0-3 0,0-3 0,1-3 0,2-3 0,1-2-485,-2-4 0,3-4 0,0-3 0,0-6 0,1-3 546,-4-3 0,4-5 0,1 2 0</inkml:trace>
  <inkml:trace contextRef="#ctx0" brushRef="#br1" timeOffset="23">6396 15258 7569,'-23'0'159,"5"-4"1,3 1 0,3 1 0,5 5 0,3 5 0,4 3 0,4 3 0,3 2 0,5 2 0,3 2 0,4 2 0,3 0-1,2-2 30,2-1 0,0-5 0,4 1 0,1-2 0,-2-2 1,-2 1-1,-3-2 0,-3-1-209,-2-2 1,-3-3 0,-8 2 0,-1 1 0,-3-2 0,-6 1 27,-4 1 0,-13-1 0,-5 3 0,-5 0 0,-6 2 0,-3 3 0,-2 0-127,-3-1 1,3-2 0,2 1-1,4-1 1,3-1 0,6-1 0,5-3-499,4-1 0,10 1 0,7-4 1,8 2 616,5-2 0,12 0 0,-2-2 0</inkml:trace>
  <inkml:trace contextRef="#ctx0" brushRef="#br1" timeOffset="24">7070 14904 7569,'-28'-16'-29,"5"3"1,0-1 0,8 8 0,6 8 0,5 10 206,3 4 0,1 8 0,0 8 0,0 5 0,0 6 0,1 4 0,2 4 0,2 1 0,0 2-65,0 2 0,2 0 0,-2-3 0,1-3 1,0-3-1,-1-2 0,0 0-458,-2-3 1,2-3-1,0-5 1,1-1 344,3-2 0,-4-3 0,0-6 0</inkml:trace>
  <inkml:trace contextRef="#ctx0" brushRef="#br1" timeOffset="25">7389 15806 7569,'0'-15'178,"2"0"0,1 0 0,5 0 1,2-2-1,0-1 0,-1-3 1,-1-5-24,1-4 1,0-3 0,-1-3 0,0-2 0,1-5 0,0-4 0,-2-2 0,-3-1-113,-2-1 0,-2 8 0,0-2 1,0 0-1,0 3 0,-2 3 1,0 6 144,-2 4 1,-1 6-1,1 5 1,-2 2-172,-1 2 1,2 7-1,7 7 1,1 8-1,5 6 1,3 6-1,3 6-43,2 4 1,4 12 0,-1 4 0,2 1 0,2 1 0,0 0 0,-1 0-1,-2-2-120,-1-3 0,-1-7 0,1-1 0,-3-4 0,0-3 0,-1-3 0,-1-2-669,-2-4 1,-4 1-1,-2-5 815,-1-1 0,-1-1 0,-4-2 0</inkml:trace>
  <inkml:trace contextRef="#ctx0" brushRef="#br1" timeOffset="26">7469 15647 7569,'-16'-5'105,"3"-2"0,-1-4 0,5-1 0,5 1 1,3-1-1,2 1-58,3 0 1,8-1 0,7 1 0,4-1 0,3 1 0,6 0 0,3-1 0,3 1-789,-1-1 741,-1 6 0,-2-9 0,0 2 0</inkml:trace>
  <inkml:trace contextRef="#ctx0" brushRef="#br1" timeOffset="27">7972 15098 7569,'-23'-28'147,"5"9"0,4 0 1,5 5-1,6 3 79,1 0 0,4 4 0,1 5 1,4 4-1,0 7 0,1 6 1,0 8-165,-2 6 1,3 9 0,-5 4 0,-1 1 0,1 1 0,0-4 0,0 1-301,1-1 0,-4-3 1,3 0-1,-3-5 0,-1-6 1,0-3 237,0-4 0,5 3 0,2-4 0</inkml:trace>
  <inkml:trace contextRef="#ctx0" brushRef="#br1" timeOffset="28">7812 15076 7569,'-18'-23'96,"3"4"1,9 1-1,6 1 1,7 3-1,6 3 1,3 2 0,3 3 65,5 1 0,4-3 0,7 4 0,-1 2 0,1 0 0,1 2 0,0 2 0,-5 0-54,-2 2 1,-3 5 0,-7-1 0,-4 2-1,-4 1 1,-2 1 0,-2-1 0,-2 0-129,-3 1 1,-4-1-1,-3 1 1,-3-1 0,-3 1-1,-3-2 1,0-1-199,1-2 1,2 0 0,-1 1 0,1 0 0,1 1 278,2 1 0,3-2 1,5-1-1,0 2 0,5-2 1,3 0-1,2 1 1,3-1-1,2 0 1,2-1-1,3-1-28,-1 0 0,0 4 1,3-3-1,0 2 0,-3 0 1,-2 1-1,-2 1-33,0 1 1,0 4 0,-5 2 0,-2-1 0,-4 2 0,-3 0 0,-2 1 0,-3 0 38,-4 0 1,-8 0 0,-6 4 0,-4 0 0,-2-2 0,-1-2 0,1-3-211,0-4 0,5-4 1,5-2-1,2-1 1,2-2-1,2-3 171,5-4 0,2-2 0,5-6 0</inkml:trace>
  <inkml:trace contextRef="#ctx0" brushRef="#br1" timeOffset="29">8474 14859 8119,'-17'-17'1014,"1"4"0,10 1-865,6 7 0,1 15 0,7 14 0,-1 5 1,1 7-1,-2 5 0,-1 8 17,-2 4 1,-2 3-1,-1 0 1,0-3-1,0-4 1,0-2 0,0-3-1,0-5-398,0-5 1,-1-7 0,-2-2 0,0-3 0,0-5-1,2 0-988,1-3 1,1-6 1219,3-5 0,2-1 0,6-2 0</inkml:trace>
  <inkml:trace contextRef="#ctx0" brushRef="#br1" timeOffset="30">8497 14539 7569,'-6'-18'18,"2"3"0,8 8 0,3 7 1,4 7-1,0 3 296,0 1 0,2 7 1,2 6-1,6 9 1,4 9-1,4 6 1,2 6-1,-1 1-217,-14-26 1,0 0-1,0-1 1,0 1-1,0-1 1,-1 1-1,14 28 1,-1-1 0,-2-2-1,-3-2 1,-4 0-334,-4 0 0,-6-3 0,-3 0 0,-1-2 0,-4-1 0,-3-1 0,-7 2-1495,-5 3 1731,-9-3 0,-6 4 0,-5-6 0</inkml:trace>
  <inkml:trace contextRef="#ctx0" brushRef="#br1" timeOffset="31">9354 15167 7569,'-12'6'343,"6"-1"-202,1-5 1,7 0-1,5 0 1,5-1-1,4-1 1,1-4-1,1 1 1,4 0-1,2 3 1,3-1-1,-1 1 1,2-2-37,3 1 0,-4-2 0,0 1 0,-2 1 1,1-1-1,-1 0 0,-2 1 0,-4 1 0,-1-1-557,0 0 0,-4-1 0,1 4 1,-4 1 451,-3 3 0,2-3 0,-4 4 0</inkml:trace>
  <inkml:trace contextRef="#ctx0" brushRef="#br1" timeOffset="32">9468 15407 7569,'-12'5'233,"2"-3"1,4 6-1,6 0 1,6-1-1,6 0 68,3-2 0,3 2 0,6-2 0,2 0 0,6 0 0,5-2 0,5-2 0,2-1 1,2 0-315,0 0 1,-4-4 0,-3-1-1,-2 0 1,-6-1 0,-1 0 12,-5-3 0,-6-1 0,-2-2 0</inkml:trace>
  <inkml:trace contextRef="#ctx0" brushRef="#br1" timeOffset="33">10496 14562 7569,'-29'-23'159,"6"2"0,9 5 1,5 7-1,5 7 0,3 8 1,1 7-1,0 7 0,0 5 1,1 6-1,3 2-41,4 1 1,-2 1 0,1 2-1,1 0 1,0-3 0,-2-2 0,-1-1-1,-1-2-638,1-3 1,-4-2 519,3-1 0,2 5 0,1 1 0</inkml:trace>
  <inkml:trace contextRef="#ctx0" brushRef="#br1" timeOffset="34">10256 15293 8228,'-11'0'381,"2"-6"0,5 0 1,8 0-1,6 2-137,5 3 0,0-3 0,8 0 0,5 2 0,5-1 0,6 0 0,6 0 1,3 0-224,0 2 0,-1-3 1,-1 0-1,-2 0 0,-2 1 1,-5-1-1,-5 1 0,-6 2-1404,-2 1 1,-6 0 1382,-3 0 0,-7 5 0,-3 1 0</inkml:trace>
  <inkml:trace contextRef="#ctx0" brushRef="#br1" timeOffset="35">10553 15498 7569,'-18'0'907,"3"-5"1,9-1-1,7-2-668,9 0 0,6 5 0,9-4 0,1 1 0,3 1 1,1 0-1,-2 2 0,-3 2-248,-2 1 0,1 1 1,-9 3-1,-1 2 0,-1 3 1,-3 1-1,-3 3-124,-3 0 1,-4 5 0,-4 1 0,-4 3 0,-5 4-1,-4 1 1,0-1 0,-2 1 121,1-1 1,-2 2-1,4-2 1,2 0-1,3 0 1,3-3-1,5-3 179,1-1 0,7-5 0,3 1 0,3-2 1,5-2-1,4-1 0,4-2 0,4-4 251,1-3 0,2-1 1,2 0-1,-2 0 1,-2-1-1,-1-2 1,-2-1-627,-2 2 0,-6-3 207,-3 1 0,-2-5 0,-2 3 0</inkml:trace>
  <inkml:trace contextRef="#ctx0" brushRef="#br1" timeOffset="36">18764 4911 7569,'-11'0'-421,"3"-4"387,1 0 1,4-5-1,-1 1 1,3-5 0,1-2-1,1 1 1,2 1-1,2 0 1,0-1 0,2-1-1,-2 1 1,0 2 0,-2 1 1607,3 4-1570,-5 2 1,4 6 0,-4 1-1,2 4 1,1 0 100,-2 3 1,3 1 0,0 1 0,2 1 0,0-1 0,1 1-6,-1-1 0,-3 0 0,3 1 0,-1 1 0,-1 1 0,1-1 0,1 0 0,0-1-25,0 0 1,3 1 0,-4-4 0,2-2-1,-1 2 1,2 1 0,0 2 0,0 1-118,-1 2 1,-1-2 0,5 2 0,-1-1 0,0 0 0,0 2 0,-2 2 0,-2 1 102,2-1 1,-3 3 0,1-2-1,-1 3 1,0 1 0,2-2 0,0 0-24,-1-2 0,1-2 1,3 2-1,2-3 0,1-4 1,1 0-1,0 0 0,1 2 11,-1 2 1,1-1 0,-2-2-1,2 2 1,-1 3 0,0 2-1,0 1-26,-1 4 0,-2 1 0,-4 0 0,0 2 0,1-1 1,1 1-1,3-2 0,1-2-39,1-1 0,0 0 0,-2-2 0,1-1 0,2-2 1,2 0-1,1-2 0,0 1 23,0-3 1,0 2 0,3 1-1,-2-1 1,-1 2 0,0 1-1,-1 4 13,-3 2 0,-1 2 1,0-3-1,1 3 1,-1 3-1,-1 2 1,0-2-23,2-3 9,-2-3 0,3-1 0,-3 0 0,2 0 0,3 0 0,1-1 0,-1 0 10,-2-3 1,4 1 0,-1-4 0,3-2-1,1-1 1,0 1 0,0 2 0,-1-2-17,1-2 0,0 0 0,-1 0 0,-2 2 1,-1 3-1,0 1 0,0 2-16,0 2 0,-5 0 1,3 2-1,-2 2 1,0 1-1,-1-3 1,-1-3-1,-2-2 10,0 2 0,2-5 1,1-1-1,3-1 1,-1-1-1,1 0 1,-3-3 42,-2 0 0,3 0 0,1 1 0,-2 1 1,-2-1-1,0 2 0,-1 1 0,1 2 13,-1 2 1,0-3 0,1 4 0,-1 2 0,-1 0 0,-1 2 0,-1 0-55,1 0 0,1-2 0,1 0 1,1-2-1,-1 1 0,1 0 0,-1 1 1,1-2 19,-1 1 0,0 2 0,1 2 0,-1 2 0,1 4 0,-2 0 0,-1 0 118,-2 2 1,0 1-1,1 1 1,0 1-1,1-1 1,0-1-1,1-1 1,0-3-99,3-1 0,1 0 0,-1-3 0,0 2 0,3-2 0,-2-1 0,0 0 0,0 2-73,1 0 0,1 5 0,-2-5 0,3 0 0,-1-1 0,1 1 0,-2 0-17,1 0 1,-3-2 0,4-1 0,-2-1 0,1 1 0,1 0 0,1 0 0,-2 0 29,1 0 1,3 1-1,-2 0 1,1 1-1,-1-1 1,-1 2 0,0-2 41,-1 0 1,1-2-1,-3-2 1,1-1-1,-1 1 1,-1 0-1,-2 1 1,0-2-5,1 1 1,-1-2-1,1 0 1,-1-1-1,1 0 1,-1 1-1,-1-2 1,0 2-13,2 0 1,-3-4 0,6 2 0,-3-1 0,0 1-1,-1-2 1,-1 0 11,-2 1 1,2-3 0,-2 5-1,2-2 1,0 0 0,-1 1-1,-1-1-27,1 0 1,-1 4-1,1-2 1,-2-1-1,-1 2 1,0-2-1,2 2 1,0-1-1,-1-1 1,1 1-1,2-3 1,-1 1 0,0 0-1,1 0 1,3 1-1,-1-3 10,2 0 0,1-1 0,-1-1 0,2 2 1,-1-1-1,0 2 0,0-1-30,-1 1 0,3 0 0,-2-3 0,-1 1 0,-1 0 0,-2 4 0,0 1 0,1 3-19,-1-1 0,-1-4 0,-1 3 1,-1-1-1,0 0 0,-1 1 1,1-2 28,1 1 1,-3 2 0,2-3-1,1 1 1,1-1 0,1-1-1,1 1 1,-1-1 8,0-1 0,1-2 1,-1 0-1,1 1 1,-1 0-1,2 4 1,1-1 36,1 1 0,0-1 1,-3 0-1,-1 1 0,0 3 1,1-3-1,-1 1 0,1-1-13,-1-1 1,1 4-1,-1-1 1,0 2-1,1-1 1,-1-1-1,1 0 88,-1-1 1,-3 3-1,-1-2 1,2 2-1,1-1 1,2-1 0,-1 1-1,2 2-45,2 1 1,-1 0 0,4-1 0,0 1 0,-2 0-1,2 1 1,-2 2 0,2 0-152,0 0 0,-4-2 0,1-1 0,-1-1 0,0 1 0,1 0 1,-2-1 131,-4-3 1,1 1-1,-2-5 1,0-1 0,1 0-1,-2 0 1,-1 3 50,0 0 0,-2-3 0,2 2 0,1-4 0,-2 0 0,1-1 0,-1 1-150,0-1 0,4 0 0,-1 0 1,1-3-1,0 0 0,-2 0 1,2-1-1,0 1-34,-1 1 0,1-3 1,-4 0-1,1 1 1,2-1-1,-1 2-227,1-2 1,-6 0 0,3-3 324,0 1 0,2 5 0,4-3 0</inkml:trace>
  <inkml:trace contextRef="#ctx0" brushRef="#br1" timeOffset="37">14996 11798 7569,'-23'-5'72,"6"-2"1,5-3 0,4 1 0,3 2 0,4-2 0,3-1 0,6-2 0,2 1-1,3-1 1,1 1 0,1 1 0,0 1 0,2 1 0,2 1 0,2 0 121,2 4 1,-4-3-1,0 3 1,1-1-1,2 0 1,1-1-1,0 0 1,1-1-198,2-1 0,1 3 0,6-2 1,4 0-1,1-1 0,4-2 1,1-1-1,5-1 36,3-1 1,2 2 0,4 1 0,0 2 0,2-2 0,0 0 0,2 0 0,0 3 3,1 1 0,-3-3 0,3 3 1,1-1-1,-29 2 0,0 0 1,2 0-1,0 1 0,2-1 1,0 0-57,3 0 1,-1-1 0,1 0-1,0 0 1,2-1 0,1 0 0,0 1-1,1-1 1,1 0 0,-1-1-1,2 1 1,-1-2 0,0 1 0,1-1 7,-2 1 1,0 0 0,-1 1-1,1-1 1,0 2 0,0-1 0,-1 1-1,-1 0 1,-1 0 0,0 1-1,-1 0 1,-1 0 0,-1 0 0,0 0-1,-1-1 1,0-1 60,0 1 0,0-1 1,-1 2-1,1 0 1,5 1-1,1-1 1,1-1-1,-1 1 1,1-1-1,0 0 0,1-1 1,1 0-1,0 1 1,1 0-76,1 1 0,1 1 0,0-3 1,0 1-1,0 2 0,0-1 1,-1-1-1,-1 0 0,0-1 0,0 0 1,0 0-1,0 1 0,0-1 1,1 0-1,-1 1 0,-1-1 12,1 0 1,-2 1 0,0-1 0,-2 1 0,1 1 0,-1-1-1,-1 2 1,1 0 0,-1 0 0,0 0 0,-1 0 0,1 1 0,-1-1-1,1 1 38,-2 0 1,0 1 0,2 0 0,1 1 0,-1 0 0,0 0 0,1 0 0,-1 0 0,1-1 0,0 1 0,0-2 0,1 1 0,0-1 0,1 0 0,1 1 0,0 0-27,1 0 0,-1 0 0,1 1 1,0 0-1,-3 0 0,1-1 0,0 0 1,-1 0-1,0-1 0,0 0 1,0 0-1,-1 1 0,-1 1 0,0-1 1,0 1-1,-1-1 37,0-1 0,-1 0 0,-3 1 0,0 1 0,-1-2 0,0 0 1,-2 0-1,1 1 0,-2 0 0,0 0 0,-1-2 0,-1 1 0,29-3 144,-4 0 0,3-3 0,-8 3 0,1 0 0,0 0 0,2 1 0,1 0 0,0 0-136,-3 2 1,-2 0-1,-6 2 1,0 0-1,-5-1 1,-4-1-1,-6-2-193,-2 1 1,-1 2 0,-4 1 0,0 0 0,-2 0 0,-1 1 0,-2 3 0,-1 2-1304,-3 1 1,-3 3 1451,-3-2 0,-7 4 0,-5 2 0,2 0 0,0 1 0</inkml:trace>
  <inkml:trace contextRef="#ctx0" brushRef="#br1" timeOffset="38">18696 4911 7569,'6'-5'-49,"-2"-3"1,-3-2 0,-1-1-1,0-1 1,0 1 0,-1 1 0,-3 1-1,-3 2 833,-3 2 1,3 3-698,3 6 0,3 2 0,1 7 0,0 1 0,0 1 1,0 0-1,0 2 0,-1 2-76,-3 2 0,0 6 0,-6 1 0,-4 1 0,-1 3 0,-3 1 0,0 1 22,-2 0 1,-2 4 0,1 2-1,1-1 1,1 2 0,-2-1-1,0 2 1,-2 0 39,0 0 0,1-4 0,1 4 0,1 1 0,-3 1 0,0 2 0,-4 0 0,1-2-34,-2-2 0,-4 6 0,1-1 0,-2 3 0,-1 0 0,1-1 0,2-1-42,0 1 1,2-2-1,-2 3 1,5-5-1,2-1 1,1-1-1,1 2-55,3 4 1,-2 1 0,2-1-1,-3 0 1,-1 1 0,0-1-1,-1 2 1,-2 2 28,11-24-1,-1 1 1,-17 24 0,15-24 0,1 1 0,-2 0 0,1 0 0,-1 0 0,0 0 0,0 0 0,0-1 0,0-1 0,0-1 0,-1 0 0,2 0 40,-1 1 0,1-1 1,0 0-1,0 0 1,1 4-1,0 0 1,0-1-1,1 0 0,0-1 1,1-1-1,-12 30 1,0-2 2,0 0 0,1-4 0,3 1 1,0-1-1,0 0 0,0 1 1,0 0-1,-1 3-12,11-26 0,0-1 0,-13 28 1,12-27-1,-1-1 0,0 0 1,1-1-1,-14 27 0,0-2 0,3-2 67,1-1 0,5-5 0,1-4 0,0 1 0,2 1 0,-2 2 0,0-1 0,-2 1-29,-2 0 1,-1 3-1,-1 0 1,-1-4 0,-3-2-1,-1 0 1,-3 2-9,-1 1 1,-1-5 0,-1 1 0,1 0 0,0 0 0,1-1 0,2-1 0,6 0-15,5-1 0,-1-1 0,5-4 1,-1 1-1,0-2 0,0-2 1,1 0-37,2 0 1,-3 0-1,1 2 1,-2 2 0,-2 1-1,-2 0 1,-1-2-1,-1 1 29,-2 3 0,0-1 0,-3 4 0,1-2 0,3-1 0,1 0 0,1 2-83,0 0 0,0-3 0,1 2 0,2-1 1,2 2-1,1-1 0,0 2 0,-1-2 15,1 0 1,-2 3 0,-4-2 0,0 0 0,-1 2 0,-2 0-1,-2-1 72,-1-2 1,4-1-1,-3-4 1,1 1 0,1-1-1,-1 0 1,-1 2-1,-1-1-16,0-1 0,1 3 1,6-8-1,2 1 0,2-4 1,0-3-1,2-4 1,-1-2 25,3-1 0,6-3 1,0 2-1,0-2 1,1-2-1,-1 0 1,0 1-75,2-1 1,1 1-1,4-1 1,-2 1-1,-1-1-590,2 0 1,1-3 324,1 0 0,3-5 1,1 5 313,-1 1 0,3 1 0,0 2 0</inkml:trace>
  <inkml:trace contextRef="#ctx0" brushRef="#br1" timeOffset="39">17965 6304 7274,'5'-6'453,"-4"0"-417,3 2 1,-1 3 0,1-2 0,3 6 0,3 4 0,3 2-1,2 0 1,4-1 0,4-1 0,4 1 0,3-1 0,4 1 0,5-2 28,2-2 0,9-1 0,2-1 1,1 2-1,1-1 0,1-2 0,2-1 1,2 0-1,-3 0 0,-3 0-14,-5 0 0,5-1 0,-7-2 0,1-2 0,0 0 0,-1-1 0,-1-1 0,0-2-6,-3-1 1,2-1 0,-3-1 0,1 1 0,-3-1-1,-1 0 1,-2-2 0,0-1 7,0 1 0,-2-3 0,-2 2 1,-3 1-1,-1 1 0,-3 2 1,-2-1 14,-4 1 1,-2 1-1,-7 1 1,-1 3 0,-3-1-1,-1 1-77,-2-3 0,-2 3-476,-1-2 475,0 6 0,-4-2 1,-1 8-1,-1 2 0,-2 2 1,1-1 23,-1 2 1,-3-3 0,-5 2 0,2 1 0,0 1 0,0 1 0,-2 1-23,-2-1 0,0 1 0,-2-1 0,1 1 0,-3-1 1,-2 0-1,-4 1 0,-1-1-45,-2 1 0,-2-2 0,-3-1 0,-2-2 0,-5 2 0,-5 0 0,-6 0-50,-2-1 1,-2-5-1,-2 4 1,-2-2 0,0-3-1,0 0 1,2-2-1,3 0 46,4 0 1,2 0-1,5 0 1,1 0-1,-1 0 1,0-2-1,2 0 1,1-3 122,1-2 1,1 4 0,-1-4-1,6 1 1,3 0 0,2-2 0,1 0-7,1 1 1,-3 4 0,5-2-1,3 1 1,2 0 0,5 2 0,0-1-1,3 1 84,2-2 1,4 0-1,2 3-120,1-3 0,2 3 0,7-3 1,3 3-1,4 1 0,1 0 1,2 1-5,1 3 1,6-3 0,-4 4 0,3-1 0,-1 1 0,1 1 0,1 2 0,1 0 8,-3-1 0,6 1 0,0 2 0,2-1 0,6-1 0,3 0 1,5 3-22,3 0 1,2-3 0,10-2 0,3-1 0,2-1 0,-29-2 0,1 0 0,-1 0 0,1-1 0,1 1 0,0-1-21,1 0 0,0-1 0,-2 0 0,0 0 0,2 0 0,0-1 1,-2-1-1,0 0 0,30-4 0,-2-2 0,-4-1 0,-2-2 0,-3-3 0,-5-3 0,-8 4 1,-2-3-1,-6 1 0,-1 0 1,-6-2 99,-4 0 1,0 1 0,-4-1 0,-4-1 0,-2 1 0,-3 1 0,-1 1 22,0-2 0,-3 4 0,1-2 1,-3 2-1,-2 3 0,-2 1 0,-2 3-152,-1 1 1,2-3-1,-4 7 41,0 6 0,2 7 0,1 10 0</inkml:trace>
  <inkml:trace contextRef="#ctx0" brushRef="#br1" timeOffset="40">15167 14630 7569,'-12'-5'109,"6"3"1,2-4 0,3 5 0,1 6 0,0 7 0,0 5 0,0 9 0,0 4 0,-1 7 0,-2 2 0,-2 6 0,0 3 34,0 5 1,1-1 0,4 2 0,0 0 0,1 2 0,3 0 0,4-3-1,2-3 1,1-3-273,1-2 0,3-4 0,0-4 1,-1-4-1,-1-4 0,-2-1 0,0-3 1,-3-1-1,-1-2-117,-2-3 0,-1 1 0,-4-5 0,-2-1 0,-3 0 245,-6 2 0,-6-4 0,-5 5 0</inkml:trace>
  <inkml:trace contextRef="#ctx0" brushRef="#br1" timeOffset="41">14927 14790 7569,'5'-18'123,"-2"2"1,3 4 0,0 1 0,1-1 0,2 1 0,2 0 0,3-1-1,2 0 1,2-2 0,3-2 0,1 2 0,4 3 60,0 3 1,10-2-1,-2 4 1,2 0 0,1 2-1,-1 2 1,2 2-1,-2 2-240,-4 2 0,-4 3 0,-7 7 1,-2 3-1,-5 0 0,-5 4 1,-5 0-1,-4 2 32,-4 0 1,-7 5 0,-10 1-1,-3 1 1,-4 0 0,-2-1 0,-4-1-1,-2-2-95,3-4 1,-1 1-1,5-5 1,-1-1 0,5-1-1,5-5 1,4-3 118,4-5 0,0 4 0,1-1 0</inkml:trace>
  <inkml:trace contextRef="#ctx0" brushRef="#br1" timeOffset="42">16046 14345 7569,'0'-12'-222,"2"2"1,-1 2 0,-1 5 0,-5 1 0,-3 4 1167,1 1 273,1-1-530,6 3 1,2-5 39,2 0 0,-2 0-374,6 0 1,-4-2-696,3-1-656,-4 1 879,2-3 655,-5 5-647,0 0 1,-2 5 120,-1 3 0,0 2 1,-4 3-1,-2 1 1,-2 2-1,-1 3 0,-2 4 1,-3 4-1,1 2 55,-1 3 1,-3 6-1,2 5 1,-1 4-1,1 4 1,2 1-1,3 2 1,3 2-100,3 1 1,4 0 0,0 0-1,6 1 1,6-1 0,5 0-1,5-1-170,2-3 1,4-4 0,0-5 0,3-4 0,0-1 0,0-2 0,-3-1 0,-1-3 25,-1-3 0,-4 2 1,-1-5-1,-2-2 0,-3-2 1,-3-3-1,-4-2 185,0-2 0,-1 0 0,-3-5 1,2 0-1,-1 1 9,-2-1-18,-1-4 0,0 3 0,0-4 0</inkml:trace>
  <inkml:trace contextRef="#ctx0" brushRef="#br1" timeOffset="43">16457 14767 7569,'-11'-29'32,"5"6"1,2 8-1,3 5 1,1 6-1,0 9 1,0 8 0,0 7-1,0 5 1,0 6-1,0 3 250,0 4 1,1 2-1,1 4 1,4 0-1,0 3 1,3 2-1,1 0 1,0 1-342,-2-2 1,1-6-1,-4-4 1,0-4 0,1-4-1,-1-3 1,0-4 0,-1-3-175,1-1 0,-4-4 0,3 3 0,-3-1 0,-1-3 233,0-2 0,0 0 0,0-1 0</inkml:trace>
  <inkml:trace contextRef="#ctx0" brushRef="#br1" timeOffset="44">16777 14779 7569,'0'-12'-33,"0"3"1,0 5-1,0 10 361,0 6 0,2 7 0,1 7 0,5 2 0,3 1 0,5 2 0,3 4 0,2 2-172,2 1 0,1 0 0,2-5 0,1-2 0,1-1 1,0-2-1,-2-3-192,-2-1 0,-1-1 1,-1-2-1,1-2 1,-1-2-1,-2-2 1,-2-1-1,0-2-796,-1-4 0,-6-1 0,0 0 832,-1-3 0,-10 3 0,-1-1 0</inkml:trace>
  <inkml:trace contextRef="#ctx0" brushRef="#br1" timeOffset="45">17200 14893 7569,'-5'-17'206,"-2"5"1,-3-4 0,3 4 0,2 2-24,-1 2 1,4 4 0,-6 9 0,-2 7 0,-4 7 0,-6 7-1,-5 9 1,-6 6-231,-2 8 0,-1-1 1,1 4-1,1-1 1,3-4-1,2-4 1,6-5-220,4-3 0,5-7 0,0-4 0,2-5 1,2-2-1,5-3 266,1-1 0,2-7 0,0-1 0</inkml:trace>
  <inkml:trace contextRef="#ctx0" brushRef="#br1" timeOffset="46">17371 14801 7569,'-6'-22'331,"-2"5"0,8 6 0,4 7-156,1 6 0,9 6 0,-3 6 0,2 1 0,1 0 0,0 2 0,3 1 0,-1-1-237,1-1 0,-1-4 1,-2-1-1,2-3 0,1-1 1,1-2-1,-2-3 1,1 0-439,-3-2 1,-2 0 0,1 0 0,1-2 0,0-1 499,-4-5 0,2-2 0,-6-2 0</inkml:trace>
  <inkml:trace contextRef="#ctx0" brushRef="#br1" timeOffset="47">17714 14836 7569,'0'-12'26,"0"1"1,0-1 0,0 1 0,0 0 0,0-1 297,0 1 1,-2 4-1,-1 4 1,-5 1-1,-2 5 1,-2 3 0,1 7-148,0 3 1,-1 3 0,1 4 0,-1 1 0,0 3 0,-2 3 0,-1 3-197,1 2 0,1 0 0,1 2 0,1 1 0,0-1 0,-1-3 0,1-2 0,1-3-305,2-1 1,-1-3 0,5-4-1,2-4 1,1 0 0,1-3-1,1-1 324,3-2 0,2 0 0,5 1 0</inkml:trace>
  <inkml:trace contextRef="#ctx0" brushRef="#br1" timeOffset="48">17942 14744 7569,'-13'-28'-44,"0"6"0,10-1 0,4 6 1,6 6 207,3 3 0,-4 4 0,-2 8 0,-2 5 0,1 6 0,1 8 0,-2 8 0,0 5 65,-2 6 1,3 4 0,1 3 0,-1 5 0,-2 2 0,-1 1 0,0 0 0,0-3-278,0-4 1,0-1-1,0-9 1,0-2-1,0-5 1,0-3-1,1-2-177,3 0 0,-3-5 0,4-5 0,1-1 0,0 0 0,1-2 0,1-3 225,1-4 0,1 0 0,2 3 0</inkml:trace>
  <inkml:trace contextRef="#ctx0" brushRef="#br1" timeOffset="49">18662 14984 7569,'-18'-11'132,"8"4"0,11 4 1,8 1-1,5 2 1,0 0-1,-1 0 1,-1 2-1,2 1 1,3 5-1,0 2 1,4 2-1,0-1 1,2 0-1,0 1 1,1-1-1,1 1 244,2-1 0,-1 1 1,-6-2-1,-2-1 0,-1-3 1,-1 0-1,-2-1-400,-4 0 1,-6 0 0,-2-2 0,-6 2 0,-8 1 0,-9 3 0,-7 3 0,-5 3-8,-6 4 1,-3-1-1,-1 1 1,2 1-1,2 2 1,2-1 0,3 0-1,5-4-465,6 0 0,5-2 0,8-4 0,5 0-2107,9-4 2603,7-2 0,17-10 0,1-1 0</inkml:trace>
  <inkml:trace contextRef="#ctx0" brushRef="#br1" timeOffset="50">19473 14584 7655,'-18'-11'222,"1"5"1,7 3-1,1 7 1,3 7 0,1 8-1,2 7 1,2 4-35,1 3 0,0 10 1,0 3-1,0 4 0,0 3 1,0 4-1,0 1 1,0-1-1,0-2-234,0-2 1,4-10 0,1-1 0,0-6 0,0-6 0,-1-3 0,0-4-433,0-4 1,3 1 0,-2-5 477,2-1 0,0-1 0,5-2 0</inkml:trace>
  <inkml:trace contextRef="#ctx0" brushRef="#br1" timeOffset="51">19895 14721 7569,'-11'-11'167,"3"5"0,0 3 0,0 7 1,-3 7-1,0 8 0,0 8 35,-1 7 1,0 3 0,-2 8 0,-2 3 0,1 3 0,0 2 0,0-1 0,2-4 0,3-5-361,2-5 1,1-3-1,-4-6 1,3-5-1,1-5 1,2-3 157,3-2 0,0-6 0,2-3 0</inkml:trace>
  <inkml:trace contextRef="#ctx0" brushRef="#br1" timeOffset="52">19792 14710 7569,'-22'-23'296,"1"5"0,6 6 1,7 7-1,7 9 1,5 4 0,-2 8 1,7 1-1,3 5 1,3 7-1,3 7 0,2 6 1,2 2-205,0 2 0,3 1 1,0 1-1,3 1 1,0-2-1,0-4 1,-3-6-1,-1-5-580,-1-5 1,-1-3 0,-2-3-1,-2-2 1,-2-3 486,-2-4 0,-11 0 0,-5-1 0</inkml:trace>
  <inkml:trace contextRef="#ctx0" brushRef="#br1" timeOffset="53">19655 15258 7569,'-11'-11'-55,"-1"-1"0,2 1 0,4 0 0,6 0 0,6 3 0,4 1 0,3 1 1,2 0 0,7-2 1,7-4-1,4 2 1,5 1-1,3 2 0,1-2 54,1-1 0,1-2 0,2 1 0</inkml:trace>
  <inkml:trace contextRef="#ctx0" brushRef="#br1" timeOffset="54">20341 14676 7569,'-23'-17'161,"5"8"0,4-2 30,5 1 1,4 6 0,5 4 0,0 8-1,0 6 1,0 5 0,0 3 0,0 6-112,0 7 1,0 0 0,0 6 0,0-1 0,0 1-1,0 1 1,0-1 0,0-3-387,0-3 0,0-6 0,0-2 0,0-4 1,0-3-1,0-2 306,0-2 0,0 0 0,0-5 0</inkml:trace>
  <inkml:trace contextRef="#ctx0" brushRef="#br1" timeOffset="55">20044 14836 7569,'-17'-28'59,"4"1"1,-1 0-1,6 8 1,4 5-1,3 3 1,2 0 0,3 0 139,3 4 0,10 1 1,6 3-1,6-1 1,4 2-1,2 0 1,3 2-1,5 2-308,6 1 0,-6-1 1,1 3-1,-3-1 1,-4-1-1,-4 0 1,-5-2 3,-6-1 0,-8 1 0,-1 2 191,-4 1 0,-8 0 0,-1-3 0,-6 1 0,-6 4 0,-3 0 29,-4 3 0,1 1 1,-1 3-1,0 1 0,2 1 1,1-1-1,4-2 0,2 0-37,2-1 1,-1 1 0,5-1 0,2 1-1,2-1 1,3 0 0,5 1-142,2-1 1,3 1 0,2-1-1,4 2 1,3 1 0,1 1-1,-2-1 1,-1-1-68,0-2 1,-7 0 0,3 1 0,-4 1-1,0 1 1,-2 1 0,-2-1 54,-5-2 0,-1 4 1,-4 0-1,-1 2 1,-6 1-1,-7 0 1,-5-1-1,-6-2 185,-2-2 0,-1 3 0,-5-2 0,1-1 1,1-3-1,1-2 0,3-1-95,1 1 1,3-4-16,6-1 0,2-3 0,6-1 0</inkml:trace>
  <inkml:trace contextRef="#ctx0" brushRef="#br1" timeOffset="56">20775 14550 7569,'-6'-29'264,"5"9"151,-3 12 1,3 11 0,1 16 0,0 7 0,0 9 0,0 5 0,0 7 0,0 4-236,0 3 1,-1 4-1,-2 1 1,0 2 0,-1-1-1,0-3 1,0-4-549,2-3 0,0-7 1,2-4-1,2-3 1,0-7-1,3-4 368,2-2 0,0 0 0,5 0 0</inkml:trace>
  <inkml:trace contextRef="#ctx0" brushRef="#br1" timeOffset="57">20740 14253 7569,'-17'-23'128,"8"11"1,11 4 0,10 7-1,3 5 1,1 3 0,0 5 0,-1 2-1,1 3 1,3 5 0,5 7-1,6 8 1,4 10 0,-16-20 0,1 2-1,0 3 1,1 0 0,0 4-1,1 0 1,0 1 0,-1 2 48,1 0 1,-1 0 0,2 2 0,-1 1 0,-2-1 0,-1-1 0,0-1 0,-2-1 0,-1-1 0,-1 0 0,-1-3-1,-1-1 1,-2-1 0,-1-2 0,6 29 0,-4-3-379,-4-3 1,-5-2 0,-3-7 0,-3-1 0,-5-2 0,-5-2-1,-5-2-929,-2-1 1,-7-7-1,-3-3 1130,-2-1 0,-1-3 0,0 1 0</inkml:trace>
  <inkml:trace contextRef="#ctx0" brushRef="#br1" timeOffset="58">21620 14938 9091,'11'-5'134,"4"4"1,2-3 0,-1 3 0,3 1 0,3 0 0,6 0 0,2 0 0,2 0 0,-3 0 0,0 0 0,1 0 0,0-1 0,-1-2-133,-2-1 1,1-3-1,-2 2 1,-1 0-1,-5-2-2,-5 1 0,-2-2 0,-2-3 0</inkml:trace>
  <inkml:trace contextRef="#ctx0" brushRef="#br1" timeOffset="59">21574 15201 7569,'5'-6'-14,"8"1"1,8 5 0,6 0 0,2 0 0,3 0 0,2 0-1,3 0 1,2 0-213,2 0 1,1 0 225,3 0 0,-4-5 0,-2-2 0</inkml:trace>
  <inkml:trace contextRef="#ctx0" brushRef="#br1" timeOffset="60">22785 14333 7569,'-30'-10'70,"8"-1"1,9-7 0,8 6 0,7 9 0,3 5 0,-1 6 0,-1 3 0,-1 4 0,2 7 0,-1 6 0,-3 9 0,-3 5 0,-2 5 102,-1-1 1,-1 1 0,-2-1 0,3-1 0,1-4 0,3-4-1,0-4 1,2-4 0,2-1-1312,1-2 1138,-1-2 0,8-6 0,-4-2 0</inkml:trace>
  <inkml:trace contextRef="#ctx0" brushRef="#br1" timeOffset="61">22305 15224 7569,'-6'-5'296,"3"4"0,11-4 0,6 1 0,3 0 0,2 1 0,3 1 33,3-2 0,6 2 0,7-5 0,5 1 0,5 1 0,6-2 0,0 1 0,1-3-260,-2-1 1,0 0-1,3 1 1,-3 1 0,-4 0-1,-6-3 1,-6 1-70,-6 3 0,-3-4 0,-5 5 0</inkml:trace>
  <inkml:trace contextRef="#ctx0" brushRef="#br1" timeOffset="62">22499 15430 7569,'-18'-5'144,"3"-2"1,9-4 0,6 1-1,7 1 1,7 2 0,5 1-1,3 0 127,1-3 0,1-1 1,3-2-1,3 1 0,3 1 1,0 1-1,-3 2 1,-3 2-185,-3 3 1,-2 1-1,-3 1 1,-4 1-1,-2 1 1,-2 3 0,1 0-88,-1 1 1,-3 1-1,-2-2 1,-1 2 0,-2 1-1,-2 3 1,-1 0-1,0 0-251,0 1 0,-1 1 0,-2 1 0,-2 1 0,-1-1 1,-3-2-1,-3-1 317,-3-4 0,2 3 0,-2-3 0,1-1 0,2-1 0,-1-1 0,3 0 1,0-2 626,-1 0 0,5-1 0,2 3 0,4 2-756,4 0 0,4 4 0,7-2 0,4 2 0,2 2 0,1-1 1,-2 0-1,-1 2-184,2 2 1,-4-1 0,1 4-1,-1 0 1,-3 0 0,-3 2-1,-2 2 391,-1 0 0,-6-3 1,1 0-1,-6 2 1,-6 0-1,-6 2 1,-8 0-1,-7 0 270,-7 0 1,-2 0-1,-10-2 1,-5-1-1,-3-2 1,-2-1-1,3-5-269,3-3 1,7 0 0,10-5 0,4-2-146,5 0 0,8-2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5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10633 2421 7569,'-29'0'48,"-4"0"1,2 0-1,-2 0 1,-1 1 0,0 5-1,1 4 1,2 4-1,6 0 1,5-3 0,6-2-1,3-3 1,5 1-1,1-1 1,2 3 0,3 0-1,4 0 1,3-2 179,-1 2 0,4 1 1,-4 2-1,2-1 0,0 1 1,-1-1-1,1-1 1,-2-1-85,-1-1 0,-1-5 1,-4 5-1,1 0 1,2-1-1,1 1-10,-2 1 0,0-3 0,-2 2 1,1 1-1,1 1 0,3 1 0,1 1-43,-1-1 0,3 0 0,0 1 1,4-2-1,1-1 0,3-2 0,-2 2 1,-2 2-85,0 0 0,3 0 1,0 0-1,-2-3 1,-3 1-1,-2 3 1,1 2-1,-1 0-65,0-2 0,1 1 1,-4 1-1,0 1 0,1 0 1,0 1-1,0 0 1,0 1 59,3-1 0,3 3 1,1-2-1,4-1 0,1 1 1,2-3-1,2-2 42,0 0 1,1-1 0,-1 1 0,-2-1 0,-2 0 0,-2 1 0,0-1 0,-1 1-85,0-1 1,0 1-1,-3-1 1,-1 2 0,1 1-1,-1 2 1,-1 1 50,-2-1 0,2 3 0,-2-4 0,0 1 0,1-1 0,-1 0 0,1-1 0,2-1 35,4-2 0,-2 1 0,4-1 0,-1-1 0,2-1 0,1-1 1,0-1 3,1 0 0,-2 3 0,1-3 0,0 3 0,-1 2 0,-2-1 0,0 1 0,0 0-157,2 4 1,-4-4 0,2 5 0,0-2 0,-1 0 0,-1 1 0,0-1-5,1 0 0,-2 0 0,2-3 0,-2-1 0,-1 0 0,2 0 0,1-3 0,-1 0 201,-1 1 1,-2-4 0,1 0 0,-1-1 0,1 1 0,-1 1 10,1 3 1,-1-2 0,0-1 0,1 0 0,-1 1 0,1 0 0,-1 1 0,1-1-207,-1 2 0,0 2 0,1-1 0,-1-1 0,1-2 1,-1 2-1,0 1 84,1 2 1,1-1 0,1 0-1,2 1 1,1-1 0,0 1-1,1-2 1,2-1 177,2-2 1,1 1 0,0 2 0,-1-1 0,1-1 0,0 1-1,0-1-148,0 0 0,-2 2 0,0-2 0,-2 2 1,0 1-1,0 1 0,0 0 0,0 2-51,-1 2 0,3 3 0,-3-3 0,1 1 0,-1 0 0,0 0 0,-1-1 58,4-2 1,1 3 0,4-2 0,1-1 0,-2-1 0,-1-2 0,-1-1 0,0-1-9,0-1 0,-4-1 0,-2 5 0,1-1 0,-1 1 0,0 0 0,0 2-46,-1 2 0,3-1 1,-2-2-1,-1 0 0,2 3 1,-1-2-1,0-2 0,0 0-18,-1-1 0,5 4 1,-4 1-1,3-2 0,-1-2 1,0 0-1,0-1 89,0 1 0,-2-1 0,4 0 1,-2 2-1,0 1 0,0 1 1,-1-1-1,-1-1-59,1-2 0,1 1 1,4-1-1,-1 1 1,-2-1-1,-1 0 1,0 1-13,-1-1 1,2 1 0,-3-1 0,0 1-1,2-1 1,0 0 0,0 2 0,2 1 58,0 1 0,1 0 1,-2-3-1,-1 1 0,1 1 1,2 1-1,1-1-3,0-2 1,-4 0 0,0-1 0,1 1 0,0-1-1,1 1 1,-4-1 0,1 0-10,0 1 0,-4 3 0,2 0 0,0-1 1,0 0-1,1 0 0,0 1-8,1-1 0,0-1 0,2-2 0,-1 1 0,0-1 0,0 1 0,0-2 0,2-1 49,0-2 1,1 1 0,-2 3 0,-1 1 0,2-1 0,-1 1 0,0-1-81,-1 0 0,-1 1 0,2-1 0,-2 1 0,0-1 0,-2 1 0,2-1 1,0 0-52,2 1 0,-2-1 0,1-1 0,0-1 0,0-1 0,-1 0 0,-1-1 104,1 1 1,-4-4 0,3 2 0,-2 0 0,0-1 0,-1 2-1,-1-1 1,-2 2 87,1-2 0,-1 4 0,0-2 0,1 3 0,1 3 0,1 1 0,1-1-146,-1-1 1,2 0-1,-1 1 1,1 1-1,-1-1 1,0-3-1,0-2 1,1-1 19,-1 1 1,0 1-1,-4 1 1,2 1-1,1-1 1,1-1 0,-1-1 96,-1-1 1,-2-1 0,1 5 0,-1 0-1,2 2 1,1 2 0,1-2 0,0 0-43,2 1 0,-3-3 0,5 5 0,0-2 0,0 0 1,0-1-1,0-1-102,-1-2 1,3 2-1,-3 1 1,1 1 0,-1-1-1,0-1 1,-2-3-1,1-1 28,-3-1 1,2-1 0,-1 5 0,-1-2 0,0-1 0,0-2 0,1 2 0,1 1 104,0 2 1,-3-1 0,3 1 0,0 0 0,0 2 0,1 2 0,-1-3-93,-2 0 1,3-1 0,-1-1-1,1 0 1,-1 0 0,-1-3-1,0 0 1,2 0-64,1-2 0,-4 4 0,1-3 1,-2 0-1,-1-1 0,2 1 0,2-1-46,-3 3 1,0-3 0,-1 2 0,-1 1-1,0 1 1,2 1 0,1 1 84,1-1 1,4-3 0,-2 0 0,-1 0-1,2 1 1,-1 0 0,0-2 0,0-1 69,-1 0 1,0-2 0,-5 2-1,0 1 1,1-2 0,-1 1 0,1 0 38,-1 3 1,-3 2 0,-1 0 0,2 0 0,1 1-1,2-1 1,0 1 0,2-1-21,2 0 0,-1 1 0,-2-1 0,1 1 0,1-1 0,0 2 1,0 1-41,0 1 1,1 0 0,-4-3 0,2 0 0,3 2 0,-1 3 0,2-1 0,-1 2 21,-1 0 0,1 0 1,-2 2-1,3-1 0,1 0 1,-2 0-1,1-1-62,0-2 1,-3 3-1,4-2 1,0-1-1,0 2 1,0-1-1,0 0 1,0 0 54,0-1 1,-1 1-1,2-3 1,-2 1 0,0 0-1,-2 0 1,2 2 15,0 1 0,-3-3 0,4 4 0,2 0 0,-1 0 0,1 0 0,0 1 0,0 2-69,0 1 0,3 0 0,2 0 0,1-1 0,0 0 0,-1-2 0,0-2 60,-2-2 0,2 4 0,1-4 0,0 1 1,-1-1-1,1-1 0,0 0 0,-1 1 18,1-2 1,3 0 0,-2 0 0,0 2 0,1 1-1,-1 0 1,0 1-72,-2 2 0,2 2 1,0 1-1,-1 0 1,3 0-1,-2-1 0,-1 1 1,-1 0-20,-2 0 1,3-2-1,-1 0 1,0-3 0,-1-2-1,0-2 1,1-1 146,-5-2 0,2 0 0,-5 1 0,0-1 1,-3-1-1,-2-1 0,-2-1 450,0 1 0,1-3 0,-1 2-367,1 1 1,-5-4 0,0 0 0,-1-1-1322,0-1 1,-4 3 1136,-2-3 0,-21 4 0,-9 4 0</inkml:trace>
  <inkml:trace contextRef="#ctx0" brushRef="#br0" timeOffset="1">19004 4191 7569,'-24'-21'51,"5"2"1,5 5-1,4 4 1,4 3 0,6 2-1,7 2 1,7-3-1,7-1 1,4-5 0,5-2-1,3-1 1,2 0-1,-1 0 68,0 0 0,0 1 1,1 5-1,-1 2 0,-1 2 1,-1 3-1,-3 0 0,0 2-22,0 0 1,-3 6 0,0 1 0,-2 5 0,-1 2 0,0 2 0,0 2 0,0 1-87,0-1 0,-4 3 1,0-2-1,1 3 0,0 1 1,-1-1-1,-3 1 1,-4 0-125,0 0 0,-5 0 0,0-2 0,-4 0 0,-3-4 1,-5 1-1,-5-1 158,-6-1 0,-6 3 0,-3-2 0,-2-1 0,0 1 0,1-3 0,-2-3 0,0-2 173,0-1 1,1-2-1,6 3 1,1-3-1,2-1 1,3-1-1,3 0-151,3 0 1,8 0-1,1-4 1,8 1-1,6 1-184,5 2 1,7 0 0,5-4 0,2 0 0,1 0 0,0 1 0,0 2 26,1 1 0,3 4 0,0 1 0,-1 5 0,-2 5 0,-1 3 0,-1 1 0,-1 1 54,-1 2 1,-6 0 0,0 3 0,-3 0 0,-4 0-1,-3 2 1,-5-1 124,-5 1 1,-4-2 0,-1 3-1,-2-3 1,-6 0 0,-7-1-1,-6 0 1,-6-1 54,-4 0 0,-7-1 0,-5 3 0,-4-1 1,-1-4-1,4-4 0,3-4-232,2-4 1,3-2 0,-1-2 0,4-4 0,4-3 0,1-1 0,4-1 0,3-2-556,2 0 1,5-3 0,-2 4 642,4-2 0,5-5 0,2 3 0</inkml:trace>
  <inkml:trace contextRef="#ctx0" brushRef="#br0" timeOffset="2">21094 4169 7569,'-28'6'152,"-1"0"0,-6-2 0,-2 4 1,-1 2-1,1 3 0,1 2 1,2 4-1,0 2 0,1 4 0,3 0 1,2 3-1,1 1 0,0 4-2,2 4 1,-3 3-1,1 7 1,2 3-1,1 3 1,1 0-1,1-1 1,3-3-89,4-1 1,4 0 0,3-2-1,4-2 1,4-2 0,4-4-1,5-2 1,5-3-36,5-3 1,8-3 0,3-7 0,4-3 0,6-3 0,4-6 0,4-1-105,1-5 0,-2 0 0,-3-4 1,-1-1-1,-4-4 0,-2 0 0,-6-1 1,-5 0-113,-4 2 0,-8-4 0,-3 2 0,-6-2 0,-5-3 0,-5-1 246,-6-1 0,-9 0 0,-8 4 0,-3-1 0,-3 1 0,-4-1 0,-3 2 0,-2 1-93,-1 2 1,3 4 0,3-1 0,3 3 0,2 2 0,2 3 0,3 5 0,1 5-1073,1 5 0,0 3 1108,7 0 0,-2 6 0,3 1 0</inkml:trace>
  <inkml:trace contextRef="#ctx0" brushRef="#br0" timeOffset="3">21266 4751 7569,'11'-4'57,"0"0"1,1 2 0,1-1-1,2 1 1,4-2 0,2 0 0,2 0-1,1-1 1,2-1 0,0-3-1,0 0 1,-2 0 0,-1 3 0,0 0-1,-2 1 1,-1 0 99,0 2 1,-7-2 0,3 1 0,-4 2 0,0 0 0,-1 2 0,1-1 0,-1-2-2072,0 0 1914,1-1 0,4 4 0,2 0 0</inkml:trace>
  <inkml:trace contextRef="#ctx0" brushRef="#br0" timeOffset="4">22316 4317 7569,'-22'-5'158,"-3"-1"0,0-4 0,-2 2 1,2 4-1,1 3 0,2 1 0,2 0 1,2 1-1,0 3 0,2 4 0,-2 2 1,2 2-1,-2 4 4,0 3 0,-1 7 1,-4 7-1,2 7 1,0 5-1,4 4 0,0 1 1,3 2-94,2 0 1,1 3-1,4-4 1,3-1-1,3 1 1,2-3-1,4-2-70,6-4 1,6 1 0,6-5 0,0-2 0,1-5 0,2-4-1,5-4 1,2-4-29,1-4 1,5-2-1,3-3 1,3-2-1,-1-5 1,-1-3-1,-2-2-58,-2-2 0,-4-6 1,-8 0-1,-2-4 1,-8-1-1,-4-1 1,-7 0-1,-7-2 96,-9-2 1,-17-1-1,-15 2 1,-12 6 0,20 7-1,-1 3 1,-3 0 0,-1 2-1,-3 1 1,0 1 0,-1 2-1,0 2-206,0 1 0,0 3 1,0 3-1,2 1 0,3 2 1,1 1 196,2 0 0,1 1 0,5 0 0,0 0 0,-22 17 0</inkml:trace>
  <inkml:trace contextRef="#ctx0" brushRef="#br0" timeOffset="5">19336 6567 7569,'-23'-16'111,"4"3"1,1-1 0,1 4-1,3 3 1,3 1 0,5 1-1,7 0 1,10 2 0,11 2 0,7 1-1,5 0 1,4-1 0,3-2-148,0-1 0,2-3 0,-5 3 1,-1 0-1,-2 0 0,-1 1 0,-1-1 1,-2 0-36,-4 0 0,0 0 0,0 3 1,-3-1-1,-2-2 0,-3 1 1,1 2-1,2 0-632,1-3 1,-1 1 702,1-4 0,5-1 0,1-3 0</inkml:trace>
  <inkml:trace contextRef="#ctx0" brushRef="#br0" timeOffset="6">19358 6978 7569,'-22'0'115,"0"-4"0,4-1 0,8 0 0,9 0-143,7 3 0,9 2 0,6 2 0,4 2 0,7-2 0,3 1 0,5 0 0,-1 0 55,0 0 1,4-2 0,-1-1-1,1-1 1,1-2 0,-5 0 0,-2-1-1,-6 0-576,-1 0 1,-5-1 548,-6 1 0,3-2 0,-5-6 0</inkml:trace>
  <inkml:trace contextRef="#ctx0" brushRef="#br0" timeOffset="7">20261 6590 7569,'1'-45'57,"4"2"1,5 4-1,5 3 1,4 7-1,4 4 1,4 2-1,2 0 1,4 0 7,4 0 1,5 1 0,6 0 0,1 3 0,1 4 0,-1 2 0,1 2 0,-2 1 0,-2 1-29,-4 1 0,0 6 1,-7-2-1,-3 2 0,-3 2 1,-5 0-1,-4 2-49,-4 2 0,-5 2 0,-3 7 0,-5 2 1,-3 4-1,-5 2 0,-7 3 0,-9 2 18,-4 1 0,-10 3 1,0-2-1,0 0 1,-2 0-1,0-2 1,0 1 66,4 0 1,4-4 0,6-4-1,2 0 1,2-2 0,5-1-1,4-4 1,3 0-21,2-1 1,3 1 0,5-1 0,5 0-1,5 1 1,6-1 0,7 1-57,6-1 1,4-3 0,2-1 0,4 2 0,2 1 0,2 3 0,-1 1-1,0 1-1,-3-1 1,-3 0 0,-6 0-1,-3 3 1,-3-1 0,-4 2-1,-4-2 1,-4 2 73,-2 0 0,-7-3 0,-2 4 0,-4 1 0,-5 2 0,-8 1 1,-10 1-4,-10 3 1,-10-3 0,-9 2 0,-4-2-1,-4-2 1,27-12 0,1 0 0,-2 0 0,1-1-1,-2 1 1,1-1-124,1 0 0,0 0 0,-29 8 0,10-7 0,6-3 0,8-3 0,8-2-728,7-2 1,11-9 783,12-3 0,21-17 0,9-1 0</inkml:trace>
  <inkml:trace contextRef="#ctx0" brushRef="#br0" timeOffset="8">21734 6658 7569,'-5'-20'428,"-4"-3"0,-4 0 1,-3 3-1,-1 6 0,1 4 1,2 4-206,1 1 0,2 1 1,-1 5-1,1 4 0,-1 7 1,1 5-1,0 6-500,-1 4 0,1 2 0,1 5 0,2 0 0,4 1 0,3-1 0,1 0 154,0 1 1,1-1-1,3 0 1,4 0-1,3-1 1,4-2-1,4-3 1,3-2 240,1 1 0,6-4 1,4-5-1,6-2 0,4-3 1,6-4-1,1-6 1,5-1-104,1-2 1,5-7 0,0-4 0,-2-8 0,-2-5-1,-3-4 1,-6-1 12,-5-3 0,-9-2 0,-8-4 1,-7-4-1,-8-3 0,-8-2 1,-11-2-1,-12-4 70,-12-3 1,8 29 0,-3 2 0,-4 0 0,-4 2-1,-3 0 1,-2 2 0,-5 2 0,-1 3 0,-2 1 0,-3 3-1,0 3 1,-2 3-95,0 2 1,0 2 0,3 3-1,2 3 1,3 1 0,0 2 0,3 3-1,2 1 1,3 1 0,2 1 0,-20 15-1,14 4-4,14 6 0,13 10 0,9 4 0</inkml:trace>
  <inkml:trace contextRef="#ctx0" brushRef="#br0" timeOffset="9">10210 11661 7569,'0'-17'22,"0"5"1,0-4 0,0 4-1,0 0 1,0 1 0,0-1-1,0 1 132,0-1 0,0 7 1,0 5-1,0 8 1,0 6-1,0 6-107,0 6 0,-1 3 0,-2 4 0,-2 0 0,0 1 0,0 7 0,3 4 0,0 6 0,2 1-42,0 3 1,4 6 0,-1-29-1,-1 2 1,1 1 0,1 1-1,0 2 1,1 0 0,0 1 0,0 1-1,0 0 1,0 1-26,-1 1 0,-1 0 0,2-2 0,-1 1 0,-1 1 0,-1-1 0,1 0 1,-1 0-1,1-2 0,0 0 0,-1 0 0,-1 0 0,1-2 0,0 1 0,0-1 1,0-1 12,-1 0 0,1-1 0,0 0 1,1-1-1,-1-1 0,-1 0 1,2 30-1,-1-1 0,1-2 1,1-2 81,-2 0 0,3-6 0,1-4 0,-1-5 0,0-5 0,-2-4 0,1-3 0,0-6 43,-1-5 0,-1-3 1,1-6 48,0 1 0,3-6-169,-3-2 1,5-3-1,7-2 1,6-3-1,3-2 1,5-2-1,3 1 1,4-1-41,4 2 0,7-5 0,6 5 1,3-2-1,2 1 0,3-1 1,-28 4-1,0 1 23,2-1 1,1 0 0,1 0 0,1 0 0,2-1 0,0 0 0,0 1 0,0-1 0,0 2 0,1-1 0,1-1 0,0 1 0,1-1 0,0 0 0,0-1 0,0 0 9,-1 1 1,0-1 0,-2 1 0,0 0 0,-2 0 0,0 1 0,-1 1-1,-1-1 1,-1 1 0,-1 0 0,1 1 0,-1-1 0,0 0 0,-1 1 116,0 1 0,-1-1 0,29-3 0,-9 2 0,-5 0 0,-5 2 0,-4 1 0,-5 0 0,-7 0 242,-5 0-306,-5 0 1,-11-1-1224,-5-3 1,-5 2 1178,-6-1 0,-6 6 0,-1 4 0</inkml:trace>
  <inkml:trace contextRef="#ctx0" brushRef="#br0" timeOffset="10">12346 11581 7569,'0'-17'-30,"1"1"1,2 1 0,2 4 0,1 5 0,3 2 0,1 0 0,2 2 0,-2 3 0,-1 7 0,-2 4 0,1 5 0,0 2 0,-1 5 0,1 7 223,-2 5 1,0 10 0,-2 9 0,3 4 0,-4-26 0,0 0 0,-1 2 0,0 0 0,-1 2 0,0 0 0,0 0 0,1 1-166,0 0 0,0 1 0,0 2 1,-1 2-1,0 0 0,-2 0 0,2 1 1,0 0-1,0-1 0,0 0 0,2-1 1,-1 1-1,1-2 0,1 0 68,0 0 0,1 0 0,-1-4 0,2-1 0,-1-1 0,1-1 0,4 27 0,-1-7 0,-1-4 0,1-5 0,1-3-23,1-4 1,-4-3 0,-4-4 0,-1-2 0,-2-1 0,0-2 0,0-3 0,-2-3-241,-1-1 0,-4-4 0,-4 3 0,-1-2 0,1 0 0,-2-1 0,-1-1-395,-1-4 1,-5 1-1,1-4 1,-3 0 560,-1 1 0,-5-6 0,-1 4 0</inkml:trace>
  <inkml:trace contextRef="#ctx0" brushRef="#br0" timeOffset="11">10142 11718 7569,'-12'-28'55,"7"1"0,5 2 0,8 10 1,7 7-1,9 4 0,10-1 1,12 0-1,11-1 0,-23 3 0,1 1 1,4-1-1,0 1 0,4 0 1,1 1-1,1 0 0,0 1 0,2 0 1,0 1-1,1 1 0,0 0 1,3 1-1,0 1 0,0 1 0,0 1 1,2-1-1,0 1-9,-1 0 1,0-1 0,2 1 0,0-1 0,-1-1 0,0-1 0,1 0 0,0-2 0,1 0 0,-1-1 0,2 0-1,0 0 1,-2 0 0,0 0 0,-2 0 0,-1-1 64,-3-1 0,-2 0 0,-8 0 0,-2-1 1,-1-1-1,-2-1 0,21-1 0,-12 0 1,-11 0-1,-10 1-295,-6 3 0,-8 1 0,-9 1 0,-8 2 0,-10 6 0,-8 8 184,-6 8 0,-8 11 0,1 5 0</inkml:trace>
  <inkml:trace contextRef="#ctx0" brushRef="#br0" timeOffset="12">11341 12814 7569,'-5'-23'255,"0"2"1,-3 2 0,4 4-1,2 3 1,-1 6-287,-1 6 1,-3 1-1,3 7 1,2 1 0,0 1-1,2 1 1,0 1-1,0-1 7,0 0 0,0 1 1,2-1-1,1 1 0,6-2 1,4-3 32,2-3 1,2-3 0,-3-2-1,2-1 1,1-3 0,-1-3 0,-2-3 14,-1-3 1,-3-2 0,-3 5 0,-3 0 0,-2-2 0,-2-1 0,0-1 37,0 1 1,-6 1 0,-1 3 0,-3 2 0,-2 4 0,0 3 0,-2 1-97,-2 0 1,-3 0 0,3 1 0,-1 3 0,1 3 0,2 0 0,1 1 0,2-1-186,-1 0 1,6 3 0,2-2 0,4 0 0,4 0-1,5-4 241,5-3 1,5-1 0,8 0-1,2-1 1,2-3 0,1-4 0,0-2 228,-4-1 0,-4-4 1,-5-1-1,-4 2 1,-3 2-1,-5-1-82,-3-2 1,-5 2 0,-6-2-1,-5 2 1,-5 3 0,-2 2-1,0 5 1,0 1-358,-1 2 1,0 2-1,-1 1 1,3 5 0,2 3 187,2 5 0,-4 1 0,0 6 0</inkml:trace>
  <inkml:trace contextRef="#ctx0" brushRef="#br0" timeOffset="13">11798 14093 7569,'-5'-11'87,"3"0"1,-3-1-1,0 1 1,-2 1 0,-4 2-1,0 4 1,0 3 0,-2 1-1,-1 1 1,-2 4 0,-2 5-1,-4 6 1,-2 3 0,-3 3 28,2 4 1,-3 2 0,0-3 0,0 3-1,0 1 1,3 3 0,2 1 0,3 2-101,1 4 1,1 1 0,-2 6-1,2-1 1,3 1 0,3 0 0,5 0-1,2-1-66,2 1 0,2-2 1,1-2-1,1-2 1,3-2-1,4-2 1,2-3 69,1-5 0,4 0 1,1-1-1,-1-2 0,0-1 1,1-2-1,2-2 0,1-2 38,-1-1 0,4-4 0,-3-5 1,2-4-1,2-3 0,0-1 0,0-1-64,0-3 1,-2-2 0,-1-7 0,-2-1 0,-1-2-1,-3-2 1,-3-2 0,-3-2 82,-4-1 1,-3 0 0,-1-1 0,-1-1 0,-3-2 0,-4 0 0,-3 1 0,-5-1 59,-3 2 0,-6 5 0,-3 2 0,-2 3 0,-6 4 0,-4 6 1,-6 4-279,-4 1 0,-2 6 1,-3 6-1,2 6 0,8 3 1,5 3-1,6 2 141,4 0 0,2 11 0,5-1 0</inkml:trace>
  <inkml:trace contextRef="#ctx0" brushRef="#br0" timeOffset="14">13705 11649 7569,'0'-12'41,"0"-2"0,-1-2 0,-2 2 1,-1 2-1,2 0 0,-1 2 0,1 1 295,-2 2 1,0 5 0,4 2 0,1 8-401,3 6 0,-1 4 1,3 6-1,-1 4 0,-1 5 1,0 6-1,0 6 1,-2 5 48,-1 5 1,-1 3 0,0 4 0,0-28-1,-1 1 1,0 2 0,0 1 0,-1 1 0,0 2-1,0 0 1,1 2 0,1 0 0,-1 1 43,1 1 1,0 0 0,0-1 0,0 0 0,0-1 0,0 0 0,0 0-1,0-1 1,0-1 0,0-1 0,0-2 0,0-1 0,0-3 0,0-2 0,0 25 32,0-5 1,0-2 0,0-6-1,0-3 1,1-6 0,2-4-1,1-3-9,-2-3 0,-1-5 0,-1-1 0,0 0 0,0-1 0,0-3 50,0-2 1,2-7 145,2-2 1,-2-2-1,6-2-116,1 0 1,5 0 0,2 0 0,3 0-1,5 0 1,7 0 0,4-2-134,3-2 1,2 3 0,-4-3 0,4 3 0,0 1 0,5 0-1,2 0 1,3 0-17,2 0 0,7 1 0,-27 0 0,1 1 0,0 0 1,1 0-1,0-1 0,0 0 0,0 1 0,0-1 1,-1 0-1,0 0 0,-1 1 0,2 0 22,0-1 0,1 1 0,-2 0 0,0 1 0,3-1 0,-1 0 0,1-1-1,-1 0 1,1 0 0,0-1 0,0 0 0,1 0 0,1 0 0,0 0 5,2 1 1,-1-2-1,1 0 1,0-1 0,-1-1-1,1 0 1,-2 1-1,1-1 1,-2 0 0,0 0-1,-2 1 1,-1-1 0,30-3-1,-6 1 65,-4-1 1,-9 1 0,-8 3 0,-5-2-1,-7 2 1,-5 0-120,-4 2 0,-9-1 0,-4-2 1,-6 0-780,-4 0 0,-4 2 0,0 1 1,0 1 821,-1 3 0,1-3 0,-1 4 0</inkml:trace>
  <inkml:trace contextRef="#ctx0" brushRef="#br0" timeOffset="15">16092 11467 7569,'0'-23'20,"0"5"0,0 3 1,0 2-1,0 4 1,0 7-1,0 8 1,0 9 122,0 7 1,0-1 0,0 11 0,-1 4 0,-2 4-1,-1 7 1,2 8 0,1 9-122,0-27 0,2 0 1,-1 3-1,0 0 0,-1 2 1,0 1-1,0 3 0,0 1 1,-1 2-1,0 2 0,0 1 1,1 1-1,1 0 0,0 0 1,2-2-1,0-1 16,2-2 1,0-1-1,1 1 1,0-2-1,1-4 1,-1-1-1,1-2 1,0-1-1,0-3 1,-1 0-1,5 26 1,-1-7 82,-1-4 1,0-5 0,2-3 0,-1-4 0,-3-2-1,-1-3 1,-2-1 0,-1-3-179,2-1 0,-3-5 0,3-6 1,-3 1-1,-1-1 0,0-1 1,0-2-1230,0-1 1,-6-4 1285,-6 2 0,-14-2 0,-10 7 0</inkml:trace>
  <inkml:trace contextRef="#ctx0" brushRef="#br0" timeOffset="16">13568 11626 7569,'18'-24'15,"5"0"1,7 1 0,7 6-1,6 3 1,8 4 0,11 1-1,-25 5 1,2 0 0,4 0-1,2-1 1,3 0 0,3 0-1,2 0 1,1 0 0,6 0-1,0 1 1,1 0 0,1 0 0,0 0-1,0 1 1,-1-1 0,0 1-1,-1 1 1,1-1 0,-2 1-1,0 0 41,-2 1 0,0-1 1,-5 0-1,-1 0 1,-1 2-1,0 0 1,-2-1-1,-1 1 0,-2-2 1,-1 0-1,-1-1 1,0-1-1,-2 1 1,-2-1-1,-2 1 0,0-1 57,-4 2 0,-2-1 0,28-4 0,-8 2 1,-10 0-1,-9 0 0,-8 2 0,-5 2 0,-5-1-690,-5-1 1,-5 1 576,-8-1 0,-12 1 0,-8 2 0</inkml:trace>
  <inkml:trace contextRef="#ctx0" brushRef="#br0" timeOffset="17">14356 12152 7569,'0'-8'269,"1"1"0,2-2 1,1 1-385,-2 4 26,5 6 1,-6 10 0,4 2 0,-1 1 0,1 1 0,0-1-1,1 0 22,1-1 1,0-3 0,3-2 0,0-2 0,1-2 0,3-3 0,0-2 341,-2-3 1,2-3 0,-6-2 0,1 0 0,-2-1 0,-2-1 0,-1-2 0,0 1-62,-2 0 0,-2 3 0,-3 2 0,-5-1 0,-2 2-553,-2 0 0,1 1 0,0 4 0,1 2 0,2 1 0,4 5-856,3 2 0,6 2 1195,3-1 0,7 0 0,2 1 0</inkml:trace>
  <inkml:trace contextRef="#ctx0" brushRef="#br0" timeOffset="18">15178 12871 7569,'0'-17'307,"0"0"0,0 6 0,0-1 51,0 1 0,-1 2 0,-1 5 0,-4 8-430,0 5 0,-2 2 0,-2 1 0,1 0 0,3 2 1,1 2-1,2-3 0,2 0-80,1-1 0,1-1 1,5-1-1,5-1 1,7-3-1,5-1 1,3-2 220,5-2 0,2-10 0,1-2 0,-1-2 0,-1-1 0,-4 0 0,-4-2 0,-7-1 70,-3 1 0,-7-3 0,-3 2 0,-4 1 0,-5-1 0,-7 3 0,-7 2 0,-6 2-562,-6 2 0,-3 5 0,-4 11 423,-4 7 0,-7 11 0,-4 3 0</inkml:trace>
  <inkml:trace contextRef="#ctx0" brushRef="#br0" timeOffset="19">13397 14562 7569,'0'-12'179,"0"1"0,0-1 1,1 2-1,3 3 1,3 3-1,4 2 1,1 2-1,2 2 1,3 2-1,-1 3 1,2 3-1,-2 2-30,1-1 1,3 1 0,-1-1-1,3 2 1,1 1 0,-2 1 0,0-1-1,-2-1-255,1-2 0,-4 4 1,0-1-1,-4-1 0,0-3 1,-1 0-1,-1-1 0,-1 0-550,-1-3 0,-6 4 1,2-2 655,-3 2 0,-11 2 0,-2-1 0</inkml:trace>
  <inkml:trace contextRef="#ctx0" brushRef="#br0" timeOffset="20">13694 14413 7569,'-11'-25'565,"4"2"0,2 6 0,1 9-521,0 8 1,-3 5 0,1 7 0,0 4-1,-3 3 1,-2 3 0,-3 5 0,-3 4 0,0 1-78,-4 3 0,0 0 1,-2 2-1,0 1 1,0 0-1,0-1 0,2-1-9,2-3 1,-2-8-1,6-1 1,3-5-1,1-2 1,5-2 41,1 1 0,-4-3 0,3 3 0</inkml:trace>
  <inkml:trace contextRef="#ctx0" brushRef="#br0" timeOffset="21">14584 14242 7569,'-12'-26'122,"4"5"0,6 3 1,3 5-1,3 5 1,3 4-1,2 4 1,0 4-1,-3 3 1,1 5-1,-2 2 28,0 1 1,0 5 0,-2 0 0,0 4 0,0 4 0,-1 0 0,1 1 0,1-1-101,-2 0 1,0 3 0,-2-3-1,0 0 1,0 0 0,0-3-1,-2-2 1,0-4-43,-2-4 0,0-2 0,4-2 62,0 1 0,1-6 0,3-2 0,4-4-131,2-4 1,1-1 0,2-4-1,1 1 1,3 1 0,0-1 0,4 2-1,0 1 45,2 2 1,0 2 0,1 1 0,1 0 0,3 0 0,0 0 0,0 1 65,-3 3 0,1 2 1,-2 6-1,0-1 1,-2 2-1,-2 1 1,-1 2-1,-1 1-20,-2-1 1,-4 3-1,-6-2 1,0 1 0,-1 2-1,1 0 1,-4 0-25,-1 0 0,-6-5 0,-2 3 1,-4-1-1,-1 0 0,-5-1 1,-6-2-1,-6 0 35,-4 1 1,-6-2 0,-4 1 0,-4-4 0,-4-3 0,0-1 0,-1-1-279,0 0 0,3-1 1,-2-4-1,3 0 0,3 1 1,1 2-1,1 0 1,1 0-1211,4-2 1,6-1 1446,2 0 0,4-5 0,-2-1 0</inkml:trace>
  <inkml:trace contextRef="#ctx0" brushRef="#br0" timeOffset="22">14470 14265 7569,'-4'-27'340,"1"0"1,0 3 0,3 4 0,4 6-1,4 5-200,2 5 0,6 2 0,3-1 0,3-1 1,2 2-1,3 1 0,3 1 0,3 0 1,2 0 29,4 0 1,-3 3 0,6 2 0,1 1 0,2 0 0,-1-1-1,-2 0-98,-4-2 0,-6-2 0,-4-1 1,-4 0-1,-6 0 0,-4 0-156,-3 0 1,-2 0 83,-5 0 0,-11 5 0,-10 1 0</inkml:trace>
  <inkml:trace contextRef="#ctx0" brushRef="#br0" timeOffset="23">16012 14482 7569,'-11'-5'77,"-1"-3"0,2-2 1,1-2-1,3 1 0,-1 1 1,2 1-1,0 1 1,4 1-1,4-1 0,5 2 1,6-1-1,5 1 46,3-3 1,2 0 0,2 0 0,0 3 0,0 0-1,-4 1 1,-1 0 0,-2 2-38,1 2 1,2-3 0,0 0 0,0 2 0,-2 0 0,-1 2 0,0 0 0,0 0-313,0 0 1,-3 4 0,1 0 0,0-2 0,-2 0 0,0-2 0,1 0 0,-1 0-1704,1 0 1929,-3 0 0,4 0 0,-6 0 0</inkml:trace>
  <inkml:trace contextRef="#ctx0" brushRef="#br0" timeOffset="24">15966 14813 7569,'-6'-12'124,"3"1"1,6 0 0,5-1 0,2 2 20,1 2 1,6-2-1,2 3 1,4-5 0,3-2-1,5-1 1,2 1 0,2 0-31,3-1 0,3 2 0,6-2 0,0 2 1,0 2-1,-4-1 0,-2 2 0,-5 3-262,0 3 1,-11 3 0,-3 1 0,-4 0-1,-4 0-1638,-2 0 1785,-11 0 0,-2 10 0,-10 2 0</inkml:trace>
  <inkml:trace contextRef="#ctx0" brushRef="#br0" timeOffset="25">17051 14208 7569,'-11'-23'111,"5"0"0,2 1 1,3 2-1,2 2 1,1 2-1,5 2 0,2 1 1,3 2-1,2-1 1,3 1-1,2-1 1,4 1-1,3 1 0,3 1 1,2 3-1,-2 1 25,-1 2 1,2 2 0,-3 1 0,-2 0 0,0 0 0,-3 0 0,0 0 0,-3 1-1,-4 3-175,-2 3 0,-2 4 1,1 0-1,-2 2 1,-1 2-1,-3 3 1,-1 2-81,-2 3 0,-2-3 1,-1 7-1,0-3 1,-1-1-1,-3 0 0,-4-1 1,-2 1 153,-1 0 0,3-4 0,1-1 0,-1-2 0,0-3 0,2-3 0,1-2 206,2 1 1,-2-3 0,1 2 0,3 1-306,4 1 0,3-3 1,6 1-1,-1 0 1,0-1-1,1 0 0,0-1 1,4 0 32,3 3 1,1 1 0,0 2 0,-1-1 0,0 0 0,0 1 0,-1-1 62,-1 1 1,-2-1-1,-4 2 1,1 1-1,-2 1 1,-2 0 0,-3 2-1,-2 2 15,1 2 1,-1-2 0,-7 0-1,-4 2 1,-3 0 0,-4 2-1,-4 0-3,-3 0 1,-6-2 0,-2 0 0,-5-3 0,-1-2 0,-2-2 0,1-1 0,1-3-100,2-3 0,5 2 1,2-5-1,4-1 0,4-2-1347,4-1 0,4-1 1402,3-3 0,8-8 0,6-5 0</inkml:trace>
  <inkml:trace contextRef="#ctx0" brushRef="#br0" timeOffset="26">18513 14425 7569,'-18'-6'126,"2"5"0,5-3 1,-1 3-1,1 1 1,-1 0-1,0 1 1,-2 3-1,-3 5 1,1 5-35,-1 5 0,-3-1 1,2 1-1,-1 2 0,1 4 1,2 2-1,2 1 1,1 2-113,2-1 1,3-3 0,2 4 0,1-2-1,2-3 1,3-1 0,5-1 0,5-2 108,4-2 0,7 2 1,-2-6-1,3-2 1,5-3-1,4-4 0,2-1 50,1-2 1,4-3 0,1-4-1,2-4 1,2-3 0,1-4-1,1-4 1,-3-3-18,-4-1 1,-3-5 0,-2-2-1,-2-3 1,-6-3 0,-5-2 0,-6-4-43,-5-2 0,-10-2 1,-12 1-1,-10-1 0,-12 2 1,-12 2-1,19 22 0,-1 3 1,-2 0-1,-2 2-137,-1 1 0,-1 2 1,1 3-1,-1 4 1,-1 0-1,0 2 1,1 2-1,0 2 1,1 2-1,1 2 0,-1 2 1,2 3-1,0 3 1,0 4-1,1 2 1,1 3 56,2 3 0,1 1 0,0 4 0,2 1 0,-21 32 0</inkml:trace>
  <inkml:trace contextRef="#ctx0" brushRef="#br0" timeOffset="27">9925 5459 7569,'0'-29'57,"0"2"0,-2 7 0,-1 4 0,-4 2 0,0 3 1,-1 1-1,-1 0 0,-1 0 0,0 1 56,2 1 0,8 11 1,8 1-1,1 6 0,0 5 1,-3 4-1,0 4 0,-1 4-116,1 3 0,-3 4 0,-3 3 1,0 3-1,0 0 0,0 2 0,0 0 1,0-1 30,0-2 1,0 4-1,0-2 1,0 1 0,0-1-1,0 3 1,0 0 0,0 3 36,0 2 0,0-2 0,0 3 0,0-3 1,0-2-1,2 1 0,1-1 0,5-2-63,2-1 1,-2-6 0,-1 2 0,2-3-1,0-5 1,-1-3 0,-4-3-101,-3-1 0,-1-2 1,0-2-1,0-3 0,0-4 216,0 0 215,0-6 0,1-1-300,3-5 0,-2 0 0,6 0 1,1 0-1,1 0-41,2 0 1,-1-4 0,0-1-1,1 0 1,0-1 0,2 0-1,3-2 1,1 0 2,2 1 1,0 0 0,2-2 0,-1 3 0,4 0 0,-1-1 0,0 0 8,-1 0 0,-1-3 1,1 4-1,1-2 0,2 2 1,0 0-1,0-1 0,-2 0-4,-1 0 0,-2-2 1,0 4-1,-2-1 1,1-2-1,2 1 0,0-1 1,1 1-12,0 0 1,0-3-1,0 4 1,1-2-1,1 2 1,2-1-1,-2 2-4,-1 0 0,3 0 1,0 3-1,-2-2 1,-1 1-1,-2 2 1,-2 1-1,-1 0 27,1 0 0,-2 0 0,1 0 0,0 0 0,0 0 0,0-1 0,3-2 46,3-1 0,2 1 1,6 3-1,2-2 0,1 0 1,1-2-1,0 1 1,2 2-12,2 1 0,-3-4 0,2 1 0,0 0 1,-5 2-1,-2 2 0,-2 2 0,-1 2-38,-1 1 0,4-2 0,-2 2 0,3-1 1,3-2-1,2-2 0,3-1 51,5 0 0,-1 0 1,4 0-1,0 0 1,-1 0-1,1 0 1,-1 0-1,2-1 37,1-3 1,0 3 0,1-4 0,-3 1 0,-3 0 0,-2 1 0,1 2-89,0 1 0,0 0 0,-2 0 1,0 0-1,1 0 0,2 0 0,1 0 1,1 0-39,1 0 0,1 0 0,-2 0 0,6 0 0,4-1 0,-26 0 0,-1-1 1,1 0-1,0-1-4,-1 0 0,1 0 0,0 2 0,1-1 0,-2 0 0,1-1 0,0 1 0,0 1 0,-1-2 0,0 0 0,29-2 0,-3 0 0,-5 3 74,-4 1 0,2 1 0,-1 0 0,-2 0 0,0 0 0,0 0 0,3 0 0,1 0-39,3 0 0,4 3 0,3 2 0,2 0 0,-31-1 0,0-1 0,1-1 0,0 1 0,2 0 1,-1-1-65,1-1 0,1 1 0,1-2 0,0 1 0,-2-1 0,0 0 0,0 0 0,-1 0 1,0 0-1,-1 0 0,31 0 0,-5 0 0,-2 0 105,-5 0 0,-4 0 1,-6 0-1,-1 0 0,1 0 1,2-1-1,1-2 34,-1-1 0,5-1 0,2 3 0,2-4 0,6 1 1,3-1-1,-28 3 0,0 1 0,2-1 0,1 0-77,1-1 1,1 1 0,0 2 0,0 0-1,-1-1 1,-1 0 0,-1 1 0,0 1 0,-3 0-1,0 0 1,-1 0 0,0 0 0,29 0-68,-4 0 0,-4 0 0,-6 1 1,-2 1-1,0 4 0,-2-1 0,3 0 1,0-1 83,-3 1 1,7-4 0,-1 3-1,3-3 1,2-1 0,-1 0-1,3 0 13,3 0 0,1 0 0,-5 0 0,-3 0 0,-4 0 0,-2 0 0,-2-1 0,-3-2 3,-4-1 0,-4 1 1,-4 3-1,-2 0 0,-1 0 1,0 0-1,-2 0 1,0 0-40,2 0 1,-3 0 0,4 0-1,-1 0 1,-1 0 0,-2 0-1,-2 0 5,-3 0 0,-4 3 0,3 1 0,-1-1 0,-2-2 1,0-1-1,0 0 0,0 0 1,2 0 1,-3 0-1,4 0 1,-1 0-1,0 0 1,1 0-1,0 0-53,2 0 0,-2-4 0,-1 0 0,1 1 0,-1-1 0,0-1 0,0 0 0,-1-2 208,-2 1 0,-2 2 0,-3-2 0,-3-1 0,0 1 183,1-3 1,-5 3-1,2-2-435,-3-1 1,-1 3 0,0-2 0,2-1 0,0-1 0,2-1 31,-2-1 0,0-3 0,-2-1 1,0-2-1,0-2 0,0-2 1,0-1-1,0 2 237,0 2 1,1-3 0,2 3 0,0-3 0,0 0 0,-1-1 0,1 0-69,1 0 1,3 0-1,-2 0 1,0 1-1,1 0 1,-4 2-1,1 2 1,-1 0-82,2 0 0,0 4 0,-4-2 1,1 1-1,2 0 0,0 1 1,0 0-89,-2-2 0,-1 4 0,0-4 0,0 4 0,0 0 1,0 1-1,0-1-505,0 1 1,0 3-1,-1 2-503,-3 1 1,3 2 0,-5 9 1072,-3 5 0,-14 5 0,-13 7 0</inkml:trace>
  <inkml:trace contextRef="#ctx0" brushRef="#br0" timeOffset="28">9628 5413 7569,'-15'-20'30,"-1"-3"1,2 1 0,3 1 0,2 6 0,3 2 0,1 2-1,2-1 1,3 2 125,4 3 0,2 2 1,7 5-1,2 0 0,4 1 1,4 1-1,2 2 0,5-1-72,3-2 1,-4-1 0,8 0-1,2 0 1,3 0 0,6 1 0,4 2-1,5 1-15,3-2 0,1-1 0,-4-1 0,2 0 0,5 0 0,-30 0 0,0 0 0,2 0 0,0 0 0,0 0 0,0 0-35,0 0 1,0 0-1,3 0 1,1 0 0,-1 1-1,1-2 1,1 1-1,1-1 1,2 0 0,0 0-1,1-2 1,1 1 0,2-1-1,-1-1-43,2 0 0,0-1 1,0 1-1,1-1 1,1 1-1,0 0 0,-1 0 1,0 1-1,-2 1 1,0-1-1,-1 1 1,0 0-1,-2 0 0,0 1 1,0-1-1,-1 0-10,-1 0 0,0 1 0,0 1 0,-1 0 0,-1 1 0,-2 1 1,2 0-1,0 1 0,0 0 0,0 0 0,1 1 0,1 0 0,0 0 1,0-1 31,2 1 1,-1 0-1,-1-1 1,1 0-1,0 2 1,0-1-1,2 0 1,1-1-1,1-1 1,0 1-1,2-2 1,-1 0-1,1 0 1,-1-1-1,1 1 1,-1-2-19,0 1 0,0 0 0,2 2 0,0 0 0,-1 0 1,0 0-1,2 0 0,0-1 0,2-1 0,0 0 1,-1-1-1,-1-1 0,0 0 0,-1 0 14,-2 1 0,0 0 0,-4-2 1,1 1-1,2 0 0,-1 0 0,-1 0 1,-1 1-1,-1 1 0,0-1 0,-1 0 1,-1 1-1,0-1 0,0-1 0,1 0 1,0 0 23,2 1 0,0 0 0,-2-2 0,-1 1 1,4 0-1,0 0 0,-1 1 0,0-1 1,0 2-1,1-1 0,1 1 0,1-1 1,1 0-1,0-1 0,0 0 0,1 1-49,0-1 0,-1 1 0,-1-1 0,0-1 0,3 0 1,0 1-1,1-1 0,0 0 0,0-1 0,0 0 0,0 0 1,0 0-1,-2 1 0,0 0 24,-2 1 0,-1-1 1,1-1-1,0-1 0,-5 2 1,0 0-1,0-1 1,0 1-1,-1 1 0,-1-1 1,-2 1-1,-1 0 1,-1 0-1,-2 1 0,0-1 1,0 1 24,0 0 0,-1 1 1,1 0-1,0 0 1,0 0-1,1 1 0,0 0 1,1 1-1,1 0 1,-1 1-1,2-1 0,1 1 1,1 0-1,0 0-86,3 0 1,0 0-1,-1-1 1,0 0 0,0 2-1,-1 0 1,1 0 0,-1-1-1,0 1 1,0 0 0,0-1-1,0 0 1,-3 1 0,-1-1-1,-3 0 1,0 0 55,28 6 0,-4-3 0,-3 2 0,-1 0 0,-4-1 1,-8 0-1,-7-2 0,-6-2 91,-3 3 1,-8-5-1,-4 4 1,-2-1 0,-2-1-1,1 0 1,-1-2-219,1-1 0,-5 2 1,1 0-1,1 2 0,1 0 1,1 1-1,1 2-2018,-1 4 2142,-5 5 0,-1 2 0,-5 5 0,0-1 0,0 1 0</inkml:trace>
  <inkml:trace contextRef="#ctx0" brushRef="#br0" timeOffset="29">9936 7538 7569,'-1'-26'91,"-2"5"1,0 3-1,-1 4 1,0 1-1,1 3 1,5 3-1,4 3 1,4 3 208,2 1-255,4 0 1,-3 5 0,2 4-1,-1 4 1,0 7 0,1 2 0,-1 5-4,-1 3 0,-2 1 0,-1 2 1,-1 2-1,-1 2 0,-1 1 1,1 2-1,0 0-27,1 3 1,-3 1 0,2-1 0,-1-3 0,1 0-1,-1-2 1,1 0 0,0 0 18,-1-1 1,0-6 0,1 0 0,-1 1 0,-1 1 0,0 0 0,2-2 0,0 0 51,-1 0 0,0-1 1,2 0-1,-2 1 0,1-2 1,-1-3-1,0-3 45,-2-4 1,2 2 0,-1-6 0,-1-1-1,1-2 1,-1 0-261,0-1 0,3-3 0,-3-2 0,0 1 0,1-2 0,1 1 0,1-1 0,3 0 251,0-2 1,2 2-1,1-1 1,1-1-1,0 1 1,0 0-1,1-1 1,-1-1-108,1 2 1,1-3 0,3 4 0,-1-1-1,1 0 1,2-2 0,2 0-37,3-2 1,1 1-1,5 1 1,1 2-1,5-1 1,6-2-1,4-1 1,4 0-7,3 0 1,3 0 0,2 0 0,-29 0-1,2 0 1,1 0 0,2-1 0,2 0-1,1-1 1,2 0 0,1-1 24,2 0 0,0 0 0,-3 1 0,-1 0 0,4-1 1,-1 0-1,-1 0 0,1 1 0,-1 0 0,0 1 0,1 0 1,-1 1-1,1-1 0,-1 1 0,-1-2 0,1 1 32,-2-1 1,0 0-1,2 0 1,-1 0-1,1 2 1,-1 0 0,1 0-1,1 0 1,0 0-1,0 0 1,1 0 0,-1 0-1,1 0 1,0-1-12,1-1 1,0 0-1,-3 2 1,1-1-1,3-1 1,-1 0-1,-2 1 1,-1 1-1,0 0 1,-2 0 0,-1 0-1,0 0 1,-1 0-1,0 0 1,-1 0-1,1 0-26,0 0 1,1 0 0,0 0 0,0 0 0,-1 0-1,0 0 1,1 0 0,-1 0 0,1 0 0,0 0-1,3-1 1,0 1 0,2-1 0,0-1-8,1 0 1,0 0-1,1 0 1,1-1-1,-3 2 1,1 0-1,2-1 1,-1 0 0,1 0-1,0 1 1,-2 1-1,0-1 1,1 1-1,0-1 1,1 0 0,-1-1-12,0 0 1,0 1 0,5-2 0,0 2 0,-2 0-1,-1 2 1,2-1 0,1 0 0,0 0 0,0 0 0,-1 0-1,0 0 1,-2 0 0,1 1 0,-2 0 0,0 1 21,0-1 1,0 1 0,-1 2 0,-1 0 0,2-1-1,-1-1 1,0 0 0,0 1 0,0 0 0,0 0-1,1 0 1,0-1 0,1 2 0,0-1-33,1 0 1,0 0-1,-3-1 1,-1-1 0,0 1-1,1 0 1,-1-1 0,0 0-1,1 0 1,-1 1 0,0 0-1,-1-1 1,-1 1 0,0-1-1,-1 0 1,-1-1 12,0 0 1,-2 0-1,-4 1 1,-1-1-1,-1 2 1,-2-1-1,31 3 1,-2-2 0,-2 0-1,0-2 30,-2 0 1,2 1-1,0 1 1,-5 2-1,-2-1 1,-5-2-1,-2-1 1,-5 1 0,0 3 0,1-3 0,-2 3 0,-3-3 0,1-1 0,0 0 0,1 2-12,-1 2 1,-2-3-1,-2 3 1,-2-3-1,-5-1 1,-1 0 0,-4 0-1,-1 0 24,-1 0 1,-1 0-1,3 0 1,-4 0 0,1-1-1,-1-2 1,-1-2 98,-2-1 0,-3 2 1,-2-2-1,-2-1 0,-1 1 1,-1-3-1,0-1 24,-2-2 1,2 1 0,-1 0 0,-2-1 0,1 1 0,-1-1 0,2 1-208,-1-1 0,2-3 0,-2-1 0,1-2 0,0-2 0,0-3 0,-2-4 0,1-3-66,1-3 1,-3-2 0,3 0 0,-3-2 0,-1-2 0,0-2 0,-1-1 241,-3 2 1,1-5 0,-3 5 0,1-2 0,1 2 0,0 2 0,1 3 0,0-2-40,2 2 1,1 3 0,0 1 0,1 0 0,2-1-1,0 0 1,0 3-121,-2 1 1,0 1 0,2 3-1,1-1 1,-2 0-1,0 2 1,-2 2 0,0 2 124,0 2 1,0-4-1,-2 5 1,0-1-1,-2 1 1,1 2 0,2 1-89,1 2 0,-4 3 1,-1 0-1,-1 0-162,-3-3 0,-1 5 0,-1 2 1,-1 3-1,-1 1 0,-2 0 0,-5 0 1,-4 0 79,-3 0 1,-8 1 0,-1 3 0,-3 2 0,-4 2 0,-3-2 0,-4 1 59,-3-1 1,-3 0 0,-3 3-1,-5-1 1,30-4 0,0 1-1,-2-1 1,-1 1 0,0-1-1,-2 1 1,-1-2 0,-1 0-22,-1-1 0,-1 1 0,-4 1 0,0 1 0,-3-2 0,0 0 0,-3 1 0,0-1 0,-1-1 0,-1 1 0,-3-1 0,0-1 0,-3 2 0,0 0 16,-2 0 1,0 0-1,0-1 1,1 0 0,-1 1-1,0 0 1,0 0-1,0 0 1,1 0 0,1 1-1,2 0 1,0 1-1,4-1 1,1 1 0,3-1-1,2 0 47,3 1 1,0-2 0,3-2-1,0 1 1,2 0 0,1 1-1,-1-1 1,-1-1 0,0 1 0,-1 0-1,1 0 1,1 0 0,-1 0-1,0 0-8,1 0 0,-1 0 1,-2 0-1,0-1 0,-5 0 1,-1-2-1,-2 1 0,1 0 1,-1 0-1,0 0 0,-1 0 1,-1 0-1,0 1 0,0-2 1,-2 1-1,-1-1 44,0-1 0,0 0 1,-1 2-1,-1-1 1,1-1-1,-2-1 1,-1 1-1,-2 0 1,-1 0-1,-1 0 1,19 1-1,0 1 0,1-1 1,-2 0-1,0 0 1,0 0-24,-2 0 0,0 0 1,-1 0-1,0 0 1,0 1-1,-1-1 0,2 0 1,0 0-1,0-1 1,2 2-1,0-1 1,0 1-1,2 0 0,-1 0 1,2 0-1,-21 0 1,1-1-1,2 0 0,0-1 1,2 0-1,1-1 16,2 0 1,1 0-1,-2 1 1,0 0 0,7-1-1,0-1 1,-1 0-1,1 0 1,1 0 0,1 0-1,2 1 1,1-1-1,2 0 1,-1 0 0,1 0-1,0 0-22,-2 0 1,1 1 0,2 1 0,-1 0 0,1-1-1,0 0 1,-1 0 0,1 1 0,0 0-1,0 0 1,-1 0 0,0 0 0,1 0 0,-1-1-38,0 0 1,0 0-1,3 0 1,0-1-1,0 0 1,-1-1-1,2 2 1,0-1-1,1-1 1,0 1-1,-1-1 1,0 1-1,1-1 1,0 1-1,3 0 1,0 0 11,3 0 0,0 0 0,-24-5 0,9 0 0,5 2 0,6 1 0,5 1 0,5-1-194,3-1 0,1 5 1,-1-2-1,-4 5 1,-7 7 200,-10 7 0,-4 9 0,-7 3 0,-1-2 0,-3-1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5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7823 10039 7569,'-12'-17'28,"1"5"1,11-3 0,0 2 0,0 1 0,-1 1 0,-3 1 0,-5 2 0,-3 4 0,-5 4 0,0 4 0,-4 4 42,0 2 0,-3 1 1,-2 1-1,0 1 0,0 0 1,2 5-1,2 1 0,1 4 1,-1 1-60,-2 5 1,-1-1 0,2 3 0,0 1 0,0 1 0,0 1 0,2 1 0,2 2 83,4 1-143,2 0 1,7-2 0,1 1 0,1 1 0,0-2 0,1 0-1,3-3 1,4-1 51,4-2 0,2-3 0,3 2 1,2-1-1,5-3 0,4-2 1,4-4-1,1-4 86,3-2 1,1-3 0,3-2 0,0-4 0,2-3 0,-1-2 0,-1-3-49,-2-4 1,-1-3 0,-2-3 0,-6-3 0,-5 1 0,-5-2 0,-3 0-1,-5-2-10,-3-2 0,-2 3 0,-4 0 0,-3-1 0,-6 0 0,-7-1 0,-5 5 1,-3 2-161,-5 4 1,-6 6-1,-1 0 1,0 3 0,0 2-1,0 3 1,2 4 0,5 2-142,4 1 0,8 4 0,4 2 0,2-1 0,3 2 0,2-1 1,5 0 267,1 1 0,2 1 0,0 4 0</inkml:trace>
  <inkml:trace contextRef="#ctx0" brushRef="#br0" timeOffset="1">8486 10359 7569,'0'-12'7,"0"1"0,-2 1 1,0 1-1,-1 3 1,5 2-1,5 5 0,6 5 1,3 4-1,2 2 1,2 1 62,2 2 1,0 3-1,-2 4 1,0 1 0,3-1-1,2-2 1,1-1 0,-2 1-59,-1 2 0,-2-3 1,0-1-1,-4-2 0,0-2 1,-4-1-1,-3-2 0,-4 1-365,-1-1 1,-1-3 0,-4-1-1,-1 1 353,-3-2 0,-7 5 0,-7-5 0</inkml:trace>
  <inkml:trace contextRef="#ctx0" brushRef="#br0" timeOffset="2">8874 10370 7569,'5'-23'-84,"1"7"1,5 3 0,-3 6 0,0 1 0,1 3 0,1-1 154,2 0 0,-6 1 0,-2 7 0,-3 4 0,-2 3 0,-3 5 1,-5 3-1,-6 3 74,-8 5 1,-1-3 0,-5 3 0,1-3 0,2-1 0,2 0 0,1-2-176,1-2 0,3 2 0,1-5 0,1 1 0,3-1 1,2-1-1,1 0 0,4 1-197,3-2 0,1 2 0,1-1 0,-2 1 227,2 0 0,5 2 0,4 5 0</inkml:trace>
  <inkml:trace contextRef="#ctx0" brushRef="#br0" timeOffset="3">9605 9993 7569,'-6'-18'-42,"1"6"1,6 5-1,4 2 1,5 2-1,4-1 1,0 0-1,-1 1 1,-2 2-1,0 1 1,1 1-1,-2 3 1,-1 4-1,-3 2 1,1 1-1,-2 2 1,0 2-1,-3 4 1,1 3 149,1 1 0,-3-3 1,3 2-1,-2 2 0,1 0 1,2 0-1,0-1 1,1 0-91,1 0 0,0-1 0,5 1 0,-1 0 0,1-1 0,-1-2 0,0-2 0,1-2 35,-1-2 1,-1-1 0,-1-2 0,-1-1 273,1-2-294,-4-3 1,1-6 0,-3-3 0,2-4 0,0-2 0,1 0-42,1 2 0,-4-2 0,5 3 0,1-2 0,1 0 1,1 1-1,1-1 29,-1-1 0,1 0 0,-1 1 1,2 2-1,1-1 0,1 0 1,0 2-1,0 1-45,1 2 0,0-2 0,-2 2 0,1 0 0,-1 2 1,-1 1-1,-2 1 0,1 3-29,-1 3 1,1 4 0,-1 0 0,1 2-1,-1 2 1,2 4 0,1 3 10,1 0 1,4 1 0,-3 0-1,1 1 1,-1 2 0,-3 0 0,-3 1-1,-3 0 47,-2-1 0,-2 2 1,-4-1-1,-4 3 1,-6 2-1,-7-2 1,-4-3 61,-1-3 0,-4 3 1,-4-2-1,-3-2 1,-4-4-1,-4-2 1,-3-4-1,0 0-35,-1-1 0,0-2 0,2-3 0,2-2 0,3-1 0,2 0 0,1-1 1,5-2-186,2-1 0,3-4 0,6-1 0,2-1 1,2-3 152,2-1 0,1-2 0,2 1 0</inkml:trace>
  <inkml:trace contextRef="#ctx0" brushRef="#br0" timeOffset="4">9571 10028 7569,'-7'-23'48,"2"-3"0,5 2 0,2 5 0,1 4 0,5 5 0,3 1 1,3 1-1,3 2 0,2 0 0,5 1 0,5-1 0,4 4 27,1 1 0,6 1 1,2 0-1,2 0 1,2 0-1,-2 1 0,-2 1 1,-4 2-207,-2-1 1,-3 2-1,-2-1 1,-1-1-1,-3 1 1,0 0 0,0-1-209,-1-2 1,1 3-1,-5 0 339,-3-2 0,2 4 0,-3 1 0</inkml:trace>
  <inkml:trace contextRef="#ctx0" brushRef="#br0" timeOffset="5">10610 10050 7569,'-6'-5'-31,"2"4"1,8-3 0,3 3 0,3 1 0,3 1-1,2 2 1,4 2 0,3 1 145,1 3 0,0 5 0,-1 3 1,3 0-1,0 2 0,2 0 0,-2 0 1,-1 2-116,-1 0 1,0 2-1,-2 0 1,0 0 0,-4-2-1,0 0 1,-3-4 0,-1 1-217,-2 0 1,-1-4-1,-1 1 1,-3-2-1,-1-2-779,-2 1 995,-7-6 0,-7 4 0,-7-3 0</inkml:trace>
  <inkml:trace contextRef="#ctx0" brushRef="#br0" timeOffset="6">11055 10130 7569,'0'-29'117,"2"8"0,0 8 0,3 5-190,2 3 1,-5 6 0,-1 8 0,-7 5 0,-9 5 0,-7 4 0,-4 4 0,-5 3 64,-2 3 1,-1 2 0,1-1-1,2-1 1,5-2 0,2 0-1,1 1 1,0 2-302,0 4 309,-5 3 0,4-1 0,-4 0 0</inkml:trace>
  <inkml:trace contextRef="#ctx0" brushRef="#br0" timeOffset="7">11843 9799 7569,'4'-8'-38,"1"2"1,2 1-1,2 4 1,-1 3-1,0 6 1,-4 2 0,-3 3-1,-2 1 1,-3 2-1,-5 2 1,-4 4 0,-2 2-1,0 2 1,0 1 117,0 1 1,-2-4 0,3 3 0,-1-3 0,1-1 0,1-1-1,2 1 1,1-1-41,2-3 1,-2 1-1,4-5 1,-1-1-1,2 0 1,1 0-1,1 2-94,0-2 1,2-2-1,1 0 1,-2-2 115,-1-3 0,1 0 120,-1-3 0,3-3-161,3 3 0,4-2 0,4 1 0,2 0 0,1 0 0,1-2 0,-1-1 1,0 0-113,1 0 1,-2 0-1,2 0 1,-2 2 0,-2 1-1,1 4 1,-1 0 90,0 1 0,1 5 0,-1 4 0</inkml:trace>
  <inkml:trace contextRef="#ctx0" brushRef="#br0" timeOffset="8">12060 10153 7569,'-6'-28'-273,"1"5"0,6 2 0,2 9 342,1 11 1,-1 7 0,-3 11 0,0 6 0,0 6 0,-1 5 0,-1 4 0,-2 3 0,0 1 109,-1 0 0,2-2 0,-3 3 0,1-1 0,1-1 0,0-2 0,1-2-166,0 0 1,-2-4 0,1-4 0,2-1 0,0-3 0,2-1 0,0-2-1,0-3-52,0-4 0,0-2 0,0-2 0,0 1-658,0-1 0,0 1 697,0-1 0,0 1 0,0-1 0</inkml:trace>
  <inkml:trace contextRef="#ctx0" brushRef="#br0" timeOffset="9">12563 10199 7574,'-1'-7'79,"-1"5"0,2 4 1,5 6-1,4 4 1,4 1-1,2 3 1,3-1-1,1 0-80,0 0 1,0 6 0,3-4 0,-3 1 0,-3-1-1,-1-1 1,1 2 0,-2 1-78,-2 0 0,0-5 1,-1 3-1,1-2 0,-2 1 1,-3 1-1,-3 0 0,-3 1 78,-1 3 0,-10 0 0,-2 2 0</inkml:trace>
  <inkml:trace contextRef="#ctx0" brushRef="#br0" timeOffset="10">12963 10256 7569,'5'-18'93,"-4"2"0,4 6 0,-2 2 0,-3 4 0,-8 3 14,-8 1 1,-5 9 0,-8 2-1,0 3 1,1 3 0,1 2-1,4 2 1,4 2-269,3 0 0,-3 1 0,5 1 0,2 2 0,4-2 0,0-2 0,0-2-970,1-2 953,-1 0 1,1 3 177,-1 1 0,0-5 0,-3-1 0</inkml:trace>
  <inkml:trace contextRef="#ctx0" brushRef="#br0" timeOffset="11">13203 10130 7569,'8'-25'-145,"5"2"0,4 5 0,3 4 0,3 3 0,2-2 0,3-1 185,1-1 1,-2 0 0,2 3 0,-1 2 0,-3 1-1,-1 3 1,-1 1 0,-1 2 0,-2 2 63,-1 1 0,-4 0 0,3 0 0,-1 0 0,-3 1 0,-2 2 1,-1 2-105,-4 1 0,2 2 1,-5 5-1,-2 1 1,0 1-1,-2-1 1,-2 0 0,-1 1 0,-4-2 1,-4 2-1,-1-2 0,1-2 1,1 2-1,1-1 48,1 0 0,4 2 0,-2-7 1,0 4-1,1 0-31,0 0 1,2 0-1,6-3 1,2-1 0,2-2-1,6-3-12,5 0 0,3 1 0,2 1 1,-1 0-1,-1 0 0,1 1 1,2 0-1,0 1-9,0 1 0,0 0 1,2 5-1,0-1 1,0 1-1,-3-1 0,-3 0 1,-2 1-26,-2-1 0,-1 2 0,-3 2 0,-2 4 0,-2 3 0,-5 1 0,-1 1 82,-2 2 1,-7 0-1,-4 3 1,-8-1 0,-7-3-1,-4-1 1,-4-1-1,-4-1 77,-4-3 0,-3-4 1,1-6-1,1-3 0,4-1 1,2-1-1,6 0 1,6 0-339,7-2 0,4 1 207,3 1 0,4 2 0,2 5 0</inkml:trace>
  <inkml:trace contextRef="#ctx0" brushRef="#br0" timeOffset="12">14447 10119 7588,'-6'-12'-14,"4"2"0,4 3 0,6 3 0,2 3 0,1 2 0,1 3 0,-1 3 1,2 5-1,1 2 0,1 2 0,0 2 161,2 2 0,-5 2 0,4 1 0,-2 0 0,0-1 0,2 0 0,2-2 0,1-1-188,-1 2 1,-1-5 0,-3-1 0,2-2 0,-3-2 0,0 1-676,-1-1 1,-2 1 715,-3-1 0,-2 1 0,-5-1 0</inkml:trace>
  <inkml:trace contextRef="#ctx0" brushRef="#br0" timeOffset="13">14836 10085 7569,'0'-22'106,"0"3"-26,0 4 0,-2 7 0,-1 6 0,-6 4 0,-5 7 1,-5 6-1,-4 7-107,-4 3 1,2 7 0,-6-2-1,1 3 1,0 2 0,0 0-1,1 2 1,1 1-182,0-1 0,5-2 0,6-2 0,0-1 0,5-1 0,3-1 208,5-1 0,8-6 0,2-6 0</inkml:trace>
  <inkml:trace contextRef="#ctx0" brushRef="#br0" timeOffset="14">15247 10050 7569,'34'-22'-43,"0"4"1,1 3-1,-1 2 1,0 3 0,-2 1-1,-4 2 1,-7 2 0,-3 3-1,-3 1 121,2 1 0,-4 1 0,1 3 0,-4 3 0,-3 3 0,1 3 0,-2 1 0,-2 3 0,-3 0-23,-1 4 1,0 1 0,-1 5 0,-3 4-1,-3 4 1,-5 6 0,-3 4-91,-4 2 0,-8 7 0,-3 0 0,14-25 0,-1-1 0,0 0 0,0 0 0,-1 0 0,1 0 0,-16 27-16,3-2 53,2-7 0,6-8 0,5-8 0,5-3 0,6-4 0,2-4 0,0-4 115,2-2 1,6-6-1,4-1 1,8 0-1,6-4 1,10-1-1,9-1 1,8-1 125,6-3 1,4 2-1,1-6 1,-3-1-1,-1 0 1,-8 0-1,-8 3-385,-14 1 0,-7 1 1,-14 6-1,-15 3 142,-24 6 0,-23 16 0,-18 8 0</inkml:trace>
  <inkml:trace contextRef="#ctx0" brushRef="#br0" timeOffset="15">16652 10176 7569,'-8'-11'26,"2"-1"1,-1 2-1,1 1 1,-3 3 0,0-1-1,3 2 1,6 2 0,6 3 13,4 2 0,6 7 1,0-1-1,2 2 1,2 1-1,2 1 1,1-1-1,-1 2-27,1 2 1,-4-2 0,0 3 0,2-1 0,0 2 0,2-1 0,0 1-1,0-2-59,0 2 1,-1-5 0,0 2 0,-3-4-1,-4-2 1,-2 0 0,-3-1-244,-2 1 1,-3-4-1,-5 3 1,0 3 288,0 4 0,-5-1 0,-2 4 0</inkml:trace>
  <inkml:trace contextRef="#ctx0" brushRef="#br0" timeOffset="16">17040 10165 7569,'8'-19'-49,"-2"1"1,-1 1 0,-2 3 0,-3 3 0,-4 3 148,-4 4 0,-2 7 0,-1 2 0,-1 3 1,1 3-1,-1 4 0,1 3 0,-1 4-84,1 3 1,-6 0 0,-2 6 0,-2 1 0,-2 2 0,0 3 0,0 1-89,1-1 0,-1-6 1,0-2-1,1-1 0,2-2 1,2-2-1,2-3 1,2-2-1,2-3-181,5-4 0,2 0 0,5-1 1,0 1 252,0-1 0,5-5 0,1 0 0</inkml:trace>
  <inkml:trace contextRef="#ctx0" brushRef="#br0" timeOffset="17">17600 9959 7569,'0'-34'229,"0"10"1,0 5-1,1 6-223,3 5 1,-3 4 0,4 8 0,-1 5 0,1 5 0,0 6 0,1 6 0,-1 6 0,0 3 0,-2 4 51,-2 2 1,-1 3 0,-1 8 0,-2 6 0,-2 2 0,-1 4 0,2-31 0,0 0-30,1 0 0,0 0 0,-2 28 0,5 0 0,0-4 0,0-5 0,1-6 1,2-7-33,1-4 1,4-2 0,-1-3-1,0-8 1,1-5 0,0-4-1,-2-2 187,-2 0-184,2-4 0,-10 3 0,3-4 0</inkml:trace>
  <inkml:trace contextRef="#ctx0" brushRef="#br0" timeOffset="18">4922 15681 7569,'-6'-12'-221,"-4"1"1,10 1 298,0 2 0,1 2 1,7 3-1,-1 1 1,0 3-1,-3 7 1,-3 6-1,-1 6 1,0 7-1,0 6 0,-1 6 1,-2 4-1,-2 4 1,0 1 122,0 3 1,-3-1 0,4 2 0,2-4 0,1-1 0,1-4 0,0-3 0,0-3-231,0-2 0,0 0 1,1-8-1,1-3 1,3-3-1,1-3 1,0-3-1,-1-3 58,0-3 0,4-8 0,-3-2 0,2-9 1,-1-8-57,2-4 0,-2-7 0,0-4 0,2-5 1,0-1-1,0-2 0,-1 2 0,0-1-44,3 4 0,-1 1 0,-1 4 1,-2 1-1,3 2 0,3 3 1,2 1 99,-1 1 1,4 2-1,1 0 1,4 2 0,4-1-1,2 0 1,2-1 0,2 4-80,3 0 1,0-1 0,-5 7 0,-2 4 0,-2 5-1,-4 3 1,-5 4 16,-6 7 1,-3 5-1,-9 10 1,0 5-1,-1 6 1,-2 8-1,-2 4 1,0 4 206,0-1 1,-2-1 0,3 3 0,1-3 0,2-2 0,1-1-1,0-4-210,0-3 1,4-3 0,1-6-1,0-3 1,1-6 0,-1-5 0,0-3-669,-2-2 1,3-2 703,2-5 0,2-2 0,2-5 0</inkml:trace>
  <inkml:trace contextRef="#ctx0" brushRef="#br0" timeOffset="19">6350 15727 7569,'-16'-20'45,"3"3"0,5 0 0,3 3 1,4 3-1,2 2 0,4 3 0,2 1 1,1 2-1,3 2 0,0 2 1,2 3-1,1 5 0,2 5 110,2 5 0,-3 4 0,3 2 1,0 3-1,-1 0 0,4 0 0,0-3 1,2 0-201,0 2 1,-3-3 0,2 3 0,2-3 0,0-1-1,0-2 1,-1 0 0,-1-4-225,-3 0 1,1 2 0,-4-4 0,1-1 0,-1-1 0,-3-2 268,-4 1 0,-4-1 0,-5 1 0</inkml:trace>
  <inkml:trace contextRef="#ctx0" brushRef="#br0" timeOffset="20">6818 15715 7569,'0'-40'-22,"0"1"0,0 9 1,2 5-1,1 4 0,4 6 1,-1 2 163,-2 2 0,-3 7 1,-2 8-1,-4 10 1,-5 7-1,-7 7 0,-3 7-141,-4 5 0,-7 5 0,1 0 0,-3 1 0,-1 0 1,-1 1-1,0 1 0,-2 1-143,-1 0 1,0-2-1,4-2 1,1 0-1,2-2 1,4-3 0,3 0 141,1-3 0,1-2 0,-1-1 0</inkml:trace>
  <inkml:trace contextRef="#ctx0" brushRef="#br0" timeOffset="21">7641 15281 7569,'-18'-23'49,"3"0"1,3 2 0,5 2 0,3 4 0,2 2 0,2 1-1,0 4 1,0 4 0,-1 9 0,-4 8 0,-5 7-3,-4 5 1,-10 10-1,0 8 1,-4 5-1,-4 6 1,16-24 0,0 0-1,0 2 1,1 0-1,0 0 1,0 0 13,1 1 0,1-1 0,-1 0 0,2 1 0,3 1 0,0 0 0,2 0 0,2 1 0,0-1 0,2 0 0,0 1 0,1-1 0,0-1 0,2 1 0,-1-1 0,2 0-71,0 0 0,1-1 0,8 26 1,7 0-1,1-5 0,2-7 1,2-5-1,2-5 0,1-6-97,2-3 0,4-3 0,0-3 0,1-2 1,-1-3-1,0-4 0,1-1-318,1-4 0,1-2 0,0-5 0,-1 0 425,-2 0 0,-4-5 0,-4-1 0</inkml:trace>
  <inkml:trace contextRef="#ctx0" brushRef="#br0" timeOffset="22">7949 15921 7569,'0'-12'161,"0"1"0,0 2 0,0 6 1,0 10-86,0 5 0,0 13 0,0-1 0,0 4 1,0 2-1,0 1 0,0-1 0,0 2-158,0 1 0,0-4 0,1-1 0,2-3 1,2-1-1,0-3 0,1-4 23,1-3 1,-5-1 0,3-3-1,0-2 17,3-4 1,2-12 0,3-5 0,2-5-1,4-7 1,4-8 0,2-7 0,3-5-140,1-1 1,-3 6 0,-1 3 0,-5 7-1,-4 7 1,-4 6 316,0 5 1,-6 6 0,-2 6 0,-3 8 0,-1 6 66,0 5 1,0 4 0,1 4-1,2 2 1,3 1 0,3-1-1,4 1 1,1-3-273,2 1 1,2 3 0,5-4-1,0-1 1,0 1 0,-1-1-1,0 0 1,-2-2-574,-1-1 1,-3-4 0,1-1 641,0-2 0,-2 4 0,-4-2 0</inkml:trace>
  <inkml:trace contextRef="#ctx0" brushRef="#br0" timeOffset="23">8588 16240 7569,'-10'-22'14,"3"0"0,3 3 1,5 4-1,6 3 1,5 3-1,5 2-123,3-2 1,2-1 0,0-2 0,3 1 0,1 0 0,3 0 0,2 3 0,-1 1 168,2 2 0,-3 1 0,0 4 1,1 0-1,-3 0 0,0 0 1,-4 0-1,-3 0-333,1 0 1,-4 0 0,1 0 272,-1 0 0,3 5 0,-2 2 0</inkml:trace>
  <inkml:trace contextRef="#ctx0" brushRef="#br0" timeOffset="24">9616 15601 7569,'-6'-12'-200,"-3"4"0,5 4 248,2 8 1,1 2 0,1 4 0,1 4 0,1 3 0,2 3 0,0 1 0,0 4-1,1 0 42,1 2 1,-2 3 0,2-2 0,1 0-1,-2 1 1,1-1 0,-1 0-111,0-3 1,-1 3 0,-4 0 0,0 0 0,0 1 0,0-1 0,0 0 0,0-3-358,0 0 0,1-6 1,2-2-1,2 0 377,1-3 0,7-2 0,5 0 0</inkml:trace>
  <inkml:trace contextRef="#ctx0" brushRef="#br0" timeOffset="25">10005 15167 7569,'15'-17'-67,"0"6"0,-1 6 0,0 4 0,0 1 0,3 2 0,-1 5 169,1 4 0,3 9 0,0 3 0,4 6 0,3 6 0,-2 1 1,1 4-1,0 0 0,3 3-6,1 2 1,3 1-1,-4-1 1,1 1 0,1 0-1,-1-1 1,-2 0-69,-5-3 1,-5 2-1,-7-1 1,-1 4-1,-2 4 1,-6 1 0,-5 4-1,-9 2-129,-6 3 1,4-28 0,-2 0 0,-1-1 0,-2-1 0,0 2 0,-2-1 0,-2 1-1,0-1 1,-1 0 0,-1 1 100,-1-2 0,0 1 0,-1 2 0,0-1 0,-30 31 0</inkml:trace>
  <inkml:trace contextRef="#ctx0" brushRef="#br0" timeOffset="26">11318 15806 7569,'0'-22'70,"-4"0"1,0 3 0,3 5-1,4 6 1,6 8 0,3 7-1,4 4 1,-1 4 0,1 4-1,3 3-120,3 1 1,-1 4-1,0 0 1,-3 1-1,-2 0 1,-1-2-1,0-1 1,1 0-58,-2 2 0,-2 0 0,0-4 0,-1-1 0,-1 1 0,-1 0 1,-1-1-1,1-3 107,1-4 0,1 3 0,1-1 0</inkml:trace>
  <inkml:trace contextRef="#ctx0" brushRef="#br0" timeOffset="27">11706 15841 7569,'-29'-23'352,"8"5"1,9 3 0,7 5-561,4 6 1,0 5-1,-2 12 1,-2 2-1,-3 5 1,-3 6 0,-6 4-1,-3 5 95,-4 3 0,-3 2 0,2 6 0,-3 0 0,0 1 0,0 1 113,3 1 0,1-4 0,1-6 0</inkml:trace>
  <inkml:trace contextRef="#ctx0" brushRef="#br0" timeOffset="28">12038 16172 7569,'0'-11'155,"1"5"0,4 6 0,5 7-155,4 3 0,1 1 0,-3 1 0</inkml:trace>
  <inkml:trace contextRef="#ctx0" brushRef="#br0" timeOffset="29">12643 16229 7569,'5'-11'-97,"1"-1"1,6 2 0,-2 1-1,-1 2 1,-2-1 0,1 0-1,0 2-355,-1 1 1,-4 2 451,1 7 0,-3 3 0,-1 4 0</inkml:trace>
  <inkml:trace contextRef="#ctx0" brushRef="#br0" timeOffset="30">13100 16229 7569,'0'-11'-77,"0"3"1,1 2 0,3 1 0,5 3 0,3 4-590,4 1 1,0 5 665,-1-4 0,3 5 0,5-3 0</inkml:trace>
  <inkml:trace contextRef="#ctx0" brushRef="#br0" timeOffset="31">14185 15612 7569,'-7'-7'-6,"4"7"0,3 10 1,3 8-1,4 3 0,0 3 1,2 2-1,3 2 0,2 1 1,1 1-1,1 1 0,3 0 1,3 1-1,1 0 0,0-2 54,-1 2 1,-4-4-1,-3 0 1,-2-1-1,-3-1 1,-2 0-1,-4-2 1,-3-1-305,-1-1 1,0 1-1,0-1 256,0-3 0,0 2 0,0-3 0</inkml:trace>
  <inkml:trace contextRef="#ctx0" brushRef="#br0" timeOffset="32">14619 15921 7569,'-12'-17'221,"6"1"0,2-3 1,3 3-1,1 4-294,0 0 0,-1 7 0,-3 7 0,-5 8 0,-6 9 1,-8 7-1,-6 7 3,-4 4 1,-2 8 0,1-2-1,0 4 1,1 0 0,2 1 0,5-2-500,2-3 1,1 0 568,0-5 0,-5 5 0,-1-2 0</inkml:trace>
  <inkml:trace contextRef="#ctx0" brushRef="#br0" timeOffset="33">15464 15521 7569,'-5'-18'226,"4"2"0,-3 8 1,2 7-1,2 10 1,0 6-1,2 6-110,2 5 1,-3 4-1,4 7 1,0 2-1,1 2 1,1 2 0,-2 2-1,-2 0-128,1 1 1,4 0 0,-3-1 0,0 1 0,0 0 0,-2-1-1,-2 0 1,-2-2-204,-3-1 1,1-4 0,-4 1 0,-2-1 0,-1-2 0,-2-1 0,1-2 214,-1-1 0,1-1 0,0 3 0</inkml:trace>
  <inkml:trace contextRef="#ctx0" brushRef="#br0" timeOffset="34">16846 16046 7569,'-21'-11'-18,"6"-1"1,10 2 0,9 3 0,10 3 0,5 3 0,6 1 0,3 0 0,4 0 0,1 0 0,1 0 0,1 0 0,0 0 5,3 0 1,-2 0 0,2 0-1,-4 0 1,-4 0 0,-3 0-1,-3 0 1,-2 0 0,-3 0-1009,-4 0 1020,-2 5 0,-7 1 0,-1 5 0</inkml:trace>
  <inkml:trace contextRef="#ctx0" brushRef="#br0" timeOffset="35">16914 16332 7569,'-5'0'143,"5"0"1,7 0 0,4 0-216,4 0 1,6 0 0,8-1 0,6-2 0,3-2 0,3 0 0,0-1 0,2 0 79,1 1 0,2 2 0,-1 3-8,1 0 0,5-6 0,1 0 0</inkml:trace>
  <inkml:trace contextRef="#ctx0" brushRef="#br0" timeOffset="36">18239 16035 7569,'-6'-18'16,"2"5"1,4 8-1,4 9 1,2 6-1,2 6 1,-1 3 0,1 3-1,0 4 1,-2 2-1,-1 1 1,-2 3 131,-2 1 1,3-3 0,-1 1-1,0-1 1,-2 0 0,-1 0 0,0-2-1,-1-3-51,-3-1 0,3-2 1,-4-3-64,0-4 0,5-16 0,1-8 0,9-8 0,8-7 0,5-6 0,3-6-138,5-2 1,-1-3-1,3 1 1,3-6 0,-2 0-1,-2 3 1,-6 7-1,-1 4 64,-3 5 1,-4 8 0,-3 5-1,-2 4 1,-1 4 0,-1 2 175,0 5 1,-4 9-1,-2 9 1,-1 3-1,-1 2 1,0 3-1,-2 2 1,-1 1-41,0 1 1,0-1 0,0 4 0,0 1 0,1-1 0,2-1-1,1-1-270,-2-2 1,0-1-1,-2 2 1,0-5 0,0-3-1,0-2 1,0-4-1,0 0-2120,0-3 2294,0-1 0,5 3 0,1 2 0</inkml:trace>
  <inkml:trace contextRef="#ctx0" brushRef="#br0" timeOffset="37">19290 15327 7569,'0'-55'98,"0"8"0,0 13 1,1 14-1,3 10 1,4 7-117,2 6 0,-4 4 0,-1 10 0,-1 6 0,0 6 1,-2 5-1,0 4 0,-4 6 106,-2 8 1,3-2-1,-4 7 1,0-1 0,-1-2-1,-2 1 1,2-2 0,-1-1-141,1-3 0,0 0 1,-3-7-1,1 2 1,1 2-1,0-2 1,2 0 51,0-3 0,-1-4 0,-6 3 0</inkml:trace>
  <inkml:trace contextRef="#ctx0" brushRef="#br0" timeOffset="38">19221 16549 7569,'-5'11'558,"3"1"1,-5-1 0,2 1-130,3-1 1,0 0 0,4 1 0,0 0-1,3 4-429,2 3 0,-5 2 0,3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6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2501 7446 7569,'-7'-10'33,"-1"3"0,5-4 1,-2 5-1,2-1 1,-1-1-1,0 0 0,0 1 1,-1 0 302,-1 2 1,2 1 0,-2 6 0,0 3 0,4 6 0,-1 8 0,1 7-418,-2 4 0,0 9 0,3 6 0,-2 4 0,0 3 0,-1 4 1,0 3-1,-1 1 0,0 1 5,0 2 1,1-5 0,4 2 0,0-5 0,0-4 0,0-3 0,1-6 0,3-4 42,4-5 1,-2-7 0,2-2 0,-1-5 0,0-3 0,-2-2-694,0-1 726,-4-7 0,4-1 0,-5-5 0</inkml:trace>
  <inkml:trace contextRef="#ctx0" brushRef="#br0" timeOffset="1">2353 7583 7569,'-12'-34'15,"6"2"1,2 6 0,3 6 0,2 3 0,3 2-1,4 0 1,3-1 124,4 1 0,-1 0 1,5 2-1,3-1 1,3-2-1,6-1 1,3 1-1,4 3 38,4 4 0,2 0 0,2 5 0,-2 2 1,-1 3-1,-2 6-155,-2 4 1,-2 8 0,-6 0 0,-5 4-1,-3 4 1,-4 3 0,-4 3 0,-3 1-124,-5 1 1,-1-1 0,-8 0-1,-3 0 1,-5-1 0,-5-2-1,-4-3 1,-5-2 57,-6 1 0,-6 0 0,-4-5 1,0 1-1,-3-1 0,-2-3 0,1-4-57,2-2 1,8-3 0,7-2 0,4-5 0,4-1-1,4-2 1,3-2-358,5-1 0,2 0 0,6-3 456,3 1 0,2-9 0,6 1 0</inkml:trace>
  <inkml:trace contextRef="#ctx0" brushRef="#br0" timeOffset="2">2924 7938 7569,'-9'-3'197,"5"3"1,8 5-1,3 4-60,1 2 0,2 5 0,-3-1 0,0 0 0,1 2 0,1 2 0,1 2 0,1 2-171,1 0 1,-2 0 0,-1-1 0,-3 0 0,-1-2 0,-2-2 25,-2-1 0,-1-2 1,-1-5-1,-3-2 0,-4-5 1,-2-1 124,-1-2 0,-1-2 1,2-1-1,1-5 1,3-3-1,1-3 1,2-4-1,3-2 58,4-5 0,4-5 1,7 0-1,4-2 1,4 0-1,3 3 0,5 1 1,2 4-330,1 4 1,-2 4-1,1 7 1,4 3-1,1 1 1,2 1-1,0 0-1410,-1 1 1564,-6-1 0,0 14 0,-4 3 0</inkml:trace>
  <inkml:trace contextRef="#ctx0" brushRef="#br0" timeOffset="3">4089 7229 7569,'-5'-17'157,"2"4"1,-3 5-1,-1 1 1,1 0-1,-2 5 1,1 4-1,0 9 1,1 5-1,0 9 1,-4 7-1,-3 7 1,-4 6 37,0 4 1,1 3 0,-1 7-1,-1 0 1,0 4 0,9-32-1,-1 0 1,0 0 0,1 1 0,0 0-1,0 0-293,1 1 1,0 0-1,-6 29 1,6-1 0,4-3-1,3-2 1,1-3-1,3-5 1,3-4-90,5-6 1,8-4-1,1-4 1,1-3-1,2-4 1,1-4-1,1-4-131,2-2 0,1-6 0,-1 0 1,2-2 317,0-3 0,4 5 0,-4-1 0</inkml:trace>
  <inkml:trace contextRef="#ctx0" brushRef="#br0" timeOffset="4">4317 8429 7569,'-5'-25'149,"-1"0"1,-1-2 0,5 2 0,6 0-1,6-2 1,5-3 0,1-5 78,1-3 1,2-2 0,-4-6 0,0-1 0,1-1 0,-1-2 0,-1 2 0,-1 1-34,-2 1 1,-1 5-1,-2 1 1,-3 3-1,-1 4 1,-1 2-1,0 2-126,-2 2 1,-1 7 0,0 2 0,0 1-1,0 3 1,0 2-107,0 0 1,2 6 0,0 3 0,3 7 0,0 6-1,2 7 149,-1 4 1,-2 6 0,2 10 0,0 2 0,1 3 0,2 4-1,1 3-131,1 3 0,4-2 1,1 1-1,-1-3 1,1-5-1,2-1 1,1-4-1,-1-1-343,-2-4 1,1-7 0,-3 1 0,1-4-1,-1-4 1,-1-4 0,-3-2 0,-2-2-896,-5 1 1,2-5 1256,-1 1 0,-5-6 0,-5 3 0</inkml:trace>
  <inkml:trace contextRef="#ctx0" brushRef="#br0" timeOffset="5">4408 8097 7569,'-29'0'545,"6"0"0,11 0 0,7 0-265,8 0 1,11 0 0,5 0-1,4-1 1,4-3 0,5-3-1,4-3 1,5-2-1056,0 1 1,2-1 0,-6 1 0,-3-1 774,-2 1 0,-2-5 0,4-2 0</inkml:trace>
  <inkml:trace contextRef="#ctx0" brushRef="#br0" timeOffset="6">4911 7264 7569,'-32'-22'421,"6"4"0,8 6 10,8 3 0,11 6 0,10 1 1,7 5-1,5 9 0,2 6 0,5 6-254,3 6 0,-2 2 1,7 10-1,-3 1 1,-5 3-1,-3 3 1,-3 3-1,-3 1-113,-2 1 1,-2-6-1,-6 3 1,-1 0 0,-2 1-1,-4 0 1,-3-3-253,-1-2 0,-4-5 1,-1-1-1,-1-3 1,-4-4-1,-3-2 1,-2-2-3397,1-1 3584,-4-1 0,0 0 0,-4 1 0</inkml:trace>
  <inkml:trace contextRef="#ctx0" brushRef="#br0" timeOffset="7">6064 7663 7569,'-16'0'184,"7"0"0,0 0 1,7 0-1,7 0 1,4 0-1,5 0 1,3 0-1,7-1 1,4-1-1,5-3 1,3-2-1,2 0 1,-2-1-179,-5 0 1,-3 6-1,-5-3 1,-1 1-1,-3 0 1,-4 2-2217,-2 0 2210,-7 7 0,-11 2 0,-8 4 0</inkml:trace>
  <inkml:trace contextRef="#ctx0" brushRef="#br0" timeOffset="8">6144 7846 7569,'-5'0'1278,"5"0"-1114,7 0 0,8-4 0,5-1 1,6-1-1,3-2 0,3 1 1,1 0-1,3 1-260,4 0 0,-2-1 0,4-2 1,1 2 95,1-2 0,2-1 0,0-2 0</inkml:trace>
  <inkml:trace contextRef="#ctx0" brushRef="#br0" timeOffset="9">7207 6670 7569,'-11'-43'172,"4"6"1,3 10 0,4 9 312,4 6 0,2 3 0,4 6 0,0 11 0,-1 11-375,0 10 1,6 7 0,-6 12 0,-1 5-1,0 8 1,-6-28 0,1 0 0,-1 1 0,1 1-1,-2-1 1,0 1-176,0 2 0,0-1 1,-1 28-1,0-30 1,0-2-1,0 29 0,0-2 1,1-6-1,1-5-308,2-7 0,9-6 1,-2-5-1,2-6 1,0-5-1,-2-4 373,0-5 0,-4 2 0,-2-6 0</inkml:trace>
  <inkml:trace contextRef="#ctx0" brushRef="#br0" timeOffset="10">7538 7515 7569,'0'-27'266,"0"2"1,1 2-1,3 3 1,5-1 0,5 0-1,5-3-38,2-3 0,2-2 0,0-7 1,-1-2-1,-2-4 0,-2-1 0,-2 0 1,-2 3-163,-1 0 1,-2-2 0,1 4 0,-2 1 0,-3 3 0,-3 4 0,-3 3 0,-1 4 155,0 4 1,0-1 0,0 5 0,0 1-1,2 2-204,2 5 0,-2 2 1,4 6-1,2 3 1,0 5-1,3 6 1,0 8 59,3 6 1,0 6-1,-2 6 1,-1 5-1,1 2 1,-1 1 0,2 1-1,1-2-176,1-1 0,5-3 0,-1-2 0,2-4 1,-1-2-1,-1-3 0,0-3-314,-1-3 0,2-4 0,-3-4 0,-1-4 1,-1-2-1,-3-2-2336,-3 1 2748,-7-6 0,-2-1 0,-6-5 0</inkml:trace>
  <inkml:trace contextRef="#ctx0" brushRef="#br0" timeOffset="11">7686 7332 7569,'-14'-5'272,"4"-1"1,8-1-94,7 4 0,10 1 1,4 1-1,4-3 1,5-2-1,6-2 1,7 1-1,3-1-445,2 2 0,-2-3 0,-1 4 0,-3 0 0,-4-2 0,-3 1 266,0-3 0,0-1 0,2-1 0</inkml:trace>
  <inkml:trace contextRef="#ctx0" brushRef="#br0" timeOffset="12">8371 6613 7569,'-22'-23'1013,"5"1"-565,6 3 0,4 9 1,7 11-1,0 10 1,2 8-1,1 7 1,4 7-183,-1 4 1,4 7-1,-2 2 1,2 5 0,1 2-1,1 0 1,-1 2-1,-1 0-529,-2-2 0,1-2 0,-4-6 0,0 0 0,0-3 0,-1-4 0,0-3-3346,0-1 3609,-1-4 0,-3 8 0,0-3 0</inkml:trace>
  <inkml:trace contextRef="#ctx0" brushRef="#br0" timeOffset="13">7207 7846 7569,'-50'-9'1247,"8"-1"0,13 0-622,11 1 1,9 7 0,13-2-1,5 2 1,6 2-227,8 0 0,6 4 0,9 1 0,6 0 0,5 0 0,8-2 1,8-2-376,-30-1 1,1 0 0,0 0 0,0 0 0,4 0 0,0 0-1,2 0 1,0-1 0,2 0 0,-1-1 0,2 0 0,1-1 0,-1 0-1,0 0 1,-1-1 0,-1 0-196,0 1 1,-1 0 0,-5-1-1,-1-1 1,1 3 0,-1-1 0,-3 0-1,-1 0 1,28-5 0,-6 1 0,-3 0-239,-7 2 1,-7 1 0,-9 3 0,-3-1 0,-4-2 0,-4 1-2270,-3 2 2678,-6 1 0,-8 0 0,-6 0 0</inkml:trace>
  <inkml:trace contextRef="#ctx0" brushRef="#br0" timeOffset="14">7252 8109 7569,'-10'1'325,"2"3"0,5 5 0,1 6 1,2 9-1,0 9 0,2 8 0,0 4 1,2 4-1,-1 1-161,-2 2 0,0 0 0,2 3 0,0-2 0,0 1 0,-2-2 0,-1-4 0,0-5-183,0-5 0,2-2 0,0-3 0,2-3 0,-2-3 0,0-4 0,-2-4 0,1-4-377,3-3 0,-3 0 1,3-1-2208,-3 1 2603,-1-6 0,0-1 0,0-5 0</inkml:trace>
  <inkml:trace contextRef="#ctx0" brushRef="#br0" timeOffset="15">7344 8954 7569,'0'-11'1556,"0"3"-1293,0 0 1,1 6 0,4-2 0,6 3 0,8-1 0,7 0-1,6-2 1,3 0-114,3-1 1,4 0 0,-3-4-1,1 3 1,-1 0 0,-3 0-1,-3 0 1,-4 1-248,-1 0 0,-2 0 0,-4 2 0,-3 0 0,-4 0-996,-2 2 1002,-7 1 0,-2 0 1,-7-2-1,-2 0 126,-1-2 1,3-5-1,-2 2 1,2-4 0,-1 0-1,0-2 1,0-2-1,0-4-46,2-2 0,-5-4 0,0 0 1,-2-3-1,0-1 0,3-4 1,-1-3-17,1-2 1,4 2-1,-2 4 1,2 1-1,2 1 1,2 1-1,0 3 67,2 6 0,5 0 1,-1 5-1,2 1 1,2 1-1,2 3 1,3 2-1,-1 4 1,1 3 0,3 1 1,-1 0-1,3 3 1,1 3-1,-1 7 0,1 3 12,0 4 0,-1 6 0,-2 2 0,-2 0 0,0 1 0,-2 0 0,1 1 0,-4 1-103,0-1 1,-3-3 0,-1 2 0,-2-1 0,-2-3 0,-3 0 0,-1-3 69,-1 1 1,0 0-1,-1 0 1,-3 0-1,-3 0 1,-3-2-1,-3 0 1,-1-2 10,-1 1 1,-4-4 0,3 1 0,4-2 0,2-1 0,3-3 0,2-2 0,3 0 1,0 1 0,4 1 0,3-3 0,6-1 0,7-2 151,3-3 1,4 0 0,1-2 0,3 0 0,2-2 0,-1 0 0,2-3 0,0 0-254,-2 0 1,-2 0-1,-6 2 1,-2-1-1,-2 0 1,-2 1-1,-2-1-3480,-1 1 3549,-2-3 0,1-6 0,-1-5 0</inkml:trace>
  <inkml:trace contextRef="#ctx0" brushRef="#br0" timeOffset="16">8794 8280 7569,'-11'-25'1413,"0"2"-1190,4 5 0,6 11 0,6 8 0,0 10 0,0 11 0,-1 10 0,-1 7 118,1 7 0,0 6 0,-4-3 0,0-1 0,0-1 1,0-1-1,0-2 0,0-1-300,0-1 1,0-6 0,0-1 0,0-4 0,0-3 0,0-3 0,0-2-241,0-4 1,0 1-1,0-4 1,0-2 0,1-2-209,3 0 0,2-1 1,6-1-1,-2-1 407,-2-1 0,7-6 0,-2 3 0</inkml:trace>
  <inkml:trace contextRef="#ctx0" brushRef="#br0" timeOffset="17">9913 7629 7569,'-1'-11'176,"-1"-1"0,-4 2 0,1 1 1,-1 3-1,1 0 0,1 0 18,5 1 0,11 2 0,9 3 1,7 0-1,4-2 0,5 0 1,1-3-1,1 0-175,-2 0 1,-5 0-1,-2 2 1,1-1-1,-2 2 1,-2 0-1,-3 1 1,-2-1-278,1-2 1,-1 0 0,-3 4 0,-4-1-1,-2-2 258,-2-1 0,-4 1 0,-2 3 0</inkml:trace>
  <inkml:trace contextRef="#ctx0" brushRef="#br0" timeOffset="18">10050 7846 7739,'-5'0'561,"5"-1"0,7-2-216,3 0 1,2-1-1,4 4 1,3 0 0,2-2-1,3 0 1,2-2-376,0 2 0,2 0 0,-2 2 1,0 0-1,0 0 0,-2 0 0,-3 0 30,-2 0 0,3 0 0,-4 0 0</inkml:trace>
  <inkml:trace contextRef="#ctx0" brushRef="#br0" timeOffset="19">11227 7675 7569,'-29'-1'129,"4"-3"1,8-3 0,6 0 0,6 0 0,7 2 0,5 2 0,9-3 0,6 0 0,9-1 0,6 0-1,6 2 1,5 3 0,7-1 15,4-1 0,5 3 0,-30-1 0,1 0 0,1 1 1,0 1-1,1 0 0,2 0 0,1 0 0,2 1 0,4 0 1,1 1-1,2 0 0,1-1-139,1 1 1,1-1 0,1 0 0,1-1 0,2 0 0,0 0 0,2 0 0,0-1 0,1 0 0,1-2 0,0 0 0,0-1 0,1-1 0,-1-1-91,-2 1 1,1-1 0,0-1 0,0-1 0,-8 1 0,-1 0 0,-5 1 0,-1 0 0,-6 2 0,-1 1 0,24-2 0,-12 2 82,-8 2 0,-11 1 1,-4 0-1,-6 0-258,-5 0 0,-8 0 259,-7 0 0,-11 5 0,-6 1 0</inkml:trace>
  <inkml:trace contextRef="#ctx0" brushRef="#br0" timeOffset="20">11901 8086 7569,'-23'-5'818,"6"2"1,6-4-626,6-2 0,9 4 0,3 1 0,5 1 1,3 1-1,4-3 0,2 0 0,3-2-181,3 1 0,-1 2 1,4-2-1,0 1 1,0 2-1,-4 2 1,-2 1-1,-2 0-71,-3 0 1,-3 0 0,-4 0 0,-2 1 0,-2 3 0,-5 4 0,-3 2 61,-3 1 0,-4 1 0,-5 0 0,-4 4 0,-3 3 0,-2 1 1,-2 0 4,0-1 0,5-3 0,3 1 0,2 0 0,2-3 1,0-3-1,0-2 9,4-1 1,0-2 0,5 3-1,-2-1-46,2 0 1,2 1-1,3 0 1,5-2 0,3-1-1,5 0 1,3 3 52,2 1 0,2 2 1,1-1-1,3 2 0,2 1 1,2 2-1,-1 1-3,2-1 0,-4 3 0,-2-2 1,-3 1-1,-4 1 0,-4 0 1,-3-2-1,-5 1-14,-3 0 1,-4 1 0,-5 4 0,-6 0-1,-7-2 1,-5-1 0,-5 0 0,-5 0 42,-4 1 1,-2 1-1,2-2 1,0-2 0,3-3-1,4-3 1,2-5-107,2-2 1,4 3-1,3-4 1,3-2-794,4 0 0,12-7 0,9-4 849,11-5 0,18-9 0,9-6 0</inkml:trace>
  <inkml:trace contextRef="#ctx0" brushRef="#br0" timeOffset="21">13065 8143 7569,'0'-28'168,"0"5"0,0 7 1,0 3-1,0 2 434,0-1 1,-1 2 0,-3 4 0,-3 6-422,-3 6 0,-8 9 0,-4 6 1,-4 4-1,-4 6 0,-1 1 0,-1 3 1,0 0-184,2 3 1,1 3-1,-2 5 1,5-1 0,1 1-1,4 0 1,2-2-213,4-2 0,7 1 0,4-6 0,3-3 0,2-3 0,4-3 0,5-3 33,4-1 1,7-1 0,-1-2 0,4-1 0,4-5 0,0-4 0,1-3 0,0-4 153,3-3 0,0-1 0,-2 0 0,-3-1 0,-3-3 0,-2-4 0,-3-2 231,-4-1 1,-4-2 0,-3-1-1,-4-3 1,-4 0 0,-4-2 0,-6 0 5,-8 0 1,-7 6 0,-15 1-1,-4 7 1,-4 4 0,1 2-1,3 3 1,6 4-953,3 2 0,9 6 742,4 3 0,6 3 0,0 1 0</inkml:trace>
  <inkml:trace contextRef="#ctx0" brushRef="#br0" timeOffset="22">11843 6887 7569,'0'-18'73,"-5"0"0,-1 4 1,0-1-1,1 1 0,1 1 1,-1 2-1,0 0 1,0-1-1,2 1 0,2-1 1,2 1-1,3-1 1,5 1-1,5 0 0,5-1 90,2 1 0,2-1 0,0 1 1,0 0-1,0-1 0,-1 2 0,1 1 1,-1 3-1,-2 1-115,-1 2 1,-4 2 0,3 1-1,-1 0 1,-3 0 0,-2 1 0,0 2-1,-2 2-102,-2 1 0,-3 2 0,-5 3 0,0 2 0,0 1 0,-2 2 1,-1 2-1,-5 1-53,-2-1 1,-2 0-1,2-4 1,1 1-1,2-1 1,-1-2 0,1 0 102,-1-1 0,5-3 0,-2-2 1,1 1 60,1-1 0,0-2 1,7 2-1,4-1 0,2-1 1,2 0-1,4 0 10,3-2 1,3 3-1,4 0 1,1 0 0,-1 2-1,1-2 1,-2 1 0,-2 0-35,-3 3 0,-6 1 1,2 2-1,-4-1 0,-2 1 1,-2-1-1,-4 2-69,-3 2 1,-6-1 0,-4 5 0,-5 1 0,-6 2 0,-6 1 0,-4 0-17,-3-1 0,-1 0 0,-1-2 0,2-2 0,2-1 0,2-5 0,2-2 0,5-3-273,6-2 1,3-1-1,6-6 325,7-1 0,12-9 0,17-6 0</inkml:trace>
  <inkml:trace contextRef="#ctx0" brushRef="#br0" timeOffset="23">12552 6944 7569,'0'-12'541,"0"1"1,-2 1 47,-2 2 1,2 3 0,-6 5-1,1 1 1,-1 3-560,0 4 1,6 7 0,-2 4 0,3 4 0,1 2 0,0 3-131,0 1 0,1-2 0,3 2 0,4-1 0,2-2 1,2-2-1,4-1 0,3-2-29,2-2 0,2-2 1,0-7-1,1-3 1,3-3-1,3-2 1,2-4-1,-2-2 302,-3-3 1,1-5 0,-3-3-1,-2-4 1,-4-2 0,-2-4-1,-3-2 136,-2-8 1,-5-4 0,-4-7 0,-4 2 0,-6 1 0,-10 3-1,-7 4-355,-7 3 0,-7 11 0,-2 3 0,-2 6 0,0 6 0,0 3 0,2 4 0,3 4-1246,5 3 1,9 10 1291,8 6 0,7 5 0,3 6 0</inkml:trace>
  <inkml:trace contextRef="#ctx0" brushRef="#br0" timeOffset="24">14185 7435 7569,'-7'-5'154,"2"2"1,7-3 0,1 0-1,5 1 1,2 0 0,3 1-1,2 0 1,4 0 0,3 2-1,2 0 1,1 2 0,3 0-1,3-1-17,4-3 1,-1 3 0,6-3-1,-2 2 1,0-1 0,-1-2-1,-3 0 1,-2-1-530,-2-1 1,-10 3-1,-1-2 1,-5 1 391,-2 2 0,-16 2 0,-4 1 0</inkml:trace>
  <inkml:trace contextRef="#ctx0" brushRef="#br0" timeOffset="25">14253 7618 9077,'12'0'199,"-1"0"1,2 0 0,2 0 0,5 0-1,6 0 1,4-2 0,3 0 0,1-3-121,1-2 1,-5 4-1,-1-4 1,0 2-1,-2 3 1,-1 0-1,-5 2 1,-1 0-80,-2 0 0,-1-5 0,-6-1 0</inkml:trace>
  <inkml:trace contextRef="#ctx0" brushRef="#br0" timeOffset="26">15989 6704 7569,'-11'-5'167,"3"-4"0,2-4 0,-1 5 0,2 0 1,0 4-1,3 3 0,1 6 0,1 5 1,0 5-13,0 4 0,0 3 0,0 1 0,0 1 0,1 1 1,1 2-1,2-2 0,-1-1-186,-2-1 1,-1 0 0,0 0-1,0-2 1,0 0 0,0-3 0,0-2-1,-1-1-53,-3 2 0,3-8 0,-3 2 474,3-1-281,-5-5 0,6-1 0,0-8 0,7-2 0,3 0 1,3 1-1,2 1-120,4 0 1,2 0-1,2 4 1,1 0-1,2 0 1,2 0-1,1 0 1,1 0-31,0 0 1,-3 5 0,-4 2 0,-1 0 0,-3 1 0,-4 1-1,-2 2-9,-2 4 1,-3-2 0,-2 3 0,-1 0 0,-3 0 0,-5 2 0,-6 1-40,-5-1 0,-4 3 0,-4-3 1,-1 0-1,-1-2 0,-2 0 1,0-2-1,-1-3-24,-1-2 1,3-3 0,-5 2-1,3-4 1,1-3 0,2-1 0,1 0 112,0 0 0,1-5 0,-1-2 0</inkml:trace>
  <inkml:trace contextRef="#ctx0" brushRef="#br0" timeOffset="27">16012 6636 7569,'-1'-22'586,"-2"3"0,-1 4-398,2 2 1,2 5 0,4 2-1,5 1 1,5 2 0,5 2-14,2 1 0,11 0 0,2 0 1,3 0-1,2 0 0,3 0 1,1 0-1,0 0-280,-1 0 1,-5 0 0,0 0 0,-5 0 0,-6 0 0,-2 0 104,-1 0 0,-5 0 0,-1 0 0</inkml:trace>
  <inkml:trace contextRef="#ctx0" brushRef="#br0" timeOffset="28">15784 7641 7569,'-5'-12'134,"3"5"1,0-1-1,4 0 1,7 2-1,5 2 1,6 2-1,6-1 1,6-1-1,3 2 1,6 0-1,2 2 1,4 0-1,0 0 14,0 0 1,0 0 0,1 0 0,3 0 0,-2 0 0,-1 0 0,-3 0 0,-1 0-410,1 0 1,-6-3 0,-5-1 0,-6 0 0,-4 0 0,-2 0 260,-3 2 0,-3 1 0,-4 1 0</inkml:trace>
  <inkml:trace contextRef="#ctx0" brushRef="#br0" timeOffset="29">16378 7812 7569,'0'-12'3525,"0"1"-3458,-6 5 0,0 1 1,-5 6-1,-2 3 0,-1 3 1,-2 3-1,-2 3 2,-3 2 1,0 1 0,-1 4 0,1 3 0,0 0 0,-1 3 0,0 1-97,0 1 0,-2 2 1,5-2-1,-1 0 0,1 1 1,4-1-1,3 0 1,5-1-86,3 1 0,3-4 1,1 2-1,0-1 0,2-3 1,5 1-1,5 0 0,5-1-88,3-3 0,3 1 0,2-6 1,3-3-1,0-3 0,3-3 200,2-2 1,-6-2 0,6-2-1,-3-3 1,-6-4 0,-3-2-1,-3-1 1,-3-1 107,-5 1 1,-3-4 0,-7-2 0,-3-1 0,-4-1 0,-10 0 0,-8 3 0,-10 2-10,-5 4 1,-5 6-1,0 0 1,-1 3-1,3 2 1,4 3 0,7 3-1762,7 4 1662,4 5 0,10 2 0,-1 5 0</inkml:trace>
  <inkml:trace contextRef="#ctx0" brushRef="#br0" timeOffset="30">17531 7595 7569,'-6'-5'19,"1"-2"0,5-4 1,0 0-1,0-1 0,0 1 1,0-1-1,1 2 1,1 1-1,3 2 0,2-2 1,2 0-1,1 0 0,1 1 1,1 1 227,-1 0 0,4-1 0,1 3 0,-1-2 1,0 0-1,2-1 0,-1 2 0,2-1-209,0 1 0,1 2 0,2-2 1,-1 1-1,-2 2 0,0 2 1,0 1-1,1 0-95,-1 0 0,-2 1 0,-6 3 0,-1 4 0,-3 3 0,0 3 0,-3 2 0,1 2 21,0 3 0,0-1 0,-4 0 0,0-1 0,0 1 0,1 1 0,2-1 0,2-2 34,1-2 0,2 3 1,3-3-1,0-4 1,1-2-1,-1-3 1,1-1 91,-1 0 1,4-3 0,1 1 0,-2-3-1,-2-1 1,1 0 0,1-1-83,1-3 1,0 1 0,-3-4-1,-1-2 1,1-1 0,-2-2-1,-1 1-792,-2 0 1,-5 0 783,-2 4 0,-11-3 0,-6 3 0</inkml:trace>
  <inkml:trace contextRef="#ctx0" brushRef="#br0" timeOffset="31">17565 7949 7569,'-11'0'350,"-1"-5"1,2-3-1,3-2 1,3-1 70,3-1 0,1 5 1,1-1-1,3 0 1,5 2-1,5 1 0,5 1-414,2 0 1,6-3 0,1 3 0,0 1 0,1 2 0,-1 1 0,0 0-164,-3 0 1,-5 1 0,-2 3-1,-1 4 1,-3 2 0,-2 1-1,0 1 1,-2-1 96,-3 1 1,4-1 0,-4 2-1,2 1 1,0 1 0,0-1-1,2 0 70,3 1 0,3-2 1,-2 2-1,4-4 0,3-2 1,0-2-1,1-2 142,0-3 0,1 0 0,2-2 1,0 0-1,-2-2 0,-2-2 1,-4-3-1,-2-2-141,-2 1 1,-2-6 0,-5 3-1,-3-2 1,-3-1 0,-1 0 0,-1-1-13,-3 1 0,-7-4 0,-7 1 0</inkml:trace>
  <inkml:trace contextRef="#ctx0" brushRef="#br0" timeOffset="32">19347 7229 7569,'-13'-11'84,"-2"0"1,7-1 0,0 1 0,-1 1-1,1 1 1,-1 2 0,-1 2 0,-1 1 0,-1 1-1,1-1 1,-1 3 0,1 3 0,-2 6 0,-1 3-1,-1 4 1,1 4 29,1 3 1,2 1-1,0 0 1,-1 0-1,1-1 1,-1 2-1,2 2 1,2 0-1,5-1-165,1-5 0,2 1 1,0-1-1,2 0 0,1 0 1,6-2-1,5-2 4,5-2 0,3-1 0,2-3 0,1-2 0,3-4 0,0-3 1,0-1-1,-2-1 185,-2-3 0,-1-3 1,-2-5-1,-1-2 1,-2-3-1,-1 0 1,-3-5-1,-3-2-200,-3-3 1,-3-5 0,-5 3-1,0 0 1,-3 2 0,-3 5-1,-7 3-353,-3 3 0,-1 5 0,-4 3 0,-4 5 0,3 1 1,0 4-1,3 3 415,-1 6 0,2 0 0,-1 5 0,5 1 0,-3 1 0</inkml:trace>
  <inkml:trace contextRef="#ctx0" brushRef="#br0" timeOffset="33">19119 7583 7569,'0'8'198,"-2"-2"0,-2-1 1,-4-1-1,-5 1 165,-2 3 1,-4 6 0,2 2 0,-1 1 0,-1 1 0,2-1 0,0 5-434,1 3 1,4 0 0,-1 1-1,6 0 1,2-1 0,2 2 0,2-3-1,3-3-120,6-2 0,0-3 0,8 0 0,1-2 0,2-5 1,4-2-1,2-1 218,2-1 1,4-2 0,0-4 0,2-3 0,1-3 0,-1-3 0,-1-2 0,-2-1 44,2-2 1,-5-2-1,-3-6 1,-5-1 0,-3-2-1,-3 0 1,-4 0-236,-5 2 1,-3 1-1,-4 0 1,-3 2-1,-8 2 1,-5 4-1,-6 3-1595,-3 4 1757,2 3 0,-7 0 0,4-1 0</inkml:trace>
  <inkml:trace contextRef="#ctx0" brushRef="#br0" timeOffset="34">19712 7298 7569,'0'-20'145,"0"-2"1,0 2-1,2 3 1,1 5 0,5 0-1,2 1 114,2-1 0,-1 1 1,2-1-1,2 2 1,5 1-1,4 3 0,4 0 1,0 1-261,0 0 0,0 2 1,-3 6-1,2 2 0,-3 2 1,-2 5-1,-4 2 1,-3 1-102,-5 1 0,0-2 1,-7 4-1,-5 0 1,-5 0-1,-7 1 0,-5 0 51,-3 0 1,1-5 0,0 2 0,2-1 0,0 1 0,1-2 0,3-2 148,3 0 0,1-5 0,3 1 0,1 1 60,2 1 0,1 1 0,6 0 1,1-3-1,5 0-115,2 1 0,3-3 1,1 2-1,2 1 0,1 1 1,1 1-1,-1 2-30,4 2 0,-1-2 0,0 3 0,-2 0 0,0 0 0,-2 1 0,1 0 0,-3 0-53,-2-1 1,-5 5 0,-3-2 0,-3 2 0,-4 2 0,-3 0 0,-7 0 0,-5 0 20,-6 0 1,0-2 0,-6-1 0,-2-2 0,-1-1 0,0-3 0,1 0 196,2 1 1,5-6-1,-1 1 1,6-3-1,5-1-895,2-1 0,9-2 0,9-3 717,13 0 0,14-5 0,8-1 0</inkml:trace>
  <inkml:trace contextRef="#ctx0" brushRef="#br0" timeOffset="35">20409 7938 7569,'-6'-6'869,"1"4"1,3-4 0,0-1-284,-2 1 1,2 5-587,5 1 0,9 5 0,6 6 0</inkml:trace>
  <inkml:trace contextRef="#ctx0" brushRef="#br0" timeOffset="36">20672 7229 7569,'0'-7'361,"0"-1"0,0-1 0,0-1 228,0-1 1,-2 4 0,0 5 0,-2 6 0,2 7-537,0 7 1,-1 8 0,-1 5 0,0 1 0,0-1 0,0-1-1,2-1 1,1-1-168,1 0 0,0-2 1,0-3-1,0-1 1,0-2-1,0-2-67,0-2 0,1-2 274,3-6 1,1-4 0,4-8 0,-2-4-1,3-2 1,4-1 0,5-2 0,3-1-76,1-1 0,3 1 1,2 5-1,1 3 0,3 0 1,1 4-1,1 1 1,1 2-125,-1 3 1,0 2 0,-1 7-1,-2 1 1,-5 1 0,-2 0 58,-1 2 1,-5-5 0,-4 5 0,-4-2 0,-3 2-1,-2-1 1,-4 1 0,-4-2 39,-4 1 1,-10-2-1,-6 4 1,-6-1-1,-4-4 1,-1-1-1,0-3 1,-1-3-224,1-1 1,-4-1 0,1-4 0,3 0-1,4 0 1,0 0 0,2-1 229,1-3 0,0-2 0,4-6 0</inkml:trace>
  <inkml:trace contextRef="#ctx0" brushRef="#br0" timeOffset="37">20603 7207 7569,'0'-23'257,"0"5"0,2 3 0,3 3 0,6 3 1,7 2-1,5-1 0,3 1-124,5-1 1,7 0 0,5-2-1,5 1 1,4 3 0,0 1-1,-1 2 1,0 2-444,2 1 0,-2 0 0,-2 0 1,-2 0 309,-1 0 0,0 0 0,-1 0 0</inkml:trace>
  <inkml:trace contextRef="#ctx0" brushRef="#br0" timeOffset="38">22054 7058 7569,'-10'-15'200,"1"7"0,2 12 0,0 9 0,-2 6-99,-4 2 0,-6 7 1,0 4-1,-4 6 0,-2 6 1,-4 7-1,-3 4 1,14-26-1,0 1 39,1 2 1,-1-1-1,0-1 1,-1-1 0,1 1-1,-1 0 1,1-2-1,-1 0 1,-14 23 0,6-5-1,2-5-110,3-4 0,5-8 1,4-2-1,5-4 1,0-4-1,2-4-1487,2-2 1457,2-2 0,2-5 0,0-1 0</inkml:trace>
  <inkml:trace contextRef="#ctx0" brushRef="#br0" timeOffset="39">21677 7252 7569,'-10'-28'277,"2"5"1,4 7-1,4 5 1,4 2-381,4 1 0,2 6 0,1-2 1,2 2-1,1 2 0,2 3 103,2 5 0,1 4 0,4 11 0</inkml:trace>
  <inkml:trace contextRef="#ctx0" brushRef="#br0" timeOffset="40">22008 7903 7569,'-8'-5'1872,"1"-2"-1916,4-4 0,-1 5 44,8 2 0,3 8 0,4 2 0</inkml:trace>
  <inkml:trace contextRef="#ctx0" brushRef="#br0" timeOffset="41">2684 14219 7569,'-23'6'29,"5"3"0,3-5 0,4 0 1,2 0-1,4-1 0,3 1 0,7 1 1,4 3-1,3 3 100,-1 5 0,1 1 0,-1 7 0,-1 2 1,-1 3-1,-3 3 0,1 5 0,-2 2 1,1 4-1,-1 3-51,0 3 1,-1 1 0,-3 0-1,2-6 1,2-6 0,0-7 0,1-1-1,0-5-103,-1-1 0,2-6 0,-2-2 0,0 0 1,2-1-1,-2-1 0,0-2 0,-1-1-824,1-4 849,-4 3 0,4-13 0,-5 1 0</inkml:trace>
  <inkml:trace contextRef="#ctx0" brushRef="#br0" timeOffset="42">2513 14230 7487,'-5'-29'92,"3"3"1,-2 7 0,3 3-1,2 4 1,3 0 0,4 1-1,2-1 1,1 1 103,1 0 1,1 0 0,2 2 0,4 3 0,2 1 0,3 3 0,2 0 0,3 2-180,4 0 0,-1 2 1,7 0-1,0 3 1,2 1-1,0 3 1,-2 2-1,-1 0-39,0 0 0,-4 5 1,-4-1-1,-2 0 1,-3 0-1,-2 2 1,-4-1 10,-4 1 1,-7 3-1,-5-1 1,-3 3-1,-6 2 1,-8 1-1,-10 4 1,-8 3-3,-7 4 0,1-3 0,0-5 0,2-3 0,3-4 0,3 0 0,3-3-5,3-3 1,6-6 0,3-3-451,2-1 1,13-6 0,7-7-1,8-3 468,7-4 0,-2-3 0,8-5 0</inkml:trace>
  <inkml:trace contextRef="#ctx0" brushRef="#br0" timeOffset="43">3381 14584 7569,'0'-11'67,"0"0"0,0-1 1,0 1-1,-2 1 1,0 3-1,-2 7 1,1 7-1,2 4 1,1 4-1,0 4 1,1 3 198,3 1 1,-1 1-1,4 2 1,2 4 0,0-1-1,0-1 1,-3-2 0,1 1-279,-1-2 1,-2-4 0,2-3 0,-1-2-1,-2-2 1,-1-3 0,1-2-4,1-1 1,0-4-1,-6 2 1,-2-1 0,-3-2-1,-3-2 97,-2-1 1,2-1 0,1-3 0,3-4 0,1-3 0,2-4 0,2-6-188,1-4 1,3-6 0,4-7 0,8-4 0,7-2 0,3 0-1,3 2 1,1 5-213,3 5 0,-4 6 0,-1 7 0,-3 3 0,0 5 0,1 3 0,3 5 317,1 1 0,-3 2 0,2 0 0</inkml:trace>
  <inkml:trace contextRef="#ctx0" brushRef="#br0" timeOffset="44">4397 13922 7569,'-6'-16'62,"1"3"0,5-2 1,0 2-1,0 2 1,0-1-1,0 1 1,-2 1-1,-1 3 1,-5 8-1,-2 11 1,-3 8 166,-2 6 0,-3 10 1,-3 2-1,-1 7 0,0 4 1,-2 5-1,0 4 0,12-27 1,0 1-162,0 3 0,1-1 1,2-1-1,0 0 0,-6 28 1,4-1-1,3-2 1,4 0-1,3-2-121,1 0 0,5 0 0,3-2 0,3-3 0,3-8 1,4-5-1,2-5 0,4-1-14,0-3 1,-1-1-1,-2-5 1,-2-1-1,0-2 1,-2-2-1,-1-2-268,-4-2 0,0-1 0,-2-2 0,-1 2 0,-2 1 335,2 1 0,-4 0 0,0-3 0</inkml:trace>
  <inkml:trace contextRef="#ctx0" brushRef="#br0" timeOffset="45">4671 14276 7569,'-10'-18'-558,"2"6"794,5 7 0,1 7 1,2 13-1,2 4 1,0 4-1,3 4 1,2 2-1,0 0-208,-1-2 0,3 1 0,-4-2 0,1 0 0,-1-2 0,-2-1 0,1-2 0,0 0-102,-1-2 1,-2-5 0,-1 1 0,0-2 0,0-2 0,1 0 0,2 1-551,0-1 0,1-3 624,-4-1 0,0-4 0,0 2 0</inkml:trace>
  <inkml:trace contextRef="#ctx0" brushRef="#br0" timeOffset="46">4523 14345 7569,'-5'-12'112,"2"1"1,-3-1 0,1 1 0,2 0 0,2-1 0,1 1 0,0-1 0,1 0 76,3-4 0,11-1 0,11-8 0,4 0 1,7-3-1,2 0 0,4 0-157,2 3 1,-1 6 0,-2 5 0,-5 5 0,-6 5 0,-4 3-1,-4 4 1,-5 4-56,-7 8 1,-1 6-1,-6 2 1,-1 1-1,-3 2 1,-5 5-1,-6 2-27,-3 1 0,-6-5 1,1-1-1,-2-1 1,-1-1-1,2-2 1,2-2 139,1-3 1,2-5 0,4 1-1,-1-3 1,1-3 0,1-2-1,1 1 1,3-1 56,0 1 0,3-4 1,4 2-1,3 1 1,3-2-155,4 0 1,0 2-1,2-2 1,2 0-1,4 2 1,2-2-1,2 0 1,-1-1-22,-3 1 1,2 0-1,-1 4 1,0-2 0,0 2-1,-2 1 1,-2 2 0,-2-1 1,-1 5 0,-2 0 0,1 1 0,-2 0 0,-2 2 0,-5 4 5,-1 3 1,-7 4 0,-6-2-1,-5 1 1,-8 2 0,-3-1-1,-2-1 1,0-1 62,-3-3 1,-2 0 0,-3-4-1,0-1 1,4-3 0,5-3 0,6-5-316,2-3 1,4-2 0,6-5-1,5-4 273,9-7 0,12-14 0,13-10 0</inkml:trace>
  <inkml:trace contextRef="#ctx0" brushRef="#br0" timeOffset="47">5094 13945 7569,'-18'-34'219,"7"10"1,8 6 0,6 8-1,4 6-90,3 3 0,3 1 1,1 0-1,2 2 0,1 4 1,1 7-1,-1 5 0,5 5 114,3 2 0,1 8 0,4 0 0,2 5 0,1 3 0,0 1 0,-3 1-206,-3 2 1,1 0-1,-1 7 1,-2 0-1,-2-3 1,-3 1-1,-2-3 1,-3 1-143,-5-1 0,0-1 1,-6-3-1,-2-3 1,-8 1-1,-8 0 0,-8 1-684,-6-2 0,-3-1 0,-6-3 789,-4 2 0,4-2 0,-8 3 0</inkml:trace>
  <inkml:trace contextRef="#ctx0" brushRef="#br0" timeOffset="48">6464 14447 7569,'-11'-5'136,"4"-1"1,5-4 0,4 2 0,6 4-1,2 3 1,3 1 0,2 0 0,4 0 0,3 0-1,2 0 91,2 0 1,2 0 0,4 0 0,-3 0 0,-1-1 0,-2-2 0,-2 0-1,-3-1-791,-2-1 0,2 3 0,-6-3 564,-1 0 0,-7 4 0,-1-4 0</inkml:trace>
  <inkml:trace contextRef="#ctx0" brushRef="#br0" timeOffset="49">6510 14767 7569,'-18'0'236,"7"1"1,8 3 0,7 3 0,7-1 79,7-2 1,9-3-1,3-1 1,5 0-1,4 0 1,5 0 0,6 0-1,-1-1-233,-2-3 1,1 1 0,-6-3 0,0 1 0,-4 2 0,-9 2-1,-7 1-83,-7 0 0,-12 10 0,-4 3 0</inkml:trace>
  <inkml:trace contextRef="#ctx0" brushRef="#br0" timeOffset="50">7880 14779 7569,'-16'-12'143,"7"1"0,-2-1 0,2 1 0,2-1 0,5 2 1,4 3 35,6 3 1,7 3 0,6-1 0,5 0-1,8-2 1,7 1 0,6 1 0,5-2-187,5-3 1,-24 2 0,1-1 0,-1 1 0,0-1 0,0 0 0,0 1 0,2-2 0,-1 1 0,1-1 0,0 0 0,1-1 0,0 1 0,-1 0 0,0 0 23,-2 0 1,0 1 0,0 0-1,1 1 1,29-7 0,1 1-1,-2-1 1,-1 1 0,0-1-1,-3 1-38,-3 0 1,1-1-1,-4 1 1,0-1 0,-4 1-1,-4 1 1,-4 1-44,-5 1 0,1 5 1,-11-4-1,-3 2 0,-6 3 1,-3 0-397,-2 2 1,-4 2 459,-3 1 0,-13 4 0,-4 4 0</inkml:trace>
  <inkml:trace contextRef="#ctx0" brushRef="#br0" timeOffset="51">8177 15350 7569,'-10'-12'59,"1"1"0,2-1 0,-2 1 0,-1 1 0,-2 1 0,1 3 0,-1 1 1,1 1 116,0-1 1,4 5-1,3 0 1,4 7-1,4 7 1,4 6-1,2 6 1,0 6-169,-2 4 0,1 6 0,-6 8 0,0 3 0,-3 3 1,-3 1-1,-2 0 0,0 0-99,0 0 1,1-6 0,4-5 0,0-7 0,2-3 0,1-5 0,4-3-197,-1-5 1,3-8 0,-4-1 0,1-5-254,3-5 1,-4-4 539,-1-4 0,3-7 0,-1-7 0</inkml:trace>
  <inkml:trace contextRef="#ctx0" brushRef="#br0" timeOffset="52">8246 15898 7569,'-6'-5'-105,"3"-3"0,6-1 0,4 2 0,5 2 209,3 0 1,3 3-1,4-2 1,1 3-1,0 1 1,1 0-1,3 0 1,2 0 67,0 0 1,4 4 0,-4 1 0,1 1-1,-3 2 1,0 0 0,-1-2-123,-5-1 0,1-1 0,-7-3 0,-1 2 0,-1 0-7,-2 0 0,-1-7 0,-2-3 0,-4-5 0,-4-2 0,-4-2 1,-4-3-105,-2-5 1,-1-1 0,-1-4 0,1 0 0,-2 0 0,0-3 0,1 0-46,1 2 1,4-2 0,-2 6 0,3 0 0,1 2 0,2 1 0,2 0 0,1 2 98,0 2 0,1-1 1,2 4-1,2 2 1,1 2-1,3 0 1,2 2 71,5 2 1,-3-2 0,7 4 0,0 0-1,1 1 1,2 1 0,0 0 0,1 1-59,3 2 1,-3 2 0,3 3 0,-3 5 0,-1 5 0,-2 5 0,-2 4-19,-4 4 0,-3 2 0,-5 5 0,-3 0 0,-3 2 0,-2 1 0,-3 2 78,-3 2 1,-3-5 0,-3 4-1,-1-2 1,0-1 0,3-4-1,2-6 1,1-4 55,2-4 0,1-2 1,5-6-1,0 1-111,0-1 0,5-5 0,4-2 0,3-2 0,5-4 0,1-2 0,2-3 0,3-3-1,3-2 1,-3 2-1,1 1 1,-5 2-1,-2-1 1,-3 2-761,-1 2 0,-2-1 749,0 1 0,-4 0 0,-2 4 0</inkml:trace>
  <inkml:trace contextRef="#ctx0" brushRef="#br0" timeOffset="53">9171 15121 7569,'-5'-24'-22,"4"5"0,-3 17 91,3 9 1,1 10 0,-2 11 0,0 6 0,-3 5 0,-2 3 0,-2 0 0,1 0-314,0-2 1,-1 2 0,5-5 0,2-3 243,0-1 0,8 3 0,0-7 0</inkml:trace>
  <inkml:trace contextRef="#ctx0" brushRef="#br0" timeOffset="54">9422 15178 7569,'-4'-17'-29,"1"1"235,0 4 1,2 7 0,2 5 0,2 7 0,2 8 0,0 8 0,1 5 73,0 1 1,-3 7-1,2-3 1,-1 1 0,0 4-1,-2 0 1,-1 2-131,-1-4 1,0 1 0,0 0-1,0 1 1,0-2 0,2-5 0,0-4-188,2-3 1,0-2 0,-3-3-1,2-4-64,1-2-1409,-1-7 1510,-3-1 0,0-5 0</inkml:trace>
  <inkml:trace contextRef="#ctx0" brushRef="#br0" timeOffset="55">8097 13739 7569,'-6'-11'37,"2"-1"1,3 1 0,1 2-1,1 7 1,2 8 0,1 8 0,-2 4-1,1 2 122,0 2 0,-1 0 1,3 1-1,-1 1 1,1 2-1,0 2 0,1 1 1,-1 3-103,0 1 1,3 1 0,-3 0 0,1 0 0,2 1-1,0-1 1,-2-1 0,0-1-189,1-2 1,-1-5-1,3 1 1,-2-6-1,1-3 1,0-2-420,-1 0 1,-3 0 549,4-3 0,-1-6 0,5-1 0</inkml:trace>
  <inkml:trace contextRef="#ctx0" brushRef="#br0" timeOffset="56">8497 13442 7569,'-5'-11'-78,"-3"1"0,0 5 0,0 7 0,4 10 121,3 4 0,1 4 1,0 7-1,0 5 1,1 5-1,3 5 0,5 1 1,4 0-2,2-1 0,4-2 0,-4 2 0,-1-4 0,-1-3 0,-2-5 0,-1-3 0,-1-3-41,-1-1 0,-6-4 0,2-2 0,-3 1 0,-1-1 0,0 0 0,0 0-415,0-1 0,0 0 414,0-5 0,-5 0 0,-1 1 0</inkml:trace>
  <inkml:trace contextRef="#ctx0" brushRef="#br0" timeOffset="57">8463 13739 7569,'-10'-23'-5,"1"1"1,2 0 0,2 3 0,3 4-1,1 2 1,2 2 134,3-1 1,-1 1 0,8-1 0,3 1-1,1 0 1,3 0 0,-1 3 0,5 1-72,3 2 1,-1-3-1,3 5 1,-2 0-1,1 2 1,-1 1 0,-2 1-125,-3 3 36,-6-3 0,7 9 0,-7-2 0,-3 2 0,-3 3 0,-3 1 0,-3 2-1,-1 2 0,-6 1 0,-2 3 0,-5-2 0,-2-1 0,-2 1 0,-2 2 93,-2 1 1,2-4-1,0-1 1,2-2 0,2-2-1,1-1 1,2-2 79,-1 1 0,5-6 0,0-1 0,4-1-156,4 0-15,4-1 0,11-3 0,3 0 0,3 0 0,2 0 0,2-1 0,1-1 3,3-2 0,-5 0 0,2 4 0,-5 0 1,-1 1-1,-3 2 0,-2 3-28,-2 4 1,-3-1 0,-2 8 0,-2-1 0,-2 3-1,-4 3 1,-4 1 0,-4 1 32,-3 2 1,-7 2 0,-1 3 0,-1-5 0,0-3 0,-1-3-1,-2-2 122,0-1 0,4-2 1,3-4-1,2 0 0,2-4-822,-1-3 720,6-3 0,1-6 0,5-1 0</inkml:trace>
  <inkml:trace contextRef="#ctx0" brushRef="#br0" timeOffset="58">8954 13488 7569,'-5'-23'245,"4"2"-95,-3 2 0,4 14 1,2 13-1,3 13 0,0 9 1,2 7-1,-2 6 0,1 4-135,1 3 0,-5 4 0,2-1 0,-2 2 0,1-2 0,1-2 0,-2-1 0,0-1-952,-2-1 1,3-2 936,1-4 0,5-3 0,-3-5 0</inkml:trace>
  <inkml:trace contextRef="#ctx0" brushRef="#br0" timeOffset="59">10187 14390 7569,'-11'0'45,"5"-2"0,3 0 0,6 4 1,4-1-1,5 0 0,3-1 1,4 0-1,4 0 0,3 0 1,4-1 105,-1-3 1,4-2-1,-4-4 1,0 2-1,-3 3 1,-5 1-1,-3 0-511,-2 2 0,-2 2 1,-6 4 359,-4 3 0,-8 3 0,-2 2 0</inkml:trace>
  <inkml:trace contextRef="#ctx0" brushRef="#br0" timeOffset="60">10199 14676 7569,'-24'0'233,"3"1"0,15 3 0,6 2 0,6 2 0,6-2 6,3-1 1,4 0 0,8-2 0,6 1 0,6-2 0,7-1-1,3-1 1,5 0-210,3 0 0,-7 4 1,-4 0-1,-4 0 1,-4 0-1,-6 1-30,-7 1 0,-5 7 0,-8 5 0</inkml:trace>
  <inkml:trace contextRef="#ctx0" brushRef="#br0" timeOffset="61">11455 14630 7569,'-18'-10'86,"3"2"1,6 5-1,8 1 1,10 2-1,7 0 1,10 0-1,7 0 55,7 0 0,6-1 0,4-3 0,4-3 0,7-4 0,-28 6 0,1 0 0,1 1 0,0 1 0,-1 0 0,-1 1 0,29-2 153,-3 0-246,-2 0 1,-1 5 0,-2 2 0,0 1-1,1 0 1,4-1 0,3 1 0,1-1 35,-29-2 0,-2-1 1,28 0-1,0 0 0,-1 0 1,1-1-1,0-2 0,-3-1 1,-5 2-40,-4 1 1,-4 1 0,-3 0 0,-5 0-1,-6 0 1,-2 0 0,-4 0-109,-4 0 6,-3 0 0,-6 0 1,1 0-181,-1 0 0,-6 1 1,-5 1-1,-7 2 237,-7-1 0,-4 8 0,-5 2 0</inkml:trace>
  <inkml:trace contextRef="#ctx0" brushRef="#br0" timeOffset="62">12380 15076 7569,'0'-12'64,"0"1"1,-1 1-1,-2 1 1,-2 2 0,-1 2-1,-3 3 1,-1-1 0,-1 1-1,-2-2 1,-1 1-1,-3 2 1,1 2 0,-2 2-1,0 2 115,-2 1 1,-2 3 0,0 5 0,0 3-1,2 0 1,1 4 0,-2 0 0,0 3-159,-2 3 1,0-2 0,0 6 0,0 1 0,2 1 0,1 1 0,2 0-24,1 0 1,-2 4 0,4 0 0,2 1 0,5-1 0,4 0 0,2-2 0,2-1-134,0-5 1,2 2 0,2-5-1,4-3 1,5-3 0,4-3-1,-1-1 208,1-4 1,3 0-1,-1-1 1,2-2 0,2-1-1,0-3 1,0-1-1,0-2 137,0-2 1,1-2 0,1-3-1,2-4 1,-2-2 0,-1-3-1,-1-1-173,0-1 1,-1-4 0,-3 3 0,-5-2 0,-4-2 0,-4-2-1,-1 0 1,-2 2-167,-2 1 1,-6 0-1,-4-3 1,-5 3 0,-5 4-1,-3 2 1,-2 3-76,-2 3 1,-7 2 0,-5 6 0,0 3-1,-1 5 1,1 5 0,2 5 0,1 2-1770,5 2 1973,7 0 0,-4 5 0,3 1 0</inkml:trace>
  <inkml:trace contextRef="#ctx0" brushRef="#br0" timeOffset="63">12791 14950 7569,'0'-12'95,"0"5"0,0-1 0,-1 1 0,-1-1 1,-4 2-1,0 1 0,-3 2 0,-1 3 1,-1 4-1,-1 3 0,1 4 41,-1 0 0,-3 6 0,0 2 0,0 2 0,0 3 0,-1 2 0,2 2 0,2-1-196,0 1 0,5 3 0,0-3 1,2 0-1,3 1 0,0-1 1,4 0-53,1-3 0,4-1 1,4-2-1,1-3 1,0-4-1,2-2 1,3-3-1,-1-1 133,1-2 1,-1-4-1,-2 1 1,3-3-1,-1-2 1,1-3-1,-3-5 175,-2-5 1,-1 1-1,-3-3 1,-1 1-1,-2-1 1,-3 1-1,-2 0-136,-3 0 1,-4 0-1,-5 3 1,-4 2 0,-4 2-1,-7 6 1,-6 4-1,-3 7-550,-1 5 490,1 14 0,2 3 0,0 8 0</inkml:trace>
  <inkml:trace contextRef="#ctx0" brushRef="#br0" timeOffset="64">12437 13397 7569,'-10'-12'100,"1"1"1,3-1 0,0 1 0,-1 0 0,0-1 0,-1 1 0,0 1 0,0 2 0,-3 3 0,0 1 0,0 0 1287,-1 2-1409,-4 0 1,2 8-1,-4 1 1,0 5-1,0 2 1,-1 2-1,0 1 1,0 2-1,-1 1-42,-2 4 0,3 6 0,0 0 0,0 0 0,0 2 0,1 2 0,2 4 0,2 1 84,1 1 0,2 3 1,1-2-1,1 0 1,3-1-1,0-3 1,5-6-1,4-2-100,4-3 0,5-2 0,2-2 0,2-3 1,2-4-1,2-4 0,2-2 0,1-3 132,0 0 0,-1-3 0,0-3 1,-2-1-1,-2-3 0,0-3 1,-2-3 38,1-2 0,-2 1 0,-4-2 0,0-1 0,-3-2 0,-1-1 0,-2-1 0,-3 0-104,0-2 1,-9 2 0,-4 1-1,-7 0 1,-5 4 0,-5 5-1,-5 4-265,-3 3 1,-6 7 0,4 5-1,1 7 1,4 2 0,5 1 0,6-2-1,5 1 277,3 2 0,1 0 0,2 1 0</inkml:trace>
  <inkml:trace contextRef="#ctx0" brushRef="#br0" timeOffset="65">12643 13328 7569,'-6'-18'427,"2"6"1,2 7-340,2 8 1,0 8 0,-1 4 0,-1 4 0,-2 2 0,1 2 0,2 0 0,1 1-77,0 3 0,0-3 0,0 4 0,0-1 1,0-1-1,1 0 0,2-1 0,2 0-428,1 2 0,-2 0 1,2-6-1,1-1 416,-1 0 0,-3-1 0,2 3 0</inkml:trace>
  <inkml:trace contextRef="#ctx0" brushRef="#br0" timeOffset="66">12620 14093 7569,'1'7'219,"2"-5"1,2-4 1248,1-6 1,-3 2-1501,1-2 0,-2 7 32,2 1 0,-3 10 0,4 8 0</inkml:trace>
  <inkml:trace contextRef="#ctx0" brushRef="#br0" timeOffset="67">14299 14470 7569,'-15'2'52,"-1"0"0,3 2 0,0-2 0,1 0 0,1-2 0,0 0 0,-1 0 0,1 0 0,1-2 0,3-1 0,7-5 957,7-2-947,3-7 0,2 0 0,2-5 0,2 2 0,-1 1 0,0-2 0,2 1 0,-1 1-6,1 4 1,3 1 0,-1 0-1,2-1 1,2 1 0,0 2 0,1 3-79,3 2 1,-7 0 0,3 0 0,-3 3 0,-1 1 0,-1 1 0,-1-2 0,-3 2-72,-2 0 1,0 7 0,-1 3 0,1 2 0,-1 2 0,2-1 0,1 2 7,1 2 0,0-2 1,-4 3-1,2-1 0,1 1 1,1-3-1,1 1 1,0 0 92,3 2 1,-1-5 0,1-5 0,1 1 0,1-2 0,-1 0 0,-1-3 93,1 0 0,2-4 1,-1-1-1,0-5 0,-2-2 1,0-2-1,0 0 0,-2-2-49,0-1 0,-2-4 0,-3 3 1,-2 2-1,-3 2-510,-3 0 1,-4 2 0,-4 2 0,-3 7 0,-5 6 456,-3 7 0,2 7 0,-3-1 0</inkml:trace>
  <inkml:trace contextRef="#ctx0" brushRef="#br0" timeOffset="68">14550 14813 7569,'-18'5'-30,"2"-4"0,4 3 1,1-3-1,1-2 372,2-3 0,3-2 0,5-6 0,0 1 0,2 0-167,1-1 0,0 1 0,4-1 0,2 2 0,1 1 0,2 2 0,1-2-208,2-1 0,-2 2 1,3 2-1,-1 1 1,0 2-1,-1 2 1,-1 1-124,-1 0 0,3 0 1,0 0-1,-1 0 1,-1 1-1,-2 3 1,0 3-1,2 4 96,2 0 0,-2 2 0,2 1 1,-3 2-1,-3 2 0,-2 1 0,2 0 96,1 0 0,6-1 0,-1 2 0,0-2 0,0-2 0,2-2 1,0-1 7,4-2 1,0 0-1,3-4 1,2-3 0,2-3-1,1-2 1,1-3 0,1-3-27,-1-4 1,-4 0-1,-1-2 1,-3-1 0,-5-1-1,-1 0 1,-6 0-305,-5 0 0,0 3 0,-1 4 0,-3 1 286,-4 1 0,-8-5 0,-7 5 0</inkml:trace>
  <inkml:trace contextRef="#ctx0" brushRef="#br0" timeOffset="69">16149 14230 7569,'-11'-22'-39,"4"4"0,4 3 1,1 2-1,2 1 1,2 2-1,0 4 261,2 6 1,1 10 0,-3 9-1,4 4 1,-1 4 0,1 4-1,-1 5 1,0 3-128,-2 2 1,-1-1 0,1 4 0,1-3 0,-2 1 0,1-1 0,-1-4 0,2-4-105,-1-3 0,-1-4 1,1 1-1,0-1 1,1-2-1,0-2 1,0-2-221,-2-2 0,3 2 1,1-5-1,-1-1 0,1 0 1,-1 0-1,1 1 229,1-1 0,-5-1 0,3-2 0</inkml:trace>
  <inkml:trace contextRef="#ctx0" brushRef="#br0" timeOffset="70">16549 14904 7569,'-12'-6'982,"6"-4"-814,2 2 1,3 4 0,2 4 0,2 7-169,1 3 0,4 1 0,-1 1 0</inkml:trace>
  <inkml:trace contextRef="#ctx0" brushRef="#br0" timeOffset="71">16926 14288 7569,'-12'-30'196,"1"5"0,1 5 0,2 4 120,4 4 1,3 7-1,1 5-371,0 6 0,4 5 0,0 5 0,-2 3 0,-1 2 0,-1 2 0,0 0 0,0 0 35,0 0 1,0-1 0,0 1 0,0-1 0,0-3 0,0-4 0,0-2 83,0-2 0,0-3 1,0-1-106,0 2 0,2-4 0,2-1 0,3-3 0,3-1 0,3-1 0,1-1 8,1-2 1,2-4 0,-2 3-1,3 0 1,1 0 0,-2 3-1,1 0 41,0 2 1,-3 0 0,3 0 0,-2 2 0,-2 1-1,0 5 1,0 1 0,2 0 20,-2-2 0,-6 1 1,0 5-1,1 1 0,0 1 1,0-1-1,-3-2-21,-1 0 1,-1 1 0,-4 2 0,0 3 0,-3 1 0,-3-2 0,-5 1 0,-3-1 43,-3-1 1,-1-1 0,-6-2 0,-1 1 0,-3 1 0,-1-1 0,-3-2-236,-1-5 0,0 3 0,1-2 1,3 2 182,1 2 0,2-6 0,3-1 0</inkml:trace>
  <inkml:trace contextRef="#ctx0" brushRef="#br0" timeOffset="72">16834 14288 7569,'-6'-35'-39,"1"11"0,5 5 0,1 5 0,3 3 0,5-1 0,4 1 0,3-1 130,2 1 1,5 1 0,5 1-1,0 3 1,1-1 0,-1 2-1,1 0 1,-1 3-47,0 0 1,-2 2 0,-2 0 0,2 0 0,0 0 0,0 2 0,-1 0-167,2 2 121,2 5 0,5-3 0,1 6 0</inkml:trace>
  <inkml:trace contextRef="#ctx0" brushRef="#br0" timeOffset="73">18056 14105 7569,'-10'-22'-514,"3"3"0,2 9 724,5 10 0,0 6 1,0 10-1,0 3 0,-2 5 1,-3 5-1,-5 5 10,-4 2 1,-6 4 0,2 1 0,-1 1 0,1 0 0,0 0 0,2-1 0,-1 0-241,4-2 0,0-4 1,1-6-1,1-1 1,1-3-1,1-2 0,1-3-125,-1-1 1,1-5 0,-1 1-1,1-1 1,-1 0 0,-2 2 0,-3-1 144,-1 1 0,-6 2 0,3 5 0</inkml:trace>
  <inkml:trace contextRef="#ctx0" brushRef="#br0" timeOffset="74">17702 14242 7569,'-11'-33'272,"1"2"1,2 6-1,4 5 1,4 4-227,4 4 0,2 5 0,7 4-46,2 1 0,-2 12 0,4 3 0</inkml:trace>
  <inkml:trace contextRef="#ctx0" brushRef="#br0" timeOffset="75">18034 14767 7569,'-17'-11'1607,"6"2"-2005,6 5 0,3 7 0,2 12 398,0 4 0,0 2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6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5436 7606 7569,'-17'0'-29,"0"0"0,6 0 0,-1 0 1,3 0-1,6 0 0,5 2 0,4 0 1,2 3 148,1 2 1,1-4-1,1 4 1,1-1 0,1 0-1,2 2 1,4 0-1,2-1 1,4 1-78,1-2 0,3 3 1,7-4-1,1 0 1,3 2-1,3-2 1,6 1-1,1-1 25,5 0 1,2 3 0,4-3 0,2 1-1,-30-2 1,-1 0 0,1 0 0,-1-1 0,0 1-1,1 0 1,-1 0 0,0 1-14,1 0 1,-1 0-1,29 3 1,2-1-1,1 2 1,-2 1 0,0 0-1,-1-1 1,0-1 58,0 1 1,-28-6 0,0 0 0,30 5-1,1-1 1,-2 1 0,-1 0 0,0 1-1,-3-1-39,-3 0 0,-3 2 1,-4-2-1,2 1 0,-4 0 1,-1-3-1,-4 0 0,-2-1-68,-2 0 0,-3 3 0,-4-4 0,-4-2 1,-5 1-1,-3-1 0,-1 2 138,-3-1 1,-2-2 0,0-1 27,-1 0-173,-5 0 0,0 5 0,-6 1 0</inkml:trace>
  <inkml:trace contextRef="#ctx0" brushRef="#br0" timeOffset="1">5939 8417 7569,'-12'-1'124,"1"-2"1,0-2-1,0-1 1,3-3-1,1-1 1,2-2-1,3 1 1,2 0 179,3-1 0,4 1 1,4-1-1,1 1 1,-1 0-1,2-1 1,2 1-1,4-1-235,3 1 1,2-1 0,1 1 0,3 1 0,1 1-1,2 3 1,-1 1 0,-1 1-174,-1-1 0,-1 3 0,-4 0 0,-2 4 1,0 6-1,-4 2 0,0 2 58,-3-1 1,-3 6-1,-2 0 1,-3 2 0,-1 0-1,-2 2 1,-2 0 0,-2 2-71,-3 0 1,-3 0 0,-7-2-1,-2 0 1,1-2 0,0 0 0,-2-2-1,1-1 108,-1-4 0,-2-1 0,4-3 1,1-1-1,2-1 0,0-1 609,1 0 0,3-1-479,0-4 1,7 0 0,1 0 0,8 0 0,6 0-1,5 0-239,2 0 0,6 0 1,0 0-1,-1 0 1,1 1-1,0 2 0,-2 2 1,-1 1 4,-1 3 0,-1-1 0,-2 1 1,-2 2-1,-2 1 0,-2 1 0,-3 0 1,-2 1 119,-1 1 1,-5-1-1,0 5 1,-3 0 0,-5 0-1,-6 0 1,-7 2 87,-4 0 0,-2 2 0,-1 0 1,-2 0-1,1-2 0,-2-2 1,-1-3 51,-1-4 0,2 0 0,6-2 0,0-2 0,3-3 0,4-2 0,2 1-375,2-1 0,1-3 1,2-4-1,4-5 0,4-4 1,5-3 226,7-2 0,9-6 0,8-5 0</inkml:trace>
  <inkml:trace contextRef="#ctx0" brushRef="#br0" timeOffset="2">7218 8257 7569,'-11'-11'382,"3"1"1,0 2 0,-1 4-66,-1 3 0,-1 2 0,-2 3 0,-2 6 0,-4 7 1,-4 7-1,-4 4 0,-2 5-354,0 4 1,-3 2-1,6 4 1,0-2-1,2-1 1,3 0 0,2-1-118,3-2 1,7-3-1,3-2 1,1-2 0,3 1-1,0-2 1,4-3 0,1-3 47,5-4 0,2 2 1,2-6-1,0-1 0,2-3 1,1-2-1,1-3 0,0 0 115,3-4 0,-1-1 0,1-1 1,0 0-1,0-1 0,0-3 1,1-3-1,1-3 104,-2-2 1,0 1-1,-7-2 1,-3-1 0,-2-1-1,-5 1 1,-2 1 53,-4 2 0,-7-1 0,-9 2 0,-7 3 1,-7 3-1,-6 2 0,0 4-413,2 2 1,0 6 0,2 6 0,4 1 0,4 0 245,7 1 0,-2 1 0,5 4 0</inkml:trace>
  <inkml:trace contextRef="#ctx0" brushRef="#br0" timeOffset="3">6544 6601 7569,'-18'-5'232,"3"-1"1,8-6 0,3 1-1,2 0 1,2 2 0,0 5-1,0 9 1,0 9 8,0 9 0,0 8 0,-1 9 0,-1 0 0,-2 4 0,0 1 0,-1 3 1,-1 3-179,-1 1 0,-2 0 0,6 3 1,0-4-1,2-3 0,1-4 0,0-1 1,0-3-83,0-6 0,0-1 0,0-6 1,1-3-1,2-4 0,0-5 1,0-2-1,-1-2-855,2 1 1,-2-5 0,1 1 0,-3 0 873,-3-2 0,-9 4 0,-6-3 0</inkml:trace>
  <inkml:trace contextRef="#ctx0" brushRef="#br0" timeOffset="4">6784 6704 7569,'-5'-24'719,"4"2"-634,-3 11 0,3 6 1,1 6-1,0 8 1,1 6-1,1 4 1,2 4-1,-1 4 52,-2 2 0,0 0 1,2 3-1,1-2 0,-2 1 1,-1-1-1,-2-1 0,-1-1-68,-2-2 0,0-3 1,4-4-1,0-4 1,0-2-1,0-2 17,0 0 0,1-6-42,3-5 1,2-5 0,6-6 0,-1 0 0,1-1 0,-1 1-1,2 1-56,2 2 0,-2-1 0,3 4 1,1 0-1,2 0 0,4 2 1,2 2-1,3 1-35,1 0 0,0 1 1,3 3-1,-3 2 1,-1 2-1,-3 0 1,-2 2-1,-2 2 26,-2 4 1,-5 3-1,0-3 1,-6 2-1,-4 1 1,-2 0 0,-4 1 94,-2 4 0,-8-1 0,-11 5 1,-8-1-1,-4 0 0,-3-2 0,0-2-29,-2-4 0,5 1 0,-2-5 1,4-1-1,4-1 0,1-3 0,4-2 1,2-3-427,3 0 1,9-4 0,-1 3-1,2-4 1,2-4 0,4-5 380,1-5 0,2-9 0,0-6 0</inkml:trace>
  <inkml:trace contextRef="#ctx0" brushRef="#br0" timeOffset="5">6795 6795 7569,'-10'-11'387,"3"0"1,3-1-125,3 1 0,2 1 0,4 1 0,6 2 0,8 2 0,7 3 0,4 0-53,3 2 0,7 0 0,0 0 0,2 0 0,-1 2 0,-2 0 0,-1 2 0,1-1-46,3-2 1,1-6 0,-2-2-1,-7 0 1,-6-1 0,-5-1 0,-4 0-293,-4 2 1,-6-2-1,-2 4 1,-5-1-1,-8-2 1,-13 2 127,-13 2 0,-23 13 0,-9 3 0</inkml:trace>
  <inkml:trace contextRef="#ctx0" brushRef="#br0" timeOffset="6">5870 12083 7569,'-12'-1'28,"-4"-3"21,9-2 0,-7-2 0,9 2 0,0 0 0,0-1 0,3 0 0,5-1 0,6 2 1,5 1-1,5 1 0,5 0 193,6 0 1,1-3-1,7 3 1,-3 1-1,0 2 1,0 1-1,3-1 1,3-2-197,-1-1 0,6 0 1,0 3-1,7-1 0,7-3 1,-28 2-1,0-1 0,1 1 1,0-1-1,0 0 1,0 0-91,0 0 0,-1 0 0,29-2 1,3-3-1,-2 2 0,-4-1 0,-1 0 1,-4 1-1,0-1 24,-7 2 1,-2-3 0,-3 5 0,-4 0 0,-5 0 0,-5 1 0,-4 0 0,-4 2-152,-4 1 0,-3 0 0,-1 1 0,-3 2 0,-1 2-1941,-2 1 2112,-1 2 0,-9 3 0,-2 1 0</inkml:trace>
  <inkml:trace contextRef="#ctx0" brushRef="#br0" timeOffset="7">6076 12552 7569,'6'-2'52,"-1"0"0,0-3 1,2-2-1,0-2 1,1-1-1,1-1 1,1-1-1,1 1 1,1 0-1,-1-1 1,1 2-1,-1 1 156,1 2 0,-1 3 1,0-3-1,1 1 0,-1 1 1,2-1-1,1 1 1,1-1-1,0 4-219,2 1 0,-4 1 1,2 0-1,-3 0 1,1 0-1,1 0 1,1 1-59,-1 3 1,-1-2 0,-3 6-1,-1 1 1,-3 1 0,-1 1 0,-2 2-1,-2 1 77,-1 1 1,-1 4-1,-3-2 1,-5-1-1,-3 1 1,-5-2 0,1 0 63,-1 0 1,-3 2 0,1-3-1,-2 0 1,2-3 0,4-2-1,2-1 41,2-2 1,3 3-1,3-5-92,4-2 1,7 3 0,11-1 0,1-1-1,2-2 1,2-1 0,0 0 0,1 1 30,0 3 1,0-3 0,0 4 0,0 0 0,-1 3 0,0 1-1,-2 1-68,-1 2 1,-1-4-1,1 8 1,-4-4-1,-1 1 1,-1 2 0,0 3-1,-3 1-71,0 0 1,-5-4 0,-1 4 0,-4 2 0,-4-1 0,-3 0-1,-5-1 109,-3 2 0,-3-5 0,-5 1 0,0-2 0,-1 0 0,-1-1 1,-3-1-1,0-2-51,0 1 0,2-2 1,3-1-1,0-3 0,1 0 1,3-1-1,4 0-1160,2-2 0,8-3 1189,5-4 0,10-7 0,8-7 0</inkml:trace>
  <inkml:trace contextRef="#ctx0" brushRef="#br0" timeOffset="8">7344 12323 7569,'-5'-23'118,"-2"9"1,-4 4 0,-1 4 0,1 3-1,0 2 1,-1 2 92,1 3 0,-2 4 0,-2 6 0,-4 2 0,-3 2 1,-1 2-1,2 2 0,-1 2-96,-1 3 1,3 2 0,-8 5 0,1 0 0,1 1 0,0 0 0,2 2-1,1 2-94,1 2 0,0-3 1,3 4-1,4 0 1,2-2-1,3-2 1,2-2-145,5-2 0,1-5 0,4-1 0,1-1 0,5 0 0,3-3 1,5-4-1,3-5 57,2-2 0,2-3 0,1-2 0,2-5 0,1-1 1,3-4-1,0-3 149,-1-6 0,3-2 0,-5-6 1,-3 0-1,-4-1 0,-5 0 0,-3-2 1,-5 2-40,-3-2 1,-8 2 0,-6 1 0,-6 4-1,-10 2 1,-4 3 0,-7 2 0,-2 4-338,-4 3 1,-1 2 0,3 3 0,4 4 292,5 2 0,-1 1 0,4 1 0</inkml:trace>
  <inkml:trace contextRef="#ctx0" brushRef="#br0" timeOffset="9">6841 10987 7569,'-6'-23'80,"1"5"0,5 3 0,-2 4 0,0 2 0,-2 1 0,0 1 0,0-1 0,-1 2 0,-1 0 0,-3 4 0,-2 1 0,-3 1 0,-3 0 0,0 1 0,-4 3 1408,0 3-1488,-7 4 0,-1 5 0,-6 4 0,1 4 0,0 4 0,-1 2 1,1 1-2,0 2 0,5-2 0,2-1 1,3 2-1,1 2 0,2 3 0,2 1 1,3 0-1,4 0-52,0 0 0,6 0 0,2-2 0,3-1 0,1 1 0,1-4 0,4-3-44,7-4 1,8-1-1,9-2 1,3-4 0,5-7-1,2-6 1,4-4 0,0-1 106,-1 0 1,-3-6 0,-6-4 0,-2-5 0,-4-2 0,-6-1-1,-4 1 54,-6-4 0,-7 0 1,0-3-1,-6-2 0,-5 0 1,-8 0-1,-7 2 0,-5 3 8,-3 2 0,-4 3 0,-4 9 0,-4 3 0,-3 4 1,0 5-1,-1 5-169,0 4 0,6 6 0,3-1 0,5 3 0,7 2 0,6 3 97,7 3 0,6 3 0,6 1 0</inkml:trace>
  <inkml:trace contextRef="#ctx0" brushRef="#br0" timeOffset="10">8611 11958 7569,'-10'-5'-5,"3"-3"0,3-2 1,4-2-1,4 1 1,3 1-1,3 1 1,3 1-1,1-1 1,2 1-1,2-1 0,4 1 1,2 0-1,4 2 1,1 2-1,3 2 121,1-2 0,1 3 1,2-3-1,0 3 1,4 1-1,0 0 0,2 0 1,-1 0-1,-2-2 1,-1 0-183,0-2 0,0-5 0,-3 3 0,-1-2 0,-1 1 0,-1-1 0,-5 0 0,-1 2-565,-5 1 0,-9 1 631,-1 4 0,-12 5 0,0 1 0</inkml:trace>
  <inkml:trace contextRef="#ctx0" brushRef="#br0" timeOffset="11">8703 12232 7569,'-24'-5'-2,"8"0"0,18-4 0,9 1 1,11 0-1,8 0 0,7-3 1,6-3 123,5-2 0,12 2 0,-28 6 0,1 0 0,-2 0 0,1 2 0,30-7 0,-2 3 0,-4 1 0,-6 3-114,-3 2 0,-6 2 1,-4 2-1,-4 0 1,-4 0-1,-2 2 1,-4 2-1,-4 3-8,-3 3 0,-1 2 0,-3-1 0</inkml:trace>
  <inkml:trace contextRef="#ctx0" brushRef="#br0" timeOffset="12">10816 11192 7569,'-7'-33'47,"3"3"1,3 5 0,1 4 0,0 6 0,1 2-1,2 2 1,2 0 0,0-1 0,1 2 0,1 2 0,0 6-5,0 4 0,-1 10 0,-3 7 1,0 4-1,0 2 0,-2 4 1,-1 3-1,0 5-49,0 2 1,0-1-1,0 3 1,0-1 0,2 0-1,1 0 1,6 0 0,4-2-168,2-5 1,2 0 0,-3-7 0,2-2 0,1-2 0,-1-4 172,-2-2 0,-1 5 0,-2-4 0</inkml:trace>
  <inkml:trace contextRef="#ctx0" brushRef="#br0" timeOffset="13">10507 12049 7569,'-18'-5'81,"7"-1"0,8-5 0,7 3 0,8 0 0,7-1 0,6-1 0,7-2 32,5 1 1,2 0 0,4-1 0,0 2 0,3 1 0,3 3-1,3-1 1,3 2-138,1 0 1,1 2 0,0 3 0,-2 0 0,-5 0-1,-5 0 1,-3 1-183,-2 3 1,-2-3 0,3 4 0,-3-1 0,-4 1 0,-2 1 205,0 3 0,-4 1 0,0 2 0</inkml:trace>
  <inkml:trace contextRef="#ctx0" brushRef="#br0" timeOffset="14">11250 12529 8296,'-6'-8'65,"-1"2"1,-3 1 0,-2 1-1,1 0 1,-2 0 0,-1 2 0,-2 2-1,-2 2 1,-4 3 0,-2 2-97,-2 2 0,-6 1 0,1 2 0,-2 2 1,0 3-1,3 1 0,2 2 0,1 1-13,1 2 1,-1 0-1,4 1 1,2 2-1,0 0 1,4 1-1,0 0 1,3 1-23,2 1 1,1-3 0,4 4-1,3-3 1,3 0 0,2 0 0,3-1 28,3 0 1,9-6 0,3-2 0,2-2 0,2-3 0,1-4 0,3-5 0,5-3 183,4-1 0,0-1 0,3-3 0,-1-5 0,0-4 1,-1-3-1,-1-2-86,-2-2 0,-5 2 1,-4 0-1,-5 0 0,-9 2 1,-6-2-1,-5 2 0,-5-2-39,-6 0 0,-17 8 1,-16 0-1,-11 4 0,22 4 1,-2 2-1,-2 1 0,-1 2 1,-1 2-1,0 3-145,-2 2 0,2 1 0,5 1 1,2 0-1,1 3 0,2 1 1,-22 17 122,11 4 0,1 8 0,9 7 0</inkml:trace>
  <inkml:trace contextRef="#ctx0" brushRef="#br0" timeOffset="15">5642 16480 7569,'-23'-17'162,"1"-4"1,3 6-1,5 1 1,4 1-1,3 2 1,-1 0-1,1 0 1,0 2 17,2 2 0,3 4 0,5 0 0,6 1 0,6 2 0,10-1 0,8-2 0,7-2-205,5-1 0,10-2 1,6-3-1,-27 5 0,1 1 1,2-2-1,1 1 0,2-1 1,1 0-1,2-1 0,0-1 1,3 1-1,0 0 9,0 0 0,2-1 1,1 1-1,0 1 0,0 1 1,-1 1-1,1-1 1,0-1-1,0 0 0,-1 0 1,0 0-1,0-1 1,-3 1-1,1 0-8,-1 1 0,0-1 1,-2 0-1,-1-1 1,-1 0-1,-1 1 1,-2 0-1,-1 0 1,-3 0-1,-2 1 1,28-5-1,-8-1 1,-5 1-155,-5-1 1,-4 2 0,-8 1-1,-5 3 1,-4 0-308,-6-1 0,-10 1 485,-9-2 0,-12 3 0,-13 5 0</inkml:trace>
  <inkml:trace contextRef="#ctx0" brushRef="#br0" timeOffset="16">5870 16857 7569,'0'-7'91,"2"-1"0,0-1 0,3 0 0,2 0 0,1 2 0,3-2 0,1-1 1,4-2-1,3 1 0,2-1 0,3 1 0,3 0 0,3-2-29,3-2 0,3 4 0,1-1 0,1 0 0,-3 5 1,-2-1-1,-4 3 0,-1 0-116,-2 2 0,-7 2 0,-4 2 0,-2 2 0,-3 2 0,-3 1 0,-3 3 0,-2 1 82,-2 2 1,0-1-1,-2 1 1,-2 0 0,-3 2-1,-3 3 1,-2 1 0,0 1-11,-4-2 0,4 0 1,-5-6-1,2 1 1,-2-1-1,1 1 1,-1-1 116,3 0 0,2 0 0,0-4 0,2-2-194,3 0 0,3-3 0,6 3 0,3-1 0,3-1 1,3 0 4,3-2 1,7 3-1,-2 0 1,2 0-1,3-1 1,2 2-1,0 2 1,0 2 69,-2 1 1,-1 5-1,0 2 1,-1 0-1,1 4 1,-1 0-1,-3 2 27,-4 0 0,-3-2 1,-5 0-1,-3-2 1,-3 0-1,-2 0 0,-4-1 1,-7-1 44,-5 1 0,-9 1 1,-2 3-1,-2-2 0,-4-2 1,-4 0-1,-2-2 1,-2-1-10,-2-5 0,0 1 0,-10-8 0,0 0 1,0-2-1,4-1 0,5 0-75,5 0 0,3-5 0,8-2 0,5-2 0,6 0 0,4 1 0,5-1-525,3-1 0,3-1 0,9-1 0,8 0 521,8-4 0,13-1 0,1-6 0</inkml:trace>
  <inkml:trace contextRef="#ctx0" brushRef="#br0" timeOffset="17">7138 16663 7569,'0'-11'2,"0"-1"0,0 1 1,-1 1-1,-3 2 0,-4 4 1,-2 3-1,-1 1 0,-2 0 1,-1 0 218,-1 0 0,-5 5 0,1 3 0,-2 3 0,1 4 0,1 4 0,-1 4 0,-1 4 0,1 3-133,1 3 0,1 2 0,-2 0 0,2 3 0,0 4 0,2 1 1,-1 0-139,3-1 0,3-4 0,3 3 1,5-2-1,1-2 0,4-3 1,1-2-1,6-3-34,5-1 0,4-3 1,5-6-1,1-3 1,1-5-1,2-2 1,0-3-34,1-1 1,-3-1 0,4-5 0,0-3 0,-1-3 0,0-4-1,-4-1 1,-2-2 50,-3-1 1,-6-5 0,-2 4 0,-6-1 0,-4 0 0,-2 0 0,-4-1 189,-6 1 0,-7 3 0,-9-1 0,-5 2 0,-4 1 1,-6 2-1,-3 3 0,-2 4-32,-2 6 1,7 3 0,0 7 0,5 2 0,4 4 0,4 4-93,6 3 0,0-1 0,6 2 0</inkml:trace>
  <inkml:trace contextRef="#ctx0" brushRef="#br0" timeOffset="18">6087 15178 7569,'-3'-11'-4,"-3"-1"0,1 1 1,-1 1-1,1 1 0,-1 3 1,-1 1-1,-2 2 1,-1 1-1,-1-1 0,-1-1 1,1 2-1,-2 0 0,-1 2 1,-1 0-1,1 0 193,1 0 1,-3 5 0,-2 3 0,-1 2 0,0 3 0,0 2 0,0 4 0,1 4-1,0 2-184,1 2 1,3 6 0,-1 0 0,2 4-1,3 0 1,2-2 0,4 1 0,3 0-1,1 3-84,0-3 1,5 0 0,3-3 0,3-1 0,4-3 0,4-3 0,3-3 0,1-4 32,0-2 0,3-6 1,2-4-1,0-2 1,1-4-1,0-4 0,2-4 120,-2-3 0,-1-6 0,-5 0 1,-2-1-1,-1 0 0,-5-1 0,-4-2 1,-3-1-25,-4 2 0,-3-2 0,-2 3 0,-4 0 0,-7 3 0,-7 2 0,-6 3 0,-5 2-163,1 5 0,-2 3 1,3 3-1,-2 6 1,-1 5-1,-1 7 0,2 3-1104,3 2 1217,8 1 0,-3 6 0,5 3 0</inkml:trace>
  <inkml:trace contextRef="#ctx0" brushRef="#br0" timeOffset="19">6464 15338 7569,'-11'-5'54,"-1"0"1,2-4 0,4 3 0,5 2 0,4 5 0,5 6 0,3 3 0,5 2 0,1 2 25,4 2 0,-3 0 1,1-2-1,1 1 1,0-1-1,0-1 1,-2-2-1,-1 1-134,-3-1 1,1 1-1,-2-1 1,-3-1-1,0-1 1,-1-1-1,0-1 1,-2 1-519,2 0 1,-2-5 571,0 5 0,1 0 0,3 3 0</inkml:trace>
  <inkml:trace contextRef="#ctx0" brushRef="#br0" timeOffset="20">6795 15304 7569,'-11'-15'156,"1"0"1,2 1 0,3 1-53,0 1 0,3 6 0,-6 2 0,-1 4 0,-1 5 1,-2 6-1,0 5-269,-3 6 0,2 2 0,-4 9 0,2 0 0,0 2 0,2 1 0,3 1-583,2 1 0,6-3 748,-2 3 0,3-2 0,1-2 0</inkml:trace>
  <inkml:trace contextRef="#ctx0" brushRef="#br0" timeOffset="21">7001 15133 7569,'-8'-22'145,"2"3"0,1 4 1,2 2-1,3 2 0,3-1 1,2 1-56,1-1 0,3 1 0,8 0 0,4-2 0,7-1 0,4-1 0,2 1 0,-1 1-184,-1 2 0,-2 0 0,3 4 0,-3 3 0,-8 4 0,-5 4 0,-6 3 0,-2 4 55,-1 0 0,-6 6 0,1 2 1,-6 2-1,-4 2 0,-5 0 0,-2 0 95,-1 0 1,-4-1 0,3 1 0,-1 0 0,1-1-1,2-2 1,1-2 0,3-2-38,2-2 1,3-5 0,4-3-1,-2 1 1,0-1-2,0 3 0,7-3 0,3 1 0,2-1 0,1-1 0,1 0 29,1-2 0,4 2 0,-1 0 0,3 0 0,1 1 0,0-1 1,0 2-1,0-1-33,0 3 0,-4 0 0,4 0 0,0-2 0,0 2 0,-1 1 1,-2 2-1,-2-1-21,-1 1 1,-5-2 0,-2-1 0,-1-2-1,-5 3 1,-6 3 0,-10 2 192,-4-1 0,-8 3 0,-4-1 0,-6 1 0,-7 1 1,-7-2-1,-4 2 0,-3-2-183,-1 1 1,6 1 0,1-6-4,5-2 0,7 4 0,2 4 0</inkml:trace>
  <inkml:trace contextRef="#ctx0" brushRef="#br0" timeOffset="22">8566 16023 7569,'-5'-6'30,"3"0"1,0 2 0,4-2 0,6-1 0,2 2 0,1 1 0,2-1 0,2-1-1,4-3 1,3-1 0,1-1 0,0 0 0,1 2 0,1 3 0,2 0 179,-2-1 0,-1 5 0,-1-2 1,0 3-1,-1 1 0,-2 0 0,-1 1 1,0 2-260,-1 0 0,-1 5 0,-3-3 1,2 1-1,-2 2 0,-2 0 1,1-2-1,1 0-515,1 1 0,0-3 1,-3 2 563,-1-1 0,1 4 0,-1-3 0</inkml:trace>
  <inkml:trace contextRef="#ctx0" brushRef="#br0" timeOffset="23">8771 16286 7569,'-15'-11'1188,"1"-1"-797,4 1 1,6 5-1,10 2 1,7 1 0,5 1-1,6-3-290,5-2 1,4 0 0,3-6-1,2-1 1,2-1 0,2 0-1,-1-1 1,-3 2-308,-5 4 0,-1-1 0,-8 4 0,-3 1 0,0 1 0,-4 1 1,-1 0-1135,-4 2 0,0 1 1340,-1 1 0,6 5 0,0 1 0</inkml:trace>
  <inkml:trace contextRef="#ctx0" brushRef="#br0" timeOffset="24">10758 15304 7569,'-22'-29'50,"4"-2"0,4 7 0,5 4 0,5 2 1,3 4-1,1 4 0,0 7 0,0 12 0,0 13 1,-1 11-1,-2 8 0,-1 3 2,2 2 0,1 2 1,1-1-1,0-3 1,1-1-1,3-2 1,2-3-1,0-4-152,-2-3 0,1 0 0,-1-4 0,-1-1 0,-2-2 0,0-3 0,2 0 0,0-4-900,0 0 1000,-2-2 0,4 1 0,2 2 0</inkml:trace>
  <inkml:trace contextRef="#ctx0" brushRef="#br0" timeOffset="25">11044 15350 7569,'-5'-22'187,"2"7"1,-3-7 0,1 5 0,1 4-123,-1 4 0,3 4 0,-6 6 0,0 3 0,1 5 0,0 6-127,2 8 1,1 0 0,4 5 0,0-2-1,0 2 1,2 0 0,2 0 0,3-3-5,3 0 0,6-4 0,0-3 0,1-5 0,0-6 1,0-2-1,1-2 101,-1-2 1,2-2 0,4-3-1,0-5 1,0-5 0,0-5-1,0-2 1,-2-2 36,-2 0 0,1-4 0,-6-1 0,-2-1 1,-5-3-1,-1 1 0,-4-1-199,-1 1 1,-7 10 0,-5-1 0,-7 6 0,-6 6 0,-5 6-1,-6 6 1,0 7-255,-1 5 1,7 8 0,2 4 0,5 1 380,2 1 0,-1 1 0,3 5 0</inkml:trace>
  <inkml:trace contextRef="#ctx0" brushRef="#br0" timeOffset="26">11090 15555 7569,'-12'-6'51,"1"2"0,-1 3 0,0 1 0,-4 1 0,-3 4 0,-1 7 0,0 5-42,1 5 0,5 1 1,-1 1-1,2 1 0,3 3 1,2 0-1,4 1 0,4-1-29,4 0 1,4 3 0,7-6 0,4-2 0,3-4 0,0-3 0,1-2 47,0-1 0,4-7 0,-1-2 1,1-3-1,1-1 0,2-1 0,2-3 1,-1-3 42,-5-3 1,-2-3 0,-1-1 0,-1-1 0,-3-1 0,-4 0 0,-2-3-97,-2-3 1,-4-1-1,-4-1 1,-3-1 0,-3-2-1,-6 2 1,-5 2 0,-5 4-199,-3 4 1,-6 3-1,-2 5 223,-3 3 0,-7 13 0,0 4 0</inkml:trace>
  <inkml:trace contextRef="#ctx0" brushRef="#br0" timeOffset="27">10427 16263 7569,'-21'-11'30,"3"-1"0,6 1 1,9 0-1,5 0 0,7 4 189,5 3 0,5-1 0,8 1 1,3 2-1,4 0 0,6 2 1,4 0-1,6 0-108,2 0 1,1 0 0,7 2-1,3 0 1,-29 0 0,1 0 0,0-1-1,1 1 1,0-2 0,1 1-1,1-1 1,-1 0-108,0 0 0,1 0 1,3 0-1,1 0 0,-2-1 1,-1 1-1,2-2 1,-2 0-1,0-2 0,0 0 1,-3-1-1,-1 0 1,-2 0-1,0 0 0,28-4-289,-3 1 0,-7 2 1,-5-3-1,-8 3 1,-7 1-1,-5 2 285,-6 2 0,-8-4 0,-7-2 0</inkml:trace>
  <inkml:trace contextRef="#ctx0" brushRef="#br0" timeOffset="28">10838 16595 7569,'-15'-6'-62,"0"0"0,2-2 1,4 1-1,7-2 144,4-1 1,1 0 0,6 1 0,2 1 0,4-1 0,2-1 0,1 0 0,1 1 17,5 2 0,0 0 0,6-2 0,2 3 0,1 0 0,0 1 0,-1-1 0,-2 4-99,2 1 1,-4 2 0,-3 3 0,-4 3-1,-6 3 1,-4 3 0,-3 2 0,-4 4 102,-3 3 1,-1 1 0,-1 1 0,-4 1 0,-6 3 0,-4 0 0,-1 0-5,-1-3 0,-2 0 1,4-4-1,0-1 1,0-2-1,1-1 0,2-2 1,3-1-181,0-3 0,4 3-11,2-6 1,8-2-1,5 1 1,5-2-1,1-2 1,2 1-1,0 1 114,2 2 1,2-4 0,1 5 0,0 1 0,-2 1 0,-1 2 0,-1-1 19,2 0 1,-5 2-1,-1 1 1,-2 1-1,-1-1 1,-2-1 0,-3 0-1,-3 1-22,-3 1 1,-6 0 0,-5-2 0,-6 2 0,-8 3 0,-4 1 0,-5 0 25,-4 1 1,0 0 0,-6-1 0,-1-3 0,-3-4 0,1 0 0,0-2 0,4-2-258,2-5 1,8-1 0,8-2-1,6-2 1,5-3 0,11-6 209,11-7 0,10-9 0,15-2 0</inkml:trace>
  <inkml:trace contextRef="#ctx0" brushRef="#br0" timeOffset="29">11832 16423 7569,'-10'-16'15,"-4"4"1,-3 7 0,2 4-1,2 1 1,2 1 0,0 4 0,-1 5-43,1 4 1,-1 7 0,1-1 0,0 5 0,-1 6-1,1 3 1,1 3 0,1 2 231,1 2 0,0 5 0,-3 3 1,1-1-1,1-2 0,3-3 0,1-2-42,2-2 1,2-1 0,2-5 0,3-1 0,5-3 0,5-1 0,5-3-162,2-1 0,6-6 1,1-3-1,2-3 1,5-5-1,3-3 1,2-2-1,2-5-52,-1-5 0,2-1 1,-5-8-1,-3-1 1,-3 0-1,-6-3 1,-7-4-106,-8-1 0,-6-1 0,-10 4 0,-8 1 0,-8-1 0,-11 1 0,-9 4 0,-8 7-18,-6 6 0,-6 9 1,2 5-1,2 4 0,3 7 1,5 1-1,6 2 173,7 0 0,12 5 0,8 1 0</inkml:trace>
  <inkml:trace contextRef="#ctx0" brushRef="#br0" timeOffset="30">12791 16206 7569,'-17'-18'82,"5"2"1,10 5-1,4-1 1,6 2 0,3 1-1,4 1 1,6 0-1,4-3 1,6 0 0,2 0-1,2-1 1,2 1 0,2 1-1,1 1-164,-1 1 0,-2 6 0,-6-4 1,-1 3-1,-2-1 0,-3 1 0,-1 2 1,-2 1 81,-3 0 0,-3 5 0,-4 1 0</inkml:trace>
  <inkml:trace contextRef="#ctx0" brushRef="#br0" timeOffset="31">12951 16355 7569,'-6'-5'161,"3"-3"0,6-2 0,6 0 0,5 1 0,6 1 0,5-2 0,7-3-127,5-2 0,-2 0 0,5 3 0,-3 1 0,-2 1 0,-2 2 1,0 4-35,0 3 0,1-4 0,1-1 0</inkml:trace>
  <inkml:trace contextRef="#ctx0" brushRef="#br0" timeOffset="32">14162 15430 7569,'-18'-12'-5,"7"7"0,7 6 0,4 10 0,2 6 0,2 6 0,0 4 0,0 3 0,1 4 0,1 5 1,2 2-1,-1 4 0,1-1 0,0-2 0,-1-4 0,1-4-8,1-3 1,-4 1 0,-1-6 0,-2 0-1,1-2 1,1-1 0,-2 1 12,-1 2 0,-11 4 0,-2 4 0</inkml:trace>
  <inkml:trace contextRef="#ctx0" brushRef="#br0" timeOffset="33">13899 16435 7569,'-24'-17'265,"8"4"0,12-2 0,4 3 0,4 0 0,4 2 0,6 1 0,7 0 0,5-4-106,9-4 0,5-1 0,8 0 0,3 2 0,1 0 0,3 1 0,1 0 0,-1 1-449,-1 1 0,-5 7 0,-6 2 0,-3 3 0,-3 1 1,-7 1 289,-5 3 0,1 2 0,-8 6 0</inkml:trace>
  <inkml:trace contextRef="#ctx0" brushRef="#br0" timeOffset="34">14105 16652 7569,'-23'-12'385,"6"1"0,7 1 0,9 2 0,7 3 0,6 0-218,3-3 0,4 1 0,9-4 0,5-1 0,5-1 1,1 0-1,1 3 0,-5 1-222,-3 2 0,-4 4 1,-5-1-1,-2 4 1,-2 4-1,-5 4 1,-5 3-1,-5 4 117,-3 5 0,-2 2 1,-3 5-1,-5 3 1,-5 5-1,-6 2 1,-4 2-112,-3 1 1,1 1-1,3 1 1,1-3-1,2-1 1,2-1-1,2-4 1,2-4 48,1-1 0,7-4 0,1 3 0,1-4 0,0-4 1,1-3-1,2 0 150,1-1 0,5 0 0,3-3 0,2-1 0,3 0 0,2 1 0,5-2 0,7-2 61,7-5 1,0 2 0,4-1 0,-1-1 0,0-2 0,0 0 0,-3 2-295,-2 1 1,-7 3 0,2-2 0,-4 2-1,-4 0 1,-4 1 0,-2 0-4163,-2 0 4245,0 3 0,1 0 0,-1 0 0</inkml:trace>
  <inkml:trace contextRef="#ctx0" brushRef="#br0" timeOffset="35">15555 16869 7569,'-29'-17'337,"9"6"1,15-1-338,15 7 0,11 9 0,14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7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18844 4420 7569,'-11'-27'65,"0"1"0,-1-1-52,1 4 1,3 4 0,1 1-1,-2 1 1,-2 0 0,-1 1 0,-3 2-1,-4 0 1,-4 1 0,-4 0-1,-5 4 1,-6 3 0,-7 3 0,-9 2-1,-5 1 1,26 1 0,0-1-1,-3 2 1,1 2-36,-3 1 0,-1 1 1,-3 2-1,-1 0 1,-1 3-1,-2 1 0,-1 0 1,0 0-1,0 1 1,-1 1-1,1 1 1,0 1-1,1 0 0,1 1 1,2 0-1,1 1 1,2 1-1,1 0 157,2 2 1,2 0 0,4-1 0,2 1 0,3-1-1,0 1 1,-18 24 0,7 3 0,4 7 0,5 3-1,15-27 1,1 1-120,1 2 1,0 0 0,1-1 0,1 1 0,-1 4-1,1 0 1,1 1 0,1 0 0,1 0 0,0 0-1,2 2 1,0-1 0,0 2 0,1-1 0,0 1-1,1 1-59,0 0 0,2 0 0,1-2 0,3-1 0,1 1 0,2-2 0,4-1 0,1-1 0,4 0 0,1-1 0,4 0 0,1 0 0,4-1 1,2 0-1,3-2 0,2-2 5,3-1 0,2-2 0,7-1 0,3-2 0,1-3 0,2-1 0,2-2 0,0-1 0,4-4 0,-1-2 0,1-2 0,1-2 0,0-2 0,2-1 1,-1-1-1,1-1-15,2-2 1,0-2-1,-1-1 1,0-3 0,-2-2-1,-1-2 1,-2-2-1,-2-1 1,-1-2 0,-2-2-1,-1-3 1,-1 0-1,0-3 1,-1-2 0,-1-2-1,-2-1 119,1-2 0,-3-2 0,-4-2 0,-2-1 1,-2-4-1,-2-1 0,-1 0 0,-2-3 0,-2-2 1,-2-2-1,-2-1 0,-2-1 0,-4-2 0,-2 0 1,-3 0-1,-2-1 86,-1 2 0,-3 0 0,-2-3 1,-3-1-1,1 4 0,-2-1 1,-1 3-1,-1-1 0,-2 3 1,-3 0-1,-2 3 0,-3 2 0,-2 0 1,-3 1-210,-1 0 1,-3 2 0,-2 3 0,-2 2 0,-2-1 0,-2 1 0,-1 3 0,-2 1 0,-1 2 0,-3 3-1,-2 1 1,-3 3 0,-7 1 0,-2 3 0,-6 2 0,-4 2-669,17 4 1,-2 2 0,-1 0 724,-3 0 0,-2 1 0,0 3 0,0 6 0,0 3 0,0 2 0,-3 2 0</inkml:trace>
  <inkml:trace contextRef="#ctx0" brushRef="#br0" timeOffset="1">16526 6053 7569,'-39'-34'22,"-6"2"0,-4 5 1,-1 7-1,1 4 0,-2 2 1,-2 2-1,-4 5 0,-4 0 1,-3 2-1,31 3 0,0-1 1,0 2-1,-1 0 1,0 0-1,1 2 0,0 0 1,0 1-1,-31 6 0,1 3 1,1 3-1,1 3 92,5 1 1,0 4 0,8 6-1,2 3 1,3 7 0,0 9-1,21-19 1,1 1 0,-1 2 0,1 0-124,-1 2 0,2 0 1,1 3-1,2 0 0,-1 2 1,1 1-1,1 0 0,1 0 1,1 2-1,2 0 1,0 0-1,2 0 0,2 0 1,1 0-1,2 0 0,2 0-30,2-1 0,2 1 0,3-2 0,2-1 0,4 3 0,2 0 0,1-3 0,3-2 1,2-1-1,2-2 0,2-1 0,2-1 0,2-1 0,1-2 0,3 0 0,2-2 61,2-3 0,2-1 0,1 0 0,1-3 0,2-2 0,0-1 0,0 0 0,1-1 0,1-2 1,1-1-1,2-2 0,2-1 0,1-2 0,1-3-52,2 0 1,0-3-1,0-2 1,-1-1-1,1-2 1,-1-3-1,-1-1 1,0-3-1,2-2 1,-1-4-1,0-2 1,0-3-1,-1-1 1,0-3-1,-3-1 1,-2-2 50,-3 0 0,-1-2 0,0-5 0,-1-4 0,-2 0 0,-2-1 0,1-4 0,-2-1 0,-1-4 0,-1-1 0,-3-1 0,-3-1 0,-1-2 0,-4-2 8,-2-1 1,-2 0-1,-6 2 1,-3 0 0,-4-1-1,-2 1 1,-2 2 0,-4 0-1,-2 3 1,-4 2 0,-3 2-1,-4 3 1,-2 2 0,-3 2-1,-4 3 1,-3 2-103,-4 1 1,-2 2 0,-4 3-1,-2 4 1,-6 2 0,-3 5-1,-2 3 1,-2 3 0,-6 4-1,-1 4 1,16 2 0,-1 3-1,0 1 1,-3 2 0,-1 1-1,-1 2-1309,-2 2 0,0 2 1,-1 2 1381,-4 3 0,0 1 0,-1 5 0,13-1 0,-1 3 0,1 3 0,0 1 0</inkml:trace>
  <inkml:trace contextRef="#ctx0" brushRef="#br0" timeOffset="2">14253 7972 7569,'7'-5'-8,"-4"-3"1,-3-1 0,-3 2 0,-5 3 0,-2 3 0,-4 2 0,-5 3 0,-9 4-108,-8 6 1,-9 4 0,-10 6 0,25-11 0,-1 0 0,-3 1 0,0 0 0,-3 0 0,0 0 0,-1 0-1,-1 1 1,-1-1 0,1 1 192,-1 1 1,-1 0 0,-3 0-1,0 1 1,1 0 0,0 1-1,0 1 1,0 0 0,0 2-1,2 1 1,0 2 0,1 1-1,0 1 1,2 1 64,2 0 1,0 2-1,0-1 1,2 2 0,5-1-1,1 2 1,2-1 0,3 2-1,1-1 1,3 1 0,3 1-1,3 0 1,1 1-1,2 1 1,2 0 0,2 1-157,1 0 1,1 0 0,2-1 0,2-1 0,2-2 0,3 0 0,3 1 0,1-1 0,2 1 0,2-1 0,3 0 0,1-1 0,2 0 0,3-1 0,2-1 0,1-2-65,1-1 0,3-1 1,3-3-1,3-2 1,1-1-1,0-1 0,3-2 1,1-2-1,2-2 1,1-1-1,2-3 0,1-1 1,3-2-1,0-2 74,2-2 1,0-2 0,-1-2-1,1-2 1,1-3 0,0-3-1,3-2 1,-1-2 0,1-2 0,-1-3-1,2-2 1,-1-1 0,-1-3-1,0-2 1,-1-1 0,0-1-7,-1-2 1,-2-1-1,-2-3 1,-1-2 0,-4-1-1,-2-2 1,-3 0-1,-3-3 1,-2 0 0,-2-2-1,-4 0 1,-3-2-1,-3-1 1,-2-1 47,-2 1 0,-3-1 0,-5-1 0,-3 0 1,-2 2-1,-3 0 0,-3-1 0,-2 0 1,-5-1-1,-3 1 0,-3 0 0,-4 1 1,-3 2-1,-4 1 0,-4 1 0,-2 2-50,-4 1 1,-2 3 0,-1 2 0,-3 3 0,-6 4 0,-3 4 0,-5 1-1,-4 4 1,17 9 0,-2 1 0,-1 1 0,-5 2 0,-1 1 0,-1 2 0,-4 2-1,0 1 1,-1 2-73,-1 1 0,-2 3 0,1 0 0,0 0 0,-1 2 0,1 1 0,0 3 0,1 2 0,0-1 0,1 1 0,1-1 0,-1 1 0,3 0 0,-1 1 0,1 1 0,2 0 0,-1 1 0,1 1 0,2 0 0,0 1 0,0 0 0,1 2 0,1 0 0,-1 0-450,1 2 0,1 0 0,-1 1 0,3 0 0,-1 0 0,2 1 533,2 0 0,2 0 0,-1 0 0,3-2 0,-1 0 0,1 1 0,-15 11 0</inkml:trace>
  <inkml:trace contextRef="#ctx0" brushRef="#br0" timeOffset="3">12015 9548 7569,'-51'-39'1,"0"9"0,-2 4 0,3 9 0,3 7 0,3 4 0,1 1 0,0 2 0,-4 2 0,-8 2 0,-7 4 0,28 0 0,0 2 0,-2 1 0,0 1 0,0 2 1,-1 1-1,0 1 0,0 1-12,2 1 0,-1 0 1,-1 1-1,-1 1 1,5 1-1,0 0 1,1 0-1,0 2 1,0 1-1,1 1 1,2 1-1,1 2 1,1 1-1,1 2 1,1-1-1,1 1 77,1 1 0,1-1 0,0 3 1,1 1-1,3-1 0,2 1 1,1 0-1,1 1 0,1 0 0,1 0 1,3 1-1,1 0 0,1 2 1,2 1-1,2-1 0,1 1-67,1 0 0,1 0 1,2-3-1,2 0 1,2-1-1,1-1 1,3 1-1,3-1 1,2-1-1,3 0 0,2-2 1,2-1-1,1-2 1,2-2-2,1-2 1,1-1-1,5-1 1,2-2-1,3-2 1,2-2-1,4-1 1,1-2-1,3-1 1,2-3-1,0-2 1,1-3-1,2 0 1,1-4-1,2-1 1,1-2-20,2-4 0,2-1 1,3-3-1,-1-2 0,0-4 1,-2-3-1,-19 7 0,0-1 1,-1-1-1,0-1 0,0-2 1,-1 1-1,18-11 0,-2-1 1,-2-1-1,-1-1-41,-2 0 0,-2-1 1,-3-3-1,-2-2 1,-3-4-1,-3-1 1,-3 1-1,-2-1 1,-5 1-1,-2-2 1,-4 1-1,-3-2 0,-3 0 1,-4 0-1,-3-1 1,-4 0 92,-1 2 1,-4 0-1,-4-1 1,-4 0-1,-4 2 1,-3 1-1,-5-2 1,-3 1-1,-3 0 1,-3 2 0,-4 1-1,-2 2 1,-1 1-1,-3 3 1,-2 1-1,-2 2-50,-3 0 0,-2 3 0,-2 4 0,-2 3 0,-5 2 0,-2 4 1,0 2-1,-2 3 0,0 4 0,-1 2 0,20 3 0,-1 1 0,0 1 1,-1 2-1,1 0 0,-1 2-100,-1 1 0,1 1 0,0 2 0,-3 1 0,0 2 0,0 1 0,2 1 1,0 2-1,0 1 0,-1 1 0,1 0 0,0 1 119,-1 1 0,1 2 0,0 0 0,3 0 0,1 1 0,0 1 0,5-1 0,0 1 0</inkml:trace>
  <inkml:trace contextRef="#ctx0" brushRef="#br0" timeOffset="4">9651 11284 7569,'-23'-38'-34,"-1"1"0,-2 4 0,-2 5 0,-1 5 0,-3 3 0,-2 1 1,-4 0-1,-4 1 0,-3 3 0,-5 2 0,-4 2 0,-6 1 1,-4 2-1,32 6 0,0 1 0,-1 2 0,1 1 0,0 2 1,-1 1 65,2 1 0,-1 2 0,-1 0 0,0 2 0,2 1 0,1 2 0,-1 0 0,1 0 0,-1 3 0,1 0 0,-1 2 0,1 2 0,0 2 0,1 1 0,-1 1 0,0 2 78,-1 2 0,1 0 0,2 1 0,1 2 0,-1 3 0,1 2 0,1-1 0,1 1 0,1 0 0,2 1 0,1 0 0,2 1 0,1 0 0,1 0 0,4 0 0,1-1-128,2-1 0,2 0 0,4-1 0,2-1 1,3 31-1,10-6 0,12-3 0,12-4 1,-14-26-1,3-1 0,3 0 0,2-2 1,4-1-1,3-2 0,3-1 1,3-2-1,2-2 1,2-3-1,3-1 0,1-4 1,2-1-1,1-2 0,2-1 1,1-2-1,0 0 1,1-2-63,0 0 1,0-2 0,-1-1 0,-1-3 0,1-2 0,-1-2 0,-1-1 0,1-2 0,1-1 0,1-1 0,0-2 0,-1-1 0,0-2 0,-2-1 61,-2-2 0,-1-1 1,-3 0-1,-2-2 1,-3-1-1,-1-2 0,-1 0 1,-2-1-1,-2-1 1,-2-2-1,-2-1 1,-2-1-1,-3-1 0,-3-1 1,-3 0-1,-3-1 41,-3-1 1,-2 0 0,-5 1-1,-4 0 1,-1-2 0,-3-1 0,-3 1-1,-3 0 1,-5 2 0,-5 0-1,-4 0 1,-5 2 0,-5 0 0,-4 3-73,-4-1 0,-5 4 0,-5 3 0,-3 4 0,-3 2 0,-2 4 1,-3 3-1,-2 2 0,17 7 0,0 1 0,-1 1 0,-2 2 1,0 1-1,-1 2 0,-2 0 0,1 3 0,-1 1 0,-1 2 1,0 1-1,0 2 49,-1 1 0,0 2 0,1 1 0,0 3 0,0 2 0,1 2 0,-2 4 0</inkml:trace>
  <inkml:trace contextRef="#ctx0" brushRef="#br0" timeOffset="5">7435 12677 7569,'-10'-28'107,"-3"2"1,-11-2-1,-3 6 1,-4 6-1,-5 4 1,-3 5-1,-2 1 1,-5 5-1,-6 5 1,-8 7-1,27-2 1,0 1-168,-2 3 1,1 0 0,-3 1 0,0 2 0,-1 3 0,-1 2 0,-2 1 0,0 1 0,-3 3-1,1 0 1,0 2 0,0 0 0,1 1 0,0 1 0,2 0 0,0 0 0,1 3 0,0 0 54,-2 2 0,2 2 0,2 0 0,1 0 1,-2 3-1,0 0 0,3 0 0,0 0 1,3-1-1,1 1 0,2 0 0,1 0 1,2 1-1,1 0 62,1 3 1,1 1-1,4 1 1,3 0 0,0-2-1,1 0 1,3 0-1,1-1 1,3 0 0,1 0-1,2 0 1,2 0-1,2 1 1,2 0 0,3-1-1,3 0-46,3-1 1,2 0-1,4-1 1,3-2-1,5 0 1,4-2 0,1-1-1,3-1 1,3-1-1,3-3 1,4-2-1,1-2 1,5-3 0,1-1-62,2-2 0,2-3 0,4-4 0,1-3 0,4-1 0,2-2 0,-20-4 0,0 0 0,0-2 1,1-1-1,0-1 0,1-1 0,-1-1 0,1-1 0,0-2 0,-1-1 0,0-2 0,0-1 1,1-1-1,-1-1 0,0-2-33,1-1 0,0-2 0,-1 0 0,0 0 0,0 0 0,0-2 0,2-4 1,-1-1-1,0-1 0,-1 0 0,-1 0 0,-1-2 0,-1 1 0,-1-2 1,-1-1-1,-1 0 0,-1-1 0,-2-1 0,-1-1 0,-1-1 0,-1 0 91,-3-1 1,-1 0-1,-2-2 1,-1 0 0,-1-1-1,-2-2 1,4-18 0,-3-3-1,-10 18 1,0 0 0,-2-2-1,-1 0 1,-2-1-1,-2 0 1,-2-2 0,-1 1-1,-2 0 1,-2-1 0,-2 1-1,-2 0 1,-3 0 0,-2 1-1,-2 0 33,-2 0 1,-3 0 0,-2 2-1,-3 1 1,-2 2 0,-2 0 0,-4 0-1,-1 0 1,-3 2 0,-3-2 0,-1 2-1,-3 2 1,-2 1 0,-2 1 0,-2 2-1,-2 2 1,-3 3 0,-1 1 0,-2 4-1,-1 2 1,-2 4 0,-4 1-1,-2 4 1,-1 2-78,13 3 0,-2 1 0,0 3 0,0 1-201,-4 3 1,1 2 0,-2 2 0,0 1 0,7-1-1,-1 2 1,-1 0 0,0 1 0,1 2 0,-212 57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7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5014 10884 7569,'-18'0'1093,"3"-1"-334,7-3 1,2 3 0,5-3-608,1 3 1,7 1 0,13 0 0,6 0 0,4-2 0,5-1 0,1-5 0,4-2 0,-1-2 0,0 1-219,-2 0 1,1 4-1,-2 2 1,-5 1-1,-1 1 1,-6 0-1,-4 2-50,-5 1 1,2 1 0,-2 2-1,-1 2 1,-1 0 0,-2 0 0,-1-1-37,-2 1 0,2-4 1,-2 3-1,2-3 1,1-1-1,1 0 183,-1 0 1,0-1-1,1-3 1,-2-4 0,-1-2-1,-3-1 1,-1-1 61,-2 1 0,-2-1 1,-1 1-1,0 0 1,-1-1-1,-2 1 0,-2-1 1,-1 0-163,-3-4 0,3 0 0,-1-4 0,1-1 1,1-2-1,0-3 0,2-3-25,2-3 0,1-5 0,0-2 0,0-1 0,0 2 0,0 5 0,1 4 0,2 3 149,1-1 1,1 2 0,-3 4-1,2 3 1,0 2 0,0 2-1,1 1 1,0 2 59,0-1 0,4 5 1,-3-1-1,3 1 1,1 0-1,4 2 0,3 1-140,3 1 1,2-1 0,0 5 0,1 3 0,1 5-1,2 3 1,0 6-66,0 4 1,-6-1 0,-1 10-1,0 1 1,-1 2 0,-4 4 0,-4 4-1,-4 1 31,-1-1 0,-1 2 1,-4-2-1,-1 1 1,-3 0-1,-3-2 1,-4-2-1,0-2 89,0-1 0,-5-3 0,1-3 0,1-3 0,1-3 1,2-3-1,1-2 398,2-3 0,-1-4 0,6 0-317,0-1 0,11-4 1,6-4-1,5-1 1,6-4-1,3-1 1,4-4-73,1 1 0,0-3 0,-3 5 0,-3 0 1,-3 1-1,-1-1 0,0 1 0,-2 2-253,-2 1 1,-1 0 0,-4 0 0,1 0 0,-1 0 0,-1 0 0,-2 0 0,1 0-1227,-1 0 1,0 0 1439,1 0 0,-1 5 0,1 1 0</inkml:trace>
  <inkml:trace contextRef="#ctx0" brushRef="#br0" timeOffset="1">6807 10541 7569,'-10'-11'213,"1"1"0,2 1 0,2 1 0,4 1 229,4 0 0,-1 1 1,6 4-1,2-2 1,4 0-1,5 0 1,3 0-1,0 1-336,1-3 1,4 5 0,-1-3 0,1 3-1,0 1 1,1-1 0,0-2 0,-2-1-285,-4 2 1,-1 1-1,-4 1 1,-1 0 0,1 0-1,-3 0-3054,-1 0 3232,-7 0 0,-1 0 0,-5 0 0</inkml:trace>
  <inkml:trace contextRef="#ctx0" brushRef="#br0" timeOffset="2">6864 10736 7569,'-11'0'1694,"0"1"-1342,4 3 0,8-2 0,10 5 0,7-2 1,4-3-1,2-1 0,3-1 0,3 0-125,3 0 0,3-1 1,0-3-1,1-2 1,-3-2-1,-3 2 0,-3 0 1,-4 1-284,-4 0 0,-5 0 1,-6 2 55,-1-1 0,-16 0 0,1 4 0</inkml:trace>
  <inkml:trace contextRef="#ctx0" brushRef="#br0" timeOffset="3">8714 10153 7569,'-6'-5'0,"2"-3"65,-2 3 0,3 0 1,-5 5-1,0 0 1,-4 0-1,-2 0 1,-1 2-1,0 0 0,0 3 1,-2 0-1,1 2 1,-1-1-1,2 2 1,0-1-1,-1 1 0,2 1 1,0 1 573,-1 1-636,3 1 0,-5-1 1,4 2-1,-1 1 0,-1 2 1,0 1-1,0 1 0,1-2 1,2 2-31,3 0 0,3-1 0,-3 4 0,3-4 0,1 1 0,2-1 1,2-1-1,1-2-30,0-1 0,6-2 0,4-1 0,6-2 0,1-3 1,5-1-1,2 0 0,4-2 37,1-1 1,-3-1-1,-1 0 1,-3 0 0,-5 2-1,0 0 1,-3 3 0,-2 0 47,0 0 1,-4 4-1,-2-1 1,-1 3 0,-3 5-1,0 3 1,-4 2 0,-3 3 119,-6 3 1,0-2 0,-6 6-1,1-1 1,-2 1 0,0-2 0,3 0-116,2 0 0,6-6 1,0 1-1,2-1 1,3-4-1,0-1 1,2-4-36,0-1 0,0-2 1,2 0-1,1 1 0,5-2 1,2-1-1,3-2 1,1 1 19,1-2 0,4 5 1,-4-5-1,-1 2 0,-1-2 1,-2-1-1,-1-1 1,-1 0-356,-1-1 1,0 6 0,2-1-1,-1 1 1,-3 0 0,0-3 336,1-1 0,0 4 0,5-3 0</inkml:trace>
  <inkml:trace contextRef="#ctx0" brushRef="#br0" timeOffset="4">9205 10610 7569,'-11'-18'333,"-1"4"0,2 4-249,3 2 1,2 7 0,5 2 0,0 10-1,0 8 1,0 6 0,0 6-137,0 2 1,1 1 0,1 0 0,3 0 0,0 2 0,1 1-1,-3 1-26,2-2 0,-3 0 1,2-3-1,-3-4 0,-1-5 1,0-5-1,0-2-874,0-3 952,0-1 0,0-2 0,0 0 0</inkml:trace>
  <inkml:trace contextRef="#ctx0" brushRef="#br0" timeOffset="5">9239 10576 7569,'-11'-10'390,"1"6"0,2-8 1,3 3-111,0 3 1,4 2 0,-2 8 0,5 5 0,3 4-1,1 3-384,3 2 1,1 1-1,3 4 1,1 0 0,2 0-1,2-2 1,2-2-3,2-4 1,1-2 0,-2-3 0,0-2 0,-2-4-1,0-3 1,-2-1 0,0-1 118,-1-3 0,-2-3 0,4-4 1,-1 0-1,-3-2 0,-2-2 1,0-4-1,-1-3 164,1-1 1,-2 0 0,-1 2 0,-3 1 0,-1 2 0,-2 1-61,-2 3 0,0 7 0,2 4 0,0 6 0,0 6 0,-2 5-98,-1 5 0,0 3 1,0 5-1,1 5 1,2 3-1,1 3 0,-2 0-316,0 2 1,-1-3-1,1 4 1,4 3-1,0 0 1,3 0 0,1-2-1,1-4-2276,1-2 2573,-1-7 0,6 4 0,0-4 0</inkml:trace>
  <inkml:trace contextRef="#ctx0" brushRef="#br0" timeOffset="6">9982 11158 7569,'6'1'1657,"-2"3"-1711,-3 8 0,-1 2 0,0 5 0,0 2 1,-1 3-1,-2 4 0,-2 1-464,-1 3 0,2 0 0,-2 0 518,1-2 0,-4 1 0,3 3 0</inkml:trace>
  <inkml:trace contextRef="#ctx0" brushRef="#br0" timeOffset="7">10564 10724 7569,'-17'-25'175,"3"2"1,5 5-1,5 4 1,3 3 22,1-1 0,1 16 0,1 8 0,2 8 0,-1 5 0,-2 5 0,-1 1 0,0 6-148,0 2 1,0-1 0,0 3 0,0-2 0,0-3 0,0-3 0,0-5 0,0-3-228,0-3 0,0-7 0,0 0 1,0-2-1,1-3 177,3-2 0,2 2 0,6-4 0</inkml:trace>
  <inkml:trace contextRef="#ctx0" brushRef="#br0" timeOffset="8">10370 10747 7569,'-5'-18'272,"4"2"0,0 4 0,6 1 0,7 0 0,5 0 0,3 1 1,3 0-1,4-3 0,4 1 18,6-1 1,0-2-1,5 0 1,1 1 0,0 1-1,-1 1 1,-4 2-291,-2 3 0,-2 2 0,0 5 0</inkml:trace>
  <inkml:trace contextRef="#ctx0" brushRef="#br0" timeOffset="9">11204 11090 7569,'-23'-10'225,"5"2"0,4-7 0,5 6 1,6 8-1,3 9 0,2 9 0,2 7 1,-2 5-269,0 4 0,-2 1 0,0 1 0,0-1 1,-2 0-1,0-1 0,-2-1 0,2-3-527,0-1 1,2-1 0,0-6 569,0-2 0,0 3 0,0-4 0</inkml:trace>
  <inkml:trace contextRef="#ctx0" brushRef="#br0" timeOffset="10">11489 10587 7569,'-14'-19'102,"3"3"0,5 7 1,4 11 37,6 11 1,3 5-1,4 5 1,0 1 0,1 2-1,-1 5 1,2 2 0,1 1-281,1 0 106,0-5 1,-2 3 0,1-5 0,0-3 0,-3-4 0,-3-5 0,-2-3 29,1-4 0,-5-2 0,2-5 0,-3-1 0,1-6 0,0-6 96,2-3 0,1-6 1,-1-1-1,2-6 1,2-4-1,-2-2 1,0 2 17,1 4 0,-5 9 0,2 4 0,-3 5-8,-1 6 1,4 14-1,1 13 1,2 1-1,0 0 1,2-1-123,3 0 0,-2 4 0,9-1 0,1 0 0,2-2 1,2-1-1,1-2 0,2-2-53,-2-3 1,-2-5-1,-3-3 1,-2-5-1,0-3 1,-2-3-1,1-5 1,-3-3 310,-2-5 0,0-3 0,-2-7 0,-1-3 0,-3-3 0,1-1 0,-2-4-147,0-2 1,-1 1 0,-4-3 0,-2 2 0,0 2 0,-2 3-1,0 3 1,0 6-966,1 4 1,-1 5-801,4 5 1,9 9 1673,2 6 0,8 5 0,-1 2 0</inkml:trace>
  <inkml:trace contextRef="#ctx0" brushRef="#br0" timeOffset="11">12300 11021 7554,'0'13'222,"0"1"0,0 1 0,0 0 0,0 3 0,2 4 0,0 3 1,2 2-86,-2 1 1,0-3-1,-2 5 1,0 1 0,0-1-1,0-1 1,0-1 0,0-1-138,0 1 0,-5-4 0,-2 4 0</inkml:trace>
  <inkml:trace contextRef="#ctx0" brushRef="#br0" timeOffset="12">12883 10233 7569,'4'-13'51,"-1"-1"0,0-1 0,-1 3 0,1 5 0,1 12 0,-2 13 1,0 11-1,-2 8 0,0 6 0,0 5 0,0 6 0,0 2 0,1-1 53,3-1 0,-2-2 1,6-4-1,1 0 1,1-2-1,1-4 1,1-4-1,-2-4-191,-3-2 0,4-11 0,-5 1 1,2-4-1,-2-4-215,-1-2 1,-2-5 301,-7-4 0,-8-6 0,-5-4 0</inkml:trace>
  <inkml:trace contextRef="#ctx0" brushRef="#br0" timeOffset="13">12700 10427 7569,'1'-33'-17,"4"3"0,7 3 0,7 3 0,5 1 0,3 0 1,-1 1-1,1 0 424,0 3-295,4 2 1,1 7 0,5 3-1,-2 3 1,2 4 0,-1 4-1,-2 5 19,-4 4 0,0 7 0,-5 6 1,0 5-1,-2 2 0,-4 1 1,-4 0-1,-4 0-36,-6 1 0,-4-1 0,-1 0 0,-1 0 0,-4-1 0,-7-1 0,-6-3 0,-4-1-263,-5-2 1,-1-2 0,-3-3 0,4-2-1,0-3 1,2-4 0,3 0 236,5-1 0,6-3 1,3-1-1,6 2 0,6 1 105,7 2 0,8-1 1,12 1-1,7-1 1,5 1-1,3-1 0,-1-1 1,0-1-65,-4-1 1,-2-2 0,-8 3 0,-3-2 0,-2 2 0,-6 0-1,-2 1 1,-4-1-3141,-2 0 3030,0 9 0,-1-11 0,1 10 0</inkml:trace>
  <inkml:trace contextRef="#ctx0" brushRef="#br0" timeOffset="14">13831 10896 7569,'-10'-8'163,"2"8"0,4 11 1,4 8-1,4 5 1,2 3-1,1 4 1,-4 0-1,-1 2 1,-2 0-265,0 3 0,0-3 0,0-4 0,0-1 0,0-3 0,0-1 0,0-1 0,0-1 101,0-3 0,-5 2 0,-2-3 0</inkml:trace>
  <inkml:trace contextRef="#ctx0" brushRef="#br0" timeOffset="15">14242 10267 7569,'-5'-22'595,"-2"2"-427,1 9 0,1 10 1,5 20-1,0 7 1,0 9-1,0 7 1,0 6-1,0 3-164,0-2 0,0-2 0,1-3 0,2-2 0,1-4 0,-2-3 0,-1-5 0,-1-3-312,0-3 0,4-5 1,0-1-1,-1-2 1,-2-2 307,-1-1 0,0-2 0,0 1 0</inkml:trace>
  <inkml:trace contextRef="#ctx0" brushRef="#br0" timeOffset="16">14185 10701 7569,'-10'-1'97,"2"-3"0,5-2 0,6-2 1855,5 1-1889,7 4 0,8-7 0,7 4 0,4-2 0,3 2 0,1-1 0,-1 2-369,-1 0 124,3-4 0,-7 8 1,1-4-1,-4 1 1,-5-1-1,-3 0 1,-4-1 181,-4-1 0,1 0 0,-8-5 0</inkml:trace>
  <inkml:trace contextRef="#ctx0" brushRef="#br0" timeOffset="17">14230 10302 7569,'0'-23'167,"0"1"1,3 3 0,3 3-1,7 0 1,3 1 0,5 0 0,0 0-1,3-2 52,3 0 1,2 3-1,7-3 1,1 2-1,1 0 1,-2 2-1,0 4 1,-2 4-440,1 0 1,-2 4 0,-2-3 0,-2 4 219,-1 4 0,-6 2 0,-6 5 0</inkml:trace>
  <inkml:trace contextRef="#ctx0" brushRef="#br0" timeOffset="18">14893 10907 7569,'-12'-4'89,"2"2"1,3 3 0,3 5 151,3 4 0,1 3 0,1 2 0,1 6 0,2 4 1,-1 4-1,-2 2 0,-1-1-433,0 2 1,0-3 0,0 0 0,0 0 0,0-2-1,0-2 1,0-4 0,0-2 191,0-2 0,0-3 0,0 3 0</inkml:trace>
  <inkml:trace contextRef="#ctx0" brushRef="#br0" timeOffset="19">15612 10210 7569,'-3'-33'55,"-1"4"1,1 6 0,2 7-1,1 3 1,0 2-7,0-1 0,-1 6 0,-3 2 0,-4 3 1,-3 2-1,-6 4 0,-4 7 0,-5 5 103,1 5 1,-3 1 0,1 0 0,2-1 0,2 1 0,4 0 0,5 0-133,5 0 0,0-2 0,6 0 0,0-4 0,2 0 0,1-3 0,0 0 0,1 0-118,3 1 1,2-4-1,7-3 1,2 1-1,4 0 1,1 0-1,1-2 83,-2 2 1,0-4-1,4 0 1,0 0-1,-1 2 1,0 0-1,-2 0 1,-2-1 65,-1 0 0,-2 2 0,-4 3 0,-1 1 0,-2 1 0,-4 1 0,-3 2 56,-1 2 1,-3-3-1,-4 4 1,-8 1 0,-6 2-1,-3 2 1,-2 1-211,-5 2 0,3 0 0,2-6 0,3 0 0,4-2 0,3 1 0,4 0 0,2 1 103,2-2 0,3-5 0,5 2 0</inkml:trace>
  <inkml:trace contextRef="#ctx0" brushRef="#br0" timeOffset="20">15806 10861 7569,'0'-11'3809,"0"-1"-3768,0 6 0,0 2 1,0 8-1,0 5 1,0 5-1,0 5 1,-1 3-1,-1 2-326,-2 2 0,-4 2 0,3 4 0,-2-2 0,-5 2 0,-3 0 285,-3-2 0,-6 8 0,-5-2 0</inkml:trace>
  <inkml:trace contextRef="#ctx0" brushRef="#br0" timeOffset="21">16240 10199 7569,'0'-18'85,"0"3"1,0 2-1,0 2 1,0-1-1,0 3 1,0 6-1,0 8 1,-1 7 0,-3 10 20,-3 7 0,-2 2 0,0 8 1,3 0-1,1 2 0,2 1 0,3 0 1,4 0-174,3-2 0,1-2 0,2-7 1,3-5-1,0-2 0,-1-2 1,0-3-1,-1-5 128,1-5 0,3-4 0,1-5 0,2 0 0,4-1 0,3-3 0,5-5 0,3-5 16,2-5 0,-5-3 0,-1-2 0,-1-2 0,-2-5 0,-3-2 0,-3-1-43,-1 0 0,-5-1 0,1 0 1,-2-2-1,-3 0 0,-3 3 1,-3 5-1,-2 3 251,-2 5 0,0 6 0,0-1 157,0 4-541,0 5 1,0 7 0,0 9 0,0 5 0,-2 5 0,0 4-1,-2 2-96,1 2 1,2 5-1,1-3 1,0 3-1,0 1 1,0 1-1,1-1 1,2-3-321,1-2 1,3 3-1,-3-5 1,0 0 514,1-2 0,-4 4 0,4 1 0</inkml:trace>
  <inkml:trace contextRef="#ctx0" brushRef="#br0" timeOffset="22">16960 9925 7569,'0'-22'14,"0"3"1,0 4 0,1 2 0,3 2 0,5-1 3,5 1 1,0 3 0,4 1-1,-1-1 1,1 0 0,1 2 0,0 1-1,0 3 715,2 0-739,-5 2 0,1 0 0,-6 2 0,-1 1 1,-2 5-1,-4 2 30,-3 2 0,-2 0 0,-3 3 0,-4 4 0,-1 3 0,0 1 0,2 0 0,-1 0 27,2-1 1,-3 1 0,4 0 0,0 1 0,0 2 0,1 0 0,0 0-99,0-2 0,0-1 0,4-1 1,0 0-1,0-2 0,0-1 1,0 0-1,0 0-65,0 0 0,4-3 1,1 3-1,2 0 1,2 0-1,1-1 0,1-1 113,1 1 0,-1 0 0,0 2 0,1-2 0,-1 0 0,1-1 0,-1 4 1,1 0 42,-1 2 0,-3 0 1,-1 1-1,1 3 1,1 3-1,0 3 0,2 0 1,0-1 77,3-2 1,-1-3-1,-4 2 1,-1-1-1,0-4 1,1-2 0,-1-4 415,-4-2 0,-3-1 0,-1-3 0,-3-1 0,-4-1-212,-8-2 0,-7 1 0,-5-4 0,-4 0 0,-5 1 0,-3 1 0,-1 3-326,1 4 0,1-2 0,4 5 0</inkml:trace>
  <inkml:trace contextRef="#ctx0" brushRef="#br0" timeOffset="23">17497 9605 7569,'0'-11'65,"0"-1"0,1 2 0,3 1 0,3 1 1,4 0-1,0-1 0,2 0 0,1 1 1,2 1-1,2-1 0,1 2 0,0-1 1,0 2-1,1 0 0,1 3 64,-2 0 0,1 2 1,-4 0-1,1 0 1,-1 0-1,-2 0 0,-1 0-207,-1 0 0,-6 2 1,-2 1-1,-4 4 1,-4 0-1,-4 1 68,-2 1 1,-5 1 0,-2 1 0,1 1 0,-1-2 0,3-1 0,2-2 17,0 2 1,1 2 0,1 0-1,2 0-46,4 1 0,4-1 1,4 1-1,4-1 1,2 0-1,1 1 0,2-1 45,2 1 1,-2 3 0,3 1-1,0 1 1,0 1 0,1-1-1,-1 3 1,-2-3 139,-1-1 0,-3-4 0,-2 0 1,-3-2-1,-2-1 175,1-2 1,-1 0-1,-8 0 1,-8-3 0,-9-3-1,-8-1 1,-7 0-10,-5 0 0,-2 2 1,0 0-1,3 3-313,7 2 0,4 0 0,8 5 0</inkml:trace>
  <inkml:trace contextRef="#ctx0" brushRef="#br0" timeOffset="24">7092 12449 7569,'-17'0'54,"1"-2"0,10 0 0,7-1 0,9 3 0,8 3 0,4-1 0,2 0 0,1-2 0,4 0 134,4 0 0,-1 0 0,6 0 0,-2 0 0,-3 0 0,-2 0 0,-1 0 0,-2-2-360,-3-1 1,-6 1 0,-4-1 0,-2 1 171,-2 2 0,-9 5 0,-4 2 0</inkml:trace>
  <inkml:trace contextRef="#ctx0" brushRef="#br0" timeOffset="25">7081 12769 7569,'-6'-18'200,"2"1"0,8 7 1,3 1-1,5 3 0,3 0 1,4-1-1,2 0-95,2 0 0,5 1 0,3 3 1,0 0-1,0 0 0,-3 2 1,-2 1-1,1 0-446,-2 0 0,3 4 1,-1 1-1,0 1 341,1 3 0,1-4 0,5 0 0</inkml:trace>
  <inkml:trace contextRef="#ctx0" brushRef="#br0" timeOffset="26">8817 12060 7569,'-12'-11'37,"2"0"0,1-1 0,2 1 0,-2 1 0,-1 1 0,-2 2 0,2 1 0,0 1 0,0-1 0,-3 1 0,-1-1 0,-2 4 1,-3 2-1,-4 4 0,-2 3 60,-2 3 0,1 6 0,6 0 0,2 1 1,2 0-1,2 1 0,3 3 0,2-1-91,1-1 1,6 2-1,-2-2 1,2 2-1,2-1 1,0-1-1,0 0 1,0-1-127,0-3 1,4-2 0,3-2 0,1 1-1,5-2 1,1-1 0,1-3 64,1-1 1,4-1 0,-2-4 0,1 0 0,-2 0 0,0-1 0,-3-2 339,-1-1-209,-2 1 1,-6 8 0,-5 3 0,-5 5 0,-3 4 0,1 0 0,-1 2 0,1 1-92,-1-1 0,5-4 0,0 3 0,1-1 0,2 0 0,0-1 0,0-2-58,0-1 0,0 2 1,0 0-1,0-1 1,2-1-1,0-2 18,2 1 44,0-6 1,-3 4 0,2-2-1,0 2 1,0 2 26,-2-1 1,-5 0 0,-1 2 0,0 2 0,-1 3-1,1 1 1,0-1 0,1 0 2,-1-1 0,4 2 0,-3 3 1,2-2-1,2-2 0,2 0 1,0-2-1,3 1-41,2-3 1,0 2-1,5 0 1,-1-2-1,1-2 1,-1 0-1,2-2-76,2-3 0,-1 2 0,5-5 0,0-1 0,1-2 98,3-1 0,-3-5 0,8-2 0</inkml:trace>
  <inkml:trace contextRef="#ctx0" brushRef="#br0" timeOffset="27">9422 12015 7569,'-5'-28'127,"-1"5"1,-2 8-1,1 6 1,-2 5-1,-1 3 1,-2 1-1,1 2 31,-1 6 1,1 2-1,-1 13 1,1 5-1,0 4 1,-1 3-1,1 4 1,1 6-111,2 3 0,-1 2 0,5-3 0,2-1 0,0 3 0,2-2 0,0 0 0,0-3-118,0-1 0,4-1 0,3 2 0,2-2 0,3-4 0,1-2 1,1-3-59,1-3 1,3 1-1,3-7 1,0-4 0,-2-1-1,2-3 1,3-3 0,3-4-210,-2-2 0,0 0 0,-1-3 0,1-1 337,2-2 0,-1-11 0,-3-3 0</inkml:trace>
  <inkml:trace contextRef="#ctx0" brushRef="#br0" timeOffset="28">9811 12152 7569,'-18'-28'608,"1"9"0,6 0-516,-1 5 0,6 13 1,2 6-1,3 9 1,1 8-1,0 9 1,0 6-1,0 5-185,0 2 0,0 3 0,0 1 1,0 2-1,0-2 0,0-1 1,0-4-1,1-4-58,3-4 0,-3-10 0,4-1 0,-1-5 190,0-2 0,1-7 1,-2-8-1,2-4 508,1-6-565,2-7 1,4-3 0,2-5 0,3 0-1,-1 1 1,2 0 0,0 3-15,2 4 1,-2 3 0,1 3 0,0 3 0,0 1-1,-1 3 1,-2 0 0,-2 2 82,-1 0 1,-3 5 0,-1 4 0,-3 4 0,-1 3-1,-2 1-3,-2-1 1,-6 5 0,-2-2 0,-5 2 0,-3 2 0,-3 0 0,-1 0 0,0 0-302,-1 0 0,-2-1 0,-1 0 0,2-2 0,3-2 0,5-1 253,4-4 0,2 0 0,-5-1 0</inkml:trace>
  <inkml:trace contextRef="#ctx0" brushRef="#br0" timeOffset="29">10153 12860 9111,'-6'5'80,"2"3"0,3 3 0,1 3 0,0 2 0,0 2 0,0 3 0,1 0-714,3 2 425,-3 0 0,4 0 0,-5-1 0,1 1 0,2 0 0,1 0 209,-2 0 0,5 0 0,-1 0 0</inkml:trace>
  <inkml:trace contextRef="#ctx0" brushRef="#br0" timeOffset="30">10690 12552 7569,'-11'-30'137,"4"8"1,3 6-1,3 4 1,0 0-1,-2-1 1,-2 1-1,0-1 1,-1 3-1,-1 1 10,-1 3 0,1 1 0,0 5 0,-4 0 1,-1 1-1,-3 4 0,-1 6 0,1 8 1,0 7-167,1 4 0,1 3 0,3 2 1,1-2-1,3 0 0,1-2 1,2 2-149,2-1 0,2-4 0,3 0 0,4-3 0,2-5 0,2-2 0,2-4-730,2-1 754,4-7 1,2-1 0,5-5 142,3 0 0,0 0 0,4 0 0</inkml:trace>
  <inkml:trace contextRef="#ctx0" brushRef="#br0" timeOffset="31">10873 12803 7569,'0'-18'1321,"0"5"-1209,0 6 1,0 9 0,0 3 0,1 7 0,1 4-1,2 3 1,-1 4 0,-2 4-324,-1 2 0,0-2 1,-1 2-1,-3 0 1,-2-1-1,-2 0 1,2-3-1,-1-1-1605,1-1 1816,3 0 0,-7 0 0,4 0 0</inkml:trace>
  <inkml:trace contextRef="#ctx0" brushRef="#br0" timeOffset="32">11295 12746 7569,'0'-32'255,"0"4"1,0 5 0,0 2 0,0-1 0,0-1 0,0 0 0,0-1-85,0-2 1,0 2 0,0-3 0,0 4 0,0 4 0,0 4-1,0 2 1,-1 3-184,-3 2 1,2 3 0,-6 5 0,-2 1 0,-4 3 0,-4 5 0,-1 6-168,0 8 0,5 1 0,-1 7 0,2-1 0,3 1 0,2-2 0,5-1 0,1-3 41,2-1 0,2-6 0,1-3 1,5-2-1,3-3 0,5-2 0,1-4 226,1-3 1,4-4 0,-3-4 0,2-9-1,2-4 1,0-3 0,0-1 0,-2-1 178,-1-2 1,-3-3 0,-3 2-1,3-3 1,-1-3 0,2-4-1,-1-1 1,-1-2-146,-2 0 0,-3 1 1,-3-3-1,-4 3 1,-3 4-1,-1 3 0,0 1-73,0 3 1,-1 2 0,-2 8-1,-1 4-319,2 2 0,1 9 0,1 8 0,0 10 0,0 8 0,0 6 0,0 5 102,0 3 1,0 7 0,0-1 0,1 3 0,1 0 0,2 1 0,0 0 0,0-2-303,0-2 1,3-3 0,-3-6 0,-1-1 469,-2-1 0,4-6 0,1 3 0</inkml:trace>
  <inkml:trace contextRef="#ctx0" brushRef="#br0" timeOffset="33">11729 11889 7569,'-10'-15'377,"4"7"0,6 12-232,6 9 0,4 6 0,3 7 0,2 6 0,4 6 0,1 8 0,1 6 0,-3 4-82,-2 1 1,3 4 0,-5 0-1,-4-4 1,-5-4 0,-3-6-1,-2-1 1,-2-2-462,-2 4 0,-12-2 0,-12 4 398,-7-3 0,10-22 0,-1 0 0,-33 27 0</inkml:trace>
  <inkml:trace contextRef="#ctx0" brushRef="#br0" timeOffset="34">12335 12335 7569,'0'-16'-33,"0"1"1,1 2-1,3 3 1,3 4-1,3 1 1,-1 4-47,-5 3 0,-4 4 1,-9 7 78,2 2 0,-1 3 0,-3 5 0</inkml:trace>
  <inkml:trace contextRef="#ctx0" brushRef="#br0" timeOffset="35">12483 12928 7569,'0'-17'172,"0"0"1,1 6 0,2-1 0,2 1 0,1-1-312,3 1 0,-3 3 0,2 3 139,1 4 0,1 4 0,2 8 0</inkml:trace>
  <inkml:trace contextRef="#ctx0" brushRef="#br0" timeOffset="36">13305 12734 7569,'-5'-16'268,"0"-1"1,-1 0 0,6 4 0,7 5-1026,7 3 1,0 1 756,5 4 0,5-5 0,6-1 0</inkml:trace>
  <inkml:trace contextRef="#ctx0" brushRef="#br0" timeOffset="37">13819 12677 7569,'0'-7'-85,"2"0"0,1 2 0,5 3-100,2 0 1,2 2 0,0 0 0,2 0 184,1 0 0,6 0 0,-4 0 0</inkml:trace>
  <inkml:trace contextRef="#ctx0" brushRef="#br0" timeOffset="38">14288 12837 7569,'0'-11'124,"1"-1"1,1 1 0,3 1 0,0 1 0,2 2 0,-2 1 0,1 1 115,1 0 0,0 1-240,5 4 0,-1 0 0,0 0 0</inkml:trace>
  <inkml:trace contextRef="#ctx0" brushRef="#br0" timeOffset="39">15007 11923 7569,'-6'-19'34,"2"2"1,4 0-1,4 3 1,3 1-1,3 3 1,2 1 0,1 2-1,2-2 1,4-1-1,2 0 1,2 1 0,1 1-1,2 0 1,0 2-1,-2 2-87,-3 3 1,-1 1 0,-6 1-1,-3 3 1,-3 5 0,-4 4-1,-5 3 92,-6 2 0,-4 2 0,-3 6 0,-3 2 0,1 1 0,-1 2 0,3 2 0,2 2 34,0-1 1,2 4 0,3 0 0,3-1 0,2-2 0,2 0-1,0-2-139,0-3 0,0-2 0,2-5 0,0-1 0,3-3 0,0-4 1,2-3-1,-2 0 14,0-1 1,4-3-1,-2-2 1,2 1 0,0-2 34,-1 0 1,-1 4 0,5-2 0,-2 3 0,-1 3-1,-1 1 1,-1 3 13,-1 0 0,5 4 0,-5 4 0,2 3 0,-1 1 0,3 3 0,3 1 7,2 1 1,6 0 0,-2 1-1,2 0 1,1 2 0,-2 1-1,-1-1 1,0-3 181,-1-3 0,1-1 0,-6-6 0,-3-2 1,-1-2-1,-3-2 0,-3-4 245,-6-5 0,-7-1 0,-13-2 0,-13-1 0,-9 1 0,-10-1 0,-3 3-431,-3 2 0,28-4 0,0 2 0,-31 15 0</inkml:trace>
  <inkml:trace contextRef="#ctx0" brushRef="#br0" timeOffset="40">19918 10199 7569,'-22'-12'-442,"3"1"530,-2 0 1,8 4 0,-1 2-1,4 1 1,2 1 0,1-1-1,-1 0 1,2 1 0,2 5-1,4 4 1,4 5 57,2 5 1,2 6-1,3 9 1,1 4-1,-1 6 1,0 5-1,1 3 1,-2 5-1,-1 3 1,-1 2-156,0 3 0,-5-29 0,-1 0 0,1 2 0,0 0 0,-1-1 0,-1 0 0,1-1 1,0 0-1,1 30 0,-2-3-42,-1-6 0,4-4 0,0-8 0,-2-6 0,-1-4 0,-1-7 0,0-3 0,0-4-247,0-2 0,0-1-427,0-3 1,5-7 724,3-5 0,7-10 0,3-8 0</inkml:trace>
  <inkml:trace contextRef="#ctx0" brushRef="#br0" timeOffset="41">20181 11021 7569,'-17'0'437,"1"-4"0,-1 2-281,10 3 0,8-1 0,14 5 0,5-1 0,7 0 0,7-2 0,8 0 0,5-2-174,3 0 1,3-2-1,-4 0 1,0-3 0,-4-2-1,-3-2 1,-5 1-1,-5 0-139,-6 4 1,-3 2 0,-4-1 235,-4-1 1,-8 0-1,-7 3 1,-7-1 0,-3-3-1,-1-2-35,-1-2 1,2-1-1,1-1 1,2-2 0,-1-2-1,1-4 1,0-4-55,2-4 1,-2-3 0,3-7-1,1-2 1,2-1 0,1 0-1,1 0 1,3 0 59,4-1 0,6 6 1,1-1-1,-1 6 1,0 2-1,0 2 1,1 2 36,-1 1 0,2 6 1,0 0-1,-1 2 1,0 1-1,0 3 1,0 3-1,1 3-100,-1 2 1,0 3 0,-2 4 0,1 5-1,1 5 1,-1 5 0,-1 5-105,-2 7 0,-5-1 0,-2 9 0,-2 1 1,-2 0-1,0 3 0,-2 2 0,-2 2 24,-3 0 0,-3 0 0,-2-2 0,1 0 0,-2-2 0,0-2 1,1-3 126,2-5 0,2-4 0,-1-8 1,3 0-1,1-3 0,2-2 0,3-3 67,4-4 1,4-4 0,7-5 0,5 0 0,4 0 0,4 0 0,1 0-140,3 0 1,0 0-1,0 0 1,-3 0 0,-1 0-1,-3 0 1,-1 0-1,-2 1-540,-3 3 1,-3 2 0,-4 6 577,-1-1 0,6 0 0,0 1 0</inkml:trace>
  <inkml:trace contextRef="#ctx0" brushRef="#br0" timeOffset="42">21585 10165 7569,'-22'-40'267,"4"11"0,4 2 0,4 10 0,3 4 1,2 2-42,3-1 1,0 7 0,2 5 0,0 9 0,0 9 0,0 11-1,0 10-265,0 11 0,0 7 0,2 6 0,-1-29 1,0 1-1,2-1 0,-1 0 0,1 0 0,-1 0 1,1-2-1,0 0 0,-2 2 0,0 0-31,0 1 1,-1 1-1,0-2 1,0 0-1,0 1 1,0 0-1,-1 28 1,-1-4-1,-2-9 1,0-5-57,-1-7 0,4-8 0,-3-4 0,2-6 0,2-5 0,0-2 0,0-2 126,0 1 0,6 4 0,0 2 0</inkml:trace>
  <inkml:trace contextRef="#ctx0" brushRef="#br0" timeOffset="43">21825 10679 7569,'-11'-18'105,"6"6"0,5 9 0,6 1 0,6 2 0,3 0 0,5 0-55,5 0 0,3 0 1,4 2-1,-1 0 1,-1 2-1,-1 0 1,-2-1-1,-3 1-253,-1-1 0,-2-2 0,0-1 0,-4 0 0,0 0 203,-3 0 0,-1 0 0,-2 0 0</inkml:trace>
  <inkml:trace contextRef="#ctx0" brushRef="#br0" timeOffset="44">21951 10850 7569,'-6'-5'267,"2"3"0,8-1 0,3 1 0,5 2-109,3 0 0,3 0 1,6 2-1,1 0 1,3 3-1,1 0-158,3 0 0,6 4 0,3-2 0</inkml:trace>
  <inkml:trace contextRef="#ctx0" brushRef="#br0" timeOffset="45">22933 10222 7569,'-11'-2'38,"1"-1"0,3-4 0,7 0 0,8 0 0,4 2 1,5 3-1,1 0 0,2 2 0,2 2 0,0 1 9,1 5 1,5 1 0,3 0 0,2-2 0,1 2 0,0 0 0,0 0 0,1-3 0,-1 1-1,0-1 0,-3-3 0,-2 1 0,-2-3 0,-5-1 0,-3 0 0,-2 0 175,-3 0 0,-5 0-154,-2 0 1,-9 1-1,-2 4 1,-5 5-1,-2 7 1,-1 4-72,1 7 1,-1 4-1,0 4 1,-2 2 0,-3 3-1,1 6 1,-2 5 0,0 6 59,-2 0 1,2 2-1,0-2 1,2 0 0,2-4-1,1-5 1,3-6-60,3-2 0,1-6 0,6-7 0,0-5 0,0-3 0,2-2 0,0-3 0,3-2-247,2-1 1,-4-6-1,5-2 1,1-3 248,1-1 0,7-5 0,0-1 0</inkml:trace>
  <inkml:trace contextRef="#ctx0" brushRef="#br0" timeOffset="46">23835 10028 7569,'-6'-26'-17,"2"5"0,3 3 0,2 4 0,3 1 0,4 2 0,2 1 1,1 1-1,1 2 0,0 1 0,2 1 0,3 0 0,-1 2 1,2 2 156,0 1 1,-3 0 0,4 0-1,0 1 1,0 3 0,-1 4 0,0 2-1,-2 1 1,1 1-155,-3-1 0,-2 1 0,-2-1 0,-1 0 0,-2 1 0,-2-1 1,-3 1 26,0-1 0,-8-1 1,-1-1-1,-3-1 0,-3 1 1,-1 0-1,-1-1 0,1-1 153,1-2 1,2 2 0,-1-1-1,1 0 1,1 3-168,2 1 1,3-2 0,5-1-1,1 2 1,2 1 0,3 2 0,3-1-1,4 2-79,-1 2 1,6-1 0,1 4 0,3-1 0,1 0-1,0 1 1,-1-1 0,1 4 78,0 0 1,-4 2-1,-2-1 1,-3-2 0,-6-2-1,-1-2 1,-5 0 103,0 0 0,-7-3 0,-6 2 0,-6-1 0,-10 0 1,-7 1-1,-7-1 104,-5-1 1,-7-3 0,2-3-1,2-1 1,4-3 0,6 1 0,6-1-1,6-2 144,7-1 1,5-1-352,7-3 0,13-8 0,8-5 0</inkml:trace>
  <inkml:trace contextRef="#ctx0" brushRef="#br0" timeOffset="47">5436 14482 7569,'-11'-4'101,"1"-1"1,1-2-1,3 1 1,-1 4-1,2 7 1,0 7-1,2 7 1,2 4 84,1 4 0,0 2 1,0 5-1,0 2 1,1 1-1,2 1 0,1 0 1,0 0-200,1 0 0,-4-4 1,3-3-1,-2-1 0,1 1 1,1-2-1,-2-3 0,-1-3-20,-1-2 0,0-11 1,0 1 335,0-1 0,2-5-252,2-1 0,-2-3 1,6-1-1,1 0 1,1 0-1,2 0 1,2 0-33,2 0 1,9 0-1,2 0 1,4 0 0,4 0-1,-1 0 1,1 0-108,4 0 1,0-3-1,1-1 1,-4 0-1,-6 0 1,-2 0-1,-4 1 1,-3-1-344,-6 0 0,-2 0 0,-2 4-1269,1 0 1700,-6 0 0,-6 0 0,-6 0 0</inkml:trace>
  <inkml:trace contextRef="#ctx0" brushRef="#br0" timeOffset="48">5356 14973 7569,'-16'-15'21,"4"-1"1,7 2 0,5 2 0,4 0 0,4 1 107,2-1 0,3 1 1,2 0-1,5-1 1,6-1-1,4-1 1,4-1-1,4 1 1,4 3-84,3 3 1,-1-1-1,-1 4 1,-2 0-1,-1 0 1,0 3-1,-2 0-247,-5 2 0,-1-3 0,-8-1 0,-4 0 1,-1 0 200,-1 0 0,-4-5 0,2 3 0</inkml:trace>
  <inkml:trace contextRef="#ctx0" brushRef="#br0" timeOffset="49">5276 14584 7569,'-10'-29'-25,"4"3"1,6 3-1,6 2 1,6 4-1,2-1 1,2 1-1,2 1 1,2 1-1,3-1 170,4 1 1,3 0-1,7 4 1,2-1 0,2 2-1,2 1 1,0 3-1,0 1-235,-1 2 0,-4 6 0,3 2 90,-2 1 0,-1 2 0,-3 3 0</inkml:trace>
  <inkml:trace contextRef="#ctx0" brushRef="#br0" timeOffset="50">6647 14687 7569,'-11'0'173,"2"-4"0,5 1 1,9 0-1,8 2 1,6 1-1,3 0-195,5 0 1,2-1-1,4-2 1,-1-1 0,-2 2-1,1 0 1,-2 1 0,-2-1-288,-3-2 0,-3 0 0,-2 4 0,-3 1 309,-4 3 0,0 2 0,-1 6 0</inkml:trace>
  <inkml:trace contextRef="#ctx0" brushRef="#br0" timeOffset="51">6750 14973 7569,'-18'0'111,"8"0"0,10 0 0,7 0 0,9 0 0,6-2 144,8-1 0,8-1 1,4-6-1,3-3 1,4 2-1,0 0 1,-2 4-295,-4-2 0,-7 4 0,-7 1 39,-1 3 0,-2 6 0,-3 1 0</inkml:trace>
  <inkml:trace contextRef="#ctx0" brushRef="#br0" timeOffset="52">8280 14105 7569,'0'-12'62,"-5"1"0,-1 0 0,-1-1 0,2 1 0,1-1 0,-1 1 0,0-1 0,-1 1 0,1 0 0,0-1 0,1 2 0,-1 1 0,-3 3 59,-2 1 1,3 1-1,-1 4 1,-1 0 0,-2 1-1,-3 3 1,-4 5 0,-2 4-1,-4 4 1,-1 4-201,1 3 1,-1 1 0,1-2 0,3 1 0,4 1 0,3 2 0,2-2 0,5-2-76,3-4 1,3 2-1,2-6 1,3-1-1,5-1 1,6-3-1,8-3 1,5-3 99,1-3 1,4-1-1,-4 0 1,0-1-1,-2-1 1,-4-2-1,-4 1 1,-4 2 112,-2 1 1,-6 0-1,0 1 1,-2 3 0,-4 2-1,-4 2 27,-4 0 1,0-1-1,0 5 1,-2-1-1,-1 0 1,-2 1-1,1-1 1,-1 2-54,1 2 0,3-2 1,1 2-1,-1-2 1,1-2-1,0 2 1,1 1-39,0 1 1,-1 2 0,-2-3-1,3 1 1,0 0 0,1 0 0,0 0-1,2-1-15,2-1 1,1 2 0,0 1 0,0-2 0,0-2 0,0 0-43,0-1 0,1 0 1,2 1-1,0-1 0,0 1 1,-2-1-1,0 1 0,2 0 60,1 4 0,0-3 0,-6 8 0,-2 2 0,-2 3 1,-1 2-1,-1 1 119,-1 1 1,3 0-1,-1 4 1,2 1 0,3-2-1,-1-2 1,1-2 0,-2-1-39,1-2 1,7-2-1,4-3 1,3 0-1,4-4 1,4 0-1,3-4-236,1-4 1,0-1-1,1-4 1,1-1 0,2-2 156,-2-1 0,4 0 0,1 0 0</inkml:trace>
  <inkml:trace contextRef="#ctx0" brushRef="#br0" timeOffset="53">8794 14253 7569,'-11'-21'39,"0"2"0,4 3 1,3 4-1,2 2 1,-1 3-1,-2 7 1,-1 8-1,-3 7 1,-3 8 166,-3 6 1,-3 8 0,-5 3 0,1 4-1,-1 3 1,0 0 0,1 1 0,3 0-188,4 1 0,4 9 0,3-4 0,4 1 0,3-1 0,2-2 0,4-3 0,8-5-191,9-2 0,2-9 0,6-1 0,2-7 0,0-7 0,-1-4 0,-2-4-31,-1-3 0,-5 2 1,-5-5-1,-1-1 0,-4-2 203,0-1 0,-1 0 0,-1 0 0</inkml:trace>
  <inkml:trace contextRef="#ctx0" brushRef="#br0" timeOffset="54">9034 14356 7569,'-18'-29'131,"3"2"1,6 9 0,3 8-84,1 9 0,1 11 0,5 10 0,2 6 1,2 4-1,1 3 0,3 3 0,1 2-17,1 4 1,1-2-1,-1 1 1,1 0-1,-1-2 1,1-1 0,-2-5-86,-3-5 1,2-1-1,-4-5 1,0-3 0,0-2 121,-2-2 1,-2-6 0,-1-9-38,0-6 0,2-6 0,0-3 0,3-4 0,1-1 0,2-1 0,0 4 0,-1-1-138,2 0 1,1 4 0,2 0 0,-1 4 0,1 4-1,-1 1 1,0 2 78,1 2 1,-1 1 0,1 0 0,-1 1-1,1 2 1,-1 2 0,0 1 0,2 3 67,2 1 1,-2-2-1,2-1 1,-3 2-1,-3 1 1,-3 2-1,-1-1 1,-2 1 1,-3 3 0,-4 1 0,-4 1 0,-3 1 0,-5-1 0,-3 2 0,-2 0-28,-2 0 0,1-8 1,2 0-1,2-2 1,1-1-1,0-2-455,1-1 441,0-1 0,15 1 0,2 1 0</inkml:trace>
  <inkml:trace contextRef="#ctx0" brushRef="#br0" timeOffset="55">9502 14950 10128,'0'18'-96,"0"3"0,-1-2 0,-2 4 0,-2 3 0,0 1 0,0 1 0,1 0 0,1-1 0,-3 0 0,1 0-2309,0 3 2405,1-5 0,-1 3 0,-1-5 0</inkml:trace>
  <inkml:trace contextRef="#ctx0" brushRef="#br0" timeOffset="56">9959 14721 7569,'-17'-22'123,"9"0"1,-3 3 0,5 4-1,4 2-43,0 2 0,1 4 1,-3 4-1,-3 3 0,-4 3 1,0 6-1,-2 4-14,-2 2 1,2 5 0,-2 1 0,4 3 0,2 3-1,3-1 1,0 1 0,4-1-18,1 0 0,1-2 0,0-1 1,1 0-1,3-2 0,5-2 1,3-4-204,4-2 1,4-1 0,-1-1 0,4-1 0,3-2 0,4-4 0,0-3 0,0-1-653,2 0 1,-3-1 805,2-3 0,-6-3 0,3-4 0</inkml:trace>
  <inkml:trace contextRef="#ctx0" brushRef="#br0" timeOffset="57">10336 14950 7569,'-6'1'459,"2"3"-390,2 4 1,4 7 0,0 4 0,3 2-1,0 4 1,2 0 0,-2 3 0,1 1-1,-1 3-305,0 1 1,-1 1 0,-4 0 0,0-1 235,0-2 0,5 2 0,2-4 0</inkml:trace>
  <inkml:trace contextRef="#ctx0" brushRef="#br0" timeOffset="58">10884 14824 7569,'-18'-23'106,"-1"6"0,7 1 0,1 4 1,3 0-1,0 2 0,0 1 1,-1 3-77,-1 1 1,-1-3 0,-1 4 0,1 3 0,0 4-1,-1 4 1,1 5 0,-2 2-40,-2 1 1,2 5-1,-2-1 1,4 2 0,2-1-1,2-1 1,1 0-1,1 0-78,0 0 0,1-4 0,5 3 0,4-1 1,5-4-1,6-1 0,1-4 31,4-5 0,5-4 0,5-5 0,2-8 0,0-5 0,-1-7 1,-3 0-1,-1-3 233,-3-1 1,-2 0 0,-3-4-1,-3-1 1,-3 1 0,-5-1-1,-2-4-13,0-2 0,-5 0 0,2-1 0,-4-1 0,-4-1 0,-4-2 0,-2 0 0,-1 1-159,-1-1 0,1 6 0,0 6 0,-1 6 0,2 5 0,1 6 0,3 4-130,1 4 1,1 8 0,4 2-1,0 9 1,0 8 0,1 5 56,3 4 0,-1 2 0,3 6 0,0 3 1,1 4-1,0 3 0,1 0-13,-1 1 0,0-4 0,2 0 0,-2 0 0,2-1 0,1 0 0,0-2 0,-1-3-491,-1-4 1,0-1 0,3-4 571,0-2 0,1-6 0,-1-2 0</inkml:trace>
  <inkml:trace contextRef="#ctx0" brushRef="#br0" timeOffset="59">11192 14105 7569,'-11'-28'593,"1"5"-443,2 7 0,4 8 0,8 5 1,4 6-1,2 6 0,3 5 1,1 6-85,1 5 0,9 6 0,-1 7 0,2 5 0,3 4 1,1 3-1,2-2 0,-2-1-114,-1-2 0,-5 1 0,-5 0 0,-2-1 0,-2 1 1,-1-1-1,-2-2 0,-1-1-188,-2 1 1,-3-3 0,-6 1 0,-3 0 0,-3-3 0,-1 0 0,-1-4-1244,0-1 1479,-4 2 0,2-10 0,-7 2 0</inkml:trace>
  <inkml:trace contextRef="#ctx0" brushRef="#br0" timeOffset="60">11923 14356 7569,'-17'-16'226,"1"-4"1,10 9-354,6 3 0,1 6 0,7 2 0,1 1 1,1 3-1,1 4 127,1 2 0,-1 6 0,1 2 0</inkml:trace>
  <inkml:trace contextRef="#ctx0" brushRef="#br0" timeOffset="61">11878 14676 7899,'7'6'121,"0"-1"0,-1-1 1,-1 1-1,1 1-121,1 3 0,0 1 0,5 2 0</inkml:trace>
  <inkml:trace contextRef="#ctx0" brushRef="#br0" timeOffset="62">12791 14230 7569,'-5'-21'35,"-2"3"0,-2 5 0,1 4 0,4 3 0,3 5 0,1 8 0,0 11 0,1 8 0,2 4 0,1 4 46,-2 4 1,0 4-1,-2 7 1,0 1-1,0 1 1,0 1 0,0-2-1,0-2-119,0-4 0,0-6 1,-2-1-1,0-5 0,-2-7 1,1-5-1,2-4 197,1-4 1,0-7 0,0-5 0,0-6-60,0-4 0,0-3 0,1-2 1,4-4-1,6-3 0,4 0 0,3-1-229,2 0 0,5 5 0,3 3 1,0 3-1,0 5 0,-1 3 1,-1 3 53,1 1 1,0 0-1,-5 1 1,0 3-1,-2 3 1,-2 4-1,-1 0 1,-3 2 135,-2 2 0,-4-1 1,-2 4-1,-1-1 1,-3 0-1,-6 1 0,-8 0 1,-5 2-2,-5 1 0,-6 1 0,-2-3 0,-5-3 0,-3 0 0,-2-1 0,-2-2-96,0-4 0,6 1 0,2-4 0,7 0 0,7-2 36,5-3 0,17-6 0,6-1 0</inkml:trace>
  <inkml:trace contextRef="#ctx0" brushRef="#br0" timeOffset="63">13374 14562 7569,'0'-23'24,"0"1"0,1 4 1,3 6-1,4 4 1,2 3-1,2 1 1,2 0 1,2 1 1,5-1 0,1 4-1,3 0 1,2 1 0,-1 2-1,1 2 1,-2 0-150,0 0 1,-4 0 0,-2-3 0,-4 2 0,-3 0 122,-5 1 0,-2-4 0,-5 4 0</inkml:trace>
  <inkml:trace contextRef="#ctx0" brushRef="#br0" timeOffset="64">13511 14744 7992,'5'-6'-166,"3"2"1,2 2 0,2-1 0,5-2 0,4-1 0,6-2 0,2 0 0,2 2 720,-2 1-555,4 1 0,-4-1 0,5-1 0</inkml:trace>
  <inkml:trace contextRef="#ctx0" brushRef="#br0" timeOffset="65">14390 14584 7569,'-21'-17'90,"2"1"0,3 4 1,4 2-1,0 2 0,1 4 1,0 2-1,-1-1 0,1-1 1,-1 2-1,0 0 0,-4 4 1,-1 2-1,-2 4 0,-1 6 1,0 7 35,-1 4 1,-1 3 0,3 4 0,4-1 0,2 2 0,3 3 0,2 0 0,6 0-259,4 0 0,6-4 1,7-5-1,5-1 1,5-6-1,2-2 1,3-4-1,3-3-14,3-3 1,1-3 0,4-6-1,-1-2 1,0-2 0,0-1 145,1-3 0,1-6 0,4-3 0</inkml:trace>
  <inkml:trace contextRef="#ctx0" brushRef="#br0" timeOffset="66">14687 14573 7569,'0'-23'42,"0"5"1,1 4 0,3 6 0,4 2 0,3 3 0,3-1 24,2 1 0,5 2 0,1 1 0,3 0 0,2 0 0,-2 1 1,0 2-1,-2 2-532,-1 1 1,2-3 464,-5 1 0,8 2 0,2 0 0</inkml:trace>
  <inkml:trace contextRef="#ctx0" brushRef="#br0" timeOffset="67">14790 14721 7569,'-16'-5'-61,"10"0"1,5-2 0,11 2 109,7 0 0,7 2 0,8-3 0,4 1 0,6 1 0,3 0 0,0 0 0,2 0-372,3-1 1,-3 4 322,2-3 0,-2 3 0,-1 1 0</inkml:trace>
  <inkml:trace contextRef="#ctx0" brushRef="#br0" timeOffset="68">15829 14562 7569,'-1'-12'-43,"-1"1"1,-4-1 0,1 1 0,-1 1 0,0 1 0,-3 3 141,-1 0 0,-2-1 0,0 3 0,-4 2 0,-3 0 0,-2 2 1,-2 2-1,-1 1-16,-3 5 1,3 6-1,-3 2 1,3 2-1,1 2 1,2 2-1,2 1 1,5 0-153,5 0 1,4-1-1,5 1 1,2 0-1,5-1 1,5-3-1,5-4-32,3-2 1,7-3-1,2-3 1,2-4 0,-1-6-1,2-6 1,-1-4-1,1-7 229,-1-1 1,-2-2 0,3-1 0,-3-3 0,-1-3 0,-4-4 0,-3-4-18,-2-4 1,-1-4 0,2-2-1,-2-3 1,-3-1 0,-3-3 0,-5 0-1,-1-1-161,-4 2 0,-4 6 1,-4 9-1,0 6 0,-3 5 1,0 6-1,0 7 26,2 6 1,3 0 0,-2 7 0,1 3 0,2 7 0,2 6 6,1 5 1,0 7 0,0 5 0,0 3-1,0 4 1,0 4 0,1 4-13,3 3 1,-3 1-1,4 6 1,-1 2 0,1 0-1,0-1 1,2-3-1,-2-6-466,0-5 0,4-4 0,-3-6 495,0-2 0,9-3 0,-2-5 0</inkml:trace>
  <inkml:trace contextRef="#ctx0" brushRef="#br0" timeOffset="69">16298 13911 7569,'-6'-23'94,"6"2"1,0 5 0,7 6 0,3 2 0,1 3 0,2-1 0,1-1 0,3 0-10,0 0 1,2-1 0,4 4-1,0 1 1,-1 2 0,-2 1-1,-1 0 1,0 0-215,-1 0 1,-2 5-1,-6 3 1,-2 2-1,-4 3 1,-4 0-1,-4 4 215,-4 1 0,-6 2 0,-2 5 0,-1 2 1,1 0-1,2-1 0,1 2-31,2 1 1,1-3 0,1 2 0,3-2 0,0 1 0,4-2 0,1 1-1,2-2-152,3-1 0,1 1 1,4-8-1,-2 1 1,2-1-1,1-2 1,2-1 126,-1-2 0,2 1 0,1 1 1,1 1-1,0 2 0,0 2 0,1 1 1,-2 0 49,-2 0 1,0 0-1,-1 4 1,2 0-1,1-1 1,1 1-1,0 1 43,2 3 0,-3-2 0,5 5 0,0-2 1,0-3-1,-1 0 0,-1 1 0,0-1-126,-1-3 1,-2-1-1,-6-6 1,-4-1-1,-3-1 1,-3 0 0,-7 1-204,-10 1 1,-13 1-1,-13-2 206,-7 2 0,21-4 0,-1 1 0,-43 11 0</inkml:trace>
  <inkml:trace contextRef="#ctx0" brushRef="#br0" timeOffset="70">6990 15955 7569,'-41'0'71,"12"0"0,11-1 0,9-2 1,9-2-1,8-1 0,6-2 1,6 0-1,5 1 0,6-2 1,2-1 135,1-2 0,0 5 1,1 0-1,-2 2 1,-3 3-1,-3 1 1,-4 1-1,-3 0-350,-1 0 0,-5 0 0,1 0 1,-2 1-1,-2 1 0,1 3 1,-1 1-1,0 0-1934,1 0 2077,-1-3 0,1 7 0,-1-4 0</inkml:trace>
  <inkml:trace contextRef="#ctx0" brushRef="#br0" timeOffset="71">6978 16320 7569,'-10'-7'-2,"2"-1"1,6-1-1,4-1 1,6-1-1,5-1 1,6 0 140,7-4 0,6 4 0,4-5 0,2 2 0,2 0 0,2 2 0,-1 4 0,-2 5-346,-2 3 0,-2 1 0,0 1 207,-1 3 0,5 3 0,2 4 0</inkml:trace>
  <inkml:trace contextRef="#ctx0" brushRef="#br0" timeOffset="72">8611 15681 7569,'-17'-6'81,"-4"-1"1,5 5 0,-1-2 0,1 1 0,2 2-1,0 2 1,0 2 0,-1 2 0,1 0 0,1 1-1,2 1 67,-1 2 0,1 1 1,-1 2-1,1 2 0,-1 3 1,0 1-1,-2 2 1,-1 1-1,1 2-244,1 0 1,2-4 0,0 0-1,4 0 1,3 0 0,3-1-1,1-1-3,0-3 0,5-2 0,2-2 0,4-1 0,0-2 0,0-2 0,2-3 0,1-2 65,1-4 0,6-2 1,-2-7-1,2-1 0,1-1 1,-3 1-1,-3 3 21,1 3 1,-8-1 0,1 7 0,-5 4 0,-8 8 118,-7 8 0,-1 5 0,-6 4 0,2 4 0,0 5 0,1 3 0,1 1 21,2-1 1,1 3 0,2-4 0,3-3 0,1-2 0,0-2 0,2-1 0,0 0-127,2-4 1,0 2 0,0-1 0,0-3 0,2-3 0,0-3-1,2 0-40,-1 0 1,3-4 0,0 1-1,2-4 1,0-3-90,0-4 1,3-3 0,0-1 0,2 0 0,1-1-1,3-3 128,5-4 0,-2-7 0,8-3 0</inkml:trace>
  <inkml:trace contextRef="#ctx0" brushRef="#br0" timeOffset="73">9057 16389 9030,'5'-11'36,"-3"-1"0,5-1 1,-1-2-1,-1-4 0,1-4 1,0-3-1,-1-4 0,-3 0 1,-1 0-1,-1-2 0,0-1 1,-1-3-1,-1 0 1,-3-3-1,-2 3 0,-2-1 1,-1 0-165,-1-1 0,-1 5 0,2 6 0,1 4 1,2 4-1,-1 4 0,0 4 164,1 3 0,4 4 1,-1 8-1,4 5 1,3 4-1,3 3 1,3 2-62,4 2 1,5 2 0,-1 1 0,4 0 0,3-2 0,0-1 0,1-1-59,2 2 1,-3-1 0,3-1 0,-3-4 0,-1-2 0,0-3 0,-1-2-1,0-4 62,-3-3 1,1-6 0,-3-4-1,1-5 1,2-5 0,0-3 0,1 0 115,-2-1 0,-4-4 0,3 0 0,-2 2 0,-2 1 0,-3 1 1,-3 0-1,-3 2 369,0 2 1,-4 2-470,3 6 0,-2 11 1,-2 7-1,0 10 0,0 6 1,0 5-1,0 5 1,-2 3-107,-2 1 1,3-1 0,-3-1-1,3 2 1,1 1 0,1 0-1,3 0-1015,4 0 0,6-3 1126,1-5 0,5-5 0,-2 3 0</inkml:trace>
  <inkml:trace contextRef="#ctx0" brushRef="#br0" timeOffset="74">9731 16252 7569,'-7'-8'0,"3"1"0,3-2 0,1-1 1,0-2-1,0 1 0,1-1 191,3 1 1,-1-6 0,4-2 0,2-2 0,0-3 0,0-2 0,-3 0 0,1-1-176,-1-1 1,-3 3 0,0-4-1,-1-1 1,-2 1 0,0-1 0,0-1-45,0 1 0,0 1 0,0-1 0,0 6 0,0 5 0,0 3 0,0 2 112,0 1 0,0 8-123,0 5 0,3 6 0,3 8 0,0 3 0,3 1 0,1 2 0,1 3 0,2 2 69,2 2 1,-1 1-1,5-3 1,2 2 0,1-3-1,4-3 1,0-3-93,0-1 1,-3-3 0,-3-7 0,-1-3-1,0-3 1,-1-1 0,-2-1 0,0-4 114,-1-6 0,0-2 0,-4-5 0,0 0 0,-3 1 0,0-4 0,1-2 86,1-3 0,-2 2 0,-1-3 0,1 3 1,-2 1-1,-2 0 0,-1 2-101,0 2 0,-1 6-152,2 13 0,-4 8 1,-3 16-1,-1 2 0,2 5 1,0 2-1,2 1-223,0 0 0,5 1 0,3-1 0,3 0 0,5 0 0,1 1 337,1-1 0,9 0 0,-3 0 0</inkml:trace>
  <inkml:trace contextRef="#ctx0" brushRef="#br0" timeOffset="75">10519 16263 7569,'-12'-7'80,"2"-1"0,2-1 0,5-1 0,1-3 0,2-1 0,0-3 128,0-5 1,5 0-1,3-8 1,3-2 0,3-1-1,2-1 1,-2 0 0,-2 0-209,0-1 0,-2 2 1,-3 2-1,-3 1 1,-2 2-1,-2 3 1,0 1 80,0 1 0,0 2 1,0 2-1,0 3 0,-2 5 1,0 2-123,-2 1 0,0 5-133,4-5 0,1 7 0,3-1 0,3 6 0,0 1 0,1 2 0,1-1 0,1 4 110,1 4 1,-3-1 0,-1 2-1,2-1 1,2 0 0,0 1-1,0-1 120,1-1 1,-1-6 0,1 0 0,-1-2-1,0-3 1,1 0 0,-1-4 97,1-1 0,-3-4 0,-1-4 0,4-2 0,-1-1 0,3-1 0,-1 0-23,0-2 0,-6 5 0,1-4 0,0 4 0,-2 0-204,-2 1 1,-3 6-1,-1 5 1,-3 9-1,-2 7 1,-4 8-47,1 4 0,0-1 1,0 3-1,3 1 0,1-1 1,1-1-1,0-1 0,3-1-302,4 1 1,-2-3-1,6 4 1,1 1 0,1-3 420,2 1 0,-1 4 0,0-3 0</inkml:trace>
  <inkml:trace contextRef="#ctx0" brushRef="#br0" timeOffset="76">11055 16046 7569,'-11'-11'316,"5"3"0,1 2 1,-1 1-1,0 4 1,0 4-303,2 9 1,3 4 0,-1 8 0,0 3 0,-2 4 0,0 0 0,0 2-1,1 0-2295,0 3 2281,2-5 0,11 2 0,3-3 0</inkml:trace>
  <inkml:trace contextRef="#ctx0" brushRef="#br0" timeOffset="77">12095 15715 7569,'-29'-34'173,"3"6"0,10 5 0,5 7 0,5 5 0,4 9 0,2 10 0,3 9 0,4 9 0,0 4-205,1 3 1,-2 5 0,2 0 0,-4 0 0,-3-1 0,-1-1 0,0-5 0,0 0-279,0-2 1,-1-2 0,-3 2 0,-4-1 309,-2-3 0,-6 4 0,-2 1 0</inkml:trace>
  <inkml:trace contextRef="#ctx0" brushRef="#br0" timeOffset="78">11638 15749 7569,'-12'-17'113,"6"0"0,4 7 0,4 2 0,7 3 0,5 1 0,6-1-188,6-1 0,3 2 0,8-3 0,3-2 0,7 0 0,4 0 0,3 3 0,2 1 75,1 2 0,1-3 0,-1-1 0</inkml:trace>
  <inkml:trace contextRef="#ctx0" brushRef="#br0" timeOffset="79">12677 15761 7569,'-11'-29'113,"3"6"0,2 8 0,1 2 0,2 1 10,2 1 1,-3 6-1,0 6 1,0 11 0,1 8-1,-2 7 1,0 2-142,-1 2 1,3 2-1,3 0 1,0-1 0,-2-1-1,0-1 1,-2-1-1,1-1-175,2 0 1,1-4-1,-1 3 1,-2-4-1,0-3 193,0-1 0,-3 0 0,-1 4 0</inkml:trace>
  <inkml:trace contextRef="#ctx0" brushRef="#br0" timeOffset="80">12449 15715 7569,'-17'-21'26,"6"2"1,6 3-1,5 5 1,4 3 0,4 3-1,6 1-15,5 1 1,8-5-1,4 3 1,4 0-1,6-2 1,6 2-1,3 0 1,5 3-227,1 0 215,1 2 0,5 0 0,2 0 0</inkml:trace>
  <inkml:trace contextRef="#ctx0" brushRef="#br0" timeOffset="81">13294 15612 7569,'-18'-17'124,"5"1"1,7 10 0,1 7 0,2 9 0,2 9 0,1 7 0,0 4-64,0 3 1,1 2 0,3-1-1,3 1 1,0 1 0,0-1-1,-1-2 1,-1-1-432,0-3 0,3-2 0,-4-7 0,-1-2 1,1-1 369,0-4 0,-5 5 0,-6 0 0</inkml:trace>
  <inkml:trace contextRef="#ctx0" brushRef="#br0" timeOffset="82">13111 15692 7569,'-11'-16'106,"4"3"0,5-1 0,6 5 0,7 4 0,8 1 0,6-1 0,6-1 0,2-3-56,1-1 0,9 2 0,4 2 1,3 1-1,1 1 0,-3 0 1,-1 0-1,-2 3-50,1 4 0,-5 3 0,-2 5 0</inkml:trace>
  <inkml:trace contextRef="#ctx0" brushRef="#br0" timeOffset="83">13888 16092 7569,'-23'-11'122,"9"4"0,4 5 0,2 6 0,2 7 0,-2 7 0,1 5 0,-1 3 0,0 6 0,2 3 1,1 5-1,1-1-134,0 0 1,1 5 0,3-4 0,0 2-1,0-1 1,0-2 0,1-2 11,3-2 0,-3 0 0,4-1 0</inkml:trace>
  <inkml:trace contextRef="#ctx0" brushRef="#br0" timeOffset="84">14288 16001 7569,'-20'-9'-386,"9"5"1,9 0 136,17 8 0,0 1 249,8-1 0,-3 5 0,8-3 0</inkml:trace>
  <inkml:trace contextRef="#ctx0" brushRef="#br0" timeOffset="85">14573 16012 7569,'-3'-10'317,"3"2"-386,-2 3 0,11 6 0,-4 3 0,1 3 0,3 0 0,0 1 0,1-1 69,2 0 0,-4 3 0,9-4 0</inkml:trace>
  <inkml:trace contextRef="#ctx0" brushRef="#br0" timeOffset="86">14824 16069 7569,'2'-10'155,"1"2"0,5 5 1,2 1-1,2 2 1,0 0-1,3 0-155,4 0 0,3 0 0,1 0 0</inkml:trace>
  <inkml:trace contextRef="#ctx0" brushRef="#br0" timeOffset="87">15510 16138 7569,'-12'-18'-34,"6"5"1,3 7 0,6 1 0,3 4 0,2 3-1,-2 6 1,0 2 0,-1 3 0,1 3 0,-5 7 0,-4 6-1,-6 5 1,-3 4 0,-5 3 0,-1 1 0,-2-2 33,-1 0 0,3 3 0,-4-8 0,4 5 0</inkml:trace>
  <inkml:trace contextRef="#ctx0" brushRef="#br0" timeOffset="88">16138 15464 7569,'-27'-39'543,"7"7"-481,7 11 0,5 16 1,0 17-1,0 7 1,0 8-1,1 6 0,0 5 1,2 2-3,3 3 1,0 2 0,2-1 0,0-1 0,2-2 0,2-3 0,4-4-1,5-3-169,2-3 0,2-3 0,-3-7 1,1-6-1,0-4 0,2-3 1,1-4 178,-1-3 0,6-6 1,-1-7-1,3-4 0,2-3 1,-1-2-1,1-1 0,-2-3 46,0-1 0,-1-3 0,0-5 0,1-1 0,-1 0 0,0 0 0,-2 0-93,-2 1 0,-6 3 0,1 4 0,-3 4 0,-5 6 0,-3 5 32,-2 2 0,-4 3 1,0 3-1,-3 7 0,-2 8 1,-2 7-1,-2 8 0,-3 6-182,-1 4 1,3 7 0,6 3 0,2 4 0,7 3 0,7 1 0,9-1-469,6-6 1,6 2-1,6-6 595,1 1 0,5-2 0,-3-4 0</inkml:trace>
  <inkml:trace contextRef="#ctx0" brushRef="#br0" timeOffset="89">17131 15384 7569,'-20'-22'52,"3"5"0,7 6 0,4 10 1,2 9-1,0 6 0,-1 5 0,0 4 1,0 3-1,1 5 72,-1 2 0,4 2 0,-3 3 0,4 3 0,4 0 0,4-3 0,2-3 0,1-2 0,2-2-254,2-5 0,-2-7 0,2-4 1,-1-3-1,0-3 0,2-3 1,1-1-1,1-2 97,-1-2 1,4-7 0,5-6 0,4-4 0,0-5 0,-1 0 0,-1-5 147,-2-1 0,-2 0 0,-3-4 1,0 0-1,-4-2 0,0 0 1,-5 1-1,-1 3 45,-4 1 0,-4 3 0,1 4 0,-3 3 0,-1 2-131,0 2 1,0 8-1,0 7 1,0 9 0,-1 8-175,-3 3 0,3 7 1,-3 3-1,2 3 1,2 3-1,0 1 1,0-1-424,0-2 0,0 3 0,2 0 568,2-1 0,2 4 0,5-1 0</inkml:trace>
  <inkml:trace contextRef="#ctx0" brushRef="#br0" timeOffset="90">17805 15304 7569,'-7'-28'173,"0"8"0,1 11 0,1 13-113,0 8 0,0 10 1,2 7-1,-1 4 1,2 6-1,0 3 1,2 1-1,0-1-119,0 1 0,2 1 1,0-2-1,3-6 1,2-4-1,0-5 1,1-4-1,0-4 17,0-4 1,4-4 0,2-3-1,2-4 1,2-3 0,2-1-1,2-1 118,1-3 1,1-3 0,3-5 0,3-3 0,2-6 0,-1-3 0,0-4 0,-1 0-191,0 0 1,-1-3-1,-5 1 1,-1 1 0,-6 1-1,-3 2 1,-3-1 197,-4 2 1,2 1 0,-5 2 0,-2 3 0,0 4-1,-2 2 231,0 2 0,-2 7 0,0 6 0,-3 10-392,-2 4 0,0 8 0,-3 6 0,1 1 1,2 2-1,2 3 0,3 1 0,1 2-304,1 3 0,1-2 1,3 4-1,3 0 381,3 0 0,7 5 0,1-9 0</inkml:trace>
  <inkml:trace contextRef="#ctx0" brushRef="#br0" timeOffset="91">18776 15190 7569,'-12'-33'-18,"2"4"1,4 7 0,6 8 0,6 6 37,4 3 1,2 2 0,1 3 0,1 0 0,1 0 0,0 0 0,2 0 0,0 1-3,1 3 1,-1 1 0,-6 4 0,0-2 0,1 1 0,-2-1 90,-2 1 0,-2-5 0,-4 2 1,1 0-1,-4 1 0,-6 2-18,-3-1 0,-1 2 0,-1 5 1,1 3-1,-2 0 0,-1 4 0,0 0-133,4 2 1,-1 0 0,4 1 0,0 1-1,-1 3 1,1 0 0,0 1 0,3-1 43,3 0 0,1 3 0,0-5 0,0 1 0,0 0 0,1-1 0,2 0-54,1-2 0,5-1 0,-2-2 0,2 0 0,0-2 0,0 1 0,2 1 1,3 1-32,0-3 0,3 3 0,-1-5 0,1 2 0,1-1 0,-1 0 0,2-2 130,-1 1 1,-1-2-1,-6-3 1,-1-1-1,-1 0 1,-3 1 0,-1-1-1,-2 1 419,-2-1 0,-6 1 0,-5-1 0,-6 0 0,-10 2 0,-6 2 0,-8 3-107,-7 0 1,-5 3 0,-7 0-1,0 3-359,28-11 0,1 1 0,-1 1 0,1 1 0,-27 13 0</inkml:trace>
  <inkml:trace contextRef="#ctx0" brushRef="#br1" timeOffset="92">17737 12335 7569,'-4'-12'0,"0"1"103,-5-1 0,7 2 1,-5 1-1,1 3 1,1 0-1,-2 0 0,2 3 1,0 4-1,4 5 1,2 6-1,4 4 0,2 7 1,0 6 49,0 4 1,2 7 0,-6 1 0,1 5-1,0 2 1,0 3 0,-2 1 0,0 3-1,-2 2-193,0 4 1,0-7 0,0 2 0,1-4 0,1-4 0,3-1 0,2-2-1,2-3-35,1-4 1,0-8 0,-1-3 0,-1-3 0,0-3 0,1-2 0,0-3 0,-2-4-355,-2 0 0,3-2 0,-1-1 429,-1-2 0,-6-4 0,-6 2 0</inkml:trace>
  <inkml:trace contextRef="#ctx0" brushRef="#br1" timeOffset="93">17531 12689 7569,'-18'-46'97,"4"1"1,5 5 0,8 6 0,6 4 0,8 4 0,2-1-93,2 2 1,3 1 0,-1 1 0,1 0 0,2 0 0,-1 2 0,4 0 0,0 3 232,3 2 0,-3 1 1,6 5-1,-1 1 1,2 2-1,1 1 1,4 1-1,1 0-247,1 2 0,4 2 1,-2 2-1,1 3 1,0 5-1,-1 4 0,0 3 1,-4 1-181,-5-1 0,-5 5 1,-5-2-1,-3 2 0,-5 1 1,-5-2-1,-5-1 175,-3 1 0,-7 2 1,-6 1-1,-8 0 0,-8-1 1,-9 3-1,-5 0 1,-3 2 71,2-2 0,-2-2 0,7-3 1,3-2-1,2-2 0,3-2 1,4-1-294,4-2 0,1-3 1,5 0-1,2-1 1,3 1 234,3-1 0,-7 1 0,2 4 0</inkml:trace>
  <inkml:trace contextRef="#ctx0" brushRef="#br1" timeOffset="94">18742 12060 7569,'0'-17'1937,"0"5"-1886,-5 7 1,-2 12 0,-5 4 0,-2 8 0,-3 6 0,1 6 0,-2 3 0,0 4 0,-1 4-31,1 2 1,2 6-1,3 2 1,-1 3 0,-1 3-1,1 2 1,1 2 0,8-30-1,0 0-7,1 2 1,0 0-1,-4 29 1,4-4 0,2-7-1,5-8 1,5-3 0,2-5-58,1 0 0,2-7 1,1-2-1,2-4 1,1-3-1,1-2 1,-1-1-1,2 0-188,-1-1 1,2 0 0,-4-6 0,-2-1-1,-2-3 1,0-1 0,-1-1 230,1 1 0,-6-4 0,-1 4 0</inkml:trace>
  <inkml:trace contextRef="#ctx0" brushRef="#br1" timeOffset="95">18822 12609 7569,'-17'-33'461,"6"2"1,6 6-158,3 5 0,2 9 0,0 11 0,0 8 0,0 7 0,0 8-299,0 6 0,0 9 0,0 5 0,0 4 0,0 3 0,0-2 0,0-1 0,2-3-105,1-2 0,4-6 1,4-7-1,1-1 0,-1-3 1,0-2-1,2-4 87,2-4 1,-1-2 0,4-1 0,0-2 0,0-3 0,3-2 0,3-1 0,3 0-63,-2-1 1,-1-2 0,-1-2 0,0-2 0,-1-2 0,-3 0 0,-3 0-758,1 2 0,-8-2 832,2 1 0,-7-5 0,1 3 0</inkml:trace>
  <inkml:trace contextRef="#ctx0" brushRef="#br1" timeOffset="96">18822 13008 7569,'-22'-11'284,"4"0"1,7-1 0,6 1-200,3-1 1,11 5-1,4 0 1,5 1 0,6 1-1,4-1 1,4 0-1,1 0-333,2 0 0,-3 3 0,-4-1 0,-3 3 0,0 1 248,1 0 0,-10 0 0,6 0 0</inkml:trace>
  <inkml:trace contextRef="#ctx0" brushRef="#br1" timeOffset="97">18822 12552 7569,'-18'-22'129,"3"7"0,7-7 0,4 4 1,4 4-1,4 2 0,4 0-65,2 1 0,2-1 0,4 1 0,3 0 0,4-1 0,3 1 0,5 1 0,2 1-176,1 1 0,0 6 0,0-2 0,1 3 0,-1 1 112,0 0 0,0 5 0,1 1 0</inkml:trace>
  <inkml:trace contextRef="#ctx0" brushRef="#br1" timeOffset="98">19370 12026 7569,'-29'-23'133,"8"4"0,14 8 0,9 11 0,8 9 1,7 6-1,6 5 0,6 6 0,4 5 1,1 5-1,0 2-2,1-1 1,-1 7-1,-1 2 1,-1 2-1,-3 2 1,-3 0-1,-3 2 1,-4 3-109,-2 1 1,-6 5 0,-4 1 0,-2-1 0,-3 0 0,0-3 0,-4 0 0,-2-3-122,-3-4 1,-3-6 0,-3-3-1,-1-4 1,-1-3 0,1-4-1,1-1-138,2-2 1,3-6 0,2-3-1,-1 0 236,1-1 0,4 4 0,-4-4 0</inkml:trace>
  <inkml:trace contextRef="#ctx0" brushRef="#br1" timeOffset="99">20101 12814 7569,'-18'-11'136,"4"1"1,10 2-1,8 4 1,5 2 0,4-1-1,2-1 1,5 2 0,5 1-138,6 1 1,2-2 0,1 0 0,-1-2-1,-1 0 1,-3 0 0,0 0 0,-2 2-646,-3 1 0,0 1 646,-9 0 0,1 0 0,-5 0 0</inkml:trace>
  <inkml:trace contextRef="#ctx0" brushRef="#br1" timeOffset="100">20055 13077 7569,'-10'-1'113,"2"-3"0,6-3 0,4 1 0,7 1 0,5 1 2,5 0 1,3-3-1,2 2 1,2-2-1,5 0 1,2 0-1,1 2 1,0 2-557,1-1 1,-2 0 440,-3 4 0,3-5 0,-4-1 0</inkml:trace>
  <inkml:trace contextRef="#ctx0" brushRef="#br1" timeOffset="101">20729 12140 7569,'0'-22'36,"5"4"1,4 3-1,5 3 1,6 3-1,5 3 1,5 0 0,-1 0 20,-3 1 1,4-2 0,0 3 0,3 1-1,1 1 1,1-1 0,-1 0 0,0 0-1,0 2 9,1 1 0,-1-4 0,-1 0 0,-3 2 0,-3 0 0,-4 2 0,-4 0 108,-4 0 0,-6 0-164,-1 0 1,-6 5 0,2 3-1,-3 2 1,-2 2 0,-2 0 0,-2 4-7,-1 3 0,-2 2 1,-3 3-1,0 2 0,-1 2 1,1 1-1,1 2 1,1 2-26,1 2 1,0-6 0,-2-1 0,1-2 0,3 1 0,1-3 0,1-2-344,-1-3 1,4-1-1,-4 1 1,1-3 363,0 1 0,-10 0 0,2 6 0</inkml:trace>
  <inkml:trace contextRef="#ctx0" brushRef="#br1" timeOffset="102">20729 12780 7569,'-17'-1'214,"7"-2"0,10-1 0,9 2-43,5 1 1,10 1 0,2 0-1,4 0 1,7 0 0,3 0 0,7 0-1,4 0 3,1 0 1,4-2-1,-3 0 1,3-3 0,1 0-1,0-2 1,0 1-180,1-3 0,-6 3 1,-3-2-1,-2-1 0,-1-1 1,-2 0-1,-3 1 1,-7 3-498,-6 1 0,-9-3 0,-4 4 0,-6 2 502,-9 0 0,-13 12 0,-16 3 0</inkml:trace>
  <inkml:trace contextRef="#ctx0" brushRef="#br1" timeOffset="103">20775 13145 7569,'-14'-25'90,"2"2"0,6 5 0,5 6 1,4 4-1,6 4 0,5 3 1,5 1-1,3 0 0,1 0 1,-1 0-1,3 0 0,1 0 1,6 0-1,4 1 0,2 3 1,-2 2 65,0 1 1,-3 2 0,-1-5 0,-4-1 0,-3 1 0,-5 0-1,-2 0 1,-4 0-184,-1-1 0,-6 1 29,1-4 1,-9 5 0,-1 3 0,-3 2-1,-5 4 1,-4 4 0,-4 6 0,-1 5-15,0 7 1,0-1-1,-4 6 1,2-1 0,1 1-1,1 1 1,-2 0-1,0 0 0,3-6 0,3 2 0,2-3 0,3-5 0,2-3 0,4-3 0,3-1-102,1 0 0,0-6 1,0-1-1,0-4 1,1-2-1,2-1-1146,1-1 1260,5-6 0,-3-2 0,5-6 0</inkml:trace>
  <inkml:trace contextRef="#ctx0" brushRef="#br1" timeOffset="104">21106 13203 7569,'0'-35'-5,"6"7"1,7 5 0,8 6 0,7 2 0,3-1 0,-2 2 0,-2 2-1,-5 0 215,-1 1 1,-6 3-1,4 2 1,0 1-1,0 2 1,0 2-1,0 1 1,0 0-124,0 0 0,-5 4 0,1 1 1,-3 1-1,-3 3 0,-3 1-197,-1 2 0,-1-1 1,-4 0-1,0 1 1,0-1-1,-1 2 1,-2 1-1,-2 1-48,-1-1 0,2-1 0,-4-2 0,1 1 0,-1-2 570,0-3 1,1 2 17,-5-5 1,5 1-452,-1-1 0,7 2 0,1 5 0,6-3 1,4 0-1,3 0 0,1-1-2,1 1 0,6-1 0,-4 4 1,2-2-1,-1-2 0,-1 2 1,-2 0 160,1-2 0,-3 4 0,2-4 0,-2 3 1,-3 2 111,-2-1 0,-4-3 0,-10-2 0,-6 1 0,-11-1 0,-9 3 0,-6 0-220,-2-2 1,-2 3-1,-2-3 1,6 0-1,8 1 1,6 1-1,5 1-30,4 1 0,2 6 0,1 1 0</inkml:trace>
  <inkml:trace contextRef="#ctx0" brushRef="#br1" timeOffset="105">20078 14470 7569,'-5'0'236,"6"2"1,8 0 0,6 2-1,3-2 1,4 1 0,2-1 0,4 2-188,1-1 1,1-2-1,4-1 1,1 0-1,-1 0 1,-1 0-1,-1 0 1,-2 0-563,2 0 0,-5 0 1,-3 0-1,-5 0 513,-3 0 0,-1-5 0,-3-1 0</inkml:trace>
  <inkml:trace contextRef="#ctx0" brushRef="#br1" timeOffset="106">20226 14664 7569,'-17'0'185,"0"0"0,6 0-156,-1 0 1,12 2-1,7 0 1,8 2 0,6-1-1,7-2 1,5-1-23,5 0 0,3 0 0,5 0 0,-1 0 0,1 0-7,0 0 0,-1 0 0,1 0 0</inkml:trace>
  <inkml:trace contextRef="#ctx0" brushRef="#br1" timeOffset="107">21460 14036 7569,'-22'-25'88,"4"2"1,8 7 0,9 7-1,6 9 1,3 6 0,-1 5 0,2 5-1,1 3 1,2 2 0,-1 3 0,1 2-1,-1 3-39,0 4 1,1-6 0,-1 4 0,-1-3-1,-1-1 1,-2-2 0,-2-1 0,-3-1-1,0-1-759,-2-3 1,0 1 709,0-5 0,-11 6 0,-1-4 0</inkml:trace>
  <inkml:trace contextRef="#ctx0" brushRef="#br1" timeOffset="108">21129 14664 7569,'2'-16'42,"7"4"0,10 6 1,9 2-1,6-1 1,4-1 278,4-3 0,-1 3 0,1-1 0,1 1 0,1 1 0,3 0 0,1 2 0,3 2-354,1 1 0,1 0 0,3 0 0,-2 0 0,-5-1 0,-2-2 0,-3-1 0,-2 2 33,-4 1 0,-2 1 0,-2 0 0</inkml:trace>
  <inkml:trace contextRef="#ctx0" brushRef="#br1" timeOffset="109">21300 14950 7569,'-23'-10'107,"3"-4"1,6-3 0,10 2 0,10 4 0,8 2 0,5 1 0,4 1 0,4-1 0,3 0 0,3-1-1,2 1 1,-1-1 0,0 2 0,-1 2 0,-1 1 60,-2-1 1,-3 4-1,1-3 1,-3 3 0,-5 1-1,-3 1 1,-6 2-1,-3 2-180,-3 1 0,-1 2 0,-4 3 0,0 2 0,0 2 1,0 4-1,-1 4 0,-3 4 72,-4 3 0,-2 4 1,-1 5-1,-1 2 1,0 5-1,-2 2 1,-2 3-1,2-1-98,2-4 1,0 3 0,1-9 0,1 1 0,2-3 0,3-4 0,1-2-122,0-2 0,1-8 0,3 0 0,0-5 0,0-3-1077,0-1 1236,0-2 0,0-4 0,0-2 0</inkml:trace>
  <inkml:trace contextRef="#ctx0" brushRef="#br1" timeOffset="110">21791 15007 7569,'0'-38'208,"0"1"1,3 4 0,5 5 0,11 5-1,9 3 1,7 1-50,3-1 1,-3-1-1,2 2 1,-4 3 0,-3 2-1,1 3 1,-2 4-1,-2 5-8,-3 2 0,-3 1 0,-1 3 0,-5 5 0,-4 3 0,-3 5 0,-4 1 0,-3 2-214,-1 1 1,-7 4 0,-3 0-1,-6 3 1,-4 0 0,-5 1-1,1-1-51,0 0 0,3 2 1,0-3-1,4-2 0,1-2 1,6-3-1,5-2 1,4-1 201,1-3 1,1-2-1,3 0 1,5-1 0,6-1-1,8-2 1,7-4-17,7-3 1,5-1 0,6 0 0,2 0 0,-2 0 0,-1 0 0,-3 0 0,-2 0-698,-4 0 1,-3 1 624,-5 3 0,-2 2 0,-5 6 0</inkml:trace>
  <inkml:trace contextRef="#ctx0" brushRef="#br1" timeOffset="111">16674 12506 7569,'-3'-19'102,"0"1"1,4 5 0,6 7-1,3 5 1,1 2 0,1 2 0,-1 2-1,1 1 1,0 4 0,3 4 0,5 5-1,2 4 1,5 4 0,3 4 142,3 6 1,2 0 0,0 5 0,3 1-1,4 1 1,3 3 0,-22-23 0,1 1 0,0 0-1,0 0-233,0 1 1,1 0 0,4 1-1,1 0 1,-1 1 0,0 1 0,2 0-1,0 0 1,2 1 0,-1 1 0,0 1-1,1-1 1,-1 2 0,0-1 0,1 0-1,-1 0-34,0-1 1,0 0 0,1 1 0,1 1 0,-2-2 0,-1 0 0,1 0 0,0 1 0,-2 0 0,1 1 0,-2-1 0,0-1 0,0 1 0,0-1 24,2 0 1,-1 0 0,-1 0-1,1 0 1,0 1 0,1 1-1,-2-2 1,1 0 0,0-1-1,1 1 1,1 0 0,1 0-1,0 0 1,1 0 0,0 0-1,1 0 8,-1-1 1,0 0 0,2 0 0,0 1 0,1-2 0,-1 0 0,-1-1 0,1 0-1,-2 0 1,0 0 0,-1 0 0,-1 0 0,-1 0 0,-1-1-23,-1 0 1,0 0-1,-1 1 1,0 0 0,0-2-1,-1 0 1,-1 0 0,0 1-1,-1 0 1,1-1 0,-2 1-1,0 0 1,-1-1 0,1 1-1,-1-1 1,-1 1 32,1 0 0,0 1 0,0-1 0,1 0 0,0 1 0,0-1 0,1-1 0,0 0 0,-1-1 0,0 1 0,0-2 0,0 0 0,0 0 0,0 0-11,1 1 1,0 0 0,0-2-1,-1 1 1,-1 0 0,0 1-1,23 21 1,-1-3 0,1-3-1,0 1 1,0-2-38,-1 1 1,0-2 0,-2-4 0,-1 0-1,0 2 1,-1 1 0,0 1 5,-2-1 0,1-6 0,-2 0 0,2 0 0,2 2 0,-1 2 0,-2-2 0,-1 0-78,2 1 1,0-2 0,5 6 0,-2-3-1,-1 0 1,1-1 0,1 0 44,2 0 0,0-3 1,-1-2-1,0-1 1,-1-1-1,0-1 1,3 1-1,0-2 61,0-1 1,-1-1 0,0 0 0,-1 0 0,1-2-1,-2 0 1,0-2-33,-2 1 0,-6-2 1,2 0-1,-2-2 1,-3-1-1,-3 1 1,-2-1-1,-1-1 0,0-2 1,-1 0 0,-2-1 0,2 1 0,0-2 0,0-1 0,-2-3 106,-1-1 1,0 3 0,-2-4 0,-1-2 0,-2-1 0,0-1 0,-2 0 0,1 0 113,-3 0 1,-1-5 0,-2-2 0,0-3 0,0-2 0,-3 1-99,0-1 1,-2-3-1,3-1 1,-1-2-1,1-3 1,0 0 0,0-2-1,-2 0-59,2 0 0,1-1 1,2-2-1,-1-4 1,-1-1-1,-1-2 1,-1-4 40,1-2 1,-3-3 0,0-5 0,-1-3-1,-2-3 1,-2-4 0,-1-3 0,0-1-31,0 2 0,0-4 0,1 1 0,3-1 0,0 30 0,0 1 0,1 0 0,0-1 0,1 1 0,1 0-107,0-1 0,1 0 1,5-31-1,-5 32 1,0 0-1,0-1 0,-1 0 1,1 0-1,0 0 1,-1 0-1,0 0 0,-1 0 1,-1 1-1,0-1 1,-1 0 79,0-1 1,-1 1 0,-1-2 0,-1 0 0,1-1-1,0 1 1,-1-1 0,0-1 0,1 1 0,-1-1-1,1-1 1,0 1 0,-1-2 0,0 1-23,0-1 0,-1 0 0,1 0 0,-2 1 0,1-2 0,0 0 0,1 0 0,0 0 0,0 0 0,0 0 1,1 0-1,0 0 0,0-1 0,-1 1 0,-1-1 0,1-1-116,-1 0 1,0 0 0,0 2 0,0-1 0,0 2 0,0 0 0,-1-2 0,1 0 0,-1 1 0,-1-1 0,0 0 0,-1 0 0,0 0 0,0 0 125,-2 2 0,1-2 0,-1-2 1,1 0-1,-1 3 0,1 0 1,0 0-1,0 0 0,0 1 1,0 0-1,-1 1 0,1 1 1,0 0-1,0 0 0,2 2 0,0 0-6,2 2 0,-1 0 0,-1 0 0,0 0 0,-2-30 1,3 31-1,0-1 0,0-1 0,1 0 0,-1 0 0,2 0 1,-1 0-1,1 0-129,1 1 0,0 0 0,-1-32 0,1 32 0,0 0 0,-1-30 0,-1 1 1,0 3-1,0 5 0,0 5 292,0 6 1,0 4-1,0 5 1,0 1 0,0 2-1,0 6 1,0 3-134,0 3 1,0 5-1,0-1 1,0 2 0,-1 3-1,-2 1 1,-1 2-1,1-1-130,-3 2 0,0-4 0,-5 3 0,-1 0 1,1-1-1,-2 0 0,-3 1 160,-7-1 0,-1 6 1,-7-3-1,-2 1 0,-5 0 1,-6 1-1,-6 2 0,-2 1-92,-2 0 1,-9 0-1,30 0 1,-1 0-1,-2 0 1,0 0-1,-1 0 1,-1 0-1,0 0 1,0-1 0,-1 0-1,0-1-29,0 1 0,-1-1 0,1-2 1,-1 0-1,-5 1 0,0 1 0,-2-1 1,0 1-1,-2-1 0,-1-1 0,-1 2 1,-1-1-1,-2 0 0,-1 0 1,-3 0-1,-1 1-38,-2 0 0,-1-1 0,18 0 0,-1 1 0,0-1 0,-1 1 0,1 1 0,0-1 0,-1 1 0,0-1 0,0 0 0,-1 0 1,0 0-1,0 0 0,-1 0 0,-1 0 0,1-1 0,0 1 0,-1-1 0,1 1 122,1 0 1,-1 0-1,1-1 1,0 0-1,0 0 1,0-1 0,1 2-1,-1 0 1,1 0-1,0 0 1,0 0 0,-1 0-1,1 0 1,-1 0-1,1 1 1,0-1-1,0 1 1,0 0 0,0-1-1,1 1 1,0 0-1,1 0 1,0 0 0,0 0 122,-21 0 1,0 1-1,3 2 1,0 1-1,-2 1 1,0 0 0,2 1-1,1 0 1,1 1-1,0-1 1,3 1 0,-1 0-1,1 0 1,0 0-200,0 2 1,1 0 0,4-2-1,0-1 1,-2 2 0,0-1-1,4-1 1,1-1 0,3 0-1,2-1 1,0 1 0,2-1-1,0-1 1,1-1 0,1 0 0,1 0-219,3-1 0,0 0 0,2 0 0,2 0 1,-21 0-1,3 0 0,3 0 0,2 1 1,-1 4-1097,0 7 0,-1 7 1361,-2 11 0,24-9 0,2 4 0,-2 6 0,4 4 0,2 4 0,4 3 0,-12 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8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4877 6853 7569,'-10'-6'272,"2"-1"0,4-3-84,3-2 1,1 7 0,1 5 0,2 8 0,0 6 0,0 6 0,-2 5 0,-1 6-1,0 3 1,0 3-179,0 1 0,0 9 0,0 0 0,0 2 0,0 3 0,0-1 0,0 1 0,0-1-57,0 0 0,0-2 0,0-3 0,0-3 0,0-4 0,2-6 0,0-3 0,3-6 48,2-4 0,-4 0 0,4-4 1,-1-3-1,-1 0-204,0-1-399,4-6 602,-13-1 0,3-10 0,-10-1 0</inkml:trace>
  <inkml:trace contextRef="#ctx0" brushRef="#br0" timeOffset="1">4934 7309 7569,'-10'-1'1111,"1"-1"-957,1-2 1,7 0 0,1 4 0,6 0 0,6 0 0,3 0 0,5 0-1,6 0-72,4 0 1,3-1 0,1-2 0,1-1 0,-1 2 0,0 1 0,0 1-77,1 0 1,-5-4 0,-1 0 0,-1 0 0,-2 0 0,-2 0 0,-3 2-327,-2 1 1,-2-3 0,-6 0 0,1 2-1482,-1 0 1801,-5 2 0,-6-5 0,-6-1 0</inkml:trace>
  <inkml:trace contextRef="#ctx0" brushRef="#br0" timeOffset="2">4877 7024 7569,'-17'-23'122,"10"1"0,-1 3 1,7 4-1,5 2 1,3 3-1,5 1 0,2 2 138,1-2 1,5 3 0,-1-1 0,4 1 0,5 1 0,5-2 0,5 2 0,4-1-108,5 0 1,-2 2 0,6-2-1,-1-1 1,-1 2 0,-2-1-323,-4-1 1,0 4 0,-5-4-1,-1 2 1,-2 3 0,-4 0-1,0 2 1,-1 0 168,-1 0 0,4-5 0,-3-1 0</inkml:trace>
  <inkml:trace contextRef="#ctx0" brushRef="#br0" timeOffset="3">6019 7127 7569,'1'-7'148,"3"3"1,3 3-1,4 1 1,0 0 0,0 0 150,1 0 1,4 0-1,3 0 1,3 0-1,1 0 1,0 0-1,0 0 1,-1 0-262,1 0 0,4 0 1,0-1-1,-2-2 1,-1 0-1,-1-1 1,0 0-491,0 0 0,-4 0 0,-2 4 0,0 0 452,-3 0 0,-2 0 0,0 0 0</inkml:trace>
  <inkml:trace contextRef="#ctx0" brushRef="#br0" timeOffset="4">6270 7355 7569,'-11'0'2597,"4"0"0,3 1-2478,8 3 0,4-3 0,6 3 1,2-3-1,3-1 0,4 0 0,3 0-256,-1 0 1,3-5-1,-1-1 1,-1-2-1,1 2 1,-2 0 0,-2 1-3034,-3 0 3170,-6 1 0,3-1 0,-6-2 0</inkml:trace>
  <inkml:trace contextRef="#ctx0" brushRef="#br0" timeOffset="5">7663 6590 7569,'-11'-17'138,"3"1"0,2-3 0,1 4 0,2 2 1,1 3-1,-1 1 0,-2 3 0,-1 0 1,-3 4 78,-1 1 1,-2 2-1,1 3 1,-2 5-1,-1 5 1,-2 6-1,-2 5 1,-2 6-213,-2 2 1,-1 1 0,1-1-1,-1 0 1,0 0 0,1 1-1,5-2 1,4-3-136,4-1 1,6-8-1,0 2 1,3-4-1,3-3 1,6-1-1,4-1-10,2-3 0,6-5 1,-2 1-1,3-1 0,4-2 1,0-2-1,-1-1-2,-5 0 0,0 0 0,-5 0 1,-2 1 160,-4 3 0,-4-1 0,-5 4 1,-1 1-1,-3-1 0,-2 1 0,-2 1 116,0 1 0,5-2 0,-5 1 0,0 2 0,1 3 0,-1 0 0,1-1 0,-1-2-82,0 0 0,4 1 0,-2-1 0,0 1 1,1-1-1,0 1-99,2-1 0,2-3 0,1-1 0,0 2 1,1 0-1,2 0 45,0-2 0,6 0 0,-1 2 0,2-3 1,2 0-1,-1 1 0,0 0-24,1 0 0,-5 3 1,0-1-1,-2 5 1,-3 5-1,-2 2 1,-2 3-1,-3 3 35,-2 4 1,0 2 0,-5 2 0,1 2 0,1 1 0,1 0 0,3 0-14,0 0 0,3 0 0,3-5 0,1-1 0,3-3 0,3-1 0,5-4 163,3-4 1,-1-3 0,5-6-1,0-1 1,0-2 0,0-4-1,0-3 1,-1-1 14,-3 0 1,-2 0 0,-2 0 0,1-1-176,-1-3 0,-5 3 0,0-4 0</inkml:trace>
  <inkml:trace contextRef="#ctx0" brushRef="#br0" timeOffset="6">8417 6727 7569,'-5'-12'96,"4"1"0,-4 0 1,1-1-1,0 1 0,0 1 1,1 1-1,-3 2 0,0 4 1,-3 4-1,-1 6 0,-3 7 1,-2 7-1,-4 4 134,-2 6 0,2 5 0,1 4 0,1 0 0,3 5 0,2 2 0,1 3 0,3 2-312,0 3 0,5-4 1,0 0-1,1-2 1,4 1-1,1-4 1,5-1-1,2-4-48,2-2 0,0-1 0,4-5 1,1-3-1,2-4 0,-1-5 0,0-3 83,0-1 1,-3-2 0,3-4 0,-2 1-1,-2-2 1,0-3 0,0-1-547,1-1 1,0-4 592,-3 3 0,-1-3 0,1-1 0</inkml:trace>
  <inkml:trace contextRef="#ctx0" brushRef="#br0" timeOffset="7">8771 6887 7569,'-16'-29'451,"4"2"0,0 9 0,4 5-278,3 5 0,1 8 0,4 2 0,0 11 0,0 7 0,0 8-159,0 4 0,1 6 0,2 1 0,2 1 0,0 0 0,1-1 0,-1 1-130,1-3 0,1-2 0,-3-2 1,-1-1-1,-1-3 0,1-2 1,0-4-28,0-3 0,-2-6 0,-1 1 327,0-2 1,1-8 0,2-5 0,2-7-161,1-3 0,7-5 0,6 0 0,3 0 1,2-1-1,1 1 0,2 2-110,-2 5 1,3-1-1,-1 5 1,-2 1-1,-1 2 1,-1 1-1,-1 0 1,-3 1 60,-4 3 1,-4 0 0,-2 6 0,-2 3 0,-2 1 0,-4 2 0,-4 3 19,-4 3 1,-10 1-1,-4 0 1,-6 1-1,-2 1 1,-3 0 0,-1-2-1,0-2 12,3-1 0,-2-4 0,5 0 0,2-5 0,2-2 0,4-3 0,4-1-129,2-2 1,8-2 121,5-1 0,10-5 0,8-1 0</inkml:trace>
  <inkml:trace contextRef="#ctx0" brushRef="#br0" timeOffset="8">9262 7583 7569,'2'-6'509,"1"4"0,4 4 0,-1 6-486,-2 2 0,1 3 1,-1 3-1,-2 6 1,0 3-1,-2 2 1,0 1-1,0 1-106,0 0 1,0 3-1,0-4 1,0-2 0,-2 0-1,0-6 1,-2-1 0,1-3-605,2 1 0,1-6 687,0-3 0,0 0 0,0 3 0</inkml:trace>
  <inkml:trace contextRef="#ctx0" brushRef="#br0" timeOffset="9">9879 7207 7569,'0'-28'314,"0"4"0,0-3 0,0 4 0,-1 4 0,-2 4 1,-2 2-55,-1 2 1,-3 4-1,-6 4 1,-4 1-1,-4 5 1,-4 6 0,-3 8-1,-2 9-291,2 3 0,-1 3 0,7 5 1,5 1-1,4-2 0,6 0 1,2-2-69,5 0 1,2-1-1,4-1 1,5-3 0,3-1-1,5-4 1,2-3 57,5-6 0,-1-4 1,5-3-1,-2-4 1,2-3-1,0-1 0,0-1 1,-1-2-262,1-1 0,-5-3 302,-1 3 0,1-5 0,-5 3 0</inkml:trace>
  <inkml:trace contextRef="#ctx0" brushRef="#br0" timeOffset="10">10165 7583 7569,'0'-7'2173,"0"2"-2027,0 3 0,0 6 0,0 10 0,1 3 1,1 1-1,2 2 0,-3 3 0,-3 2-462,-6 2 0,2 1 1,-2-3-1,-1 2 0,-1-2 1,0-1-1,1-1 316,2 0 0,4 0 0,-2 0 0</inkml:trace>
  <inkml:trace contextRef="#ctx0" brushRef="#br0" timeOffset="11">10610 7366 7569,'0'-22'219,"0"-1"1,0 0 0,1 0 0,2 0 0,2 0 0,0 1 0,0-1 0,-2 0 67,-2 0 1,-1 4 0,0 1 0,-1 3 0,-3 5 0,-5 5 0,-4 4-363,-2 1 1,-7 10 0,1 5 0,-5 6 0,1 6 0,2 4 0,4 2-90,4 1 1,2-4 0,3-1 0,2 1 0,5-2 0,1-2-1,4-4 1,0-4 105,2-2 1,6-7 0,0 1-1,4-4 1,2-3 0,0-2-1,2-1 1,1-1 243,0-3 1,0-6 0,2-6 0,0-2 0,-3-3 0,-1 0 0,0-2-40,-1 0 1,3-3 0,-3-4 0,-2-1 0,-2-5 0,1 1-1,1-2-140,1-1 0,4 1 1,-4-4-1,-2 2 1,-4 3-1,-5 3 1,-3 4-1,-1 1 99,0 3 0,0 6 0,0 4 0,0 2 0,-1 3 0,-2 3-161,-1 7 1,1 7 0,3 8 0,0 5-1,0 6 1,0 5 0,0 6-24,0 5 1,0 3 0,0 2 0,0-1 0,0 1 0,0-2 0,0-1-245,0 1 0,0-9 1,0-3-1,0-3 0,0-5 1,0-2-1,0-4 1,0-4-1438,0-2 1759,0-2 0,-6 1 0,0-1 0</inkml:trace>
  <inkml:trace contextRef="#ctx0" brushRef="#br0" timeOffset="12">10873 6636 7569,'-2'-35'187,"0"4"0,-1 4 0,3 7 0,4 4 0,1 4 0,2 3 206,-1 2 1,2 0-1,3 3 1,2 1 0,2 5-1,4 5 1,2 10-311,2 7 0,4 6 0,0 7 0,-2 4 0,-1 2 0,-1 4 0,0 0-178,0 0 0,-6 0 1,0 1-1,-3 1 0,-1 0 1,-3-2-1,-1-3-54,-3-2 0,-1-3 0,-5-4 0,0-1 0,0 0 0,-1-1 0,-3-1 0,-2-3 64,-1-1 0,-3 2 0,1-3 0,-4-2 0,-2 0 0,1-4 0,0-1 0,0-1-373,-1 2 1,0-5 457,4-1 0,-6-2 0,-1-1 0</inkml:trace>
  <inkml:trace contextRef="#ctx0" brushRef="#br0" timeOffset="13">11832 6704 7569,'-10'-15'428,"2"0"-367,3 10 1,5 6-1,0 10 1,1 1-1,3-1 1,4 0 0,1 1-390,-2-1 0,4-1 328,-4-2 0,3 2 0,2-3 0</inkml:trace>
  <inkml:trace contextRef="#ctx0" brushRef="#br0" timeOffset="14">11786 7218 11073,'8'4'-260,"0"0"0,-1 4 0,5-1 1</inkml:trace>
  <inkml:trace contextRef="#ctx0" brushRef="#br0" timeOffset="15">12791 6647 7569,'-10'-17'180,"3"1"0,-7-3 0,3 4 0,5 2 1,1 2-1,1-1 0,0 3 0,1 7 1,0 9-1,2 12 0,1 11 10,0 8 0,4 9 0,1 3 0,1 1 0,3 2 1,1 2-1,2 3 0,-1 1-305,0-1 1,1-2-1,-2-2 1,-1-3-1,-3-3 1,1-4 0,-2-5-1,0-6 78,-3-5 1,1-9-1,-1-4 1,2-2-1,-3-3 266,-3-2 1,-1-3-1,-4-7 1,-1-3-1,2-5 1,2-5-221,3-3 1,1-1 0,1-4 0,3 2 0,5 0 0,5 2 0,5 0-197,2 2 1,5-4 0,1 6 0,5 1 0,1 3 0,3 2 0,1 2-1,-2 2 100,-3 3 1,-1 2-1,-5 4 1,-5 3 0,-4 3-1,-6 2 1,-3 1 0,-4 2 98,-3 4 0,-2 2 0,-4 2 0,-7 1 0,-5 2 0,-5 0 0,-2 1-136,-3 1 0,-1-4 0,-3 3 1,1-4-1,2-4 0,4-4 0,3-3-351,2 0 0,9-2 1,-2-2 474,2-5 0,0 4 0,-2-1 0</inkml:trace>
  <inkml:trace contextRef="#ctx0" brushRef="#br0" timeOffset="16">13294 7572 8995,'8'0'170,"-1"0"0,1 1 0,-1 3 0,0 4 0,-1 2 0,-1 3 0,1 2-340,1 4 0,-5 2 1,2 2-1,-3 0 1,-1 0-1,0 0 0,0-2 1,0 0-661,0-2 0,0-4 830,0 4 0,0-5 0,0 2 0</inkml:trace>
  <inkml:trace contextRef="#ctx0" brushRef="#br0" timeOffset="17">14082 7104 7569,'-11'-18'237,"0"2"1,4 4-1,2 2 1,0 2 0,-3 5-1,-3 1 1,-5 2 1,2 2 0,-6 1 0,-3 6 0,-2 6 0,-2 8 0,1 6 0,0 4-326,5 2 1,0 3 0,9 0 0,3-1-1,2-3 1,5-2 0,1-3 0,1-1 1,6-2-1,4-4 1,5-3 0,3-4-1,2-3 1,3-5 1,4-3 1,-2-3 0,6-1 0,-1 0 0,1 0-1,-1-1 84,2-3 0,-4-2 0,0-5 0</inkml:trace>
  <inkml:trace contextRef="#ctx0" brushRef="#br0" timeOffset="18">14333 7572 9986,'8'1'94,"-2"3"0,-1 4 0,-1 2 1,0 3-1,0 2 0,-2 3 0,-1 1-241,-1 0 0,0 0 0,0 2 0,0 0 0,0-2 0,-1 0 1,-1 0-1,-2-2 147,1 0 0,-3 3 0,0-2 0</inkml:trace>
  <inkml:trace contextRef="#ctx0" brushRef="#br0" timeOffset="19">15007 7309 7569,'-5'-29'316,"4"-1"0,-3 6 0,3 3 0,-1 2 0,-1 3 0,-5-1 1,-2 5-90,-2 3 0,0 0 0,-4 5 1,-4 1-1,-4 3 0,-4 6 1,0 6-1,0 9-310,3 4 0,1 7 1,2-2-1,3 3 1,4 1-1,3 1 0,5-2-232,3-3 0,3 2 0,1-7 0,1-3 0,3-4 0,5-5 0,5-1 363,5-6 1,2-3-1,3-4 1,2-5 0,0-5-1,1-7 1,0-3-1,-1-2 281,0 0 1,-2-4 0,-3-1 0,0-1 0,-2-4 0,0-2 0,0-6 0,-1-2-127,-2-4 1,-2-2 0,-5-1 0,-3-2 0,1-1 0,-2 1 0,0 0-166,-3 0 1,0 7 0,-2 1 0,0 3-1,0 7 1,0 5 0,0 7-46,0 4 1,-5 8 0,-3 8 0,-2 7 0,-2 9 0,1 10-110,0 8 0,0 4 0,3 11 0,1 3 0,2 3 0,3 2 0,0-1 0,2-2-57,0-1 0,2 6 0,0-4 0,3-3 0,0-6 0,2-7 0,-2-5 25,0-5 1,2-5 0,-2-3 0,0-3-1,2-4 1,-1 0-1316,3-1 1463,-4-5 0,5 5 0,-3-5 0</inkml:trace>
  <inkml:trace contextRef="#ctx0" brushRef="#br0" timeOffset="20">16298 6853 7569,'0'-12'195,"-6"-1"1,0-1 0,0-1 0,2 1-1,3 2 1,1 3 0,0 6 0,0 12 0,-2 11-1,-1 11 1,-4 6-50,1 4 1,-4 8 0,2 0 0,-2-1-1,-1 1 1,0-2 0,3 0-1,0-3-299,-1 0 1,4-6-1,0-2 1,1-6 0,0-3-1,2-5 1,1-6 0,1-3-413,0-2 0,0-3 1,1-2 564,3-1 0,-3-11 0,4-7 0</inkml:trace>
  <inkml:trace contextRef="#ctx0" brushRef="#br0" timeOffset="21">16206 6830 7569,'-4'-12'1673,"1"1"-1415,0-1 0,3 7 1,5 7-1,7 9 1,5 11-1,5 8 0,2 7 1,3 5-259,3 2 1,-1 6-1,0-1 1,-1-1-1,-2-2 1,-2-4-1,-3-4-190,-2-2 1,2-3 0,-6-3 0,0-3 0,-1-5 0,-1-3-1,-3-3 1,-1-4-297,-3 0 0,3-1 0,-5 1 486,-1-1 0,-2 1 0,-1-1 0</inkml:trace>
  <inkml:trace contextRef="#ctx0" brushRef="#br0" timeOffset="22">16149 7435 7569,'0'-8'182,"1"2"0,3 0 0,4-1 1,3-2-1,4-1 0,6-1-34,4-1 0,4 1 0,8-2 1,2-1-1,3-1 0,-1 1 1,-2 2-1,-1 0-639,-1 1 0,-5 3 0,-3 0 1,-1 0-1,-3-4 491,-1-3 0,-6-3 0,-1-5 0</inkml:trace>
  <inkml:trace contextRef="#ctx0" brushRef="#br0" timeOffset="23">16766 6932 7569,'0'-21'231,"0"2"1,0 4 0,0 2 555,0 2 0,0 2 0,0 6 0,1 9-677,3 7 0,-3 11 0,4 0 0,-1 4 0,1 4 0,0 1 0,2 3-189,-1 2 0,0-3 0,3 4 1,-3 0-1,1-1 0,-1-2 0,2-1-110,-2-5 1,4 2 0,-2-7 0,2-3 0,1-6-1,2-3 1,1-3 0,3-2 158,0-4 1,4-3 0,5-1 0,4-1 0,0-3 0,0-4-1,1-2 1,-2-3-508,-2-2 1,-3-3 536,-1-5 0,-6 1 0,0-1 0</inkml:trace>
  <inkml:trace contextRef="#ctx0" brushRef="#br0" timeOffset="24">17325 6955 7569,'-6'-23'897,"-3"6"1,5 4-531,2 8 0,-3 7 0,1 14 1,0 3-1,0 4 0,-1 3 0,0 6 1,0 3-326,3 4 0,0-3 0,2-4 0,2-1 0,1-1 0,5 0 0,2 0 0,2-4-42,-1-4 1,6-3 0,2-6 0,2-1 0,3-3-1,2-3 1,2-3-25,1-2 0,1-1 1,4-1-1,-1-2 1,-2-2-1,-4 0 1,-3 0 23,-2 3 0,-4-10 0,-1 0 0</inkml:trace>
  <inkml:trace contextRef="#ctx0" brushRef="#br0" timeOffset="25">18502 6830 7569,'-10'-9'184,"1"-1"1,4 1 0,2 6 0,6 10 0,2 9 0,4 7-1,1 5 1,1 2 0,-1 5-24,-2 1 0,2 4 0,-2-5 0,2 1 0,0-3 1,-1-2-1,-3-3 0,1-4-254,-1-3 0,-3-7 0,0 1 0,-1-2-1018,-2-2 1,-2-5 1110,-1-2 0,-9-2 0,-6-2 0</inkml:trace>
  <inkml:trace contextRef="#ctx0" brushRef="#br0" timeOffset="26">18296 6830 7569,'0'-12'115,"1"2"0,2 1 0,2 2 0,3-1 0,3 0 0,4 2 0,3 0 126,2-1 0,7 5 0,5-2 1,5 3-1,4 1 0,3 1 1,-1 4-1,-1 6-226,1 7 1,-4 4 0,-2 2 0,-5 3-1,-6 3 1,-3 3 0,-5 1-81,-7 1 1,-4 3-1,-9 0 1,-1-1-1,-6-2 1,-5-1-1,-7 1 62,-4-1 0,0-4 0,-6-1 0,0-1 0,-2-2 0,0-3 0,2-4 0,4-4 114,3-2 1,3-2 0,2-1-772,3-2 0,10-3 660,6-5 0,5-10 0,7-3 0</inkml:trace>
  <inkml:trace contextRef="#ctx0" brushRef="#br0" timeOffset="27">19050 6727 7569,'-10'-29'534,"2"3"0,4 9-289,3 9 1,1 8 0,0 14 0,0 5 0,0 9 0,0 7-1,0 7 1,1 3-188,3 0 0,-1 0 0,4-2 0,1-1 0,0 0 0,-2-3 0,0-5-201,1-6 0,-4-5 0,4-3 0,-2-2 0,-1-1 0,-1-3-991,1-2 0,0-4 1134,-4-1 0,5-4 0,2 2 0</inkml:trace>
  <inkml:trace contextRef="#ctx0" brushRef="#br0" timeOffset="28">19370 6841 7569,'-5'-11'1312,"3"-1"-1108,-1 1 0,1 6 1,2 6-1,0 9 0,0 9 1,0 7-1,0 5 1,2 5-166,1 2 1,-1 4-1,3-3 1,0 0-1,1 0 1,1-5-1,-2-4 1,-2-3-331,1-6 0,1 1 1,-2-7-1,1-1 1,-1 0-1,1 0 1,0 1 290,-1-1 0,-2-1 0,-1-2 0</inkml:trace>
  <inkml:trace contextRef="#ctx0" brushRef="#br0" timeOffset="29">19347 7184 7569,'1'-10'378,"2"1"0,2 2 0,2 2 0,5 1 1,3 1-1,4-2-209,5-2 1,3 5-1,3-3 1,-2 1-1,-1-1 1,1 0-1,0 0 1,-2 1-2106,-4-1 1936,1 3 0,-5-8 0,4 4 0</inkml:trace>
  <inkml:trace contextRef="#ctx0" brushRef="#br0" timeOffset="30">19393 6864 7569,'0'-19'243,"1"1"0,4 2 0,6 2 0,7 1 0,5 2 0,2 0 0,3 3-159,1 0 0,2 0 1,2-3-1,-1 1 1,-3 1-1,-1 3 1,-3 0-85,-1 4 0,4-4 0,1-1 0</inkml:trace>
  <inkml:trace contextRef="#ctx0" brushRef="#br0" timeOffset="31">19964 6693 7569,'-12'-14'204,"2"-4"1,2-1 0,5 2-1,1 8 1,2 9 0,0 12-1,0 8 1,0 7 0,0 3-124,0 3 1,5 3-1,2 1 1,0-1-1,1 0 1,0-3-1,-1-1 1,0-3-186,-2 0 0,4-5 1,-3 3-1,0-4 1,-1-3-1,-1-2 1,1-2-1279,2-2 1382,-5-1 0,3-2 0,-5 1 0</inkml:trace>
  <inkml:trace contextRef="#ctx0" brushRef="#br0" timeOffset="32">19907 7070 7569,'-7'-18'311,"3"1"0,9 7 0,6 1 1,4 2-1,1-1 0,2 0 1,0 1-142,2-2 0,7 0 1,2 0-1,1 1 0,2 1 1,1 1-1,1 0 1,-2 3-1934,-3-1 1763,3 0 0,-8-1 0,4-1 0</inkml:trace>
  <inkml:trace contextRef="#ctx0" brushRef="#br0" timeOffset="33">19907 6761 7881,'-7'-29'37,"3"2"0,9 8 0,7 4 0,6 4 0,3 2 1,3 1-323,3-1 0,-2 4 0,6 1 0,1 3 0,2 1 1,3 1 284,1 3 0,5 3 0,-3 4 0</inkml:trace>
  <inkml:trace contextRef="#ctx0" brushRef="#br0" timeOffset="34">20432 6658 7569,'-10'-15'642,"2"0"0,4 1-283,3 1 0,1 9 0,0 7 0,0 8 0,0 7 0,0 6 0,0 4 0,0 3-372,0-1 0,0 4 0,0 4 0,0-1 0,0 0 1,0 0-1,0 2-200,0 2 1,5-6 0,2 1 0,0-6 0,1-2 0,2-4 0,3-3 0,3-6 202,2-2 0,-3-3 0,4-1 0,1-3 0,3-1 0,3-2 0,2-2-209,1-1 0,0 0 0,1-1 0,-2-2 1,-2-2 218,-3-1 0,2-7 0,-7-5 0</inkml:trace>
  <inkml:trace contextRef="#ctx0" brushRef="#br0" timeOffset="35">20409 7047 7569,'-6'-18'119,"2"3"1,4 2 0,4 3 0,3 1 0,4 3 0,1-1 580,3 1-707,8 3 0,6-3 0,7 3 0,1 0 0,2 0 0,2 2 0,1 1-664,-2 0 0,-6 0 0,-7 0 671,-3 0 0,-1 0 0,0 0 0</inkml:trace>
  <inkml:trace contextRef="#ctx0" brushRef="#br0" timeOffset="36">20386 6727 7569,'0'-22'30,"2"3"0,3 4 0,6 2 1,8 2-1,5 0 0,3-1 0,-1 1 1,2 1 158,3 2 1,1-1 0,-1 4-1,0 0 1,-1 0 0,1 2-1,-2 2 1,-1 1-74,-3 0 1,-5 0 0,-2 0 0,-1 1 0,-3 2 0,-2 2 0,1 1-36,2 3 0,-2 3 0,2 1 1,-2 4-1,0 1 0,1 2 1,1 2-106,-1 0 1,-2 5 0,0 1 0,-1 1 0,-1 3 0,-1 1 0,-2 1-1,-1 0-144,0 1 1,-3-5 0,1-1 0,-2-1 0,1-4 0,1-3-1,-2-6 1,-1-2-1715,-1-2 1882,0 0 0,-5-4 0,-1-2 0</inkml:trace>
  <inkml:trace contextRef="#ctx0" brushRef="#br0" timeOffset="37">20923 6670 7569,'0'-34'187,"0"8"1,1 5 0,3 3 0,4 4 0,2 1 0,3 2 0,2-1 0,4 1 0,4-1 117,3 1 1,3 1 0,6 2-1,-2 4 1,-2 3 0,-1 1 0,-2 3-1,-4 3-494,-4 6 1,-1 7 0,-6 0 0,-4 3 0,-3 5 0,-4 4 0,0 0 0,-5 1-34,-4-2 1,-7 1 0,-12 3 0,-2 0 0,-1 1 0,-1-1-1,2-1 270,5-3 0,1-2 0,7-5 0,2 0 0,5-1 0,4-2 0,2-2 145,2-2 1,2-2 0,2-5 0,3-3 0,5 1 0,4-2 0,6 0 0,4-3-226,4 0 1,0-4-1,3 0 1,-1-3-1,-3 0 1,0-2 0,0 1-1,3-4-2320,1-4 2352,-4 1 0,4-8 0,-4 3 0</inkml:trace>
  <inkml:trace contextRef="#ctx0" brushRef="#br0" timeOffset="38">21528 6715 7569,'-1'-17'711,"-1"1"0,-2 4-205,1 0 1,2 9 0,1 5 0,0 11 0,0 6 0,0 6-507,0 3 1,-1 3-1,-2 3 1,-1 0-1,0 0 1,1 1 0,-1-2-269,1-3 1,2 2-1,1-7 1,1-2-1,2-4 1,3-1-1,3-2 1,4 1 94,-1-3 0,6-5 1,1-3-1,3-1 1,1-2-1,0-2 1,1-1-156,2 0 0,-2-1 0,4-3 0,-1-4 328,0-2 0,4-6 0,-1-2 0</inkml:trace>
  <inkml:trace contextRef="#ctx0" brushRef="#br0" timeOffset="39">21414 6967 7569,'0'-12'29,"1"1"0,4-1 0,7 1 0,6 0 0,3-1 0,2 2-98,0 2 1,5-2 0,2 4 0,3-2 0,2 1-1,-1-1 1,0 2 0,0 2-1180,1 3 1248,-6-4 0,-1-2 0,-5-4 0</inkml:trace>
  <inkml:trace contextRef="#ctx0" brushRef="#br0" timeOffset="40">21494 6670 7569,'1'-27'143,"3"2"1,4 3-1,3 4 1,6 3-1,4 0 1,5 1-1,-1 3 1,0 2 183,2 1 0,1 2 0,5-2 1,-1 3-1,1 1 0,-3 0 0,1 2 1,-4 2-296,1 4 1,-1-2 0,-5 6 0,-2-1-1,-2 1 1,-2 0 0,-2 1 0,-1 1-217,-2 1 1,1 2-1,-2 2 1,-3 4 0,-3 3-1,-2 2 1,-2 2 114,0 5 1,0 3 0,0 2 0,-2 0-1,0 0 1,-3 1 0,0-2 21,-1 1 0,-1-6 0,2 0 0,0-3 0,0-1 0,1-3 0,0-4 0,0-4 111,2-2 0,-1-4 0,1-6 230,-2-6 1,0-8 0,4-4 0,0-4-1,0-2 1,0-2 0,0-1-135,0-3 1,0 3 0,0-4 0,0 1 0,0-1 0,0 0 0,0 2 0,0 3-160,0 3 1,0 6-1,0 1-262,0 8 0,4 7 0,1 14 0,3 4 0,4 4 1,6 4-1,4 1 0,0 2 61,1-2 0,1-1 1,2-7-1,0 0 0,0-4 1,-2 0-1,0-3 0,1-3 199,2-3 0,0-3 0,-5-5 1,1-1-1,0-3 0,0-4 1,0-3 235,0-4 1,-6-3-1,-1-5 1,-5 0-1,-2-1 1,-3-1 0,1-2-70,-1 2 0,-3-3 0,0 1 0,-1 0 0,-2 1 0,0-1 0,0 0 1,0 1-1078,0-1 1,-2 2 0,0 6 910,-2 4 0,-5 7 0,3 3 0</inkml:trace>
  <inkml:trace contextRef="#ctx0" brushRef="#br0" timeOffset="41">22739 6624 7569,'0'-29'166,"6"2"0,4 8 0,4 5 1,0 5-1,-1 6 0,-2 1 1,0 4 1470,-4 1-1509,-2 9 0,-5 11 0,0 7 1,0 4-1,0 3 0,0 1 1,0 0-1,0 0-268,0 0 1,0 1 0,0-5 0,0-1 0,0-3 0,0-3 0,0-4-599,0-4 0,0-3 0,0-4 738,0-1 0,5 1 0,2-1 0</inkml:trace>
  <inkml:trace contextRef="#ctx0" brushRef="#br0" timeOffset="42">22499 6567 7569,'-5'-27'286,"6"2"0,9 2 1,8 4-1,5 1 1,2 2-1,3-1 1,3 3-1,3 2 71,3 0 0,6 1 1,0-1-1,3 2 0,1 3 1,-3 3-1,-1 3 1,-2 1-1637,-3 0 1,-6 0-1,-2 0 1279,2 0 0,1-5 0,1-2 0</inkml:trace>
  <inkml:trace contextRef="#ctx0" brushRef="#br0" timeOffset="43">23299 5905 7569,'11'-30'113,"4"2"1,0 7 0,-1 2-1,-1 4 1,0 1 0,1 0 0,1 0-1,-1 2 171,-1 3 0,-2 6 0,0-4 0,1 2 0,1 4 0,1 2 0,1 4 0,-1 2-388,-2 2 1,-4 1-1,0 1 1,-1 2-1,0 2 1,-4 4-1,-1 3 137,-2 0 1,-2 3 0,-1 1-1,-5 5 1,-2 2 0,-2 1 0,1 1 27,0 4 0,0-4 1,3 3-1,1-4 1,2-2-1,1-1 1,0-1-1,1-1-84,0-2 1,2-3 0,1-2-1,0-2 1,0-2 0,0-1-1,0 0 5,0-1 1,0 0 0,0-5 0,1-1 40,3-2 1,-2-2 0,6-3 16,1 1 0,-3 3 0,1-2 0,-2 2 0,-1 1 0,-1 3 1,2 0-1,2 2 33,2 2 1,-3 3 0,3 5 0,2 1 0,5 1 0,0 3 0,1 1 0,-2 3 340,1 1 1,-3-1 0,2 1-1,-2 1 1,-3-1 0,-1-1 0,-3-1-191,-1 2 0,-1-2 0,-4-1 1,0 1-1,-1-2 0,-3-3 0,-4-1 1,-3-4-323,-4-2 0,-3 1 0,-5-4 0,0-2 1,-1-2-1,-2-1 0,-5-3-680,-2 0 0,-2-2 1,-2 3-1,-4-1 778,-3 1 0,-4 6 0,-10 3 0</inkml:trace>
  <inkml:trace contextRef="#ctx0" brushRef="#br0" timeOffset="44">4934 8988 7569,'-12'-5'58,"2"5"0,3 1 1,3 10-1,4 6 0,2 6 1,3 5-1,1 5 0,0 5 1,-1 1-1,1 2 0,-1 0 80,0 2 1,3 1-1,-4 3 1,-2 3-1,1 2 1,-1 0-1,2-3 1,-1-2-109,-2-1 0,-1 0 0,0-2 1,0-2-1,0-5 0,0-4 1,0-5-1,0-3-215,0-3 0,0-7 0,0 0 0,0-2-586,0-2 0,1-3 771,3-1 0,-3-4 0,4 2 0</inkml:trace>
  <inkml:trace contextRef="#ctx0" brushRef="#br0" timeOffset="45">4751 9319 7569,'-8'-25'-31,"2"1"1,1 4 0,3 2 0,2 4 0,3 0-1,5 0 170,2-1 1,2 0 0,-1 2 0,2-1-1,1-1 1,1 1 0,0 1 0,2 2 41,2-1 0,3-1 0,5 1 0,2-1 1,3 3-1,0 1 0,2 1 0,1 2-125,6 1 0,1 1 0,0 4 0,-4 0 0,-3 1 0,-2 3 0,-2 4 0,-4 3-119,-3 5 1,-3 1 0,0 6 0,-5 0 0,-2 0-1,-5 1 1,-3 1 100,-3 2 0,-5 5 1,-5-2-1,-10 3 0,-7 1 1,-6 1-1,-3-2 19,-1-3 1,-5 2 0,1-5-1,2-3 1,1-4 0,5-5-1,2-2 1,1-3-203,1-2 1,3 0 0,5-4 0,2-1 0,2-2 144,1-1 0,1-5 0,1-1 0</inkml:trace>
  <inkml:trace contextRef="#ctx0" brushRef="#br0" timeOffset="46">5825 8771 7244,'-2'-6'920,"-1"5"0,-5 7-564,-2 9 0,-3 11 0,-1 5 0,-2 6 1,-2 5-1,-2 4 0,-2 2 0,0 3-313,3 1 0,3-4 1,4 1-1,2 0 1,3 0-1,3 4 0,3 3-136,1 1 0,5-5 1,2-2-1,5-4 0,3-3 1,4-3-1,1 0 1,1-5 45,-2-3 1,0 0 0,2-6-1,0 0 1,-4-2 0,0-3 0,-3-2-1,-2-3 37,0-4 0,-1 0 1,-1-1-1,-1-1 1,-1-2-2394,1-4 2403,-4 2 0,0-15 0,-5 2 0</inkml:trace>
  <inkml:trace contextRef="#ctx0" brushRef="#br0" timeOffset="47">6099 9148 7569,'-12'-11'83,"6"3"1,1 2-1,1 2 1,0 6 0,0 10-1,1 9 1,-1 9-1,1 4 1,2 4 0,1 4-1,0 2 1,0 2-1,1 0 1504,3-1-1596,2-4 0,2 3 1,0-3-1,-1 0 1,1-5-1,0-4 1,-1-5-1,1-3-178,-1-1 1,-4-6 0,2-1-1,-1-4-828,0 0 1,-1-5 1014,-3 1 0,-5-5 0,-1 2 0</inkml:trace>
  <inkml:trace contextRef="#ctx0" brushRef="#br0" timeOffset="48">6007 9673 7569,'0'-7'323,"2"-1"0,1-1 0,5 0 0,3 1 0,5 0-28,3-1 1,7-1 0,6 0 0,5 1 0,4 1 0,0-1-1,-1 1 1,-3 0-469,-4 4 0,-6 2 0,1-1 0,-2-1 0,-6 2 0,-2 0 1,-4 2-1243,-2 0 1,-4 2 1414,0 1 0,-11 4 0,2 4 0</inkml:trace>
  <inkml:trace contextRef="#ctx0" brushRef="#br0" timeOffset="49">6019 9262 7569,'-14'-11'214,"2"-1"0,7 1 0,7 1 0,8 1 0,6 3 66,7 1 1,13-6 0,3 1-1,8-4 1,5 0 0,0 3-1,-3 2-398,-2 1 0,-3 6 0,-5-2 0,-6 3 0,-4 1 0,-4 0 0,-2 0 0,-4 0 118,-3 0 0,-4 0 0,0 0 0</inkml:trace>
  <inkml:trace contextRef="#ctx0" brushRef="#br0" timeOffset="50">6715 8897 7569,'-10'-5'970,"3"-3"1,4-1-733,6 2 1,8 4 0,8 11 0,3 7 0,2 7 0,2 4 0,5 6-1,2 5-55,1 5 1,-1 1 0,-1 1 0,-2 2 0,1 3-1,-2 3 1,-4 0-149,-4-1 1,-5 4-1,-4-5 1,-2 0-1,-3-4 1,-3-2 0,-3 0-1,-3 2-141,-6 0 0,1-7 1,-9-3-1,3-6 0,-1-2 1,-3-4-1,1-2 0,-1-4-2441,3-2 2547,1 4 0,-3-7 0,-2 4 0</inkml:trace>
  <inkml:trace contextRef="#ctx0" brushRef="#br0" timeOffset="51">7800 9514 7569,'-7'-2'79,"0"-1"1,4-4-1,4 1 1,5 2-1,4 3 1,2 1 0,-1 0-1,2 0 1,2 0-1,6 0 1,4 0 0,7 0-1,4 0 106,6 0 1,-1 0 0,0 0 0,-3-2 0,-4 0 0,-4-2 0,-2 2-1,-2 0-719,-2 2 1,-7-3 0,-1-1 533,-4 1 0,0-3 0,-1-1 0</inkml:trace>
  <inkml:trace contextRef="#ctx0" brushRef="#br0" timeOffset="52">7858 9685 8428,'11'0'63,"0"0"1,2 0 0,2 0 0,4 0 0,3 0 0,2-1 0,3-2 145,3-1 1,2 0 0,0 4 0,-3 0 0,0 0-1,-1 0 1,1 0 0,-1 0-2879,0 0 2669,-1 0 0,0 6 0,3 0 0</inkml:trace>
  <inkml:trace contextRef="#ctx0" brushRef="#br0" timeOffset="53">9388 8726 7569,'-5'-17'62,"-1"4"1,-1-3 0,3 4 0,3 1-1,1 0 1,0-1 0,0 1 0,-1 1 2367,-3 2-2311,3 3 1,-4 14 0,3 3-1,0 6 1,-2 6 0,2 7 0,0 4-1,2 5 1,0 0-31,0 3 0,0 3 0,0 2 0,0 2 1,0-2-1,2-2-212,1-4 1,0 1 0,3-5-1,1-3 1,-2-2 0,1-3 0,-1-4-1,0-3-268,-2-3 1,2-6 0,-1 2 0,-1-4 0,1 0 0,1-2 390,2-3 0,0 4 0,5-5 0</inkml:trace>
  <inkml:trace contextRef="#ctx0" brushRef="#br0" timeOffset="54">9753 8805 7569,'-21'-5'840,"2"-2"0,4-2-630,2 1 1,3 4 0,2 8 0,4 5 0,3 5 0,1 5 0,0 4 0,0 4-151,0 3 1,1 4 0,3 3-1,2 1 1,2-1 0,0-1 0,1-2-1,-1-1-213,0-3 0,1 1 0,-4-7 0,0-4 1,1-2-1,0-4 0,-1-1 0,-3-2-2306,-1 0 2459,-1-4 0,-5 3 0,-1-4 0</inkml:trace>
  <inkml:trace contextRef="#ctx0" brushRef="#br0" timeOffset="55">9628 9171 8329,'19'-4'73,"-1"-1"0,1-1 0,1-2 1,5 0-1,3 2 0,4 0 0,1-1-60,1-1 1,0 1 0,1 1 0,-2 0 0,-2-1 0,-1 0 0,-2-1 0,-4 2-1559,-4 1 1545,-4-4 0,-4 2 0,-1-4 0</inkml:trace>
  <inkml:trace contextRef="#ctx0" brushRef="#br0" timeOffset="56">9753 8908 7569,'-5'-11'142,"4"-1"0,-3 1 0,4 0 0,4-1 0,5 1 0,4-1 0,3 1 22,2-1 0,2 1 0,7 0 0,3-1 0,3 1 0,2 1 0,0 1 0,1 2-412,-2 2 0,-2 2 1,-8 3-1,0 0 1,0 0-1,-4 0 248,-2 0 0,2 5 0,-2 1 0</inkml:trace>
  <inkml:trace contextRef="#ctx0" brushRef="#br0" timeOffset="57">10507 8509 7569,'-10'-18'2687,"2"3"-2543,3 12 1,5 6 0,0 13-1,0 8 1,0 8 0,2 6-1,0 1 1,3 2 3,2 0 0,-4 2 0,4 5 1,-1 3-1,-1-2 0,1 1 0,1-3-269,2 1 0,-3-5 1,2-6-1,-1-4 1,1-4-1,-2-2 1,1-5-1,-2-3-536,0-2 1,-1-2 0,-3-3 0,1-1 656,2 0 0,-5 6 0,-5 1 0</inkml:trace>
  <inkml:trace contextRef="#ctx0" brushRef="#br0" timeOffset="58">9514 9639 7569,'-16'-5'1161,"2"-2"0,3-2-668,2 1 1,9 3 0,3 5 0,9 0 0,9 0 0,9 0-335,9 0 1,6 0-1,11 0 1,2 0-1,3-1 1,-29 0 0,1-1-1,1 0 1,0 0-142,1 1 1,0 0 0,-2-2-1,0 1 1,-1 0 0,1 0-1,-1 0 1,0 0 0,1 0 0,-1 0-1,32-2 1,-1 1 0,-1-1-140,0 0 0,-29 1 0,-1 1 1,29-1-1,-1-2 0,-5 0 1,-4-1-1,-6 1-287,-5 0 1,-3 0-1,-6 2 1,-6-1-1,-5 2 1,-6-1 407,-5 0 0,-4 1 0,-5-3 0</inkml:trace>
  <inkml:trace contextRef="#ctx0" brushRef="#br0" timeOffset="59">9456 10085 7569,'-5'-12'238,"-1"5"1,-4-1-1,1 0 1,3 3-1,1 7 1,2 8-1,3 9 1,4 7 0,2 9-1,2 5 1051,-1 5-1313,-4 0 1,6 1-1,-4 0 1,0 1-1,1 1 1,1 1-1,0 0 1,1-2-90,0-2 1,-5-3-1,4-3 1,-2-2-1,-3-5 1,1-3-1,-1-3 1,2-4-392,-1-3 0,-2-1 0,-1-4 0,0 1 504,0-1 0,0-1 0,0-2 0</inkml:trace>
  <inkml:trace contextRef="#ctx0" brushRef="#br0" timeOffset="60">9605 10804 7569,'0'-11'382,"0"-1"0,1 2 0,3 1 1,4 3-236,2 1 1,2 0 0,5 2 0,6-2 0,6 0 0,4 0 0,1 1 0,1 0-96,-1 1 1,0-1 0,0 4 0,1-1 0,-2-2 0,-3-1 0,-3 2-1,-4 0-132,-4 2 1,1 0-1,-5 0 1,-1 0-1,-1 0-2,-2 0 0,-3 0 0,-2-1 164,-1-3 0,-1-2 0,-4-5 0,0-1 0,0 1 0,0-2 0,-1-1 9,-3-1 1,1-6-1,-3 2 1,1-3 0,1-4-1,0-2 1,1-1-1,0-3-54,2-1 0,1 3 1,1 1-1,2 1 1,2 2-1,1 4 1,3 3-6,1 3 1,1 4 0,1 2 0,-1 1 0,2 2 0,1 1 0,2 1 0,1 0-137,-1 2 0,1 2 0,-3 2 0,1 3 0,-1 5 0,-1 5 0,-3 5 0,-3 4-68,-3 3 0,1 4 0,-1 4 0,-3 0 1,-3-1-1,-6 0 0,-2 0 151,-1 3 0,-1-5 1,2-3-1,1-2 1,3-2-1,1-3 1,2 0 62,2-4 0,1 1 0,0-4 0,1 1 0,3-1 0,4-2 0,2-3 43,1-2 1,6-4 0,2 1-1,2-3 1,4-1 0,1 0 0,3 0-1,2-1-225,-1-3 1,-4-1 0,0-4-1,-2 2 1,-2 1 0,-3 1-1,-4-1-1824,-2-1 1964,-7 5 0,4-8 0,-3 3 0</inkml:trace>
  <inkml:trace contextRef="#ctx0" brushRef="#br0" timeOffset="61">10804 10130 7569,'-4'-17'714,"1"1"1,1 7-467,5 9 1,-1 4-1,6 15 1,1 2-1,1 3 1,1 5-1,1 6 1,-1 5-32,1 3 1,-5 1 0,1 2 0,0 0 0,-2-1 0,-2 0 0,-2-3 0,1-6-307,1-4 0,-1 0 0,-3-5 0,0-2 0,0-2 0,0-3 0,0-2-268,0-2 1,0 0 0,0-5-1,0 0 1,0 1 356,0-1 0,0 6 0,0 1 0</inkml:trace>
  <inkml:trace contextRef="#ctx0" brushRef="#br0" timeOffset="62">12175 9502 7569,'-3'-10'222,"3"2"1,8 5 0,8 0-1,11 1 1,6-4 0,6 0 0,6-3 33,3-1 1,-2 0 0,-6 1-1,-2 1 1,-4 1 0,-4 0-1,-5 4 1,-5 0-963,-2-1 1,-6 3 0,-6-2 705,-1 6 0,-1 8 0,-4 7 0</inkml:trace>
  <inkml:trace contextRef="#ctx0" brushRef="#br0" timeOffset="63">12255 9742 7569,'1'6'284,"3"-2"0,3-3 0,5-1 0,3 0 0,4-1 1,4-1-1,5-3 65,6-2 0,5 3 0,8-3 0,1-2 1,2-1-1,-3-2 0,-3 2 0,-4 3-555,-5 3 0,2 2 1,-8 2 205,0 0 0,4-5 0,-3-1 0</inkml:trace>
  <inkml:trace contextRef="#ctx0" brushRef="#br0" timeOffset="64">14036 9536 7569,'-23'-5'348,"6"0"0,3-4 0,4 3 0,3 0 0,3-1 0,6 0 0,4 0-110,4 4 0,2 1 0,2 1 0,5-1 0,7-4 0,8 1 0,8-1 0,9 1-269,7 0 0,-24 2 0,1 1 0,3 0 0,0 1 1,2-1-1,0 0 0,1 1 0,1 0 0,-1 0 0,0 1 1,-1 0-1,0 0 0,-1 0 0,-1 0-25,1-1 1,0 2-1,-5 0 1,0 1-1,0 1 1,-2 0 0,31 2-1,-1 0 1,1-3-1,-30-1 1,0-1 73,1 1 0,-1-2 1,3 1-1,1 0 1,-1 0-1,1 0 1,1 1-1,-1-2 1,2 1-1,1-1 1,0 0-1,1 0 1,1-2-1,0 1 0,-1-1 1,-1-1-25,-1 0 1,-1-1 0,2 0 0,-1 0 0,-2 0 0,0 0-1,-1 0 1,-1 1 0,28-2 0,-8 1 0,-10 2 0,-5 1 37,-5-2 0,-5 3 0,-5-3 1,-3 3-1,-5 1 0,0 0 0,-3 0 18,-2 0 0,4 0 0,-1 0 0,-1 0 0,-1 0 0,-2 0 0,2 0-321,2 0 1,-2 0 0,2 0 0,-3 0 0,-1-2 270,-4-2 0,-12 3 0,-8-4 0</inkml:trace>
  <inkml:trace contextRef="#ctx0" brushRef="#br0" timeOffset="65">14961 9913 8885,'2'-6'60,"1"2"0,5 3 1,3 1-1,5 0 1,4 0-1,5 0 1,6-1-1,3-2 1,3-1-1,1 2 1,0 0-1,0 2 1,0 0 22,-1 0 1,-5 0 0,-3 0 0,-2 0 0,-5 2 0,-3 0 0,-2 2-1,-4 0-133,-5 1 0,3-2 0,-5 4 1,0 2-1,-2 1 0,-3 3 67,-1 2 0,0 3 1,0 5-1,0 0 0,0 1 1,-1 2-1,-3 5 50,-3 2 1,-3 1 0,-2 0-1,1 2 1,-1 1 0,0 1 0,-1-3-49,1-3 0,-1 0 1,6-7-1,0-2 1,0-4-1,2-3 1,3-2-1,0-1-116,2-2 0,0-3 0,0 0-747,0 1 1,2-4 843,1-2 0,4-6 0,4-4 0</inkml:trace>
  <inkml:trace contextRef="#ctx0" brushRef="#br0" timeOffset="66">15749 9868 7569,'0'-30'212,"2"4"1,0 3 0,3 4 0,2 5 0,1 4 0,1 2-1,0 1 1,-1-1 0,1 2-23,1 1 1,3-3-1,1 3 1,2 0 0,1 0-1,0 2 1,0 2 0,1 1-293,-1 0 0,-4 5 1,0 1-1,-4 2 1,-2 0-1,0 0 6,-4 3 1,-1 0-1,-2 0 1,0 1 0,0-1-1,-2-1 1,0-1 180,-2-1 1,-1-4 0,2 3 0,-2 2-91,-1 1 1,3-2 0,0 0 0,3-1 0,2 1 0,3-2-53,2-1 0,0 4 1,6-1-1,1 2 1,1 1-1,0 1 1,2-1 13,2 1 0,-1-1 1,-1 0-1,1 1 1,-1-1-1,-1 1 1,-2-1-1,-1 2 117,-2 2 0,-4-2 0,-2 2 1,-2-2-1,0-2 0,-6 2 0,-7 1 197,-7 1 1,-6 0 0,-4-3-1,-2-1 1,-2 0 0,1 1-1,-1-2-53,2-2 0,3 2 0,7-4-218,3 0 0,-1 5 0,-1-5 0</inkml:trace>
  <inkml:trace contextRef="#ctx0" brushRef="#br0" timeOffset="67">13899 8646 7569,'0'-12'0,"0"1"0,0-1 45,0 1 1,0 3 0,1 1 0,3-1 0,4 2 0,2 2 0,1 1-1,2 1 1,2-2 0,4 1 0,3 2 0,2 1 0,4 0 0,5 0 0,4 0-1,0-1 167,-2-3 0,-1 3 0,1-4 0,-1 1 0,-1 0 0,-1 2 0,-3-1 1,-1 1-153,-3-2 0,-5 0 1,-2 4-1,-1 0 0,-3 0 55,-2 0 0,-5 1 1,-4 3-1,-1 4-29,-2 2 0,0 2 0,0 4 0,-2 3 0,-1 2 1,-5 3-1,-2 3 0,-2 4 23,1 2 1,0 1 0,-2 0 0,-1 0 0,-1 1 0,0-1 0,-1 0-83,1 0 1,0 1 0,3-2 0,1-3 0,0-2 0,-1-1 0,2-2 0,1-2-44,2-3 0,4-6 0,-1 1 0,3-2 0,1-2-393,0 1-771,0-6 0,-4-2 1180,0-8 0,-5-2 0,3-6 0</inkml:trace>
  <inkml:trace contextRef="#ctx0" brushRef="#br0" timeOffset="68">14710 8783 6650,'-6'0'-112,"-4"0"0,3 0 0</inkml:trace>
  <inkml:trace contextRef="#ctx0" brushRef="#br0" timeOffset="69">14710 8783 7761,'1'-7'2553,"3"3"-2443,-3 8 1,6 3-1,-5 4 1,3 0 0,2 2-1,2 1 1,1 3 0,0-1-42,-2 1 0,2-1 1,-3-2-1,3 1 1,2-1-1,-1-1 0,1-2 1,-1 0-170,1-4 1,-5 2 0,0-4 0,-1 0 0,-1 2 0,1-2-2161,1 0 2260,-5-2 0,3-3 0</inkml:trace>
  <inkml:trace contextRef="#ctx0" brushRef="#br0" timeOffset="70">14904 8737 7569,'-7'-8'542,"-1"2"1,-1 3-284,-1 9 0,-1 1 1,-1 12-1,1 1 0,-1 2 1,0 2-1,-2 2 1,-2 0-1752,2 0 1492,2-2 0,-10 9 0,-2 2 0</inkml:trace>
  <inkml:trace contextRef="#ctx0" brushRef="#br0" timeOffset="71">10804 3027 7569,'-62'-11'89,"4"-5"1,28 4 0,0-1 0,-25-9 0,5 7 0,0 5-1,2 3 1,2 2 0,3 3 0,0 0 0,-3 4 0,-2 3 0,-3 5-1,-1 6 1,-2 5 0,-1 3 0,1 1 28,0 3 0,10 1 0,-1 7 1,5 1-1,4 2 0,3 3 1,4 6-1,0 8-88,14-25 1,1 1-1,1 4 1,2 1 0,-2 1-1,1 1 1,2 2 0,1 0-1,1 3 1,0 0 0,1 1-1,0 0 1,0 2 0,1 0-1,1 1 1,0 0-71,1 2 1,1-1 0,-2 2 0,1-1 0,1-3-1,2 1 1,-1 1 0,1 1 0,1 1 0,0-1 0,2 1-1,0 0 1,1-1 0,2-1 0,0-1 0,1 0 41,1 1 0,1-1 0,1-2 0,1 0 0,3 2 1,1 0-1,1-2 0,1-1 0,0-1 0,2 0 1,1-2-1,1 1 0,2-1 0,2-1 41,1 2 1,2-2-1,3 0 1,2-1-1,2-3 1,2-1 0,2-4-1,1-1 1,3-2-1,1-3 1,2-3-1,0-2 1,3-3 0,1-2-1,1-3 1,1-2-84,2-1 0,1-3 0,0-3 0,0-2 0,2-1 0,1-3 0,-1-2 0,1-2 0,0-3 1,0-1-1,-1-3 0,0-1 0,-3-2 0,0-2 57,-2-2 0,-2-1 0,-1-1 0,-2-3 0,-1 0 0,-2-3 0,1-2 0,-2-1 0,-2-2 0,-1-1 0,-2-2 0,-1 0 0,-2-2 0,-3-1 0,0-1 0,-2-2 66,-2-3 1,-2-1-1,-1-1 1,-1-2-1,-1-6 1,-2-1-1,-1-2 1,-2 0-1,0-2 1,-3 0-1,-2-2 1,-1-1-1,-3 0 1,-1-1-70,-3 21 0,-2 0 0,1 0 0,-1-1 1,-1-1-1,0 1 0,-2-1 0,-1 0 1,0 0-1,-4-19 0,-1 0 0,-3 1 0,-3 2 1,-3 0-1,-2 1 0,-3 1 0,-3 1 1,-1 2-1,-3 2 17,-1 2 1,-2 1 0,-3 4 0,-3 2 0,-3 2 0,-3 3 0,-4 1-1,-2 3 1,-2 3 0,-3 3 0,-3 3 0,-3 4 0,19 10 0,-1 1-1,0 2-284,-2 0 0,1 2 0,-2 2 0,-4 2 0,-1 3 0,0 3 253,1 2 0,-1 3 0,1 1 0,-3 3 0,-1 2 0,2 4 0,-3 5 0</inkml:trace>
  <inkml:trace contextRef="#ctx0" brushRef="#br0" timeOffset="72">12152 5185 7569,'-18'-27'-3,"4"2"0,5 3 0,7 7 0,4 8 1,5 8-1,-1 9 0,-2 8 0,-2 5 1,1 5-1,1 5 311,-2 3 1,-1 8-1,-1-3 1,-1 4 0,-1 0-1,-2 1 1,0 0 0,0 0-292,0-1 0,1-4 1,3-2-1,0-1 0,0 0 1,0-2-1,0-4 0,1-6-118,3-2 1,-2-6-1,4-3 1,1-2 286,-1-2 1,-3-5 0,1-6 0,-3-7 0,-1-4-90,0-4 1,1 1 0,2-5 0,2-2 0,1 0 0,3-2-1,2 1 1,5 2-234,3 1 1,2 5 0,3-1 0,2 2-1,2 2 1,-1-1 0,3 2 51,-1 2 1,-4 3 0,2 5 0,-3 0-1,-1 0 1,-2 0 0,-2 2 87,-3 1 0,-4 2 0,0 4 0,-2-1 0,-2 1 0,-5 1 0,-1 1 0,-4 1 50,-1-1 0,-9 2 1,-9 1-1,-7 2 0,-8 1 1,-3-1-1,-3 0 0,1-2-125,3-3 0,9 3 1,6-8-1,7 2 71,3 0 0,7-1 0,1 5 0</inkml:trace>
  <inkml:trace contextRef="#ctx0" brushRef="#br0" timeOffset="73">15372 8611 7569,'0'-16'246,"0"-3"0,2 0 0,0 2 0,3 7 0,0 3 0,2 1 0,-2 0 0,0 0 0,-5-2 2,-6 2 1,-7 7 0,-11 10 0,-3 7-1,-3 6 1,-3 6 0,-2 4 0,2 1-298,3 1 0,2-1 0,5 2 0,2 3 1,2 0-1,3 2 0,5 0 0,3 0-150,5 1 1,1-4 0,4-1 0,1-3 0,6-5 0,5-3 0,5-3 82,3-1 0,1-6 1,-1-1-1,1-5 1,0-2-1,0-3 1,1-1-1,2-2 214,0-2 0,0-1 1,-6-1-1,-2-2 0,-2-2 1,-2-1 101,-1-3 0,-7-1 0,-2-2 0,-4 0 0,-4-2 1,-6-3-1,-8 1 0,-8-1-224,-6 3 1,-8 7 0,-1 3 0,-4 3 0,-1 3 23,1 6 0,4 10 0,2 11 0</inkml:trace>
  <inkml:trace contextRef="#ctx0" brushRef="#br0" timeOffset="74">19404 3518 7569,'-23'-21'-26,"-1"-2"1,0 1 0,-1 0 0,0 4 0,-1 1 0,-1 0 0,-2-1 0,-1 2 0,-6-2 0,-6 2 0,-5-1 0,-4 2 0,-2 0 0,-4 1 0,-4 2 0,-1 5 126,0 1 0,29 4 1,0 1-1,-32 1 1,31 0-1,0 1 1,-2 1-1,0 1 0,0 2 1,-1 1-1,0 3 1,0 0-1,-1 2 1,0 0-52,-1 0 0,-1 1 1,2 1-1,-1 0 1,-3 1-1,0 0 1,1 0-1,1 1 0,0 1 1,0 1-1,0 1 1,-1 1-1,0 2 1,-1 0-64,1 1 1,-1 0 0,-2 4 0,0 0 0,2 2 0,0 0 0,1 2 0,1 0 0,1 0 0,1 1 0,2 0 0,1 0 0,1 1 0,2 2 0,1 1 0,2 1 46,1 2 0,1 0 0,1 3 0,2 1 1,1 0-1,1 1 0,1 0 0,2 1 0,1 2 1,1 0-1,3 1 0,2 1 0,1 0 0,3 0-44,1 1 1,2-1 0,2 0 0,3-1 0,2-2 0,3 0 0,2 0 0,3-1 0,1-1 0,3 0 0,2-1 0,2 0 0,2-2-1,2-1 1,2-2 0,0-1-32,2 0 1,2-2 0,1-2 0,3-1 0,0 0 0,2-2 0,1-1 0,2-3 0,2-1 0,1-2 0,2-2 0,1-2 0,1-2 0,0-1 102,2-3 0,1-2 0,3 0 1,0-3-1,0-3 0,1 0 0,1-2 1,1-1-1,0 0 0,0-2 0,3 0 1,-1-3-1,0-1 0,-1-1 1,1-3-1,0-1-25,0-2 1,0-2 0,-6 2 0,1-1-1,0-2 1,0-2 0,0 0 0,-1-1 0,-2-1-1,0-2 1,-2 0 0,-1-1 0,-4 0-1,-1-1-18,-1-2 1,-2-1 0,-1-1 0,-1-2-1,-2-1 1,-1-1 0,-2-1 0,-1-1 0,-2 0-1,-2-2 1,-2-1 0,-3-2 0,0 0 0,-3-2-1,-2-2 1,-2-1 20,-1-2 1,-1-1 0,-2 0 0,-1-1 0,-2-5 0,-2-1 0,-1 1-1,-1-1 1,0-1 0,-2-1 0,0-1 0,-1 0 0,-3 0 0,-1-1-71,-2 3 1,-1 1 0,-1 1-1,-1 2 1,-3 6 0,-2 2-1,-1 1 1,0 2 0,-2 2-1,-2 1 1,-1 3 0,-3 2-1,1 2 1,-2 2 0,-2 3-1,0 2-272,-2 3 0,0 3 1,0 1-1,-1 2 0,-1 3 1,-2 2-1,1 2 0,0 1 1,-28 0-1,5 6 1,8 6-1858,5 9 2159,4 9 0,2 3 0,3 5 0,7 1 0,9 6 0,8 3 0</inkml:trace>
  <inkml:trace contextRef="#ctx0" brushRef="#br0" timeOffset="75">20192 4957 7569,'-46'-17'154,"1"1"0,-1 0 0,2 6 0,2 4 0,4 5 0,2 3 0,2 7 1,1 4-1,2 3 0,4 3 0,-1 4 0,-2 5-252,1 5 1,-2 0 0,3 9-1,-2 1 1,0 3 0,1 2 0,3 0-1,5-2 250,2-3 1,10-5 0,1 1 0,6-3 0,3-6 0,4-3 0,6-3 115,7-2 0,6-7 0,7-1 0,7-5 0,6-7 0,7-4 0,5-7 0,5-5-623,-29 5 0,-1-1 355,29-12 0,-29 11 0,0 0 0,26-12 0</inkml:trace>
  <inkml:trace contextRef="#ctx0" brushRef="#br0" timeOffset="76">15658 8908 7569,'-10'-15'369,"1"1"1,3 3 0,2 4 0,6 6 0,7 6-211,5 4 1,5 4 0,-2 1 0,0 1-1,4 0 1,0 0 0,1 1 0,-2-1-330,-1 1 0,-5-4 0,1 0 1,-1-3-1,-1 0 0,0 1 0,-3 0-1024,0-2 1,-5 2 1193,-1-2 0,2-3 0,1 0 0</inkml:trace>
  <inkml:trace contextRef="#ctx0" brushRef="#br0" timeOffset="77">15932 8874 7569,'-11'-11'200,"1"-1"0,1 1 0,2-1 0,1 2 0,1 1 141,0 2 0,0 4 0,1 1 0,-4 4 0,-2 6 1,-1 3-538,-1 4 0,1 4 0,-1 7 1,1 0-1,0 1 0,-1 0 1,1-1-1,1 1-723,2 1 0,-1-5 919,5 0 0,-5 0 0,3-6 0</inkml:trace>
  <inkml:trace contextRef="#ctx0" brushRef="#br0" timeOffset="78">16149 8474 7569,'-5'-29'754,"-3"4"0,0 4 0,0 6-570,4 2 1,3 10 0,1 5 0,0 10 0,1 4 0,2 6 0,0 2 0,1 4-370,1 1 1,-3-4 0,1 2 0,-1-4-1,-2-3 1,0-2 0,0-2-187,0-2 1,0-1-1,0-2 472,0 1 1,0-5 0,1 0 0,3-2 0,3-3 0,5 1-41,3 1 0,-1-2 0,5 5 0,1-1 0,3-1 0,3 1 0,1 1 0,1 2-91,0 1 0,-1 1 0,-4 1 0,-2-1 1,0 0-1,-4 1 0,0-1 20,-3 1 1,-3 0 0,-3 2 0,-4 3 0,-3-1 0,-1 2 0,-3 0 0,-3 2 47,-5 2 0,-12 1 0,-1-1 0,-3 0 0,-2-2 0,0-2 0,-2-1-257,2-3 1,1-3 0,7-2 0,2-3-1,2-1 219,1-2 0,-2-2 0,-5-1 0</inkml:trace>
  <inkml:trace contextRef="#ctx0" brushRef="#br0" timeOffset="79">16172 8440 7569,'-4'-25'549,"0"2"0,2 5 0,1 4-212,1 3 1,1 0-1,3 3 1,6 1-1,8 1 1,11 1 0,10 0-1,11 2-430,4 2 1,-2 1-1,-2 0 1,-3 0-1,-3 0 1,-2 0 92,-4 0 0,-8 10 0,-2 3 0</inkml:trace>
  <inkml:trace contextRef="#ctx0" brushRef="#br0" timeOffset="80">17542 9137 7569,'-17'-5'94,"0"3"1,6-1-1,-1 1 1,3 2 0,7 0-1,11 0 1,11 0 0,9 0-1,6 0 1,3-1 1892,4-3-1915,2 3 0,2-9 0,-2 3 1,-2 1-1,-4 1 0,-4 1 0,-3 0 1,-6 2-489,-5 1 0,-3 1 0,-6 0 1,-1 1 415,-2 3 0,-3 2 0,-5 5 0</inkml:trace>
  <inkml:trace contextRef="#ctx0" brushRef="#br0" timeOffset="81">17622 9399 7920,'5'-6'286,"2"1"0,4 4 0,1-2 0,0-2 0,5 0 0,6-1 0,6 1 0,3-2-105,-2 1 1,2 3 0,-6-2 0,0 1 0,-2 1 0,-3 1-182,-1 5 0,1 3 0,-3 6 0</inkml:trace>
  <inkml:trace contextRef="#ctx0" brushRef="#br0" timeOffset="82">18490 8429 7569,'0'-22'15,"2"3"1,0 4 0,3 1 0,2 0-1,1-1 1,3 1 0,0 1 0,0 2-1,2-1 1,1 1 0,3-1 0,-1 2 0,2 1-1,0 2 1,1-2 0,0 0 0,0 0 104,1 1 0,2 5 0,0-4 0,1 2 0,0 3 0,0 0 1,-1 2-1,-2 0-138,-1 0 0,-5 2 1,1 1-1,-2 5 0,-3 2 1,-2 2-1,-5 0 1,-1 2-24,-2 1 1,0 5-1,-3-4 1,-3 1 0,-7 0-1,-2 1 1,-3 1 46,0-1 1,3 0 0,-3-4 0,1 1 0,0-1 0,1-2 199,2 0 1,3-1-128,8 1 0,5-5 0,13 1 0,4 1 0,4 1 1,3 1-1,2 1-11,1-1 1,1 1 0,4 0 0,-1 4 0,-2 1 0,-4 2 0,-3 0-92,-1 2 0,-6-4 0,-3 3 0,-5 1 0,-5 3 0,-5 3 0,-6-2 0,-7-1 11,-6-1 1,-2 0 0,-9 0 0,-3-2 0,-2-2 0,2-3 0,2-4 0,2 0-47,0-1 1,2-3-1,7-2 1,2-1 0,4-2-1,2-2-767,1-1 0,7-1 825,5-3 0,11-2 0,6-6 0</inkml:trace>
  <inkml:trace contextRef="#ctx0" brushRef="#br0" timeOffset="83">19358 8646 7569,'0'-16'196,"0"1"0,0 1 1,-1 1-1,-3 2 1,-3 0-1,-3 0 38,-2 4 0,1 3 0,-1 9 0,1 7 0,-2 5 1,0 5-1,1 2 0,2 3-327,-1 3 0,6 3 0,2 1 0,1 1 0,5-1 0,3-1 0,7-3 7,3-3 0,3-3 1,4-2-1,1-5 1,3-4-1,3-5 1,3-3 160,2-3 0,-1-2 0,0-3 0,1-6 0,-2-4 0,-3-4 0,-3 0 0,-5-4 110,-3 0 1,1-6-1,-8-1 1,-3-1 0,-3-3-1,-3-1 1,-2-2 0,-3-2-288,-6-1 1,-6 5 0,-13 6 0,-3 4 0,-4 6 0,-4 5-1,-5 7-575,-6 4 1,6 6 0,-1 4-1,3 6 677,4 8 0,-3 5 0,-1 6 0</inkml:trace>
  <inkml:trace contextRef="#ctx0" brushRef="#br0" timeOffset="84">18673 9342 7569,'-18'-17'600,"4"1"1,7 5-239,7 3 0,11 3 1,12 5-1,7 0 0,9 0 1,6 0-1,7 0 0,5 0 1,3 0-307,1 0 1,4-1 0,-2-2-1,-30 1 1,0-1 0,2 1 0,0-1-1,-1 0 1,0 0 0,0 0 0,0 0-181,-2-2 0,0 1 0,32-7 0,-32 6 1,1 0-1,25-4 0,-6 2 0,-9-2 1,-6 0-1,-9 0-793,-7 2 1,-4 4 916,-6-1 0,-15 8 0,-3 2 0</inkml:trace>
  <inkml:trace contextRef="#ctx0" brushRef="#br0" timeOffset="85">18936 9571 7569,'-8'-16'158,"2"1"1,1 1 0,2 2 481,2 0 1,1 7 0,0 5 0,0 6-631,0 5 1,0 1 0,0 3 0,0 5 0,-1 1-1,-2 2 1,-2 0-39,-1 0 0,3 3 1,-1 1-1,3-2 1,1-1-1,1-2 0,3-2 21,4-1 0,2-3 1,1 1-1,1 0 1,-1-4-1,1-3 1,0-3-1,4 1-172,3-2 0,-2 1 0,2-5 0,2 2 0,-1-2 1,0 0-1,-2-2-2356,-1 0 2535,-2 0 0,-4-5 0,1-2 0</inkml:trace>
  <inkml:trace contextRef="#ctx0" brushRef="#br0" timeOffset="86">19198 9776 7569,'7'-16'254,"-2"7"1,-5-3 0,1 4 0,2 0 1664,1 0-1598,-1 6 1,-3-2 0,0 8 0,0 3 0,0 5-202,0 3 0,4 3 0,0 6 1,-2 1-1,1 2 0,0 0 1,0-1-1,0 1-252,-2-2 1,0 3 0,2-1 0,1-2 0,-2-1 0,0-2 0,-2-2 0,0-2-731,0-1 0,0-2 0,0-4 0,1 1 862,3-1 0,-3 5 0,4 2 0</inkml:trace>
  <inkml:trace contextRef="#ctx0" brushRef="#br0" timeOffset="87">19735 9799 7569,'0'-34'92,"0"1"0,0 2 0,0 5 0,2 2 0,0 0 0,2-2 268,-2-1 0,0-3 0,-2 5 0,0 2 0,-2 4 1,-1 2-1,-5 3 0,-3 3-258,-5 3 0,1 3 0,-6 5 0,-4 0 0,0 1 0,-3 5 0,-1 6-218,0 10 1,-3 2 0,5 6-1,3 2 1,5 1 0,8 0-1,6-1 1,3-2-107,2 2 1,11-4 0,5-1 0,8-3 0,5-3 0,3-3 0,1-7 0,3-5 250,-1-5 1,1-2-1,-2-3 1,-1-4-1,-3-2 1,-3-3 0,-3-1 169,-1-1 1,-5-4 0,-4 4 0,-4 0 0,-4-1 0,-1 1 630,-2 1 1,-2 4-783,-1 6 1,-4 14 0,1 14 0,-1 4 0,0 4 0,0 1 115,2 1 1,-4 1 0,3-1 0,0 0 0,2 2 0,1 0 0,0 1 0,0-2-47,0-4 1,0-5-1,1-1 1,2-3-1,2-5 1,0 0-1,0-3-282,-3-1 0,0-6 0,-1-1 0,2 1-3223,0-1 3387,1-3 0,1 2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2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19758 5459 7569,'-15'-4'161,"1"4"1,4 11 0,3 14-1,2 16 1,-2 9 0,-3 10 0,4-28-1,0 2 1,0 2 0,-1 1 0,1 3-1,-1-1 1,-1 2 0,0 1-1,1-1 1,0 1 0,1 0 0,1 0-41,1 1 0,0-1 1,0-3-1,-1-2 1,3 1-1,1-1 1,0-3-1,0-1 1,4 27-1,4-5 1,5-6-1,3-4 0,3-7-246,0-8 1,2-6 0,-5-5 0,-1-5-1,-1-5 235,-2-5 1,2-10-1,2-10 1,7-12-1,6-11 1,8-13-1,-14 21 1,1-1-1,3-5 1,2-1-79,3-3 0,1 0 0,1-1 1,1-1-1,1 1 0,1-1 0,2-2 1,0-2-1,-10 13 0,0 1 0,0-2 1,1-1-1,1 0 0,0-1 0,0-1 1,1 0-1,0 0 0,1-1 0,0-1 1,-1 1-66,2-1 0,0-1 1,0 0-1,1-2 0,0 0 1,0 0-1,0-1 1,0-1-1,-1 0 0,1 1 1,0-1-1,-1 0 0,-1 0 1,1 0-1,-1 0 1,1 1-1,0 0 0,-1 0 1,0 1-1,0 0 0,-1 0 1,1 1-1,-1 0 1,0 0 160,0 1 1,-1 0 0,-1 0-1,-1 4 1,0 0 0,0 1 0,0 0-1,-1 1 1,1 1 0,10-13-1,0 2 1,-4 6 0,-1 2 0,-4 6-1,-1 2 1,18-15 0,-11 15-129,-7 11 0,-7 12 0,-5 9 0,-1 0 0,-1-2 0,1-1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5:45.5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5665 8166 7569,'-12'0'-75,"1"0"224,-1 0 1,5 0 0,1 1 0,2 3-1,4 5 1,4 4 0,1 4 0,1 4-1,-1 4 1,0 3 68,-2 4 0,-2-3 0,-1 1 0,1 2 0,2 0 0,1-1 0,-2-1 0,-1-2 0,-1-3 0,0-1-139,0-1 0,0-4 1,0-1-1,0-2 0,0-2 1,2-2-41,1-5 0,0 2 0,5-5 0,0-2 1,3 0-1,0-4 0,0 0 93,1-2 1,-1-1-1,1 2 1,-1 0 0,1 0-1,-1 2 1,0 1 6,1 0-150,4-5 1,2 4 0,6-3 0,3 2-1,3 1 1,5-1 0,3-2-68,3 1 1,9-3 0,3 0 0,4-2 0,3 0 0,2-1 0,-30 5 0,1-2 0,1 1-1,2-1 54,1 0 1,1 0-1,1 1 1,0 0-1,1 1 1,0-1 0,1 2-1,-1-1 1,2 0-1,0-1 1,2 0-1,1 0 1,1 0 0,1 0-1,1 0 1,0 1 35,1 0 0,0 0 0,-1 2 0,2 0 0,1-1 0,0 0 0,1 0 0,0 0 0,3 0 0,-1 1 0,2-1 0,-1 1 0,1 0 0,1 1-58,-1 0 1,1 1 0,0-2-1,1 0 1,1-1 0,0 1-1,2-1 1,0 1 0,1-1 0,0 1-1,1 0 1,0 0 0,0 0-1,0 0 40,0 0 1,-1 0 0,1-1 0,-1-1 0,-1 1 0,1 1 0,-2-1 0,0 0-1,0 0 1,-2 0 0,-1 0 0,-2 0 0,-2-1 0,-2 0 0,-2 0 0,-1 1 59,-2-2 1,0 2 0,-2 2 0,-2-1 0,-1 0 0,0-1 0,-4 1 0,-1 1 0,-2-1 0,-2 0 0,29-1 0,-4 2 0,-5 1-9,-3 0 0,-9-4 0,-2 0 0,-4 2 0,-3 0 0,-6 1 1,-3-1-26,-3-2 0,-9 0 0,1 4 863,0 0 0,-6-5-618,-1-3 0,-3-2 0,-1-1 1,1-1-312,3 1 0,-3 0 1,4-1-1,-1 1 0,0-1 1,-2 0-1,0-2 33,-2-2 1,0-4-1,0 2 1,0-1-1,0 2 1,0-1 0,-2 1-167,-1 1 0,1-3 0,-2 4-1522,3 1 0,8 6 1700,4 4 0,11 8 0,7 2 0</inkml:trace>
  <inkml:trace contextRef="#ctx0" brushRef="#br0" timeOffset="1">7995 8897 7569,'-2'-14'200,"0"2"0,-2 2 1,0 1-1,0 1 0,1 0 1,-1 0-1,1 3-33,3 5 0,-1 7 0,7 8 1,1 5-1,-1 4 0,3 5 1,1 3-1,1 5 0,1 1-11,-1 1 0,-3 3 0,0-4 0,0-1 0,3-1 0,0-2 0,-1-1-151,-2-3 0,1 2 1,-6-5-1,0-2 1,-2-1-1,-2-1 1,-3-1-1,-3-3 72,-4-4 0,-5 1 0,-4 0 0,-6-2 0,-4-2 0,-5-2 0,-1-1 1,-2-2 86,1-2 1,5-1 0,4-4-1,3 0 1,4 0-529,4 0 1,7-2 0,8 0 0,9-2 0,10 0 0,11 0 363,10 0 0,11-4 0,3 1 0</inkml:trace>
  <inkml:trace contextRef="#ctx0" brushRef="#br0" timeOffset="2">11215 8006 7569,'-23'-11'64,"1"4"0,4-2 0,3 6 0,2-1 1,2 0-1,-1 0 0,2 3 0,2 3 1,5 6-1,1 3 0,2 3 0,0 3 75,0 1 0,0 1 1,0 4-1,0-1 1,0 1-1,0 0 1,0 0-1,-1 0-193,-3 0 0,3-2 0,-3-2 0,3-2 1,1-2-1,0 0 99,0-1 1,0-1-1,0-2 66,0 1 0,4-5 0,1 0 0,1-2 0,3-2 1,1 1-1,3 0 36,2-1 1,4-2 0,9-1 0,6 0 0,7-1-1,6-3-103,6-4 1,9-2 0,-25 4 0,1-1-1,1 1 1,1-2 0,2 1 0,1-1-1,2 1 1,1-1 0,3 0 0,1 1-1,3-1 1,1-1-16,1 0 1,1 0 0,3 1 0,0-1 0,1-1 0,0-1 0,0 2 0,0 1 0,1-1 0,0 1 0,0 1 0,-1 1 0,-2 1 0,0 2 0,-1 0 0,-2 2-30,-1 0 1,-1 0-1,-2 1 1,-1 0 0,1 0-1,0 0 1,1 1 0,0 0-1,0 0 1,1 0-1,1 2 1,0-1 0,0 1-1,0-1-2,-2 1 0,1 0 0,4-1 0,0-1 0,-4 0 1,0-2-1,-2 1 0,0 0 0,-2 0 0,-1 0 0,-3 0 1,-1-1-1,-2 0 0,-1-2-56,0 0 1,0-1-1,-4 1 1,1 1-1,-3-1 1,1 0 0,-3 1-1,0-1 1,26-3-1,-4 0 1,-7 2 0,-5 1 49,-5 0 0,-2 1 0,-3-3 1,-1 1-1,-3 1 0,-3 0 0,-3 2 57,-2 1 0,-6-4 0,2 0 0,0 2 0,-3 0 0,-1 2-54,-2 0 82,0 0 0,-4-1 0,-2-1 180,0-2 0,-4-5 0,2 1 1,-4-2-1,-5-1 0,1-1 1,-1 1-89,0-1 1,-1 1 0,-2-2-1,3-1 1,1-1 0,1 0-1,0 0-180,1-1 1,-1-4 0,4 1 0,-1-2 0,-2-1 0,-1 2 0,2 2-1202,0 1 0,2 2 3,0 4 0,0 6 0,0 6 1209,0 9 0,0 7 0,0 5 0</inkml:trace>
  <inkml:trace contextRef="#ctx0" brushRef="#br0" timeOffset="3">13031 8920 7569,'-6'-17'96,"1"5"0,5-1 0,0 5 1,0-1-1,0-1 0,0-1 0,0-1 1,0 1-1,0-1 0,-1 1 0,-3 0 1,-4 0-1,-3 3 0,-3 1 0,-3 2 255,-1 3 1,-4 0 0,-5 4 0,2 1 0,0 5 0,3 2 0,-1 3 0,0 2-363,0 4 1,4 3-1,1 1 1,2 1 0,2 1-1,2 3 1,5 0-75,3 0 0,4 4 0,5-2 0,8 2 0,8-2 0,9-3 0,5-3 0,6-4 199,4-5 1,7-1 0,-2-10-1,-3-1 1,-3-3 0,-3-3-1,-3-2 1,-5-1-238,-5-3 1,-9 4 0,-4 0 122,-2 0 0,-12 9 0,-2-3 0</inkml:trace>
  <inkml:trace contextRef="#ctx0" brushRef="#br0" timeOffset="4">15944 7675 7569,'-17'-23'61,"8"5"0,-2 4 1,1 5-1,-1 6 1,0 1-1,1 4 1,2 1-1,4 6 1,3 5 214,1 5 1,0 3 0,1 1 0,3 0 0,4-1 0,2 2-1,0 2 1,-1 0-297,-1 0 0,-1-2 1,5-1-1,-1 0 1,-1-2-1,-1-2 1,-3-2-183,0-1 222,2-3 1,-2 3 0,2-4-1,0-2 1,1-1 0,1-1-1,3-1 49,2-1 0,0 3 0,8-5 1,6-1-1,9-2 0,12-1 0,12 0 1,-26 0-1,2 0 10,3 0 1,1 0 0,4-2-1,1-1 1,2 0 0,1 0 0,2-1-1,0 0 1,4 1 0,1 0-1,3-1 1,0 1 0,-16 1 0,-1 0-1,1 0-59,2-1 0,1 0 0,0 0 0,1 1 0,0 0 0,0 0 1,2-1-1,1 1 0,-1 0 0,3 0 0,-1 1 0,1-1 1,0 1-1,0 0 0,-1-1 0,1 1 0,0 0 0,0 0 0,-2-1 1,1 1-1,-1 0-64,-1 0 1,-1 0 0,1 0 0,2 1 0,-1-1 0,0 1 0,-3 0 0,0-1 0,-1 1 0,-1-1 0,0 0 0,-1 0 0,20-1 0,0 0 0,-3 1 0,-1 0 0,0 0 0,0 1 0,-1 0 0,0 0-3,0 0 0,-2 0 0,-3-1 0,-2 0 0,-2 0 0,-2 0 0,-3-1 0,-2 0 0,-1 1 0,-2-1 1,-2 2-1,-2-1 0,0 1 0,-1-1-7,-2-1 0,-1 0 1,25 1-1,-3-3 0,-11 3 1,-6 1-1,-7 0 0,-5 0-62,-4 0 223,-7 0 0,2 0 0,-6 0 0,2 0 0,1 0 0,1 0 1,-1 0-57,-1 0 1,-1 0 0,2 0-1,2 0 1,-2 0 0,-2 0 0,0 0-1,-2-2 67,-3-1 0,4 0 0,-5-4 0,2-2 0,-2-1 87,-1-2 0,-1 1 1,-4-1-1,0 0 1,-2-4-1,0-1 1,-2-2-33,2-1 0,-3 1 1,1-3-1,1-1 1,1 0-1,-1 0 1,-1 2-1,2-1-136,1-1 0,1 7 0,0-7 0,0 2 0,0 2 0,0 2 0,0 0-957,0 3 1,3 5 0,2 3 0,0 2-1,2 5 919,-1 6 0,-3 13 0,2 4 0</inkml:trace>
  <inkml:trace contextRef="#ctx0" brushRef="#br0" timeOffset="5">17714 8554 7569,'0'-18'211,"-4"2"0,0 5 0,0-1 0,1 1 0,-1 2 0,1 6 0,2 11 0,1 8 0,0 6 0,0 2-144,0 3 1,1 2 0,2 5 0,2 0-1,0 1 1,1-1 0,-1-1 0,2-1 0,-2-3-1,0-1-148,-3-3 1,3-5 0,-1-2 0,-1-1 0,-2-3 0,-1-2-186,0 0 0,0-1 0,0 1 0,-1-2 0,-3-1 0,-4-2 266,-2 2 0,-11-4 0,-4 0 0</inkml:trace>
  <inkml:trace contextRef="#ctx0" brushRef="#br0" timeOffset="6">17588 8588 7569,'-1'-27'170,"-2"-3"0,0 2 0,0 4 1,2 5-1,2 3-1,3 2 0,2 1 0,7 2 1,2-1-1,4 1 0,4 1 1,5 1-1,5 3-146,4 0 0,6 3 0,-1 3 0,1 1 0,0 4 1,-2 5-1,-3 4 0,-4 1-92,-2 2 1,-7 1 0,2 3-1,-5-1 1,-2 0 0,-7-1-1,-2 0 151,-4 0 1,-4-5 0,-2 1 0,-7-3-1,-11-1 1,-7-2 137,-6-2 1,-5 1-1,-3 2 1,-4-1 0,-2-2-221,-2 2 0,1 1 0,-1 2 0</inkml:trace>
  <inkml:trace contextRef="#ctx0" brushRef="#br0" timeOffset="7">3049 10964 7569,'-5'-6'565,"-1"1"-477,0 5 1,1-3 0,6 2 0,3 3 0,4 2 0,6 2 0,5 1 0,3 0 0,2 1 0,3-2 0,2-1-57,0-2 1,4-2 0,-2-1 0,0-1 0,1-3 0,-4-2 0,-1-2 0,-5 1 0,1-1-1,-2 2 0,-6-3 0,0 5 0,-3 0 0,-4 0 0,0 1 23,1 0 1,-3-2 0,1 0 0,-2-1-23,-3-3 1,-1-1-1,-1-2 1,0 1-1,0-1 1,0 1-1,-1-2 1,-3-1-4,-3-1 0,-3-5 0,-2 1 1,1-3-1,-1-1 0,1 0 1,1 1-1,1-1 33,1 0 1,4-3-1,-2 1 1,1 2 0,3 0-1,0 3 1,2 0 20,0 2 1,2-2-1,1 3 1,5-1-1,2-1 1,3 0 0,1 0-48,1-1 1,10 0 0,2-1-1,3 5 1,1 3 0,-3 7-1,-2 3 1,2 3-155,2 0 1,-5 9-1,2 4 1,-5 3 0,-1 6-1,-2 3 1,0 5 0,-1 0 15,-3 0 1,-6 1-1,-3 4 1,-1 2-1,-2 3 1,-2-1 0,-2 2 37,-3-1 0,1-3 0,-4 1 0,-1-2 0,0-3 0,2-2 0,1-3 178,3-4 1,0-3 0,2-10-1,0 0 1,2 1 0,1-2-1,6-2 135,5-5 1,0-1 0,5-2-1,3 0 1,2 0 0,4 0-1,0 0-81,0 0 1,3 0 0,-1-2-1,0 0 1,-1-2 0,-1 0-1,-3 0-195,0 1 1,-6-1 0,-2 4 0,0 0-1,-4 1 26,-5 3 0,-13 7 0,-7 7 0</inkml:trace>
  <inkml:trace contextRef="#ctx0" brushRef="#br0" timeOffset="8">4854 10621 7569,'-6'-11'287,"3"1"0,6 2 0,4 4 0,3 3 1,3 1-1,1 0 0,2 0 0,2 1-73,3 3 0,-4-3 0,2 5 0,2-3 0,0 1 0,2-1 0,0-2 0,0-1-352,0 0 0,-1 0 0,1 0 1,-1 0-1,-2 0 0,-2 0 1,-2 0-1801,-2 0 968,-1 0 970,-7 0 0,-1 0 0,-5 0 0</inkml:trace>
  <inkml:trace contextRef="#ctx0" brushRef="#br0" timeOffset="9">4968 10896 7569,'1'-7'277,"4"3"1,6 3 0,4 1 0,3-1-1,3-2 155,5-1 1,3-3 0,6 2 0,2-2 0,1 0 0,-2 0 0,-3 2 0,-4 2-518,-1-1 1,-7 0 0,-5 4 84,-4 0 0,0 10 0,-1 3 0</inkml:trace>
  <inkml:trace contextRef="#ctx0" brushRef="#br0" timeOffset="10">6270 10302 7569,'-11'-11'-272,"-1"4"359,6-3 1,1 3 0,5-4 0,1 0 0,2-1 0,0 1 0,0-1 0,-1 1 0,1-1 183,1 1 0,0 6 0,-4 6 0,0 9 0,0 8 1,0 5-1,0 4 0,0 4 0,0 5 0,0 3-311,0 2 1,0 1 0,1 3 0,3 0 0,2-2 0,2-1 0,-1 0 0,2 0-101,1-1 1,-2-9 0,0-1 0,0-6 0,1-3 0,0-3 0,-2-4 0,-2-2-124,-3-2 0,3-3 263,-1-1 0,0-4 0,-4 2 0</inkml:trace>
  <inkml:trace contextRef="#ctx0" brushRef="#br0" timeOffset="11">6190 10473 7569,'-10'-23'196,"2"0"0,3 0 1,5 1-1,2-1 0,3 0 1,5 0-1,4-1 0,1-1-83,1-2 1,3-4-1,7 5 1,1 2 0,-2 3-1,-1 7 1,0 6-1,1 4-62,2 2 0,0 2 1,-4 2-1,-1 0 0,1 5 1,0 2-138,0 3 0,-5 2 1,-2-1-1,-2 2 1,-2 4-1,-6 3 0,-3 1 1,-3 1 100,0 2 1,-6-2 0,-2 3-1,-6-3 1,-5-1 0,-4 0-1,-4 0 1,-3 0-110,-3-1 0,-2 1 0,1-1 0,1-3 0,3-4 0,4-2 0,6-2 94,5 1 0,2-6 0,2-1 0</inkml:trace>
  <inkml:trace contextRef="#ctx0" brushRef="#br0" timeOffset="12">6830 10267 7569,'-5'-11'597,"-2"0"0,-4 0-451,-1 4 1,6 7 0,2 7 0,3 4-1,1 1 1,0 5 0,0 4 0,0 6-167,0 2 0,5 2 0,1 3 1,2 1-1,0 1 0,1-1 1,1-2-1,1-1-29,1-3 0,0 3 0,2-5 0,3-2 1,-1-2-1,2-3 0,0-2-50,2-2 1,2-2 0,2-5 0,1-2 0,2-2 0,-2-3 0,-1 0-53,-1-2 1,-1-2-1,-2 0 1,-2-3 0,-2-2-1,-2 0 1,-1-1 150,-2 0 0,6 1 0,1-5 0</inkml:trace>
  <inkml:trace contextRef="#ctx0" brushRef="#br0" timeOffset="13">6910 10667 7893,'-5'-11'530,"-3"-1"0,3 5 1,1-1-1,4 0-453,4 2 0,3-4 0,9 2 0,4-1 0,5 1 0,6 0 0,2 0 0,0 1-368,-3-1 0,-1 4 1,-3-2-1,0 0 0,0 0 1,-2 0-1,-2 1 291,-3 0 0,2-9 0,-3 1 0</inkml:trace>
  <inkml:trace contextRef="#ctx0" brushRef="#br0" timeOffset="14">6921 10302 7569,'-28'-16'544,"5"1"1,7 0 0,8 4 0,4-1-431,3 1 0,7 1 0,6 1 1,7 1-1,8-1 0,8-1 1,7 0-1,4 1-294,-2 1 1,-1 6 0,3-2 0,-2 3 0,-3 1 0,-6 0 0,-4 0-44,-3 0 1,-3 0 0,-5 0 0,-2 0 0,-1 1 0,-3 2 0,-2 0 144,0 0 0,-1-2 0,-1 0 0,-1 2 0,-1 1 0,0 0 0,-2 1 0,-1 2 360,0 3 0,-4 7 0,4 2 0,-1 4 0,0 3 0,-1 6 0,-2 4-63,-1 2 0,0 5 1,0-2-1,0 0 0,0 0 1,0-2-1,1-2-255,3-1 0,-2-7 0,5-2 1,-1-5-1,-1-3 0,1-3 1,0-4-1,-1 0-590,-3-1 1,1-5-77,1-2 1,-4-11 701,0-5 0,-6-7 0,-5 1 0</inkml:trace>
  <inkml:trace contextRef="#ctx0" brushRef="#br0" timeOffset="15">7469 10336 7569,'7'-12'308,"-2"-3"0,-5 0 0,1 1 1,3 1-1,3 2 0,4-2 1,0-1 22,0-1 1,5-4 0,0 3-1,2-1 1,2 1 0,3 3 0,2 3-399,2 2 1,0 6-1,-4-2 1,-1 4 0,1 2-1,-1 5 1,-2 2-125,-1 3 0,-9 7 0,0 0 0,-2 4 0,-3 4 0,-1 3 0,-5 3 0,-6 3 167,-3 2 1,-6-1 0,-3 4-1,-3 1 1,-1-1 0,0-3 0,2-4-1,2-2 29,4-2 1,3-8 0,4 0 0,5-5 0,1-3 0,2-1 0,0-2-16,0 1 0,5-6 1,3-2-1,2-3 0,3-1 1,2 0-1,3 0-92,0 0 0,3 0 0,-2 0 1,3-1 101,1-3 0,0-2 0,-1-6 0</inkml:trace>
  <inkml:trace contextRef="#ctx0" brushRef="#br0" timeOffset="16">8337 10758 7569,'-5'-6'171,"-1"-4"0,-4 2 0,1-1 1,2 1-1,1 0 0,1-1 0,-1-2 1,-1-3-1,0-3 0,-1-1 1,0-2-1,0-1 0,-1-4 0,0-1 1,1-5-50,-1-2 0,3-5 1,0 0-1,-1 3 0,2 2 1,0 5-1,3 2 0,0 6-13,2 2 0,0 7 0,0 3-319,0-1 0,0 6 1,2 3-1,1 6-15,5 4 1,7 3 0,4 1 0,3 1 0,1 0 0,0 0 0,-1-1 122,1-3 0,1-1 0,2-7 0,-1 0 1,-1-2-1,-2-1 0,-1 0 0,-2-1 164,-1-3 0,-1-2 1,-3-6-1,1 1 1,-2 0-1,-3-1 1,-3 0 310,2-4 1,-2 2-1,-1-3 1,0 0-189,1 3 1,-5 5-1,2 4 1,-3 4-1,-1 7 1,0 7-197,0 6 1,0 4 0,0 3 0,0 4 0,0 1 0,0 1-1,0 1 1,1-1-252,3 1 1,-1-1-1,4-1 1,2-2-1,1-1 1,2-4-127,-1-3 0,1-1 1,-1-5-1,2-1 1,1-2-1,2-5 388,2-3 0,-4-3 0,2-1 0</inkml:trace>
  <inkml:trace contextRef="#ctx0" brushRef="#br0" timeOffset="17">8977 10256 7569,'-9'-11'1224,"-3"-1"0,2 6-954,3 2 1,0 4 0,0 5 0,3 6-1,1 8 1,1 7 0,-2 6 0,2 3-465,0 3 1,7 0-1,3-3 1,2-1 0,3 0-1,2-1 1,4-4-43,3-6 1,0-1 0,3-7 0,0-1-1,3-3 1,0-3 0,1-6 0,0-5 395,3-9 1,-3-2 0,0-7-1,-1-5 1,-2-2 0,-2-3-1,-3-2 125,-2-2 0,-3 2 1,-9 2-1,-3 0 0,-3 1 1,-2 1-1,-3 3-539,-3 6 1,-4 3 0,0 7 0,0 3 253,-1 3 0,-4 8 0,-2 2 0</inkml:trace>
  <inkml:trace contextRef="#ctx0" brushRef="#br0" timeOffset="18">9788 10313 7569,'-12'-23'23,"6"5"0,2 3 0,3 3 0,1 0 0,0 3 0,1 5 1554,3 8-1521,-3 5 0,8 9 0,-4 3 0,0 6 0,2 2 0,-1 2 0,2-1-54,-2 1 0,4-6 1,-4 2-1,2-3 1,-2-3-1,1-2 1,-2-3-1,1-4-733,0 0 1,-2-1 730,4 1 0,-6-1 0,3 0 0</inkml:trace>
  <inkml:trace contextRef="#ctx0" brushRef="#br0" timeOffset="19">9514 10256 7569,'0'-28'323,"0"5"0,1 7 0,4 7 1,6 0-1,8-3 0,5-1 1,3-3-1,-1 1-177,-2 0 0,2-2 1,2 3-1,1-1 0,3 1 1,1 2-1,1 0 0,2 2-307,2 2 1,-1 3 0,3 4 0,0-2 0,-5 0-1,-3 1 1,-5 4-134,-3 1 0,-5 8 0,-1-1 0,-2 5 1,-3 3-1,-4 3 0,-4 5 404,0 4 1,-4 4-1,2 4 1,-6 4 0,-5 3-1,-2 0 1,-1 0-1,1-3 2,2-4 1,-1-4 0,5-3 0,1-6 0,-1-5 0,0-5-242,1-2 0,2-8 0,1-6 100,0-9 1,4-7 0,0-7 0,-2-2 0,1-5 0,-1-3 0,3-6-1,1-4 17,-1-4 0,2-5 0,-2 2 0,0 0 0,2-1 0,-2 3 0,0 2 0,-3 7 359,0 7 0,-2 10 0,0 8-246,0 2 1,1 12 0,3 8 0,3 9 0,4 13 0,0 9 0,2 8-198,2 1 1,3 4 0,4-1-1,3 1 1,1 0 0,3-4-1,2-4 1,-2-5-164,-1-2 1,-1-8 0,-6-6-1,-2-5 1,-4-4 0,-2-2-1,-1-1-1322,-1-2 1581,-5 2 0,-6-9 0,-6 4 0</inkml:trace>
  <inkml:trace contextRef="#ctx0" brushRef="#br0" timeOffset="20">10085 10553 7569,'-12'-1'341,"3"-2"1,7-2 0,8 0-180,7 0 1,12-4 0,3 1 0,8-3 0,7-3-1,5-3 1,5 0-503,3-4 1,5 1 0,-1 1 339,-4 4 0,6-3 0,-4 0 0</inkml:trace>
  <inkml:trace contextRef="#ctx0" brushRef="#br0" timeOffset="21">10987 9993 7569,'-23'-23'517,"9"6"1,4 4-444,4 8 1,2 7 0,2 15 0,0 6 0,-2 7 0,2 6 0,2 3 0,3 0-111,5 1 1,1 2 0,1-4 0,-1-1-1,1-3 1,-1-4 0,0-3-252,-3-3 1,3-5 0,-4-2-1,0-4 1,0-2 286,-2-1 0,-12 0 0,-4 1 0</inkml:trace>
  <inkml:trace contextRef="#ctx0" brushRef="#br0" timeOffset="22">10610 10107 7569,'-5'-11'239,"4"3"0,-2 2 0,6 0 0,6-1 0,6-1 0,8-4 0,6-3 36,4-4 0,6-3 1,3-1-1,4 1 1,2 0-1,1 2 0,0 2 1,-4 3-549,-3 5 0,-1-1 0,-6 8 0,1 0 0,-4 2 0,-3 1 0,-5 1 0,-3 3-23,-2 3 0,-5 9 0,2 3 0,-4 2 0,-2 2 1,-1 1-1,-2 3 455,-2 3 0,0 3 0,-3 0 0,2-1 0,-1-1 0,-1 0 0,1 2-151,1 2 1,3-1 0,-2-1 0,0-2 0,2 0 0,-1 1 0,2-1 0,-2 0-521,-2-4 1,1-3 511,-1-2 0,5 1 0,-3 0 0</inkml:trace>
  <inkml:trace contextRef="#ctx0" brushRef="#br0" timeOffset="23">11786 10039 7569,'-21'-10'129,"2"2"0,3 4 0,9 8 1,3 5-1,0 5 0,-2 5 1,-5 4-1,-1 2 0,2 3 0,2 1-107,-1 3 1,4 6-1,2 5 1,1 3-1,2 1 1,0-3-1,2 0 1,1-5-71,5-5 0,3-5 1,3-7-1,3-3 1,1-5-1,2-5 90,1-5 0,6-3 0,1-4 0,0-3 0,1-7 0,-1-3 0,1-6 0,-1-3 221,0-6 1,-1-2-1,-6-2 1,-2-2-1,-3-1 1,-4 0-1,-2-1 1,-2-2-27,-4 0 1,-4-3 0,-5 3 0,-7 1 0,-7 3-1,-6 6-527,-6 9 1,-12 10 0,-5 13 0,-3 11 289,2 9 0,2 7 0,1 7 0</inkml:trace>
  <inkml:trace contextRef="#ctx0" brushRef="#br0" timeOffset="24">12380 10199 7569,'-24'-22'205,"5"3"0,6 3 1,4 4-1,3 1 1,1-1-1,3 4 1,0 5-59,2 11 1,0 12 0,0 10-1,0 3 1,-1 3 0,-2 1 0,0 0-1,-1-3-205,-1-2 1,4-3-1,-3 0 1,2-5-1,2-5 1,0-2 0,2-5-1,0-2 131,2-2 1,1-5-1,-2-1 1,0-4 0,0-7 244,-2-5 0,-1-5 0,0-8 0,0-3 0,0-5 0,-1-2 0,-3-2-226,-3-1 0,0 1 0,0 0 0,-1 4 0,0 7 0,2 6 0,0 7-324,-1 2 1,7 9-1,3 7 1,10 10-170,7 7 0,1 0 0,11 9 0,2 1 0,5 1 0,0 0 0,1-2 245,1-4 0,-4-1 1,1-2-1,-4-3 0,-2-4 1,-3-3-1,-2-5 402,-6-3 0,1-3 0,-7-2 0,-2-3 0,-4-5 0,-4-5 0,-1-5 0,-1-3 244,0-5 0,-6-2 0,-2-5 0,-1-1 0,-4 1 1,-3-2-1,-3 0 0,-1-2-960,1 1 1,0 3-1,5 4 1,1 7 0,1 7-1502,1 3 0,12 7 1971,4 2 0,7 8 0,8 2 0</inkml:trace>
  <inkml:trace contextRef="#ctx0" brushRef="#br0" timeOffset="25">13340 9879 7569,'0'-23'218,"-4"5"0,-1 3 1,0 3-1,-2 1 0,1 2 1,-3 3-1,-1 1 1,-2 3 1,-4 0 0,-3 2 0,-3 2 0,-2 3 0,-1 5 0,-2 5 0,2 3-311,1 2 0,6 5 1,3 2-1,2 0 0,2-1 1,0 1-1,4 0-51,3 1 0,4-6 0,4 3-1,5-5 1,6 0 0,8 0 0,6-1 112,4-3 0,3-2 0,0-2 1,2 1-1,-1-3 0,-1 0 0,-3 1 1,-3 0 147,-3 0 1,-8 1 0,-4-2-1,-2-1 1,-3-2 0,-2 2 0,-5 1 96,-1 2 1,-9 1 0,-4 1-1,-8 2 1,-7 1 0,-4 0-1,-4 0-148,-4-1 1,6-2 0,0-5 0,6-3 0,5 0-68,3-4 0,-2 4 0,2 1 0</inkml:trace>
  <inkml:trace contextRef="#ctx0" brushRef="#br0" timeOffset="26">14367 9959 7569,'0'-18'173,"-1"4"0,-3 12 1,-5 9-1,-3 11 0,-5 9 1,0 6-1,-2 5 1,2 1-1,6 1 1823,6-4-1996,3 5 1,2-9 0,3 1 0,3-4-1,7-5 1,3-4 0,6-5-124,3-2 1,1-7 0,4-2 0,1-2 0,-1-5 0,-1-3 0,0-7 0,-1-4 146,0-3 1,-1-1 0,-6-2-1,-2 0 1,-5 0 0,-5-1-1,-5-1 1,-3-3 30,-1-1 1,-6-2 0,-5-3 0,-8 1 0,-7 2 0,-4 6 0,-3 5-306,-2 4 0,0 9 0,-1 3 1,2 4-1,5 4 0,5 3 0,5 5-852,4 3 0,7-1 1102,4 5 0,3-5 0,1 3 0</inkml:trace>
  <inkml:trace contextRef="#ctx0" brushRef="#br0" timeOffset="27">14847 9879 7569,'-10'-18'1641,"6"3"-1414,-7 7 1,7 10 0,0 10 0,3 10 0,1 7 0,0 4 0,1 1 0,2 2-347,0 2 1,6-2 0,-2 2 0,0-3 0,1-2 0,0-1 0,-2-3 0,-1-1-279,0-3 0,-4-4 1,3-4-1,-3 0 1,-1-3-1,0-1 397,0-2 0,-5 5 0,-1 2 0</inkml:trace>
  <inkml:trace contextRef="#ctx0" brushRef="#br0" timeOffset="28">14779 10233 7569,'1'-6'485,"3"2"0,3 1 0,5 1 1,3-3-1,5 0 0,4-2-455,3 1 1,6-2-1,-1-2 1,2 1-1,-1 2 1,-1-1 0,-2 1-1,-1 0-2168,-1 2 2138,-1-4 0,-4 3 0,0-6 0</inkml:trace>
  <inkml:trace contextRef="#ctx0" brushRef="#br0" timeOffset="29">14744 9925 7569,'0'-15'212,"0"-1"1,0 5-1,2 5 1,3-1-1,6 2 1,8-1-1,8-1 1,7-1-507,7-3 1,4 0-1,4 0 1,1 0 293,2 4 0,7-3 0,4 3 0</inkml:trace>
  <inkml:trace contextRef="#ctx0" brushRef="#br0" timeOffset="30">16012 10324 7569,'0'-11'142,"0"3"0,1 1 0,3-2 0,4 0 1,1 0-1,0 2 0,-2-4 0,2-1 1,1-5-1,2-1 0,-1-1 0,-1-1 1,-1-1-1,-1-4 124,1 1 0,-4-5 1,-2-1-1,-1-3 0,-2-2 1,0 0-1,-2-2 1,-1-1-218,-5 1 1,2-2 0,-2 2-1,0 4 1,1 4 0,-1 4-1,1 2-8,0 5 1,2 8 0,8 8-318,4 10 1,2 15 0,11 5 0,3 6 0,4 7 0,1 1 0,1 3 50,0 2 1,-2-6 0,2 3-1,0-3 1,-2-4 0,-2-3-1,-3-4 1,-1-3-226,1-3 1,-4-2 0,-4-3 0,-4-4 449,-2-2 0,-6-2 0,3 1 0</inkml:trace>
  <inkml:trace contextRef="#ctx0" brushRef="#br0" timeOffset="31">16069 10199 7569,'-10'-5'1389,"4"-2"-1424,6 1 0,7-3 0,12 4 0,8-1 0,6-3 0,6-1 0,6-2 1,4 0-291,3-4 0,-7 4 1,-1-4-1,-3 4 325,-5 0 0,5 1 0,0 0 0</inkml:trace>
  <inkml:trace contextRef="#ctx0" brushRef="#br0" timeOffset="32">16652 9788 7569,'-4'-16'564,"-1"1"1,-2 3-1,0 1 326,0 4 0,-1 6 0,4 1-979,1 6 0,2 9 1,1 4-1,0 3 0,1 2 1,2 1-1,2 3-247,1 1 1,-2 0 0,4 3-1,0-3 1,3-1 0,0-2-1,0-2 86,1-1 1,-1-4 0,2-3 0,1-2 0,2-5 0,1-3 0,1-3 0,-1-2 104,4-1 0,5-2 1,5-6-1,3-7 145,4-6 0,3-6 0,5-3 0</inkml:trace>
  <inkml:trace contextRef="#ctx0" brushRef="#br0" timeOffset="33">17246 9742 7569,'0'-11'572,"-2"0"0,-2 4 0,-3 3-75,-3 3 1,2 2 0,0 3 0,0 3 0,-3 5 0,0 3-1,0 4-384,-1 3 0,2 4 0,1 2 0,3 1 1,1 3-1,2 0 0,2 1-357,1 1 0,4-7 0,2 5 0,4-5 0,5 0 0,4-3 1,3-2-1,3-4-300,3-2 0,3-1 0,3-3 1,0-2-1,2-3 544,2-3 0,-3 3 0,5-1 0</inkml:trace>
  <inkml:trace contextRef="#ctx0" brushRef="#br0" timeOffset="34">18890 9491 7569,'-10'-32'71,"2"5"1,2 7 0,2 12 0,-3 5 0,-5 1 0,-3 2 0,-5 3 0,-7 6 0,-6 10 0,-4 10 0,2 7 0,2 3 0,5 1 0,2 5 83,5 3 0,9-5 1,2 3-1,4-3 1,3-2-1,3-2 0,5-2 1,7-2-268,6-2 1,8-6 0,5-2-1,3-4 1,4-6 0,5-4-1,3-3 1,1-4-31,-3-3 0,-1-2 0,2-2 0,-3-3 0,-4-3 1,-4-4 141,-4 1 0,3-6 0,-3 0 0</inkml:trace>
  <inkml:trace contextRef="#ctx0" brushRef="#br0" timeOffset="35">19176 9571 7569,'-12'-17'261,"2"1"1,2-3 89,5 3 0,3 11 1,2 9-1,3 10 0,2 9 1,1 7-361,3 8 0,-1 6 0,-1 1 0,-3 1 0,0 0 0,-1-2 0,2-3 0,-2-6-613,0-3 0,3-10 0,-5-1 1,0-2 621,-2-1 0,-1-4 0,0 2 0</inkml:trace>
  <inkml:trace contextRef="#ctx0" brushRef="#br0" timeOffset="36">18947 9525 7569,'12'-28'281,"2"5"0,6 8 0,12 5 0,9 2 1,9 1-1,2-1-497,3 0 0,-6 5 1,-3-4-1,-6 2 1,-2 3-1,-1 2 1,-3 5-1,-3 6 262,-3 7 1,-1 3 0,-6 4 0,-1 1-1,-3 5 1,-3 2 0,-5 1 0,-3 0-19,-3 0 1,-8 1 0,-6-1 0,-5 0 0,-4 1 0,-6-1-1,-2-1-27,-3-3 1,3-2-1,1-6 1,4-3-1,4-4 1,4-2-908,2-2 906,7-5 0,1 5 0,5-5 0</inkml:trace>
  <inkml:trace contextRef="#ctx0" brushRef="#br0" timeOffset="37">20021 9719 7569,'7'-10'136,"0"1"1,-1 3 0,0-1 0,2 1 248,-2-3 1,-1-1 0,-6 0 0,-3 2 0,-5 6-325,-4 4 1,-6 5-1,-8 5 1,-4 4 0,0 3-1,0 1 1,5 0-116,1-1 1,8-4 0,1 3 0,4-1 0,2-3 0,2-2 0,4 0-6,3-1 1,3 2 0,5 1 0,6 1 0,3 0 0,4 1-1,3-1 1,3-1 153,0-2 1,5 0 0,-5-1 0,0 1 0,-3-1 0,-3-1-1,-2-1 1,-3-1 24,-5 1 1,0 5-1,-6 1 1,-3 0 0,-6 2-1,-11 2 1,-15 3-622,-12 5 1,14-12 0,-2-1 500,-6 4 0,-2-1 0,-3-2 0,-2-1 0,-59 14 0</inkml:trace>
  <inkml:trace contextRef="#ctx0" brushRef="#br0" timeOffset="38">3358 11444 7569,'-17'-23'68,"8"6"1,-1 7 0,3 10-1,2 10 1,-2 9 0,1 7-1,-2 6 1,1 4 0,0 7-1,1 6 1,0 4 0,-2 3-1,2 1 1,1 0 0,1-1-1,0-2-15,1 0 1,2-6 0,1 0-1,0-5 1,0-5 0,0-3-1,0-5 1,1-3-380,3-3 0,1-6 0,4-3 0,-1-2 326,1-2 0,1 0 0,1 1 0</inkml:trace>
  <inkml:trace contextRef="#ctx0" brushRef="#br0" timeOffset="39">3461 12129 7569,'0'-11'107,"1"0"1,3 4 0,3 2 0,3 1 0,2 0 1,0 0 0,4 4 0,4 0-1,5-1 1,6-2 0,2 0 13,1 0 1,0 2 0,1 1 0,-2 0 0,-3 0 0,-2 0 0,-3 0-139,-2 0 1,-1 0 0,-8 0 0,1 0 26,-1 0 1,-6-1-1,-5-3 1,-3-4-1,-2-3 1,-3-3 4,-2-1 1,4-10-1,-5 1 1,-2-4-1,-3-5 1,-2-3-1,1-6-25,1-3 1,3-4 0,1-1-1,3 2 1,1 1 0,2 3-1,3 2 1,4 5 83,4 5 1,7 8-1,4 6 1,3 3-1,0 5 1,2 5-1,3 4 1,4 1-64,2 0 0,0 5 0,-2 4 0,-2 5 0,-1 5 0,-2 4 1,-2 2-81,-1 2 1,-6 4 0,-1 0-1,-5 2 1,-3 1 0,-3 0-1,-1-1-49,-1-2 0,0 0 1,-6-4-1,-2-2 0,-1 0 1,-3-3-1,-1 1 0,-1 0 221,-1 0 1,2-5-1,1-2 1,3-1-1,1 1 1,1-4 0,0-1 42,0-4 1,0-3 0,6 2-1,2-1 1,4-2 0,5-2-1,4-1-74,0 0 1,2 0 0,4-1 0,1-3-1,2-4 1,0-2 0,0-2 0,-2-2-160,-1-2 0,0 2 0,-2 6 1,-1 1-1,-2 1 86,-1 0 0,3 3 0,-2-2 0</inkml:trace>
  <inkml:trace contextRef="#ctx0" brushRef="#br0" timeOffset="40">4797 11352 7569,'-17'-29'988,"5"3"1,-4 6-824,4 5 0,5 13 0,4 7 0,1 9 0,4 10 0,1 9 1,4 7-1,0 6-242,1 4 0,-2-3 1,3 2-1,-1-1 0,1-1 1,-1 0-1,1-2 0,-1-2-119,1-3 1,-4-2 0,0-7 0,-1-4-1,1-3 1,0-3 0,0-2 0,-2-4-913,-2-2 1108,4-6 0,1 3 0,6-4 0</inkml:trace>
  <inkml:trace contextRef="#ctx0" brushRef="#br0" timeOffset="41">5174 11626 7569,'0'-11'369,"0"0"0,0 3 0,1 0 0,3 1 0,3-1 0,3 2-241,2 1 1,4 0 0,3 2 0,3-1-1,1 2 1,0-1 0,1 1 0,1-2-328,2 1 0,-1 2 0,-3 1 0,-1 0 0,-2 0 0,-2 0 0,-2 0 1,-2 0 198,-1 0 0,-7 0 0,0 0 0</inkml:trace>
  <inkml:trace contextRef="#ctx0" brushRef="#br0" timeOffset="42">5254 11809 7569,'-5'0'399,"6"0"1,8 0 0,5 1 0,1 2-78,1 1 0,3-2 0,8-4 0,3-3 0,5-2 0,3-2 0,2-1 0,2-1-836,0-1 514,-5 6 0,2-4 0,-4 4 0</inkml:trace>
  <inkml:trace contextRef="#ctx0" brushRef="#br0" timeOffset="43">6807 11135 7569,'-12'0'0,"1"0"221,5 0 1,1-5 0,5-2 0,-2-2-1,-2 1-39,-3 4 0,-3 8 0,-2 5 0,1 4 0,-2 3 0,-1 1 0,-1 2 0,1 1 0,1 5 0,2 5 0,0 4-192,-1 3 1,4 10 0,2-2 0,1 4 0,3-1 0,0 0 0,4-1 0,1 1-47,5-1 0,2-1 0,2-4 0,-1-3 0,2-2 0,1-3 0,2-5 0,2-3-80,2-4 1,-2 0 0,1-3 0,0-4 0,0-2 0,-1-3-1,0-1-205,-1-1 0,-1-6 1,1 2-1,0-3 1,-3-1 340,-2 0 0,0 0 0,-1 0 0</inkml:trace>
  <inkml:trace contextRef="#ctx0" brushRef="#br0" timeOffset="44">7389 11672 7569,'0'-23'162,"-4"2"0,-1 2 0,0 3 0,0 4 1,1 0-1,-1 2 0,-2 1 55,-3 2 0,-3 4 1,-2-1-1,-4 3 1,-4 2-1,-3 3 1,-1 5-1,-4 4-179,-4 2 0,4 5 1,-3-1-1,3 3 0,5 1 1,4 0-1,4-1 0,6 1-184,3 0 1,4-4 0,6-1 0,4-2 0,8 0 0,7-2 0,8-3 16,5-5 0,0-3 0,8-3 1,-2-1-1,-2-4 0,-2-6 0,-2-3 142,-2 0 0,-7 2 1,-6 0-1,-2 1 0,-3-1 1,-3 2 1031,-2 3-1051,-6 2 0,3 11 0,-5 4 0,0 5 0,0 3 0,0 2 0,1 1-114,3-2 0,-1 1 0,4-3 1,2 0-1,1 2 0,3-1 1,1-3-63,1-2 0,2-2 0,-3 0 0,2-4 0,1-2 0,0-1 1,0 0-1,1-2-913,0 0 1095,1-7 0,3-2 0,1-4 0</inkml:trace>
  <inkml:trace contextRef="#ctx0" brushRef="#br0" timeOffset="45">8063 11375 7569,'-11'-11'1461,"3"1"-1245,0 2 1,6 9-1,-2 12 1,3 9 0,1 7-1,0 4 1,0 1-1,1 0-368,3 0 0,-2 1 0,5-1 1,-1-1-1,1-1 0,0-3 1,1-1-310,-1-3 0,-4-6 1,1-4-1,-3-2 0,0-3 1,2-1 460,1-1 0,-6-1 0,-4 5 0</inkml:trace>
  <inkml:trace contextRef="#ctx0" brushRef="#br0" timeOffset="46">7823 11706 7569,'2'-6'305,"1"2"0,5 2 0,5-1 1,6-2-1,7-1-262,6-3 1,6-1 0,1-2 0,2 1 0,2-1 0,2 0 0,-1-2-1,-1-1-43,-1 1 0,-5-4 0,2 0 0</inkml:trace>
  <inkml:trace contextRef="#ctx0" brushRef="#br0" timeOffset="47">8623 11135 7569,'-12'-22'213,"1"1"1,1 5 0,1 6 182,1 3 1,6 6 0,-2 9 0,3 8-1,1 7 1,1 6 0,1 3-468,2 3 0,5 7 1,-1-1-1,1 1 1,0 0-1,-2-1 0,1 1-77,-2 0 0,0-6 1,-3-1-1,1-4 1,-2-5-1,0-3 0,-2-4 1,0-2 268,0-3 1,0-2 240,0 0 0,-4-7 1,-1-4-1,0-5 0,0-2-338,2-3 1,3 0 0,3 0 0,2 2 0,2-2 0,6 0 0,5 0 0,5 1-244,3 0 0,0-1 0,4 0 0,0 2 0,1 1 1,-2 1-1,-1 0 34,-3 2 1,0 2 0,-4 1 0,-2 0 0,-4 1 0,-2 2-1,-3 2 179,-2 1 1,1 2 0,-5 3 0,-4 2 0,-6 2 0,-6 4 0,-6 2 0,-6 0 162,-5 2 0,-4-3 1,-2 6-1,0-5 1,-2-2-1,0 0 0,3-1 1,5-3-143,5-2 1,3-3-16,10-2 0,5-3 0,1-5 0</inkml:trace>
  <inkml:trace contextRef="#ctx0" brushRef="#br0" timeOffset="48">9594 11261 7569,'-16'-18'118,"2"3"1,3 4-1,3 2 1,2 1-1,0-1 1,-3 0 0,-1 2-1,-1 4 1,3 6-1,1 7 127,2 8 0,1 6 1,4 10-1,0 2 1,0-1-1,0 2 1,2-2-1,1 3 0,5-1-394,2-1 1,2-3 0,0-8 0,2 1 0,1-5 0,-1-4 0,-1-5-548,-1 0 1,-5-2 0,1-1 695,1-2 0,-4-4 0,0 2 0</inkml:trace>
  <inkml:trace contextRef="#ctx0" brushRef="#br0" timeOffset="49">9297 11604 7569,'0'-12'114,"1"2"0,3 1 0,5 3 0,3-1 0,5 1 1,0-2-1,5 1-44,3-1 1,2 4-1,6-3 1,4-1-1,1 1 1,3 0 0,-2 1-1,2 1-1325,-1 0 1255,-3 1 0,2-1 0,-4-1 0</inkml:trace>
  <inkml:trace contextRef="#ctx0" brushRef="#br0" timeOffset="50">10176 11398 7569,'-11'-16'225,"-1"4"0,1-1 0,-1 5 0,0-1 0,-4 0 0,-3 0 0,-2 3 147,-2 0 0,0 3 0,-1 3 0,-1 0 0,-2 1 0,0 4 0,1 5 0,-1 7-366,2 4 1,1 1 0,2 8-1,4 1 1,5-1 0,6-1 0,2 1-271,2-1 1,3-3-1,4 4 1,5-1 0,5-1-1,6-2 1,6-3 19,4-3 1,3-6 0,1 0 0,1-5 0,-2-5 0,0-4 0,0-2-1,1-5-1297,-2-3 1541,2 1 0,-5-12 0,5 3 0</inkml:trace>
  <inkml:trace contextRef="#ctx0" brushRef="#br0" timeOffset="51">10199 10998 7569,'-18'-39'132,"7"5"0,7-1 0,3 9 0,2 4 0,3 4 0,3 2 1,2 2 97,-1 1 1,3 7 0,-1 2 0,6 4 0,3 4 0,3 6 0,6 8-1,4 9-138,4 4 1,-1 9 0,-2 1 0,0 5-1,1 2 1,-1 3 0,-2 0 0,-5 1-307,-4 0 1,0 1 0,-7 4 0,-2-1 0,-3-3 0,-4-3 0,-1-3-301,-2-1 0,-3-1 0,-5 0 0,-6-2 514,-3-1 0,-11-5 0,1 2 0</inkml:trace>
  <inkml:trace contextRef="#ctx0" brushRef="#br0" timeOffset="52">11113 11010 7569,'-6'-12'163,"4"1"1,-4-1 0,0 1 0,4 0-1,1-1 1,1 3 0,0 5 0,0 10-1,-2 8 1,0 8 113,-2 8 1,0 3 0,4 1 0,0 0-1,0 2 1,0-1 0,0 1 0,0-5-616,0-1 0,4 0 0,1-3 0,1-2 0,3-2 0,3-3 338,3-1 0,-2-5 0,3 3 0</inkml:trace>
  <inkml:trace contextRef="#ctx0" brushRef="#br0" timeOffset="53">11181 11741 12757,'11'11'0</inkml:trace>
  <inkml:trace contextRef="#ctx0" brushRef="#br0" timeOffset="54">3655 13134 7569,'-17'-5'162,"4"4"54,-2-3 0,3 3 1,0 1-1,1-2 0,-1 0 1,1-2-27,-1 1 1,6 3 0,2 4 0,3 4 0,1 3 0,0 4 0,0 5 0,0 2 0,0 5 0,0 5-123,0 5 1,0-1-1,0 5 1,0 0-1,0-1 1,0 5 0,0 0-1,0 2-247,0-2 1,0-3-1,1-2 1,2-4-1,2-6 1,1-2 0,2-4 26,-2-4 0,3-3 1,-5-6-1,0 0 501,1-4 0,-4-3 0,4-8-224,0-3 1,-2 0 0,4 0 0,2-4 0,1-1 0,3-4 0,2 3-107,4 0 1,3 1-1,1 2 1,0 1-1,-1 2 1,1-1-1,1 2 1,2 1-72,0 0 0,1 3 0,-4-1 1,0 1-1,0 2 0,-2 0 0,-1-1-489,0-3 1,-7 3 0,3-3 0,-4 3 0,0 1 540,-1 0 0,-4 0 0,-2 0 0</inkml:trace>
  <inkml:trace contextRef="#ctx0" brushRef="#br0" timeOffset="55">3552 13637 7569,'0'-12'163,"0"1"0,0-1 1,1 2-1,3 1 1,4 2-1,3-1 118,4 2 0,3-5 0,6 4 0,3-2 0,4 0 1,5 1-1,2 0-257,-1-3 1,-5 5 0,-3 2 0,-1 2 0,-4-1 0,-3-1 0,-3 2-1,0 1-809,0 1 0,-8-4 0,1 0 785,-1 1 0,1-3 0,0 0 0</inkml:trace>
  <inkml:trace contextRef="#ctx0" brushRef="#br0" timeOffset="56">3655 13237 7569,'-23'-12'222,"11"1"1,9 1 0,8 1-1,6 1 1,4-1 0,4-1-109,3-1 0,1-2 0,1-1 0,3-1 0,3 1 1,3 3-1,0 3 0,-1 3-557,-2 0 443,1 4 0,3-5 0,0 6 0</inkml:trace>
  <inkml:trace contextRef="#ctx0" brushRef="#br0" timeOffset="57">5048 13362 7569,'-8'-15'70,"2"0"0,5 2 0,6 4 1,5 6-1,3 1 0,1 2 0,2 0 1,2 0-1,2 0 0,3 0 186,4 0 1,-3 0 0,4 0 0,-2 0 0,2 0 0,0 0 0,0 0 0,-2 0-396,-2 0 1,-2-1 0,0-1 0,-2-4-1,-2 1 1,-1-1 0,-3 1-1438,-2 0 1576,-5-4 0,3 8 0,-4-4 0</inkml:trace>
  <inkml:trace contextRef="#ctx0" brushRef="#br0" timeOffset="58">5139 13534 7569,'2'-7'487,"3"4"0,6 1 0,7 2-172,3 0 0,6 0 0,2 0 0,3 0 0,5-1 0,1-2 1,1 0-1,-1 0-466,2 2 0,-9-3 0,2 0 0,-3 2 0,-6-1 151,-4-1 0,-4 3 0,-4-4 0</inkml:trace>
  <inkml:trace contextRef="#ctx0" brushRef="#br0" timeOffset="59">7024 12986 7569,'-1'-8'0,"-3"0"0,2 4 99,-1-3 0,0 3 0,1-4 1,-3 1-1,-1-1 0,0 1 0,0-1 1,-3 2-1,-1 2 0,-2 3 0,0 1 1,-2 0-1,-3 1 0,-1 3 0,-2 3 1,-1 5 89,-2 3 0,0 0 0,0 7 0,0 2 0,2 1 0,2 2 0,3 1 0,4 1-317,0 3 1,2-3 0,2 0-1,5 0 1,3-1 0,5 0-1,6-3 1,7 1-48,3 0 0,4-6 0,1-1 0,5-5 0,0-4 1,1-3-1,-1-3 0,0-3 142,2-1 0,-4 0 0,-2-1 1,-3-3-1,-1-2 0,-1-2 0,-3 1 1,-4-2 178,-2-1 0,-2-2 0,0 1 0,0-1 0,-3 1 0,-1 0 0,-1-1 193,1 1 1,-5-1-1,2 1-218,-3-1 0,-6 6 0,-1 4 0,-1 4 0,2 6 1,1 2-177,1 1 0,-1 1 1,5 0-1,3 2 1,4 3-1,3-1 1,3 1-1,2-2-55,2 2 1,1-5 0,4 2 0,0-4 0,0-2 0,0 0 0,1-2 93,2-2 0,-2-3 0,4-2 1,-1-3-1,1-4 0,0-2 0,0-2 1,-3-2 98,-1-2 1,-2-4 0,-3 1-1,-4-3 1,-2-2 0,-3-1-1,-1-2 120,-2 2 1,-5-3-1,-2 0 1,-8 0 0,-6 0-1,-6 4 1,-6 4-1,-4 6-331,-3 5 0,-5 5 0,-1 9 0,-1 7 1,2 7-1,4 6 128,2 6 0,7 2 0,-3 1 0</inkml:trace>
  <inkml:trace contextRef="#ctx0" brushRef="#br0" timeOffset="60">7960 13054 7569,'-10'-8'191,"1"2"1,3 2 0,2 7 0,4 7 0,4 8 0,2 3 0,2 3-1,0 2-189,-1 0 1,-3 9-1,2-4 1,-1 0 0,-1-2-1,0-4 1,0 0-1,-2-4-208,0-2 1,-2 1 0,0-4 248,0-2 0,0-8 1,0-6-1,0-6 1,0-6-1,0-3 0,0-4 138,0-3 1,0-6 0,0-3 0,1-3 0,1-2 0,2 4 0,-1 3-63,-2 4 1,-2 6-1,-2 3 1,-1 6-1,2 6-189,1 8 0,2 10 1,4 5-1,6 4 1,7 2-1,5 3 1,4 0-95,3 0 1,4-1-1,4-4 1,3-2-1,1-2 1,-1-5-1,-2-5 1,-4-5 119,-3-3 1,0-1 0,-7-1-1,-3-4 1,-6-5 0,-3-5-1,-3-2 433,-2 1 1,-3-5-1,-5 1 1,0-4-1,-1-4 1,-3-1-1,-5-3 1,-4 0-220,-2 2 1,0-3-1,3 4 1,2-1-1,1 5 1,3 5-1,1 5-658,2 2 1,3 6-1,5 4 1,7 1 0,6 2-1,4 2-1292,5 1 1,-2 3 1779,6 1 0,-1 8 0,5-2 0</inkml:trace>
  <inkml:trace contextRef="#ctx0" brushRef="#br0" timeOffset="61">8863 12997 7569,'-9'-20'294,"-1"-2"1,1 2 0,2 5 0,4 4 4,-1 4 0,0 6 0,4 2 0,0 9 0,1 8 0,2 5-434,1 3 0,3 2 0,-2 5 0,0-1 0,2 1 0,-1-1 0,2-1-198,-2-2 0,3-2 0,-4-7 1,0-2-1,0-1 0,-2-3-908,-2-2 1241,-1-5 0,-5 3 0,-2-4 0</inkml:trace>
  <inkml:trace contextRef="#ctx0" brushRef="#br0" timeOffset="62">10313 12917 7569,'-5'-15'29,"-1"-2"1,-1 1 0,3-1 0,3 2 0,1 0 0,0-2 0,0 1 0,-1-1 0,-3 2 0,-3 0 0,-4 1-1,-1 2 1,-5 5 0,-4 2 0,-7 2 185,-5 2 0,1 6 0,-6 4 0,1 5 0,0 5 0,0 3 0,4 2 0,6 2 0,4 5-141,4 2 0,3 1 0,9 0 0,3 1 1,3-1-1,1 0 0,1 0-255,3 1 1,3-5 0,10-1-1,6-1 1,6-4 0,4-3-1,1-6 60,1-3 1,3-5-1,0-3 1,-2-3 0,-1-1-1,-5 0 1,-3-1-1,-3-3 147,-1-4 1,-5-1 0,-4 0 0,-6 2 0,-3-2 0,-1-1-1,0-3 69,-1-2 1,-6 2-1,-3-3 1,-3 0 0,-4 1-1,0 1 1,0 2-14,-3 0 1,4 5-1,-4 0 1,4 2-1,0 3-108,1 0 1,6 2-1,5 2 1,7 0-1,7 3 1,7 0-69,4 0 0,4-1 0,5-4 0,-1 0 1,0 0-1,0-1 0,2-2 0,-2-2 95,-2-1 1,-5 0 0,0-3 0,-3 1-1,-4-1 1,-3-1 0,-4-1 297,0-1 0,-6 5 1,-2-1-1,-3-1 1,-1-1 51,0-1 1,-1 4 0,-2 5 0,-2 4-1,0 6-416,0 2 0,1 6 1,4 2-1,0 1 0,2 0 1,1 2-1,5-1-90,2-1 0,5 1 1,2-5-1,1-1 0,3-1 1,3-3-1,3-2 1,0-4 186,0-3 1,-1-1 0,3-3 0,-1-3 0,-3-7 0,-2-2 0,-3-3 249,0 1 0,-7-2 0,1-6 0,-3 0 0,-5-2 1,-1 1-1,-2-1-206,-2 0 1,-5 1-1,-1 4 1,-1 3-1,-3 4 1,-1 4-77,-2 3 0,1 8 0,-1 6 0</inkml:trace>
  <inkml:trace contextRef="#ctx0" brushRef="#br0" timeOffset="63">9464 12869 7569,'0'-17'28,"-2"5"0,0-4 0,-2 4 0,2 0 0,-1 1 0,1 0 0,-2-1 0,0 2 0,-1 2 0,-3 6 0,-1 4 0,0 7 0,2 6 295,-2 8 0,-1 10 0,-2 8 0,1 1 0,0 0 0,0 1 0,4 1 0,3 1-296,3-4 0,1 3 1,1-6-1,3-3 1,3-2-1,4-5 1,0-2-1,0-6-187,1-2 1,-1-3-1,1-4 1,-2 1-1,-1-2 1,-2-1-1898,2-2 2057,1 1 0,-3-2 0,-2-1 0</inkml:trace>
  <inkml:trace contextRef="#ctx0" brushRef="#br0" timeOffset="64">11352 12883 7569,'0'-12'100,"0"1"1,0-1 0,0 1 0,-1 1 0,-1 1 0,-4 3 0,0 1-1,-3 5 1,-1 6 0,-1 9 0,-1 5 0,1 5 29,-1 1 0,5 1 1,0 5-1,2 1 1,3-3-1,1 1 0,2-4 1,1 1-216,2-2 0,6-2 0,0-1 0,6-2 1,1-2-1,4-3 0,2-5 0,3-3 109,5-5 0,-2-1 0,1-4 0,2-3 0,0-5 0,0-5 0,-3-3 0,-1-2 62,-3-2 1,-6-2 0,-4-3-1,-2-2 1,-3-2 0,-2-2 0,-7-3-111,-7 1 1,-8-5-1,-13 2 1,-5 3 0,-3 3-1,-6 6 1,-1 6-226,-1 5 0,-1 4 1,9 3-1,6 4 1,5 3-1,5 1 0,5 1-1376,5 3 1625,9-3 0,12 14 0,5-2 0</inkml:trace>
  <inkml:trace contextRef="#ctx0" brushRef="#br0" timeOffset="65">11695 12814 7569,'-8'-6'1106,"1"2"-950,-2 3 1,4 11 0,1 5 0,3 5 0,2 5 0,4 0 0,5 3 0,5 0-274,3 0 1,1 2 0,4-3 0,1-2 0,3-2 0,2-4 0,1-4 56,1-2 1,-4-7 0,3-2 0,0-3-1,1-2 1,-2-3 0,-1-3 257,-3-3 1,-4-3 0,-4-2-1,1-4 1,-1-3 0,-2-2 0,-4-3-1,-2-3-11,0-3 1,-4-6-1,-1-2 1,-3-1-1,-2 3 1,-3 3 0,-2 7-624,0 4 0,-5 7 0,5 3 0,0 4 0,3 6-2618,6 5 3054,3 8 0,11-2 0,0 6 0</inkml:trace>
  <inkml:trace contextRef="#ctx0" brushRef="#br0" timeOffset="66">12609 12654 7569,'-11'-21'339,"3"2"0,1 3 0,1 5 0,1 2 1,-2 3-137,1 1 1,-1-3 0,-5 4-1,-1 2 1,-2 2 0,-3 4 0,-1 4-1,2 5-367,0 2 0,-2 6 1,4-2-1,2 2 1,3 1-1,4-2 1,1-1 4,2 2 0,3 0 0,4 2 0,3-1 1,5-2-1,3-2 0,5-1 155,6 1 0,-1-4 1,6 1-1,0-2 1,2-2-1,2 1 1,-2-2-1,-3-1 168,-3-2 0,-3 0 1,-3 2-1,-2-3 1,-3 0-1,-5 1 95,-3 2 0,-3-3 1,-6 2-1,-5 0 1,-5 3-1,-9 1 1,-9 2-1,-10 2-212,-4-3 0,-7 5 0,-2 3 0,0 3-47,2 2 0,3 1 0,1-4 0</inkml:trace>
  <inkml:trace contextRef="#ctx0" brushRef="#br0" timeOffset="67">3723 14904 7569,'-1'7'-121,"0"-2"0,-1 0 317,4 2 1,4 5 0,-1 3 0,0 5 0,0 4 0,-2 6 0,-2 3 0,-1 6 0,0 5 0,0 5-118,0 0 0,0 1 0,0-6 1,0-2-1,0-4 0,0-4 0,1-2 1,2-3-152,1-1 1,1-1 0,-1-5 0,2 1 0,1 1 0,0 3 0,-2 2 0,-1 0 73,1-2 0,-4-8 0,4-4 0,-1-2 0,0-2 0,0 0-1118,1-4 1116,-4-2 0,-1-5 0,-6 0 0</inkml:trace>
  <inkml:trace contextRef="#ctx0" brushRef="#br0" timeOffset="68">3620 15041 7569,'-5'-11'-25,"-1"-1"1,-2 2-1,2 1 1,1 2 0,2-2-1,2-1 1,1-2 0,0 1-1,1-1 1,2 1 196,1 0 0,6-2 0,1-1 0,6-1 0,2 1 0,0 1 0,1 3 0,3 1-135,4 1 1,-3 6-1,4-3 1,-2 1 0,2 0-1,0 3 1,1 5-24,1 7 0,-5 6 0,2 4 1,-5 1-1,-1-1 0,-3 5 0,-3 0 1,-4 2-107,-2-2 0,-6 2 0,0-2 0,-1 0 0,-2-2 1,0-1-1,-3 1 84,-4 2 0,-6 2 0,-10 3 0,0-5 1,0-1-1,0-4 0,1-1 0,-1-2 24,0-1 0,0-3 0,2-5 1,1-3-1,5-1 0,3-3-453,0 0 0,3-4 437,5-1 0,6-4 0,9-4 0</inkml:trace>
  <inkml:trace contextRef="#ctx0" brushRef="#br0" timeOffset="69">4180 15395 7569,'0'12'-48,"1"-1"1,2 1 0,2 0 0,1 2 0,2 3 0,-1 0 0,0 3 70,-2-3 1,4 5-1,-3-3 1,2 1-1,-2 1 1,-1-4-1,-1-1 1,0-5 429,0-2-256,-1-2 0,-8-1 0,-1-6 0,-2-6 0,2-2 0,1-3 0,1-1-106,-1-1 1,4-5 0,-3 0 0,3-1-1,2 0 1,2-1 0,2-1 0,2-2-162,6 0 1,0 1 0,6 2 0,1 1-1,3 0 1,3 0 0,4 1-186,-1 2 1,5-1 0,2 3 0,7-1 0,5 1 254,0 1 0,4 2 0,0-1 0</inkml:trace>
  <inkml:trace contextRef="#ctx0" brushRef="#br0" timeOffset="70">5128 14687 7499,'-1'-6'89,"-3"3"1,-2 6-1,-2 3 1,0 2 0,-1 1-1,1 2 1,-1 4 0,1 4-1,-1 4 1,-1 3-1,0 0 1,1 2 0,3 3-1,-1 3 78,1 4 1,3-1 0,-2 3 0,2 1 0,-1 0-1,1 3 1,2 3 0,2 1-220,3-3 1,2 0-1,6-4 1,-1 0-1,2-3 1,1-3-1,2-2 1,2-2-6,2-5 0,1-3 0,-1-3 0,-1-2 0,0-3 0,-1-3 0,-2-5-130,1-2 0,-4 3 0,2-3 0,-3 0 1,0 0-1,-1-1 187,1 1 0,-1-4 0,1 5 0</inkml:trace>
  <inkml:trace contextRef="#ctx0" brushRef="#br0" timeOffset="71">5459 14996 7569,'-16'-18'208,"4"-2"1,1 4-16,6 2 1,3 13-1,2 9 1,0 9-1,0 9 1,0 6-1,0 3 1,0 3-184,0-1 1,4 2 0,1-1-1,0-1 1,2-1 0,-2-3-1,1-3 1,1-3-71,1-3 1,-1-3-1,0 0 1,2-3-1,0-2 1,0-3 0,-1-3 111,1-3 1,2-3-1,3 3 1,2-2 0,2-3-1,2 0 1,2-2 0,1 0-81,0 0 1,0 0 0,1 0 0,1-2-1,2 0 1,-2-3 0,-1 0-273,-1-1 0,-4 1 0,-1 3 0,-2-2 1,-3 0-1,-3 0 0,-3-1 300,-2-1 0,-2-2 0,-3-3 0</inkml:trace>
  <inkml:trace contextRef="#ctx0" brushRef="#br0" timeOffset="72">5585 15338 7569,'-24'0'315,"5"0"0,5 0 1,2 0-180,1 0 0,6-1 1,6-2-1,9-2 0,9-1 1,7-4-1,5-3-306,6-2 1,0 0-1,4 2 1,-2 0-1,-4 1 1,-3 1-1,-5 1 1,-3 1 169,-1 2 0,-5-3 0,-2 3 0</inkml:trace>
  <inkml:trace contextRef="#ctx0" brushRef="#br0" timeOffset="73">5379 14996 7569,'-11'-5'-62,"4"2"0,5-5 1,4 1-1,7-1 0,4 1 1,5-2-1,3-2 165,7 0 0,5-4 1,5-2-1,4 1 1,3-1-1,0 3 0,1 3 1,0 2-292,-1 1 0,-4 5 1,-3-4-1,-2 2 0,-5 3 188,-4 0 0,0 8 0,-10 0 0</inkml:trace>
  <inkml:trace contextRef="#ctx0" brushRef="#br0" timeOffset="74">6144 14584 7569,'-3'-14'100,"-1"3"1,3 3-1,3 6 1,6 6-1,2 6 1,3 5-1,2 5 1,5 6 173,5 4 1,3 7 0,5 2 0,0 3 0,3 4 0,-1 2 0,1 2 0,-2-1-368,0 1 1,-4 3 0,-4-4 0,-3 0 0,-3-2 0,-3-2 0,-4 1-246,-7 0 1,-3-2 0,-3-2 0,-3-4-1,-3-2 1,-7-2 0,-4 0 337,-3 0 0,-1 1 0,-2-1 0</inkml:trace>
  <inkml:trace contextRef="#ctx0" brushRef="#br0" timeOffset="75">7218 15133 7569,'-6'-12'99,"3"2"0,6 1 1,4 2-1,5-1 0,3 0 1,3 1-1,1-2 1,0-1-1,2 0 0,5 1 1,3 1-1,1 0 1,1 1-1,-1 0 0,1 2 1,-2 3-92,-1 1 1,-2 1-1,-4 0 1,-2 0-1,-2 0 1,-3 1-9,-5 3 0,2 2 0,-6 5 0</inkml:trace>
  <inkml:trace contextRef="#ctx0" brushRef="#br0" timeOffset="76">7241 15384 7750,'16'-8'147,"3"1"1,4-2-1,4-1 1,2-2-1,3 1 1,2-2-1,5 0-49,5 2 0,0-3 0,-2 8 1,-3-2-1,-1 2 0,-1 1-98,-4 2 0,1 7 0,-5 2 0</inkml:trace>
  <inkml:trace contextRef="#ctx0" brushRef="#br0" timeOffset="77">8703 14116 7569,'-17'-16'109,"8"3"0,-1-2 0,4 2 0,3 2 0,2 3 0,1 8 0,0 13 0,0 10 0,1 8 0,2 6 54,1 5 0,1 7 0,-3 4 1,3 0-1,0-1 0,2-1 1,-1-3-1,3-1-305,1-2 1,-2-4-1,-2-4 1,0-5-1,-1-5 1,1-1 0,-4-2-1,1-4-1678,0-2 1820,-1 2 0,3-7 0,-5 4 0</inkml:trace>
  <inkml:trace contextRef="#ctx0" brushRef="#br0" timeOffset="78">9000 14253 7569,'-12'-29'748,"2"4"-633,2 4 1,3 11 0,5 10-1,0 8 1,0 6 0,0 6-1,-1 7 1,-1 6-58,-2 4 1,0 6 0,4-1-1,0 1 1,0 0 0,0-3 0,0-1-102,0-6 1,0-4 0,0-6 0,1-2-1,2-2 1,2-4 65,1-2 1,-2-7 0,4-2 0,0-3 0,3-1 0,1-1 0,4-3-20,3-3 1,3-2 0,4 0 0,2 1 0,0 0 0,1-3-1,-1 1 1,0 3-266,-3 3 1,-2-1 0,-3 1-1,-2 1 1,-2 2-916,-2 1 1176,-6 0 0,-3 5 0,-5 2 0</inkml:trace>
  <inkml:trace contextRef="#ctx0" brushRef="#br0" timeOffset="79">8897 14642 7569,'-8'-13'109,"1"-1"0,3 0 0,5 3 0,7 2 0,3 1 108,4 2 0,3-8 1,6 2-1,4 0 1,5-2-1,5 0 0,3-2 1,2 4-425,1 3 0,-4-1 0,-6 3 1,-6 1-1,-5 2 207,-4 3 0,2-4 0,-3-1 0</inkml:trace>
  <inkml:trace contextRef="#ctx0" brushRef="#br0" timeOffset="80">8920 14288 7569,'0'-23'-53,"5"5"1,4 3 0,5 2 0,6 2 0,4-1-1,3 1 1,-1-1 0,2 1 97,3-1 1,3 2 0,3 1 0,2 3 0,0 1 0,2 2-1,-2 2-45,1 1 0,3 5 0,-3 2 0</inkml:trace>
  <inkml:trace contextRef="#ctx0" brushRef="#br0" timeOffset="81">9776 13922 7569,'-23'-11'-28,"8"6"0,9 11 1,5 8 234,1 6 0,1 6 0,3 3 0,2 5 1,2 9-1,-1 8 0,2 6 0,0 3-74,-1 1 0,-3-29 0,0 2 0,1 28 1,2-3-1,-1-5 0,1-6 0,0-4-320,-1-2 0,0-8 0,0-7 0,-2-3 1,-1-2-1,0-2 0,-2-2 187,0-2 0,-13 0 0,-1-5 0</inkml:trace>
  <inkml:trace contextRef="#ctx0" brushRef="#br0" timeOffset="82">8566 15190 7569,'-17'-12'183,"8"2"0,12 3 1,11 3-1,9 2 0,6 1 1,10-1-1,11-3-52,12-2 1,-25 5 0,2 0-1,2-1 1,2-1 0,3-1 0,2 1-1,2-1 1,1 1 0,3 0 0,0-1-1,3 1 1,1 1 0,4-2 0,1 1-1,-20 0 1,1 1 0,0 0-195,-1-1 1,1 0 0,1 0 0,-1 1 0,0-1-1,-1 1 1,22-2 0,-1 1 0,-21 2 0,0-1-1,0 0 1,21-1 0,-1 0 0,-1-1 0,-1 1 0,-3-1-1,-2 1-150,-3 0 0,-2 0 1,-3 3-1,-3 0 0,-9-1 1,-1 0-1,25 1 1,-15 1 212,-13 0 0,-29 0 0,-17 0 0</inkml:trace>
  <inkml:trace contextRef="#ctx0" brushRef="#br0" timeOffset="83">9102 15372 7569,'-21'0'33,"3"2"0,7 2 1,6 3-1,3 5 0,2 3 1,0 5-1,0 6 1,2 4-1,0 4 0,3 4 1,0 4-1,2 3 46,-1 0 0,-3 1 0,0 0 0,-3-1 0,-2 1 0,-3 0 1,-2-2-1,-2-3-228,-1-7 1,-1-1 0,1-6 0,1-3 0,1-4 0,1-5 0,0-2-605,3-2 753,3-4 0,11 3 0,3-4 0</inkml:trace>
  <inkml:trace contextRef="#ctx0" brushRef="#br0" timeOffset="84">9171 16046 7569,'-17'-11'240,"7"-1"0,9 2 1,7 3-1,5 2-26,0 0 0,9 2 1,4-5-1,4 1 0,5-1 1,3 1-1,3-1-165,2 2 1,-1-3-1,2 4 1,-4 0-1,-2-2 1,-3 2 0,-4 0-1,-5 3-554,-4 0 1,-6-2 300,2 1 1,-10-1-1,-5 3 1,-5-2 176,-2-1 1,-2-5-1,-2 2 1,1-3-1,2-2 1,-1-1-1,1-2 1,-1-4 30,-1-2 1,3-7 0,-1-3 0,2-2 0,3-1 0,1 0 0,2-1 116,3 1 1,1 1 0,4 3 0,-2 4-1,2 5 1,1 3 0,3 2 45,2 2 1,-1 5-1,5 2 1,1 2-1,1 3 1,0 0 0,1 2-1,2 2-211,0 2 1,0 2 0,-1 7 0,0 2 0,-2 4 0,0 4 0,-5 2-95,-3 2 0,0 4 0,-10 0 0,0 3 0,-4 3 0,-6 1 0,-5-1 0,-4-3 101,0-3 0,-4 0 0,2-3 1,-1-1-1,1-2 0,2-4 0,3-2 250,4-2 1,0-3 0,5 2 0,3-4 0,4-2-157,4-2 0,10-3 0,6-5 0,6 0 0,5-1 0,3-3 0,2-4 0,0-2-185,1-1 0,-6-1 1,-5 1-1,-1 1 1,-4 1-1,-3 3 0,-6 0-759,-2 4 1,-7-1 886,-2 0 0,-3 1 0,-1-3 0</inkml:trace>
  <inkml:trace contextRef="#ctx0" brushRef="#br0" timeOffset="85">10336 15338 7569,'-14'-12'482,"3"5"1,4 12-1,6 10-229,5 7 1,-3 5-1,3 1 1,-2 2-1,2 4 1,4 4 0,2 3-1,1 2-163,1 2 1,-5 0-1,1 1 1,0-2-1,-2 0 1,-2-4-1,-3-2-711,-1-5 0,-1-1 0,-2-8 1,-1-4 620,2-2 0,-5 2 0,1-2 0</inkml:trace>
  <inkml:trace contextRef="#ctx0" brushRef="#br0" timeOffset="86">11581 15030 7569,'-18'-4'148,"3"0"1,5 2-1,7 0 1,9 2-1,10 0 1,4 0 0,7 0-1,3 0 1,6 0-1,0 0-33,4 0 1,-5-1-1,3-1 1,-3-2 0,-4 1-1,-2 2 1,-1 1 0,-3 0-1724,-5 0 1608,-4 0 0,1-5 0,1-1 0</inkml:trace>
  <inkml:trace contextRef="#ctx0" brushRef="#br0" timeOffset="87">11569 15338 7822,'24'-1'132,"3"-2"1,4 0 0,3-1-1,4-1 1,5-3 0,5-2 128,6-1 1,-1 4 0,-2 3 0,-8 3 0,-6 1-262,-8 0 0,1 5 0,-1 2 0</inkml:trace>
  <inkml:trace contextRef="#ctx0" brushRef="#br0" timeOffset="88">13123 15258 7569,'-12'-11'261,"6"-1"0,2 1 0,5 1 1,7 2-1,7 4 0,7 3-73,4 1 1,5 0 0,8 0 0,7-1 0,6-3 0,5-4 0,5-2 0,-29 5 0,1 0-186,2 1 1,-1 1 0,2-3 0,0 1 0,-1 2 0,-1-1 0,1-1 0,0 1 0,1-1 0,-1 1 0,-1 1 0,1 0 0,-1 0 0,0 1 5,-2 0 0,1 1 0,31 0 0,-32 1 0,1 0 0,-1 0 0,1 0 0,1 0 0,1 0 0,1 0 0,0 0 0,1 0 0,1 0 0,1 0 0,0 1 14,2 1 1,0 0 0,5-1 0,1-1 0,4 2 0,0 0 0,2-1 0,1-1 0,4 0 0,2 0 0,2 0 0,2-1 0,-19 0 0,0 0 0,1-1 0,1 0 0,0-1 0,1 1-20,1-2 1,1 1 0,0-1 0,1 2 0,0-1 0,0 1 0,2-1 0,0 1 0,-1-1 0,1 0 0,-1 0 0,0 0 0,1 0 0,0 0 0,0 0 0,-2 0 0,1 0 0,0 1 0,1-1 0,0 0 0,-1 1-64,0-1 0,0 0 0,0 0 1,-2 1-1,1 0 0,-2 1 1,1-1-1,-1 0 0,-1 1 0,0 0 1,0-1-1,-1 1 0,0 0 1,-1-1-1,0 1 0,1 0 1,-1 0-1,0 1 0,0-1 0,-1 1 1,0-1 74,-1 1 1,0 0-1,1 0 1,-2 0-1,0 0 1,1 0 0,1 0-1,0 0 1,0 0-1,1 0 1,0 0 0,0 0-1,1 0 1,-1 0-1,1 0 1,1 0 0,-1 0-1,0 0 1,0 0-1,0 0 1,1 0 0,-1 0-1,-1 0 1,1 0-34,-1 1 1,-1-1 0,1-1 0,2 1 0,2-2 0,-2 1-1,-1-1 1,0 0 0,0 1 0,-1-1 0,1 0 0,-1 0-1,-2 1 1,0-1 0,-1 0 0,18 1 0,-2 0 0,-3 0-1,-2 1 44,-3 0 1,-1 0-1,-5 0 1,-2 0 0,-5 0-1,-2 0 1,28 0 0,-10 0-1,-6 0 1,-6 0 0,-6-2 100,-6-1 0,1 1 0,-5-2 0,-2 3 0,1 1 1,0 0-1,3 0-286,1 0 1,1 0-1,-4 0 1,-3 0-1,-4 0 1,-6 1-1,-5 3 158,-5 4 0,-3 5 0,-1 1 0,0-1 0,0 3 0</inkml:trace>
  <inkml:trace contextRef="#ctx0" brushRef="#br0" timeOffset="89">14710 15475 7569,'6'-11'146,"-1"-1"0,-5 1 0,2 1 0,0 1 0,1 3 0,-4 2 0,-6 6 0,-4 10 9,-4 9 1,-3 7-1,-5 8 1,0 3-1,-1 7 1,0 6-1,0 4 1,2 1-202,1 0 0,4-3 0,2 2 0,4 1 0,3-1 0,4-4 1,4-4-1,4-4-114,4-4 1,5-2 0,5-5 0,3-2 0,4-5 0,2-3 0,2-4 0,0-3 159,3-4 0,1 0 0,1-1 0</inkml:trace>
  <inkml:trace contextRef="#ctx0" brushRef="#br0" timeOffset="90">15235 16069 7569,'-8'-35'106,"-4"4"0,-1 7 0,1 5 0,0 4 0,0 2 1,-2 3 89,-2 2 1,-5-1-1,-2 6 1,-5 0 0,-2 3-1,-1 4 1,-1 4 0,1 3-101,0 4 0,3-1 0,7 5 0,1 3 0,3 2 0,3 3 0,5-2-208,3-1 0,2-2 0,5-2 0,3-2 0,5-2 0,5-2 0,5-1-23,3-2 1,2-4-1,2-4 1,5-3-1,0-3 1,1-5-1,-1-3 1,-1-3 123,-1-2 1,-2-3 0,-7 3 0,-2-1 0,-3 0 0,-3 0 279,-3 1 0,-7 0 1,1 6-1,-5 4-137,-1 6 1,-3 6-1,4 8 1,-2 3-1,2-1 1,0 2-1,2-2-227,0 1 1,0 2 0,2-3 0,1 1-1,5-1 1,2 0 0,2-1-247,-1 0 0,0-1 1,2-5-1,2-1 0,3-1 1,1-1 340,0-2 0,0-8 0,4-2 0</inkml:trace>
  <inkml:trace contextRef="#ctx0" brushRef="#br0" timeOffset="91">15692 15772 7569,'-5'-21'232,"-1"2"0,-2 3 0,2 4 0,0 2-38,-1 2 0,5 4 1,-3 9-1,1 5 1,0 6-1,0 1 1,0 5-1,1 2-178,0 3 1,-2 3 0,1-2 0,2 0 0,0 1 0,4-1 0,0 1-319,2 0 0,0-3 1,-4-1-1,0-3 1,1-4-1,2-2-429,0-2 0,0-3 1,-7-3 730,-4-4 0,-7-8 0,-3-2 0</inkml:trace>
  <inkml:trace contextRef="#ctx0" brushRef="#br0" timeOffset="92">15407 16046 7569,'-12'-11'347,"2"-1"0,4 1-195,6 0 1,6 4 0,9 2 0,6 1 0,4-1 0,8-1 0,6-3 0,7-1-180,1-1 0,-1 0 0,-3 2 0,-3 2 1,0-1-1,-3 1 27,-2-1 0,4 0 0,2-3 0</inkml:trace>
  <inkml:trace contextRef="#ctx0" brushRef="#br0" timeOffset="93">16058 15647 7569,'-5'-16'200,"-2"1"1,1 1-1,1 1 1,1 2 648,0 0 0,0 6 0,4 5-773,0 6 1,0 10-1,0 6 1,0 5 0,2 2-1,0 1 1,2 1-175,-1-1 1,-2 1-1,-1 2 1,0-2 0,0-1-1,0-3 1,0-1-1,0-2-121,0-1 1,-5-2-1,-2-2 1,1-3-1,1-4 793,0 0-490,-1-6 1,-1-2-1,5-8 1,4-4 0,7-2-1,5 0-170,5 3 0,4-4 0,4 4 0,3-3 0,2-1 0,0 4 0,-3 3 0,-1 3 6,-3 1 0,-1 0 0,-2 0 0,-2 1 0,-2 2 0,-3 2 0,-4 1 71,-2 3 1,-5 0-1,2 0 1,0-2-1,-4 2 1,-1 1 0,-3 2-1,-5-1 45,-4 1 1,-9 3 0,-3 0 0,-6 0 0,-6 0 0,-3 1 0,-2-2-219,-1-2 1,3-5-1,9-2 1,6-1-1,7-1 182,3 0 0,17-12 0,3-4 0</inkml:trace>
  <inkml:trace contextRef="#ctx0" brushRef="#br0" timeOffset="94">16777 15658 7569,'-23'-29'244,"6"6"1,3 10 0,5 8-196,5 9 0,3 5 1,1 4-1,0 3 1,0 7-1,0 6 1,0 3-1,0 1 27,0 1 1,0-6 0,0 5-1,0-4 1,0-3 0,-2-2 0,0-1-1,-2-2-368,2-2 0,-4 1 0,1-4 0,-1-2 0,-3-2 292,-1 0 0,-1-1 0,-1 1 0</inkml:trace>
  <inkml:trace contextRef="#ctx0" brushRef="#br0" timeOffset="95">16549 15966 7569,'0'-11'254,"0"3"1,0 1 0,1-1 0,4 0 0,7 2-1,7 0-364,6-1 1,7 1 0,8-3-1,7 2 1,4-1 109,4 2 0,6-10 0,2 4 0</inkml:trace>
  <inkml:trace contextRef="#ctx0" brushRef="#br0" timeOffset="96">17200 15864 7569,'-1'-12'372,"-2"1"1,-2-1-1,0 1 1,-1-1-1,-1 1 1,-2 0-101,-1-1 0,-5 2 0,-2 2 0,0 3 1,-4 2-1,0-1 0,-2 2 0,0 5 0,0 5-291,0 2 1,1 5 0,0 2 0,3 2-1,5 3 1,4 4 0,3 0-201,2 2 1,3 0-1,6 4 1,3-3 0,3-1-1,3-3 1,2 0 81,4-3 0,3-4 0,1-3 0,1-2 1,1-3-1,3-2 0,0-4 0,0-3-353,-3-1 1,3 0 0,0 0 489,1 0 0,-3-10 0,2-3 0</inkml:trace>
  <inkml:trace contextRef="#ctx0" brushRef="#br0" timeOffset="97">17337 15487 7569,'-17'-32'251,"6"5"0,6 8 0,5 5 1,4 4-1,3 3-1,3 3 1,2 2 0,1 2 0,2 0 0,4 3 0,4 5 0,2 8 0,2 7-74,-2 4 0,-1 8 0,0 1 0,0 2 0,1 2 0,-5 1 0,-1 2-220,-1 2 0,-4-1 1,1-1-1,-4-1 1,-3 0-1,-3-2 0,-1-1 1,0-3-298,-2 2 0,-6-2 1,-5 2-1,-5-2 1,-3-3-1,-4-3 1,-1-2 339,-6 0 0,1-4 0,-1 4 0</inkml:trace>
  <inkml:trace contextRef="#ctx0" brushRef="#br0" timeOffset="98">18159 15418 8559,'-23'-18'152,"9"3"0,4 9 0,4 7 0,3 8 0,1 6 1,-1 3-1,-1 2 0,2 2-225,1 1 1,1 1 0,0 2 0,1 5 0,3 2 0,3 1 0,2 0 0,0-1-1820,-1-2 1892,-1-3 0,5 0 0,-1 1 0</inkml:trace>
  <inkml:trace contextRef="#ctx0" brushRef="#br0" timeOffset="99">18171 16138 10197,'7'0'1615,"1"0"-1615,1 0 0,-4 5 0,0 1 0</inkml:trace>
  <inkml:trace contextRef="#ctx0" brushRef="#br0" timeOffset="100">13545 13956 7569,'-10'-11'36,"2"-1"1,5 1 0,1 0 0,2-1-1,0 1 1,0-1 0,0 1 0,2 0-1,0-1 1,3 1 0,0-1 0,2 1 0,-1-1-1,3 1 148,1 0 1,5-1 0,2 1 0,0 1 0,3 1 0,-1 1 0,0-1 0,0 0 0,0 0 0,-2 3-242,0 1 1,2-3 0,-4 5 0,0 0 0,1 3 0,-1 4 0,-2 3-14,-5 4 1,1 5-1,-5 2 1,-1 1-1,-2 0 1,-2 1 0,-3 2-1,-4 1 76,-2 0 0,0-1 1,1 0-1,1-2 1,0-2-1,-3-2 1,1-2-1,1-2 230,2-5 0,3 2 0,-2-4-221,1 2 1,1-3 0,5 2 0,3 0-1,3 1 1,4 2-144,0 1 1,5-3-1,4 1 1,1 1 0,2 1-1,0 0 1,-2 0 63,-2 2 1,2-7 0,-6 7 0,-1 1 0,-1 1 0,-3 1 0,-3 2 0,-3 1 139,-3-1 1,-2 5-1,-3-3 1,-5 4-1,-5 2 1,-5 2 0,-3-2 88,-5-1 0,-2-1 1,-5 0-1,1 0 0,2-2 1,4-2-1,5-3 0,1-4-235,2 0 1,9-2 0,0-1 0,6-3 69,9-1 0,7-6 0,10-5 0</inkml:trace>
  <inkml:trace contextRef="#ctx0" brushRef="#br0" timeOffset="101">14219 13865 7569,'-17'-29'298,"10"2"0,-1 8 1,6 4-1,0 3-128,-1 5 0,1 3 0,-1 8 0,1 5 0,2 6 1,2 8-1,0 5-307,2 1 0,1 8 0,-1-3 0,2 1 0,2 0 0,-2-4 1,0-1-1,0-2-145,-1-3 0,0-2 0,-3-3 0,3-2 0,0 0 1,2-2-1,-1 1 282,3-3 0,1 3 0,2 1 0</inkml:trace>
  <inkml:trace contextRef="#ctx0" brushRef="#br0" timeOffset="102">14322 14345 7569,'6'7'-103,"-2"1"0,-3 1 332,-1 1 1,0 1 0,0 1 0,0-1 0,0 1-1,0-1-338,0 0 1,0-3-1,0 0 109,0 1 0,5 1 0,2 1 0</inkml:trace>
  <inkml:trace contextRef="#ctx0" brushRef="#br0" timeOffset="103">14150 13385 7569,'-6'-11'6,"2"-1"1,4 2 0,4 1 0,2 2 0,2-3-1,0-3 1,2-4 0,3 0 0,3-4 0,2-1-1,3-5 1,5-4 0,5-3 0,5-3 1381,2-1-1344,5-5 1,-2 3 0,3-7 0,-21 22 0,-1 0 0,-1-1 0,1 0 0,0 0 0,-1 0 0,18-23 0,-2 3-11,-3 4 1,-3 4-1,-3 7 1,-3 5 0,-3 3-1,-2 4 1,-2 5-439,-3 5 0,-2 0 0,-3 4 0,-1 0 404,-2 0 0,-4 6 0,2 6 0</inkml:trace>
  <inkml:trace contextRef="#ctx0" brushRef="#br0" timeOffset="104">14276 12986 7569,'-10'1'-19,"1"1"0,3 3 0,-1 2 0,1 2 1,-3 1-1,-1 1 0,0 2 148,2 2 0,-2-1 0,4 5 0,-2 1 0,2 1 0,-1-1 0,2-1 0,0 1-62,3 2 1,-3-3 0,1 0 0,1 0 0,2-1 0,1-3 0,0-2 56,0-2 0,0 1 0,0-1 0,0 0 0,0 1-77,0-1 0,1-4 0,3-4-178,4-1 0,2-2 1,3-2-1,2 0 1,5-2-1,4 2 1,5 0 130,4 2 0,-1 0 0,7 0 0</inkml:trace>
  <inkml:trace contextRef="#ctx0" brushRef="#br0" timeOffset="105">15155 11672 7569,'-10'-1'10,"3"0"1,3 1 0,3 5 0,1 5 0,0 5 0,0 4 0,0 4 0,0 2 0,0 3 0,0 0 95,0 0 0,1-1 1,1-4-1,4-1 1,-1 0-1,0-2 1,-2-2-1,1-1-326,0-4 1,4 0-1,-4-1 1,-2-1-1,1-1 220,0-2 0,-1 2 0,3-4 0</inkml:trace>
  <inkml:trace contextRef="#ctx0" brushRef="#br0" timeOffset="106">14904 11706 7569,'-10'-17'-32,"2"1"0,5 4 0,1 0 0,4 2 0,1 1 0,5 2 83,2-2 1,8 4-1,4 0 1,4 1 0,3 0-1,3 1 1,1 2 0,1 1-111,1 0 1,-2 0 0,-3 0 0,-5 1 0,-3 2 0,-4 1 0,-2-2-181,-2 0 1,-5-2 0,-1 0 650,1 0 1,-4-5-160,-1-3 0,-3 4 0,-1 4 0,0 6-266,0 5 0,4 0 1,1 0-1,1 2 0,3 1 1,2 1-1,3-1 0,3-2-16,1-5 1,1 3 0,3-3 0,1-1 0,1-2 0,2-3 0,0-2 25,0-3 1,2-2 0,-2-6 0,1 0 0,0-4 0,-1-1 0,-2-2 0,-2 1 111,-3 1 0,-5-2 1,1 4 74,-2 1 0,-8 8 0,-6 7 1,-8 8-129,-5 5 1,-1 6-1,3-1 1,1 3-1,-1 1 1,1 0-1,1-1 1,1 1-217,1 0 1,6 0 0,-3-2-1,1 0 1,0-2 0,2 0 0,0-1-331,2-3 1,0-1 0,0 0 0,0 1 489,0-1 0,0-1 0,0-2 0</inkml:trace>
  <inkml:trace contextRef="#ctx0" brushRef="#br0" timeOffset="107">16058 11546 7569,'-8'-21'500,"2"2"0,1 4-378,2 2 0,2 8 0,1 5 1,1 8-1,2 5 0,1 7-135,-2 1 0,4 3 1,1 2-1,0 1 0,0 1 1,-1 0-1,-1-1-130,0 1 1,3-5-1,-4 1 1,-2-4 0,1-1-1,-1-1 1,2-2 0,-1 0-593,-2-1 0,-1 0 735,0-3 0,-5-1 0,-2 0 0</inkml:trace>
  <inkml:trace contextRef="#ctx0" brushRef="#br0" timeOffset="108">15909 11581 7569,'-6'-24'66,"6"2"1,8 11 0,2-1-1,2 1 1,4-1 0,3 0 0,3-2-1,4 0 62,1 4 1,8-2-1,-2 5 1,0-2 0,-1 1-1,-2 4 1,-1 3-258,-2 1 0,-3 0 1,-2 1-1,-3 3 0,-5 4 1,-5 2-1,-6 1-312,-1 1 385,-2-1 0,-7 1 0,-5 0 0,-10 2 0,-7 3 0,-4 0 0,-1 2-132,-1-1 0,5 3 0,1-5 0,2 1 188,6-1 0,3 4 0,6-2 0</inkml:trace>
  <inkml:trace contextRef="#ctx0" brushRef="#br0" timeOffset="109">16423 11546 7569,'-6'-11'253,"1"0"1,5-1 46,0 1 1,1 4 0,2 5 0,0 6 0,1 6 0,0 5-397,0 3 0,0-3 0,-4 4 0,0 1 0,1 2 0,1 1 1,4-2 7,0-2 0,-2 2 0,3-6 0,1-1 0,0-1 0,-1-2 0,2 0 0,1 0 2,2-4 0,3 2 1,1-5-1,2-2 0,2 1 1,2 0-1,1 0-478,0 0 0,5-3 564,2-4 0,-2-2 0,0-6 0</inkml:trace>
  <inkml:trace contextRef="#ctx0" brushRef="#br0" timeOffset="110">16355 11775 7569,'-7'-12'223,"-2"5"1,6-1 0,1 1 0,5 0-182,5 3 0,8-2 1,7 0-1,5-2 0,2 2 1,1 0-1,0 0 0,2 0-880,2 0 1,-5 2 837,1-4 0,-6 1 0,3-5 0</inkml:trace>
  <inkml:trace contextRef="#ctx0" brushRef="#br0" timeOffset="111">16412 11524 7569,'-5'-14'9,"5"4"0,6 2 1,5 2-1,5-2 0,3 0 1,4 1-1,3-2-95,5-1 1,2-2 0,2 1 0,3-1-1,3 2 1,1 1 85,0 2 0,0-6 0,3-5 0</inkml:trace>
  <inkml:trace contextRef="#ctx0" brushRef="#br0" timeOffset="112">17177 11364 7569,'0'-12'63,"-1"1"1,-2-1 0,-2 2 0,0 1 0,-1 3 0,-1 1 171,-2 3 1,-5-4 0,-2 3 0,-3 1 0,-4 5 0,-2 5 0,-1 3 0,2 4-330,1 4 0,2 3 1,2 1-1,5 1 1,4 0-1,3 0 1,2-2-29,3-1 0,2-1 1,5-1-1,6-2 1,7-2-1,4 0 0,0-1 1,3-1 96,1-2 0,0-3 0,3 0 0,-1 1 1,-3-1-1,-1 1 0,-2-1 126,-3 1 0,-4-3 1,-6 1-1,-3-1 0,-1 0 1,-5 3-1,-7 1 108,-12 2 1,-9-1 0,-9 0-1,-2 2 1,-1 1 0,1 3-1,3 0-209,5 4 0,-7 5 0,2 4 0</inkml:trace>
  <inkml:trace contextRef="#ctx0" brushRef="#br0" timeOffset="113">12118 7149 7569,'-23'-7'-250,"0"-1"283,5 6 0,-3-3 1,3 5-1,-1 0 1,0 0-1,0 1 1,0 1-1,1 2 1,0-1-1,3-1 1,0 1-1,2 2 1,-1 0-1,1 1 0,1 1 3,0 2 1,2 5 0,1 2 0,2 2 0,-2 2 0,-2 3 0,1 2 0,1 3 0,3 0-23,1 0 1,-3-1 0,5-4 0,0-2 0,2-1-1,1-2 1,1-3 0,3-3-2,3-3 1,9-7-1,1 2 1,3-4-1,0-5 1,3-5-1,3-5 1,2-4-33,0-6 1,3 3 0,-5-5 0,-2 4 0,-3 3 0,-6 2 0,-2 3 0,-3 3-120,-3 4 0,-2 6 229,-5 2 1,-3 5 0,-1 8 0,1 2 0,2 6 0,1 3 0,0 4 0,0 1-48,0 3 1,0-3-1,1 0 1,3-1-1,2-3 1,3-1-1,1-2-75,3-3 0,1-3 0,-2-4 0,-1-1 0,2-1 0,1-1 0,1-2 0,0-2-216,2-3 1,-5 0 0,5-2 0,-1-2 246,3-2 0,-2-7 0,-1-7 0</inkml:trace>
  <inkml:trace contextRef="#ctx0" brushRef="#br0" timeOffset="114">13123 6898 7569,'-28'0'51,"4"0"1,-2 0-1,5 0 1,3 1 0,1 3-1,3 4 1,2 3-1,0 3 1,1 3 0,1 2-1,1 5 1,1 5 0,-1 4-1,0 1 1,2 1-1,3-1 1,3 0 0,1 0-184,0 1 1,0-2-1,0-2 1,0-1-1,1-3 1,2-1-1,2-2 1,1-1 316,3 0 1,2-6 0,3-1-1,3-4 1,0-1 0,4-4-1,2-3-134,3-3 1,0-3 0,4-6 0,2-7-1,1-5 1,0-5 0,-1-1 0,-2-5-177,2-2 1,-3-1-1,-1 1 1,-3 1-1,-4 3 1,-4 1-1,-4 3 76,-4 1 0,-4 2 1,-5 2-1,0 2 1,-1 2-1,-3 2 1,-4 1 273,-2 2 1,-5 0-1,0 2 1,1 3 0,1 1-1,2 3-132,-1 0 1,2 4 0,2 1 0,5 5 0,1 3 0,2 5 0,2 4-169,1 5 1,0 4 0,5 6 0,0-1 0,3 2 0,0-1-1,0 1 1,1-3-111,-1 0 0,1-2 0,-2 0 0,-1-5 0,-3-3 1,0-2-1,-1-4-262,1 0 0,-3-6 447,-3-3 0,0-11 0,0 2 0</inkml:trace>
  <inkml:trace contextRef="#ctx0" brushRef="#br0" timeOffset="115">13237 6910 7569,'-9'-16'804,"8"2"1,11 4-1,11 4-771,7 1 1,4 4-1,6-4 1,4 1-1,2 0 1,2 1-1,-2 3 1,0 3-353,-3 1 0,-4 5 1,0-1-1,-4 5 1,-5 4-1,-3-1 1,-4 2 329,-4 0 1,-6 1 0,-8 5 0,-1 2 0,-4 6-1,-3 5 1,-7 5 0,-10 2 173,-7 2 0,-2 0 0,-2-1 0,-2-2 0,-1-3 0,2-7 0,4-5-104,3-7 1,3 0 0,1-9-1,1-3 1,2-2 0,2-5-1,2-1-356,2-1 1,1 0-1,2-1 1,1-3 0,2-3-1,4-5 275,3-3 0,6-3 0,1-5 0</inkml:trace>
  <inkml:trace contextRef="#ctx0" brushRef="#br0" timeOffset="116">14185 6818 7569,'-12'2'79,"1"0"1,1 3-1,1 0 1,1 2 0,-1-1-1,-1 3 1,-1 1-1,-1 1 1,0 2-22,-4 2 1,2-1 0,-3 5 0,-1 2 0,0 0 0,-1 2 0,0 0 0,1-2-94,2-2 1,4 2-1,5-6 1,-1-1-1,2-1 1,2-2-1,3 0 1,1 1 43,0-1 1,5-3 0,2 0 0,4 0 0,1 3 0,2 0 0,1 0 20,-1 1 0,3-1 0,-1 1 0,1-1 0,1-1 0,-2-1 0,2-1-10,0 1 1,-4 1 0,1 1 0,-2 1 0,-2-1 0,-1 0 0,-2 2 0,-4 1 107,-3 1 1,-1 2 0,-1-3 0,-3 1 0,-5 0 0,-6 0 0,-8 2-92,-6 1-37,-9-4 0,-18 12 0,-9-2 0</inkml:trace>
  <inkml:trace contextRef="#ctx0" brushRef="#br0" timeOffset="117">14984 14173 7569,'-23'-29'132,"6"2"0,3 8 1,6 5-1,8 7 0,6 6 1,3 4-453,-1 4 0,2-1 0,-4 3 320,1-1 0,3-6 0,-4 3 0</inkml:trace>
  <inkml:trace contextRef="#ctx0" brushRef="#br0" timeOffset="118">15669 14128 7569,'0'-12'101,"0"1"1,0-1 0,0 1-1,2 1 1,0 1 0,2 1-1,-1-1 1,-2-1 0,-2 0-1,-2 1 1,-2 2 0,-1-1-1,-3 2 84,-1 2 0,1-1 0,-1 1 0,-3 1 0,-1 2 1,-1 2-1,-1 3 0,1 4-254,-1 2 1,3 1-1,-3 2 1,0 2 0,1 3-1,0 1 1,0 0-3,-1 1 0,2 2 0,6 1 0,1-2 0,2 0 1,3-3-1,0-1-51,2 1 1,2-4-1,1 1 1,5-2 0,2-3-1,3-1 1,1-3-1,2-1 109,2-2 0,-3-2 0,4-1 0,0-1 0,0-3 0,0-4 0,2-2 93,0-1 1,2-4 0,-1-2-1,-3 1 1,-4-1 0,-2 5-1,-3 1 264,-3 4 0,-1 5-327,-6 2 0,0 9 0,0 8 0,0 1 0,0 2 0,1 2 0,3-1 0,2-1-85,0-1 0,6-3 0,-2 1 0,4 0 0,0-3 0,-2-1 0,1-3-57,2-3 1,-2 2 0,4-5 0,-2-1 0,1-3 0,2-4 0,2-4-576,2-2 700,1-7 0,5-5 0,1-8 0</inkml:trace>
  <inkml:trace contextRef="#ctx0" brushRef="#br0" timeOffset="119">16355 13511 7569,'-21'-25'219,"5"2"1,6 5 0,3 4 62,5 3 0,1 5 0,1 8 0,0 8 0,0 9 1,-2 6-329,-2 6 1,2 7-1,-6 4 1,1 2 0,-1 1-1,1-2 1,-1-3-125,2 0 0,-1-6 0,5-5 1,-2 0-1,1-2 0,2-2 0,1-3 1,0-2-886,0-2 1,0 2 1054,0-5 0,5 6 0,1-3 0</inkml:trace>
  <inkml:trace contextRef="#ctx0" brushRef="#br0" timeOffset="120">16355 14265 7569,'0'11'242,"0"-3"0,0-1 468,0 2 0,1-4 0,3-1-685,3-3 1,0-1-26,0 0 0,1 5 0,3 2 0</inkml:trace>
  <inkml:trace contextRef="#ctx0" brushRef="#br0" timeOffset="121">6396 7515 7569,'1'-10'-418,"3"2"1,-2 3 473,6 5 0,-4 0 0,2-1 0,0-2 0,-1-2 1,2 0-1,-2-1 0,1 1 0,-1 1 0,2 5 200,-1 6 0,-3 3 1,2 1-1,-2 2 1,1 2-1,-1 5-150,-2 6 1,-1 2 0,-1 3-70,-3 0 0,3-1 1,-3 5-1,3-1 0,1-1 1,0-2-1,0 0 1,0-1-42,0 0 0,0-4 1,1-5-1,1-4 1,4-1-1,-1-5 1,0-2-1,-2-2-157,3 0 133,-5 3 1,4-10 0,-5 0-1,0-6 1,0-5 0,0 0-1,0 0 50,0-1 1,0 1-1,0-1 1,0 1 0,0 0-1,1 0 12,3 4 1,2-3-76,6 2 1,0 2 0,2-2 0,4-2 0,4-3-18,6-2 1,0 0 0,2 5 0,2 1-1,1 1 1,0 0 0,-2 2 39,0 2 1,-4 3 0,2 1 0,-1 1 0,-4 3 0,-3 2-1,-3 2 1,-1 1 49,-3 4 0,-6-2 0,-1 6 0,-2-2 0,-3 1 0,-2 1 0,-3-1 65,-5-2 0,-3 3 0,-5-2 1,-3-1-1,-2-1 0,-2-3 1,-1-1-49,-3-2 0,-2-4 0,-5 1 0,1-3 0,1-1 0,3-1 0,1-3 0,2-4-380,2-2 0,5 0 1,2 1-1,0 3 1,3 1-1,1 2 331,2 2 0,-5 6 0,-2 1 0</inkml:trace>
  <inkml:trace contextRef="#ctx0" brushRef="#br0" timeOffset="122">7858 7583 7569,'-17'-10'-17,"1"4"0,-3-5 0,3 5 0,4 5 0,0 1 0,1 0 0,-1 0 0,1 0 0,0 0 0,-2 1 1,-1 3-1,-3 4 0,1 2 0,-2 3 0,2 1 170,-1 1 1,-2 5 0,5-2 0,3 2 0,2 2 0,1 2-1,1 1 1,0 2-21,2 0 0,1 3 0,4-2 0,0 0 0,2 0 0,1-4 0,6-2-424,5-3 269,-1-5 0,9 1 0,-3-6 1,2-3-1,3-1 0,2-2 1,0-2 16,0-1 0,-2-5 0,-1-3 0,-1-1 0,0-1 0,-2 0 1,-1-3-1,0-1-97,-1-2 1,4 2-1,-3-5 1,2-1 0,2-2-1,0-2 1,-1 0-18,-3 1 0,1-2 1,-5 7-1,-1-1 0,-2 1 1,-4 1 198,0 4 0,-5 0 0,2 3 1,-2 1-1,1 1 296,-1-1 0,-2 5-314,-1 4 0,4 3 1,0 7-1,-1 4 0,1 1 1,1 3-1,0 0-47,1 2 0,-1 2 0,-3 1 0,2-1 0,0 0 0,0-2 0,1-2 0,0 0-286,0 0 1,4-4 0,-3 1-818,0-2 366,-1-7 722,-5-1 0,6-15 0,0-3 0</inkml:trace>
  <inkml:trace contextRef="#ctx0" brushRef="#br0" timeOffset="123">8143 7458 7569,'-11'-18'482,"2"3"1,5 7-487,8 4 0,5 3 0,2 1 0,0 1 0,1 3 0,-1 4 0,2 2 0,1 3 84,1 2 1,6 1 0,-2 5 0,2-4 0,2 1-1,1-1 1,0 0-100,-1 1 1,1-4-1,-9 1 1,1-2-1,-2 0 1,-2 1 0,-3 1-1,-3 0-18,-3 2 0,-3-1 0,-4 5 0,-5-2 0,-5 1 1,-5 1-1,-4 2 62,-3 0 0,2 0 1,-3-1-1,2-3 1,-1-3-1,0-1 1,0 1-88,2-3 1,6-1-1,3-4 1,2-3-1,2-2-699,0 1 0,7 0 761,8-4 0,7-10 0,12-3 0</inkml:trace>
  <inkml:trace contextRef="#ctx0" brushRef="#br0" timeOffset="124">8817 7663 7569,'-1'-7'-401,"-3"-1"0,-3 6 500,-4-2 0,0 3 1,-1 1-1,1 0 1,-1 0 81,1 0 0,0 3 0,-1 1 0,1 0 0,-1 0 0,1 1 0,-1 0 0,1 1-198,0 1 1,-1-4-1,1 4 1,-1-1-1,1 0 1,-1 2-89,1-2 0,3 3 0,2-4 1,1 2-1,2 2 0,2 1 135,1 1 1,1-3-1,5-1 1,4 2 0,5 0-1,1 0 1,2-1 0,0-1 79,2 0 0,2 3 0,1-3 0,0 4 0,-2 0 0,-2 0 0,-2 1-20,-1-1 0,-7 1 0,2-1 0,-2 1 0,-2-1 0,-4 0 1,-1 2-29,-2 2 0,-5-1 0,-4 4 0,-5 0 0,-6-2 0,-6 1 0,-4-3 0,-2-2-585,2 0 1,-3-6 522,2-2 0,-2-8 0,-1-2 0</inkml:trace>
  <inkml:trace contextRef="#ctx0" brushRef="#br0" timeOffset="125">16949 14082 7569,'-18'-23'-16,"6"5"1,9 3 0,1 5-1,2 6 1,2 8 0,0 5 0,2 4-1,-2 0-1259,0 3 1275,-2-1 0,5 1 0,1 2 0</inkml:trace>
  <inkml:trace contextRef="#ctx0" brushRef="#br0" timeOffset="126">17223 13431 7569,'-12'-17'101,"6"5"0,1 5-49,5 11 0,0 10 1,0 5-1,0 4 1,0 4-1,0 3 0,1 4-36,3 4 1,-3-2-1,3 3 1,-1 1-1,-1 2 1,2 1 0,-2 0-1,0-1-83,-2 1 0,3-4 0,1-1 0,-1-3 0,-2-5 0,-1-3 1,0-5-21,0-2 1,1-4 307,3-5 0,-3-5 0,3-6 1,-2-7-1,-2-4 0,0-4 0,0-3-183,0 0 0,5-4 0,1 5 0,3-1 0,1 3 0,3 2 0,-1 2-118,1-1 0,0 6 0,1 1 0,2 1 0,2 0 0,2 2 0,2 0 0,2 2 26,3 0 0,-3 0 0,2 2 1,-2 0-1,-1 3 0,-1 2 1,-3 1 48,-4 3 0,-2-3 0,-2 4 0,-1 3 1,-2 2-1,-7-2 78,-7-2 0,-4 3 0,-13 2 1,-5 1-1,-4 0 0,-5 1 1,-2 0-1,-5 1 83,-3-2 1,7-5-1,-1 0 1,5-4 0,7-4-1,6-1 1,7-1-488,3 1 1,8-4 0,6 2 330,9-6 0,7-8 0,6-7 0</inkml:trace>
  <inkml:trace contextRef="#ctx0" brushRef="#br0" timeOffset="127">17896 13499 7569,'-10'-27'642,"3"4"-411,3 6 0,3 11 1,1 7-1,0 9 1,0 9-1,0 7-242,0 4 1,0 4 0,0 3-1,0 3 1,0-1 0,1 1 0,1 0-219,2-1 0,0-1 0,-3-5 1,2-1-1,2-3 0,0-1 0,1-3 1,-1-2 228,1-4 0,7 3 0,0-4 0</inkml:trace>
  <inkml:trace contextRef="#ctx0" brushRef="#br0" timeOffset="128">17976 14299 7569,'-6'0'2461,"11"0"-3500,3 0 1039,8 0 0,-9 5 0,-2 1 0</inkml:trace>
  <inkml:trace contextRef="#ctx0" brushRef="#br0" timeOffset="129">17668 7047 7569,'-5'-8'3,"-3"2"0,-2 1 1,-1 2-1,-1 2 1,1 2-1,0 2 0,-1 2 1,-1 0-1,-2 1 1,-4 2-1,-2 3 0,-2 3 1,-1 1 179,-3 2 1,3-1 0,-3 5 0,3-2 0,1 1-1,2 2 1,0 0 0,4 1-132,0 0 0,2 0 0,5 1 0,2 0 0,4 0 0,3-2 0,1-1 0,0 1-189,0 1 1,1 0 0,3-2 0,5 0 0,4-2 0,3 0 0,2-2 132,2-1 0,3-5 0,4-3 0,3-5 1,3-1-1,2-2 0,-1-2 0,0-1-124,0-5 0,1-3 1,-2-2-1,-2-1 1,-2 3 127,-1 0 0,4-6 0,-3 4 0</inkml:trace>
  <inkml:trace contextRef="#ctx0" brushRef="#br0" timeOffset="130">18399 6864 7569,'-11'0'10,"4"1"1,3 3-1,3 4 1,1 2 0,1 2-1,3 2 1,3 3-1,0 1 1,1 3 0,1 5-1,1 3 1,1 3 0,1 1-1,-1 2 34,1 1 1,-1 3 0,0-1 0,1-1 0,-1-2-1,-1-2 1,-1-2 0,-2-5-33,-2-1 1,2-4 0,-3-1 0,-1-2 0,-2-1 0,-1-3-13,0-2 0,5 0 0,1-1 0</inkml:trace>
  <inkml:trace contextRef="#ctx0" brushRef="#br0" timeOffset="131">18353 6944 7569,'-17'-18'69,"0"3"0,8 7 1,5 4-1,8 3 0,6 1-195,6 0 1,1 1-1,6 2 1,0 2 0,0 1-1,0 3 1,1 1 208,2 2 1,-1-1 0,2 1 0,0-1 0,1 1 0,0-1 0,0 0 0,-1 2 26,0 2 0,-2-1 0,1 5 1,-3 2-1,-4 0 0,-4 3 1,-3 3-31,-5 3 1,2 3 0,-5 2 0,-1-1 0,-3 0 0,-4 0 0,-4 1-53,-2-1 1,2-4 0,1 0 0,-2-2 0,-1-3 0,0-2 0,1-4-334,1-4 0,0-4 0,-3-4 305,0-7 0,-1-10 0,1-8 0</inkml:trace>
  <inkml:trace contextRef="#ctx0" brushRef="#br0" timeOffset="132">18262 7070 7569,'-11'0'34,"-1"0"1,1 0 0,-1 0 0,1 0 0,-1 0 0,0 0 0,-2 0 0,-1 0 0,1 1-1,1 1 1,1 3 0,2 2 0,1 3 0,3 3 0,1 3 168,2 2 1,2 1 0,1 4-1,1 0 1,2-1 0,2 3-1,1 0 1,3 2-254,1-2 0,2 3 0,-2 0 0,-1 0 0,-1 0 0,0-3 1,3-1-1,0-1 4,0 0 0,6-2 0,2-2 0,4-3 0,3-5 0,5-3 0,3-5-4,4-1 0,-1-5 1,4-3-1,-2-6 1,-2-2-1,-3-1 1,-2-1-1658,-2-2 1707,-4 4 0,2-8 0,-6 5 0</inkml:trace>
  <inkml:trace contextRef="#ctx0" brushRef="#br0" timeOffset="133">19336 7058 7569,'11'-10'-82,"2"1"1,1 3-1,2-1 1,2 1 0,1-2-1,0 1 1,-1-1-141,-2-1 0,1 3 0,-5-2 508,0-1 1,-8 4 0,-12 2 0,-3 3 0,-5 3 0,-3 5 0,-2 2-57,-2 2 0,-4 0 0,1 3 0,-1 3 0,0 1 1,1 0-1,0 2 0,2 0-168,1 2 0,6 0 0,1-2 0,4-2 1,1-2-1,4-2 0,3 0-201,3-1 1,2-2 0,3-3-1,3-2 1,5 2 0,2 1-1,2 2 79,2-1 1,1-1 0,3-1 0,-2-1-1,-1 1 1,1 1 0,1 1 0,-1 1 171,-1-1 1,-4 1 0,3-1 0,-1 0 0,-4 1 0,-1-1 0,-3 1 104,-2-1 1,-4 1 0,1-1 0,-6 2 0,-5 1 0,-10 3 0,-8 4 0,-9 3-378,-7 0 0,-8 4 0,-6 0 160,25-14 0,0 1 0,-28 10 0,-4 3 0</inkml:trace>
  <inkml:trace contextRef="#ctx0" brushRef="#br0" timeOffset="134">18433 13979 7569,'-17'-4'97,"3"-1"0,6 0 0,8 0 1,6 3-1,6 0 0,2 2-97,1 0 0,0 5 0,-3 2 0</inkml:trace>
  <inkml:trace contextRef="#ctx0" brushRef="#br0" timeOffset="135">18959 13876 7569,'-17'-11'328,"6"-4"1,-2 1 0,4 4-1,0 5-239,-1 3 1,-6 2 0,-3 2 0,-4 1 0,-4 6 0,-2 4-1,-2 5 1,2 2-76,1 4 0,-1 3 0,5-1 0,4 4 0,2 0 0,4-1 0,1 0 0,3-1-11,3 0 0,3 0 0,6-2 1,5 0-1,3-2 0,8-2 0,6-4-80,6-2 0,7-4 0,2-6 0,2-1 0,2-4 0,1-3 0,1-6-39,-3-2 0,-4-1 1,-8-1-1,-3 1 1,-3-1-1,-2 1 1,-3-1-1,-4 1 116,-2 0 0,-7-1 0,-1 1 0</inkml:trace>
  <inkml:trace contextRef="#ctx0" brushRef="#br0" timeOffset="136">19324 13340 7569,'-13'-22'149,"6"6"0,4 8 0,5 12-77,1 8 1,0 10 0,4 7 0,1 4 0,0 6 0,-2 5 0,-1 1 0,-1 1-111,1 0 1,-2-4-1,3-1 1,0 1 0,1-1-1,0-3 38,0-2 0,8 3 0,-3 1 0</inkml:trace>
  <inkml:trace contextRef="#ctx0" brushRef="#br0" timeOffset="137">19575 14185 7569,'-21'0'395,"3"1"0,5 2 0,6 2-24,2 1 0,1-2 1,5 3-372,3 2 0,2 1 0,6 2 0</inkml:trace>
  <inkml:trace contextRef="#ctx0" brushRef="#br0" timeOffset="138">12974 17246 7569,'0'-26'46,"4"3"1,7 6 0,12 3 0,8 2 0,3 1 0,1-1 0,2 1 0,1-1 0,2 1 0,2 1 0,6 1 0,5 3 0,8-1 0,-28 5 0,0-1 0,4 0 0,1 0 0,3 0 0,0 1 40,5-1 1,0 1 0,1-2 0,2 0 0,4 2 0,1-1 0,3 0-1,1-2 1,6 0 0,0-1 0,-18 2 0,0-1 0,1 0 0,0 0-1,1 1 1,0-1 0,1 1 0,0-1 0,0 1-62,1 0 1,1 1 0,-1-1-1,2 0 1,0 0 0,0 1-1,3-1 1,0 0 0,0 0-1,2 0 1,0 0 0,1-1-1,1 1 1,1-1 0,1 0-1,1 0 1,0 0 0,0 0 0,-13 2-1,-1-1 1,1 1 0,0-1-114,0 1 0,1 0 0,0-1 0,0 2 1,-1-1-1,1 1 0,0 1 0,0-1 1,2 0-1,1 1 0,0-1 0,0 1 1,-1-1-1,0 0 0,1 1 0,-1-1 1,0 1-1,0 0 0,0-1 0,0 1 1,0 0-1,0 0 0,0-1 0,0 1 0,0 0 1,0 1-1,0-1 0,0 1 0,1-1 1,0 1-1,0 0 0,0-1 98,0 1 0,1 0 0,-1 0 0,0 0 0,1 0 0,0 0 0,0 0 0,0 0 0,0 0 0,0 0 0,0 0 0,0-1 0,0 1 0,0-1 0,1 0 0,-1 1 0,0-2 0,0 1 0,0 0 0,0-1 0,1 1 0,1 0 0,-1 0 0,1-1 0,-1 1 0,0-1 0,0 1 0,1-1 6,-1 0 0,0 1 0,0-1 0,0 1 1,-2-1-1,0 1 0,0-1 0,-1 0 1,0 0-1,0 0 0,0 0 0,0-1 1,-1 2-1,0-1 0,0 1 0,0-1 1,0 1-1,-1-1 0,0 0 0,0 1 1,14-1-1,0 0 0,0 1 0,-3-1 0,-1 0 1,0 1-22,-1 0 0,-1 0 0,-1 0 1,-4 1-1,-1-1 0,0 1 1,-2-1-1,0 1 0,-1 0 1,-3-1-1,0 0 0,-1 0 1,17-1-1,-1 0 0,-5 1 1,-1 0-1,-4 0 0,-3 0 1,-3 2-1,-2 0 122,-3 0 1,-1 1 0,-5 0 0,-1-1 0,24 5-1,-7 1 1,-6-2 0,-3 1 0,-2-1-30,-2 0 1,-3-1-1,-2-4 1,-3 0-1,-1 0 1,-4 0-1,-4 0 1,-5 0 283,-2 0 0,-5 0 0,-2-1 0,0-3-201,1-4 1,-3-2 0,2-2-1,0-4 1,1-4 0,3-5-1,2-7 1,5-5-211,1-5 0,-3-9 0,4-6 0,-9 26 0,0-1 0,1-3 0,-1 0 0,0-2 0,0-2 0,0-3 0,-1-1-19,1-3 1,0-1 0,-1-1 0,-1 0 0,-1-2 0,0 0 0,-2-1 0,0 0-1,-2-2 1,0 0 0,0-4 0,-1-1 0,0-1 0,-1-1 63,0-1 1,-1-1 0,0 0 0,0 0-1,0-1 1,-1 0 0,0-1 0,-1 0 0,1 20-1,0 0 1,-1 0 0,1-1 0,0-1-1,0 1 1,-1-1 0,1 1 0,0-1 0,0 1-1,-1-1 1,1 1 73,0 0 0,0 1 0,0-1 1,0 0-1,-1 0 0,0 0 1,1 2-1,-1-1 0,0 0 1,0 0-1,0 0 0,0-1 1,0 1-1,-1 0 0,0 0 1,0-18-1,-1 1 0,0 3 1,0 1-135,0 1 0,-1 1 0,0 7 1,-1 0-1,-1 1 0,0 1 1,0 4-1,0 0 0,1 6 1,2 0-1,-1-27 0,3 11-2024,2 7 2077,0 11 0,4 6 0,3 8 0,0 2 0,2 3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5:55.9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75 7432,'-5'-6'1614,"-1"1"-1339,3 1 368,-1 3-178,4-1 0,3 1 0,1-2 0,3 0-323,1 0 0,2 2-109,1-2 0,-1 1 51,1-1 0,-1 2-79,1 0 1,2 0 5,1 1 1,0 0 29,3 0 1,-3 0-23,3 0 0,-1 0 14,1 0 0,3 0 5,0 0 1,2 0-114,0-2 0,0 2-11,0-3 0,1 0 59,0-2 1,-4 2-162,0 0 165,-5 0 181,-2 1-27,-5 0 63,-2 0 0,-4 2-23,-4-2-24,0 2-455,-6 0 170,3 2-97,-1-2 102,2 2 120,3-2 1704,2 0-1638,4 0-227,1 0 149,6 0-36,-4 0-155,2-2 205,-7 2 1,-1-3-837,-4 2 1,-2 0 846,-6 0 0,-6 0 0,-3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5.08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19518 3540 7569,'-11'-17'0,"-1"0"52,1 6 0,1-1 0,1 2 0,3 1 1,-1 3-1,1 0 0,-3 1 0,-1-2 1,-2 2-1,2-1 0,1 1 505,2 0-573,-1 1 0,1 4 0,-1 0 0,-2 1 0,-4 4 0,-5 7 0,-3 5 0,-1 5 23,1 1 1,-1 3 0,1 2 0,2 0 0,2 0 0,3-2 0,3-2-1,5-3-29,2-2 0,-3-2 1,4-5-1,3 2 1,4 2-1,4-4 1,3-2-42,2-2 1,0-5 0,4 0-1,3-1 1,2-2 0,2-2 0,-1 0 76,-3-2 0,1-4 0,-5 5 1,-1 0-1,-1 1 46,-2-2 1,0 4 0,-4 0-1,-3 6 1,-3 6 0,-1 3 24,0 4 0,-4 2 0,-1 2 0,0 1 0,0 2 0,1 0 0,1 1 0,-1 0-62,1-1 1,1 1 0,-1-4-1,-1-2 1,2 0 0,1-4-1,1 0-11,0-3 0,0-1 1,0-2-1,1 0 1,1 1-118,2-1 1,5 1 0,-1-2-1,2-1 1,1-2 0,1 1-1,0 0-276,4-1 0,-1-4 0,6 2 0,3-1 381,1-1 0,-1 1 0,-1-4 0</inkml:trace>
  <inkml:trace contextRef="#ctx0" brushRef="#br0" timeOffset="1">19952 3483 7569,'-23'-21'475,"3"2"0,4 5 0,5 4-418,5 2 0,4 7 1,4 1-1,3 7 1,2 7-1,0 5-78,-1 3 1,5 7 0,-4 4-1,2 5 1,0 3 0,-1 1-1,-1 0 37,0-1 1,-2-4-1,-5 1 1,0-2-1,1-3 1,1-3-1,2-2 1,-1-1-164,-2-1 1,-1-3 0,0-5 0,1 0 0,2-2-1,1 1 1,0-3-317,1-1 0,0-2 1,4 0-1,-2 0 463,2-4 0,1 3 0,2-3 0</inkml:trace>
  <inkml:trace contextRef="#ctx0" brushRef="#br0" timeOffset="2">20204 4066 7569,'7'0'161,"1"0"1,1 1 25,1 3 1,0 2-1,-1 6 1,-3 0-1,0 4 1,0 3-1,-1 3 1,-3 5-264,-1 4 0,-1 2 0,-1 1 0,-1-1 0,-3-3 0,-1-3 0,1-3-311,3-1 1,1-2 0,1-2 0,0-3 0,1-4 386,3 0 0,7-1 0,7 1 0</inkml:trace>
  <inkml:trace contextRef="#ctx0" brushRef="#br0" timeOffset="3">20615 3632 7569,'-18'-40'227,"3"11"1,7 3 0,6 9 0,4 7 0,7 2-1,5 0 1,5-3-180,3 0 0,0 3 0,1 2 0,0 1 1,-1 2-1,-2 2 0,-1 2 0,0 3-87,-1 4 0,-2 7 0,-4 4 0,-1 3 0,0 2 0,0 2 0,-4 5-45,-3 2 0,-3 1 0,-2 0 0,-3 1 0,-5 0 1,-5 2-1,-3 1 0,-2-2 135,0-5 1,3 2 0,-1-4-1,0-1 1,4-4 0,5-4-1,4-4 38,2-2 0,2-1 0,2-3 1,3-1-1,5-3 0,5-1 1,4-2-1,4-2-80,2-1 0,6-1 0,-3-2 1,0-1-1,0 2 0,-2 1 1,1 1-506,0 0 0,-5 0 1,-4 1-1,0 1 496,0 2 0,-4 10 0,2-1 0</inkml:trace>
  <inkml:trace contextRef="#ctx0" brushRef="#br0" timeOffset="4">21311 4066 7569,'0'-12'276,"-3"1"0,-3 1 1,1 3-130,0 7 0,1 9 1,4 8-1,2 1 1,0 2-1,3 2 1,0 0-1,2 2-154,-1 3 0,-2-3 1,2 4-1,1-1 1,-2-1-1,0 0 1,-1-2-283,1-1 0,-4-2 0,3 0 0,-3-4 0,-1 0 0,1-3 0,2-1 289,1-2 0,5-5 0,-3-1 0</inkml:trace>
  <inkml:trace contextRef="#ctx0" brushRef="#br0" timeOffset="5">21654 3575 7569,'-11'-38'98,"-1"0"1,2 3 0,2 6 0,5 8 0,1 3 0,2 4 48,0 1 0,5 2 0,3 1 0,2 1 0,2 2 0,-2 1 0,-1 1 0,-2 0-196,2 2 0,5 2 1,3 1-1,0 0 1,4 0-1,0 0 0,3 1 1,2 2-100,0 1 0,-4 5 0,-7-3 0,-2 2 0,-3-1 0,-2 2 0,-5 1 119,-1 2 1,-2-1 0,-2 0 0,-1 2 0,-6 1 0,-4 3-1,-4-1 1,0 2 124,-4 0 0,0-3 0,-2 3 0,1-2 1,3-2-1,4-3 0,4-2 22,3-1 1,-1-4 0,5 3 0,2 2-1,2 1 1,4 2-161,3-1 1,3-3-1,2-1 1,1 2-1,2 0 1,3 0-1,1-1 21,0 1 0,0 1 0,4 2 0,-2 2 1,-1 3-1,-2-1 0,0 2 3,0 0 0,-8 1 0,1 5 0,-2 1 0,-2 2 0,-4 0 0,-1 1 0,-4 2-15,-1 3 0,-4 0 0,-6-1 0,-2-3 0,-3-1 0,-1-3 0,0-1-34,-1-1 1,4-5 0,0-3-1,5-2 1,2-3 0,3-1 66,1-1 0,-4-6 0,2 3 0</inkml:trace>
  <inkml:trace contextRef="#ctx0" brushRef="#br0" timeOffset="6">22088 4134 7569,'-5'-11'176,"4"3"1,-2 3-1,6 3 1,3 4 0,2 3-1,-1 5-101,2 4 0,-3 0 0,1 7 0,-2 2 0,-3 3 1,0 3-1,-2 3-270,0 1 0,-4 0 0,-1-1 0,-2-2 0,0 1 0,-1-2 0,1-1-249,-2 0 1,2-4 0,0 2 443,-2-1 0,-1-3 0,-2 1 0</inkml:trace>
  <inkml:trace contextRef="#ctx0" brushRef="#br0" timeOffset="7">22556 3426 7569,'-16'-11'160,"7"1"1,-1 3 0,3 7 0,5 7-1,1 4 1,2 4 0,1 4 0,2 2 0,-1-1-1,-2-1-82,-1 1 1,0 2 0,0 1 0,1 1 0,2 1 0,1 2 0,-2-2 0,-1-1-222,-1-1 0,4 3 0,0-2 0,-1-4 1,-1-1-1,1-2 0,2-1-114,1-2 0,-2-1 1,3-3-1,1-1 0,0-3 1,-1 0-1,2-1 257,1 1 0,2-8 0,-1-4 0</inkml:trace>
  <inkml:trace contextRef="#ctx0" brushRef="#br0" timeOffset="8">22670 3849 7569,'-1'-7'447,"-3"2"0,-3 2-103,-3-1 0,-1 1 0,4 8 1,3 5-1,3 6 0,2 1-289,3 4 0,-2 0 1,5 2-1,-1 0 1,0 0-1,2 1 1,0 1-1,-2 3-438,-1 1 0,3-2 0,-5 2 0,0 0 0,0-1 0,-1 2 0,2-2 383,-2-1 0,-10 5 0,-5-3 0</inkml:trace>
  <inkml:trace contextRef="#ctx0" brushRef="#br0" timeOffset="9">22842 4294 7569,'-12'-18'297,"6"-2"0,3 6 1,6 3-1,5 3-296,2 3 1,1 3 0,-1 5-1,-1 5 1,-2 3 0,-2 5-1,-2 3 1,1 4-74,0 3 0,0-2 1,-4 4-1,0-1 1,0 1-1,0 0 0,-1 0-390,-3-3 1,2-1 0,-3-1 461,0 0 0,-1 0 0,-5-1 0</inkml:trace>
  <inkml:trace contextRef="#ctx0" brushRef="#br0" timeOffset="10">23253 3586 7569,'-25'-38'303,"3"8"0,5 9 1,7 7-84,5 3 0,4 6 0,1 5 1,0 7-1,1 7-214,3 5 1,-1 3 0,3 2 0,0 2 0,-1 1 0,2 3 0,-2 0-88,0-1 0,-1-1 1,-4-5-1,0-1 0,0-3 1,0-4 40,0-2 78,0-7 1,1-2-1,3-8 1,3-4 0,5-2-1,3-1 1,4 1-66,3 2 1,-1-1-1,-1 5 1,-2 2-1,0 0 1,0 2-1,1 2 1,-1 2 103,-3 3 1,1 5-1,-1 2 1,-2 1-1,-3 0 1,-3 0 0,-2 2-75,-3 0 1,0-1-1,-2 3 1,-2 0-1,-3 0 1,-6 0-1,-7 1 1,-4 0-265,0-1 1,-2-2 0,-2-6 0,-2 0 0,-1-3 0,-3-1 0,-1-2 260,-1-3 0,-5 5 0,-2-1 0</inkml:trace>
  <inkml:trace contextRef="#ctx0" brushRef="#br0" timeOffset="11">23013 3540 7569,'-11'-29'207,"4"3"1,3 7-1,3 3 1,1 4 0,3 0-1,6 2 1,10 1-118,9 2 0,6 3 1,4-4-1,5 1 0,4-1 1,2 2-1,0 1 1,-4 2-427,-3 2 0,1 1 0,-5 0 0,-1 0 0,-2 1 0,-6 2 336,-6 0 0,-1 1 0,-4-4 0</inkml:trace>
  <inkml:trace contextRef="#ctx0" brushRef="#br0" timeOffset="12">23641 3209 7569,'-6'-16'47,"1"7"0,6-1 0,4 2 0,7 2 0,5-3 0,5-1 0,3-2 0,4 1 65,6-1 0,-2 1 0,-3 0 0,1-1 1,0 1-1,1 1 0,1 1 0,-2 2-55,-2 2 0,-3-2 1,-4 3-1,-3 1 0,-4 2 1,-2 2 17,-2 3 1,-4 4 0,-4 7 0,-3 4 0,-3 4-1,-5 2 1,-1 3 4,2 1 1,-4 2 0,5 3 0,-2 0-1,2 1 1,0-1 0,1-1 0,0-1-102,2-2 0,2-5 0,1 2 1,0-3-1,1-2 0,2-2 1,2-2-53,1-2 1,2 3 0,3-3-1,0-2 1,1-3 0,-1-2-1,1-3-4,-1-1 0,1 3 0,-1-4 0,0 0 1,1-1-1,-1 2 0,1 0 0,-1 2 68,0-1 1,-3 2 0,0 3-1,-1 1 1,0-1 0,-2 2 0,-1 1 92,-1 1 0,5 1 0,-3-2 0,0 3 0,1-1 0,1 2 0,0-1 0,1-1-117,0-2 0,-5 3 0,5-1 0,0 1 0,-2-1 0,-1-2 0,-1-1 94,0-2 0,0 1 0,-4-1 0,0 0 0,0 1 1,-2-1-1,-3 1 0,-6 0-293,-7 4 0,-10 3 1,-6 7 231,-7 5 0,10-12 0,-2 0 0,-39 21 0</inkml:trace>
  <inkml:trace contextRef="#ctx0" brushRef="#br0" timeOffset="13">19964 4751 7569,'0'-16'116,"0"-1"1,0-2 0,0 4 0,0 2-1,0 2 1,0 2 0,0 6 0,0 12-1,-3 11 1,-3 11 13,-6 6 0,-7 5 0,0 6 0,-2 1 0,-2-2 0,0-2 1,1-3-1,2-1-124,1 0 1,1-2-1,-1-6 1,4-2-1,2-5 1,2-1 0,1-4-1,1-1-347,1 0 1,6-10 0,-2 1-1,3-1-1648,1 0 1989,0-3 0,0 3 0,0-4 0</inkml:trace>
  <inkml:trace contextRef="#ctx0" brushRef="#br0" timeOffset="14">19176 5653 7280,'-5'-11'46,"2"3"1,-3 1-1,-1-1 1,2 0-1,0 1 1,1-1-1,1 1 1,-3 0-1,0 3 23,-3 6 0,3-1 1,-2 8-1,-1 2 1,-1 5-1,-2 1 1,-2 4-1,-2 1-19,2 5 0,-2-3 1,1 3-1,1-3 1,2-1-1,3 0 1,3-2-50,1-2 0,-3 2 0,5-6 0,0-1 0,2-2 0,1 0 0,0-1 0,0 1-103,0-1 0,4 1 0,1-2 0,1-1 1,3-3-1,1 0 83,1 1 0,5-5 1,-1 2-1,-1-3 0,-1-1 1,-2 0-1,0 0 112,1 0 1,-2 1-8,-2 3 0,-3 3 0,-5 5 0,-2 4 0,-1 3 0,-4 2 0,0 2-40,-1 0 1,4 1-1,-2 1 1,1 2 0,1 0-1,0-1 1,0 1-1,2-2-65,1-1 0,1-1 1,0-1-1,0-2 0,0-1 1,0 0-1,1-1-13,3-3 1,-3 2 0,4-2 0,-1-1 0,1-1 0,0-2 0,1 0 0,1 0-193,2-4 0,1 2 0,2-5 0,2-2 0,3 0 1,-1-2-1,2 0 224,0 0 0,1-10 0,4-3 0</inkml:trace>
  <inkml:trace contextRef="#ctx0" brushRef="#br0" timeOffset="15">19530 5882 7569,'-10'-19'171,"1"2"1,2 3-1,2 4 65,3 0 1,0 6-1,2 5 1,0 10 0,2 6-295,1 5 0,0 2 0,5 3 0,-1 2 0,1 1 0,-2 1 1,-1-1-20,-2-1 1,-1 3 0,1-5 0,1-2 0,-2-2 0,0-3 0,-2-2-82,0-1 1,1 2-1,1-3 1,2 1 0,-1-1-1,-1-1 1,1 1-1,1-1 158,-2-1 0,4-2 0,1 0 0</inkml:trace>
  <inkml:trace contextRef="#ctx0" brushRef="#br0" timeOffset="16">19792 6384 7569,'5'7'69,"3"-4"65,2-1 1,-2-2 0,-1 0 0,2 1-1,0 3 1,-1 5 0,-3 5-147,0 5 0,-3 2 1,5 3-1,-2 2 0,-3 0 1,0 1-1,-2 0-226,0-1 1,0 1 0,0-4 0,0 0 0,-2-1 0,0 1 0,-2-1 237,2-3 0,0 2 0,2-3 0</inkml:trace>
  <inkml:trace contextRef="#ctx0" brushRef="#br0" timeOffset="17">20181 6087 7569,'-12'-34'-35,"6"1"0,2 4 1,4 5-1,4 3 1,5 1-1,6-1 1,8-4-1,6 0 1,3-2 35,-2 2 0,-2 2 1,-5 5-1,-1 6 0,-2 4 1,-2 3-1,-2 4 132,-2 3 0,-6 5 0,-5 5 1,-1 4-1,-2 3 0,-2 3 1,-3 5-88,-6 4 1,-2 3 0,-4 3 0,0 2 0,3 0 0,1 2-1,2-2 1,0 1-53,-1-4 1,5-4-1,0-3 1,1-1 0,1-4-1,0-2 1,1-4 35,-1-2 1,4-1-1,-3-3 1,4-2-1,4-2 1,3-5 61,3-1 1,7-2 0,3 0 0,5 0 0,6-2 0,2 0 0,0-3-118,-3-2 0,2 1 1,-5-3-1,-3 3 1,-3 1-1,-3 2-1868,-1 2 1893,-7 1 0,-15 5 0,-8 1 0</inkml:trace>
  <inkml:trace contextRef="#ctx0" brushRef="#br0" timeOffset="18">20626 5710 7569,'-11'-45'23,"4"5"0,4 7 0,3 8 1,3 6-1,5 3 0,3 0 1,5 1-1,1 0 0,1 1 119,-3 1 0,-2 3 1,-2 2-1,1 5 0,-2 3 1,-1 3-173,-1 5 0,-6 6 0,3 2 0,-1 2 0,0 3 0,-2 1 0,0 4 25,-2 0 0,0 1 1,-2-3-1,-2 3 1,-3 3-1,-3 3 1,-2 2-1,0-1 65,-4 0 1,7-3 0,-2-1 0,1 0 0,1-2 0,1-4 0,5-5 0,1-1-39,2 0 1,5-8-1,3 0 1,2-3-1,2-5 1,0-1-1,4-1-17,3 0 0,1 0 1,0 0-1,-1 0 0,0 0 1,0 0-1,-1 0-19,-1 0 1,-1 0 0,-2 2-1,1 2 1,0 3 0,1 3-1,-1 2 1,0 0 40,2 4 0,-5-2 0,4 5 1,-5 1-1,-2 2 0,-2 0 1,1 1 32,-2 0 1,-1 4 0,-5-1 0,0 0-1,-1-2 1,-4-1 0,-5 0 6,-4-1 0,-6-3 0,1-1 0,-2-3 0,1-3 0,2-3 0,2-2 0,2 0-636,1-4 1,2 3 568,-1-3 0,6-9 0,1-7 0</inkml:trace>
  <inkml:trace contextRef="#ctx0" brushRef="#br0" timeOffset="19">19690 4625 7569,'-12'-5'34,"2"-2"1,4-2 0,6 1-1,7 4 1,7 3 0,7 1-1,5 0 1,8 0 0,8 0-1,8 0 70,7 0 1,5 4 0,-27-2-1,1 0 1,2-1 0,0 0-1,4 0 1,0 0 0,2-1 0,1 0-1,0 0 1,0 0 0,-1 0-1,1 0-50,-1 0 0,-1 0 0,1-2 1,-1 0-1,1-1 0,-1 1 1,-1-1-1,-1 1 0,-3-1 0,0 1 1,-5 0-1,0 1 0,23 0 1,-12-1-36,-7-1 0,-7 1 0,-11-1 0,-3 1 0,-6 2 40,-6 0 0,-11 0 0,-13 0 0,-7 0 0,-10 2 0,-12 0 0,-14 3 1,26-2-1,0-1-51,-2 1 0,-1-1 1,1 1-1,0-1 0,-1 0 1,1-1-1,1 1 1,0 0-1,1-1 0,0 0 1,4 0-1,0-2 0,-26-2-203,5-5 1,12-2 0,9-3-1,5-1 1,7-1 0,6 1 194,6 1 0,19 2 0,9-1 0</inkml:trace>
  <inkml:trace contextRef="#ctx0" brushRef="#br0" timeOffset="20">21448 4637 7569,'-11'-17'53,"0"5"1,0-4 0,4 6 0,3 8-1,3 8 1,1 8-19,0 4 1,4-3 0,1 4 0,0 1 0,1 1 0,-1-1 0,1-1 0,-1 0 0,1-1-30,-4-3 1,3-2 0,-1-2 0,0 1-1,0-1 1,1-1 95,1-2 0,-2-3 1,3-5-43,2 0 1,3-1-1,2-3 1,2-3-1,2 0 1,2 0-1,2 1 1,1 1-29,0 0 0,6 0 0,4 2 0,5 0 0,2 0 0,4 0 0,2 1 6,8-2 1,0 0-1,11 4 1,-31 0 0,-1 0-1,2 0 1,0 0 0,2 0-1,1 0 1,1 0 0,1 0-1,1 0 1,1 0-50,1 0 0,-1 0 0,5 0 0,0 0 0,-1 0 0,0 0 0,0 0 0,0 0 0,1 0 0,-1 0 0,0 0 0,1 0 0,-1 1 0,0 0-21,0 1 1,0-1-1,-2 0 1,0 0-1,-3 1 1,-2 1 0,0-1-1,0 0 1,-2-1-1,-1 1 1,-2 0 0,0 0-1,28 2 1,-6 0 39,-6-2 1,-6 3 0,-5-1 0,-2-1 0,-6-2 0,-1-1 0,-5 0 126,-1 0 0,-5 0 0,-1 0 0,-2-1 0,-2-3 0,-1-4 0,-2-2 1,2-1 20,2-1 1,-2 1 0,2 0 0,-3-2 0,-3-1-1,-2-3 1,1 1 0,-2-1-30,-2 3 0,-3-2 0,-1-1 1,0 1-1,0-2 0,0 0 0,-1-1-73,-3 2 0,-2-4 0,-6 5 0,1-1 0,1 1 0,1 2 0,1 0 0,1 0-134,0-1 0,-1-1 0,2 5 1,1 0-613,0-1 1,1 5 0,6 0 0,2 3 691,3 6 0,3 3 0,2 6 0</inkml:trace>
  <inkml:trace contextRef="#ctx0" brushRef="#br0" timeOffset="21">21951 5642 7569,'-12'-28'61,"2"9"1,1 0 0,3 5 0,0 3 0,1-1 0,-2 2 0,1 2-1,-4 6 1,-3 4 0,-3 7 0,-2 5-34,-2 5 0,2 3 0,0 1 0,2-2 0,2 0 0,2-4 0,3 1 0,3-1-55,1-1 1,1-1 0,5-3 0,3-1 0,4 1-1,2-1 1,1-1 0,2-2-33,2-4 0,2 1 1,3-2-1,-2 0 0,-2-2 1,-2-1-1,-1 0 119,-2 0 1,1-4 63,-1 1 1,-4 0 0,-5 7 0,-4 3 0,-6 5-1,-2 3 1,0 4-54,2 3 0,-2 1 0,4-1 1,-2 1-1,2 0 0,0 0 1,4 0-110,1 0 0,1-4 0,1 0 0,1 1 0,4 2 0,0-1 1,3-1-1,1-2-11,1-1 1,-3-2 0,0-4 0,0 1 0,3-2-1,-1-1 1,-1-3-30,-2-1 0,0 4 0,0-1 1,-3 2-1,-3 1 45,-1 1 1,-9 0 0,-2 4 0,-3 3 0,-1 2 0,0 2 0,2-1 11,4-3 1,4 2-1,5-3 1,2 1 0,5-1-1,6-2 1,4-2-80,7-1 1,-1-5-1,5-2 1,-1-1-1,-1-2 100,0-2 0,3-1 0,0 0 0</inkml:trace>
  <inkml:trace contextRef="#ctx0" brushRef="#br0" timeOffset="22">22271 5893 7569,'-30'-28'110,"9"0"0,10-1 0,5 6 0,5 7 0,2 3 0,3 2 0,4-1 0,3 1-60,4-1 1,-2 5-1,4 0 1,-2 2-1,1 3 1,2 1 0,2 1-1,1 0-110,-2 0 0,2 5 1,-3 2-1,1 3 0,-1 2 1,-2-1-1,-3 1-60,-4-1 1,0 2 0,-5 1 0,-2 1 0,0-1 0,-4-1 0,-2-2 198,-3 0 1,-3-3 0,-2 0-1,1 1 1,-1-1 0,2 1-1,1-2 224,2-2 0,4 0 1,1-3-336,4 2 0,1 1 0,4-2 0,2 1 0,3-1 0,2 1 1,1 1-1,0 0 11,2 0 1,-3 1-1,3-3 1,0 4-1,-3 0 1,-2 1 0,0 1 52,-1 1 1,-1 1 0,-2 1 0,-4-1-1,-3 2 1,-1 2 0,-1 4 0,-4 3 71,-7 1 0,-3-1 1,-5 3-1,1-1 1,0 0-1,0-3 1,1 1-183,1-1 1,2-1 0,5-3 0,1 0-1,3-3 1,1-2 0,2 0-924,2-1 0,6 1 1001,3-1 0,7-5 0,3 0 0</inkml:trace>
  <inkml:trace contextRef="#ctx0" brushRef="#br0" timeOffset="23">22796 6419 7569,'-6'5'377,"-1"-4"0,5 4 0,-2 0 0,1 3 0,2 2-376,1 1 1,0 4-1,0 2 1,-1 1-1,-3 2 1,-2 2-1,-2 0 1,2 1-258,1 0 1,1 0 0,4 0 0,0-2 0,0-2 0,0-3 0,0-4 255,0 0 0,0-1 0,0 1 0</inkml:trace>
  <inkml:trace contextRef="#ctx0" brushRef="#br0" timeOffset="24">23082 5756 7569,'-17'-27'187,"4"7"1,-2-8-1,5 10 1,6 12 0,8 7-116,5 7 1,-2 7 0,0 4 0,-2 3-1,-3 2 1,1 3 0,0 4 0,0 5-148,0 2 1,2-1 0,0-6 0,0-1-1,0-2 1,-1-3 0,0-2 0,1-4-182,1-4 1,-2-4 0,4-2 0,1-2 0,1-2 125,1-3 0,-1-5 0,-1-6 0,-1-4 0,-1-2 0,0-1 0,-2 1 352,0 0 0,-4 0 0,3 3 121,-3 1 0,-1 6 0,0 5 0,0 6 0,0 6 1,0 3-1,0 4-215,0 2 0,0 1 0,0 0 1,1-1-1,2 3 0,1 0 1,-2 1-1,0-1-410,-2 2 1,0-2 0,0 3 0,0-3 0,0-2 0,0-2 0,0-2 281,0-2 0,0 5 0,0-4 0</inkml:trace>
  <inkml:trace contextRef="#ctx0" brushRef="#br0" timeOffset="25">23481 6407 7569,'-11'0'195,"1"1"1,1 3 0,2 4 0,2 3 0,3 3 0,1 3 0,1 0-135,0 4 1,0-3 0,0 1 0,0 1 0,0 1 0,0 2 0,0 0 0,1 0-276,3 0 0,-3 0 1,3-2-1,-3-2 1,0-4-1,3-2 214,4-1 0,2-6 0,1-1 0</inkml:trace>
  <inkml:trace contextRef="#ctx0" brushRef="#br0" timeOffset="26">23801 5882 7569,'-25'-21'127,"4"0"1,6 2 0,8 6-49,4 8 0,0 9 0,9 3 0,-3 5 1,1 2-1,-1 2 0,-2 2-63,-1 2 0,0 2 0,0 1 0,0-2 0,0-2 1,0-3-1,0-4-195,0 0 1,-4-5 231,0 1 0,2-5 0,6 0 0,3-1 1,3-2-26,2 0 0,4 1 0,3 3 1,2 3-1,-1 3 0,0 2 0,2-1-45,-1 1 0,5 0 1,-8 2-1,-1 2 1,-1-2-1,-4 0 1,-2-1-1,-1 1-14,-1-3 1,-6 0-1,1-3 1,-7 2-1,-6 1 1,-6 1 0,-6-1-68,-6 0 1,0 0 0,-2-2 0,-3-3 0,-3 0 0,-2-1 0,3 2 0,2-2-1181,2 0 1278,1-1 0,0-9 0,3-2 0</inkml:trace>
  <inkml:trace contextRef="#ctx0" brushRef="#br0" timeOffset="27">23538 5802 7569,'-17'-18'62,"5"2"1,10 5 0,7 3 0,11 0 0,15-1-1,12-1 1,9-3 27,4-2 0,5-2 0,0-2 1,-4 4-1,-5 2 0,-8 2 1,-5 1-134,-6 2 0,-3 3 1,-8 5-1,0 0 43,-3 0 0,-2 0 0,-6 0 0</inkml:trace>
  <inkml:trace contextRef="#ctx0" brushRef="#br0" timeOffset="28">24029 5413 7569,'-5'-21'24,"4"7"0,-1-4 0,5 7 0,9 4 0,7 1 1,6 0-1,6-3-176,2-1 1,-4-2-1,-2 2 1,-3 1 0,0 3-1,0 1 1,-1 2-1,-4 2 278,-1 1 0,-6 0 1,3 1-1,-3 3 1,-5 4-1,-3 2 14,-2 1 0,-4 1 0,0 0 0,-3 4 0,-2 3 0,-2 2 0,1 2-133,0 0 1,2 0 0,3 0 0,-1-1 0,2 1 0,0 0 0,2 0 0,0-1-29,0-3 0,6 1 1,0-4-1,3 1 1,1 1-1,4-2 1,1 1-1,2-3 83,-3-2 1,2 4 0,-1 0-1,0 0 1,1 2 0,-1-1-1,0 1 127,2-1 0,-5 1 1,4 2-1,-4-1 0,0 0 1,-1 0-1,-1 0 130,-2 2 1,-3-1-1,-5 0 1,0-2-1,0 0 1,0 0-1,-1 2 1,-3 2-3,-4 0 1,-2-4 0,-1-1 0,-1-2 0,1-1 0,-1-3 0,0-3-612,-3-3 1,2 3-1,-2-5 1,1 0-1,-2-1 1,-3 1 293,-2 1 0,-7 5 0,-1-3 0</inkml:trace>
  <inkml:trace contextRef="#ctx0" brushRef="#br0" timeOffset="29">2981 12529 7569,'-5'-12'-4,"2"1"1,-3-1-1,0 2 1,0 1-1,0 3 1,0 1-1,-3 1 1,-1 0-1,-3 1 1,-1 0-1,-2 2 1,-1 1-1,-1 0 1,1 1-1,-4 3 57,0 3 0,-1 4 0,2 0 0,2 2 0,0 1 0,2 1 0,-1-1 0,3 0 0,3 0-57,3 1 0,-1 1 1,6-2-1,0 2 0,2-1 1,1 0-1,1 0 1,3-1-1,3 0-41,4 1 0,1-2 1,2 1-1,3-4 1,-1-3-1,2-1 0,-1-1 1,-1 0 35,-2-2 1,-1-1 0,-2 1 0,1 1 0,-2-1 22,-3 2 1,-2-2-1,-5 6 1,-1 2-1,-3 5 1,-5 1-1,-3 4 67,-4 0 1,-3 3 0,3 2 0,-1 0-1,1 1 1,2 0 0,3 1 0,2-1-103,1 1 0,6 3 0,-2-5 0,2 0 1,2-2-1,0-1 0,0-2-9,0-2 1,6-2 0,1-6 0,3 1 0,2-1 0,-1 1-1,1-2 1,-1-1 0,0-2 1,1 0 0,-2 1 0,-1-1-1,-3-1 1,-1 0 11,-2 3 0,-2-2 0,-1 0 1,0 2-1,0 1 0,0 2 1,0 0 100,0 4 1,-4-2 0,0 3 0,2 0-1,1-3 1,1 0 0,0 0 0,0 1-226,0-1 1,9-1 0,3-2-1,5-1 1,3-1 0,2-1 140,0 1 0,1-4 0,0 0 0</inkml:trace>
  <inkml:trace contextRef="#ctx0" brushRef="#br0" timeOffset="30">3312 12791 7569,'-5'-11'-6,"-1"0"0,1 2 0,3 6 0,5 9 0,-1 8 0,1 5 1,-1 6-1,2 4 0,-1 4 0,-2 2 112,-1 3 1,0-1 0,0 4-1,0-3 1,0-5 0,0-4 0,1-2-1,2-1-94,1 0 0,1-6 0,-3-2 0,3 0 0,0-2 0,2 2 0,-1-2-228,3 1 0,1-2 0,2-4 0,-1 1 216,0-1 0,1 1 0,-1-1 0</inkml:trace>
  <inkml:trace contextRef="#ctx0" brushRef="#br0" timeOffset="31">3678 13420 7569,'-7'-17'48,"3"-1"0,4 2 0,4 4 0,4 7 0,2 5 1,0 5-1,-2 7 0,-4 6 0,-3 3 0,-1 3 0,0 2 1,0 2 4,0 1 0,-5-3 0,-2 4 0,0-3 0,-1 0 0,1 0 0,0-1 0,3 0-396,3-2 0,1-1 0,0 0 343,0-1 0,-5 1 0,-1 0 0</inkml:trace>
  <inkml:trace contextRef="#ctx0" brushRef="#br0" timeOffset="32">3986 12860 7569,'0'-12'24,"0"-3"1,0 0 0,1 2-1,3 3 1,4 3 0,3-1 0,3 2-1,2 2 1,2 3 0,3 1 0,0 0-1,2 1 1,0 1 0,0 3 0,-1 2-9,1 2 1,-4 5-1,-1 2 1,-3 2-1,-3 2 1,-5 2-1,-2 1 1,-3 1 1,-5 2 0,-4 0 0,-7 4 0,-3 1 0,-1-2 0,-2-1 0,-2-2 0,1 1 77,2-2 0,-1-2 1,4-2-1,4-4 1,1 0-1,5-3 1,1-2-4,3 0 1,0-4 0,2-1-1,2 1 1,1-1 0,6 0-37,5-2 0,4-1 0,5-4 1,0 0-1,-1 0 0,1 0 0,0 0 1,0 0-169,0 0 1,-4 0-1,-1 0 1,-1 0 0,0 1-1,-1 1 1,-2 3 111,-1 2 0,4 0 0,0 5 0</inkml:trace>
  <inkml:trace contextRef="#ctx0" brushRef="#br0" timeOffset="33">4557 13454 7569,'0'-12'477,"0"1"0,1 1-303,3 2 1,-1 4 0,3 8 0,-1 4 0,-4 3 0,-3 6 0,-6 4 0,-2 7-353,-1 5 1,-5-1 0,1 6 0,1-2 0,3-2 0,2-1 0,2-2-818,2 0 1,2-6 994,3 2 0,0-3 0,0-1 0</inkml:trace>
  <inkml:trace contextRef="#ctx0" brushRef="#br0" timeOffset="34">4785 12974 7569,'-6'-33'-50,"2"3"0,4 4 0,5 5 0,5 2 0,6 0 0,0 1 0,1 3 0,-3 2 160,-2 2 0,0-1 1,-1 2-1,1 1 1,-1 3-1,0 1-36,1 2 0,-5 2 1,1 2-1,0 3 0,-1 2 1,0 2-1,-1-1-104,0 2 1,-3 2 0,1 0-1,-3 0 1,-1 1 0,0-1-1,0 1-29,0-1 0,0 0 1,0 1-1,-1-1 0,-2 1 1,-2-1-1,0 1 92,0-1 1,-3-3-1,4-1 1,1 2 0,-1 1-1,0 2 40,2-1 0,0 1 0,2-1 0,2 0 0,1 0-67,5-4 1,6 3 0,2-3 0,2-1 0,2-1 0,2 0-1,1 1-27,0 1 0,-4 3 1,0-2-1,0 2 0,0 1 1,-1 1-1,-2 0 0,-3 3 15,-4 5 0,-4-3 1,-5 2-1,0 2 0,-3 0 1,-4 3-1,-7 0 60,-3-1 0,-8 3 0,2-9 0,-2 2 0,-2-1 0,2-1 0,2-3 0,4-2-255,2 0 1,3-1 0,7 1 0,3-1 200,2 0 0,2 1 0,0-1 0</inkml:trace>
  <inkml:trace contextRef="#ctx0" brushRef="#br0" timeOffset="35">5345 13374 7569,'-11'-12'60,"4"7"0,3 5 1,3 8 22,1 6 0,0 4 0,0 5 0,0-1 0,-1 2 0,-2 3 0,-2 4 0,-1 2-485,-3 1 0,-1-4 0,-2 1 402,1 0 0,0 2 0,-1 2 0</inkml:trace>
  <inkml:trace contextRef="#ctx0" brushRef="#br0" timeOffset="36">5699 12803 7569,'-10'-28'381,"2"5"-245,4 7 1,3 9-1,0 8 1,-2 8 0,0 8-1,0 3 1,0 6 0,0 0-98,-5 2 0,2 3 0,-1-5 1,2 0-1,3-4 0,0-1 1,2-4-1,0 0-110,0-3 1,0-1-1,0-2 1,2 0-1,2 1 1,3-1-27,3 1 0,2-5 0,-1 0 0,1-1 0,-1-1 0,0 0 0,1-2 0,-1-1-424,1 2 0,-1-3 0,1 3 521,-1-3 0,0-6 0,1-1 0</inkml:trace>
  <inkml:trace contextRef="#ctx0" brushRef="#br0" timeOffset="37">5825 13088 7569,'-12'-11'807,"1"1"-564,-1 2 0,6 4 0,2 8 1,3 5-1,1 4 0,0 3-278,0 2 0,4 1 0,0 4 0,-1 1 0,1 1 1,0 2-1,-1 0 0,-2-1-922,-1 1 0,0 1 957,0-2 0,-5-1 0,-2 3 0</inkml:trace>
  <inkml:trace contextRef="#ctx0" brushRef="#br0" timeOffset="38">6190 13397 7569,'-23'-5'174,"2"-3"1,2-2-1,3 0 1,5 3-1,2 7 1,3 7 0,1 4-1,2 4 1,2 4-1,0 4-220,-3 4 1,3 2 0,-5 4 0,3 0 0,-1 0 0,0 1 0,0-1 0,-1-2-2259,-1-3 2304,3 3 0,-7-7 0,4 4 0</inkml:trace>
  <inkml:trace contextRef="#ctx0" brushRef="#br0" timeOffset="39">6304 12769 7569,'-23'-32'210,"8"5"0,9 8-177,5 5 1,1 9 0,1 5 0,1 8-1,2 7 1,-1 8 0,-2 6 0,-1 5-10,0 4 0,0 3 1,0 3-1,0-2 1,0-5-1,0-4 1,0-5-64,0-4 1,0 0-1,0-9 1,-1-2 174,-3-4 1,3-5 0,-3-8 0,3-4-1,2-2-96,3-1 0,-2-1 0,7 1 0,3-1 1,2 2-1,1 1 0,0 3-110,0 1 1,5 1-1,0 4 1,1 0 0,2 1-1,0 3 1,0 4-1,-1 2 31,1 1 0,-1 2 0,-2 1 0,-2 1 0,-2 1 0,-2 0 0,-2 2 61,-5 0 1,-1 3-1,-6-2 1,-2 3-1,-2-1 1,-4 0-1,-6-2 1,-7 0-25,-4-2 0,-4 0 0,-6-6 0,0 1 1,-2-2-1,0-1 0,3-3-445,2-1 1,7 3 446,-2-4 0,3 5 0,1-3 0</inkml:trace>
  <inkml:trace contextRef="#ctx0" brushRef="#br0" timeOffset="40">6213 12746 7569,'-6'-32'5,"2"5"0,5 8 1,5 5-1,7 4 1,4 1-1,3 3 56,1 1 1,2-3 0,1 3 0,2 0 0,2 0 0,1 2 0,3 2 0,-1 1-285,0 0 1,-2 1 0,-4 2 222,2 1 0,0 5 0,-4-3 0</inkml:trace>
  <inkml:trace contextRef="#ctx0" brushRef="#br0" timeOffset="41">6704 12517 7569,'-6'-23'-28,"1"9"0,6 4 0,3 3 0,3 2 0,5-2 0,2 2 0,1 0 80,-1 3 1,0-3-1,0 1 1,2 1-1,1 2 1,1 1-1,-2 0 1,1 1-26,-3 3 0,-3-1 0,-2 4 1,-2 1-1,1-1 0,0 1 1,-1 1 1,-4 1-1,1 1 1,-3 1 0,-1-1-1,0 2 1,0 1-1,0 2 78,0 2 0,-4 1 1,-1 4-1,-1 0 0,-2 0 1,0 0-1,2-1-85,1 1 1,-3 4-1,5 0 1,0-2 0,2-1-1,1-2 1,0-2-62,0-1 0,1-4 0,3 3 0,3 0 1,4-2-1,0 1 0,2-3 0,1-2-2,1 0 1,4-1 0,-3 1 0,1-1-1,-1 0 1,-2 1 0,-1-1 113,-1 1 1,-2-1-1,-1 1 1,-3-1-1,-1 0 1,-2 2-1,-5 2 1,-5 4 12,-9 3 1,-5 2 0,-7 3-1,-6 3 1,-7 3 0,-3 1-1,-2 2-1827,0 2 1742,21-18 0,-1 1 0,1 1 0,-2 1 0,-30 23 0</inkml:trace>
  <inkml:trace contextRef="#ctx0" brushRef="#br0" timeOffset="42">3186 14162 7569,'-11'-12'50,"1"1"1,1 1-1,1 2 1,-1 4 0,1 4-1,-1 3 1,1 2 0,0 1-1,1 5 1,1 1 0,-1 5-1,2 1 1,-1 3 535,-1 4-469,0 5 1,-6 4 0,-1 0 0,-2 0 0,-1 2 0,-1 1 0,1 1-8,-4-1 0,4 2 1,-2-1-1,-2-2 1,1-3-1,1-5 0,4-2 1,2-3-15,2-1 1,0-3 0,2-8 0,3 0-319,1 1 1,3-2 0,5-2 0,5-5 0,2-1 0,2-2 221,-1 0 0,5 0 0,2 0 0</inkml:trace>
  <inkml:trace contextRef="#ctx0" brushRef="#br0" timeOffset="43">2455 15121 7569,'0'-16'84,"0"3"1,0-2-1,0 2 1,0 2-1,0-1 1,-1 2-1,-1 4 1,-2 7-1,0 9 1,-1 9-1,-3 7-3,-2 4 1,-1 6 0,-1 4-1,0 6 1,-2 1 0,-1 0 0,1-3-1,1-1-146,1-1 0,1-5 0,0 1 0,-1-2 0,1-2 1,1-1-1,1-3 0,2-3-14,2-3 1,-2-2 0,3-3 0,1-4-280,2-2 1,2-7 0,2-3 0,2-6 357,1-5 0,7-7 0,5-3 0</inkml:trace>
  <inkml:trace contextRef="#ctx0" brushRef="#br0" timeOffset="44">2410 15144 7569,'-10'-23'206,"1"3"0,2 3 0,2 6-54,3 1 1,2 5-1,2 2 1,5 6 0,2 6-1,3 6-48,1 8 0,1 2 1,0 8-1,1 4 1,-1 1-1,-1 1 1,-2-2-72,1-1 1,-1-2-1,0 0 1,2-1 0,1-1-1,1-3 1,-1-1-1,-1-3-90,-2-1 1,1-4-1,-1-3 1,1 0 0,-1-3-1,0-2 1,1 0-204,-1-1 1,-3-1 0,-2-1-1757,-1-1 2016,-1-6 0,-9 4 0,-1-6 0</inkml:trace>
  <inkml:trace contextRef="#ctx0" brushRef="#br0" timeOffset="45">2136 15727 7569,'-12'-12'113,"6"1"0,2-1 1,4 1-1,5-1 1,8 1-1,8-2-21,9-2 0,8 1 1,4-5-1,3 0 1,4 1-1,0 3 1,-1 2-1,-1 3-347,-1 3 0,0 2 255,-1 5 0,1-6 0,0 0 0</inkml:trace>
  <inkml:trace contextRef="#ctx0" brushRef="#br0" timeOffset="46">1816 16366 7569,'0'-11'41,"-1"1"1,-2 1 0,-2 2 0,-1 2 0,-3 3 0,-1 2 0,-2 2 0,0 3 0,-4 3 0,-3 3 0,-1 5 0,0 0 0,1 2 61,-2 0 0,1-4 1,1 2-1,4-1 0,2 1 1,2-3-125,-1 0 1,6-1 0,3-2-1,6-1 1,6-3 0,5-1-61,5-2 0,7-2 0,4-1 0,0 0 0,-1 0 0,0 0 1,-1 0 111,0 0 0,-1 0 0,-6 0 1,-1 0-1,-4 1 0,-1 3 0,-1 4 1,-2 2 21,-3 1 1,-7 1 0,2-1-1,-3 0 1,-1 2 0,0 2 0,-2 4-26,-6 3 0,-1 2 0,-10 1 0,-1 2 0,-2-2 0,1-2 0,0-2 0,4-4-191,0 0 0,2-3 1,5-5 162,2-2 0,3 1 0</inkml:trace>
  <inkml:trace contextRef="#ctx0" brushRef="#br0" timeOffset="47">2056 16435 7569,'-12'-12'877,"5"2"0,0 4-816,2 6 0,-2 10 1,3 10-1,1 6 0,2 3 1,1 1-1,0 1 0,0 0-219,0 2 1,1-3 0,3-4 0,2-3 0,3-4 0,0-4 0,3-2-104,0-2 1,-5-4-1,4-3 1,-1-3-1,0-1 1,2-1 260,-1-3 0,1-8 0,-1-5 0</inkml:trace>
  <inkml:trace contextRef="#ctx0" brushRef="#br0" timeOffset="48">2250 16298 7569,'-23'0'195,"1"-4"1,5-1 0,8 0 0,11 0 0,12 2-1,7 2 1,3 1 0,2 0 0,4 0 0,0 0-148,1 0 0,-6 0 1,0 0-1,-3 1 1,-4 2-1,-2 2 1,-3 1-1,-3 2-148,-2-2 1,-6 8-1,2-3 1,-4 3-1,-4 3 1,-5 3-1,-3 4 155,-4 3 0,-4 5 0,1-3 0,-3 1 0,1-1 0,2-1 0,4-2 1,2-2-22,1-1 0,6-6 0,2-1 0,3-4 1,2 0-1,3-2-108,4-3 0,2-1 0,3-6 0,2 0 0,4 0 0,2 0 1,2 0-1,-1 0-74,-3 0 0,1-4 1,-5 0-1,-1 0 1,-1 0-1,-2 1 0,1 0-486,-1 2 0,1 1 1,-1 0 633,1 0 0,-1 0 0,0 0 0</inkml:trace>
  <inkml:trace contextRef="#ctx0" brushRef="#br0" timeOffset="49">2741 16400 7569,'-29'-17'180,"3"3"0,7 3 0,7 5-18,3 1 1,2 3 0,-1 5-1,1 6 1,1 5 0,1 5-1,-2 3 1,2 1-186,0-1 1,2 5-1,3 1 1,1 0 0,1 1-1,3-2 1,2-2-33,2-3 0,0-3 0,-1 1 1,0-2-1,1-3 0,1-4 0,1-2 1,2-1-131,2-2 0,-2-1 0,4-5 1,-2 0-1,1 0 0,1-1 1,1-3-1174,-1-3 1358,-3-3 0,3-7 0,-6-1 0</inkml:trace>
  <inkml:trace contextRef="#ctx0" brushRef="#br0" timeOffset="50">2650 16652 7569,'-17'-5'127,"4"2"0,-2-3 0,4-1-71,3 1 1,3 2 0,8-2-1,4-1 1,8 1 0,6-3-1,3-1 1,3-1-223,3-1 0,-1 5 1,0-1-1,-1 0 1,-2 1-1,-2 0 1,-3 2 165,-2 3 0,-2-5 0,-6 1 0</inkml:trace>
  <inkml:trace contextRef="#ctx0" brushRef="#br0" timeOffset="51">2707 16400 7569,'-12'-5'110,"1"-1"0,1-2 0,2 1 1,4-2-1,4-1-170,4-2 0,8 1 1,8-1-1,4 0 1,4-2-1,1-1 0,4 1 1,1 2-902,1 5 961,1 1 0,-11 1 0,2-1 0</inkml:trace>
  <inkml:trace contextRef="#ctx0" brushRef="#br0" timeOffset="52">3323 16138 7569,'-11'-18'541,"1"5"0,2 8-336,4 9 0,3 10 0,1 5 0,0 4 0,0 3 0,0 5 1,0 2-150,0 1 1,0 0-1,0 1 1,0-1-1,0 0 1,0-1-1,0-1 1,0-3-276,0-1 1,0-1 0,0-4 0,0-2 0,0-2 0,0-4 218,0-2 0,0-2 0,0 1 0</inkml:trace>
  <inkml:trace contextRef="#ctx0" brushRef="#br0" timeOffset="53">4831 15076 7569,'-8'-8'73,"1"2"1,-1 2-1,2 6 1,2 7 0,3 6-1,1 4 1,0 4 0,0 4-1,0 2 1,0 3 38,0 1 1,0-3 0,0 1 0,0-1 0,0-1 0,1-2 0,2-3 0,0-1-300,0 0 0,-2-5 1,-1-3-1,0-2 1,1-3-1,2-1-898,1-2 1085,0-4 0,-4-3 0,0-7 0</inkml:trace>
  <inkml:trace contextRef="#ctx0" brushRef="#br0" timeOffset="54">4511 15167 7569,'-11'-15'15,"1"-1"1,2 1-1,4 0 1,3 0-1,1 1 1,3 1 44,4 2 0,3-1 1,12 0-1,3-2 1,4-3-1,6 1 0,3-1 1,2 2 38,4-2 0,-5 10 1,-1-1-1,-4 6 1,-3 2-1,-5 1 0,-3 3-140,-4 3 1,-2 3 0,-7 2 0,-3-1 0,-3 2 0,-3 1 0,-2 2 0,-3 2 72,-3 3 1,-3-4 0,-2 2 0,0 0 0,-2 0 0,-2-1 0,2-1 71,2-3 1,0 2-1,1-1 1,-1-2 0,1-3-1,1-2 1,1-1-57,1 0 0,6 3 0,-1-4 1,7 1-131,8-4 1,4 3-1,7-3 1,0 0-1,0-2 1,1-1-1,1 1 47,2 3 0,3-1 1,-3 4-1,-2 2 1,-2 1-1,-4 2 1,-4-1-1,-2 1-29,-2-1 1,-3 0-1,-2 2 1,-1 1-1,-3 1 1,-6 1 0,-6-1 41,-4 0 1,-7 4-1,2-4 1,-3 1-1,-5-1 1,-2 0-1,0-1 1,1-1-390,0-2 0,4-3 411,-3-1 0,3 1 0,1 3 0</inkml:trace>
  <inkml:trace contextRef="#ctx0" brushRef="#br0" timeOffset="55">4705 13991 7569,'-11'-23'60,"1"5"0,2 3 0,3 3 1,0 5-1,-3 3 0,-2 3 1,-1 1-1,-1 0 0,2 1 1,3 3 230,3 3 1,3 9-1,1 4 1,1 4-1,3 5 1,5 3-1,3 3 1,5 2-292,1 3 0,1-4 1,3 5-1,1-2 1,0-2-1,0-1 0,0-3-455,0-3 0,-1 2 0,0-4 1,-3 1 454,-4 3 0,-7 1 0,-3 1 0</inkml:trace>
  <inkml:trace contextRef="#ctx0" brushRef="#br0" timeOffset="56">4728 16218 7569,'0'-8'10,"0"0"1,-1 1 0,-3-1 0,-3 2 0,-4 1 0,0 2 0,0 2 0,-1 1 0,-1 1 0,-2 2 0,-3 2 89,1 1 0,-5 2 1,3 3-1,-2 1 0,-1-1 1,3 0-1,2 1 0,2-1-51,0 1 1,-4-1 0,4-1-1,1-1 1,1-1 0,2 1-1,-1 1-94,1 1 0,4-3 0,5-1 1,6 1-1,7-2 0,7 0-17,3-1 1,2-4 0,3 3 0,3-3 0,5-1-1,2 0 1,-1 0 0,-2 0 56,-2 0 1,-1 0 0,-6 1 0,-2 2-1,-2 2 1,-3 1 0,-5 3 43,-3 1 1,-6 2 0,0 0 0,-3 4 0,-3 3 0,-6 3 0,-5 5 0,-5 4 12,-3 2 1,-4 0-1,-2-2 1,0-2-1,0-1 1,4-4-1,3-3-327,6-6 1,4-2 0,4-3 274,7-3 0,11-12 0,6-7 0</inkml:trace>
  <inkml:trace contextRef="#ctx0" brushRef="#br0" timeOffset="57">4911 16275 7569,'-11'-5'524,"0"-3"-594,4-2 0,3 5 0,7 6 1,2 9-1,0 8 0,1 4 1,-1 2-1,1 1 52,1 2 1,-3 1 0,2-3-1,0 2 1,-1-2 0,2-1 0,-2-2-1,0-2-357,-3-1 1,3-5 374,-1 1 0,0-2 0,-4-2 0</inkml:trace>
  <inkml:trace contextRef="#ctx0" brushRef="#br0" timeOffset="58">5025 16286 7569,'-16'-11'119,"4"-1"0,8 1 0,7 1-66,5 2 0,3 2 1,4 2-1,6-2 0,4-2 1,5 0-1,3 1 1,0 0-40,-2 4 1,-1-2 0,-6 1 0,-3 1-1,-4 2 1,-4 2 0,-3 2 0,-3 2 10,-2 1 1,-3 3 0,-6 6 0,-3 4 0,-5 4 0,-3 3 0,-4 0 65,-2 0 0,-1 1 0,2 1 1,2 0-1,1 0 0,3-2 0,2-2 1,2-1-97,2-1 1,3-4-1,5-3 1,0-2-1,0-1 1,1-2-22,3-3 1,2 2 0,6-5 0,-1-1 0,2-2 0,1-1-36,1 0 0,0-1 0,-3-2 1,0-1-1,2 0 0,2 1 0,-2-3 1,0 1-1426,1 0 1486,-3 2 0,10-3 0,-4 0 0</inkml:trace>
  <inkml:trace contextRef="#ctx0" brushRef="#br0" timeOffset="59">5459 16275 7569,'-5'-17'55,"4"5"0,-3-4 0,3 4 1,1 0-1,0 3 0,0 7 0,-2 9 1,-1 10-1,-5 6 0,-2 2 144,-2 2 1,1 1 0,0-3-1,0 3 1,3 0 0,1 0 0,2-3-1,4-1-315,3-1 0,5-5 0,4-3 0,2-2 0,2-3 1,4-1-1,3-3-14,1-1 1,1-1 0,1-4 0,2-1 0,-3-2 0,-3-1 0,-3 2 0,-1-1-554,-3 0 0,-2 1 683,0-1 0,-1 6 0,1 4 0</inkml:trace>
  <inkml:trace contextRef="#ctx0" brushRef="#br0" timeOffset="60">5413 16526 7569,'-17'-11'105,"4"0"0,5 3 0,2 0-113,4-1 1,8 4-1,12 0 1,1 1 0,0 0-1,1 0 1,2 1-447,0-1 1,0-1 453,-3 1 0,3-2 0,-5-6 0</inkml:trace>
  <inkml:trace contextRef="#ctx0" brushRef="#br0" timeOffset="61">5379 16275 7569,'-16'-18'-29,"4"3"0,7 2 0,5 2 0,5 0 0,5 1 0,6 0 0,3-3-97,5 1 1,4-6 0,7 0 0,2-1-1,2 1 1,1 3 0,-1 4 125,-2 2 0,-2 1 0,0-3 0</inkml:trace>
  <inkml:trace contextRef="#ctx0" brushRef="#br0" timeOffset="62">5859 16081 7569,'0'-8'-6,"0"0"0,0-1 0,1-1 1,3-1 321,4-1 0,2 2 0,1 3 0,-1 2 0,-1 1 0,-1 0-344,1 1 0,1 7 0,0 4 1,-2 3-1,-5 3 0,-1 3 1,-2 2-32,0 5 1,-5 0-1,-3 5 1,-3 2-1,-3-1 1,-2 2-1,2-3 58,2 0 1,4-5-1,2 3 1,1-3-1,2-2 1,2-2-1,1-2 9,0-2 1,1-1-1,4-3 1,5-1 0,4 1-1,2-2 1,-1-3-1,1-3-107,2-2 1,-3 1-1,3 1 1,0-1 0,-2-2-1,1-1 99,-3 0 0,-2 0 0,0 0 0</inkml:trace>
  <inkml:trace contextRef="#ctx0" brushRef="#br0" timeOffset="63">6316 14002 7569,'-12'-19'234,"2"1"1,4 4 0,6 8-1,6 8 1,6 7-70,3 3 0,-1 4 1,5 3-1,1 3 0,3 1 1,2 1-1,3 1 1,1 3-137,3 1 1,1 2 0,3 3 0,2 0 0,2-1 0,2-1 0,0-3 0,0-1-95,-1-3 0,-1 0 0,-3-3 1,1 0-1,-2-3 0,-3-4 1,-4-2-181,-1-2 1,-3 1 0,-6-1-1,-4 1 1,-2-1 0,-3 0 244,-2 1 0,-3 4 0,-5 2 0</inkml:trace>
  <inkml:trace contextRef="#ctx0" brushRef="#br0" timeOffset="64">7595 15167 7456,'-6'-23'86,"0"1"1,6 3 0,0 4 0,0 1 0,0 0 0,0-1 0,0 1 0,0 0 0,0 0 0,0-1 0,0 1 0,-1 1 0,-3 3-1,-3 3 1,-5 1 0,-3 3 161,-4-1 1,-4 1 0,-2 7 0,-3 5 0,-1 5 0,-3 5 0,-1 3 0,0 2-149,3 2 1,2 2 0,5 5-1,0 0 1,1 3 0,5-1 0,5 1-153,7-2 1,4 0 0,2-1 0,4-1 0,7-3 0,5-1 0,6-2 0,4-4 3,3-3 0,-2-3 0,0-7 0,-1-3 0,-2 0 0,-2-1 0,-3 0-151,1-2 0,-1-1 0,-1 1 0,-2 1 0,-2 0 0,1-1 199,2 1 0,1 5 0,4-3 0</inkml:trace>
  <inkml:trace contextRef="#ctx0" brushRef="#br0" timeOffset="65">7412 16115 7569,'6'-12'23,"0"5"0,-6-1 0,0-1 1,1-1-1,1-1 0,2-1 0,-3 1 1,-3-1-1,-6 2 0,-2 1 1,-1 3-1,-1 1 0,0 2 0,-4 2 1,-1 1 153,-1 0 1,-4 5 0,5 3 0,-1 1 0,1 1 0,2-1 0,0 2 0,2 1-249,4 2 1,0 0 0,6-3 0,0 0 0,3 1-1,4-1 1,3 1-13,4-1 0,5 1 0,3-1 1,4-1-1,2-2 0,2-3 0,0-1 1,-1-1 88,1 0 1,-4 2-1,-5 0 1,-1 0 0,-1 2-1,-3-2 1,-4 1 56,-2 0 1,0 2 0,-3 3 0,-3 1 0,-3-1 0,-6 2 0,-3 1 0,-3 2-24,-1 2 0,-6 0 0,2 2 1,-1-2-1,0 0 0,2-2 1,1 1-193,3-3 1,2 1-1,0-2 1,2-3-1,3 0-690,3 0 1,4-4 841,4-2 0,7-8 0,7-2 0</inkml:trace>
  <inkml:trace contextRef="#ctx0" brushRef="#br0" timeOffset="66">7595 16172 7569,'-5'-17'117,"0"3"0,-3-3 0,3 0 0,1 3 0,0 2 192,2 0 1,2 7 0,2 5-1,3 6 1,1 6-316,-1 3 0,2 3 0,-3 5 0,0 0 0,0 1 0,-1 1 0,0 2 1,0-2-169,0-1 1,-1-2 0,1-2 0,-1-1 0,-2 0-1,0-1 1,0-2-1263,0 1 1436,0-4 0,10 3 0,3-5 0</inkml:trace>
  <inkml:trace contextRef="#ctx0" brushRef="#br0" timeOffset="67">7755 16103 7569,'-10'-19'139,"2"2"0,5 1 0,6 5 0,5 3-107,2 3 0,5 0 0,1 3 0,2-3 0,4 0 0,2-1 0,4 4 0,0 1 6,0 1 1,-2 0 0,-4 0-1,-2 0 1,-2 0 0,-2 1-24,-2 3 1,-6-2-1,-4 6 1,-4 1 0,-4 1-1,-4 3 34,-2 2 0,-5 3 0,-1 4 0,-1 1 0,1 1 0,0 2 0,1 0-105,0 0 0,1-2 0,5-3 0,3 0 0,1-3 0,2-2 0,2-2 56,1-1 0,1-3 1,3-3-1,4-3 1,2-1-1,2-1 90,4 2 1,1 0 0,5-4-1,-2 0 1,-1 0 0,2 0-1,-1 0-456,-1 0 1,6 0 0,-2-1 365,1-3 0,5-2 0,1-6 0</inkml:trace>
  <inkml:trace contextRef="#ctx0" brushRef="#br0" timeOffset="68">8394 16023 7569,'-11'-17'78,"-1"-2"0,1 7 0,0 6 1,-1 5-1,2 4 0,2 5 0,3 3 1,2 5-1,-1 3 119,1 2 0,2 2 1,1 1-1,0 2 0,1 0 1,3 0-1,4-2 0,1-1-286,-2-1 0,6 0 0,-3-3 0,1-2 0,3-2 0,-1-1 1,0-3-1,-2-2-257,1 0 0,3-4 0,0 0 1,-1-1-1,-1 0 0,-2-2 346,1 0 0,-1-8 0,0 0 0</inkml:trace>
  <inkml:trace contextRef="#ctx0" brushRef="#br0" timeOffset="69">8246 16275 7569,'-12'-12'54,"6"5"1,4 0 0,4 2-1,6 3 1,2-1 0,3 1-93,2-2 0,8-5 0,6 1 0,1-1 1,2 1-1,1 1 0,0 1 38,-4 0 0,-3 3 0,-4-2 0</inkml:trace>
  <inkml:trace contextRef="#ctx0" brushRef="#br0" timeOffset="70">8326 16058 7569,'0'-23'-53,"1"5"1,3 3 0,5 2 0,5 2 0,5-2 0,2-1 0,3-1 0,3 1 0,4 1-75,2 2 1,5-3 0,1 1 126,2 3 0,0 1 0,5-2 0</inkml:trace>
  <inkml:trace contextRef="#ctx0" brushRef="#br0" timeOffset="71">8954 15829 7569,'0'-29'109,"5"2"0,3 8 0,3 4 0,3 3 1,1 0-1,-1 2 0,0 1 0,0 3 0,1 1 90,-1 2 0,3 2 1,-1 1-1,1 0 1,-1 1-1,-3 4 1,-3 7-221,-2 5 0,-6 5 0,2 1 0,-3 1 1,-1 1-1,-1 3 0,-3 1 0,-3 3-46,-3 1 0,-6-2 0,0-1 0,-1 0 0,0 1 1,0-2-1,1-1 14,2-3 1,1 0 0,1-4-1,1-1 1,1-2 0,2-1-1,4-3 103,3-2 0,1 0 1,1-2-1,3-1 0,5-3 1,5-1-1,5-2 43,3-2 0,4-1 1,2-1-1,1-3 1,3-2-1,0-2 0,-3 0 1,-5 1-541,-3 0 1,-7-1 446,1 4 0,-8 0 0,-2 4 0</inkml:trace>
  <inkml:trace contextRef="#ctx0" brushRef="#br0" timeOffset="72">2170 17280 7569,'-5'-8'239,"-3"1"1,-1-2 0,1-1 0,1-2-1,1 1 1,1-1 0,-2 1 0,1 1-130,-3 2 1,-1 3 0,-1 6 0,-1 4 0,1 5 0,-2 7-1,-2 3 1,-4 6-246,-3 2 0,-1 2 1,2 3-1,1-3 0,3-3 1,3-4-1,5-3 120,3-1 0,2-5 1,5 0-1,3-4 0,5-3 1,5-2-91,5-3 0,3-2 0,0-2 0,1-3 1,0-2-1,0-2 0,0-1 0,0-1 32,-1 0 1,-4 3 0,-3 2 0,-2 0 0,-3 5 0,-1 4 137,-1 4 1,-6 4 0,2 1 0,-4 2 0,-2 3-1,-3 0 1,-2 5 0,-2 2 72,-1 3 0,-5 4 1,0-1-1,1 0 0,1-1 1,2 0-1,-2-1-69,-2 0 0,2-1 1,-1-4-1,4 0 0,4-2 1,-1-2-1,2-4-64,0-2 0,2-1 1,7-2-1,4-3 0,2-2-122,1 1 1,6-5-1,2 3 1,1-3-1,1-1 1,-4 0-1,1 0 1,0 1-682,2 3 0,-2-2 798,1 6 0,0 0 0,4 3 0</inkml:trace>
  <inkml:trace contextRef="#ctx0" brushRef="#br0" timeOffset="73">2318 17508 7569,'-35'-5'49,"7"0"0,14-4 1,5 2-1,7-2 1,4-3-1,6-2 0,3-2 1,6-2-1,6-2 1,6-2-1,4-1 1,0 2-1,-2 2 0,-1 5 15,-2 5 0,-2 0 1,-3 5-1,-1 2 0,-3 0 1,-4 4-1,-2 1 1,-2 5-1,-1 2-159,-2 2 1,1 0-1,-6 4 1,0 1 0,-2 2-1,-1 0 1,-1 0 121,-3-1 1,-2 4 0,-6-3-1,1 2 1,0 2 0,-1 0 0,-1 0-1,-1-2 74,-1-2 1,0 2-1,4-6 1,-1-1-1,1-1 1,1-2-15,2 0 1,4-4 0,8-3 0,5-3-143,5-1 0,4 0 1,4 0-1,1 0 0,0-1 1,0-2-1,0-1 0,0 2 38,-1 0 0,-2 2 0,-3 0 1,1 0-1,-3 2 0,-1 2 0,-4 3 26,1 3 0,-3 2 0,0 0 0,-4 4 1,-3 3-1,-1 2 0,-1 2 0,-3 1-60,-4 3 0,-6 1 0,-2 2 0,-1-3 1,0-3-1,0-1 0,1-2-258,2-2 0,1-3 0,2-7 0,-1-3 309,1-1 0,-1-11 0,1-7 0</inkml:trace>
  <inkml:trace contextRef="#ctx0" brushRef="#br0" timeOffset="74">2798 17360 7569,'-11'-23'-1,"4"4"0,4 1 0,3 0 0,5 2 0,3-1 0,4 2 0,-1 0 99,3 0 1,-2 1 0,3 5 0,-1 2-1,0 2 1,1 3 0,-1 1 0,-1 1-96,-2 0 0,1 5 0,-1 2 0,-1 3 0,-1 2 0,-3 1 1,-1 2-1,-2 4 15,-2 2 0,-1-2 0,0-1 0,0 0 0,0-2 0,0 1 0,0-3 138,0-1 1,0-2 0,0 0 0,2 1-171,1-1 0,-1-3 0,3-2 0,-2 1 0,3-2 0,-1 1 0,1 0 1,-1 3-81,0 1 1,3-2-1,-3 0 1,0 0-1,1 3 1,1 0-1,0 0 61,0 1 0,3-1 0,-3 1 1,3-1-1,2 1 0,-1-1 0,2 0 1,1 1 39,1-1 0,0 4 1,-3 2-1,-1 1 1,1 1-1,-1 0 1,1 0-6,-1 1 1,0-2 0,1 1 0,-2 1 0,-1 1-1,-3-1 1,1-2 0,-2-1-18,0 1 0,-2-3 0,-3 3 0,-1 0 0,-3-2 0,-3 2 0,-3-1 15,-2-1 0,-4 4 0,-2-2 0</inkml:trace>
  <inkml:trace contextRef="#ctx0" brushRef="#br0" timeOffset="75">4911 17303 7569,'-5'-19'109,"-1"1"0,-1 1 0,3 3 0,3 2 0,0 2 0,-3 3 0,-4 7 0,-3 8 0,-4 6 1,-4 6-1,-2 5 18,2 6 0,-2 6 0,3 1 0,2-3 0,3-2 0,5-4 0,3-2 0,3-4-146,0-3 1,7-6 0,3 1 0,4-3 0,1-3 0,4-3 0,1-1 0,2-2-124,2-2 1,0-1-1,0 0 1,-2 0 0,-2 0-1,-1-1 1,-3-2 79,-2-1 1,0 1-1,-1 3 1,-1 1 0,-1 3 143,-1 3 1,-6 5 0,2 3 0,-3 4 0,-1 4 0,-1 3 0,-1 5 22,-2 2 1,-4-3 0,4 0 0,2-1-1,0-1 1,2 0 0,0-3-145,0-1 0,0-2 0,0-3 1,2-4-1,0-2 0,3-2 0,2 0 1,2 0-1084,1-4 0,5-2 1122,0-5 0,6 0 0,-4 0 0</inkml:trace>
  <inkml:trace contextRef="#ctx0" brushRef="#br0" timeOffset="76">5368 17405 7569,'-28'-16'201,"9"-1"0,1-2 1,8 4-1,6 2 1,3 2-332,1 0 0,0 6 1,0 6 236,0 9 0,-1 4 1,-2 7-1,-1 4 1,2 0-1,0 2 1,2-1-64,0 0 0,0-2 1,0-3-1,0-2 1,0-3-1,0-4 1,2-2-1,0-1-57,2-1 0,5-6 1,-1 2-1,2-2 0,1-2 1,1-2-1,0 0 20,3-2 1,-1-4 0,4 3 0,0 0 0,0 0 0,1 3 0,0 0 49,0 2 0,-4 2 0,3 1 0,0 5 0,-2 2 0,1 2 0,-3-1 1,-3 2-78,-3 2 1,0 3-1,-4 3 1,-1 0 0,-2-4-1,-2 1 1,-2 0-78,-1 2 0,-8 0 1,0-1-1,0-3 1,-1-4-1,0 0 1,-1-1-1,-1 1 97,1-1 0,-9-5 0,-1-1 0</inkml:trace>
  <inkml:trace contextRef="#ctx0" brushRef="#br0" timeOffset="77">5219 17303 7569,'-29'-12'201,"8"1"1,9-1 0,7 1-1,5 0 1,4-1 0,5 1-30,5-1 1,5 0-1,7-2 1,5-3-1,3 1 1,4-1-1,4 3 1,2 1-668,2 2 1,0 3-1,-2 2 495,-2 1 0,-3 1 0,-4 4 0</inkml:trace>
  <inkml:trace contextRef="#ctx0" brushRef="#br0" timeOffset="78">5779 17097 7569,'-17'-18'206,"9"3"0,-3 6 1,5 2-1,4-2 1,2 0 21,3 1 0,0 2 0,5 3 0,2-1 0,2 2 0,4 1 0,-1 1-263,1 0 0,-2 3 0,5 3 0,0 0 0,-1 3 0,-3 1 0,-2 1 0,-2 1-150,1-1 0,-5 1 0,0 0 0,-2 2 0,-3 3 0,0 1 0,-2 1 233,0-2 1,-2 5 0,-1-3 0,-4 3 0,0 0 0,0 1 0,1 0 0,1-1 11,0-3 0,1 1 1,4-4-1,0 1 1,1-1-1,2-2 1,2-1-125,1-1 0,2-5 0,3-1 0,1 1 0,-1-2 0,1 0 1,-1-1-1,2 0 24,2-1 1,-2 5-1,2-3 1,-3 0-1,1 1 1,1 1 0,1 0 21,-1 0 1,3 3-1,-1-1 1,1 4-1,1 3 1,-2 2-1,2 2-100,0 2 0,-4 0 0,1 1 0,-3 0 0,-1 0 0,-2 1 0,-3 2 0,-1 1-139,-3 3 0,-5 0 0,-5 4 0,-2-1 257,-2-2 0,1-3 0,0-5 0</inkml:trace>
  <inkml:trace contextRef="#ctx0" brushRef="#br0" timeOffset="79">7515 17040 7569,'0'-22'35,"0"2"1,0 2 0,0 2 0,0 2 0,0 1 0,-1 3 0,-3 2 0,-4 6 0,-2 4 0,-3 6 0,-1 3 260,-1 5 1,0 1-1,2 6 1,1 0-1,-1-1 1,3-2 0,1-1-1,3 1-344,2 2 1,-1-3 0,1-1 0,1-2 0,2-2 0,2-1-116,3-2 0,6-1 1,5-2-1,1-4 1,0-3-1,3-1 1,2 0 110,-2 0 1,1 1 0,-5 2 0,-1 1-1,-1-2 1,-2 0 0,-1-1 53,-2 3 1,1-2-1,-5 6 1,-2 1-1,-1 1 1,-1 1 0,0 1-1,0 0 101,0 4 0,0-3 0,2 7 0,0 0 0,2 1 0,-1 2 0,-1 0 5,2 0 0,-3 4 0,4 0 0,-1 1 0,0 0 0,-2-1 0,1 0 0,0-1-125,0 0 0,1-2 1,-4-1-1,0-1 1,0 1-1,0 0 1,0-1-170,0-3 1,4-1-1,1-5 1,1 3 0,3-4-1,3-1 1,2-5 0,2 0 185,2 1 0,1-5 0,4 3 0</inkml:trace>
  <inkml:trace contextRef="#ctx0" brushRef="#br0" timeOffset="80">7823 17131 7569,'-16'-16'322,"4"9"1,2 5 0,8 11 0,4 10-129,1 6 0,2 6 0,0 7 1,1 4-1,2 2 0,-1 2 1,1-1-1,1 0 0,1-3-446,2-4 1,-1-3 0,0-2 0,1-2 0,-2-5 0,-1-2 0,-3-2-1501,-1-3 1752,4 3 0,-8-5 0,5 6 0</inkml:trace>
  <inkml:trace contextRef="#ctx0" brushRef="#br0" timeOffset="81">8063 17737 7569,'0'11'238,"0"0"1,0 1 0,0 1 0,0 2 0,0 4 0,0 2 0,0 2-199,0 0 1,0 0 0,0 0 0,0-2-41,0-2 0,0 8 0,0-3 0</inkml:trace>
  <inkml:trace contextRef="#ctx0" brushRef="#br0" timeOffset="82">8177 17234 7569,'-23'-34'-1,"11"1"0,4 4 0,7 5 0,5 3 1,3 2-1,3 0 0,2 0 0,-1 0 128,1 1 0,3 6 1,1 5-1,2 2 1,3 3-1,0 2 1,1 3-1,-2 6 26,-1 5 1,-5 9 0,1 8-1,-3 3 1,-5 4 0,-2 4 0,-1 1-1,0 0-166,-2-1 1,-2-5-1,-2 0 1,-3-4 0,0-4-1,0-1 1,2-4-74,2-4 0,-3-2 1,0-4-1,2 1 1,0-1-1,4-3-24,2-3 0,-2-2 0,6-3 1,1 1-1,1-2 0,1 0 0,1-2 110,-1 0 0,0 0 0,1 0 0</inkml:trace>
  <inkml:trace contextRef="#ctx0" brushRef="#br0" timeOffset="83">8543 17679 7569,'-1'7'216,"-2"-2"0,-1 0 0,2 3 1,0 3-86,2 4 1,0 3 0,0 5-1,2 0 1,0 1 0,2 1 0,-1 3-345,-2 1 1,-1 0 0,0 3 0,0-3 212,0-1 0,0-1 0,0-4 0</inkml:trace>
  <inkml:trace contextRef="#ctx0" brushRef="#br0" timeOffset="84">8783 17074 7569,'-28'-16'317,"5"3"1,8 7 0,7 3-73,8 4 0,0 11 0,5 2 0,0 6 0,2 9 0,0 7 0,-1 4 0,1 2-271,-1 0 0,1-3 1,1 1-1,0-7 0,1-4 1,1-4-1,0-2 1,-1-4-268,-1-4 1,-4-3 0,3-4 0,2-5 0,1-1-1,2-2 9,-1 0 1,0-5 0,0-3 0,-3-4 0,0-1 0,0-4 0,-2-1 286,-2-2 1,-3 3 0,-1 2 0,0 3 0,-1 1 435,-3 4 0,2 3 1,-5 9-1,2 5 1,1 5-1,0 3 3,1 3 0,-1 0 1,4 2-1,0 0 0,0 0 1,0 1-1,0 1 1,0 3-564,0 1 0,0-3 1,0-1-1,0-3 1,0-3-1,1 0 1,2-2-2469,0-1 2589,1-4 0,-4 0 0,0-1 0</inkml:trace>
  <inkml:trace contextRef="#ctx0" brushRef="#br0" timeOffset="85">9045 16949 7569,'-24'-30'197,"6"5"0,8 5 0,9 4 0,6 4 0,7 0-10,0 1 1,1 0 0,0 0 0,2 2-1,3 3 1,1 0 0,0 1 0,0 0-183,-2 2 1,4 3 0,-6 4-1,-1 4 1,-1 3 0,-2 3 0,-1 2-13,-2 2 0,-3 1 0,-6 5 0,-3 3 1,-4 3-1,-3 3 0,-3 2 0,-1-1 131,1 0 0,1 0 0,2-1 1,0-2-1,2-3 0,3-2 0,1 1-128,3-1 1,0-2-1,2-2 1,0 1-1,0 0 1,0 0-1,2 0 1,0-2-122,2-2 1,3 3 0,-1-4 0,0 0-1,2-3 1,-1-1 0,1 0 165,1 1 0,1 4 0,1-4 0,-1 0 0,-1 1 0,-1 0 0,1 1 0,1-1 103,1-2 1,-1 0-1,-1 0 1,-2 1-1,-2-1 1,-3-1-86,0-2 1,-7-1 0,-3-1 0,-2-2 0,-3-1 0,-1-1 0,-2 0-384,-2-2 0,-1 3 324,-4 2 0,-10 2 0,-3 1 0</inkml:trace>
  <inkml:trace contextRef="#ctx0" brushRef="#br0" timeOffset="86">12163 12917 7569,'-6'-11'-36,"2"-1"0,3 1 1,1-1-1,-1 2 0,-3 3 1,-4 3 308,-2 2 1,2 2-1,1 0 1,-2 2-1,0 2-201,1 3 0,-1 3 1,4 2-1,-1 0 1,-3 4-1,-1 3 0,-1 1 1,-1 2-1,-1-1-69,-2 3 1,3 3 0,-5 0 0,2 4 0,0 5 0,1 2 0,1 0 0,2 1 1,-1 1-1,1 3 1,1-1-1,2 1 1,3 1-1,1 2 1,0 0-22,2-1 0,0 3 1,4-1-1,2-2 0,3-1 1,3-1-1,2-1 0,-1-4 25,1-2 0,3-7 1,1-2-1,1-4 1,-1-4-1,-1-4 1,1-2 18,-1-2 0,4-1 0,-4-1 1,-1-3-1,-1-1 0,-2-1 1,1 0-485,-1 0 1,1 0 456,-1-4 0,0 0 0,1 0 0</inkml:trace>
  <inkml:trace contextRef="#ctx0" brushRef="#br0" timeOffset="87">12552 12986 7569,'-18'-16'5,"3"1"1,2 2 0,1 4 0,2 4 0,1 2 0,3 0 0,1 4 113,2 6 1,6 3 0,2 3 0,0 0 0,0 4 0,-1 1 0,0 2 0,0 2-11,-2 0 0,-1 1 0,-1 0 0,0 0 0,0 0 0,0 0 0,0-2 0,0 0-106,0-2 0,2-5 0,0 1 0,2-3 0,0-1-42,1-4 0,1-2 0,4-6 1,-1-3-1,-1-5 0,1-5 1,1-5 40,1-2 0,-3-2 0,0-1 1,-1-3-1,1-3 0,-1-2 1,2 0-20,1 2 0,-2 6 0,-2 0 0,1 5 1,-2 2-1,1 4 74,1 4 1,-4 1 0,5 4 0,1 1-1,0 3 1,1 4 0,0 4-29,3 2 1,1 5-1,-2 2 1,2 0-1,2 5 1,-1 2 0,0 4-108,0 1 1,0-2 0,-3 2 0,-2 0 0,-1-1-1,-1 0 1,-1-1 0,0-1-443,-4 1 0,2 3 0,-1-2 0,-1 0 520,-2 0 0,-11 4 0,-3-3 0</inkml:trace>
  <inkml:trace contextRef="#ctx0" brushRef="#br0" timeOffset="88">12540 13876 7569,'-8'-1'46,"2"-3"0,0-2 0,1-2 0,0 1 0,1-1 0,-1 2 162,-3 2 0,2 3 0,-1 2 0,2 4 0,3 5 0,1 4 0,1 1 0,0 1-232,0-1 1,0 4 0,0-4 0,0-1 0,1-1-1,1-2 1,2 1-52,-1-1 1,2-3-1,-1-1 1,-1 1-308,3-2 1,-5 1 323,3-4 0,-3-3 0,-1 0 0,1-6 0,3-4 0,4-2 0,2 1 36,1 0 1,1-1-1,-1 1 1,0 1-1,1 1 1,-1 1-1,1 0 172,-1 2 0,0 0 0,1 3 0,-1-1 0,1 2-101,-1 1 1,-3 1-1,-1 1 1,1 3 0,-2 3-1,-2 3 1,-3 2-105,-1-1 1,4 5 0,0-1-1,0 0 1,0 0 0,-1 0 0,0-1-154,-2-1 1,1 2 0,0 1-1,2-3 1,-2 1 0,0 0 0,-2 2 207,0-2 0,-5 3 0,-2 1 0</inkml:trace>
  <inkml:trace contextRef="#ctx0" brushRef="#br0" timeOffset="89">12940 14059 7569,'-7'-11'1042,"2"3"-844,5 0 1,4 11 0,0 1 0,0 6 0,0 4 0,-1 2 0,1 2 0,0 1-197,0-1 0,1 2 0,-3-3 0,2-1 0,0 1 0,0-3 0,0-2-232,-2 0 0,1-1 0,1 1 1,2-1-1,2-1 0,-2-1 1,0-3 229,1 0 0,0 2 0,5-1 0</inkml:trace>
  <inkml:trace contextRef="#ctx0" brushRef="#br0" timeOffset="90">13203 13043 7473,'-12'-23'93,"2"5"0,2 3 1,3 3-1,1 3 0,-1 3 1,0 0-1,-1 1 1,0 0-1,-3 2 0,0 3 1,1 4-1,4 4 0,4 2 94,4 1 1,3 6 0,4 2-1,2 2 1,2 2 0,3 0 0,2 1-1,2 1-68,2 2 1,1 5 0,-2-2-1,0 3 1,1 1 0,1 1 0,2-1-1,0 2-74,0 2 0,-2-2 0,0 6 1,-4 1-1,-3 2 0,-1 1 0,-3-1-143,-2 1 1,-1 0 0,-4-1 0,-3 0-1,-3-2 1,-2-3 0,-2 0 110,0-3 0,-10-3 1,2-4-1,-3-2 1,-4-2-1,-4-2 1,-3-3-1,-2 1-26,-1-1 1,7-2 0,-3-1 0,1 0-1,4-2 13,1 1 0,-2 3 0,2-2 0</inkml:trace>
  <inkml:trace contextRef="#ctx0" brushRef="#br0" timeOffset="92">14253 12951 7569,'7'-7'141,"-4"-1"1,-1-1 0,-2-1 0,-2 0 0,-1 2 0,-5 6-12,-2 4 1,-2 6 0,1 7-1,0 4 1,-1 3 0,-1 3-1,-1 4 1,-1 7-118,1 3 0,0-1 0,0 4 0,-1 2 0,1 5 0,3 3 0,2 1 0,1-1 56,-1-1 1,4 3-1,2-2 1,1 0 0,2-2-1,2-3 1,1-1-22,5-1 1,3 0 0,3-2-1,2-3 1,-1 0 0,0-3-1,1-3 1,2-2-7,3-2 1,-4-6 0,2 0 0,0-3 0,0-2 0,-1-2 0,0-1-111,0-4 1,-4-4 0,1-2 0,-2-1-1,-2-2 1,0-2-616,1-1 1,-6-1 682,-2-3 0,-3-7 0,-1-7 0</inkml:trace>
  <inkml:trace contextRef="#ctx0" brushRef="#br0" timeOffset="93">14573 13065 7569,'-6'-27'-2,"1"8"1,6-1 0,1 7 0,3 1 0,1 3 0,-1 5 0,-3 8 0,-2 6 710,-4 6-668,3 1 1,-4 6 0,5 0-1,0 0 1,0 0 0,0 0 0,0-1 0,0 1 1,0-1-1,0-3 1,0-3 0,1-2-1,2-1 1,1-3-200,-2 0 1,1-3 158,1 0 1,-3-9 0,4-2 0,0-5 0,3-4 0,2-2-1,1-4 1,1-2-16,-1-2 1,0 0 0,1 0 0,-1 0 0,1 2-1,-1 2 1,0 3 22,1 4 1,-6 0-1,-1 2 43,0 2 1,-2 5 0,3 6-1,1 6 1,-2 4 0,1 2 0,-1-1-76,0-1 0,3 2 0,-3 2 0,0-1 0,1 2 0,1-2 0,0 2-328,0 0 1,3-3 0,-4 3 0,2 0 349,-1-1 0,1 2 0,3 4 0</inkml:trace>
  <inkml:trace contextRef="#ctx0" brushRef="#br0" timeOffset="94">15098 13157 7569,'-3'-12'101,"-1"1"1,2 1 13,5 2 0,0 2 1,4 3-1,2 0 1,1 0-1,3 2 1,1 1-159,1 0 0,2 0 0,-3 0 0,1 0 1,-1 0-1,0 0 0,0 1 0,1 2-1369,-1 0 1412,-1 1 0,-2 1 0,0 2 0</inkml:trace>
  <inkml:trace contextRef="#ctx0" brushRef="#br0" timeOffset="95">15521 13008 7569,'0'-11'37,"0"0"1,1 0-1,2 2 127,1 2 0,4 6 0,-1 1 0,-1 6 0,-2 4 0,-2 2-146,2-1 1,-2 2-1,1 1 1,-1 1-1,-2 0 1,1 0 0,1 1-1,2-3 15,-1 0 1,-2-1-1,-1-1 1,1 0-1,2 1 11,1-1 0,1-4-57,-1-4 1,1-6-1,4-5 1,-1-2-1,4-2 1,2 1 0,1-2-39,2-2 0,-4 1 0,5-5 0,-1 0 0,-2 0 1,0 1-1,0 2 0,-2 2 164,-4 1 1,0 2-3,-5-1 0,-1 7 1,-3 5-1,0 7 0,0 3 1,0 2-128,0 4 0,0-2 0,2 5 0,0 0 1,2 0-1,0 0 0,0 1 0,0 2-379,-2 0 0,1 1 1,-1 0-1,3 0 395,2 0 0,-5 0 0,3-1 0</inkml:trace>
  <inkml:trace contextRef="#ctx0" brushRef="#br0" timeOffset="96">16103 13214 7569,'-6'-15'428,"2"-1"-285,3 3 1,1 6-1,0 7 1,1 8 0,2 4-1,1 5-130,-2 1 0,3 0 0,-1 2 0,-1-1 0,-2 0 0,-1-1 1,0-2-197,0 1 0,0-5 1,0 4-1,0-4 0,0 0 183,0-1 0,5 6 0,1 0 0</inkml:trace>
  <inkml:trace contextRef="#ctx0" brushRef="#br0" timeOffset="97">14950 13888 7569,'0'-12'66,"0"1"1,0 0 0,0-1 0,0 1 0,-1 1 0,-2 3 9,-1 7 1,0 5 0,4 8 0,0 2 0,0 3 0,0 2 0,0 1 0,0 0-69,0-1 1,4 1-1,0 2 1,-1-2-1,-2-1 1,0-2-1,2 0 1,1-2-18,-2 1 1,-1-2-1,-1-3 1,0-1 75,0 0 1,0-2 0,0-5 3,0-8 1,2-5-1,1-3 1,5-2-1,1-3 1,0 0-1,-2-4-92,2 0 1,3-1 0,2 2 0,1 2 0,-1 2-1,-1 2 1,-2 1 0,0 3-41,1 2 1,-1 3-1,1 5 1,-1 0-1,-1 1 105,-2 3 1,1-1 0,-4 4 0,1 2 0,2 3-1,-1 2 1,0 2 0,-1 1-81,0-1 0,-3 4 0,2-2 0,-1 1 0,0-1 0,-1 0 0,1-2-339,0 1 0,1 2 0,-2-3 0,0 1 375,0-1 0,-2 4 0,-1-2 0</inkml:trace>
  <inkml:trace contextRef="#ctx0" brushRef="#br0" timeOffset="98">15452 14093 7569,'-7'-11'106,"0"0"1,2-1 0,4 2 84,4 2 1,-2 2 0,4 3 0,0 0-1,3 1 1,2 4-190,1 1 1,-1 6-1,-1-1 1,-2 2-1,-2 2 1,-1 0 0,-1 2-1,1 3-73,-1 0 0,-3 2 1,-3 4-1,-2 0 0,-1-1 1,-4-2-1,-3-1 55,-2 1 0,-1 1 0,5-1 1,0-2-1,0-2 0,3-2 0,1-1 37,2-2 1,1-3-1,4 0 1,0 0 0,2 1-1,3-1 4,6-4 0,2-3 0,6-1 0,2 0 0,3 0 0,4 0 1,2 0-97,1 0 1,-3-4-1,-1 0 1,-3 2 0,-1 1 70,0 1 0,-6 0 0,0 0 0</inkml:trace>
  <inkml:trace contextRef="#ctx0" brushRef="#br0" timeOffset="99">16161 12951 7569,'-7'-5'-34,"2"-1"0,5-6 0,1 1 0,2 0 0,2-1 0,0 1 0,0-1 0,-1 1 0,0-1 343,0 1 1,-1 6 0,-3 5-1,0 6 1,0 6 0,0 2-1,2 2-227,1 2 0,9 1 1,7 4-1,2 1 0,4 3 1,1 3-1,5 3 1,2 3-85,1 2 0,-1 2 1,-3 7-1,-2 3 1,-1 4-1,0 5 1,-15-29-1,1 1-35,11 28 0,-6 3 1,-3 1-1,-2-1 0,-2 0 1,-1-2-1,-2-2 22,-4-1 0,-3-5 1,-1-4-1,0-3 0,0-3 1,-1-1-1,-3 0 0,-4-3 179,-2-2 0,-2-7 0,-2-1 1,-3-2-1,-1 0 0,-2-3 1,-2-3-100,0 0 1,-1-2 0,0 0 0,1-2 0,2-2 0,2-1 0,0-2-1,2 2-65,-1 2 0,-3 3 0,2 5 0</inkml:trace>
  <inkml:trace contextRef="#ctx0" brushRef="#br0" timeOffset="100">17143 13716 7569,'-7'-1'82,"5"-1"0,4-2 1,6 0-1,2 0 1,2 0-1,-1 2 1,0-1-1,2 1 1,1-2-1,3 0 1,0 0-1,4 1 137,0 0 1,3-2 0,2 1 0,2 2 0,0-1 0,1 1 0,-1-2 0,0 1-280,-3 2 0,-5 1 1,-2 0-1,-2 0 1,-2 0-1,-1 0 1,-1 0-803,-1 0 0</inkml:trace>
  <inkml:trace contextRef="#ctx0" brushRef="#br0" timeOffset="101">17234 13922 7569,'-9'6'268,"7"-2"0,8-1-54,7 1 0,8-3 1,2 3-1,6-4 0,4-3 1,2-2-1,0 0 1,2-1-153,-18 3-31</inkml:trace>
  <inkml:trace contextRef="#ctx0" brushRef="#br0" timeOffset="102">18913 13020 7569,'-15'-9'0,"-1"-3"142,1-1 1,9 5-1,2 0 1,3 3-1,1 5 1,-1 9-1,-2 6 1,-2 7 0,0 3-1,-1 4-39,-1 1 0,5 3 1,-3-4-1,1 1 0,-1-1 1,0-1-1,0-2 1,2-3-1,2-3-221,1-1 1,0-5 0,0 1 192,0-2 0,4-8 1,1-5-1,0-8 0,1-6 1,0-5-1,3-2 0,1-3-69,2-3 1,3-2 0,0-4-1,-1 1 1,-1 3 0,-2 2-1,1 6 1,-2 4-22,-2 4 1,2 3-1,-3 3 1,2 4 23,-1 6 1,2 4 0,-2 7 0,0 3 0,1 1 0,-1 2 0,1 3 0,1 2-165,1 2 0,-3-1 0,0-3 0,1 0 0,-1 0 0,1-2 0,-2 0-300,-2-2 1,4-5 0,-3 1 0,0-2 0,-1-2 454,0 1 0,2-1 0,4 0 0</inkml:trace>
  <inkml:trace contextRef="#ctx0" brushRef="#br0" timeOffset="103">19530 12700 7569,'-12'-23'49,"2"5"1,2 6-1,5 7 1,1 8 0,2 8 87,0 4 0,0 3 0,0 6 0,0 2 0,0 6 1,0 4-1,0 0-257,0-3 1,2 0-1,0-5 1,2 0 0,-1 0-1,-2-2 1,-1-2 119,0-2 0,0 6 0,0 2 0</inkml:trace>
  <inkml:trace contextRef="#ctx0" brushRef="#br0" timeOffset="104">19495 13420 7569,'-11'0'-29,"5"0"1,6 5-1,6 1 1</inkml:trace>
  <inkml:trace contextRef="#ctx0" brushRef="#br0" timeOffset="105">18068 13865 7569,'-29'-6'206,"3"-3"1,7-3 0,8 2 0,6 0 126,3 0 0,2 2 0,3 2 0,6 1 0,10 2 0,10 2 0,9 1-307,8 0 1,11-1-1,-23 0 1,2-1 0,4 0-1,1-1 1,5 1-1,1-1 1,3 0 0,2 0-1,3 0 1,0 1-1,2-2 1,1 1-29,2 0 0,1 0 0,-18 1 1,0 0-1,1 0 0,1-1 0,-1 0 1,0 0-1,1 0 0,0 1 0,0-1 1,-1 0-1,-1 0 0,1 0 1,-1 0-1,0 0 0,0-1 0,21-2 1,-1 1-43,1-1 1,-1 0-1,-2 1 1,-2-1-1,0 0 1,-2 0-1,-1 1 1,-2-1-1,-2 0 1,-1 1-1,-2-1 1,0 1-1,-4 1 1,-1-1-1,-3 2 1,-1-1-1,-4-1 0,0 1 1,-1 1-1,-1 0 1,23-4-1,-3 1 0,-8 1 1,-9 0-1,-10 2-137,-6 2 0,-12 0 1,-3-2 180,-15-1 0,-6 8 0,-4-1 0,-2-2 0,-2-1 0</inkml:trace>
  <inkml:trace contextRef="#ctx0" brushRef="#br0" timeOffset="106">18216 14299 7569,'-9'-15'149,"-1"-1"1,1 3 0,3 1 0,2 6 0,0 6 0,2 6 0,1 4 669,1 2-813,0-1 0,3 6 1,1 0-1,0 2 1,0-1-1,1-1 0,0-3 34,0-2 0,-1 0 1,-3-2-1,2-1 88,0-2 1,3-4 0,-4-1 0,3-3-138,2-3 1,0-6 0,5 0 0,-1-4 0,0 0-1,1 0 1,-1 0-60,1-1 0,-1 1 131,0 6 1,-3 8 0,-2 8-1,0 2 1,-3 3 0,2 1 0,2 2-75,-1 2 1,3 0 0,-4 2 0,1-1-1,2 0 1,0-1 0,-2-2 0,0 0-277,1-1 1,-4 0 0,5-3 0,0-1-1,-1 0 1,1 1 286,1-1 0,1 6 0,1 1 0</inkml:trace>
  <inkml:trace contextRef="#ctx0" brushRef="#br0" timeOffset="107">18627 14619 7569,'0'-12'1540,"0"6"1,0 6-1491,0 8 1,4 2 0,0 1 0,-1 1 0,-1 0-1,1 2 1,2 1-224,1-1 0,-3 0 1,2-1-1,-1 0 1,1-3-1,0 0 0,0 0-1073,-3 2 0,3-5 1246,-1 1 0,5-1 0,-3 5 0</inkml:trace>
  <inkml:trace contextRef="#ctx0" brushRef="#br0" timeOffset="108">18776 14013 7569,'-10'-24'240,"2"5"1,6 7-352,4 4 1,4 8-1,6 9 1,-1 4-1,2 4 1,1 5-1,1 5-919,-1 0 1030,-1 11 0,-2-2 0,1 10 0</inkml:trace>
  <inkml:trace contextRef="#ctx0" brushRef="#br0" timeOffset="109">18993 14539 7569,'-12'6'192,"5"3"1,-1-4 0,1 1 268,0 3 1,2-2 0,5 0 0,0 2 0,0 1-737,0 2 0,0-1 1,0 1-1,1-2 275,3-3 0,-2 3 0,3-3 0</inkml:trace>
  <inkml:trace contextRef="#ctx0" brushRef="#br0" timeOffset="110">19313 13899 7569,'-5'-23'81,"3"2"1,-1 6-1,0 11 100,-1 14 0,2 10 1,-6 7-1,0 5 0,1 3 1,-1 4-1,1 2 1,-1 2-137,0 2 0,6-4 0,-2 0 0,3 0 1,1-3-1,0-1 0,1-6-90,3-2 1,-2-1 0,6-3 0,0-1 0,-1-3 0,1 1 0,-1-2-172,0-1 0,3 1 0,-2-4 0,0-2 0,1-2 0,-2 0 216,-2-1 0,9 6 0,-2 0 0</inkml:trace>
  <inkml:trace contextRef="#ctx0" brushRef="#br0" timeOffset="111">19473 14367 7569,'-12'-5'331,"2"-2"1,1-2-286,2 1 1,4 4 0,-1 8 0,4 4 0,3 2 0,2 1 14,1 1 1,-2 3 0,2 0 0,1-1-1,-2-1 1,1-2 0,-1 1-124,0-1 1,3-3 0,-3-2 0,1-1 66,3-2 1,1-2 0,0-2 0,-1-3 0,-1-4 0,1-2 0,0-1 58,-2-1 0,3 1 0,-2 0 1,1-1-1,0 1 0,-3-1 148,-1 1 0,-1 6 0,-3 5-266,3 6 0,-3 4 0,3 2 0,-3-1 0,-1 1 0,2-1 0,0 0-172,2 1 1,1 3 0,-2 0-1,1-1 1,-1-1 225,2-2 0,-3 6 0,3 1 0</inkml:trace>
  <inkml:trace contextRef="#ctx0" brushRef="#br0" timeOffset="112">19838 14413 7569,'-6'-11'941,"2"-1"-720,3 1 0,6 5 1,2 2-1,3 2 0,2 2 1,1 0-1,1 0-386,1 0 0,0 0 0,-2 0 0,1 0 0,1 0 0,0 0 165,2 0 0,-5 0 0,5 0 0</inkml:trace>
  <inkml:trace contextRef="#ctx0" brushRef="#br0" timeOffset="113">20181 14288 7569,'-7'-12'1003,"4"3"-836,1 5 0,2 11 0,0 11 0,0-1 0,0-2 0,0-1 0,2 0 1,0 2-189,2-2 0,0-2 0,-3 0 0,1-1 0,2 1-127,-1-1 1,-1-5 182,2-2 0,3-4 0,3-4 0,-1-3 0,-2-3 0,2-3 0,1-1 1,2-3 29,-1 0 1,4 1-1,-1-1 1,-2-1 0,-3 1-1,-2 1 1,1 3-91,-1 4 0,-4-1 0,1 5-45,-3 3 1,-1 3 0,0 10 0,0 1 0,0-1 0,0 2 0,0 1-81,0 1 1,0 5 0,0-2-1,0 1 1,0-1 0,1-2 0,2 0-356,1 0 1,-1-3-1,-3 2 1,0-2 504,0-2 0,5 0 0,2 1 0</inkml:trace>
  <inkml:trace contextRef="#ctx0" brushRef="#br0" timeOffset="114">20455 14470 9890,'0'12'18,"1"-2"0,2-1 0,0-2 0,0 3 0,-1 3 0,1 2 0,1-1 1,0-2-304,1-5 1,-4 4 0,3-4 0,-2 2-1341,2-1 1625,-3-3 0,4 0 0,-5 1 0</inkml:trace>
  <inkml:trace contextRef="#ctx0" brushRef="#br0" timeOffset="115">20455 13842 7569,'-5'-11'136,"3"-1"0,-1 1 0,1-1 0,2 4 1,2 4-1,1 9 0,6 6 0,4 7 0,3 2 1,2 6 106,3 2 1,0 2-1,2 4 1,-1 1-1,-2-1 1,-2 0-1,-2 2 1,-3 0-280,-4 2 0,0 4 0,-6-4 0,0-1 0,-2-1 0,-2-2 0,-2 0-252,0 1 1,-6-6-1,1-1 1,-2-3-1,-1-1 1,0-4-1,2-1 1,2-2-703,-2-1 0,-1 0 990,-2-5 0,1 1 0,0-1 0</inkml:trace>
  <inkml:trace contextRef="#ctx0" brushRef="#br0" timeOffset="116">20843 13922 7569,'-4'-28'182,"0"5"1,2 9-1,1 9-13,1 9 1,0 6-1,0 5 1,0 4-1,0 4 1,0 3-1,0 3 1,0 1-241,0 2 0,0 4 1,0-6-1,1 3 1,1 3-1,2-1 1,-1 1-1820,-2-3 1890,-1-7 0,5 2 0,1-5 0</inkml:trace>
  <inkml:trace contextRef="#ctx0" brushRef="#br0" timeOffset="117">20889 14493 7569,'-7'8'81,"4"-1"1,0 1 0,1 0 268,-2-1 0,0 1 0,5 2 1,3-2-1,4-3-541,2 0 0,1-4 191,1 3 0,4-8 0,2-2 0</inkml:trace>
  <inkml:trace contextRef="#ctx0" brushRef="#br0" timeOffset="118">21094 13557 7569,'-6'-18'617,"2"3"1,4 7-741,4 4 0,-3 4 0,3 4 1,-3 5 122,-1 5 0,0 4 0,0 4 0</inkml:trace>
  <inkml:trace contextRef="#ctx0" brushRef="#br0" timeOffset="119">21517 13465 7569,'-23'-5'181,"5"0"0,3-3 0,2 3 0,4 2 0,7 0 0,10 3 0,9 4 1220,9 2-1349,8 2 1,17 2 0,12-1 0,-27-6 0,1 0 0,4 0-1,1 1 1,3-2 0,2 1 0,2-1 0,2 1-12,0-2 0,1 0 0,4 0 0,2-1 0,1 1 0,1-2 0,4 1 0,0 0 0,-19 0 0,1 0 0,-1 0 0,1 1 0,0-1 0,0-1 0,1 1 0,-1 0 0,0-1 0,-1 0 0,1 0 0,0-1-103,0 0 0,0 0 0,0-1 0,-1-1 1,-1-1-1,0 0 0,20-3 0,-1 1 1,-3 0-1,0 0 0,-4 0 0,-1 1 1,-3 0-1,-2 1 0,-3-1 0,-2 1 1,-3 1-1,-1-1 59,-5 1 0,0 1 0,-2 1 0,-1 1 0,26-4 0,-5 1 0,-2-1 0,-5 0 0,-3 0 27,-6 3 0,-8 0 0,-3 2 0,-4 0 1,-4 0-1,-4 0 0,-3 0-245,0 0 0,-6 2 1,-2 1-1,-3 5 1,-3 2 256,-6 2 1,-10 4 0,-11 2 0</inkml:trace>
  <inkml:trace contextRef="#ctx0" brushRef="#br0" timeOffset="120">21871 12437 7569,'-8'0'47,"2"-1"0,0-1 0,1-4 0,-1 0 0,4-3 0,1-1 0,1-1 0,-2 0 0,-1 4 0,-6 4 176,-5 6 0,-4 8 0,-5 8 0,-1 4 0,-3 4 0,-2 3 0,-1 5 1,1 1-274,1 2 0,-2 6 0,6-3 1,4 4-1,2-1 0,6-1 1,3-1-72,5 1 1,4-2 0,4 0-1,5-3 1,5-4 0,6-4-1,4-2 1,4-2-99,1-2 1,-7-3-1,0-2 1,-1-2 218,-3-1 0,3 2 0,-3 5 0</inkml:trace>
  <inkml:trace contextRef="#ctx0" brushRef="#br0" timeOffset="121">21905 12894 7569,'-11'-28'208,"1"5"0,3 8-237,7 6 1,2 11 0,4 8 0,-1 5-1,-1 3 1,0 2 0,-1 0 173,0-1 1,-2 3 0,-1-4 0,1-1 0,2-1 0,1-4-81,-2 0 1,1-2 0,1-4-91,3-6 0,5-5 1,2-6-1,1-1 1,0 1-1,0-2 0,1-1-6,-2-1 1,-2-1 0,0 2-1,-2-2 1,-3 2 0,-1 2 130,-1 0 1,-4 7-1,3 5 1,-2 8-21,2 6 1,-3-1 0,4 3 0,-1-1-1,1 0 1,0 1 0,2-1-292,-1 0 0,0 2 1,2-3-1,-3 1 1,-1-1 210,0-2 0,-1 5 0,-3 1 0</inkml:trace>
  <inkml:trace contextRef="#ctx0" brushRef="#br0" timeOffset="122">22294 12963 7569,'0'-12'53,"1"2"0,1 1 1,3 3-1,2 1 0,2 2 1,1 2-1,1 1 0,1 0 1,-1 0-1,2 0 0,1 0 1,2 0-1,2 0 0,1 1 1,0 2 251,0 1-518,0 4 1,3-5 0,-3 3 212,-4-1 0,3 4 0,-1-2 0</inkml:trace>
  <inkml:trace contextRef="#ctx0" brushRef="#br0" timeOffset="123">22728 12906 7569,'0'-16'-22,"0"1"1,1 2 0,1 3 155,2 3 1,0 5 0,-3 1-1,2 6 1,1 4 0,-2 4-70,-1-1 0,-1 5 0,0-1 0,0 1 1,0 1-1,2-2 0,0 1 0,2-3-17,-1-2 0,2 0 1,0-2-1,0-1-62,0-2 0,0-4 1,-1 0-1,2-6 0,2-3-16,-1-1 1,-3-3 0,4 1 0,-1-3 0,1-4-1,0 2 1,0 0 0,3 0-42,0-1 0,0-1 0,1 2 0,-1-1 0,-1 1 109,-2 1 0,-3 8 1,-5 5-1,0 6 1,0 6-1,0 2 27,0 1 1,0 1-1,0-2 1,0 3-1,1-1 1,2 1-1,1-3-253,-2-2 0,3 0 0,0-1 0,0 1 0,2-1 0,-2 0 0,0 1 188,-2-1 0,3 1 0,0-1 0</inkml:trace>
  <inkml:trace contextRef="#ctx0" brushRef="#br0" timeOffset="124">23116 13020 7569,'-7'-5'185,"2"2"1,5-2-1,0 4-101,0 6 0,2 4 0,0 2 1,2 2-1,0 2 0,0 3 0,1 1 1,0-1-269,0-2 1,0 3 0,-3-2 0,2 0 0,-1 3 183,-2-3 0,-6 5 0,-1-4 0</inkml:trace>
  <inkml:trace contextRef="#ctx0" brushRef="#br0" timeOffset="125">23150 12312 7569,'-11'-18'111,"-1"-2"0,2 7 1,2 7-1,6 9 0,3 9 1,6 4-1,3 3 0,6 4 1,5 4 140,1 2 1,2 1-1,2 5 1,0-1-1,0 0 1,-1 3-1,1 2 1,-1 5-269,-3-1 0,-3 1 0,-7 3 0,1 0 1,-4-3-1,-3 1 0,-3-1 0,-3 1-307,-4-3 1,-7-3 0,-8-5 0,-3 0 0,-1-1 0,0-2 0,0-4-1567,1-3 1889,-1-7 0,0 5 0,0-4 0</inkml:trace>
  <inkml:trace contextRef="#ctx0" brushRef="#br0" timeOffset="126">23584 12414 7569,'-11'-17'30,"6"7"0,3 10 1,6 6-1,1 4 1,2 3 175,-1 2 1,-2 3-1,2 6 1,0 3 0,-1 2-1,2 1 1,-2 1-1,1-1-349,1-1 1,-5 3-1,3-5 1,-1-1-1,0 1 143,-2 0 0,0-1 0,-2-3 0</inkml:trace>
  <inkml:trace contextRef="#ctx0" brushRef="#br0" timeOffset="127">23687 13100 7569,'-6'-2'1500,"2"-1"-1500,2 1 0,2-3 0</inkml:trace>
  <inkml:trace contextRef="#ctx0" brushRef="#br0" timeOffset="128">21654 14162 7569,'0'-17'96,"0"5"1,0-4 0,0 4 0,0 0 0,-1 3 0,-2 7-1,-2 10 1,0 8 0,0 6 0,2 0 0,1 1 30,-2 0 0,3 0 0,-3 0 0,3 0 0,1 0 1,1-2-1,2-2 0,2-4-149,1-2 0,-2-3 0,2-1 1,0-3-1,1-1 109,2-2 1,-3-6 0,0-3-1,-1-3 1,-1-3 0,1-2-1,2-3-100,-1-2 0,4 1 0,-4-1 1,2-1-1,0-2 0,-1 0 0,1-1 1,-2 1-103,-1 3 0,3 3 1,-4 4-1,0 2 143,1 2 1,-4 10 0,3 8 0,-3 5 0,-1 3-1,0 2-61,0 2 0,4 1 0,0-1 0,-2 1 0,-1 1 0,1 2 0,0 0 0,2 0-430,-1-2 1,2-1 0,0-2 462,1-2 0,2 3 0,3-4 0</inkml:trace>
  <inkml:trace contextRef="#ctx0" brushRef="#br0" timeOffset="129">21974 14413 7569,'-7'-11'77,"4"-1"1,3 1 0,2-1 0,3 2 172,2 3 1,0-2 0,5 4-1,-1 0 1,0 0 0,2 2-1,1 2-219,1 1 0,1 1 1,-5 2-1,-1 2 1,-1 1-1,-3 3 0,-1 1-80,-2 1 1,-2 2 0,-2 1 0,-3 3 0,-5 0-1,-3 2 1,-4 0 0,1 0 54,-1 2 1,3-1 0,-2 0 0,3-2 0,3-1 0,3-3 0,1-2 14,2 0 1,2-1 0,2-1 30,3-2 0,3-3 0,4-5 0,2 0 0,1-1 0,1-2 0,-1-2-202,-1-1 1,2 2 0,0-2 0,-1 1 149,-1 2 0,-2-3 0,0-1 0</inkml:trace>
  <inkml:trace contextRef="#ctx0" brushRef="#br0" timeOffset="130">22339 13785 7569,'0'-11'126,"0"3"1,0 3 0,0 4 0,0 7 0,0 7-1,0 6 1,0 2 0,0 2 0,0 1 0,0 2 34,0 0 0,0 2 0,0-2 1,0 0-1,0 0 0,0-2 1,0-1-1,0-1-301,0 1 0,4-1 0,1-2 0,0-2 0,2 0 0,-2-2 0,1 1 0,-1-3 140,0-2 0,4 5 0,-3 1 0</inkml:trace>
  <inkml:trace contextRef="#ctx0" brushRef="#br0" timeOffset="131">22362 14459 7569,'-5'6'376,"4"1"-73,-3-4 1,4-1-1,4 1 1,3-1 0,3-2-474,2 0 1,-6 1 169,-2 3 0,-3 2 0,-1 5 0</inkml:trace>
  <inkml:trace contextRef="#ctx0" brushRef="#br0" timeOffset="132">22876 13671 7569,'0'-12'19,"1"1"1,3 0-1,4-1 1,1 1 0,-1 1-1,-1 1 1,-1 2-1,-2 2 1,-3 3 0,-6 2-1,-4 3 228,-2 5 1,-6 6 0,-2 4-1,-1 2 1,0 4 0,1 2 0,0 0-1,0 2-202,0 1 0,5 2 0,-2 3 0,5 2 1,3 0-1,5 2 0,1 1 0,2-1-38,0 0 1,0 0 0,2-4 0,0 0 0,3-1 0,1-1 0,3-3 0,2-1-12,0-3 1,0 0 0,1-4 0,-1-1 0,1-2 0,-1-1 0,0-3 24,1-2 1,-1-1 0,-1-3 0,-1-1-1,-1-1-1471,1 0 1450,-4-3 0,0 2 0,-5-5 0</inkml:trace>
  <inkml:trace contextRef="#ctx0" brushRef="#br0" timeOffset="133">22933 14048 7569,'-4'-12'17,"0"1"1,2-1-1,1 1 1,1 2-1,0 7 1,1 8-1,1 8 607,2 4-596,5 1 0,-6 7 0,3 1 0,-1 0 0,-1-1 0,0 1 0,0-2 0,-2-2 6,-1-4 1,-1 1-1,2-4 1,0-2-1,2-2 409,-1 0-351,-2-6 1,3-6-1,-1-8 1,1-3-1,0-3 1,0-1-1,0 0-108,1-2 1,-4 1 0,4-5 0,-1 4 0,0 0 0,-1 3 0,1 1-122,0 2 1,1 1-1,-2 1 1,2 3-1,1 1 114,3 2 1,0 7 0,0 2 0,-2 2 0,1 1 0,0 2 0,-1 3-23,2 0 0,-3 3 0,2-2 0,0-1 0,-1-2 0,0 0 0,-2-1 1,-1 1-430,1-1 1,-4 1 0,4-1 473,0 0 0,-4 1 0,4-1 0</inkml:trace>
  <inkml:trace contextRef="#ctx0" brushRef="#br0" timeOffset="134">23173 14162 7569,'-6'-18'-55,"2"3"0,4 3 1,4 4-1,3 1 1,3 1-1,2 1 68,-1 0 0,4 0 0,1 2 0,-1-1 0,0 2 0,0 1 0,-1 1-80,-1 0 1,-5 1 66,-1 3 0,1-3 0,3 4 0</inkml:trace>
  <inkml:trace contextRef="#ctx0" brushRef="#br0" timeOffset="135">23390 13968 7569,'0'-5'-298,"1"3"1,2 6 0,1 4 337,-2 4 1,1 4 0,-1 4 0,2-1-1,0 1 1,0 2 0,-1 1 0,0-2 32,-2-2 1,-1 2 0,0-5 0,0 1 0,0-1 0,0-2 137,0-1-149,0-7 0,1-2 0,2-8 1,1-3-1,-2-4 0,1 0 1,-1-2-1,3-1-56,2-1 1,-3-4 0,3 3 0,1-2-1,-1-1 1,0 0 0,-1 1-30,1 1 0,-1 2 1,3 4-1,-3-1 0,0 2 1,0 1 83,-1 2 1,2 5 0,-3 2 0,-1 7 0,-1 3-1,1 3-32,0 2 0,1-1 0,-4 5 0,0 1 0,0 0 0,0 2 0,0-2 1,0 2-317,0-2 1,0-1-1,0 0 1,0-2 286,0-1 0,0-3 0,0 4 0</inkml:trace>
  <inkml:trace contextRef="#ctx0" brushRef="#br0" timeOffset="136">23630 14253 7569,'0'-9'-96,"0"6"1,4 8 170,-1 10 0,1 4 1,-4-3-1,1 1 0,2 1 1,1-2-1,0 1-111,1-3 1,-4 2 0,3-1 0,-2-1-1,1-1 1,1-2 0,-1 0-966,3-4 1001,-5 3 0,9-8 0,-4 3 0</inkml:trace>
  <inkml:trace contextRef="#ctx0" brushRef="#br0" timeOffset="137">23744 14116 7569,'1'-10'-89,"3"2"0,4 3 0,2 2 1,1-1-1,1 1 0,-1 2 0,1 1 121,-1 0 0,0-4 0,1 0 0,-1 2 0,1 1-32,-1 1 0,0 0 0,1 0 0</inkml:trace>
  <inkml:trace contextRef="#ctx0" brushRef="#br0" timeOffset="138">23995 13933 7569,'0'-5'61,"2"5"1,0 7-37,2 3 1,0 5-1,-4 2 1,0 0-1,0 2 1,0 0 0,0 0-1,0 1-36,0-3 1,0 4-1,0-6 1,1-1 0,1-2-50,2 0 1,1-6-1,-2-3 1,1-6 63,-2-4 1,3-4-1,0 0 1,0 0-1,2-1 1,-2 1-1,1-2 23,1-2 1,-4 1 0,5-4 0,0 2 0,-2 2 0,-2 1 0,-2 2 193,2-1 0,-3 7 1,3 5-146,-3 6 0,-1 6 0,0 3 0,0 3 0,0 1 1,0 0-1,0 1 0,0 2-190,0 1 0,0-1 1,0 1-1,0 0 1,0-1-1,0-2 1,0-2-1407,0-2 1520,0 5 0,0-9 0,0 5 0</inkml:trace>
  <inkml:trace contextRef="#ctx0" brushRef="#br0" timeOffset="139">24155 14276 7569,'0'-15'78,"0"0"0,1 1 0,3 1 1,4 2-1,1-1 0,0 1 1,-2-1 124,2 1 1,5 5 0,1 0-1,-1 3 1,-1-1 0,-2 1-1,1 2-258,-1 1 1,-1 5-1,-1 3 1,-2 2-1,-2 1 1,-3 1-1,-1 0 1,-1 2 20,0 2 1,0 0 0,0-2-1,-1 1 1,-1 1 0,-3-1-1,-1 0-5,1-1 1,-2-1 0,2-2 0,0 0 0,0 1 0,1-1 0,0 1 0,0-1 5,2 1 0,0-1 0,4-1 0,0-1 0,3-3-60,2-1 0,0-1 0,5-4 0,-1 0 0,2 0 0,1 0 0,1 0-899,-1 0 992,4 0 0,-6-10 0,5-3 0</inkml:trace>
  <inkml:trace contextRef="#ctx0" brushRef="#br0" timeOffset="140">24258 13728 7569,'-6'-33'-48,"2"4"1,5 6-1,5 8 1,6 4 0,2 5-1,1 1 146,0 3 1,-3 0 0,-5 2-1,2 2 1,1 1 0,2 6-1,-1 5 160,1 5 1,-1 7 0,0 1 0,1 3 0,-1 1 0,1 4-1,-1 1 1,0 4-178,1 0 0,-1-2 1,1 3-1,-1 0 1,-1-2-1,-1 2 1,-2-2-299,-2 0 0,2-2 0,-3-5 0,-1-3 0,-2-1 0,-1-3 0,0-1 0,0-2-473,0-3 1,0-1-1,-1-5 690,-3-2 0,-3 3 0,-4-8 0</inkml:trace>
  <inkml:trace contextRef="#ctx0" brushRef="#br0" timeOffset="141">24738 13739 7569,'0'-23'-14,"0"12"0,0 7 0,0 11 185,0 7 0,0 5 0,0 7 0,0 5 1,0 2-1,1 1 0,1 0 0,2 0 0,-1 1-368,-2-1 0,-1-1 0,0-1 0,0-2 0,0 1 197,0-2 0,0-1 0,0-5 0</inkml:trace>
  <inkml:trace contextRef="#ctx0" brushRef="#br0" timeOffset="142">24818 14459 7569,'-7'1'-213,"3"3"434,3 4 1,1-2 0,0 1-222,0 2 0,5 1 0,2 2 0</inkml:trace>
  <inkml:trace contextRef="#ctx0" brushRef="#br0" timeOffset="143">17348 16012 7569,'-16'-10'201,"3"2"0,-2-7 0,2 4 0,3 2 0,4 2 0,6 2 0,7 3 0,7 1 19,5 1 0,4 0 0,3 0 0,1 0 1,3 0-1,1 0 0,1 0 0,0 0-419,-2 0 1,-4 0 0,2-2 0,-2 0 0,1-2 0,-2 1 0,-2 2 0,-3 1-1733,-1 0 1931,-10 0 0,7 0 0,-10 0 0</inkml:trace>
  <inkml:trace contextRef="#ctx0" brushRef="#br0" timeOffset="144">17348 16263 7897,'10'-7'171,"7"0"1,6 1 0,5 0 0,1-3 0,4 0 0,4 0 0,3 1 146,1 0 0,3-1 1,-3 1-1,0 4-318,-3 3 0,-3 1 0,-1 0 0</inkml:trace>
  <inkml:trace contextRef="#ctx0" brushRef="#br1" timeOffset="145">21243 13454 7569,'-27'-5'31,"9"-2"1,13 0 0,12 0-1,8 1 1,9 0 0,9-4 0,9-4-1,6-5 1,7-3 0,-25 10-1,1 0 1,3-1 0,1-1 0,4-1-1,1 0 1,3-2 0,2 1 108,1-1 0,2 0 0,-1-1 1,2 0-1,4-1 0,2 0 1,4-1-1,1-1 0,-18 7 1,1 0-1,0 0 0,1 0 1,0 1-1,0-1 0,-1 0 1,1 0-1,-1 0 0,0 0 1,0 0-1,0 0-71,1 0 1,1 0-1,-1 0 1,1 0 0,0-1-1,0 1 1,3-2 0,0 0-1,1 0 1,-2-1 0,1 0-1,0 1 1,-2 0 0,1 1-1,-2-1 1,-1 1 0,-2 1-1,0 0 1,17-5 0,-2 0-1,-5 1 1,0 2-88,-3 0 0,-2 1 0,-5 3 1,-2 0-1,-4 3 0,0 0 1,25-6-1,-9 4 0,-9 3 1,-6 2-80,-8-1 0,-5 5 1,-5-2-1,-5 4 1,-6 4-1,-8 3-808,-7 4 0,-9 5 1,-7 3 904,-6 3 0,-14 6 0,-4 1 0</inkml:trace>
  <inkml:trace contextRef="#ctx0" brushRef="#br1" timeOffset="146">19347 14699 7569,'-11'0'105,"-1"0"1,1 1 0,-1 1 0,1 4 0,-1 0 0,1 1 0,1 1 0,5-2-1,10-3 1,15-8 0,16-10 98,12-9 1,-14 7 0,2-2-1,4-3 1,2-2 0,5-2 0,3-1-1,5-3 1,1 0 0,-16 9 0,0 0-1,1 0 1,2-1 0,1 0 0,0 0-1,1 0 1,0-1 0,2 1-101,1-2 0,1 1 0,1 0 1,2-1-1,1 1 0,-1 0 1,0 1-1,-1 1 0,1-1 0,-1 2 1,0 0-1,-1 1 0,-1 0 1,-2 1-1,1 0 0,-4 2 0,0 0 1,-2 0-1,18-6 0,-3 1 1,-4 2-1,-2 1-209,-4 2 1,-2 0 0,-9 4 0,-1 0 0,22-6 0,-14 3 0,-10 5 104,-7 5 0,-6 4 0,-4 1 0</inkml:trace>
  <inkml:trace contextRef="#ctx0" brushRef="#br0" timeOffset="147">19678 15395 7569,'0'-11'103,"-4"6"0,1 6 0,0 8 0,2 6 0,1 3 0,0 2 0,0 2 0,0 1 19,0 0 0,0-2 1,0-1-1,0-2 1,0-1-1,0-3 1,0-2-1,0 0 71,0-1 0,0-3-86,0-1 0,0-5 0,0-2 1,1-7-1,2-3 0,2-3 0,1-2-172,3-4 1,1-2 0,1-2-1,1 1 1,-1 2 0,1 2 0,-1 2-30,1 2 1,-5 1 0,1 3 0,1 1 0,1 3 0,1 1 0,1 2 161,-1 2 1,0 1 0,1 1 0,-1 3 0,1 5 0,-1 3 0,1 5 3,-1 1 0,-3 1 1,-2 4-1,0 1 1,-1 1-1,2 2 0,-2-2 1,0-1-232,-3-1 1,1-4-1,-1-1 1,2-2 0,-1-2-1,-2-1 1,0-3 0,2-1-650,1-1 0,1-5 808,-1 5 0,2-5 0,5 2 0</inkml:trace>
  <inkml:trace contextRef="#ctx0" brushRef="#br0" timeOffset="148">20638 14916 7569,'-6'-41'346,"1"8"0,-2 10 0,2 8-24,0 6 0,0 5 0,-4 9 1,1 7-1,0 7 0,2 6 0,1 6 1,1 3-278,0 4 0,1 1 0,4 4 0,1-2 0,3-3 0,2-4 0,0-3-223,0-3 0,3-2 1,-2-3-1,2-1 0,0-3 1,-1-3-1,-3 0 0,0-1 178,1-1 0,-5 4 0,3-1 0</inkml:trace>
  <inkml:trace contextRef="#ctx0" brushRef="#br0" timeOffset="149">20512 15681 7569,'-6'0'1404,"11"5"0,-2-3-1214,9 6-190,-8-5 0,6 12 0,-4-2 0</inkml:trace>
  <inkml:trace contextRef="#ctx0" brushRef="#br0" timeOffset="150">18433 16195 7569,'-6'-10'133,"-3"2"1,7-7 0,3 3 0,5 3 0,6 3 0,2 1 0,1 3 0,0-1 0,3 0 0,3 0 0,6 0 0,2 2 0,4 0 0,5-2 0,8-1 92,6 2 1,6 0-1,7 1 1,-29 0 0,2 0-1,2-2 1,2 1 0,3-2-1,1 1 1,3-1 0,0 1-1,3-1 1,0 0-218,3 0 0,1 0 1,-1 1-1,1-1 1,5-1-1,0 0 1,1 0-1,-1 1 1,2 0-1,0 0 1,-20 1-1,1 0 1,0 0-1,1 0 0,0 0 1,0-1-1,2 0 1,-1 0-1,1 1-116,-1-1 1,1 0-1,-1 0 1,2 0 0,-1 1-1,1-1 1,-2 0 0,1 0-1,-1 0 1,0 1-1,1-1 1,-1 0 0,-1 0-1,0 1 1,0 0 0,0 0-1,0 0 1,0 0 0,-2 0-1,0 1 1,0-1 100,20-1 1,-1-1 0,-3 2 0,0 0 0,-3 0 0,-1 0 0,0-1 0,-1 1-1,0 1 1,-1-1 0,-2 0 0,0 0 0,-3 0 0,0 1-1,-1-1 0,-1 1 1,-5-1-1,-1 1 0,-2 0 1,0 1-1,-3-1 1,-1 0-1,26 0 0,-9 1 1,-9 1-1,-9 0-173,-4 0 1,-7 0 0,-7 0 0,-5 0 0,-7 0-1756,-11 0 1934,-12 0 0,-7 3 0,-7 1 0,-3-1 0,2-2 0,2-1 0</inkml:trace>
  <inkml:trace contextRef="#ctx0" brushRef="#br0" timeOffset="151">18753 16480 7569,'-8'-11'161,"2"-1"0,0 2 0,1 1 0,0 2 0,2-2 0,2 1 102,1 5 0,1 9 0,2 12 0,0 1 0,1 0 0,0 0 0,0 0-283,-2 0 0,3-4 0,-1 3 0,0-2 0,0 0 0,0-1-94,-2 0 0,3 0 0,0-5 141,2-2 0,-3-3 0,2-6 0,0-3 0,2-4 0,3-3 0,3-3-60,0-1 0,-1-4 0,-2 2 0,1 1 0,-1-2 0,1 1 0,-1 1 37,0 2 1,-4 5-1,-2 3 1,-1 2-38,-1 5 0,1 1 1,-4 5-1,1 3 0,2 3 1,1 2-1,0 0 0,-1 1-428,1-1 1,5 5 0,-1-2 0,2 1 0,0-1 460,-2-2 0,2 5 0,-4-4 0</inkml:trace>
  <inkml:trace contextRef="#ctx0" brushRef="#br0" timeOffset="152">19096 16732 7569,'7'0'227,"0"1"129,-2 3 0,-1 2 1,-4 5-1,0 1 1,1 1-1,1 0-371,2 3 1,0-1 0,-4-4 0,1 0 0,2-3 0,1 0-408,-2 1 0,-1-3 0,-1 2 422,0 1 0,-5 1 0,-1 1 0</inkml:trace>
  <inkml:trace contextRef="#ctx0" brushRef="#br0" timeOffset="153">19473 16229 7569,'-13'-41'837,"-1"12"1,10 10-582,2 5 1,0 9 0,1 6-1,-1 10 1,-2 6 0,1 6 0,2 3-1,0 0-352,-3 0 1,3 2 0,-3-1 0,2 1 0,4 0 0,0-4 0,2-2-267,-1-3 1,3-1 0,0 1 0,2-4 0,0-1 361,0 1 0,3-2 0,0 3 0</inkml:trace>
  <inkml:trace contextRef="#ctx0" brushRef="#br0" timeOffset="154">19495 16800 7569,'-11'0'3591,"5"0"-3627,1 0 0,6 1 0,3 2 0,3 2-1115,3 1 1151,-3-3 0,8 7 0,-2-4 0</inkml:trace>
  <inkml:trace contextRef="#ctx0" brushRef="#br0" timeOffset="155">19815 16560 7569,'-11'-16'205,"1"3"1,2-2-1,5 3 1,5 4-1,3 1 1,1 2-1,3 3-205,1 0 0,2 7 0,-1 2 0</inkml:trace>
  <inkml:trace contextRef="#ctx0" brushRef="#br0" timeOffset="156">20169 16378 7569,'-11'-22'624,"1"3"0,2 4-532,4 2 1,3 12 0,1 5-1,0 6 1,0 5 0,0 5 0,0 4-1,0 4-93,0 1 1,0-2 0,1 2-1,2-1 1,1-2 0,-2-2-1,-1-3 1,1-2-287,1-3 1,-1-4 338,2 0 0,-2-6 0,2-5 0,4-6 0,2-8 1,1-2-1,1-3 39,-1 1 1,2-2-1,1-4 1,2-1-1,1-2 1,-1 0-1,-1 0 1,-1 2 103,-2 1 0,2 6 1,-8 1-1,0 4 1,-1 2-54,0 2 0,-3 4 0,2 8 0,-3 4 0,0 3 0,2 4 0,0 4-228,0 3 0,2 1 0,0-1 1,0 1-1,2 0 0,-2 0 0,1 1-728,0 3 0,-2-3 0,4 3 0,-1-5 814,0-3 0,3 3 0,-4-4 0</inkml:trace>
  <inkml:trace contextRef="#ctx0" brushRef="#br0" timeOffset="157">20512 16720 7569,'-10'-15'53,"2"0"1,4 1-1,3 1 1,1 2 0,1-1-1,3 1 366,4-1 1,2 1-1,3 1 1,1 1-1,2 1 1,1 1-1,0 0 1,0 4-305,-1 1 0,0 2 0,-5 0 0,0 2 0,1 0 0,-2 3 0,-2 1-197,-5 3 1,-1 3 0,-2 3 0,-2 3 0,-1 1 0,-5 0 0,-2 1 0,-2 3-97,1 4 1,0-3-1,-1 2 1,2-3 0,1-2-1,3-4 1,1 0 0,2-3 128,2-2 1,2 0-1,3-1 1,5-1-1,3-2 1,4-4-10,-2-3 0,3-1 0,2-1 0,2-3 0,-1-4 0,-2 0 58,-2 0 0,5-7 0,-4 2 0</inkml:trace>
  <inkml:trace contextRef="#ctx0" brushRef="#br0" timeOffset="158">20912 16206 7569,'-12'-23'581,"2"2"1,4 3-1,6 7-315,6 6 0,0 10 0,2 6 0,1 8 0,1 5 0,0 4 0,-1 1 0,-3 3-409,-1 1 1,3 0-1,-4-1 1,-2-3-1,0-1 1,-2-2-1,0 1 1,0 0 142,0-2 0,-5 4 0,-2 1 0</inkml:trace>
  <inkml:trace contextRef="#ctx0" brushRef="#br0" timeOffset="159">20992 16834 7569,'-12'0'5565,"6"0"-5549,1 0 0,6 0 1,3 0-1,2 2 1,2 0-1,-1 3-16,2 2 0,-4-5 0,0 3 0</inkml:trace>
  <inkml:trace contextRef="#ctx0" brushRef="#br0" timeOffset="160">21106 16640 7569,'-9'0'227,"5"0"0,8 0 1,5 0-1,2 0 1,1 0-1,-1 0 0,0 0-498,1 0 0,-7 1 271,-5 3 0,-10 3 0,-8 4 0</inkml:trace>
  <inkml:trace contextRef="#ctx0" brushRef="#br0" timeOffset="161">21460 16492 7569,'-10'-12'880,"2"1"1,3 10-780,5 4 0,5 4 0,3 3 0,2 4 0,1 2 0,1 5 0,-1 0-71,0 2 1,0-1-1,-2-2 1,-2-1-1,2 0 1,0 0-1,0-1 1,-3-2-20,-1-2 1,3-1 0,-4-2 0,-2 1 69,-1-1 0,-1-6 1,0-5-1,0-6-57,0-4 0,0-3 0,0-1 1,2-2-1,2-2 0,2-4 1,1-2-1,1-2 5,1 0 0,1 3 1,2 4-1,-2 4 1,-1 2-1,-2 2 1,2 0 40,1-1 1,2 6 0,-1 2 0,0 3 0,1 1 0,-1 0 0,1 1-27,-1 3 0,1 2 0,-2 6 0,-1 0 0,-2 3 0,2 5 0,0 1-84,-1 2 1,2 0 0,-4 0 0,2-1-1,-2 1 1,0 0 0,1 0-200,2 0 0,-3-5 0,0-2 0,-1-1 0,-1-1 1,0-2-1,0-3-2236,-2-1 2475,0-2 0,-2-1 0,0-5 0</inkml:trace>
  <inkml:trace contextRef="#ctx0" brushRef="#br0" timeOffset="162">21951 16720 8421,'0'-7'312,"1"-1"0,3-1 1,4-1-1,2 0-84,1 2 1,1-1 0,-1 4-1,0 0 1,2-1 0,1 1 0,1 0-1,-1 1-205,-1-1 1,-2 3 0,1-1 0,-1 3 0,-1 3-162,-2 5 1,-3 2-1,-6 2 1,-2-1-1,-2 0 1,-1 2 0,-3 1 82,-1 1 1,2-3-1,1-5 1,-2 2 0,-1 0-1,-1 0 779,4-1-607,-3-6 1,10 3 0,0-5-143,6 0 0,4 4 0,2 0 0,-1 0 0,0 1 0,1 1 0,-1 2 16,1-1 0,-5 1 1,0 3-1,-2 1 1,-3-1-1,-2 2 0,-2 1 1,-3 1-94,-2-1 1,0 3-1,-5-2 1,1-1 0,-1-2-1,2 0 1,1-2-613,2-2 0,-1 0 0,-3-4 714,-1-1 0,1-2 0,-1-1 0</inkml:trace>
  <inkml:trace contextRef="#ctx0" brushRef="#br0" timeOffset="163">22351 16081 7569,'-12'-18'1634,"6"11"-1441,2 11 1,4 10-1,4 5 1,2 4-1,2 2 1,-1 3-1,2 0-292,1 0 0,1 3 1,-2-3-1,-2 1 1,2 1-1,0-1 1,0-1-1,-3-1-2468,-1 0 2567,-1-1 0,1-3 0,1 0 0</inkml:trace>
  <inkml:trace contextRef="#ctx0" brushRef="#br0" timeOffset="164">22465 16766 7569,'0'11'415,"0"-3"0,0-1 0,1 2 966,3 2 0,-3-4 0,4-1-978,0 0 0,-3-1 1,3-3-1,-2 3-403,1 2 0,-5 0 0,-5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5.24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11546 9308 7569,'-11'-34'-23,"1"1"1,1 2 0,3 6 0,1 3 0,2 5 0,1 0-1,-2 3 1,-4 1 0,-2 3 0,-3 1 0,-2 3 0,-4 1 0,-3 2-1,0 2 1,-3 2 0,0 2 143,-2 1 0,5 5 1,3-2-1,-2 5 1,0 3-1,-1 4 1,2 3-1,2 2 1,0 2-91,1 5 1,3 2 0,-2 1 0,4 0-1,2 1 1,2-1 0,4 0 0,3-1-1,1-2-41,0-5 0,9 2 0,3-1 0,5-3 0,4-3 1,4-3-1,1-1 0,2-5 71,4-3 0,-5 0 0,7-5 1,-1-2-1,0-2 0,1-5 1,-1-5-1,-1-5 63,-2-3 0,-4-1 0,0-5 0,-3-3 1,-4-3-1,-4-4 0,-3-3-68,-5-1 0,2-7 0,-5 2 1,-3-2-1,-3 1 0,-7 4 0,-5 4 1,-5 5-150,-3 4 0,-6 8 1,-2 4-1,-4 3 1,-3 5-1,-2 3 1,-1 4-1,1 5-1081,2 6 1,7 11 1173,3 8 0,3 8 0,1 3 0</inkml:trace>
  <inkml:trace contextRef="#ctx0" brushRef="#br0" timeOffset="1">12449 9045 7569,'-12'-16'31,"2"3"0,1-1 0,3 4 0,1 2 0,1 1 0,-1 0 0,-3 4 0,-2 1 0,-2 2 0,-4 2 0,-4 3 0,-5 6 28,-6 7 1,2 5 0,-1 2-1,-1 4 1,2 3 0,2 5-1,3 1 1,3 3-26,2-1 0,2 2 0,7 2 0,2 0 0,6-4 0,4 1 0,7-2 0,5 0-36,5-2 0,4-2 0,4-5 0,3-3 0,4-3 0,3-3 0,2-3 49,2-7 1,-3 0 0,4-8-1,0-3 1,0-6 0,-3-9 0,-2-5-1,-5-5 192,-3-1 1,-4-8 0,-4-10 0,-5-4 0,-3-4 0,-7-1 0,-5 0-158,-4-2 0,-5 6 0,-7 3 1,-6 6-1,-4 6 0,-5 4 1,-5 4-1,-3 7-497,-4 8 1,-1 1 0,0 6-1,4 3 1,2 3 0,5 7-1,3 6 415,4 8 0,6 0 0,2 5 0</inkml:trace>
  <inkml:trace contextRef="#ctx0" brushRef="#br0" timeOffset="2">13602 8965 7569,'-11'-20'-71,"-1"5"1,1 9 0,0 8 0,-1 9 0,-1 7 0,-1 4-1,-1 2 1,0 3 0,-1 2 0,-2 1 0,-1 1 0,1 0-1,0 2 1,2 0 512,-1-2-311,2 2 1,4-4 0,-1 5 0,2 1-1,1-1 1,3-1 0,1-3-59,2-3 1,3 0 0,5-3-1,5-3 1,6 0 0,3-4-1,5-1 1,5-5-97,4-3 0,6-3 1,3-5-1,1-2 1,0-1-1,-2-6 1,-2-5-1,-2-7 40,-1-4 0,-7-4 0,-4-7 0,-3 0 1,-4-4-1,-3 1 0,-5-2-25,-5 1 1,-4 4-1,-2 2 1,-3 6-1,-3 4 1,-5 2 0,-3 3-1,-5 4 1,-6 2 1,-3 7 0,-6 2 0,-5 3 0,-4 2 0,-4 4 0,1 5-3,4 4 0,3 5 0,7-2 0,4 1 0,5 1 0,6 0 0,4-2 0,5 1-10,3 0 1,3-3 0,7 3 0,6-2 0,7-2 0,7-1-1,4-3 13,4-2 1,4-3 0,4-5 0,-1-1 0,0-3 0,-2-5 0,-2-4 0,-5-3 76,-3-2 1,-8 4 0,-4-1 0,-4 2 0,-3 2 0,-6-1 185,-4 1 1,-6 1-1,-7 2 1,-4 3 0,-4 1-1,-2 0 1,-3 3-1,0 4-329,0 4 1,1 2-1,6 0 1,2-1 0,4 1-1,3 1 1,5 1 0,3 1-161,2-1 1,2 0-1,2 1 1,2-1 0,4 1-1,5-2 1,4-1 197,0-2 0,4 1 1,4 3-1,2 0 1,-2-3-1,-1-1 1,-1-1-79,0 0 0,-5-3 0,-3 2 0,-2-1 230,-2 0 0,-6-1 0,-6-4 1,-9-1-1,-9-2 0,-7 1 1,-4 1-1,-4-1 216,-5-1 0,8 1 0,-2 4 0,4 1 0,4 4 0,5-1 0,5 0-408,2-3 0,7 1 1,2 1-1,5 2 0,6 0 1,5-2-58,5-3 0,2-1 0,4 0 0,1 0 1,1-1-1,2-1 0,-3-4 85,-4 0 0,-1 2 1,-6-2-1,-4 0-138,-3-1 0,-2 6 1,-5 1-1,-4 8 1,-5 7-1,-4 8 1,1 6 183,4 4 0,4 6 0,5 2 0</inkml:trace>
  <inkml:trace contextRef="#ctx0" brushRef="#br0" timeOffset="3">14881 9091 7569,'-6'-33'255,"1"4"0,1 6 0,-1 6 0,0 5 1,-1 2-1,-1 2 0,0 7-369,0 7 1,-7 4 0,2 12 0,-5 2 0,-3 3 0,-2 2-1,1 3 1,0-1 36,2 2 1,8-4 0,-2 2 0,2-1 0,2 1-1,-1-2 1,1-1 101,1-3 0,3-1 0,5-1 0,0-1 1,2-2-1,1-1 0,5 0 0,3-1-27,5-3 0,1-3 1,6-4-1,1-1 0,3-2 1,5-4-1,3-5 111,3-7 0,0-6 0,-3-5 1,-2-3-1,-3-1 0,-3-6 0,-4-3 1,-4-4 72,-4 3 1,-6 0 0,-3 2 0,-1 1 0,-4 1-1,-4 3 1,-8 1-113,-2 3 1,-9 4-1,-1 4 1,-7 1-1,-7 6 1,-6 5-1,-4 4 1,-5 2-241,-4 3 1,5 6 0,-5 7 0,6 0 0,5 4-1,6 0 1,5 3 38,3 3 0,8-2 0,8 5 0,4-1 0,3-1 0,5 1 0,6-1 0,6 1 97,5 0 0,7-5 0,7 0 0,1-5 0,3-2 0,2-4 0,3-4 125,1-6 0,2-1 0,-4-4 1,3-1-1,-4-6 0,-3-5 0,-6-5 1,-3-3 92,-4-1 0,-2-1 1,-7-3-1,-2-2 1,-5 0-1,-1 2 1,-4 3-144,-1 1 0,-5 2 0,-6 2 0,-2 4 1,-4 3-1,-2 3 0,-4 3 0,1 1-205,1 2 0,5 2 0,1 1 1,1 1-1,4 3 0,0 4 1,1 2 52,1 1 0,5 2 1,2 1-1,3 3 1,1 0-1,1 4 1,3-1-1,5 0 36,4-1 1,5-1 0,5 1 0,1-4 0,2-2 0,0-3 0,0-2 95,-2-4 1,-1-3-1,-2-1 1,-2 0 0,-4-1-1,-3-3 1,-3-4 0,-3-3 176,-1-5 1,-1 2 0,-5-5 0,-3 0 0,-5 2 0,-5 1 0,-5 4 0,-3 2-10,0 2 1,-1 3 0,0 5 0,0 0 0,1 1 0,3 3 0,4 4-422,2 2 1,3 1-1,3 2 1,3 1 0,3 1-1,1-1 1,0 0 0,1 0 65,3 1 1,2-1 0,7-5 0,2-1-1,4-1 1,4 0 0,2-4 248,2-1 1,3-2-1,-3-2 1,-2-1-1,-1-5 1,-2-2 0,-3-2-1,-5 0 128,-5-4 1,-4 4-1,-5-3 1,-1 2-1,-3 3 1,-5 1 0,-6 2-1,-7 2-235,-3 3 0,-3 2 1,3 5-1,-2 6 1,2 7-1,2 5 1,5 5-1198,7 6 0,4 2 1,7 7 1220,0 4 0,15-7 0,4 5 0</inkml:trace>
  <inkml:trace contextRef="#ctx0" brushRef="#br0" timeOffset="4">16046 9080 7569,'-7'-26'394,"0"3"0,1 7 0,0 8 0,-3 12 0,-3 11-648,-3 9 1,-3 2-1,-4 4 1,-1 2 0,0 1-1,0 1 1,1-1 0,3-1-1,4-3 360,2-1 0,2-1 0,1-4 0,2-1 0,4 1 0,3 0 1,2 0 12,3 0 0,3-4 0,5-1 1,4-1-1,4 0 0,4-2 0,4-4 1,1-3-60,3-3 0,1-1 0,2-4 0,2-1 0,1-4 0,-1-7 0,-1-7 88,-2-6 1,0-6 0,-2-7 0,-4-5 0,-7-4-1,-4-4 1,-7-1 0,-5-1 25,-4 1 0,-8 1 1,-7 7-1,-9 2 0,-5 5 1,-5 5-1,-4 7-426,-5 5 1,-2 8-1,-3 10 1,0 4-1,0 9 1,5 5 0,4 9-1,5 7-2999,0 7 3251,5 10 0,0 3 0,5 5 0</inkml:trace>
  <inkml:trace contextRef="#ctx0" brushRef="#br0" timeOffset="5">17634 9034 7569,'-5'-34'7,"2"6"0,-3 5 0,0 6 0,-1 6 0,0 2 0,-1 3 0,0 1 0,-2 2 0,-4 2 0,-6 3 0,-4 5 0,-4 5 0,-1 5 0,-3 3 0,0 3 0,1 2 589,0 2-527,6 5 1,-2-4 0,8 3 0,4 0 0,2-1 0,3 1-1,2-2-54,5-1 0,1 0 0,4-3 0,1 2 0,5-2 0,3-1 0,5-2 0,4-2-2,5-1 1,4-6 0,4 0 0,-1-6 0,-1-2 0,0-2 0,4-3 0,1-4 101,2-4 0,2-7 1,-2-5-1,2-4 0,1-4 1,-3-1-1,-4-3 26,-3-1 0,-3-1 0,-8 1 0,-3 2 0,-7 3 0,-4 2 0,-3 0 0,-3 4-146,-4 1 1,-8 7 0,-7-1 0,-3 2 0,-6 3 0,-7 3 0,-5 3 0,-5 4-235,0 4 0,-1 2 0,2 5 0,0 1 0,4 0 0,0 2 0,5 3 103,3 1 1,4-3 0,7 4 0,2 0-1,3 0 1,5 0 0,3 1 110,5 2 1,3-3-1,3 0 1,6 1-1,5 1 1,5-2-1,4-4 1,3-2 85,0-2 1,6-5 0,-2-2 0,2-3-1,0-1 1,-3-1 0,-2-3 75,-6-3 0,1-3 0,-8-3 0,-3-1 0,-3-1 0,-3-1 0,-3 1 0,0 0-17,-2 1 0,-7 1 0,-4 2 0,-7 1 1,-3 2-1,-2 4 0,-1 3 0,-2 1-216,0 0 0,-1 1 0,5 3 0,2 4 0,2 2 0,2 0 0,3-1-14,4-1 1,3-1 0,3 5-1,0-1 1,1 0 0,5 1-1,4-1 88,4 1 1,4-5-1,1 0 1,2-2 0,2-3-1,2 0 1,1-2 47,0 0 0,-2-2 0,-1-2 0,-2-3 0,-1-3 0,-5-3 0,-1-1 0,-5-1 58,-1 1 1,-1-3 0,-4 2 0,-1 1 0,-3 3-1,-5 2 1,-5 3 50,-5 0 1,-3 3-1,-2 3 1,-1 0-1,-2 1 1,2 4-1,1 5 1,1 5-272,0 3 1,5 0-1,3 2 1,4-1-1,3 0 1,4 0-1,3-1-334,1-1 0,0-1 0,1-1 1,4 3-1,5 1 470,4 0 0,12 0 0,-2 4 0</inkml:trace>
  <inkml:trace contextRef="#ctx0" brushRef="#br0" timeOffset="6">18947 9000 7569,'-6'-35'-18,"1"11"1,6 7 0,3 6 0,1 9-1,-3 3 1,-7 4 0,-7 2 0,-9 1-1,-4 3 177,-5 0 0,-2 2 0,0 1 0,3 2 0,0 2 0,1 2 0,0 3 0,4 2-78,4 2 1,2 1 0,5-3 0,0 3 0,4 1 0,3 2 0,5-2 0,2-1-176,3 0 0,9-4 0,-1 1 0,5-4 0,3-5 0,3-2 0,4-1 143,3-3 0,2-5 0,0 1 0,-2 0 0,0-5 1,1-4-1,-2-6 0,0-3 56,0-4 0,-3-5 1,-1-1-1,-3-4 0,-4-4 1,-3-1-1,-5-2-87,-5-2 1,-4 5-1,-2 1 1,-3 0-1,-5 2 1,-5 2 0,-5 3-1,-2 2-55,-2 2 0,-4 1 1,1 7-1,0 3 1,2 2-1,1 1 1,0 0-30,1 1 0,-1 3 1,1 4-1,2 4 0,2 2 1,0 3-1,2 2 1,-2 5-8,0 6 0,3-1 0,-3 4 0,2 0 0,3-1 0,3 2 0,4-1 46,1 2 1,1-3 0,5-1 0,3-3 0,3-1 0,4-1-1,0-2 1,2-2 121,2-2 0,1-1 0,5-5 0,-2-2 0,0-4 0,0-3 0,0-2 152,1-3 0,-2-4 0,1-7 0,3-5 0,2-5 0,2-7 0,0-5 0,-2-5-117,-1-2 0,-1 2 0,0 0 0,-3 0 0,-5 3 0,-5 3 0,-5 6-301,-3 2 1,-7 1-1,-7 6 1,-11 3 0,-15 6 170,-17 7 0,18 9 0,-2 1 0,-52 8 0</inkml:trace>
  <inkml:trace contextRef="#ctx0" brushRef="#br0" timeOffset="7">20261 9080 7569,'0'-40'-12,"-4"10"1,-1 1 0,-2 7-1,-1 8 1,-3 4 0,0 4 0,0 1-1,-1 1 1,-1 0 0,-2 0 0,-4 2-1,-4 0 1,-2 2 0,-2 0 0,1 0-1,-1 3 268,0 4 1,-3 2-1,3 10 1,1 3-1,-1 3 1,0 6-1,1 2 1,0 1-196,3 0 0,-1 2 0,10 1 0,4 1 0,5-2 1,4 0-1,2-2 0,4 1-130,7-1 1,4-4-1,8-2 1,3-2-1,3-6 1,3-4-1,2-6 158,-1-4 1,0-6-1,0-4 1,1-5-1,-1-5 1,-1-6-1,-3-6 1,-3-4 92,-3-3 1,-2-10 0,-5-3 0,-4-1 0,-5 0 0,-6 1 0,-7 2-371,-9 2 1,-12 4 0,-7 8 0,-8 4 0,-6 7 0,-8 8 0,-3 8 0,-4 11 187,30 0 0,-1 3 0,-5 4 0,-1 2 0,-42 23 0</inkml:trace>
  <inkml:trace contextRef="#ctx0" brushRef="#br0" timeOffset="8">11238 9993 7569,'0'-11'-78,"0"2"0,0 5 0,0 8 1,0 6-1,0 4 0,1 3 1,2 0 126,1 4 1,3 0-1,-2 2 1,1 0-1,0-2 1,0 0-1,2-3 1,-1-1-1,0 0-88,-2-1 0,-1 3 0,-4-3 0,0-1 1,0 1-1,0 3 0,-2 3 39,-1 1 0,-9 5 0,-6 1 0</inkml:trace>
  <inkml:trace contextRef="#ctx0" brushRef="#br0" timeOffset="9">12186 10176 7569,'0'-29'42,"1"5"0,2 6 0,2 1 0,0 3 0,1 2 0,-1 0 0,1 1 0,-3 0 0,1-1 0,1 1 0,0-1 0,2 1 0,-1-1 0,3 2 1,1 3-1,3 3 16,2 3 0,-1-3 0,4 0 0,-1 1 0,0 3 0,1 3 0,-2 2 0,2 1-126,0 3 1,-4 1 0,0 2 0,-4 1 0,-4 0 0,-1 4 0,-2 1 0,-2 1-1,-1-1 1,-1 2-1,-4-4 1,-5 1-1,-4 1 1,0-2 0,1 2 59,1 0 1,2-4 0,1 1 0,3-2 0,1-2-1,2 0 1,2 1 25,1-1 0,5-3 0,4-2 0,5-1 0,5-1 0,4 0 0,4 0 62,3-2 0,7-1 0,1-1 1,-2 0-1,-3-1 0,-4-1 0,-1-2 1,-3 1-496,-1 2 0,-6 5 415,-3 0 0,-2 10 0,-2-2 0</inkml:trace>
  <inkml:trace contextRef="#ctx0" brushRef="#br0" timeOffset="10">13465 10039 7569,'-6'-27'13,"2"2"1,3 3-1,2 6 1,3 3 0,2 2-1,2 1 1,-1 1-1,2 1 1,1 0 0,3 1-1,1 1 1,3-1-1,0 2 1,4 0 0,0 2-1,2 2-3,0 1 1,-1 0-1,-2 0 1,-2 0-1,-2 0 1,-2 0 0,-3 1-1,-2 2-87,-1 1 1,-4 5 0,2-2 0,-1 3 0,-2 3 0,-3 1 0,-4 3-1,-4-1 29,-2 1 1,3-1-1,-1-2 1,-1 1-1,0-1 1,0-1-1,3-2 112,1 1 0,0-5 0,2 1 14,-1 1 1,6-4 0,5-1 0,5-3-1,2-1 1,2 1 0,1 2-48,-1 1 0,4 1 0,0-3 1,1 3-1,2 2 0,-1 0 1,-3 1-1,-3 0-29,1 0 1,-9 1 0,3 0 0,-4-1-1,-2 1 1,-2 0 39,-8-2 0,-8 2 0,-14-4 0,-3 1 0,-3 3 1,-1 0-1,-1 0-175,1-1 1,5 3-1,4 4 1,3 1 0,6 0 132,3 3 0,-1 8 0,8 2 0</inkml:trace>
  <inkml:trace contextRef="#ctx0" brushRef="#br0" timeOffset="11">14733 9925 7569,'0'-18'-16,"0"1"0,0 6 0,1 1 0,2 4 0,1 7 0,-1 8 0,1 6 0,0 3 0,-2 1 0,1 0 10,1 0 0,-2-1 0,5 2 0,-1-2 0,-1-1 0,1 0 0,1-1 0,2-2-21,1-1 0,1-2 1,1 1-1,-1-2 0,-1-1 1,-1-1-1,-1-1-393,1-1 1,0 1 419,-2-3 0,-2-8 0,-5 3 0</inkml:trace>
  <inkml:trace contextRef="#ctx0" brushRef="#br0" timeOffset="12">14904 10119 7569,'-1'-12'892,"-3"1"-959,3 5 0,-4 6 0,6 7 0,2 3 0,0 2 0,0-1 0,-2 2-10,-1 2 1,1-2 0,2 3-1,1 0 1,-2 0 0,0 2-1,-2 1 1,0 1 76,0 3 0,-5 2 0,-2 10 0</inkml:trace>
  <inkml:trace contextRef="#ctx0" brushRef="#br0" timeOffset="13">16526 10187 7569,'0'-22'-30,"1"9"1,3 5 0,4 4 0,2 2 0,1-2 0,1 2 0,-1-1 0,1 1 29,-1-2 0,5-5 0,2 2 0</inkml:trace>
  <inkml:trace contextRef="#ctx0" brushRef="#br0" timeOffset="14">17691 10130 7569,'5'-23'-42,"1"2"1,2 3-1,0 5 1,0 6 0,3 2-1,0 2 1,0 2-1,1 1 1,-1 0 0,2 0 41,2 0 0,-2 5 0,3 1 0</inkml:trace>
  <inkml:trace contextRef="#ctx0" brushRef="#br0" timeOffset="15">18582 10153 7569,'5'-19'-149,"1"0"1,2 3 0,-1 3 0,2 5-144,1 4 1,-2 3-1,-2 2 292,-1 3 0,-1 3 0,-4 4 0</inkml:trace>
  <inkml:trace contextRef="#ctx0" brushRef="#br0" timeOffset="16">19724 9822 7569,'0'-8'-39,"1"3"0,2 4 1,0 6-1,1 4 1,0 4-1,0 2 1,0 3-1,-1 1 1,1 0-1,-1 0 80,-2-2 1,-1 4 0,0-5 0,0 1 0,1-1 0,2-2 239,1-1 1,0-4-214,-4-5 1,0-9-1,0-12 1,0 1-1,0-2 1,0 0 0,1-2-58,3-2 0,-2-1 0,4 2 0,1 2 0,-1 2 0,3 2-64,1 0 0,-2 5 1,-1 5-1,2 1 0,1 0 1,3 3-1,1 3 0,3 6 17,0 2 1,-1-1-1,3 1 1,0 3 0,0 1-1,0 1 1,0 1-4,-1 2 0,2 1 0,-5 3 1,-1-2-1,-1-1 0,-3 1 39,-3 2 0,-12 6 0,-7 1 0</inkml:trace>
  <inkml:trace contextRef="#ctx0" brushRef="#br1" timeOffset="17">1862 7675 7569,'-18'0'524,"3"0"-371,7 0 1,3-1-1,6-2 1,3-2-1,5 0 1,5-1-1,5-1 1,4 0-1,2-1 1,3 0-1,0 1-160,0 0 0,4-3 1,-3 3-1,1-4 1,-1 1-1,1 1 1,-2 2-1,-1-1 0,-1 2 1,-3 1-2089,-4 0 2095,-3 3 0,1-3 0,0 5 0</inkml:trace>
  <inkml:trace contextRef="#ctx0" brushRef="#br1" timeOffset="18">1862 7949 7569,'-18'0'929,"3"0"1,13 0-646,10 0 0,8-1 0,11-3 0,5-4 1,5-2-1,6-1 0,5-2-396,5-2 0,2 2 0,-2-2 0,-3 2 0,-3 3 1,-4 2 111,-5 5 0,0-4 0,-9 1 0</inkml:trace>
  <inkml:trace contextRef="#ctx0" brushRef="#br1" timeOffset="19">3906 6715 7569,'-11'-22'82,"-1"4"0,2 3 0,1 3 0,1 5 0,1 2 0,-1 1 0,1 0 1,-2 1-1,0 3 0,1 4 0,4 5 0,3 5 0,1 5 0,0 3 97,0 0 0,4 5 0,1 1 0,1 0 0,3 1 0,0-1 0,0 0 0,-1-3-281,1-1 1,-3-5-1,0-1 1,-1-1 0,-1-5-1,0-1 1,1-5 95,1-1 1,-2-1 0,5-7 0,2-3-1,3-8 1,2-5 0,0-6 87,3-3 0,3-4 0,1-5 0,-1-2 0,1-1 0,0 2 0,-1 5-10,-3 5 1,-3 9 0,-4 4 0,-1 4-1,0 3 1,0 6-4,-4 4 1,3 5 0,-3 5 0,0 3 0,0 4 0,-1 3 0,-1 1 0,1 1-281,1 3 0,-3-2 0,3 5 1,2 2-1,1 0 0,2-2 1,0-3-1,2-3-1110,2-1 0,3 0 1321,-4 0 0,5-6 0,-2 0 0</inkml:trace>
  <inkml:trace contextRef="#ctx0" brushRef="#br1" timeOffset="20">4911 6396 7569,'-14'-28'3379,"3"5"-3322,2 10 0,9 13 0,0 9 1,0 5-1,0 6 0,0 6 0,1 4-399,3 3 0,1 5 0,4 2 0,-2-1 1,2 0-1,1-3 0,2-3 0,-1-3 342,1 2 0,-1-4 0,0 0 0</inkml:trace>
  <inkml:trace contextRef="#ctx0" brushRef="#br1" timeOffset="21">5014 6955 7569,'-7'8'-99,"2"-2"0,2 1 1,-1-1 98,1 3 0,2 6 0,1 3 0</inkml:trace>
  <inkml:trace contextRef="#ctx0" brushRef="#br1" timeOffset="22">3038 7755 7569,'-32'-17'139,"7"0"0,11-1 1,13 3-1,11 2 1,9 1-1,7 1 1,9 0-1,8-1 1,9-1-1,-21 6 1,1 0-1,4 0 1,2-1-11,3 1 0,2 0 0,5 1 0,3 0 0,2 0 0,2 0 0,3 0 0,2 0 0,-18 1 0,2 0 1,0 1-1,3-2 0,0 1 0,1 0 0,3 0 0,0 0 0,1 0 0,1 0 0,1-1 0,0 1 1,2-1-1,0 0 0,0 0-105,-1 0 0,1 0 0,0 0 0,0 0 0,0 0 0,0 0 1,-2 1-1,0 0 0,0 0 0,1-1 0,-1 0 0,1-1 1,-1 0-1,0 0 0,0-1 0,0 1 0,0 0 0,-1 0 1,0 0-1,0 0 0,0 1-99,-1-1 1,0 1 0,0 0 0,-3-1-1,0 1 1,-1 0 0,-2-1 0,0-1 0,-1 1-1,-1 0 1,0 0 0,0 1 0,18-4 0,-2 1-1,-4-1 1,-1 1 0,-5 0 0,-2 0 0,-5 1-1,-1 1-46,-4 0 1,-1 1 0,27-6 0,-7 1-1,-8 0 1,-7 0 0,-8 3 0,-6 1 0,-5 1-734,-4 0 1,-6 3 853,-6-1 0</inkml:trace>
  <inkml:trace contextRef="#ctx0" brushRef="#br1" timeOffset="23">3335 8063 7569,'-13'-19'195,"-1"3"1,0 4-1,3 11 1,3 9 0,2 7-1,0 4 1,-3 5 0,-1 5-1,-2 4 1,1 3 0,-1 0-68,1 2 0,4 4 1,4-4-1,1 0 0,2 1 1,0-3-1,2-1 0,1-5-316,5-2 0,-2-3 0,1-6 0,-1-3 0,-1-4 0,2 0-210,-1-1 1,-2-4 0,2-5 397,-1-4 0,4-5 0,-3-4 0,2-1 1,0 2-1,-1 1 311,0 2 0,1 5 0,-4 2 0,-1 8-146,-2 6 1,-6 4 0,-3 5 0,-2-1 0,-1 3-1,-1 0 1,1 3 0,0 0-277,-1 0 0,2-3 0,2-5 1,5-2-1,1-1 0,4-3 0,3-2-27,6 0 0,6-6 1,7-2-1,2-5 1,5-6-1,2-4 1,2-3-297,3-3 0,-1 0 1,5-6 433,1 0 0,7-5 0,2-1 0</inkml:trace>
  <inkml:trace contextRef="#ctx0" brushRef="#br1" timeOffset="24">3940 8029 7569,'-28'-28'672,"7"9"0,0 1 1,10 7-592,5 3 1,2 11 0,4 0 0,1 8 0,3 5 0,2 7 0,2 6 0,-1 4-492,2 1 1,2 4 0,-1 1 0,-1-3 0,-2 0 409,2-2 0,1 0 0,2 1 0</inkml:trace>
  <inkml:trace contextRef="#ctx0" brushRef="#br1" timeOffset="25">3997 8668 7569,'0'12'305,"0"-1"1,0 1 0,-1-2 610,-3-3 1,4 4 0,0-5-919,7 0 0,4-1 1,3-5 1,1 0 0,0-5 0,-3-1 0</inkml:trace>
  <inkml:trace contextRef="#ctx0" brushRef="#br1" timeOffset="26">4523 7812 7569,'-12'-10'141,"1"3"0,-1 7 0,2 8 0,0 6 0,0 6 0,-3 6 0,-1 7 0,-2 6 0,-2 7 0,0 2 1,3 1 31,2 1 1,2 1-1,0-3 1,0 1 0,4 0-1,3-4 1,3-2 0,2-2-1,3-2-370,3-2 0,9-6 0,3-5 0,2-3 1,2-4-1,0-2 0,1-3 0,1-2-740,2-2 1,5-5 936,-2 3 0,3-5 0,1 2 0</inkml:trace>
  <inkml:trace contextRef="#ctx0" brushRef="#br1" timeOffset="27">4683 8371 7569,'-18'-11'446,"3"0"-225,7-1 1,3 7 0,5 5 0,1 8 0,2 4 0,2 5-1,1 1-295,3 2 1,-3-2 0,2 0-1,0-2 1,-1-2 0,0-1 0,-1-2-53,0 1 1,-2-6 0,2-1 0,1-1 0,-1 0 246,3-2 0,-3-2 0,2-4 0,1-3 0,1-3 0,1-2 0,1 1 0,-1-2 78,1-2 0,-5 2 0,1-1 0,-1 4 1,1 4-235,0 1 0,-1 1 0,5 5 0,-1 3 1,-1 3-1,-1 4-214,-1 0 0,-1 0 1,5 1-1,-1-1 0,2 1 1,1-1-1,1 1-1519,-1-1 1768,-1 0 0,3-4 0,2-2 0</inkml:trace>
  <inkml:trace contextRef="#ctx0" brushRef="#br1" timeOffset="28">5219 8383 7569,'-6'-12'204,"-3"1"0,5 0 0,3-1 0,4 2 0,3 1 1,2 3-138,-1 1 1,5-4 0,4 3 0,3-2 0,4 0 0,4-1 0,1 1 0,-1-1-320,-1 1 1,2 2 0,-3-3 251,-3 1 0,1 1 0,-6-5 0</inkml:trace>
  <inkml:trace contextRef="#ctx0" brushRef="#br1" timeOffset="29">5665 7732 7569,'-15'-15'504,"-1"-1"1,6 8-327,6 8 1,3 10-1,1 9 1,0 2 0,0 3-1,1 3 1,3 4-293,4 2 1,2 1 0,0 0 0,-1 2 0,-1-1 0,0 1-1,3-5 1,-1-1-212,-3-5 1,0-6 0,-5-4 0,2-2-1,0-3 1,0-1 284,-1-1 1,6-6 0,-1 1 0,2-6 0,2-5 0,-2-2 481,-3-1 0,3-1 1,-2 1-96,2 0 1,-5 6 0,-5 6 0,-6 8 0,-5 6-1,-3 3-247,-2 2 0,0-1 0,2 1 0,0 2 1,4-2-1,5 2 0,3-1-232,2 2 1,0-1 0,2-3 0,0-4-1,3-2 1,2-3 0,3-2 0,3-5-71,2-1 0,5-2 1,-1 0-1,3 0 0,0-2 1,1-1-1,0-5 1,0-4 201,0-3 0,-5-3 0,-2-4 0</inkml:trace>
  <inkml:trace contextRef="#ctx0" brushRef="#br1" timeOffset="30">6030 7675 7569,'-21'-27'499,"3"2"1,6 3 0,7 6-116,4 3 0,2 8 0,3 6 1,5 9-1,5 8 0,5 6-377,3 7 0,2 2 0,0 10 1,0 3-1,-2 0 0,-2 7 1,-2 1-1,-3 2-226,-2-3 1,-3-2-1,-3-5 1,-3-2-1,-3-2 1,-1-4 0,0-2-213,0-2 0,-5-4 0,-2-1 0,-3-1 0,-2-4 431,1-3 0,-1 0 0,1-3 0</inkml:trace>
  <inkml:trace contextRef="#ctx0" brushRef="#br1" timeOffset="31">6647 7641 7569,'-28'-6'453,"6"1"0,8 4 1,7 9-121,2 8 0,0 6 0,2 1 0,-1 1 1,2 4-1,1 3 0,1 5 0,0-2-598,0-1 1,5 7-1,2-5 1,3 3-1,2 1 1,-2-3 264,-2-4 0,2 1 0,-4-4 0</inkml:trace>
  <inkml:trace contextRef="#ctx0" brushRef="#br1" timeOffset="32">6693 8349 7569,'-7'1'523,"2"1"1,1 4 614,1 0-1138,-6 1 0,2 10 0,-4 1 0</inkml:trace>
  <inkml:trace contextRef="#ctx0" brushRef="#br1" timeOffset="33">1656 14824 7569,'-3'-6'140,"3"2"0,6 3 1,4 1-1,4 0 1,3 0-1,4 0 1,4 0-1,4 0 1,7 0-1,4-1 1,4-3-1,-1-3 101,-1 1 0,-2-3 1,2 5-1,-5 1 1,-4-1-1,-5 0 1,-3 1-1,-5 2-731,-2 1 1,-3 0-1,-3 0 1,-1 0 489,1 0 0,-6 0 0,-1 0 0</inkml:trace>
  <inkml:trace contextRef="#ctx0" brushRef="#br1" timeOffset="34">1747 15064 7569,'2'-6'61,"1"2"1,5 3 0,4 1 0,3 0 0,5 0 0,5 0 0,7-2 267,5-1 0,4 1 0,4-1 0,1 1 1,0 2-1,-1 0 0,0 0-329,-3 0 0,-3 5 0,-5 2 0</inkml:trace>
  <inkml:trace contextRef="#ctx0" brushRef="#br1" timeOffset="35">5014 13876 7569,'-12'0'-4,"2"2"0,3 1 0,3 5 0,2 3 0,2 3 0,0 3 0,0 1 0,0 2 0,2 2 0,2 0 0,2 0 0,0-2 181,-2-1 0,1-3 1,0 1-1,0 0 0,0-3 1,-1-3-1,0-2 11,0-1 0,0-7 1,-4-1-1,0-6-174,0-5 1,0 0 0,0-2 0,1-1 0,1-2 0,3-2 0,2-1 0,2 0-67,1 0 0,1 4 1,1-3-1,-1 3 0,-1 3 1,-1 5-1,-1 2 111,1 2 0,-3 4 0,0 6 0,-1 5 0,-2 5 1,-1 3-1,1 2-29,1 1 1,3 3-1,-1 1 1,0 0-1,1-1 1,1 1-1,0-2-251,1-1 0,-3-6 0,2-3 1,-1-1-1,1-1 0,-1 0 1,2-3 220,1 0 0,2 0 0,-1 2 0</inkml:trace>
  <inkml:trace contextRef="#ctx0" brushRef="#br1" timeOffset="36">5642 13614 7569,'-23'-35'339,"9"7"1,4 6-1,4 8 1,2 10-167,-1 11 0,3 10 0,-1 10 1,1 4-1,2 5 0,0 3 0,2 1 1,0-1-426,2-2 0,5-3 1,-2-2-1,5-3 1,2-1-1,1-4 1,-2-3-1,-2-3-1760,1-1 2012,-3-2 0,7-4 0,-5 1 0</inkml:trace>
  <inkml:trace contextRef="#ctx0" brushRef="#br1" timeOffset="37">5722 14082 7569,'-5'11'50,"4"-3"0,-3 0 0,2 0 1,2 3-1,0 0-61,0 0 1,2 0 0,0-3 10,2 0 0,5 5 0,-3 5 0</inkml:trace>
  <inkml:trace contextRef="#ctx0" brushRef="#br1" timeOffset="38">3015 14904 7569,'-23'-16'99,"11"-1"1,4-2 0,5 4 0,5 4 0,2 2 0,3 1 0,5 0 0,3 1 0,6-1 0,7-1 0,8 0 0,4 2 0,6 2 0,4 1-1,2 0-4,2 2 0,7 0 1,-28 3-1,0 0 0,2 0 1,1 1-1,2 1 0,2 1 1,1 0-1,1-1 1,3 1-1,2 0 0,2 0 1,1 0-91,2-1 0,1 0 0,3 1 0,2 1 0,4-2 0,1-1 1,-20 0-1,1-1 0,1 1 0,1 0 0,1 0 0,0-1 1,2 0-1,-1 0 0,1 0 0,1-1 0,1 1 0,-1-1 0,1 0 1,0 0-1,0 0-120,-1 0 0,0 0 1,2 0-1,4 0 0,1 0 1,0 0-1,-2 0 0,0-1 1,1 1-1,2-1 1,1-1-1,-1 1 0,2-1 1,-1-1-1,1 0 0,0 0 1,0 0-1,0 0 1,1 0-1,0 0 0,0 0 1,1 1-1,0-1 0,-1 1 127,1-1 0,0 0 1,1 0-1,1 0 1,0 0-1,1 0 0,-2 0 1,1 0-1,-1 0 1,0 1-1,0 0 0,0 0 1,-2 0-1,0 0 1,0 1-1,-2 0 0,0 0 1,-1 0-1,0 1 1,-1-1-1,0 1 11,-2 0 0,1 0 0,-1 0 0,-1 0 0,-1 0 1,0 0-1,-2 0 0,-1 0 0,0 0 0,-3 0 0,0 0 1,-2 0-1,20 0 0,-1 0 0,-5 0 0,-2 0 0,-3 0 1,-1 0-1,-6 0 0,-1 0 42,-6 0 0,-2 0 0,23 0 0,-19 1 0,-12 2 1,-12 1-28,-14-2 1,-20 1-39,-23 0 0,-7 1 0,-7 5 0,0 3 0,-1 0 0,0 3 0</inkml:trace>
  <inkml:trace contextRef="#ctx0" brushRef="#br1" timeOffset="39">3198 15475 7569,'-7'-11'103,"2"-1"1,2 1 0,-1 0 0,0 0 0,0 3 0,0 2 0,2 5 0,1 6-1,1 5 613,0 6-729,5-4 0,-4 14 1,3-2-1,-3 2 0,-1 4 1,0-1-1,0 1 0,0 0-52,0-4 0,0-6 0,0-2 0,0-1 0,0-3 40,0-2 1,0-7-1,1-5 1,3-6 31,4-4 1,2-3 0,1-2-1,1-4 1,-1-1 0,-1-1-1,-1 4 134,-1 0 0,-4 3 0,2 5-107,-1 2 1,0 5 0,-2 2-1,2 7 1,1 4-218,3 4 0,1-1 0,1 5 0,1 2 0,-1-1 0,1 0 1,0-2-1,2 0-744,2 0 1,-2-4 926,-7 1 0,3 3 0,-3-1 0</inkml:trace>
  <inkml:trace contextRef="#ctx0" brushRef="#br1" timeOffset="40">3495 15806 7569,'6'2'596,"-2"2"0,-3-2-598,-1 6 0,0-1 1,1 6-1,2 2 0,1 4 1,-2 3-1,0 1-66,-2 0 0,1 3 0,1 0 0,2-4 1,0-3-1,1-2 0,1-3 0,2-3-934,0-3 1002,-1 2 0,5-4 0,-1 6 0</inkml:trace>
  <inkml:trace contextRef="#ctx0" brushRef="#br1" timeOffset="41">3849 15247 7569,'-23'-18'2190,"9"2"-2143,3 4 0,7 7 0,1 6 0,5 10 0,3 8 0,0 6 0,1 5 0,-1 3-267,0 2 0,3 3 0,-3 0 0,1-1 0,2-2 0,-1-2 0,1-1 0,0-3-327,-2-1 1,0 0 0,-3-3 0,1 2 546,-2-2 0,0-1 0,-2-1 0</inkml:trace>
  <inkml:trace contextRef="#ctx0" brushRef="#br1" timeOffset="42">3860 15944 7569,'-6'7'843,"1"-1"-500,0 0 0,3-1 1,0-2-344,4 5 0,5 2 0,4 2 0</inkml:trace>
  <inkml:trace contextRef="#ctx0" brushRef="#br1" timeOffset="43">4283 15647 7569,'-17'-8'649,"6"3"-963,6 4 0,4 3 0,2 8 314,3-2 0,-3 2 0,4-4 0</inkml:trace>
  <inkml:trace contextRef="#ctx0" brushRef="#br1" timeOffset="44">4568 15544 7598,'-17'-5'71,"4"3"1,7 0-1,-1 4 1,2 6-1,0 3 1,3 5-1,0 1 1,2 3-1,0-1-50,0 1 0,2 1 1,0 2-1,3 0 0,0 0 1,2-1-1,-2-3 0,0-4 65,-3-3 1,0 0-26,-2-1 1,0-6 0,1-5 0,1-6 0,3-4-1,2-3 1,2-2-70,1-4 0,1-3 0,2-2 1,1-1-1,1-2 0,0 2 1,1 2-1,-1 3-14,-1 1 1,-2 5 0,-1-2 0,-3 5 0,0 3 106,1 5 1,0 3-1,0 3 1,-3 5 0,0 3-1,-1 5 1,2 3 0,-2 2-149,0 2 1,3 0 0,-3 1 0,1 1-1,2 2 1,-1 0 0,1-1-468,1 1 0,-3 0 0,2-6 0,-1 0 530,0-2 0,3 0 0,-4 4 0</inkml:trace>
  <inkml:trace contextRef="#ctx0" brushRef="#br1" timeOffset="45">4922 15875 7569,'0'-11'124,"0"3"0,0 0 0,0-1 0,0-1 0,2-1 0,0-1 0,3 1 0,2 0 132,2-1 1,1 1-1,2-1 1,2 2-1,2 1 1,-3 3-221,0 1 1,-1 1 0,-2 5 0,-3 3 0,-2 5 0,-1 4 0,0 3 0,-1 1-204,-2-1 1,-1 5-1,0-2 1,-1 2-1,-2 2 1,-1 0-1,0-2 83,-1-2 1,4 2-1,-3-5 1,3 1-1,1-1 1,0-2 0,0-1-58,0-2 1,1-3 0,3-2 0,5-1 0,4-2 0,3-2-1178,2-1 1318,1-10 0,9-3 0,1-10 0</inkml:trace>
  <inkml:trace contextRef="#ctx0" brushRef="#br1" timeOffset="46">5448 15155 7569,'-17'-29'239,"6"4"1,6 5 0,3 4 74,2 4 1,0 8 0,0 9 0,0 13 0,0 11 0,0 9-449,0 8 1,0 1 0,0 6 0,0 0 0,0-1 0,0-2 0,0-5-1,0-4-295,0-7 0,2-1 0,0-6 1,2-2-1,-1-1 429,-2-1 0,4 0 0,1 0 0</inkml:trace>
  <inkml:trace contextRef="#ctx0" brushRef="#br1" timeOffset="47">5425 15852 7569,'-5'7'846,"2"-2"1,-3-4-702,1 3 0,1-2 0,4 6 0,0 1 0,1 1-145,3 1 0,-3 1 0,4-1 0</inkml:trace>
  <inkml:trace contextRef="#ctx0" brushRef="#br1" timeOffset="48">6019 15658 7569,'-10'-11'930,"2"-1"0,7 7-2082,5 5 1152,4 0 0,4 10 0,6-3 0</inkml:trace>
  <inkml:trace contextRef="#ctx0" brushRef="#br1" timeOffset="49">6361 15624 7569,'-1'-14'643,"-1"1"-931,-2 3 0,5 6 0,7 0 0,2 3 0,1 1 288,1 0 0,-1 0 0,1 0 0</inkml:trace>
  <inkml:trace contextRef="#ctx0" brushRef="#br1" timeOffset="50">6704 15647 7569,'-6'-12'577,"2"1"1,3-1-222,1 1 0,1 5 0,3 2 0,3 2 0,3 4-356,2 2 0,4 2 0,2 5 0</inkml:trace>
  <inkml:trace contextRef="#ctx0" brushRef="#br1" timeOffset="51">7401 15521 7569,'-4'-11'93,"-1"0"0,0 2 0,-2 3 0,2 0 0,-1 1 0,0 0 1,-2 3-1,2 5 0,2 5 0,3 2 0,1 1-93,0 1 0,5 4 0,1 2 0</inkml:trace>
  <inkml:trace contextRef="#ctx0" brushRef="#br1" timeOffset="52">7698 15350 7569,'-12'-12'130,"1"2"1,1 4 0,2 6 0,4 7 0,3 7 0,2 5-1,2 4 1,2 3 0,0 1 0,1 3 0,-1 0-144,0-1 1,3 3 0,-3-5 0,0-2-1,2-2 1,-2-4 0,0-4 0,-3-2 77,0-2 0,-2-3 0,1-2 90,3-1 0,-3-2 1,3-7-1,-2-4 1,1-3-1,2-4 0,1-4-129,3-3 0,1-1 0,2 0 0,0 1 0,2-1 0,1 0 0,-1 0 0,-2 2-83,-5 2 0,4 3 1,-5 7-1,2 3 1,-1 1 57,2 2 0,-3 3 1,1 4-1,-1 4 0,-1 2 1,0 3-1,-1 2 0,0 5-52,0 6 0,3-1 0,-3 4 0,0 0 1,0-1-1,1 0 0,0-2-382,0-2 1,3-3-1,-3 0 1,1-4 432,3 0 0,1 3 0,1-2 0</inkml:trace>
  <inkml:trace contextRef="#ctx0" brushRef="#br1" timeOffset="53">8109 15692 7569,'-17'-21'339,"5"3"0,4 5 1,2 6-1,-1 3-199,-2 5 0,4 5 1,0 10-1,1 3 0,1 2 1,0 2-1,1 0 1,-1 1-1,-1 1-244,2 2 0,0 0 0,2-6 0,2 0 0,0-4 0,2 0 0,0-3-121,1-1 1,0-2 0,4 0 0,-1 0 0,0-4 0,3-3 0,0-3 0,0-1 224,1 0 0,4 5 0,2 2 0</inkml:trace>
  <inkml:trace contextRef="#ctx0" brushRef="#br1" timeOffset="54">8006 15864 7569,'-20'-5'1105,"4"-3"-1059,6 3 1,12 0-1,1 5 1,8 0-1,5 0 1,8-2-1,4 0-258,4-2 0,-3-1 0,0 3 0,-1-4 0,-3 1 212,0 0 0,-3-9 0,1 2 0</inkml:trace>
  <inkml:trace contextRef="#ctx0" brushRef="#br1" timeOffset="55">8451 15155 7569,'-11'-34'627,"1"10"1,2 8-620,4 9 0,8 22 1,3 17-1,0 5 1,0 4-1,-1 1 1,-1 3-1,0 3-300,-2 1 1,-2-2 0,-1-3-1,0-2 1,0-3 291,0 1 0,0-5 0,0 4 0</inkml:trace>
  <inkml:trace contextRef="#ctx0" brushRef="#br1" timeOffset="56">8531 15886 9501,'2'-6'2374,"0"4"-2374,2 4 0,5 4 0,-3 6 0</inkml:trace>
  <inkml:trace contextRef="#ctx0" brushRef="#br1" timeOffset="57">11010 17428 7569,'0'-11'91,"-2"1"1,0 1 0,-3 2 0,0 1 0,-2 1 0,1 0 0,-3 2 0,-2 3 0,-4 4 0,-5 4 0,-1 3 0,-2 4 0,0 6 0,0 4 120,1 6 0,-1 3 0,0 3 0,1 2 0,2 0 0,2 2 0,3-2 0,5-1 0,5-3-246,4-4 0,1-1 1,1 0-1,4-3 0,8-3 1,7-3-1,6-2 1,4-5-1,3-5-111,3-5 1,5-4-1,5-4 1,-1-6 0,0-5-1,-3-7 1,-4-2 0,-3-4 224,0 0 0,-10-1 1,-3 4-1,-5-2 1,-4 0-1,-4 0 1,-5-3-1,-3 0 18,-1-1 1,-5 6-1,-4-3 1,-5 3 0,-5 1-1,-4 3 1,-3 4 0,-5 4-25,-2 4 1,-6 4 0,-3 5-1,-1 1 1,1 3 0,4 5-1,4 4-85,3 2 1,3 5 0,7-2-1,3 1 1,6-1 0,7-1-1,4 1 1,2 1-158,3-1 1,8 2 0,8-3 0,5-2 0,6-1 0,2-4 0,2-1 0,2-3 14,1-2 0,0-3 0,-5-1 0,-1 0 0,-3-1 0,-1-3 0,-4-3 163,-4-3 0,-3 2 0,-6 0 0,-1-1 0,-1-1 0,-2-1 0,-2-1 0,-3 0 168,0-3 1,-6 2 0,-3-2 0,-3 3 0,-6 5 0,-5 3 0,-3 3-70,-2 1 0,-3 5 0,-4 4 0,1 4 0,3 7 0,2 1 1,4 2-1,4 0-132,3 0 0,5-1 0,8 0 0,1-2 0,2-1 0,2 2 0,3-1-137,6-1 1,2-1 0,6-6 0,1 1 0,2-4 0,2-3 0,1-3 0,1-2 127,-5-1 1,2-5-1,-4-3 1,1-3-1,-1-3 1,-3-2 0,-4-2 236,0-2 0,-6-2 0,-2-1 1,-3-1-1,-2-1 0,-3-2 0,-5 3 1,-5 4 30,-5 4 0,-9 5 0,-5 3 0,-5 6 0,-1 6 0,-2 6 0,3 5-395,3 3 0,5-1 1,14 4-1,6-2 1,5 1-1,7 0 1,10 1 158,9-2 0,12 0 0,8 4 0</inkml:trace>
  <inkml:trace contextRef="#ctx0" brushRef="#br1" timeOffset="58">12072 17531 7569,'5'-5'101,"-5"5"1,-6 6 0,-6 6 0,-2 2-1,-2 2 1,-2 2 0,-1 2 0,0 2 0,1 1-1,2-1 1,2 1 164,1 0 1,5 0-1,2 0 1,1 0-1,2 0 1,2-2-1,1-2 1,1-2-356,3-1 0,8-3 0,7 1 0,2-4 1,3-4-1,3-1 0,2-2 0,2-3 16,-1-4 0,1-4 1,2-5-1,-3-4 0,-3 1 1,-3-2-1,-1 1 90,-1 1 0,-4-5 0,-3 2 0,-3-2 0,-5-2 0,-3-1 0,-2-1 1,-4-2 68,-2 2 0,-8 0 0,-10 5 0,-6 4 1,-5 5-1,-7 5 0,-6 4 66,-3 0 0,-4 11 1,7 4-1,2 3 1,4 6-1,6 1 0,4 2 1,9-1-228,3 2 0,8-1 0,6-3 0,4-2 1,6-1-1,10 0 0,10-1-171,10-3 1,6-4 0,7-3-1,4-4 1,2-4 0,0-5-1,-3-7 1,-3-5 254,-4-5 1,-6 3 0,-9 0 0,-4-1 0,-6-2 0,-6-1-1,-5 0 254,-5 0 0,-3 1 0,-4 0 0,-4 2 0,-8 2 0,-7 2 0,-5 3 0,-3 4-40,-3 5 0,-5 4 0,-2 5 0,1 7 1,0 4-1,2 3 0,3 0-422,3 2 1,8-4-1,8 1 1,4-1-1,3-2 1,4 0 0,3 0-1,2-1-967,3-1 0,8-2 0,7 1 1166,2-1 0,12 6 0,3 0 0</inkml:trace>
  <inkml:trace contextRef="#ctx0" brushRef="#br1" timeOffset="59">13168 17463 7569,'-23'-18'189,"6"3"0,1 7 0,4 4 0,0 3 1,1 1-1,-2 1 0,-1 3 0,-1 5 1,0 3-1,0 5 0,-2 2 0,1 4 1,0 3-1,5 4 0,2 1 1738,0 2-2108,4-3 0,1 3 0,7-4 0,3 1 0,3-1 1,5-1-1,4-4 0,5-3-58,2-6 0,3-4 1,-3-2-1,3-2 0,0-2 1,0-4-1,-3-4 384,0-4 0,-3-5 0,1-3 0,-1-4 0,-3-2 0,-4-2 0,-4 0 0,-3-1 152,-4-3 0,-3 2 1,-2-4-1,-3 1 1,-5 4-1,-5 2 1,-5 4-207,-2 2 0,-2 4 0,-1 6 0,-3 1 0,-2 2 0,1 3 0,4 4 0,4 5-200,-1 5 0,5 0 1,0 4-1,4-1 1,2 0-1,2 1 1,4-1-145,3 4 1,1-5 0,1 1 0,3-2 0,5 0-1,4-1 1,3-2 0,1-4 217,-1 0 0,3-5 0,-2 2 1,0-1-1,2-1 0,0 0 1,-1-3 462,-1-4 1,-3 2-1,-5-5 1,-3 1-1,0-1 1,-1-1-153,0-3 0,-6 4 0,-6 0 0,-5 2 0,-4 4 0,-6 5-276,-3 7 0,-7 6 0,3 6 0</inkml:trace>
  <inkml:trace contextRef="#ctx0" brushRef="#br1" timeOffset="60">16161 17748 7569,'-13'-34'45,"3"6"1,10 5 0,1 8 0,1 5 0,1 3 0,-3 1 0,-4 1-1,-2 0 1,-3 2 0,-2 5 0,-3 4 0,-2 5 0,2 3 142,2 3 0,-3 2 1,1 6-1,2 2 1,5-2-1,1 1 0,4-1 1,1 2-199,1-2 0,6 3 0,4-3 0,5-2 1,3-4-1,4-2 0,2-3 0,2-3-2,0-3 1,3-3-1,0-7 1,2-3-1,-2-5 1,-1-6-1,-3-5 118,-1-3 1,-5-2-1,-2-1 1,-3-3-1,-5-3 1,-3 0 0,-5 1-1,-3 3-20,-6 1 0,-7 5 0,-5 6 0,-6 5 1,-4 5-1,-3 5 0,-2 2-77,1 0 0,1 6 0,1 4 1,3 6-1,1 1 0,3 2 0,2 0 1,3 0-86,1 2 0,5 0 0,0 1 0,4-2 0,3-2 0,2-2 0,4-3 0,2-3 34,3-2 1,9-2 0,0 2 0,2-4-1,3-3 1,1-1 0,3-3 160,4-4 1,4-1 0,-2-8 0,1 0 0,2 0 0,-2-2 0,-2-2 0,-6 0-37,-6 1 1,1 2 0,-10 6-1,0-1 1,-3 1 0,-7 1 0,-7 2-65,-7 4 0,-5-1 1,-4 3-1,-3 3 0,-2 4 1,0 4-1,5 1 0,1 4-1021,5 2 1,10 3 1001,4 4 0,9 5 0,5 1 0</inkml:trace>
  <inkml:trace contextRef="#ctx0" brushRef="#br1" timeOffset="61">19895 17657 7569,'-23'-23'362,"7"5"0,4 3 1,6 3-1,2 6 1,-1 7-1,-2 9 0,-5 10 1,-3 4-87,-3 2 1,4 5-1,0-3 1,4 0 0,4-1-1,1-1 1,3-2-1,5-1-432,5 0 1,3-2 0,4-2 0,5-5-1,5-4 1,3-3 0,1-2 0,2-3 6,2 0 1,2-9-1,-2-3 1,-3-5-1,-3-3 1,-4-2-1,-3-2 219,-1-1 1,-9-1 0,0-1 0,-3 0 0,-6 2 0,-4 4 0,-6 2 0,-5 4 37,-5 5 1,-7 2-1,-5 6 1,-2 3-1,-2 3 1,-2 6-1,-2 2-46,-2 2 1,6 1 0,0 3 0,7-1 0,6 0 0,2-1 0,5-3 0,4-2-157,3-2 1,3 1 0,6-2 0,4-1 0,7-3 0,7-1 0,6-2 0,6-5 147,2-5 0,2-1 0,2-8 1,0 0-1,-4 0 0,-5-1 0,-5 0 89,-4-1 1,-4 4 0,-7-1 0,-5 2 0,-3 3-1,-6 2 1,-9 4-793,-11 3 649,-10 11 0,-10 8 0,-6 11 0</inkml:trace>
  <inkml:trace contextRef="#ctx0" brushRef="#br2" timeOffset="62">13659 17531 7569,'-6'-1'119,"2"-3"1,4-4 0,4-2 0,4-1 0,2-1-1,0 3 1,-2 7 0,-6 11 0,-6 10 88,-7 6 0,-2 8 0,-5 0 0,3 3 0,4-2 1,3-4-1,3-2 0,3-2-202,0-2 0,7-5 1,4-1-1,4-2 0,3-3 1,2-4-1,2-5 0,3-3-73,4-1 0,1-1 1,4-5-1,-2-5 0,2-7 1,0-3-1,-2-2 146,-3 0 1,-8 0 0,-4 0 0,-4 0 0,-3 1 0,-4-1 0,-3 1 0,-4 2 80,-4 1 0,-2 5 0,-10-1 1,-1 3-1,-1 5 0,0 3 1,-1 3-143,-2 1 1,2 1-1,3 3 1,0 3-1,2 3 1,1 2-1,4 1 1,0 1-37,1 1 1,-1 5-1,1-1 1,0 3-1,0 0 1,3 0-1,1-2-143,2-1 0,1-3 0,6 1 0,1 0 1,5-3-1,3-1 0,5-3 0,4-3 88,5-3 1,5-3-1,4-3 1,0-4-1,2-7 1,-1-4 0,1-3 212,-3-2 1,-8 0 0,-2-1 0,-7 0 0,-4 0 0,-5 0 0,-4 0 0,-6 2 108,-4 2 0,-5 2 0,-4 6 0,-7 1 0,-6 1 1,-4 2-1,-1 4 0,-1 4-372,1 5 0,5 6 0,5 2 0,6 1 0,8-1 0,4 0 1,3 0-690,2 1 1,12 4 0,8-4 0,10-1 811,8-1 0,9-2 0,6 1 0</inkml:trace>
  <inkml:trace contextRef="#ctx0" brushRef="#br2" timeOffset="63">14824 17542 7569,'-5'-6'284,"3"-3"0,-5 4 0,2-1 1,1-2-1,-1 2 0,-2 2 0,-5 4 1,-2 5-1,-2 7 3,-2 5 0,0 6 0,-2 3 0,2 1 0,2 1 1,2 2-1,2-3 0,5 1-462,3-2 1,3-6-1,1-1 1,1 0-1,3-1 1,5-3-1,5-3 1,5-5 26,2-3 0,3-3 0,2-1 0,2-1 1,0-4-1,-1-5 0,0-4 215,1 0 0,-5-4 0,0-1 0,-7-3 0,-4 1 1,-5 1-1,-3 1 149,-3-2 1,-2 3 0,-3 1 0,-3 0 0,-5 5 0,-3 3 0,-4 5 0,-4 3-166,-4 1 1,3 0 0,-2 1 0,2 3 0,1 3-1,1 5 1,2 2 0,2 2-242,2 2 0,4-4 1,6 1-1,1-2 1,2-2-1,2 1 1,1-1-5,0 0 0,10 0 0,5-4 0,7-3 0,5-3 0,3-2 0,3-3 266,1-3 1,1-5-1,-2-2 1,-3-2 0,-5-2-1,-3-2 1,-6-1 0,-2 1 86,-3 1 1,-8 5 0,1-1 0,-3 2 0,-2 3 0,-4 2 0,-8 5-160,-8 1 0,-2 12 0,-5 3 0</inkml:trace>
  <inkml:trace contextRef="#ctx0" brushRef="#br2" timeOffset="64">17348 17679 7569,'-5'-22'334,"3"4"1,-5 3 0,1 3 0,0 3 0,-3 3 0,-1 1 0,-2 2 0,1 3 0,-1 5 0,1 6 0,0 4-1,-1 3 1,1 2-211,-1 1 0,5 6 1,0 0-1,2-2 1,4-1-1,3-1 1,6-1-1,2-2-468,2-1 0,4-6 0,3-1 0,4-4 0,2-3 0,3-2 0,2-2 347,1-1 1,-3-5 0,-1-4 0,-3-4 0,-3-3 0,-1-2 0,-7-2 0,-4-3 283,-5-4 0,-3 2 0,-2-4 0,-4 1 0,-6 1 0,-8 2 0,-7 1-91,-4 2 1,-7 11 0,-2 0-1,-2 5 1,-2 5 0,-1 5 0,-2 6-1,3 5-264,5 3 0,5-3 1,11 3-1,3-2 1,5-1-1,5 1 0,5 0-556,3 2 1,7-3 0,7 3 0,10 0 0,10-2-1,10-1 624,9-4 0,7 0 0,9-5 0</inkml:trace>
  <inkml:trace contextRef="#ctx0" brushRef="#br2" timeOffset="65">22282 17679 7569,'-11'-5'381,"4"3"1,4-3-1,0 5 1,-1 7-1,-3 7 1,-5 4-80,-3 2 0,4 2 1,-1 0-1,6-2 1,2-1-1,0 0 1,3-1-1,3-3-414,6-2 0,7-2 0,6-1 0,4-2 0,5-4 0,3-3 0,3-1 0,1-3 116,1-4 1,-1-1 0,-7-8 0,-2-1-1,-3-1 1,-2-1 0,-5 0 223,-4-1 1,-8-2-1,-3 0 1,-7 0-1,-7 2 1,-8 3-1,-7 3 1,-6 5-63,-4 3 0,-5 4 0,-3 5 0,3 5 0,5 3 0,6 3 0,3 3 0,6-1-506,4 1 1,6 2 0,2-3-1,3 1 1,1 1 0,2-2 0,3 1 76,4-3 0,2 1 1,7-3-1,1-1 1,2-3-1,2 0 1,2-2-1,2 0 522,1-4 1,1-2 0,1-4-1,2-3 1,-2-2 0,-2-1-1,-4-1 270,-4-1 1,-2-2-1,-3 2 1,-2 1 0,-4 0-1,-3-1 1,-2 2-1,-4 2-850,-7 5 0,-11 1 321,-11 2 0,-10 10 0,-8 3 0</inkml:trace>
  <inkml:trace contextRef="#ctx0" brushRef="#br3" timeOffset="66">18445 17668 7569,'-10'-11'197,"2"-1"0,4 1 1,3-1-1,1 1 0,-1 1 1,-3 2-1,-4 4 1,-3 4-1,-4 5 0,-5 7 75,-1 6 1,-2 3 0,0 3-1,0 2 1,2 0 0,2 0-1,4-2 1,3-1-409,5 0 0,1-2 0,6-2 0,2-4 0,2-3 0,4-3 0,5-3 0,4-1 19,0-2 1,4-7 0,4-5-1,2-5 1,-2-5 0,-1-3 0,-2 0 226,-3-1 0,-3-4 0,-6 0 0,-2 1 1,-4-1-1,-4 0 0,-5 3 0,-7 3 60,-5 2 0,-6 5 0,-4 0 1,-3 5-1,-5 5 0,0 3 1,-1 2-74,3 3 0,7 2 0,0 6 0,6-1 0,5 1 0,3-1 0,5 2 0,3 1-624,3 1 1,6 1 0,2-2 0,3 3-1,3-1 1,1 1 526,1-3 0,6-2 0,-4 0 0</inkml:trace>
  <inkml:trace contextRef="#ctx0" brushRef="#br3" timeOffset="67">18924 17748 7569,'5'-11'129,"-2"-1"1,5 2 0,-1 1 0,0 2 0,-4-2 0,-1-2 0,-2 0 0,-2 1 484,-1 2 1,0 3-1,-5 5 1,0 2 0,-3 3-1,0 5 1,0 4-561,-1 0 1,2 2 0,2 1 0,5 0 0,1 2-1,2-1 1,0-1 0,3-2-378,4 0 1,1 0-1,9-3 1,-1-2 0,3-2-1,3-5 1,0-1 242,1-2 0,0-2 1,-1-1-1,-2-6 1,-2-4-1,-2-3 0,-2-2 279,-1-3 0,-7 4 1,-2-1-1,-3 0 1,-1 2-1,-1-1 0,-4 3 1,-5 1 23,-4 2 0,-6 5 1,1 2-1,-3 3 1,-1 2-1,0 3 0,0 3 1,2 3-315,2 2 1,2-1 0,6 1-1,1-1 1,2 1 0,4 0 0,3 2-1329,1 1 0,8 1 1419,7-5 0,8 6 0,11 0 0</inkml:trace>
  <inkml:trace contextRef="#ctx0" brushRef="#br3" timeOffset="68">21357 17794 7569,'-10'-5'118,"1"-3"1,1-1 0,-1 2 0,1 1-1,-1 3 1,0-2 0,-3-1 0,-2 1-1,0 3 1,1-1 0,-1 1 0,-3-2-1,-1 1 1,-1 3 0,0 4 0,0 4 305,-1 2 0,0 1 0,1 1 0,2-1 1,3 1-1,1-1 0,3 1 0,1-1-561,3 0 0,1 1 0,5-1 0,0 1 1,1-2-1,2-1-108,1-2 1,4-4 0,0 1 0,4-4 0,1-4 0,3-3 282,-2 1 0,-2-8 0,0 3 1,-1-2-1,-1-1 0,-2 0 1,-4-2-1,-3-1 70,-1 1 0,-5 0 0,-4 5 1,-5 0-1,-5 0 0,-4 4 1,-3 3-43,-5 3 0,-2 2 0,0 2 1,3 2-1,4 1 0,5 3 1,3 1-1,3 1-333,5 1 1,3-1-1,7 1 1,3 0 0,4 2-1,9 3 1,5-1-3093,6 1 3359,2-2 0,5-4 0,1 1 0</inkml:trace>
  <inkml:trace contextRef="#ctx0" brushRef="#br3" timeOffset="69">21780 17748 7569,'-12'-16'350,"5"7"1,0-3 0,1 2 0,0 1 0,-3 2-1,-3 3 1,-2 2 0,-1 2 24,1 0 1,-2 2-1,0 3 1,2 5 0,2 4-1,2 1 1,1 0 0,2 1-446,2-2 1,1 2 0,4 1 0,2-1 0,2 1 0,4-3-1,5-2 1,4 0-169,0-1 1,1-3 0,4-2 0,-2-1 0,3-2 0,0-3 0,1-3 324,-4-1 1,2-5-1,-7 2 1,-2-3-1,-5-3 1,-4-1 0,-2-2-1,-4-2 43,-2-3 1,-3 5-1,-8 1 1,-4 3-1,-4 5 1,-3 3-1,-2 4-1231,-1 4 0,4 7 1101,-2 8 0,3 3 0,1 1 0</inkml:trace>
  <inkml:trace contextRef="#ctx0" brushRef="#br0" timeOffset="70">10519 18285 7569,'-9'0'53,"6"0"0,11 0 0,10 0 0,8-1 0,11-2 0,11-2 0,12-1 0,-26 2 0,0 0 0,4 0 0,1 0 0,2 1 0,1-1 123,2-1 1,1 1 0,4-1 0,0 0 0,1-1 0,1 0 0,2 1 0,1-1 0,0 0 0,1 0 0,0 1-1,0-1 1,1 1 0,0 0 0,0 0 0,0 1-132,0 0 1,0 0 0,-1 1-1,0 0 1,-5-1 0,0-1 0,-1 2-1,-1 0 1,-3 0 0,0 1-1,-2 0 1,0 1 0,-3 0 0,0 1-1,-2 0 1,-1 0-71,-2 0 1,-2 0-1,22 0 1,-4 0 0,-9 0-1,-7 0 1,-7 1 0,-6 2-1,-8 2-407,-6 1 0,1 2 0,-5 3 0,-3 1 432,-3-1 0,-10 6 0,-5 0 0</inkml:trace>
  <inkml:trace contextRef="#ctx0" brushRef="#br0" timeOffset="71">16001 18251 7569,'-14'-2'192,"4"0"0,7-2 0,9 1 0,8 2 0,7 0 0,4-2 0,7-2 0,4 0 0,8-1 0,4 1 0,5-2 0,2 2 0,-2 0-76,-3 3 1,-9 2 0,-4 2 0,-4 3 0,-4 2-1,-1 2 1,-2 1 0,-2 1-117,-1 1 0,-1-1 0,1 0 0</inkml:trace>
  <inkml:trace contextRef="#ctx0" brushRef="#br0" timeOffset="72">19575 18193 7569,'0'-11'188,"0"0"1,2 0 0,3 4-1,6 3 1,7 3 0,5 1 0,5 0-1,7 0 1,10 0 0,7 0-1,3 0 1,1 0 0,-1 0 0,-3 0 38,-1 0 0,-4 0 0,-9 0 0,-9 0 1,-6 0-1,-6 1 0,-1 3-2913,-6 3 2686,-4 4 0,-11 0 0,-1 0 0</inkml:trace>
  <inkml:trace contextRef="#ctx0" brushRef="#br0" timeOffset="73">19073 18582 7569,'0'-12'145,"0"1"0,0 2 0,1 4 1,2 6-1,2 4 0,0 4 0,1 3 1,0 2-1,2 1 0,0 0 0,-2 0 1,0 0 575,1-1-821,0-1 0,1-1 0,0-1 0,0-1 91,3-2 0,0-3 0,0-6 0,1-3 1,-1-4-1,2-3 0,1-3 0,2-3 90,2-1 1,1 1-1,4-4 1,0 2 0,-1 0-1,-3 2 1,-4 1 82,-3 4 0,-4 1 0,-2 6 0,0 8-112,-4 7 0,-1 8 1,-1-2-1,0 2 0,0 2 1,0 2-1,2 1 0,0-2-184,2-2 0,4 3 1,-3-3-1,1 1 0,2 1 1,-1-4-1,1 0-477,1-3 0,1-3 1,1-2-1,1-2 0,-1-2 609,1-3 0,4-6 0,2-2 0</inkml:trace>
  <inkml:trace contextRef="#ctx0" brushRef="#br0" timeOffset="74">19792 18696 7569,'0'-5'2560,"0"5"-2589,0 5 0,0 6 0,0 2 0,2 1 1,0 3-1,2-1 0,0 1-545,1-4 0,-4 0 1,4 0-1,-1 1 574,0 1 0,0-5 0,-4-5 0</inkml:trace>
  <inkml:trace contextRef="#ctx0" brushRef="#br0" timeOffset="75">13796 18091 6078,'-7'0'948,"-1"0"1,-1 0 0,-1-2-575,-1-1 1,9-3-1,6-2 1,6 1-1,7 2 1,7 1-1,9 1 1,9-2-1,6-1-299,5 1 1,7 0 0,2 3 0,2-2-1,-31 2 1,1 0 0,1 0 0,1 0 0,1 0-1,1 1-117,-1-1 0,1 1 0,-1-1 0,-1-1 0,-2 0 0,0 1 0,29-3 0,-5 0 0,-7 2 0,-6 2 0,-10 1-331,-4 0 1,-10 1 0,-6 3 0,-3 4 0,-5 2-1,-4 1-519,-6 1 0,-7 4 0,-5 2 892,1 0 0,1-2 0,2-5 0</inkml:trace>
  <inkml:trace contextRef="#ctx0" brushRef="#br0" timeOffset="76">17154 18148 7569,'-11'-12'172,"2"2"0,5 3 1,8 3-1,6 2 1,5 2-1,6 2 1,4 0-1,5 2 0,5-1 1,1-2-1,4-1 1,-2 0 54,-3 0 1,-2 4 0,-9 0 0,1-2-1,-4-1 1,-1 1 0,-2 0 0,-3 3-1365,-2 2 1,-1-5 1136,-1 2 0,0 2 0,1 1 0</inkml:trace>
  <inkml:trace contextRef="#ctx0" brushRef="#br0" timeOffset="77">22225 18136 7569,'-4'-15'94,"3"0"0,6 2 1,10 4-1,8 4 1,5 1-1,0-1 1,0 0-1,-3-1 1,1 1-1,-1 0 0,3 2 1,1 2-1,2 1 1,-1 0-1,-1 0 73,-1 0 0,-3 4 0,-6 1 0,-5 1 0,-5 3-167,-5 1 0,-13 7 0,-3 0 0</inkml:trace>
  <inkml:trace contextRef="#ctx0" brushRef="#br0" timeOffset="78">14196 18262 7569,'0'-11'85,"0"-1"1,1 2-1,2 1 1,1 4-1,-2 4 1,-2 7-1,-2 6 1,-2 4 18,1 2 0,-2 0 0,2 2 1,0-1-1,2 0 0,1-1 0,0-3 1,0-2-141,0-2 0,0 0 1,1 1-1,3-2 1,3-2 65,4-5 0,1-3 0,2-3 1,1-5-1,-1-2 0,-1-3 1,-1-1 32,-1-1 1,0 0 0,1 3 0,-2 1 0,-1 1 0,-3 1 94,-1 1 1,4 7 0,-3 2-1,1 8-153,-3 5 0,1 6 1,0-2-1,1 1 0,3 0 1,1 2-1,2 0-474,-1 2 1,5-4-1,2-1 1,1-2-1,0-3 1,2-3 468,0-2 0,2-6 0,0 3 0</inkml:trace>
  <inkml:trace contextRef="#ctx0" brushRef="#br0" timeOffset="79">14653 18502 7569,'0'-12'362,"1"1"1,3 0-104,4-1 0,2 6 0,1 1 0,1 1 0,-1 0 0,0 2 0,1 0 0,-1 4-175,1 1 1,-1 0 0,-1 5 0,-1 0 0,-1 3 0,-1 1 0,0 2-176,-3 1 1,-3 2-1,-1-3 1,0 1-1,0 0 1,-1 1-1,-3-1 1,-3-1-2,1-2 0,-3 0 0,4-1 1,0 1 113,0-1 0,6-5 0,7-2 0,3-2 0,3-2 0,4 0 0,2 0 0,6 0-237,2 0 0,2-4 0,3-1 0,0 0 215,1 0 0,-2-4 0,7 2 0</inkml:trace>
  <inkml:trace contextRef="#ctx0" brushRef="#br0" timeOffset="80">18091 18193 7569,'0'-11'159,"1"1"1,3 2-1,3 3 1,5 1-1,4 1 1,7-1-1,6 0 1,6-1 0,3-1-1,3-2 1,4 0-1,1 1-19,-1-2 1,-4 4 0,-3 1 0,-4 3-1,-2 1 1,-3 0 0,-2 0 0,-6 1-141,-4 3 0,-10 2 0,-1 5 0</inkml:trace>
  <inkml:trace contextRef="#ctx0" brushRef="#br0" timeOffset="81">20912 18216 7569,'-16'-1'128,"1"-3"1,5-2-1,7 0 1,14 2-1,9 1 1,12 1 0,8-3-1,8-2 1,6-2-1,3-1 341,4-1 0,-5 3 0,3 1 0,0-2 0,-5 0 1,-4 0-1,-7 3 0,-6 0-505,-6 4 1,-4 1 0,-8 1 0,-4 0-812,-2 0 1,-8 6 0,-6 4-1,-9 4 847,-8 0 0,-14 4 0,-3 0 0</inkml:trace>
  <inkml:trace contextRef="#ctx0" brushRef="#br0" timeOffset="82">21003 18410 7569,'1'-5'215,"3"4"0,2 5 0,2 2 1,0 3-1,-1 1 0,1 2 0,-2-1 1,1 2-1,-2 1-92,0 1 1,-2 1 0,-3-2 0,0 2 0,0-2 0,0-2-389,0 0 0,2-6 1,2-2 357,3-3 0,0-6 1,0-3-1,2-2 1,1-1-1,2-1 1,-1 0-1,0-2 61,1-1 1,-1-1 0,1 5 0,-1 1 0,1 2-159,-1 4 1,-3 3 0,-1 2 0,2 3 0,0 4 0,0 2 0,-3 1-30,-1 1 0,3 3 0,-3 2 1,0-1-1,1 2 0,-1-2 1,2 1-556,-1-3 0,0 2 0,2 1 0,-3-1 588,0 1 0,2-2 0,4-4 0</inkml:trace>
  <inkml:trace contextRef="#ctx0" brushRef="#br0" timeOffset="83">21517 18639 7569,'-5'-23'216,"4"5"0,-3 3 0,2 2 0,2 2 0,2-1 0,0 1 270,2 0 1,5 0 0,0 3 0,5 1-1,5 1 1,2 1 0,2 0 0,0 1-421,0-1 0,-1 4 0,-2-3 0,-2 3 0,-2 2 0,-2 3-402,-1 3 1,-7 3 0,-2 2 0,-3-1 0,-2 2 0,-3 1 0,-4 1 202,-2-1 0,-1 0 1,1 0-1,1 1 1,3-1-1,-1-1 1,2-2 258,0 1 0,1-1 0,4 1 0,1-1-48,3 0 1,3-4 0,4-2-1,0-1 1,1-1 0,-1 1 0,2 0-1,1 1 34,1 1 1,4-3 0,-2 2-1,-1 0 1,1 1 0,-3 2 0,-3 0-67,-3 1 0,1-3 1,-6 2-1,0 0 1,-3 3-1,-5 1 0,-7 2 1,-7 3-462,-6 0 1,-4 4 0,-7 4 0,-2 2 414,-4-2 0,-7-11 0,-3-4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2:30:14.0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3266 7252 7569,'-6'0'-633,"1"0"808,5 0 1,5 0 0,3 0 0,2 0 0,1 0 0,1 0 0,-1 0 0,0 0 0,1 0 0,-1 0 0,1 0 0,0 0 0,2 0-14,2 0 1,4 4-1,-1 0 1,3-2-1,0 0 0,2-2 1,2 0-1,2 0 1,0 0-1,1-2-202,0-1 1,-4 0 0,1-3 0,-5-1 0,-3 2 0,-1-1 0,-3 1 0,-3-1-19,-3-1 1,1 3 87,-6-3 0,1 3 1,-4-4-1,-1-1 0,-3 1 1,-2-1-62,-1 1 0,-2 0 0,4-3 0,0 0 0,-1-1 0,0 1 0,-2-1 0,0 0 16,1-4 0,4-1 0,-2-5 0,1 1 0,1-1 1,0-2-1,2 0 10,1 0 0,0 1 1,1 1-1,2 2 1,2 2-1,1 0 0,3 2 6,1-1 0,1 1 1,2 2-1,1-1 0,3 1 1,2 1-1,3 2 0,5-1 9,2 1 0,2-1 0,2 2 1,-2 3-1,0 3 0,-1 3 0,0 1 1,-4 0 12,-2 0 1,-5 6-1,-1 4 1,-1 4 0,-5 1-1,-2 2 1,-3 2-19,-2 2 0,-1 2 0,-4 1 1,0 2-1,0 2 0,-2-1 0,-1 3-29,-5-1 0,-1-3 0,0 4 0,2-2 0,-2-3 1,-1-1-1,-1-1 0,3-1 48,0-3 0,5 1 1,0-5-1,1-1 0,2-1 1,0-2-1,0 1 126,0-1 1,4-3-1,3-2 1,1 0 0,5-1-1,1 0 1,3-2-23,2-2 0,-2-1 0,2 0 1,2 0-1,-1 0 0,0 0 1,-2 0-256,-1 0 0,-1 0 0,-2 0 0,1 0 0,-1 0 0,-1 0 0,-2 0-1620,1 0 0,-5 0 1747,1 0 0,0 0 0,3 0 0</inkml:trace>
  <inkml:trace contextRef="#ctx0" brushRef="#br0" timeOffset="1">4877 6990 7569,'-5'-7'173,"5"-2"0,-2 4 1,6 0-1,3 0 1,1 3-1,3 0 0,0 2 1,2 0-1,1 0 1,2 0-1,1 0 1,0 0 46,1 0 0,1 0 0,4 0 1,0 0-1,1 0 0,1 0 0,2 0 1,-2 0-285,-1 0 1,-1-4 0,0 1 0,1-1-1,2 0 1,-1-1 0,-2 0 0,-4 0-473,-3 2 0,0-2 0,-5 0-789,0-1 1325,-4 3 0,-7-2 0,-7 5 0</inkml:trace>
  <inkml:trace contextRef="#ctx0" brushRef="#br0" timeOffset="2">4968 7275 9038,'11'0'233,"1"0"0,-1 0 0,1 0 1,0 0-1,4 0 0,4 0 0,4 0 176,3 0 0,4 0 0,-1-1 1,0-2-1,1-1 0,-1 1 0,0-1 1,0 0-307,-2 2 1,-3 0-1,-5 2 1,-2 0-1,-1 0-2365,-4 0 2262,0 0 0,-17 0 0,-3 0 0</inkml:trace>
  <inkml:trace contextRef="#ctx0" brushRef="#br0" timeOffset="3">18399 7081 7569,'-11'-22'121,"-5"0"0,1-8 1,1 7-1,1 7 1,2 3-1,2 3 1,5 4-1,8 6 1,6 7-1,4 7 1,2 7 2,-3 4 0,0 4 1,0 7-1,1 3 0,1 6 1,0 4-1,1 3 1,0 4-62,2 4 0,-9-29 0,1 1 0,1 3 0,1 0 0,-1 1 0,0 0 0,1 1 0,-1 1 1,1 1-1,0-1 0,1 2 0,1 0 0,1 3 0,1-1-42,0 3 1,1-1 0,1 1 0,2 0 0,-1-1-1,1 0 1,0-1 0,1 0 0,0 0 0,1 0 0,0 2-1,0-1 1,1 1 0,0-1 0,0 1 0,-1 0-11,2 0 1,-2 0 0,-1 1 0,-1 0 0,0-1 0,-1 0 0,0-1 0,0-1 0,0-1 0,0 0 0,0-1 0,-1-1 0,0-1 0,0 0-15,-1-3 1,0 0-1,-2 2 1,-1-1-1,0-4 1,-1-1-1,-1-1 1,-1 1 0,8 29-1,-4-3 1,-3-2-1,0-3 63,-1-4 1,-1-1 0,-1-11 0,-1-3 0,1-4 0,1-3-1,1-5 3,1-6 0,-2-3 0,-1-3 0,-2-1 1,2-3 5,2-1 0,-4-1 0,1-4 1,-1-1-33,0-3 1,3-2-1,-1-6 1,3 1-1,5 1 1,1 1-122,2 1 1,3 4 0,3-2 0,6 1 0,4 2-1,3 2 1,3 1 0,5 0 40,5 0 1,5 0 0,4 0 0,-28 0 0,0 0 0,3 0 0,0 0 0,3 0 0,1 0 0,2 0 0,0-1 0,1-1 0,1 0 70,2-1 0,1-2 1,0-1-1,1-1 1,2-1-1,-1 0 1,-2 1-1,0 0 0,-2 1 1,-1 0-1,-3 0 1,0 0-1,-2 1 1,0 0-3,-3 1 0,0 0 1,27-2-1,-7 4 1,-9-2-1,-9 1 1,-6 3-1,-5 3-169,-3 1 0,-6 1 0,-3-3 0,-4 3 332,-3 2 0,-3-6 1,-5-1-1,0-8 14,0-6 1,0 0-1,0-5 1,-1-1 0,-2-2-1,-1 0 1,2-1 0,0-1-178,2-3 0,0-2 0,0-7 0,0-2 0,0-4 1,0-5-1,0-5-16,0-5 0,2 23 0,2-2 0,0 0 0,0-1 0,3-3 1,0-1-1,3-4 0,-1 0 0,2-3 0,0-1 0,0-3 0,1 0 1,0-2-1,0-1-87,1-2 1,1-2 0,0-3 0,1-1 0,-4 19 0,0-1 0,1 1 0,-1 0 0,1 0 0,-1 1 0,1-1 0,-1 0 0,1 1 0,4-19 0,1 1-1,-2 1 1,0 1 74,-1 2 0,-1 1 0,-1 4 0,0 1 0,-1 1 0,-1 0 0,0 2 0,-1 1 0,-1 2 0,0 2 0,-2 2 0,-1 1 0,0 3 0,-1 1 0,-1 3 0,0 1 283,2-31 0,3 9 1,-4 8-1,-2 8 1,0 6-1,-2 7 0,0 5-1203,0 4-369,0 9 1,0 3-1,-2 9 1291,-1 6 0,-9 6 0,-6 6 0</inkml:trace>
  <inkml:trace contextRef="#ctx0" brushRef="#br1" timeOffset="4">19690 8120 7569,'0'-16'120,"-4"-1"0,-1-1 0,-2 7 1,-2 6-1,-1 6 0,-2 7 1,-2 7-1,-3 5 0,1 6 0,-2 3 1,1 5-1,0 3 0,0 2 1,1 3-1,2 1-207,1-1 1,3 1 0,2-5-1,4-2 1,3-4 0,2-4-1,3-3 1,5-1 161,5-2 0,3-3 1,3 0-1,-1-4 1,2-4-1,4-3 1,3-4-1,1-3-13,2-1 0,2-5 1,3-4-1,1-5 0,1-6 1,-1-4-1,-3-4-69,-4-1 0,2-6 0,-7-4 1,-2 0-1,-4-2 0,-3 1 1,-6-4-1,-5 1-44,-4 1 0,-1-2 0,0 3 0,-1 2 0,-4 3 0,-5 6 0,-6 3-110,-1 6 1,1 3 0,-3 7 0,-2 0 0,-3 4 0,-4 3-1,-2 4 1,0 5-1693,1 7 1853,-4 9 0,4 3 0,-6 4 0</inkml:trace>
  <inkml:trace contextRef="#ctx0" brushRef="#br1" timeOffset="5">20204 8931 7982,'-7'-5'313,"1"4"1,2-3-195,-4 3 1,0 2-1,-1 2 1,1 2-1,-1 1 1,-1 4-1,0 3 1,1 3-91,1 2 0,6 0 0,-2 3 0,3 1 0,1 2 0,0 0 0,1 0-50,3-1 1,7 0 0,8-1 0,4-2-1,2-2 1,5-2 0,1-2 0,6-1 17,3-2 1,1-4 0,5-4 0,0-3-1,-1-3 1,2-6 0,0-4 31,-1-2 1,6-11 0,-6 0-1,-1-6 1,-1-2 0,-6-1 0,-4 0-21,-4-3 1,-7-3 0,-8-3 0,-3 1 0,-6 1 0,-6 0-1,-9 3 1,-8 3-8,-10 4 0,-11 12 0,-9 2 1,-10 8-1,24 8 0,0 2 1,-3 1-1,-1 1 0,0 3 0,0 2-174,-2 1 0,0 2 0,1 2 0,0 2 1,1 0-1,2 1 0,2 0 0,2 0 0,-22 11 1,11-3-1,12-5 0,8-5-430,7-5 0,8-5 0,9 1 602,8-3 0,17-6 0,8-1 0</inkml:trace>
  <inkml:trace contextRef="#ctx0" brushRef="#br1" timeOffset="6">21288 8109 7569,'-45'-28'162,"4"5"1,3 1-1,4 10 1,3 8-1,5 7 1,2 4-1,2 5 1,3 2 0,5 2-293,5 2 0,0 1 0,4 4 0,0 1 1,0 1-1,3 2 0,0-2 0,4-2 234,1-4 1,1-1 0,6-4 0,3 0-1,1-3 1,2-3 0,2-2 0,1-1-4,0 0 0,0-1 0,4-4 0,0-1 1,0-3-1,-2-4 0,-2-1-170,-3 2 1,-1-7 0,-2 3-1,-5-3 1,-1-3 0,-5-1-1,-2-1 1,-3 0 136,-5-1 1,-2 2 0,-3 0-1,-2 3 1,-3 4 0,-1 3-1,0 3 102,-1 3 0,-2 2 1,-1 3-1,-1 6 1,-1 5-1,-2 6 1,1 5-272,-2 1 1,4 6-1,-2-2 1,6 3 0,6 0-1,5-2 1,5-6 0,5-3-57,7-3 0,6-10 1,13-2-1,4-4 1,5-4-1,3-4 0,1-6 227,-1-3 1,-1-6-1,-5 1 1,-3-3 0,-4 1-1,-6 1 1,-5 2-1,-3 0 33,-5 0 1,-2 4 0,-5-1 0,-1 2-1,-3 2 1,-3 0 0,-3 0 0,-3 4 1,-2 3 1,1 1-1,-4 1 1,0-2-1,2 2 1,-2 2 0,1 3-129,1 5 0,1-2 0,3 1 0,1-1 0,-1 0-63,1 3 1,5-2-1,3-1 107,6-1 0,3-1 1,5-4-1,2 0 0,1-1 1,3-2-1,-1-2 0,1 0-46,-3 0 0,-2-3 0,-2 3 0,-1 0 0,-2-1 1,-2-1 56,-3-2 0,-2-1 1,-5-1-1,-6-1 1,-7 1-1,-4 0 0,-3 1 1,-4 1 86,-5 1 1,-8 5 0,1 0-1,-1 1 1,0 2 0,2 2-1,2 1 1,6 4 69,7-1 0,4 1-369,10-4 1,6-1 0,5 1 0,6-1 0,6-2 0,3 0 0,4-2 105,2-1 1,4-1 0,0-6-1,2-3 1,-2 0 0,-2 2 0,-4 2-1,-4 3 33,-2 1 0,-7 2 1,-3 7-1,-5 5 125,-1 5 0,-5 2 0,3 6 0,0-1 0,0 3 0,2 0 0,2 1 0,1-4-74,0-2 1,1 2-1,3-6 1,4-1 0,2-3-1,1-2 10,1-1 1,-1-6 0,0 2-1,2-3 1,1-1 0,3-1 0,-1-2-1,2-2 22,0-1 0,-1-2 0,2-3 0,-3 0 0,-4-1 0,0-1 1,-2-2-1,-3-4-120,-3-2 0,-2-4 0,-4-1 0,-2-5 0,-4-2 0,-5-1 0,-4 1-239,0 3 0,-7 2 0,-7 7 0,-3 6 1,-4 8-1,-4 4 0,-4 7 317,-3 7 0,-3 3 0,-5 14 0</inkml:trace>
  <inkml:trace contextRef="#ctx0" brushRef="#br1" timeOffset="7">20421 7298 7569,'-30'-15'195,"4"-7"1,3-5 0,4 3 0,5 7-1,5 8 1,5 7 0,4 11 0,4 9 0,5 7-1,4 8 1,3 6 26,2 2-289,-4 6 0,12-6 0,1 3 0,6-2 0,5-5 0,4-5 0,5-6 0,4-4-7,2-7 1,4-1-1,-7-10 1,-3-1 0,-3-3-1,-5-4 1,-3-4 135,-7-2 1,-4-5 0,-3-2 0,-3-1 0,-5-2-1,-5-3 1,-5-2 0,-3-3 16,-1-1 0,-6 3 1,-5 0-1,-4 3 0,-4 4 1,-5 4-1,-4 2 12,-1 2 1,-4 4-1,2 3 1,0 3 0,-1 2-1,3 3 1,0 4 0,1 2-47,0 1 0,2 2 0,6 1 0,2 1 0,3 1 0,4-1 1,3 1-144,3 2 0,1-3 1,6 3-1,3 0 0,6-2 1,7 1-1,5-3 0,3-3 25,5-3 0,3 1 1,3-6-1,0-1 0,-3-4 1,-4-3-1,-1-1 94,1-3 0,-6-1 0,-1-1 1,-7-1-1,-4 0 0,-4-2 0,-1-3 1,-2-1 74,-3-2 0,-5-5 1,-6-3-1,-5 0 1,-7 0-1,-4 2 1,-7 4 83,-4 3 0,-1 2 0,-4 7 0,2 2 0,2 5 0,1 1 0,3 2 0,4 0-89,6 0 0,1 7 0,5 3 0,2 5 0,3 3 0,4 2 0,1 2-305,3 0 0,4 1 1,5 0-1,7 0 0,6-1 1,5-2-1,4-4 1,6-2 139,4-4 1,5-6 0,-5 0 0,-3-3 0,-3-2-1,-5-3 1,-4-3 171,-6-3 0,-4-2 0,-5-1 1,-3-2-1,-4-3 0,-5-2 1,-6-1-1,-8-2 111,-7 2 0,-7 0 0,-6 6 0,-2 1 0,-2 2 0,0 5 0,0 3-102,1 3 0,10 4 0,2 2 1,4 2-1,5 2 0,2 0 1,5-1-1,5 0-409,5 1 1,3 1-1,1 1 1,1 2-1,4 1 1,7 1-1,5 1-1257,5 0 0,5-3 1559,-1 2 0,1-2 0,-4-2 0</inkml:trace>
  <inkml:trace contextRef="#ctx0" brushRef="#br1" timeOffset="8">19415 7344 7569,'0'-18'161,"-1"1"1,0 7 0,0 4-1,2 6 1,1 6 0,2 6-1,0 3 1,0 3 0,0 1-1,1-2 1,0 1-196,0 0 0,3 0 1,-3 1-1,1-3 1,3-1-1,1 1 1,1-2-1,1-3 130,-1-3 1,1 2-1,0-4 1,4 2-1,3-2 1,3-1 0,5-2-1,4-2-85,2-1 0,1-5 0,1-4 0,3-5 0,4-5 0,1-2 0,-1-2-112,-4 0 0,-3-4 0,-6 1 0,-6 0 0,-8 1 1,-6-1-1,-5 0 114,-3 0 1,-9 2 0,-7 1 0,-10 2 0,-10 2-1,-5 5 1,-8 5 0,-6 5 261,-4 3 1,-3 6 0,3 4 0,-1 5 0,6 5 0,5 1 0,7 0 0,7-1-161,7 2 0,2-1 0,10 0 0,2-1 0,4 2 1,5 0-1,3 2-314,1 0 0,2 1 0,6 1 0,7 2 0,7-1 0,5-4 0,4-3 128,6-3 1,0-4-1,5-2 1,2-2-1,2-4 1,1-4-1,-3-4 1,-1-4 185,-2-2 0,-2-5 0,-6-1 1,-2-1-1,-6-1 0,-5 1 1,-6-5-89,-5-3 1,0-1 0,-6-4 0,-6-2 0,-7 0 0,-8 2 0,-6 3 0,-5 4 9,-5 4 0,-8 4 0,0 7 0,-2 5 0,-1 3 0,3 3 0,4 6 61,3 5 0,2 4 1,2 5-1,6 0 1,4 1-1,8 1 1,2 3-1,5 0-288,1 0 1,2-1-1,8-4 1,6-1 0,4 0-1,3-3 1,3-4 121,5-2 0,-1-7 0,5-2 0,2-3 0,1-2 1,0-4-1,-2-5 0,-5-5 178,-2-3 0,-6-1 1,-4-4-1,-5 0 1,-5 0-1,-4 0 1,-4 1-1,-5 0 140,-5 3 1,0-1-1,-5 6 1,-2 2-1,-4 5 1,-1 2-1,0 2-149,2 2 0,-2 2 1,-1 3-1,2 3 0,1 4 1,2 0-1,3-1 1,4-1-776,2-1 1,5-5 513,1 5 0,5-2 1,2 2-1,7-4 0,3-2 1,3 1-1,2 1 0,4-2-15,3 0 0,0 1 1,1 1-1,0-1 1,0-2-1,0-1 1,0 0 94,-1 0 0,-3 4 0,-1 0 0,0-1 0,-2 1 0,1 1 0,-4 2 0,-3 0 208,-3 0 1,-4 3 0,1-3 0,-4 2 0,-5 0 0,-7-1 134,-5 1 1,-10 5-1,-4 1 1,-2-1-1,-1 0 1,1 0-1,3 1 1,4-2-264,6-5 0,4 1 0,4-5 0,2 0 1,4 0-636,6 0 1,6-1 0,9-3 0,5-1 0,5-3 634,1-3 0,11-9 0,-1-1 0</inkml:trace>
  <inkml:trace contextRef="#ctx0" brushRef="#br1" timeOffset="9">20032 9308 7569,'-1'-11'157,"-3"0"0,-5 4 0,-3 3 0,-4 3 1,1 1-1,0 0 0,0 0 0,1 1 1,1 3-1,2 3 0,0 4 0,3 1 1,1 2-1,2 3 0,3 0 0,0 4-181,2 0 0,0 2 1,2 0-1,1 0 1,5 0-1,3 0 0,3-1 1,3 1 45,1 0 0,-3-4 1,4 0-1,1 0 1,2-1-1,1-2 0,-1 0 1,1-1 59,0-1 0,5-3 1,3-2-1,0-2 1,2-2-1,0-3 1,3-2-68,-1-4 1,-2 1 0,-1-9 0,0-3 0,-4-3 0,-4-2 0,-5-3 0,-5-4-69,-5-2 1,-6-1 0,-6-5 0,-6 1 0,-6 1 0,-8 3 0,-8 3 228,-6 3 0,-4 6 1,-8 4-1,0 5 0,-1 6 1,1 1-1,1 4 0,2 1 76,3 5 0,10 2 0,1 2 0,5-1 1,7 0-1,2 2 0,6 2-356,3 4 0,4 0 1,5 3-1,0 2 1,2 0-1,5 0 1,5 0-1,5 0-185,3-1 1,2 1 0,1-8 0,-1-2 0,1-2 0,0-2 0,-1-2 268,-3-4 1,1-3 0,-5-1 0,-1 0 0,-1 0-1,-3-1 1,-2-3 180,-5-4 0,2-5 0,-1-4 0,-1-1 0,-2-1 0,0 0 0,2 0-155,1-1 0,0 3 0,-4 2 1,-2 4-1,-2 2 0,-3 2 1,-3 2-54,-2 3 1,0 1 0,-4 2-1,-3 1 1,-2 5 0,-2 2-1,0 3-723,0 1 0,4 5 770,0 1 0,5 7 0,-2 4 0</inkml:trace>
  <inkml:trace contextRef="#ctx0" brushRef="#br1" timeOffset="10">6373 6681 7569,'0'-16'140,"0"3"0,0 0 1,0 6-1,0-2 1,0-1-1,-1 0 0,-2 3 1,-1 7-1,2 8 1,0 4-1,2 5-86,0 1 0,0 5 0,0 5 0,0 1 0,-1 2 1,-1 4-1,-3 1 0,-1 3 0,0-3-307,0 0 207,3 3 1,-7-3 0,4 1-1,-2-6 1,2-3 0,1-2 0,2-2-1,2-4-124,1-2 1,0-3 0,0-4 0,1 0-159,3-4 0,-1-6 1,4-7-1,2-3 1,1-5 327,2-2 0,-1-8 0,0-6 0</inkml:trace>
  <inkml:trace contextRef="#ctx0" brushRef="#br1" timeOffset="11">6396 6738 7569,'0'-17'109,"-4"-4"0,-1 7 0,0 3 0,0 2 0,2 0 0,2-1 941,1-1 0,0 2-925,0 5 0,5 14 1,3 14-1,2 3 1,1 2-1,1 0 1,0 3-146,3 1 0,-2 5 0,4 1 0,-2 1 0,1 0 0,1 0 0,1-1 0,-2-2-169,1-2 0,2-2 0,-3-2 1,1-5-1,-1-3 0,-2-3 0,-1-2-192,-2-1 1,1-2 0,-2-4 0,-1 0 0,-3-3 380,-1 0 0,-1 0 0,-4 3 0</inkml:trace>
  <inkml:trace contextRef="#ctx0" brushRef="#br1" timeOffset="12">6304 7195 7569,'-11'-5'2826,"-1"-3"-2792,6-2 0,10 4 0,9 2 0,4 3 0,8 1 0,4 0 0,5-1-357,4-3 0,-1 3 0,3-3 0,0 1 0,-3 1 1,-1-3 322,2-2 0,3 0 0,5-5 0</inkml:trace>
  <inkml:trace contextRef="#ctx0" brushRef="#br1" timeOffset="13">6910 6738 7569,'-18'-26'354,"4"0"0,5 5 0,5 4 0,3 5 0,0 1 458,-3 4 0,3 4 1,-3 11-825,3 7 0,1 10 1,0 6-1,0 2 1,1 1-1,1 0 1,3 1-186,2-1 0,-3 0 1,2 0-1,0 1 0,-1-2 1,2-3-1,-2-3-155,0-3 1,0-2-1,-3-3 1,2-4 0,-1-3-1,-2 0 1,-1-1 351,0 1 0,0-1 0,0 1 0</inkml:trace>
  <inkml:trace contextRef="#ctx0" brushRef="#br1" timeOffset="14">6795 6727 7569,'0'-23'15,"0"5"0,0 3 0,0 2 0,0 2 0,2 0 119,1-1 0,0 2 1,5 1-1,1 3 0,2 1 1,3 1-1,2 0 26,2 0 0,1 0 1,4 4-1,0 2 1,0 0-1,0 2 1,-1 0-1,1 0-71,0-1 0,-4 5 0,-1-3 0,0 1 0,-2 3 0,-1 2 0,-3 0-134,-3 0 0,-7 2 0,2 1 0,-3 3 0,-3 2 0,-5 3 0,-7 5 1,-5 1-40,-5 0 1,-2 0 0,-1-3 0,-2 2 0,0-2 0,3-2 0,6-3 127,5-1 0,2-3 1,3 1-1,2 1 1,4-1-1,3-1 1,2-2-1,3 0 202,4 1 1,7-2 0,5 2-1,6-3 1,4-4 0,5-1 0,1-2 93,2-3 1,0 1 0,-5 0 0,-1 0 0,-4 0 0,-3-2 0,-4 0-564,-3 3 0,-3-3 1,-5 5 222,-2-1 0,-3 6 0,-5 7 0</inkml:trace>
  <inkml:trace contextRef="#ctx0" brushRef="#br1" timeOffset="15">7481 6715 7569,'0'-11'28,"0"0"0,1 0 0,1 3 1,2 0-1,-2 0 0,-5 2 1,-3 5 375,-1 7 1,2 4 0,4 12 0,-2 3 0,0 4 0,0 6 0,2 3 0,1 2-347,0 3 1,0-2-1,0 0 1,1-2-1,2-2 1,2-3-1,1-2 1,2-3-389,-2-1 1,4-7 0,-3-5 0,-1-4 0,-1-1 0,-1-3-2208,0 0 2537,-1-5 0,-8-3 0,-1-7 0</inkml:trace>
  <inkml:trace contextRef="#ctx0" brushRef="#br1" timeOffset="16">7275 6750 7569,'-6'-23'190,"1"5"0,6 3 1,3 2-1,5 3 0,3 1 1,5 3 112,1 1 0,6-3 0,6 4 0,4 2 0,3-1 0,3 1 0,0-2 0,3 1-262,2 2 1,-1 6 0,-2 3 0,-4 2 0,-4 1 0,-4 1 0,-8 0-213,-5 4 0,-4-2 1,-3 3-1,-3 1 1,-4 0-1,-6 2 1,-6 2-1,-5 2 41,-5 3 0,-7-3 0,-3 2 0,-2-2 0,1-1 0,-2 0 1,-1 0 165,-1 0 0,3-4 0,3-1 0,3-2 0,5-2 1,2-1-1,5-2 0,4 1-1,6-1 1,1 0-1,4 0 1,3-3-1,6 0 1,7 1-1,5 0 9,3-2 0,2 2 0,4-4 0,-2 1 1,1 0-1,-1 0 0,-1 2-61,-1-2 1,-1 3 0,-5-4 0,-2 1 0,-2 2 0,-2 0 0,-1-2 0,1 0-94,-1 1 1,0-5 0,-3 2-1,-1-3 1,0-2 0,1-3 315,-1-3 0,-1-9 0,-1-3 0,-1-3 0,-1-5 0,1-4 0,-2-2 47,-1-1 1,3-4 0,-4-1 0,-2-2 0,1-1 0,0 0 0,0 2-117,0 0 0,-2 2 0,-1 4 0,0 1 0,0 4 0,0 5 0,0 5-226,0 2 0,1 3 0,2 8 0,2 7-66,1 9 1,2 8 0,3 9 0,1 3 0,-1 5 0,1 4 0,0 5 8,4 5 1,-8 0-1,5-3 1,0-2-1,1-2 1,0-4-1,-2-4-193,0-3 1,-1-3-1,1-5 1,-2-2-1,-1-1 1,-2-2-1,1-1 339,-2-3 0,-1 3 0,-5 1 0</inkml:trace>
  <inkml:trace contextRef="#ctx0" brushRef="#br1" timeOffset="17">7960 7207 7569,'-11'-12'364,"5"5"0,3 0 1,6 1-1,4 1 1,5-2-264,3 1 1,8 2 0,7-2 0,3 0 0,1 1 0,1-2 0,-1 2 0,0-1-464,0-1 0,-1 5 0,-1-3 0,-3 1 0,-1-1 362,-2-1 0,-2-2 0,-1-3 0</inkml:trace>
  <inkml:trace contextRef="#ctx0" brushRef="#br1" timeOffset="18">8577 6795 7569,'-18'-17'335,"6"1"1,5 8-1,1 1-43,0 2 0,3 4 0,-1 7 1,3 8-1,0 5 0,-2 7 1,-1 1-1,2 6-353,1 4 0,1-1 1,0 2-1,0-3 0,1-2 1,1-1-1,3-4-341,2-4 0,-5 0 0,3-9 0,-1-1 550,0-1 1,0-8 0,-4-5 0,-1-6-1,-3-6 1,-4-3 0,-2-4 89,-1-2 1,-1-7 0,2-1 0,1-3 0,1-1 0,1-1 0,1 2 0,0 4-76,1 4 1,4 6 0,-3 3-1,4 3 1,4 6-325,4 6 1,3 10 0,4 10 0,6 5 0,4 3 0,4 1 0,2 2 0,-1 2-68,2 2 1,0-1 0,-1-1 0,-2-1-1,1-3 1,-2-3 0,0-4 179,-3-5 0,-2-6 1,-4-3-1,-4-5 1,-2-1-1,-2-4 0,1-3 1,-1-6 765,0-7 1,-3-5 0,-2-3-1,-1-5 1,-2-3 0,-2-4 0,-1-3-485,0 1 0,0-4 1,-1 6-1,-2 3 1,-2 3-1,-1 6 1,-2 1-1,2 4-1409,2 2 1,-1 6-1,1 8 1175,2 4 0,1 8 0,1 11 0</inkml:trace>
  <inkml:trace contextRef="#ctx0" brushRef="#br1" timeOffset="19">9765 6795 7569,'-12'-17'144,"1"0"0,1 6 0,1-1 0,3 1 0,-1-1 0,1 1 0,-3 1 0,-1 1 0,-2 1 0,0 1 0,-3 0 0,-4 4 0,-3 1 0,-1 2 0,-1 2 0,-1 1-4,-2 5 0,-5 7 0,2 6 1,-3 4-1,-1 5 0,-1 5 1,2 1-1,3 3-156,3-3 0,8-4 0,4-1 1,2 0-1,3 1 0,2 0 0,6-3 1,6-1-60,7-3 0,6-1 1,7-1-1,4-1 1,5-3-1,5-5 1,2-4-1,3-4 83,2-1 0,-4-2 1,-5-6-1,-4-2 0,-5 0 1,-4-1-1,-4-1 82,-4-1 0,-3-3 0,-1 0 0,-2 0 0,-3-1 0,-1-1 0,-3-1-36,0-1 1,-2-4 0,-2 4 0,-1 0-1,-6 0 1,-4 1 0,-3 2 0,-2 3-65,-2 0 0,-2 4 1,-1 2-1,-1 1 1,-1 2-1,-2 2 1,3 0-1,2 3-83,3 1 0,9-2 0,0 4 1,4 1-1,6 1 0,6 1-87,9 1 1,11-2 0,5-2 0,7-5 0,7-1-1,3-2 1,0-2 136,-1-1 1,-1-8-1,-2-4 1,-2 0-1,-4 0 1,-4-2-1,-3 1 1,-4-2 246,-3 0 0,-5 0 1,-2-2-1,0 1 1,-4 0-1,-3 1 0,-4 2 1,-1 1 296,-2-1 0,-2 1 0,-1 4 0,-1 1-318,-3 2 1,1 3-1,-3 6 1,1 3-384,2 4 0,2 2 0,1 2 1,0 4-1,1 3 0,2 2 1,2 2 21,1 0 0,6-4 1,4 0-1,1 1 0,1 1 1,-1-2-1,4-4 0,0-2 75,2-2 1,-1-5 0,-2-1 0,-1-1-1,0 0 1,0-1 0,-1-2-446,-2-1 1,0 0 0,-5 0 547,0 0 0,1-5 0,-1-2 0</inkml:trace>
  <inkml:trace contextRef="#ctx0" brushRef="#br1" timeOffset="20">10005 7012 7569,'-4'-7'209,"1"0"1,5 2 0,5 3-1,7 1 1,5 1-221,3 0 0,2 0 0,3 0 0,4-2 0,5 0 0,2-2 0,-3 0 0,-2 0-278,-2 1 1,-6-3-1,2 4 1,-4-2 288,-4 2 0,-3-10 0,-4-1 0</inkml:trace>
  <inkml:trace contextRef="#ctx0" brushRef="#br1" timeOffset="21">9948 6773 7569,'0'-12'166,"2"1"0,7 1 1,9 1-1,7 1 1,6-1 34,4-1 1,4-1 0,6-1 0,-2 1 0,-1-1-1,1 2 1,3 1 0,1 2-161,-2-2 1,-1 2 0,-11 1 0,-3 0-1,-5 1 1,-4 0 0,-6 2 246,-2 2 0,-2 3 0,-1 5 0,-2 5-301,-4 5 0,-2-1 0,1 6 0,0 2 0,0 1 0,0 3 0,-1 3-66,2 2 1,0 1 0,-3 0 0,1-1-1,2-1 1,0-3 0,0-1-28,0-2 0,3-7 0,-3-4 0,0-2 0,0-2 278,0 0 1,-1-6 0,-3-5 0,-1-6 0,-3-5 0,-3-5 0,-3-3-90,-2-2 0,1-3 0,-1-2 0,1-2 0,-1-1 1,1-2-1,0-2-34,-1-2 1,2 5-1,1 1 1,3 1-1,1 4 1,2 3-1,2 6-118,1 2 1,1 3 0,3 4 0,4 6-116,2 6 0,2 6 0,4 3 0,1 4 1,2 2-1,0 1 0,1-2 0,-1-1-8,0 2 0,-2-5 1,4-1-1,-4-2 0,1-3 1,-1-2-1,-1-4 275,-2-3 0,0-2 1,0-3-1,1-4 0,1-2 1,-1-3-1,0-2 0,-1-3 209,-1 1 1,-6-1-1,1 4 1,-1-3-1,0 1 1,-2-1 496,0 3 1,-4 4-1,3 7-733,-3 6 1,-2 11 0,-2 5 0,-2 4-1,0 3 1,0 3 0,1 1-480,-1 2 1,4 7-1,-3-4 1,3 0 0,2 1-1,2-1 1,2 2 422,1 1 0,7-5 0,5-5 0</inkml:trace>
  <inkml:trace contextRef="#ctx0" brushRef="#br1" timeOffset="22">11421 6784 7569,'-5'-11'324,"4"-1"1,-5 2 0,3 4-1,-1 6 1,0 7 0,0 7-1,-1 5-183,-1 3 0,-1 6 0,0 1 0,2 1 0,1 1 1,0 1-1,2-1 0,0 0 0,2-3-265,0 0 0,7-6 1,3 3-1,5-6 0,3-3 1,3-2-1,5-1 1,4-3 79,3-3 1,5-1 0,2-8 0,-2-2 0,-1-3-1,-6-3 1,-3-2-275,-6 1 1,-5-1 0,-6 1-1,-4 0 1,-3-1 0,-4 1 317,-4-1 0,-12-4 0,-8-2 0</inkml:trace>
  <inkml:trace contextRef="#ctx0" brushRef="#br1" timeOffset="23">11272 6990 7569,'5'-7'135,"-1"-3"0,6 4 0,4-2 0,4 2 0,6-1 0,4 1 1,4-2-170,2 2 0,-2 0 0,5 3 0,-4-1 1,-4 1-1,-1-1 0,-3 0 0,-1 1-1545,-1 2 1579,0 1 0,-5 0 0,-2 0 0</inkml:trace>
  <inkml:trace contextRef="#ctx0" brushRef="#br1" timeOffset="24">11318 6693 7569,'0'-18'170,"1"4"1,3 4 0,5 3 0,5 1 0,6 0-31,6-3 1,5-1 0,10 0-1,5 1 1,1 2 0,0 1-1,-2 1-88,1 0 1,-5 1-1,-3 4 1,-3 0-1,-3 0 1,-4 1 0,-5 2-1,-3 2-22,-2 1 0,-2 2 0,-6 5 1,-2 2-1,-3 5 0,-1 5 1,0 6 83,-2 2 0,-1 1 0,-1 2 0,0 0 0,0 4 1,0-1-1,0 0 0,0-2-194,0-1 0,0-7 0,0-2 0,0-4 0,0-4 0,0-4 1,0-3 126,0 0 1,0-7-1,-1-5 1,-1-8 219,-2-6 0,-5-5 0,3-7 0,-2-5 0,0-2 0,1-1 0,-1 0-202,1-1 1,4 1 0,-1 1 0,3 3 0,0 4 0,-2 6 0,-1 5-239,2 2 1,2 7 0,5 3 0,5 6 0,5 6 0,4 5 0,4 6-30,3 5 0,4 1 1,-2 3-1,0 0 0,0 0 1,-2 2-1,0-2 150,-3-2 1,2-5 0,-7-3 0,1-3-1,-1-5 1,-2-3 275,-2-4 1,-1-3 0,-3-2-1,-1-5 1,-3-4 0,-1-5-1,-2-4 1,-2-4-36,-1-2 0,0-3 0,0 1 1,-1-2-1,-2-1 0,-2 0 1,0 1-1,0 1-645,2 0 1,2 2 0,1 4-1,0 3 1,0 4 0,1 2-1,4 3 456,7 2 0,4-2 0,7 4 0</inkml:trace>
  <inkml:trace contextRef="#ctx0" brushRef="#br1" timeOffset="25">12700 6624 7569,'0'-23'1209,"0"5"1,0 3-1035,0 3 0,0 8 0,0 6 0,0 10 0,0 5 0,0 8 0,0 4 0,0 5-243,0 4 1,1-2-1,2 2 1,1-3 0,-1 0-1,1-2 1,0-2-383,-1 0 0,-2-7 0,-1 0 0,0-5 0,0-3 0,0-2 450,0-1 0,-5-1 0,-2-1 0</inkml:trace>
  <inkml:trace contextRef="#ctx0" brushRef="#br1" timeOffset="26">12369 6624 7569,'5'-18'146,"-3"2"0,7 6 1,4 1-1,5 1 0,3 1 1,3-1-1,4 2 0,5-1-56,4 1 0,5 3 0,-3 0 0,2 1 0,1 2 1,0 0-1,-2 0 0,0 0-1185,-4 0 1,0 0 1094,-2 0 0,1-5 0,-1-1 0</inkml:trace>
  <inkml:trace contextRef="#ctx0" brushRef="#br1" timeOffset="27">13180 6521 7569,'-12'-3'42,"1"-3"0,-1 0 0,1-2 0,0 1 0,-1 1 0,1 0 448,-1 4 0,0 1 0,-2 1 0,-2 0 1,2 0-1,2 1 0,2 3-394,2 3 0,2 7 0,3 3 0,-1 1 1,2 2-1,2 1 0,2 2-240,2 0 1,5 0-1,0-1 1,5-2-1,4-1 1,1 1 0,0 0 10,1-1 0,5 2 0,2-6 1,0-1-1,-1-1 0,1-1 1,-2 1-1,-2 0 179,-4-3 0,-2-1 1,-6 2-1,1 1 1,-2-1-1,-3 0 0,-4 0 235,-6-4 1,-9 7 0,-11-2 0,-8 2 0,-5 1-1,-5 0-256,0-1 1,-2 2-1,5 1 1,1 1-26,2 2 0,1 2 0,-1 0 0</inkml:trace>
  <inkml:trace contextRef="#ctx0" brushRef="#br0" timeOffset="28">6441 7926 7569,'0'-11'141,"0"3"0,-1 2 1,-1-1-1,-4 2 1,0 0-1,-3 3 1,-1 0-1,-3 4 1,-1 3-1,-2 6 1,-2 7-1,-1 5 1,1 2-23,3 2 0,2 5 0,3-3 0,3 2 1,3 1-1,3 1 0,1-2 0,1-1 1,3-2-249,3 0 1,3-1 0,3-5-1,1 1 1,3-1 0,0-3 0,4-4 61,0-2 0,2-3 1,1-1-1,2-3 1,2-1-1,1-4 1,1-3 154,-1-6 1,1-3 0,-4-4-1,3-4 1,1-3 0,-4-2 0,-3-1-1,-3-3 89,-1-2 0,-6 0 1,-2-4-1,-5-1 0,-6 1 1,-4-1-1,-5-1 0,-6 1-150,-8 2 1,-9 3-1,-9 3 1,-3 6-1,-7 7 1,-5 8-1,-3 5-299,-2 4 1,5 5 0,9 6-1,8 3 1,8 0 0,8 4-1,8 0-474,8 2 1,4 0 745,3 0 0,10 0 0,3-1 0</inkml:trace>
  <inkml:trace contextRef="#ctx0" brushRef="#br0" timeOffset="29">6921 7960 7569,'-18'-17'847,"4"1"1,4 5-562,3 3 0,4 5 0,-2 6 0,1 6 0,0 5-262,2 5 0,1 4 0,2 4 0,1 3 0,3 3 0,2 1 0,0-1-81,0-2 1,2 1-1,-4-5 1,1 1-1,2 0 1,-2-2-1,-1-3 1,-1-4-606,0-4 1,3-3-1,-3 0 662,-1-1 0,-7 1 0,-3-1 0</inkml:trace>
  <inkml:trace contextRef="#ctx0" brushRef="#br0" timeOffset="30">6887 8200 7569,'1'-6'265,"3"1"0,3 1 1,4 0-1,1 2-6,4 0 0,1-1 0,7-3 1,3 1-1,2-1 0,2 1 1,-1-1-1,1 1-390,-2-1 1,-1-1 0,-5 3-1,-2 2 1,-2-1 0,-4 0 130,-2 0 0,-1-1 0,-1 4 0</inkml:trace>
  <inkml:trace contextRef="#ctx0" brushRef="#br0" timeOffset="31">6910 7949 7569,'0'-15'528,"2"-1"1,6 4 0,8 2 0,8 2 0,7-1-270,2-1 0,1-1 1,2-1-1,0 1 1,2-1-1,1 2 0,-3 3 1,0 3-260,-3 2 0,-6 2 0,0 0 0</inkml:trace>
  <inkml:trace contextRef="#ctx0" brushRef="#br0" timeOffset="32">8246 7663 7569,'-12'-15'177,"1"1"1,0 3 0,0 4 0,4 6-1,4 8 1,6 5 0,3 9 0,2 5 37,-1 8 1,2 2 0,4 5 0,0-2 0,-3-1 0,0 0 0,0 0 0,2-1-322,-1-2 0,-3-4 0,-2-2 0,0-1 0,-1-3 0,0-1 0,-1-2 1,0-3-510,0-4 1,0-2 0,-3-2 614,3 1 0,-3-6 0,4-1 0</inkml:trace>
  <inkml:trace contextRef="#ctx0" brushRef="#br0" timeOffset="33">8600 7846 7569,'-5'-11'812,"-3"-1"-517,-2 1 0,-1 10 0,-1 6 0,1 7 0,-1 9 1,1 4-1,1 6 0,1 2-356,1 1 0,6 1 0,-2 2 0,3 0 1,2-3-1,4-3 0,6-3-105,7-3 1,4-6 0,1-4-1,1-3 1,2-5 0,4-3 0,1-3 170,4-1 0,-4-6 0,7-5 1,-1-7-1,-1-4 0,-1-2 1,-3-1-1,-3-3 198,-3-1 1,-7 2-1,-5-4 1,-6 0-1,-4-4 1,-5-1-1,-7-2-183,-7 1 0,-8 6 1,-7 5-1,-8 3 1,-7 4-1,-4 5 1,-3 5-1,-1 6-454,-1 6 1,7 7-1,2 7 1,7 0 433,6 4 0,4 5 0,5 4 0</inkml:trace>
  <inkml:trace contextRef="#ctx0" brushRef="#br0" timeOffset="34">9525 7835 7569,'-8'-12'71,"2"1"0,0-1 0,1 1 0,0 0 0,2-1 0,2 1 1,1-1-1,0 1 0,0 0 0,-2 0 0,0 2 0,-2 2 403,2-2 0,0 5 1,2 5-1,0 11 0,0 8 1,0 8-1,0 4-433,0 3 0,2 3 0,1-1 0,5 1 0,3-2 0,5-3 0,1-4 0,2-1-241,0-3 0,-1-6 1,3-3-1,-4-4 1,0 0-1,-3-2 1,-2-3 160,0-3 1,-2-4 0,-2-5-1,-5-6 190,-1-7 0,-2-4 0,0 0 0,0-1 1,0 0-1,-2 0 0,0 1 170,-2 3 0,-1 7 0,3 4 1,-2 2-424,1 3 1,8 8 0,5 12 0,6 1 0,1 2 0,4 3 0,2 2 0,2 0-36,2-3 0,3 0 1,-2-7-1,0-1 1,1-2-1,-1-1 0,0-4 238,-3-3 1,-1-3 0,-2-1 0,-3-1 0,-4-4-1,-2-5 1,-3-5 192,-2-3 1,1-5 0,-6-5 0,-1-1 0,-5-3 0,-6-1 0,-5-2 0,-5-1-270,-2 2 1,2-2-1,1 10 1,0 2-1,2 3 1,0 6 0,5 4-1,3 2-1357,3 1 0,3 7 0,7 1 1332,6 6 0,16 9 0,8 3 0</inkml:trace>
  <inkml:trace contextRef="#ctx0" brushRef="#br0" timeOffset="35">11033 8075 7569,'-2'-13'67,"-2"-1"0,-2-1 1,-1 1-1,0 0 1,1 0-1,1-3 1,-2 0-1,1-4 0,-3 0 1,-1-2-1,-1-1 1,-1-2-1,1-2 1,-2 0-1,0-1 0,1 1 233,2 0 1,6-2 0,0 5 0,3 2 0,1 4 0,1 1 0,3 1 0,3 0-406,4-1 0,1 7 0,3-2 0,3 1 1,1 4-1,0-1 0,0 2 0,0 4-132,0 1 0,-5 4 0,2 3 0,-4 6 0,-2 7 0,-2 5 0,-4 5 190,-3 6 0,-3 3 1,-5 7-1,-5 3 1,-6 0-1,-5 1 1,-4-1-1,-1 0 111,0-3 1,2-5 0,3 0-1,1-2 1,5-3 0,4-5-1,5-5-11,3-5 0,1-2 0,7-6 0,5-1 0,7-2 1,6-6-1,6-4 98,3-6 0,7-7 0,1-4 1,-2-3-1,-3 0 0,-4 0 0,-2 3 1,-6 4-80,-4 2 1,-8 3-1,-3 1-724,-1 1 1,-1 7 0,-5 2 651,-3 10 0,3 0 0,-5 6 0</inkml:trace>
  <inkml:trace contextRef="#ctx0" brushRef="#br0" timeOffset="36">11798 7686 7569,'-22'-29'67,"4"4"0,6 4 0,4 6 0,3 2 0,2 2 0,2 0 0,1-1 0,1 0 131,3-4 0,0 4 0,6-4 0,4 4 0,3 0 0,3 2 1,2 2-1,0 5 0,0 1 0,-2 2-97,-1 0 1,-5 5 0,2 4 0,-4 5 0,-2 5 0,-2 4 0,-4 4-183,-3 3 0,-6 7 0,-4 2 1,-5 1-1,-4 0 0,-1 0 1,2-1-74,0-2 1,2-3 0,3-3-1,2-5 1,3-3 0,3-4-1,3-4 1,1-2 99,0-2 1,1 0 0,3-4-1,3-3 1,5-3 0,3-1 0,5-1-1,6-3 193,4-3 1,3-4 0,0-1 0,-2-2 0,-6-1 0,-4 2 0,-3 3 53,-1 2 1,-6 6 0,-5-3-150,0-1 0,-3 6 0,-3 0 0,2 7 0,0 3 1,2 3-1,-1 1-50,-2 1 1,4 1-1,2-2 1,4 3-1,1-1 1,2 1 0,3-3-1,1-3-13,2-3 0,5 1 1,3-6-1,1 0 0,3-3 1,2-4-1,3-5 104,1-5 1,-1 0 0,-7-3-1,-3-1 1,-3 0 0,-2-4-1,-3-2 1,-4-4 118,-2-1 1,-3-1-1,-2-4 1,-6-1-1,-6 1 1,-7 1-1,-8 1-180,-7 2 1,-9 6-1,-10 2 1,-4 9 0,-2 8-1,0 5 1,3 5 0,4 6-429,6 3 0,5 6 1,12-1-1,5 3 1,6 0-1,5 2 1,6 3 403,5 4 0,10 2 0,1 1 0</inkml:trace>
  <inkml:trace contextRef="#ctx0" brushRef="#br0" timeOffset="37">13168 7595 7569,'-21'-23'1151,"2"1"-990,3 3 0,9 11 0,3 11 0,3 13 1,1 6-1,0 6 0,0 2 0,1 3-88,3 3 0,-3-3 0,3 4 0,-3-1 0,-1-3 0,0-3 0,1-2 0,2-4-447,1-4 0,0 1 0,-4-6 0,0-1-970,0-1 1344,0-2 0,0-5 0,0-1 0</inkml:trace>
  <inkml:trace contextRef="#ctx0" brushRef="#br0" timeOffset="38">12848 7652 7569,'-6'-11'205,"-3"-1"1,7 1 0,2-1 0,4 1 0,3-1 0,6 1 32,5 0 1,8-1 0,5 1 0,3-1-1,3 2 1,2 1 0,2 2 0,1-1-324,-2 2 1,0-1-1,-7 5 1,-3-2-1,-5 2 1,-3 2-1,-4 3-63,-2 5 0,-6 2 0,-6 3 1,-4 1-1,-4 2 0,-5 2 0,-6 2 192,-8 2 0,-1 1 0,-4-2 0,2 0 0,2-4 1,-1 0-1,5-3 114,4-1 1,3-2 0,3 0 0,2 1-1,4-1-154,3 1 1,6-5 0,3 1-1,3 1 1,4 0 0,5-1-1,2-1 1,5-1-37,3 1 1,3-1-1,2 3 1,-2-2-1,-2 1 1,-1 0 0,-2-1 3,-3 2 1,-6 1 0,-4 2 0,-3-1 0,-4-1 0,-1 0 0,-2 1 98,-3 1 0,-7 2 0,-6-2 1,-8 0-1,-8 4 0,-7 1 1,-7 2-1,-2-1 5,1-1 0,3-2 1,6-5-1,3-2 1,4-3-1,6-2-76,5 1 0,12 0 0,4-4 0</inkml:trace>
  <inkml:trace contextRef="#ctx0" brushRef="#br0" timeOffset="39">14482 7504 7569,'-12'-21'110,"2"5"1,2 7 0,6 6 0,4 10-1,5 5 1,0 7 0,2 5 0,3 6-1,2 4 1,0 1 57,-2 1 0,-4-3 0,0-1 0,-1-3 0,0-1 0,-2-3 0,-2-1 0,1-2-469,-1-3 0,2-3 0,-1-4 0,-2-1-1574,-1 1 1875,-1-6 0,6 4 0,0-3 0</inkml:trace>
  <inkml:trace contextRef="#ctx0" brushRef="#br0" timeOffset="40">14310 7538 7569,'5'-14'40,"3"1"1,3 3 0,5 0 0,4 0 0,4-2-1,4 1 260,1-1 0,-2-2 1,2 2-1,0 2 0,-1-1 1,0 3-1,-3 0 1,0 3-265,-3 0 1,0 4 0,-2-3-1,-2 4 1,-1 4 0,-5 3-1,-3 3 1,-4 2-205,0-1 1,-3 2 0,-1 2 0,-6 4 0,-8 3 0,-3-1 0,-4 0 123,3-2 1,-5-2-1,4 2 1,1-3-1,0-4 1,3 0 0,1-2 234,3-3 0,7 4 1,0-4-1,6 2-180,4-1 0,7 1 0,3-4 0,0 1 1,4 2-1,1-1 0,4 1 0,1 0-15,-2-2 1,-5 4 0,-2-2-1,0 0 1,-2 1 0,-1-1-1,-4 1-1,-6 1 1,-4 3 0,-1 1 0,-3 2 0,-4 1 0,-10 0 0,-7 0 3,-6-1 1,-3 0-1,-3-5 1,-2 2-1,-2-1 1,-2 1-1,1-3 1,3 0-416,5 1 1,5-5-1,10-1 416,7 0 0,25-4 0,11 4 0</inkml:trace>
  <inkml:trace contextRef="#ctx0" brushRef="#br0" timeOffset="41">15030 7903 7569,'-5'-11'266,"4"-2"1,-3-1 0,2-1-1,2 0 1,0-2 0,0-2 0,0-4 102,0-3 0,0-3 0,0-6 0,0 0 0,2-2 0,0-1 0,2 0 0,0 1-296,1 3 0,-4-2 0,3 10 0,-3 0 0,-1 3 0,0 4 0,0 4 39,0 2-315,-5 2 0,4 11 0,-3 9 0,4 11 0,3 12 0,2 7 0,1 8 0,3 3-12,1 0 1,3 0 0,1-4-1,2-1 1,1 0 0,1-5-1,-2-5 116,1-8 1,-1-2 0,-2-4 0,1-2 0,-2-4 0,-3-2 0,-4-1-792,-1-1 0,3-3 890,-4-1 0,-10 1 0,-7 3 0</inkml:trace>
  <inkml:trace contextRef="#ctx0" brushRef="#br0" timeOffset="42">14904 7858 7569,'-6'-17'251,"1"8"0,6-2 0,3 2 0,5 1 0,5 2-258,5 1 0,7-3 1,6 3-1,5-1 0,4-2 1,0 1-1,0 0 0,-2 1-577,-2 0 0,-3 2 584,-3-4 0,2 1 0,-4-5 0</inkml:trace>
  <inkml:trace contextRef="#ctx0" brushRef="#br0" timeOffset="43">15464 7504 7569,'-12'-23'483,"5"2"1,0 5 0,2 4 0,3 2 368,1 0 1,1 1 0,0 5 0,1 10-868,3 6 1,-2 6-1,5 6 1,-2 3 0,-2 3-1,1 2 1,0 0-97,-1-2 0,2-1 0,0 3 0,0-2 0,1 1 0,0-2 0,2-4 1,-2-4 0,5-1 0,-3-5 1,5-2-1,2-3 0,1-3 1,0-2-1,3-3-107,3-1 0,1-1 0,-2 0 0,-1-1 0,-1-3 0,2-3 0,-1-5 1,0-2-2172,-1-1 2388,-5-5 0,3 2 0,-6-5 0</inkml:trace>
  <inkml:trace contextRef="#ctx0" brushRef="#br0" timeOffset="44">15989 7469 7569,'-11'-26'302,"1"0"0,1 3 0,2 4 1,2 3-1,2 3 262,-3 4 0,4 3 0,-6 5 0,-1 1 1,-1 6-1,-1 8-463,-1 9 0,1 6 0,0 8 1,0 2-1,3 2 0,1 1 1,2-1-332,3 1 1,2-5 0,3 0 0,5-5-1,3-6 1,3-2 0,3-1-1,1 0 1,1-5-1,4-4 1,-1-4-1,1-4 1,0-1 0,1-2-1,2-2 38,0-1 1,5 0 0,-5-1 0,0-3 0,-1-3 0,0-4 0,3-1 191,2-4 0,-5-6 0,3-8 0</inkml:trace>
  <inkml:trace contextRef="#ctx0" brushRef="#br0" timeOffset="45">16617 7412 7569,'0'-23'410,"0"2"0,0 2 0,0 3 0,0 4 0,0 0-91,0 1 1,-5 5-1,-2 2 1,-5 3-1,-3 1 1,-4 0-1,-3 0 1,0 1-290,-1 3 0,0 3 0,0 7 1,0 1-1,2 1 0,2-1 0,3 1 1,4 1-202,0-1 0,6 3 0,2-2 0,3 1 0,1 1 0,1 0 0,3 0-17,4 1 1,3-2-1,4 1 1,3 0-1,1 0 1,0-1-1,1-2 147,2-2 1,1-1 0,0-2 0,-1 1 0,1-2 0,0-1 0,-1-3 0,-2 0 170,-1 1 1,-5-5 0,1 3-1,-2-1 1,-3 1 102,-2 2 0,-3-4 1,-8 5-1,-4 1 1,-11 1-1,-10 3 1,-11 2-117,-8 4 0,-5-1 0,-4 1 1,2 1-1,6 0-117,5-1 0,-1 8 0,3-3 0</inkml:trace>
  <inkml:trace contextRef="#ctx0" brushRef="#br1" timeOffset="46">3929 9148 7569,'-10'-18'0,"2"6"96,-7 4 0,2 6 0,2-2 1,-1 2-1,0 2 0,-4 0 1,-3 2-1,-4 2 0,-2 4 1,-3 6-1,0 5 0,0 3 1,3 2-1,1 1 0,2 3 1,3 0-1,5 1-42,5 1 0,4-1 0,5 3 0,0-3 0,2 0 0,1-1 1,6 0-1,5-3 0,5-2-124,3-4 0,2-2 0,1-7 0,3-3 0,0-3 1,1-3-1,1-1 0,0-1 205,-1-3 1,-1-2 0,-4-7 0,2-1 0,-1-2 0,-2-2 0,-4-2-1,-3-2-16,-2-1 0,-5-1 0,-2-1 0,-2-2 0,-4 2 0,-5 1 0,-7 2 0,-7 2-67,-4 1 1,-6 5 0,-2-1 0,-3 3 0,-1 5 0,-2 3 0,1 4 1,0 4 1,0-1 0,8 8 0,3 2 0,2 4 0,5 2 0,1 0 0,5 0-182,2 1 1,7 2-1,-2 1 1,4 0-1,5-1 1,6 0-1,7-3-18,4-4 0,1 1 0,1-4 0,1-3 0,3-3 0,0-3 0,0-2 0,-2-2 269,2-3 1,-7-2 0,0-7-1,-3-1 1,-4-1 0,-1 0-1,-3 0 1,-3-1 8,-3 2 0,-3-2 0,-2-1 0,-3 1 1,-4-1-1,-6 5 0,-5 1-108,-3 4 0,-6 4 0,-1 0 1,0 3-1,2 3 0,3 5 1,1 2-1,1 2-35,3-1 0,3 0 0,6 1 0,1-1 0,3 2 0,0 1 0,4 1-150,1-1 1,6 0 0,4 0-1,5 0 1,6-3 0,5-3 0,6-3-1,2-2 149,1-2 1,-4-2 0,0-3 0,-2-4-1,-3-2 1,-1-3 0,-2-1 0,-3-2 222,-4-2 0,-4 4 1,-3-2-1,-4-1 1,-3-1-1,-1 1 0,-1 0-64,-3 1 1,-8 3-1,-7-1 1,-3 5-1,-5 5 1,-3 3 0,-2 2-180,1 3 1,0 2-1,5 6 1,3 1-1,4 0 1,3 3-1,3-1 1,4 0-269,5 0 0,3 2 0,1-3 0,0 1 0,1-1 0,2-1 0,3-2 0,3 1-67,4-1 1,2-5 0,0-2 0,4-3 0,3-1-1,1 0 366,0 0 0,0-10 0,-1-2 0</inkml:trace>
  <inkml:trace contextRef="#ctx0" brushRef="#br1" timeOffset="47">4797 9262 7569,'0'-23'365,"0"6"0,0 1 0,-2 4 0,-1 2 0,-5 2 0,-3 4 1,-5 3-13,-3 1 0,-2 1 0,-2 3 0,0 4 0,-1 3 0,0 4 0,0 3 0,3 1-434,4 0 0,-1 0 0,5 4 0,4 0 0,3 0 0,4 0 0,0-2-124,2-2 0,2 3 0,3-5 1,5 3-1,5-3 0,4 0 0,5-5 138,5-3 1,4-4 0,2-5 0,-1-1-1,-1-3 1,-3-3 0,-2-3 0,-1-3 185,-1-2 1,5-7 0,-6-5-1,-3 2 1,-6 1 0,-4 1-1,-5 0 1,-3 0 0,-8 2 0,-4 2 0,-6 2 0,-7 3 0,-4 3 0,-6 5 0,-2 3-36,-1 3 0,0 1 0,0 3 0,1 5 0,2 5 0,5 5 0,3 3-235,4 0 1,3 5 0,8 0-1,1-2 1,2 0 0,4 1 0,3 1-1,7-2-126,5-1 0,5-6 0,7-3 0,2-4 1,2-3-1,4-4 0,3-3 0,-1-2 298,-5-3 0,-1-2 1,-6-6-1,0 0 0,-4-2 1,-3-3-1,-6 1 229,-2-1 0,-7-3 1,2 2-1,-3 0 1,-2 2-1,-3 2 0,-4 1-112,-6 3 1,-4 2 0,-5 1 0,0 3 0,2 4 0,0 4 0,2 3-1,-1 4-217,-2 0 1,5 0-1,1 2 1,4 1-1,2 1 1,1 0-1,2 1 1,2-1-140,3-1 0,0-1 0,2-2 0,2-1 0,1-2 0,5-4 0,2-3 321,2-1 1,-1 0 0,1-1-1,-1-3 1,0-4 0,1-2-1,-2-1-63,-2-1 1,0 1 0,-4-1 0,-3 1 0,-4 1 0,-9 2-41,-6 4 0,-3 3 0,-2 1 0</inkml:trace>
  <inkml:trace contextRef="#ctx0" brushRef="#br1" timeOffset="48">5779 9000 7569,'-11'-8'119,"-1"2"1,1 1 0,1 1 0,1 0 0,0 0 0,-3 2 0,-2 0-1,-1 2 1,-1 2 0,-2 1 0,0 5 0,2 2 0,-1 3 0,-1 2-1,-1 5 191,0 6 0,2-1 0,-4 6 0,3 0 1,2 2-1,2 2 0,1 0 0,3 2 1,3 2-311,3 2 1,4-4-1,5 1 1,6-3 0,8-2-1,7-1 1,4-3 6,3-1 1,6-6 0,3-7 0,3-4-1,0-3 1,1-4 0,0-4 145,-1-4 0,-4-6 0,-3-7 0,-4 0 1,-3-4-1,-6 0 0,-3-3 0,-6-3 65,-3-4 1,0-2-1,-9-1 1,-3-1-1,-5-2 1,-7-1-1,-7 1 1,-6 0-510,-7-1 1,-4 6 0,-11 1 0,-1 4 0,0 8 0,0 4 0,3 6-225,-1 3 0,11 2 0,5 4 1,7 2-1,7 5 0,4 5 515,3 5 0,3-3 0,5 2 0</inkml:trace>
  <inkml:trace contextRef="#ctx0" brushRef="#br1" timeOffset="49">6658 9125 7569,'-15'-4'145,"0"-1"1,1 0-1,1 0 1,1 3-1,-4 0 1,-3 2-1,-2 2 1,-2 2-1,0 4 1,0 5-1,0 5 1,2 2-1,0 6 241,2 1 1,4 0 0,-1 4 0,2-1 0,5 0 0,3 0 0,3-1 0,2-1-224,1 0 1,5-5-1,4-6 1,5 0-1,5-3 1,2-3 0,2-3-403,0-4 0,5-3 1,2-4-1,2-3 0,-1-5 1,-5-3-1,-2-3 0,-1-2 420,0-3 0,-5 0 1,-3-2-1,-4-2 1,-3-2-1,-4-1 1,-4-1-1,-4-1-512,-4 1 0,-8 6 0,-7-1 0,-6 8 0,-4 4 0,-1 7 1,-1 4 330,1 6 0,5 8 0,1 5 0</inkml:trace>
  <inkml:trace contextRef="#ctx0" brushRef="#br1" timeOffset="50">7309 9125 7569,'-11'-11'209,"0"1"1,-1 2-1,1 3 1,-1 1 0,1 0-1,-1 2 1,0 2-1,-2 4 1,-1 3 0,-1 5-1,1 2 1,0 2 0,2 2-1,4 2 1,5 2-1,3 1-60,1-1 0,1 0 0,5-2 1,5-2-1,7-1 0,3-3 0,3-2 1,3-2-232,4-2 1,-2-3 0,1-6 0,1-2 0,-2-2 0,-3-1-1,-3-3 1,-4-1 157,-3-2 0,-4 0 0,-2-2 0,-2-1 0,-4-1 0,-4 1 0,-5 0 0,-5 1-69,-4 1 0,-8 2 1,-1 1-1,-6 1 1,-4 2-1,0 2 0,1 4-100,2 4 1,8-1-1,1 6 1,3 1 0,5 1-1,4 1 1,4 1 8,0-1 0,4 0 0,-2 1 0,6-1 0,5 1 0,2-1 0,2 1 0,4-2 69,3-3 1,4-2-1,2-5 1,2 0 0,-2-1-1,-1-3 1,-1-3-1,-2-2 191,-2 1 1,-2-2 0,-6 2 0,0-2 0,-4-1 0,-3-1 0,-3 1-95,-1 0 0,-2 3 0,-5 2 1,-4 1-1,-3 2 0,-4 2 0,-3 1 1,-5 1-182,1 3 1,-2-2 0,3 6 0,4 0 0,2-1 0,4 1 0,3 1-32,3 1 0,3 1 0,5 1 1,3-1-1,3 2 0,7 1 1,3 0-1,6-3 90,3-2 0,-1-6 1,4 0-1,-3-1 1,0-2-1,-4-2 0,-1-1 1,-2-5 216,-3-2 0,-7-3 0,-4-1 1,-3-1-1,-2 0 0,-3 0 1,-6-1-369,-8 2 1,-2 3-1,-11 2 1,0 3 0,-1 1-1,1 2 1,6 3 190,5 4 0,3 7 0,6 7 0</inkml:trace>
  <inkml:trace contextRef="#ctx0" brushRef="#br1" timeOffset="51">8280 9137 7569,'-11'-14'285,"-1"2"0,1 5 1,-1 2-1,1 1-8,0 1 0,-1 2 1,1 1-1,-1 0 1,1 1-1,-2 3 1,-1 4-1,-2 3 1,-2 3-148,-2 1 1,2 6-1,-1-2 1,0 1-1,1 0 1,4-1 0,5 0-216,5-1 0,3 4 0,2-5 0,3 1 0,5-3 0,5-2 0,5-1 0,4-2 85,4-3 0,2-2 0,5-5 0,0 0 0,-1-1 0,-2-3 0,-3-3 0,-3-5 236,-2-3 1,1 1-1,-9-4 1,-2 1 0,-4-1-1,-5-3 1,-3 0-118,-1-2 1,-5 1 0,-4 2-1,-5 2 1,-6 2 0,-4 3-1,-4 4-194,-2 6 1,1 1-1,-2 2 1,1 2-1,2 1 1,4 5-1,3 2 1,3 2-181,2-1 1,2 0-1,6 2 1,4 1 0,3 3-1,1-1 1,1 2 0,3-2-20,4 1 1,3-5 0,4-3-1,4 2 1,3-4 0,1-1 0,-1-3 393,1-2 0,0-1 0,0 0 1,-1-1-1,-3-2 0,-4-2 1,-2-1 271,-2-3 1,-1-1-1,-2-1 1,-4-2-1,-3-1 1,-2-1 0,-3 1-1,-5 1-247,-5 2 1,-4-1 0,-5 2 0,-1 2 0,-1 5 0,-2 1 0,2 4-1,2 0-862,4 2 1,2 9 0,6-1 0,1 5 716,2 3 0,8 2 0,7 1 0</inkml:trace>
  <inkml:trace contextRef="#ctx0" brushRef="#br1" timeOffset="52">9022 9182 8041,'-6'-17'250,"1"4"0,4 5 0,-3 1 0,-4 0 0,-2 5 0,-1 6 0,1 6 1,1 5-1,2 3 0,1 1-61,0-1 1,3 3-1,-1-3 1,4 1-1,3-1 1,3-2-1,3-2 1,5-1-205,3-2 0,2-1 0,3-2 0,3-4 0,0-3 1,3-2-1,1-4 0,2-5 249,-2-4 0,-3-3 1,-7 2-1,-3-4 0,-4-3 1,-2-1-1,-2 1 1,-5-1-137,-6 0 1,-5 0 0,-7 2 0,-4 0 0,-4 5 0,-3 2-1,-5 5-213,-2 3 1,0 2-1,2 5 1,3 3 0,2 3-1,6 4 1,2 0-190,4 0 0,7 1 1,2-1-1,1 1 1,0-1-1,1 1 1,2-1 19,1 0 1,5 0-1,3-4 1,2-3 0,1-3-1,2-1 1,1 0 385,1 0 1,2 0 0,-3 0-1,2 0 1,1 0 0,-1 0 0,-1 0 185,2 0 0,-4-1 1,2-2-1,-4-2-164,-3-1 1,-3 2 0,-6-2-1,-3 1 1,-4 2 0,-2 2-95,-1 1 0,-1 0 0,0 1 1,-2 3-1,-2 4 0,2 1 1,2-1-1,2 0-154,2 1 1,-1 1 0,5 1 0,2 1 0,2-2 0,2-1-467,2-1 1,5-5-1,-1 4 1,2-1 589,1 0 0,6 2 0,0 3 0</inkml:trace>
  <inkml:trace contextRef="#ctx0" brushRef="#br1" timeOffset="53">9890 8908 7569,'-11'-4'240,"0"1"1,-1 0 0,2 3 0,1 4 0,2 5 0,-1 4 0,0 4 0,1 4 0,-1 4 0,2 3 0,2 4 0,3 1 58,1 1 1,1-2 0,3 1-1,3 2 1,5 1 0,2-2 0,2-4-1,2-4-352,2-6 1,3 0 0,3-4 0,1-4 0,3-2 0,1-3 0,4-2 126,3-3 1,-3-2 0,3-5 0,-2-5-1,-3-4 1,-3-1 0,-4-2 0,-5-2 57,-2-2 1,-6-7-1,-2-3 1,-6-3-1,-3-4 1,-5-4 0,-6-1-1,-11 0-264,-12 1 0,-7 5 0,-8 0 0,-1 7 1,-2 8-1,2 10 0,2 7-516,4 3 1,4 9 0,8 4 647,3 7 0,-2 14 0,0 3 0</inkml:trace>
  <inkml:trace contextRef="#ctx0" brushRef="#br1" timeOffset="54">11101 9160 7569,'-6'-6'1764,"3"0"-2555,6 0 1,-1 1 0,6 5 790,1 0 0,6-5 0,3-2 0</inkml:trace>
  <inkml:trace contextRef="#ctx0" brushRef="#br1" timeOffset="55">11489 9125 7569,'-6'-11'1059,"2"-1"0,4 1-174,4 0 0,-1 4-1228,4 3 0,2 3 0,6 1 343,4 0 0,3 0 0,1 0 0</inkml:trace>
  <inkml:trace contextRef="#ctx0" brushRef="#br1" timeOffset="56">12049 9102 7569,'0'-11'5246,"0"0"-7394,0 4 2148,0 2 0,0 5 0</inkml:trace>
  <inkml:trace contextRef="#ctx0" brushRef="#br1" timeOffset="57">13054 8737 7569,'-11'-8'259,"0"-1"0,3 2 1,0 1-1,-1 4 1,-2 5-1,-3 6 1,-3 5-1,-1 5 1,-1 2 38,2 2 0,-4 4 0,5 1 0,-1 1 0,1 3 0,3 1 0,4 1 0,5-1-433,3-3 1,1 6 0,1-4 0,3-2-1,5 0 1,5-3 0,5-2 38,3-3 1,4-7 0,2 0-1,1-3 1,3-4 0,1-5-1,1-3 1,1-3 397,-1-5 1,-5-4 0,-2-1 0,-4-4 0,-3-2 0,-2-4 0,-3-4 0,-4-2-95,-2-2 1,-7-6-1,-2-3 1,-8 1-1,-7 0 1,-9 3 0,-8 5-1237,-5 4 1,-10 13 0,-1 9 1027,-7 10 0,-4 13 0,-10 11 0</inkml:trace>
  <inkml:trace contextRef="#ctx0" brushRef="#br1" timeOffset="58">14779 8703 7569,'0'-12'203,"0"1"0,0-1 0,-2 1 1,0 0-1,-3 0 0,-2 4 1,-2 2-1,-1 1 0,-1 0 0,-2 2 1,-2 0-1,-4 2 112,-3 0 1,0 5 0,-3 3 0,0 3 0,-3 3 0,-1 4 0,-3 2-1,1 5-339,0-1 0,-1 4 0,4 0 1,0-1-1,2 3 0,4-2 1,6 1-1,3 0-134,2 3 0,4-3 0,4 1 0,1 1 0,4-1 0,1-1 0,5-1 0,3-1 81,5 1 0,1-4 0,6 1 1,0-3-1,1-4 0,2-2 0,1-2 195,3-1 1,-4-6 0,3 0 0,1-2 0,-1-3-1,1 0 1,1-2-120,-1 0 1,-4 0 0,0-2-1,-3-1 1,-3-4 0,-2 0 0,-1-1-504,-3-1 1,-3-1-1,-3-1 1,-5-1 503,-1 1 0,-12-6 0,-3-1 0</inkml:trace>
  <inkml:trace contextRef="#ctx0" brushRef="#br1" timeOffset="59">14356 9137 7646,'-8'-4'678,"1"0"1,-2 0 158,-1-1 0,3 3 0,5-5 0,6 2-600,7 3 1,11-3 0,11 0 0,6-2 0,8-2 0,2-1 0,2 0-287,-3 2 0,-2 0 1,-5 2-1,-7 1 0,-6 0 1,-5 3-1,-4 0-3648,-4 2 3697,-7 0 0,-8 0 0,-7 0 0</inkml:trace>
  <inkml:trace contextRef="#ctx0" brushRef="#br1" timeOffset="60">15155 9365 7569,'-6'-11'126,"-3"3"1,5 0 0,3 1 0,4-1 0,4 2 0,5 0-1,3 0 1,4 0 0,4 0 0,5-2 0,5 1 135,4-1 0,6 4 1,-1-3-1,1-1 1,0 0-1,-3 2 1,0 0-1,-5 1-265,-3-1 0,-4 3 0,-6 1 1,-3 0-1,-4-2 0,-2 1-141,-2 2 500,-5 1 0,-2 0 0,-6-1-295,-2-3 0,-1 2 0,2-6 0,-2-1 0,0-1 0,-1-1-102,-1-1 1,5-1-1,-2-1 1,3-2 0,-1-1-1,0 0 1,-2-2 0,2-4 43,0-3 0,-2-5 1,1 0-1,0-2 1,2-2-1,1-2 1,0-1-1,0 2 42,0 5 1,0-1-1,1 5 1,2 2-1,2 2 1,1 3-1,3 2-29,1 1 1,2 1 0,-1 2-1,2-1 1,1 2 0,3 3-1,4 4-91,3 1 1,2-3 0,1 4 0,4 2-1,2 2 1,0 5 0,-2 6 0,0 7-47,0 3 1,-6 3 0,-4 3-1,-3 4 1,-4 3 0,-3 3 0,-3 2-1,-4 0 121,-3 1 1,-2 2 0,-3-3-1,-4 0 1,-2 1 0,-1-4-1,1-1 66,2-5 0,-2 2 0,2-7 1,-1-3-1,2-6 0,2-3 0,1-2 279,0 1 0,0-5 0,5 0 0,3-1-93,4 0 1,3-3 0,4 1 0,6-3-1,5-1 1,9-1 0,7-3 0,5-4 31,2-2 1,-1 3 0,-6 0 0,-4 1 0,-4 1 0,-3 0-1,-6 2-670,-4 2 0,-5 1 0,-4 0 0,-2 1 0,-3 3-4413,-3 4 4799,-13 7 0,-9 3 0,-11 4 0</inkml:trace>
  <inkml:trace contextRef="#ctx0" brushRef="#br0" timeOffset="61">3815 9993 7569,'-6'-6'263,"5"1"-47,-4 5 0,5-3 0,0 3 0,1 7 0,2 5 0,1 7 0,-2 4 0,0 4 0,-2 3 0,0 3 0,0 2 0,0-1-28,0 0 0,-4 4 1,0 0-1,1-1 0,2-1 1,1-3-1,0-2 0,0-3 1,1-2-97,3-5 0,-3-6 0,3 1 0,-1-5 78,1-3 1,-4-5-1,0-5-170,-7-2 0,-3-10 0,-1 1 0</inkml:trace>
  <inkml:trace contextRef="#ctx0" brushRef="#br0" timeOffset="62">4580 10119 7569,'4'-12'115,"1"1"0,1 0 1,3 0-1,1 3 0,1 0 1,1-1-1,-1-1 0,1 0 1,-1 1-1,1 3 0,-2-1 1,-1 2-1,-2 0 1,2 3-1,1 0 127,2 2 1,-1 0 0,1 0 0,0 0-1,2 2 1,3 1 0,-1 5 0,1 2-236,-3 2 0,-2 3 0,-2 1 0,-1 2 0,-2 2 1,-2 2-1,-3 1 0,-2 1-42,-4 2 1,-7 0-1,-7 3 1,-2 0 0,-2-1-1,0 0 1,0-3 0,2-2 8,-1-4 0,4-2 0,-1-6 1,1 1-1,3-2 0,3-1 0,2-3 327,1-1 1,7-1-1,2-3-124,10 3 0,6-3 0,10 3 0,4-3 1,3-1-1,3-1 0,2-1 0,0-2 60,1 1 1,3-2 0,-4 1 0,-2 1-1,-7-1 1,-6 0 0,-5 1 0,-3 2-454,-4 1 0,-7 0 216,-5 0 0,-15 5 0,-9 2 0</inkml:trace>
  <inkml:trace contextRef="#ctx0" brushRef="#br0" timeOffset="63">5722 10119 7569,'-6'-12'260,"0"5"-156,6-1 0,0 4 0,0-3 0,-1-1 0,-1 1 0,-2-1 0,3 0 0,3 2 0,6 1 1,2 1-1,3 0 0,1 1 78,1-3 0,5 5 0,-2-4 0,1 1 0,0 0 0,0 2 0,0 1 1,-1 1-1,-2 0-259,-2 0 1,-5 1-1,-3 3 1,-1 5-1,-3 3 1,-5 5-1,-4 1 26,-4 2 0,-5-2 0,-3 1 1,-1 1-1,1 0 0,3-1 0,4-3 1,0-4-342,1 0 1,3-1-1,2 1 401,1-1 1,2-5 0,7-2 0,4-3 0,2-1 0,1-1 0,1-1 238,-1-2 1,0 0-1,2 4 1,1 0-1,3 0 1,0 0-1,2 0 1,0 0-162,0 0 1,1 4-1,1 1 1,-1 0-1,-2 1 1,0 1 0,-2 0-104,1 0 1,-3 3-1,-5-3 1,-3 3 0,-1 2-1,-2-1 1,-2 1 106,-1-1 0,-6 2 1,-6 1-1,-6 1 1,-3-1-1,-2-1 1,-1-3-1,-1-1-198,-2-2 1,2-4 0,4 1 0,2-3 0,0-1 106,1 0 0,-3 5 0,3 1 0</inkml:trace>
  <inkml:trace contextRef="#ctx0" brushRef="#br0" timeOffset="64">9605 10107 7569,'-6'-5'113,"3"-1"1,6 0 0,4 2 0,3 3 0,1 2 0,-3 1-260,0 2 17,-5 0 1,3-3 0,-2 2 0,5 1 128,5-2 0,3-1 0,6-1 0</inkml:trace>
  <inkml:trace contextRef="#ctx0" brushRef="#br0" timeOffset="65">10587 10107 7951,'6'-6'918,"0"1"-1289,-6 5 0,1 0 1,3 0-1,3 0 371,3 0 0,2 0 0,-1 0 0</inkml:trace>
  <inkml:trace contextRef="#ctx0" brushRef="#br0" timeOffset="66">11307 10096 7569,'0'-6'250,"-10"6"1,-3 6 0</inkml:trace>
  <inkml:trace contextRef="#ctx0" brushRef="#br0" timeOffset="67">12769 9673 7569,'-6'-15'121,"0"0"0,0 1 0,1 3 0,1 2 0,0 1 0,2-1 0,0-1 0,4 0 0,1 1 0,6 3 0,4 1 0,3 2 1839,2 2-1890,1-4 1,4 3 0,0-1-1,0 1 1,0 2 0,-2 0 0,-1 0-106,-1 0 0,-5 2 0,2 0 0,-5 3 1,-2 0-1,-3 2 0,-1-1 0,-2 3-39,-2 1 1,-1 2 0,-2 0 0,-5 2 0,-5 3 0,-5 0 0,-3 2 0,0 1 56,0-1 1,0-5 0,5 1 0,1-4 0,1-2 0,2-3 0,1 1 554,2-1-530,3-3 1,6 3-1,3-4 1,4 2 0,2-1-1,3-1 1,1 1-20,1 1 1,0 0 0,-4-3 0,1 1 0,-1 3 0,1 2 0,-2 2-42,-3 1 1,-1 1-1,-6 1 1,0 0-1,-2 2 1,-3 3-1,-5-1-17,-4 1 0,-6 2 0,-1-3 0,-3 1 0,-1-1 0,2-2 0,4-1-422,3-2 1,2 1 0,6-1 490,4 1 0,-2-6 0,0-1 0</inkml:trace>
  <inkml:trace contextRef="#ctx0" brushRef="#br0" timeOffset="68">13145 9913 7569,'-1'-10'789,"-3"3"-727,-2 1 1,0 12 0,2 2 0,3 6 0,1 5 0,0 3-1,0 1 1,1 0-4,3 0 1,2-4 0,7-2 0,1 0 0,2-3 0,2-3 0,2-2 0,2-1 1,6-6 0,1 2 0,1-4 0,2-4 0,2-3 0,3-5 0,0-3 34,-2-4 0,-4-3 0,-3 0 0,-3-1 1,-6-1-1,-4-3 0,-6-2 36,-2 0 1,-10-6 0,-8 4 0,-8-4-1,-9 4 1,-9 3 0,-7 6-126,-3 6 1,-3 8 0,3 7 0,3 7-1,1 12 1,2 10-7,3 10 0,7 5 0,4 3 0</inkml:trace>
  <inkml:trace contextRef="#ctx0" brushRef="#br0" timeOffset="69">3563 11409 7569,'0'-11'0,"4"3"296,0 1 1,4 3 0,-3-4 0,0-1-1,0-1 1,-3-1 0,0 2 61,-2 5 1,0 2 0,0 9 0,0 3 0,0 4 0,0 5 0,0 3 0,0 2-363,0 3 0,-4-1 0,0 7 0,1 3 1,2-1-1,0 1 0,-2-2 0,0 1-174,0-1 0,2 0 0,1 0 1,0-1-1,0-2 0,0-3 0,0-3 1,0-1 45,0-2 0,1-7 1,2 0-1,0-2 0,0-2 1,-1-1 401,2-2 0,-3-2 0,5-3-40,-1 1 1,-3 0 0,5-6 0,-1 0-178,0-2 0,-2 0 1,4 4-1,1-1 0,1-2 1,1 0-1,1 0-47,-1 2 1,0 1 0,1 0-1,0 0 1,2 0 0,3 0 0,1 0-47,2 0 1,2-2 0,0 0 0,3-2 0,0 2 0,2 0 0,-1 1 0,1-1-104,-1-2 1,5-4-1,-4 4 1,-2 0 0,-1 1-1,-1-1 1,-1 1 0,-2 1-448,-1-2 0,-5 3 1,1-3-177,-2 3 0,-8 1 766,-5 0 0,-10 5 0,-8 1 0</inkml:trace>
  <inkml:trace contextRef="#ctx0" brushRef="#br0" timeOffset="70">3655 11786 7569,'-2'-11'376,"0"-1"1,-1 2 0,3 1 6,3 2 0,6 4 1,-2-2-1,4 1 1,0 1-1,0 0 1,2 2-1,2 1-254,4 0 1,0 0 0,3 1 0,2 2 0,0 0 0,2 0-1,-1-2 1,2-1-273,-2 0 1,0 0 0,-1 0 0,1 0 0,-4 0 0,-1 0 0,-2 0 0,-3-1-2612,-2-3 2754,-1 3 0,-6-9 0,-1 3 0</inkml:trace>
  <inkml:trace contextRef="#ctx0" brushRef="#br0" timeOffset="71">3575 11409 7569,'1'-21'156,"2"2"0,2 4 1,1 3-1,3 3 1,1 2-1,1-1 1,1 0 242,-1 1 0,2 4 0,2 0 0,4 1 0,4 2 1,4 0-1,4 0 0,6 0 0,5 2-103,3 1 1,1 0 0,3 3 0,0-1 0,-1-2-1,-1-2 1,-1-1-263,0 0 0,-2 0 0,-3 0 1,-8 0-1,-9 0 0,-8-1-246,-3-3 0,-8 3 0,-6-3 0,-9 3 0,-9 2 1,-5 1 211,-3 2 0,-5 10 0,3-1 0</inkml:trace>
  <inkml:trace contextRef="#ctx0" brushRef="#br0" timeOffset="72">5002 11546 10036,'12'6'883,"-1"-1"-832,1 2 0,0 3 0,2-3 0,3-1 0,1-1 1,2-1-1,1 0 0,2-2 0,1 0 0,2-2 1,2 0-1,0 0 0,1 0 0,-1-2 0,0 0 0,-4-2 1,-3 1-108,-2 2 0,-3-3 0,1 1 0,0 0 0,-3 2 0,-2 1-1322,0 0 1,-6 1 1377,-2 3 0,-3 2 0,-1 6 0</inkml:trace>
  <inkml:trace contextRef="#ctx0" brushRef="#br0" timeOffset="73">5196 11729 7569,'-7'7'2138,"-1"-4"-1922,6-1 0,-2-1 0,8 1 0,3 2 0,5-1 0,2-1 12,1 2 0,4-3 1,-3 3-1,2-1 0,3-1 1,-1 2-1,0-1 0,-1-2-198,1-1 1,6 0 0,1 0 0,-3 0-1,-3 0 1,-3 0 0,0 0 0,-2 0-1189,1 0 1,-2 0 1157,-4 0 0,-4 0 0,-2 0 0</inkml:trace>
  <inkml:trace contextRef="#ctx0" brushRef="#br0" timeOffset="74">6384 11170 7569,'0'-18'115,"-5"-4"0,4 13 1,-3-2-1,2 1 1,-2 1-1,-3 0 1,0 1-1,-1 0 1,-1-1-1,-1 0 0,-1 2 1,-1 2-1,2 2 1,1-1-1,2 0 1,-2 1 247,-1 2 1,-2 2 0,1 3 0,-1 4 0,0 3 0,-2 4 0,-3 5 0,1 1-417,-1 2 0,2 0 0,4 0 0,0-1 0,3 0 0,1-2 0,2-2 0,3 0-168,0 0 0,4-4 0,1 1 1,5-3-1,2 0 0,2-1 0,-1 1 1,2-2 96,2-2 1,-1-3 0,4-4 0,-2 1 0,-2 2 0,-1-1 0,-2-2 88,1-1 1,-1 0 0,-1 1 0,-2 3 0,-4 4 0,-3 2 94,-1 1 1,0 1 0,-1 0 0,-3 4 0,-4 3 0,-2 4 0,-1 2 0,-1 2 7,1-2 1,-1 4 0,1 0 0,0 3 0,0 0 0,2 1 0,3-3-70,1-1 1,1 2-1,4-5 1,0-1-1,0-4 1,2-3-1,1-2 67,5-2 0,2-1 1,2-2-1,-1 0 1,-1-2-1,-1-3 0,-3 0 1,1-1-42,-1 0 1,-3 4 0,0-1 0,-1 2-1,-2 1 1,-2 2 0,-1 1-39,-5 1 1,2 4 0,-1-2 0,1-1 0,1 1 0,0-3 0,2-2 0,3 0 89,4-1 0,-1-1 1,5-1-1,5-2 0,4-2 1,3-3-1,2 0-128,2-2 1,1-5 0,-2-3 0,1-2 0,1-3 50,2-2 0,-5 2 0,-6-3 0</inkml:trace>
  <inkml:trace contextRef="#ctx0" brushRef="#br0" timeOffset="75">20569 10850 7569,'-11'-12'88,"4"1"0,5 0 0,5-1 0,8 1 0,3 1 0,1 1 1,0 1-1,0 0 0,1 1 0,0-1 0,3 1 0,3-1 1,0 2-1,3-1 0,0 2 0,3 0 0,0 3 96,0 0 1,2-1 0,-3-1-1,-3 1 1,-4 2 0,-3 1 0,-3 1-1,-3 3-204,-5 4 0,-3 3 1,-3 6-1,-3 4 1,-3 6-1,-7 2 0,-3 3 1,-3 1 74,1 1 1,-3-1-1,3-3 1,0-3-1,3-3 1,2-1 0,2 0-10,-1 0 1,2-6 0,1-1 0,3-4 0,1 0 0,2-1-72,2 1 0,1-1 0,1-1 0,3-2-74,4-4 0,2-3 1,0 0-1,-1 2 0,-2 0 20,2 0 0,1 3 0,1 2 1,-2 2-1,-3 2 0,0-1 63,1 0 0,0 6 0,3 1 0,-1 1 0,-1 0 0,1 2 0,1 3 0,0 3 89,-2-2 0,-2-2 0,-3-1 1,0-2-1,0 2 0,-2-2 1,-1 0 132,0-2 0,0 2 0,0-4 0,-1-2 0,-3-2 0,-5 0 1,-4-1-1,-3 1-28,-2-1 0,-1-1 1,-4-1-1,-1-1 0,-1 0 1,-2 1-1,1 0-1149,-2-1 0,4-2 0,-2 2 971,6-4 0,3-3 0,6-1 0</inkml:trace>
  <inkml:trace contextRef="#ctx0" brushRef="#br1" timeOffset="76">6955 11375 7569,'-6'0'-384,"1"0"0,4-4 524,-3 1 0,1-1 0,-4 4 0,-2 0 1,-1 0-1,-2 0 0,1 0 0,-1 0 1,1 0-1,0 0 0,-1 0 35,1 0 0,-2 4 0,-1 1 0,-2 1 0,-1 3 0,-1 1 0,1 1 0,-4 1 0,0 1-127,-2 2 1,0-1-1,1 4 1,2-1-1,2 0 1,1 1 0,0-1-1,1 2-3,2-1 1,5 2 0,1-3 0,0 1 0,2 2 0,2 0-1,3 1 1,1-2-48,0 1 1,1 0 0,3 1 0,4-2 0,2 0-1,0 0 1,0 0 0,0 0-19,3-2 1,1 1 0,-1-4-1,2 1 1,4-1 0,3-1-1,0-2 86,1 1-57,0-6 0,0 3 1,1-5-1,1-2 1,3 0-1,0-4 1,0 0-6,-2-2 0,1-5 0,0 2 0,-2-4 0,0 0 0,-3 0 0,1-2 0,0-1-19,0-1 1,-1-2-1,-2 2 1,-2-3 0,-2-2-1,-2-2 1,-1-2-1,-2 0 51,1 0 1,-6-3 0,-2 1 0,-3-1 0,-1 0-1,-3 1 1,-3 0 43,-5 2 0,-8 1 0,-2 2 0,-5 2 0,-7 4 0,-5 2 0,-3 2 0,-2-1-93,-2 1 1,0 4 0,2 2 0,3 1 0,9 1 0,5 0 0,8 2-612,4 1 1,4 1 623,3 3 0,7 2 0,6 6 0</inkml:trace>
  <inkml:trace contextRef="#ctx0" brushRef="#br1" timeOffset="77">7721 11409 7569,'6'-1'-300,"-1"-1"0,0-3 1,1-2-1,1-2 578,-4-1 1,-1 3-1,-4 0 1,0 1 19,-2 0 1,-1 3-1,3-2 1,-4 1-1,0 0-126,-3 2 1,-1 0-1,-1 2 1,-2 2-1,-1 2 1,-1 3-132,1 3 0,-3 6 0,1 0 0,-2 2 0,-1 2 0,0 2 1,1 1-1,0 1-58,1 2 0,3 0 0,-1 3 1,2-1-1,3-2 0,2 1 1,4 0-1,3-1-62,1 2 1,1-4 0,3 3 0,4-3-1,3-2 1,4-2 0,4-2 33,3-2 1,2 0-1,1-6 1,3-3 0,0-3-1,1-3 1,-1-1 117,0 0 1,4-5 0,-2-2 0,2-3 0,-1-3-1,-5-1 1,-2-3 0,-1 0 45,0-4 0,-1 0 0,-3-2 0,-4 0 0,-2 0 0,-2-1 0,-1-1 0,-2-3-44,-4-1 1,-4 3-1,-4 0 1,-5 0 0,-4 2-1,-3 0 1,-2 2-109,-2 1 0,-3 4 0,-4 3 0,-3 6 0,-3 2 0,-2 3 0,2-1-323,3 1 343,-3 7 1,5-1-1,-2 4 1,3 2 0,4 1-1,4 2 1,3-1-13,-1 1 0,6-1 0,-2 2 0,4 2 0,2 4 0,0 2 0,2 1 0,1-2-64,0-1 0,2-1 1,6 2-1,3-2 1,4 0-1,1-1 1,3-1-1,4-3 54,3-4 1,1-1 0,0-4 0,0-1-1,-1-2 1,1-1 0,0-1 127,0-3 1,0-2 0,-2-6-1,-2 0 1,-3-2 0,-4-2-1,-2 1 35,-2-1 0,-3 3 1,-5-4-1,0 2 0,0 0 1,-1 2-1,-3 3 1,-5 3-79,-5-2 1,-4 4-1,-4 1 1,-1 2-1,0 4 1,0 2-1,0 3 1,0 3-121,1 2 1,0-1 0,3 1 0,4 0 0,2 2 0,2 1 0,0 1-55,4 0 1,2-3-1,5 2 1,0-2-1,1-2 1,3 1-1,3-1 76,4 0 0,4-3 0,1-2 0,2 0 0,2-4 0,2-2 1,1-2-1,0-4 144,0 0 1,-4-3 0,0-5 0,0-1 0,-2 1 0,-1 0 0,-4 0 0,-2-1 24,-2 1 0,-2 1 0,-3 2 1,1-1-1,-2 1 0,-2 1-94,-4 2 1,2-1 0,-7 4 0,-2 0-1,-5 0 1,-1 3 0,-4 2-84,0 3 1,-2 2-1,1 4 1,2-1-1,4 1 1,2 1-1,3 1 1,3 1-29,1-1 1,2 1 0,5-1-1,0 2 1,0 1 0,1 1-1,3-1 1,5-1 8,5-2 1,0-1 0,5-1-1,1-3 1,1 0 0,-1-4 0,-1-1-1,1-2 184,2-3 1,-3-2 0,-1-6 0,-1 1 0,0-2 0,-1-1 0,-2-2 33,-1-2 1,-7 0-1,0-2 1,-3 1 0,1-1-1,-3-1 1,-3 1-125,-6 1 1,-3 5-1,-6 0 1,-6 5-1,-6 6 1,-4 1 0,-1 2-1,0 2-128,0 1 1,4 4-1,5 4 1,3 0-1,6 1 1,2-1-1,5 2 1,3 1-1178,3 1 1,8 6 1285,7-2 0,9 7 0,8 3 0</inkml:trace>
  <inkml:trace contextRef="#ctx0" brushRef="#br1" timeOffset="78">8451 11626 7569,'-3'-7'765,"-1"-1"1,1-1-1792,2-1 1,2 8 1025,3 2 0,2 7 0,6 0 0</inkml:trace>
  <inkml:trace contextRef="#ctx0" brushRef="#br1" timeOffset="79">8714 11615 7437,'0'-8'224,"0"1"-566,5 4 342,-4-2 0,10 10 0,-5 2 0</inkml:trace>
  <inkml:trace contextRef="#ctx0" brushRef="#br1" timeOffset="80">9080 11604 8016,'1'-7'169,"3"3"0,3 3 0,3 1 0,2 0-95,-1 0-194,1 5 1,-1-3 0,1 1 0,0 0 0,2-1 119,1 2 0,1 5 0,-5-3 0</inkml:trace>
  <inkml:trace contextRef="#ctx0" brushRef="#br1" timeOffset="81">11923 11626 7569,'5'-17'0,"-2"1"84,5 9 0,3 2 0,4 5 0,0 0 0,1 1 1,-1 3-1,-1 2 0,-1 3 0,-2 1 0,0 5 0,1 6 1,-2 7-1,-2 6 0,-5 8 0,-4 9 0,-8 6-84,-10 4 0,2-26 0,-3 1 0,-27 33 0</inkml:trace>
  <inkml:trace contextRef="#ctx0" brushRef="#br1" timeOffset="82">13499 11010 7569,'-6'-5'-3,"-3"2"1,4-5 0,-1 0 0,-3-3-1,-1 1 1,-2 3 0,1 3 0,0 1-1,-1 1 1,1-2 0,-2 1 0,-1 2 0,-2 1-1,-1 1 1,-1 3 107,0 4 1,3 2 0,-2 1 0,-1 1 0,1 1 0,1 2-1,1 4 1,-1 2 0,1 4-85,1 1 1,1-2 0,3 3 0,3-2 0,3 1 0,3 0 0,1 0 0,0-3-35,0-4 0,5 2 0,2-3 0,5 0 0,2-3 0,2-4 0,1-2 0,0-2 61,1-2 0,1-2 0,5-3 0,2-1 0,2-3 0,1-3 0,3-5 4,1-3 1,-3 1 0,0-5 0,2-2 0,0-4 0,-2-2 0,-3-3-1,-4 0-22,-4 1 0,-4-3 0,-7 5 0,-4 2 0,-3 2 1,-1 3-1,-1 2-9,-3 2 0,-6 0 0,-7 6 0,-1 1 0,-2 3 1,-2 1-1,0 1 0,-1 0-49,0 0 0,0 1 0,0 3 0,2 1 0,0 1 0,2 3 0,0 2 14,1 2 0,-2 5 0,4 1 0,-1 0 0,1 2 1,2 0-1,1 2 0,2 0-17,-1 2 0,6 0 1,2 2-1,3 0 0,1 0 1,0-2-1,1 0 0,3-3-8,3-2 1,5 3 0,2-4-1,1-2 1,0-3 0,1-4 0,0 0 117,2-4 1,-3-1 0,4-1 0,0-1 0,0-3 0,-1-3 0,0-5 0,-2-3 35,1-4 0,-2-3 0,-4 0 0,-1-1 0,-2 0 1,-4 0-1,-3 1-112,-1 3 1,0-1 0,-1 5 0,-3 1 0,-4 1 0,-2 3 0,-1 2 0,-2 5-48,-2 1 0,-3 2 1,-5 0-1,1 2 1,-1 1-1,0 5 1,0 2-1,1 2 1,3-1 1,-1 4 0,5 1 0,1-3 0,2 1 0,5 0 0,3 2-42,3-2 0,1 2 1,0 1-1,0-1 1,1 1-1,3-3 1,5-2-1,3 0 44,4-1 1,4-1 0,-2-2 0,2-4 0,2-3 0,2-1-1,0 0 83,0 0 0,-1-1 1,1-4-1,1-6 0,2-4 1,-3-3-1,-2-2 0,-5-1 26,0-2 0,-3 1 0,-7 2 0,-3 1 0,-2-2 0,-4 1 0,-2 1 0,-4 4 0,-6 2 1,-8 6 0,-6 0-1,0 2 1,-1 3 0,1 2-1,-1 2-93,0 2 1,3 9 0,1-2-1,3 3 1,5 3 0,0 0 0,3 2-1,1 0-63,2 2 1,5-4 0,2 1 0,3 0-1,1-1 1,1 0 0,1 0 0,5-1 58,3-2 0,-1-5 0,7-3 0,0 1 0,0-2 0,2 0 0,1-3 76,-1 0 1,3-4 0,-2-1 0,3-5 0,-1-2-1,0-3 1,-2-1 0,0-2 2,-2-2 1,4-1-1,-7-4 1,-3 0 0,-3 0-1,-3 2 1,-3 2-1,0 2-19,-2 1 1,-5 7 0,-4-2-1,-4 2 1,-3 2 0,-2 4-1,-3 1 1,0 2-42,-2 0 0,0 7 0,2 3 1,0 5-1,2 3 0,0 2 0,1 2-59,3 0 1,4 1 0,3 0 0,4 0-1,3 0 1,1-2 0,0 0 0,0-4 6,0 0 0,5-2 0,3-3 1,2-1-1,1-1 0,1-2 1,1-4 35,2-3 92,-3-1 0,9 0 0,-5 0 0,1-3 0,-1-3 0,-1-7 0,1-2 39,-1-1 1,-4-9-1,-4 3 1,-2-2 0,-3-1-1,0 3 1,-2-1 0,-2 1-36,-2 3 0,1 3 0,-7 4 0,-3 2 0,-1 2 0,-1 5 0,-2 1 0,1 2-11,-1 0 0,1 0 0,2 2 1,-3 1-1,1 5 0,-1 3 0,3 3-17,2 2 1,0-1 0,2-4-1,1 1 1,3-1 0,-1-1-1678,1-2 1778,4 2 1,-4-10-166,6 0 1,6-1 0,1-7 0,3 1-1,2-1 1,-1 0 0,1 1 0,-1-1-96,0 0 1,1 2 0,-1-3 0,2 3 0,1 0-1,1-1 1,-1 0 0,-1-1 63,-2 0 0,-3 2 1,-1-3-1,1 2 0,0-2 1,-2-1-1,0-2 117,1 1 0,-5-1 1,2 1-1,-4-1 0,-4 2 1,-3 1-1,-4 3 56,0 1 1,-2 1 0,-2 4-1,-3 0 1,-1 1 0,0 3-1,-1 4-70,-2 2 0,5 6 0,0 4 0,3 1 1,2 2-1,1 0 0,2 0 0,2 1-139,-1 2 0,6-2 0,-2 3 0,3-3 0,2-2 0,3-2 0,3-2 0,3 0 47,2-1 1,-1-3 0,1 0 0,0-4 0,2-3 0,3-2 0,1-3 0,1 0 151,-2-2 0,5-5 0,-3-3 0,3-3 0,0-5 0,0-3 1,-3-4-2,-4-3 0,1-2 1,-5-4-1,-5 2 1,-3-1-1,-3 1 1,-1 1-1,-3 1-216,-4 2 1,-6 6 0,-2 4 0,-2 2 0,-2 5 0,-2 2 0,0 5-1,2 2-869,1 4 1,5 3 974,-1 8 0,2 8 0,2 7 0</inkml:trace>
  <inkml:trace contextRef="#ctx0" brushRef="#br1" timeOffset="83">14436 10987 7569,'-11'-1'37,"-1"-3"0,2-4 0,1-2 0,3-1 0,-1-1 0,1 2 0,-4 1 0,-3 3 0,-3 1 0,-2 2 0,-2 2 0,-2 2 0,-1 4 0,-1 7 167,-3 5 0,3 5 0,-2 2 0,2 2 0,1 1 0,0 3 0,1 1 0,5 2-215,5 2 1,2-1 0,6 0-1,2-1 1,0-1 0,4-3 0,1 0-1,6-1-34,5 0 0,8-3 1,6-6-1,0-3 0,1-4 1,-1 0-1,1-2 64,0-2 0,-2-3 0,3-5 0,1 0 0,-1-2 0,1-1 0,-1-5 0,1-3 86,-1-5 1,-5-1 0,2-6 0,-3-1 0,-2-3 0,-3-4 0,-4-2-71,-2-1 0,-7 0 0,-2 1 0,-3 1 0,-2 3 0,-2 1 0,-3 3 0,-3 1-61,-4 1 0,-4 4 0,0 1 0,-2 2 0,-4 3 1,-2 3-1,-2 3-2,-1 2 0,3 1 1,-4 4-1,1 0 0,1 0 1,1 2-1,-1 2 0,2 4-27,0 6 0,3 0 0,-1 5 0,0 2 0,0 2 0,1 2 0,2 3-33,1 1 1,5 1 0,0 5 0,4-1 0,4 0 0,1 2 0,3 1 0,4 1-5,1-2 0,11-4 0,2-3 0,4-1 0,4-4 1,1-3-1,3-6 195,2-2 0,0-7 0,4-2 1,2-3-1,1-2 0,2-4 1,2-7-1,0-6 162,0-3 1,-2-7-1,-6-4 1,-1-5 0,-4-4-1,-3-4 1,-4-2-257,-4-2 1,-6 2 0,-9-1 0,-6 4 0,-7 6 0,-8 4 0,-8 5 0,-6 6-794,-4 7 0,-6 8 1,3 5 783,-1 6 0,-8 8 0,2 7 0</inkml:trace>
  <inkml:trace contextRef="#ctx0" brushRef="#br1" timeOffset="84">15532 11261 7569,'-6'-18'710,"2"4"-710,8 10 0,2 6 0,6 9 0</inkml:trace>
  <inkml:trace contextRef="#ctx0" brushRef="#br1" timeOffset="85">16320 11261 7569,'-5'-28'500,"-1"5"0,0 7 0,2 3-724,3 2 0,1 6 224,0 5 0,10 5 0,2 6 0</inkml:trace>
  <inkml:trace contextRef="#ctx0" brushRef="#br1" timeOffset="86">17131 11215 7569,'7'-23'213,"3"4"0,-3 2 0,4 0 1,0 3-1,0 2 0,1 1 1,-1 4 274,1 3 1,-6 4-489,-2 4 0,-8 7 0,-2 7 0</inkml:trace>
  <inkml:trace contextRef="#ctx0" brushRef="#br1" timeOffset="87">3837 12871 7569,'-10'-17'86,"3"1"1,3 4 0,4 3 0,2 5 0,2 8 0,-1 6 22,-2 5 0,-1-1 0,0 6 0,0 3 0,0 3 0,0-1 0,0 0 0,0 1 0,0 2 0,0 0-134,0 0 1,4-2 0,0-3 0,-2 0 0,1 0 0,-1-2 0,3 0-1,2-4 33,2 0 1,1-2 0,2-4 0,4 1 0,3-1 0,2-1-1,2-2 1,0-4 26,0-3 0,5-1 0,2 0 0,3-1 0,1-3 0,-1-2 1,-2-2-215,-5 1 0,-3 3 0,-4-3 0,-3 2 0,-5 1 0,-2 1 179,-2-1 0,-4 0 0,2 4 0</inkml:trace>
  <inkml:trace contextRef="#ctx0" brushRef="#br1" timeOffset="88">3860 13145 7569,'-21'-8'172,"3"-4"0,8 1 0,8 2 0,9 4 40,3 0 0,6 2 0,5-3 1,5-1-1,10 2 0,7-1 0,7 1 1,0 0-354,1 2 0,-1 1 1,-5-1-1,0-2 1,-3 0-1,-4 0 1,-4 1-1,-5 0-1183,-6 1 1324,0-1 0,-11-1 0,5-2 0</inkml:trace>
  <inkml:trace contextRef="#ctx0" brushRef="#br1" timeOffset="89">3895 12894 7569,'-22'-29'105,"4"4"0,7 4 0,6 6 0,3 2 1,2 2-1,0 0 0,0-1 110,0 1 1,7-1 0,4 1-1,7-1 1,6 1 0,5 0-1,7 0-408,3 4 0,-1-2 0,4 5 0,1 2 0,3 0 1,3 2-1,3 0 193,0 0 0,-1-5 0,-5-1 0</inkml:trace>
  <inkml:trace contextRef="#ctx0" brushRef="#br1" timeOffset="90">4740 12769 7569,'-23'0'15,"5"0"1,3 0 0,2 0 0,3 1 0,1 1 0,1 5 0,-2 2 47,-4 3 1,0 9 0,-5 0 0,0 6-1,0 3 1,2 4 0,0 3 0,4 1-27,4 2 1,4-6-1,7 1 1,3-4 0,6-3-1,8-3 1,7-2 0,4-5-38,3-7 0,5-1 0,1-6 0,1-2 0,0-5 0,0-5 1,-1-3 88,-2-4 1,-2-2-1,0-4 1,-2-1-1,-3-2 1,-3-1-1,-4-2 1,-4-1-97,-4-1 0,-8 0 1,-3-3-1,-2 3 0,-5 0 1,-5 2-1,-8 2-236,-8 3 1,-5 12 0,-6 2-1,1 6 1,0 3 0,0 4 0,1 5-1,2 5 243,4 3 0,3 1 0,3 3 0,2-3 0,-3 2 0,4-3 0</inkml:trace>
  <inkml:trace contextRef="#ctx0" brushRef="#br1" timeOffset="91">4637 13305 7569,'0'12'-21,"1"-1"0,2 1 0,2-1 0,1 0 0,3 2 1,2 1 114,5 1 0,-2 2 1,6-3-1,3 1 1,3-2-1,5-3 0,3-4 1,3-1-34,0-2 1,0-2 0,1-1-1,2-1 1,2-3 0,-1-2 0,-2-2-511,-2 0 0,-3 1 449,-3-5 0,7 1 0,-3 0 0</inkml:trace>
  <inkml:trace contextRef="#ctx0" brushRef="#br1" timeOffset="92">5448 12974 7569,'-18'-18'452,"5"3"0,6 10-295,-2 9 1,4 3-1,1 12 1,3 3-1,1 2 1,0 4 0,0 1-1,1 3-197,3 1 0,3 0 0,7-1 0,4-3 1,2-2-1,6-5 0,2-3 0,3-2 0,2-7 1,3-6-1,1-3 0,2-2 1,2-3-1,1-5 1,-1-3 126,1-4 1,-5-8-1,1 1 1,-4-2-1,-3-3 1,-4-2-1,-5-3-98,-3-2 0,-3 1 0,-9 0 0,-3 0 0,-3 1 0,-3 2 1,-5 4-1,-5 5-484,-5 3 1,2 3 0,-3 7 0,2 3 494,2 1 0,1 11 0,2 7 0</inkml:trace>
  <inkml:trace contextRef="#ctx0" brushRef="#br1" timeOffset="93">6384 13305 7079,'0'-7'164,"2"0"0,1 1 1,4 0-1,0-3 1,1-1-1,2-2 1,4 0-1,4-4 1,2-3-1,0-2 1,3-2-1,0-1 1,1-2-1,-4-2 1,-2-1-1,-4-1-114,-2 1 0,2-4 0,-8 2 0,0-3 0,-1-3 0,-1-2 1,0-2-1,-3-2-57,-3-1 1,-1 7 0,-3 4 0,-1 5 0,2 6 0,0 6 0,2 4 0,-1 3 5,0 2 1,0 6-1,4 2 1,0 9 0,1 9-1,3 8-105,4 7 1,3 5-1,4 8 1,4 1 0,3 3-1,1 0 1,1 0 0,1-3-157,2-1 1,1-6 0,-3-3 0,2-4 0,-3-4 0,-2-3 0,-3-3-193,1-1 1,-7-1 0,-2-2 453,-1-1 0,-5 0 0,0 4 0</inkml:trace>
  <inkml:trace contextRef="#ctx0" brushRef="#br1" timeOffset="94">6624 13317 7569,'-34'-5'11,"5"-2"1,3-4 0,6-1 0,5 2 0,3 1 0,5 2 193,3-2 0,3-1 0,2 0 0,4 1 0,8 1 0,10-1 0,10-2 0,7-3-486,5-1 0,1-1 0,3 5 0,0 1 0,-2 1 0,-2 1 281,-4-1 0,-4-1 0,3-1 0</inkml:trace>
  <inkml:trace contextRef="#ctx0" brushRef="#br1" timeOffset="95">7149 12803 7569,'-11'-12'181,"1"1"0,1 0 1,3-1-1,-1 1 0,2-1 158,0 1 1,3 6 0,5 6 0,5 8 0,2 6-411,2 3 1,0 2 0,2 7-1,1 2 1,1 2 0,-1-2 0,1-1-132,2-3 1,-3-1-1,4-1 1,2 0 0,-1-2-1,0-2 1,-1-5-1,2-3 131,0-4 0,2-4 0,1 0 1,2-1-1,0-2 0,1-2 1,1 0 70,2-2 0,3-10 0,2 1 0</inkml:trace>
  <inkml:trace contextRef="#ctx0" brushRef="#br1" timeOffset="96">7721 12666 7569,'-23'-5'222,"1"0"0,3-3 0,4 4 0,3 4-62,5 4 0,-2 2 0,5 7 0,2 2 0,0 4 1,2 3-1,0 2 0,0 3-227,0 3 1,2 3 0,1 0 0,5-2 0,2-5 0,3-2 0,1-1 0,2-1-89,2-3 0,0-3 1,2-6-1,-1-1 1,1-2-1,3-2 1,3-3-116,0-1 1,1-1 0,-4 0 269,0 0 0,0-5 0,-1-1 0</inkml:trace>
  <inkml:trace contextRef="#ctx0" brushRef="#br1" timeOffset="97">8109 12654 7569,'-18'-23'392,"3"6"0,7 1 0,3 4-190,0 0 1,5 6-1,-1 5 1,5 6-1,2 8 1,3 3-444,1 4 1,1-2 0,1 1 0,-1 0 0,2 0 0,1-1 0,1-2 98,-1-2 1,3-2 0,-1-5 0,1-3 0,0-2 0,0-2 0,1 0 0,-2 0 169,1 0 1,3-7 0,-2-3 0,1-4 0,0-1 0,1-2 0,0 0 211,-1-1 0,2-2 0,-6 3 0,-2 1 0,-3-1-13,-3 3 1,-5 8-1,-2 7 1,-7 9-1,-3 8-197,-1 3 0,-2 6 0,-1 1 0,-1 1 0,1 3 0,1 2 0,0 3 0,0 1-460,-3-1 0,1-3 1,4-2-1,-1-2 430,1 2 0,-1 1 0,1 1 0</inkml:trace>
  <inkml:trace contextRef="#ctx0" brushRef="#br1" timeOffset="98">9628 12666 7569,'0'-29'105,"0"2"1,0 8-1,1 2 1,3 2-1,3 0 1,2 1-1,0 3 1,-2 2 0,-2 4-1,-3 3 1,-1 9-1,-1 5 77,0 7 0,0 3 1,0 2-1,2 1 1,0 2-1,2-2 0,-1 1 1,-1-1-305,2 2 1,-1 0 0,4-5 0,2 1 0,1 0 0,2-1 0,-1-3-1,0-4 113,1-2 0,4-2 1,3-1-1,3-2 0,2-4 1,3-3-1,3-1 1,3 0-14,1 0 0,2-1 0,-1-3 0,1-3 0,-4 0 0,-2-1 0,-2 1-1309,0 0 1331,-1-3 0,-10-1 0,0-7 0</inkml:trace>
  <inkml:trace contextRef="#ctx0" brushRef="#br1" timeOffset="99">10393 12483 7654,'-18'-23'657,"3"9"1,6 4-601,1 4 1,6 4 0,-2 9 0,3 7 0,1 6 0,0 8-1,0 4 1,1 3-188,3 3 0,-3 3 0,4 5 0,-1-2 0,0-2 0,0-4 0,0-4 0,-1-2-246,0-2 0,2-6 1,0 1 375,1-5 0,-3-1 0,2 4 0</inkml:trace>
  <inkml:trace contextRef="#ctx0" brushRef="#br1" timeOffset="100">10701 12483 7569,'-22'-22'72,"9"8"1,5-2-68,6 10 0,5 7 1,1 12-1,0 2 1,0 4-1,0 4 1,0 3-1,-1 5 79,1 2 0,4 1 0,-3 0 1,1-1-1,3-2 0,1-5 1,2-3-134,-1-4 0,0-2 0,1-7 0,-1-1 0,1-3 0,0-1 1,2-2-1,3-3 6,1-4 1,1 0 0,4-6 0,1-4 0,1-2 0,2-5 0,-2 0 117,-1-2 0,-2 0 0,-3 1 0,-5 2 0,-4 2 0,-4 2 124,-1 2 1,-2 6 0,-7 6-1,-6 4 1,-7 7 0,-5 5-1,-4 6-169,-2 6 1,4 3-1,-3 4 1,5-1 0,3-1-1,5 2 1,5 2 0,5-2-121,3 0 0,6-5 0,4-2 0,5-2 0,7-2 0,7-3 0,6-4-15,2-2 1,4-7-1,2-2 1,3-3-1,-1-1 1,-2-1-1,-3-3 1,-1-3 104,1-4 0,-6 0 0,-6 0 0</inkml:trace>
  <inkml:trace contextRef="#ctx0" brushRef="#br1" timeOffset="101">11558 12529 7569,'-13'-23'1748,"3"5"-1525,10 3 0,-1 9 1,-2 6-1,-2 7 1,0 7-1,-1 6 0,-1 6 1,0 5-328,0 6 0,-1 0 1,4 5-1,1 0 1,2 0-1,2-2 1,3 0-68,4-4 1,6-5 0,2-4 0,3-5-1,4-3 1,2-5 0,2-5 0,1-5-172,2-3 0,2-1 1,0 0-1,-2 0 1,1-1-1,-1-3 342,1-3 0,-6-9 0,3-1 0</inkml:trace>
  <inkml:trace contextRef="#ctx0" brushRef="#br1" timeOffset="102">11501 12860 7569,'-20'-15'234,"4"-1"1,10 4-1,8 2 1,10 2-293,6-1 0,12 3 0,6-2 0,2 1 0,2-1 0,0 2 1,-1 0-1,-3 3-462,-5-2 0,1 3 520,-5-1 0,-1-4 0,-3 1 0</inkml:trace>
  <inkml:trace contextRef="#ctx0" brushRef="#br1" timeOffset="103">11581 12517 7569,'-13'-9'41,"5"-2"1,7 0-1,6 2 1,7 4-1,7 1 11,6 0 0,6-5 1,7 3-1,3-2 1,4 2-1,1-1 1,-1 2-1,0-1-95,-3 0 0,-3 3 0,-5-2 0,-1 1 1,-2 0-1,-6 2 0,-5 1 245,-4 1 1,-4 0-1,-2 1-56,-2 3 0,-3 2 0,-5 7 0,-1 2 0,-2 4 0,-1 3 1,1 0-1,-1 1-173,0 0 0,-4 5 0,5 2 0,0 3 0,2 2 0,1-2 0,0-2 0,0 0-109,0 1 1,5-4 0,2-2 0,5-3 0,3-4 0,4-4-1,3-3 165,1-5 1,-1 2-1,3-5 1,0-1-1,2-2 1,-1-1-1,1-1-210,0-3 0,-1 1 1,-3-4 180,0-2 0,5-6 0,1-3 0</inkml:trace>
  <inkml:trace contextRef="#ctx0" brushRef="#br1" timeOffset="104">12609 12414 7569,'-7'-29'174,"2"3"1,6 7 0,2 3 0,2 4 70,1 0 0,1 7 1,0 6-1,-3 8 0,-1 8 1,-1 3-1,2 4-426,-1 0 1,2 0 0,0-1 0,1 0 0,3 0 0,2-1-1,3-3 40,2-4 1,0-4 0,-1-2-1,4-3 1,3 0 0,2-5 0,1-2-1,2-5 216,-2 0 0,5-5 0,-1-6 1,1 1-1,-1-2 0,1 0 1,-4-1 70,-2 1 0,-1-2 0,-10 6 1,-4 3-1,-2 2-40,0 0 1,-15 10 0,-3 7-1,-8 8 1,-4 6 0,0 2 0,-1 3-121,-3 3 0,2 3 0,-4 3 0,0 2 0,-1 4 0,-1 2 0,-1 2 0,0-1-1433,2 1 1447,-1 0 0,2-1 0,1 1 0</inkml:trace>
  <inkml:trace contextRef="#ctx0" brushRef="#br1" timeOffset="105">14299 12380 7569,'-18'-16'13,"-1"3"1,6-2 0,3 3 0,0 5 0,0 3-1,-1 3 1,-1 1 0,-1 0 0,-1 1 0,-2 3-1,-1 5 1,0 5 0,0 5 0,1 3 0,3 4-1,4 2 1,5 0 25,3 0 0,1 2 1,1-3-1,4-2 1,6-2-1,5-3 1,4-2-1,6-1 79,2-4 0,3-5 0,7-4 0,4-3 0,3-2 0,0-3 0,0-4 0,-2-3-54,-1-4 0,-10-2 1,-2-3-1,-6 1 0,-5-1 1,-5-2-1,-5-2-178,-5-3 1,-9-2 0,-8-4 0,-10 1 0,-11 5 0,-10 2 0,-10 8 0,-4 4-100,-3 5 1,5 3 0,7 5 0,4 2-1,6 1 1,7 5 0,7 2-437,7 2 649,9 4 0,4 2 0,5 5 0</inkml:trace>
  <inkml:trace contextRef="#ctx0" brushRef="#br1" timeOffset="106">14676 12392 7569,'0'-17'498,"0"4"1,0-2-1,0 3-103,0 0 0,0 7 0,0 5 1,1 8-1,2 6-517,0 5 0,8 6 0,-1 3 0,5 2 0,3 5 0,3 1 0,3 1 0,4-2-46,2-5 1,4 2 0,5-7-1,0-3 1,1-7 0,-2-6-1,0-5 293,0-3 0,0-2 0,-5-3 1,-2-5-1,-5-4 0,-2-3 1,-1-3-1,-1-5 10,-3-6 1,-4 1 0,-7-3 0,-3-2 0,-2-4 0,1-2 0,-1-1-374,-2 4 1,-1 0 0,0 12 0,0 3 0,0 6 0,0 3-608,0 2 0,1 6 0,4 6 845,7 9 0,4 2 0,7 4 0</inkml:trace>
  <inkml:trace contextRef="#ctx0" brushRef="#br1" timeOffset="107">15841 12289 7569,'-18'-28'1218,"4"5"-1244,5 7 1,4 9 0,5 9-1,0 8 1,1 9 0,3 5-1,2 4 1,2 1-63,0 3 1,-2-3-1,3 1 1,-1 1-1,0-2 1,1-2-1,0-5-101,-1-3 1,-4 2 0,2-6 0,-1-1 188,-2-1 0,-2 3 0,-1 2 0</inkml:trace>
  <inkml:trace contextRef="#ctx0" brushRef="#br1" timeOffset="108">15498 12277 7569,'-6'-22'118,"2"4"1,9 4 0,8 4 0,8 2-1,10 0 1,6 1 0,6-1 0,5 1-117,5 0 0,3-3 0,0 4 0,-2-1 0,0 4 0,-1 1 0,-1 2-2,-2 0 0,2 0 0,0 0 0</inkml:trace>
  <inkml:trace contextRef="#ctx0" brushRef="#br1" timeOffset="109">16492 12255 7569,'-10'-23'249,"2"1"0,3 3 1,1 4-1,0 2 1,0 3 61,-1 2 1,4 2 0,-4 4 0,0-1 0,-3 4 0,-2 7-1,-2 6-452,-4 5 0,5 2 1,-2 4-1,4 1 0,2 5 1,0 0-1,4 1-31,1-1 0,2-2 0,3 1 1,3-3-1,6-3 0,2-1 1,2-2-1,3-2 228,3-3 1,0-7-1,3-3 1,1-1-1,5-2 1,2-2-1,1-1 99,0 0 0,-1-5 0,-1-3 0,-2-2 0,2-1 0,0-1 0,-2 1 0,-3-1 290,-3 1 0,-6 3 1,-3 2-380,-2 1 0,-7 2 0,-1 7 1,-1 4-1,1 2 0,1 3-311,3 2 1,3-1 0,3 3-1,4 1 1,3-1 0,2-1-1,1-2 172,2-1 1,3-2 0,-3-1 0,-1-2 0,1-4 0,0-3 0,-2-2 0,-1-3 278,-1-4 0,-5-5 1,-3-4-1,-2-1 1,-3-2-1,-3-2 1,-3-2-214,-2-2 1,-10 0 0,-7-4 0,-12-2 0,-8 0 0,-9 3-1,-1 6 1,-2 7-449,2 3 0,9 7 0,0 2 0,6 4 0,3 5 0,4 6 0,4 7 455,3 4 0,0 6 0,5 1 0</inkml:trace>
  <inkml:trace contextRef="#ctx0" brushRef="#br1" timeOffset="110">17577 12552 7569,'-12'-12'105,"2"1"1,3-1-1,3 1 1,2-1 0,2 1 217,0 0 1,4-1 0,1-1-1,0 0 1,0-4 0,-1 1-1,0-2 1,0 0-261,-2-2 0,0-6 1,-2 0-1,0 0 1,-2 2-1,0 1 1,-3 0-1,-2 2-126,-1 2 1,1-1 0,0 6-1,-1 2 1,2 3-282,2 0 1,3 6-1,1 3 1,1 5 44,3 1 0,2 4 0,5-2 1,1 2-1,-1 1 0,2 0 1,1-3 315,1 0 0,4-2 1,-2 2-1,0-4 1,4-3-1,0-1 0,3 0 1,2 0 167,0 0 0,6-5 0,-1-1 0,0-2 0,1 0 0,-3 0 0,-1-3-57,-2 0 1,-2-2 0,-1-1 0,-2-1 0,-2 1 0,-4 1 162,-2 2 0,-7 3 1,-2 3-1,-3 4-461,-1 6 0,0 9 0,0 5 0,0 4 1,0 4-1,0 3 0,0 2 0,0 0-88,0-2 0,0-3 0,0 2 1,0-1-1,2-4 0,0-3 1,2-2-172,-1 2 1,-2-5 0,-1-1 428,0-2 0,0 4 0,0 0 0</inkml:trace>
  <inkml:trace contextRef="#ctx0" brushRef="#br1" timeOffset="111">18308 12175 7569,'6'-30'277,"3"4"0,-5 7 1,-2 4-1,-1 2 68,-1 1 1,-1 6-1,-1 4 1,-3 5 0,0 9-1,-1 6 1,4 3-388,1 2 0,1 5 0,0 2 1,0 3-1,0 3 0,1 2 0,3 3 1,5-1-130,5-2 1,0-4 0,3-3-1,1-6 1,1-3 0,4-4-1,4-2-54,2-2 0,1-5 0,4-3 0,1-1 1,-1-2-1,-1-2 225,-3-1 0,3-10 0,-3-3 0</inkml:trace>
  <inkml:trace contextRef="#ctx0" brushRef="#br1" timeOffset="112">18262 12357 7569,'-28'-11'492,"6"0"0,9 0-327,4 4 0,7-2 0,4 5 0,9 2 0,11 0 0,8 2 0,7 0-398,5 0 1,2 4 0,2 0-1,-2-2 1,-2 0 232,-4-2 0,-7 5 0,-3 1 0</inkml:trace>
  <inkml:trace contextRef="#ctx0" brushRef="#br1" timeOffset="113">18330 12049 7569,'-26'-15'90,"7"0"0,10 1 0,6 1 0,5 3-37,1 2 0,5 3 0,7 4 0,6-2 0,5-1 0,9 3 0,6 2-885,8 3 0,-1 5 832,5-1 0,0 2 0,5 1 0</inkml:trace>
  <inkml:trace contextRef="#ctx0" brushRef="#br1" timeOffset="114">19039 12003 7569,'-2'-12'383,"-1"5"1,-4 9-363,1 5 0,-1 5 1,4 3-1,-4 4 0,1 2 1,2 4-1,3 1 0,1 5-97,0 2 1,1 0 0,3-2 0,5 0 0,4-1 0,3-1 0,2-2-1,3-3 47,5-1 1,-2-1-1,3-2 1,-3-2 0,-3-2-1,-2-2 1,-4-1 271,-2-2 0,-3 1 0,-3-1 0,-7 1 0,-10-1 1,-12 0-1,-14 1 41,-9-1 0,-14 2 1,26-6-1,-2 1 1,-3 1-1,0 1 0,-3 1 1,-1 1-1,-2 1 1,-1 1-285,-1 0 0,-2 2 0,0 3 0,-1 0 0,-54 22 0</inkml:trace>
  <inkml:trace contextRef="#ctx0" brushRef="#br0" timeOffset="115">3712 14504 8919,'0'18'37,"0"9"0,0 0 0,0 4 0,-1 4 0,-2 0 0,-1 3 0,2 4 0,0 2 0,2 2 0,0-1 0,0-4 0,0-1 0,0-2 1,0 0-1,2-1 0,0-3 0,2-2 16,-1-2 1,2-4-1,0-1 1,0-4 0,1-3-1,-1-1 1,2-3 0,-2-2-247,0 0 1,2-5-1,-2 0 1,0-1-1,2-1 1,-1 0 192,3-2 0,1-7 0,2-2 0</inkml:trace>
  <inkml:trace contextRef="#ctx0" brushRef="#br0" timeOffset="116">3598 14721 7569,'-13'-29'38,"-1"-2"1,10 5 0,2 3 0,2 4 0,3 3 0,4 2 0,0 1 221,1 2 0,0-1 0,4 1 0,3-1 0,5 1 0,1 0 0,3-1 1,3 1-111,3-1 0,5 1 0,3 0 1,4 0-1,2 3 0,2 1 0,-1 2 1,0 3-221,-3 0 0,1 7 0,-6 2 1,-4 2-1,-6 1 0,-2 2 1,-4 2-71,-2 3 0,-6-1 1,-7 5-1,-1-2 1,-5 1-1,-6 3 1,-9 2-1,-6 3 161,-1 1 0,-10-3 0,-5 2 1,-5 0-1,-5 1 0,-1 1 0,-2-1-16,1-1 1,6-6 0,7-7 0,7-2 0,5-3 0,6-2 0,6-3-617,4 0 1,5-4 0,12 2 610,10-6 0,8-3 0,7-6 0</inkml:trace>
  <inkml:trace contextRef="#ctx0" brushRef="#br0" timeOffset="117">4808 14356 7569,'-11'-11'212,"-1"0"0,2 3 1,1 1-1,2 2 1,-2 3-1,-1 0 1,-2 4-8,1 1 1,-2 9-1,-1 7 1,-1 2-1,1 2 1,0 1-1,0 3 1,-2 4-150,-2 1 1,4-1 0,-1-1-1,2 3 1,2 3 0,-1 2 0,1 0-65,-1 1 1,2 2 0,1 5 0,3-2-1,1-1 1,2-1 0,2 0 0,1-1-80,0-3 1,5 1 0,4-1 0,4-1-1,3-3 1,1-3 0,0-3 0,0-3-35,-1-2 1,5 1 0,-2-9 0,1-1-1,0-1 1,-1-3 0,2-1-188,0-2 0,-2-4 0,-1 1 0,0-3 308,0-1 0,1-5 0,3-1 0</inkml:trace>
  <inkml:trace contextRef="#ctx0" brushRef="#br0" timeOffset="118">4979 14779 7569,'-11'-18'214,"5"-2"0,1 6 0,1 2 204,0 3 1,0 8-1,4 1 1,0 8-1,0 6-404,0 5 0,4 6 0,0 2 1,-2-1-1,0 2 0,-2 1 1,1 1-1,1-3-20,2 1 0,0-5 1,-4 3-1,0-5 0,0 1 1,0-3-1,0 0-14,0-1 1,4-8 0,0 1-1,-2-1 1,1-1 0,1-1 91,3-4 1,7-3 0,3-1 0,0 0 0,4 0 0,0 0 0,2-1 16,0-3 1,1 1-1,0-3 1,2 0-1,-4 1 1,1-1-1,-2 4 1,0 1-137,1 1 1,-3-4 0,-1 0-1,-2 1 1,-1 2 0,0 1-793,1 0 1,-5 0 0,-6 0 838,-4 0 0,-8 5 0,-11 2 0</inkml:trace>
  <inkml:trace contextRef="#ctx0" brushRef="#br0" timeOffset="119">4945 15041 7569,'-11'-11'145,"4"-1"1,4 1 0,1 0 0,2-1 0,0 1 153,0-1 0,9 5 0,4-1 0,5-1 0,6-2 0,5-3 0,5-1 0,3 2-321,1 4 1,-1 0-1,-5 4 1,-3 0-1,-1 0 1,-4 2-1,-3 2-942,-1 1 1,-7 0 0,3 0 963,-4 0 0,-10 0 0,-4 0 0</inkml:trace>
  <inkml:trace contextRef="#ctx0" brushRef="#br0" timeOffset="120">4911 14733 7569,'-11'-12'127,"4"1"0,3 0 0,3-1 0,2 0 0,4-2 0,8-2 0,7 2 65,6 2 0,11-4 0,1 1 0,5 1 0,3 2 1,-2 1-1,-2 4 0,-4 2-363,-3 0 0,-5 3 1,-4-1-1,-3 1 1,-3 4 170,-1 1 0,-5 4 0,3 4 0</inkml:trace>
  <inkml:trace contextRef="#ctx0" brushRef="#br0" timeOffset="121">5665 14345 7569,'-12'-35'365,"6"7"0,2 6 1,3 5-1,1 4 1,0 2-88,0 0 0,5 4 0,4 5 0,4 5 0,2 8 0,1 5 0,3 4-300,4 5 0,3 5 0,-2 0 0,1 5 0,2 3 0,-2 4 0,-1 1 0,-2 1-94,-3 2 1,1-3 0,-5 7 0,-1-4 0,-1-1 0,-3-2 0,-2-2-60,-4-2 1,1 3 0,-2-4 0,-1-3-1,-5-2 1,-4-3 0,-4-2 0,-1-3 11,-4-1 0,2-5 0,-5-1 0,-1-2 0,0-2 1,0-1-1,2-2 163,1 1 0,2-1 0,4 1 0</inkml:trace>
  <inkml:trace contextRef="#ctx0" brushRef="#br0" timeOffset="122">6476 14721 7569,'-22'-17'642,"6"3"0,8 5-583,10 5 1,9 3-1,4 2 1,5 2-1,4 0 1,3 0 0,0-2-1,-1-1-161,1 0 1,3 0-1,-3 0 1,-2-1-1,-1-2 1,-2-2 0,-3 0-453,-4 0 1,-2 0 553,-2 1 0,-4-2 0,-2-5 0</inkml:trace>
  <inkml:trace contextRef="#ctx0" brushRef="#br0" timeOffset="123">6430 14938 7569,'-10'-5'356,"3"-1"0,7 0 1,8 2-1,5 1-143,2 0 0,7-3 1,0-2-1,6 0 0,4-1 1,0-1-1,1 0-578,-2 2 0,-3-1 365,3 6 0,-6-6 0,3 2 0</inkml:trace>
  <inkml:trace contextRef="#ctx0" brushRef="#br0" timeOffset="124">7515 14801 7149,'-1'-6'930,"-2"1"1,-1 0-553,2-3 1,6 3 0,3 1 0,5 3 0,2 0 0,2-3 0,3-2 0,4-2-224,2 1 0,7-1 1,-1-4-1,3 1 1,3 1-1,1 1 1,0 1-1,0 1-120,0 0 0,4-1 1,-3 3-1,2-1 0,2 1 1,1 3-1,2 1-88,0 1 1,4 0-1,4 0 1,4-2 0,-26 1-1,1 0 1,3-1-1,0 0 1,3 1 0,-1-1-1,3 1 1,0 0-42,0-1 1,1 0 0,1-1 0,-1 0-1,3-3 1,-1 0 0,0 1 0,-1-1-1,-1 1 1,-1 0 0,-2 0 0,0 1-1,-4 0 1,0 1-17,27-2 1,-6 0-1,-6 3 1,-5-2-1,-6 1 1,-6 2 0,-5 1-1,-4 0 139,-1 0 1,-1 0-1,-3 0 1,-4 0-1,-3 0-492,0 0 0,-8 1 463,-8 3 0,-13 3 0,-12 4 0</inkml:trace>
  <inkml:trace contextRef="#ctx0" brushRef="#br0" timeOffset="125">7675 13728 7569,'0'-17'27,"0"5"0,1-4 0,2 4 0,2 0 0,0 1 0,1 0 0,-1-1 0,0 1 0,-2-1 1,-2 3 256,-1 6 0,0 9 0,0 12 1,0 2-1,0 3 0,0 3 1,0 4-241,0 0 1,1 4 0,3 4-1,3-1 1,0-1 0,1-2-1,1-1 1,1-1-115,1-2 0,1-4 0,-1 0 0,-1-2 1,-2-2-1,-3-2 0,-1-1-354,-1 2 1,1-4 0,-4 2 0,-1 0-1,-2 0 424,0 0 0,-6 1 0,2 2 0</inkml:trace>
  <inkml:trace contextRef="#ctx0" brushRef="#br0" timeOffset="126">8257 13774 7569,'-11'-35'427,"1"4"0,2 4 0,3 9-226,0 8 0,2 10 1,-3 9-1,1 5 1,2 6-1,1 6 1,-1 4-1,0 3-181,0 1 0,2-3 0,1-1 0,0 1 0,0-1 0,0-1 0,0-1 0,1-2-89,3-2 0,-2-3 0,6 0 0,1-4 0,1 0 0,1-3 0,1-2 50,-1 0 0,1-5 1,0 0-1,2-2 1,3-3-1,1 0 1,2-2-44,1 0 1,6 0-1,1 0 1,1-2-1,3 0 1,0-3-1,-1 0 1,-1 0-476,-2 2 0,-6-2 0,-4 1 0,-3 0 537,-4-1 0,0 4 0,-5-4 0</inkml:trace>
  <inkml:trace contextRef="#ctx0" brushRef="#br0" timeOffset="127">8303 14071 7569,'-23'0'58,"5"-4"1,4-1-1,4-2 1,3 0 0,-1-1-1,3 2 66,5 1 1,6 0 0,10 2 0,3-2 0,2 0-1,3-1 1,3-1-142,3-2 1,3 3-1,2 0 1,-2-1-1,-2 2 1,-1 0-1,-4 3 1,-3 0-1389,-3 2 1405,-6 0 0,3-5 0,-6-1 0</inkml:trace>
  <inkml:trace contextRef="#ctx0" brushRef="#br0" timeOffset="128">8166 13888 7569,'0'-17'33,"0"1"0,1-5 0,3 4 0,5 0 0,4 3 0,3 2 0,2 0 1,2 2 89,2 2 0,6-6 0,1 4 1,1 0-1,2 1 0,1 2 1,1-1-229,-1 0 1,-2 6-1,0-2 1,-1 3-1,-2 1 1,-3 0 104,-1 0 0,4 5 0,1 1 0</inkml:trace>
  <inkml:trace contextRef="#ctx0" brushRef="#br0" timeOffset="129">9000 13545 7569,'-7'-28'576,"5"5"-300,4 7 0,0 10 0,1 6 0,0 7 0,-1 7 0,2 6 0,-1 6 1,-2 4-154,-1 3 1,0 7 0,0 1 0,1 4 0,2-1 0,2-1 0,0-2 0,1 0-486,1-1 1,-3-3 0,2 2 0,0-1 0,-1 2 0,2-1 361,-1 0 0,2 5 0,3-4 0</inkml:trace>
  <inkml:trace contextRef="#ctx0" brushRef="#br0" timeOffset="130">7915 14961 7569,'-18'-11'204,"6"6"1,9 5 0,1 6 0,4 6-1,0 3 1,2 5 0,0 6 0,0 5 0,-1 6-1,0 5 1,-2 2-90,-1 2 0,0-2 1,0 0-1,0-4 0,0 0 1,0-4-1,0 0 0,0-3-222,0-3 0,0-2 1,2-5-1,0-1 1,2-2-1,-2-2 1,0-1-1,-2 0-499,0-1 0,1 0 1,1-5 605,2 1 0,5-6 0,-2-1 0</inkml:trace>
  <inkml:trace contextRef="#ctx0" brushRef="#br0" timeOffset="131">8109 15555 7569,'-12'0'236,"5"0"0,2 0 0,3-1 0,8-2 0,2 0 0,5-1 2,2-1 1,-1 2-1,5-4 1,0-1-1,0 0 1,0 1 0,2-2-1,-1-1-294,-1-2 1,1 0 0,-4-1 0,-1-1-1,0 1 1,0-1 0,-2 2-66,-4-1 0,1 0 0,-4-1 1,2-1-1,-2 0 0,-1 0 1,-2-1-1,-1 1 55,2-1 0,-2 3 0,1-2 0,-1 2 0,-2 2 0,-2-1 243,-1 1 0,0-1 1,-3 1-1,1-1 370,2 1-645,2 5 0,1 2 29,0 8 1,0-2 0,1 5 534,3-2 1,-3-3-390,3-6 1,-3 2 0,-1-6 0,1-1-1,2-1 1,1-1 0,-2-1-126,0 1 0,-2 0 1,0-1-1,0 1 0,0-1 1,0 1 64,0-1 1,0 1 0,-2 0-1,0-1 1,-2 1 0,1-1 0,1 1 63,-2-1 1,3 1 0,-4 0 0,1-1-1,0 1 1,2-1-37,0 1 1,2 0 0,0-1-72,0 1 1,0 3-1,2 2 1,1 1 0,6 2-1,4 2 1,3 1 0,2 0-80,3 0 0,0 1 0,2 2 0,0 2 0,0 1 0,-2 3 0,0 1 60,-2 2 1,-5-1 0,1 0 0,-3 1 0,-1 0 0,-3 2 0,-1 3 0,-2 1 82,-3 2 1,0 3 0,-2 2 0,0 2 0,-2 0 0,0 0 0,-3 4-54,-2 2 0,4-3 0,-5 1 0,0 1 0,1-1 0,0 1 0,1-3 0,1 0-55,0 1 1,-3-6-1,5 0 1,-1-5-1,0-3 1,0-2 0,2-1 154,0-2 1,2-3 0,2-2 37,1-1 0,1-1 0,6-4 1,4 0-1,3 0 0,3-1 0,2-3-46,1-3 1,3-4 0,2 0 0,0 1 0,1 1 0,-1 3 0,0-1 0,-3 2-30,0 0 1,-6-3 0,-2 5 0,0 0 0,-3 2-853,-2 1 0,-4 0 69,0 0 0,-6 1 0,1 2 735,-6 0 0,-3 6 0,-6-2 0</inkml:trace>
  <inkml:trace contextRef="#ctx0" brushRef="#br0" timeOffset="132">9148 14927 7569,'-6'-34'216,"1"5"1,5 3 0,0 6-1,1 6 1,1 4 0,2 2 175,-1-1 1,-1 4-1,1 3 1,2 6 0,0 7-1,1 8 1,-1 6 0,2 7-306,-1 5 0,-2 0 0,2 5 0,-1 1 1,-1 1-1,0 2 0,0-1-184,-2 1 1,3-5 0,-1-4 0,-1-6 0,-2-4 0,0-3 0,2-2 0,1-3-87,-2-4 1,-1-2 0,1-2-762,2 0 0,-2 0 1,6-4 943,1-3 0,1-3 0,1-1 0</inkml:trace>
  <inkml:trace contextRef="#ctx0" brushRef="#br0" timeOffset="133">10302 14516 7944,'-7'-12'550,"3"6"1,8 4 0,4 3-406,2 3 1,7 1-1,2-3 1,2 2-1,2-1 1,0-2-1,1-1 1,3 0-1,2 0-213,0 0 1,0 0 0,-5-1 0,0-2 0,-3-1 0,-4 2 0,-3 0 0,-1 2-1574,-1 0 1641,-6-5 0,-1 4 0,-5-4 0</inkml:trace>
  <inkml:trace contextRef="#ctx0" brushRef="#br0" timeOffset="134">10233 14847 7569,'6'-6'300,"6"1"1,6 0-1,4-2 1,5 0-1,4-1 1,3-1-1,5-1 30,7-1 0,0 3 1,2 0-1,-5 1 1,-5 0-1,-5 4 1,-5 1-1,-7 2-1282,-3 0 952,-3 5 0,-8 7 0,-2 6 0</inkml:trace>
  <inkml:trace contextRef="#ctx0" brushRef="#br0" timeOffset="135">11318 14653 7569,'-6'-5'102,"-4"4"0,2-4 0,-2 1 1,0-1-1,1 0 0,2-2 1,4 2 93,4 0 0,4 0 1,6 2-1,2 0 0,1-1 1,3 0-1,0-1 1,4 0-1,0-1 0,2 0-153,0 1 1,4 0 0,0 3-1,3-2 1,1 0 0,2 0-1,2 1 1,0 0-66,3 2 1,-1-1 0,5 0 0,2-2 0,3 0 0,4 1-1,1-3 1,1 1-21,-1 0 1,2 1 0,-4 4 0,4-1-1,-2-1 1,-2-2 0,0 1 0,-1 2 3,2 1 0,-3 0 1,6 0-1,0 0 1,1 0-1,1 0 1,0 0-1,3 0 10,3 0 0,-2-5 1,0-1-1,-6-2 1,-4 0-1,-5 1 0,-3-1 110,-4 1 1,-8 4 0,-6-1 0,-7 2 0,-3-1 322,-3-1 1,-8-1-1,0 3-725,-6-2 1,-3 0 0,-7 5 0,-1 3 319,-1 4 0,-10 7 0,1 3 0</inkml:trace>
  <inkml:trace contextRef="#ctx0" brushRef="#br0" timeOffset="136">11741 14950 7569,'0'-8'195,"0"1"1,0-2 0,0-1 0,0-2-6,0 1 0,-4 11 0,-1 6 1,-2 8-1,-1 5 0,-3 4 1,-1 4-1,-2 3-175,-1 6 1,-2-2-1,3 6 1,-2 1-1,-1 4 1,-1 0-1,2 2 1,-1-2-82,3-2 1,3-3-1,2 3 1,3-2-1,1-2 1,2-2 0,3-1-1,4-2 30,4 0 1,2-5-1,2-2 1,4-3 0,3-1-1,2 0 1,2-2 109,0-1 1,0-4-1,0-5 1,-1 1-1,1-1 1,0 1-1,-1-2-61,-3-3 1,-2 2-1,-3-4 1,2 0-1,-2 1 1,-2-3-1,0 1 1,-1 0-946,1-1 1,-1-2 931,0-1 0,1-10 0,-1-3 0</inkml:trace>
  <inkml:trace contextRef="#ctx0" brushRef="#br0" timeOffset="137">11923 15098 7569,'0'-11'27,"0"3"0,0 1 0,0-2 0,2-1 0,1-2 0,4 1 0,0-1 0,1 1 1,1-2-1,1-1 0,1-1 0,1 1 274,-1 1 0,5 2 0,-1 0 1,-3-1-1,-1 1 0,-4 1 0,2 1-268,1 1 1,-2 6 0,0-2 0,0 3-205,3 1 1,-1 1 0,-1 3 0,-3 3 0,-1 3 0,-2 2 145,-2-1 1,-1 1 0,0-1 0,0 0 0,-1 1 0,-3-1 0,-4 1 0,-3-1 86,-5 1 0,4 3 0,-3 0 0,2-1 0,1-1 0,2-2-81,3 1 1,2-5 0,5 1 0,0 1 0,1 0 0,3-2-24,3-3 0,3 1 0,2-1 0,1-2 0,1 0 0,2-1 0,0 1 62,1 2 0,-1 1 0,-2-2 0,2 2 0,-2 0 0,-2 1 0,0-1 0,-2 2 15,-2-1 0,-2 2 0,-4 3 0,2 1 0,-3-1 0,-3 0 0,-7 1 2,-5-1 1,-4 1 0,-5-1 0,-1 2-1,-1 1 1,-3 1 0,0-1-196,0-1 0,3-3 0,6-1 1,4-3-1,2 0-454,1 1 1,7-5 611,5 2 0,11-3 0,6-1 0</inkml:trace>
  <inkml:trace contextRef="#ctx0" brushRef="#br0" timeOffset="138">12300 15155 7569,'4'-17'107,"0"1"0,-2 4 1,0 0-1,-2 1 284,0 0 0,-2 0 0,0 5 0,-2 6 1,0 6-1,0 6-442,1 3 0,-1-1 0,4 5 1,0 1-1,0 2 0,1-1 1,3 0-1,4-3-168,2-2 1,1-1 0,2-5 0,2-1 0,4-2 0,3-2-1,2-3 212,2 0 1,2-4 0,4-3 0,-3-5 0,-1-4-1,-2-1 1,-2-2 165,-2-2 1,0-4-1,-3-2 1,-4-3-1,-3 0 1,-5-1-1,-3 1 1,-4-1-39,-4 0 0,-3 7 0,-8 1 0,-6 3 0,-4 5 0,-7 4 0,-5 7-457,-5 4 0,-2 6 0,0 7 1,3 4-1,5 4 0,6 4 336,2 3 0,1 8 0,5 3 0</inkml:trace>
  <inkml:trace contextRef="#ctx0" brushRef="#br0" timeOffset="139">12140 15727 7569,'-6'-18'28,"1"1"0,5 6 0,0-1 1,0 1-1,0 0 0,0-1 0,0 1 1,1 1-1,2 3 0,1 9 0,-2 8 228,-1 7 0,-1 5 0,0 2 0,0 1 0,0 3 0,0 0 0,0 2 0,0-3-265,0 1 1,2-1-1,0-5 1,2-2-1,0-2 1,0-2-1,-1-2 1,1-2-193,1-5 0,-2 2 0,3-4 0,1 0 0,-2 2 0,1-2-688,0 0 0,-2-2 889,4-3 0,-1 0 0,5 0 0</inkml:trace>
  <inkml:trace contextRef="#ctx0" brushRef="#br0" timeOffset="140">12403 15784 7569,'0'-17'177,"0"3"0,0-5 0,0 0 0,0 1 65,0 3 1,-5 8 0,-1 4 0,-3 7 0,-1 7 0,-3 7 0,0 5-189,1 3 0,4 0 1,2 3-1,0 0 0,4-1 1,1 0-1,1-3-165,0 0 1,5-3 0,4 0-1,5-2 1,5-2 0,2-3 0,3-3-1,3-5 22,3-2 0,1-1 0,2-5 0,2-4 0,0-5 0,-2-6 0,-4 0 129,-1-1 0,-2-3 0,-4 1 0,-3-2 0,-4-2 0,-3-1 0,-5-2 0,-3 0 67,-3 0 0,-2-2 1,-4 3-1,-6 2 0,-8 4 1,-7 2-1,-4 5-203,-3 3 1,-2 4 0,1 5-1,1 0 1,1 1 0,5 3 0,1 4-1,6 2-505,2 1 1,4 1-1,5-2 601,2-3 0,-1 3 0,-3-3 0</inkml:trace>
  <inkml:trace contextRef="#ctx0" brushRef="#br0" timeOffset="141">12791 15064 7569,'0'-18'324,"0"2"0,0 4 70,0 1 0,2 7 1,1 7-1,5 8 1,3 7-1,5 5-213,3 2 1,-1 7 0,1-2 0,1 3 0,1 2 0,1 0 0,-2 2 0,-2 1-135,-1-1 1,2 2 0,-4 0 0,-1 1 0,-2 0 0,-1 0 0,-2 0-219,-2 1 1,-4-4 0,-1 1 0,-4-4-1,-7-2 1,-5-3 0,-6 0 0,-5-1-796,-1 0 0,-7 2 966,-2-3 0,-4 5 0,-7-3 0</inkml:trace>
  <inkml:trace contextRef="#ctx0" brushRef="#br0" timeOffset="142">12666 14550 7569,'0'-7'-191,"0"-1"1,-2 0-1,-1 2 1,-5 2-1,-2 3 1,-2 1 585,1 0 1,2 4-231,5 0 0,6-1 1,9-3-1,0 0 0,1 0 1,-2-1-1,-1-1 1,-1-2 22,0 1 1,3 2-1,0 1 1,2 0-1,1 0 1,2 0-1,2 0-142,2 0 0,2 0 1,1 0-1,1 0 1,2 0-1,5 0 1,2 0-1,2 0-90,3 0 1,-2 0 0,3-1 0,-2-2 0,-1-1 0,-3 2 0,-2 0 39,-1 2 0,-3 0 0,-4 0 1,0 0-1,0 0 0,-1 0 0,-2 0 1,-2 0 89,-2 0 1,1 0-1,-3 0 1,1 0-1,-1 0-597,-2 0 0,-1 2 511,-4 2 0,-7 2 0,-6 5 0</inkml:trace>
  <inkml:trace contextRef="#ctx0" brushRef="#br0" timeOffset="143">8097 11238 7569,'-10'-11'-49,"3"-1"1,3 1 0,3-1 0,2 2-1,1 1 1,3 2 0,1 0 0,-1 5 0,-3 6 103,-1 5 0,-2 7 0,-1 3 1,-2 3-1,1 1 0,2-2 1,1 1-1,0-2 0,0 2-16,0-2 1,0-1 0,0 0 0,1-3 0,2 0 0,2-2-1,0-3 1,1-2-284,1 0 0,-4-3 0,5 1 244,1-2 0,1 3 0,1-1 0</inkml:trace>
  <inkml:trace contextRef="#ctx0" brushRef="#br0" timeOffset="144">8075 11147 7569,'-7'-18'-98,"2"-2"0,5 4 1,1 4 197,3 3 0,-1 4 0,4 5 0,2 0 1,1 0-1,2 1-11,-1 3 0,2-3 0,2 4 0,4-1 0,3 0 0,2-2 0,3 0 0,3-2-50,3 0 0,2 0 0,4-2 1,2 0-1,4-3 0,2 0 1,2-2-1,5 2-43,1 0 1,3 1 0,-1 4 0,0 0 0,2 0-1,5 0 1,-30 1 0,0 0-40,1 0 1,0 1-1,2 1 1,1 1 0,0 1-1,0 0 1,2 0-1,0-1 1,2 0 0,0-1-1,1 1 1,1 0-1,1-1 1,-1 0 0,1 0-1,-1 0 3,0-1 0,0 1 1,-2-3-1,-1 1 1,3 1-1,-1 0 0,-1-1 1,1-1-1,-2 0 1,0 0-1,0 0 1,-1-1-1,0-1 0,-1 0 53,-1-2 1,0 0 0,1 1 0,0 0 0,-3 0 0,0 0-1,0-1 1,-1 1 0,-1 0 0,1 0 0,-2-1 0,0 0-1,30-3 1,0 0 19,1 2 1,-32 1-1,1 1 1,0 0-1,1 2 1,-1-1-1,0 1 1,32 0-1,-1 0 1,-31 0 0,-1-1-1,31-2-56,0 2 1,-6 1-1,-5 1 1,-1 1 0,-5 1-1,-1 2 1,-4-1 17,-2-2 1,-1 3-1,-5 0 1,-1-2-1,-3-1 1,0-1 0,-1 2-1,0 0 22,-3 2 0,-1 0 0,-1-4 0,-1 0 0,-2 0 0,-1 0 1,1 0 6,2 0 0,-4-4 0,-3 0 0,-2 2 0,-2 0 0,-1 1 1,-1-1 102,-1-2 1,-6-1 0,1 2 0,-4-2 8,-3-1 0,-5 3 0,2-2 0,0 1 197,-1 1 283,6-1-696,-3 4 0,5 1 0,0 3 0,0 3 0,0 4 58,0 0 1,0 0-1,0 1 1,-2-1-1,0 2 1,-2 1-1,1 1 1,2 0-75,1 2 0,0-4 0,-1 3 0,-2-1 0,0 2 0,0-1 0,2 2-1029,1 0 1125,0 1 0,-5 4 0,-2-1 0</inkml:trace>
  <inkml:trace contextRef="#ctx0" brushRef="#br0" timeOffset="145">8885 10256 7569,'0'-11'-14,"0"-1"0,0 1 0,0-1 0,0 1 0,2-1 0,0 1 0,2 0 0,-1-1 0,-3 2 0,-4 2 0,-4 3 0,-2 2 0,-1-1 48,-1 1 1,-3 2 0,0 1 0,-1 0 0,1 1 0,0 2 0,1 2-1,1 1 1,2 3-27,0 1 0,-5 3 0,0 2 0,-1 3 0,1 1 0,2 0 0,2 0 0,4 0-37,0 0 1,5-4-1,0 3 1,1-2-1,2 0 1,2-1 0,1 0 8,5-1 1,2-1 0,2-3 0,0-1 0,2-3 0,3-1 0,-1-2 0,2-2 63,0-1 0,0 0 0,2-1 0,-1-3 0,0-4 0,-1-2 0,-3-2 19,-2-4 1,-2 4-1,-1-4 1,-2 4-1,-3 0 1,-1 1-4,-1-1 1,1 7 0,-4 5-1,0 7-136,0 3 1,2 3 0,0 2 0,2 3-1,-2 1 1,0 0 0,-2 0 85,0-2 0,0 5 0,0-4 0,0 1 0,0-1 0,0-2 0,0-2 0,0-1-21,0-2 1,0 1 0,0-1 0,0 0 0,0 1 0,0-1 0,0 1-233,0-1 1,4 1 0,-1-1-1,1 0 1,0 1 242,0-1 0,5 1 0,-3-1 0</inkml:trace>
  <inkml:trace contextRef="#ctx0" brushRef="#br0" timeOffset="146">9171 10473 7569,'0'-23'-45,"0"4"0,0 1 0,0 2 0,0 2 113,0 1 0,0 8 0,0 5 1,1 6-1,2 6 0,2 2-96,1 1 0,-2 5 1,4-1-1,-1 3 1,1 1-1,-2 0 1,1-2-1,-2-1 48,0 0 1,2-7-1,-3 3 1,0-5 0,0-2-1,0-1 1,-1-1 140,2 0 0,-2-2 0,5-5 0,0-2-33,3-1 0,0-4 0,-1-5 0,-1-2 0,-1-2 0,1 1-133,1-1 1,0 3 0,-3-2 0,-1 3-145,-1 5 0,-3 7 1,4 7-1,1 5 0,-1 2 1,3 2-1,2 1 91,5-1 1,-4 3-1,5-2 1,-2-1-1,2 1 1,-1-5-1,1-1 1,-3-5 196,-2-1 1,0-1-1,-1-5 1,1-3-1,-2-4 1,-3-3 0,-2-5 129,0-3 0,-3-2 1,2-3-1,-3-2 0,-1 0 1,0 0-1,0 2-283,0 1 1,0 1-1,0 0 1,0 3 0,0 4-1,0 2-518,0 2 0,2 5 0,5 6 0,4 7 0,3 4 532,3 4 0,5 3 0,8 5 0</inkml:trace>
  <inkml:trace contextRef="#ctx0" brushRef="#br0" timeOffset="147">10427 10313 7569,'0'-8'133,"0"3"0,0 4-105,0 6 0,0 5 0,-1 6 1,-2 3-1,0 2 0,0 2 1,2 0-1,1 0-16,0 0 1,0-1-1,0 1 1,0-1-1,0-2 1,0-2-1,1-2-41,3-2 1,-3 3 0,3-2 0,-1-1 0,-1 0 0,2 0 0,-2 1-1,0-1-391,-2-1 1,0 2 0,0 0 419,0-1 0,0-1 0,0-2 0</inkml:trace>
  <inkml:trace contextRef="#ctx0" brushRef="#br0" timeOffset="148">10770 10553 7569,'5'-23'37,"-3"4"0,6 1 0,1 0 1,1 1-1,2-2 0,-1 0 1,-1 0 83,-2-2 0,1 4 1,-6-1-1,0 1 1,-2 3-1,-2 3-132,-3 3 1,-2-1-1,-6 6 1,0 1-1,-2 4 1,-3 3-1,1 2 1,-2 5-71,0 2 0,0 2 1,-1-2-1,3 3 1,2-1-1,1 2 1,4-2-1,3 2-10,4 0 1,0-4-1,2 1 1,2-3 0,1-4-1,6 0 1,4 0 121,2-2 0,5-1 0,-2-5 0,1-1 0,0-3 0,0-2 0,0-2 0,-1 0 114,-1 0 0,-3-3 0,-6 0 0,-1 0 0,-1 0 0,-1 2-55,0 2 0,-1 6 1,-4 1-1,-1 7-170,-3 7 1,3 0 0,-3 5 0,3 1-1,1 1 1,0 0 0,0 0 19,0-1 1,0 3 0,0-7 0,0 1 0,1-1 0,1-2 0,2-1 0,0-2-156,1 1 1,-2-1 0,3 1 0,-1 0 214,-2 4 0,-2 1 0,-1 6 0</inkml:trace>
  <inkml:trace contextRef="#ctx0" brushRef="#br0" timeOffset="149">11250 10462 7590,'0'12'3,"-2"2"1,0 1-1,-2-1 1,1-1-1,2 0 1,1 1-1,0 1 1,0-1 12,0-1 0,0-6 1,0 1-1,1-1 1,2 1-1,1 0 0,0-1-537,1 0 0,-4 3 521,3-3 0,-13 4 0,-4 0 0</inkml:trace>
  <inkml:trace contextRef="#ctx0" brushRef="#br0" timeOffset="150">11135 10462 7569,'0'-17'64,"0"3"0,0-4 0,2 2 0,1 2 1,6 1-1,4 3 0,3 1-119,2 1 0,1 2 0,5-1 1,2 3-1,0 2 0,-1 2 1,-4 0-39,-2 0 0,-5 0 0,1 0 0,-2 2 1,-2 2-1,0 3 40,-4 3 0,-2 2 0,-5-1 0,0 1 98,0-1 0,0-3 0,-1-2 0,-3-1 0,-2-1 0,-2 0 0,2 1 1,0 0 102,-1 0 1,3 4-1,-2-2 1,1 4-185,2 0 1,2 0 0,2 1-1,3-1 1,5 1 0,4-1 0,3 0 7,2 1 0,1-2 0,4-1 0,0-1 0,0 0 0,-2 3 0,0 0 24,-2 0 0,-5-3 0,-1 0 0,-2 1 0,-5 1 1,-1 1-1,-2 1 144,-2-1 0,-7-3 1,-7-1-1,-10 2 1,-10 1-1,-8 2 0,-3-1-53,-2 0 1,6 1-1,3-1 1,5 2 0,6 2-88,1 4 0,3 8 0,-1 2 0</inkml:trace>
  <inkml:trace contextRef="#ctx0" brushRef="#br0" timeOffset="151">11512 13374 7569,'0'-8'-3,"0"1"1,0-2-1,2-1 1,0-2-1,2 1 1347,-2-1-1289,0 6 1,-4 2 0,-1 9 0,-5 5-1,-3 6 1,-5 1 0,-1 4 0,-2 2-57,-1 3 0,3 3 0,-4 6 0,4-1 0,-1 0 0,1 2 0,1 0 0,2 4-53,1 0 0,2 2 0,1 3 0,1-3 0,2-3 0,2-2 0,3-2 0,1-2 12,1 0 1,1-1 0,1-2 0,3-3 0,2-3 0,2-1 0,1-1-71,1-3 0,4 1 1,2-5-1,-1-1 1,1-1-1,-2-3 0,0-1 1,2-3 111,1-1 0,1 4 0,4-2 0</inkml:trace>
  <inkml:trace contextRef="#ctx0" brushRef="#br0" timeOffset="152">11718 13408 7569,'-5'-11'-52,"3"-1"1,0 0 0,4-2 0,6-2-1,2 2 1,2 2 0,-1 0 0,0 1 153,1-1 1,-1 1 0,2 0 0,1 0 0,1 4 0,-1 2 0,0 1 0,0 0-14,1 2 0,1 0 0,-4 2 0,2 0 0,1 0-89,-1 0 0,-2 5 1,-5 3-1,-3 3 0,-4 5 1,-5 3-1,-6 4 1,-7 2-27,-4 2 0,0 3 1,-1-3-1,0-2 1,0 0-1,0 0 1,0-1 46,0-3 1,6-2 0,1 2 0,5-4 0,3 0 0,5-3 0,1-1-24,2-2 1,2-1-1,3-2 1,5-3 0,5-1-1,3-1 1,3 0-44,5-2 0,2-2 0,3-2 1,-1-2-1,-1 0 0,-1 0 1,0 1-1,-3 1 45,-1-1 0,4-5 0,1 3 0</inkml:trace>
  <inkml:trace contextRef="#ctx0" brushRef="#br0" timeOffset="153">12232 13214 7569,'-7'-17'73,"-3"6"0,3 0 0,-4 6 0,0 5 0,1 3-69,2 5 1,-2 6-1,3 2 1,-2 1 0,0 1-1,2-1 1,2 2 0,3 1-34,1-1 0,1-6 0,1 3 1,3-4-1,3-1 0,3-3 1,3-1 8,2-2 0,-1-1 0,5-4 0,2-2 0,0 0 0,1-3 0,-2-2 18,-1-1 1,-5-4 0,1-2 0,-3-1 0,-5 1 0,-3 0 0,-3 0-1,-1-1-32,0 1 1,-5-3 0,-2 2-1,-5 2 1,-3 3 0,-4 4 0,-1 0-1,-1 1-100,2-1 0,5 3 0,-1 4 0,2 3 0,2 3 0,1 4 134,2 0 0,-2 0 0,4 1 0</inkml:trace>
  <inkml:trace contextRef="#ctx0" brushRef="#br0" timeOffset="154">12152 13420 7569,'-12'0'120,"1"0"0,0 1 0,-1 1 43,1 2 0,3 5 1,0-1-1,1 3 1,-1 3-1,1 3 0,-1 0 1,2 4-195,2 0 0,3 2 0,1 0 1,1-2-1,3-2 0,3-3 0,5-4 1,3 0-111,4-1 1,0-4 0,3-4 0,2-3 0,1-3 0,2-5 0,-1-2 151,0-2 1,-6-3 0,-2-1 0,-2-2 0,-2-1 0,-2 0 0,-5 0-45,-3-2 1,-4 1-1,-4 1 1,-3 4 0,-5 2-1,-3 3 1,-4 2-1,-3 5-327,0 1 0,-1 5 1,1 3-1,3 6 360,4 0 0,-3 6 0,0 0 0</inkml:trace>
  <inkml:trace contextRef="#ctx0" brushRef="#br0" timeOffset="155">11980 14048 7569,'0'-12'61,"0"5"0,0-1 0,0-1 0,0-1 0,0-1 0,0-1 0,0 1 0,-1 1 0,-3 2 0,-3 4 0,-5 3 0,-3 1 1,-3 0 20,1 0 1,-4 5 0,5 3 0,-1 2 0,1 1 0,2 2 0,1 1 0,3 1-201,2-1 0,3-1 0,5-2 0,0 1 0,0-1 0,0 0 1,2-1-1,1-1 0,5-1 0,2-4 0,2 2 1,-1-1-1,0-2 0,1-2 0,-1-1 83,1 0 0,-1 0 1,1 0-1,-1-1 327,0-3 0,0 1-199,-4-4 0,-1 9 0,-3 2 0,1 5 0,-2 4 0,1 1 1,-1 2-1,2 2-63,-1 2 1,-2 2 0,-1 1 0,1 0 0,2-1 0,1 1-1,-2-1-90,-1-3 1,3 1-1,1-5 1,2-1 0,2-2-120,1-5 0,-3-2 0,1-5 179,1 0 0,6-5 0,3-1 0</inkml:trace>
  <inkml:trace contextRef="#ctx0" brushRef="#br0" timeOffset="156">12426 13305 7569,'0'-21'150,"0"2"0,0 3 281,0 4 0,0 7 0,0 5 0,1 6-335,3 4 1,-1 3-1,4 1 1,2 4-1,2 2 1,3 4 0,3 1-1,-1 2-71,1 0 0,2 8 0,-3 0 0,1 1 1,-1 4-1,-2 0 0,-1 2-90,-2 0 0,0 0 0,-4 4 0,-3-1 0,-3 1 0,-1-2 1,0-2-1,-1-2-121,-3-1 0,-2-4 0,-6 3 1,1-3-1,-2-5 0,-1-2 1,-1-1-140,1-1 0,-2 0 1,0-6-1,3-1 325,0 1 0,-4-3 0,0-1 0</inkml:trace>
  <inkml:trace contextRef="#ctx0" brushRef="#br0" timeOffset="157">15018 10679 7569,'-5'0'-70,"4"1"1,5 1 0,2 3 0,3 2 0,0 2 0,0 1 0,-1 2 0,-1 2 0,1 3 0,-2-1 0,-1 2 128,-2 0 0,-2 0 0,-1 2 0,0-1 0,0 0 0,-1-1 0,-2-3 0,-1-2 0,1-2-304,-3 1 0,5-1 138,-3 0 1,4-4-1,3-5 1,2-5 0,1-8-1,3-4 1,1-3-1,1-2 109,-4-1 1,-2-2 0,-5 1 0,0 2 0,0 2-1,-1 2 1,-2 2 0,-2 1 249,-1 1 0,3 1 0,0 0 0,3 0-93,3 4 0,5 1 0,7 3 0,4-1 0,4 0 0,4 1 1,3-1-157,3 1 1,8 1 0,3-1 0,6-1 0,2 1 0,2-1 0,3-1 0,6 0 4,-29 2 0,0 0 0,1 0 0,1-1 0,3 2 0,1 0 0,1 0 0,2 0 0,1 0 1,2 0-1,3 1 0,2-1 0,3 0 0,0 0-3,2-1 0,1 1 0,2-1 0,1 1 0,1-3 0,0 1 0,0 0 1,1 1-1,-1 1 0,0-1 0,-2 1 0,-1 1 0,-2-1 0,-1 0-24,-1 0 0,-1 0 0,-4-2 0,0 0 0,-3 2 1,0 1-1,-2-1 0,0 1 0,-2 0 0,1 1 0,-2 0 1,-1 0-1,-1 0 0,-1 0 0,-1 0 0,-1 0 7,-1 0 1,0 0 0,28 0 0,-2 0-1,-3 0 1,-1 1 0,-1 2 0,-1 0 12,-2 0 1,0-1-1,3 1 1,-1 1 0,-3-2-1,-1 1 1,-4-1-31,-4 2 1,0 0-1,-4-4 1,0 0 0,1 0-1,-3 0 1,-1 0 0,0 0 40,-2 0 1,-2-1 0,-9-2 0,-2-2-1,0-1 1,-4-2 0,0 1 109,-3-1 0,-3 4 0,-2-2 1,-1-1-1,1 1 0,1-3-52,1-1 0,-3 4 0,-2 1 0,1 1-132,-1 0 0,-4 1 0,2 7 1,-2 4-1,-2 2 70,0 1 0,0-3 0,0 0 1,1-1-1,1 1 0,3 0 126,2 0 1,-3 1 0,2 0 0,0-1-1,-1 1 1,2 1-110,-1 1 1,-2 1 0,2-1 0,1 2 0,-2 1 0,1 1 0,-1-1 0,1-1-187,1-2 0,-1 4 0,3 0 0,-3-1 1,1-1-1,-1 0 0,2 1-417,-2 1 0,-1 2 578,-5-2 0,0 3 0,0 4 0</inkml:trace>
  <inkml:trace contextRef="#ctx0" brushRef="#br0" timeOffset="158">15624 9925 7569,'-17'-17'-3,"8"2"0,-1-1 0,3 5 1,2 4-1,-2 2 0,2-2 0,-1 2 1,-1 0-1,-1 3 0,-3 0 0,0 2 1,0 0-1,-2 2 0,-1 1 0,-1 5 1,1 3-1,1 3-44,2 2 1,-1 0 0,1-2 0,1 1 0,1 1 0,2-1 0,1 0-1,1-1 22,0-1 0,1-2 1,4 1-1,0-1 55,0 0 1,5-4 0,3-3 0,3-3 0,3-1 0,3 0 0,0 0 0,4-1 21,0-3 1,-2-3-1,0-4 1,0 0 0,-1-1-1,-3 1 1,-2 1 76,-2 2 0,-4 2 1,-2 3-1,-1 0-200,0 5 1,-4 7 0,-6 7 0,1 2 0,0 2 0,3 2 50,0 1 0,-1 3 0,-1 1 1,1-2-1,2-1 0,1-1 1,0 0-1,0-1-45,0-3 1,0 2 0,0-3 0,0 1-1,0-1 1,0-2 0,0 0-844,0 0 908,0-3 0,0 3 0,0-4 0</inkml:trace>
  <inkml:trace contextRef="#ctx0" brushRef="#br0" timeOffset="159">15784 10050 7569,'0'-22'48,"0"0"0,0 3 1,1 4-1,3 2 6,3 2 0,0 4 0,0 3 0,1 4 0,0 4 0,-2 4 0,0 3 0,-1 4-107,0 5 0,3-3 1,-3 2-1,0 2 0,1-1 1,0 0-1,-1-2 6,-3-1 1,1 2 0,-1-4 0,2-1-1,-1-2 1,-1-1 515,2-4-314,-3-2 1,4-6 0,-3-2 0,0-2 0,3-1 0,0-3 0,0-1 0,-1 0-243,1 2 1,-4-2 0,5 4-1,-1 1-107,2 5 0,0 5 0,1 6 1,4 2-1,2 2 0,1 3 1,2 1 146,2 0 0,-2-4 1,1 3-1,-1-2 0,-2-3 1,0-3-1,0-3 191,-1-2 0,-1-2 0,-2-4 0,0-3 0,-3-3 0,-1-5 68,-2-3 0,0-3 1,-3-6-1,2-1 0,-1-2 1,-2 1-1,-1-1 0,0 2-237,0 3 1,0 0-1,0 7 1,0 1-1,0 2-538,0 0 0,1 6 0,4 3 563,7 6 0,-1 3 0,6 6 0</inkml:trace>
  <inkml:trace contextRef="#ctx0" brushRef="#br0" timeOffset="160">17131 9902 7569,'0'-23'-605,"0"5"702,0 3 0,0 9 0,-1 7 1,-2 9-1,0 8 0,0 3 1,2 4-87,1 1 1,0-2 0,0 4 0,0-1 0,0 0 0,0-2 0,0-1 0,0-1-61,0 0 0,1-4 0,2-1 0,2-1 0,0 0 1,1 1-1,-1-2-285,0 1 0,0-2 0,-2-3 334,1 4 0,0-4 0,-4 5 0</inkml:trace>
  <inkml:trace contextRef="#ctx0" brushRef="#br0" timeOffset="161">17554 10005 7569,'0'-27'-62,"1"0"1,2 2 0,2 2 0,0 3 0,0 2-1,-1 0 194,1 1 0,-4 3 1,3-2-1,-3 4 1,-1 0-1,-1 2 1,-4 1-1,-5 3-134,-4 1 0,-8 1 0,1 5 0,-5 3 0,0 4 0,-1 2 0,0 3-123,2 2 0,6 0 0,4 5 0,2 2 0,3-2 0,2 0 0,4 0 0,3-3 50,1 0 0,5 2 0,4-5 0,4-3 0,2-3 0,0-2 0,0-1 0,2 0 209,1-2 0,1-6 0,2-2 0,0-1 0,-2-3 0,0-1 0,-2-2 17,-1 1 1,-4 1-1,0 2 1,-2 3-168,-3 0 1,-1 5 0,-6 0 0,0 6 0,0 5-1,0 1 16,0 3 1,0-1 0,0 4 0,0 0 0,0 0 0,0 2 0,0 0 0,0 1-124,0-2 0,0-2 1,0 2-1,1-2 0,1-2 1,3 0-1,1-1-460,-1-1 1,3-1 582,0-1 0,2 0 0,2 1 0</inkml:trace>
  <inkml:trace contextRef="#ctx0" brushRef="#br0" timeOffset="162">18045 9845 7569,'-5'-18'-295,"4"5"1,-3 8 259,3 4 1,1 4 0,-2 9-1,0 3 1,-2 4 0,1 3 0,2 1-1,1 0 24,0 0 0,0-1 1,0 0-1,0-2 1,0-2-1,0 0 0,0-2-99,0 1 1,4-2 0,0-4-1,-2 1 1,-2-2 109,-4-2 0,-2-3 0,-5-5 0</inkml:trace>
  <inkml:trace contextRef="#ctx0" brushRef="#br0" timeOffset="163">17919 9788 7569,'-5'-17'-31,"4"4"1,-3-2 0,3 3 0,2 0 25,3 1 0,2 4 0,7 4 0,1 1 0,2 2 0,2 0 0,3 2 0,0 0-79,2 2 1,-1 5 0,-2-2 0,-2 4 0,-2 0 0,-2 0 0,-3 1 0,-2-1-35,-1 1 0,-5-1 0,0 1 0,-1-1 0,-2 0 0,-2 1 122,-1-1 0,1-3 1,-3-2-1,1 1 253,1-1 1,-1-2-242,4 3 0,0-3 0,0 4 1,0 1-1,0 1 0,1 1 1,3 1-42,3-1 0,0 0 0,2 1 1,2-1-1,4 1 0,2-2 0,2-1 77,2-2 0,0 1 0,5 2 0,-2-1 0,-1-1 0,-1 0 0,-3 1-4,-4-1 0,-3 2 0,-5-2 0,-4 2 0,-8 1 1,-12 2-1,-15 1-92,-15 1 1,17-3 0,-3 0 0,-7 1 0,-1 0 43,-4 2 0,0 1 0,-5 2 0,-2 1 0,-57 27 0</inkml:trace>
  <inkml:trace contextRef="#ctx0" brushRef="#br0" timeOffset="164">13145 13465 7569,'-22'-23'-21,"8"2"0,5 4 0,5 10 0,5 9 0,2 8 1,1 6-1,-1 3 0,0 3 0,-1 4 0,1 0 0,1 1 1,-2 0 243,0-1 1,-2 1-1,0-5 1,0-2 0,0-2-1,-2-2 1,0-2-1,-2-1-591,1-2 0,2 1 1,1-1 367,0 1 0,5-6 0,2-1 0</inkml:trace>
  <inkml:trace contextRef="#ctx0" brushRef="#br0" timeOffset="165">12986 13637 7569,'-13'-12'22,"1"2"0,10 1 1,-1 3-1,5 1 0,4 1 1,5 0 78,5 0 1,1 0-1,6 4 1,1 0-1,3 0 1,2 0-1,2 0 1,-1 0-195,2 0 0,-3 0 1,0 0 92,-1 0 0,4-5 0,-3-1 0</inkml:trace>
  <inkml:trace contextRef="#ctx0" brushRef="#br0" timeOffset="166">13751 12974 7569,'-12'-11'-52,"1"1"1,-1 2 0,1 5 0,0 6 0,-1 6-1,0 5 1,-2 5 187,-2 2 0,-3 7 1,3 4-1,-1 5 1,1 5-1,3 3 0,3 4 1,4 1-1,-1 1-13,1 0 1,3 0 0,0-3 0,1 3 0,2-2 0,0-1 0,0-3-104,0-1 1,5-5 0,3 0 0,3-5 0,3-4 0,3-3 0,-1-3-1,2-2-91,0-3 0,0-3 0,2-4 0,-2-1 0,-2-1 0,-2-2 0,-1-4-1509,-2-3 1580,1-1 0,-1 0 0,1 0 0</inkml:trace>
  <inkml:trace contextRef="#ctx0" brushRef="#br0" timeOffset="167">13831 13442 7569,'-4'-22'7,"0"-1"1,2 1 0,0 2 0,4 2-1,1 0 1,5 2 0,1-1 98,-2 3 1,7 2 0,-2 0 0,1 1 0,-1-1 0,1 1 0,1 0 0,2 0 13,2 4 0,-4-2 0,3 4 0,-1 0 0,2-2 0,1 2 0,-1 0-34,-2 3 0,3-1 1,-4 1-1,1-2 1,-1 1-1,0 3-176,-1 4 1,-3 2 0,-3 6 0,-4-1 0,-3 1 0,-2-1 48,-3 1 0,-2 3 0,-7 0 0,-2 0 0,-4 0 0,-2 2 0,1-1 58,1 1 0,5-2 1,-1-3-1,2-1 0,3 0 1,2 1-1,5-1-21,1 1 0,4-2 0,1-1 1,6-3-1,5-1 0,5-2 1,4-2-38,4-1 1,-2 0 0,4-1 0,-1-2 0,-2-2-1,-3 0 1,-3-1 0,-2 1-620,-2-1 660,-6 3 0,0-2 0,-3-2 0</inkml:trace>
  <inkml:trace contextRef="#ctx0" brushRef="#br0" timeOffset="168">14425 13088 7569,'-12'-33'213,"2"4"1,1 6 0,3 7 1,1 3 1,0 7 0,1 3-1,-3 6 1,0 4-262,-1 4 1,4 1-1,-2 3 1,1 3 0,2 1-1,2-1 1,1-1 0,0-4 1,5 0 0,3-3 0,2-1 0,1-2 0,2-2 0,2-3 0,4-1 56,3-1 0,2-5 0,1-2 0,2-5 0,-3-2 0,-2-1 0,-4 0-156,-2-2 1,-2 3 0,-6-3 0,-5 0 0,-3 3 0,-5 3 0,-6 2 0,-8 3-372,-6 0 0,-1 4 0,-3 6 515,1 3 0,-4 9 0,3 1 0</inkml:trace>
  <inkml:trace contextRef="#ctx0" brushRef="#br0" timeOffset="169">14288 13237 7569,'0'-8'1303,"0"1"-1197,0-2 0,0 9 1,0 5-1,0 6 0,0 6 1,0 0-1,0 4 0,0 2-214,0 3 0,1-3 1,3 1-1,3-4 0,5 0 1,3-3-1,4-3 20,2-5 0,2-4 0,1-5 0,2 0 0,0-1 0,1-3 0,0-3 1,-2-4 136,-3 0 0,-1-2 0,-6-1 0,-2-2 0,-4-2 0,-5-2 0,-3-2-128,-1-1 1,-5 2-1,-3 2 1,-3 3 0,-5 4-1,-6 2 1,-3 2 0,-1 4-488,2 3 0,5 3 0,0 5 566,-1 4 0,-2 3 0,-1-2 0</inkml:trace>
  <inkml:trace contextRef="#ctx0" brushRef="#br0" timeOffset="170">14208 13865 7569,'0'-11'85,"0"3"1,-2 0 0,-2-1 0,-2-1 0,-1-1 0,-1 1 0,-1 2 0,-1 3 0,-2 1 0,0 0 0,-2 2-4,-1 1 1,-2 2-1,3 3 1,-1 2 0,1 2-1,1-1 1,3 2 0,1 1-1,3 2-206,1-1 0,1 1 1,4-1-1,1-1 1,3-2-1,4-4 1,3-3 55,4-1 0,3 0 1,5 0-1,1-1 0,1-2 1,2-2-1,-2-1 20,0-3 0,-4 0 1,-2 0-1,-4 3 1,-3-1 172,-5 1 1,-3 5 0,-8 1 0,-3 6 0,-2 5 0,0 3-11,1 2 1,2 4 0,-3-1 0,3 2 0,0 2-1,0-1 1,1-2 0,3-1-151,1 2 0,1-4 1,0 1-1,0-1 1,0-4-1,1-1 0,3-3-233,3-2 0,0 0 0,0 0 1,3-3 267,4-3 0,-1-1 0,4 0 0</inkml:trace>
  <inkml:trace contextRef="#ctx0" brushRef="#br0" timeOffset="171">14790 12963 7569,'0'-30'63,"1"13"1,3 10 0,2 9-1,2 5 1,-2 5 152,-1 3 0,4 4 0,-1 8 0,3 4 0,3 6 0,2 5 0,-1 4 0,0 2 0,0 3-81,-1 1 1,-1 1-1,-3 3 1,-1-2-1,-3-2 1,-1-1-1,-2-3-268,-2-1 1,-1-1-1,-1 0 1,-3-1-1,-5 1 1,-5 0-1,-5-2 1,-4-1-1530,-3-1 1662,-9 0 0,-10 4 0,-7-1 0</inkml:trace>
  <inkml:trace contextRef="#ctx0" brushRef="#br0" timeOffset="172">13294 14493 7569,'-18'-11'274,"5"1"1,7 1 0,2 2 0,6 2 0,4 3-1,5 0 1,5 2 0,4 0-49,5 0 1,3 0 0,5 0-1,0 0 1,1 0 0,-1 0-1,0 0 1,2 0-182,1 0 0,3 0 0,-4 0 0,3 0 1,3 0-1,1 0 0,1 0 0,2 0-128,4 0 0,4 0 0,-2 0 0,-1 0 1,2-1-1,-1-1 0,0-2 6,-3 1 1,-5 2 0,-1 1 0,1 0-1,1 0 1,-1 0 0,-3-1 0,1-2 47,0-1 0,-5-3 0,2 2 1,-2-2-1,-2 0 0,0-1 0,-1 2 74,-2 1 1,-3-3 0,-7 3 0,0 0-1,-4-1 1,0 0 0,-3 0 0,-1 1 329,-2 0 1,-3 0 0,-1 2 0,2-2 118,1-1 1,0 2-1,-1-2-293,-1 1-2101,-6 1 1900,4 4 0,-17 10 0,-1 3 0</inkml:trace>
  <inkml:trace contextRef="#ctx0" brushRef="#br0" timeOffset="173">15350 14345 7569,'-4'-12'-14,"1"1"1,6 1 0,6 1 0,5 2 0,0 2 0,-2 3 0,0 1-1,-1 1 1,1 0 0,-1 0 0,0 0 160,1 0 0,-1 0 0,1 0 0,-1 0 0,1 0 0,0 0 0,3 0-21,4 0 0,3-4 1,1 0-1,1 0 0,3 0 1,2-1-1,1 0 0,-1 0-309,-1 3 0,3 0 1,-6 2-1,-2 0 0,-4 0 1,-4 2 182,-5 1 0,-3 4 0,-7 4 0</inkml:trace>
  <inkml:trace contextRef="#ctx0" brushRef="#br0" timeOffset="174">15567 14470 7569,'-12'0'440,"1"0"0,6 0-347,5 0 0,6 0 1,9 0-1,6 0 0,3 0 1,4 0-1,0 0-116,-1 0 1,5 0-1,-1 0 1,2 0-1,1 0 1,1 0 22,3 0 0,-2-5 0,3-1 0</inkml:trace>
  <inkml:trace contextRef="#ctx0" brushRef="#br0" timeOffset="175">16343 13728 7569,'7'-12'18,"-1"1"0,-4 0 0,4 0 0,-1 3 1,0 0-1,-1 0 0,-1 1 0,2 0 0,2 2 1,2 2-1,1-1 0,1-1 0,2 0 1,2-2-1,4 1 0,3-3 0,2-1 261,2-2 0,0 5 0,3 0 0,-2 2 0,-4 3 1,-4 1-1,-3 1 0,-3 1-267,-4 3 1,-4 2 0,-5 7-1,0 2 1,-2 4 0,0 3 0,-3 0-1,-2 2-172,-1 3 0,-3-2 1,0 6-1,0-1 0,-1 1 1,1-2-1,-1-1 36,1-3 0,0-1 0,0-2 0,4-3 0,2-4 0,1-2 0,0-2 176,2 1 0,2-2 0,3-1 0,5-3 1,3-1-1,5-2 0,3-2 23,2-1 1,3 0 0,3 0 0,3-1-1,2-2 1,0-1 0,-3 1 0,-1-1-469,-3 0 0,-4 0 0,-4 4 0,0 0 393,-3 0 0,-7 5 0,-1 2 0</inkml:trace>
  <inkml:trace contextRef="#ctx0" brushRef="#br0" timeOffset="176">17063 13751 7569,'-4'-19'207,"0"0"0,2 2 0,0 3 16,2 3 0,0 6 1,2 6-1,0 8 0,3 5-232,2 0 0,0 2 0,5 1 0,-1-1 1,0 2-1,1-1 0,-1-1-124,1-2 1,0-1-1,2-2 1,2 1-1,-2-2 1,-2-1 132,0-2 0,-1 1 0,1 3 0</inkml:trace>
  <inkml:trace contextRef="#ctx0" brushRef="#br0" timeOffset="177">17291 13671 7569,'-18'-24'537,"7"2"0,7 11 0,2 1-596,-2 2 1,1 8 0,-4 9 0,-2 5 0,-3 6 0,-2 4 0,-1 4 0,1 0-384,2 0 1,0 2 0,2-3 0,2-2 441,5 0 0,-4-3 0,1 1 0</inkml:trace>
  <inkml:trace contextRef="#ctx0" brushRef="#br0" timeOffset="178">17817 13111 7569,'-6'-16'41,"5"3"0,-3-2 0,3 2 0,1 2 0,1-1 0,2 1 0,1-1 0,-2 3 106,0 6 0,-6 5 0,-3 12 1,-1 3-1,-5 0 0,0 4 0,-1 0 1,0 3-90,-1 3 0,0 2 0,5 6 0,1 0 1,1 3-1,-1 3 0,-1 1 0,0-1-67,2 3 0,-1 0 0,6 0 0,0-2 0,2-2 0,1-2 0,1-1-92,3-4 0,2 1 1,4-5-1,-1 0 1,-1-3-1,1-5 1,1-3-1,1 0-190,1-1 1,-1-3-1,1 2 1,-1-4 290,0 0 0,6-6 0,1-1 0</inkml:trace>
  <inkml:trace contextRef="#ctx0" brushRef="#br0" timeOffset="179">17976 13145 7569,'-6'-17'53,"0"0"0,3 6 0,-1-1 0,2 1 0,2 1 0,2 1 0,3 3 1,2 0 52,2 4 0,1 1 0,3 1 1,1 0-1,2 0 0,1 0 1,0 0-1,0 0-131,-1 0 0,-1 1 1,-3 1-1,-1 4 1,-1 0-1,-2 3 0,-4 1-23,-3 1 0,-1 1 1,-1 0-1,-3 2 1,-4 3-1,-2 1 1,-1 1 25,-1-2 0,1 4 0,0-5 0,-1 1 1,2-1-1,1-2 0,3-1 0,1-2 0,2 1 1,2-5 0,2 1-1,3 0 1,4-1 25,2 1 1,2-6 0,4 2 0,1-3 0,3-1 0,-3 0 0,1 0-209,0 0 0,0 0 0,2 0 204,-1 0 0,0-5 0,4-1 0</inkml:trace>
  <inkml:trace contextRef="#ctx0" brushRef="#br0" timeOffset="180">18559 13065 7569,'-12'-22'-34,"2"0"1,1 3 0,2 5 0,-2 5 128,-1 5 1,-2 3 0,0 1 0,-4 1 0,-1 3 0,-2 4 0,1 3 0,1 3-123,3 1 0,2 4 0,2-2 0,2-1 0,4 1 0,3-3 0,1-1 42,0-2 0,1 0 1,3 0-1,4-4 1,2-3-1,1-3 1,2-1 48,2 0 1,-1-1 0,4-3-1,0-3 1,-2-4 0,1 0-1,-3 0-94,-2-1 1,-4-1 0,-2 0 0,-1-4 0,-2 1 0,-2-1 0,-1 3 0,-1 1-193,-3 2 1,-2 5-1,-7 2 1,-1 3-1,-1 1 1,1 0-1,1 1 222,2 3 0,3 2 0,0 5 0,1 1 0,1-1 0,-5 6 0,5 0 0</inkml:trace>
  <inkml:trace contextRef="#ctx0" brushRef="#br0" timeOffset="181">18365 13145 7526,'-4'8'239,"0"0"1,0 2 0,1 2-1,-3 5-200,0 1 1,4-3-1,-2 4 1,2 1 0,2 1-1,2-1 1,2-2 0,3-1-88,3 1 0,3-5 1,1 0-1,2-6 0,2-2 1,4-2-1,2-2 0,4-1 120,1 0 0,-4-5 0,1-3 1,-5-2-1,-3-1 0,-3-2 0,-3-2-88,-3-4 0,-7 1 1,1-1-1,-6 0 1,-4 0-1,-5 1 1,-3 3-1,-4 4-281,-3 2 0,-1 6 1,1-1-1,0 3 1,3 2-1,3 3 297,-1 4 0,4 7 0,-3 3 0</inkml:trace>
  <inkml:trace contextRef="#ctx0" brushRef="#br0" timeOffset="182">18251 13785 7569,'-12'0'39,"5"-4"0,0-1 1,1 0-1,-1-1 0,-1 1 1,-3 0-1,-1 2 0,-2 2 1,-1 1-1,-1 0 1,1 1-1,0 3 0,1 2 1,1 2 64,2-1 1,1 1 0,2 3 0,4 1 0,3-1-195,1 1 0,1-2 0,3-1 1,4-3-1,2-1 0,1-2 1,2-2 42,2-1 1,-2 0 0,3 0 0,0 0-1,-1 0 1,-1 0 72,-2 0 1,0-4-1,-2-1 81,-2-1 0,-5 4 0,-6 4 0,-4 7 0,0 5-95,-1 0 0,4 3 0,-2 1 1,1 1-1,2-1 0,2 0 0,1-1 1,0 2-79,0-1 1,1-1-1,2-6 1,2 1 0,0-1-1,1-1 1,1-2-267,2-5 1,1 3 331,1-3 0,1 1 0,-1-4 0</inkml:trace>
  <inkml:trace contextRef="#ctx0" brushRef="#br0" timeOffset="183">18593 12951 7569,'-4'-23'-84,"2"3"1,3 4-1,5 5 1,5 5 149,0 4 0,0 0 1,1 4-1,-1 1 1,1 6-1,-1 4 1,2 5-1,1 2 102,1 4 0,4 2 0,-4-2 0,0 1 0,2 3 0,1 1 1,0 3-1,-2 1-29,1 1 1,-5 2 0,3 0 0,-3 4 0,-3-1-1,-3 2 1,-1-1-339,-2 3 0,-2 6 0,-1 0 0,-1 1 0,-4-2 0,-7-1 0,-8-3 199,-9 1 0,-7-1 0,-10 2 0</inkml:trace>
  <inkml:trace contextRef="#ctx0" brushRef="#br0" timeOffset="184">16526 14425 7569,'-11'-6'30,"4"0"0,5-4 0,5 2 0,8 5 1,4 1-1,4 2 0,4 0 0,3 0 1,5 0-1,3 0 159,3 0 1,11 2 0,2 0-1,5 2 1,9-2 0,-29-1-1,1 0 1,3-1 0,1 0 0,0 0-1,1 0 1,0 0 0,0 0-181,1 0 0,0 0 0,1 0 0,0 0 0,2 0 0,0 0 0,0 0 0,-1 0 0,0-1 0,0 0 0,0 0 0,1-1 1,0-2-1,0 0 0,0-1 0,1 0-120,0-1 1,0 0-1,-1 1 1,0-1-1,-1 0 1,-1 1-1,-2-1 1,-1 0 0,-2 1-1,-2 0 1,26-4-1,-9 3 141,-7 1 1,-9-3-1,-3 3 1,-6-1 0,-5-2-1,-4 2 1,-4 1 0,-2 1-26,-2 0 1,-4-1-6,-3 1 0,-13 8 0,-4-3 0</inkml:trace>
  <inkml:trace contextRef="#ctx0" brushRef="#br0" timeOffset="185">16880 14630 7569,'-4'-18'27,"-1"4"1,-1 7-1,-3 6 1,-1 6 0,-2 5-1,1 6 1,-2 6 0,-2 6-1,-3 5 1,0 4-1,2 1 73,-1 1 0,10-2 1,-1 5-1,6 1 1,2 1-1,1 2 1,3 0-1,3-1-155,4 1 1,1-2 0,3-2 0,5-4-1,1-3 1,3-5 0,2-3 0,0-5-10,0-2 1,-2-4 0,-1-6-1,-1-1 1,1-3 0,0-1-1,-1-2-756,-3-2 820,2-1 0,-8-5 0,3-1 0</inkml:trace>
  <inkml:trace contextRef="#ctx0" brushRef="#br0" timeOffset="186">17063 14721 7569,'-13'-29'-69,"5"4"1,7 5 0,5 3-1,5 2 1,4 0 0,2 1 166,-1 1 0,-2 2 1,1 0-1,2 3 1,4 1-1,3 2 1,1 1-1,0 1-21,0-1 1,-2 0 0,-2 4 0,-2 0 0,-2 0 0,0 1-185,-1 3 0,-6 2 1,-5 6-1,-3-1 1,-3 1 100,-5-1 1,2-3-1,-2-2 1,0 0-1,1-1 1,-1 0-1,1-1 705,0 1-600,-3-3 0,10 4 1,0-3-1,6 2-110,5 1 1,0-2-1,0 2 1,0 0-1,-3 1 1,0 2 0,0 1-25,-2 1 0,3 1 0,-5-1 0,-2 0 0,0 2 0,-2 1 0,0 1 21,0-1 0,-2-1 1,-2-2-1,-3 1 1,-3-1-1,-2-1-155,1-2 0,-2 2 0,-1-3 0,0 0 0,3 1 169,2 1 0,1 1 0,-3 1 0</inkml:trace>
  <inkml:trace contextRef="#ctx0" brushRef="#br0" timeOffset="187">17520 14710 7569,'-5'-11'246,"-2"-1"1,0 2 88,-1 2 1,5 5 0,0 6 0,1 5 0,2 2-438,0 2 1,0 3 0,0 1 0,2 1 0,1-1 0,5-2 0,2-1 0,2-2 82,-1 1 0,4-6 0,2-2 0,1-3 0,2-1 0,1 0 0,1-1 114,-3-3 0,1 2 1,-4-6-1,-3-2 1,0-3-1,-3-2 1,-2 0-1,-4-2-171,-3-2 0,-1-1 1,-1 0-1,-4 2 1,-7 1-1,-7 3 1,-6 3-795,-6 3 1,-2 3-1,-1 8 870,0 4 0,0 6 0,-1 10 0</inkml:trace>
  <inkml:trace contextRef="#ctx0" brushRef="#br0" timeOffset="188">17314 15133 7569,'-4'-8'116,"-1"2"0,0 2 0,-1 5 1,1 5-1,0 5 53,2 0 0,0 4 1,1 2-1,-2 1 1,2 1-1,0 0 1,4-2-1,0 1-297,2 0 1,1-3 0,-2 3 0,0-2 0,1-2 0,0-1-628,0-2 1,0 1 754,-4-1 0,0-4 0,0-2 0</inkml:trace>
  <inkml:trace contextRef="#ctx0" brushRef="#br0" timeOffset="189">17463 15247 7569,'-13'-12'1381,"-1"1"-1141,10 0 0,0 6 1,4 5-1,0 6 1,0 4-1,0 3 1,0 2-1,0 4-356,0 3 0,2-3 0,1 0 0,5 0 0,2-2 0,2-1 0,-1-5 61,0-3 1,2-3 0,1-5-1,2 0 1,1 0 0,-1-2 0,0-1-1,-1-5 225,0-2 0,0-2 0,-3 0 0,-2-2 0,-1-3 0,-3 0 0,-1-2-219,-2 1 1,-2-3 0,-1 5 0,-1-1 0,-3 1 0,-5 2-1,-4 1 1,-2 3-388,1 3 1,-2 0-1,-1 5 1,1-2-1,-1 3 1,5 3 435,3 6 0,-1 2 0,3 1 0</inkml:trace>
  <inkml:trace contextRef="#ctx0" brushRef="#br0" timeOffset="190">17999 14642 7569,'-11'-33'75,"1"2"0,2 6 0,4 4 0,3 6 393,1 2 1,0 5-1,0 4 1,0 8 0,1 7-1,3 7-406,4 5 0,3 7 1,3 2-1,4 5 1,2 4-1,3 3 0,-1-1 1,-2-1-161,0 1 1,-2 1 0,0 1 0,-3-2 0,-5-1 0,-5 1 0,-4 1-417,-1 2 1,-7 1 0,-10 1 513,-12 2 0,9-25 0,-3-1 0,-29 22 0</inkml:trace>
  <inkml:trace contextRef="#ctx0" brushRef="#br0" timeOffset="191">19016 14253 7569,'-7'-1'-6,"5"-2"0,4 0 1,7 0-1,4 2 0,2 1 1,0 0-1,2 0 161,2 0 1,3 0-1,0 0 1,1 0 0,-1 0-1,-1 0 1,0 0 0,0 0-242,0 0 1,-6 0-1,0 0 1,-2 0-1,-2 1-888,1 3 974,-6 2 0,-1 6 0,-5-1 0</inkml:trace>
  <inkml:trace contextRef="#ctx0" brushRef="#br0" timeOffset="192">19084 14459 7569,'-5'-4'54,"5"0"1,7 2-1,3 0 50,1 2 1,6 0 0,3 0 0,5 0 0,4-1 0,3-1 0,0-2 0,0 1-26,-4 2 1,-3 1-80,-2 0 0,0 5 0,-1 1 0</inkml:trace>
  <inkml:trace contextRef="#ctx0" brushRef="#br0" timeOffset="193">19964 13557 7569,'0'-16'77,"1"1"1,1 1-1,4 1 1,0 2-1,2 0 1,-1-1 0,1 1-1,1-1 1,2 1-1,3 0 1,2-1 0,2 1-1,3-1 1,0 2-1,2 1 179,0 2 0,-4 4 0,0-1 1,0 3-1,0 1 0,-1 0 0,-2 1 1,-2 3-240,-1 4 0,-2 2 1,-1 3-1,-2 0 0,-4 4 1,-3-1-1,-1 2 0,0 0-179,0 2 1,-5 3 0,-3 3 0,-2 1 0,-2 1-1,-2 2 1,-2-3 20,2 1 0,-3 3 0,-1-5 0,0 0 1,3-3-1,2-4 0,2-4 0,1-2 160,2-2 1,-1 1-1,5-1 109,2 0 1,2 1 0,4-2 0,5-2 0,4-3 0,5-2 4,0 1 0,7 0 0,-2-4 0,1 0 1,-1 0-1,-3 0 0,-2 0-430,-1 0 0,-2 0 0,-4 0 1,0 1 296,-4 3 0,3-3 0,-3 4 0</inkml:trace>
  <inkml:trace contextRef="#ctx0" brushRef="#br0" timeOffset="194">20466 13614 7569,'0'-22'80,"0"3"0,0 4 0,0 2 44,0 2 0,0 6 0,1 5 1,2 6-1,2 4 0,1 3 1,3 1-68,1 1 1,2 4-1,-1-4 1,1-1 0,-1-1-1,1 0 1,-1-1 0,0 1-77,1-3 0,-1-1 1,1 1-1,-2-1 1,-3-1-1,-3 1 19,-2 1 0,-2 1 0,0 1 0</inkml:trace>
  <inkml:trace contextRef="#ctx0" brushRef="#br0" timeOffset="195">20603 13568 7569,'-7'-18'1038,"0"3"-940,2 2 1,0 8 0,1 5 0,-3 9 0,-5 8 0,-3 7-1,-4 4-2138,-3 3 2040,0 2 0,-1 7 0,0 0 0</inkml:trace>
  <inkml:trace contextRef="#ctx0" brushRef="#br0" timeOffset="196">21300 12711 7569,'0'-11'2,"1"0"0,2-1 1,2 1-1,1 1 0,2 1 1,-1 1-1,1 0 0,1 1 1,1 1-1,1-1 0,2 2 1,2-1-1,3 1 0,1 0 235,0 2 0,-4 1 1,4-1-1,0-1 0,-1 2 1,-3 2-1,-2 3 0,-3 5-229,-2 2 1,1 2 0,-5 0 0,-2 2 0,-2 3 0,-4 1 0,-3 2 0,-3 1-147,-2 2 1,-4 4 0,-3 0 0,-2-1 0,0 1 0,-1 0-1,-1-2 46,3-1 1,-3-1-1,5 0 1,-1 0-1,2-2 1,0-2 0,4-4-1,5-2 112,4-2 1,2 1 0,4-1-1,2-1 108,3-2 1,8-3 0,4-5 0,3 0 0,2 0 0,2 0 0,0 0 0,1-1-126,1-3 0,-8 3 0,2-3 0,-5 3 0,-3 1 0,-1 0-3,-2 0 0,-4 0 0,-2 0 0</inkml:trace>
  <inkml:trace contextRef="#ctx0" brushRef="#br0" timeOffset="197">21917 12677 7569,'-12'-23'-96,"6"6"1,1 1 0,0 5 0,-3 3 79,-2 4 1,-5-1-1,-2 2 1,-1 1-1,-1 5 1,0 4-1,0 5 1,0 2 77,2 1 1,-2 4 0,6-4-1,3 1 1,0-1 0,1 0 0,1-1-1,4-1-2,3-2 0,2 1 1,3-1-1,5-1 0,5-1 1,5-3-1,4-1-110,3-2 0,2-2 0,4-1 1,-3 0-1,-1-1 0,-2-3 1,-4-3-42,-3-4 1,-2-1-1,-6-2 1,-1-3 0,-1-1-1,-2-2 1,-2 0 0,-4 0-19,-3 1 1,-6 3 0,-6 0-1,-3 2 1,0 5 0,-2 3 0,0 2 108,0-1 0,5 3 0,-3-3 0</inkml:trace>
  <inkml:trace contextRef="#ctx0" brushRef="#br0" timeOffset="198">21768 12791 7569,'-11'8'99,"1"0"1,1 0 0,2 3-1,1 1-46,0 4 0,3-2 0,-2 3 0,1 1 0,-1 0 0,0 2 0,0 2 0,2-1-21,2-2 0,1 2 1,0-5-1,0 1 0,0-1 1,0-2-1,1-1 29,3-2 0,4-1 0,6-2 0,2-4 1,2-3-1,2-1 0,2 0 0,1 0-64,0 0 1,0-5 0,-2-3 0,-2-2 0,-4-3 0,-3 0 0,-5-4-132,-3-1 0,-3 0 0,-2-2 0,-3 2 0,-4 2 1,-6 2-1,-5 1 0,-3 3-68,-1 2 1,-2 3-1,1 5 1,3 0-1,4 2 1,3 1-1,1 5 202,1 2 0,1 7 0,0 1 0</inkml:trace>
  <inkml:trace contextRef="#ctx0" brushRef="#br0" timeOffset="199">22202 12540 7569,'-6'-11'45,"-1"1"1,5 3 55,-2 7 1,-3 7 0,3 6 0,0 4 0,0 2 0,0 4 0,2 2 0,0 1-33,2-2 1,0-1 0,0-1 0,0 1 0,0 0 0,0-1 0,0-2 0,2-1-311,2 1 1,-3-3 0,4-2 0,-1-2-1,1-2 241,1 1 0,-3-1 0,2 0 0</inkml:trace>
  <inkml:trace contextRef="#ctx0" brushRef="#br0" timeOffset="200">22145 13043 7569,'1'-7'17,"3"3"1,4 3 0,2 1 0,0 1 0,-1 2-541,-1 1 523,-6 5 0,3-3 0,-5 5 0</inkml:trace>
  <inkml:trace contextRef="#ctx0" brushRef="#br0" timeOffset="201">21083 13397 7569,'-12'-5'49,"5"3"0,1-3 1,2 1-1,5-1 0,5 0 1,4 0-1,2 3 1,1 0 274,2 2 0,4 0 1,8 0-1,4 0 1,6 0-1,5 0 1,4 0-1,4 0 0,6 0-252,4 0 1,-26 0-1,2 0 1,-2 0-1,1 0 1,2 0 0,0 0-1,2 0 1,1 0-1,0 0 1,1 0 0,1 0-1,0 0-110,-1 0 1,0 0-1,2 0 1,0-1 0,1 0-1,0-2 1,0 0 0,1 0-1,-1-1 1,-1 0 0,-1 1-1,-1 0 1,-3 0 0,0 1-1,-3 0 1,-1 0-90,28-3 0,-9 4 0,-5-3 0,-5 1 0,-5 1 0,-3-2 0,-5 2-27,-3 0 1,-8 2-1,-4 0 1,-5 2-1,-7 1 154,-11 5 0,-12 2 0,-9 2 0</inkml:trace>
  <inkml:trace contextRef="#ctx0" brushRef="#br0" timeOffset="202">21391 13682 7569,'-4'-15'53,"1"0"0,0 1 1,2 1-1,1 2 1,-1 1-1,-3 2 1,-4 4-1,-2 2 0,-3-1 1,-2-1-1,-4 3 1,-3 3-1,-2 6 1,0 2-38,1 2 0,-2 0 1,7 2-1,1 3 1,1-1-1,4 1 1,1-2-1,3 0-23,0 0 0,5 1 0,1-5 0,4-1 1,7-1-1,5-2 0,5-2-30,3-3 1,5-2 0,-1-4-1,0-2 1,-2-2 0,-3 1-1,-2-2-10,-4-1 0,-2-2 0,-3 1 0,-2-1 1,-3 1-1,-1 0 118,0-1 1,-1 5 0,-4 0 0,-1 3-1,-3 6 13,-2 4 1,1 5 0,-3 3 0,1 3-1,-1 1 1,-1 2 0,-1 2 0,-2 2 2,-2 2 1,6-2-1,-2 3 1,2-3-1,1-2 1,2-2-1,1-2-49,2-2 1,3 0-1,3-5 1,1 0 0,-1 0-1,1-3 1,1-1 0,2-1-579,1 0 0,-1-3 540,0 1 0,1 2 0,3 1 0</inkml:trace>
  <inkml:trace contextRef="#ctx0" brushRef="#br0" timeOffset="203">21551 13614 7626,'0'-18'97,"0"1"0,0 9 1,0 4-1,0 8 0,0 4 1,0 4-1,0-1 0,0 2 1,0 1-1,0 2 19,0 2 1,1 0 0,2 2 0,1-2 0,-2 0 0,0-2 0,-2 2 0,0-1 0,0-1-643,0-2 1,0-1 0,0-1 525,0 4 0,0-4 0,0 5 0</inkml:trace>
  <inkml:trace contextRef="#ctx0" brushRef="#br0" timeOffset="204">21563 14013 7501,'1'8'988,"3"0"-1247,-3-6 0,5 5 259,-2-4 0,-3 4 0,4 4 0</inkml:trace>
  <inkml:trace contextRef="#ctx0" brushRef="#br0" timeOffset="205">21928 13785 7569,'-11'-8'762,"-1"2"-699,1 1 0,4 2 0,5 6 0,3 2 0,4 0 0,0 1-63,0 1 0,4-5 0,-2 3 0</inkml:trace>
  <inkml:trace contextRef="#ctx0" brushRef="#br0" timeOffset="206">22191 13557 7569,'-12'-12'35,"5"2"0,0 4 1,1 6-1,1 7 1,0 7-1,2 5 1,2 3-1,1 1 1,0 0 73,0-1 0,0 2 1,0 2-1,0 0 1,0 0-1,0-2 1,0-1-1,0 0 0,1-2-260,3-2 1,-3-1 0,4-4 0,-1 1 0,1-1 0,0-1 150,1-2 0,-3 1 0,-3-1 0</inkml:trace>
  <inkml:trace contextRef="#ctx0" brushRef="#br0" timeOffset="207">22476 13796 7569,'0'-28'41,"0"4"1,0-1-1,0 5 1,0 3-1,0 2 1,2-2-1,0 1 26,2-1 1,0 2 0,-6 4-1,-1 1 1,-6 2 0,-4 4-1,-3 3-99,-2 1 1,-1 5-1,-4 4 1,0 4-1,1 2 1,3 0-1,4 0 6,3 1 0,1-1 1,4-3-1,3 2 1,3 2-1,1-2 1,1-3-32,3-3 1,2 1 0,7-6 0,2 0-1,3-2 1,1-1 0,0 0 26,1 0 0,-2-1 0,0-2 0,-1-2 0,0-1 0,-1-2 0,-3 1 0,-3 0 262,-2 2 1,-6-4 0,4 3-125,-1 0 0,-4 2 1,3 8-1,-3 3 0,-2 5 1,-2 2-1,-2 2-13,-1 2 0,3-3 0,-2 3 1,1 0-1,0-2 0,2 2 0,1-2-169,1 1 0,0-2 0,0-3 1,0-1-1,0 0 0,0 1 0,1-2 1,3-1-1327,3-1 1400,-2-1 0,6 5 0,-5-1 0</inkml:trace>
  <inkml:trace contextRef="#ctx0" brushRef="#br0" timeOffset="208">22762 13659 7569,'-12'-34'344,"2"10"1,3 5 0,3 5-92,3 3 0,1 7 0,0 6 0,-2 10 0,0 3 0,-2 3 0,1-1-252,2 4 1,1 0 0,0 2 0,0 0 0,0-1 0,0-2 0,0-2 0,0-1-426,0 1 1,4-4-1,0 1 1,0-1 0,1 0 423,2 2 0,3-1 0,2-4 0</inkml:trace>
  <inkml:trace contextRef="#ctx0" brushRef="#br0" timeOffset="209">22796 14002 7569,'-11'0'698,"4"0"0,2 1-938,5 3 0,4-1 240,0 4 0,5 1 0,-3 3 0</inkml:trace>
  <inkml:trace contextRef="#ctx0" brushRef="#br0" timeOffset="210">19964 14516 7569,'-5'-6'164,"3"-1"1,-1 3 0,1-3 0,2-3 0,2 0 0,1 2 0,5 3 0,2 1 0,2 0 0,0 2 0,3 0 0,4 2 58,3 0 1,1 0 0,1 0-1,3 0 1,4 0 0,5-1-1,3-1 1,2-2-191,2 1 0,6 2 0,6 1 0,5 0 0,-28-1 0,2 1 1,0-1-1,1-1 0,3 0 0,-1 0 0,2 1 0,0 0-26,1 0 0,1 1 1,2-1-1,0 0 1,0 0-1,-1 0 1,1-1-1,1 0 1,0 1-1,0-1 1,1 1-1,0 0 1,1 0-1,0-1-30,-1 1 1,1-1 0,4-2 0,0 0-1,1 1 1,0 1 0,0-1 0,1 1-1,-1-1 1,1-1 0,0 2 0,0-1 0,-1 0-1,-1 0 1,-1 0 0,-1 1-79,-4 0 0,-1-1 1,-2-1-1,-1 0 0,-1 2 1,-1-1-1,-3 1 1,1-1-1,-4 0 0,0 0 1,25-4-1,-6 0 169,-4 0 1,-2-3 0,-4 3 0,-4-3 0,-4-1 0,-4 2 0,-1 2-1,-2-2 75,-2-1 0,-5 2 1,-1 2-1,-2 1 1,-1 2-1,-1 1 0,-1-1-432,-3-1 1,-1 1 0,1 4-2229,-2 3 2517,-8 2 0,-17 10 0,-7 2 0</inkml:trace>
  <inkml:trace contextRef="#ctx0" brushRef="#br0" timeOffset="211">20866 14801 7569,'-13'-5'58,"-1"3"0,10-6 1,2-1-1,1-1 0,1-1 1,0-1-1,1 1 0,3-1 1,3 2-1,3 1 1,2 3-1,1 1 171,2 2 0,-2 1 0,3-1 1,-1 0-1,2 0 0,1 2 0,1 1 1,0 0-242,0 0 0,-5 0 1,2 0-1,-1 1 0,1 3 1,-4 3-1,-3 4-152,-5 0 1,-3 0 0,-2 1 0,-3 1 0,-4 1 0,-2 1 0,-2-1 0,-2-2 149,-2 0 0,-3-1 0,3-1 1,-1-1-1,0-1 0,0 0 0,1-1 153,2 1 1,1-6 0,3 3 0,1-1-54,1 0 1,7 0 0,2-3 0,8 2 0,5 0-87,0 0 0,0 2 0,0 0 0,1 0 0,-1 2 0,-1-1 0,-2 3 0,1 1-100,-1 1 0,-1 1 0,-2-1 1,-4 1-1,-3-1 0,-1 0 1,-1 1-1,-4 1 35,-7 2 1,0-3 0,-7 4 0,-2-4 0,0 0 0,-2-1 0,0 1-63,0-1 0,2-3 0,2-2 1,3 0-1,4-1 127,0 1 0,6 2 0,1-1 0</inkml:trace>
  <inkml:trace contextRef="#ctx0" brushRef="#br0" timeOffset="212">21300 14836 7569,'-15'-18'142,"-1"4"1,4 4 0,2 3 0,2 2-9,-1 3 0,-1 2 1,-1 2-1,-1 5 1,1 2-1,-1 3 1,2 2-1,3 3 1,3 2-153,2 2 1,2-2 0,0 0 0,2 0 0,2 1 0,3-3 0,3 0-10,2-3 1,4-2-1,2-1 1,1-4-1,0-3 1,3-3-1,2-1 1,2 0 65,0 0 1,-6-5 0,-2-2 0,-2-4-1,-2-1 1,-2-3 0,-3-3-50,-2 0 0,-4-4 1,1 3-1,-6-2 0,-4-2 1,-6 0-1,0 0 0,-2 0-122,-1 1 1,-3 4-1,-5 3 1,1 3 0,2 5-1,1 3 1,-1 2-524,-2 2 0,4 0 655,3 0 0,8 11 0,2 1 0</inkml:trace>
  <inkml:trace contextRef="#ctx0" brushRef="#br0" timeOffset="213">21597 14676 7569,'0'-23'1203,"0"5"-1156,0 3 0,0 9 0,0 7 0,-1 8 0,-2 6 0,-2 3 0,-1 2 0,-2 2-167,2 0 0,1 1 0,5 0 1,0 0-1,0 0 0,0 0 0,0-2-412,0-2 1,5 2 0,1-5 531,0 2 0,5-4 0,-5 2 0</inkml:trace>
  <inkml:trace contextRef="#ctx0" brushRef="#br0" timeOffset="214">21620 15110 8872,'7'4'-156,"1"-1"0,-6 6 1,4-2-1</inkml:trace>
  <inkml:trace contextRef="#ctx0" brushRef="#br0" timeOffset="215">20329 15372 7569,'-6'-10'193,"1"7"1,5-9-1,1 3 1,3 3-1,5 2 1,5 3-1,5 1 1,4 0 70,3 0 1,5 0-1,7 0 1,4 0-1,5 0 1,5 0-1,7 0 1,6 0 0,-30 0-1,1 0-227,1 0 0,0 0 0,-1 0 1,1 0-1,3 0 0,0 0 0,2 0 1,1 0-1,1-1 0,1 1 0,1-2 1,-1 1-1,1-1 0,0-1-72,-1 0 1,1 0-1,0 1 1,-1 1-1,1-1 1,-1-1-1,-2 1 1,0 0 0,-3 0-1,0-1 1,-4 1-1,-1-1 1,-2 0-1,-1 1-26,28-1 0,-9 1 0,1-1 1,-7-2-1,-7 0 0,-4 0 1,-5 3-1,-5 0-305,-3 2 0,-11-4 0,-1 1 366,-7 0 0,-9 7 0,-11 2 0</inkml:trace>
  <inkml:trace contextRef="#ctx0" brushRef="#br0" timeOffset="216">20489 15601 7569,'-18'-28'16,"3"11"1,7 7-1,5 14 1,3 10-1,2 4 1,2 3-1,-2 4 1,0 2 142,-2 3 1,4 0 0,-1 3-1,0-1 1,-2-3 0,0-1 0,2-3-1,1-1-214,-2-1 1,3-5 0,-1-3 0,-1-2 0,-1-2-1,1 1-1192,1-1 1247,5 1 0,-3-1 0,5 0 0</inkml:trace>
  <inkml:trace contextRef="#ctx0" brushRef="#br0" timeOffset="217">20752 15795 7569,'-17'-16'335,"6"3"0,-2-1 0,4 4 0,0 3-163,-1 2 0,3 2 1,0 4-1,1 3 1,1 3-1,0 3 0,2 3-277,2 2 0,1-2 0,1 3 0,3 0 0,4-1 0,3-1 0,3-1-12,1-2 1,6-1 0,-4-2-1,2-4 1,0-3 0,2-1 0,0 0 100,2 0 1,-4-1 0,-1-3 0,-2-4-1,-2-3 1,-2-3 0,-3-1 0,-3-1 23,-1 0 0,-2-2 0,-7-5 0,-4 2 1,-3 0-1,-4 4 0,-5 0-190,-1 3 1,-6 3 0,-1 3 0,-1 4 0,-1 3 0,1 2 0,2 3 0,3 4-1086,1 2 1267,5 1 0,2 1 0,4-1 0</inkml:trace>
  <inkml:trace contextRef="#ctx0" brushRef="#br0" timeOffset="218">21071 15578 7569,'-5'-29'340,"-1"3"0,0 6-69,2 5 0,3 9 0,1 6 0,0 7 0,0 6 0,0 3-419,0 2 0,0 1 1,0 4-1,0 0 0,0 1 1,1 1-1,1 2-478,2-2 0,4-4 1,-3-2 625,1 1 0,-3 2 0,2 0 0</inkml:trace>
  <inkml:trace contextRef="#ctx0" brushRef="#br0" timeOffset="219">21094 15955 8320,'-5'0'1361,"4"1"-1463,4 3 1,2-3-1,-3 4 1,3-1 101,2 0 0,0 5 0,5-3 0</inkml:trace>
  <inkml:trace contextRef="#ctx0" brushRef="#br0" timeOffset="220">21380 15795 7569,'-8'-4'761,"2"-1"-560,1-1 1,1 5-202,4 1 0,0 5 0,0 6 0</inkml:trace>
  <inkml:trace contextRef="#ctx0" brushRef="#br0" timeOffset="221">21483 15658 7569,'0'-23'96,"1"4"0,3 1 0,5 2 0,3 1 0,4-1 0,-1 1 0,0 1 106,0 2 1,2 0 0,-3 2-1,2 1 1,1 3 0,-1 1-1,-2 2 1,-1 2-115,-2 1 0,1 1 0,-1 3 0,-1 4 0,-1 2 0,-3 2 0,0 2 0,-4 3-140,-1 1 1,-2 1-1,-3 5 1,-5 1 0,-3 3-1,-5 0 1,1 0-107,-1-3 1,1 3 0,2-1 0,-1-3 0,-1-2 0,2-5 0,2 0 0,3-3 30,2-2 0,0 0 0,4-2 0,5-2 172,4-5 1,4-1-1,3-2 1,2 0-1,3-2 1,2-1-1,0-4 20,1 1 0,1-4 0,-6 3 0,-4 0 0,-1 0 1,-4 1 571,2 0 1,-4 2-660,-1-4 1,-7 11-1,0 1 1,0 5-1,2 2-89,1 0 1,0 1 0,1-2 0,3-1 0,3-3 0,4-1 0,0-2 0,2-2 98,2-1 1,-1 0 0,4 0 0,-1-1 0,1-3 0,1-4 0,0-2 102,0-1 0,-6-1 0,0 1 1,-6 0-1,-2-2 0,-2-1 1,-2-3-136,-1 0 0,-6 1 1,-6-1-1,-7 0 1,-5 3-1,-2 3 0,-1 3 1,0 4-347,1 3 1,-1 2 0,5 3 0,3 4 389,4 2 0,2 1 0,2 1 0</inkml:trace>
  <inkml:trace contextRef="#ctx0" brushRef="#br0" timeOffset="222">22145 15532 7569,'-4'-25'381,"0"2"1,2 5-1,-1 6-88,0 4 0,1 4 0,-3 8 0,1 5 0,1 5 0,0 5 0,2 3-398,1 0 0,0 1 0,0 1 0,0 2 0,1 0 0,3 0 0,2-2-373,1-1 0,1-4 0,-4-2 478,-1 0 0,3 3 0,0-2 0</inkml:trace>
  <inkml:trace contextRef="#ctx0" brushRef="#br0" timeOffset="223">22145 15966 7298,'8'0'1166,"-1"0"-695,2 0-471,-4 0 0,-5 5 0,-6 2 0</inkml:trace>
  <inkml:trace contextRef="#ctx0" brushRef="#br0" timeOffset="224">10347 16891 7569,'-11'0'256,"1"-1"1,3-1-1,9-2 1,8 1 0,8 2-1,3 1 80,2 0 1,5 0 0,2 0 0,3-1 0,2-3-1,-1-2 1,0-2 0,0 0-371,1 0 1,-2-1-1,-3 0 1,-3 2-1,-4 1 1,-3 1-1,-2 0 1,-2 2-509,-2 2 0,-6 0 1,-3-2-1,-1 1 1,-2 3 541,-3 5 0,-9 5 0,-8 0 0</inkml:trace>
  <inkml:trace contextRef="#ctx0" brushRef="#br0" timeOffset="225">10439 17108 7569,'-12'-3'409,"1"-1"0,1 0-97,2-1 0,4 4 1,9-3-1,7 3 0,6 1 1,3 0-1,3 0 0,2 0-174,0 0 0,5-2 1,-3 0-1,0-2 1,-1 1-1,0 2 1,0 0-297,-1-3 0,1 3 0,-4-3 0,0 3 158,0 1 0,-6-5 0,0-2 0</inkml:trace>
  <inkml:trace contextRef="#ctx0" brushRef="#br0" timeOffset="226">11763 17074 7569,'-17'-4'87,"0"-1"1,2 0 0,0 0 0,2 1 0,3 1-1,2-1 1,1 0 0,-1 0 0,2-1 0,1-1 0,3-3-1,5 0 118,5 1 0,3 2 1,3 3-1,2 0 1,1-1-1,1 0 1,-1 0-1,5 0 0,3 1-154,6-1 0,2 0 0,4 3 0,5-2 1,7-1-1,6 1 0,4-3 0,5 0-55,-30 3 0,0 0 1,2-2-1,1 1 0,-1 1 1,0 1-1,1-1 0,1-1 1,0 1-1,0-1 0,-1 1 1,1 0-1,-1 0 0,-1 0 11,0 1 0,-1-1 0,2 1 0,0-1 1,-1-1-1,0-1 0,0 2 0,1 0 1,-1 0-1,1 0 0,1 0 0,-1-1 1,2 1-1,0-1 0,0 0 0,0 0 48,2 0 1,-1 1-1,2-1 1,-1 1 0,-2-1-1,1-1 1,-2 1 0,0 1-1,-1-1 1,-1 0-1,1 0 1,0 0 0,1 1-1,0-1-68,1-1 0,1 1 0,-1 1 0,0 0 1,0-1-1,-1 1 0,-2 0 0,0 0 0,-2 0 1,0 1-1,-1-1 0,-1 1 0,28-2 1,-7 0-62,-7 0 1,-6 1 0,-7 3 0,-2-2 0,-6 0 0,-4-2 0,-6 1 107,-3 2 0,-5 0 0,-5-2 0,-4 0 0,-7 0 0,-6 2-776,-8 1 742,-5 0 0,-11 0 0,-2 0 0</inkml:trace>
  <inkml:trace contextRef="#ctx0" brushRef="#br0" timeOffset="227">11935 17371 7569,'-1'-11'92,"-2"-1"0,-1 1 0,2-1 0,2 2 0,2 1 0,3 2 0,2-2 0,1 0 0,4 1 0,2 5 0,1 1 160,-1 2 1,-1 0 0,-1 0 0,2 0-1,3 0 1,-1 2 0,1 0 0,-2 3-218,2 2 1,-5-1-1,2 4 1,-4 0 0,-3 3-1,-2 1 1,-3 2-1,0 2-142,-2 0 0,-5 3 1,-4-1-1,-4 1 0,-4 3 1,0 2-1,-4 0 0,0 1 26,-2 1 0,0-4 1,0 3-1,2-3 0,0-3 1,4-2-1,0-4 0,4-2 135,5-1 0,1-2 0,5-1 0,-1-3 0,4-1 0,7-2 16,6-2 0,5-1 0,8 0 0,3-1 0,3-3 0,1-4 0,1-1 0,-1 0-36,0 2 0,-6 3 0,-4-2 0,-5 1 0,-2 2 0,-3 0 0,-2 1-467,0-2 0,-5 0 0,1 4 0,1 0 433,1 0 0,2-5 0,-1-1 0</inkml:trace>
  <inkml:trace contextRef="#ctx0" brushRef="#br0" timeOffset="228">12711 17360 7569,'-10'-22'-49,"1"3"1,2 5 0,-2 4 0,-1 2 0,-3-1 0,-1 1 200,-1 0 0,-4-1 1,2 4-1,0 0 1,-2 0-1,-1 2 1,3 2-1,-1 1 17,0 0 0,4 5 1,0 3-1,4 2 0,4 1 1,1 1-1,2 0 1,2 2-196,1 2 0,1-1 0,3-4 0,2 1 0,2-1 1,1-1-1,2-1-140,3-1 0,1-6 1,-3 2-1,-1-3 1,1-1-1,-1 0 1,1 0 178,-1 0 0,0-3 0,0-2 0,-3-1 0,-1 0 0,-2 0 0,-3-3 1149,0-1-1094,-2 3 0,-4 9 0,-1 9 1,0 7-1,0 3 0,2 4 0,2 1 1,1 3-63,0 1 0,0 3 0,0-4 1,0 1-1,0-1 0,0-1 0,0-4-172,0-3 1,0-1 0,1-4 0,2 1 0,0-1 0,0-2-1159,-2-1 1324,-1-7 0,5 0 0,2-6 0</inkml:trace>
  <inkml:trace contextRef="#ctx0" brushRef="#br0" timeOffset="229">12928 17542 7569,'-3'-14'-109,"-2"4"0,-2 4-201,-2 3 1,4 3 0,1 4 309,3 4 0,1 2 0,0 1 0</inkml:trace>
  <inkml:trace contextRef="#ctx0" brushRef="#br0" timeOffset="230">13111 17303 7569,'-5'-17'95,"4"4"1,-3-2 0,4 3 0,4 0-1,3 1 1,4-1 0,0 1 0,0-1 257,1 1 1,-1 0-1,1-1 1,0 2 0,2 1-1,2 3 1,-2 1-238,-2 2 1,0 3 0,-2 4-1,-3 4 1,-3 2 0,-3 1-203,-1 1 1,0-1-1,-1 2 1,-1 1 0,-3 1-1,-2-1 1,-2 0-1,0 0-47,2 1 0,-3 0 0,3-3 0,0-2 0,0-1 208,2-2 1,-2 1 0,3 3-3,1 1 1,3-6 0,4-2 0,5-3 0,4-1 0,3 0-69,2 0 0,1 0 0,3 0 0,-2 1 0,-2 2 0,-1 2 0,0 0 0,-1 1 3,-2 1 1,-2 0 0,-5 5 0,-3-1-1,-2 1 1,-2 0 0,0 2-59,0 2 1,-2 3 0,-2-3 0,-3 1 0,-5 0 0,-2 1 0,-2 1 0,-2-1-113,-2-3 1,-2 2-1,1-2 1,0-1 0,4-2-1,0 0 1,3-1-692,2 1 1,4-5 852,0 1 0,6-5 0,-3 2 0</inkml:trace>
  <inkml:trace contextRef="#ctx0" brushRef="#br0" timeOffset="231">13579 17451 7569,'-11'-6'28,"0"2"0,-1 3 1,1 2-1,1 3 149,2 3 1,-2 4 0,3 0 0,1 2 0,1 2 0,1 3-1,0 1 1,2-2-157,1 0 0,2 2 1,3-4-1,3 0 1,3-1-1,2-1 1,1-3-30,2 0 0,3-5 0,4-1 0,1-3 0,0-1 0,1-1 0,3-3 0,2-4 164,0-6 0,3 0 0,-5-4 1,-2 0-1,-2 0 0,-3-3 1,-2-3 66,-2-3 0,-4-3 0,-6 2 0,-1 0 0,-4-1 1,-4 1-1,-9 1 0,-7 4-106,-6 3 1,-4 11 0,-6 1 0,0 6 0,-2 4 0,-1 6 0,1 8-690,2 9 0,2 5 1,2 7 571,5 1 0,7 10 0,2-1 0</inkml:trace>
  <inkml:trace contextRef="#ctx0" brushRef="#br0" timeOffset="232">11626 16389 7569,'-11'0'93,"5"-5"0,2-3 1,3-2-1,1-1 1,0-1-1,0 1 1,1-1-1,3 2 0,3 1 1,3 2-1,2-2 1,-1-1-1,1 0 1,0 1-1,2 2 0,2 1 1,-2 1 78,-2 0 0,3 0 1,1 2-1,-1-1 0,0 2 1,0 1-1,-1 2 1,-1 3-1,-2 3-200,1 3 1,-2 3 0,-1 1 0,-3 3 0,-1 0 0,-2 5 0,-2 2 0,-1 4 0,-1 1-123,-3 3 1,-2 0 0,-6-1 0,0 0 0,-2-1-1,-2-1 1,2-1 135,2 0 0,-2-5 0,1 1 0,3-5 0,0-2 0,1-3 0,0-3 0,3-2 315,1-1 0,1-5 0,4 5 0,1 0 0,3-2-109,3-2 0,5-2 0,3 1 0,4 1 0,4-2 0,5-2 0,5-2-149,4-2 0,0-4 0,-7 3 0,-3 0 0,-3-1 0,-3 1 0,-2 0 0,-3 2-1493,-4 2 1,-4-3 1449,0 0 0,-11 5 0,2 6 0</inkml:trace>
  <inkml:trace contextRef="#ctx0" brushRef="#br0" timeOffset="233">12323 16572 7569,'-11'-12'1281,"3"2"1,0 1 710,0 2 0,3 5-1992,1 2 0,8 10 0,2 8 0</inkml:trace>
  <inkml:trace contextRef="#ctx0" brushRef="#br0" timeOffset="234">12666 16298 7385,'-7'-6'62,"2"8"1,2 7 0,-1 6 0,1 4 0,2 4 0,1 3 0,0 2 0,0 2 0,0-1 0,0 1-1,0-1 1,1-1 0,2-1 0,2 0-29,1-2 0,-3-2 0,2-3 0,-1-2 0,-1-2 0,0-2 0,-2-1-412,-1-2 1,0 1 377,0-1 0,0 1 0,0-1 0</inkml:trace>
  <inkml:trace contextRef="#ctx0" brushRef="#br0" timeOffset="235">12848 16480 7569,'0'-17'110,"0"1"0,0 4 0,0 0 0,0 1 0,0-1 226,0 1 0,0 6 1,0 5-1,0 6 0,0 6 1,0 4-347,0 7 1,0 1 0,0 5-1,0-1 1,0-1 0,2-1 0,2 0-116,3-5 1,3 1 0,3-7 0,1-1 0,2-1 0,1-3 0,1-2 0,-1-5 67,4-1 1,-3-4-1,1-1 1,1-6-1,1-4 1,2-3 0,-1-2 79,-3-2 0,-3-2 0,-4-1 0,-2-1 0,-2-1 1,-5-2-1,-3 2 0,-3-1-37,-5 0 0,-9 1 0,-4 0 0,-6 5 0,-3 6 1,-4 4-1,-3 3-54,0 2 0,1 6 0,2 7 0,1 2 0,3 2 0,4 0 0,6 2 0,6 3-654,5 1 722,-1 1 0,9 3 0,-4 1 0</inkml:trace>
  <inkml:trace contextRef="#ctx0" brushRef="#br0" timeOffset="236">13351 16560 7569,'-10'-11'1220,"5"1"-1157,-3 2 0,8 3 0,12 5-63,-1 0 0,0 10 0,1 3 0</inkml:trace>
  <inkml:trace contextRef="#ctx0" brushRef="#br0" timeOffset="237">13557 16172 7569,'0'-11'69,"0"-1"1,1 2 0,3 2-1,3 5 1,3 1 0,2 1-1,-1-2 1,1 0 0,0 0 986,4 2-1038,-4 1 1,5 0-1,-6 0 1,-1 1 0,-1 3-1,-2 5 1,-2 3-49,-3 4 0,-1 9 0,-2 2 0,-3 3 0,-5 3 0,-3 0 0,-5 3 0,1-1 1,-1 1 1,-2-2-1,3-1 1,-1-1 0,1-2-1,2-1 1,0-2 0,0-4 83,-1-2 0,3 0 0,6-2 0,0-4 0,1-2-32,-1-2 0,8-5 0,5-2 1,5-2-1,3-2 0,3 0 0,2-2 1,2-2-118,2-3 0,-3 1 0,-3-1 0,0 1 0,-2 1 0,2 0 0,-1 2-1353,-1 2 1447,-1 1 0,-3-5 0,-1-2 0</inkml:trace>
  <inkml:trace contextRef="#ctx0" brushRef="#br0" timeOffset="238">13968 16526 7569,'-5'-11'1225,"-2"9"1,1 4-1185,2 9 0,3 0 1,1 2-1,1 1 1,2 1-1,3-1 1,3-1-92,4-2 1,2 1 0,0-2 0,4-2 0,1-5 0,2-1 0,0-2-1,2-2-52,0-1 1,0-4 0,0-5 0,1-2 0,2-3-1,-2-1 1,-2-2 145,-4-2 1,-2 1 0,-6 1-1,-1 1 1,-2-2 0,-6 0 0,-5-2-1,-9 0 4,-6 0 1,-8 4 0,-6 3 0,-5 3 0,-3 7 0,-3 3 0,-2 6 5,-2 4 1,4 7 0,5 13 0,4 3 0,3 3 0,6 3-55,5 2 0,3 2 0,6 6 0</inkml:trace>
  <inkml:trace contextRef="#ctx0" brushRef="#br0" timeOffset="239">15098 16652 7569,'-11'-5'153,"6"3"0,5-2 1,6 3-1,4 1 0,2 0 1,-1 0 28,1 0 1,-1 0 0,0 0-1,2 0 1,1 0 0,1 0-1,1 0 1,-1 0 0,1 0-202,2 0 1,-3 0-1,3 0 1,-1 0-1,-2 0 1,0-1 0,0-2-733,-1 0 0,-2 0 0,-5 7 751,-3 3 0,-3 4 0,-1 0 0</inkml:trace>
  <inkml:trace contextRef="#ctx0" brushRef="#br0" timeOffset="240">15098 16869 7569,'-11'0'59,"5"-2"0,3 0 0,6-2 0,4 1 0,5 2 107,3 1 1,-1-1-1,5-2 1,1 0-1,2 0 1,2 2-1,1 1 1,3 0-1336,1 0 1169,2 0 0,3 0 0,0 0 0</inkml:trace>
  <inkml:trace contextRef="#ctx0" brushRef="#br0" timeOffset="241">15966 16161 7569,'-7'-12'47,"0"1"1,2-1 0,3 1-1,1-1 1,1 1 130,0 0 0,1 3 1,3 2-1,3-1 1,3 2-1,2 0 1,0 3-127,4 0 1,-2-1 0,3-1 0,0 2 0,-3 4 0,-1 3 0,-2 2 0,-1 5-67,-2 2 1,-3 6 0,-5 0 0,0 6 0,-3 4 0,-3 3 0,-5 1-76,-2 1 1,-5-1-1,-1 0 1,-3 1-1,0-2 1,0-2-1,2-2 62,1-1 0,5-2 1,-1-7-1,3-4 1,4-1-1,5 0 1,1 1-85,2-1 1,2-6-1,3-4 1,5-3-1,5-1 1,4 0-1,4-1-56,2-3 1,6-3 0,-4-4-1,-1-2 1,0 1 0,-2-1-1,-4 3 1,-2 0 352,-4-1 1,-5 4 2634,-2-1-2442,-4 6 0,2 2 0,-5 7 1,0 3-1,0 2-388,0-1 0,1 1 1,3-2-1,3-1 0,5-3 1,3-1-1,4-2 0,3-2-93,1-1 0,3-1 0,2-3 0,1-5 0,3-4 0,0-3 0,-2-1 74,-3 1 0,-3-5 0,-1 2 0,-2-2 1,-2-2-1,-5 0 0,-5 2 0,-5-1 20,-3-1 0,-7 7 0,-7-7 1,-7 3-1,-7 2 0,-3 4 0,-4 5-111,-3 5 0,-6 4 1,2 4-1,0 4 0,3 3 1,4 4-1,4 4 0,4 3-564,6 1 1,4 0 682,4-1 0,1 1 0,-1 0 0</inkml:trace>
  <inkml:trace contextRef="#ctx0" brushRef="#br0" timeOffset="242">15806 16834 7569,'-16'-1'405,"3"-1"1,6-4-72,2 0 1,2 4-1,7-2 1,3 4 0,5 2-1,4 3-240,7 2 0,5-3 1,6 2-1,1-1 0,0-2 1,5-2-1,4-1 0,5 0-143,3 0 1,-6-4-1,2-1 1,-1-1-1,-2-2 1,-3 0-1,-4 2-282,-5 1 0,-4 0 0,-8 2 0,-2-1 0,-3 2 331,-4 1 0,0 6 0,-1 1 0</inkml:trace>
  <inkml:trace contextRef="#ctx0" brushRef="#br0" timeOffset="243">15784 17188 7569,'-5'-11'86,"3"0"0,-2-1 0,4 1 1,4-1-1,4 1 0,2-1 0,1 2 1,1 1-1,1 2 0,1-1 1,1 1-1,0 0 0,1 2 191,4 3 0,-3 0 0,1 2 0,-1 0 0,-2 0 0,0 0 0,0 0 0,-1 2 0,-1 1-302,-2 5 0,-3 0 0,-2 2 1,-1 2-1,-2 2 0,-2 2 0,-2 0-161,-3 2 0,-2 1 0,-7 4 0,-2 0 1,-4 1-1,-3 1 0,-1 1 103,1-5 0,-1 2 0,1-5 0,3-1 0,4-1 0,2-5 0,2-2 357,-1-1 0,7-5 1,5 4-1,8-2-161,6-3 1,4 0-1,4-2 1,3 0-1,0 0 1,2-2-1,-1 0 1,1-2-194,0 2 0,-1 0 0,-4 2 1,-2 0-1,-2 0 0,0 0 1,-2 0-1294,1 0 1373,-7 0 0,0-5 0,-4-1 0</inkml:trace>
  <inkml:trace contextRef="#ctx0" brushRef="#br0" timeOffset="244">16492 17074 7569,'-17'-29'388,"5"6"0,-4 8 0,2 2 0,0 3 0,-2 2-208,-2 5 1,3 1 0,-4 4 0,-1 1 0,-2 6-1,-1 4 1,2 4 0,2 0-224,3 4 0,4 0 1,0 2-1,2-1 0,2-2 1,5-1-1,1 0-186,2-1 0,5-3 0,3-6 0,2-3 0,2-1 1,0-2-1,2-2 161,2-1 0,3-1 0,-3-2 1,1-2-1,-1-1 0,-2-3 1,-1-1 576,-2-2 1,-3 2-1,-2 4-353,-1 6 0,-1 5 1,-4 8-1,0 2 0,0 4 1,0 3-1,0-1 0,0 1-196,0 0 1,0-2 0,0 4-1,0-4 1,0-1 0,0 0 0,0-1-226,0-2 0,0 0 1,1-5-1,2 0-488,1 1 1,4-6 752,0-2 0,2-3 0,2-1 0</inkml:trace>
  <inkml:trace contextRef="#ctx0" brushRef="#br0" timeOffset="245">16869 16869 7569,'-17'-18'2094,"6"-2"-1644,-1 4 0,6 7 0,6 11 0,0 7-450,0 5 0,0 6 0,0-2 0</inkml:trace>
  <inkml:trace contextRef="#ctx0" brushRef="#br0" timeOffset="246">17360 16343 7569,'-7'-18'76,"-2"2"1,6 5 0,0-1 0,2 1-1,1-1 1,0 1 0,0-1 0,1 2 0,3 1-1,4 3 1543,2 1-1632,1 1 1,1 4 0,0 0 0,2 0 0,1 0 0,-1 1 0,-1 3-27,-1 4 1,-1 2 0,-1 3 0,-2 1 0,-5 2 0,-1 2 0,-2 2 0,0 2 15,0 1 0,-7 0 0,-3-1 1,-5 1-1,-1 1 0,-1 2 1,2 0-1,0-2 70,-1-3 0,2-1 0,6-5 0,0-1 0,0-1 0,2-2-79,2 1 0,4-6 0,4-2 0,5-3 0,4-1 0,3-1-39,2-3 1,1-2-1,4-6 1,0 1-1,-1 0 1,1-1-1,-1 2 59,-3 2 1,-3-1 0,-4 6 0,-1 0 169,1 2 0,-5 2 0,0 3 1,-2 4-1,-3 2-108,-1 1 1,3 1-1,1-1 1,2 0 0,2 0-1,1-4 1,2-2-93,4 0 0,1-3 0,6 1 0,0-3 0,1-3 0,2-5 0,1-2 0,1-2 73,0 1 1,-1-4-1,-6-2 1,0-1 0,-3-2-1,-2-1 1,-3-2 0,-4 0 68,-6 0 0,-1-1 0,-2-1 1,-3-2-1,-3 2 0,-7 2 1,-5 4-125,-6 3 1,0 5 0,-8 3 0,-2 5 0,-4 3 0,-1 3 0,-2 6-373,1 5 1,7 0-1,0 4 1,5 0-1,5-1 396,2 4 0,8 0 0,-4 2 0</inkml:trace>
  <inkml:trace contextRef="#ctx0" brushRef="#br0" timeOffset="247">17177 16766 7569,'-11'-5'369,"5"2"1,6-3-1,7 1 1,4 2 0,3 1-184,1-2 1,7 3-1,1-3 1,7 3 0,6 1-1,3 0 1,2 0 0,1 0-1,0 0-178,-1 0 0,0 0 0,2 0 0,-2 0 0,-2 0 0,-1 0 0,0 0-249,0 0 0,-1-2 0,-5 0 0,-3-3 0,-1 0 1,-3-2-1,-2 2-2024,-4 0 2265,3-4 0,-4 8 0,4-4 0</inkml:trace>
  <inkml:trace contextRef="#ctx0" brushRef="#br0" timeOffset="248">17303 17040 7569,'-5'-18'239,"-1"5"1,-1 6 0,4-2 0,6-1 0,4-2-120,4 1 1,1 0 0,2-1 0,1 2 0,1 1 0,-1 3 0,1 1 0,1 1-60,-1-1 0,3 4 0,-2-3 0,-1 2 0,1 2 0,-3 0 0,-1 0 0,-2 0-107,0 0 0,0 2 1,-3 0-1,-1 3 1,-2 2-1,-3 2-23,0 1 1,-4 1 0,-1 1 0,-5 0 0,-2 2 0,-2 1 0,1-1 0,1-1 68,2-1 0,-1-1 0,4-1 0,0-1 0,-1-1 190,0 0 1,4 3 0,2-1-154,7-3 1,7-2-1,2-5 1,2 0-1,1 2 1,-1 0-1,-2 2-46,1-1 0,-3 3 0,3 0 0,0 2 0,-3 0 0,-2 0 0,-1 3 0,-2 0 4,-2 0 1,-4 1 0,-1-1-1,-4 2 1,-6 1 0,-3 2 0,-6 2-24,-6 2 0,-1-2 1,-5 0-1,0 0 1,1-2-1,0 1 1,3-3-1,2-3-158,4-3 0,2 1-453,6-6 0,13-4 639,6-6 0,15-9 0,1-1 0</inkml:trace>
  <inkml:trace contextRef="#ctx0" brushRef="#br0" timeOffset="249">17759 17143 7569,'0'-12'264,"-1"5"1,-3 0 0,-3 2 0,-5 3 95,-3 0 0,6 6 1,-2 3-1,2 1 0,3 6 1,0 2-1,3 1 0,-1 1-377,1 3 0,8-4 0,6 1 0,4-1 1,4-4-1,4 0 0,3-3-344,4-2 1,0-3-1,4-5 1,0-1 0,1-3-1,-1-4 1,-1-3 0,-3-3 446,-3-1 0,-3-6 0,-1 4 1,-1-2-1,-5 0 0,-4-2 1,-5 0-1,-3-2 350,-3 0 0,-3-4 0,-7 1 0,-8 0 0,-8 4 1,-8 2-1,-5 5-425,-5 3 1,-2 6 0,0 6 0,2 7 0,5 4 0,5 4 0,7 6-12,5 4 0,3 4 0,6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3.9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3974 6464 7569,'0'-7'-918,"0"-1"1044,0 0 0,0 1 1,0-1-1,0-1 0,-1-1 1,-1-1-1,-3 1 1,0 1-1,-2 2 0,1 1 1,-3 1-1,-1 0 0,-2 1 46,1-1 1,-4 4 0,-2-3 0,-2 4 0,-4 4 0,-3 2-1,-4 3 1,-1 0 0,-2 2-141,-1 2 0,-1-3 0,1 7 0,1-2 0,3 0 0,4 0 0,5 0 0,3 2 1,1-1-27,3 1 1,3-1 0,2-2 0,3 2-1,-1-1 1,2 0-30,0 0 1,1 1-1,4-5 1,2 0-1,1 1 1,5-2 0,4-1-1,1-2 37,3 2 1,4-4 0,-1 0-1,3-1 1,0 0 0,3-1-1,0-1 1,2 1-2,-2 1 0,-1-1 0,-1-1 1,0 0-1,0 3 0,-1 2 1,1 1-1,-1 3-78,-3 0 0,2 0 0,-3 1 0,1-1 0,-1 1 0,-1 0-2,-3 4 0,-2-4 0,0 4 1,-2-4-1,-1 0 0,-3 0 1,-1 2-1,-2 1 102,-2-1 1,-2 4 0,-3 0 0,-5 1 0,-4-1 0,-3 0 0,-2-1 0,-2 2 99,-2-1 0,-1-1 0,0-5 0,1 2 0,-3 1 1,-1-1-26,-5-1 0,-2-1 0,-2-1 1,-2 0-1,-2 1 0,-1-1 0,2 1 1,4-1-55,2 1 0,8-2 1,0-1-1,5-3 0,3-1 1,3-1-1,3 0-167,2-1-160,6 1 1,-4-5 0,6-3 0,2-2-1569,2-1 1839,2 2 0,10 5 0,2 0 0</inkml:trace>
  <inkml:trace contextRef="#ctx0" brushRef="#br0" timeOffset="1">5048 6704 7569,'1'-6'44,"3"2"0,4 3 1,3 1-1,3 0 0,3 0 1,0 0-1,4-2 0,0 0 1,2-2-1,0 0 115,0-1 1,0 4 0,-1-4 0,1 1 0,0-1-1,-1 0 1,-2 0 0,-2 2-874,-2 2 0,-1 1 714,-3 0 0,-11 5 0,-2 1 0</inkml:trace>
  <inkml:trace contextRef="#ctx0" brushRef="#br0" timeOffset="2">5117 6967 8143,'16'0'105,"2"0"1,0 0 0,-2 0-1,1 0 1,2 0 0,2 0 27,2 0 0,1-4 0,2-1 1,1 0-1,1 0 0,2 1 1,-3 0-780,1 0 0,4-3 646,-1 3 0,2-5 0,1 3 0</inkml:trace>
  <inkml:trace contextRef="#ctx0" brushRef="#br0" timeOffset="3">6464 6281 7569,'0'-16'453,"0"3"1,0-2 0,-1 4-1,-2 2-310,0 1 1,-2 6 0,1-1 0,-4 7-1,-3 6 1,-5 5 0,-3 3 0,-2 2-245,-2 2 0,0 2 1,0 1-1,0 2 1,2 0-1,1-2-18,1-2 1,5 2 0,-2-6 0,5 2 0,2-1 0,3-2 0,1-2 0,2-2 26,2-1 0,1-6 0,1 1 0,3 0 0,4-1 1,2 0-1,1-2 0,1-3 45,-1 0 1,0-2-1,1 0 1,-1 0-1,1 0 96,-1 0 0,0 1 0,1 1 0,-1 3 0,-1 2-15,-2 2 0,-3 1 0,-5 2 1,0 4-1,0 3 0,-1 2 1,-3 3-10,-4 3 0,-2 1 0,-2 4 0,-2-2 0,-2 2 0,2 1 0,2 0 17,0-3 1,2 2-1,1-5 1,3-2 0,0-1-1,1-1 1,-1-1 0,4-2 55,1-1 1,1-5-1,1 2 1,3 0-1,3-1 1,4-1 0,0-1 19,0-2 0,1-3 0,-1-1 1,1 1-1,0-1 0,2 0 1,2-2-106,-3-3 0,0 1 1,-1-1-1,-1 2 0,0-1 1,0-1-14,-4 2 0,3-3 0,-3 4 0</inkml:trace>
  <inkml:trace contextRef="#ctx0" brushRef="#br0" timeOffset="4">7012 6624 7569,'-19'-11'211,"2"-1"1,0 2 0,4 1 0,5 4 0,4 5 0,4 9 0,2 9 0,3 7-87,2 6 0,-1 5 1,2 4-1,-3-1 0,-1 0 1,1-2-1,0-1 0,0-2-228,-3 0 1,3-5-1,-1-3 1,0-5-1,0-3 1,0-1 413,-2-3-132,-1-2 0,-2-7 0,-3-5 1,-2-6-1,-2-5 0,1-5 1,-3-4-1,-2-5-216,1-6 0,-3-2 0,6-2 1,-1-2-1,0-2 0,3 1-50,1 2 0,-3 1 0,5 8 0,0 3 1,2 3-1,0 6 0,-2 3 56,-1 0 0,2 6 0,5 3 1,5 6-114,2 4 1,3 5 0,1 2-1,2 2 1,2 1 0,1 1 56,-1-1 1,2-4 0,-3 0 0,-1-4 0,2-2 0,-2 1 0,2-2 0,-1-1 147,-1-2 0,3-3 1,-2-4-1,-1-4 0,2-2 1,0-3-1,2-2 1,2-4 89,1-2 0,-2-3 0,-2-2 0,-4-1 0,-2 2 0,-2 1 27,1 1 1,-6 4 0,-1 1 0,-1 2-1,0 2-159,-2 1 1,0 4 0,-2 7 0,0 9 0,0 11 0,0 8-1,-2 5 25,-1 6 0,0 4 0,-3 3 0,-1-1 1,2-1-1,0 1-148,3 2 0,0-6 0,2-3 0,0-6 0,0-2 0,0-3 0,0-2 0,0-4-499,0-4 0,4-2 0,1-1 0,2-1 0,2 0 603,1 1 0,1-6 0,1-1 0</inkml:trace>
  <inkml:trace contextRef="#ctx0" brushRef="#br0" timeOffset="5">7709 6944 7569,'-6'-8'925,"2"1"1,-1 5-756,1 2 0,0 9 0,4 8 0,0 1 0,0 2 0,2 3 0,0 2 0,2 0-204,-2-3 1,3 1-1,-1-4 1,0 1 0,0-1-1,1-2 1,0-2 0,0 0-1699,-2-1 1732,3-1 0,0-2 0,6 1 0</inkml:trace>
  <inkml:trace contextRef="#ctx0" brushRef="#br0" timeOffset="6">8086 7104 7569,'0'-12'143,"0"3"1,0 7-1,-1 10 1,-2 8 0,-1 6-1,2 2 1,1 1-1,1 2 1,0-1 0,0 1-1,0 0-336,0-2 0,3-5 0,1-2 0,0-1 1,0-2-1423,0 1 1615,4-3 0,-6 4 0,3-6 0</inkml:trace>
  <inkml:trace contextRef="#ctx0" brushRef="#br0" timeOffset="7">8417 7127 7569,'0'-12'321,"-1"2"1,-2 1-22,0 2 0,0 4-663,7-1 0,-2 7 0,5 2 0,-1 0 363,0 0 0,2 4 0,3-3 0</inkml:trace>
  <inkml:trace contextRef="#ctx0" brushRef="#br0" timeOffset="8">8646 7104 7712,'-7'-1'968,"3"-3"-1151,3-4 183,1 3 0,5 0 0,2 5 0</inkml:trace>
  <inkml:trace contextRef="#ctx0" brushRef="#br0" timeOffset="9">8943 7127 7569,'-12'-12'196,"6"5"0,1 0 1,1 1-1,1 2 1,5 3-1,4 6-196,4 4 0,2 2 0,-1 1 0</inkml:trace>
  <inkml:trace contextRef="#ctx0" brushRef="#br0" timeOffset="10">9171 7172 7569,'-8'-6'72,"1"2"0,4 0 1,-1 4-1,3 5 1,1 4-1,0 4-3,0 2 1,0 3 0,0 5 0,0 1 0,0 1 0,0 3 0,0 1-269,0 3 0,-5 1 1,-1 0-1,-2-1 1,0-3-1,1-1 199,1-3 0,-5-1 0,5-1 0</inkml:trace>
  <inkml:trace contextRef="#ctx0" brushRef="#br0" timeOffset="11">9479 6544 7569,'-10'-23'71,"4"0"1,-6 2-1,7 4 1,4 11 0,1 14-1,1 12 1,2 10 33,1 7 0,3 5 0,-2 8 0,0 2 1,2 0-1,-2-4 0,0-4 0,-1-3-182,1-2 0,-4-5 1,3-4-1,-2-2 0,1-4 1,1-4-1,-2-5 1,0-2-1417,-2-2 1493,5 1 0,-4-1 0,4 1 0</inkml:trace>
  <inkml:trace contextRef="#ctx0" brushRef="#br0" timeOffset="12">9468 6601 7569,'-5'-6'463,"2"-4"1,-3 2 0,0-1-224,-1 2 0,6 2 1,0 6-1,5 1 0,3 3 1,5 2-354,2 2 0,5 1 0,-3 1 1,1 1-1,0-1 0,1-1 0,1-2 1,0-4-77,0-3 0,-4-1 1,3 0-1,0 0 1,-2-1-1,1-2 203,-3-1 0,0-8 1,0 0-1,1-2 1,-1-2-1,-1-2 1,-2-1-1,-1 0 185,-2-1 0,2-1 0,-4 1 0,1 2 0,-2 3 15,0 5 0,-5 5 0,0 11 1,-5 8-1,-3 9 0,1 6-209,-2 7 0,2 2 0,1 5 1,1-1-1,2 1 0,2 1 0,1 2 1,0 0-206,0-1 1,0-5 0,1-5-1,2-4 1,2-3 0,0-4-1,1-3 1,1-3-487,2-1 1,-3-3 0,0-6 685,-1 0 0,4 0 0,-2 3 0</inkml:trace>
  <inkml:trace contextRef="#ctx0" brushRef="#br0" timeOffset="13">10085 6864 7569,'-7'-5'1542,"-2"-1"-1379,6-6 0,-1 7 0,4 5 0,1 6 0,2 5 0,0 1 0,1 2-206,1 1 1,-3 6-1,3-4 1,-2 1-1,3-1 1,-1-2 0,1 0-1,0-1-138,3-1 1,-2-6 0,0 1-1,2 0-135,1-2 0,2-1 0,-1-5 0,0 0 0,1-1 1,-2-3 315,-2-4 0,2-2 0,-4-1 0</inkml:trace>
  <inkml:trace contextRef="#ctx0" brushRef="#br0" timeOffset="14">10267 6921 7569,'-3'-8'717,"-3"2"1,1 2-414,0 6 0,0 3 0,3 7 0,-2 2 0,1 3 0,1 1 0,-1 1-292,-1-2 0,1 5 0,3-3 1,0 3-1,0 0 0,0 1 1,0-1-572,0-3 0,0 1 0,0-3 0,1-1 0,1 1 559,2-3 0,0-2 0,-4 0 0</inkml:trace>
  <inkml:trace contextRef="#ctx0" brushRef="#br0" timeOffset="15">10473 7241 7569,'0'-5'1028,"0"5"1,0 6 0,0 6-569,0 3 0,-4-1 1,-1 6-1,-1 3 0,-4 2 1,-3 2-1,-2 0 0,1-1-988,1 0 1,2-2-1,-1-1 1,1-2-1,-1-1 1,2-2 527,3-1 0,-4-2 0,5-4 0</inkml:trace>
  <inkml:trace contextRef="#ctx0" brushRef="#br0" timeOffset="16">10953 6521 7569,'0'-11'144,"0"-1"1,0 1 0,0 0-1,0-1 1,0 1 0,0-1-1,0 1 1,0 0 220,0-1 0,0 8 1,0 8-1,0 11 1,0 9-1,0 7 0,0 3 1,0 3-380,0 1 0,1 1 0,1-2 0,3 1 0,1-1 0,-1-3 0,-2-2 0,3-2-97,1 2 0,-1-5 0,1-3 0,-1-5 0,-1-3 0,2-2-246,-1-1 0,-4-1 1,4-1-1,-3 0-2136,1 1 2493,0-6 0,1-1 0,1-5 0</inkml:trace>
  <inkml:trace contextRef="#ctx0" brushRef="#br0" timeOffset="17">11295 6510 7569,'0'-19'225,"0"1"1,0 2 0,0 2 1181,0 1 1,0 4-1321,0 5 1,0 14 0,0 13 0,2 3-1,0 2 1,2 2 0,0 3-101,1 1 1,-4 4-1,4 0 1,-1-2 0,1-2-1,0-2 1,1 1-79,1-1 1,-5-6 0,3 1-1,-1-4 1,1-3 0,0-2 0,0-2-405,-2-2 1,2-1 0,-1-2-1,-2 1 495,0-1 0,-13-4 0,-1-2 0</inkml:trace>
  <inkml:trace contextRef="#ctx0" brushRef="#br0" timeOffset="18">11021 6887 7569,'-11'-12'1816,"6"1"-1735,5 0 1,5 4-1,7 3 1,5 2 0,4-1-1,6-1 1,2 2 0,2 1-174,-2 1 0,4-2 0,-4 0 92,0-2 0,-1 0 0,-5 4 0</inkml:trace>
  <inkml:trace contextRef="#ctx0" brushRef="#br0" timeOffset="19">11661 6898 7569,'-8'-4'204,"2"2"0,1 3 1,2 5-1,2 6 1,1 3-1,0 3 0,0 1 1,0 0-95,0 1 1,0 1-1,1-1 1,2-2-1,0-1 1,1 0 0,0-1-1,0-2-663,-2-1 0,0 2 0,-1 0 0,2-1 553,0-1 0,6-7 0,-2 0 0</inkml:trace>
  <inkml:trace contextRef="#ctx0" brushRef="#br0" timeOffset="20">12038 7092 7569,'-2'-7'103,"0"2"0,-2 3 1,1 7-1,2 4 1,1 4-1,0 1 0,0 4 85,0 3 1,0 0-1,0 5 1,0-2 0,0-1-1,0 0 1,0 0-1,0-1-502,0-3 0,0 1 0,0-5 1,-1-1-1,-2-1 314,0-2 0,-1 1 0,4-1 0</inkml:trace>
  <inkml:trace contextRef="#ctx0" brushRef="#br0" timeOffset="21">12449 7070 7569,'-12'-17'904,"2"4"0,3-2-991,3 2 1,4 7 0,4 2 0,3 3-1,3 2 1,2 2-1995,-1 1 2081,1 4 0,4-1 0,2 4 0</inkml:trace>
  <inkml:trace contextRef="#ctx0" brushRef="#br0" timeOffset="22">12689 7047 7569,'-7'-8'1199,"3"0"-1402,3 6 0,2-3 0,3 5 0,4 1 203,2 3 0,-4-3 0,-1 4 0</inkml:trace>
  <inkml:trace contextRef="#ctx0" brushRef="#br0" timeOffset="23">13043 7070 7569,'0'-12'397,"0"1"-914,0 4 517,0 2 0,5 10 0,1 2 0</inkml:trace>
  <inkml:trace contextRef="#ctx0" brushRef="#br0" timeOffset="24">13522 7115 7569,'-17'-16'214,"0"2"0,6-3 0,0 3 1,4 4-1,3 3 0,3 4 1,2 7-1,2 6 0,2 5 0,0 4 1,1 4-359,0 4 1,-2-3 0,3 2 0,-1-1 0,-1-4 0,0-1 0,-1-1 0,0 2-725,-1 0 0,1-2 868,-4 0 0,5-5 0,2 3 0</inkml:trace>
  <inkml:trace contextRef="#ctx0" brushRef="#br0" timeOffset="25">13819 6339 7569,'-5'-28'237,"3"9"0,-5 0 1,2 7-1,3 8-112,0 8 1,2 11 0,0 8-1,-1 6 1,-1 6 0,-2 1-1,1 4 1,3 0-139,4 4 1,-1-4 0,3 1-1,0-2 1,1-2 0,2-2-1,1 0 1,0-2-55,-3-3 0,4-2 1,-4-5-1,2-1 1,0-2-1,-3-2 1,1-2-1,-2-2-157,0-1 1,0-3 0,-3-1 0,2-2 0,0 2 223,1 1 0,-4 2 0,4-1 0</inkml:trace>
  <inkml:trace contextRef="#ctx0" brushRef="#br0" timeOffset="26">14208 6487 8078,'-6'-16'537,"4"0"1,-4 0 0,1 4-318,2 2 0,2 6 0,1 4 1,0 8-1,1 6 0,2 6-216,0 6 1,1 3 0,-3 6-1,2 2 1,1 1 0,0-1-1,-1-3-103,1-3 1,1 1 0,-2-6 0,2 0 0,0-2 0,0-1-1,-1-2 1,0-2-277,-1-4 1,1-2 0,-4-2 0,2 1-1,0-1 375,2 1 0,-5 4 0,-6 2 0</inkml:trace>
  <inkml:trace contextRef="#ctx0" brushRef="#br0" timeOffset="27">13865 6898 7569,'1'-6'166,"4"2"1,5 3-1,6 1-57,1 0 0,8-1 1,5-2-1,3-1 0,1 0 1,-1 1-1,-1-1-251,-2 1 0,-4 2 1,0 0-1,-1-2 0,-3-1 1,1 2 141,0 1 0,5 1 0,1 0 0</inkml:trace>
  <inkml:trace contextRef="#ctx0" brushRef="#br0" timeOffset="28">14562 6784 7569,'-12'-6'2436,"6"1"-2681,1 5 276,5 0 0,0 5-140,0 2 1,0 5 86,0 3 1,4 3-88,-1 5 1,5 1 0,-3 1 0,0 2-85,0-2 1,-1 3-1,-3-1 1,2-2-1,1-1 1,-2-2-1,-1-2 1,-1-2 192,0-2 0,6-1 0,0-3 0</inkml:trace>
  <inkml:trace contextRef="#ctx0" brushRef="#br0" timeOffset="29">14733 6818 7569,'0'-12'238,"0"-4"0,1 7 121,3-2 0,-1 2-95,4-2 1,-1 3 51,2 1 1,6 3-64,-3-4 1,5 4-183,-1-3 1,-1 4 1,5-1 1,-4 4-167,4 4 1,-5-1-1,1 4 1,-2 3-1,-3 3 1,-1 4 0,-3 0-431,0 4 460,-3 0 0,-8 3-5,-2 3 1,-5-2 5,-3 6 1,1-6 22,-5 2 1,5-3 52,-1-1 1,3-2-1,4-2 1,1-3-1,2-4 1,3 0 170,0-1 0,2-3 0,2-2 0,1 1 23,5-1 1,3-4-184,5 2 0,-2-3 1,5-1-1,1-1 1,0-1-1,1-3-357,-2-2 0,-4 3-159,4-3 1,-5-1 490,1-3 0,-2-6 0,-2 0 0</inkml:trace>
  <inkml:trace contextRef="#ctx0" brushRef="#br0" timeOffset="30">15155 6167 7569,'0'-34'0,"0"5"-1,0 2 1,2 6-151,2 5 1,1 1 343,2 8-112,3-4-50,-3 5 1,0-3 779,1 5-568,0-5 1,4 8-263,4-3 74,-4 3-46,5 1 1,-6 0 0,1 1-1,-1 2 1,0 2 0,1 1 84,-1 3 0,-4 1-141,-4 2 0,2 0 65,-1 4 0,0 7 72,-4 7 1,-4 4-70,0 4 1,-7-1 52,3 5 0,-7-4-61,8 4 0,-5-7-65,8 0 1,-3-2 11,3-7 1,0 0 65,4-7 0,0-1-169,0-3 114,5-2 0,-2 3-94,4-5 1,-3-3-26,4 0-119,-1-6 137,5 3 19,-6-5 107,4 0-98,-8 0 108,8 0 0,-8 0-42,6 0 1,-4 0-37,3 0 0,1 2 31,3 1 0,-3 4 60,0 4 1,-1 2 0,3 1 0,-1 2 0,-2 2 0,-1 2 108,0 2 1,2 1 0,2 0 0,0-1-1,0 3 1,3 0 26,0 2 1,3-1 0,-1-3 0,-1 1 0,-1 0 0,-2 0 0,1-2 0,-1-2 33,1-2 0,-6 0 1,-2-4-1,-3 1 1,-1-1-1,0-1 1,-2-3-275,-6-3 1,-2 4-1,-13-4 1,-5 5 0,-6 2 84,-8 1 0,-5 0 0,-10-4 0</inkml:trace>
  <inkml:trace contextRef="#ctx0" brushRef="#br0" timeOffset="31">3438 8520 7569,'-8'-6'245,"2"1"1,-1 1-1,1 0 1,-3 1-1,2 2 1,3 2-19,8 3 0,6-1 1,4 3-1,2 0 1,2 0-1,3-1 1,4-3-1,1-1-228,0-1 1,3 0-1,0 0 1,1 0-1,0 0 1,-2-1-1,-4-1 1,-4-3-25,-5-2 0,-2 5 0,-2-2 0,-1 1 0,-1 1 83,-1-2 0,-6-1 1,2 1-1,-2-4-13,-2-2 1,0 3 0,0-1 0,-2 0 0,0 1 0,-2-1 0,0-1-1,0-1 19,1-1 1,-3-1 0,4 1 0,-3-1 0,0 0 0,0-2-61,2-1 0,1-6 0,-1 2 1,-1-1-1,2-2 0,0 1 1,2-3-1,0 0-13,0-1 0,0-1 0,0-2 0,2 0 0,0 0 0,3 3 0,2 1 0,2 2 25,1 3 1,-3-1 0,1 4 0,2 4 0,3 2 0,3 3-16,2 2 0,-3 0 0,4 3 0,2-2 0,0 1 0,2 3 0,1 5 0,2 5-73,0 4 0,2 8 0,-3 0 0,1 4 1,-3 3-1,-4 4 0,-3 3-32,-2 2 0,-5 5 0,-3-1 0,-1 2 0,-2 1 0,-3-2 0,-4-2 50,-3-2 1,-4-5 0,0-5 0,0-1 0,-1-2 0,2-3 0,1-4 0,2-4 642,-2-3 0,2 0-307,0-1 0,5-4 0,2-4 0,7-1-189,3-2 1,3 0 0,1-2 0,2 0 0,2-2-1,1 2 1,1-1-123,3-1 0,-3 2 0,7-5 0,-3 2 0,-2 3 0,-1-1 0,1 1-211,2-2 1,-3 0 0,-3 4 0,-1-1 0,-3-2 0,0-1 0,0 2-2905,1 1 3144,0 1 0,-3 0 0,-1 0 0</inkml:trace>
  <inkml:trace contextRef="#ctx0" brushRef="#br0" timeOffset="32">5288 8063 7569,'-12'-5'402,"1"0"0,1-4 0,4 4 0,6 2 1,6 6-185,4 2 1,3-1-1,2 4 1,4-1-1,3-1 1,0-2 0,1-2-1,0-2-101,0 0 0,4 0 1,-1 0-1,0 0 1,-2 0-1,0-2 0,0 0-436,-1-2 0,1-1 1,-8 2-1,1 0 1,-1 0-1,-2 0-2672,-1 0 2991,-7 1 0,-1-3 0,-5 5 0</inkml:trace>
  <inkml:trace contextRef="#ctx0" brushRef="#br0" timeOffset="33">5436 8257 10430,'12'0'183,"4"0"1,5 0 0,4 0-1,5-1 1,2-2 0,0-2-1,-3 0-183,-1 0 0,4-4 0,-3 3 0</inkml:trace>
  <inkml:trace contextRef="#ctx0" brushRef="#br0" timeOffset="34">6658 7800 7569,'-11'0'468,"5"-1"-225,2-3-176,3 3 0,-1-4 852,-2 5-587,3 0 1,-4 5-282,5 3 0,0 3 0,0 4 0,-1 6 0,-2 4 0,-1 6-48,2 2 0,-4 2 1,-1 2-1,0 1 1,0-1-1,1-2-173,0-1 0,2-3 84,-4-1 0,4-4 48,-3 0 1,4-5-35,-1-2 0,3-5 59,1 1 0,-4-6-11,1-2 1,-1-3-826,4 4 34,0-6 256,0 3 0,1-6 559,3-3 0,-3-2 0,4-5 0</inkml:trace>
  <inkml:trace contextRef="#ctx0" brushRef="#br0" timeOffset="35">6670 7846 7569,'-1'-10'404,"-3"2"-161,2-2-25,-8 9 0,9-5 530,-3 2-186,3 3 1,1-3-453,0 8 1,1 7 84,3 8 0,2 3-13,6 0 1,-1 10-1,1 2 1,3 3-97,0-3 0,5 5 69,-1-1 1,2 0-261,-2-4 0,1 0-22,-5 0 1,2-4 2,-2-4 1,-2-2 13,2-1 0,-2 0 51,-2 0 0,0-5-75,1-3 1,-2-2 37,-2-2 52,2 0-270,-9-4 0,8-1-83,-5-2-268,0-3 240,-4 4 1,-2-5 424,-2 0 0,-7-5 0,-7-1 0</inkml:trace>
  <inkml:trace contextRef="#ctx0" brushRef="#br0" timeOffset="36">6521 8303 7569,'7'-5'899,"-2"4"0,0-8-1094,2 5 45,-1 0 177,9-1 1,-3 3 0,11-5 0,1 1 0,3 1-1,2 0-53,0 2 1,8-2 0,-3 0 0,2 0-373,0 0 0,-2-3-678,0 4 1076,0-4 0,1 1 0,-1-4 0</inkml:trace>
  <inkml:trace contextRef="#ctx0" brushRef="#br0" timeOffset="37">7229 7949 7569,'-11'-11'723,"0"-1"0,0 1-184,4-1 1,2 7 0,5 5-1,0 7 1,0 4 0,0 5-493,0 7 1,0 1-1,0 7 1,1 1-1,2 1 1,2 1-1,1 0 1,3-1-110,1-2 0,-2 0 1,0-4-1,4-2 1,2-2-1,0-3 1,-1-2 77,-2-1 1,0-3 0,1-5 0,-1-3 0,1 0 0,0-1 0,2 0-122,1-2 1,6-2 0,-2-1 0,2-1 0,2-3 0,0-4 0,0-2 0,0-1-489,0-1 0,-1 0 0,0-2 1,-3-1-1,-4 1 0,-2 1 593,-2 2 0,6-6 0,1-1 0</inkml:trace>
  <inkml:trace contextRef="#ctx0" brushRef="#br0" timeOffset="38">7800 7983 7569,'-5'-16'367,"3"4"1,-5 0 0,1 4 0,1 2 0,-1 1 381,-1-1 0,5 4 0,-3 6 0,1 3 0,0 5 1,2 3-565,0 4 1,2 4 0,0 2 0,2 2 0,0 0 0,3-1 0,0 2-213,0 1 0,4-2 0,-1 2 0,1-1 1,0-3-1,-2 0 0,2-4 0,1-1-199,2-1 1,0-5 0,2 2 0,2-5 0,-2-2 0,0-3 0,-1-1-127,3-2 0,4-2 0,-1-1 1,3 0-1,0-1 0,1-2 352,0 0 0,0-6 0,0 2 0</inkml:trace>
  <inkml:trace contextRef="#ctx0" brushRef="#br0" timeOffset="39">8874 8200 7569,'0'-11'-48,"0"3"1,0 1 1261,0 4-400,0-7 249,0 9-347,0-5-576,0 1-102,0 4 0,0 5 20,0 7 1,1 10 16,3 2 1,-1 4-88,4 8 0,-3-2-264,4-3 176,-6 3 28,3-4 0,-3 1-203,1-4 0,-1-3 107,1-4 1,-1-2-208,-2-6 1,0 0-51,0 1-165,0-6-142,0-1-163,0-5 0,-2-5 757,-1-2 1,-2-9 137,-3-3 0,-3-4 0,-1-3 0,4 0 0,-3-4 0,3 1 0,1-2 0,-2 0 37,5 4 1,0 2 30,4 6 0,0-3 119,0 3 0,2 2 241,1 2 0,4-1-128,4 0 0,2-3 27,2 4 1,3-4-33,5 4 1,1-2 48,2 2-180,4 3-5,-1-5 0,3 7-132,-6 2 0,5 3-33,-5 5 1,1 0-22,-4 0 1,-5 5-41,-3 3 1,-4 2 90,-3 1 1,1 2-102,-5 2 1,-2 2 96,-6 2 1,-7 2-1,-8-1 1,-4 1 0,-4 2-1,-3 0 45,-3 0 1,0-4-228,2 0 1,2-5 0,4 1 0,-1-4-1,5-2 1,4-2-213,5-2 0,4-2-660,0-3 889,6 0 1,7-5 0,8-1 0</inkml:trace>
  <inkml:trace contextRef="#ctx0" brushRef="#br0" timeOffset="40">9354 8371 10103,'0'-6'1494,"1"-4"-1386,3 2 0,-3-2 54,3-1 1,2-2-159,2-2 65,2-3-71,-4-5 0,4-3-11,-2-1 1,-2-3-107,2 3 0,-5-5 36,0 2 0,-1 1 55,-2-2 0,0 6 53,0-2 0,0 3-39,0 1 1,-4 2 40,0 1 0,-1 4 83,1 5-27,3 4-14,-4 2-24,5 5-223,0 0 0,1 6 0,4 7 0,5 9 35,4 7 1,7 5 80,-2 4 1,6 2-1,2 1 1,-2-2-148,-1-4 0,3-1 72,-1 1 0,2-6-6,-1-3 0,-4-5-124,0-2 0,-2-5-12,-6 1 1,4-2-96,-3-2 233,-6-5-1017,0 5 370,-9-10 788,4 9 0,-10-4 0,-1 6 0</inkml:trace>
  <inkml:trace contextRef="#ctx0" brushRef="#br0" timeOffset="41">9468 8303 7569,'-12'0'665,"1"0"-58,0 0-589,4 0 0,9 0-3,9 0 0,5 0 1,7 0-1,1 0 1,3 0-1,4 0-408,2 0 0,1 0 220,0 0 0,-3 0-341,-1 0 1,-1-4 513,2 0 0,-3-10 0,-6 2 0</inkml:trace>
  <inkml:trace contextRef="#ctx0" brushRef="#br0" timeOffset="42">10039 8029 7569,'-11'0'300,"-1"0"1,1 0 155,-1 0 1,6 6-1,2 4 1,3 6-391,1 1 1,1 4-77,3 5 0,-2-2-168,6 3 1,-2-2 0,3 1-1,-2-1 1,-1-2 0,-1-3-202,0 1 0,3-5-169,-4-1 0,3-2-35,-3-2 583,0-4 0,-4 3 0,0-4 0</inkml:trace>
  <inkml:trace contextRef="#ctx0" brushRef="#br0" timeOffset="43">9890 8052 7569,'7'-23'0,"-1"1"373,-2 3 0,-1-1-37,4 5 0,2 0-126,6 3 1,-1-3-28,5 0 1,0-1-112,4 5 1,0 0 31,0-1 1,3 6-70,1 2 0,0 3-244,-4 1 1,-1 5 174,1 2 0,-4 5-340,0 3 0,-9-1 173,2 5 1,-4-1-99,-1 1 1,-2 2 78,-5-2 1,0 3 213,0 1 0,-5 4 25,-2-1 0,-5 1 0,-2-4 0,-2-2 0,-1 0 0,1-4 0,2 0 0,1-3 326,2-2 1,4 0 0,3-1-1,3 1-191,1-1 1,1-3 0,3-2 0,4-1-1,2-1 1,3 0 0,1 0 0,2-2-141,2-1 0,0-1 0,2 0 0,-1 0 0,1 0 0,2 0 0,1-1-603,0-3 0,-1 3 0,3-4 589,1 0 0,3-1 0,6-6 0</inkml:trace>
  <inkml:trace contextRef="#ctx0" brushRef="#br0" timeOffset="44">10770 7983 7569,'-6'-11'1047,"-3"3"-907,5 1 1,0 10 0,4 5 0,0 8 0,1 6 0,2 2-1,2 2 1,1 1-171,3 3 1,-3-1 0,1 3-1,-1-3 1,-1 0 0,0-1 0,-1-2-1,0-3-768,0-2 0,0-7 798,-4 1 0,-6-3 0,0 0 0</inkml:trace>
  <inkml:trace contextRef="#ctx0" brushRef="#br0" timeOffset="45">10507 8040 7569,'0'-11'331,"1"-1"1,5 2 0,5 1-1,7 2 1,5-1 0,3 1 14,5-1 0,3 4 1,3-2-1,2-1 0,2 2 1,1-1-1,-1 1 1,0 0-590,-2 2 0,1 2 0,-5 1 243,0 0 0,1 0 0,-6 0 0</inkml:trace>
  <inkml:trace contextRef="#ctx0" brushRef="#br0" timeOffset="46">11592 7960 7569,'-1'-11'225,"-3"0"0,3 3 0,-4 2 0,1-1 0,-1 2 0,-1 1 0,-2 7 0,2 7 1,2 8 118,2 3 1,2 3 0,0 2 0,0 2-1,2 0 1,0 1 0,3-1 0,2 0-578,2-3 1,-3-2 0,2-3-1,-1-2 1,1-2 0,-2-2 0,0-2-1186,1-5 0,-3 2 1418,3-5 0,-4 0 0,2-4 0</inkml:trace>
  <inkml:trace contextRef="#ctx0" brushRef="#br0" timeOffset="47">12072 7903 7569,'-12'-11'490,"2"2"0,3 5 0,3 9 1,3 8-1,1 7-375,0 6 1,1 1 0,3 5 0,3-3-1,2 1 1,0-2 0,-1-1 0,-1-1 0,1-2-331,0-1 1,-2-2 0,1-2 0,-1-3 0,-3-4-595,1 0 1,0-5 808,-4 1 0,0-6 0,0 4 0</inkml:trace>
  <inkml:trace contextRef="#ctx0" brushRef="#br0" timeOffset="48">11718 8006 7569,'-4'-11'223,"1"0"1,5 3 0,5 1 0,7 1 0,5 0-240,3-3 1,11 2 0,6 0 0,7-2-1,5-1 1,-1-2 0,1 2 0,-4 1 152,-4 2 0,-1 0 0,-6 0 0,-5 2 1,-1 1-1,-5 0 0,-2 1 8,-4 2 0,-3 0 0,-4-2 0,-1 0 0,1 0-4,-1 2 0,-1 6 0,-1 2 0,-3 5 0,1 3 1,-2 3-1,1 1-54,1 0 0,-5 1 1,3 6-1,-1 0 1,1 1-1,0 0-111,0-1 0,3 5 0,-3-5 0,0-2 0,1-2 0,-1-4 0,0-2 0,-1-2-428,1-1 0,-2-2 0,3 1 0,1-1 0,-1-1 452,3-2 0,-4 2 0,0-4 0</inkml:trace>
  <inkml:trace contextRef="#ctx0" brushRef="#br0" timeOffset="49">12803 7938 7569,'0'-12'282,"-4"4"0,-1 2 0,0 2 126,0 6 1,0 3-1,2 7 1,-1 4-1,2 3 1,1 3-1,1 4 1,0 2-410,0 1 0,0 0 0,1 2 0,3-5 0,3-2 0,3-1-102,2 0 0,3-5 1,2-3-1,0-4 0,4-3 1,0-4-1,2-3 0,0-2 54,0-3 1,0-2 0,1-7 0,1-1 0,0-2 0,-2-1 0,-4-1 140,-2 1 0,-2-3 0,-4-4 1,0-1-1,-4-2 0,-3 1 1,-4-2-53,-4-3 0,-5 3 1,-8 2-1,-8 2 0,-4 2 1,-5 4-1,-4 7 0,-3 6-705,-2 4 1,0 6 0,2 4 0,8 3 664,9 3 0,1 11 0,6-2 0</inkml:trace>
  <inkml:trace contextRef="#ctx0" brushRef="#br0" timeOffset="50">13282 7892 7569,'2'-8'290,"2"1"1,-3 3 0,3-1 0,-3 3-1,-1 9 1,0 5 0,0 8 0,0 1-44,0 2 1,4 1 0,0 1 0,-2 2 0,1 0 0,-1-1 0,2 1 0,0-2-392,1-1 1,-4-4 0,3-3 0,-2 0 0,1-3 0,2-3 96,1-3 1,-3-4 0,1-9 160,-3-7 0,-5-1 0,-1-6 0,0-1 0,0-3 0,1-2 1,0-3-1,1-1-112,0-3 1,-2 3 0,1 0 0,2 1 0,0 4 0,2 2 0,0 4-158,0 2 1,2 6-1,1 6 1,5 5-1,3 7 11,5 7 0,1 5 1,8 4-1,0 2 4,2 0 0,3 6 0,-2-3 1,1 2-72,3-1 1,-4-8 158,-2 1 1,0-8 115,0 0 0,-5-4 365,2-3-194,-8-3-149,6-5 0,-8 0 205,2 0 1,-3-1-78,-5-3 0,2-4 49,-5-7 0,4 1 0,-5-5 0,0-1 1,-2-2-1,-1-2 0,-1-1 0,-3-2 152,-3 2 1,-4-3-759,0 1 1,1-3 248,2 3 0,-2 1-847,2 3 1,0 5 448,0 3 0,3 2-511,5 2 0,-3 4 1003,3 3 0,8 3 0,10 1 0</inkml:trace>
  <inkml:trace contextRef="#ctx0" brushRef="#br0" timeOffset="51">14299 7743 7569,'-1'-10'506,"-2"1"1,-2 3-1,-1 1 1,-3 2-22,-1 2 0,-3 1 0,-1 0 0,-2 1 0,-2 4 0,-3 6 0,1 4-447,1 3 1,-1 1-1,5 3 1,1 1 0,2 0-1,3 0 1,3-1-255,1-3 0,2 2 0,7-2 0,4 1 0,3 0 1,4-5-1,4-3 0,3 0-47,1-1 1,4-1 0,0-1 0,1-2 0,2-1 0,-3-1 0,1 1 96,-2 1 1,-2-5-1,-3 3 1,-2-1-1,-3 1 1,-4 2 315,0 2 1,-6 1 0,-2 1 0,-4 2 0,-4 1 0,-6 2 0,-6 2 0,-9 1 174,-3-1 1,-2 2-1,-4-5 1,1 1-1,1-1 1,3-1-1,1-3-446,3-2 1,6-5-1,3 2 121,4-1 0,10-1 0,4-4 0</inkml:trace>
  <inkml:trace contextRef="#ctx0" brushRef="#br0" timeOffset="52">15178 7835 7569,'-11'-12'165,"3"6"1,2 1 0,0 1 0,-1 0 0,-2 3 0,-1 4 0,-2 5 0,-2 6-1,-3 5 1,1 4 0,-1 4 0,3 3 0,3 3 0,2 2 0,2-1-30,2 0 1,2-3 0,3-2 0,1-1 0,4-3-1,5-2 1,5-4 0,3-4-337,2-2 0,3-3 1,3-2-1,2-5 0,-1-3 1,1-3 42,-2-5 1,2-2 268,-2-2 0,0 0-57,-7-3 1,1 1 232,-5-5 1,-1-1-105,-6-2 1,-3-5 100,-5 0 1,0-4-51,0 0 0,-6-2-244,-6-1 107,-4 0-50,-12 4 1,2 3-81,-4 4 1,3 5-362,-3 3 1,1 7 178,-2 4 0,7-1-546,5 1 1,6 2 328,2 6 0,1 2-1106,6 5 1537,0 1 0,14 4 0,3 2 0</inkml:trace>
  <inkml:trace contextRef="#ctx0" brushRef="#br0" timeOffset="53">15589 7915 7569,'-6'-18'0,"-3"1"0,5 6 2247,2 0-993,1 4 170,-4 2-1277,3 5 0,-4 5 0,3 4 0,0 6 1,0 8-1,2 6-160,1 4 1,0 5 0,0 0 0,0 1 0,0-3 0,0 0 0,1-4-477,3-3 0,-2-3 0,5-3 0,-1-1 0,-1-3 0,2-4-1029,-1-2 1,-2-7 1517,3-2 0,1-8 0,3-2 0</inkml:trace>
  <inkml:trace contextRef="#ctx0" brushRef="#br0" timeOffset="54">15521 8086 7569,'-6'-8'581,"4"2"1,7 0 0,8 1-239,4 0 1,5-3 0,6 3 0,0 0 0,3-2 0,-1 1 0,3-2-541,-1 2 1,-4-3 0,0 5 0,-3 1 0,-5-2 196,-2-3 0,2-2 0,-2-2 0</inkml:trace>
  <inkml:trace contextRef="#ctx0" brushRef="#br0" timeOffset="55">15567 7812 7569,'-7'-18'416,"2"2"0,6 4 0,3 1 0,4-1 0,3 1 0,3 0-136,2-1 1,4-1-1,-1-1 1,4-1-1,3 3 1,4 1-1,1 4-521,4-2 0,-8 4 0,8 0 0,-2 1 241,0 0 0,6 0 0,2 4 0</inkml:trace>
  <inkml:trace contextRef="#ctx0" brushRef="#br0" timeOffset="56">17143 7538 7569,'0'-12'136,"0"1"0,0 0 0,-2-1 0,0 1 0,-3 1 0,-2 1 0,-1 2 0,-3 2 0,-1 3 0,-3 0 0,-4 2 0,-3 0 0,-1 2 0,-1 1 0,-1 6 199,-2 5 0,0-1 1,4 4-1,2-2 1,2 0-1,4 0 1,3 0-1,5 1-446,3-2 1,3-2 0,1 1 0,1 1 0,4 2-1,8 1 1,7-1-9,5-2 1,8 3 0,1-2 0,6-1 0,2-1 0,0-2-1,-1 1 120,0-1 1,-3 4 0,-6 0-1,-3-1 1,-1-1 0,-4 0 0,-4 1-1,-4 1 25,-4-1 1,-5 2 0,-4 1-1,-1-1 1,-4 2 0,-1 0 60,-5 2 1,-11 2 0,-5 1 0,-4 0 0,-5-2-1,-1-1 1,-3-2 0,3-1-31,1-3 0,-2-2 0,10-2 0,3-2 0,6-3 1,3-1-1839,2 0 1781,4 0 0,2-4 0</inkml:trace>
  <inkml:trace contextRef="#ctx0" brushRef="#br0" timeOffset="57">17817 7583 7737,'0'-8'452,"1"4"0,1 9 0,3 8 0,1 6 1,0 3-1,-1 5-306,0 4 1,3-1-1,-3 3 1,0 1-1,1-1 1,0-2-1,2-2 1,0-1-215,-1 0 0,-3-3 0,4-5 0,-1-2 0,1-1 0,0-3 0,-1-2 0,1 0-487,-1-1 1,-3-3-1,4-2 1,1-1 554,1-2 0,1-2 0,1-1 0</inkml:trace>
  <inkml:trace contextRef="#ctx0" brushRef="#br0" timeOffset="58">18148 7675 8440,'0'-8'1593,"0"3"-1560,0 4 1,0 3 0,0 11 0,0 2 0,0 6-1,0 4 1,0 5 0,0 3-198,0 2 0,0 2 0,0-2 0,0-3 0,0-3 0,1-5 0,2-2-452,0-3 0,1-5 0,-3 1 616,3-2 0,-2-2 0,3 0 0</inkml:trace>
  <inkml:trace contextRef="#ctx0" brushRef="#br0" timeOffset="59">18148 7721 7569,'1'-9'845,"3"5"1,2 6-812,6 14 0,3 1 1,1 6-1,2 0 1,2 0-1,1 0 0,-1 0 1,-1-1 4,1 1 1,1-4-1,-1-1 1,-2-1 0,-2-4-1,-2-1 178,-1-4 1,2-2-1,0-4 1,-1 2 0,-1-1-1,-2-3 125,1-4 0,-6 1 0,-1-5 1,-1-4-1,0-3 0,-2-4 0,1-4 1,-1-2-80,2-1 0,0-3 0,-4-1 1,0-3-1,-1 0 0,-2 1-486,-1 1 1,1 6 0,1 0 0,0 4 0,-2 6 0,1 2-1544,2 2 0,1 6 1766,0 5 0,10 10 0,3 8 0</inkml:trace>
  <inkml:trace contextRef="#ctx0" brushRef="#br0" timeOffset="60">18844 7686 8841,'-6'2'1013,"2"1"1,3 5-864,1 2 0,0 7 1,0 2-1,0 2 0,1 2 1,2 0-1,1 0 1,-2 0-386,-1-1 1,3 0 0,0-2-1,0-2 1,0-1 0,-1-4-1,0 0-1183,-2-1 1,-1-5 1417,0 1 0,5-1 0,2 5 0</inkml:trace>
  <inkml:trace contextRef="#ctx0" brushRef="#br0" timeOffset="61">18639 7686 7569,'0'-11'365,"4"3"1,1 2 0,2 0 0,5 0 0,2 0 0,1 1-1,3-1-185,5-1 1,3 1-1,7-3 1,-1 3-1,1 1 1,-1 1-1,-1 0 1,0 0-1538,-1 2 1,-3 0 1356,3 2 0,-4 0 0,2 0 0</inkml:trace>
  <inkml:trace contextRef="#ctx0" brushRef="#br0" timeOffset="62">19290 7595 7569,'-8'-10'132,"1"3"0,-2 7 0,0 7 0,0 4 0,3 4 0,-1 4 46,1 3 1,2 6 0,-3 2-1,-1 2 1,2 0 0,2-2-1,2 1 1,2-1-181,0 1 0,0-6 0,2 2 0,0-5 0,3-1 0,3-3 0,3-2-62,3-2 0,3-3 0,-2-2 0,5-2 1,4-2-1,3-3 0,0-2 171,1-4 0,-4-2 0,2-5 0,-1-2 0,-4-1 0,-1-2 1,-3-2-1,-3-3 124,-4 0 0,-5-6 0,1-1 0,-2-1 0,-5-3 1,-8-1-1,-7-1 0,-8 1-446,-4 3 0,-3 3 0,-4 8 1,-2 4-1,0 3 0,3 5 0,3 4 215,3 6 0,-3 3 0,1 6 0</inkml:trace>
  <inkml:trace contextRef="#ctx0" brushRef="#br0" timeOffset="63">20455 7355 7569,'-4'-23'208,"-1"2"1,0 2 0,-2 3 0,1 5 0,-1 5 0,-1 6 0,0 7 0,-1 8 0,-1 8 23,-1 6 1,-1 4 0,1 2 0,0-1-1,-1 2 1,2 0 0,2 2 0,5-2-244,1-4 1,2-1-1,0-4 1,0-2 0,3-2-1,3-2 1,7-4 0,2 0-11,2-3 1,4-5-1,1-3 1,4-1-1,2-2 1,1-2-1,-1-2-88,0-3 1,-2 1 0,-7-4-1,-4-2 1,-2-3 0,-3-2-1,-3-1 34,-3 1 0,-2-2 0,-2-1 0,0 1 0,0-1 0,0 3 215,0 2 0,-4 8 1,0 6-1,0 10 1,0 5-1,0 6 92,2 3 1,1 5-1,1 0 1,0 2 0,0 1-1,0-1-219,0-2 0,0 2 0,0-4 1,0 0-1,0-2 0,1-3 1,3-3-1,2-2-467,0-3 0,3-4 0,-4 0 1,2-2-1,2-1 454,1-2 0,6-9 0,2 0 0</inkml:trace>
  <inkml:trace contextRef="#ctx0" brushRef="#br0" timeOffset="64">21597 7481 7569,'0'-23'531,"0"1"1,0 3-1,-1 5-268,-3 5 0,1 4 1,-4 5-1,-4 0 1,-1 2-1,-5 1 1,1 6-1,-2 4-275,0 2 0,0 5 1,-2-2-1,2 1 1,2-1-1,2-1 0,1-2-9,2 1 0,1-3 0,2 2 1,4-2-1,3-2 0,1 1 1,1 0-1,3 4 1,4-4-1,7 4 1,5-4 0,4 0-1,4-1 1,0 1-1,1-1-10,1 0 1,-4-1-1,2-1 1,-2-1-1,-5 0 1,-1-1-1,-2 1 32,-3 1 0,-6-3 0,-2 2 0,-2 1 0,-3 1 0,-2 1-9,-4 1 1,-7 0 0,-8 2 0,-4 1-1,-2-1 1,-3 0 0,0 0 0,0 2-461,3-3 1,4 0 0,4-3-1,1-1 1,5-1 467,2 1 0,12 1 0,-2 1 0</inkml:trace>
  <inkml:trace contextRef="#ctx0" brushRef="#br0" timeOffset="65">21825 7583 7569,'7'-15'263,"-5"1"1,-3 3 0,-4 3 11,-2 3 1,4 6 0,-4 8 0,1 5 0,1 5-1,0 3 1,2 1 0,2 1-119,1 2 1,0 0 0,0 3 0,1 0 0,3-1-1,4 1 1,2-1-280,1 0 1,2-5 0,2-5-1,4-2 1,3-2 0,1-2 0,-1-3-257,1-2 0,5-4 0,1 0 1,2-1-1,-2-2 0,-1-2 1,-3-1 377,-1-5 0,-6-2 0,-1-1 0</inkml:trace>
  <inkml:trace contextRef="#ctx0" brushRef="#br0" timeOffset="66">21837 7812 7569,'-7'-5'581,"5"-3"0,4-1-578,6 2 0,7-2 0,4 4 0,3 0 0,1-2 1,1 2-1,1-1 0,2 1-233,-2 0 1,-2 0 0,-3 2 0,-3-2 229,-5-1 0,2-7 0,-7-5 0</inkml:trace>
  <inkml:trace contextRef="#ctx0" brushRef="#br0" timeOffset="67">21802 7549 7569,'0'-11'1,"2"-1"0,2 2 0,4 1 0,5 2 1,4-1 231,0 2 0,4-3 1,4 4-1,3 0 1,0-2-1,1 2 0,0 0 1,3 3-455,1 0 1,-4 2 0,-1 0 0,-1 0 220,-1 0 0,1 5 0,-4 2 0</inkml:trace>
  <inkml:trace contextRef="#ctx0" brushRef="#br0" timeOffset="68">22316 7549 7569,'-6'1'1555,"2"3"0,3 6-1470,1 6 1,1 4 0,2 0 0,2 4 0,0 3 0,1 0-1,-1 1-218,0 2 1,-1-2 0,-4 0 0,1-3-1,2-1 1,1-3 0,-2-2-820,0-2 1,-2-6 0,-2 0 951,-1-1 0,-4 0 0,-4 2 0</inkml:trace>
  <inkml:trace contextRef="#ctx0" brushRef="#br0" timeOffset="69">22134 7618 7569,'0'-19'168,"1"1"1,4 1-1,6 5 1,7 2-1,4 2 1,1-1-47,-1-1 1,3 2-1,1 1 1,5-2-1,2 0 1,1 0 0,0 3-1,-1 1-652,-2 2 1,5 2-1,-1 1 530,0 0 0,6 0 0,-1 0 0</inkml:trace>
  <inkml:trace contextRef="#ctx0" brushRef="#br0" timeOffset="70">22705 7515 7569,'-18'0'147,"-4"-1"0,5-2 0,-1-1 0,1 2 0,2 1 0,-1 1 0,-1 0 236,1 0 1,-3 0 0,3 1-1,2 3 1,2 3 0,0 5-1,2 2 1,2 2-325,5 2 0,1-3 1,2 4-1,2 0 1,1 0-1,6 0 1,5 2-176,5 0 0,8-2 0,3 0 0,3 0 0,2 0 0,-1-1 0,0-2-16,1-2 0,-5-1 0,-1-1 1,-2-1-1,-4 0 0,-4 1 1,-4-1-1,-5 1 185,-5-1 1,-4 1-1,-2-1 1,-4 0-1,-8 2 1,-9 1-1,-11 2 1,-8 1 4,-3-1 0,-7 4 0,-3-4-58,-1 2 0,24-9 0,-1 1 0,-31 13 0</inkml:trace>
  <inkml:trace contextRef="#ctx0" brushRef="#br0" timeOffset="71">6807 8988 7569,'-15'-5'153,"-1"-1"1,4-2 0,2 2 0,3-1 0,1 2 0,0 0-1,-2 2 1,0-1 0,1 0 0,-3 1 0,-3 2 0,-4 2 0,0 4-1,-4 7 1,0 6 236,-2 3 1,0 7 0,0 3 0,2 0 0,3 1 0,5-3 0,6 0-1,1-1-489,4 0 0,2-1 1,4-6-1,3 0 1,5-3-1,4-2 1,6-3-116,3-4 1,7-4 0,-2-5 0,5-2 0,1-1 0,4-6 0,-1-5 218,0-5 0,-6-3 0,-6-1 0,-3 0 0,-2 1 0,-3-1 0,-4 0 0,-4 0 137,-3 0 0,-3 0 0,-5 1 0,-1-1 0,-4-1 0,-7-2 0,-5 0 0,-6 0-227,-4 2 1,-1 6 0,-4 3-1,2 4 1,0 3 0,0 4-355,4 3 0,3 2 0,4 3 1,4 4-1,3 2 0,5 1 439,3 1 0,8 4 0,2 2 0</inkml:trace>
  <inkml:trace contextRef="#ctx0" brushRef="#br0" timeOffset="72">7115 9034 7569,'0'-6'3688,"0"2"-3590,0 8 1,0 2-1,0 5 1,1 2 0,2 2-1,2 3 1,0 1-270,0 0 0,-1 0 0,-4 4 0,0 0 0,1-2 0,2 0 1,1-4-1,-2 0-724,-1-3 1,-1-1 0,0-2-994,0 0 1888,0-4 0,0-7 0,0-7 0</inkml:trace>
  <inkml:trace contextRef="#ctx0" brushRef="#br0" timeOffset="73">6990 9194 7569,'-8'0'271,"2"-1"1,2-2 0,5-1 130,5 2 1,8-3 0,3-1 0,1 1 0,3-1-1,5 0 1,4-3 0,2 0-313,-2 1 0,2-2 1,-4 4-1,0-2 1,-2 2-1,-3 0 1,-4 0-1057,-2 1 1,-2-2 0,-4 3 965,1 1 0,-6-3 0,-1 0 0</inkml:trace>
  <inkml:trace contextRef="#ctx0" brushRef="#br0" timeOffset="74">7012 8977 7569,'-1'-12'94,"-1"1"1,-1 1 0,4 1 0,7 1-1,5-1 225,2-1 1,6-1-1,1-1 1,6 1 0,4 0-1,3 0 1,1 3 0,1 0-721,1-1 0,-3 3 0,3-1 401,-2 2 0,-2-4 0,0 3 0</inkml:trace>
  <inkml:trace contextRef="#ctx0" brushRef="#br0" timeOffset="75">8223 8691 7569,'-18'-23'1113,"3"6"0,7 1 0,3 5-824,0 3 1,3 5 0,-5 8 0,2 6 0,1 7 0,1 3 0,-1 4-417,1 1 0,-2 3 0,1 6 1,2-1-1,1-1 0,1-1-30,0-2 1,0-1-1,0 2 1,1-5-1,1-3 1,4-2-1,0-4 1,3 0 59,1-3 1,1-5-1,1-3 1,0-1-1,2-2 1,3-2 0,-1-1-1,2 0-227,0 0 0,-3-4 1,3-1-1,0-1 0,-2-3 1,1 0 323,-3 1 0,-7-2 0,-2 4 0</inkml:trace>
  <inkml:trace contextRef="#ctx0" brushRef="#br0" timeOffset="76">8474 8977 8306,'7'-7'3224,"-2"2"0,-5 12-3128,0 4 1,-2 6-1,0 5 1,-2 1-1,2 0 1,-1 0 0,0 0-243,0 0 1,-1 1-1,4 1 1,0 2 0,0-3-1,0-2 1,0-5-1,0 1-1400,0 0 1,1-4-1,3 1 1546,4-2 0,2-2 0,1 1 0</inkml:trace>
  <inkml:trace contextRef="#ctx0" brushRef="#br0" timeOffset="77">8828 9285 15051,'7'1'-1342,"-2"2"1342,0 1 0,-4 5 0,4-3 0</inkml:trace>
  <inkml:trace contextRef="#ctx0" brushRef="#br0" timeOffset="78">3689 10279 7569,'-5'-7'264,"2"-3"0,-3 3 0,1-1 0,2 4 0,2 8 1,1 7-1,1 7 0,2 6 0,1 6 1599,-2 5-1828,5-1 1,-6 7 0,3-4 0,-3 1-1,0-1 1,2-2 0,1-2-84,-2-2 1,-1 0-1,-1-3 1,0 0-1,2-1 1,0-4-1,2-4 1,-1-3-80,-2-2 0,-1-1 0,0-2 0,1-1 286,3-2 1,-2-3 0,6-5 0,1 0-64,1 0 1,1 0 0,2 0 0,2 0 0,3 0 0,1 0 0,0-1-36,2-3 1,0 3 0,2-4 0,1 1 0,1 0 0,1 0 0,-3 0-61,-3 1 0,-1-5 0,4 4 0,0 0 0,-2 1 0,-2-1 0,-3 0 0,-4 0-933,0 0 0,-1 1 61,0 3 0,-4 1 0,-5 1 871,-4 2 0,-5 5 0,-4-3 0</inkml:trace>
  <inkml:trace contextRef="#ctx0" brushRef="#br0" timeOffset="79">3780 10633 7569,'-10'-5'675,"4"-2"1,6 1 0,6 2-315,4 3 1,6 0 0,0-2 0,3-1 0,4 2 0,2-1 0,2 1 0,0-2-236,-1 1 0,1-2 0,-4 2 0,0-1 0,-2 0 0,-1-1 1,-2 0-592,-1 0 0,-2-3 0,-4 4 0,1 0-3039,-1-1 3504,-4 4 0,-7-9 0,-7 4 0</inkml:trace>
  <inkml:trace contextRef="#ctx0" brushRef="#br0" timeOffset="80">3700 10336 7569,'-10'-5'171,"3"-3"1,4-2 0,6 0 0,5 1 0,6 1 0,5 0 481,3-3 1,3 1 0,5 1 0,5 2 0,4-2-1,5-1 1,0 0-231,2 2 0,-4-2 1,-3 3-1,-2 1 1,-6 1-1,-3 1 1,-5 0-741,-2 2 0,-8 1 1,3 1-1,-5 1 317,-3 3 0,-8 7 0,-7 7 0</inkml:trace>
  <inkml:trace contextRef="#ctx0" brushRef="#br0" timeOffset="81">5231 10427 7569,'-7'-5'-456,"-3"4"595,9-4 1,-3 6 0,8 2-1,4 0 1,2 0 0,1 0 0,2-1-1,2 2 1,4-2 9,3 0 1,6-2-1,2 0 1,3 0 0,0-2-1,0-1 1,0-4 0,3 0-1,-2 0-177,-2 2 1,-5-2 0,-5 3-1,-3 1 1,-5 1 0,-4-1-832,-2-1 0,-7 2 859,-1 6 0,-10 2 0,-8 5 0</inkml:trace>
  <inkml:trace contextRef="#ctx0" brushRef="#br0" timeOffset="82">5288 10690 8272,'1'6'260,"3"-2"0,4-3 0,3-1 0,4 0 0,4 0 1,4 0-1,4 0 0,3 0-14,3 0 0,0-3 0,-1-3 0,-3 1 0,-1-1 0,-3 0 0,-2-2 0,-4 2-1271,-4 2 1,-2-1 1024,-1 1 0,-6 0 0,-1 4 0</inkml:trace>
  <inkml:trace contextRef="#ctx0" brushRef="#br0" timeOffset="83">6784 9902 7569,'0'-12'100,"0"1"1,0 0-1,1-1 1,2 1-1,1-1 1,-2 1-1,-2 1 1,-4 2 0,-3 4-1,-3 3 1,-2 1-1,-1 0 1,0 1 23,-3 3 0,-4 3 1,2 4-1,-1 0 1,0 2-1,-1 1 0,-2 3 1,1 0-138,2 4 1,-2-4 0,6 1 0,1 0 0,3-2 0,2 2 0,3-1 0,0 0-54,4 1 1,1-4 0,2 1 0,1-2 0,5-2 0,2 1 0,3-2 21,1-2 1,4 1 0,-1-6 0,1 1 0,-1 0 0,-2 0 0,-1-2-63,-2 0 1,1 1-1,-1 1 1,-1 0 68,-2 1 1,-3-2 254,-5 4 1,-1 1 0,-2 3 0,-1 1-163,2-1 1,0-3-1,2-1 1,0 2-109,0 1 1,0 2 0,0-1 0,0 1 4,0-1 1,0 0 0,0 1 0,0-1 0,2 1 0,0-1 0,2 1 31,-1-1 0,-2 4 1,-1 2-1,0 0 1,-1 4-1,-2 0 1,-1 2-13,2 0 0,-3 0 0,-1 0 0,1 0 0,0 1 0,2 1 0,-1 2 13,0-2 1,0-1 0,4-1 0,0 0 0,0-2 0,1 0 0,3-3 0,4-2 118,2-2 1,1 2-1,2-2 1,1-2 0,1-3-1,-1-2 1,-1 0-1,-2-2 142,1 0 1,-1-4 0,1 3 0,-1-3-586,0-1 338,-4 0 0,-7-5 0,-7-1 0</inkml:trace>
  <inkml:trace contextRef="#ctx0" brushRef="#br0" timeOffset="84">7504 10153 7569,'0'-11'98,"0"-1"0,0 1 1,0-1-1,-2 1 0,-2 1 1,-3 2 43,-3 4 0,-2-1 0,1 2 0,-2 0 0,-1 2 1,-2 1-1,-2 1 0,-2 3-144,-2 3 1,3 0-1,0 0 1,-1 2-1,-1 1 1,2 2-1,4-1 1,2 1 5,2-1 1,0-1 0,-1 0-1,2 1 1,1 1 0,3 1-1,1 0-29,2-2 0,3-3 0,3-1 1,2 2-1,1 0 0,4 0 1,4-1-1,4 0 27,0 3 0,7-4 0,-2 1 0,1 1 0,1 1 0,1 1 0,0-1-14,0-2 1,-1 6 0,1-3-1,-1 2 1,-2 0 0,-3-2 0,-1 1-34,-1-1 1,-3 4 0,-6 1 0,-3-1 0,-1 0 0,-2 1 0,-2 1 0,-2 1 64,-3 0 1,-7-1-1,-8 4 1,-3-4-1,-1 1 1,1-1 0,-1-1-1,0-2 108,0-1 1,-4-2-1,1 1 1,0-1-1,2-1 1,3-1-1,0-3-20,2-1 0,5-1 0,-1-4 0,2 0-643,2 0 1,6 0 0,5 0 534,6 0 0,15-10 0,3-3 0</inkml:trace>
  <inkml:trace contextRef="#ctx0" brushRef="#br0" timeOffset="85">7721 10587 7569,'-7'-9'1021,"3"5"-731,3 8 0,1 5 0,1 4 0,2 2 0,2 4 0,0 3 0,1 1 0,-1-1-215,1 1 1,-1-4 0,-3 0 0,2 0 0,-2-1 0,1-3 0,0-2-326,0-2 1,1 1 0,-4-1-456,0 1 1,1-6 704,3-2 0,-2 2 0,3 1 0</inkml:trace>
  <inkml:trace contextRef="#ctx0" brushRef="#br0" timeOffset="86">8075 10736 7569,'-11'-3'202,"4"3"0,4 5 0,5 5 0,3 6 0,1 1 0,2 2 0,-1 0 0,0 2-82,-2 0 0,0 1 0,-3-2 0,2-2 0,-1 0 1,-2-2-1,-1 2 0,0-2-670,0 1 1,0-6-1,0-3 1,1 0 549,3-2 0,2 4 0,6-4 0</inkml:trace>
  <inkml:trace contextRef="#ctx0" brushRef="#br0" timeOffset="87">8760 10016 7569,'-19'-25'88,"1"4"0,2 6 0,0 6 0,1 2 0,-1 2 0,-2 0 104,-3 2 1,1 2 0,0 1 0,1 0 0,0 1 0,0 3 0,0 3-1,0 5 1,0 3-156,0 4 0,1 6 1,-1 3-1,2 2 1,2 0-1,0-1 0,1-1-118,1 0 1,3-4 0,2 2 0,5-5 0,1-3 0,2 0-1,0-2 1,0 1 32,0-3 1,2-6-1,1 0 1,5 1-1,3 0 1,5 0-1,3-3 57,2-1 1,2 0 0,1-2 0,2 1 0,2-2 0,0-1 0,-1 1-11,-1 1 1,-3 0 0,-3 3-1,-2 1 1,-2-1 0,-2 3-1,-2 1 1,-5 3-23,-3 2 1,-3-1-1,-1 5 1,0 1 0,-1 2-1,-4 1 1,-5 0-1,-5-1-3,-3 1 0,-1-1 0,-4-2 1,0-2-1,0-2 0,2-2 1,2-1-424,3-2 0,8-3 449,0 0 0,0-6 0,-3 3 0</inkml:trace>
  <inkml:trace contextRef="#ctx0" brushRef="#br0" timeOffset="88">8805 10599 7569,'8'0'288,"-2"-2"0,1 0 1,-2-3-56,0-2 0,4 5 1,-2-3-1,4 1 0,0 0 1,2 2-1,1 0-156,1 2 1,0 2 0,-3 0 0,-2 3 0,-1 2 0,-3 1-147,-1 3 0,-1 1 0,-4 3 0,-1 5 1,-3 1-1,-4 2 0,-3 0 17,-5 0 1,3-1 0,-5 0 0,1-2 0,5-2 0,1-1 0,5-3 0,1-2 69,2 0 1,2-1-1,2-1 1,3-2 0,4-4-1,3-3-2,5-1 1,0 0 0,4 0-1,-1-1 1,0-2 0,0-2-1,-1-1-414,-1-3 1,2 2 0,-4 1-1,-1 1 1,-1 1 397,-2-1 0,0 4 0,1-4 0</inkml:trace>
  <inkml:trace contextRef="#ctx0" brushRef="#br0" timeOffset="89">9285 10770 7907,'1'-5'304,"2"5"1,1 6-1,-2 4 1,0 3 0,-2 1-229,0 1 1,0 5 0,0 0 0,0 1 0,0 2 0,0 0 0,0 0-391,0-1 0,0 1 1,0-1-1,0-2 0,0-2 1,0-2 313,0-2 0,5-1 0,1-1 0</inkml:trace>
  <inkml:trace contextRef="#ctx0" brushRef="#br0" timeOffset="90">9970 10039 7569,'-11'-28'175,"1"5"1,1 7 0,3 3 0,-1 3 0,1 1 0,-3 3 0,-1 1 0,-2 2 0,1 2 0,-2 1 19,-2 0 1,1 6 0,-5 5 0,-1 7 0,-2 4 0,-1 1 0,2 0-314,2-1 1,-1 1 0,4 0-1,2 0 1,2 0 0,1-2 0,4 0-1,3-2 73,3 1 1,1-4 0,0 0 0,1-2 0,3 0 0,5 1 0,3-1 0,5-3 80,1-3 0,5 2 0,3-2 1,0 0-1,-1 1 0,0-1 1,2 1 1,-2 1 1,-2-2 0,-2-1-1,-4 2 1,0 1 0,-3 2-1,-2-1-28,0 1 1,-6 3 0,-2 1-1,-3 1 1,-2 0 0,-4 1-1,-7 3 1,-5 0-17,-5 2 0,-4 0 0,-1-2 0,0 0 0,1-4 0,-1 0 0,3-3 0,2-1-305,3-2 1,7-3 0,-1-2 0,5 0-1320,3 1 1630,6-5 0,11-2 0,6-6 0</inkml:trace>
  <inkml:trace contextRef="#ctx0" brushRef="#br0" timeOffset="91">10176 10507 7569,'-1'-11'589,"-2"-1"1,-1 1 1918,2 0-2460,1 4 0,1 3 0,0 8 150,0 4 1050,-6 2-692,0-4 0,-1-1-1026,-1-5 365,5 0 0,3-3 1,8-3-1,2 1 1,2 0-1,-1 3 42,0 1 1,1-3 0,1 0-1,0 1 1,3 2 0,-2 1-1,-2 0 1,0 0-68,-1 0 1,1 4-1,-2 1 1,-1 1-1,-2 3 1,1 1-18,-2 2 1,-1 0 0,-5 2 0,-1 2-1,-3-2 1,-2-2 0,-2 0 0,1-1 106,-2 1 0,-1-2 0,-3-1 0,-1-2 1,-1 1-1,1-1 0,1 0 579,2-2 1,-1 0-227,1-1 1,6-3 0,5 4-308,6 0 0,4-4 0,2 3 0,-1-2 0,2-1 0,1 1 1,1 2-47,-1-1 1,-1 2-1,-2 0 1,0 0-1,1 1 1,-1 1-1,1 1-52,-1 3 1,-5 0 0,-2 0 0,-2 1 0,-2-1 0,0 1 0,-2 0 0,-3 2-51,-6 2 0,-2 3 0,-6-3 1,-1 1-1,-2 0 0,1 0 0,0-1-142,2-2 1,2-1-1,-3-3 1,5-1-880,3-1 1163,5-6 0,2 3 0</inkml:trace>
  <inkml:trace contextRef="#ctx0" brushRef="#br0" timeOffset="92">10633 10850 7569,'-1'-7'835,"-2"5"0,-1 4 0,2 6-647,0 2 1,-1 5 0,-1 2-1,0 1 1,0 2 0,-1 2-1,-1 0 1,-2 1-572,2 0 1,-4 0-1,3 0 1,0 0 382,-1 0 0,0-6 0,-3 0 0</inkml:trace>
  <inkml:trace contextRef="#ctx0" brushRef="#br0" timeOffset="93">11238 9948 7569,'-6'-12'127,"-3"1"1,5-1 0,0 2 0,0 1 0,-1 3 0,-1 0 0,-3 1 0,-1-1 0,-1 4-1,-2 1 1,-1 1 0,-3 0 0,0 2 0,-4 5 0,0 4 98,-2 2 1,0 4 0,0 2 0,0 3-1,2 1 1,2 0 0,4 0 0,3-2-369,5-2 1,2 1 0,5-3 0,1-1-1,4 2 1,6-1 0,8-1 11,7-2 1,0-1 0,7-2 0,3 1-1,-2-1 1,-1 1 0,-4-2 147,-1-3 0,-1 3 0,-6-2 1,-2 2-1,-3 3 0,-4 1 0,0 1 1,-2 0 15,-2 2 0,-2-3 0,-4 4 0,2-1 0,-1 1 0,-3 2 0,-4 1 0,-5-1-60,-5-1 1,1-1 0,-3 1 0,-1-3 0,0 0 0,-2-3 0,1-1 13,1-3 0,-2-3 0,4 2 0,1-3 0,2-1 0,0-1-990,1 0 1,6-3 1001,5-4 0,10-2 0,8-6 0</inkml:trace>
  <inkml:trace contextRef="#ctx0" brushRef="#br0" timeOffset="94">11421 10393 7569,'6'-5'1402,"3"-1"-1075,-5-6 1,0 11 0,-4 5 0,0 6 0,0 4 0,0 2 0,-2 2 0,0 1-326,-2-1 0,-4 3 0,5-3 0,0 1 0,2-1 0,1-2 1,0 0-308,0 0 1,0-3-1,0 2 1,1-3 0,3-4-1,4-1 1,2-2 79,1-3 1,1 0 0,-1-2-1,2 0 1,1 0 0,1 0-1,0-2-110,2-1 1,-5-4-1,2-4 1,-4 1-1,-3 1 492,-2 1 0,-3 6 0,-5-2 1,-5 4 272,-2 4 1,2-2-1,2 6 1,-1 2-1,1 3 1,-3 2 0,0-1-217,2-1 1,0 2-1,5 1 1,-2 1-1,2 0 1,0 0 0,2-1-1,0 0-365,0 0 0,0-3 0,0 2 1,0-2-1,0-2 0,0 1 0,0-1-1961,0 1 2112,0-1 0,5 0 0,2 1 0</inkml:trace>
  <inkml:trace contextRef="#ctx0" brushRef="#br0" timeOffset="95">12277 10016 7569,'0'-16'140,"0"7"0,0 0 0,2 5 1,0 7-1,2 2 0,-1 4 1,-2 1-1,0 2 0,2 4 1,0 3-1,0 1 0,-2 0-315,-1-1 1,0-5 174,0 1 0,5 3 0,2 0 0</inkml:trace>
  <inkml:trace contextRef="#ctx0" brushRef="#br0" timeOffset="96">12380 10484 7569,'-7'16'180,"-1"-2"1,0-1 0,2 0 0,1-1 0,1-4 0,-1 0 554,-1 1 0,3 1 0,-1 2 0,3-1 0,1 0-1185,0 1 1,0-1 449,0 1 0,0-6 0,0-1 0</inkml:trace>
  <inkml:trace contextRef="#ctx0" brushRef="#br0" timeOffset="97">13328 10073 7569,'-5'-10'208,"-1"4"0,-1 6 0,4 6 0,1 4 0,2 2 0,0 0 0,0 2 195,0 2 1,0 8 0,0-2 0,2 3 0,0-1 0,3-1 0,0 1-1,2 1-448,-1 2 0,3-1 0,5-2 0,2 1 0,2-1 0,2-3 0,2 0 1,2-4-104,3-1 1,1-9 0,5-3-1,0-3 1,2-1 0,1 0 0,-2 0-1,-2-1-535,-2-3 1,-5-2-1,1-6 1,-6 1 682,-5 0 0,-7-1 0,-3 1 0</inkml:trace>
  <inkml:trace contextRef="#ctx0" brushRef="#br0" timeOffset="98">13351 10439 7569,'0'-12'64,"0"1"1,1 1 0,3 1-1,5 1 1,4 1 68,2 0 0,5-3 0,-1 2 0,3 0 1,1-1-1,-1 1 0,1 0 0,0 2-468,0 2 1,-4-1 0,-1 1 334,-2 2 0,0-4 0,-5-1 0</inkml:trace>
  <inkml:trace contextRef="#ctx0" brushRef="#br0" timeOffset="99">13374 10165 7569,'0'-17'86,"0"4"1,2-2 0,5 2 0,5 2 0,5 0-1,3-1 1,3 1 116,4-1 1,3-3 0,7-1-1,2-1 1,1 1 0,0 2 0,0 1-1,-2 3-76,-5 2 1,0-1-1,-8 6 1,-2-1-1,-4 0 1,-3 0-1,-2 2-34,-1 0 1,-7 4 0,-1 0 0,-1 4-1,0 3 1,-1 5 0,-2 3-33,-1 3 1,0 7 0,0 3 0,0 4 0,0 3 0,0 3 0,0-1 0,0 2-177,0-1 0,0-2 1,0 2-1,0-4 1,0-3-1,0-2 1,0-5-1,1-4-1106,3-4 1,-3-3 986,3-4 0,-3-5 1,-1-6-1,0-8 1,0-6-1,0-5 1,0-3-1,-1-2 141,-3-2 1,3 0 0,-3-4 0,3-2 0,1-2 0,0-3 0,0-2 0,1-1 179,3 1 0,-3 2 0,4 7 0,-1 3 0,0 4 0,-2 4 0,0 4 515,-2 2 1,1 3 0,3 2-1,3 6-328,4 4 0,0 9 0,2 6 0,2 4 0,4 4 1,3 3-1,0 2 0,1 1-228,0-1 0,4 1 0,-1 2 0,-2-3 0,-2-3 0,-3-3 0,0-2 0,0-3-303,0-4 0,-5-1 0,1-1 0,-2-1 0,-2-2 0,1 1-904,-1-1 0,-1-3 1161,-2 1 0,2-6 0,-3 4 0</inkml:trace>
  <inkml:trace contextRef="#ctx0" brushRef="#br0" timeOffset="100">14059 10484 7569,'-8'-11'711,"2"0"1,2-1-507,6 1 1,3 1 0,7 1 0,4 1-1,3-1 1,3-1 0,5-1 0,4-1-399,2 1 0,1-1 0,0 1 0,-1 1 1,-1 1-1,-3 1 0,-1 1 0,-3 0 193,-1 3 0,-1-2 0,0 0 0</inkml:trace>
  <inkml:trace contextRef="#ctx0" brushRef="#br0" timeOffset="101">14801 10016 7569,'0'-29'61,"-1"2"0,-3 4 0,-2 4 0,-2 4 0,1 2 276,-2 2 0,-3 3 0,-3 2 0,-4 1 1,-2 2-1,-1 3 0,2 4 0,1 5-204,-2 5 1,5 5-1,1 8 1,2 3-1,2 3 1,0 2-1,4-1 1,3 0-214,3 0 0,1 4 0,1-1 0,2-3 0,2-3 0,2-3 0,5-4-150,2-4 0,2-1 1,-2-6-1,3-4 0,0-3 1,2-3-1,0-2 190,0-1 1,-1-1 0,3-3 0,-2-4 0,1-2 0,0-1 0,0-2 0,-2-2 101,-1-4 1,2 1 0,-4-2 0,-1-3 0,0-3 0,-1 0 0,-1-1 87,-2 1 0,-2-5 0,1 4 0,-3 3 0,-1 3 0,-2 3 411,-2 1 0,-1 5 1,0 9-533,0 11 1,0 7-1,0 8 1,0 0 0,0 0-1,1 1 1,2 1 0,1 2-265,-2-2 0,1-1 0,1-1 0,2 0 0,2-1 0,-2-2 0,-1-2-974,-2-2 1,2-1 1208,-2-3 0,6-1 0,-2 1 0</inkml:trace>
  <inkml:trace contextRef="#ctx0" brushRef="#br0" timeOffset="102">15293 9959 7569,'-2'-15'818,"-2"2"0,-2 7-403,0 8 1,1 12 0,5 7 0,0 4 0,0 5 0,0 3 0,0 2 0,0-1-463,0 0 1,0 0 0,1 1 0,2-2 0,0-3 0,0-3 0,-1-3-956,2-1 0,-3-6 0,5-1 0,-3-4 1002,1 0 0,-5-1 0,-5 1 0</inkml:trace>
  <inkml:trace contextRef="#ctx0" brushRef="#br0" timeOffset="103">15041 10359 7569,'-6'-7'288,"1"-3"0,6 3 0,3-2 0,4 1 0,3 3 1,4 1-270,4 0 0,7-4 0,2 1 1,1 0-1,1 0 0,1 1 1,-1 1-20,2 0 0,1-4 0,1 3 0</inkml:trace>
  <inkml:trace contextRef="#ctx0" brushRef="#br0" timeOffset="104">16595 9559 7569,'-6'-26'126,"-1"0"1,-3 5 0,0 4 0,2 4-1,3 3 1,0 1 0,-3 3 0,-3 1-1,-3 1 1,-3 0 0,0 1 0,-5 0 0,-2 2-1,-4 2 1,-1 3 0,-2 5 0,2 3 96,2 4 1,3 0 0,3-2 0,2 3 0,3-1 0,4 2 0,2-2 0,2 2-287,4 0 0,3 1 0,1 4 0,0 0 0,0-2 1,1 0-1,3-2 38,4 1 0,7 1 0,5 1 0,4-2 0,5-1 0,3 0 0,5 0 0,1-1-2,1-1 1,3 2 0,-4-3 0,-2 1 0,-6 0-1,-6 0 1,-6-1 0,-4 0-13,-4 0 0,-6 1 0,-1 3 1,-7-1-1,-8 1 0,-7 2 1,-6-1 79,-5-2 1,-3 2 0,-3-5 0,-1 1 0,0-1-1,3-2 1,4-2-71,2-5 0,1 2 0,6-5 1,2-1-1,3-2-381,4-1 1,10-1-1,9-5 1,9-4 0,11-4 409,5 0 0,7-3 0,2-1 0</inkml:trace>
  <inkml:trace contextRef="#ctx0" brushRef="#br0" timeOffset="105">16834 10062 7569,'-7'-1'466,"-1"-2"1,-1 0 0,0 5 0,0 4 0,3 4-191,1 2 0,-3 4 0,5 2 0,0 1 0,2 1 0,1 3 0,1 2 0,3 1-396,4-2 0,0-1 0,1-2 0,-1-2 0,1-2 1,1-2-558,1 0 0,1-5 0,-1-6 677,1-2 0,-1-13 0,0-1 0</inkml:trace>
  <inkml:trace contextRef="#ctx0" brushRef="#br0" timeOffset="106">16857 9822 7569,'-11'-11'-114,"-1"2"114,1 5 0,0 5 0,-1 11 0</inkml:trace>
  <inkml:trace contextRef="#ctx0" brushRef="#br0" timeOffset="107">18011 9628 7569,'0'-12'142,"0"1"1,0 0 0,0-1 0,0 1 0,0-1-1,0 3 1,0 6 0,0 8 0,-2 10 0,-1 10-1,-4 8-15,1 3 1,-4 3 0,3 0 0,0 2 0,0 1 0,1-1 0,1-3 0,-1-3 0,1-1-416,0 1 0,-1-6 0,4-4 1,-2-4-1,2-6 0,0-3 1,2 0-1181,0-1 1468,0-4 0,10-2 0,3-5 0</inkml:trace>
  <inkml:trace contextRef="#ctx0" brushRef="#br0" timeOffset="108">18136 9673 7569,'0'-7'104,"2"-1"1,0-1-1,3-1 1,0-1 0,0-1-1,-2 1 1,-1 1 0,1 1 204,1 1 1,-5 6 0,-7-1 0,-2 6-1,-3 4 1,-2 5 0,-4 3 0,-3 4-1,-1 4-256,1 4 0,0-2 1,2 4-1,1 0 1,0-1-1,1 1 0,3-1 1,3 0-125,5-2 1,1 2 0,6-2-1,0 0 1,2-2 0,2-3-1,3 0 12,3-2 0,7-5 0,2 1 0,2-3 0,1-1 0,0-2 0,-1-3 0,3-1 68,0-3 1,-1 0-1,-2-2 1,-2 0-1,1 0 1,1-2 0,2-1-101,0-5 0,0-2 0,-1-2 0,-2 1 0,-1 0 0,0-2 0,0-1-131,0-1 0,-6 0 0,-1 3 0,-4 1 0,-2-1 0,-1 1 1,0-1-1,-2 1 224,-2 0 1,-1-1 0,0 1 0,-1 1-1,-2 1 744,0 1 1,-2 2-513,1-2 1,3 4 0,-5 8 0,3 4 0,-1 3-1,0 3-212,-1 1 1,4 6 0,-3-2 0,3 2 0,2 1 0,3-2 0,3-2 0,3 0-19,2-1 0,4-3 0,3 2 0,3-4 1,1-2-1,1-2 0,1-3 93,2 0 1,3-4 0,-2 2 0,2-4-1,1-4 1,2-2 0,0-2 0,-2-2-49,-5-4 0,-2 2 0,-1-3 0,-1-1 1,-3-2-1,-4-2 0,-3-4-58,-5-1 1,-2-3-1,-5-6 1,-2 2-1,-5 2 1,-5 1-1,-7 2 1,-8 4-196,-6 4 0,-8 4 0,2 5 0,-2 4 0,-2 3 0,0 4 1,3 5-177,5 7 0,2 0 1,8 6-1,3 0 1,6-1-1,4 4 1,5 0-1,3 2-1561,3 0 1941,6 0 0,6 0 0,7 0 0</inkml:trace>
  <inkml:trace contextRef="#ctx0" brushRef="#br0" timeOffset="109">19119 9753 7569,'0'-15'814,"0"0"-389,0 1 0,0 8 0,0 7 0,0 9 0,0 8-444,0 3 0,3 6 0,1 1 1,-1 1-1,-1 3 0,1 0 1,1-1-1,-2-1-123,-1-3 1,-1 0 0,0-4-1,0-1 1,0-3 270,0-4 1,-1-4 0,-3-4 0,-2-7 200,0-7 1,-1-3 0,3-3-1,-2-2 1,0-4 0,1-2 0,1-2-1,0-1-140,2-3 0,0 2 0,2-5 0,0 4 0,0 3 0,2 4 0,1 2-434,5 3 0,2 7 0,2 3 0,0 4 1,3 4-1,4 5 0,4 5-101,4 5 1,-3 2 0,3 2-1,-3 0 1,0 0 0,0 0-1,0-1 268,-2 1 0,-2-4 0,2-2 0,-2-3 0,-2-4 0,-2-1 0,-2-3 0,-1-2 406,-2-3 0,-3-1 1,-1-1-1,1-3 1,0-3-1,-2-5 1,-1-3-1,-2-4 58,-2-3 0,-1-1 1,0 1-1,0-3 0,0 0 1,0-2-1,0 1-553,0-2 1,-4 2 0,0-3 0,2 1 0,1 3 0,1 1 0,0 2-724,0 3 1,1 3 0,3 6 0,3 2 0,3 4 0,3 3 888,2 1 0,3 5 0,5 1 0</inkml:trace>
  <inkml:trace contextRef="#ctx0" brushRef="#br0" timeOffset="110">20021 9651 7569,'-7'-12'478,"4"3"1,1 6-222,2 6 0,0 11 0,0 5 0,0 3 0,0 2 0,2 1 0,0 3 0,3 0-363,2 0 0,-5 3 0,3-5 0,-1 0 0,0-4 0,-2-1 0,0-3-588,-2-2 1,0-5 0,0-3 693,0 1 0,-5 1 0,-2 2 0</inkml:trace>
  <inkml:trace contextRef="#ctx0" brushRef="#br0" timeOffset="111">19827 9616 7569,'0'-11'0,"0"0"0,0-1 0,1 2 0,4 1 0,5 3 0,5 1 0,3 1 0,4 0 0,2 0 50,2 2 0,6-3 1,-1 1-1,2 1 0,0 2 1,-2 0-1,-1-2 0,-1-1 390,0 2 0,-5-1 1,0 1-1,-5-2 1,-2 1-1,-3 2-308,-2 1 0,-2 1 0,-2 3 0,-4 5 0,-3 5-77,-1 5 0,-4 4 1,-1 4-1,0 3 1,0 3-1,1 1 1,0 1-1,-1-1-190,-1 0 1,4-1-1,-2-2 1,2-5-1,2-2 1,0-1 0,0-1-489,0-3 1,2-3 0,2-6 0,3-3-1402,3-7 2024,-3-5 0,8-7 0,-2 1 0</inkml:trace>
  <inkml:trace contextRef="#ctx0" brushRef="#br0" timeOffset="112">20341 9502 7569,'-4'-15'391,"0"0"0,0 1-50,-1 1 1,4 8 0,-2 6-1,6 9 1,6 9 0,5 6 0,5 2-1,4 4-218,3 4 1,-2 0 0,4 3-1,-1-3 1,-1 0 0,0-2 0,-2-3-1,-1-5-343,0-4 0,0-1 0,-1-5 0,0-1 1,-3-1-1,-4-3 0,-2-1-605,-2-1 1,-1-5 0,-1 4 824,-1-2 0,-6 4 0,4-3 0</inkml:trace>
  <inkml:trace contextRef="#ctx0" brushRef="#br0" timeOffset="113">20363 9890 7569,'-11'-10'523,"1"1"0,3 3 1358,7 1-1793,6 1 0,6 0 1,5-1-1,6 0 0,6 0 1,4 1-1,0 1-384,-3-1 0,6-1 1,-5 2-1,0-1 0,-1 2 1,-2 1-1,0 1 296,-2 0 0,-2-6 0,-1 0 0</inkml:trace>
  <inkml:trace contextRef="#ctx0" brushRef="#br0" timeOffset="114">20992 9502 7569,'-11'-21'1430,"3"3"-1082,0 6 1,5 12 0,0 12 0,1 7 0,2 6 0,0 6-1,0 2-433,0 1 1,0 4 0,0 1 0,0 1 0,0-1 0,0-3 0,0-3 0,0-4-661,0-1 1,0-2-1,2-4 1,0-2 744,2-1 0,5-5 0,-3 3 0</inkml:trace>
  <inkml:trace contextRef="#ctx0" brushRef="#br0" timeOffset="115">21254 9616 7569,'-6'-9'216,"2"6"1,3 8 0,1 6 38,0 4 1,0 6 0,0-1 0,0 4 0,0 4-1,0 0 1,1 1 0,2-1-438,0 0 0,2 1 0,-2-5 0,1-3 0,0-4 0,-1-3 0,1-1-458,-1-2 0,-1-4 0,1-5 0,1-4 573,-2-6 1,-1-3 0,-1-5-1,0-3 1,0-2 0,0-3 0,-1-3 328,-3-3 0,3-3 0,-4 0 0,1 1 0,0 3 0,1 1 0,-1 2 0,0 4 1173,1 3 1,-2 2-1,2 6-1387,0-1 0,3 6 0,4 3 1,5 7-1,5 6 0,5 6 1,2 1-228,2 4 1,3-1-1,-1 0 1,-1-1 0,1 0-1,0-1 1,-3-1 0,-1-2 7,-2 0 1,-4-4 0,4-4 0,0-2 0,-1-3-1,-3 0 1,-2-2 0,-2 0 279,1 0 1,-5-2-1,-1-1 1,0-6-1,-4-5 1,-1-4-1,-1-1 134,0 0 1,0 0-1,0-5 1,0-2-1,-1 0 1,-1 0-1,-2 2-386,1 1 0,1 2 0,-1 1 0,-1 2 0,2 1 0,1 3-468,1 2 0,1 4 0,3 2 0,4 1 611,6 2 0,4 7 0,5 2 0</inkml:trace>
  <inkml:trace contextRef="#ctx0" brushRef="#br0" timeOffset="116">22077 9491 7569,'0'-18'254,"0"3"1,0 2-1,-2 2 1,0-1 0,-3 1-1,-2 1 300,-2 2 1,3 3 0,-2 5-1,0 0 1,-4 0 0,-3 1 0,-3 3-592,0 4 1,-3 3 0,3 3 0,0 3 0,3 0 0,2 4 0,2 0-696,0 2 572,4 0 1,2 0 0,5-2-1,0 0 1,0-2 0,1 0 0,3 0 47,4 0 1,7-2 0,5 4 0,4-3 0,3-2 0,0-1 0,-1 0-1,2 1 112,1-2 0,-4-2 0,-1-1 1,-5-3-1,-3 0 0,-2 0 0,-2-1 131,-5 1 0,2-4 0,-6 3 0,-6 1 0,-8 0 0,-11-1 33,-7 2 0,-13-3 1,-4 1-1,-2-1 1,-1 0-1,-1 2 1,3 0-1,5-1-1115,8 2 0,5-3 951,6 2 0,-5 0 0,-1 3 0</inkml:trace>
  <inkml:trace contextRef="#ctx0" brushRef="#br0" timeOffset="117">13557 10918 7569,'-18'-1'222,"3"-3"0,3-3 0,3-2 1,3 0-1,0 3 0,1-1 1,-2 2-1,1 0 0,-3 1 1,-2 0-1,-3 1 0,-3 0 1,-1 2 139,-2 1 0,-2 1 1,-2 3-1,-1 4 1,-2 2-1,2 1 0,1 1 1,2-1-402,3 0 1,3 1 0,6-1 0,2 1 0,4 0-1,3 2 1,2 1-195,3-1 0,5 0 0,9 0 0,7 2 0,7-2 1,7-3-1,4-2 0,2-2 64,-4 2 1,3 2 0,-6-1 0,-3-1-1,-3-2 1,-7 2 0,-4 1 0,-6 2 184,-2-1 0,-3 0 0,-3 1 0,-3-1 0,-3 1 0,-2-1 0,-4 1 13,-6-1 1,-7 4 0,-8 0 0,-3 1 0,-2-1 0,-5 0 0,2-1-311,2-1 1,2-6 0,5 1-1,5 0 1,2-2-939,4-2 1,12-3 1218,6-1 0,15-5 0,5-1 0</inkml:trace>
  <inkml:trace contextRef="#ctx0" brushRef="#br0" timeOffset="118">13682 11204 7569,'8'-4'391,"-1"0"1,1 0 209,-2-1 0,1 4 0,-5-1 0,2 4 0,-1 6-487,-2 2 1,3 1-1,1 1 1,1-1-1,3 1 1,2-1 0,3 0-1,3 1-280,1-1 0,6-3 1,6-2-1,3-1 0,1-2 1,1-3-1,-1-3 49,0-1 0,-3-4 0,-3 0 1,-3-2-1,-5-2 0,-2 0 0,-4-2 249,-1-1 0,-7-2 1,-2 3-1,-4-2 0,-6-2 1,-10-1-1,-12 0 1,-11 1-299,-10 1 1,-11 7 0,-4 7 0,1 3-1,2 3 1,4 6 165,4 5 0,12 4 0,8 5 0</inkml:trace>
  <inkml:trace contextRef="#ctx0" brushRef="#br0" timeOffset="119">14470 11329 7569,'-7'0'273,"-1"-1"0,0-3 1,2-3-1,2-5 1,3-2-1,1-2 0,0-2 1,0-2 2978,0-2-3211,0-1 0,-4-3 1,-1-2-1,0-1 0,-1-3 1,-1-1-1,-2-1 0,-1-1 1,-1 1-110,-1 0 1,5 5 0,0 2-1,1 4 1,1 4 0,0 4-646,2 2 426,2 7 1,2 6 0,3 9 0,4 4 0,2 3 0,3 2 0,2 2 0,4 2 146,3 1 0,0-6 0,1-2 0,0-3 0,0-3 0,0-3 0,0-1 0,-2-2 270,-2-2 0,3-2 0,-4-3 1,-1-2-1,-1-2 0,-5 0 1,-2 1 213,-2 0 1,0-3 0,2 4 0,-3-2-282,-1 1 1,0 4-1,-2 1 1,1 5-1,-1 8-180,2 3 0,-3 6 0,1-1 1,0 4-1,0 2 0,0 3 0,0 0 1,-2 1-206,-1 0 0,0-3 1,1 2-1,2-2 0,2 1 1,1-3-1,2-4-1794,-2-4 2116,10-4 0,-9 0 0,10-1 0</inkml:trace>
  <inkml:trace contextRef="#ctx0" brushRef="#br0" timeOffset="120">15133 10953 7569,'-12'-17'448,"1"6"0,-1-2 0,1 5 1,0 3-116,-1 3 1,1 6 0,1 4 0,1 6 0,2 5 0,2 4 0,3 3 0,0 0-345,2 0 0,0 2 0,2 0 0,2-2 0,3 0 0,3-5 0,3-1-147,2-2 1,-1-1 0,5-7 0,1-1 0,3-3 0,3-1 0,0-2 0,1-2-116,1-1 1,-4-4-1,3-1 1,-3 0 0,-1-1-1,-1-1 273,1-2 0,0-1 0,0-1 0</inkml:trace>
  <inkml:trace contextRef="#ctx0" brushRef="#br0" timeOffset="121">15098 11135 7569,'-5'0'686,"7"0"1,6-1-481,6-3 0,7 3 1,-1-4-1,4 0 0,3-1 1,-2-2-1,-1 2 0,-1-1-513,0 1 0,-1 0 0,-3-3 0,-4 2 1,-3 1 306,0 0 0,-1-7 0,1-5 0</inkml:trace>
  <inkml:trace contextRef="#ctx0" brushRef="#br0" timeOffset="122">15121 10918 7569,'-10'-1'125,"2"-3"0,6-2 1381,4 0-1392,5-5 0,11 9 0,4-6 0,8 1 0,4-1 0,3 0 0,2 1-412,2 0 1,-5 2 0,4 5 297,-1 0 0,2 0 0,4 0 0</inkml:trace>
  <inkml:trace contextRef="#ctx0" brushRef="#br0" timeOffset="123">16697 10644 7569,'-4'-7'198,"-1"0"1,0 1 0,-1 1 0,1 1 0,-1 7 0,1 7 0,-1 9 0,4 6 0,1 6 0,1 2 0,0 1 0,0 0-100,0 0 0,1-1 0,3-1 0,2-3 0,2-1 0,-2-2 0,0-4 1,-1-3-277,0-3 0,1-4 0,-4 0 315,2-1 0,0-6 0,-4-5 1,-2-6-1,0-5-104,-2-5 1,-4 2 0,3-6 0,0-3 0,0-3-1,1-4 1,1 0 0,-2-2-86,-2-2 1,5 1-1,-3-8 1,1 3 0,0 5-1,1 5 1,1 6 0,-1 2 295,0 5 1,-1 6 0,4 4 0,0 4-376,0 6 0,0 9 0,1 6 1,3 6-1,5 3 0,5 1 1,3 1 28,1 1 0,9-5 0,-2 0 0,6-4 1,2-4-1,2-5 0,1-5 0,1-5 174,1-3 1,-7-1 0,2-1 0,-3-3 0,-5-4 0,-1-2 0,-2-3 0,-2-1 19,-1-1 1,-5-4 0,1 1 0,-2-2 0,-2-4 0,1 0-1,-1-1-47,1-2 0,-5 3 1,-1-2-1,0 6 0,-3 5 1,1 2-26,0 2 1,0 3 0,-4 3-1,0 4 1,0 7 0,0 8-84,0 9 1,0 5-1,0 6 1,0 0-1,0 2 1,0 1-1,0 1 1,1-1-45,3-2 1,1-6-1,4-1 1,-2-2 0,2-2-1,0-4 1,0-2-290,-1-4 0,-2-2 1,3-1-1,-3-3 1,-1 0 394,-2 1 0,3-4 0,1 0 0</inkml:trace>
  <inkml:trace contextRef="#ctx0" brushRef="#br0" timeOffset="124">17622 10941 7569,'0'-11'135,"-3"-1"1,-1 1 0,1 0-1,2-1 1,1 1 0,1 1-1,3 1 1,4 1 0,2 0-1,1 1 1,2 0 0,1 2-1,2 2 1,1-1 0,1 0 1235,-1 1-1420,-3 7 0,3 1 1,-6 4-1,1-1 0,-1 1 1,-1 1-1,-2 1 0,-4 1-223,-3-1 1,-1 1 0,0-1-1,-1 0 1,-3 1 0,-4-1-1,-2 2 1,-1 1-1064,-1 1 1335,1 0 0,-1 2 0,1 1 0</inkml:trace>
  <inkml:trace contextRef="#ctx0" brushRef="#br0" timeOffset="125">17691 11238 7569,'4'8'1293,"0"-1"-559,-2 2 1,1-2-1,-1 0 1,3 1 0,0-1-493,0 1 1,4-4-1,-1 2 1,2 1-243,1-1 0,1-4 0,-1 3 0</inkml:trace>
  <inkml:trace contextRef="#ctx0" brushRef="#br0" timeOffset="126">18193 10473 7569,'0'-24'116,"2"0"0,2 1 0,3 4 0,5 2 0,2 2 1,1 1-1,-1 1 0,-2 3 0,0 1 0,0 3 1,2 1-1,2 2 0,-2 2 0,-2 1 1066,0 0-1183,-1 5 0,-4 2 0,-4 5 0,-1 4 0,-2 4 0,0 4 0,-2 4 0,-1 1 39,-5 3 0,-1-3 0,0 1 1,2 1-1,-2-1 0,0 0 1,0-3-63,1-1 0,6-2 1,-2-1-1,3-2 0,1-2 1,0-3-1,0-4 1,0 0-117,0-1 1,0-3 0,1-2 0,3-1 50,3-2 1,0-2-1,0-1 1,2 0 40,1 0 0,-2 0 0,0 1 0,-1 3 0,1 4 0,-2 3 20,-1 4 0,4-1 0,-1 5 0,2 3 0,3 2 0,1 4 0,2 0 0,2 1-31,2 0 1,2 2 0,-1 2-1,0-2 1,-2 0 0,1-1-1,0-1 1,-1-2 129,-4-3 1,-2-2 0,-3-3 0,-1-4 0,-3-2 0,0-2 0,-4 1 419,-1-1 1,-6-1-1,-2-1 1,-5-1-1,-3 1 1,-5 1 0,-4 1-240,-3 1 1,-3-1 0,3 0-1,1 1-252,2-1 0,7 1 0,0-1 0</inkml:trace>
  <inkml:trace contextRef="#ctx0" brushRef="#br0" timeOffset="127">4191 11809 7569,'-7'-9'61,"0"-2"0,2-2 1,3 0-1,1 2 1,1 0-1,0-1 1,0 1-1,0-1 1,0 1-1,-2 1 1,-1 2-1,-5 4 0,-2 3 1,-3 2 178,-2 3 0,1 3 1,-6 4-1,-3 0 1,-3 1-1,1 0 1,1 2-1,1 3-284,0 1 1,2-3-1,2 3 1,5-1-1,3 0 1,5-1 0,1-2-1,3-1-78,0-1 1,4 1-1,1 0 1,5-3-1,2 0 1,2-1-1,0-1 105,3-4 0,-1 1 0,4-1 0,0-2 0,-2-1 0,1-1 0,-3 0 39,-1 0 0,-6 0 1,0 2-1,-2 2 1,-4 3 60,-4 3 0,-3 6 0,-5 0 0,0 1 1,1 0-1,1 1 0,-1 2-52,1 2 1,0 0 0,-1-2 0,1-1 0,2 1 0,-1 0 0,1 1-90,-1-2 1,5-5-1,0 1 1,1-2-1,2-2 1,0 1 0,0-1-174,0 0 0,5-3 1,3 0-1,2 0 165,2 3 1,-5 0 0,0 0 0,-2 1 0,-3-1 0,-1 1 0,1 0 0,0 2 130,2 2 1,0 0 0,-4-2 0,1 1 0,2 1-1,0-1 1,0 1-35,-2 2 0,-1-4 1,2 2-1,0 0 0,2-1 1,0-1-1,1-3 0,2-2 17,4-1 0,1-2 1,2 2-1,3-4 0,-1-3 1,2-1-1,-2 0-126,1 0 1,-1 0 0,-2 0 77,2 0 0,-1-5 0,-4-2 0</inkml:trace>
  <inkml:trace contextRef="#ctx0" brushRef="#br0" timeOffset="128">4568 12083 7569,'-17'0'64,"0"-5"1,7-2 0,4-1 0,4 4-1,6 9 1,2 8 0,2 6 148,-2 3 0,1 0 1,-5 2-1,2 3 0,0 2 1,0 2-1,0-2 0,-2 0-226,-1 0 1,-1-5 0,0 1 0,0-6-1,0-3 1,0-2 0,0-1-654,0-2 660,0-4 1,5-9 0,2-9-1,0-8 1,0-7 0,-1-4-1,-1-4 23,0-4 0,-1 2 0,-4-3 0,0 1 0,-1 0 0,-3 2 0,-2 4 0,-2 6 69,0 2 1,2 6-1,-3 3 1,2 2-1,-2 3-10,-1 2 0,3 4 1,3 8-1,3 4 1,1 2-1,1 1-104,3 1 0,3 3 0,4 1 0,0 1 0,2-1 1,1-2-1,1-1 13,-1-1 1,3-5 0,-1-1 0,1 0 0,0-4 0,1-1 0,3-1 0,-1 0 7,-1 0 1,2-5 0,-3-2 0,0-3 0,-2-2 0,-2-1-1,-1-2 16,-3-4 0,-2-2 1,1-2-1,-3 0 1,-1 0-1,-2 1 1,-2 2 85,-1 1 0,0 5 1,-1 2-1,-2 6-138,-1 10 1,1 10 0,3 5 0,0 4 0,0 4 0,0 3 0,0 3 0,0 1-52,0 1 0,0-1 0,1 0 0,1 0 0,3-1 0,1-1 0,0-3-241,0-1 0,2-1 0,3-5 0,1-2 0,-1-2 1,0-3 334,1-5 0,4 1 0,2-4 0</inkml:trace>
  <inkml:trace contextRef="#ctx0" brushRef="#br0" timeOffset="129">5117 12289 7569,'0'-12'49,"-4"-3"1,0 0 0,1 1 0,2 1 0,1 2 0,0-1-1,0 1 193,0 0 1,1 0 0,3 3-1,4 1 1,2 2 0,3 3-281,2 0 1,-2 4 0,2 0 0,-1 3 0,0 0-1,1 2 1,-2-1 0,-3 3-55,-3 1 1,-4-2 0,1-1-1,-3 2 1,-1 1 0,-1 2 0,-3-1 110,-4 1 1,-2-1-1,-1 0 1,-2 1-1,0-1 1,1 1-1,2-2 168,-1-3 0,9 2-205,6-5 0,2 0 1,10-4-1,0 0 0,-1 0 1,0 0-1,0 0 0,1 0 4,-2 0 1,-2 0-1,0 0 1,-1 1-1,1 3 1,-2 4-9,-3 2 1,2-3-1,-5 1 1,-1 1-1,-2 2 1,-1 3 0,0 2-1,-1-1 105,-3 1 1,-3-2-1,-4 4 1,0-2 0,-1-2-1,1-1 1,-1-1-142,1-1 0,-1-1 0,2-1 0,1-3 1,3 1 57,1-1 0,1-3 0,4 2 0</inkml:trace>
  <inkml:trace contextRef="#ctx0" brushRef="#br0" timeOffset="130">5505 12574 9613,'0'12'97,"1"0"1,2 2 0,0 3 0,0 2 0,-2 4 0,-1 3 0,0 4 0,-1 0-542,-3-1 0,-1 4 0,-4-4 0,3 2 444,1-1 0,-9 1 0,1 3 0</inkml:trace>
  <inkml:trace contextRef="#ctx0" brushRef="#br0" timeOffset="131">5973 11901 7569,'0'-17'140,"-1"4"1,-2-2 0,-1 5 0,2 6-1,1 9 1,1 9 0,0 9 0,0 7-1,0 6 1,0 3 1810,0 2-1889,0-4 0,0 6 1,0-4-1,0 1 1,1-1-1,1-2 1,4-3-1,-1-4-221,0-3 1,2-4 0,-2-3 0,0-2 0,2-1-1,-2-4 1,1-1 0,-1-3-1050,0-2 0,4 0 1208,-1 0 0,2 4 0,1-5 0</inkml:trace>
  <inkml:trace contextRef="#ctx0" brushRef="#br0" timeOffset="132">6247 11855 7569,'-11'-14'214,"1"4"0,2 8 1,4 11-1,3 9 33,1 4 0,1 6 0,2 3 1,2 6-1,1 6 0,3 4 0,0 4 1,1 0-258,2 0 0,-4 1 1,8-6-1,-4-2 1,-2-4-1,-1-4 0,-1-3 1,0-5-552,-2-4 0,-1 1 0,-5-7 0,0 1 561,0 0 0,0-5 0,0 2 0</inkml:trace>
  <inkml:trace contextRef="#ctx0" brushRef="#br0" timeOffset="133">6030 12403 7569,'1'-10'-78,"3"2"0,5 3 0,4 1 0,3 1 0,3 0 46,6 2 1,2 1 0,8 0 0,-1 0 0,-1 0-1,-1 0 1,-3 0 0,-1 0 31,-3 0 0,-1-5 0,-1-2 0</inkml:trace>
  <inkml:trace contextRef="#ctx0" brushRef="#br0" timeOffset="134">6510 12346 8390,'-6'8'162,"2"-1"1,1 3-1,1 3 1,-2 4 0,1 0-42,2 4 1,5 0 0,1 2 0,0 0 0,1 0 0,-1 0 0,2-1 0,-2 1-469,0 0 1,4-1 0,-3-2 0,2-2 346,-1-2 0,1-1 0,3-3 0</inkml:trace>
  <inkml:trace contextRef="#ctx0" brushRef="#br0" timeOffset="135">6955 12574 7569,'-11'-16'51,"5"10"0,2 2 0,2 9 0,4 6 1,0 4-1,2 4 0,0 4 0,0 3 0,-1 2 1,0 0-1,-2 1 0,-1-1 0,0 1-98,0 0 0,0-5 0,2-1 0,0-5 1,2-3 46,-2 0 0,0-5 0,-2-5 0</inkml:trace>
  <inkml:trace contextRef="#ctx0" brushRef="#br0" timeOffset="136">7401 11752 7569,'-5'-23'71,"-3"2"0,-1 5 1,0 11-1,2 13 1,-1 8-1,0 9 0,2 4 196,1 4 1,-3 6 0,5 3-1,0 2 1,2 2 0,1-2 0,0 0-1,1-4-275,3 0 0,-2-4 1,5-4-1,-1-3 1,0-1-1,2-4 0,-2-2-161,-2-3 0,1-5 0,-1 1 0,0-3 1,0-4-1,-1 0-2151,0 1 2320,-2 1 0,-6-4 0,-1-1 0</inkml:trace>
  <inkml:trace contextRef="#ctx0" brushRef="#br0" timeOffset="137">7549 11843 7569,'-11'-34'284,"4"10"0,4 5 0,1 8 0,2 8-42,0 11 0,-1 8 0,-1 11 0,-2 5 1,1 6-1,1 6 0,-1 4 0,-1 0-181,2-1 1,2-2 0,2-2 0,3-2 0,0-3 0,2-4-1,-1-4-323,3-2 1,0 1-1,0-4 1,-3-4 0,-1-1-1,-1-2 1,0-3 0,0-2-2193,-2-1 2454,-1-1 0,-6 0 0,-1 1 0</inkml:trace>
  <inkml:trace contextRef="#ctx0" brushRef="#br0" timeOffset="138">7355 12323 7569,'-6'-15'66,"2"0"1,3 1-1,2 2 1,3 3-1,3 2 84,3-2 1,3 3 0,2-2 0,6 0 0,3 1-1,4 0 1,0 2-377,0 3 0,2-3 0,-2 1 0,0 1 0,1 2 226,0 1 0,-3 0 0,2 0 0</inkml:trace>
  <inkml:trace contextRef="#ctx0" brushRef="#br0" timeOffset="139">7846 12209 7569,'0'-12'78,"0"1"0,1 0 1,2-1-1,2 1 164,1-1 1,2 1-1,3 1 1,1 2 0,-1 4-1,1 2 1,-1-1-210,1 0 0,-1-1 0,0 5 0,1 2 1,-2 2-1,-1 0 0,-3 1-96,-1 0 1,-1-2 0,-4 4 0,0 1 0,0 1 0,0 1 0,0 1 49,0-1 0,0 0 1,0 1-1,0-1 1,0 1-1,0-1-30,0 1 0,0-1 1,0 0-1,0 1 1,0-1-1,0 1 0,0-1-297,0 1 0,0-1 1,0 2-1,0 1 1,0 1 339,0-1 0,0-2 0,0 0 0</inkml:trace>
  <inkml:trace contextRef="#ctx0" brushRef="#br0" timeOffset="140">8246 12483 7569,'-6'-5'297,"-1"4"1,3-2 0,-2 6-1,0 6 1,1 5 2,0 5 1,3-2-1,-2 2 1,3 3-1,1 2 1,0 3-1,0-2 1,1 0-434,3 2 0,-2-4 0,3 2 1,-2-3-1,1-1 0,-1-2 0,-2 1 133,-1-3 0,5 2 0,1 4 0</inkml:trace>
  <inkml:trace contextRef="#ctx0" brushRef="#br0" timeOffset="141">8646 11798 7569,'-5'-17'62,"3"5"1,-3-4-1,0 6 1,-1 8-1,-2 11 1,2 10-1,-1 8 1,2 5-1,-1 4 1,1 1 34,0 2 0,1-4 1,4 3-1,0-2 0,1-2 1,2-1-1,2-2 0,0-5 1,1-2-160,1-1 0,-3-4 1,2-1-1,-1-1 1,-1-3-1,0-2 1,-1 0-626,0-1 1,-1 1 686,2-1 0,3 0 0,4 1 0</inkml:trace>
  <inkml:trace contextRef="#ctx0" brushRef="#br0" timeOffset="142">8851 11809 7569,'0'-28'278,"0"2"1,0-1 0,0 8 0,0 5 0,1 4-100,3 2 1,1 12 0,3 10 0,-3 6 0,-1 8 0,1 5 0,0 5 0,0 4-201,-2 3 1,-2 0-1,0 1 1,2-2-1,0-1 1,1-2-1,0-2-150,0-2 1,0-3 0,-3-3-1,2-4 1,0-5 0,0-1 0,-1-4-874,2 0 0,-3-2 1044,3-3 0,-13-1 0,-3 0 0</inkml:trace>
  <inkml:trace contextRef="#ctx0" brushRef="#br0" timeOffset="143">8646 12289 7569,'-7'-12'-6,"3"1"1,4 1-1,4 2 1,5 4 117,5 3 0,1-3 0,7 1 0,3-1 0,2 0 0,2 0 0,0 0 28,3-1-293,1 4 1,1-4-1,-1 5 1,-1-1 152,-2-3 0,1 3 0,3-5 0</inkml:trace>
  <inkml:trace contextRef="#ctx0" brushRef="#br0" timeOffset="144">9148 12175 7569,'-6'-8'372,"2"3"0,3 4 1,1 6-206,0 4 1,1 7 0,1 3 0,2 3 0,-1 1 0,-2 1 0,-1 1-319,0 2 1,0-2 0,0-5-1,0-1 1,0 0 0,0-1-1,1-3 1,2-2-497,1-1 1,1-2 0,-1-3 646,3-3 0,3 3 0,2-1 0</inkml:trace>
  <inkml:trace contextRef="#ctx0" brushRef="#br0" timeOffset="145">9331 12220 7569,'-6'-11'141,"-5"1"0,5 3 0,0 9 79,2 8 1,3 3-1,1 6 1,1 1-1,1 1 1,3 2-1,1 0 1,0 0-483,0 0 0,-2 0 1,4-2-1,-1 0 0,0-4 1,-2 0 261,0-3 0,-4-2 0,4 0 0</inkml:trace>
  <inkml:trace contextRef="#ctx0" brushRef="#br0" timeOffset="146">9673 11581 7569,'-6'-5'75,"-3"2"0,5-4 0,2-2 0,2 0 0,4 2 80,3 7 0,3 2 0,2 4 1,-1 0-1,1 1 0,-1 0 0,1 1 1,-1 0-160,0 0 0,-4 6 1,-3 3-1,-3 1 1,-4 2-1,-3 2 1,-7 2-1,-3 1 56,-5 2 1,1-1-1,0-3 1,2 0 0,2 0-1,3-2 1,3 0-2,2-2 1,6-5-1,-2 1 1,3-2 0,1-2-1,0 0 1,1 0 0,3-2-44,3-2 0,5-4 0,2 0 0,1-1 0,-1-2 1,0 0-33,1 0 1,-2 0-1,2 0 1,-2 0-1,-2 1 1,0 2-1,1 2 1,-1 1-24,1 3 1,-1 2 0,1 3 0,-1 3 0,0 1 0,1 1-1,-2 0 78,-2 0 0,2 0 1,-4 3-1,2 1 0,-2 1 1,-1 2-1,-1 0 1,0 1 53,0 1 1,-1-4 0,-3 4 0,0-1 0,0-2 0,0-2 0,0-4-133,0-3 1,-5 3 0,-2-3 0,-4-1-1,0 0 1,-2 0 0,-1 1 46,-1 0 0,-10-3 0,1 3 0</inkml:trace>
  <inkml:trace contextRef="#ctx0" brushRef="#br0" timeOffset="147">4020 12974 7569,'-24'-18'-9,"6"3"0,11 6 0,-2 3 0,-1 1 0,-1 4 1,5 2-1,5 4 0,5 1 0,2 3 198,3 1 1,1 0-1,1-1 1,1-1 0,-1 0-1,1-1 1,-1-1 0,2 1-1,1-2-239,1 0 0,0 3 0,-3-5 0,-1 1 0,1 0 0,-1 1 18,0 1 1,1-3 0,0 1 0,2-2 0,3 1 0,1 1 0,2-2 0,3-1 49,3-1 0,4 0 0,5 0 0,5 0 0,4-1 1,8-1-1,6-3 3,-25 2 1,0-1-1,4 1 1,0-1 0,0-2-1,1 0 1,1 0 0,0 1-1,4 0 1,1 0 0,2 0-1,0 1 1,3 0 0,0 0-1,0 0 1,0-1-6,-2 0 1,1 0-1,3 1 1,1 0 0,0 1-1,1-1 1,2 0-1,-1 0 1,1 0 0,1 1-1,-1-1 1,0 0 0,1 0-1,0 0-59,1 1 0,0 0 1,-1-1-1,0-1 1,2 2-1,2 1 1,-2 0-1,-1-1 1,0 0-1,-1 0 0,0 0 1,0 1-1,-2-2 1,1 1-1,-1 1 1,1-1 45,0 1 0,-1-1 0,-1 1 0,-1 0 0,1 2 0,0-1 0,-2 0 0,-1 0 0,-1-1 0,0 0 0,-1 0 0,0 1 0,0 0 0,-2 1 7,1 0 1,-1 0 0,0 0 0,-1 0-1,2 0 1,-1 0 0,1 0 0,0 0-1,0 0 1,0 0 0,-1 0 0,0 0-1,0 0 1,-1 0 0,0-1 0,0 1-24,-1-2 1,0 0 0,0 1 0,0-1 0,-1-1 0,0 0 0,-2 0 0,-2 1 0,-2 0 0,0 0 0,-2 0 0,0 0 0,-2 0 0,1 0 62,-2 1 0,1 0 0,0 0 0,0 1 0,28 0 0,-2 0 0,-2 0 0,-1 0 0,-1 0 0,1 0-68,-2 0 0,-4 0 1,-1 0-1,-2 0 1,-1 0-1,-3 0 1,-4-2-77,-5-1 0,-7 0 0,0-3 0,-4 1 1,-3 1-1,-2 0 0,-3-1 109,-5-1 1,1 2 0,-4-4-1,-1-1 1,-2-1 51,-3-1 1,-1-1 0,-1 1 0,-2-1-1,0 1 1,-1 0 194,-1-1 1,3 5 0,-1-1-439,1-1 1,1 4 0,-1 0 0,-4 1 0,0 0 175,-3 2 0,2 0 0,-2 2 0,0 0 0,1 0 0</inkml:trace>
  <inkml:trace contextRef="#ctx0" brushRef="#br0" timeOffset="148">6430 13168 7569,'-10'-15'-45,"1"1"0,1 4 0,-1 5 0,-1 4 0,-2 1 0,-4 1 1,-1 3-1,-2 3 0,0 3 0,-2 3 0,0 2 0,-2 4 0,1 2 1,2-1 325,1-1 1,5-1-1,0 1 1,5-4-1,5-1 1,3 0-1,2 1-240,3-1 1,4-2 0,7-5 0,6-2 0,7-1 0,7 0 0,0-2-72,1 0 1,2-2 0,0 0 0,-1 0 0,-2 0 0,-2 0 0,-1 1 0,-3 1 64,-1 2 0,-3 4 0,-6-3 1,-3 1-1,-5 3 0,-3 1 1,-4 3 27,-3 2 0,-2-1 0,-5 5 0,-5 2 0,-8 0 0,-8 2 0,-6 0 0,-5 0-21,-2 0 0,3-4 1,-2 0-1,0 0 0,3-2 1,3-3-1,6-4-264,7-2 1,3-5-1,8 0 1,7-1 0,11-4-426,11-1 0,8-8 1,6-4-1,0 1 647,1 2 0,-1-5 0,0-1 0</inkml:trace>
  <inkml:trace contextRef="#ctx0" brushRef="#br0" timeOffset="149">6715 13568 7569,'12'-11'-267,"-2"-1"945,-2 1 0,-3 2 0,-5 6 0,0 10-477,0 5 1,0 9-1,0-2 1,0 2-1,0 2 1,0 0-1,1-1 1,2-2-388,0-1 0,6 0 0,-1 2 0,2-2 0,1-2 0,2-2 186,2 0 0,-2 1 0,4-5 0</inkml:trace>
  <inkml:trace contextRef="#ctx0" brushRef="#br0" timeOffset="150">10838 11638 7569,'0'-12'142,"-1"1"0,-1 0 0,-3-1 0,-2 1 0,-2 1 0,0 1 0,1 1 187,0-1 0,4 0 0,-4 2 0,0 3 0,-3 5 1,-1 6-403,-3 4 0,-3 8 0,-5 0 1,0 4-1,0 2 0,2 2 1,0 0-1,4-1-44,0 1 1,6-1 0,4-4 0,2-2-1,3-2 1,0 0 0,2-2-206,0 1 282,6-2 1,4-5 0,6-1 0,1-3 0,0 0 0,0-4-1,1-1 19,-1-1 0,-3 0 0,2 0 0,-4 0 0,0 0 131,-1 0 1,-1 2-1,-2 1 1,-4 5-55,-3 2 1,-1 3 0,-1 2 0,-2 4 0,-2 3 0,0 1 0,-1 1-1,-1 1-98,-1 2 1,2 3 0,1-2 0,2 0-1,-1 1 1,1-1 0,2 0 54,1-3 1,0-2-1,0-2 1,0-4 0,1 0-1,2-3 1,1-2 0,-1 0 3,2-1 1,-2-1 0,3-1 0,1-2 0,-2-1 0,1-1 0,0 0-330,3-2 0,1 2 1,3-1-1,1-2 0,1-1 312,-1-1 0,-1 0 0,-2 0 0</inkml:trace>
  <inkml:trace contextRef="#ctx0" brushRef="#br0" timeOffset="151">11067 11946 7569,'-18'-16'323,"7"6"1,7 2 0,3 12-231,1 8 1,1 4 0,1 7 0,2 3-1,-1 3 1,-1 3 0,1 2 0,1 3-121,-2 0 0,3-3 0,0-3 0,0-3 0,2-3 0,-2-2 0,1-5 1,-1-4-262,0-3 0,3 0 0,-3 0-344,1-4 632,-3-2 0,-3-5 0,-6 0 0</inkml:trace>
  <inkml:trace contextRef="#ctx0" brushRef="#br0" timeOffset="152">11078 11946 7569,'0'-23'79,"0"6"1,0 0 0,0 2 0,0 0 0,0 1-1,0 1 418,0 2 0,0 6 0,2 3 0,0 7-489,2 5 1,1-1 0,-1 8 0,3-2-1,4 0 1,0 1 0,0-1 0,1 0-46,-1-1 0,1-1 0,-1-2 0,0 0 0,2 0 0,1-4 1,1-3-1,1-3 3,0-1 1,1 0-1,3-1 1,-2-3-1,-1-3 1,0-4-1,1 0 34,-1 0 0,-1-5 0,1 0 0,0-2 1,-3-1-1,-3 0 0,-2 1 130,-1 2-17,-6-4 0,3 7-95,-5-2 1,0 13 0,0 10 0,-1 8 0,-1 7 0,-2 3 0,0 2 0,0 1-5,0 2 0,1-1 1,3 0-1,0 2 0,0 0 1,0-1-1,0-2-277,0-1 0,1-1 1,1-4-1,2 0 1,0-2-1,0 0 1,0-4 262,-2 0 0,4 3 0,1-2 0</inkml:trace>
  <inkml:trace contextRef="#ctx0" brushRef="#br0" timeOffset="153">11661 12277 7569,'-8'-3'14,"2"-2"0,2-1 0,4 3 1,4 4 209,2 5 1,-2 6-1,2 3 1,1 4-1,-2 3 1,0 0 0,-3 2-215,0 3 1,-2-3-1,0 3 1,1-3-11,3-1 0,-3 5 0,4 1 0</inkml:trace>
  <inkml:trace contextRef="#ctx0" brushRef="#br0" timeOffset="154">11946 12517 7569,'0'-5'80,"0"5"1,0 7-1,0 4 1,0 3-1,1 2 1,2 2 0,1 1-1,0 0 1,-1 0-1,1 2 1,-1 0-1,-2 2-78,-1 0-679,0 0 677,-5 5 0,-6 1 0,-7 5 0</inkml:trace>
  <inkml:trace contextRef="#ctx0" brushRef="#br0" timeOffset="155">12426 11752 7569,'-5'-11'24,"4"3"0,-5 0 0,3 0 0,-1 0 0,1 5 0,2 10 1,0 7-1,-2 5 0,-1 5 0,2 5 0,1 4 127,1 1 1,0 2 0,0 1 0,0 1 0,0-2 0,0 0-1,0-2 1,0-1-146,0-2 1,1 0 0,1-4 0,2-2 0,0-2 0,0-2-37,0-2 1,3-5-285,-3 1 1,1-2 0,-2-2-1,1 0 314,-2 1 0,4-1 0,1 1 0</inkml:trace>
  <inkml:trace contextRef="#ctx0" brushRef="#br0" timeOffset="156">12643 11843 7569,'-4'-22'-57,"0"0"0,2 6 287,0 8 0,2 9 0,0 16 1,0 6-1,0 6 0,0 4 0,0 2 1,0 3-136,0 4 0,0 1 0,0 0 0,2-1 0,0 0 0,2-1 0,0-3-280,1-3 0,-2-2 0,3-2 0,-1-4 0,-3-5 1,0-1-1,-2-4 185,0 0 0,0 3 0,0-2 0</inkml:trace>
  <inkml:trace contextRef="#ctx0" brushRef="#br0" timeOffset="157">12312 12369 7569,'0'-17'-70,"1"6"0,4-2 1,6 6-1,7 0 1,4 1-1,1-2 1,1 1-1,2-1 35,5-1 0,2 3 0,1-1 1,2 2-1,-1 3 35,-1 1 0,3-4 0,-8-2 0</inkml:trace>
  <inkml:trace contextRef="#ctx0" brushRef="#br0" timeOffset="158">12814 12312 7569,'0'-17'74,"0"5"1,1-4-1,5 4 1,4 0 0,4 1-1,0-1 1,-2 2-1,0 1 214,-1 2 1,4 0 0,1 0-1,-2 3 1,-2 3 0,0 2 0,-2 3-284,-3 3 0,2 5 1,-5 3-1,-1 4 1,-3 4-1,-5 4 1,-6 2-1,-3 1-105,1 1 0,-4-6 0,2 2 0,2-3 0,3-3 1,4 0-1,1-4 105,2 0 1,2-6 0,2-3 0,3 0 0,3-2-1,5-2 1,3-3-34,4-1 0,3 0 0,1-1 1,1-2-1,1-2 0,0 0 1,-2 0-520,-2 2 1,-8 2 0,3 1 0,-4 0 546,0 0 0,-1 5 0,1 2 0</inkml:trace>
  <inkml:trace contextRef="#ctx0" brushRef="#br0" timeOffset="159">13237 12494 9232,'0'13'149,"0"1"0,0 3 0,1 0 1,2 4-1,0 0 0,0 2 0,-2 0-337,-1 0 0,0 1 0,-1 1 0,-2 2 188,0-2 0,-6 4 0,2 1 0</inkml:trace>
  <inkml:trace contextRef="#ctx0" brushRef="#br0" timeOffset="160">13534 11809 7569,'-12'-16'120,"6"3"1,2-2-1,3 2 1,1 2-1,0-1 1,0 1-1,1 1 1,2 3-1,0 7 1,0 9 1503,-2 9-1583,4 1 0,-3 14 0,1-3 0,-1 3 0,-1 3 0,2 2 0,0 3 0,0-1 0,-1 0-145,2-1 0,-3-4 1,5 4-1,-3-5 1,2-4-1,1-3 1,0-4-139,0-4 0,1 1 0,1-5 0,0-1 0,1-2 0,0-3 242,-2-2 0,4-4 0,-5 2 0</inkml:trace>
  <inkml:trace contextRef="#ctx0" brushRef="#br0" timeOffset="161">13728 11798 7569,'0'-17'460,"0"-1"1,0 3-196,0 8 1,0 19 0,0 16-1,0 4 1,0 4 0,0 2-1,0 2-253,0 3 0,0-2 1,1 1-1,3 0 1,4-2-1,2-3 0,1-4-437,1-2 1,-2-6-1,-1 2 1,-3-5-1,-1-1 425,-2-2 0,-2-5 0,-1 2 0</inkml:trace>
  <inkml:trace contextRef="#ctx0" brushRef="#br0" timeOffset="162">13499 12255 7569,'-10'-18'59,"5"3"0,9 3 0,9 3 1,4 2-1,4-1 0,2 0-107,2 1 1,11 3 0,-2-2 0,3 1 0,1 1 0,0 0 47,-1 0 0,3 0 0,1 4 0</inkml:trace>
  <inkml:trace contextRef="#ctx0" brushRef="#br0" timeOffset="163">13911 12220 7569,'-18'-3'149,"3"-1"1,3 0 0,5-1 142,3-3 1,3 2-1,2 0 1,3 0-1,3 3 1,5-1-1,2 0-308,1 1 0,1 2 0,0 1 1,3 0-1,1 0 0,0 0 0,-2 0-123,-2 0 0,5 0 0,-3 1 0,1 2 0,-2 1 0,0 0 0,-3-1-239,-2 1 341,0 5 0,-2-6 0,-2 4 0,-3 2 1,-1 1-1,-1 2 0,-1-1 24,-5 1 0,-3 3 0,-6 0 0,0 0 0,-1 0 0,0 1 0,3-1 1,0 0 76,0 0 0,2 1 1,2-5-1,1 0 1,2 1-1,3-1-27,4 1 0,2-6 0,6-2 1,0-3-1,2-1 0,3 0 1,-1 0-8,1 0 1,-1 0-1,-2 0 1,2 0-1,-2 1 1,0 2-1,-1 1 12,3-2 0,-1 3 0,-4 0 0,-1 2 0,-1 2 0,-2 1 1,-2 1-1,-3 1-36,0-1 1,-4 2-1,-3 2 1,-7 3-1,-9 1 1,-5-1-1,-4-1 1,-1 0-74,-2-1 0,4 1 0,3-3 0,6 1 0,5-2 0,3-3 0,5-3-1880,3 2 1947,3 2 0,1 0 0,0 0 0</inkml:trace>
  <inkml:trace contextRef="#ctx0" brushRef="#br0" timeOffset="164">14516 12517 7569,'-12'-5'484,"7"5"1,4 0 0,4 7-383,-1 3 1,3 1 0,0 1 0,0 0 0,2 3 0,-2 3 0,0 1 0,-3-1-305,0-1 0,2-2 1,-1-4-1,0 1 0,-1-1 202,2 0 0,-2 1 0,3-1 0</inkml:trace>
  <inkml:trace contextRef="#ctx0" brushRef="#br0" timeOffset="165">14847 11672 7569,'-5'-21'310,"-1"4"1,-1 11 0,4 12-138,1 11 0,2 5 0,2 6 0,0 5 0,3 5 0,2 3 0,1 2 0,1 2-185,-1 0 0,2 1 0,-2-2 0,2-1 1,1-3-1,1-3 0,-1-6-158,0-1 0,-3-9 0,0-4 0,1-2 1,1-1-1,0-3 0,-1-2 170,-2 0 0,1 1 0,3 2 0</inkml:trace>
  <inkml:trace contextRef="#ctx0" brushRef="#br0" timeOffset="166">15144 11649 7569,'-6'-23'-28,"1"13"1,5 9-1,1 11 1,1 8 234,2 6 1,4 4 0,-3 6 0,0 2 0,1 1 0,1 2 0,0 2-1,1 0-300,0 0 0,-1 2 1,3-6-1,-1-3 0,-1-3 1,-1-3-1,1-3 0,-2-1-1230,-1-1 1323,-1-5 0,-9 3 0,-1-3 0</inkml:trace>
  <inkml:trace contextRef="#ctx0" brushRef="#br0" timeOffset="167">14859 12118 7569,'-11'-6'172,"5"0"0,6 0 0,8 2 1,6 3-220,5 1 1,3-4 0,5 0-1,4 2 1,0 0 0,1 2-1,-1 0 1,0 2 46,2 1 0,1-1 0,1 3 0</inkml:trace>
  <inkml:trace contextRef="#ctx0" brushRef="#br0" timeOffset="168">15418 12015 7569,'-7'-2'2370,"-1"-1"-2299,0 1 1,-2 6-1,1 8 1,2 2 0,-1 2-1,2 3 1,1 3-132,0 1 1,3-1 0,-2 1 0,3-1 0,1-2 0,1-2-1,3-2 1,3 0-74,-1 0 1,7-7 0,-4 1 0,1-4 0,2-3 0,2-2 0,0-1 114,-1 0 1,-2-1 0,1-3-1,-1-3 1,1-2 0,-2 0-1,-1 1 91,-2-1 1,-4 3-1,1 1-67,-3 4 1,-1 1-1,0 10 1,0 2-1,0 2 1,0 3-1,0 2 182,0 3-293,5-5 0,-4 5 1,4-3-1,-1 2 1,1 4-1,0 0 0,2 2-710,-1-2 0,-2-5 815,3-1 0,-4-5 0,2 3 0</inkml:trace>
  <inkml:trace contextRef="#ctx0" brushRef="#br0" timeOffset="169">15669 11467 7569,'0'-30'91,"2"4"0,0 7 0,3 3 1,0 4-1,2 0 69,-1 1 1,2 5 0,3 2 0,1 2 0,-1 2-1,0 2 1,1 0-223,-1 2 0,1 5 1,-1-1-1,0 2 0,1 1 1,-2 1-1,-1-1 0,-3 0-10,-1 1 0,-1 3 0,-4 2 0,0-1 1,0 2-1,0 0 0,0 1 145,0-2 1,0 4 0,0-5 0,1 2 0,2 1 0,1 0 0,0-1 0,-1 0-28,1-1 0,0-3 0,-3 3 0,2-2 0,1 0 1,-2-1-78,-1-1 0,-1 2 1,0 0-1,0-1 0,0-1 1,0-2-1,0 1-103,0-1 1,0 1-1,2-1 1,0 1-1,3-2 1,2-1-1,2-2 42,1 2 0,-3 0 0,1 0 0,0-2 0,-1 2 0,1 0 0,-1 0 0,1-1-4,0 1 1,-2 5-1,3 1 1,-3 0 0,-1 0-1,-2 2 1,-2 1-35,-1 2 0,0 6 1,0 4 129,0-1 0,-5 4 0,-1-4 0</inkml:trace>
  <inkml:trace contextRef="#ctx0" brushRef="#br0" timeOffset="170">10621 12883 7569,'-10'-2'136,"3"1"0,4 1 1,6 4-1,4 2 1,3 2-1,2 1-4,-1 1 1,6-2 0,2-2-1,4 0 1,2-1 0,4 0-1,2-2 1,3-2-44,1-1 1,0 0 0,8 0-1,3 0 1,3 0 0,3 0 0,3 0-1,2 0-82,4 0 0,-26 2 0,2 0 0,4 1 1,2-1-1,2 1 0,1-1 0,4 1 0,2 1 1,1-2-1,1 1 0,4-1 0,0 1-10,2-2 1,0 0 0,-16 0 0,1-1 0,0 1 0,0-1 0,1 0 0,0 0 0,0 0 0,1 0 0,-1 0 0,1 0 0,0 0 0,0 0 0,1-1 0,0 1 0,1-1 0,0 0 0,1 0 0,1-1 0,1 0 0,0 0 0,1-1-78,0 0 1,0-1 0,1 1 0,0-1 0,0 0 0,0 0 0,0 1 0,-1-1-1,0 0 1,1 0 0,0-1 0,1 1 0,-1 0 0,0 0 0,0-1 0,2 1-1,0 0 1,0 0 0,-2 0 0,1 1 0,-1 0 115,0-1 1,-1 1-1,0-1 1,-2 1-1,-1 1 1,0-1-1,-2 0 1,-1-1-1,0 2 1,-1-1-1,-1 1 1,0 0-1,-1 0 1,0 1-1,-1-1 1,19 1-1,-1 0 1,-3 0-1,-2 0-19,-3 1 0,-2 0 0,-3 0 0,-2-1 0,-3 0 0,-1 0 0,-1-1 1,-1 0-1,-2 0 0,-2 1 0,-2 1 0,-1-1 0,27 1 0,-4 0-72,-3 0 1,-9 0-1,2-1 1,-2-2-1,-2-2 1,-2-1 0,-6-2-36,-1 2 0,-6-4 0,-3 3 0,-5 0 0,-3 0 0,-3 1 0,-3 1 226,-2 0 0,-2-4 0,2 1-93,-5-2 0,-1 3 0,-2-1 1,-2 0-1,0 1 0,-3 0 1,-2 1-249,-1 0 1,1 3 0,0-1 0,-2 2 0,-1-1 0,-2 0 0,-1 0-525,-2 2 0,-3 2 729,-4 3 0,3-3 0,0 3 0,-2-3 0,0-1 0,-2 0 0</inkml:trace>
  <inkml:trace contextRef="#ctx0" brushRef="#br0" timeOffset="171">13180 13237 7569,'-12'-29'31,"6"2"1,2 8 0,3 2 0,1 2-1,0 0 1,-1 2 0,-3 4 0,-5 6 0,-5 1-1,-5 4 1,-4 1 0,-2 6 0,-3 5 0,0 4-1,0 1 1,3-1 105,0-2 0,3 1 0,0-3 0,3 1 0,4-2 0,3-3 0,3-3-126,2 2 1,6 0-1,-1 0 1,6-3 0,4 1-1,4-1 1,6 3 0,5 1-24,4 2 1,-2-2 0,4-1 0,-1-2 0,-2 2 0,-2 1 0,-3 2 1,-2-1 0,2 1 0,-8-1 0,-2 0 0,-6 2 0,-4 1 0,-4 3 0,-4-1 98,-8 0 1,-11 5-1,-4-2 1,-3 1-1,-3 0 1,-1-2-1,-1 0-118,2 0 0,5-4 0,4 0 0,5-4 0,3-4 1,3 0-915,4 1 0,7-5 944,5 2 0,10 3 0,8-1 0</inkml:trace>
  <inkml:trace contextRef="#ctx0" brushRef="#br0" timeOffset="172">13088 13534 7569,'0'-17'71,"2"5"1,1-4 0,6 4 0,4 0 0,3 1-1,2-1 1,1 1 194,-1 0 0,4 3 0,-3 0 0,2 1 0,2 0 0,1 2 0,0 1 0,0 1-206,-2 0 1,-6 6 0,1 2 0,-3 1-1,-5 3 1,-2 2 0,-2 3-160,1 2 0,-5 4 0,-9-1 1,-7 4-1,-5 2 0,-3 2 1,0-2-1,0-1 23,0-1 1,6-1 0,1-3 0,5-3 0,3-1 0,4 1 79,3-2 1,2-7-1,3-3 1,5-1-1,5-1 1,5 2-1,4-2 1,4 0-400,3-2 0,1 0 395,3 0 0,-2 0 0,7 0 0</inkml:trace>
  <inkml:trace contextRef="#ctx0" brushRef="#br0" timeOffset="173">16766 11501 7569,'0'-23'90,"0"5"0,0 3 1,0 2-1,0 2 1,0-1-1,0 1 1,-1 1-1,-3 2 1,-4 6-1,-2 4 1,-1 7-1,-1 4 417,1 2-516,-6 5 0,5-6 0,-4 4 0,4 0 0,1-2 1,3 1-1,0-3-35,-1-2 0,3 0 0,-1-1 0,2 1 0,3-1 0,1 1-65,1-1 0,1 0 0,3 1 71,3-1 1,2-3 0,0-2 0,-1 1 0,0-2 32,3 0 1,-4 2-1,0-2 1,-2 2-1,-3 2 2,-1 1 0,-1 1 1,0 1-1,0-1 0,0 0 1,-1 1-1,-1 1 28,-2 2 0,-4 1 1,3 5-1,0-4 0,-1 1 1,1 0-1,-2 2 44,1 2-72,3 1 1,-5-2 0,4 0 0,1-2 0,2 1 0,1 0 0,1 0 36,3 0 1,-1-7 0,4 3-1,2-4 1,1 0 452,2-1 1,-1-4-817,0-4 0,-4 0 0,-3 1 329,-3 3 0,-11 3 0,-3 2 0</inkml:trace>
  <inkml:trace contextRef="#ctx0" brushRef="#br0" timeOffset="174">17291 12049 7569,'-9'-9'-596,"7"4"596,9 5 0,9 8 0,6-2 0</inkml:trace>
  <inkml:trace contextRef="#ctx0" brushRef="#br0" timeOffset="175">17885 12015 7569,'0'-12'25,"1"2"1,2 1 0,2 3-1,0 0 1,1 1-63,1-1 1,-3 1 0,3 3 0,2-2-1,1 1 1,2 2 0,-1 1 36,0 0 0,6 0 0,1 0 0</inkml:trace>
  <inkml:trace contextRef="#ctx0" brushRef="#br0" timeOffset="176">18593 12003 7569,'0'-14'294,"0"3"1,0 1-208,0 0 1,1 3 0,2 2 0,2 1-1,1 1-87,3 0 0,7 2 0,1 1 0</inkml:trace>
  <inkml:trace contextRef="#ctx0" brushRef="#br0" timeOffset="177">19564 11364 7569,'-11'-23'49,"0"5"1,4 3 0,4 4 0,6 3-1,6 3 1,5 1 0,5 0 0,2 2 0,3 0-19,3 2 0,-3 0 0,3 0 1,-3 0-1,-3 0 0,-2 0 0,-5 2 1,-3 0-42,-4 2 1,-6 5-1,-1-1 1,-6 2-1,-4 1 1,-1 0-1,-1 2 116,1 2 0,1-1 0,1 5 0,2 0 0,2 0 0,3 1 0,0 0-120,2 1 0,0-2 0,2 0 0,0 2 0,3 0 0,0 2 0,2 0-13,-1 0 0,-2 0 0,3 0 0,1-1 1,0 1-1,-1-1 0,2-2 0,1-1-25,2 1 0,-1 1 1,1-1-1,-1-1 0,0 1 1,1 2-1,-1 0 45,1-3 0,-2-2 1,-1-3-1,-3 2 0,-1-1 1,-1 0-1,0 0 0,0-1 149,-2-1 0,-6 0 0,-5 1 0,-3 1 0,-5-1 0,1 0 0,-2 0-178,0 1 0,4 1 0,-1-2 1,2 3-1,3 1 36,3 2 0,2 1 0,5 2 0</inkml:trace>
  <inkml:trace contextRef="#ctx0" brushRef="#br0" timeOffset="178">20946 11250 7569,'-12'-23'44,"6"1"1,2 3 0,2 4 0,-2 2-1,-4 3 1,-3 2 0,-4 6 0,-6 4-1,-3 7 1,-4 5 0,-1 7 0,-1 3 0,1 4 754,2 1-854,8-4 0,2 3 1,7-4-1,3 2 1,3 0-1,3-2 1,1-2-1,1-4-47,3-2 1,2-1-1,7-3 1,2-1-1,4-1 1,2-1-1,2-2 1,0-2 61,0-3 1,-1-1 0,-2-1 0,-1 0-1,0 2 1,-1 0 0,-3 2 82,-2-1 0,2 2 1,0 0-1,-2 1 1,-3 2-1,-2 1 1,-1 1 85,-1 2 0,3 4 0,-5-1 0,-1 4 0,-2 3 0,-1 2 0,0 2 1,0 5-57,0 2 1,-1-3-1,-2-1 1,-2-1-1,0-2 1,0-3 0,1-4-3,-1-4 0,4 1 0,-3 0 0,3-3-156,1 0 1,1-3-1,2-1 1,3-2-1,3-2 1,3-2-1,2 1-299,3 0 0,1 1 0,3-2 384,-2 0 0,3 6 0,-4-2 0</inkml:trace>
  <inkml:trace contextRef="#ctx0" brushRef="#br0" timeOffset="179">21825 11901 7569,'-24'-35'117,"3"11"1,10 5 0,4 5-1,3 3 1,1-1 0,1 1-106,-2-1 1,0 5 0,6 1 0,1 2-1,6 5 1,5 5 0,5 4-13,3 2 0,6 4 0,1 2 0</inkml:trace>
  <inkml:trace contextRef="#ctx0" brushRef="#br0" timeOffset="180">22408 11809 7569,'0'-28'202,"0"9"0,0 0 0,1 5 0,3 3 0,3-1-139,4 1 0,0 5 0,0 2 0,1 3 0,-1 1-1345,1 0 1282,-6 5 0,9 1 0,-2 5 0</inkml:trace>
  <inkml:trace contextRef="#ctx0" brushRef="#br0" timeOffset="181">22979 11832 7569,'0'-23'79,"1"7"0,3 3 1,2 4-1,2 1 1,-1 2-1,2 1-22,1 0 1,2 4-1,-1-3-57,1 3 0,-1 11 0,1 2 0</inkml:trace>
  <inkml:trace contextRef="#ctx0" brushRef="#br0" timeOffset="182">23847 11295 7569,'0'-23'-23,"0"6"0,1 3 0,3 4 0,3 3 0,4 2 0,-1 1 1,-1 0-1,-2 1 0,2 0 0,1 2 0,2 1 133,-1 0 0,1 0 1,0 0-1,2 1 1,1 3-1,-1 2 1,-1 2-1,-2 0 0,1 0-135,-1 3 1,-3-4 0,-2 1-1,-1 1 1,-2 1 0,-4 1-1,-7 1 200,-7-1 0,-4 6 0,-3 2 0,1 2 0,-2 2 0,1 0 0,2 0-41,0 0 0,3-1 0,2 3 0,3 0 0,5 0 0,3-2 0,3-3-120,1 1 1,1-1 0,3 0 0,5-2 0,3-1 0,5-2 0,1 0 0,3 0-105,5-1 0,-2-1 0,4-2 0,0 2 0,1 1 0,1 2 0,-1 1 0,-1 1-4,-2 0 0,-2-3 0,-1 2 0,-2 1 0,0 0 1,-2 2-1,0 2 180,-2 1 0,4 0 1,-6-1-1,-1 1 1,-1 1-1,-3 2 1,-3 0 151,-3 0 1,-3-1 0,-3 1 0,-7 1-1,-10 1 1,-10 2 0,-9-3 0,-9 3-254,-9-1 1,26-16 0,-1 1 0,-2 1 0,-1 0 0,0 0 0,0 0 14,0 0 0,-1 0 0,-3 1 0,0 1 0,-37 12 0</inkml:trace>
  <inkml:trace contextRef="#ctx0" brushRef="#br0" timeOffset="183">11752 11661 7569,'-5'-12'25,"2"0"0,-4-2 1,-1-2-1,1 2 1,-1 2-1,-1 0 1,-2 1-1,-3 1 1,-3 1-1,1 1 1,-2-1-1,0-1 1,-2-1-1,-2 1 1,-1 1-1,-1 2 1,-1 2 200,-2 3 0,-1 1 0,3 1 0,-3 0 0,-1 1 0,-2 3 0,0 5 0,-2 4 0,-3 7-227,1 1 1,-5 7-1,2 4 1,2 5 0,1 3-1,4 3 1,1 2 63,2 2 0,2 2 0,3-1 0,1 3 1,5 0-1,5 1 0,7-1 0,4 1-51,1 0 0,6-4 0,6 3 1,7-2-1,6 1 0,7-2 1,5-1-10,4-1 1,5-6-1,4-3 1,3-5 0,4-6-1,3-3 1,2-5 0,0-7-2,0-6 1,-2-5-1,-6-5 1,-2-5 0,-1-6-1,-3-5 1,-2-5 76,-4-6 0,-3-1 0,-6-9 0,-2-2 1,-5-6-1,-4-8 0,-13 26 0,-2-1 237,0 0 0,-2-1-296,-2-4 0,-2 0 0,-1 3 1,0 0-1,-4-4 0,-2-1 0,-2 1 1,-2 1-1,-3 0 0,-2 1 0,-2 0 1,-3 0-1,-2 2 0,-2 1-264,-1 0 1,-2 2 0,-4 2 0,-2 3 0,-1 2 0,-1 3 0,1 1 0,0 2 0,0 4 0,0 1-40,2 2 1,0 2-1,-28-1 1,-2 6-1</inkml:trace>
  <inkml:trace contextRef="#ctx0" brushRef="#br0" timeOffset="184">5254 11752 7569,'-17'-28'37,"-1"-1"1,1 1 0,1 4 0,4 4-1,0 1 1,1 0 0,-2 0 0,-2-1-1,-5 1 1,-5 2 0,-2 0 0,-3 5-1,-1 3 1,-4 5 0,-3 3 178,-4 1 1,-6 2 0,-1 6 0,1 7 0,-1 7 0,1 4 0,0 5 0,3 2 0,6 2-149,4 3 1,2 8-1,3 7 1,6 6 0,14-28-1,1 1 1,1 2-1,1 1 1,1-1 0,2 1-1,1 1 1,1-1-99,1 1 0,1 1 1,1 0-1,3 1 1,-1 1-1,2 0 0,2-1 1,0-1-1,3-2 1,1-1-1,1-2 0,2-1 1,2 0-1,1-1-68,1 1 1,1-1 0,3-1 0,2-2 0,-2-3 0,0 0 0,25 20 0,4-4 0,1-5-1,1-6 1,2-4 116,1-6 0,5-8 0,1-7 0,0-5 0,0-7 1,-3-7-1,-4-7 85,-1-4 0,-7-9 0,-2-8 0,-5-5 0,-6-5 0,-4-5 0,-16 28 0,-2 0 0,-1-3 0,-2 0 4,-1-2 1,-1-1 0,-2-3 0,-2-1 0,-1-3 0,-2 0 0,-1-2 0,-1 1 0,-4-2 0,-1 0 0,-3 2 0,-2 0 0,-2 1 0,-3 0-310,-2 2 1,-3 1 0,-1 5-1,-3 2 1,-5 2 0,-3 3-1,-2 5 1,-2 2-209,-1 3 1,-3 4-1,-8 5 1,-2 3-1,-58-4 1</inkml:trace>
  <inkml:trace contextRef="#ctx0" brushRef="#br0" timeOffset="185">4226 14345 7569,'-22'-2'87,"3"0"1,4-2 0,3 3 0,4 2-1,0 4 1,0 1 0,1 3 0,0 1 0,1 3-1,1 2 1,-1 3 0,1 2 0,-1 2 0,4 2-1,1 0 71,1 0 0,0 3 1,0 0-1,0-1 1,0 1-1,0 0 1,0-2-1,0-1 0,0-1-124,0 0 0,0 0 1,0-1-1,0 1 1,0 0-1,1-1 1,1-3-1,4-3 18,0 1 1,3-5 0,5 4 0,2-5 0,2-3-1,2-3 1,2-1 0,2-1-112,3 0 0,-2-3 1,4-3-1,0-2 1,-1-1-1,0-3 1,-2 0-1,-4 0-408,-3 2 0,2-1 1,-6-3-1,-1-1 0,-3 1 1,-3-1 466,-4 1 0,-3 0 0,-1-1 0</inkml:trace>
  <inkml:trace contextRef="#ctx0" brushRef="#br0" timeOffset="186">4260 14756 7569,'-23'0'203,"2"0"0,2 0 0,3 0 0,5-2 68,3-1 1,4 1 0,8-1-1,4 0 1,3 1 0,5-2-1,3 0-256,2-1 0,6 2 0,1-3 1,0 0-1,1 1 0,-1-1 1,-2 3-1,-3-1-411,-2 0 1,-4-1-1,4 2 1,-4-2 0,1 0 395,0 0 0,-4-4 0,2 3 0</inkml:trace>
  <inkml:trace contextRef="#ctx0" brushRef="#br0" timeOffset="187">4123 14379 7569,'-18'-22'116,"4"3"1,7 4 0,5 2 0,6 3 0,4 1 0,4 2 23,6-2 1,5-1 0,5-2-1,5 2 1,5 1 0,1 3-1,2 0-293,0-1 0,-6 5 1,1-2-1,-5 3 1,1 1-1,1 0 0,1 0 1,1 1 152,-1 3 0,0-3 0,0 4 0</inkml:trace>
  <inkml:trace contextRef="#ctx0" brushRef="#br0" timeOffset="188">4842 14242 7569,'-11'-4'100,"0"0"0,0 0 0,3 1 0,0-1 0,-1 1 176,-1 2 0,-1 6 0,-1 3 0,-1 3 0,-1 6 0,-2 4 0,-1 6-254,1 2 1,1 1 0,5 5 0,2-1 0,4 0 0,3-1 0,1-1-1,1-2-114,3 2 1,2-4-1,6-1 1,0-4 0,2-4-1,3-3 1,1-2 36,2-3 0,2 2 1,0-8-1,2 0 1,2 0-1,2-3 1,0-5-1,1-6 110,0-5 1,-4 0 0,2-3 0,-3-1 0,-1 0 0,-1-2 0,-3-2-105,-4-1 0,-4-3 0,-3-1 1,-4 0-1,-3 1 0,-2 0 1,-4 5-1,-7 4-643,-6 5 0,-9 5 692,-8 3 0,1 8 0,-5 3 0</inkml:trace>
  <inkml:trace contextRef="#ctx0" brushRef="#br0" timeOffset="189">4763 14790 7569,'0'8'555,"1"-1"1,3 2-497,3 1 1,7-2 0,3 0-1,0-1 1,5 1 0,2-2-1,4 0 1,0 0-42,0-1 0,4-2 0,-3-3 0,1 0 0,1 0 0,-1 0 0,-1-1 0,-2-1-108,-3-2 0,-1-5 1,-2 1-1,0-2 1,-3-1-1,-2-2 1,-2-1-140,-1-1 1,-2-5 0,1 0-1,-2-1 1,-1-2 0,-3-1-1,0-3 142,1-3 1,-4 1 0,4-1 0,-2 3 0,-3 2 0,0 4 0,-2 3 0,0 2 348,0 2 0,-2 6 0,0 3 1,-3 1-1,-2 0 0,0 3 25,0 4 1,-3 3 0,4 7 0,0 2-1,1 4 1,1 2 0,0 2 0,1 0-265,2 0 1,1 0 0,1 0 0,3 0-1,4-2 1,2-1 0,3-2-28,2-1 0,-1-3 1,5-7-1,1-2 0,2-1 1,2 0-1,3-3 0,3-3 77,3-6 0,1-3 0,0-3 0,1-3 0,-2-1 0,-3-2 1,-3-1-55,-3-2 0,-2 0 1,-3-1-1,-4-2 1,-4-2-1,-2 1 1,-3-3-1,0 2-138,-4 1 1,-6 1 0,-2 7 0,-2 4 0,1 3 0,-2 4-393,-1 0 1,-1 7 0,4 1-1,3 7 511,3 7 0,11-1 0,3 3 0</inkml:trace>
  <inkml:trace contextRef="#ctx0" brushRef="#br0" timeOffset="190">6144 14779 7569,'-6'1'226,"1"1"0,1 1 0,0-4 0,2-6 1,1-3-1,2-3 0,3-2 44,3-4 1,5-2 0,2-3 0,1-2 0,-1-2 0,-1-1 0,-2-3 0,0-2 0,1-4-374,-1-4 0,-3 0 1,-2-2-1,1-2 1,-2 2-1,0 1 0,-3 1 23,-1 1 0,-1 7 1,0 8-1,0 6 0,0 5 567,0 2-483,0 7 1,0 7 0,0 11 0,2 7 0,0 6 0,3 5-1,2 6-44,2 6 1,2 0 0,3 7-1,1-2 1,0-1 0,1 0-1,0-2 1,1-2-156,-1-4 0,-1-8 0,-3-4 0,-1-5 0,1-3 0,-1-1 0,0-3-961,1-2 674,-6 0 0,1-1 97,-4 0 1,-1-3 384,1 0 0,-11-6 0,-5 3 0</inkml:trace>
  <inkml:trace contextRef="#ctx0" brushRef="#br0" timeOffset="191">6259 14664 7569,'-17'-11'264,"1"3"0,-3 1 0,3-1 0,5 1 0,3-1 57,5-1 1,3 4 0,3 0 0,6 1 0,6 0 0,7 0-1,5-1-349,2-2 0,0 0 1,3 0-1,-2-1 1,2 1-1,1-1 1,1-1-1,-1-1-277,-2-2 0,-2-3 0,-4 0 0,2 0 0,0 0 0,-1-2 0,1-1 129,-2-2 1,-4-2 0,-4 0 0,0 0-1,-3 2 1,-3 2 0,-3 1 0,-4 4 355,-3 0 1,-1 5-1,-1 2 1,-3 1 0,-4 2-1,-2 2 166,-1 1 1,-1 1-1,1 3 1,1 5-1,1 5 1,2 4 0,1 2-1,1 2-285,0 2 1,1 1 0,4-2 0,0 0-1,1 1 1,3 1 0,4 1-211,2-5 1,3 2-1,1-5 1,2 0 0,2-5-1,2-2 1,0-5-1,1-1 18,-2-2 0,4-2 0,3-1 1,0 0-1,-1-1 0,0-3 1,3-4-292,1-2 1,-3-1 0,1-2-1,-3-1 422,-2-1 0,1-11 0,0 2 0</inkml:trace>
  <inkml:trace contextRef="#ctx0" brushRef="#br0" timeOffset="192">7252 14230 7569,'-11'-11'84,"1"0"1,1 0-1,2 3 1,2 0 0,2 0-1,-1 1 699,0-1 0,-1 7 1,2 2-1,0 8-681,0 5 0,2 7 0,1 1 0,0 5 1,0 1-1,0 1 0,0-1 0,0 1-233,0 0 1,4-4-1,2 2 1,3-4-1,3-4 1,1-4-1,0-2-60,-2-2 0,4 1 0,2-2 0,-1-2 0,2-5 0,-1-1 0,0-2 0,0 0-66,-1 0 0,4-5 0,-4-3 1,1-4-1,0-1 0,0-4 1,1-1-64,-1-2 0,1 1 0,2-3 0,-1-2 0,0-1 320,-1-3 0,9-1 0,-3-5 0</inkml:trace>
  <inkml:trace contextRef="#ctx0" brushRef="#br0" timeOffset="193">7675 14185 7569,'-1'-22'65,"-2"3"1,-3 4-1,-3 2 1,-4 2 0,0 1 379,1 2 1,0-1 0,1 5 0,1 3-1,2 4 1,4 4-316,3 3 1,1 2 0,1 0 0,3 2 0,4 3-1,2-1 1,1 2 0,2-1-248,2-1 0,-2-1 0,3-3 0,0-2 0,0-1 0,2-3 0,2-1 0,0-2-110,0-2 0,0-1 0,-4-1 0,2-3 0,2-4 0,1-2 0,-1-2 182,-1-4 0,-1 4 0,2-5 0,-2 2 0,-2 0 1,-3 1 266,-4 1 1,-5 7 0,-9 3 0,-5 7 0,-6 7 0,-1 7 1,-4 4 1,0 2 0,-1 2 0,3 4 0,3 0-1,0-1 1,2 0 0,3 1-371,2 1 0,3 1 0,-3 0 0,2-3 0,2 0 0,2-1 146,-2 0 0,3-1 0,-3-4 0</inkml:trace>
  <inkml:trace contextRef="#ctx0" brushRef="#br0" timeOffset="194">9091 14333 7569,'-11'-11'160,"-1"-4"0,2-1 1,2 2-1,5 2 1,1 0-1,2 1 1,0-1-1,2 2 0,0 4 1,2 6-1,-2 6 1,0 6-1,-2 4 93,0 7 1,0 1-1,0 5 1,0 0-1,0 1 1,0 0-1,0 1 1,1-1-317,3 2 1,2-4 0,6-2 0,0-2-1,4-2 1,3-3 0,3-4 0,5-3 9,3-5 1,5-2 0,3-6 0,2-3-1,2-3 1,-1-3 0,-2-2-231,-2 1 1,-3-1 0,-3 1-1,-6-2 1,-5-1 0,-4-1 282,-4 1 0,5-9 0,1-1 0</inkml:trace>
  <inkml:trace contextRef="#ctx0" brushRef="#br0" timeOffset="195">9673 14048 7569,'-11'-23'721,"5"1"0,2 6-466,3 8 1,1 9 0,1 15-1,1 3 1,4 4 0,0 3-1,1 6 1,1 3-349,0 3 0,-4 4 1,2-2-1,0-1 1,-1-1-1,2-4 1,-2-3-1,0-3-600,-3-3 0,0-2 0,-1-4 0,1-3 693,2 1 0,5-4 0,-3 3 0</inkml:trace>
  <inkml:trace contextRef="#ctx0" brushRef="#br0" timeOffset="196">9959 14116 7569,'-17'-23'835,"10"8"0,1 8-700,7 9 0,1 7 1,6 4-1,1 2 0,1 4 1,1 2-1,1 4 0,-2 0-235,-2 2 1,2-1-1,-4-3 1,2-1-1,-2-3 1,0-4-1,-1-2-60,1-2 0,-1-1 0,-2-2 0,5-4 0,2-3 1,2-1-1,0 0 144,4 0 1,-2-5 0,3-4 0,1-4 0,0-3 0,1-2 0,0-2 150,0-2 1,-5 1-1,0 1 1,-4 5-1,-4 3 1,-1 0 78,-2 1 0,-7 4 0,-5 5 0,-5 4 1,-5 7-1,-2 6 0,-2 7-52,0 3 1,4 3 0,1-2 0,2 2-1,2 1 1,2 1 0,5 1 0,3-2-320,3-1 0,6 2 0,4-4 1,5-3-1,6-4 0,5-3 0,6-3-140,2-4 0,5 0 1,1-6-1,2 0 0,2-2 1,0-1 296,-1 0 0,2 0 0,-3 0 0</inkml:trace>
  <inkml:trace contextRef="#ctx0" brushRef="#br0" timeOffset="197">10644 14116 7569,'-18'-23'498,"7"8"1,7 9 0,3 11-210,1 8 0,0 8 0,0 1 1,-1 4-1,-2 4 0,-1 1 0,2 4 1,-1 1-313,-1 2 1,3 0 0,-1-5 0,4-2 0,6-4 0,3-3 0,3-3 0,3-2-198,0-4 0,3-6 0,4-2 0,1-2 0,3-3 0,0 0 1,0-2-297,-3 0 0,-1-4 0,-2-1 0,-2-2 516,-1-2 0,-5-6 0,3-3 0</inkml:trace>
  <inkml:trace contextRef="#ctx0" brushRef="#br0" timeOffset="198">10530 14402 7569,'-18'-12'0,"3"5"0,9 0 0,4 1 0,6 1 0,4 0 0,5 1 0,4-1 10,5-3 0,3 2 1,4-2-1,7-1 1,2-1-1,3-1 1,-2 0-1,0-1 86,-2 1 0,-3 1 1,-3 1-1,-6 1 1,-3-1-1,-6-1 1,-3-1-1850,-7-1 1753,-3 1 0,-8-6 0,-2-1 0</inkml:trace>
  <inkml:trace contextRef="#ctx0" brushRef="#br0" timeOffset="199">10781 14082 7569,'-29'0'-56,"-1"-1"0,7-2 0,5-1 1,5 1 295,6-3 0,12 1 0,11-4 1,8 3-1,8 0 0,5-1 0,5 0 1,2-1-245,2 1 1,0 0 0,-2-2 0,-1 3 0,-1 0 0,0-1 0,-3 0 0,-4-1-5,-8 0 0,-4 6 0,-4-2 1,-5 4 229,-5 4 1,-5 4 0,-8 7 0,-5 5 0,-3 5 0,-4 6 0,2 2-168,2 1 1,-2 0 0,1 1-1,3-1 1,1 2 0,1-1 0,2 1-1,1-3-197,2 0 0,3-6 0,4 0 0,4-4 0,2-4 0,3-4 0,2-3 76,4-5 1,3-2 0,0-5-1,3 0 1,0 0 0,2 0-1,-2-1 1,-1-1-194,-1-2 0,0-5 1,0 2-1,-2 0 1,-1-2-1,-2-2 259,-1-3 0,8-7 0,-1 4 0</inkml:trace>
  <inkml:trace contextRef="#ctx0" brushRef="#br0" timeOffset="200">11684 13991 7569,'-18'-16'949,"4"1"-698,5 1 0,4 12 0,5 5 0,1 6 0,3 4 0,4 1 0,2 2 0,1 2-326,1 3 1,3 0 0,0 1 0,0-2-1,2-2 1,0-2 0,3-2 0,-3-1-199,0-2 1,2-4 0,-3-4 0,1-1 0,1-2 0,-1 0 0,2-2 44,-1-1 1,2-4-1,-3-4 1,-1-1-1,1 1 1,-4 0 312,-4-1 0,-3 2 0,-9 2 0,-7 6 0,-5 4 0,-5 7 256,-2 5 0,-1 4 0,0 6 1,2 3-1,1 2 0,0 1 0,1 1-313,2 1 0,-4-3 0,5 1 1,-2 3-1,-1 3 0,0 2-28,0-1 0,0-2 0,-4-1 0</inkml:trace>
  <inkml:trace contextRef="#ctx0" brushRef="#br0" timeOffset="201">13454 14333 7569,'-23'-34'55,"6"5"1,6 3 0,6 6 0,4 5 0,1 2 0,0 2 0,0-1 0,-2 2 0,-1 3 0,-5 4 0,-2 7 0,-3 6 0,-1 5 0,-2 3 0,-2 2 231,-2 2 0,2 1 0,0 0 0,2-2 1,2-1-1,2-2 0,3-1 0,3-3-261,1-2 1,2 0-1,8-2 1,7-3-1,7-3 1,6-2 0,7-2-37,5 0 1,7-7-1,6-3 1,-2-5 0,-1-3-1,-3-2 1,-3-3-67,-7-4 1,-5 2 0,-7-6 0,-3 0 0,-5-2 0,-5-2 0,-8 2 0,-7 2-27,-10 0 0,-9 11 0,-7 1 0,-6 6 0,-5 6 0,-3 3 1,2 4-72,0 4 1,9 3 0,6 7-1,8 3 1,7 2 0,5 5-1,5 5 173,3 4 0,11 1 0,3 1 0</inkml:trace>
  <inkml:trace contextRef="#ctx0" brushRef="#br0" timeOffset="202">13933 14150 7569,'-22'-21'185,"3"3"0,2-5 1,3 7-1,4 3 169,0 2 1,5 6-1,1 5 1,3 7-1,1 7 1,1 5 0,3 4-1,5 2-285,5 2 1,5 4 0,6-5 0,3 0 0,1-2 0,3-3 0,1-2-133,1-4 0,3-3 0,0-4 1,-2-5-1,3-1 0,0-4 0,2-1 1,-5-6 27,-3-5 1,-4-4 0,-7-6 0,-2-3 0,-3-3 0,-5-5 0,-3-1-85,-4-2 0,-3-6 0,-1 4 0,0-1 0,0 4 0,-1 6 1,-2 5-1,-1 6-446,2 5 0,2 7 0,3 4 0,6 3 1,7 2 564,6 3 0,1 3 0,5 4 0</inkml:trace>
  <inkml:trace contextRef="#ctx0" brushRef="#br0" timeOffset="203">14927 13991 7569,'-11'-30'170,"0"8"1,4 9-1,3 8 83,3 9 0,1 10 0,0 6 0,0 5 0,0 6 1,0 3-1,0 3 0,0 0-248,0-4 0,1 1 1,2-5-1,0 0 1,1-3-1,0-5 1,0-3-1,-2-2-1035,0-2 0,-2-1 1030,0-2 0,-11 1 0,-1-1 0</inkml:trace>
  <inkml:trace contextRef="#ctx0" brushRef="#br0" timeOffset="204">14504 14036 7569,'-3'-15'134,"0"0"1,7 2 0,10 3 0,11 4 0,8 1 0,5 1 238,4-1 0,4 3 0,3-3 0,5 1 1,2-1-1,-1 0 0,-1 0-558,-5 3 1,-6 0 0,-3 2 0,-4 0 0,-4 2 184,-3 2 0,-7-3 0,-6 4 0</inkml:trace>
  <inkml:trace contextRef="#ctx0" brushRef="#br0" timeOffset="205">15635 13956 7569,'-11'-34'55,"4"6"1,2 7-1,2 7 1,-3 6 0,0 2-1,-3 1 1,-3-2 0,-6 2 226,-5 0 1,-4 1 0,1 6 0,-5 3 0,-2 6 0,0 7-1,3 3 1,2 3-99,0 3 0,8 1 0,-2 4 0,6-2 0,4 1 0,4-1 0,3 1-239,3 0 1,6 1 0,5 0 0,5-3-1,6-1 1,5-4 0,4-4 0,2-5-120,-1-2 1,1-5 0,3-2 0,0-1 0,1-2 0,-1-2 0,-1-2 117,-3-3 1,2-2 0,-5-6 0,-2-1 0,-1 0 0,-2-3 0,-3 2 0,-4 0 157,-2-1 0,-6 4 0,0-2 0,-2 4 23,-3 0 0,-2 4 1,-4 3-1,-3 4 1,-2 6-1,1 3-141,4 4 1,-1-2-1,2 2 1,1-1 0,4 0-1,4 2 1,3-3-1,5 0 0,2-1 1,5-2 0,4-1 0,3-3 0,1-1 0,3-2 0,1-2 23,1-1 0,0-5 1,1-3-1,-1-2 0,-1-3 1,-1-2-1,-2-4 1,0-4 42,0-3 1,-4-4 0,-7-4 0,-5-1 0,-6-2 0,-9-1 0,-12 1-149,-12 1 0,-11 8 0,-15 6 0,-5 6 0,-3 8 0,-1 5 0,3 6 0,5 5-871,6 6 0,7 5 968,9 8 0,-3 2 0,3 6 0</inkml:trace>
  <inkml:trace contextRef="#ctx0" brushRef="#br0" timeOffset="206">16572 14367 7569,'-12'-11'140,"2"0"1,4-1 0,4 1-1,6-1 1,1 1 0,0 0 43,-2-1 1,2-3 0,0-2 0,0 0 0,2-5 0,-2-2 0,0-4 0,-3-1-172,0-3 1,-2 0 0,0-1 0,0 2 0,0-2 0,0 3 0,0 4 0,0 6 106,0 2 0,0 3 0,0 3-186,0 1 1,3 6 0,2 6-1,2 8 1,2 5 0,1 1-10,1 1 1,2-3 0,1 2-1,2-2 1,3-2 0,4 0 0,4-3-1,2-1 75,3-2 0,1-1 1,0-4-1,-2-2 0,0-1 1,-1-5-1,0-2 33,-4-2 0,-2 1 1,-2-2-1,-3-1 0,-4-2 1,-2-1-1,-3 1 0,-1 2 142,-1 1 1,-6 2-1,1 2-155,-6 5 1,-3 7 0,-6 12 0,1 4-1,-1 4 1,2 3 0,1 5 0,3 2-112,1 1 1,1 4 0,4 0 0,0 0 0,0-1 0,1-1 0,3-5-368,4-1 1,2-4 0,0-4-1,-1-2 1,-1-2 457,1-2 0,1 0 0,1-5 0</inkml:trace>
  <inkml:trace contextRef="#ctx0" brushRef="#br0" timeOffset="207">17371 13854 7569,'-5'-35'217,"-1"7"0,-4 5 0,1 7 0,1 6 1,0 6 36,2 8 0,1 10 0,4 6 0,-2 5 0,-1 6 1,3 3-1,2 3-273,3 1 0,9 0 1,0-4-1,3 1 0,6-2 1,3-3-1,4-3 0,2-4-184,-1-4 1,1 0 0,2-7 0,-2-3 0,0-1 0,-1-3 0,-1 0-346,-2-2 0,-3-3 0,-1-4 548,0-4 0,-5-2 0,-2-1 0</inkml:trace>
  <inkml:trace contextRef="#ctx0" brushRef="#br0" timeOffset="208">17337 13979 7569,'-39'0'105,"8"-1"1,2-2 0,7-2 0,7 0 0,4-1 42,3-1 1,9 1 0,11-1 0,7 1 0,6 3 0,6-1 0,2 0 0,2 0-257,3 0 0,-1-1 0,4 3 0,-3-2 0,-5 0 0,-5 0 0,-6-1 0,-1 0 108,-2 0 0,-5-4 0,2 3 0</inkml:trace>
  <inkml:trace contextRef="#ctx0" brushRef="#br0" timeOffset="209">17405 13671 7569,'-22'-12'-36,"9"0"0,5-2 0,6-2 0,4 3 0,6 0 0,8 3 184,8 2 0,3-1 1,6 5-1,4 2 0,1 1 1,3 1-1,-2 0 0,0 0-232,-2 0 1,-1 0-1,-3 0 1,-2 0-1,-1 0 1,-3 0-1,-2 0 1,-4 0-217,-2 0 0,-5 0 1,1 0-1,-2 0 0,-2 0 300,1 0 0,-3 0 0,-5 0 7,-8 0 1,-5 0-1,-3 1 1,1 1-1,-2 3 1,-1 1-1,-2 0 168,-2 0 0,3 2 0,-3 3 0,2 1 0,3-1 0,3 1 0,3-1 0,2 0 4,3 1 1,6 0 0,5 4 0,6 3-1,8 2 1,7 2 0,7 1-172,5 3 0,6-2 0,0 4 0,-5-1 0,-6-2 0,-6-2 1,-5-1-58,-4 0 0,-4 3 1,-8 1-1,-3-2 1,-5 1-1,-9 0 1,-9 5-1,-8 2-5,-7 1 1,-11-4-1,-6 0 1,-6-2-1,22-15 1,0-1-1,-2 1 1,-2-1 53,-1 2 0,-2-1 0,0-1 0,-1 0 0,-40 16 0</inkml:trace>
  <inkml:trace contextRef="#ctx0" brushRef="#br0" timeOffset="210">4191 16023 7569,'-16'-19'218,"3"2"0,6 0 0,0 3 0,2 2 0,0 3 0,3 6 0,2 12 0,2 11 0,2 9 0,-1 4 157,-2 2 0,3 4 1,1 3-1,0 1 1,1 0-1,0-2 0,3-1 1,1 0-1,2 0-343,-1 1 1,1-5 0,-2-1-1,-1-4 1,-2-4 0,2-1-1,0-2-189,-1-1 1,1-2 0,-6-2 0,1-3 0,0-4-1,0 0-1384,-2-1 1,-2-5 1540,-3-2 0,-4-13 0,-4-3 0</inkml:trace>
  <inkml:trace contextRef="#ctx0" brushRef="#br0" timeOffset="211">4009 16058 7569,'-12'-28'193,"2"5"1,3-1 0,3 4-1,2 1 1,4-1 0,2 3 0,3 0 101,3 3 1,3-2 0,3 1 0,6 1 0,6 1 0,4 1 0,3 2 0,2 3-276,2 3 1,1 3 0,3 1 0,-3 1 0,-1 3-1,-5 3 1,-4 3 0,-2 3-158,-2 2 0,-4 3 1,-3 5-1,-5 1 0,-5 3 1,-5 2-1,-4 1 43,-4 1 1,-6-1 0,-6 3 0,-3-1-1,-4-2 1,-4 1 0,-2-1 0,-3 0-52,-1-2 1,-5-2 0,0-3 0,0 0 0,0-2 0,1-2 0,5-3-1376,8-4 1520,7-5 0,0 3 0,-1-4 0</inkml:trace>
  <inkml:trace contextRef="#ctx0" brushRef="#br0" timeOffset="212">4648 16309 7569,'-11'-11'2121,"5"5"-1953,2 6 1,2 6-1,4 6 1,2 3-1,4 5 1,5 1 0,2 2-1,-1 0-207,-1 0 0,-2 3 0,1 0 1,-2-4-1,-1-1 0,-3-2 1,-1-1 81,-2-3 0,-2-2 1,-1-2-1,-1-1 186,-3-2 0,-2-3 1,-6-5-1,1-1 1,-1-3-1,1-3 0,0-2-157,-1-2 0,2 1 0,1-9 0,3-1 0,1-3 1,2-3-1,3-2 0,5 1-298,7-1 0,0-2 1,9 5-1,1 2 0,5 0 1,2 4-1,3 2-524,1 3 0,3 5 1,0 2-1,5 2 750,3 3 0,5 6 0,8 2 0</inkml:trace>
  <inkml:trace contextRef="#ctx0" brushRef="#br0" timeOffset="213">5539 15841 7569,'-4'-15'140,"-1"-1"0,0 2 1,0 2-1,3 0 0,0 1 1,2-1-1,2 2 1,0 1 104,2 2 1,0 5 0,-4 2 0,0 7 0,0 3 0,0 3 0,0 2-159,0 4 0,-5 6 0,-3 4 0,-2 3 0,-2 5 0,1 2 0,0 4-45,-1 2 1,1 1 0,-1-1 0,2 1 0,3-2 0,3 0 0,2-4 0,2 1-87,0-1 0,2-7 0,2 0 0,4-3 1,6-5-1,5-1 0,3-2-21,1-3 0,4-3 0,0-4 0,1-2 0,2-1 0,-3-3 0,1-1 0,-2-1-365,-2 1 0,-1-4 0,0 3 0,-2-3 430,-2-1 0,-2 5 0,-6 2 0</inkml:trace>
  <inkml:trace contextRef="#ctx0" brushRef="#br0" timeOffset="214">5847 16035 7569,'-20'-23'476,"5"1"1,7 3-139,6 4 1,2 9-1,0 7 1,0 9-1,0 8 1,1 4-220,3 0 0,-3 10 0,3 2 0,-3 2 0,0-2 0,2-1 0,1-1 0,-2 1-128,0-1 0,1-6 0,1 1 0,0-3 0,0-2 1,0-3-1,-1-4 50,3-2 0,-4-3 0,4-1 1,1-3-1,-1 0 0,3-1 0,1 1 42,2-4 1,3-1 0,1-1 0,3 0 0,5-1 0,4-3-1,3-2 1,-1-2-129,2 1 1,1-1-1,0-2 1,-3 1-1,-3 3 1,-4-1-1,-4 2-1606,-4 0 1,-5 3 1650,-6 5 0,-10 4 0,-12 4 0</inkml:trace>
  <inkml:trace contextRef="#ctx0" brushRef="#br0" timeOffset="215">5813 16366 7569,'-23'-5'177,"6"-4"1,3-4 0,5 3 0,6 0 0,6 0 0,6 0 64,5 2 0,1-2 1,6 2-1,5-2 1,2-1-1,3-1 1,2 1-1,2 1-291,-1 2 1,-4 3 0,0 5 0,-1 0-1,-3 0 1,0 0 0,-6 0-1534,-2 0 1582,-3 5 0,-3 2 0,-1 4 0</inkml:trace>
  <inkml:trace contextRef="#ctx0" brushRef="#br0" timeOffset="216">5870 16092 7569,'-29'-23'160,"11"2"0,11 2 0,4 3 0,4 4 0,5 0 0,4 1 0,4-1 1,1 0 173,1-4 0,2 4 0,6-3 1,2 2-1,2 3 0,2 1 0,4 2 1,3 2-385,0 3 1,-5 1 0,-3 1 0,-1 0 0,-2 0 0,1 0 0,0 1-1944,-2 3 1993,-1 2 0,-1 0 0,0-1 0</inkml:trace>
  <inkml:trace contextRef="#ctx0" brushRef="#br0" timeOffset="217">6498 15624 7569,'-27'-15'1345,"4"-1"1,15 7-1189,12 9 0,6 7 0,7 8 0,4 4 1,6 4-1,2 4 0,1 3-41,0 3 0,-2 1 0,-6 2 1,1 1-1,-1 2 0,-2 1 0,-2 4 1,-3 0-189,-5 2 0,-3-1 0,-7 1 0,-2-1 1,-2-2-1,-3-1 0,-5 1-600,-3 1 0,1-2 0,-3-1 0,0-3 672,3-5 0,6 1 0,3-5 0</inkml:trace>
  <inkml:trace contextRef="#ctx0" brushRef="#br0" timeOffset="218">7549 15989 7569,'-23'-11'153,"6"3"0,3 1 1,6-1-1,8 2 1,8 2-1,6 3 1,5 1-1,2 0 1,3 0-1,2 0 1,2 0 44,1 0 0,-4 0 0,2-2 0,-3 0-1,-1-2 1,1 1 0,0 2 0,0 1-806,-2 0 1,-3 0 0,1-1 607,-1-3 0,-10 3 0,1-4 0</inkml:trace>
  <inkml:trace contextRef="#ctx0" brushRef="#br0" timeOffset="219">7526 16240 7569,'5'-7'111,"6"1"1,6-1-1,9 2 1,3-1 0,1-1-1,2-1 157,1-3 0,5 0 0,1 0 0,1-1 0,-1 2 0,-3 1 1,-3 3-1,-4 1 0,-2 2-268,-6 2 0,2 6 0,-5 1 0</inkml:trace>
  <inkml:trace contextRef="#ctx0" brushRef="#br0" timeOffset="220">9342 16149 7569,'-11'-1'99,"-1"-3"0,1-2 1,1-2-1,1 2 100,1 1 0,7 1 0,1 4 0,8 0 0,6 0 0,6 0 0,5 0-110,6 0 0,7-1 0,4-3 1,2-3-1,2 0 0,0-1 1,0 1-1,1-1 37,-1 0 0,4 5 0,-5-4 0,6 2 0,2 3 0,1 0 0,-1 2 0,0 0-96,1 0 1,4 0 0,-26 0 0,2 0 0,2 0 0,0 0-1,4 0 1,1 0 0,3 0 0,-3 0-3</inkml:trace>
  <inkml:trace contextRef="#ctx0" brushRef="#br0" timeOffset="221">9399 15224 7569,'0'-13'31,"0"-2"0,0 6 110,0-2 1,0 2-1,2-1 1,0 3-1,2 7 1,-1 7-1,-2 4 1,-1 6-1,0 4 1,0 6-1,0 3 1,0 5-21,0 1 0,0 4 1,0-3-1,0 1 1,0-2-1,0 0 0,0-1 1,0 1-1,0 0-162,0-3 1,0-7-1,0 0 1,1-5-1,2-3 1,0-2-672,0-2 0,-1-6 1,2-4 711,4-3 0,2-11 0,1-3 0</inkml:trace>
  <inkml:trace contextRef="#ctx0" brushRef="#br0" timeOffset="222">9628 15327 7569,'-5'-17'187,"0"5"0,-3-4 1,4 4 105,3 0 1,1 7-1,0 6 1,0 10-1,0 6 1,0 6 0,0 3-1,0 2-234,0 1 0,0-3 0,0 4 0,0-1 0,0 0 0,0 1 0,1 1 0,2-2-126,1-1 1,1 1 0,-3-5 0,3-3 0,2-2 0,0-3-1,1-1 58,-1-5 1,5 1-1,3-6 1,0 0-1,1 0 1,0-3-1,2 0 1,1-2-115,-1 0 0,3 0 0,-2-2 0,2 0 0,-1-3 0,-2 0 0,-2-2-659,-2 1 0,-1 2 1,-3-3 781,-3-2 0,-7-1 0,-6-2 0</inkml:trace>
  <inkml:trace contextRef="#ctx0" brushRef="#br0" timeOffset="223">9685 15669 7569,'-23'-11'1,"1"1"0,2 1 0,4 1 0,2-1 0,5-1 220,2-1 1,4-1-1,5 1 1,6 1 0,7 1-1,7 1 1,4 1-203,5 0 1,3-1 0,3 2-1,1 1 1,-1-1 0,-3 1-1,-2-1 1,-3 1-388,-1-1 1,-5 1 0,-6 3 0,0-3 367,-3-2 0,-12 0 0,-3-5 0</inkml:trace>
  <inkml:trace contextRef="#ctx0" brushRef="#br0" timeOffset="224">9571 15304 7569,'-12'-11'18,"2"-1"1,2 1-1,6-1 1,4 1 0,7-1-1,7 2 1,6 1 98,8 2 1,0 3-1,3-2 1,3 1-1,-1 2 1,1 0-1,-2 1-257,0-2 0,-1 0 0,-1 4 1,-3 0-1,-2 0 0,-4 0 140,-3 0 0,-1 5 0,4 2 0</inkml:trace>
  <inkml:trace contextRef="#ctx0" brushRef="#br0" timeOffset="225">10199 15053 7569,'-5'-7'228,"2"-2"1,-4 4-2,-2-1 0,4 5 0,1 1 1,3 6-1,1 6 0,0 3 0,0 5 1,0 5-145,0 6 1,0 3 0,0 3 0,0 1 0,0 0 0,0 0 0,0 2-1,0-1-845,0 0 0,0 3 1,0-4 761,0-1 0,0 4 0,0-1 0</inkml:trace>
  <inkml:trace contextRef="#ctx0" brushRef="#br0" timeOffset="226">9342 16343 7569,'-11'-5'47,"1"0"1,2 3-1,4 7 1,3 7 0,1 9-1,0 4 1,0 7-1,0 5 1,1 4 0,2 5-1,1 2 1,-1 3-1,1 0 166,0 0 1,1-2 0,-2-3-1,0-2 1,1-2 0,0-4-1,0-4 1,-2-3-402,0-4 1,-2-5-1,1-3 1,1-3-1,4-4 1,-1 0 187,0-1 0,4 1 0,-3-1 0</inkml:trace>
  <inkml:trace contextRef="#ctx0" brushRef="#br0" timeOffset="227">9479 17017 7569,'-3'-11'65,"-1"-1"1,2 2 0,5 2 0,5 5 0,2 1-1,1 1 172,1-3 0,3 3 0,1-3 0,2 3 0,2 1 0,2-1 0,2-2 0,0-1-212,-1 2 1,6 1 0,-7 1 0,-1-2 0,-2 0 0,-2-2 0,-3 1 0,-1 2-335,-2 1 1,-3 0 298,-1 0 0,-4-1 0,1-3 0,-3-4 0,-2-2 1,-2-1-1,-1-2 55,2-2 0,0-3 1,2-6-1,0-3 0,0-3 1,-1-3-1,-1-3-3,-2-2 0,0 2 1,4-5-1,0 2 1,0 2-1,1 1 1,2 3-1,2 3 100,1 3 1,-2 4-1,4 4 1,-1 4-1,1 2 1,-1 3-133,2 3 1,1 2-1,3 5 1,1 1-1,1 3 1,1 3-1,0 5 1,2 3-114,0 4 0,3 6 0,-3 3 0,0 0 0,-3 1 0,-4 1 0,-2 0 2,-1-1 0,-6 4 0,2-4 0,-4 2 0,-4-2 0,-3-1 0,-5-3 0,-2-1 59,-1-1 1,-4 0-1,3-1 1,-1-2-1,1-2 1,0-2 268,0-2 0,4-1-140,1-2 1,10-4 0,8-4 0,5-1 0,3-2-1,3 0 1,1 0 0,1 0-53,4 0 0,-1-4 0,4 0 0,-4 2 1,-3-1-1,-2 0 0,-1 0-499,1 0 0,-4 2 0,0 0 0,-4-2 1,-2-1 463,1 2 0,1-5 0,1 1 0</inkml:trace>
  <inkml:trace contextRef="#ctx0" brushRef="#br0" timeOffset="228">10393 16423 7569,'-18'-18'528,"4"3"0,4 4-187,2 3 1,5 9 0,-4 11 0,2 7-1,1 5 1,1 5 0,-1 3 0,1 5-297,2 2 0,1-1 1,0 4-1,0 0 1,0 0-1,1-2 0,2-2 1,1-3-464,-2-4 1,-1-9 0,-1 1 0,0-3-1,0-2 418,0-3 0,6-2 0,0-2 0</inkml:trace>
  <inkml:trace contextRef="#ctx0" brushRef="#br0" timeOffset="229">10941 16092 7569,'-28'-34'1193,"9"6"1,1 5-803,8 6 1,14 9 0,10 1 0,5 2 0,6 3 0,5 0 0,4 2 0,3 0-495,0 0 1,-2 0-1,-1 0 1,-1 0-1,-1 0 1,-3 0-1,-2 2 103,-6 1 0,2-1 0,-5 3 0</inkml:trace>
  <inkml:trace contextRef="#ctx0" brushRef="#br0" timeOffset="230">10850 16378 7569,'-17'1'147,"5"1"1,5 2-1,7-1 1,10-3-1,11-3 1,9-2-1,7-1 1,6-3-1,3-1 1,2 0-1,-1 1 1,1 1 25,-1-1 1,-5 4-1,-4 0 1,-4 1-1,-2 0 1,-3 2-174,-1 1 0,4 6 0,-3 1 0</inkml:trace>
  <inkml:trace contextRef="#ctx0" brushRef="#br0" timeOffset="231">12163 16218 7569,'-10'-16'-38,"2"1"123,8 0 1,11 4 0,4-1-1,-1 2 1,-2 1 0,0 1-1,1 1 1,2-1 0,4 1 0,2-2-1,4 0 1,1 0 0,5 3-1,2-1 1,2 2 0,3-1 1607,4 0-1647,3 3 1,4-6-1,2 4 1,1 0-1,4-1 1,3 1 0,-26 1-1,0 1 1,2 0-1,1 0 1,3-1 0,0-1-17,2 0 1,0 0-1,0 1 1,1 0-1,1 0 1,1 1-1,1-2 1,-1 1 0,1-1-1,0 1 1,0-1-1,0 1 1,0 1-1,0 0-18,1 0 1,0 0-1,6-1 1,1 0 0,5 0-1,1 1 1,0-1 0,0 1-1,2-1 1,1 1-1,0 1 1,0-1 0,1 1-1,0 0 1,-2 1 0,0-1-79,-1 0 1,0 0-1,3 0 1,0 0-1,1 2 1,-1 0 0,-3 0-1,-1 0 1,-1 0-1,0 0 1,-2 0 0,-1 0-1,1 0 1,0 1-1,-1 0 1,-1 1 22,0-1 0,0 2 1,-5 0-1,0 1 1,-3-2-1,-1 0 0,-1 0 1,0 0-1,-2 0 1,1 0-1,-3 0 0,1 1 1,-2-1-1,0 1 1,-1-1-1,-2 1 23,0-2 0,-1 0 0,29 1 0,-2-2 1,-1 0-1,-2 0 0,-3 0 0,-5 0 124,-4 0 0,-3-4 0,-3 0 0,-6 0 0,-5 0 0,-5 1 0,-5 0 0,-2 2-6,-4 1 0,-3-1 0,-2-2 0,-1-1-422,1 2 1,-5 0-1,-16 2 324,-4 4 0,-7 0 0,-2-1 0,-6-2 0,-4-1 0</inkml:trace>
  <inkml:trace contextRef="#ctx0" brushRef="#br0" timeOffset="232">13865 16252 7569,'0'-12'103,"0"1"1,0 0 0,0 2-1,0 5 1,0 8 0,-1 6-1,-2 5 1,-1 4 104,2 3 1,-1 2-1,-1 2 1,-2 5 0,0 1-1,1-1 1,1 0-1,-1 1-224,-2 1 0,5-3 1,-2 0-1,3 1 1,1-2-1,0-2 1,0-3-1,0-1-170,0 0 1,5-4 0,3-2 0,2 0 0,2-3 0,1-1 0,0-3-1613,-3-3 1798,-1-2 0,7-5 0,2 0 0</inkml:trace>
  <inkml:trace contextRef="#ctx0" brushRef="#br0" timeOffset="233">14367 16275 7569,'-3'-27'110,"-2"2"0,-1 3 0,0 7 0,-1 6-10,-6 5 1,0 9-1,-7 7 1,-4 5-1,-5 6 1,-4 4 0,-2 3-1,2 3 10,3 2 1,2-1 0,6 1 0,3 2 0,5 1 0,5-1 0,6-1-146,1-2 0,4-4 1,1 0-1,5-3 1,4-1-1,1-3 1,4-4-1,1-4-42,2-2 1,2-3 0,0-3 0,1-1 0,0-3 0,0 1-1,-1-1 81,-3-2 0,-2-2 0,-3-3 0,0-4 0,-4-2 37,-5-1 1,-10-5-1,-6 1 1,-8 1 0,-6 2-1,-6 0 1,-2 1-1,-2 1-113,-3 2 0,2 3 1,-2 5-1,4 0 0,3 0 1,5 0-1,3 0-334,4 0 1,3 5 0,9 3 0,3 2 405,3 1 0,11 1 0,3-1 0</inkml:trace>
  <inkml:trace contextRef="#ctx0" brushRef="#br0" timeOffset="234">14550 16355 7569,'-6'-23'221,"2"0"1,3 1 0,1 3 0,0 4 0,0 2 169,0 2 1,-2 5-1,0 3 1,-3 7-1,0 6 1,-2 5-505,1 3 0,4 2 0,-2 6 0,2 2 1,2 0-1,0 0 0,0-2-269,0 2 1,2-4-1,0 3 1,3-3 0,0-2-1,2-2 1,-1-1-1,3 0 382,1-1 0,2-2 0,-1-4 0</inkml:trace>
  <inkml:trace contextRef="#ctx0" brushRef="#br0" timeOffset="235">14619 16720 7569,'0'12'51,"-4"-5"0,-1 0 0,0-1 0,0 0 0,1 2 1,0-1 358,0 1 0,-3-4 0,2 3 0,-1 2 1,1 2-269,3 0 0,2-1 0,4-1 0,5-1 0,5-1-142,5 0 0,2 3 0,2-4 0</inkml:trace>
  <inkml:trace contextRef="#ctx0" brushRef="#br0" timeOffset="236">12974 17223 7569,'-11'-5'108,"3"-2"1,2-4-1,1-1 1,2 1-1,2 0 1,2 0 0,3 4-1,4 2 1,2 1-1,2 0 1,4 2 0,3 0-1,3 2 1,5 0 126,4 0 0,10-4 0,6 1 0,5 0 0,8 2 0,-27 0 0,1 1 0,3-1 0,1-1 0,2 0 0,0-1-193,2 0 1,0 0 0,4 0-1,2-1 1,3 0 0,1-1 0,1 2-1,0-1 1,3 0 0,1 0-1,1 1 1,0 0 0,1 0 0,0 1-1,0 0 1,0 0-81,-1 0 1,0 0 0,1 0 0,0 0 0,-1 2 0,-1 0 0,-3 0 0,-1 0 0,-1 0 0,-2 0 0,-3 0 0,0-1 0,-2 0 0,-1 0 0,-3-1 0,0 0-44,-2 1 0,0-1 0,-5 0 0,0-1 0,27-2 1,-3-1-1,-2-2 0,-2 0 0,-5 1 26,-2-2 0,-5 3 0,0-2 1,0-1-1,-2-1 0,-2 0 1,-3 1-1,-6 3-352,-6 1 1,-2-3-142,-6 4 0,-16 2 0,-14 5 548,-12 5 0,-16 7 0,-4 3 0</inkml:trace>
  <inkml:trace contextRef="#ctx0" brushRef="#br0" timeOffset="237">13134 17417 7569,'-11'0'120,"-1"-4"0,2-1 0,1 0 0,2 0 0,-1 5 0,0 5 0,2 8 148,1 3 0,-5 4 0,0 7 1,-4 2-1,0 2 0,0-2 1,0 0-1,-2-1-347,3 0 0,0 2 0,1-3 0,2-2 0,3-1 0,3-2 0,3-3 0,1-2-4,0-1 0,5-7 0,2 2 0,3 0 1,2-3-1,1 1 0,0-2-200,3-2 0,3-2 0,-4-3 0,0 0 0,0 0 0,1 0 0,-2-1-80,-2-3 0,-4 2 1,-2-6-1,1 1 363,-1 0 0,-4-3 0,4 4 0,-3-2 0,1 1 0,0-2 52,1-1 1,-4-2 0,3 1-1,-3-1 1,-1 1 0,0-1 0,0 1 680,0 0 0,0 3 0,0 0-434,0-1 0,0 9 0,0 4 0,0 6 1,0 6-1,-1 4 0,-1 4-322,-2 3 0,-1-1 0,2-1 0,-1 0 0,2 2 0,1-2 0,1-1 0,0-1-228,0 0 1,1 0 0,3-2-1,3-1 1,3-2 0,2-1-1,-1-5-1583,1-3 1834,-1 1 0,1-3 0,-1 4 0</inkml:trace>
  <inkml:trace contextRef="#ctx0" brushRef="#br0" timeOffset="238">13408 17485 7569,'-15'-33'218,"1"4"1,4 6 0,3 8-27,2 6 0,3 10 0,-5 11 0,1 6 1,1 3-1,0 3 0,2 2 0,2 3-213,1 4 1,0-1-1,0 6 1,1-3 0,2-2-1,2-1 1,1-3 0,3 0-458,1 1 1,-2-6 0,0 0-1,1-4 478,1 0 0,1-3 0,1-1 0</inkml:trace>
  <inkml:trace contextRef="#ctx0" brushRef="#br0" timeOffset="239">13499 18159 7551,'7'1'1298,"-3"3"-1289,-3-2 0,-5 4 1,0-2-1236,2 3 1226,0-2 0,2 0 0,0-5 0</inkml:trace>
  <inkml:trace contextRef="#ctx0" brushRef="#br0" timeOffset="240">13751 17817 7569,'-14'-18'-276,"2"3"208,3 7 1,9 4 0,2 8 0,2 2-831,3 1 898,-2 3 0,5-9 0,-3 4 0</inkml:trace>
  <inkml:trace contextRef="#ctx0" brushRef="#br0" timeOffset="241">14139 17451 7569,'-14'-23'180,"1"2"1,4 2 0,3 3 0,4 4 0,0 0 0,2 3-1,0 6 1,-1 8 0,-1 7-56,-2 7 0,-5 3 0,1 1 0,-2 0 0,0 1 0,1 1 0,1 2 0,0-2-240,-3-1 0,1-1 0,3 0 0,2-1 0,1-2 0,0-2 0,1-2 48,2-2 1,2-5 0,3-3 0,4 1 0,2-2 0,1 0 0,1-3 0,1 0-110,2-2 0,-1 0 0,3 0 0,0 0 0,-3 0 0,-1 0-185,-2 0 1,-1-2 0,-1 0-1,-3-3 361,-1-2-26,-1 5 0,-4-5 0,-1 5 265,-3-2 0,3 2 1,-3 5-1,2 5 1,-1 2-1,-2 3 0,0 2 1,-1 4-97,-1 3 1,5-2-1,-3 2 1,1 2 0,-1 0-1,0 0 1,0-1-225,2 0 0,-2-2 0,1-1 0,2-2 0,0 0 0,2-1 0,0-1-1566,0-2 1647,0-1 0,5-2 0,2 0 0</inkml:trace>
  <inkml:trace contextRef="#ctx0" brushRef="#br0" timeOffset="242">14390 17417 7569,'-21'-33'573,"3"4"0,7 6-582,5 6 0,5 11 1,1 7-1,0 9 1,1 8-1,2 5 1,1 4 62,-2 3 0,3 3 1,-1 1-1,0 2 1,0 1-1,0-1 1,-2-1-1,1-5-54,1-2 0,-3 4 0,4-3 0</inkml:trace>
  <inkml:trace contextRef="#ctx0" brushRef="#br0" timeOffset="243">14390 18034 7833,'7'-6'1633,"-2"4"-1420,-5-6 0,1 6 1,2-1-214,0 6 0,6 3 0,-2 6 0</inkml:trace>
  <inkml:trace contextRef="#ctx0" brushRef="#br0" timeOffset="244">14619 17737 7569,'-12'-12'-65,"3"2"0,6 2 0,6 5 0,5 3 0,1 3 65,-1 5 0,-1-3 0,5 0 0</inkml:trace>
  <inkml:trace contextRef="#ctx0" brushRef="#br0" timeOffset="245">14996 17314 7569,'-5'-27'151,"-2"2"0,1 3 0,2 6 92,3 3 0,1 8 0,0 5 1,-2 8-1,-1 6 0,-5 5 0,-2 2-185,-2 2 0,1 4 1,0 1-1,-1 0 0,2 1 1,1-1-1,3 0 0,0-2-181,-1 2 1,5-5 0,-2 1 0,3-5 0,1-1 0,0-1 0,1-1-14,3-2 0,2-3 0,5-2 0,1-2 0,-1-2 0,2-3 0,1-1-118,1-1 0,0 0 0,-3 0 0,-1 0 0,1 0 1,-1 0 253,0 0 0,-4-5 0,3-6 0,-4-7 0</inkml:trace>
  <inkml:trace contextRef="#ctx0" brushRef="#br0" timeOffset="246">15053 17622 7443,'-2'-10'0,"0"1"0,-3 3 0,0 0 0,-2 1 248,1 0 0,2 1 0,-3 4 0,-1 1-161,2 3 1,-3 3 0,5 7 0,1 3 0,2 1 0,1 2-1,0 1 1,0 1-155,0-3 1,0 3 0,0-3 0,0 2-1,0 1 1,-1-2 0,-2-2 0,-2 0 0,0-2-389,0 1 0,-2-2 0,1-4 455,0 1 0,-2-1 0,-3 1 0</inkml:trace>
  <inkml:trace contextRef="#ctx0" brushRef="#br0" timeOffset="247">15201 17405 7569,'-5'-30'149,"-1"2"0,-1 4 1,4 6 155,1 4 0,2 9 0,0 5 0,0 8 0,0 6 1,0 6-293,0 5 1,0 6 0,0 6 0,0 2 0,0 0 0,0 1 0,0-4-387,0 0 0,4-3 0,0-1 0,-2-3 373,0-1 0,3-2 0,1-3 0</inkml:trace>
  <inkml:trace contextRef="#ctx0" brushRef="#br0" timeOffset="248">15201 17965 7569,'-10'-18'878,"2"3"-806,3 7 0,7 5 0,0 6-95,2 5 23,5 2 0,-3 2 0,6-1 0</inkml:trace>
  <inkml:trace contextRef="#ctx0" brushRef="#br0" timeOffset="249">15407 17679 7569,'-17'-17'170,"7"2"0,2 7 1,11 4-1,6 4-170,2 4 0,6-3 0,1 4 0</inkml:trace>
  <inkml:trace contextRef="#ctx0" brushRef="#br0" timeOffset="250">15738 17291 7569,'-5'-29'194,"0"6"-54,-3 8 0,2 12 0,3 8 0,-1 8 0,1 6 0,-1 3 0,-1 1 0,0-1-129,0 1 1,1 0-1,4 0 1,0 0 0,0-2-1,0 0 1,0-4 0,0 0-106,0-3 1,5-1 0,3-2 0,2-1-1,1-2 1,1-3 0,-1-1-183,0-1 0,1 1 0,-1-4 0,2 0 276,2 0 0,-2 0 0,3 0 0</inkml:trace>
  <inkml:trace contextRef="#ctx0" brushRef="#br0" timeOffset="251">15818 17497 7569,'-5'-7'-105,"-2"-1"0,-4 4 301,0 1 1,4 3-1,3 5 1,3 5-1,1 4 1,0 2-1,-1 0 1,-2 2-175,0 0 1,-1 3-1,4-2 1,0 3-1,-1 1 1,-2-1-1,-1 0-431,2-3 1,0-1-1,2-4 1,0 1 408,0-1 0,0-1 0,0-2 0</inkml:trace>
  <inkml:trace contextRef="#ctx0" brushRef="#br0" timeOffset="252">16046 17211 7569,'-23'-34'1098,"7"2"-889,5 6 0,5 18 0,9 18 0,1 8 1,-2 7-1,0 4 0,-2 6 0,0 3-385,0 2 1,3 1-1,1 1 1,0-3 0,0-1 175,0 0 0,5 0 0,-3-3 0</inkml:trace>
  <inkml:trace contextRef="#ctx0" brushRef="#br0" timeOffset="253">16092 17794 7961,'-5'-7'941,"5"4"0,6 1-872,4 2 0,-2 0 1,0 0-70,1 0 0,-4 5 0,0 2 0</inkml:trace>
  <inkml:trace contextRef="#ctx0" brushRef="#br0" timeOffset="254">12609 15133 7569,'0'-12'56,"0"1"1,0-1 0,0 1 0,-2 1 0,-1 3 0,-4 7 0,0 7 0,-1 2 0,0 1 0,1 0 56,-1 3 0,4 2 0,-3-1 0,-1 2 0,0 2 0,1 4 0,-1 2 1,1 2-1,-1 0-159,-1-2 1,-1 3-1,-1-1 1,-1 0-1,1-2 1,-1-1-1,1-2 1,-1-1 0,2-2 6,3-1 1,-2-6-1,6-5 1,5 0 0,4-4-1,5-1 1,5-1 58,3 0 1,2-1 0,2-3 0,0-3 0,0-3 0,0-1 0,-2 2-140,-2 2 0,-2 4 1,-6-2-1,0 1 1,1 1-1124,-1 0 1242,-4 2 0,-2 6 0,-5 1 0</inkml:trace>
  <inkml:trace contextRef="#ctx0" brushRef="#br0" timeOffset="255">12689 15384 7569,'6'-12'-372,"-2"1"1513,-3 0 1,-1 6-1064,0 5 1,0 8-1,0 9 1,0 1-1,0 3 1,0 3 0,0 4-1,0 0-183,0 0 1,0-1-1,0-4 1,0-1-1,0 0 1,1-3 0,2-4-260,1-2 1,-1-2 0,-3 1 0,2-2 0,1-2-1324,5-5 1687,-3-1 0,0-7 0,-5-2 0</inkml:trace>
  <inkml:trace contextRef="#ctx0" brushRef="#br0" timeOffset="256">13008 14996 7569,'-11'-23'320,"5"5"0,2 3-126,3 2 0,-3 9 0,0 8 0,0 10 0,0 8 0,-1 4 0,0 3 0,0 2-165,3-1 0,0 1 1,2 2-1,0-3 0,2-3 1,0-4-1,3-3-365,1-1 1,-2-1-1,3 1 1,-2-3-1,-1 0 1,-1-1-1,1-1 336,-1-2 0,-2 5 0,-1 1 0</inkml:trace>
  <inkml:trace contextRef="#ctx0" brushRef="#br0" timeOffset="257">13031 15727 7569,'-6'0'3330,"1"0"-3392,15 0 1,-6 0-1,7 0 1,-1 0-1,0 1 62,2 3 0,-1 7 0,1 7 0</inkml:trace>
  <inkml:trace contextRef="#ctx0" brushRef="#br0" timeOffset="258">13945 15235 7569,'-12'0'471,"1"0"1,0 0-1,2 0-389,5 0 1,1 0 0,11 0 0,0 2-1,-1 0-82,1 2 0,-1 5 0,5-3 0</inkml:trace>
  <inkml:trace contextRef="#ctx0" brushRef="#br0" timeOffset="259">15270 14504 7569,'-7'-5'2,"-2"3"1,4-4 0,0 2 0,0 5 0,3 5 0,0 6 0,4 3 0,0 3 0,3 1 0,0 0 0,0 1 52,-2 2 0,2-3 0,-1 0 0,-2 0 1,1 0-1,0-1 0,0-1 0,0 0 1,-2-1-211,-1-2 0,0-1 1,0-2-1,0 1 0,0-1 1,0 1-1,1-2 155,3-3 0,-3 4 0,5-5 0</inkml:trace>
  <inkml:trace contextRef="#ctx0" brushRef="#br0" timeOffset="260">15395 14630 7569,'5'-16'8,"-3"2"0,3-4 1,0 1-1,1 3 1,2 2-1,-1 0 119,2 1 0,-2 3 0,0 1 0,2-1 0,3 2 0,1 1 0,3 1 0,-2 0-81,-2 2 1,0 0 0,-1 2 0,1 0-1,-1 0 1,0 2 0,1 1-67,-1 5 1,-1 2-1,-2 1 1,-4 2-1,-3 1 1,-1 3-1,0 0-43,0 4 1,-1 0 0,-3 2 0,-4 0 0,-2 0 0,-1 0-1,-1-1 1,2 0 21,3-3 0,-2-1 1,4-5-1,0-1 1,0-2-1,1-1 1,0-1 83,0 0 0,0-5 0,4 5 1,2 0-1,1-1 0,5 0 35,2-2 1,2-2 0,-1-3 0,0 0 0,1 0 0,-1 0 0,2 0-97,2 0 0,-2-3 0,2-2 0,-1-1 0,0 1 0,1 2 0,-1-1 0,-1 0-1609,-2 1 1627,-4-3 0,3 0 0,-4-6 0</inkml:trace>
  <inkml:trace contextRef="#ctx0" brushRef="#br0" timeOffset="261">16001 14470 7569,'-12'-16'249,"6"3"21,2-2 0,3 10 0,1 7 0,0 10 0,0 4 1,0 5-1,0 0-216,0 2 0,0 0 1,1 1-1,2 0 1,0 0-1,0-2 1,-2-2-333,-1-2 1,1 0 0,2-5 0,1 3 0,0-2 0,-1-2 0,3-2-1723,0-2 2000,-4 2 0,9-8 0,-5 3 0</inkml:trace>
  <inkml:trace contextRef="#ctx0" brushRef="#br0" timeOffset="262">16069 14813 7704,'0'6'31,"5"-1"0,2-5 0</inkml:trace>
  <inkml:trace contextRef="#ctx0" brushRef="#br0" timeOffset="263">14390 15133 7569,'-1'-11'67,"-2"3"0,1 0 1,3-1-1,7 0 0,6 2 1,4 3-1,1 3 0,1 1 1,3 0-1,2 0 1,2 0-1,1 1 0,2 1 61,3 2 1,5 4 0,3-3 0,2 0 0,5 0 0,3-2 0,5-2 0,3-1-135,6 0 1,-29-1 0,0 1 0,3-2 0,0 1 0,2-1 0,0-1 0,3 0 0,0 0 0,1-2 0,0 1 0,1-1 0,-1 0 0,1-1 0,-2 0-22,0 0 1,0 1 0,1 1 0,-1 0-1,-1 1 1,-1 0 0,0-1 0,0 1-1,-1 1 1,0-1 0,-2 1 0,0-1-1,-2 2 1,0 0 9,-1 0 0,-1 0 1,-1 1-1,-2-1 1,31-1-1,-5-2 1,-6 1-1,-5 2 1,-5 1-1,-4-1 51,-3-3 1,-2 3 0,-1-3 0,-3 1 0,-1 1 0,-2-3 0,-3 0 46,-4 0 0,1-3 1,-5 3-1,-1 0-237,-1 0 1,-7 2-1,-5 7 1,-6 4-1,-7 2 156,-5 1 0,-12 11 0,-7 2 0</inkml:trace>
  <inkml:trace contextRef="#ctx0" brushRef="#br0" timeOffset="264">14447 15350 7569,'-6'-8'156,"1"0"0,1 0 1,0-3-1,3 0 64,4 0 0,3 3 1,5 2-1,1 1 1,-1 1-1,1 0-267,-1 0 0,0 0 0,1 4 0,-1 0 0,1 0 0,-1 0-76,1 0 0,-1 2 1,0 1-1,0 5 100,-4 2 0,-2 2 1,-5-1-1,0 0 1,-1 1-1,-3-1 1,-3 1-1,-4-1 19,0 0 0,0 1 0,0-1 0,3 1 0,0-1 1,-1 1 0,-1-1 0,4-3 0,2-1-7,2 2 0,8-4 0,1-1 1,3-3-1,2-1 0,-1 0 16,1 0 1,-1 0-1,2 0 1,1 0 0,1 0-1,-1 0 1,0 0 3,1 0 1,-2 0-1,1 2 1,-4 0 0,-4 3-1,1 1 1,-2 3 31,0 2 1,-3 4-1,-6 1 1,-4 1 0,-5 1-1,-4-1 1,1 2-60,-1-1 1,-2 2-1,3-3 1,-1-1 0,1 1-1,2-4 1,1-3-405,2-3 1,2-4 420,5 1 0,5-3 0</inkml:trace>
  <inkml:trace contextRef="#ctx0" brushRef="#br0" timeOffset="265">14779 15224 7569,'0'-23'77,"0"2"1,0 2-1,1 5 1,1 3 81,2 4 1,0 6-1,-4 1 1,0 6 0,0 4-1,0 3-232,0 2 1,0 1 0,0 5 0,0-2-1,0 1 1,0 0 0,0 1-652,0-2 0,1-4 724,3 4 0,-3-5 0,4 2 0</inkml:trace>
  <inkml:trace contextRef="#ctx0" brushRef="#br0" timeOffset="266">14824 15544 7569,'0'7'60,"0"1"469,0 1 0,0-3 0,2 2-609,1 1 80,4 1 0,-1 1 0,-1 1 0</inkml:trace>
  <inkml:trace contextRef="#ctx0" brushRef="#br0" timeOffset="267">15110 15521 7569,'-12'0'475,"1"0"0,0 0-1321,-1 0 846,6 0 0,1 5 0,5 1 0</inkml:trace>
  <inkml:trace contextRef="#ctx0" brushRef="#br0" timeOffset="268">15224 15361 7569,'-4'-18'75,"0"3"1,2 2-1,2 2 1,2 0-1,3-1 75,2 1 0,-3 1 1,3 1-1,2 1 0,1 0 1,2 1-1,-1 0 0,2 1-117,2 0 1,-2 3-1,2-1 1,-1 3-1,0 1 1,1 0 0,-1 0-116,-1 0 1,-6 4-1,0 1 1,-2 1-1,-3 3 1,0 1 0,-4 3 38,-1 2 1,-4-2 0,-4 4 0,-1-2 0,0 1 0,-2 1 0,-2-1 0,2-3 94,2-4 1,2 1 0,1-2 0,2 2-13,2 1 1,3-4 0,6-2 0,3-2 0,5 1-52,3-1 1,-2-2-1,3-1 1,-1 0-1,2 0 1,-1 0 0,1 0-26,-3 0 0,2 1 0,-1 2 0,-1 1 0,-1-1 0,-1 1 0,-1 0 36,0-1 0,-3 3 0,-2 2 0,-1 2 1,-2 1-1,-3 2 0,-4 1 23,-3 1 1,-5 1 0,-3-2 0,-4 2 0,-3-1 0,-1 0 0,1 0 31,-1-1 0,5-1 0,1-2 1,2 0-1,1-3 0,3-1-409,2-2 1,8-1 353,1-4 0,5 0 0,6 0 0</inkml:trace>
  <inkml:trace contextRef="#ctx0" brushRef="#br0" timeOffset="269">15669 15464 7569,'-7'-10'930,"0"1"-708,2 1 0,3 6 0,6-2 0,3 4-222,3 4 0,-3 2 0,-2 5 0</inkml:trace>
  <inkml:trace contextRef="#ctx0" brushRef="#br0" timeOffset="270">15647 15270 7569,'-4'-12'160,"0"1"0,1-1 1,3 2-1,4 3 1,3 4-1,-1 6 4,-2 4 1,-3 3 0,-1 3 0,0 2-1,0 3 1,0 1 0,0 0 0,-1 0-117,-3-1 0,1 2 1,-3-3-1,0 1 0,1 1 1,-2-2-1,2-1 1,0-4-82,3 0 0,0-1 0,2 1 0,0-1-289,0 0 0,2-4 0,1-3 0,5-3 0,1 0 322,-1 3 0,2-3 0,-4 4 0</inkml:trace>
  <inkml:trace contextRef="#ctx0" brushRef="#br0" timeOffset="271">15658 15681 7569,'-5'-6'2515,"4"2"-2458,-3 8 0,3 2 1,1 5-1,1 1 1,1-1-495,2 1 0,1-6 0,-2-1 437,1 0 0,5 1 0,-3 6 0</inkml:trace>
  <inkml:trace contextRef="#ctx0" brushRef="#br0" timeOffset="272">15955 15475 7569,'-11'0'0,"-1"0"0,1 0 0,2 0 31,5 0-31,5 5 0,11-3 0,-1 3 0</inkml:trace>
  <inkml:trace contextRef="#ctx0" brushRef="#br0" timeOffset="273">16012 15304 7569,'-6'-22'46,"2"3"1,3 4 0,2 2 0,1 2 0,4 1 107,0 2 0,0-2 0,3 4 1,-1-2-1,2 2 0,3 1 1,2 2-1,-1 1-124,-2-2 1,0 3 0,-1-3 0,1 4 0,-1 4 0,1 3 0,-2 3-86,-3 2 1,2-5-1,-5 1 1,-1 1-1,-2 1 1,-1 1 20,0 1 1,0-5 0,0 1 0,-1 1 0,-3 1 0,-4 2 30,-2-1 1,-1-3 0,-1-1 0,1 2 0,-2 1 0,-1 2 0,-1-2 0,1-1 45,1-2 1,6 0 0,0 2 0,1-3 0,1 0-75,0 1 1,6-1 0,7 2 0,3-5 0,3 0 0,2-1 0,1 2-87,-1-1 1,0-2 0,-4 0 0,2 2 0,2 2 0,-2 0 128,-2 0 1,-5 4-1,-4 0 1,-1 3 0,-2 4-1,0-2 1,-2-2 58,-1 0 0,-5 3 0,-6 0 1,-1-1-1,1 0 0,1 0 0,0 1-207,-2-1 1,6-5 0,-2-1 0,2 1 135,3 1 0,-4-4 0,3-1 0</inkml:trace>
  <inkml:trace contextRef="#ctx0" brushRef="#br0" timeOffset="274">16275 15235 7569,'-5'-16'390,"3"7"0,0-1-361,4 4 0,5 2 0,4 5 1,1 3-1,-1 3 0,0 5 1,0 3-1,-3 4 0,0 3-1460,1 1 1431,-4-1 0,5 1 0,-3 0 0</inkml:trace>
  <inkml:trace contextRef="#ctx0" brushRef="#br0" timeOffset="275">16389 15567 7569,'0'6'2338,"0"4"-2534,0-9 0,0 6 196,0-3 0,-5 2 0,-1 5 0</inkml:trace>
  <inkml:trace contextRef="#ctx0" brushRef="#br0" timeOffset="276">16549 15452 7569,'-12'0'756,"4"0"-403,4 0 0,1 0-353,11 0 0,-6 0 0,3 0 0</inkml:trace>
  <inkml:trace contextRef="#ctx0" brushRef="#br0" timeOffset="277">16640 15281 7569,'-4'-23'50,"1"2"0,0 2 0,2 3 1,2 4-1,3 0 71,3 1 1,0 3 0,0 2 0,2 0 0,1 1 0,2-1 0,-1 4 0,1 1-148,-1 1 1,1 0-1,-1 1 1,0 3-1,1 5 1,-2 3 6,-2 4 1,-3-1 0,-5-4 0,0 1 0,0-1 0,0 0 0,0 1-6,0-1 1,-4 1-1,-1-2 1,0-1-1,-2-3 85,1-1 1,-2 4-1,-3-1 1,1 2-6,2 1 1,2-4 0,3-2 0,0 0-84,0 2 0,7 0 0,3-1 0,4-1 0,0-1-13,0 1 1,1-2 0,-1 3-1,1 0 1,-1 1 0,1 1 0,-2 3 50,-3 0 0,-2 0 0,-5 1 0,0-1 0,0 2 1,-1 1-1,-3 2-3,-3 2 1,-5-4-1,-2 3 1,-1-2-1,1 0 1,1-1-1,2-1 1,0-2-182,-1 1 1,5-5 0,0 1-806,2 1 978,1-4 0,9 0 0,2-5 0</inkml:trace>
  <inkml:trace contextRef="#ctx0" brushRef="#br0" timeOffset="278">16949 15235 7569,'-12'-11'499,"2"0"-329,2-1 0,3 7 0,5 6 0,0 8 0,2 6 1,0 3-1,3 3-402,2 0 1,-5 6 0,2-1 0,-2 0-1,1-1 1,1-1 231,-2-1 0,5 3 0,-1-9 0</inkml:trace>
  <inkml:trace contextRef="#ctx0" brushRef="#br0" timeOffset="279">17006 15624 7569,'-10'1'215,"1"2"1287,1 0 0,5 6-1502,0-1 0,6 2 0,4 1 0</inkml:trace>
  <inkml:trace contextRef="#ctx0" brushRef="#br1" timeOffset="280">16309 16800 7569,'0'-11'-23,"0"-1"1,0 1-1,0-1 1,0 1-1,0 0 1,-1-1-1,-2 1 1,-2 1-1,-1 1 1,-2 1-1,1-1 1,0-1 211,2-1 0,-4 3 0,2 0 0,-4 0 0,0-3 0,0 0 0,-1-2-71,1-2 1,-2 2 0,-1-2-1,-1 1 1,0 0 0,-2-1-1,-2 0 1,-2 0-66,-2-1 0,0-3 0,-1 3 0,-2-1 0,-2-1 0,-1 2 0,-2-2-73,-2 0 1,-2 4 0,1-1 0,-1 3 0,-2-1 0,-3-1 0,0-1 5,-3 1 0,-1 1 1,1 2-1,1-1 0,1 1 1,-1-2-1,1-1 1,0-1 41,1 1 0,1 3 0,-6 2 0,-2 1 0,0 0 0,-1 2 0,0 1-21,-2 0 1,-4 4-1,0-3 1,0 3-1,-1 1 1,2 0-1,0 0-7,1 0 0,-3 0 1,6 0-1,-1 0 1,1 0-1,-1 0 1,2 1-1,1 1-20,1 2 0,-1 4 1,-1-3-1,-3 1 1,1 3-1,-2 1 1,0 2 17,-3-1 1,-1 1 0,-1 0 0,-1 2 0,-2 3 0,-2-1 0,0 2 0,-1 0 6,4 2 0,0 2 1,1 0-1,0 1 0,-1 1 1,4 2-1,-1 2 17,0 1 0,4-2 0,4 2 1,3 0-1,5 0 0,1 2 0,5-1 1,4 0 2,2 2 1,1 5 0,4 2 0,1 1 0,-1 0 0,0 1 0,0 2-31,0 1 0,0 3 0,2 2 1,0 0-1,4-1 0,0-1 0,3-1 33,2 0 0,1-2 0,4-1 0,3-2 1,3-2-1,2-2 0,3-2 0,3 0 86,4-1 1,5-5-1,4-1 1,6-1-1,4-1 1,3 1-1,1 0-41,1-1 0,4 2 1,2-1-1,1 2 1,-1 2-1,3-1 1,0 2-1,3 1-84,2 1 0,3 0 0,-23-16 1,1-2-1,0 1 0,1-1 1,0 0-1,1-1 0,1-1 1,0-1-1,1-1 0,-1 0-12,2 0 1,0-1 0,1-2-1,1-1 1,-3 0 0,1 0-1,0-2 1,0-1 0,-1 0-1,-1-1 1,0 0 0,0-1 0,0 2-1,-1-1 1,32 5 14,-2-1 1,0 2 0,-2-2 0,0 0 0,3 0 0,-31-5-1,0-1 1,3 0 0,0 0 32,2 0 1,0 0-1,-1-1 1,1 0 0,3-1-1,0-2 1,2 0 0,1-1-1,3-1 1,0 0 0,2-1-1,0-1 1,2-1 0,-1 0-21,0 0 0,-1 0 0,-3 0 1,0 1-1,-2 0 0,0-1 1,0 1-1,0-2 0,-1 1 1,0-1-1,-1 1 0,-1 0 1,-3 1-1,0 0 0,-3 0 1,-1 0 5,28-5 1,-4 1-1,-4 1 1,-3 1-1,-4-1 1,-2-2-1,0-3 4,3-1 0,2-6 0,-3 1 1,3-4-1,1-4 0,1-1 0,3-4 1,-27 15-1,0 0-31,2-1 0,0 0 0,26-15 0,-7 5 0,-5 0 0,-5 1 0,-3 0 0,-5 2 37,-3 2 1,-3-2 0,-2-2 0,-2-2-1,-1-1 1,0-2 0,0-4 0,0-2 37,1-3 0,-2-9 1,0 4-1,-2-3 0,-3-2 1,-4 0-1,-5-2-48,-3-2 0,-12 4 0,-9 3 1,-10 2-1,-11 1 0,17 23 0,-2 1 1,-3 1-1,-2 1 0,-2 1 0,-1 2-32,-1 3 1,-1 0-1,-5-1 1,0 1-1,2 3 1,0 2-1,0-1 1,2 1-1,1 0 1,2 0 0,-27-5-1,8 1-189,7 2 1,12 1 0,12 1 0,12 1 209,13-1 0,23-6 0,16-3 0</inkml:trace>
  <inkml:trace contextRef="#ctx0" brushRef="#br1" timeOffset="281">17120 17257 7569,'-18'-17'124,"8"9"1,10-3 0,8 5 0,4 4 0,5 0-1,1 1 1,2-2 0,1 0 0,4-1 0,2 0-1,6 0 1,4 0 0,0 1 0,0-1 0,0 1-122,1 2 1,-2 1 0,-5 1-4,-4 3 0,-8 2 0,-3 6 0</inkml:trace>
  <inkml:trace contextRef="#ctx0" brushRef="#br1" timeOffset="282">18285 16766 7569,'-5'-12'132,"-2"1"1,-3 0 0,3 2 0,4 5 0,4 8 0,3 6 0,-1 5 0,-2 5-1,-1 6 1,0 4 0,0 4 1253,0 5-1410,0-4 0,0 8 1,0-3-1,0-1 1,0 0-1,0-2 1,0-3-1,0-3-57,0-5 0,4 1 0,0-4 1,-2-4-1,-1-3 0,1-2 0,0-2-282,2-3 0,0-6 0,-3 4 0,2-3-1347,0-6 1710,1-3 0,-9-6 0,-1-1 0</inkml:trace>
  <inkml:trace contextRef="#ctx0" brushRef="#br1" timeOffset="283">18205 16914 7569,'0'-23'-94,"0"6"1,1 0-1,3 1 1,4-2-1,2-1 1,2 0 292,4-1 1,-2 2 0,5 0 0,1 2 0,1 2 0,2 2 0,0 5 0,0 3-56,0 2 0,-4 4 0,0 2 0,0 3 1,0 5-1,-1 3 0,-2 3 0,-2 1-187,-1 0 1,-3 3 0,-2 5 0,-5-1-1,-1-2 1,-2-2 0,-2 1-35,-1 0 0,-9-1 0,-7-2 0,-2-1 0,-3 0 0,-3-1 0,-5-3 55,-5-2 0,2-2 1,-3-1-1,3-2 1,5-4-1,3-3 1,5-1-367,3 0 1,7-1-1,10-2 388,4-1 0,10-4 0,5 1 0</inkml:trace>
  <inkml:trace contextRef="#ctx0" brushRef="#br1" timeOffset="284">18685 17325 7569,'0'-11'66,"0"0"0,1-1 1,1 1-1,3-2 0,2-2 204,2-4 1,1 1 0,1-2 0,1-3 0,-1-4 0,0-2 0,0-1 0,-2-1-232,-2 1 0,-3 1 1,2-3-1,-1 1 1,-2 1-1,-1-1 1,1 2 34,1 1 0,0 5 1,-4 6-1,0 0-51,0 3 1,0 8-1,0 6 1,1 8 0,1 5-77,2 7 1,9 2-1,-2 5 1,3 3-1,1 3 1,2 2-1,-1-1 1,2 0-162,0 1 0,-3-6 0,3-3 0,-1-3 0,-4-3 0,0-2 0,-3-1-508,-2-3 1,1-2 721,-5 0 0,-1-1 0,-3 1 0</inkml:trace>
  <inkml:trace contextRef="#ctx0" brushRef="#br1" timeOffset="285">18685 17211 7569,'-6'-16'119,"1"3"0,-2-2 1,6 2-1,6 3 1,7 1-1,3 3 1,3-1-13,0 1 0,6 2 0,7-2 0,2 1 0,1 2 0,-1 2 0,0 1 0,-1 0-834,-1 0 1,0 0 726,-8 0 0,-1 0 0,1 0 0</inkml:trace>
  <inkml:trace contextRef="#ctx0" brushRef="#br1" timeOffset="286">19278 16846 7569,'-17'-23'283,"1"1"1,5 3 0,3 4 0,5 2 14,1 2 1,2 6 0,2 6 0,0 9 0,3 8 0,0 5 0,2 2-411,-1 2 0,-2 10 0,2 0 1,0 2-1,0-1 0,0-4 1,0-2-329,3-2 0,-3-8 1,2 0-1,0-5 0,-1-3 1,1-1 439,1-2 0,-4-4 0,0-2 0</inkml:trace>
  <inkml:trace contextRef="#ctx0" brushRef="#br1" timeOffset="287">19153 16880 7569,'0'-23'142,"0"0"0,0 2 0,1 0 1,3 4-1,5-1 0,3 1 95,4 1 1,4 1 0,0 3 0,4 1 0,4 1-1,1 2 1,2 4 0,-1 3-274,1 1 1,-4 1 0,2 3 0,-3 2-1,-4 3 1,-6 1 0,-4 3 0,-3 0-186,-2 0 1,-5 2-1,-2 1 1,-7 1-1,-4 1 1,-4-1-1,-4 2 159,-3-1 1,-1 4-1,0-5 1,0 2 0,2-1-1,2 0 1,5-1 131,5-1 0,0-1 1,5-3-1,2-1 0,1 1 1,2-1-1,3-1 1,4-1-21,6-1 0,4-6 1,5 2-1,0-3 0,0-1 1,1 0-1,1 0-196,2 0 0,0 0 1,-5 0-1,1 0 1,-1 0-1,-2 0 146,-1 0 0,-5 0 0,3 0 0</inkml:trace>
  <inkml:trace contextRef="#ctx0" brushRef="#br1" timeOffset="288">20044 16846 7569,'-18'-29'440,"3"6"0,7 8 0,4 4-271,3 8 1,1 9 0,0 14 0,0 6 0,0 5-1,0 5 1,0 2-320,0-1 0,1-2 0,2-2 0,1-2 1,-1-6-1,1-3 0,0-5 0,0 0-1320,1-3 1470,-4-7 0,4 4 0,-5-5 0</inkml:trace>
  <inkml:trace contextRef="#ctx0" brushRef="#br1" timeOffset="289">19770 16869 8153,'0'-23'111,"5"1"0,5 3 0,8 3 0,8 0 0,5 1 0,0 1-208,0 2 1,-1 4 0,5 0 0,-1-1 0,-1 1-1,-2 0 1,-1 4 0,-2 3 166,-3 1 1,-2 1 0,-4 3 0,-4 2-1,-2 2 1,-2 0 0,-1 0 42,-2 3 1,-3 4 0,-4 1 0,2 2 0,1 4-1,-2 2 1,-1 4 0,-1 1 58,0 3 0,0 1 0,0 1 1,0-1-1,0-1 0,0-3 1,0-1-295,0-3 1,0-5 0,2-2 0,2-1 0,2-3-531,0-2 652,-1-5 0,-5 3 0,0-4 0</inkml:trace>
  <inkml:trace contextRef="#ctx0" brushRef="#br1" timeOffset="290">20672 16789 7693,'-7'1'148,"4"3"1,1 5 0,2 3 0,0 5-1,2 2 1,0 4 0,3 3 0,0 2-1,2 0 1,-1-1 0,2-1 0,-1 0-1,0-3-336,-2-3 0,2-6 1,-3 1-1,-1-2 1,-2-2 187,-1 1 0,0-1 0,0 1 0</inkml:trace>
  <inkml:trace contextRef="#ctx0" brushRef="#br1" timeOffset="291">20489 16812 7569,'0'-22'118,"0"2"1,3 3-1,4 3 1,8 4-1,6 0 1,0 1 92,-2 1 1,3-1-1,-3 4 1,3 0-1,0-1 1,2 1-1,2 0 1,-1 2-135,-3 2 1,1 1 0,-6 0 0,1 1 0,-3 3 0,-2 4-1,-2 2-72,1 1 1,-1 2-1,1 2 1,-2 4-1,-1 3 1,-2 1-1,2 1 1,0 2 51,-1 5 1,2-2-1,-4 2 1,2 0-1,-2 2 1,1 0 0,-2-1-279,0-2 1,2-4 0,-3-1-1,-1-3 1,-1-4 0,1-2 0,1-2-1,-2-1-1723,-1-2 1944,-1-5 0,0 5 0,0-5 0</inkml:trace>
  <inkml:trace contextRef="#ctx0" brushRef="#br1" timeOffset="292">21197 16891 7569,'-11'-10'237,"-1"4"0,1-5-97,-1 5 1,1 14 0,1 6 0,1 5 0,3 6 0,1 3 0,2 4 0,2 0-214,1-2 0,1 2 0,4-5 0,5-2 0,5-2 0,3-4 0,3-5 43,0-5 0,6 0 0,-1-6 0,1 0 0,0-3 0,-1-4 0,0-3 0,-3-4 112,-4 0 1,1-6-1,-5 0 1,-2-2-1,-4 0 1,-5-3-1,-3-3-34,-1-6 0,-9 2 0,-4-1 0,-3-1 0,-6 1 0,-3 2 0,-6 2 0,-2 7-258,-1 5 0,5 2 0,2 8 1,4 1-1,4 2 0,5 2 0,6 3 210,4 4 0,-3 2 0,1 1 0</inkml:trace>
  <inkml:trace contextRef="#ctx0" brushRef="#br1" timeOffset="293">21597 16823 7569,'-4'-15'784,"0"-1"-561,2 3 0,0 6 0,2 7 1,0 8-1,0 6 0,2 5-240,2 2 1,-3 7-1,3 1 1,-3 2-1,0-1 1,2 1 0,0-3-1,0-4-248,-2-4 1,-1-6-1,0 1 333,0-2 1,-1-8 0,-2-5 0,-2-6 0,-1-6 0,-2-2 0,1-2 0,0-2 116,2-2 0,-2-2 1,3-2-1,1-1 0,2-2 1,1 0-1,0 1-110,0-1 1,0 6 0,0 5 0,0 4 0,0 0-1,1 2-238,3 2 1,3 12 0,5 9 0,4 3 0,3 6 0,2 3 0,2 6-81,0 2 1,0 1 0,-1 0 0,1-1 0,-1-2 0,-2-4-1,-1-5 1,0-3 179,-1-3 0,0-9 0,-4-3 1,1-3-1,-1-1 0,-3-1 1,-2-4 465,-1-6 0,-6-2 0,2-6 1,-3-1-1,-1-2 0,0-1 1,0 0-1,-1 0-275,-3 1 1,-1-1 0,-4 0 0,3 1 0,1 2 0,2 1 0,2 0-509,1 1 1,0-2-1,0 5 1,1 1-1,5 1 1,4 2-1,5 0-2576,3 4 2956,1-3 0,4 3 0,-1-4 0</inkml:trace>
  <inkml:trace contextRef="#ctx0" brushRef="#br1" timeOffset="294">22271 16686 7569,'0'-12'15,"0"1"0,1 1 0,1 1 0,2 1 0,-1 0 380,-2-3 0,-1 4 0,-1 0 0,-3 2 0,-4 3 0,-2 1 0,-2 2-343,-4 3 0,4 2 0,-4 5 1,4 2-1,0 2 0,1 3 1,-1 1-1,2-1-232,3-2 1,2 5 0,5-4 0,0 2 0,0-1 0,2 0-1,5-2 85,4 1 0,8-1 0,0-2 1,3 2-1,2-2 0,1-2 1,2 0-1,-2-1 85,-1 1 0,-5-5 0,-1 1 0,-1 1 0,-4 1 0,-1 1 83,-4 1 1,-3-1 0,-7 1-1,-3-2 1,-6-1 0,-8-2-1,-7 2-63,-4 1 1,-3 0 0,-1-1-1,-1-1 1,1-1 0,1 1-1,4-2 1,6 1-11,7-1 0,3 2 0,2 3 0</inkml:trace>
  <inkml:trace contextRef="#ctx0" brushRef="#br1" timeOffset="295">22910 16743 7569,'-24'-17'122,"3"6"1,10-2-1,3 7 1,1 6-1,2 8 1,1 6-1,1 5 1,-3 3-1,1 4 1,0 1-1,3 0 1,0 3-96,2-1 1,6 0-1,1-5 1,3 0 0,3-3-1,1-4 1,2-3-1,2-2 1,1-5-110,-1-3 1,4-3-1,-3-2 1,2-1-1,2-5 1,-1-2-1,-3-5 115,-4-2 1,-2 1-1,-3-4 1,-3-2-1,-3 0 1,-3-3-1,-3-2 1,-4 0-102,-6 0 1,-7 0 0,0 1 0,-3 5 0,0 2 0,0 4 0,2 2-716,1 0 0,5 6 783,-1 2 0,7 8 0,3 2 0</inkml:trace>
  <inkml:trace contextRef="#ctx0" brushRef="#br1" timeOffset="296">23253 16732 7569,'-12'-11'379,"2"4"1,1-7-1,3 6-125,1 8 1,1 7-1,4 7 1,0 2 0,0 3-1,0 4 1,0 4 0,1 2-336,3 2 0,1 2 0,4 0 0,-2-2 0,-1-3 0,-1-2 1,1 0-699,1-5 0,-5 1 1,2-7 778,-3-1 0,-1-1 0,0-2 0</inkml:trace>
  <inkml:trace contextRef="#ctx0" brushRef="#br1" timeOffset="297">23127 16960 7569,'0'-11'25,"2"0"0,1 3 1,6 1-1,5 2 0,5 1 1,3 0 21,1 1 0,5-1 0,2 4 0,2 0 1,-1 0-1,-1 0 0,-2 0 0,-4 1-667,-4 3 620,-4-3 0,1 9 0,1-3 0</inkml:trace>
  <inkml:trace contextRef="#ctx0" brushRef="#br1" timeOffset="298">23184 16754 7569,'7'-11'254,"4"0"0,2-1 1,8 1-1,9 1 1,3 1-1,1 1 1,0 0-58,0 2 0,2-3 1,1 5-1,2 1 0,0-1 1,-1 0-1,-3 1 0,-6 3-197,-5 4 0,1 3 0,-7 4 0</inkml:trace>
  <inkml:trace contextRef="#ctx0" brushRef="#br1" timeOffset="299">18833 18171 7569,'0'-12'123,"0"1"1,1-1 0,3 1 0,4-2 0,2-1-1,1-2 1,1-2 0,-1-2 0,1-3 0,-1-3-1,0 0 1,1-1 0,-2 1 0,-2-1 0,-5 0-1,-1-1 1,-2-2 14,0-3 0,0 2 0,-2 1 0,0-1 0,-3 2 0,0 3 0,-2 2 0,2 2-152,0 3 0,1 2 0,4 6 1,2 3-10,1 8 1,4 8 0,5 16 0,4 3 0,1 3-1,3 5 1,-1 3-34,1 3 1,3 0 0,2 0 0,2-2 0,-3-3 0,-3-5 0,-2-4 0,0-3-248,-1-1 0,0-5 0,-5-3 1,-1-2-1,-1-2 0,-3 0-794,-1 1 1,-3-2 1096,-8-2 0,-8 2 0,-5-4 0</inkml:trace>
  <inkml:trace contextRef="#ctx0" brushRef="#br1" timeOffset="300">18856 17999 7569,'0'-11'137,"0"-1"0,1 2 0,4 1 1,5 3-1,6 1 0,1 2 66,4 2 0,5-3 0,3 1 0,2 0 0,-1 0 0,2 1 0,1-2-683,1 2 1,-1-3-1,-1-1 1,-3 1-1,-1-1 480,-2 0 0,3-7 0,0-5 0</inkml:trace>
  <inkml:trace contextRef="#ctx0" brushRef="#br1" timeOffset="301">19438 17645 7569,'-16'-16'667,"8"7"0,1-3-296,4 2 1,3 6-1,0 4 1,0 8-1,0 6 1,0 5-1,0 3-384,0 0 1,0 5-1,0 1 1,0 1 0,1 3-1,2 0 1,2-1-1,0-1-133,0-2 0,4-2 0,0-4 0,4-3 1,3-4-1,1-2 0,0-3 98,1-3 1,0-1-1,2-6 1,-1 0-1,1 0 1,3 0-1,3-2 1,0 0-581,0-2 1,-2-4 0,-1 3 0,-2-1 627,-2-3 0,3-6 0,-4-3 0</inkml:trace>
  <inkml:trace contextRef="#ctx0" brushRef="#br1" timeOffset="302">19987 17600 7569,'-18'-17'404,"3"4"0,6-1 1,2 7 102,2 7 1,1 10 0,4 9-1,0 4 1,-1 3 0,-1 6-1,-2 4-431,1 2 0,2 4 0,1-3 1,0 2-1,0 0 0,1 0 0,3-3 1,5-4-197,5-3 0,1-4 0,7-8 0,3-5 0,3-6 1,4-4-1,1-3-127,1-1 1,4 0 0,0 0-1,-2-1 1,-3-1 0,-3-3 246,2-2 0,-4 0 0,0-5 0</inkml:trace>
  <inkml:trace contextRef="#ctx0" brushRef="#br1" timeOffset="303">13168 14881 7569,'0'-11'25,"0"-4"1,0 0 0,0 1 0,0 0 0,0 0 0,0-3 0,0 1 0,-1-1 0,-2 2 0,-2 0 0,-2-1 0,-5 3 0,-3 0 0,-3 1 0,-2 1 0,-3 0 0,-3 0 105,-5 4 0,-3-2 0,-4 5 0,-4 0 0,-3 0 0,-1 1 0,-3 1 1,0 5-1,-1 5-81,0 2 1,-1 2-1,-4 5 1,2 6-1,0 7 1,1 7-1,26-17 1,2 2-1,-22 22 37,5 2 0,2 5 0,9 2 0,5 3 0,6 1 0,7 0 0,7 0-103,4 0 0,6 3 0,4-2 0,6-3 0,8-3 0,6-5 1,5-3-16,4-2 0,7-10 0,6-2 1,1-6-1,3-6 0,4-6 1,3-7-1,0-4 41,0-1 1,-1-5 0,-4-4 0,0-5 0,1-5 0,-3-3 0,-1-2 15,-5-2 0,-3 0 0,-4-5 0,-4-4 0,-4-3 0,-3-2 0,-6-4 0,-6 0-58,-8-2 0,-4-4 1,-7-4-1,-3-2 0,-6 1 1,-10 3-1,-11 5-142,-11 4 0,-10 7 0,22 19 0,-2 1 1,0 3-1,1 2 0,-30-4 0,3 5 174,5 2 0,4 5 0,2-2 0</inkml:trace>
  <inkml:trace contextRef="#ctx0" brushRef="#br1" timeOffset="304">13568 14893 7569,'-22'-5'26,"5"-3"1,5-2 0,7-1 0,4-1 0,2 1 0,3-1 0,5 1 0,5-2 0,5-2 0,4-4 0,3-3 0,5-1 0,3 1 0,4-1 0,5 0 103,5 0 1,11 0 0,-26 11-1,1 0 1,3 0 0,1-1-1,2-1 1,1 0 0,3 0-1,1 0 1,3-1 0,0 1 0,5-1-1,1 1-119,4-2 1,2 0 0,-17 4 0,2 0 0,-1-1 0,1 0 0,1 0 0,0 0 0,1 0 0,0 0 0,0-1 0,1 1-1,0-1 1,1 1 0,-1 0 0,1-1 0,1 1 0,1 0 0,1 0 0,0 0 0,0 1 0,1-1 0,0 1-122,1 0 0,0 0 0,-1 1 0,0 0 0,0 0 0,0 0 0,0 0 0,0 1 0,0 0 0,-1 1 0,1 0 0,0 1 0,1-1 0,0 1 0,-1 1 0,1-1 0,0 1 0,0 0 0,-1 0 0,-1 1 0,1 0 0,0 1 0,-1-1 0,1 2 123,0-1 1,0 1-1,0 0 1,-1-1-1,0 0 1,1 0-1,3 0 1,1 0-1,0 0 1,-1 0-1,0 0 1,-1 1-1,-1-1 1,1 1-1,-1 0 1,-1 0-1,1 0 1,0 1-1,-2-1 1,0 0-1,0 0 17,0 0 0,0 0 0,0 1 0,-2-1 1,-1 1-1,0 0 0,-2-1 0,-2 1 0,0 1 1,20-2-1,-1 1 0,-3 0 0,-1 0 1,-2 0-1,0 1 0,-2-1 0,-2 1 49,-3 0 0,-1 1 1,-4 0-1,-2 1 1,-8 0-1,-1 0 1,24 0-1,-10 1 1,-13 2-1,-6 2 220,-8 1 1,-8 2 0,-2 3 0,-7 1-426,-4-1 0,-1-3 0,0-1 1,-1 2-1,-3 1 126,-4 2 0,1-2 0,-5 0 0,-4 1 0,-4 3 0</inkml:trace>
  <inkml:trace contextRef="#ctx0" brushRef="#br1" timeOffset="305">19792 13477 7569,'-5'-7'57,"4"-3"1,-3 3 0,3-4-1,1 2 1,0 7 0,0 10-1,1 8 1,2 7 0,1 4-1,-2 3 1,-1 3-9,-1 1 0,0-2 0,0 1 0,0 1 0,0-1 1,0-2-1,0-5 0,0-3-132,0-3 0,4-6 0,0 2 0,-1-4-118,-2 0 1,-1-11 0,-1-5 0,-3-5-1,-3-3 1,0-4 0,-1-3 69,-1-2 0,3 1 0,0-2 0,-1-2 1,2-2-1,-1 0 0,1-2 197,0-1 1,-3 0-1,4-2 1,2 4-1,0 5 1,2 3-1,0 3 1161,0 4-684,0 0 1,2 6-490,1 2 0,4 4 0,4 3 0,1 2 0,0 1 0,2 3 1,3 1-1,-1 0-134,1-2 1,3 1 0,-1-4 0,1 0 0,1 0 0,-2-1 0,0 0-21,-1-1 0,3 1 0,-3-4 0,0-1 0,-2-2 0,-1-2 1,1-1-1,-2-3 82,-2-1 1,0-2-1,-1 1 1,-1 0-1,-1-1 1,-2 0-1,-2-2 276,-3-2 0,-2 2 0,-4 8-169,-3 6 0,0 6 0,1 10 0,0 3 0,1 2 0,0 3 0,2 2 0,2 2-124,1 1 1,0-3 0,0 5 0,-2-1 0,0 1 0,-2-2 0,2 0-584,0 0 0,2-3 0,0-1 618,0-5 0,-5 2 0,-1-4 0</inkml:trace>
  <inkml:trace contextRef="#ctx0" brushRef="#br1" timeOffset="306">20238 13911 7569,'6'-12'62,"-1"1"0,0-2 1,2-1-1,0-2 1,1-2 202,1-2 1,1-6 0,1-2 0,1-1-1,-1-1 1,1-2 0,-1-1 0,0-3-139,1 1 1,-5-5-1,0 2 1,-2 2 0,-3 1-1,0 5 1,-2 5 0,0 4-171,0 6 0,0 5 0,0 7-47,0 11 0,0 11 1,1 9-1,1 1 0,4 3 1,0 1-1,3 1 1,1 2-25,1 2 1,2-4 0,1 0-1,2-6 1,1-4 0,-1-1 0,0-1-79,0-3 0,-3-3 0,2-4 0,-2-1 1,-2 0-1,-1 1 0,-2-1 192,-4 1 0,2-1 0,1 1 0</inkml:trace>
  <inkml:trace contextRef="#ctx0" brushRef="#br1" timeOffset="307">20386 13808 7569,'-21'-12'203,"2"1"1,5 0-1,5-1 142,5 1 0,4 1 0,4 2 0,3 4 0,4 2 0,1-1-399,3-1 0,-1 0 0,7 4 1,2 2-1,3 0 0,2 2 1,0-1-1,-1-2-936,1-1 0,-4 4 990,2-1 0,-1 1 0,-3-4 0</inkml:trace>
  <inkml:trace contextRef="#ctx0" brushRef="#br1" timeOffset="308">20866 13408 7569,'-18'-15'786,"4"0"-593,5 1 1,4 11-1,5 7 1,0 6-1,0 5 1,0 4-1,0 4 1,0 3-231,0 0 0,0 5 0,0-3 0,0 0 0,2-1 0,0-1 1,2-2-302,-2-1 1,1 0 0,-1-2 0,2-1 337,-1 0 0,3-1 0,0 3 0</inkml:trace>
  <inkml:trace contextRef="#ctx0" brushRef="#br1" timeOffset="309">21049 13454 7569,'-12'-12'143,"2"3"1,1 6 0,3 6 0,1 8 0,1 3-1,0 2-18,0 2 0,1 6 1,3 8-1,0 3 0,0 5 1,1-1-1,1 0 0,2-2-287,-1-1 1,2-7 0,0-4 0,0-3-1,1-5 1,1 0-131,2-3 1,-3-6 0,1-6 0,1-4 0,-2-6-1,-2-2 266,-3-2 0,-1-4 0,0-2 0,-1-1 0,-1 0 0,-2-1 0,1-2 39,2-1 0,-3 0 0,0 1 1,2-1-1,1 0 0,1 1 1,0 2 383,0 1 0,0 5 0,0-1 1,0 2-1,0 4-187,0 5 1,1 15 0,3 11 0,3 4 0,5 0 0,2 2-249,1 2 0,5-1 0,-1 1 0,3-3 0,1-3 0,0-2 0,1-3 0,1-4-5,2-2 1,-1-3 0,-3-3 0,0-3 0,-1-3 0,-2-1 0,-2 0 141,-2 0 0,3-1 0,-4-4 1,-1-5-1,-1-5 0,-3-2 0,-1-2 1,-3-1 63,0-4 0,-3-3 0,-3 0 0,0-3 0,-1-2 0,-1 0 0,-4 2-377,0-2 0,4 6 1,-4 2-1,3 5 1,-1 2-1,3 4-1171,3 4 1,1 4 1384,4 5 0,6 5 0,5 2 0</inkml:trace>
  <inkml:trace contextRef="#ctx0" brushRef="#br1" timeOffset="310">21745 13465 7569,'-10'-18'136,"1"3"1,3 3 0,1 0 0,1 2 225,-1 2 1,2 3 0,-3 7 0,0 1-1,1 5 1,-2 3-296,1 5 1,3 1-1,-2 6 1,2 1-1,-1 2 1,1 0-1,2 0 1,2-2-191,3-1 1,2 0 0,6-2 0,0-2 0,4-4-1,3-3 1,2-3 17,2-2 0,0-4 1,1 1-1,1-3 1,2-1-1,-1 0 1,-1 1-1,-1 2-1743,-1 0 1848,2 1 0,-7 1 0,5 2 0</inkml:trace>
  <inkml:trace contextRef="#ctx0" brushRef="#br1" timeOffset="311">22168 13728 7569,'-12'-5'160,"6"-2"0,2-4 0,3 0 1,1-1-1,0 1 0,0-1 1,0 0 304,0-4 0,0 2 0,0-3 1,1-1-1,3 0 0,2-1 0,2 0-339,0 0 1,-4 0 0,2-4 0,0 2-1,-1 0 1,2 2 0,-2-1 0,0-2-344,-3 0 1,1 3 0,-1 1 0,2 1 0,-1 3 0,-2 2-26,-1 0 0,0 7 0,0 6 0,0 10 0,0 8 0,0 5 228,0 2 0,5 6 0,3-1 1,2 2-1,1 0 0,2-2 1,2 0-30,4 0 0,3 1 1,2-1-1,0-5 0,0-2 1,-2-2-1,-1-2 0,0-2-213,-2-2 0,1 0 1,-5-6-1,-2-1 1,-3-2-1,-4 2 1,-1 1 255,-2 2 0,-2-1 0,-1 1 0</inkml:trace>
  <inkml:trace contextRef="#ctx0" brushRef="#br1" timeOffset="312">22077 13682 7569,'-18'-23'145,"4"2"1,6 2 0,8 5 97,7 5 1,3 4-1,2 5 1,5 0-1,4 0 1,7 1-1,4 3 1,4 2-520,-1 1 0,1 3 0,-2-4 0,-1 2 0,-1-1 276,-2 2 0,-4 1 0,1 2 0</inkml:trace>
  <inkml:trace contextRef="#ctx0" brushRef="#br1" timeOffset="313">22716 13431 7569,'-6'-18'114,"2"3"0,4 2 0,2 2 0,2-1 243,-1 1 0,-2 6 1,-1 5-1,0 6 0,0 6 1,0 3-221,0 4 1,0 4 0,0 2 0,-1 3-1,-2 1 1,-1 3 0,2 0-208,1-2 0,1 2 0,0-7 0,0-2 0,0-4 0,0-2 0,0-3-353,0-2 0,0 0 0,1-2 0,1-1 423,2-2 0,0-4 0,-4 2 0</inkml:trace>
  <inkml:trace contextRef="#ctx0" brushRef="#br1" timeOffset="314">22648 13477 7569,'0'-18'289,"0"-2"0,0 4 0,1 4 0,3 3-90,3 5 1,5 8 0,2 5-1,2 6 1,1 6 0,0 7-1,1 4 1,1 4-235,-1-1 1,4-1 0,-5-2 0,2-3 0,0-1 0,0-4 0,0-2 48,0-3 1,-3-6 0,1-1 0,0-4 0,-3-3 0,-1-2 0,-2-2 200,0-1 0,0-1 1,-3-5-1,-1-4 1,-2-5-1,-1-3 0,0-2-78,-1-2 1,1 0 0,-4-2 0,0-2-1,0-2 1,0-1 0,0-1 0,0-1-188,0 1 0,0-1 0,0-2 1,0 3-1,0 4 0,0 5 1,0 3-1161,0 2 0,0 3-1601,0 9 2811,0 15 0,0 8 0,0 9 0</inkml:trace>
  <inkml:trace contextRef="#ctx0" brushRef="#br1" timeOffset="315">23253 13431 7569,'-10'-19'248,"2"1"1,4 2 154,3 2 0,1 7 0,0 9 0,0 8 0,0 8 1,0 3-398,0 2 0,-4 5 1,-1 2-1,0 3 1,0 2-1,1-1 0,0-1 1,1-3-392,0-3 1,2-7 0,1-2 0,0-2 0,0-2-1173,0-1 1557,-5-1 0,3-6 0,-3-1 0</inkml:trace>
  <inkml:trace contextRef="#ctx0" brushRef="#br1" timeOffset="316">23127 13442 7569,'0'-17'46,"2"1"0,1 5 1,5 3-1,2 5 0,3 0 1,1 0 131,1 0 0,7 0 0,-1 6 0,6 2 0,1 2 0,1 5 0,0 3-135,3 3 0,-4-3 1,-2 4-1,-2 0 1,-1 0-1,-1 0 0,-3 0 1,-5 0-17,-5 0 0,0-4 0,-6 4 1,-1 1-1,-5-1 0,-6 0 0,-5 0 60,-5-2 0,-9 1 0,-7-4 1,-8 1-1,-8 1 0,-4-1 0,-2 0 1,3 0-256,3 2 1,5-3 167,4 5 0,8 0 0,6 4 0</inkml:trace>
  <inkml:trace contextRef="#ctx0" brushRef="#br1" timeOffset="317">17086 14607 7569,'0'-12'-8,"0"-2"0,0-2 1,0 2-1,0 2 0,0 0 1,0 1-1,0-1 1,0 1-1,-2 0 0,0-1 1,-3 1-1,-2 1 0,-1 1 1,-3 1-1,0-1 1,-2-1 161,-2-1 1,1-1-1,-5 1 1,-3-1-1,-2 1 1,-4 0-1,-1-1 1,-2 1-1,-4-1 1,-2 1-146,-1 0 0,-6-1 1,0 1-1,-6 1 1,-2 1-1,-4 1 1,-3 0-1,-5 2-27,1 2 1,29 3 0,0 0 0,-29-2-1,31 1 1,-1 0 0,1 1 0,0 0-1,-1 0 1,0 2 0,-1 0 0,2 2-1,-1 0 1,1 1 7,-29 6 1,-3 2 0,32-6 0,0 1 0,-2 0 0,0 1 0,0 0 0,0 2-1,0-1 1,-1 1 0,1 0 0,0 0 0,0 1 0,-1-1 8,1 1 1,0 0-1,-2 3 1,0 1-1,-1-3 1,1 0 0,0 1-1,0 1 1,0 0-1,0 1 1,-1-1 0,1 1-1,0 1 1,0 1 14,-1 2 0,0-1 0,-1 0 0,0 1 0,-3 2 0,0 0 0,-1 0 0,0 1 0,1-1 0,1 1 0,0 0 1,1-1-1,2 0 0,0 0 0,2 0 0,-1 0 47,2-1 1,1 1 0,2 0 0,1 1 0,0-3 0,1 1 0,0 0 0,2 1 0,1 0 0,1 1 0,0 0 0,2 0 0,-20 24 7,2 0 1,5 2 0,8-1 0,8-4 0,6-1 0,9-3 0,8 0 0,11-3-31,11-4 0,13-1 0,19-4 0,-22-14 0,1-1 0,5 1 0,2-1 0,4-1 0,1-1 1,3 0-1,1-1 0,3 0 0,0-1-16,4 0 1,0 0 0,3-1-1,-1 0 1,2 2 0,0 0 0,0 0-1,0 0 1,-1-1 0,0 1 0,-1 1-1,-1 1 1,-2-1 0,-1 1-74,-1 1 0,0-1 0,-3 1 0,-1-1 0,1 0 0,-1 1 0,-1-1 0,0-1 0,-2 0 0,1-1 0,0-1 0,0 0 0,1-2 0,0 0 0,0 0 0,1-1 5,-1-1 1,0-1-1,1 0 1,0-2-1,2-2 1,-1-2-1,1-1 1,1-2-1,0-1 1,-1-3-1,0-1 1,-1-2 0,-2 0-1,-1-2 37,-2 0 1,0-1-1,-1-1 1,-1-1-1,-4 0 1,-1-3 0,-1-1-1,-1-2 1,-3-1-1,-1-2 1,-3-1-1,-1-2 1,-3-1 0,-1-1-1,-2-2 1,-2-1 91,-2 1 0,-2-2 1,-2-1-1,-2-1 1,-1 1-1,-2 0 0,-2-2 1,-1 0-1,-3 0 1,-1-1-1,-2 0 1,-1-1-1,-2 1 0,-1-1 2,-2 0 1,-2 1-1,0 3 1,-4 0-1,-3 1 1,-4 1 0,1 1-1,-3 1 1,-1-1-1,-1 1 1,-2 0 0,0 1-1,-3 0 1,-1 2-1,-1 2 1,-1 2-504,0 4 1,-1 1 0,1 1 0,0 2 0,-26-7 0,0 5 0,1 7 416,1 8 0,5 0 0,8 3 0,3 5 0,7 3 0,4 2 0</inkml:trace>
  <inkml:trace contextRef="#ctx0" brushRef="#br1" timeOffset="318">17634 15030 7569,'-22'-1'124,"3"-2"0,8-2 0,10 0 0,13-1 0,11-1 0,8-2 0,4-1 0,6-1 2327,4-1-2394,9 1 0,-4-1 0,5 1 0,-2 0 0,1-1 0,-2 1 0,-3 1 0,-2 1-260,-1 1 1,-7 6-1,-5-2 1,-6 3 202,-4 1 0,-6 5 0,-1 1 0</inkml:trace>
  <inkml:trace contextRef="#ctx0" brushRef="#br1" timeOffset="319">19187 14482 7569,'-5'-23'156,"4"5"1,-3 2 0,3 0-1,1 1 1,0 1 0,0 0 0,0 0-1,0 3 1,0 8 0,0 13 0,0 11-1,0 5 2,0 5 1,0 2 0,0 1 0,0 0 0,0-1-1,0-1 1,0-1 0,0-2-372,0-4 0,0 4 0,0-8 1,0-2-1,0-2 0,0-3 0,0-1-2244,0-2 2457,5-4 0,1-2 0,5-5 0</inkml:trace>
  <inkml:trace contextRef="#ctx0" brushRef="#br1" timeOffset="320">19096 14413 7569,'-5'-18'95,"3"1"1,-1 3 0,1-2 0,4 2 0,0 2 0,3 0 79,1 1-1,3 0 1,5 0 0,4 2 0,2 3 0,6 1 0,2 3 0,3 0-159,2 2 1,2 2-1,-2 1 1,-2 5-1,-1 2 1,-4 3-1,-4 1 1,-6 1-148,-3-1 0,-7 0 0,-2 0 1,-4 1-1,-5-1 0,-6-1 0,-8-2 84,-7 1 0,1-1 1,-6-1-1,0-1 1,-4-1-1,0-1 1,-1 0-1,5-2-247,1 0 1,5-4 0,7 4 293,7 0 0,10-4 0,7 4 0</inkml:trace>
  <inkml:trace contextRef="#ctx0" brushRef="#br1" timeOffset="321">19553 14642 7569,'-4'-8'1032,"0"0"-700,1-1 1,2 3 0,1-2 0,0 0 0,1-3-232,3 0 0,-1-4 0,4-2 0,2 0 0,1-4 1,1 0-1,-3-2 0,-1 0-125,-2 0 0,2-1 1,-3-1-1,-1-3 0,-2 0 1,-1 0-1,0 4 26,0 3 1,0 1-1,0 5-73,0 1 0,1 13 0,3 8 0,4 10 0,2 6 0,1 3 0,1 5-35,-1 2 1,4 1 0,2 0 0,-1 1 0,2-1 0,-1-1 0,-1-3-630,-2-3 563,4-3 0,-4-2 0,4-3 0,-2-4 0,-2-1 1,-1 0 171,-2 1 0,1 0 0,-1-3 0</inkml:trace>
  <inkml:trace contextRef="#ctx0" brushRef="#br1" timeOffset="322">19553 14630 7569,'-12'-18'76,"2"3"1,2 2-1,6 3 1,4 1 0,6 3 109,2 1 0,3 1 1,2 4-1,5 0 1,6 0-1,4 0 1,3 0-310,1 0 1,1 1 0,-1 3 0,0 3 122,0-1 0,1 9 0,-1-2 0</inkml:trace>
  <inkml:trace contextRef="#ctx0" brushRef="#br1" timeOffset="323">20009 14436 7569,'-17'-1'-40,"1"-2"1,5-2 0,3-1 0,5-3 0,1-1 0,2-2 0,2 1 0,0-1 0,2 1 0,-2 0 445,0-1 1,-2 5 0,0 1-1,0 6 1,0 8-368,0 5 0,-2 7 0,0-1 0,-2 4 0,2 2 0,0 2 0,4-2 1,0-2-146,2-4 0,1 3 0,-3-4 0,4-1 0,-1-1 0,1-4 0,-1 0-475,0-1 0,3 1 581,-4-1 0,-1 5 0,-3 2 0</inkml:trace>
  <inkml:trace contextRef="#ctx0" brushRef="#br1" timeOffset="324">19884 14367 7569,'-10'-15'26,"2"0"1,4 1 0,4 1 0,4 2-1,4 0 1,2-1 99,1 1 0,2 3 1,2 0-1,5 0 0,4-1 1,3 1-1,0 4 1,-1 3-33,1 1 1,0 1 0,-4 3-1,-2 5 1,-2 4 0,-4 2 0,-2-1-1,-3 0-166,-2 1 0,-3-1 0,-6 4 0,-3-2 1,-4-1-1,-3 1 0,-4 0 1,-4 2 0,1-3 0,-1 3 0,-2-2 1,0-2-1,-1-1 0,2-2 0,2 1 61,2-1 1,4 1 0,6-1 0,1 1 0,4-2 0,3-1 20,6-2 0,7-4 0,4 1 0,4-3 0,4-1 0,3 0 0,3 0-90,1 0 0,-3 0 0,-1 0 0,2 0 1,0 0 78,-2 0 0,3 5 0,-4 1 0</inkml:trace>
  <inkml:trace contextRef="#ctx0" brushRef="#br1" timeOffset="325">20672 14276 7569,'-17'-18'240,"8"3"0,-1 9 0,4 6-161,3 6 1,2 9 0,1 4 0,0 3 0,1 2-1,2 3 1,2 2 0,0 1-88,0 1 1,0-6-1,-2 2 1,2-4-1,0-3 1,0-2-1,-3-2-450,0-2 0,-2-5 0,0-1 458,0 1 0,-5-4 0,-2 0 0</inkml:trace>
  <inkml:trace contextRef="#ctx0" brushRef="#br1" timeOffset="326">20421 14356 7569,'0'-18'99,"0"2"1,2 4 0,6 2-1,6 1 1,3 3 0,2 0 0,2 1 95,0-1 0,3 3 1,2 1-1,2 0 1,0-2-1,1 2 1,0 0-1,1 2-276,0 0 1,-2 0-1,-6 0 1,1 0-1,-1 0 1,-3 0-1,-4 0-9,-2 0 1,-3 5-1,-1 2 1,-3 0-1,-1 1 1,-2 2 0,-2 3 178,-1 2 0,0 5 0,0-2 1,0 1-1,0 0 0,0 1 1,0 2-1,0 1-37,0 0 0,4-4-224,0 0 0,5-5 63,-2 1 0,-1-2 0,2-3-157,1-3 0,-3 2 0,1-4 266,-2 2 0,4 0 0,-3 5 0</inkml:trace>
  <inkml:trace contextRef="#ctx0" brushRef="#br1" timeOffset="327">21254 14288 7569,'-16'-23'435,"8"7"1,1 9-218,4 9 0,3 9 0,0 4 0,1 4 0,2 2 0,2 3 0,0 2 0,0 0-275,-2 0 0,2-2 1,0-2-1,0-2 1,1-2-1,-1-2 0,2-3-720,-1-4 0,-4 1 777,2-3 0,-3-1 0,-1-1 0</inkml:trace>
  <inkml:trace contextRef="#ctx0" brushRef="#br1" timeOffset="328">21071 14310 7569,'0'-16'122,"2"7"0,2-1 1,3 3-1,5 4 0,2-1 1,2 0-1,2 2 13,2 0 1,3 2-1,4 0 1,2 0-1,1 0 1,-1 0-1,-1 2-166,-2 1 1,-2-1 0,-1 1 0,-2-1-1,-2-2 1,-3 0 0,-4 0 0,0 0 60,-1 0 1,-3 3-1,-2 3 1,-1 0-1,-2 4 1,-2 3 101,-1 2 0,0 5 1,0-1-1,0 3 0,0 1 1,0 0-1,0 1 0,0 0-234,0-1 0,0 2 0,0-6 0,0 1 0,0-1 1,1-3-1,2-4-380,1 0 1,4-2-1,-1-1 1,0-3 481,1-1 0,5 4 0,4-3 0</inkml:trace>
  <inkml:trace contextRef="#ctx0" brushRef="#br1" timeOffset="329">21848 14390 7569,'-11'-10'153,"-1"1"1,1 3 0,1 0 0,1 0-1,1 1 105,-1 3 1,0 3 0,1 5 0,1 6 0,2 2 0,1 2 0,1 3 0,-1 3-325,1 1 0,6 0 1,2-1-1,2 0 1,5-2-1,3-2 1,3-1-48,2-3 1,2-6 0,1-1 0,1-2 0,1-4 0,2-2 0,-1-4 0,1-2 156,0-1 0,-1-4 1,-3-2-1,-1-2 0,-2-2 1,-2-2-1,-2-2 19,-2-1 1,-6 0 0,-4-1 0,-3-1 0,-2-2 0,-3 1-1,-6-1-204,-8 0 1,-2 6 0,-11 7-1,-1 5 1,-2 5 0,-1 3-1,0 2 1,6 3-665,4 4 0,4 5 805,6 3 0,0 9 0,9-1 0</inkml:trace>
  <inkml:trace contextRef="#ctx0" brushRef="#br1" timeOffset="330">22328 14345 7569,'-18'-23'355,"3"1"1,6 4 0,3 6-236,0 3 0,3 8 1,4 2-1,1 8 1,2 6-1,-1 4 1,-2 4-1,0 3-186,3 4 0,-3 0 0,3 4 0,-2-1 0,-1-1 0,1-3 0,2-2-251,-1-5 0,-2-1 0,-1-6 392,0-1 0,0-7 0,0-7 0,0-7 1,0-3-1,0-3 0,-1-2 68,-3-4 1,3-1 0,-4 0 0,1 1 0,0-1 0,0 1 0,0 2 0,-1 0 720,-1 3-922,3 2 1,-2 12-1,7 7 1,3 8 0,5 4-1,5 0 1,3 2-1,2 0-99,2 2 1,0-4 0,1-1 0,0-2 0,0-3 0,0-4-1,0-5 223,0-3 1,-4-1 0,-2-1 0,1-3 0,-1-4 0,-1-3 0,-2-3 157,-1-1 0,-3-5 0,-1 2 0,-3-1 0,-1 0 1,-2-2-1,-2 0 0,-1-2-269,0 0 1,-5 0 0,-1 2 0,-2 0 0,2 4 0,1 0 0,1 3-1607,-1 2 0,5 1 1651,0 4 0,5 2 0,6 5 0</inkml:trace>
  <inkml:trace contextRef="#ctx0" brushRef="#br1" timeOffset="331">22899 14265 7569,'5'-12'73,"-4"1"0,3-1 0,-3 1 1,-1 0-1,0-1 0,0 1 306,0-1 0,0 5 0,-1 0 0,-3 2 0,-3 3 0,-5 2 0,-2 4-418,-1 3 0,0 7 0,2 3 0,-1 0 0,0 2 0,3 0 0,3-1-135,3-1 0,1-1 0,4-2 1,0 1-1,1-2 0,3-3 1,4-2-1,3 1 89,5 1 0,0 0 0,6-1 0,-2-3 0,1 1 0,0-2 0,-1 0 108,-2-3 1,2 3-1,-5 0 1,-1 2 0,-1 0-1,-3 1 1,-1 0-1,-3 1 65,-1 1 0,-1-3 0,-5 1 0,-3 2 1,-5 3-1,-6 2 0,-8 0-141,-6 2 0,-4-3 1,-1 3-1,1 0 0,2-3 1,6-1-1,5-2 0,4 0 53,4 1 0,0-1 0,1 1 0</inkml:trace>
  <inkml:trace contextRef="#ctx0" brushRef="#br1" timeOffset="332">23641 14322 7569,'-23'-26'199,"2"5"0,2 7 0,5 9 0,4 7-74,2 6 0,0 3 1,-2 5-1,1 3 1,3 2-1,0 3 1,1 2-1,0 2-152,2 1 1,2 0 0,1 1-1,0-3 1,1-3 0,3-2 0,5-3-1,3-5-20,4-5 1,4 0-1,-1-6 1,3 0-1,0-3 1,2-4-1,2-4 74,0-2 0,1-2 0,-4-4 0,0-3 1,-2-2-1,-2-2 0,-3-1 18,-4-3 1,-5 3-1,-4-4 1,-3 1 0,-3 1-1,-7 0 1,-7 4-1,-7 1-198,-4 2 0,-2 10 0,-3 1 0,2 2 0,4 3 0,5 1 0,3 4 153,3 1 0,4 6 0,0-2 0</inkml:trace>
  <inkml:trace contextRef="#ctx0" brushRef="#br1" timeOffset="333">23915 14299 7569,'-6'-23'213,"1"8"0,5 7 0,0 12-61,0 9 0,4 1 0,-1 6 0,0 3 0,-2 3 0,-1 4 0,0 1 0,0 1-203,0-1 0,0 0 0,0-4 0,0-2 0,0-2 1,0-4-1,2-4-517,1-2 1,-1-5 0,3-2 567,0-1 0,1-11 0,6-7 0</inkml:trace>
  <inkml:trace contextRef="#ctx0" brushRef="#br1" timeOffset="334">23881 14459 7569,'-5'-12'112,"4"5"1,-2 0 0,7 1 0,6 1 0,5 0-1,3 1 191,2-1 0,6 4 0,2-3 0,1 3 0,1 1 0,1 0 0,-2 0 0,-1 0-552,-3 0 1,-2 0-1,-4 0 1,-4 0-1,-2-2 1,-3-1 248,-2-5 0,-3-2 0,-5-2 0</inkml:trace>
  <inkml:trace contextRef="#ctx0" brushRef="#br1" timeOffset="335">23824 14230 7569,'5'-11'177,"8"3"0,10 2 0,7 1 0,6 2 1,0 2-1,-1 1-108,-4 0 0,-2-4 1,3 1-1,-3 0 0,-1 2 1,-2 2-1,-3 3-69,-4 3 0,-3 4 0,-5 0 0</inkml:trace>
  <inkml:trace contextRef="#ctx0" brushRef="#br1" timeOffset="336">19187 15030 7569,'-10'-13'161,"1"0"1,3 1 0,2 3-1,5 4 1,5 6 0,5 7-1,0 6 1,0 5 0,1 4-1,-1 3 1,1 5 0,-2 3-1,-1 3-85,-2 1 1,-4 1 0,1-3-1,-3-2 1,-1-5 0,0-4 0,0-2-1,0-1 1,0-3-565,0-4 0,0-2 0,1-2 488,3 1 0,2-6 0,6-1 0</inkml:trace>
  <inkml:trace contextRef="#ctx0" brushRef="#br1" timeOffset="337">19484 15018 7569,'-18'-10'388,"4"5"0,5 8 1,6 8-197,1 6 1,6 3-1,0 7 1,-2 3 0,1 3-1,0 3 1,0 0-1,1 2-168,1-1 0,-4 1 0,5-2 1,-3-4-1,2-3 0,1-4 0,0-2-405,0-4 1,-2 1-1,2-4 1,1-4 0,-2-2 380,0-2 0,-1 0 0,-4 3 0</inkml:trace>
  <inkml:trace contextRef="#ctx0" brushRef="#br1" timeOffset="338">19176 15372 7569,'2'-10'35,"6"3"1,7 3 0,5 3 0,4 1-1,3-2-100,4-1 1,3 1 0,3-2 0,2 3 0,0 1 0,1 0 64,-4 0 0,0-5 0,-2-1 0</inkml:trace>
  <inkml:trace contextRef="#ctx0" brushRef="#br1" timeOffset="339">19747 15087 7569,'-5'-11'153,"0"3"0,-4 2 0,2-1 0,1 2 0,0 1 144,-3 6 0,4 7 0,1 7 0,3 2 0,1 2 0,0 3 0,0 2 0,0 3-396,0 1 0,3-3 0,2 2 0,1-2 0,0 1 1,0-3-1,2-2-179,-2-3 1,4-5-1,-2 0 1,2-5-1,2-6 1,0-1-1,2-4 1,3-3 210,0-6 1,1-2-1,2-6 1,-2 0 0,-1 0-1,-3 0 1,-3-1 273,-3-2 0,1-1 1,-6 2-1,0 2 1,-2 3-1,-1 4 73,0 0 1,-1 6 0,-3 5 0,-3 6 0,-4 7-1,0 5 1,0 5-220,-1 3 1,5-1-1,0 4 1,2-1-1,3-1 1,2 0-1,3-2-308,5-1 1,3-1 0,5 1 0,3-1 0,4-3 0,3-4 0,5-3 0,3-4 246,4 0 0,13-5 0,7 2 0</inkml:trace>
  <inkml:trace contextRef="#ctx0" brushRef="#br1" timeOffset="340">20889 15053 7569,'-17'-29'99,"6"6"1,-1 7 0,7 4-1,3 0 1,-1 1 0,-2 1 127,-1 2 1,-2 3-1,-3 5 1,-1 0-1,0 3 1,-2 3-1,-3 7 1,-1 3-230,-2 4 1,-1 2 0,-1 1 0,3 0 0,4-2 0,3 0 0,3-4 0,3 0-53,1-3 0,1-2 0,4 0 1,2-1-1,3-1 0,6-1 1,8-2-15,6-2 1,1-1 0,6-4 0,2 1 0,1 1 0,0 2 0,-5 0 31,-2 1 0,-1-2 0,-6 4 0,-2 2 0,-5 1 0,-5 2 0,-5 0 95,-3 4 1,-3-4-1,-6 5 1,-7-2-1,-7 2 1,-3-1 0,-3 2-88,-1 0 0,3-4 1,0 1-1,3-3 0,4 0 1,4-2-1,3-1-810,5-2 838,1-4 0,22 7 0,3-3 0</inkml:trace>
  <inkml:trace contextRef="#ctx0" brushRef="#br1" timeOffset="341">21231 15144 7569,'-14'-18'553,"4"3"1,4 5-363,3 6 1,2 2 0,1 10-1,1 5 1,2 5 0,2 3 0,1 4-1,2 0-378,-2 2 0,4 1 0,-2-3 1,1 0-1,0-2 0,-3-4 1,-1-2-1653,-2-3 1839,-2-2 0,-1 0 0,0-1 0</inkml:trace>
  <inkml:trace contextRef="#ctx0" brushRef="#br1" timeOffset="342">20992 15155 7569,'-6'-22'92,"5"3"0,-1 2 0,4 3 0,6 4 0,2 0 0,3 1 0,2 0 126,4 1 1,2 6 0,4-2-1,1 3 1,5 1 0,2 0 0,1 0-276,0 0 1,-3 0 0,-2 0-1,0 0 1,-2 0 0,-2 0-1,-5 0 134,-2 0 0,-3 1 1,-3 3-1,-2 4 0,-2 2 80,-5 1 0,-1 2 0,-2 2 0,0 4 0,0 4 0,1 2 1,1 3-1,2 0-206,-1 0 0,2 3 0,0-5 0,1 0 1,3-2-1,3-3 0,2-2-7,1-4 0,5-3 0,-1-4 0,3-5 0,2-1 0,1-4 0,3-1 0,1-6 183,3-5 0,-4 0 1,-1-5-1,-5-2 1,-1 0-1,-4-2 0,-1-1-80,-6-3 0,0 2 0,-6-6 1,-2 1-1,0-1 0,-2 2 0,-2 1 1,-1 4-666,-5 4 0,2 3 0,-2 7 618,-1 3 0,4 2 0,0 5 0</inkml:trace>
  <inkml:trace contextRef="#ctx0" brushRef="#br1" timeOffset="343">22191 15076 7569,'-4'-16'122,"-1"1"0,0 1 0,-2 3 0,2 2 1,-1 2-1,1 1 0,-1 1 0,-1 0 1,-2 2-1,-1 3 0,0 6 0,1 5 230,2 7 1,4 8-1,-1 5 1,3 2 0,1 0-1,0-1 1,0-2-1,1 0-507,3 0 0,2 1 1,6-4-1,-1-3 1,1-4-1,-1-4-2480,0-4 2635,1 0 0,-1-6 0,1-1 0</inkml:trace>
  <inkml:trace contextRef="#ctx0" brushRef="#br1" timeOffset="344">21928 15098 7569,'-6'-15'109,"2"0"0,4 2 0,5 3 0,6 4 0,7 1 0,5 2 131,4 2 1,2-3-1,6 0 1,3 2 0,4 2-1,1 2 1,-1 5-244,-4 3 0,-2-1 0,-2 7 0,-1-1 0,-2 2 0,-6 1 0,-5 2 1,-4 1-208,-4 2 1,-5 0 0,-4 0-1,-3 1 1,-5 2 0,-7 0-1,-10 0 204,-7-2 0,-9-2 1,-4 1-1,-1-1 1,0-2-1,3-2 1,5-2-1,6-3-39,3-4 0,12 0 0,4-4 0,5 0 0,8 0 0,7-2 45,7-2 0,10-11 0,2-3 0</inkml:trace>
  <inkml:trace contextRef="#ctx0" brushRef="#br1" timeOffset="345">22579 15076 7569,'-16'-23'290,"3"6"0,-2 5 0,2 4 0,2 3 0,-1 2 0,1 3 90,-1 4 1,5 4 0,-1 7-1,0 4 1,1 3 0,0 0 0,2 1-363,3 0 1,2 4-1,4 1 1,5 0 0,4 1-1,7-1 1,1-2 0,3-3-251,3-3 1,-2-7 0,6 0-1,0-6 1,2-1 0,0-4 0,-1-1-136,-1-1 0,-2 0 0,1 0 1,-3-1-1,-4-1 0,-4-4 367,-4 0 0,3-7 0,0-4 0</inkml:trace>
  <inkml:trace contextRef="#ctx0" brushRef="#br1" timeOffset="346">22442 15270 7569,'-6'-17'92,"2"6"1,8-2 0,5 5-1,4 2 1,7 1 0,2-1-131,5-1 1,2 1 0,5-3-1,2 3 1,1 1 0,1 1 0,-1 0 37,-2 0 0,-6-5 0,-1 3 0</inkml:trace>
  <inkml:trace contextRef="#ctx0" brushRef="#br1" timeOffset="347">22511 15041 7569,'0'-16'28,"6"3"0,5-2 0,7 2 0,5 2 0,4-1 0,3 2 0,3 1 102,1 2 0,4 0 1,0-2-1,-1 3 1,-1 1-1,-3 2 1,-2 2-1,-3 1-51,-4 0 0,2 0 0,-8 0 0,-1 0 0,-1 1 0,-5 3 0,-2 4 0,-1 2-20,0 1 0,-3 6 0,1 3 1,-3 6-1,1 4 0,-1 3 1,-2 1-119,-1 1 0,0-1 0,0 0 0,0-1 0,0-1 0,0-3 0,0-1 0,0-3-122,0-1 1,1-6-1,2-3 1,2-3 352,1-4 0,-3-5 1,1-6-1,-2-6 1,1-5-1,0-5 1,0-3-18,-2-1 0,-2-1 0,-2-1 0,0-3 0,-1 0 0,0-1 0,0 1 0,0 0-17,-1 2 0,4 4 0,-4 3 1,1 3-178,0 4 1,1 8 0,3 8 0,1 10 0,3 7 0,3 5 0,5 3 0,3 3-88,4 3 1,4-2 0,3-4 0,5-1 0,2-2 0,0-4 0,-3-3 57,-3-3 1,-3-5 0,-1-3 0,-1-5 0,-2-1 0,-2-2 0,-2-3 0,-2-3 320,-1-6 0,-3-7 0,-3 0 1,-1-2-1,-3-2 0,1 0 0,-1 0-304,-2 0 1,-1 1-1,0 0 1,0 2-1,0 2 1,0 0 0,0 2-1,0-1-3283,0 3 3334,5 2 0,1 0 0,6 1 0</inkml:trace>
  <inkml:trace contextRef="#ctx0" brushRef="#br1" timeOffset="348">23653 15076 7569,'0'-22'254,"1"4"0,3 8 0,2 9 49,0 7 0,-1 6 1,-5 3-1,0 4 1,0 4-1,0 3 0,0 3 1,0 2-419,0-1 0,0-3 0,0 2 0,0-1 0,-1-4 0,-1-3 0,-2-6-925,1-3 1,2 0 0,0-2 1039,-3-2 0,-2-3 0,-6-5 0</inkml:trace>
  <inkml:trace contextRef="#ctx0" brushRef="#br1" timeOffset="349">23413 15076 7569,'0'-23'174,"0"1"0,1 3 0,3 4 1,3 3-1,5 5-139,3 3 1,3-1-1,6 1 1,4 0 0,6 1-1,7-1 1,3 1 0,2 3-383,0 4 0,-5-1 0,1 3 0,-1-1 347,-4-3 0,1 5 0,-9-1 0</inkml:trace>
  <inkml:trace contextRef="#ctx0" brushRef="#br1" timeOffset="350">24098 14938 7569,'-11'0'52,"3"-1"1,0-1 0,-1-2 0,-1 0 0,-1 0 0,-2 0 261,-2 2 0,1-1 0,-4 1 1,2-2-1,1 1 0,-1 2 1,0 2-1,-1 2-188,1 1 1,1 5 0,3-2-1,1 3 1,-1 2 0,2-1-1,3 1-178,3-1 0,3 4 1,1 1-1,2-2 1,4-2-1,8 1 1,5 1-1,7 1 85,2-1 0,2-5 0,4-1 0,1 0 1,-2 1-1,-2 0 0,-3-2 13,-4-2 0,1 4 0,-10-3 0,-1 2 0,-3-1 0,-3 2 0,-4 1 0,-3 3-65,-1 2 1,-7-1-1,-4 4 1,-9 0-1,-9-1 1,-10 4-1,-4-1-161,-2-1 0,3 3 1,2-5-1,5 2 0,6-1 1,5-1-1,6-2 180,6 1 0,1-3 0,5 4 0</inkml:trace>
  <inkml:trace contextRef="#ctx0" brushRef="#br1" timeOffset="351">24281 15372 7569,'-7'-5'2165,"2"5"-2165,5 0 0,0 5 0,0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9285 10987 7569,'-11'-6'74,"1"-5"1,1 4-1,1-2 1,0 0-1,1 1 1,1-1-1,0-1 1,4 1 14,1 6 0,1 8 1,0 11-1,0 1 0,1 0 1,1 1-1,4 1 0,0 0-54,3 0 1,-3 0-1,2 4 1,1 0 0,1 0-1,1 0 1,1 0-1,-1-1 16,0 1 1,1-1 0,-1-2 0,1-2-1,-1-2 1,1 0 0,-2-1 0,-1 0-81,-2-1 0,0-1 0,1-3 0,-1-1 80,-2-2 1,0-5-1,-3-2 1,2-8 0,0-5-9,1-2 1,0-5 0,4 1 0,-3-3 0,1-1 0,-2 1 0,1 0-41,1 3 0,-5-1 1,2 4-1,-3 2 1,-1 2-1,0 0 1,1 2-34,3 3 1,-1 2 0,3 6 0,0 1 0,2 5 0,3 2 0,5 4-58,1 4 0,3 2 1,2 4-1,2 0 0,3 0 1,2-1-1,1 1 97,-4 0 0,0-4 0,-1-1 0,2 0 0,-2-2 0,-1 1 0,-2-5 0,-2-2 92,-1-2 0,-5-5 1,1 0-1,-2-1 0,-2-4 1,-1-1-1,-1-6 100,-1-5 1,-6-4 0,2-6 0,-2-1 0,-2-3 0,-2-2-1,0-1 1,-3-2-110,-2-2 0,5 2 1,-2 3-1,3 2 0,1 3 1,0 2-1,0 4-313,0 1 0,0 9 0,0-2 0,1 2 0,3 3-240,3 2 0,5 4 1,2 4-1,1 3 0,0 3 1,0 3-1,2 1 0,1 1 460,2-1 0,-4-1 0,11 3 0,-3 2 0</inkml:trace>
  <inkml:trace contextRef="#ctx0" brushRef="#br0" timeOffset="1">10324 11021 7569,'-6'-11'-53,"2"-1"1,3 1 368,1-1 0,0 7 1,0 5-1,0 7-294,0 3 1,0 6 0,0 3 0,0 3 0,0 1 0,0 0 0,0 1-33,0 2 0,4-1 1,1 1-1,0-3 0,1-3 1,1-2-1,0-1 0,1-3 144,0-2 0,-1-2 0,5-2 0,-1-4 83,0-3 1,-4-6 0,-2-3-1,-1-2 1,-1-2 0,1-4 0,0-1-1,1-2-199,1-1 1,-3 3 0,2-4 0,-1 4 0,0 0 0,-2 3-210,0 2 0,-1 5 0,1 5 0,2 4 0,0 7 0,1 5 70,3 5 1,2 3-1,1 0 1,2 1-1,1 0 1,2 0-1,2-1 139,2-3 1,-2 1 0,1-5 0,0-2 0,0-3 0,-1-4 0,-1-1-1,-3-2 226,-2-2 0,0-6 0,-2-4 0,-1-3 0,-3-6 0,0-3 0,-1-3-55,0 0 0,-1-4 1,-4 0-1,0 0 0,0-1 1,0 0-1,0-1 0,0 0-215,0 4 1,0 6 0,0 2 0,0 1 0,0 3-679,0 2 0,3 8 0,3 6 0,7 10 0,3 6 704,5 6 0,5-2 0,4 6 0</inkml:trace>
  <inkml:trace contextRef="#ctx0" brushRef="#br0" timeOffset="2">12118 10884 7569,'-4'-11'4,"0"-1"1,0 2 0,0 1 0,1 2 0,0-2 0,2 1-1,1 4 1,0 9 137,0 8 0,4 1 1,1 5-1,1 0 1,3 0-1,2 0 1,3 1-1,3 1 1,-1-1-83,1-1 0,-2-1 0,-2 1 1,1-3-1,0 0 0,-3-1 1,-2-1-83,0-1 1,-3-2 0,0 0 0,-1 1 50,-2-1 1,-2-6 0,-1-5 45,0-6 1,0-6-1,0-1 1,0-3-1,0 1 1,0-1 0,0-2-70,0 0 0,4 0 1,0 4-1,0 0 0,-1 3-47,1 2 1,1 7 0,-1-2 0,4 4 0,2 4-1,3 3 1,1 5-12,1 3 1,5-1 0,-1 4-1,3-1 1,1 0 0,-1 1-1,1-2 1,0 1 67,0-4 1,-4 0 0,-1-3 0,-2-1 0,-2-2 0,-1-2 0,-2-3 123,1-1 0,-1-1 1,-1-1-1,-1-3 0,-2-3 1,-2-5-1,-3-3 47,-1-4 1,-1-2 0,0-2 0,0 0 0,0 0 0,0-1 0,0-2-196,0 0 0,0-5 1,0 5-1,0 2 0,2 3 1,0 6-1,2 2-492,-1 2 0,-1 6 0,1 5 0,2 6 1,0 6-1,1 2-707,0 1 1,6 6 1206,3 2 0,5 0 0,-2 5 0</inkml:trace>
  <inkml:trace contextRef="#ctx0" brushRef="#br0" timeOffset="3">13088 10884 7569,'-6'-11'-603,"1"-1"632,5 1 1,1 4-1,2 5 1,1 4-1,-2 6 1,-1 2 109,-1 2 1,0 3 0,0 1 0,0 2-1,0 2 1,0 2 0,0 1-102,0 0 1,0 3 0,0 1 0,0-3 0,0-2 0,0-3 0,0 0 0,0-1-100,0-3 1,4-3 0,0 0-1,-2-1-215,0 1 1,-4-6-1,-1-2 276,-5-3 0,-2-6 0,-2-1 0</inkml:trace>
  <inkml:trace contextRef="#ctx0" brushRef="#br0" timeOffset="4">12928 10953 7569,'-6'-12'-68,"2"1"1,3-1-1,1 1 1,1 1-1,4 1 1,7 1 171,6-1 1,3 4-1,3 2 1,2 1-1,2 2 1,1 0-1,1 0 1,1 3-51,-1 4 1,-5 1 0,3 9-1,-1-1 1,-2 3 0,-2 4-1,-4 2 1,-1 2-44,0-2 1,-8 3 0,1-1 0,-2-2 0,-2 1-1,-4-2 1,-3 0 0,-3-4 44,-5-2 0,-3 1 1,-5-4-1,-3-1 1,-4-1-1,-3-3 1,-5-2 10,-2-5 0,-1-1 1,0-2-1,1 0 0,1 0 1,4 0-1,4 1 0,6 1-401,4 2 1,4 1-1,3-1 1,3 4 333,3 2 0,11 1 0,2 1 0</inkml:trace>
  <inkml:trace contextRef="#ctx0" brushRef="#br0" timeOffset="5">14961 10953 7569,'-6'-12'43,"-3"1"1,5-1 0,0 2 0,1 1 0,-1 4 0,1 5 0,2 9 0,1 6 0,0 4-1,0 0 1,1 2-9,3 0 0,-1 2 0,3 0 1,-1-1-1,-1-2 0,0-2 1,0-1-1,-2 0-70,-1-1 0,-1 0 0,0-5 0,0 0 0,0 1 0,-1-1 0,-1 1 0,-4-1-669,0 1 0,-2-2 704,-3-3 0,-5 3 0,-2-3 0</inkml:trace>
  <inkml:trace contextRef="#ctx0" brushRef="#br0" timeOffset="6">14824 10941 7569,'0'-21'-48,"0"2"1,0 3 0,0 4 0,0 0 0,0 1 229,0-1 1,5 6-1,4 1 1,4 1 0,3 0-1,3 2 1,4 2 0,4 4-211,2 3 0,-2 3 1,3 3-1,1 1 1,-1 3-1,-1 0 0,-1 5 1,-4 2-76,-3 3 1,-1-1 0,-5-3-1,-2 0 1,-3 0 0,-4-2 0,-1 0 43,-2-2 0,-7-5 0,-5 2 0,-5-1 0,-5 1 1,-4-2-1,-3-2 0,-6 0 104,-5-1 0,2-1 0,-3-1 1,3-1-1,5-1 0,5 1 1,4-2-272,6-1 0,2 1 0,3-3 0,4 4 226,6-1 0,10 4 0,8-4 0</inkml:trace>
  <inkml:trace contextRef="#ctx0" brushRef="#br0" timeOffset="7">15350 10987 7569,'0'-23'20,"0"1"1,0 3 0,0 4 0,0 3 0,0 0 446,0 1 0,1 1 0,3 3 0,2 8-561,0 10 1,5 1 0,-4 7 0,2 3 0,0 2 0,-1 3 0,0-2 0,3 0 26,0 2 1,0-7-1,1 2 1,-1-3-1,1-3 1,-1 1 196,1-3 0,-5-6 1,-1-6-1,0-4 4,-4-6 1,-1-4 0,-1-3 0,2-4 0,0-2-1,3-2 1,0 0 0,0 1-100,-2 3 1,-1 0 0,1 7 0,1 1-1,0 3-135,1 1 1,-3 5 0,6 8 0,1 7-1,1 5 1,3 4 0,1 5 0,3 2 16,5 3 0,-2 1 0,7 1 0,-2-1 0,2-2 0,2-6 1,2-3 156,-1-3 0,-5-7 1,2 0-1,-3-7 0,-1-5 1,0-4-1,0-5 0,-2-5 186,-2-5 0,2-8 1,-6-3-1,-1-4 1,-2-3-1,-1-1 0,-4 1 1,-3 2-127,-3 0 0,-1 5 1,0 2-1,0 3 1,0 4-1,0 3-686,0 5 1,0 7 0,2 9 0,1 10 0,6 7 0,5 8 551,5 4 0,3 2 0,1 0 0</inkml:trace>
  <inkml:trace contextRef="#ctx0" brushRef="#br0" timeOffset="8">17428 10827 7569,'-5'-11'17,"4"3"0,-3 0 0,3 2 1,1 3-1,0 9 0,0 6 1,0 7-1,0 3 0,0 1 1,0 1 83,0 2 0,0-1 1,1 1-1,3-2 0,2-1 1,2 0-1,-1 0 0,2-2-153,2-2 1,-4-1 0,-1-4 0,1 1-1,-2-1 1,0-1 0,-3-2-1453,0 1 1504,-2-6 0,-5 9 0,-2-2 0</inkml:trace>
  <inkml:trace contextRef="#ctx0" brushRef="#br0" timeOffset="9">17291 10907 7569,'0'-28'28,"0"5"0,1 0 0,3 7 0,4 3 1,2 3-1,1 1 0,2 3 0,1-1 84,1 1 0,6 4 0,-2-2 0,2 2 0,2 2 1,0 2-1,0 2 0,0 3-101,-1 3 1,1 6-1,0 0 1,1 1 0,2 0-1,0 1 1,0 2-1,-2 1-59,-1-2 1,-1 2-1,1-2 1,-1 3 0,-3-1-1,-4 0 1,-3-3 16,-5-2 1,-2-1-1,-5-3 1,-1-1 0,-4 1-1,-8-1 1,-8-1 0,-9-1 94,-3-1 1,-5-2 0,-1 3 0,0-3 0,-1 0-1,5 1 1,3 0-174,5 0 0,7 3 0,2-2 0,3 2 0,4 1 0,3 1 0,3-1 0,3 0-1462,0 1 1571,2-1 0,5 6 0,2 0 0</inkml:trace>
  <inkml:trace contextRef="#ctx0" brushRef="#br0" timeOffset="10">18056 10930 7569,'0'-26'-69,"2"4"1,0 4 0,3 5 0,0 4 642,0 2 0,0 0 0,-2 1-571,1 6 1,0 5 0,-4 8 0,0 2 0,0 4-1,0 3 1,0 0-62,0 1 1,0 1 0,1 2 0,1 0 0,2 0 0,-1-3 0,-1-3 0,1-2-52,1-2 0,3 3 1,-3-4-1,0-1 1,0-1-1,0-2-1143,-2 1 1252,-1-1 0,-11 1 0,-3-1 0</inkml:trace>
  <inkml:trace contextRef="#ctx0" brushRef="#br0" timeOffset="11">17896 10884 7569,'0'-19'54,"0"0"1,2 3 0,2 3 0,3 4 0,3 3 0,2-1 81,-1 1 1,1 2-1,0-2 1,4 1 0,3 2-1,2 2 1,1 1 0,-1 0-140,2 0 0,-3 5 0,7 3 0,-3 2 0,-1 2 0,1 2 0,2 3 0,0 1-55,0 2 1,-2-2 0,-2 1-1,1 0 1,-1 0 0,-2 0-1,-2 0 1,-2-1 22,-2-3 0,-1-1 0,-1 0 0,-2 1 0,-3-1 0,-3-1 0,-3-2 127,-1 1 1,-6-1 0,-5 0-1,-8 1 1,-8 0 0,-7 2 0,-6 2-1,-2-4 62,1-3 1,4 1 0,0-3-1,5 0 1,7 0 0,3-1 0,5-1-508,0 0 0,6 4 1,3-1 352,-1 2 0,-1 6 0,-1 2 0</inkml:trace>
  <inkml:trace contextRef="#ctx0" brushRef="#br0" timeOffset="12">9845 12335 7569,'-7'-8'333,"5"2"0,3 2 1,4 5-342,2 5 1,-5 1-1,3 0-735,0 2 1,-2-4 742,4-1 0,1-3 0,3-1 0</inkml:trace>
  <inkml:trace contextRef="#ctx0" brushRef="#br0" timeOffset="13">10279 11935 7569,'-8'-15'-27,"1"-1"1,-1 2-1,0 3 1,2 2-1,0 3 1,-1 1-1,0 1 1,-1 0-1,0 0 1,0 2-1,-3 2 1,0 4-1,0 3 32,-1 3 0,5 2 0,-1-1 1,0 2-1,2 1 0,1 2 1,1 1-1,0-1 16,2-2 1,2 0 0,5 0 0,5 1 0,5-2-1,3-3 1,2-3 16,2-2 0,2-2 0,1-4 1,2-3-1,0-3 0,-1-5 1,1-2-1,-2-1-13,-1 1 1,-2-4 0,-3-1 0,-5-1 0,-4 0-1,-4 1 1,0-2-88,-4 0 1,-6-1 0,-5 3 0,-5 4 0,-5 4 0,-2 3 0,-2 4 0,0 3-41,0 1 1,4 0 0,2 1 0,0 3 0,4 4 0,3 2 0,3 1 16,-2 1 1,4 4-1,0 2 1,1 1-1,0 0 1,1 0-1,2 0 1,1-1 84,0-2 0,0 5 0,0-9 0,0 5 0</inkml:trace>
  <inkml:trace contextRef="#ctx0" brushRef="#br0" timeOffset="14">10267 12060 7569,'-6'2'-91,"1"0"0,1 3 1,-1 0-1,-1 2 139,-3-1 1,1 3 0,-1 5 0,-1 2 0,1 2-1,-1 2 1,1 1 0,0-1-33,2-1 1,4 0 0,-1 3 0,3-2 0,1-2 0,1-2 0,3-2 0,4-1-11,2-2 0,3 1 0,2-2 0,4-2 0,3-5 0,0-1 0,1-2 50,0 0 0,0-5 0,1-3 0,1-3 0,1-3 0,-3-3 0,-4 1 1,-3-2-38,-2 0 0,-2 0 0,-5-2 0,-3 1 0,-3 0 1,-3 0-1,-5 1-98,-4 2 1,-12 0 0,-1 6 0,-3 3-1,-2 3 1,1 3 0,2 1 0,3 0-117,2 0 1,7 3-1,-1 2 1,4 2-1,3 2 1,4 1 194,3 1 0,1 1 0,0-1 0</inkml:trace>
  <inkml:trace contextRef="#ctx0" brushRef="#br0" timeOffset="15">10667 11878 7569,'-6'-28'-41,"1"7"1,6 1 0,1 5 0,4 5-1,0 1 1,2 1 201,-2 1 0,-1 5 1,-5 2-1,0 8 1,-1 6-1,-2 6 1,-2 6-1,0 4-33,0 3 0,-3 1 1,3 1-1,0-1 1,0 1-1,3 2 0,-1 1 1,0-1-6,0-1 1,-1-6 0,4-1 0,0-1-1,0-2 1,1-4 0,2-1-11,0-2 1,1-9-1,-4 1 1,2-1-127,1 1 1,0-5 0,4-2 0,2-4 0,2-3-502,0-1 1,-3-3-1,-1 2 514,2-2 0,1 5 0,2-3 0</inkml:trace>
  <inkml:trace contextRef="#ctx0" brushRef="#br0" timeOffset="16">12494 12220 7569,'-11'-3'171,"0"-1"-749,4 0 578,2 9 0,5 1 0,0 6 0</inkml:trace>
  <inkml:trace contextRef="#ctx0" brushRef="#br0" timeOffset="17">12997 11775 7569,'-8'-12'-34,"2"1"0,0 1 0,1 1 0,-2 1 0,1 0 0,-3-1 0,-1 0 0,-2 2 0,1 1 0,0 1 0,-1 0 0,1 1 0,-1 0 0,1 1 494,-1 0-433,-4 2 0,3 2 0,-2 3 0,2 3 0,2 4 0,0 0 1,-1 0-1,2 1-25,2-1 1,-1 2 0,4 1 0,0 1 0,0 0 0,3 1 0,0-1 0,2 0-16,0 2 0,0-5 0,2 3 0,1-3 0,5-3 0,2-3 1,2 0-1,-1-1 32,1 1 0,0-3 0,3-3 0,4 0 0,3-1 0,2-3 0,2-3 26,0-3 1,2-2 0,-4-1 0,-1-1 0,-4-1 0,-4 1-1,-2 2 202,-3 0 1,-7 2-1,-3 2-186,-7 5 1,-3 8 0,-2 6-1,-2 7 1,-3 5 0,1 3-1,-1 4 1,3 0-21,1 0 0,2 0 0,1 1 1,1-1-1,3-3 0,1-1 0,2-2 1,2-2 112,1-3 0,0 1 0,1-5 0,2-1 0,2-1 197,1-2-1614,-3-4 1263,2-2 0,0-5 0,1 0 0</inkml:trace>
  <inkml:trace contextRef="#ctx0" brushRef="#br0" timeOffset="18">15018 12243 7569,'-6'-5'66,"1"-1"1,5-6 714,0 1-1529,0 5 748,0 0 0,0 6 0,0 0 0</inkml:trace>
  <inkml:trace contextRef="#ctx0" brushRef="#br0" timeOffset="19">15567 11969 7569,'0'-22'-24,"0"3"0,0 3 0,0 1 0,0 0 0,0 1 1,1 0-1,1 0 0,2-2 0,-1 2 0,-2 2 236,-1 0 1,0 1 0,-1-1-1,-3 1 1,-4 1 0,-2 2-206,-1 4 1,-1 3 0,1 1 0,0 0-1,-1 0 1,1 1 0,-2 3 0,-1 3-80,-1-1 1,0 4-1,4-2 1,3 3-1,0 3 1,0 1-1,1-1 5,-1-1 1,6 2 0,-2 0 0,2-1-1,2-1 1,0-1 0,2-2 0,2-1 28,3-2 1,5-4 0,2 1 0,1-3 0,-1-1 0,0 0 82,1 0 0,-1-5 1,4-3-1,-1-2 0,0-1 1,-1-1-1,-2 1 0,-1 1 113,-2 2 0,-3 2 1,0 4-1,-1 2-48,0 5 1,-2 6-1,-5 4 1,0 4 0,0 2-1,0 2 1,0 1-1,0 3 1,0-3 0,0 3 0,0-3 0,0-1-1,0 0 1,1-1-22,3 1 1,-3-4 0,3-1-1,-2-1 1,1-4 0,2 0-130,1-1 0,-2-6 40,4-2 0,-11 2 0,2 0 0</inkml:trace>
  <inkml:trace contextRef="#ctx0" brushRef="#br0" timeOffset="20">17657 12106 6804,'-7'1'337,"5"3"1,4 3-338,6-1 0,-8 4 0,-1-4 0</inkml:trace>
  <inkml:trace contextRef="#ctx0" brushRef="#br0" timeOffset="21">17976 11638 7569,'-10'-5'-51,"1"-2"1,3 0-1,1-1 1,2 2 159,2 3 1,1 1-1,0 9 1,0 2-1,0 3 1,0 2 0,0 2-1,0 2 1,0 2-58,0 2 1,-1 1 0,-2-1 0,0 1 0,0 0 0,2 1 0,1 2-1,1 0-24,3 0 1,-3-2-1,3-1 1,-2-1-1,1 0 1,1-2-1,-2-2 1,0-1 144,-2-3 0,3-2 0,1 0 29,-1-1 1,-1-5-203,2-2 0,2-2 0,6-2 0</inkml:trace>
  <inkml:trace contextRef="#ctx0" brushRef="#br0" timeOffset="22">15201 11923 7569,'-1'-7'-30,"-2"-1"1,0-1 0,0-1 0,3 0 123,4 2 0,-3 10 1,3 8-1,-3 4 0,-2 1 1,-2 1-1,-2 2 0,0 1-58,0 0 0,-2-1 0,3 2 0,1-1 0,2 0 1,1 0-1,0-1 0,1 0-60,3 0 1,-1-4 0,4 2 0,2-1-1,1 1 1,2-2 0,0-3 51,4-3 1,-4 1 0,5-6 0,-2 0-1,1-2 1,1-1 0,-1 0 0,-2-1 33,-1-3 0,-3-2 0,-1-7 0,-3-2 1,0-4-1,-4-3 0,-2-1-62,-4 1 0,-2-3 0,-7 0 0,-1-2 0,-2 2 0,-1 1 0,1 1 0,2 1-209,1 3 0,3 3 0,1 5 209,1-1 0,11 11 0,-2 2 0</inkml:trace>
  <inkml:trace contextRef="#ctx0" brushRef="#br0" timeOffset="23">12460 11866 7569,'0'-7'-58,"1"0"0,3 2 0,4 3 1,1 2-1,-2 4 0,-3 3 0,-4 3 1,-2 3-1,-3 1 0,-2 1 141,-2-1 0,3 4 0,0 0 1,1-1-1,2 0 0,2-2 1,1 0-1,0-1-55,0-1 1,0-2 0,1 1 0,3-1 0,3-1 0,4-1-1,1-2 1,2-2-28,1-3 1,6 0-1,-3-2 1,1 0-1,-2 0 1,0-2-1,-3 0 52,-2-2 0,0-5 1,-2 0-1,-2-4 0,-5-2 1,-1 0-1,-2 0 0,-2-2-16,-1 0 0,-7-1 0,-7-3 0,1 4 0,-2-1 0,1 3 0,1 1-244,2 4 1,1 2 206,2 0 0,-1 13 0,1 8 0</inkml:trace>
  <inkml:trace contextRef="#ctx0" brushRef="#br0" timeOffset="24">17725 11763 7569,'-5'-11'-55,"4"3"1,-3 1-1,3-2 1,1 1-1,0 5 1,0 6 86,0 6 1,0 3 0,0-1 0,0 0 0,0 1-1,0-1 1,0 1 0,0 0 0,0 2-10,0 2 0,0-1 0,0-4 0,0 1 0,0-1 1,0 1-1,0-1-19,0 0 1,4 1 0,1-2 0,0-1 0,1-3 0,-1 1-1,1-2 1,1 0 44,2-3 0,1 1 0,1-1 0,1 2 0,-1-1 1,2-2-1,1-2 6,1-3 1,0 1 0,-3-4 0,-1-2-1,0-1 1,1-2 0,-2 0 0,-1-2-44,-1-2 1,-6-3 0,2 3-1,-3-1 1,-2 0 0,-3 0-1,-5 1-84,-5 2 0,0 1 1,-3 1-1,-1 2 0,1 3 1,1 3-1,2 3 0,1 1-278,2 0 0,-1 2 350,1 6 0,-1 4 0,1 11 0</inkml:trace>
  <inkml:trace contextRef="#ctx0" brushRef="#br0" timeOffset="25">11375 11741 7569,'-5'-11'5,"5"4"0,6 4 0,5 5 1,-1 3-1,-1 1 0,-3 4 1,-1 3-1,-2 3 107,-2 2 0,-1-3 1,0 4-1,0 0 0,0 0 1,-1-1-1,-2 0 0,-1-2-215,2 1 1,0-2-1,2-3 1,0-1 0,0 0-1,0 1 1,0-1-1,0 1-936,0-1 1039,0 1 0,6-1 0,0 0 0</inkml:trace>
  <inkml:trace contextRef="#ctx0" brushRef="#br0" timeOffset="26">11135 12015 7569,'-12'-5'-12,"2"2"1,11-3-1,4 1 1,6 1 146,7-1 1,5 4-1,4-5 1,4 1 0,7-1-1,7-2 1,4 1 0,3-1-233,3 2 1,-4-3 0,-2 5 0,-2 2 0,-3 0 96,-2 2 0,-2 5 0,-6 2 0</inkml:trace>
  <inkml:trace contextRef="#ctx0" brushRef="#br0" timeOffset="27">14185 11821 7569,'0'-12'18,"0"1"1,-2 1 0,0 3 0,-2 7 0,0 7 0,0 4 0,1 4 0,-1 4 68,-1 3 0,2 1 0,-3 0 0,1-2 0,2-1 1,2-2-1,1 0 0,0-2-177,0 1 1,0-1 0,0-2-1,0 2 1,0-2 0,0-2 0,0 0-1,0-1-1292,0 1 1382,-5-1 0,-1 0 0,-6 1 0</inkml:trace>
  <inkml:trace contextRef="#ctx0" brushRef="#br0" timeOffset="28">13876 12072 7569,'-6'-12'-11,"1"1"0,7 1 1,6 1-1,9 3 1,7-1-1,9 1 0,6-3 26,7-1 1,6-2 0,-3 2-1,-1 1 1,-1 3 0,-1 1-1,0 2-15,-1 2 0,1 6 0,0 2 0</inkml:trace>
  <inkml:trace contextRef="#ctx0" brushRef="#br0" timeOffset="29">16709 11821 7569,'0'-17'22,"-4"4"0,0-2 0,2 5 1,0 6-1,2 8 0,0 6 1,0 4-1,2 3 0,0 0 0,2 4 23,-2 0 0,0 2 0,-2 0 1,0 0-1,0 0 0,0-2 0,0 0 1,0-4-269,0 0 0,0 3 0,-2-2 0,0 0 1,-3-2 222,-2 1 0,0-5 0,-5 5 0</inkml:trace>
  <inkml:trace contextRef="#ctx0" brushRef="#br0" timeOffset="30">16503 12072 7569,'-11'-10'9,"4"2"0,6-6 0,6 4 1,8 4-1,5 1 47,6 2 0,4-2 1,5 1-1,0 2 1,1 0-1,4 2 1,3 0-1,0 2-56,3 1 0,0 4 0,2 4 0</inkml:trace>
  <inkml:trace contextRef="#ctx0" brushRef="#br0" timeOffset="31">18959 11912 7569,'0'-11'15,"2"3"1,6 2-1,7 1 1,7 1-1,3 0 1,3-1-1,1 0 1,2-2-1,-1 2 1,0-1-1,1 1 1,-2 0 0,-1 2-1,-1 2 1,-1 1-1,-2 0-15,-3 0 0,0 0 0,-3 0 0</inkml:trace>
  <inkml:trace contextRef="#ctx0" brushRef="#br0" timeOffset="32">18970 12003 7569,'-5'-16'-20,"5"4"0,6 7 0,6 4 0,3 1 0,4 0 0,3 0 0,0 0 0,3 0 0,1 0 1,5 1-1,2 2 0,2 2 0,2 0 0,2 1 20,2 1 0,-4 0 0,2 5 0</inkml:trace>
  <inkml:trace contextRef="#ctx0" brushRef="#br0" timeOffset="33">20089 11615 7569,'-1'-18'141,"-2"3"0,0 5 0,1 6 0,4 8 0,3 6 0,1 7 0,2 4 0,-1 7 0,1 4 0,1 3 0,1 2-42,1 2 1,-3 1 0,0 3 0,2-3 0,2 1 0,4-2 0,-2 3-100,-2 3 0,-5-2 0,-2 8 0</inkml:trace>
  <inkml:trace contextRef="#ctx0" brushRef="#br0" timeOffset="34">4340 6784 7569,'-5'-11'72,"-1"-5"1,-6 1-1,1 1 1,1 1 0,1 3-1,2 4 1,3 6 0,4 8-1,4 4 1,3 5 0,0 1 49,0 2 0,3 3 0,-3 2 0,2 2 0,0-2 0,-3 0 0,1 1 0,-2 0 0,1 1 18,1 1 1,-4-4 0,4 4 0,-1-1 0,-1-1 0,1 0 0,0-3-1,0-3 1,-1-2-300,0-2 0,3 3 0,-5-4 0,0-1 0,-2-1-1836,-1-1 1995,0-6 0,0-6 0,0-6 0</inkml:trace>
  <inkml:trace contextRef="#ctx0" brushRef="#br0" timeOffset="35">6327 6761 7569,'0'-13'231,"0"0"1,0-3 0,0 2-1,0 2 1,0 3 0,0 5 0,0 9-179,0 8 0,4 3 0,0 5 0,0-1 0,-1 3 0,1 3 0,0 2 0,0 0 31,0-2 1,3 1 0,-2 0-1,0-2 1,0 0 0,-2-3-1,-2 1 1,1-1-41,1-3 1,-1 2 0,1-3-1,-1 1 1,-2-1 0,-2 0-1,0-2-427,-2 1 1,0-2-1,3-4 1,-2 1 0,-2-2-1,-1-1 383,-3-2 0,-6 1 0,-3 4 0</inkml:trace>
  <inkml:trace contextRef="#ctx0" brushRef="#br0" timeOffset="36">3220 7419 7881,'35'-2'26,"26"0"19,0-1-1,1 1 1,1-1-1,0-1 1,1 1-1,0 0 12,-21 0 0,0 0 0,0 0 0,4 0 1,0-1-1,0 1 0,-1-1 0,0 1 0,0 0 1,0 0-1,-1 0 0,0 0 0,0 1 1,1 0-1,-1-1 0,-1 1 0,0 0 0,0 0 1,0 0-1,1 1 0,-1-1 0,-1 0 1,0 1-1,1-1 0,20 1 1,1-1-1,-21 2 1,0-1-1,0 0 1,21 0-1,-1-1 1,1 0-1,-1 1 1,-1-1-1,-1 1 1,0 1-1,-1 0 1,-1 1 0,0 1 8,-2-1 1,-1 1 0,-1 2 0,-2 0 0,-4-1-1,-1-1 1,-1 1 0,-2 0 0,-2 1 0,-1 0-1,-5 0 1,0 0 0,25 2 0,-11-1-713,-10-2 1,-11-1-1,-9 1 1,-8 0-308,-9 0 954,-11-7 0,-12 0 0,-4-4 0,-1-1 0,0 4 0,0 2 0</inkml:trace>
  <inkml:trace contextRef="#ctx0" brushRef="#br0" timeOffset="37">6430 7378 7569,'-11'-12'0,"-1"1"123,1 0 0,1 3 1,3 3-1,8 2 1,10 5-1,9 0 0,8 2 1,7 0-1,5-2 1,3 0-1,1-2-224,2 0 1,0 0 0,-2 0 0,-2 0 0,-4 0 0,-4 0-1,-2 0 1,-4 0 0,-3 0 127,-3 0 0,-6 0 1,2 1-1,-1 3 1,-3 3-1,-2 3 0,1 2 1,1-1-51,1 1 1,5-1 0,1 1 0,3-1-1,2-1 23,0-2 0,3 2 0,0-4 0</inkml:trace>
  <inkml:trace contextRef="#ctx0" brushRef="#br0" timeOffset="38">7675 6738 7569,'-17'-15'143,"5"2"1,-4-9-1,5 5 1,2 6-1,3 4 1,1 9-1,2 8 1,2 9-1,1 6 1,-1 7-1,-2 5 1,-1 5-170,2 2 1,-5 7-1,1 2 1,-2 3-1,1 1 1,-2 1-1,0 2 1,0 2 49,2 2 0,-4-1 1,5-30-1,0 0 0,0-1 1,2 1-1,-1 0 0,1 0 1,0 0-1,1 0 0,1-1 1,1 0-1,-1 29 105,2-2 1,0-3-1,0-2 1,0-2-1,2-2 1,1-5 0,5-3-1,2-2-115,2-4 0,-5-4 0,1-3 0,1-2 0,0-4 0,-1-6 0,-1-3-147,-2-3 1,2-6-1,-2 1 253,2-1 1,0-6 0,5-6 0,-1 0 0,1-1 0,0 1 0,4-1-157,3 0 1,4 5-1,3-4 1,5 1-1,3 1 1,5 0-1,6 2-82,3 2 0,3 1 0,-2 0 0,4 0 0,3 0 0,1 1 0,2 2 0,0 1-4,2-2 1,-28-1-1,0-1 1,31 0 0,-1 0-1,-2 0 1,-4 0-1,-4 0 181,-3 0 0,-8-3 1,-5-1-1,-6 0 1,-5 0-1,-6 0 0,-5 2 1,-2-1 301,-2-1 1,-4 2-1,-2-4 1,-1-1-246,-1 1 1,5-3-1,-3-5 1,0-2-1,2-2 1,-2-3 0,0-1-1,-2-5-167,3-3 1,-5-5-1,3-3 1,-4-2 0,-4-4-1,-5 0 1,-4-4 59,-2-3 1,-4-2 0,2-4 0,0-2 0,-2 0 0,1-4 0,1 1 0,2 1 171,0 6 1,4-3 0,4 6 0,2 0 0,3 3 0,0 2 0,4 1-207,1 1 0,0 4 0,3 4 0,-1 4 1,-1 4-1,0 2 0,0 4-106,-2 3 0,0 6 1,-2-1-1,0 2 1,0 2-1,-2-1 1,0 1-1,-3 1-21,-2 2 1,-2-1-1,-6 4 1,-4 0-1,-2 0 1,-3 3-1,-3 0 146,-4 2 1,-5 0 0,-4 0 0,0 0-1,-3 0 1,-3 0 0,-4 0 0,-4-1 82,-6-3 1,-3 3 0,29-1 0,-1-1 0,1 1 0,1 0 0,0 0-1,0 0 1,-29 0 0,2 1-261,4 1 1,7 0 0,2 0-1,7 1 1,10 3 0,6 2-1,6 2 1,7-1 182,6 2 0,8 1 0,4 2 0</inkml:trace>
  <inkml:trace contextRef="#ctx0" brushRef="#br0" timeOffset="39">7800 7241 7569,'0'-18'29,"0"5"0,2 7 0,0 2 0,3 4 0,2 4 0,0 2 1,1 5-1,0 2 0,-1 7 0,1 2 0,-1 5 0,2 5 116,1 5 1,2-1 0,-1 6 0,1 0 0,-1 0 0,1 0 0,-1 0 0,0 0-145,1-1 0,-1-4 0,1 0 0,-2-4 0,-1-4 1,-3-1-1,0-4-83,1-3 1,-5-1 0,2-5 0,-3 0-1,-1 1 1,0-1-1056,0-1 1137,5-7 0,7-7 0,6-6 0</inkml:trace>
  <inkml:trace contextRef="#ctx0" brushRef="#br0" timeOffset="40">8029 7321 7569,'-22'-34'296,"3"1"1,3 2-1,1 6 1,1 4-1,2 7 1,5 4-206,1 3 1,4 0-1,7 0 1,5 3 0,5 3-1,3 1-374,2 0 1,7 1 0,4 1 0,0 2 0,1 0 0,-3 0 0,-1 0 139,-3-2 0,0 3 0,-4 0 0,-2 0 0,-4 2 0,-3-1 227,-5 3 1,-3 1 0,-8 2 0,-6-1-1,-6 0 1,-8 2 0,-5 2 88,-7 4 1,0 3-1,-4 2 1,2 1-1,4 2 1,3 0-1,4-1 1,6 1-332,4-2 0,6-4 0,3-2 1,5 0-1,1-1 0,2-2 158,0 1 0,5-5 0,2 5 0</inkml:trace>
  <inkml:trace contextRef="#ctx0" brushRef="#br0" timeOffset="41">9868 15784 7569,'0'-18'73,"0"3"1,0 2-1,0 2 1,0-1 0,0 1-1,0-1 1,1 2 0,1 1-1,4 3 859,0 1-948,-4 6 1,7 5 0,-5 7 0,0 2 0,0 4 0,1 3 0,0 2 0,1 1-10,1 2 1,-4 5-1,4-3 1,-1 1-1,-1 0 1,1-1-1,0-1 1,0 0-1,-1-3 15,0-1 1,3-2-1,-3-3 1,1-4 0,2-2-1,-1-2 1,1-1 63,1-2 0,-3-3 1,0-6 14,0-3 1,-3-4 0,-3-6 0,0-2-1,0-2 1,0-2 0,0-3 0,2-2-71,1-2 1,-1 1 0,2 7-1,-3 4 1,-1 3 0,0 0-64,0 1 1,1 6 0,3 6 0,3 8 0,4 6 9,0 3 1,0-3 0,2 4 0,1 1 0,3 2 0,0 1 0,5-2 12,3-2 1,-1-1-1,3-5 1,-3-1-1,-1-3 1,0-2 0,0-5-1,-2 0 128,-2-2 0,-2 0 1,-6-2-1,1-2 0,-1-3 1,-1-3-1,-2-2 61,-4 1 0,-3-2 0,-1-2 0,0-4 0,0-3 0,0-1 1,-1-1-1,-3-1-206,-4-2 0,3-1 1,0 4-1,1 1 0,0 6 1,2 3-1,1 2-754,1 1 0,0 6 812,0 5 0,5 5 0,1 6 0</inkml:trace>
  <inkml:trace contextRef="#ctx0" brushRef="#br0" timeOffset="42">10758 15784 7569,'-3'-12'273,"-1"1"1,1-1 0,2 1-133,1 0 1,0 5 0,0 6 0,1 8 0,2 6 0,1 5 0,-1 4 0,1 4-185,0 3 1,4-1 0,-3 2 0,0-1 0,1 1-1,1-2 1,1-1 0,1-3-25,-1-1 0,2-6 0,-4-3 1,2-3-1,0-4 0,1-1 174,1-2 0,1-1 1,-1-6-1,-1-3 1,-1-5-1,-1-5 1,1-3 7,0-2 1,-2-5-1,3-2 1,-3 0-1,-1 1 1,-1-1-1,0 2 1,0 2-68,-2 4 1,-1 2 0,1 8-116,2 5 1,-2 7 0,4 12 0,1 6-1,0 3 1,5 4 0,2-1 0,1 3-43,1-1 1,6-4-1,6 2 1,0-4-1,2-4 1,1-5-1,2-5 143,-1-6 0,-2-1 1,0-4-1,-2-1 1,-2-6-1,-2-5 1,-4-5-1,-2-3 329,-4-1 0,-3-3 1,-2-2-1,-2 0 0,-2-1 1,-3-1-1,-2-1-255,-4-2 0,2 2 0,-6 2 0,1 2 0,-1 5 1,2 3-1,-1 3-691,1 6 1,3 5 0,0 10 0,3 7 0,5 5 582,6 5 0,11 1 0,7 0 0</inkml:trace>
  <inkml:trace contextRef="#ctx0" brushRef="#br0" timeOffset="43">12940 15761 7569,'-7'-12'50,"-1"1"0,4 0 0,3 0 0,2 5 0,4 7 0,0 8 0,1 6 0,1 3 0,0 2 62,0 2 1,3 1 0,-4-2 0,2 0 0,-1-2 0,1 1 0,0 0 0,-1-1-121,2-3 1,0-4 0,0 0-1,-2-1 102,2 1 1,-2-6-1,-1-3 1,-1-6 0,-2-5-1,-2-2 1,-1-1 0,0-1 1,0-3 0,0-1-1,0-2 1,0-1 0,0 0-1,0 1 1,0 2-169,0 2 1,0 5 0,0 4-1,0 3-22,0 7 0,5 9 1,3 5-1,2 3 0,2 2 1,4 1-1,1 2 0,4 0 70,2 1 0,-2-4 0,10 1 0,-1-4 1,1-8-1,-2-4 0,0-5 133,0-3 0,-5-2 1,0-3-1,-5-3 0,-2-3 1,-4-3-1,-3-2 1,-4-3 133,-1 0 1,-1-3-1,-4 2 1,-1-3-1,-2-1 1,-2 0-1,-1-1-299,-3-2 0,2 1 0,1-1 0,0 3 0,1 3 0,0 2 0,2 1-610,2 3 0,2 7 0,3 3 0,2 4 0,3 4 667,3 3 0,1 4 0,10 0 0</inkml:trace>
  <inkml:trace contextRef="#ctx0" brushRef="#br0" timeOffset="44">13785 15704 7569,'0'-16'486,"0"1"-349,0 1 1,0 8-1,0 7 1,0 9-1,0 8 1,0 5 0,0 4-1,0 3-115,0 3 0,4 1 1,1 2-1,0-1 1,1 1-1,1-4 0,2-3-85,1-4 0,1-1 0,1-2 0,-1-3 1,0-4-1,1-3 0,-1-4-1088,1 0 1151,-6-5 0,-1-3 0,-5-7 0</inkml:trace>
  <inkml:trace contextRef="#ctx0" brushRef="#br0" timeOffset="45">13694 15749 7569,'-5'-11'120,"5"0"1,0 0 0,6 2 0,4 3 0,3 1 0,2 3 0,5 0 19,6 2 1,7 0-1,6 0 1,2 0 0,2 2-1,0 1 1,0 5 0,-2 2-191,-2 2 0,-2 4 0,-6 3 0,-3 3 0,-2 2 0,-6 1 0,-3 3 15,-7 1 1,-4-2 0,-7 3 0,-3 1 0,-5-1-1,-6-1 1,-8-1 0,-7-2 53,-7-2 0,0-1 1,-6-2-1,-2-2 1,1-3-1,2-5 0,4-2-244,4-2 1,3-4-1,12 1 1,5-4 224,5-4 0,4-2 0,5-6 0</inkml:trace>
  <inkml:trace contextRef="#ctx0" brushRef="#br0" timeOffset="46">15635 15669 7569,'0'-7'118,"-1"0"1,-2 4 0,0 4 0,0 7 0,2 6 0,1 5 0,0 2 0,0 3 0,0 3 114,0 3 0,0 2 0,0 0 0,0-2 0,0 1 0,0-2 0,1-2 0,2-5-285,0-3 0,6 2 0,-2-6 0,0-1 0,1-1 0,1-3 0,0-1 0,-1-3-1055,0-1 0,-4 0 1107,3-1 0,-4-3 0,2 4 0</inkml:trace>
  <inkml:trace contextRef="#ctx0" brushRef="#br0" timeOffset="47">15441 15784 7569,'-6'-13'-4,"2"-1"1,3-1 0,2 0 0,4-1 0,5 1 0,5 1 0,3 0 284,2-1 1,2 6 0,3-1 0,3 4 0,4 3 0,0 2 0,1 2-269,0 3 0,1 7 1,0 7-1,0 1 1,1 1-1,-1 3 1,-1 3-1,-3 0-133,-3 2 0,-8-2 1,-4 3-1,-3 0 0,-5 0 1,-3 3-1,-5 1 74,-7 1 1,-2 0 0,-13 1 0,-5-2 0,-3-2 0,-5-2 0,-1-2-1,-2-4 96,-2-3 0,5-6 1,-1 0-1,4-4 0,5-3 1,4-2-1,6-3-114,4 0 1,4-4 0,2-2-1,6-2 1,6-3 63,7-2 0,5 2 0,7-8 0</inkml:trace>
  <inkml:trace contextRef="#ctx0" brushRef="#br0" timeOffset="48">16252 15738 7569,'0'-11'363,"0"-1"1,-1 1 0,-2-1-110,-1 1 0,0 13 1,4 7-1,0 6 0,2 6 1,0 0-1,3 3 1,2 2-285,2 1 1,-3 3-1,0-2 1,1 0 0,-1 0-1,2-4 1,-1-3 0,1-3 18,1-1 0,-3-2 0,2-4 1,1-1 115,1-2 1,1-4-1,-1-8 1,-1-5 0,-3-3-1,1-5 1,-2-1-33,0-2 1,3-5-1,-5-3 1,1 0 0,0-1-1,1 1 1,0 1-108,0 5 1,-1 1 0,-4 6 0,1 2 0,2 5-52,1 8 0,5 7 1,-1 8-1,5 4 0,4 2 1,0 2-1,5 0-39,3 0 1,-1 0-1,4 0 1,-1 0 0,0-2-1,-1-2 1,1-4 0,0-3 108,-2-5 1,-1-2 0,-2-5-1,-2-1 1,-2-3 0,-2-3 0,-3-5 286,-4-3 1,-3-3 0,-3-6-1,0-1 1,-1-3 0,-5 0 0,-4-2-1,-4-2-86,0-4 0,1 1 0,1 3 0,3 4 0,-1 3 0,2 4 0,0 4-876,3 3 0,2 7 1,3 7-1,6 8 690,5 6 0,9 4 0,6 5 0</inkml:trace>
  <inkml:trace contextRef="#ctx0" brushRef="#br0" timeOffset="49">18228 15658 7569,'-2'-18'130,"0"3"1,-2 2 0,3 3 0,2 4 0,3 7 0,-2 9 0,0 8 0,-2 5 0,0 4 0,0 3-1,0 4 22,0 4 0,0-1 0,0 2 0,0-3 0,1-7 0,3-3 0,2-5 0,2-1-222,-1-1 0,0-5 0,2 0 0,-3-3 0,0-4 0,1 1 0,0-1-1415,0 1 1485,-2-5 0,-5 2 0,0-5 0</inkml:trace>
  <inkml:trace contextRef="#ctx0" brushRef="#br0" timeOffset="50">18113 15738 7569,'-3'-19'72,"-1"1"0,1 0 1,2 2-1,2-1 1,3 2-1,2 0 1,2 0 246,0 1 0,3 1 0,4 2 0,2 0 0,2 4 1,4 3-1,2 3-275,3 1 1,1 1 0,5 3 0,1 3 0,-1 5 0,0 2-1,-1 2 1,-1 2-152,-2 2 1,-3 1 0,2-1-1,-1-1 1,-4 1 0,-2 2-1,-4 1 1,-3 1 36,-5 3 0,0-3 1,-6 2-1,-4 0 0,-6-1 1,-10 2-1,-5-2 52,-6-1 0,-7-1 1,-7 0-1,-2-2 0,-1-1 1,-3-5-1,0-3 0,1-1 12,4-4 0,4 2 0,8-5 0,6 0 0,6-1 0,6 1-344,2-1 0,7-2 0,3-1 350,6 0 0,9 5 0,3 2 0</inkml:trace>
  <inkml:trace contextRef="#ctx0" brushRef="#br0" timeOffset="51">18981 15692 7569,'-10'-15'214,"1"1"0,2 4 58,-2 5 1,4 5-1,1 4 1,2 5-1,-1 5 1,-1 5-1,2 3 1,0 4-1,2 2-191,0 1 0,0 0 1,0 3-1,0-3 1,0 0-1,0-1 1,0 0-135,0-3 1,2-6 0,0-2 0,2-2 0,-1 0 0,-1-2-1816,2-4 1868,-3-4 0,-1-5 0,-6 0 0</inkml:trace>
  <inkml:trace contextRef="#ctx0" brushRef="#br0" timeOffset="52">18799 15738 7569,'-7'-11'55,"4"-1"0,1 1 0,2-1 0,3 1 1,3-1-1,7 1 120,3 0 0,3-1 1,4 2-1,1 2 1,3 5-1,3 1 1,5 2-1,2 2-181,1 1 0,-3 9 0,-2 7 0,1 2 0,-2 4 1,-3 1-1,-3 3-97,-3 1 0,1 3 1,-9-3-1,-1 2 0,-3-2 1,-3-2-1,-4-1 1,-3-1 172,-1 0 0,-6-3 0,-7-3 0,-9-2 1,-8-2-1,-7-1 0,-5 1 0,-3-2 132,-5-4 1,3 0-1,-5-6 1,1-2 0,1 0-1,5-2 1,7 0-60,9 0 0,5-2 0,5 0 0,3-3-143,4-2 0,11 5 0,2-3 0</inkml:trace>
  <inkml:trace contextRef="#ctx0" brushRef="#br0" timeOffset="53">10473 17303 7569,'0'-8'2090,"-1"2"-1111,-3 1 0,-2 1 0,-6 4-1411,1 0 1,4 5 0,4 2 0,1 4 431,2 0 0,5 0 0,2 1 0</inkml:trace>
  <inkml:trace contextRef="#ctx0" brushRef="#br0" timeOffset="54">11101 16754 7569,'-5'-11'3,"4"0"0,-3-1 0,1 1 0,1-1 0,-2 1 0,0-1 0,0 1 1,-1 0-1,-1 0 0,-3 3 0,-1 0 0,-3 0 0,-1 2 0,-2 2 1,-2 3-1,-2 1 0,-1 1 232,2 3 0,-2 2 0,2 7 1,-3 1-1,1 3 0,0 0 1,4 4-1,0 0-231,3 2 1,1 0 0,2 0 0,1-2-1,2 0 1,4-4 0,3 0-123,1-3 0,7-2 0,3-1 0,5-4 1,4-3-1,4-3 0,3-1 0,4-2 22,1-6 1,2 1 0,0-10 0,-2 2 0,-5-2 0,-1 0 0,-4-2 240,-2 1 0,-2 1 1,-7 6-1,-3-1 0,-1 2 1,-3 1 293,1 2 1,0 5 0,-5 2-1,-2 8 1,-1 6-306,2 5 1,-3 9-1,1 5 1,0 4 0,0 1-1,0 1 1,2 2-1,1 1-131,1 0 1,0-2-1,0 2 1,0-5-1,0-5 1,0-6-1,0-3-3,0-4 1,3-2-1,3-7-518,0-3 0,-2-2 518,3-5 0,1-5 0,3-1 0</inkml:trace>
  <inkml:trace contextRef="#ctx0" brushRef="#br0" timeOffset="55">18547 17040 7569,'-5'-6'777,"-1"1"0,-2 1 1651,1 0-1823,4 0-815,-2 4 0,5 5 1,1 3-1,2 2 210,1 1 0,0 1 0,-4-1 0</inkml:trace>
  <inkml:trace contextRef="#ctx0" brushRef="#br0" timeOffset="56">19050 16480 7569,'-6'-11'207,"1"3"1,5 1 0,1 0 0,1 5-1,2 7 1,-1 8 0,-2 7 0,-1 5-1,0 6 1807,0 2-1945,0 1 0,4 4 0,0 1 0,-2 2 0,-1 1 1,-1 0-1,0-2-61,0 0 0,4-2 1,0-5-1,0-3 0,0-3 1,-1-4-1,1-4 0,0-4 175,0-2 0,1-6-863,-1 1 680,-3-6 0,-1 3 0,-6-5 0</inkml:trace>
  <inkml:trace contextRef="#ctx0" brushRef="#br0" timeOffset="57">15978 16652 7569,'-7'-12'286,"2"1"1,0 1 0,-2 3 0,-3 7-1,-2 7 1,1 4 0,-1 4 0,1 4-13,-1 3 0,0 1 0,-1 1 0,0 1 0,4 2 1,3 0-1,4-1 0,0 2-408,2 1 1,2-3 0,0 0-1,4-2 1,3-1 0,5-1-1,3-3 1,3-4 36,2-2 1,2-6 0,2 0 0,5-2-1,2-4 1,2-3 0,2-7 124,1-5 0,0 0 0,-3-5 1,-1-3-1,-1-2 0,-3-4 1,-4 0-1,-5-1 206,-2 0 1,-10-2 0,-1-3-1,-7-1 1,-6-2 0,-8-1-1,-8 2-317,-8 4 0,-6 5 0,-3 5 0,-5 4 1,-4 7-1,-2 6 0,2 3 0,2 5 83,3 5 0,11 4 0,-2 11 0</inkml:trace>
  <inkml:trace contextRef="#ctx0" brushRef="#br0" timeOffset="58">13351 16823 7569,'-11'-6'113,"4"-1"1,2 5-1,0-2 1,-3 3-1,0 3 1,0 6-1,3 2 1,1 3-1,0 2 1,2 4 0,0 2-1,2 4 1,2 0-1,2 3-24,3 1 0,5-4 0,3 2 0,5-3 0,4-2 0,5-3 0,3-5 1,5-5-100,2-6 0,3-1 1,4-4-1,0-1 1,-2-6-1,-1-5 1,-2-5-1,-2-3 118,-2-1 0,-7 1 1,-4-3-1,-6-1 1,-6-3-1,-5-2 1,-7-1-123,-4-3 0,-11 1 1,-11-4-1,-9 3 1,-9 6-1,-9 7 1,-11 10-1,25 10 1,-2 3-149,-5 2 0,-1 4 0,-3 2 0,0 3 0,-3 7 0,0 3 1,2 1-1,2 1 162,2 0 0,2 3 0,2 1 0,2 2 0,-29 33 0</inkml:trace>
  <inkml:trace contextRef="#ctx0" brushRef="#br0" timeOffset="59">12220 16834 9298,'4'8'25,"0"0"0,-2 0 0,0 4 1,-1 2-1,2 2 0,0 1 1,0 1-1,-2-1 0,-1 4 1,0 0-1,0 2 0,0 0 1,-1 0-1,-2-2 0,0 0 1,0-4-1,2 1-25,1 0 0,5-4 0,1 2 0</inkml:trace>
  <inkml:trace contextRef="#ctx0" brushRef="#br0" timeOffset="60">11992 17120 7569,'0'-12'92,"1"6"1,4 2 0,7 3 0,5 1 0,6-1-1,4-2 71,3-1 0,14-4 0,5 0 0,7-1 0,3 0 0,4 3-163,0 1 0,-31 0 0,1 1 0,35-2 0</inkml:trace>
  <inkml:trace contextRef="#ctx0" brushRef="#br0" timeOffset="61">15064 16674 7569,'-5'-16'109,"4"7"1,-3 0-1,3 7 1,-1 7 0,0 5-1,-2 5 1,2 4 0,0 1-1,2 1 1,0-2-1,2 1-66,1 2 1,-1-1 0,3 0 0,0-4-1,1 0 1,2-2 0,-2 0 0,0 0-467,1-1 0,-3-5 0,2-1 423,-1 1 0,4 1 0,-3 1 0</inkml:trace>
  <inkml:trace contextRef="#ctx0" brushRef="#br0" timeOffset="62">14893 16903 7569,'0'-12'41,"1"1"0,3 1 0,5 2 0,3 3 0,5 1 0,2-1 0,5 0 133,5 0 0,9-2 0,4 1 0,3 1 0,0 0 1,2 3-175,3 1 0,2 1 0,5 0 0</inkml:trace>
  <inkml:trace contextRef="#ctx0" brushRef="#br0" timeOffset="63">17280 16595 7569,'6'-9'188,"-2"5"1,-4 8-1,-4 6 1,-2 5-1,-2 5 1,2 4-1,1 4 1,2 0-1,2 1 1,1-1-66,0 0 1,0-1 0,0-4 0,1 0 0,2-2 0,2-2 0,1-4 0,3-2 0,1-1-2688,2-1 2564,-1 0 0,0-4 0,1-2 0</inkml:trace>
  <inkml:trace contextRef="#ctx0" brushRef="#br0" timeOffset="64">17120 16800 7569,'0'-11'155,"2"4"1,5 2 0,5 1 0,6 1 0,5 0 0,4 2 0,3 1-123,6 0 0,4 0 0,9 0 0,1 1 0,2 3-33,3 4 0,1 2 0,1 1 0</inkml:trace>
  <inkml:trace contextRef="#ctx0" brushRef="#br0" timeOffset="65">20455 16789 7569,'-4'-12'131,"0"1"1,3 1 0,3 1 0,6 2-1,3 1 1,3 1 0,3-1 0,1 1 0,3-2-1,5 1 1,4-2 0,3 2 0,3 1 0,0 1-1,2 0-50,-1 2 1,-2 0-1,-4 2 1,-2 0-1,-1 0 1,-2 0 0,-3 2-82,-4 2 0,2-3 0,-3 4 0</inkml:trace>
  <inkml:trace contextRef="#ctx0" brushRef="#br0" timeOffset="66">20580 16914 7692,'5'-6'145,"2"1"1,6 5 0,2-1 0,4-2 0,4-2 0,3-1 0,5-2 0,3 0-1,3 2 68,1 1 1,5 0-1,-2 2 1,-1 0-1,-2 0-213,-2 2 0,-2 1 0,0 0 0</inkml:trace>
  <inkml:trace contextRef="#ctx0" brushRef="#br0" timeOffset="67">21974 16435 7569,'-17'-26'175,"6"11"1,7 14 0,5 10-1,3 7 1,0 7 0,0 7 0,1 8-1,0 8 1,1 6 0,1 4 247,1 1 1,-1-1 0,-1-3 0,0-3 0,1-6 0,2-4 0,1-7 0,1-4-528,1-4 1,-1-5 0,1-2 0,-1-1 0,0-3 103,1-2 0,-6 0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38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4660 12517 7569,'-10'-7'-30,"2"-1"96,3 6 0,1-2 0,-1 8 1,0 3-1,0 5 0,2 1 0,2 5 1,1 3-1,0 3 0,0 1 0,0 2 1,1-1-1,2 1 0,2 0 4,1-1 1,-2 1-1,4-4 1,-1 0-1,1-2 1,0-2-1,-1-4 1,1-2-1,-2-1-270,-1-1 0,3 0 0,-3 1 0,1-1 0,2 1-1370,-2-1 1570,-1-5 0,0 5 0,2-5 0</inkml:trace>
  <inkml:trace contextRef="#ctx0" brushRef="#br0" timeOffset="1">5162 12472 7569,'-4'-16'2,"1"4"1,0 7 92,2 11 0,0 7 1,-3 9-1,-4 6 1,-2 4-1,-1 4 1,-1 3-1,-1 5-104,-2 5 1,1 1 0,-4-1 0,1 1 0,0 1 0,-1 0 0,2-3 0,-2-1-83,0-1 1,4-9 0,-1-3 0,4-2-1,2-3 1,3-3 0,-1-2-364,1-1 0,3-4 454,0 0 0,1 0 0,2 4 0</inkml:trace>
  <inkml:trace contextRef="#ctx0" brushRef="#br0" timeOffset="2">5151 12986 7569,'-4'-23'-5,"0"1"1,3 3 0,2 4 0,4 2 0,2 2 0,3-1 116,4 1 1,0-1 0,5 1 0,1 0 0,2 0 0,0 3 0,1 1 0,0 1-130,0 0 0,-4 3 0,-1-1 0,0 3 0,-2 1 0,1 0 0,-5 1-30,-3 3 1,0 2-1,-5 6 1,-2-1 0,-2 1-1,-3 0 1,-5 2 49,-2 2 0,-3 4 0,-1-1 0,-2 2 0,-2 1 0,-1-2 0,0-1 0,1 0 73,2-1 0,0 0 0,5-4 0,1 1 0,2-1-52,4-1 1,3-6 0,2 0 0,3-2 0,5-3-1,4 0 1,3-2 0,2 0-55,2 0 0,2 0 0,1 0 0,-1 0 0,1 1 0,-1 1 0,-2 3-8,-1 2 1,-1-3-1,1 3 1,-4 1-1,-2-1 1,-2 1 0,0 2-1,-4 3 18,-3 2 0,-4 2 0,-5-3 1,-7 2-1,-5 2 0,-6 2 1,-3 0 25,0-1 1,-5 3-1,5-4 1,0 0 0,3-2-1,4-2 1,4-1 0,4-3-951,3 0 944,3-5 0,10 0 0,2-5 0</inkml:trace>
  <inkml:trace contextRef="#ctx0" brushRef="#br0" timeOffset="3">6099 12826 7569,'-12'-23'82,"5"5"0,-1 4 1,-1 5-1,-1 5 1,-3 3-1,-1 2 43,-1 3 0,-5 4 0,1 8 0,-3 7 0,-2 6 0,-1 4 0,-2 2 0,3 0 0,2 3-139,3 4 1,2 2 0,-1 1 0,5-3-1,6-4 1,2-3 0,3-2-64,5-2 0,4-5 0,7-7 0,3-3 0,1-4 0,2-1 0,0-4 0,2-3 70,1-3 1,-3-2 0,7-3 0,-3-3 0,-1-5 0,-2-2-1,-2-2 108,-4-2 0,-3 0 0,-5-2 0,-3 2 1,-4 0-1,-5 2 0,-6-1 0,-8 3-205,-7 2 1,-4 5 0,-8 6 0,-3 6-1,1 9 1,1 5 103,4 5 0,6 7 0,1-2 0</inkml:trace>
  <inkml:trace contextRef="#ctx0" brushRef="#br0" timeOffset="4">10256 12666 7569,'-5'-23'133,"2"5"0,-3 3 0,0 3 0,1 4 0,-1 4 0,4 5 1,1 9-1,1 5 0,0 6 0,1 0 0,3 2-93,3 0 1,0 0 0,0 0-1,1 1 1,0 1 0,-2 1-1,-1-4 1,-1-1 0,0-1-610,-1 2 0,1 0 0,-4 0 569,0-3 0,0 3 0,0-5 0</inkml:trace>
  <inkml:trace contextRef="#ctx0" brushRef="#br0" timeOffset="5">10679 12357 7569,'-11'-9'-15,"2"6"1,3 8-1,0 7 1,-1 9-1,-3 4 1,-2 6-1,-5 2 1,-1 2 72,-2 3 1,-2 4 0,-2 8 0,-1 3 0,-2 3 0,3 0 0,3-3 0,2-5-112,-2-5 0,5-3 0,1-7 0,3-3 0,3-3 1,3-3-1,0-3-450,-1-2 0,5 2 503,-2-6 0,3 5 0,1-2 0</inkml:trace>
  <inkml:trace contextRef="#ctx0" brushRef="#br0" timeOffset="6">10610 12826 7569,'-4'-23'46,"0"1"0,2 3 0,2 5 0,4 4 0,3 2 0,3 0 0,2-1 13,-1 1 1,4 2-1,2 3 1,1-1 0,1 2-1,0 1 1,-1 1 0,-1 1-78,1 3 1,-4 2-1,1 5 1,-2 1-1,-3-1 1,-1 1-1,-3-1 1,-1 1-20,-2-1 1,-3 0-1,-4 2 1,-5 1-1,-3 1 1,-5-1-1,-1 0 92,-2 1 0,2-2 0,0 2 0,2-3 1,2-3-1,3-2 0,2 1 0,2-1-52,2 1 0,2 0 0,4 3-49,3 1 1,2-6 0,7-2 0,2-3 0,4 0 0,2 2-1,2 1 1,1-2-9,3-1 1,-2 1 0,5 0 0,-1 3 0,-1 0 0,0 2-1,-4-1 1,-3 3 32,-2 1 0,-8 1 0,-1 1 0,-4 1 0,-5 1 0,-5 2 0,-7 3 151,-7 5 0,-13-1 0,-8 5 0,-4-1 0,-4-1 1,-1 0-1,0-2-74,4-1 0,-1-1 1,7 0-1,3-3 1,4-4-1,7-2 1,6-2-1,4 1-327,4-1 0,6-3 0,0-1 0,4 1 271,4-2 0,8-1 0,5-5 0</inkml:trace>
  <inkml:trace contextRef="#ctx0" brushRef="#br0" timeOffset="7">11387 12860 7569,'0'-33'211,"0"4"1,0 6 0,-2 8 2,-1 6 0,0 4 1,-5 6-1,-2 4 1,-4 6-1,-5 8 1,-2 7-1,-2 6-144,0 4 1,-1 1-1,-2 5 1,0 1-1,0 2 1,2 2 0,2 1-1,0 0-174,3-4 1,4 0-1,7-9 1,4-3-1,4-4 1,5-5 0,5-4 26,4-3 1,8-2-1,0-6 1,4-4-1,3-3 1,2-1 0,-1-1-1,1-3 72,1-4 0,-3-3 1,0-3-1,-1-3 1,-3-1-1,-3-2 1,-6-1 119,-4-2 0,-9 0 0,0 1 1,-8 2-1,-10 2 0,-12 2 1,-10 3-1,-8 4-107,-7 5 1,-3 8-1,0 5 1,3 6-1,4 8-8,8 6 0,0 4 0,11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39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12140 14573 7569,'-11'-11'73,"3"3"1,2 0 0,1-1 0,2-1 0,2-1 0,2 1 0,2 1 0,2 3 0,0-1 0,1 1 0,1-2 0,2 2 0,1 1 0,2 1 0,2 0 0,2 0 121,-2-1 0,0 4 1,0-3-1,1 3 0,0 1 1,0 1-1,0 3 0,-1 5 1,-2 5-167,-5 5 0,4 2 0,-5 4 1,0 1-1,-2 6 0,-3 4 1,-1 2-1,-1 0-68,-3 1 1,-2-3 0,-5 3 0,-1-1 0,-1 0 0,-1-1 0,-2-3 0,-2-3-28,-2-5 0,2-2 0,0-1 0,2-1 0,2-3 0,1-4 0,3-2 1,1-3 224,2-3 0,4 0 1,0-5-1,6 2 1,6-3-1,5-2 3,5-3 1,8-5 0,4 2 0,5-2 0,3-1 0,0 1 0,2-1-44,0 1 0,-6 0 0,1-1 0,-7 2 0,-5 3 0,-6 1 1,-4 1-852,-3 0 732,-4 2 0,-13 6 0,-6 1 0</inkml:trace>
  <inkml:trace contextRef="#ctx0" brushRef="#br0" timeOffset="1">17520 14630 7569,'-7'-5'15,"2"3"1,5-6 0,0-1 0,0-1-1,0-2 1,0 1 251,0 0 1,1 3-1,3 0 1,4 1-1,3-1 1,3 2-1,3 1-183,1 2 1,-3-2 0,4 1-1,1 2 1,2 0 0,0 2 0,1 0-1,-1 2-52,-3 2 1,-3 2-1,-4 7 1,-1 1 0,-1 2-1,-2 2 1,-4 2 0,-4 3-24,-4 4 1,-2-2-1,-6 5 1,1 1-1,-2-2 1,-1-2 0,-1-3-17,1-1 0,-2 0 0,-1-1 0,-1 0 0,-1-2 0,0-2 0,1-1 20,2-4 0,-1 1 0,3-1 0,-1 0 0,1-3 1,3 0-1,2-1 0,3 0 42,1-1 0,-1-6 0,4 3 0,-2 0 0,3 2-5,3-1 0,5 3 1,4-5-1,2-2 1,3-1-1,6-1 1,5 0 77,2 0 1,1 0 0,4 0 0,1-1 0,-1-3 0,-1-2 0,-3-2 0,-3 2-200,-3 1 0,-2-3 1,-2 3-1,-2 0 71,-2 0 0,0-4 0,-5 3 0</inkml:trace>
  <inkml:trace contextRef="#ctx0" brushRef="#br0" timeOffset="2">21083 14425 7569,'0'-12'94,"2"2"1,4 1 0,2 3 0,1-1 0,1 1 0,2-3 0,2 0 0,1 0 0,0 2 0,-1-2 0,0 0 0,-1 0 0,1 3 0,0-1 0,1 2 251,0 0 0,2-2 1,-3 3-1,1 1 0,-1 2 1,-1 1-1,-2 0 1,0 0-1,1 1-273,-1 3 1,-1 4 0,-1 6 0,-2 2 0,-2 2 0,-3 2 0,0 2-125,-2 1 0,-2 1 1,-2 2-1,-4 4 0,-6 0 1,-5 1-1,-3-1 0,-1 0-38,0 1 1,0-1 0,1 3 0,0-2-1,2-5 1,2-3 0,2-2 54,2-2 1,2-5-1,5 1 1,3-2-1,4-2 1,4-1 262,3-2 0,10-3 0,5-5 1,8 0-1,4 0 0,3 0 0,2-1-94,2-3 0,-8 1 0,1-3 0,-2 1 1,-3 2-1,-4 2 0,-4 1 0,-5 0-814,1 0 0,-9 0 1,1 0 678,-6 0 0,-21 5 0,-12 1 0</inkml:trace>
  <inkml:trace contextRef="#ctx0" brushRef="#br0" timeOffset="3">15795 14504 7569,'0'-7'27,"1"1"1,2-1 0,2 2 0,0-1 0,1 1 0,-1-2 0,2 2 0,-2-1 0,1 1 0,1-1 0,1 0 0,3 1 0,0 2 0,0-1 0,1 0 154,-1 1 1,1 2 0,-1 2 0,1 2 0,-1 2 0,0 1 0,1 3-88,-1 1 0,-3 7 0,-2 2 0,-1 4 0,-2 3 1,-3 5-1,-4 3 0,-5 4-70,-5 4 0,-2 1 1,-6-1-1,0-4 1,0-2-1,-1-2 1,0-2-26,-1-6 0,2 1 0,3-8 0,0 1 0,1-1 0,4-3 0,4-4 234,3 0 1,5-6-1,4-2 1,8-3-123,8-1 0,4 0 0,4-1 0,2-2 0,2-2 0,4-1 0,3-2 0,0 1 3,-1-1 1,-2 0 0,-1-2 0,-1 1 0,-4 2 0,-4-1 0,-5 2-91,-2 2 0,-8-1 1,0 1-563,-6 2 1,-10 0 0,-9 2 536,-2 0 0,-6 5 0,-5 2 0</inkml:trace>
  <inkml:trace contextRef="#ctx0" brushRef="#br0" timeOffset="4">14105 14527 7569,'-17'-11'53,"6"-1"0,-2 1 0,6 0 0,0-1 0,1 1 0,-2-1 0,2 1 0,1 0 0,1-1 0,-1 1 0,0-1 0,0 1 0,2-1 0,2 1 834,1 0 1,0 6 0,-1 6-861,-3 9 1,1 8 0,-3 7 0,1 4 0,1 3 0,0 4-1,-1 0 1,0 4-90,0 2 1,-3 2 0,5 2-1,0-2 1,2-1 0,1-3 0,0-4-1,0-4 15,0-3 0,4-3 1,-1-6-1,1-2 0,0-2 1,1-2-1,0-1 93,0-2 0,-1-3 1,-3-2-793,3-1 746,-3-1 0,5-4 0,-6 0 0</inkml:trace>
  <inkml:trace contextRef="#ctx0" brushRef="#br0" timeOffset="5">19438 14516 7569,'-3'-12'132,"-1"1"1,1 0-1,2-1 1,1 1 0,1-1-1,2 1 1,1 0-1,-2-1 334,-1 1 1,-1 7 0,0 6-1,0 10 1,0 4 21,0 5-491,-5 5 0,4 2 1,-3 5-1,3 0 0,1 3 1,0-1-1,1 2-25,3 1 1,-1-2-1,3 0 1,0-3-1,1-3 1,0-2-1,1-4 1,-1-3 46,2-2 1,-2-5 0,0 1 0,1-2 0,-2-1 0,-1-2-1,-1-1 104,0-2 0,1-4 0,-1 1-260,3-3 1,-2-2 136,-1-3 0,-8-3 0,-2-4 0</inkml:trace>
  <inkml:trace contextRef="#ctx0" brushRef="#br0" timeOffset="6">12163 16583 7569,'-11'0'399,"3"0"1,2 1 0,2 2-1,4 2 241,3 1 1,4-2-3489,-3 4 2848,0-6 0,1 3 0,1-5 0</inkml:trace>
  <inkml:trace contextRef="#ctx0" brushRef="#br0" timeOffset="7">12449 16115 7569,'-7'-13'-54,"4"-2"1,3-3 0,3 0-1,4 3 1,0 2 0,1 3-1,1 1 315,1 2 1,3 3 0,1-4 0,2 1 0,1 0 0,0 4-1,1 1 1,1 2 0,0 0-121,0 0 1,-3 2 0,0 1-1,-2 5 1,-4 3 0,-1 5 0,-3 3-1,-2 2-119,-3 2 1,-1 1 0,-2 3 0,-4 3 0,-6 3 0,-2 2 0,-1-1-84,0 0 1,-6 0 0,4 1 0,-1-2 0,3-3 0,2-2 0,2-1-1,-1-2 50,1-3 0,1-5 0,2-5 0,4-1 0,2 1 117,-2-1 0,4-1 0,0-2 1,6-4-1,4-3 0,2-1 1,0 0 5,4 0 0,-2 0 1,3 0-1,1 0 1,-1 0-1,0 0 1,0 0-373,-1 0 1,3-4-1,-3 0 1,-2 1 259,-2-3 0,0 5 0,-1-4 0</inkml:trace>
  <inkml:trace contextRef="#ctx0" brushRef="#br0" timeOffset="8">13979 16526 7569,'-4'-8'589,"2"2"0,2 0 1,4 1-1,1-2-503,0 1 0,-3 3 0,-6 1-2882,-3 4 2796,2 0 0,5 3 0,6-5 0</inkml:trace>
  <inkml:trace contextRef="#ctx0" brushRef="#br0" timeOffset="9">14322 15966 7569,'-4'-28'200,"0"6"0,2 5 0,0 4 1,2 2 285,0 0 0,-1 6 0,-1 5 0,-2 7 0,0 7-295,-1 5 0,4 4 0,-3 4 0,3 4 0,1 5 0,0 3 0,0 1 0,0 0-176,0 1 1,0-3 0,0 2 0,1-2 0,1-3 0,2-5 0,0-2-88,1-2 0,-4-6 0,4-2 1,0-2-1,2-2 0,-1-1 0,-1-3 1,-1-1-402,0-2 1,3-3-1,-2 3 1,1-1 472,-1 0 0,4-3 0,-3 2 0</inkml:trace>
  <inkml:trace contextRef="#ctx0" brushRef="#br0" timeOffset="10">15795 16457 7569,'-10'-8'1436,"2"4"-2067,4 8 0,4-1 631,4 1 0,-2-3 0,3-1 0</inkml:trace>
  <inkml:trace contextRef="#ctx0" brushRef="#br0" timeOffset="11">15978 16023 7569,'0'-16'110,"0"-2"1,0-1-1,1 1 1,3 1 0,3 0-1,5 1 1,3 2-1,4 1 114,3 2 0,2 0 0,1 4 0,3 2 0,0 1 0,1 0 0,-1 3 0,0 5-135,-3 7 0,-2 2 0,-4 6 0,-5 1 0,-4 3 0,-3 4 0,-2 3-135,-3 3 1,-5 1 0,-6 1 0,-4-1 0,-3 0 0,-1-1 0,-1-1 0,1-3 10,-4-1 0,1-3 1,0-4-1,2-4 0,1 0 1,3-2-1,2-1 115,0-3 0,2 3 0,1-7 0,3 0 0,2 1-50,5 1 1,6-4 0,7-1 0,1-3 0,0-1 0,2 0 0,2-1-56,2-3 0,-2 3 1,0-3-1,2 1 1,-1 1-1,0-2 0,-2 1 1,0 2-868,-1 1 1,-1 1 891,3 3 0,0-2 0,4 3 0</inkml:trace>
  <inkml:trace contextRef="#ctx0" brushRef="#br0" timeOffset="12">17360 16366 7569,'-12'0'655,"7"0"0,4 1 1,3 3-2779,1 4 2123,3-3 0,1 5 0,4-4 0</inkml:trace>
  <inkml:trace contextRef="#ctx0" brushRef="#br0" timeOffset="13">17737 16001 7569,'0'-23'101,"0"1"1,0 2 0,1 2 0,3 2 0,3 0 0,3 1 0,2 0 0,-1 1 0,1 1 171,-1 2 1,4 3 0,1 2-1,-1 0 1,1 1 0,2-1-1,0 4 1,-2 2-210,1 4 1,-3-2 0,4 7 0,-2 3 0,-3 3-1,-4 3 1,-6 2 0,-1 3-89,-2 3 1,-2 4-1,-1 4 1,-6 0 0,-4 0-1,-3 2 1,-2 1 4,-3 1 1,0 0-1,-2-4 1,2-1 0,0-3-1,3-3 1,2-4 223,2-4 0,1 1 1,2-4-1,1-2-85,2-2 0,4-5 0,9-4 0,6-1 0,5-2 0,4 0-160,4 0 1,4-4-1,0-1 1,4-2 0,0 0-1,-1-1 1,0 2 0,-1-1-814,2 1 1,-4 4 0,-1-2 852,-3 3 0,-1 1 0,-1 0 0</inkml:trace>
  <inkml:trace contextRef="#ctx0" brushRef="#br0" timeOffset="14">19438 16218 7569,'-17'-12'130,"1"5"0,10 0 1,5 3-1,5 4 1,1 4-1,1 1 0,-1 2-1082,0-1 952,-1-3 0,1 7 0,1-4 0</inkml:trace>
  <inkml:trace contextRef="#ctx0" brushRef="#br0" timeOffset="15">19849 15692 7569,'-5'-29'41,"-1"4"1,0 4-1,2 6 372,3 2 1,1 10 0,0 6 0,0 11 0,0 8 0,-2 6 0,0 5-191,-2 4 1,0 6-1,4-3 1,0 2-1,0 0 1,0 1-1,0 1-260,0-3 0,0-1 0,0-6 0,0 0 1,1-1-1,2-4 0,1-4 0,0-6-197,1-3 1,-4-1 0,4-3-1,-1-1 1,1-1 0,0-1-2164,0-1 2397,-1-6 0,1 8 0,1-3 0</inkml:trace>
  <inkml:trace contextRef="#ctx0" brushRef="#br0" timeOffset="16">21026 16298 7569,'-12'0'525,"1"0"0,2 0 0,5 0-118,8 0-407,5 0 0,2 5 0,1 1 0</inkml:trace>
  <inkml:trace contextRef="#ctx0" brushRef="#br0" timeOffset="17">21391 15898 7569,'-4'-23'62,"1"0"0,0 2 1,3 2-1,4 2 1,2 2-1,2 0 1,0 1 161,0 1 0,3 2 1,0 0-1,0 2 0,1 3 1,-1 1-1,2 3 0,1 0-82,1 2 1,2 0-1,-3 2 1,1 1-1,-1 6 1,-2 5-1,-1 5 1,-3 3-142,0 1 1,-5 1 0,0 2 0,-3 5-1,-3 3 1,-6 4 0,-5 3-139,-5-1 0,-4 5 0,-4-5 0,-2 1 0,-1-3 0,0-2 0,3-3 107,1-3 0,7-2 0,3-6 0,2-3 1,1-4-1,4-2 0,3-2 161,3 0 1,3 0 0,5-3 0,7-1 0,7-2 0,6-3 0,7 0 105,5-2 1,3 0-1,7-2 1,1 0-1,2-2 1,-2 0 0,-2 0-13,-4 1 0,-3-1 0,-7 4 0,-4 0 1,-7 0-1,-3 0-1541,-4 0 1316,-6 0 0,-8 0 0,-7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4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19804 16252 7569,'-12'-23'0,"2"0"110,3 0 0,2 6 0,5 0 1,0 2-1,0 0 0,0 1 1,0 1-1,0 2 0,0-2 1,0-1-1,0-1 0,1 1 1,1 1-1,5 2 0,2-1 14,3 1 0,7-1 1,-1 1-1,1 0 1,0-1-1,1 1 1,3-1-1,3 2 1,0 1-1,0 2-110,-2-2 1,-3 4 0,0 1 0,-4 3 0,1 1 0,-3 1-1,-1 3 1,-5 3-97,-2 3 1,0 3-1,-3 1 1,-3 3-1,-3 0 1,-6 4-1,-2 0 42,-1 2 0,-5 0 0,0 0 0,-1 0 0,0-1 0,0 0 0,-1-2 1,2-2 73,-1-1 1,3-2 0,5-5 0,3-1 0,1-2-23,3 2 0,2-4 0,3 0 0,6-1 0,5 1 0,4 0 0,2 2 1,2-1-64,2 3 1,3-3-1,-1 2 1,5 1 0,0 2-1,0 3 1,-4 1-51,-3-1 0,-3 4 0,-2 1 0,-4 3 0,-3 1 0,-5 1 0,-5 1 0,-7 3 52,-7 1 1,-12 0 0,-3 3-1,-4-3 1,-3-1 0,-1-2 0,1-4 88,0-3 1,5-2 0,2-6 0,4 1 0,4-2 0,4-2-1275,2-5 1234,7-1 0,6-7 0,6-2 0</inkml:trace>
  <inkml:trace contextRef="#ctx0" brushRef="#br0" timeOffset="1">20832 16012 7569,'0'-28'-91,"1"5"291,3 7 0,-13 13 1,-3 7-1,-7 6 1,-5 5-1,-1 4 0,-2 2 1,2 0-79,1 2 1,1-2-1,0 6 1,0 1 0,0 3-1,2 2 1,1 2 0,0 2-109,0 1 1,4 2 0,2-4-1,5 2 1,5-1 0,3-1-1,1-3-86,0-3 0,6-2 1,4-5-1,5-1 0,3-3 1,3-4-1,0-4 1,3-3 63,3-4 1,-2-3 0,6-1 0,-1-3 0,-1-3 0,-3-7 0,-6-3 55,-5-4 0,-3-2 0,-6-1 1,-6 0-1,-8 2 0,-8 0 0,-9 5 1,-11 2-55,-7 4 1,0 6 0,-5 1 0,4 7 0,8 6 0,4 6 0,6 0-516,6 1 0,9 3 1,8-1 520,6 3 0,8 0 0,7 1 0</inkml:trace>
  <inkml:trace contextRef="#ctx0" brushRef="#br0" timeOffset="2">21220 16206 7569,'-17'-28'234,"5"5"0,4 7 0,3 3 117,3 2 1,0 2 0,2 5 0,0 8-1673,0 5 0,2 2 1321,1 1 0,4-1 0,4 1 0</inkml:trace>
  <inkml:trace contextRef="#ctx0" brushRef="#br0" timeOffset="3">21243 16423 7569,'-7'0'1943,"7"4"-1970,8 0 0,-3 5 0,-1-2 0,-3 3 0,-1 2 27,0-1 0,0 6 0,0 1 0</inkml:trace>
  <inkml:trace contextRef="#ctx0" brushRef="#br0" timeOffset="4">21734 16058 7569,'-6'-23'396,"0"5"1,6 3-1,0 2 1,2 3 0,0 1-32,2 2 1,0 7 0,-4 3 0,-1 11 0,-3 9 0,-4 8 0,-2 7 0,-3 6-293,-2 6 1,2 0 0,-2 5-1,3-2 1,1 1 0,4-2-1,3-3-136,3-2 1,1-6-1,0-3 1,0-4-1,0-4 1,1-4-1,2-6 1,0-5 98,0-2 1,2-2-1,0 0-1810,1-4 1774,-3-2 0,-8-5 0,-8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18079 8520 7569,'-21'-22'215,"2"-2"1,-7-7-1,7 4 1,7 8-1,4 5 1,4 4 0,5 1-1,7 3 1,7-1-1,7 2 1,6-1-1,3 1 1,5 1-198,-1 5 0,5 13 0,-1 11 1,2 8-1,1 12 0,-22-19 1,-1 2-1,-1 4 0,0 0 0,-3 1 1,0 1-1,-1 1 0,0 1 34,-1 2 1,-1 0 0,1-2 0,0 1 0,0 2 0,0 0 0,2-1 0,-1-1 0,2-2 0,-1-1 0,0-2-1,0-1 1,17 25 0,1-5 167,1-7 1,-3-3 0,-2-9-1,-1-6 1,-4-7 0,-2-6 0,-5-5-1,0-5-111,-3-1 1,0-6 0,2-10 0,8-20 0,-7 7 0,-1-2 0,5-8-1,0-2 1,3-5 0,2-1 0,3-5 0,1-2-122,-7 15 0,1 0 0,0 0 1,4-3-1,0 0 0,1 0 1,4-2-1,1 0 0,0 1 1,1-1-1,0 0 0,1 1 1,2 0-1,1 1 0,0 0 1,1 0-1,1 1 0,1 1 1,1 0-1,0 0 0,2 1 1,0-1-1,2 1 0,0 0-56,4-1 1,0-1 0,1 1 0,-13 9 0,1 0 0,1 0 0,0 0 0,2-1 0,2 0 0,-1 1 0,0-1 0,0 0 0,0 1 0,0-1 0,-1 1 0,0 0-1,-1 1 1,0 0 0,-1 0 0,12-8 0,-1 0 0,-1 0 0,-6 4 0,-1 1 0,-2 0-336,-6 4 1,-1 0 0,-1 1 0,10-9 0,-2 2 0,27-24 0</inkml:trace>
  <inkml:trace contextRef="#ctx0" brushRef="#br0" timeOffset="1">1074 13979 7569,'-17'-9'89,"9"-2"1,17-1-1,22 2 1,21 1-1,-18 3 1,3 0 0,6-3-1,3 0 1,6-2-1,2 0 1,7 0-1,3 0 1,-19 3 0,2 0-1,0 1 1,3-1-1,1 0 1,1 1 0,1-1-1,1 0 1,1 1-1,2 0 1,0-1-1,0 1 1,3 1 0,0-1-1,0 1 1,3 1-1,1 0 1,0 0-78,-15 2 1,1 0 0,1-1 0,-1 1-1,4 0 1,0 1 0,1-1 0,-1 0-1,2 0 1,-1 1 0,1-1 0,1 1-1,1 0 1,0 0 0,0 0 0,1 0-1,2 1 1,0 0 0,0 0 0,1 0-1,1 1 1,0 0 0,0-1 0,1 1-1,-13 0 1,2 0 0,-1 1 0,0-1-1,1 0 1,1 1 0,0 0 0,1 0 0,0 0-1,0 1 1,2-1 0,0 1 0,1 0-1,0 0 1,0 1-75,2-1 1,0 1 0,0 0 0,1 0 0,0 0-1,1 0 1,0 0 0,0 0 0,1-1 0,0 1-1,-9-2 1,0 1 0,1-1 0,0 0 0,0 0-1,1 0 1,3 0 0,0 0 0,1-1 0,0 1 0,1-1-1,0 0 1,3 0 0,-1-1 0,1 1 0,1-1-1,0 0 1,0 0 0,-7 0 0,0-1 0,1 1-1,0-1 1,0 0 0,0 1 0,0-1 0,2-1 0,-1 1-1,1 0 1,0-1 0,1 0 0,-1 1 0,1-1-1,1 0 1,0 0 0,0 0 0,1 0 0,-1 0-1,1-1 1,0 1 0,-8 0 0,1 1 0,0-1 0,0 0-1,0 0 1,0 0 0,0 0 0,0 0 85,1 0 1,0 1 0,0-1 0,-1 0 0,1 0 0,0 0 0,0 0 0,1 1 0,-1-1 0,1 0 0,0 0 0,0 1 0,0-1 0,0 0 0,1 1 0,-1-1-1,0 0 1,1 1 0,-1-1 0,1 0 0,0 1 0,-1-1 0,1 1 0,0 0 0,0-1 0,0 1 0,0 0 0,0 0 0,0 0 0,0 0 0,1 0 0,-1 0 0,0 0-1,1 0 1,-1 0 0,0 1 0,1-1 0,-1 0 0,1 1 0,-1-1 0,1 1 0,-1 0 0,0-1 0,0 1 0,1 0 0,-1 0 0,0 0 0,0 0 0,1 0 0,-1 0-1,0 1 1,0-1 0,1 0 0,-1 0 0,0 0 0,1 1 0,-1 0 0,1-1 0,-1 1 0,1 0 0,-1 0 0,1 0 0,0 0 0,-1 0 17,2 0 1,-1 0 0,0 0 0,0 0 0,1 1 0,-1-1 0,1 1-1,0-1 1,0 1 0,0-1 0,1 1 0,0 0 0,-1-1 0,1 1-1,0 0 1,0 1 0,0-1 0,1 0 0,0 1 0,0 0 0,0 0-1,0 0 1,0 0 0,0 0 0,0 0 0,1 0 0,-1 0 0,1 0-1,-1 0 1,0 0 0,1 1 0,-1-1 0,-6 1 0,-1-1 0,1 1-1,-1-1 1,1 1 0,-1 0 0,1 0 0,0 0 0,-1-1 0,1 1-1,-1 0 1,1 0 0,-1 0 0,1 0 0,-1 1 0,1-1 0,-1 0 0,1 0-1,0 1 1,-1-1 0,1 1 0,0-1 0,0 1 0,-1-1 0,1 1-1,0-1 1,0 1-37,0 0 0,1-1 0,-1 1 1,0-1-1,1 1 0,-1 0 0,1-1 1,-1 1-1,1 0 0,-1 0 1,1 0-1,0 0 0,0 1 0,0-1 1,0 0-1,0 1 0,0-1 0,0 0 1,0 0-1,1 1 0,0-1 1,-1 0-1,1 0 0,0 1 0,-1-1 1,1 0-1,0 0 0,-1 0 1,1 0-1,0 1 0,-1-1 0,1 0 1,0 0-1,-1 0 0,1 0 0,-1 0 1,1 0-1,0 0 0,-1 0 1,1 0-1,-1 0 0,1 0 0,-1 0 1,1 0-1,-1 0 0,0-1 1,0 1-1,0 0 0,0 0 0,0 0 1,0-1-1,0 1 0,0 0 0,-1 0 1,0 0-1,0-1 0,0 1 1,0 0-1,0 0 0,-1 0 0,1-1 1,-1 1-1,0 0 0,7 0 0,-1 0 1,-1 1-1,1-1 0,0 0 1,-1 0-1,1 0 0,-1 0-67,-1 0 0,-1 0 1,1 0-1,-1-1 0,1 1 1,-1 0-1,-1 0 1,1-1-1,-3 1 0,1 0 1,-1 0-1,0 0 1,0 0-1,-1 0 0,0-1 1,0 1-1,6 0 1,-1-1-1,0 1 0,-1-1 1,1 1-1,-2-1 1,1 0-1,-3 0 0,0 0 1,0 0-1,-1-1 1,0 1-1,-1 0 0,0-1 1,6 1-1,-1 0 1,0-1-1,-1 1 0,-1-1 1,0 0-1,6 0 0,0 0 1,-2 0-1,0 0 1,-1-1-1,-5 1 0,-2-1 1,0 0-1,-1 1 1,-1-1-1,7-1 0,-1 1 1,-2 0-1,0-1 136,10 1 1,-2-1 0,-3 0 0,-9 0-1,-1 0 1,-4 0 0,9 0 0,-5 0-1,-12 0 1,-4 0 0,2 2-76,-60 17 0,-7-8 0,-4 0 0,1 1 0,0 1 0,-1-1 0,0 0 0,-34 11 0</inkml:trace>
  <inkml:trace contextRef="#ctx0" brushRef="#br0" timeOffset="2">17725 15247 7569,'-13'-52'63,"3"11"1,12 12-1,0 7 1,-1 8 0,-4 6-1,-10 6 1,-6 7 0,-6 8-1,-2 5 1,-2 6 0,-1 5-1,0 4 260,1 1 1,2 5-1,8-1 1,4-2 0,4-1-1,4-4 1,7-1-1,9-3-335,9-1 1,7-7 0,13-5 0,7-5 0,5-5 0,10-6 0,4-5 0,-31 0 0,0-2 7,-2 0 1,0-2 0,-1-2 0,-1-2 0,27-17 0,-3-3 0,-4-6 0,-7-2 0,-8-4 0,-8-1 8,-5-3 1,-6 4 0,-7-1 0,-7 6 0,-7 8 0,-10 7 0,-4 7-222,-3 5 0,-5 7 1,-2 4-1,-3 4 1,-3 5-1,-3 7 0,-5 6 1,-5 4-1686,1 5 1901,1 2 0,1 6 0,1-1 0</inkml:trace>
  <inkml:trace contextRef="#ctx0" brushRef="#br0" timeOffset="3">17634 15315 7569,'-24'0'369,"2"-3"1,11-1 0,-1 2 0,0 6 0,-4 8 0,-3 5-369,-2 5 1,-7 10 0,-1 2-1,-2 4 1,1 4 0,-2 5-1,0 2 1,3 3-67,6 0 1,6-3 0,5 0 0,2-2 0,2-1 0,5-2 0,4-3 158,6-7 1,7-1 0,16-6 0,6-3 0,10-4 0,6-6 0,5-5 0,4-8-12,3-7 0,-6-4 0,-2-12 0,-8-3 0,-6-3 0,-3-5 0,-3-4 0,-6-5 41,-7-2 1,-7-4 0,-8-3 0,-4-4 0,-4 2 0,-5 2 0,-7 8-290,-5 8 1,-11 3 0,-5 10-1,-4 8 1,-1 8 0,0 5 0,0 3-1,1 6 165,1 7 0,-3 10 0,-2 5 0</inkml:trace>
  <inkml:trace contextRef="#ctx0" brushRef="#br0" timeOffset="4">16629 16275 7569,'-42'-5'462,"6"2"0,21-2 0,8 4-214,4 6 0,13 4 0,7 1 1,7-1-1,10-2 0,10 2 1,16 1-1,-24-4 0,2 0 1,5 0-1,1-1-81,4 1 1,1 0 0,3-2 0,1-1 0,3 1 0,1-1-1,4-1 1,1 1 0,2-2 0,0 0 0,-20 0 0,-1 0 0,1 0-1,20 0 1,0 0-135,0 1 1,-1 0-1,-1 0 1,0 0 0,0-2-1,-2 0 1,-2-1 0,-2 1-1,-2-1 1,-2-1 0,-5 0-1,-2-1 1,-3 0 0,-1 0-1,-6-1 1,-2 0-290,23-2 1,-13-3-1,-16 5 1,-12 0-1,-15 0 1,-20 1-1410,-18 0 1,-21 7 1664,26-1 0,-2 2 0,-8 2 0,0 1 0,-45 10 0</inkml:trace>
  <inkml:trace contextRef="#ctx0" brushRef="#br0" timeOffset="5">17086 16606 7569,'-16'-10'376,"9"5"0,11 9 1,7 8-1,4 6-12,-1 1 1,-2 4 0,-5 5 0,-3 3-1,-3 8 1,-2 6 0,-4 9 0,-6 6-195,2-26 1,0 0-1,0 1 1,0 1-1,0-2 1,0-1 0,1 0-1,0-1 1,-6 29-1,1-3 1,3-3 0,2-5-340,5-4 0,-3-8 1,3-1-1,0-5 1,2-7-1,1-3 1,1-6 168,3-3 0,2-4 0,6-9 0</inkml:trace>
  <inkml:trace contextRef="#ctx0" brushRef="#br0" timeOffset="6">17611 16914 7569,'10'-33'266,"7"3"0,7 3 0,5 3 0,1 3 0,-2 3 0,-4 5 83,-6 4 1,-8 9 0,-11 5-1,-14 13 1,-14 11 0,-12 9-219,17-15 0,-1 0 0,-2 2 0,0 1 0,0 2 0,0 1 0,1-1 1,1 0-1,1-1 0,1 0 0,2-1 0,1 0 0,-15 26 0,6-1-205,6 0 1,5-3 0,8-5-1,2-2 1,6-2 0,4-2 0,6-3-1,3-3-84,5-5 1,1-7 0,7-3 0,3-5 0,4-3 0,0-5 0,1-1 263,-2-2 0,-4-5 0,2-4 0,-2-5 0,0-5 1,-5-3-1,-4-2 0,-6-1-114,-3-2 0,-6-3 1,-11 3-1,-11 0 1,-12 2-1,-8 2 1,-6 7-391,-3 5 1,3 6-1,0 5 1,7 3 0,5 3-1,5 6 398,6 0 0,5 6 0,7 0 0</inkml:trace>
  <inkml:trace contextRef="#ctx0" brushRef="#br0" timeOffset="7">19495 16286 7569,'-5'-15'291,"7"1"0,8 4 0,8 5 0,3 3 0,2 2 0,0 0 0,0 0 1,-1 0-1,3 0 0,1 0 0,5 0 0,2 0 0,1 0 0,0 0 2064,0 0-2712,-4 0 1,0 0 0,-7 0 0,-5 0 0,-4 0 0,-4-1-1966,-3-3 2322,-12 3 0,-7-4 0,-11 5 0</inkml:trace>
  <inkml:trace contextRef="#ctx0" brushRef="#br0" timeOffset="8">19347 16526 7569,'-9'0'315,"13"0"0,16 0 0,12 0 1,6 0-1,4 0-198,2 0 1,7 0 0,2 0 0,2 0-1,-1 0 1,-3 0 0,-3-1 0,-3-3-118,-1-4 0,1-2 0,0-1 0</inkml:trace>
  <inkml:trace contextRef="#ctx0" brushRef="#br0" timeOffset="9">21357 15544 7569,'-11'-46'276,"4"4"1,3 8-1,4 12 163,4 11 0,-2 8 0,1 12 0,-1 12 0,-4 10 0,0 11 0,-3 6-128,-2 6 0,1 2 0,-3 1 0,3 0 0,-1 0 0,1-1 0,-2-3 0,1-5-842,-1-5 0,1 1 1,-5-8-1,1-1 531,-1-4 0,-9-5 0,-3 2 0</inkml:trace>
  <inkml:trace contextRef="#ctx0" brushRef="#br0" timeOffset="10">20546 16435 7569,'-18'-12'457,"9"2"1,12 2 0,10 5 0,7 1-1,9 2 1,8-1-343,9-3 0,11 2 1,-23-1-1,2-1 0,2 2 1,2-1-1,4 1 1,1 1-1,2-1 0,1 0 1,1-1-1,0 1 0,-1-1 1,-1 1-129,1-1 1,-2 0 0,-4-1-1,-1 0 1,1 0 0,-1 1-1,-3 0 1,-1-1 0,-3 0 0,-2 0-1,25-4 1,-12 2 0,-12 2-1785,-10 3 1797,-11 1 0,-22 0 0,-9 0 0</inkml:trace>
  <inkml:trace contextRef="#ctx0" brushRef="#br0" timeOffset="11">20649 16880 7569,'2'-15'391,"7"-2"0,10 2 1,11 1-1,5 4 1,4 0-1,1 0 1,-1 0 212,-2 2 0,-2-1 1,0 5-1,-1 2 0,2 0 1,0 4-1,2 1 1,-1 5-431,-1 2 0,-3 5 0,-3 2 0,-4 1 0,-6 2 0,-6 3 0,-7 4-267,-7 3 1,-11 4 0,-13 4-1,-9 4 1,-9 3 0,18-22-1,0-1 1,-3 1 0,0-1 0,0-1-1,0 0-231,0-2 1,1 0 0,-24 20 0,8-2 0,7-4 0,7-5 0,10-5 0,8-3 469,6-1 1,14-6 0,12-2-1,15-6 1,18-4 0,-19 0 0,2-2-1,7 1 1,1-1 0,5 0 0,1-2 142,3 0 1,1-1-1,0-3 1,-1 0-1,0-1 1,-1-1-1,-3 1 1,-3 0-1,-5 0 1,-2 0 0,23-2-290,-19 5 0,-31 4 0,-16 1 0</inkml:trace>
  <inkml:trace contextRef="#ctx0" brushRef="#br0" timeOffset="12">2672 11455 7569,'-46'-27'110,"6"-4"0,11-4 0,10 6 0,5 8 1,3 6-1,-1 3 0,-1 3 0,-2 3 1,-4 0-1,-4 0 0,-3 1 0,-6 3 1,-5 1-1,-5 1 0,-3 0 0,-4 1 1,0 3 5,1 3 0,-6 5 0,-1 3 0,-5 4 0,29-8 0,1 1 0,-1 1 0,0 0 0,-1 2 0,-1 1 0,0 1 0,0 0 0,1 2 0,1 0 0,2 2 0,1 0-71,2 1 0,1 0 1,1 3-1,2 1 0,1 1 1,0 0-1,2 0 0,0 1 1,2 1-1,0-1 0,-12 30 1,6-1-1,8 0 49,6 0 0,4 4 1,5 0-1,2-2 1,6 0-1,8-3 1,8-2-1,8-2 84,5-1 0,4-7-1,3-6 1,0-2 0,2-3 0,5-3 0,3-3 0,4-3-65,-1-1 1,-4-4 0,0-1-1,1-3 1,-1-4 0,-2-3-1,-3-3-63,-4-2 0,-1-7 0,2-4 0,-3-3 1,-3-6-1,-1-7 0,0-9 0,-1-9 58,-2-6 1,-18 20 0,-1-1 0,1-3-1,-1-2 1,1-1 0,-1-1 0,3-3-1,-1-1 1,2-2 0,0-2 0,1-3 0,1-1-141,0-2 1,0 0 0,-1-1-1,-1 0 1,-1 2 0,-1 2 0,-2 2-1,-1 2 1,-1 4 0,-1 1-1,-1 2 1,-1 2 0,7-28 0,-7 7-108,-6 8 1,-11 9 0,-12 1 0,-18 7 0,-22 8 0,18 14 0,-2 4 0,-10 1 0,-3 4-294,-7 3 1,-2 2-1,15 1 1,-1 1 0,-2 3-1,-4 3 1,-2 3-1,0 0 92,12-3 1,-1 1 0,0 0 0,0 1 0,-2 0 0,0 1 0,-1 0 0,0 1 0,-167 62-1</inkml:trace>
  <inkml:trace contextRef="#ctx0" brushRef="#br0" timeOffset="13">1976 12769 7569,'1'-12'106,"4"2"1,7 1 0,7 1 0,7-2 0,9-2 0,6-5 0,8 1 0,4-1 0,3 2 0,1 0 0,1 1 0,2 4 0,1 4 0,1 5-1,3 1 1,-31 0 0,0 0 0,2 0 0,-1 0-98,2 0 0,0 0 0,3 2 0,1 1 0,5 0 0,2 1 0,3-1 0,2 0 0,3-1 0,1 0 0,2-1 0,1 0 0,2 0 0,-1 1 0,3 0 0,1 1 0,-22-1 0,0 0 0,1 0 1,2 1 0,-1 0 1,1 0-1,1 0 0,1 1 1,-1-1-1,3 1 1,1 1-1,-1-1 0,2 1 1,-1-1-1,1 1 1,1 0-1,0 0 0,0 0 1,1 0-1,1 0 1,1 0-1,1 1 0,1-1 1,1 0-1,1 0 1,2 0-1,0 0-42,-14-1 0,0-1 0,1 0 0,0 1 0,1-1 0,1 0 0,0 0 0,0 1 0,0-1 0,-1 0 0,1 0 0,0 0 0,1 1 0,1-1 0,-1 1 0,2-1 0,1 1 1,1 0-1,0 0 0,0-1 0,2 1 0,-1 0 0,2-1 0,-1 0 0,2 1 0,0-1 0,1 0 0,-1 0 0,2 0 0,0 0 0,0 0 0,0-1 0,1 1 0,0 0 1,1-1-1,-1 1 63,2-1 0,0 0 0,-1-1 1,1 1-1,-12 0 0,1 0 1,-1 0-1,0 0 0,1-1 0,0 0 1,0 0-1,1 0 0,-1 0 1,0 0-1,1 0 0,0 0 1,0 0-1,1 0 0,-1 0 0,0 0 1,1 1-1,0-1 0,0 0 1,0 1-1,0-1 0,0 0 1,0 0-1,0 0 0,0 0 0,1 0 1,0 0-1,-1 0 0,1 0 1,-1 0-1,1 0 0,0-1 1,-1 1-1,1 0 0,-1 0-65,1 0 0,-1 0 0,0 0 0,1 0 0,-1 0 0,1-1 0,-1 0 0,1 0 0,0 1 0,-1-1 0,0 1 0,-1-1 0,0 1 0,1 0 0,-1 0 0,-1-1 0,1 0 0,0 1 0,-1-1 0,1 0 0,-2 0 0,1 0 0,-1 1 0,0-1 0,0 0 1,-1 1-1,0-1 0,0 1 0,0-1 0,0 1 0,12 0 0,0 0 0,0 0 0,-1 0 0,0-1 0,0 1 0,-1 0 0,0-1 29,0 0 0,-1 1 1,-1-1-1,1 0 1,-3 1-1,0 0 1,0 0-1,-1 0 1,-2 0-1,-1 1 1,1-1-1,-1 0 1,0 1-1,0-1 1,0 1-1,0 0 1,-2 0-1,0 0 1,-1 0-1,1 1 1,-3-1-1,1 0 1,-1 1-1,-1 0 1,14 0-1,-1 1 1,-1 0-22,-1 0 0,-1 0 1,0 0-1,-1-1 1,-1 1-1,0 0 0,-1 0 1,-1-1-1,-1 1 1,-2 0-1,0 1 1,-2-1-1,-1 0 0,-2 0 1,0 1-1,19 1 1,-2 0-1,-2 0 1,-1-1-1,-4-1 0,-1 0 41,-1 0 0,-2-1 0,-4 0 1,-1-1-1,-6-2 0,-1 0 1,-3 0-1,0 0 0,26 0 1,-8-1-1,-11-3 0,-8-3 58,-8 1 0,-9-4 0,-5 2 1,-6-3-1,-4-4 0,-2-4 0,-2-3 1,0-1 103,0 0 1,0-1 0,0-1 0,0-3-1,0-1 1,0-2 0,0 0-225,0-4 0,0 4 1,0-7-1,0 1 0,0-1 1,0-4-1,-2-3 0,0-2 93,-2-2 0,-4 1 1,5-6-1,0 0 1,2-3-1,2-4 1,0 29-1,2-1 1,1-1-1,1 0-103,1-3 1,2 1-1,0 3 1,1-1-1,2-1 1,0-1 0,-1 1-1,-1 0 1,-1 1-1,-1 1 1,-1 0 0,0 1-1,1-29 459,-3 5 0,-4 6 1,-5 8-1,-6 4 0,-8 2 1,-7 3-1,-6 3 0,-4 3-276,-6 3 0,-13 1 0,25 12 0,-2-1 0,-3 1 0,-1 0 0,-4-1 0,-1 1 0,-4-1 0,0 1 0,-4-1 0,-1 1-129,-2-1 0,-2 1 0,-3 0 1,-1-1-1,16 5 0,-2-1 0,0 0 1,-3 0-1,0 0 0,-2 0 0,-3 0 1,-2-1-1,0 1 0,-4-1 0,-1 0 1,0 0-1,-4 1 0,-1-1 0,-1 1 1,15 2-1,-1 0 0,-1 0 0,1 0-96,-1 0 0,1 0 1,-1 0-1,-1 1 1,-5-1-1,0 1 1,-1 0-1,0-1 1,-1 1-1,-1 0 1,-1 1-1,0-1 1,10 2-1,0 0 0,-1 0 1,0 0-1,-1 0 1,-1 1-1,-1-1 1,0 1-1,-1 0 1,1 0-1,-2 0 1,0 0-1,0 0 1,0 0-1,-1 1 0,0-1 1,-1 1-1,0 0 1,0 0-1,0-1 1,-1 1-1,-1 0 1,0 0-1,1 0 1,-2 0 84,0 1 0,-1-1 1,0 1-1,-1-1 1,0 1-1,10 0 0,0 0 1,0-1-1,-1 2 1,1-1-1,-1 0 1,0 0-1,0 1 0,0-1 1,0 1-1,0 0 1,0 0-1,0 0 0,0 0 1,0 0-1,0 0 1,0 0-1,1 0 1,-1 0-1,1 1 0,-1-1 1,1 0-1,-1 0 1,1 1-1,0-1 1,0 0-1,0 0 0,0 0 1,0 0-1,0 0 1,0 0-1,-1 0 0,0 0 1,1 0-1,-1-1 1,0 1-58,1 0 1,0-1 0,0 1 0,-1-1 0,1 1 0,0-1 0,1 0 0,-1-1 0,0 1 0,0-1 0,1 1 0,0-1 0,-9 0 0,0 0-1,0 0 1,1 0 0,-1 0 0,1 0 0,0 0 0,0-1 0,0 1 0,0 0 0,0-1 0,0 0 0,1 1 0,-1-1 0,0 0 0,0 0 0,-1 0-1,1 0 1,-1 0 0,1 0 0,0-1 0,0 1 0,1 0 0,-1-1 0,1 1 0,0 0 0,1 0 0,-1 0 0,1 0 0,1 0 90,2 0 0,0 1 1,0-1-1,0 1 1,1-1-1,-1 1 1,0-1-1,1 0 1,0 0-1,0 1 1,3-1-1,1 2 0,0-1 1,0 0-1,0 1 1,-13-1-1,0 0 1,0 1-1,1-1 1,0 1-1,1-1 1,1 0-1,-1 1 0,3-1 1,0 0-1,0 1 1,1-1-1,1 0 1,2 0-1,-1 0 1,2 0-1,1 1 1,1-1-1,0 0 1,1 1 68,1-1 0,1 1 0,1-1 1,0 2-1,-14 0 0,2 0 1,-1 2-1,2-1 0,0 0 1,1 1-1,3 0 0,0 1 1,1-1-1,2 1 0,1 0 1,1 0-1,2 0 0,1 0 1,0 0-1,3 1 0,1 0 0,1 1-155,-18 3 1,2 1 0,2-2 0,2 0 0,5 0 0,1 1 0,2-2 0,0 1 0,3-1 0,0 0 0,4-1 0,0-1 0,3 0 0,1-1 0,1 0 0,1 0-175,2-1 1,0 0 0,-32 6 0,5-4 0,-2 1 0,0 3 0,0 2 0,0 0 0,0 2-139,-1 2 0,5-2 0,0 2 1,7-3-1,7 0 0,5-2 1,4-2 71,3-5 0,5 3 1,6-3-1,5 0 1,3-3-1,1-4 1,4-4 923,3-2 0,3 3 0,1-1-220,0-1 1,0 10 0,0 8 0,0 12 0,0 9 0,0 8-1,0 9-203,0 9 1,0-21-1,1 1 1,0 4 0,1 1-1,0 1 1,1 1 0,0 2-1,0 0 1,1 1 0,1 1-1,0 2 1,0 0 0,1 1-1,-1 1-175,1 3 1,0 0 0,-1 0-1,1 0 1,0 0 0,1 0 0,0-1-1,0 0 1,0-1 0,1-1 0,-1 0-1,0 0 1,0-3 0,-1 0-1,0-1 1,-1 0 190,1-1 1,0-1-1,-1-3 1,1-1-1,-1-1 1,0-1 0,-1-2-1,0-1 1,-1-2-1,-1-1 1,2 30 0,-1-8-67,0-5 0,-2-3 0,-1-12 1,2-3-1,1-3 0,6-3 1,5-3-1,8-3-163,7-1 1,9-5-1,17 1 1,-23-8-1,2-1 1,5-1 0,2 0-1,5 0 1,3-1-1,6-1 1,3 0-1,-16-1 1,1 0 0,1-1 2,3 0 1,1 0-1,0 0 1,5-1-1,1 1 1,1-1-1,1 0 1,2 0 0,0 0-1,5 0 1,1 0-1,1 0 1,-13 0-1,2 0 1,0-1 0,0 1-1,5-1 1,0 0-1,1 0 1,1 0-1,-9 0 1,0-1 0,1 0-1,1 0 1,0 0-23,3 0 1,1-1 0,0 0-1,1 0 1,0 0 0,2 0 0,1 0-1,0-1 1,1 1 0,0 0 0,-9 0-1,0-1 1,1 1 0,-1 0 0,2 0-1,-1 0 1,3 0 0,1 0 0,-1 0-1,1 1 1,1 0 0,-1-1 0,2 1-1,0 0 1,0 0 0,0 0-1,1 1 1,0-1 0,2 0 0,-1 1-1,1-1 1,1 1 0,-1-1 0,1 1-1,-9 0 1,1 0 0,0 0 0,0 0-1,0 0 1,1 0 0,-1-1 0,3 1-1,0 0 1,0 0 0,0 0 0,0 0-1,1 0 1,0 0 49,0 0 0,1 0 0,1 0 0,-1 0 0,0 1 0,1-1 0,0-1 0,-6 1 0,-1 0 0,1 0 0,0-1 0,0 1 0,0 0 0,0 0 0,1-1 0,-1 1 0,1 0 0,0 0 0,0 0 0,0 1 0,1-1 0,-1 0 0,0 0 0,1 0 0,0 0 0,0-1 1,0 1-1,0 0 0,0 0 0,0 0 0,0 0 0,0 0 0,0 0 0,0-1 0,0 1 0,1 0 0,-1 0 0,-1 0 0,1 0 0,-1 0 0,1 0 0,-1 0 0,0 0 0,0 1 0,-1-1 0,1 0 0,-1 1 0,8-1 0,-1 0 0,0 1 0,0-1 0,-1 0 1,1 1-1,-1 0-13,-1 0 0,-1 0 0,1 0 0,-1 1 0,0-1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41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8326 7663 7569,'-12'0'-185,"1"-10"1,5 3 217,2-9 0,3 8 0,1 0 0,0-1 0,1 0 0,3 2 0,2 4 0,0 7 0,-2 7 0,-3 7 0,-1 4 69,0 0 1,-1 5 0,-3 1-1,-3 1 1,-2 2 0,0-1-1,1-1 1,1-1 0,-1-2-1,2-4-80,1-3 1,-3 2-1,4-6 38,2-1 0,0-9 0,2-8 0,2-8 0,2-4 0,2-3 0,1 2-52,1-1 1,0 2-1,3 5 1,1 1-1,0 2 1,3 2-1,3 3-14,0 1 1,4 4 0,-2 2 0,5 2-1,4 2 1,2 2 0,-2 3 0,0 1-33,0-1 0,-3 0 0,0 1 1,-3 4-1,-4 3 0,-3 1 0,-5 1-48,-3 3 0,1-2 0,-7 5 0,-3 1 0,-7-1 0,-6 0 0,-5-1 85,-2 0 0,-7-2 1,-3 2-1,-2-1 1,-2-3-1,-2-1 1,-1-2-1,1-3 30,1-4 1,6-4 0,1-2 0,1-2-1,4-2 1,4-4 0,3-4 0,3-4-502,3-3 0,-2-7 472,9-2 0,-5-7 0,3-4 0</inkml:trace>
  <inkml:trace contextRef="#ctx0" brushRef="#br0" timeOffset="1">8246 7743 7569,'-10'-16'195,"2"-2"1,4 0-1,4 4 1,4 4-1,5 3 1,5-1-115,5 2 0,1-5 0,1 5 0,-1 0 1,4 1-1,5 1 0,4 0 0,4 2-195,5 0 1,4 2-1,8 0 1,-2 0 0,-1 0-1,-3 0 1,-2 0-1,-6 0 114,-5 0 0,-1 0 0,-5 0 0</inkml:trace>
  <inkml:trace contextRef="#ctx0" brushRef="#br0" timeOffset="2">9080 7686 7569,'-14'-6'201,"3"3"0,4 7 0,1 6-118,-3 4 0,-2 8 1,-1 1-1,-2 6 1,-3 5-1,1 4 1,-1 4-1,5 4-18,3 3 1,0-6-1,4 3 1,0-3 0,0-2-1,3-3 1,5-4-78,5-3 1,3-3 0,4-7 0,5-1-1,6-2 1,4-3 0,3-4 0,3-6-16,2-4 1,0-1 0,5-1 0,2-4 0,-2-7 0,0-6-1,-1-3 1,-3-3 29,-3-3 1,-1-2 0,-9-7 0,-5-3 0,-6-5 0,-6-5-1,-6 1 75,-6 1 1,-10 2-1,-11 1 1,-10 6-1,-10 8 1,-8 7-1,-3 8-207,2 7 0,-2 7 0,7 5 0,5 3 1,9 3-1,10 3 0,7 1 0,6 3 129,3 0 0,8 2 0,6 4 0</inkml:trace>
  <inkml:trace contextRef="#ctx0" brushRef="#br0" timeOffset="3">10267 7629 7569,'-6'-11'361,"0"1"1,3 3 0,-2 8 0,-1 10 0,-4 6-200,-4 5 0,-4 10 0,-6 3 0,-3 5 0,-3 4 0,-2 3 0,0 2 0,3 0 0,1-2-265,3-2 0,2-4 1,3-3-1,3-4 1,3-3-1,4-6 0,1-5-163,3-4 1,-3-4 0,5 0-721,1-1 986,2-5 0,-4-6 0,-1-6 0</inkml:trace>
  <inkml:trace contextRef="#ctx0" brushRef="#br0" timeOffset="4">9856 7686 7569,'-15'-25'131,"1"2"0,4 5 1,6 6-1,5 3-310,3 1 0,5 2 1,-1-2-1,2 4 179,1 3 0,1 11 0,-1 3 0</inkml:trace>
  <inkml:trace contextRef="#ctx0" brushRef="#br0" timeOffset="5">10165 8132 7569,'0'7'174,"1"0"0,3-1 0,3-1 46,3 0 1,-2 3 0,-2-3 0,1 0 0,-2 1 0,1-1 0,-1 2-1,2-1 1,-2 3-221,0 1 0,-1 1 0,-4 1 0</inkml:trace>
  <inkml:trace contextRef="#ctx0" brushRef="#br0" timeOffset="6">8257 10450 7569,'-6'-11'0,"-3"3"98,5 0 0,0 7 1,4 2-1,0 10 1,0 6-1,-1 5 1,-1 2-1,-2 1 1,1 3 63,2 2 1,-3-4 0,0 3 0,2-1 0,1-2-1,1-3 1,0-3 0,0-2-100,0-2 0,0-1 0,-2-5 226,-1-2 1,1-4-336,-2-8 1,4 3-1,4-3 1,4 3 0,3 1-1,3 0 1,3 0-20,1 0 0,1 0 0,3 0 0,2 0 0,3 1 0,4 2 0,3 2 0,3 1-26,1 3 0,0 1 0,-5 1 0,-1 1 0,-5 1 0,-1 2 0,-7 4 42,-5 2 0,-1 6 0,-10 1 0,-1 1 0,-6 3 0,-8 1 0,-5 0 0,-6-1 91,-4-2 1,-2-5 0,-7 2 0,0-4 0,-2-4 0,1-4 0,1-2 0,2-2-50,0 1 0,4-6 0,5-2 0,4-3 0,3-2 0,3-4 7,4-7 0,10-9 0,7-8 0</inkml:trace>
  <inkml:trace contextRef="#ctx0" brushRef="#br0" timeOffset="7">8303 10507 7569,'-18'-16'56,"3"-1"0,7-2 0,6 4 1,4 2-1,6 3 0,3 1 58,5 2 1,1 4 0,7-1 0,3 3-1,6 1 1,5 0 0,5 0 0,1 0-277,0 0 0,-1 4 0,0 1 1,-3 1-1,-5 2 162,-6-2 0,2 9 0,-2-2 0</inkml:trace>
  <inkml:trace contextRef="#ctx0" brushRef="#br0" timeOffset="8">9262 10519 7569,'-1'-12'138,"-1"1"0,-4 1 1,0 2-1,-3 4 42,-1 3 0,-3 2 0,-2 4 0,-5 8 0,-4 7 0,-3 7 0,0 3 0,1 5-105,-1 1 1,2 4 0,6-3 0,3 2 0,4 0-1,2 1 1,2-4 0,4-1-129,3-5 0,1-2 1,1-5-1,3 0 1,5-2-1,5-2 1,5-3-58,2-4 1,4-4 0,1-2 0,5-1 0,3-2 0,3-4 0,2-6 102,2-4 1,-4-10 0,1 0-1,-3-6 1,-3-2 0,-4-3 0,-7-2-1,-4-3 73,-7-1 0,-4 0 0,-8 4 1,-6 0-1,-8-1 0,-8 2 1,-7 3-1,-3 3-131,-4 3 0,-2 8 0,-1 3 0,2 5 0,6 3 0,6 3 0,5 2-1805,4 4 1870,8 2 0,10 10 0,6 2 0</inkml:trace>
  <inkml:trace contextRef="#ctx0" brushRef="#br0" timeOffset="9">10142 10484 7569,'-8'-26'201,"2"-1"0,1 3 1,2 4-1,2 4 349,1 4 0,-1 8 0,-3 8 0,-5 11 0,-5 10-432,-5 10 0,-3 4 1,-2 8-1,-2 2 1,-4 3-1,0 2 1,1-1-277,1 2 0,5-3 0,5 0 0,0-2 0,3-3 1,1-5-1,4-8-498,0-6 1,5-5 0,0-4-556,0-4 1211,3-7 0,-8-13 0,4-8 0</inkml:trace>
  <inkml:trace contextRef="#ctx0" brushRef="#br0" timeOffset="10">9811 10359 7569,'-23'-35'389,"6"11"0,6 5 1,6 5-1,3 3-269,2 0 0,2 4 0,1 6 1,5 6-121,2 6 0,2 14 0,-1-1 0</inkml:trace>
  <inkml:trace contextRef="#ctx0" brushRef="#br0" timeOffset="11">10062 10987 7569,'-12'-5'410,"6"5"1,2 0 0,3 6 0,2 6-411,3 3 0,2 3 0,6 4 0</inkml:trace>
  <inkml:trace contextRef="#ctx0" brushRef="#br0" timeOffset="12">15224 10382 7569,'-5'-23'-584,"-1"0"730,-1 5 0,2 4 1,5 10-1,0 8 1,0 6-1,0 7 0,0 6 1,0 6-1,0 4 1,0 2-1,0 2 0,0 1 1,0 0 21,0 2 1,0-4 0,0 5-1,0-2 1,0-2 0,0-1 0,0-2-1,0-1-200,0-3 0,0-2 0,1-6 0,2-3 0,1-3 0,0-2 0,-1-1 0,1-3-285,-1 0 1,-2-3-1,-1 0 1,0 2 316,0 1 0,0 2 0,0-1 0</inkml:trace>
  <inkml:trace contextRef="#ctx0" brushRef="#br0" timeOffset="13">15681 10599 7569,'-4'-18'157,"-1"4"1,0 4-1,0 2 1,1 0 0,0 1-1,-1 0 1,-1 2 0,-3 3-1,-1 1 1,-2 3 0,0 6-1,-4 8 1,-3 8 0,-2 8-11,-2 5 0,5 2 1,3 4-1,4-2 1,3-2-1,4-2 0,3-3 1,2-3-324,3-5 1,2-1 0,7-4 0,1-2 0,2-5 0,2-4 0,2-3 224,2-2 1,1-3 0,0-6 0,1-3 0,1-5 0,2-4 0,-2-6-1,-2-4 20,-4-3 1,-2-3 0,-6-6 0,-1-3 0,-2-1 0,-7 0 0,-6 1-361,-6 0 0,-10 7 0,-2 7 1,-4 5-1,-4 6 0,2 6 0,1 3 1,3 6-1584,0 4 1874,8 8 0,0 7 0,6 5 0</inkml:trace>
  <inkml:trace contextRef="#ctx0" brushRef="#br0" timeOffset="14">16240 10450 7633,'-11'0'64,"3"5"1,1 2-1,-1 0 1,1 1-1,-1 1 1,-1 1-1,-1 2 1,-1 2-1,0 3 1,2 1-1,2 2 1,-2 2-1,0 2 1,0 1 43,2 2 0,0 3 0,0-3 0,2-2 0,1-1 0,0-2 0,1-2 0,3-2-153,4-2 1,3 0 0,4-6 0,0-1 0,1-3 0,-1-1 0,2-2 148,2-2 0,-2-6 1,3-4-1,0-5 1,0-6-1,1-6 0,-1-4-25,-2-3 1,1-3-1,-2 0 1,-4-3-1,-3 3 1,-3 0 0,-3 3-1,-5 3-325,-7 3 1,-6 5 0,-8 6 0,-5 6-1,-3 5 1,-3 7 0,-1 10-1792,1 9 2037,7 7 0,2 6 0,5 1 0</inkml:trace>
  <inkml:trace contextRef="#ctx0" brushRef="#br0" timeOffset="15">16880 10462 7569,'-10'-2'138,"1"0"0,3-1 0,-1 4 0,1 6 1,-3 3 84,-1 1 0,-1 6 1,-2 3-1,-1 4 1,-3 4-1,0 1 1,-2 4-1,0 3-251,-1 2 1,3 1 0,-4-2 0,4 1 0,0-2 0,3-3 0,3-4-401,3-1 0,-1-7 0,4-5 0,0-4-959,0 0 1387,1-6 0,4-1 0,0-5 0</inkml:trace>
  <inkml:trace contextRef="#ctx0" brushRef="#br0" timeOffset="16">16629 10473 7569,'-7'-8'289,"4"1"-289,1 4 0,2 8 0,0 8 0</inkml:trace>
  <inkml:trace contextRef="#ctx0" brushRef="#br0" timeOffset="17">16766 10987 7569,'-5'-6'251,"-2"-3"0,-4 5 0,0 3 0,-1 3 0,1 6-251,-1 2 0,-4 6 0,-2 2 0</inkml:trace>
  <inkml:trace contextRef="#ctx0" brushRef="#br0" timeOffset="18">15681 8052 7569,'-12'-12'215,"2"1"1,1 1 0,3 1 0,1 4-1,2 6 1,2 10 0,1 11 2072,0 6-2236,0 2 1,0 8-1,0 2 1,0 0 0,0 2-1,0 0 1,0 0 0,0 0-1,1 0-184,3 0 0,1-7 0,3 1 1,-3-6-1,-1-3 0,1-4 1,0-4-1,1-3-2082,1-2 2214,-5-1 0,8-7 0,-3-1 0</inkml:trace>
  <inkml:trace contextRef="#ctx0" brushRef="#br0" timeOffset="19">15966 7960 7569,'-17'-22'1534,"5"4"1,7 14-1557,5 15 1,4 7 0,0 14 0,0 2 0,-1 3 0,2 0 0,0-2-33,1-1 0,-3-1 1,-3-1-1,0-3 1,0-1-1,0-4 1,0-2-1,0-4-156,0-2 1,0-4 454,0-5 0,0-5 1,2-1-1,1-5-319,5-2 1,3 3 0,3-1-1,4 2 1,3-1 0,3-1-1,1 2-66,3 1 1,-4 1 0,3 1-1,-2 1 1,-1 4 0,0 0-1,-3 1 119,-4 0 0,-1 3 0,-5-1 0,-1 4 0,-2 3 0,-4 1 0,-3 0 0,-4 1 17,-4 2 0,-6 2 1,-11 1-1,-4 0 1,-5-1-1,-5 0 1,-3-3-1,-1-4-202,2-2 1,0-2 0,6 0 0,1-4 0,3-3 205,3-3 0,3-6 0,1-1 0</inkml:trace>
  <inkml:trace contextRef="#ctx0" brushRef="#br0" timeOffset="20">15989 7892 7569,'-18'-18'1325,"4"3"-933,6 2-292,8 2 0,6 4 1,7 4-1,2 0 0,5-1 1,8-2-1,9-2 0,9 1-187,4-2 0,4 2 1,3 0-1,0-1 1,-3 2-1,-3 1 1,-6 1-985,-5 0 1,1 0 1070,-7 4 0,-2 5 0,-9 2 0</inkml:trace>
  <inkml:trace contextRef="#ctx0" brushRef="#br0" timeOffset="21">16994 7926 7569,'-11'-5'439,"-1"4"1,1-3 0,1 4-1,1 4 1,1 5-254,-1 5 0,-2 5 0,-4 9 1,-4 7-1,-3 8 0,-1 8 0,-1 5 1,12-26-1,-1-1-337,-14 30 1,14-27 0,0 1 0,-10 24 0,0 0 0,1-4 0,3-7 0,4-7 0,2-5-383,2-3 0,3-7 1,1-6-1,-1-2 533,2-2 0,1-6 0,5-3 0</inkml:trace>
  <inkml:trace contextRef="#ctx0" brushRef="#br0" timeOffset="22">16652 8063 7569,'-22'-15'389,"4"0"1,7 1-1,7 2-1311,7 5 922,8 2 0,12 5 0,6 0 0</inkml:trace>
  <inkml:trace contextRef="#ctx0" brushRef="#br0" timeOffset="23">17017 8691 7569,'-11'-5'1061,"1"-1"1,1-4-342,1 2-720,5 3 0,-7 5 0,4 0 0</inkml:trace>
  <inkml:trace contextRef="#ctx0" brushRef="#br0" timeOffset="24">8748 5311 7569,'-29'-33'52,"8"5"0,10-3 0,11 11 0,11 7 0,6 4 0,4 3 0,-2 1 0,-5 4 0,-4 3 0,-4 7 0,-1 6 0,-2 8 0,-2 8 0,-1 6 0,0 6 0,0 4 0,0 2 171,0-1 0,0-1 0,0-2 0,0-3 0,1-6 0,3-3 1,2-3-1,2-4 0,-2-4-51,0-6 1,1 1-1,-2-3-236,2-4 0,0-5 1,5-10-1,0-7 1,4-7-1,4-7 1,5-7-219,6-4 0,2-2 1,1 3-1,-1 1 1,-3 3-1,-3 3 1,-4 5-1,-3 3 701,-1 6 0,-9 6 1,2 3-67,-2 1 0,-4 1 0,1 5 1,-2 3-1,-2 5 0,1 5 1,0 6-322,-1 6 1,-8 3-1,-6 5 1,-4 1-1,-1 4 1,-2 1-112,0 1 1,0-2 0,-1-6-1,5-2 1,4-5 0,4-3-1,1-3 218,2-1 1,3-5 0,4 2 0,4-5 0,3-2 0,6-3 0,5-1 0,8-2-186,3-2 0,6-1 1,3-1-1,4-2 0,6-2 46,8-1 0,4-7 0,10-5 0</inkml:trace>
  <inkml:trace contextRef="#ctx0" brushRef="#br0" timeOffset="25">15532 5322 7569,'-6'-5'324,"2"-3"1,4 0-1,4 0 1,4 5-1,2 6 1,0 6-1,-1 5 1,-3 5-1,1 4-77,-1 3 0,-4 3 0,2 6 0,-3-1 0,-1 0 0,0 1 0,0-2 0,0-2-325,0 0 0,2-2 0,2 3 0,3-3 1,3-1-1,3-3 0,2-1 79,4-1 0,4-4 0,4-1 1,2-2-1,3-2 0,1-2 1,3-5 29,4-3 0,-2-3 0,4-1 0,0-1 0,-2-3 0,-2-2 0,-2-2 0,-3 1-328,-3-2 1,-2 0 0,-6 0 0,-3 2-1,-4-1 1,-4 0-1417,-3 1 1713,-8-1 0,-11-3 0,-7-1 0</inkml:trace>
  <inkml:trace contextRef="#ctx0" brushRef="#br0" timeOffset="26">15749 5722 7569,'-22'-6'865,"0"-3"1,4-3-473,7 2 0,6 6 0,10 0 0,7 3 0,10 1 1,8 0-426,7 0 1,6 0 0,6 0-1,-2 0 1,1-1 0,-2-2-1,-3-2 1,-7 0-517,-4 0 0,-4-4 0,-5 2 0,-1-5 548,-3-3 0,-3-3 0,-5-5 0</inkml:trace>
  <inkml:trace contextRef="#ctx0" brushRef="#br0" timeOffset="27">15681 5356 7569,'11'-11'410,"12"0"1,8-1 0,9 1 0,7-1-1,3 1 1,-1-2 0,1-1 0,2-1-1,1 1-136,1 1 0,0 3 0,-11 3-274,-5 3 0,0-3 0,-9 1 0</inkml:trace>
  <inkml:trace contextRef="#ctx0" brushRef="#br0" timeOffset="28">8486 13477 7569,'-17'0'0,"8"-5"110,-2-3 0,7 2 0,0-2 0,4-1 0,4-1 0,4 0 0,1 1 0,-1 3 0,0 0 0,1 3 0,1-1 0,2 0 1765,-1 2-1810,5-5 1,-2 2 0,5-4 0,3 3 0,2 0 0,3 0 0,-1 0 0,1 1 0,1 0-44,1 2 0,-3 2 1,0 2-1,-3 3 1,-3 4-1,-2 2 1,-3 3-1,-4 2-53,-6 4 1,-4 5 0,-1 4 0,-1 4 0,-4 1 0,-6 2 0,-4 3-1,-3 2-12,-2-1 1,-2-1 0,0-4 0,0-1-1,3-1 1,3-3 0,0-2 0,1-4 74,1-3 0,1-6 1,2 1-1,0-2 0,0-2 462,4 1 1,2-5-464,5 1 1,5-6-1,2 4 1,5-3-1,3 1 1,4-1-1,4-2 1,4-1 53,3 0 1,-1 0-1,2-1 1,2-3-1,2-2 1,3-2-1,-2 2 41,-4 1-152,1-4 1,-9 7 0,2-1 0,-3 1 0,-4 2 0,-4 0 0,-2 0-773,-1 0 0,-5 2 1,1 1-1707,1 5 2504,1-3 0,1 0 0,1-5 0</inkml:trace>
  <inkml:trace contextRef="#ctx0" brushRef="#br0" timeOffset="29">9422 13294 7569,'-10'-17'435,"2"5"0,-6-4 0,4 4 0,3 2-160,-2 2 1,4 4-1,1 9 1,1 7-1,1 5 1,-2 6-1,2 3 1,0 2-193,2 1 0,0-3 1,-1 4-1,-2-2 0,0-3 1,0-1-1,2-2-248,1-3 1,-1 1-1,-2-5 1,-1-1 90,2-1 1,2-7 0,4-2 0,3-3 0,5-1 0,3 0 65,4 0 1,2 4 0,2 0 0,1-2 0,2 0 0,0-1 0,1 3-1,0 2-36,-1 0 1,1 5 0,-4-4 0,-2 3 0,0 3 0,-4 1 0,0 2 0,-3 2 33,-1 3 1,-7 0-1,-2 2 1,-4 0-1,-4 0 1,-4-2-1,-3 0 20,-4-2 0,-4-2 0,-8 4 0,-3-2 1,-5 0-1,-3 0 0,-4-1-506,-2-2 212,-2-1 0,2-3 0,3-2 1,7-3-1,6-3 0,5-2 1,4-5-758,4-5 1,3-6 1040,5-12 0,-3-9 0,3-5 0</inkml:trace>
  <inkml:trace contextRef="#ctx0" brushRef="#br0" timeOffset="30">9251 13488 7569,'5'-18'126,"-4"1"0,4 3 0,-1-2 0,1 1 1,2 0-1,1-2 1350,3 0-1291,5 3 0,-2-7 1,5 6-1,1 1 1,2 1-1,2 2 1,3 1-145,3 2 1,7-1 0,1 6 0,0 0-1,1 2 1,3 1 0,1 0 0,-1 0-367,-4 0 0,-6 0 0,-3 0 0,1 0 0,-3 1 0,0 2 0,-4 2 325,-3 1 0,-6 2 0,3 3 0</inkml:trace>
  <inkml:trace contextRef="#ctx0" brushRef="#br0" timeOffset="31">10279 13340 7569,'-10'1'207,"1"3"0,2 3 0,1 5 214,0 3 1,-2 4 0,-3 8 0,-2 4 0,-1 7 0,-2 7 0,-2 3 0,-3 3-420,0 3 1,3-7 0,3 4 0,2-9 0,2-7 0,1-4 0,2-4-1,3-3-556,0-3 0,4-6 1,-3 1-559,3-4 1,1-7 1111,0-5 0,5-15 0,1-9 0</inkml:trace>
  <inkml:trace contextRef="#ctx0" brushRef="#br0" timeOffset="32">10062 13351 7569,'-29'-10'226,"2"2"1,9-7 0,7 2 0,6 2-306,3-1 0,4 2 0,3 3 79,6 3 0,6 13 0,6 3 0</inkml:trace>
  <inkml:trace contextRef="#ctx0" brushRef="#br0" timeOffset="33">10462 13876 7569,'-7'2'4330,"3"1"-4791,3-1 1,2 3 460,3-5 0,3 5 0,4 1 0</inkml:trace>
  <inkml:trace contextRef="#ctx0" brushRef="#br0" timeOffset="34">8634 16229 7569,'0'-8'-458,"0"1"611,0-1 1,0 1-1,0-1 1,0-1-1,0-1 1,0-1-1,0-1 1,0 1-1,0-1 1,0 1-1,1-1 1,2 1-1,2 0 1,3-1-1,4 1 1,6-1 106,4 1 0,6-1 1,2 1-1,2 0 0,1 0 1,0 4-1,2 3 0,0 3 1,-2 1-1,-6 1-382,-2 3 0,-1 6 0,-9 7 1,-2 3-1,-4 5 0,-6 7 0,-4 3-7,-7 6 0,-2 2 0,-11 3 0,-5 0 0,-2-1 0,-3 2 0,-2 1 0,-3 2 118,-2-2 0,3-6 0,-2-4 0,5-2 0,5-3 0,3-3 0,1-3 0,3-4 188,5-4 0,1-2 1,10-3-1,2 2 1,2-4-1,5-2 0,6-3-172,7-2 0,5 0 0,3-3 0,5 2 0,3-1 1,3-2-1,2-1-52,2 0 0,-3 0 0,2 0 0,1 1 1,-2 2-1,0 1 0,-6-2 0,-6-1-487,-2-1 0,-8 2 0,-1 0 1,-4 2 533,0-1 0,-6 3 0,-1 0 0</inkml:trace>
  <inkml:trace contextRef="#ctx0" brushRef="#br0" timeOffset="35">9399 16195 7569,'-17'-36'232,"3"7"0,5 7 37,5 7 0,4 8 0,2 4 0,2 6 1,-1 6-1,-2 6 0,0 8-178,3 6 1,-3 3-1,3-1 1,-2 0 0,-4 0-1,0 1 1,-3 0 0,-2-3-99,-2-1 0,3 1 1,0-5-1,1-3 1,2-4-1,1-4 1,-1-3 44,-1-2 0,2-6 1,6 2-1,4-4 1,5-2-55,2-2 1,7 0 0,-1 3 0,6-2-1,2-1 1,3 2 0,0 2 0,-1 4-33,0 3 1,-4 3 0,2 2 0,-1-1-1,-3 2 1,-2 1 0,-4 2 31,-4 2 1,-2 0-1,-3 2 1,-2-1-1,-5 2 1,-1 0-1,-4 2 1,-3 0-49,-6 0 0,-7-2 0,-8 0 1,-6-4-1,-5 1 0,-5-1 0,-2-1 1,-2-2-152,0-1 1,1-6-1,1 0 1,5-2 214,5-3 0,7-11 0,-1-3 0</inkml:trace>
  <inkml:trace contextRef="#ctx0" brushRef="#br0" timeOffset="36">9285 16252 7569,'-11'-23'196,"4"4"1,4 1 0,3 2 0,3 2 0,5 1 0,2 2 0,3-2 107,2-2 0,4 2 1,8-2-1,6 2 1,6 2-1,7 1 1,1 2-1,0 4-335,-2 3 1,2 1 0,0 0 0,0 0-1,-2 0 1,-2 0 0,-4 1 0,-5 3-667,-6 4 1,-1 0 0,-3 1-1,-2-1 697,-1 1 0,1 1 0,1 1 0</inkml:trace>
  <inkml:trace contextRef="#ctx0" brushRef="#br0" timeOffset="37">10393 16092 7569,'-5'-6'324,"4"2"0,-3 8 0,1 3 0,1 5 0,-3 4-51,-2 7 1,0 5-1,-5 7 1,0 4 0,-4 4-1,-3 4 1,-2 3-1,-3 2-437,-3 3 0,5-3 1,-2 0-1,1-2 0,4-6 1,0-6-1,4-6 1,1-7-495,4-5 0,5-3 1,-1-6 657,1 1 0,1-6 0,4-1 0</inkml:trace>
  <inkml:trace contextRef="#ctx0" brushRef="#br0" timeOffset="38">10119 16115 7569,'-24'-28'167,"5"5"1,9 7 0,6 3-135,4 1 0,6 6 1,6 2-1,5 3-33,5 1 0,11 5 0,2 1 0</inkml:trace>
  <inkml:trace contextRef="#ctx0" brushRef="#br0" timeOffset="39">10507 16663 7569,'-11'-1'2339,"-1"-3"-2243,6 3-96,1-4 0,0 10 0,-1 1 0</inkml:trace>
  <inkml:trace contextRef="#ctx0" brushRef="#br0" timeOffset="40">15635 13100 7569,'-11'-5'0,"-1"-3"141,6-2 0,2 0 0,7 3 0,1 7 0,-1 8 0,1 6 0,1 6 0,0 6 0,0 5 0,-2 6 0,-2 5 0,-1 2 0,0 2 6,0 0 0,0 3 0,-1 1 0,-2-2 1,0-1-1,-1-1 0,0-2 0,0-2 1,2-4-333,0-2 0,2-9 1,0-2-1,0-6 0,0-3 1,0-2-1879,0-1 2063,0-7 0,0-6 0,0-6 0</inkml:trace>
  <inkml:trace contextRef="#ctx0" brushRef="#br0" timeOffset="41">15898 13237 7569,'-5'-29'179,"5"2"0,0 9 0,5 5 0,2 6 24,1 2 0,-5 4 0,0 7 0,-1 7 0,-2 3 0,0 4 0,0 2 0,0 2-189,0 3 0,0-3 0,-2 2 0,0-1 0,-3-3 0,0 0 0,-2-2-213,1-1 0,3-5 1,0 2 159,1-4 0,4-5 0,1-4 0,5-1 0,2-2 0,2-2 0,0 0 48,4-2 1,0 0-1,4 4 1,-1 0-1,2 0 1,0 0-1,3 1 1,2 2-70,0 1 0,5 5 0,-4-2 0,-1 2 0,1 1 0,-2 0 0,-2 3 42,-3 0 1,-6 1 0,0 1 0,-5 3 0,-5 1 0,-3 0 0,-3 1 0,-6 2 45,-7 1 1,-9-1-1,-4 1 1,-1 0-1,-4-1 1,-4-3-1,-4-3-150,1 1 1,-5-5 0,5 4-1,-1-4 1,4-1 0,5-4-1,7-3 1,5-3 121,5-1 0,-3 0 0,0 0 0</inkml:trace>
  <inkml:trace contextRef="#ctx0" brushRef="#br0" timeOffset="42">15909 13305 7569,'-23'-34'199,"11"5"0,4 3 0,8 6 0,6 5 1,7 2-1,2 2 0,3-1 23,0 1 1,2 1-1,7 1 1,3 3-1,3 1 1,3 2 0,1 2-1,2 1-280,2 0 0,0 0 1,5 1-1,0 3 0,0 2 1,-2 2-1,-2-2 1,-5-1-1168,-6-2 0,1 2 1225,-5-1 0,-1-1 0,-3-3 0</inkml:trace>
  <inkml:trace contextRef="#ctx0" brushRef="#br0" timeOffset="43">16983 13043 7569,'-12'0'113,"5"0"1,0 1-1,1 4 1,0 5-1,-3 4 1,-1 1 177,-2 2 1,-3 2-1,-1 7 1,-2 6-1,-2 5 1,-3 6-1,-4 4 1,-2 4-149,0 1 0,-4 0 0,3 2 1,1-1-1,3-4 0,2-5 0,2-4 1,3-6-247,4-4 1,2-2 0,3-6 0,1-3 0,3-4 0,1-2-1166,2-2 1,0 0 1267,0-4 0,1-2 0,-3-5 0</inkml:trace>
  <inkml:trace contextRef="#ctx0" brushRef="#br0" timeOffset="44">16595 13191 7569,'-18'-41'168,"8"8"0,10 9 0,7 7 0,6 3 0,2 4 0,-1 1 0,-1 2 0,-2 3-102,1 3 0,-5 2 1,0 5-67,-2 5 0,-2 5 0,-3 7 0</inkml:trace>
  <inkml:trace contextRef="#ctx0" brushRef="#br0" timeOffset="45">16891 13774 7569,'-11'0'83,"6"1"1,4 3-1,4 2 1,3 2-1,-1-1 234,-3 2 0,3-3 1,0 2-1,0 2 0,2 3-317,-1 2 0,-3 5 0,2-2 0</inkml:trace>
  <inkml:trace contextRef="#ctx0" brushRef="#br0" timeOffset="46">15989 15818 7569,'0'-18'0,"0"3"0,5 2 153,3 2 1,1-1 0,-2 1 0,-3 0-1,-3-1 1,-2 2 0,-3 2 0,-4 5 0,-8 1-1,-5 2 1,-7 3 0,-4 3 0,-5 7 0,-1 3-1,-1 5 1,2 1 149,2 5 0,4-1 1,2 4-1,1 2 1,3 1-1,2 2 0,4 2 1,2 2-1,3 2-422,3 2 1,-2 2-1,9-1 1,4-2 0,5-5-1,8-4 1,5-4 0,6-1-117,5-3 0,2-6 1,2-4-1,3-3 1,2-5-1,3-3 0,0-3 1,2-3 211,1-6 0,-3-1 0,-4-8 0,-7-1 0,-7-1 0,-7-4 0,-4-2 0,-6-1 117,-6 2 0,-12 3 0,-15 0 1,-9 5-1,-7 3 0,-5 7 0,-5 3 1,-1 4-214,4 3 1,8 6-1,5 7 1,5-1-1,8 1 119,8-3 0,0 4 0,10-1 0</inkml:trace>
  <inkml:trace contextRef="#ctx0" brushRef="#br0" timeOffset="47">16743 15772 7569,'-18'-29'364,"6"9"0,5 12 1,1 13-1,-2 13 1,-4 11 43,-6 7 1,-5 11 0,-2 0 0,-3 3 0,-2 5 0,0 1 0,0 1 0,-1-1-547,-1-3 0,4-7 0,2-8 0,3-4 0,3-4 0,2-3 1,1-4-1,5-4-692,3-4 1,0-2 0,4-3 0,0-1 829,0-1 0,1-6 0,4 3 0</inkml:trace>
  <inkml:trace contextRef="#ctx0" brushRef="#br0" timeOffset="48">16378 15795 7569,'-22'-29'554,"3"3"1,5 6 0,5 5-333,5 2 0,9 7 0,5 2-222,4 3 0,12 1 0,-2 0 0</inkml:trace>
  <inkml:trace contextRef="#ctx0" brushRef="#br0" timeOffset="49">16652 16537 7569,'-18'-17'1898,"6"0"-1898,9 6 0,6 4 0,4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4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16857 11272 7569,'-18'-16'110,"3"-3"0,4 2 29,3 2 1,3 2-1,5 2 1,0 0-1,-1 2 1,-3 5 0,-4 8-1,-3 6-96,-4 5 1,1 0-1,-5 6 1,-2 1-1,1 1 1,0 3 0,2-3-1,3-2 1,3-2-75,4 1 0,5-3 0,-1-1 0,4 0 0,3-1 0,2-2 1,1-3-1,3-4-40,1-1 0,5 0 1,2-2-1,-1 1 1,2-2-1,0-1 1,2-1-1,2 0 27,1 0 0,0-3 0,-1-1 0,0 1 1,-3 2-1,-4 1 0,-2 0 106,-2 0 0,-4 1 0,-4 3 1,-1 5-1,-4 5 0,-1 5 1,-6 2-1,-4 2 36,-2 0 1,0 4 0,2 1 0,0 0 0,1 1 0,1-1 0,1 0-1,1-2-80,2 2 1,-2-4 0,5 3 0,2-4 0,0-3 0,2-2-1,2-2-141,1-2 0,4 3 1,4-3-1,1-3 0,-1-2 1,2-1-1,1-1 0,1 0-458,-1-2 0,2 2 1,-1-2 580,-1 2 0,-1-5 0,-1 3 0</inkml:trace>
  <inkml:trace contextRef="#ctx0" brushRef="#br0" timeOffset="1">17257 11432 7569,'-10'-26'19,"2"0"0,6 5 0,4 5 0,6 8 145,2 4 0,1 2 0,-1 4 0,-1 2 0,-1 4 0,0 6 1,-1 7-82,1 4 0,-4 4 0,2 6 0,-1-1 0,-2 0 0,-2-1 0,-1-1 0,1-2-138,3 2 1,-3-4-1,3 0 1,-3-2 0,1 1-1,0-2 1,2 0-237,-2-3 0,0 0 0,-2-2 0,0-1 291,0 2 0,0 0 0,0 2 0</inkml:trace>
  <inkml:trace contextRef="#ctx0" brushRef="#br0" timeOffset="2">17565 11409 7569,'-14'-27'628,"4"4"-544,4 6 0,6 15 0,4 7 0,-2 9 0,1 9 0,-1 6 1,2 4-1,0 2 68,1 3 0,-3-2 0,6 3 0,0-2 0,-1-1 0,0-3 0,-1-2 1,0 0-292,3-1 1,-2-3 0,0 2 0,1-1 0,-1-4 0,0-2 0,-2-5-794,-3 0 1,0 2 931,-2-4 0,-5 0 0,-2-3 0</inkml:trace>
  <inkml:trace contextRef="#ctx0" brushRef="#br0" timeOffset="3">17348 11821 7569,'-10'-16'74,"4"2"1,5 3 0,4 3-68,4 3 0,4 0 1,6 3-1,0-2 1,5 1-1,3 2 0,6 0 1,2-2-243,1-1 1,0 1-1,1 3 1,-1 0 234,0 0 0,0-5 0,1-2 0</inkml:trace>
  <inkml:trace contextRef="#ctx0" brushRef="#br0" timeOffset="4">17885 11444 7569,'-11'-17'455,"6"6"0,3 1-305,5 8 1,6 7 0,-3 8-1,2 2 1,-2 4 0,0 3 0,-1 2-1,2 1-134,-1 2 1,-3 0-1,0-3 1,0 1 0,0 2-1,0-2 1,0-2 0,-2-3-343,-1-1 1,0 0-1,0 3 1,-1-2-1,-2-2 1,-2 0 325,-1 0 0,-2-4 0,-3 2 0</inkml:trace>
  <inkml:trace contextRef="#ctx0" brushRef="#br0" timeOffset="5">18171 11421 7569,'-5'-28'693,"3"9"1,-2 0-582,3 5 1,2 9 0,3 6 0,3 9 0,0 8 0,1 4 0,1 0 0,1 1-161,1 0 1,-1 4-1,-1-1 1,-1 1-1,0 0 1,-1-1-1,0 0 1,-2-2-265,-3-1 0,3 0 0,-1-1 0,-3 0 0,-3-2 0,-6-2 312,-2-1 0,-12 3 0,-2-2 0</inkml:trace>
  <inkml:trace contextRef="#ctx0" brushRef="#br0" timeOffset="6">17976 11718 7569,'-10'-19'193,"1"0"1,3 2 0,1 3-1,4 3 1,3 1 12,6 2 1,3-1-1,5 5 1,4 1 0,5-1-1,7 0 1,3 1-505,4 2 1,0 1-1,-2-1 1,2-2 0,0-2-1,1 0 298,-4 0 0,5-9 0,0 1 0</inkml:trace>
  <inkml:trace contextRef="#ctx0" brushRef="#br0" timeOffset="7">18685 11113 7569,'-22'-20'453,"4"1"0,6 4 1,4 4 227,3 3 0,1 7-735,4 1 0,0 5 1,1 8-1,2 1 0,2 2 1,1 2-1,2 1-93,-2-1 0,4 2 0,-2-4 0,1 1 1,0-1-1,-2-2 0,2-1 0,0-1-89,-1-1 0,2-5 0,-4-1 0,2-1 0,-1 0 192,2-1 1,1 2 0,1 0 0,-2 1 0,-3 4 159,-1 4 1,-1 0-1,-4 5 1,0 1 0,0 2-1,0 2 1,0 2 18,0 0 0,1 5 0,3-3 0,3-1 0,4 3 0,0-2 0,0 1 0,1-1-94,-1 0 1,1-2 0,-1-3 0,-1 0-1,-1 0 1,-1 0 0,-1-1-167,0 1 0,-1-1 1,-3-2-1,0-2 0,-1 0 1,-6-1-1,-9 4 0,-11 0 125,-13 2 0,-13 10 0,-14 3 0</inkml:trace>
  <inkml:trace contextRef="#ctx0" brushRef="#br0" timeOffset="8">16903 12974 7569,'-8'-11'128,"1"1"1,-2 1 0,-1 2-1,-2 3 1,1 6 0,1 5-1,1 6 1,1 2 0,-1 1-1,-1 0-4,-1 3 1,-1-1 0,0 1 0,-1 0-1,0 0 1,3 0 0,0 1 0,1 1-177,1-2 1,2-2 0,3-3 0,0 2 0,0-2-1,2-2 1,2 0-64,3-1 1,2-1 0,6-1 0,-1-3 0,1 0 0,-2-3 0,-1 1 0,-2 0 16,2-2 1,-3 4-1,1-1 1,-1 0-1,-1 1 192,0 0 0,-1 2 0,-4 3 0,0 2 0,0 1 0,-1 3 0,-3 0 83,-4 4 1,-2 0 0,-1 2-1,-1 0 1,0 1 0,-1 1-1,0 3-128,3 1 1,1-2-1,-1 2 1,1-2 0,3-4-1,1-4 1,2-1-1,2-2-20,1 1 1,4-2-1,2-4 1,3 1-1,4-1 1,1-1-1,1-1-27,0-1 1,5-4-1,0 3 1,0 1-1,-1-1-2,-4 1 0,3 5 0,0 4 0</inkml:trace>
  <inkml:trace contextRef="#ctx0" brushRef="#br0" timeOffset="9">17257 13157 7569,'0'-18'61,"0"3"0,0 5 0,0 6 0,-1 8 0,-2 6 0,-2 6 0,0 6 0,-1 5 0,1 2 0,-1 2 93,4 2 0,-3 2 1,1-2-1,2-3 1,0-2-1,2-1 1,0-2-1,0-2 0,0-4-107,0-3 1,0 4-1,0-4 1,0 1-1,0-1 1,0-2 0,0-1-1,-1-2-431,-3 1 0,2 3 0,-5 0 0,1-1 384,0-1 0,-2-2 0,-3 0 0</inkml:trace>
  <inkml:trace contextRef="#ctx0" brushRef="#br0" timeOffset="10">17383 13203 7569,'-7'-26'229,"3"3"1,4 7 0,5 6 0,6 6 0,3 3-140,0 1 1,-3 5 0,-3 4 0,-3 4-1,-2 8 1,3 3 0,-1 5 0,0 3 8,-3 3 0,0 3 0,-2-2 0,0-1 0,0-3 0,0-1 0,0-3 0,0-2-206,0-4 0,0-1 0,0-4 1,0-1-1,0 2 0,0-1 1,0-1-1727,0-2 1833,-6 4 0,0-5 0,-5 3 0</inkml:trace>
  <inkml:trace contextRef="#ctx0" brushRef="#br0" timeOffset="11">17200 13568 7569,'-10'-15'233,"2"0"0,6 2 0,4 4 0,6 4 1,2 1 36,1 0 0,4 0 1,2 3-1,2-1 1,4-2-1,3 1 1,4 2-1,0 1-490,-1 0 0,3 4 1,-5 1-1,-2 0 0,-1 1 1,-1-1 219,0 0 0,0-1 0,0-4 0</inkml:trace>
  <inkml:trace contextRef="#ctx0" brushRef="#br0" timeOffset="12">17805 13260 7569,'-18'-30'449,"7"4"0,7 7 0,4 5 0,4 5-295,4 5 0,0 4 0,1 5 0,-1 7 0,0 7 0,-1 6 0,0 5 0,-1 3-146,0 2 0,-3 2 1,1-1-1,-3 0 0,-1-1 1,0-2-1,0-2 0,0-3-276,0-3 0,0-2 0,0-3 0,0-2 0,0 0 0,0-2 1,0 1 267,0-3 0,0 4 0,0-1 0</inkml:trace>
  <inkml:trace contextRef="#ctx0" brushRef="#br0" timeOffset="13">18056 13317 7569,'-22'-26'610,"1"4"0,6 6-360,7 10 0,6 7 0,2 12 1,0 2-1,0 5 0,0 6 0,1 4 1,2 3-152,0 2 0,6 0 0,-1 2 1,2 1-1,2 0 0,-1-1 1,-1-2-1,-1-2-602,-1 0 0,-1-5 0,3-1 1,-2-4-1,-3-4 0,-1-3 503,0 1 0,-6-5 0,-4 5 0</inkml:trace>
  <inkml:trace contextRef="#ctx0" brushRef="#br0" timeOffset="14">17862 13739 7569,'-16'-11'403,"3"-1"1,-1 1-254,5 0 0,10 4 1,11 3-1,6 3 0,3 2 1,3 2-1,3 2 0,2 1-572,0 3 0,8 1 0,-1 1 422,3-4 0,-2 3 0,2-3 0</inkml:trace>
  <inkml:trace contextRef="#ctx0" brushRef="#br0" timeOffset="15">18433 13865 7569,'-28'-4'481,"7"2"1,8 3 0,8 5-320,4 4 1,2 2 0,2 0 0,2 4 0,0 3 0,1 2 0,0 2 0,2 0-885,-2 0 0,5 3 722,-4 1 0,3 0 0,2-4 0</inkml:trace>
  <inkml:trace contextRef="#ctx0" brushRef="#br0" timeOffset="16">18799 13385 7569,'-4'-35'223,"0"6"1,2 7 0,2 7-21,3 2 1,0 8 0,3 5 0,-1 8 0,-1 6-1,0 5 1,1 3 0,0 5-123,0 4 0,3-2 1,-4 1-1,-1 2 1,1 0-1,1-1 1,0-1-1,2-3-320,-1-1 0,-2-2 0,2-2 0,1-2 0,-2-2 0,0-2 0,-1-3-1947,1-4 2186,-4 1 0,9-9 0,-4 4 0</inkml:trace>
  <inkml:trace contextRef="#ctx0" brushRef="#br0" timeOffset="17">19050 13237 7569,'-24'-34'181,"9"11"1,13 9 0,5 11 0,-1 11 73,0 6 0,2 5 0,1 7 0,0 6 0,1 5 0,0 4 1,2 0-168,-2 1 0,4 0 1,-2 3-1,2-4 1,2-2-1,-1-4 0,-1-2 1,-1-2-527,-1-5 1,-2-6 0,2-2 0,-4 0 0,-3-1 437,-1-1 0,-5-1 0,-2-3 0</inkml:trace>
  <inkml:trace contextRef="#ctx0" brushRef="#br0" timeOffset="18">18787 13557 7569,'-12'-25'15,"4"6"1,8 7 0,8 4 0,6 4 0,3 3 0,2 1 29,2 0 1,0 0 0,3 0 0,3 0-1,3 0 1,3 0 0,2 0 0,0 1-261,3 3 1,-2-3-1,2 3 1,-3-3 0,0-1 214,-1 0 0,0-5 0,1-1 0</inkml:trace>
  <inkml:trace contextRef="#ctx0" brushRef="#br0" timeOffset="19">19598 13260 7569,'0'-23'153,"-5"5"0,-1 3 1,-2 2-1,1 2 1,-2 1 195,-1 2 0,-2 5 1,2 11-1,2 7 1,5 6-1,1 3 1,2 1-292,0 2 1,0 4 0,2-1 0,0 0 0,3 0 0,1 2 0,3 0 0,2-2-382,0-3 0,0 1 0,1-3 0,-2-2 1,-1-5-1,-3-4 0,-1-4 323,-2 0 0,-2 0 0,-1 2 0</inkml:trace>
  <inkml:trace contextRef="#ctx0" brushRef="#br0" timeOffset="20">19187 13282 7569,'-5'-38'106,"8"8"0,10 10 1,13 6-1,6 2 1,1 1-1,-2 1 1,-2 1-132,-1 1 0,4 1 0,-3-5 0,2 2 0,-1 1 0,2 3 0,1 1 0,1 2-256,0 2 0,-1 1 1,-1-1-1,-3-2 0,1-1 281,-1 2 0,-4 0 0,3 2 0</inkml:trace>
  <inkml:trace contextRef="#ctx0" brushRef="#br0" timeOffset="21">20089 12951 7482,'0'-11'300,"0"3"0,-1 2 0,-2 2 1,-2 7-47,-1 7 0,-3 4 0,-5 7 1,-2 5-1,-1 0 0,2 2 0,4-1 1,3 0-192,3-1 0,1 1 0,4-4 0,1 0 0,2-1 0,3 0 0,3-2-152,4-1 1,5-6 0,-2 0-1,2-6 1,1-2 0,0-1-1,0 0 1,1 0-132,2-2 0,-3 0 0,-1-4 0,-2 0 0,-2-2 1,-1 1-1,-2 2 136,1 1 0,-5 0 0,0 1 0,-2 3 0,-3 4 0,-2 2 0,-4 3 289,-3 2 0,0-1 0,0 4 0,-1-1 0,2 1 0,2 2 0,3 2-189,1 1 0,0 4 1,1-1-1,3 1 0,3-1 1,5 2-1,3 0 0,4 0-193,3-2 1,-1 0 0,0-2 0,-1-2 0,1 0 0,2-2 0,-2 0 0,-4-2-1161,-3-2 1337,-6 0 0,-3 0 0,-5 2 0</inkml:trace>
  <inkml:trace contextRef="#ctx0" brushRef="#br0" timeOffset="22">17017 14904 7569,'-5'-6'96,"4"-4"1,-3 2-1,3-2 1,1-1-1,0-1 1,-2 1-1,0-1 1,-3 2-1,0 1 1,-2 3-1,1 1 1,-4 2 187,-4 2 0,0 6 1,-5 4-1,-1 4 0,-2 3 1,-1 2-1,2 1 1,0 0-304,2 0 0,5 0 1,-1 3-1,4-2 1,3-1-1,4 0 0,3 0 1,2-1-81,3-2 0,2 1 1,7-3-1,2 0 0,6-3 1,3-3-1,2-2 0,0-1 30,-2 0 0,-1 3 0,-2-4 0,-2-2 0,-3 1 0,-4-1 0,0 2 109,-1-1 0,-5-1 0,-2 2 0,-2 4 0,-2 2 49,0 1 1,-2 2-1,-3 2 1,-5 3 0,-4 1-1,-1 0 1,0 1 23,-1 2 0,1 1 0,4-1 0,-1 1 0,1 0 0,1-1 0,2-2 0,4-2-109,3-2 1,1 3 0,1-2 0,3-1 0,4 1 0,2-2 0,3 0-81,2 1 0,-3-1 0,5-4 1,-2 2-1,0 1 0,-1 1 0,-1-1 1,-1-1-4,-1-2 0,0 1 0,0-1 1,-3 0-1,0 1 0,0-1 1,-1 1-783,1-1 1,-1 0 860,5 1 0,-6 4 0,-1 2 0</inkml:trace>
  <inkml:trace contextRef="#ctx0" brushRef="#br0" timeOffset="23">17428 15041 7569,'0'-11'166,"0"3"1,0 1-1,2-2 1,1 0-1,5 3 1,1 7 0,-2 8-1,-1 6 1,-3 4-1,1 4 1,-1 3 1050,-2 4-1193,-1 0 0,0 4 0,0-1 0,0-1 0,0-3 0,0 0 1,0-1-1,0 0-172,0-2 1,1-7-1,2-3 1,1-1-1,-2 1 1,-1-2-1,1-2-861,1 0 0,0-2 1009,5-3 0,4 4 0,6-5 0</inkml:trace>
  <inkml:trace contextRef="#ctx0" brushRef="#br0" timeOffset="24">17737 15007 7569,'-16'-27'1040,"2"2"-744,4 3 1,5 15 0,9 12-1,4 9 1,0 9 0,1 7 0,-1 6-1,1 3 1,1 2-172,1 2 0,1-3 1,-1 1-1,1-2 0,-1-3 1,1-3-1,-1-4-468,0-1 0,1-1 0,-1-5 1,-1 0-1,-2-2 0,-4-2 1,-3-1 342,-1-3 0,-5 3 0,-1 1 0</inkml:trace>
  <inkml:trace contextRef="#ctx0" brushRef="#br0" timeOffset="25">17520 15384 7569,'-22'-1'301,"3"-3"1,4-3 0,3 0 0,6 1-106,6 0 0,10 3 1,10 1-1,7 0 1,6-2-1,5 1 0,3 1 1,2-1-370,1 0 0,1-1 0,-2 4 1,-2 0-1,-3 0 173,-5 0 0,1 5 0,-5 1 0</inkml:trace>
  <inkml:trace contextRef="#ctx0" brushRef="#br0" timeOffset="26">18102 15110 7569,'-18'-15'662,"4"-1"1,5 2-361,6 2 1,3 7 0,2 5 0,3 6 0,0 5 0,2 5 0,-1 4-267,3 5 0,-4 1 1,0 3-1,-1 0 1,1 0-1,0 2 1,0-1-1,-2 1-291,-2 0 0,-1-3 0,0-2 0,1-5 1,2-3-1,2 0 0,0-2 255,0 1 0,4-2 0,-3-4 0</inkml:trace>
  <inkml:trace contextRef="#ctx0" brushRef="#br0" timeOffset="27">18388 14996 7569,'-23'-23'661,"6"8"1,6 7-1,6 12-334,3 8 1,2 6-1,2 8 1,0 3-1,3 6 1,0 3-1,2 3 1,-1 0-118,3 2 0,1 0 0,0-1 0,-1-4 1,-1-4-1,-1-3 0,1-5 106,0-2 1,-6-2 0,2-3-317,-3-4 0,-6 3 0,-1 0 0</inkml:trace>
  <inkml:trace contextRef="#ctx0" brushRef="#br0" timeOffset="28">18113 15430 7569,'-17'-9'266,"3"-3"0,6 1 0,8 2 1,6 5-1,5 3-124,0 1 1,7-4-1,5 0 1,6 2 0,4 0-1,2 2 1,2 0-1,3 0-142,0 0 0,-3 6 0,2 0 0</inkml:trace>
  <inkml:trace contextRef="#ctx0" brushRef="#br0" timeOffset="29">18650 15658 7569,'-5'-11'886,"5"2"1,-1 5 0,5 8-802,2 5 0,-3 3 0,2 2 1,-1 4-1,1 2 0,0 4 0,0 1 1,-1 0-1923,1 2 1837,-4-3 0,4 4 0,-5-6 0</inkml:trace>
  <inkml:trace contextRef="#ctx0" brushRef="#br0" timeOffset="30">19107 15270 7569,'-34'-28'56,"11"5"0,8 0 0,10 7 0,7 4 0,5 3 0,0 3 0,1 1 172,1 2 0,-3 7 1,2 5-1,-1 5 0,1 5 1,-1 4-1,1 2 1,0 2-1,-2 0 27,-1 0 1,3-2-1,-3 1 1,1-3 0,2-3-1,-1-2 1,0-1-745,-2-3 0,4-2 0,-3 0 0,0-1 489,-2 1 0,-3-6 0,-1-1 0</inkml:trace>
  <inkml:trace contextRef="#ctx0" brushRef="#br0" timeOffset="31">18867 15178 7569,'-17'-28'322,"1"9"0,11 0 0,9 5 1,10 3-1,6 0 0,3 0 1,1 3-1,3 1-237,3 2 1,3-3-1,3 3 1,3 0-1,6 0 1,3 3-1,1 0 1,1 2-679,-1 0 1,0 2 592,-8 2 0,4 2 0,-5 5 0</inkml:trace>
  <inkml:trace contextRef="#ctx0" brushRef="#br0" timeOffset="32">19701 15098 7569,'0'-29'214,"1"5"1,4 6 0,5 8 0,4 3-1,0 1 64,-1 1 0,-5 4 1,-2 7-1,-1 7 0,-1 4 1,0 4-1,0 5-166,-2 4 0,1 3 0,-1 1 0,2 1 0,-1-1 0,-2 0 0,0-1 0,2-4-464,0-6 1,5-1 0,-3-7 0,0-1 0,0-1 351,-2-2 0,3 0 0,0 1 0</inkml:trace>
  <inkml:trace contextRef="#ctx0" brushRef="#br0" timeOffset="33">19518 15110 7569,'-18'-34'205,"7"9"1,10 5 0,8 5 0,11 2 0,8 3 0,1 0 0,3 1 0,-1 0 0,3 3-145,1 1 0,5 1 1,1 4-1,2 0 0,0 0 1,1 0-1,-1 0 0,-2 1-61,-2 3 0,-1 2 0,-2 6 0</inkml:trace>
  <inkml:trace contextRef="#ctx0" brushRef="#br0" timeOffset="34">20192 14779 7569,'0'-30'155,"3"2"0,4 7 1,8 2-1,6 4 1,0 2-1,0 2 1,-4-1-1,1 1 20,0-1 0,0 6 0,2 2 0,-1 2 0,0-1 0,0-1 0,-1 2 1,0 0-277,-1 2 1,-1 2 0,1 0 0,0 2 0,-4 0 0,-3 0 0,-4 1 54,-1 1 0,-1 2 0,-4 3 0,0 2 0,-1 2 1,-3 4-1,-4 3 145,-2 0 1,-5 1 0,0 1 0,1 2 0,1 0 0,3 0 0,2-2 0,3-1-55,0 0 1,4-4 0,-3 0 0,3 1 0,1 2 0,0 0 0,1 1-142,3 0 1,-3-4-1,4 0 1,0 1-1,3 1 1,2-1-1,1-1 1,1 1-131,-1 2 1,5-3-1,0 0 1,2 0-1,2 0 1,0-1-1,1 0 199,-2-1 0,-2-1 0,4 1 0,-3 1 0,-2-1 0,-2-1 0,-3-1 0,-2 1 424,-1-1 1,-6 0 0,2-3 0,-4-1 0,-4-1 0,-3-1 314,-3-1 1,-8-6 0,-5 2 0,-6-3 0,-7-1-1,-4 0 1,-7-1 0,-3-2-1149,0 0 1,-4 0 0,5 8 435,1 7 0,-4 9 0,0 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4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17303 7138 7569,'-4'-11'0,"0"-1"0,0 5 114,4-1 1,0 0 0,-1-3 0,-2 0 0,0-1-1,0 1 1,0 1 0,1 1 0,-3 2 0,-1 2-1,-3 3 1,-1 0 0,-2 2 0,-1 0 0,-2 2-1,-3 1 1,-1 5 0,-1 4 191,-4 3 1,1 4 0,-2 6 0,3 2-1,4-2 1,2 1 0,2-1 0,1 2-1,3-2-327,2-1 0,3-2 0,5-2 0,0-2 0,0-2 0,0-2 1,2-1-1,0-2-119,2 1 1,5-2-1,-1-1 1,2-3 0,1-1-1,1-2 1,-1-2 0,0-1 106,1 0 0,-5 1 0,1 2 0,0 2 0,-2 1 51,-2 3 1,-3-3 0,0 2 0,2 1 0,1 1 0,-2 2 0,-1 0 0,-1 2-29,0 1 1,0 2 0,0-3 0,0 2 0,0 1 0,-1-1-1,-1 0-9,-2 0 1,0-3-1,3 3 1,-2-1 0,-1 1-1,2-1 1,1 0-1,1 0 65,0-1 0,0-1 1,0 0-1,0 1 1,0 1-1,0-1 1,0 0-9,0 1 1,0-2 0,0 2 0,0-2 0,0-2 0,1 1 0,1-1 72,2 0 0,5-4 1,-1-2-1,2-1 1,1-1-1,1 0 0,-1-2 1,1-1-143,-1 0 0,4 0 0,2 0 0,0 0 1,4 0-1,0-1 31,2-3 0,0-2 0,0-6 0</inkml:trace>
  <inkml:trace contextRef="#ctx0" brushRef="#br0" timeOffset="1">17691 7298 7569,'0'-11'0</inkml:trace>
  <inkml:trace contextRef="#ctx0" brushRef="#br0" timeOffset="2">17691 7264 7772,'1'-12'212,"3"2"0,2 1 0,2 3 1,-2 2-1,-1 7 0,-2 7 0,-2 8 1,-1 4-1,0 6 0,0 5 0,-1 4-32,-3 0 0,2 2 0,-5 1 0,2-1 1,3-1-1,0-4 0,2-3 0,0-3 1,0-3-1,0-1-285,0-1 0,4-4 1,1-1-1,0-2 0,0-2 1,-1-1-279,1-2 0,-3-3 0,0-2-752,-4-1 1135,-5-1 0,-9 1 0,-2 2 0</inkml:trace>
  <inkml:trace contextRef="#ctx0" brushRef="#br0" timeOffset="3">18056 7298 7569,'-11'-11'777,"1"-1"1,2 1-510,4-1 0,2 6 1,-1 3-1,0 6 1,0 6-1,3 5 1,3 6-300,0 5 1,2 1 0,-2 4 0,1 1 0,0-1-1,-1-1 1,2-1 0,1-2-84,-1-2 0,-2-3 0,-3 0 0,0-4 0,0 0 0,0-3 0,0-1-287,0-2 1,0 0-1,-1 0 1,-4-3-1,-5 0 401,-4 1 0,-11 1 0,0 2 0</inkml:trace>
  <inkml:trace contextRef="#ctx0" brushRef="#br0" timeOffset="4">17657 7698 9679,'11'-2'82,"0"0"1,3-3-1,4-2 1,6 0 0,4-1-1,4 1 1,1-2-1,1-1-278,0-2 0,-1 1 0,-2 1 0,-3 1 0,-1 1 1,-1-1-1,0 0 196,-2 2 0,-2-3 0,1 3 0</inkml:trace>
  <inkml:trace contextRef="#ctx0" brushRef="#br0" timeOffset="5">18422 7424 7569,'0'-12'513,"-1"5"1,-2-1 0,-1-1-94,2-1 1,0 5 0,2 5 0,0 7 0,0 7 0,0 5-509,0 3 1,0 6-1,0 1 1,0 2 0,2-2-1,0-1 1,3-3-1,0-2-243,0-4 1,3 1-1,-3-5 1,0-1 0,2-2-1,-2-3 1,1-3 330,0-1 0,-3 4 0,2-3 0</inkml:trace>
  <inkml:trace contextRef="#ctx0" brushRef="#br0" timeOffset="6">18216 7389 7569,'2'-11'487,"1"1"0,5 2 1,2 3-1,3 1 1,3-1 1550,7-1-2059,5 3 0,10-7 0,1 4 0,2-2 0,1 1 0,-1-1 0,-5 2-766,-4 2 0,0 3 0,-7 3 787,-3 6 0,1 4 0,-6 11 0</inkml:trace>
  <inkml:trace contextRef="#ctx0" brushRef="#br0" timeOffset="7">18833 7698 7569,'0'7'203,"0"1"1,0 1 0,0 1 0,0 1 0,0 2 192,0 2 0,0 3 1,1 5-1,2 0 1,1 0-1,-2 1 0,-1 1 1,-1 2-677,0-2 0,0-1 0,0-1 0,0 0 0,0-2 280,0-2 0,0 3 0,0-4 0</inkml:trace>
  <inkml:trace contextRef="#ctx0" brushRef="#br0" timeOffset="8">19347 7389 7569,'0'-11'145,"0"3"0,0 1 0,0 0 1,0 5-1,0 6 0,0 6 1,0 5-1,0 4 0,0 3 1,0 2-1,1 1 129,3 2 0,1-1 1,4-2-1,-1 1 0,-1-1 1,1-4-1,-1-2 0,1-4-712,-2-2 0,3 0 0,-4-1 438,2 1 0,-10-6 0,2-1 0</inkml:trace>
  <inkml:trace contextRef="#ctx0" brushRef="#br0" timeOffset="9">19050 7435 7569,'0'-8'186,"1"2"1,4 0 0,5-1-1,6 0 1,1-1 0,5 0 35,3 0 1,6 1 0,6 0 0,2-2 0,0-1 0,1-2 0,-3 1 0,-2-1-280,-1 1 1,-5 3 0,-3 1 0,-5-1 0,-3 2 0,-1 1 0,-3 1-516,-2 0 0,-4 0 1,0 4 571,0 0 0,-2 0 0,-1 0 0</inkml:trace>
  <inkml:trace contextRef="#ctx0" brushRef="#br0" timeOffset="10">19804 7241 7569,'-7'-5'216,"1"3"0,4-3 0,-2 3 0,1 2 0,2 6 0,1 7 0,0 7 1,0 6-1,0 4 0,0 2 0,1 1 0,3 0 18,4 2 0,-3 1 1,0-4-1,-1-3 1,1-1-1,0-3 1,1-2-1,-1-3-544,0-1 1,3-5-1,-3 0 1,0-4-1,1-2 310,1 1 0,0-4 0,5 0 0</inkml:trace>
  <inkml:trace contextRef="#ctx0" brushRef="#br0" timeOffset="11">20021 7298 7569,'-5'-17'536,"3"5"1,-1-3 0,3 3-1,2 6 1503,2 6-1906,5 10 1,-4 13 0,4 7 0,-2 3 0,1 3 0,0 2-1,-1 2-228,2 1 0,-3 2 1,1-5-1,-1-2 0,-1-5 1,2-4-1,-2-4 0,0-4-646,-3-4 0,3-2 0,-1-2 0,-1 1 741,-2-1 0,-11 1 0,-3-1 0</inkml:trace>
  <inkml:trace contextRef="#ctx0" brushRef="#br0" timeOffset="12">19804 7686 7569,'-5'0'464,"5"0"1,6-1-1,4-2 1,2-2-1,0 0 1,4-1-1,4 0-360,5-3 1,1 2-1,3 0 1,0-1 0,0 1-1,2 0-104,-2 2 0,-1-4 0,-5 3 0</inkml:trace>
  <inkml:trace contextRef="#ctx0" brushRef="#br0" timeOffset="13">20512 7789 7569,'0'-11'248,"1"0"0,3 3 0,4 1 0,2 2 0,0 5 1,-1 5-1,-3 8 0,-1 3 0,-2 5 0,-2 2 0,-1 2 1,0 2-165,0-2 0,0-1 1,0-1-1,0 0 1,0-2-1,0 0 1,0-4-1,0 0-659,0-3 0,0-5 0,1-2 575,3 2 0,2-4 0,6 0 0</inkml:trace>
  <inkml:trace contextRef="#ctx0" brushRef="#br0" timeOffset="14">21003 7218 7569,'-14'-14'154,"4"1"1,4 6 0,3 4-1,2 10 1,2 5 0,2 7 146,0 3 1,1 3 0,-3 4-1,3 6 1,3 0 0,0 1 0,0-3-1,-1-3-287,0-3 0,1-3 0,1-1 0,-1-2 1,-2-2-1,-1-5 0,-1-4-1106,1-2 1,0-4 1091,-4 4 0,0-6 0,0 3 0</inkml:trace>
  <inkml:trace contextRef="#ctx0" brushRef="#br0" timeOffset="15">20695 7332 7569,'0'-11'304,"2"-1"0,4 2 0,7 1 0,4 2 0,4-2 0,6-3 0,7-2-83,7-1 0,7 0 1,1 4-1,0-1 0,-2 1 1,-3 1-1,-1 1 0,-2 2-893,-2 2 1,-5 1 0,-3 4 671,1 0 0,-4 0 0,-1 0 0</inkml:trace>
  <inkml:trace contextRef="#ctx0" brushRef="#br0" timeOffset="16">21563 7207 9018,'3'11'233,"2"0"1,1 2 0,0 4-1,0 4 1,3 5 0,0 0-1,0 1 1,-1 1 0,-1 0-212,-1 0 0,5 1 0,-5-5 0,2-4 0,-2-2 0,0-4 0,-1-1-2838,0-2 2816,-1 0 0,-4 1 0,0-1 0</inkml:trace>
  <inkml:trace contextRef="#ctx0" brushRef="#br0" timeOffset="17">21380 7252 7569,'-5'-11'176,"4"-1"0,-2 2 0,7 1 1,6 2-1,4-1 0,1 1 0,2-1 1,3-1 13,5-1 1,4-2 0,6 2 0,0 3 0,2 2 0,1 1 0,-1 0 0,-2 1-191,0 2 0,4-4 0,2-1 0</inkml:trace>
  <inkml:trace contextRef="#ctx0" brushRef="#br0" timeOffset="18">22031 7024 7569,'0'-15'203,"0"-1"-1,1 2 1,3 3 0,4 2 0,2 1 0,1 0 0,1-1 0,-1 0 163,0 1 1,2 6 0,1-2-1,1 1 1,-1 1 0,-1-2 0,-2 1-1,1 2-379,-1 1 1,-1 1-1,-1 2 1,-2 2-1,-2 1 1,-3 3-1,-1 1-69,-1 2 0,-2 4 0,-4 3 1,-6 3-1,-2 2 0,-2 1 0,-2 3 87,0 2 0,2-5 1,4 3-1,2-1 0,2-1 1,5 0-1,1-4 1,2-1-151,0-2 0,2-4 1,0 3-1,3-2 0,3-2 1,3-1-1,3-2 0,0 1 1,-1-1 1,-2-1 0,1-1-1,-2-1 1,-1-1 0,-2 1 0,2 0 127,1 1 1,-2 1 0,-2 1 0,1 2 0,-2 1 0,0 1 0,-1 0 68,1 2 1,-4-3-1,4 5 1,-1 0-1,0 0 1,0 0 0,-1 1-1,2 2 95,2 1 1,-5-1-1,3 1 1,-1 1-1,0 0 1,-1 1-1,-2-5 1,-1-2 305,0-4 1,0-2 0,-1-2 0,-3-1 0,-4-1 0,-3 0 0,-5-2-232,-3-2 1,-2 1 0,-3-1 0,-2-2-1,-2-1 1,1-1 0,-3 0-224,1 0 0,4-5 0,-3-1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5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17577 9536 7569,'-7'-5'46,"-3"4"1,9-5 139,-3 2 0,2 1 0,-1-4 0,-2-1 1,0 1-1,-1 0 0,-1 1 0,-2 1 1,-1 0-1,-1 2 0,-1 3 0,0 4-19,-4 4 0,-1 2 0,-5 1 0,2 2 0,2 2 0,0 3 0,2 1 0,-1-1 0,3-1-233,2 1 1,4-4-1,2 3 1,-1-2 0,2 0-1,0-1 1,3-1 0,0-2-59,2 1 0,2-5 0,0 1 0,3-1 0,2 0 1,0-2-1,1-1-11,-1-1 1,1 1 0,2-2 0,-1 0 0,-1 2 107,1-2 0,-3 0 0,2-2 1,-1 1-1,1 3 83,-1 3 1,-4 4-1,1 0 1,-3 0 0,-1 2-1,-1 1 1,-2 3-1,-2 0-5,-1 4 1,2-1 0,-2 0 0,-1-2-1,2 0 1,-1-2 0,1 1-101,0-3 0,1 2 1,4-1-1,1-1 1,2-1-1,2-2 1,1 1 33,3-1 59,1 1 0,2-1 0,-1 1 1,0-1-1,1 0 0,-2 1 1,-1 1 94,-2 2 1,-4-3 0,1 5-1,-3-2 1,-1 2 0,0-1-1,0 1 1,0-2-118,0 1 1,0-3 0,0 2 0,0-2 0,0-2 0,1 0 0,3-4-532,4-3 0,12-3 0,7-2 509,4-3 0,4-2 0,-1-6 0</inkml:trace>
  <inkml:trace contextRef="#ctx0" brushRef="#br0" timeOffset="1">17885 9833 7569,'0'-11'321,"-4"3"1,0 1 0,2-2 0,1-1-1,-1 0 1,0 3 0,-2 7 0,2 8-70,0 6 1,4 5 0,0 7 0,2 5-1,0 2 1,-1 1 0,3-1 0,-1-1-1,0-3-259,-3-1 1,3 0 0,0-4 0,0 0 0,1-2-1,-4-2 1,1-2 0,-1-3-564,2-2 1,0-2-1,-3 1 1,2-1-1,2 0 570,1 1 0,2-6 0,3-1 0</inkml:trace>
  <inkml:trace contextRef="#ctx0" brushRef="#br0" timeOffset="2">18159 9788 7569,'-5'-18'1447,"-1"3"-1128,-1 2 1,2 12 0,5 6-1,0 7 1,0 9 0,0 4-1,0 6 1,0 3-129,0 4 0,0-3 0,0 4 0,0-5 1,0-2-1,0-3 0,0-1-317,0-3 0,4-6 1,1-2-1,0-2 0,0 0 1,-1-2-2632,1-4 2091,-3 1 0,3-8 666,-5 6 0,-5 0 0,-2 3 0</inkml:trace>
  <inkml:trace contextRef="#ctx0" brushRef="#br0" timeOffset="3">17862 10142 7569,'-6'-5'2734,"2"-3"-2547,8 3 0,4-5 0,5 3 1,5 0-1,3-1 0,4-1 1,3-1-311,4-1 0,-3-1 1,0 1-1,-1 1 1,-2 1-1,0 3 1,-2 0-1,-2 3-1564,-1-2 0,-4 3 1687,-2-1 0,3-4 0,-1 1 0</inkml:trace>
  <inkml:trace contextRef="#ctx0" brushRef="#br0" timeOffset="4">18456 9719 7569,'-11'-15'2122,"-1"0"-1589,1 1 1,5 7 0,2 9-1,4 8 1,2 8 0,3 3-384,2 2 1,-5 1-1,3 1 1,-1 3-1,1 2 1,0 0-1,0 1-297,-2-1 1,2-1-1,-1 2 1,-2-5-1,1-2 1,-1-1 0,2-1-327,-1-3 0,-2-3 0,-1-4 0,0-1 0,1 1 0,2-1 0,1 0 473,-2 1 0,4-1 0,1 1 0</inkml:trace>
  <inkml:trace contextRef="#ctx0" brushRef="#br0" timeOffset="5">18662 9776 7569,'0'-11'2011,"0"3"558,0 1-2508,0 4 0,0-1 1,0 8-1,0 6 1,1 7-1,2 7 0,0 5 1,1 5-133,1 3 1,-4 5 0,5-4 0,-3-1 0,1-3 0,0-2 0,0-3-437,0-1 0,-1-3 0,-3-4 0,0-4 0,0 1 0,0-1 507,0-1 0,-5 4 0,-1-2 0</inkml:trace>
  <inkml:trace contextRef="#ctx0" brushRef="#br0" timeOffset="6">18365 10130 8156,'1'-7'285,"3"0"0,3 1 0,5 1 0,3-1 0,5-2 0,6-3 0,5-3-205,6 0 1,0-3 0,5 1 0,1-1 0,0 1 0,0 2 0,-2 1-81,-2 2 0,-1-6 0,-3-1 0</inkml:trace>
  <inkml:trace contextRef="#ctx0" brushRef="#br0" timeOffset="7">18947 9662 7569,'-11'-16'209,"4"3"0,4-2 0,1 2 0,2 0 0,0-1 0,2-2 0,1-1 0,5 0 0,3-1 141,5-3 0,1 5 0,6 1 0,0 2 0,0 2 0,-1 0 1,-2 4-1,-2 3-454,-2 3 0,3 1 0,-4 0 1,-1 0-1,-1 1-49,-2 3 1,-4 2 0,-3 6 0,-3-1 0,-1 0 0,0 2 0,0 1 184,0 1 0,0 1 0,0-5 0,-1 2 0,-2 1 0,-2 2 1,-1 1-105,-3-1 0,2 4 0,0-2 0,-1 1 0,1 0 1,0 2-1,2-1-24,3-1 0,0 2 0,2-1 1,0 0-1,0 0 0,2-2 0,0 0 1,3-2 177,2 1 1,-1 2 0,3-3 0,-2 1 0,4-1-1,1-2 1,4 0 0,-3 0 62,0 1 1,4 2-1,0-3 1,2 1 0,0-1-1,2-1 1,-1-2 88,-1 0 0,-2 1 1,-6-2-1,0-1 0,0-1 1,-2-1-1,-3 1 98,-1-1 0,-1-3 0,-4 4 1,-2-1-1,-3 1 0,-6 0 1,-7 2-1,-5 2-33,-3 4 1,-7 3 0,-7-3-1,1 1 1,0 1 0,2-2-1,1 2 1,3-2-657,3 1 0,3-6 0,8-3 0,4-1 357,2 0 0,2-2 0,-1-5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4.52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17154 9365 7569,'0'-11'164,"0"-1"-20,-5 1 1,4-1-1,-4 1 1,0 1-1,-3 2 1,-2 4 0,-2 4-1,1 4 1,0 5 29,-1 5 1,1-1-1,-1 3 1,1-1 0,1 1-1,1-1 1,1 0 0,1 0-1,0-1-149,4-1 1,-3-2-1,3 1 1,0-1-1,2 1 1,1-1 0,0 1-121,0-1 0,1-1 0,2-1 1,2-3-1,0 1 0,1-1-1,0 3 1,-2-4-1,3 0 1,-1-1-1,0 0 106,3-2 1,0 1 0,-1 1 0,-3 2 0,-1 2 0,-1-1 63,0 2 0,-3 1 1,-4 3-1,-2 2 0,-2 4 1,1 3-1,-2 1-143,-1-1 1,-2 1-1,1 0 1,1 0-1,1 1 1,2 1-1,2 2 1,3-2 37,0 0 0,2-3 0,2 1 0,0-1 0,3-2 0,2-1 0,2 0 144,1-1 1,4-2 0,0-3-1,-2 1 1,2 1 0,-1-2-1,0-3 1,-2-2 65,0 1 1,-3 0 0,-2-1 0,1-1 0,-2-1 0,1 0-319,1 3 1,-5-2 138,2 0 0,-3 1 0,-1 3 0</inkml:trace>
  <inkml:trace contextRef="#ctx0" brushRef="#br0" timeOffset="1">17508 9651 7569,'-5'-12'492,"4"1"0,-3-1 0,1 2 1,1 1-1,-3 3 0,0 3-28,0 9 1,1 1 0,4 12 0,1 3 0,2 2 0,2 4 0,0 1 0,1 1-417,1 0 1,-4-1-1,4-4 1,-1 2 0,-1-2-1,1-2 1,0-3 0,0-2-296,0-1 1,1-1 0,1-3-1,-1-1 1,-1-3 0,-1-1-858,0-2 0,0-3 0,-2 2 0,1-3 1104,-2-2 0,5-2 0,-1-9 0</inkml:trace>
  <inkml:trace contextRef="#ctx0" brushRef="#br0" timeOffset="2">17817 9696 7569,'-6'-11'223,"5"-1"0,-3 1 1,3 0-1,1-1 429,0 1 0,0 6 0,0 6 0,0 8-572,0 5 1,0 7 0,0 1 0,0 3 0,0 1 0,0-2 0,0-1-185,0 0 0,0-1 0,0 1 1,0 0-1,0-1 0,1-2 1,2-2-474,1-2 0,1-1 0,-3-3 1,2-1 576,-1 1 0,-2-1 0,-1 1 0</inkml:trace>
  <inkml:trace contextRef="#ctx0" brushRef="#br0" timeOffset="3">17565 9993 7569,'-10'-11'523,"3"-1"0,4 2-209,6 3 0,-1-2 0,7 5 0,4 0 1,4 0-1,5-1 0,2 0 0,1-1-552,2 0 1,4 3 0,-4-1-1,1 2 1,0-1 0,-2-1 237,-2 2 0,-1 0 0,-1 2 0</inkml:trace>
  <inkml:trace contextRef="#ctx0" brushRef="#br0" timeOffset="4">18102 9616 7569,'-10'-11'141,"1"1"1,3 1 0,1 1 306,2-1 1,2 6-1,1 3 1,0 6-1,-1 4-184,-3 2 0,2 0 1,-1 3-1,1 4 1,2 3-1,0 1 1,0 0-218,0 0 1,0 1 0,0 1-1,0 2 1,0-2 0,0-1 0,0-1-490,0 0 1,0-4-1,2-1 1,0-2-1,2-2 1,-1-1-1,-2-2 442,-1 1 0,5-1 0,1 1 0</inkml:trace>
  <inkml:trace contextRef="#ctx0" brushRef="#br0" timeOffset="5">18273 9651 7569,'0'-12'1847,"0"1"0,0 6-1676,0 5 0,4 6 1,1 8-1,0 4 0,0 2 1,-1 5-1,0 2-249,0 1 1,0 2 0,-4-2 0,0 0 0,0 0 0,0-2 0,0-2 0,0-3-2163,0-2 2240,-5 3 0,-2-9 0,-4 3 0</inkml:trace>
  <inkml:trace contextRef="#ctx0" brushRef="#br0" timeOffset="6">18079 10039 7569,'-10'-8'770,"4"1"1,6-2-1,6 0-610,4 1 1,7-2-1,2 3 1,4-4 0,3 0-1,3 1 1,2 1 0,-2 3-1250,-1 1 1,-1 1 0,-5 4 1088,1 0 0,0 5 0,0 1 0</inkml:trace>
  <inkml:trace contextRef="#ctx0" brushRef="#br0" timeOffset="7">18513 10062 7569,'0'11'281,"0"-3"1,1-1 0,2 2 0,1 1 0,-2 2 106,0-1 0,1 1 0,1-1 1,-1 2-1,-2 1 0,0 2 0,2 1 1,1 1-834,-2-1 1,-1-1 0,-1 3 444,0 1 0,-5 1 0,-1 2 0</inkml:trace>
  <inkml:trace contextRef="#ctx0" brushRef="#br0" timeOffset="8">19039 9651 7569,'-12'-2'375,"1"-1"0,-1-4 0,1 1 0,1 1 0,1 1 0,3-1 1,0 2-1,4 5-8,1 7 0,4 8 1,3 4-1,0 4 0,1 5 1,1 2-1,-2 0 0,1-2-457,-1 2 0,-3-3 1,2 0-1,-1-1 1,-1-4-1,0-2 1,-2-4-1,-1-2-767,0-2 0,4-1 0,1-2 0,1 0 857,3-4 0,1 3 0,2-3 0</inkml:trace>
  <inkml:trace contextRef="#ctx0" brushRef="#br0" timeOffset="9">19256 9628 7569,'-8'-5'2432,"2"1"-2095,1 5 0,1 3 0,4 15 1,0 3-1,0 3 0,0 5 0,1 3 1,2 3-391,0 2 1,1-4 0,-4 1 0,0-8 0,0-2 0,0-4 0,0-1 0,0-2-831,0-1 1,0-6 0,0-3-1,-1 1 883,-3 1 0,-7-4 0,-7-1 0</inkml:trace>
  <inkml:trace contextRef="#ctx0" brushRef="#br0" timeOffset="10">18981 9959 9812,'12'0'58,"1"0"1,2 0-1,5-1 1,6-2-1,5-2 1,3 0 0,3-1-248,0-1 1,-4 0 0,4-3 0,-4 1 188,-3 1 0,1-5 0,3-4 0</inkml:trace>
  <inkml:trace contextRef="#ctx0" brushRef="#br0" timeOffset="11">19598 9651 7569,'-11'-5'555,"3"-1"1,2-2 0,1 0 3,2-1 1,1 5 0,-1 6 0,-1 8 0,2 7-1,1 5-637,1 1 1,-4 5-1,0 2 1,1 5-1,2 0 1,1 1-1,1-5 1,2-1-429,1-5 1,5-5 0,-2-3 0,2-3 0,0-5 0,-1-2 505,0-1 0,-2-3 0,-1 2 0</inkml:trace>
  <inkml:trace contextRef="#ctx0" brushRef="#br0" timeOffset="12">19324 9662 7569,'1'-8'569,"3"2"0,5 0 0,4 1 0,3-2 0,2 2 0,4-1-391,3 0 0,5-2 1,8-2-1,4 1 0,3 1 1,0 1-1,0 0 0,-3 4-636,-4 1 1,-3 4 0,-2 1 0,-2 6 0,-5 4 457,-1 2 0,-3 5 0,1-2 0</inkml:trace>
  <inkml:trace contextRef="#ctx0" brushRef="#br0" timeOffset="13">20032 10005 7569,'0'11'279,"0"1"0,0-1 1,0 0-1,0 2 0,0 1-258,0 1 1,0 2-1,0-2 1,0 4-1,0 1 1,0 1-1,0-2 1,-1 1 292,-3 2-314,3-5 0,-9 5 0,3-4 0</inkml:trace>
  <inkml:trace contextRef="#ctx0" brushRef="#br0" timeOffset="14">20523 9639 7569,'-11'-6'297,"1"2"0,2 8 0,3 3 0,1 5 0,0 3 0,2 5 0,1 6 0,-1 4 0,0 2 0,-2 0 0,1-2-270,2 2 0,1-4 1,0-3-1,0-3 1,0-4-1,0-1 1,0 0-1,0-1-2493,0-2 2466,0-1 0,-5-7 0,-1-1 0</inkml:trace>
  <inkml:trace contextRef="#ctx0" brushRef="#br0" timeOffset="15">20249 9651 9019,'8'-18'-6,"1"4"1,3 4 0,6 3 0,4 1 0,1 1 0,-1-1-33,1-1 1,4 5 0,1-3-1,1 1 1,3 0 0,-1 2-1,0 0 1,-4 2-229,-3 0 0,1 2 1,-1 1-1,-2 4 1,-2 0 265,-2 1 0,3 0 0,-3 3 0</inkml:trace>
  <inkml:trace contextRef="#ctx0" brushRef="#br0" timeOffset="16">21117 9628 7569,'-11'-7'288,"4"0"1,4 7 0,0 6-1,1 7 1,-2 6 0,1 4 0,2 2-1,1 3 1,0 1 0,0 2-125,0-2 0,0 3 0,0-6 0,0 0 0,0-4 0,0-1 1,0-3-1,0-2-1023,0-2 1,0-5 0,0-2 858,0 2 0,-5-4 0,-2 1 0</inkml:trace>
  <inkml:trace contextRef="#ctx0" brushRef="#br0" timeOffset="17">20912 9639 7569,'0'-11'247,"0"3"1,2 2 0,4-1 0,7 1 0,4-1 0,3-1 0,2 0 0,2 1 0,2-1-306,5 0 0,2 1 1,1-3-1,0 2 1,1 4 57,-1 3 0,0-4 0,0-1 0</inkml:trace>
  <inkml:trace contextRef="#ctx0" brushRef="#br0" timeOffset="18">21540 9354 7569,'-12'-23'104,"2"1"0,3 3 1,1 4-1,3 2 0,-1 2 1,0 1 902,-1 2 0,4 4 1,-2 8-1055,6 4 0,-1 3 0,6 3 0,1 3 0,0-1 0,0 2 0,-2-2 0,1 1-450,-2-3 0,4-1 1,-3-2-1,0 0 0,0 1-29,-2-1 1,2 1 418,-3-1 0,-1-5 1,-7-2 431,-4-3 0,2-1 0,-2 0 0,1-1-165,0-3 1,2 4 0,5 0 0,0 7 0,0 3-247,0 1 0,0 2 0,0 1 0,0 2 1,1 2-1,2 3 0,1 0 0,0 2 57,1 0 0,-4-4 0,4 1 1,-1 3-1,0 2 0,-1 1 1,3-2 30,1-1 1,-1 0 0,2-1 0,1 1 0,1 0 0,0 0 0,-1-2 78,-1-2 0,-4 2 0,2-6 0,-1-1 0,-2-1 0,-2-2 0,-1 1 267,0-1 0,-5 0 0,-4 0 0,-5-3 0,-5-1 0,-3-1 0,-1 0 0,-1 2 34,-2-2 0,3 3-382,0-5 0,0 5 0,5-3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3.94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18273 6567 7569,'-6'-5'0,"-3"2"132,5-4 0,-5 4 1,3-2-1,-1 1 0,-1 2 1,-1 4-1,0 7 1,0 6-1,3 4 0,0 4 1,0 4-1,1 2-66,3 3 1,1 1 0,1 1 0,1 0-1,3-1 1,3-1 0,3-3 0,2-1-1,-1-1 1,1 0-223,-1-1 1,1-3-1,-1-5 1,-1 0-1,-1-2 1,-3 1 0,-1-3-355,-2-2 0,-2 0 0,-1-1 510,0 0 0,-10 1 0,-3-1 0</inkml:trace>
  <inkml:trace contextRef="#ctx0" brushRef="#br0" timeOffset="1">18091 6670 7569,'-4'-27'65,"0"2"0,1 2 0,2 4 0,1 2 0,1 3 0,2 2 0,2 2 0,0 1 66,0 1 1,4 4 0,0-2 0,5 1 0,4 2 0,1 2 0,1 1 0,3 0-179,2 0 1,2 1 0,-3 2 0,1 2 0,2 0 0,-2 1 0,-2 1 0,-2 0-20,-2 0 1,-5 3 0,1-3-1,-4 4 1,-2 0 0,-3 2-1,0 1 84,-4 1 1,-2 1 0,-5 0 0,-6 3 0,-8 2 0,-7 2 0,-4 0-39,-3 0 1,-2 0-1,2-2 1,3-2 0,5-4-1,3-2-1081,3-1 1101,5-1 0,3-5 0,6-1 0</inkml:trace>
  <inkml:trace contextRef="#ctx0" brushRef="#br0" timeOffset="2">18936 6350 7569,'-23'-5'98,"6"2"1,5-3 0,3 1 0,0 2 0,-1 2-36,-2 1 1,1 5 0,1 4 0,1 5-1,1 5 1,-1 4 0,-1 2 0,-1 5 58,-1 3 0,1-2 1,0 9-1,-1-2 1,1 1-1,-1 0 1,1 2-1,1-2-21,2 1 1,-1-2 0,6-5 0,0-2 0,2-1 0,1-1 0,0-1-137,0 0 1,1-2 0,3-4 0,3-2 0,4-2 0,0 0 0,2-2-260,2 1 1,-2-2 0,2-4 0,-1 2 0,0 1 0,1 1 0,-1-1 293,-1-1 0,3-2 0,2 1 0</inkml:trace>
  <inkml:trace contextRef="#ctx0" brushRef="#br0" timeOffset="3">19119 6693 7569,'-23'-12'276,"5"2"0,4 1 0,5 4-229,5 4 0,4 5 1,3 10-1,1 2 1,-1 2-1,1 2 0,0 0 1,0 1-28,1-2 1,-4-1-1,4 1 1,-1-3 0,0-1-1,0 1 1,-1-2 19,1-2 0,4 0 1,-3-1-1,1 0 1,3 0-1,1-3 0,2-1-12,-1-2 0,2 3 1,1-5-1,2 0 1,1-2-1,-1-1 1,-2 0-133,-1 0 0,-2 0 1,1 0-1,-1 0 1,1 0-1,-1 0 1,1-1-1,-1-2-692,0 0 0,1-3 796,-1 3 0,1-4 0,-1-4 0</inkml:trace>
  <inkml:trace contextRef="#ctx0" brushRef="#br0" timeOffset="4">19107 6898 7569,'-18'-5'204,"6"0"1,5-4 0,2 2-64,3-2 1,7 2-1,5 1 1,5 0 0,3 1-1,2-1 1,2 3-1,1-1-334,-1 0 1,5-1 0,1 2 0,0-2 0,0 0 0,-4 0 192,-4 3 0,2-5 0,-4 1 0</inkml:trace>
  <inkml:trace contextRef="#ctx0" brushRef="#br0" timeOffset="5">19039 6670 7569,'-16'-5'21,"1"-2"1,2 0 0,3 0 0,4 1 0,2 0 149,5-3 1,2 2 0,8 0 0,6-2 0,4-1-1,5-2 1,3 0 0,3-2-286,3-1 0,6 1 0,-3 5 0,-3 1 0,-2 0 0,-3 2 0,-2 1 0,-3 1 114,-1 0 0,-6-4 0,-2 1 0</inkml:trace>
  <inkml:trace contextRef="#ctx0" brushRef="#br0" timeOffset="6">19473 6396 7630,'-11'-2'-20,"4"-1"0,2-4 290,0 1 1,3 0-1,0 3 1,4-1-1,6 2 1,2 2-1,2 3-198,-1 5 1,2 4-1,1 3 1,1 4 0,0 4-1,0 3 1,-1 5-1,-2 2-115,-3 1 1,-6 4-1,4 1 1,-2 1 0,-3-1-1,-2-2 1,-3-2-90,-5 0 0,-2-5 0,-2-1 0,1 1 0,0-3 0,-1 1 0,1-2 1,1-3-1338,2-4 1469,3-3 0,5 1 0,0 0 0</inkml:trace>
  <inkml:trace contextRef="#ctx0" brushRef="#br0" timeOffset="7">19998 6556 7569,'-18'-7'243,"-2"-2"0,5 7 0,2 3 1,4 7-1,5 4 0,3 5-106,1 1 0,0 1 1,0 4-1,0-1 0,0 1 1,1 0-1,2 0 0,2 0-250,1 0 1,-2-4 0,2-2-1,1 0 1,-2-3 0,0-1-1,-3-2 1,1 0-590,1 1 1,-3-1 0,3 1 701,-3-1 0,-6 0 0,-1 1 0</inkml:trace>
  <inkml:trace contextRef="#ctx0" brushRef="#br0" timeOffset="8">19827 6887 7569,'6'-8'8,"-1"2"1,-1-1 0,1 1 0,1-1 0,3-1-1,3 0 124,3-1 0,4 3 0,6-2 0,4 1 0,3-1 1,4 1-133,-1-2 0,11-1 0,1-2 0</inkml:trace>
  <inkml:trace contextRef="#ctx0" brushRef="#br0" timeOffset="9">20466 6510 7569,'-23'-12'58,"6"2"0,3 1 1,3 3-1,5 2 1,1 6-1,3 5 1,2 6-1,2 5 1,3 3-1,1 6 0,3 2 1,2 0-24,0-1 0,0 4 0,-1-3 0,-1 0 0,-1-2 0,0-3 0,-2-2 0,-2-2-91,-3-1 1,-1-4 0,0 4-1,0 0 1,-1-1 0,-3-3-1,-4-1 1,-2-1-381,-1-2 1,-1 3 0,1-7 435,0-1 0,-1 4 0,1-4 0</inkml:trace>
  <inkml:trace contextRef="#ctx0" brushRef="#br0" timeOffset="10">20341 6578 7569,'0'-17'-32,"0"0"1,0 6-1,1-2 1,1-1-1,3-1 1,2 1-1,2 1 1,2 2 124,4-1 1,-1 2 0,5 1 0,0 2-1,0-1 1,0 2 0,0 2 0,0 3-80,1 1 0,-7 0 1,3 1-1,-4 3 1,-1 3-1,-4 4 0,-3 1-50,-3 3 1,-1 2 0,-2 3 0,-5-1-1,-7 3 1,-5 2 0,-5 3 0,-1-2-44,-3-1 1,4-1 0,-3 0 0,3 0 0,1-2 0,0-2 0,2-4-1,2-3 79,4-5 0,2 4 0,1-5 0</inkml:trace>
  <inkml:trace contextRef="#ctx0" brushRef="#br0" timeOffset="11">20877 6419 7569,'-16'-17'290,"-1"4"1,-2-1 0,4 4 0,2 4-126,2 1 1,0 1 0,0 7-1,3 3 1,1 7 0,1 4 0,-1 7-167,-1 6 0,1 4 1,1 3-1,1 2 1,2 0-1,2 2 1,1-2-50,0 1 1,1-1-1,2-3 1,2-1 0,1-2-1,3-1 1,1-3 0,0-2-56,-2-3 1,3-5 0,0-1 0,3-2 0,0-2 0,-2-1 0,1-2-337,2 1 0,-1-5 1,4 1 440,-2 1 0,5 1 0,-4 1 0</inkml:trace>
  <inkml:trace contextRef="#ctx0" brushRef="#br0" timeOffset="12">21014 6681 7569,'-17'-18'270,"0"-2"1,7 5 0,1 1-70,1 1 0,6 8 0,-2 5 0,3 8 0,2 6 1,2 5-1,0 2-205,0 2 0,0 4 0,-1 1 0,3 0 0,0 1 0,0-1 0,-1 0-92,1-3 1,0-2-1,4-3 1,-1-2 0,1-2-1,1-3 1,1-3 0,1-3 63,-1-2 1,4 2-1,2-3 1,1-1-1,2-3 1,0-3-1,0-2-144,0-1 1,-3-1 0,4-1-1,-4 0 1,0 0 0,-4 1 175,-5-1 0,3 0 0,-5-3 0</inkml:trace>
  <inkml:trace contextRef="#ctx0" brushRef="#br0" timeOffset="13">20957 6898 7569,'-11'-11'1,"5"-1"1,2 1-1,2 0 1,4 0-1,2 4 1,3 2 48,3 0 0,3 2 0,2-3 0,4 1 0,3 1 0,2 0 0,1 0 0,3 0-150,1-1 0,-3 4 0,0-4 0,-1 1 0,-3 0 100,1 2 0,0-10 0,0 0 0</inkml:trace>
  <inkml:trace contextRef="#ctx0" brushRef="#br0" timeOffset="14">20946 6624 7569,'-10'-8'54,"2"1"1,4-2 0,4 0 0,5 0 0,6 2 0,4-2-37,3-1 0,2-2 0,6 1 0,5-2 0,2-1 0,1-1 0,0 2-558,1 4 1,-1-1 539,0 3 0,6-4 0,0 0 0</inkml:trace>
  <inkml:trace contextRef="#ctx0" brushRef="#br0" timeOffset="15">21563 6339 7569,'-12'-7'130,"2"-3"1,1 4 0,2-1-1,-1 2 1,0 2 1,1-1 1,-1 0 0,-3 4 0,-1 1 0,0 3-1,-2 4 1,-2 3 0,2 3-176,2 1 0,-2 4 0,1-2 1,4-1-1,2 1 0,1-3 1,1-2-1,3 0 15,1-1 1,4 1-1,4-2 1,2-1-1,5-3 1,2-1-1,4-2-111,2-2 1,1-1-1,0 0 1,-1 0-1,1 0 1,0-1-1,0-2 1,-1-2 138,-3-1 0,-3-2 0,-4-3 0</inkml:trace>
  <inkml:trace contextRef="#ctx0" brushRef="#br0" timeOffset="16">21688 6281 7569,'-18'-5'220,"7"3"0,8-4 1,6 2-1,6 5-109,5 5 0,0 4 0,5 3 0,1 4 0,0 4 0,1 6 0,-2 2 0,1 4-78,2 4 1,-5 5 0,-1 6 0,-5 3 0,-3-1 0,-4 3 0,-3-3 0,-1 1-187,0-3 1,-5-2 0,-3-4 0,-3-5 0,-3-4 0,-1-5 0,1-3-556,1-4 708,-4 0 0,0 2 0,-6-1 0</inkml:trace>
  <inkml:trace contextRef="#ctx0" brushRef="#br0" timeOffset="17">22179 6681 7569,'-23'0'91,"2"0"0,2 0 0,6 0 0,8 0 0,9 0 1,6 0-1,5 0 0,4 0 10,3 0 1,6-4-1,2-1 1,3-1 0,2-2-1,-1 1 1,-1 0-1,-1 1-563,-2 0 0,-8 3 1,-1-1 461,-3 3 0,-3-4 0,-3-1 0</inkml:trace>
  <inkml:trace contextRef="#ctx0" brushRef="#br0" timeOffset="18">22191 6841 7569,'-12'0'289,"1"0"1,2-1-1,6-2 1,10-1-144,6 2 0,8 1 1,1-1-1,4 0 0,3-2 1,3 2-1,1-1 0,1 0-380,1 0 1,-5-2 0,1 2 0,0-1-1,1 0 234,-1-1 0,-4-1 0,-4-5 0</inkml:trace>
  <inkml:trace contextRef="#ctx0" brushRef="#br0" timeOffset="19">22887 6419 7569,'-17'-6'122,"-2"4"0,7 1 130,6 8 0,5 7 1,3 3-1,2 4 1,-2 7-1,1 4 1,0 5-1,2 1-115,1 1 1,-2 4-1,3-1 1,2 3-1,1 0 1,1 1 0,-3-2-242,0-2 1,0-4 0,2-7 0,-1-5 0,-2-3-1,1-4 1,0-3 0,-2-4-191,-1 0 0,3-5 1,-3 0-1,1-2 294,3-3 0,1-11 0,1-3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2:13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4363 8166 7569,'-18'-12'235,"2"2"1,5 1-1,4 4 1,4 4-1,4 7 1,3 8 0,0 9-1,0 6 1,0 4-1,-2 3-103,0 2 0,-2 3 0,0 4 0,-2 1 0,0 0 0,-2-1 0,0 1 0,0-2-336,0-2 0,1-2 0,3-6 0,0-1 0,0-1 0,0-3 0,0-2 0,0-5-884,0-1 1,0-7 1087,0 1 0,-5-2 0,-2-2 0</inkml:trace>
  <inkml:trace contextRef="#ctx0" brushRef="#br0" timeOffset="1">4123 8097 8025,'-10'-29'222,"7"-1"1,-4 6 0,5 3 0,7 4 0,6 1 0,4 1 0,3 0 0,2 0-37,1-2 1,9 3 0,5-4 0,8 2 0,6 2 0,0 3 0,1 2-1,0 2-249,2 2 0,-1 3 1,0 6-1,-7 4 1,-2 6-1,-4 5 0,-1 3 1,-7 2-144,-4 3 1,-6-3-1,-10 4 1,-2-2-1,-6 2 1,-7 2-1,-10 1 227,-10 2 0,-12 1 0,-6 1 0,-4-1 0,-4-1 0,0-3 0,2-3 0,4-4-65,6-4 0,5-3 0,5-4 0,6-2 0,6-2-1013,5-5 1057,10-1 0,9-7 0,10-2 0</inkml:trace>
  <inkml:trace contextRef="#ctx0" brushRef="#br0" timeOffset="2">5436 7789 7569,'-10'-15'1066,"1"1"-783,2 4 1,3 5 0,-4 10 0,-1 7 0,-2 10 0,-6 8 0,-3 7-1,-4 6-230,-1 6 1,3 3 0,-5 5 0,2 0 0,0 1 0,11-28 0,1 1 0,0 1 0,1 1-65,-1 0 1,2 1 0,-1 0-1,2-1 1,1 0 0,0-1-1,-2 28 1,6-6 0,3-4 0,4-5-1,3-4-217,6-7 0,2-1 0,6-5 0,1-1 0,2-2 0,-1-4 0,0-2 1,-2-3 227,1 1 0,7-2 0,2-4 0</inkml:trace>
  <inkml:trace contextRef="#ctx0" brushRef="#br0" timeOffset="3">5893 8166 7569,'-5'-6'323,"4"-2"0,-3 9 0,1 9 0,1 11 0,-2 10 0,0 9 0,1 7 0,-1 1-176,1-1 0,2 1 1,1-6-1,0 0 0,0-3 1,0-5-1,0-2 0,0-3 1,1-3-1,2-6-1157,1-5 0,-1-2 0,-1-2 1010,1 1 0,-1-6 0,3-1 0</inkml:trace>
  <inkml:trace contextRef="#ctx0" brushRef="#br0" timeOffset="4">5733 8177 7569,'0'-23'95,"0"2"1,0 2-1,3 4 1,3 1 0,7-2-1,5-3 1,4-1 129,4 1 0,6-1 0,-2 5 1,3 1-1,1 2 0,1 5 1,-1 3-1,0 3-164,0 1 1,-1 6 0,-2 4 0,-6 5 0,-5 3 0,-4 4 0,-5 3-88,-3 5 0,-4 0 0,-8 0 0,-5 2 0,-5 1 0,-5 1 0,-3 0 0,-2 1 39,-2-1 0,1-5 0,-3-1 1,2-1-1,-1-1 0,3 0 0,4-4 1,5-3 62,2-3 1,3-4 0,1 0 0,2-1 0,2 1 0,4-1-154,4 0 0,3 0 0,5-2 0,1-2 0,1 1 0,2-1 1,4 0-200,2-2 1,3 0-1,3-3 1,2 2 0,1-1-1,-3-2 1,0 0 275,0 3 0,10-3 0,-2 4 0</inkml:trace>
  <inkml:trace contextRef="#ctx0" brushRef="#br0" timeOffset="5">6727 8086 7569,'-12'-33'146,"2"4"1,1 6 0,3 6 0,0 5-1,-1 0 1,0 1 41,0 0 1,-3-1 0,3 2 0,-3 2 0,-2 5 38,1 1 1,-1 9 0,2 4 0,1 6 0,2 2 0,-2 0 0,0 1-204,1 1 1,2 2-1,3-1 1,0-2-1,1-1 1,4 0-1,3 0-137,1 0 1,5-5 0,6 1 0,1-2-1,2-1 1,2-2 0,2-1 0,1-3-387,2-1 0,3-1 0,-3-4 0,-1-1 499,2-3 0,-4-8 0,4-5 0</inkml:trace>
  <inkml:trace contextRef="#ctx0" brushRef="#br0" timeOffset="6">6887 7835 7569,'-10'-17'527,"7"5"0,-5-4 0,7 5 0,5 3 0,5 4-316,5 3 1,5 2 0,8 5 0,3 5 0,4 8 0,3 8 0,1 6 0,-2 5-174,-5 2 1,2 7 0,-5 5 0,-1 2 0,-5-1-1,-5 0 1,-4 0 0,-4 1-154,-5 0 0,-3 1 1,-2-1-1,-4-1 0,-6-3 1,-4-3-1,-3-2-2233,-2-3 2348,-1-6 0,-7 9 0,-2-5 0</inkml:trace>
  <inkml:trace contextRef="#ctx0" brushRef="#br0" timeOffset="7">8417 8429 7569,'-1'-12'124,"0"2"1,1 1 0,5 3 0,5 1 0,5 1 0,5-1 0,5-2-1,4 0 1,2-1 0,6-1 0,3-1 0,1-1 0,1-1 0,-2 2-1,-4 3-203,-3 3 1,-6 1-1,0 1 1,-3-2 78,-1 1 0,-11 2 0,-1 1 0</inkml:trace>
  <inkml:trace contextRef="#ctx0" brushRef="#br0" timeOffset="8">8474 8646 7569,'-6'-8'330,"5"2"1,6 1 0,7 2-1,5 0 1,3 1 0,3-3 0,5-1 719,6-3-1068,1-2 0,9 1 1,-2 1-1,3 3 1,4 0-1,0 1 1,1-2-1617,0 1 1634,2 3 0,1-2 0,-3 5 0</inkml:trace>
  <inkml:trace contextRef="#ctx0" brushRef="#br0" timeOffset="9">9639 7960 7569,'-21'-36'1923,"3"3"-1570,6 7 1,7 15 0,9 16 0,3 14-1,0 13 1,1 9-222,1 8 1,-3 8-1,-3-25 1,0 1 0,1 0-1,-1 1 1,-1 0 0,1 0-1,-1 1 1,1 0-1,-2 0 1,0 0-259,0-1 1,0 0 0,-1 0 0,0-2 0,0 24 0,0-4 0,0-5 0,0-6 0,0-4 0,1-6-1441,3-1 0,-2-4 1566,6-3 0,5 0 0,4 0 0</inkml:trace>
  <inkml:trace contextRef="#ctx0" brushRef="#br0" timeOffset="10">10541 8486 7569,'-7'-21'147,"0"5"0,4 6 1,4 3-1,5 5 1,4 1-1,2 1 1,1 1-1,2 1 0,5 3 1,5 2-1,6 2 2049,2 1-2232,6-4 1,2 3 0,5-5-1,-1-2 1,1 1 0,0 0 35,-1 0 0,1 6 0,0-2 0</inkml:trace>
  <inkml:trace contextRef="#ctx0" brushRef="#br0" timeOffset="11">11432 8063 7569,'-6'-52'665,"-3"9"0,5 16 0,2 18-322,0 18 0,-1 17 0,-1 9 0,0 8 0,0 8 0,0 4 0,2 4 0,2 4-304,2-31 1,0 1 0,0 31 0,5-2 0,-1-1 0,0-4-1,2-1 1,-1-7 0,0-4-289,-2-7 1,3-8-1,-3-3 1,0-3 0,1-2-1,-1-3 1,0-4-1144,-2-2 0,2-6 1392,-1 1 0,-1 0 0,-3 3 0</inkml:trace>
  <inkml:trace contextRef="#ctx0" brushRef="#br0" timeOffset="12">11238 8109 7569,'0'-34'78,"0"-1"0,3 4 0,6 3 0,8 5 0,9 1 0,4 2 1,6 0 208,4 1 0,10 0 0,3-3 0,4 3 0,3 5 1,1 5-1,-3 5 0,-3 4-251,-6 4 0,-7 9 1,-5 10-1,-7 6 1,-8 4-1,-9 2 0,-8 2 1,-5 1-8,-4-1 0,-9-1 0,-10-2 0,-6-1 0,-4-3 0,-1-3 0,0-3-70,-1-1 1,1-5-1,1-3 1,3-2-1,4-2 1,6 0-1,5 0-870,2-4 1,5-2 910,1-5 0,9 5 0,0 2 0</inkml:trace>
  <inkml:trace contextRef="#ctx0" brushRef="#br0" timeOffset="13">12494 7800 7569,'-16'-15'350,"3"1"0,3 5 4,-3 8 1,1 13 0,-9 10 0,-1 9 0,-4 7 0,0 9 0,-1 7 0,13-24 0,1 0-215,0 0 1,1 0 0,1 1 0,2 0 0,-9 30 0,1 0 0,5 0 0,3 0 0,5-2-221,3 0 1,1-5 0,1-3 0,1-7 0,4-3 0,1-4 0,5-3 0,2-2-130,-1-2 0,4-4 0,-1-1 0,2-4 0,1-3 0,0-1 0,0-3 0,2-2-2332,0 0 2541,7-6 0,1-1 0,6-5 0</inkml:trace>
  <inkml:trace contextRef="#ctx0" brushRef="#br0" timeOffset="14">12689 8234 7569,'-22'-33'1477,"3"4"-1005,4 6 0,7 12 1,4 12-1,3 9 1,1 9-1,0 8 1,1 7-606,3 7 1,-1 8 0,4 3 0,1-1 0,0-4-1,-1-5 1,2-1 0,0-3-318,-1-3 0,2-3 0,-4-9 0,0-2 1,-1-2-1,-1-3 450,0-4 0,0 5 0,-4 1 0</inkml:trace>
  <inkml:trace contextRef="#ctx0" brushRef="#br0" timeOffset="15">12666 8132 7569,'-10'-32'401,"2"5"0,5 8 1,6 7-1,6 3 1,5 2-267,5 2 0,9-2 0,7 2 0,8-1 0,6 1 0,-1 3 0,-2 2 0,-5 5-240,-2 6 1,-6 6-1,-6 6 1,-5 0 0,-4-1-1,-6 3 1,-3 0 0,-5 3-7,-3 1 0,-11-2 0,-5 3 0,-8 2 0,-6 1 0,-7 1 0,-4 0 0,-5 1 178,1-1 0,1-1 0,10-3 1,2-2-1,5-2 0,3-2 0,3-3 83,1 1 1,8-6 0,1 1-1,4-2 1,3 0 0,2-1-1,1-1 698,0-2-762,0 1 0,7-1 0,3 1 1,5-1-1,4 0 0,4 1 1,3-1-181,4 1 1,0-2 0,6-1-1,0-3 1,4-1 0,-1-2-1,2-2 1,-2-1-2539,0 0 2632,-1 0 0,-3 0 0,-1 0 0</inkml:trace>
  <inkml:trace contextRef="#ctx0" brushRef="#br0" timeOffset="16">13317 7858 7569,'-17'-36'418,"6"6"1,6 8-1,5 8 1,4 8 6,3 6 1,5 5-1,3 9 1,5 5-1,7 9 1,6 7 0,4 8-1,1 7-268,-18-22 0,-1 1 1,-1-1-1,-1 0 0,3 1 1,-1 0-1,15 26 0,-4-1 1,-3 2-1,-4 1-118,-4 0 0,-4 0 0,-7-1 0,-5-2 0,-1-5 0,-4-3 1,-1-4-603,-5-4 0,-7-3 1,-6-1-1,-4 2 0,-7 1 563,-4 1 0,-10 5 0,-6-2 0</inkml:trace>
  <inkml:trace contextRef="#ctx0" brushRef="#br0" timeOffset="17">14333 8451 7569,'-4'-21'69,"2"2"1,3 5 0,5 5 0,5 4-1,0 1 1,0-1 0,1 0 0,-1-1 0,1 1-1,0-1 1,2 4 0,3 1 0,1 1 0,2 0-1,0 0 1,1 0 164,-2 0 0,1 0 0,5 0 0,2 0 0,-2 0 0,-1 0 0,-1 0 0,0 0 0,0 0-234,0 0 0,0 0 0,-1 0 0</inkml:trace>
  <inkml:trace contextRef="#ctx0" brushRef="#br0" timeOffset="18">14367 8668 7569,'-6'-1'151,"4"-1"1,4-2-1,7 1 1,6 2 0,8 1-1,6-1 1,7-3-36,6-4 1,1-2-1,10-1 1,2 1-1,-1 1 1,1 2 0,-4 1-1,-3 1-578,-4 0 0,-1 0 462,3 1 0,0 3 0,-1-4 0</inkml:trace>
  <inkml:trace contextRef="#ctx0" brushRef="#br0" timeOffset="19">16023 8006 7569,'-6'-44'214,"2"2"1,3 5-1,1 5 1,1 6-1,2 3 1,1 2-1,-2 2 185,-1-1 1,-6 4 0,-2-1-1,-5 2 1,-3 1 0,-4 2 0,-2 5-1,-4 2-387,-1 2 1,-2 2-1,-4 4 1,2 3-1,-1 7 1,2 4-1,2 6-161,3 3 0,5 1 1,1 0-1,3 4 1,5 2-1,5 0 1,4-2-1,2 0-112,3 0 1,7-3 0,10-1 0,3-4 0,4-3 0,-1-3 0,3-5 0,-1-5 228,3-5 0,-1-2 0,1 0 1,-2-1-1,1-3 0,-1-5 0,0-2 228,-2-1 1,-6-2-1,-4 8 1,-1 0-1,-3 2 1,-3 4 63,-3 4 0,0 3 1,-4 10-1,-2 6 1,-4 6-1,-3 5 0,-1 3 1,-3 4-72,-1 3 1,0-1 0,1 7 0,2-3 0,2-2 0,3 1 0,-1-2 0,1 0-408,-2-3 1,0-5-1,4-1 1,0-4 0,0-3-1,0-4 1,1-2 0,2-5-1030,1 0 1,0-2 0,-4-4 1246,0 1 0,5-1 0,1 1 0</inkml:trace>
  <inkml:trace contextRef="#ctx0" brushRef="#br0" timeOffset="20">16583 8189 7569,'-11'-18'158,"1"3"0,1 3 0,1 6 266,-1 6 0,-5 9 1,-1 9-1,0 3 1,-2 8-1,-2 7 1,-1 6-1,1 2-282,4 2 1,6 2-1,2-1 1,2-4 0,4-2-1,4-4 1,5-3-291,6-4 1,0-2 0,4-6 0,0-3 0,1-4 0,4-3 0,3-4 0,2-1 184,0-2 0,5-6 1,0-7-1,4-5 1,1-5-1,0-6 0,0-4 1,-1-6 111,-1-6 1,-3-6 0,-3-9-1,-5 2 1,-6-2 0,-7 0 0,-8-1-241,-7 3 0,-10 6 0,-11 7 0,-7 5 0,-9 6 0,-2 4 0,-2 8-402,1 5 1,2 6 0,2 7 0,6 3-1,2 6 1,5 8 492,2 9 0,-2 4 0,9 3 0</inkml:trace>
  <inkml:trace contextRef="#ctx0" brushRef="#br0" timeOffset="21">17794 7938 7569,'-22'-20'246,"3"3"0,5 5 0,4 11 0,1 11 0,-4 8 0,-4 5 168,-5 3 1,-1 4 0,0 5 0,1 3 0,-3 5 0,-1 6 0,-3 4 0,-2 3 0,1 1-334,14-28 1,0-1-1,-16 25 1,1-1 0,1 0-1,2-2 1,3-3-1,2-8-310,4-6 1,1-3-1,6-5 1,-1-5-1,3-2 1,1-4-1,1-3 1,2-2-747,1-1 1,-4-6-1,1 2 975,-2-3 0,-1-1 0,-1 0 0</inkml:trace>
  <inkml:trace contextRef="#ctx0" brushRef="#br0" timeOffset="22">17303 7812 7569,'-22'-27'4960,"3"1"-5094,8 9 0,9 8 1,9 13-1,2 6 0,4 8 134,4 9 0,2 14 0,4 6 0</inkml:trace>
  <inkml:trace contextRef="#ctx0" brushRef="#br0" timeOffset="23">17554 8897 7569,'-6'-18'2324,"0"7"1,5 7-2325,-3 8 0,-2 12 0,-5 8 0</inkml:trace>
  <inkml:trace contextRef="#ctx0" brushRef="#br0" timeOffset="24">4488 12266 7569,'-11'0'31,"1"-1"1,2-1-1,4 4 1,3 5-1,1 7 1,1 4 0,2 2-1,2 3 1,0 4-1,1 3 1,0 3-1,0 2 140,0-1 1,-3 1 0,1 2 0,-2 3 0,1 0-1,0 2 1,0 0 0,-2-2 0,-1 1-209,0 0 1,-4-10-1,1 1 1,0-4-1,2-1 1,1-3-1,0-4 1,0-5-163,0-2 0,0-2 1,1 0-1,3-4 1,4-3 198,2-3 0,6-16 0,2-4 0</inkml:trace>
  <inkml:trace contextRef="#ctx0" brushRef="#br0" timeOffset="25">4306 12277 7569,'-10'-26'75,"2"0"0,5 5 0,6 4 0,6 5 1,5 0-1,5 0 0,2-2 0,3-2 97,3 2 0,4-2 1,5 1-1,4 2 1,0 4-1,3 4 1,2 1-1,1 0-207,-1 2 1,-3 6 0,-1 3 0,-3 3-1,-4 3 1,-5 2 0,-3 3-582,-5 0 566,-6 3 1,1 1 0,-9 6-1,-4 1 1,-7 3 0,-7 1-1,-8 2 65,-7 3 0,-4-3 1,-7 0-1,-2-4 1,-2-2-1,-2-1 1,-2 0-1,1-3-58,2-1 0,4-5 0,8-2 0,4-3 0,6-5 0,6-2 43,5 0 0,4-10 0,5 2 0</inkml:trace>
  <inkml:trace contextRef="#ctx0" brushRef="#br0" timeOffset="26">5505 11912 7569,'-18'-17'77,"2"9"0,4-3 0,1 5 1,1 5-1,1 3 0,1 6 0,-1 2 1,0 2-1,-1 1 0,0 5 1,-3 6 95,1 4 1,-2 3 0,0 4 0,-1 2 0,-1 4 0,1 2 0,0 5 0,1 3 199,1 3-414,-3 2 0,3 6 0,5-29 0,1 0 0,1 2 0,0 0 0,2 1 0,-1-1 1,2 0-1,0 0 0,0 0 0,1 0 14,1 2 0,-1-1 1,2 1-1,-1-1 0,1 0 1,0-1-1,1 30 0,3-7 1,4-5-1,3-3 0,5-7-35,3-8 0,2-5 0,3-8 0,3 0 0,2-3 0,2-4 0,-1-3-1417,2-5 1479,-4 3 0,0-8 0,-6 3 0</inkml:trace>
  <inkml:trace contextRef="#ctx0" brushRef="#br0" timeOffset="27">5779 12597 7569,'-18'-21'189,"3"7"0,6-4 0,3 9 0,1 9 0,2 8 7,2 6 0,1 5 0,0 9 0,0 6 0,0 6 0,0 6 0,0 2 1,0 2-184,0-2 1,4-1-1,1-3 1,0-2-1,1-4 1,-1-3-1,2-5-282,-1-3 0,-2-4 1,2-4-1,0-4 0,-1-2 1,1-2-1800,-4 0 2068,-1-4 0,4-12 0,2-8 0</inkml:trace>
  <inkml:trace contextRef="#ctx0" brushRef="#br0" timeOffset="28">5722 12574 7569,'-6'-29'60,"0"1"0,6 7 1,0 0-1,0 4 1,2-1-1,2 1 1,4 1 136,6 2 1,5 1 0,8 1 0,3-2 0,3 0 0,3 2 0,1 5 0,1 1-202,-1 4 1,-2 6 0,-2 5-1,-2 6 1,-6 8 0,-6 6 0,-7 5-22,-7 4 0,-4 0 1,-4 7-1,-4 3 1,-10 1-1,-7 3 1,-8-1-1,-3-1 134,-3-6 1,1-3 0,7-8 0,3-3-1,3-4 1,2-5 0,3-3 23,4-2 1,3 0 0,4-5 0,1 0 0,3 1 0,6-2-148,4-2 0,9-3 1,6-5-1,4 0 0,5 0 1,3 0-1,3 0-211,2 0 0,-6 0 1,2 0-1,-1 1 0,-1 3 1,-2 3 224,-3 4 0,-3 5 0,-1 2 0</inkml:trace>
  <inkml:trace contextRef="#ctx0" brushRef="#br0" timeOffset="30">7389 12346 7569,'-11'-23'171,"5"5"1,2 6 0,2 7 32,2 8 1,0 16 0,0 8-1,0 7 1,0 7 0,0 5-1,0 2 1,0 1-124,0 1 1,0 7-1,0-4 1,0-3 0,0-6-1,0-7 1,2-4 0,0-5-171,2-4 1,1 0 0,-2-9-1,2-1 1,1-1-2122,3-2 2210,-4 1 0,0-6 0,-5-1 0</inkml:trace>
  <inkml:trace contextRef="#ctx0" brushRef="#br0" timeOffset="31">7309 12769 7569,'-11'-17'59,"6"8"0,4-2 1,6 2-1,4 1 0,3 2 1,2 0-1,4 0 98,5 1 0,1-2 0,6 3 0,2 0 0,1 0 0,1 1 0,1 0 0,-1 2-453,0 1 0,-3 0 0,-3 0 1,-3 1 295,-4 3 0,0 2 0,2 6 0</inkml:trace>
  <inkml:trace contextRef="#ctx0" brushRef="#br0" timeOffset="32">7355 12437 7569,'-10'-29'116,"2"4"1,4 4-1,4 6 1,4 3-1,5 0 1,5 1-4,5-1 0,-1 1 0,2-1 0,4 1 0,6 1 0,3 2 0,1 4 0,0 3-238,0 1 0,1 0 0,-1 0 1,0 1 124,0 3 0,1 3 0,-1 4 0</inkml:trace>
  <inkml:trace contextRef="#ctx0" brushRef="#br0" timeOffset="33">8212 12186 7569,'-4'-23'91,"0"2"0,1 2 0,1 5 0,-1 4 75,0 2 0,-6 5 0,1 0 0,-3 1 0,-5 4 0,-3 1 0,-2 6 0,-2 4 0,0 5-142,0 3 0,0 1 1,2 7-1,2-1 0,5-1 1,4-1-1,3 1 0,2-2-25,3-1 0,6-1 1,4-1-1,8-2 1,7-2-1,4-3 1,4-3-46,-1-4 0,1-5 0,3 1 1,2-3-1,-1-1 0,-1 0 1,-4 0-719,-5 0 764,-7 0 0,3-5 0,-3-1 0</inkml:trace>
  <inkml:trace contextRef="#ctx0" brushRef="#br0" timeOffset="34">8417 11980 7569,'-10'-30'128,"2"0"1,5 3 0,3 5-1,3 8 81,5 6 0,2 2 0,2 9 0,0 5 0,5 8 0,4 8 0,7 9 1,4 5-172,4 4 0,-1 6 0,-3-2 0,-3 5 0,0 3 0,-1 2 0,-1 3 0,-6-1-188,-4 0 1,-5 3 0,-1 1 0,-4 1-1,-3 0 1,-3-1 0,-2 0 0,-4-2-2137,-6-2 2286,-11 0 0,-2-1 0,-4 0 0</inkml:trace>
  <inkml:trace contextRef="#ctx0" brushRef="#br0" timeOffset="35">9776 12620 7569,'-6'-15'76,"2"0"1,5 2 0,7 4-1,6 5 1,4 2 0,1-1-1,0-1 1,0 2 0,0 1-1,2-1 1,4 0 0,2-2-1,3 1 1,1 2 0,1 1-305,-1 0 0,-2 0 0,-5 1 228,-1 3 0,2 3 0,-7 4 0</inkml:trace>
  <inkml:trace contextRef="#ctx0" brushRef="#br0" timeOffset="36">9662 12894 7569,'-11'-10'83,"6"7"1,6-5 0,10 3-1,11 1 1,7 0 0,5 0-1,3-1 3,1-1 1,7-2 0,-1-2 0,5 1 0,2 3 0,0 1 0,-3 2 0,-1 2-87,-1 1 0,-6 10 0,0 3 0</inkml:trace>
  <inkml:trace contextRef="#ctx0" brushRef="#br0" timeOffset="37">11204 12163 7569,'-12'-29'40,"1"4"1,1 4 0,2 10-1,4 10 1,3 13 0,1 11-1,0 10 1,-1 7 0,-2 6 197,0 5 0,-1 3 1,4 1-1,0 1 0,0 0 1,-2 2-1,0 0 0,-2-4 100,2-4-315,0-3 0,2-7 0,0-2 1,0-4-1,0-3 0,0-4 1,0-5-265,0-3 0,0 2 1,0-6-1,0-1 1,0-1 240,0-2 0,-5 0 0,-1 1 0</inkml:trace>
  <inkml:trace contextRef="#ctx0" brushRef="#br0" timeOffset="38">10816 12392 7569,'0'-40'-33,"1"2"1,4 0-1,6 9 1,8 6-1,7 4 1,5-1-1,5-1 84,2 2 1,4-1-1,-3 5 1,2 1 0,2 3-1,0 3 1,0 4 0,-2 3 67,-2 1 1,1 9 0,-4 3 0,2 5 0,-2 3 0,-4 2-1,-7 1-133,-5-1 1,-3 5 0,-7 1 0,-2 0-1,-7 1 1,-7-1 0,-10 0 0,-5-3 19,-6-1 0,-2-1 0,-7 0 0,-2-1 0,-2-2 1,-2-2-1,1-2-194,2-2 0,1 0 0,4-1 0,1 0 0,2-3 0,5-1 188,1-3 0,3 4 0,-1-4 0</inkml:trace>
  <inkml:trace contextRef="#ctx0" brushRef="#br0" timeOffset="39">12106 11935 7569,'-4'-15'142,"-1"1"0,-1 3 112,-3 6 1,-1 10 0,-2 6 0,0 5 0,-3 6-1,-5 7 1,-1 6 0,-3 7 0,-2 4-184,0 3 0,-6 5 0,17-25 1,1 1-1,-1 1 0,1-1 1,0 1-1,1 0 0,1 1 0,1 0 1,1 1-1,1 0 0,1-1 1,1 1-142,-6 30 1,7-3 0,3-6 0,7-2-1,8-2 1,5-6 0,5-6-17,1-6 1,5 0 0,2-6 0,3-1 0,1-4-1,1-3 1,-2-2 0,-2-2-781,0-1 1,-6-2 865,2 1 0,-3 4 0,-1 2 0</inkml:trace>
  <inkml:trace contextRef="#ctx0" brushRef="#br0" timeOffset="40">12220 12392 7569,'-7'-33'126,"-1"3"0,4 9 0,4 9 0,4 11 53,-1 8 1,-2 4 0,-1 5 0,0 7-1,0 8 1,0 6 0,0 4 0,0 4-103,0 1 0,0-1 0,1 1 0,2-2 0,2-1 0,0-3 0,1-3 0,-1-6-543,0-1 1,3-8 0,-3-4-1,0-1 1,0-3 465,-2-2 0,-7-5 0,-2-2 0</inkml:trace>
  <inkml:trace contextRef="#ctx0" brushRef="#br0" timeOffset="41">12072 12357 7569,'2'-33'-6,"7"4"0,10 6 1,10 7-1,8 3 1,4 2-1,1-1 112,0 1 0,-4 1 1,2 2-1,0 4 0,-4 3 1,-1 2-1,-5 3 0,-3 5-56,-3 5 0,-4 4 1,-3 5-1,-7 1 0,-4 2 1,-4 6-1,-6 4-48,-8 2 1,-5 1-1,-11-2 1,-5 1 0,-4 0-1,0-1 1,3-2-1,3-3 16,5-3 0,7-3 0,3-6 0,5-2 0,3-2 0,5-2 0,3-1 0,5-2-28,6 1 0,7-2 0,8-1 0,5-2 1,2 2-1,2 0 0,2 0-288,1-1 1,-3-2 0,-5 3 0,0-2-1,-2 1 298,-5-2 0,0 4 0,-5-3 0</inkml:trace>
  <inkml:trace contextRef="#ctx0" brushRef="#br0" timeOffset="42">12837 11958 7569,'-9'-27'29,"5"9"0,9 13 0,7 10 0,3 7 1,0 3 184,2 4 0,6 5 0,7 6 0,3 9 0,3 5 0,2 7 0,-18-24 0,0 2 1,1 0-1,-1 1-203,0 0 1,-2 0 0,-3-1 0,-1 1 0,10 30 0,-14-29 0,-1 0 0,8 31 0,-4 1 0,-5-4 0,-4 0-592,-3-2 1,-7 0 0,-5 0 579,-7 0 0,3-28 0,-2-1 0,-18 29 0</inkml:trace>
  <inkml:trace contextRef="#ctx0" brushRef="#br0" timeOffset="43">13625 12609 7569,'-13'-28'49,"6"5"1,7 6 0,7 6 0,9 2 0,5 3 0,5-1 0,1 1 0,3-2 0,1 1 0,1 0 0,0 2 0,-2 3-1,1 1 1,-2 1 0,-2 0-197,-3 0 147,-1 5 0,-1 1 0,1 5 0</inkml:trace>
  <inkml:trace contextRef="#ctx0" brushRef="#br0" timeOffset="44">14550 12140 7569,'-18'-22'143,"3"4"1,9 5-1,5 8 1,3 10 0,2 8-1,1 8 1,1 9-1,2 8 1,0 6 114,0 6 1,1 3 0,0 6 0,-1 2 0,-1 0 0,0 1 0,-3 2 0,-2-2-334,2-5 1,-3-2 0,4-10-1,-1-4 1,1-5 0,0-7-1,2-5 1,-2-5-358,0-3 1,-1 0 0,-3-6 0,1-1 431,2-2 0,-5-4 0,-5 2 0</inkml:trace>
  <inkml:trace contextRef="#ctx0" brushRef="#br0" timeOffset="45">14367 12266 7569,'0'-33'62,"0"4"1,3 6 0,3 6 0,7 5 0,2 0-1,3 1 1,-1 0-11,-1-1 1,3 2 0,-4 2 0,-1 3 0,0 1-1,0 1 1,1 0 0,-1 2 19,-1 1 1,-2-1-1,1-2 1,-1-1-1,1 2 1,-1 0-1,2 1 43,2-3 0,-1 2 0,5-5 1,3 2-1,3 3 0,5 1 1,3 1-1,2 0-198,-1 0 1,-1 0 0,-1 0-1,-3 1 1,-1 3 0,-3 3 0,-2 3-79,-4 2 1,-4 1 0,-7 2 0,-4 4 0,-6 2-1,-5 2 1,-10 1 0,-9 3 141,-12 3 0,-4-2 0,-10 0 0,1-2 1,3-2-1,2-3 0,5 0-166,7-4 0,2 0 0,10-6 185,4 1 0,4-6 0,2-1 0</inkml:trace>
  <inkml:trace contextRef="#ctx0" brushRef="#br0" timeOffset="46">15635 11843 7569,'-4'-26'357,"-1"0"0,0 5 0,-1 6 0,-2 8 0,-4 11-173,-6 10 0,-9 13 1,-2 6-1,-2 6 0,1 5 1,-2 7-1,1 5 0,15-26 1,1 1-176,1 1 0,1 1 0,2-1 0,0 0 0,0 2 1,1 0-1,2 0 0,0 0 0,1 0 0,1-1 1,2 0-1,2-1 0,-1 30-96,3-2 0,5-2 0,4-2 1,5-3-1,6-4 0,6-6 1,4-6-1,3-6-100,2-4 0,-5 0 0,0-3 1,1-4-1,-2-1 187,-2-1 0,2-4 0,0 2 0</inkml:trace>
  <inkml:trace contextRef="#ctx0" brushRef="#br0" timeOffset="47">15875 12426 7569,'-16'-45'240,"4"6"0,7 7 0,4 10 0,1 4 0,1 5 127,3 4 1,-2 7 0,5 9-1,-2 10 1,-1 7 0,1 6-318,2 3 0,0 5 1,-1 2-1,0 0 1,-1 2-1,0 0 1,-1-1-1,0-2-258,0-2 0,1-3 1,-3-2-1,2-3 1,-1-1-1,-1-4 1,1-4-1,1-3-1122,-2-1 0,0-7 1330,-2 3 0,-6-3 0,0 2 0</inkml:trace>
  <inkml:trace contextRef="#ctx0" brushRef="#br0" timeOffset="48">15761 12243 7569,'-4'-33'141,"0"4"0,3 7 1,5 8-1,7 7 1,8 0-1,7 2 1,4 0 14,3 3 1,5-3 0,1 2 0,1 4 0,-2 6-1,-4 3 1,-3 3-201,-4 2 1,0 3 0,-5 4 0,-3 1-1,-4 1 1,-2 2 0,-3 0 0,-3 1-3,-3 1 0,-8-3 0,-3 5 0,-6-2 0,-5-3 0,-5-1 0,-2-1 99,-3 0 0,4-4 0,-3-2 0,5 1 0,3-1 0,3-1 0,5-2 0,2-1-206,1-2 0,6 2 0,-1 1 1,7 1-1,6-1 0,6-1 1,1-2-83,4 1 1,1-1 0,4 1-1,0-1 1,1 0 0,0 2-1,-1 1 235,0 1 0,-2 0 0,-1-3 0</inkml:trace>
  <inkml:trace contextRef="#ctx0" brushRef="#br0" timeOffset="49">16629 12997 7569,'-12'-11'204,"5"-2"0,-1-2 1,-1-6-1,-1-3 1,-1-4-1,-1-1 0,1-3 1,-1-1 91,1-1 1,0-4 0,0-1-1,3-1 1,1 1 0,2 1-1,3 0 1,0 0-373,2 1 0,0 1 1,2 3-1,0 4 1,3 5-1,0 4 1,2 2-1,-1 3-182,3 3 1,1 5 0,1-1 0,1 4 0,1 4-1,2 4 1,4 4 139,2 2 1,6 3 0,0 2-1,-1 4 1,1 3 0,0 2 0,-2 1-1,-1 2 90,-1-2 1,-1 4-1,-2 2 1,-2 2 0,-3 2-1,-4 2 1,-3 2 41,-3 2 1,-1-6-1,-6 2 1,0-4 0,-3 0-1,-2-2 1,0-1 0,-1-2-291,1 0 0,3 2 276,-4-3 0,1 5 0,-5-3 0</inkml:trace>
  <inkml:trace contextRef="#ctx0" brushRef="#br0" timeOffset="50">17268 12277 7569,'-3'-21'184,"-3"2"0,1 4 0,0 2 0,3 4 0,1 5 0,1 9 1,0 8-1,0 7 0,0 7 0,0 6 0,1 5 57,3 3 1,-2-1 0,4 3 0,1-2 0,-2-2 0,1-2 0,-1-3 0,0-2-458,-2-1 1,2-2 0,-1 1-1,-2-3 1,-2-3 0,-3-2-1,-5-2-1228,-2-1 1,-3-4 1443,-2 4 0,-3-5 0,-5 3 0</inkml:trace>
  <inkml:trace contextRef="#ctx0" brushRef="#br0" timeOffset="51">17131 12643 7569,'-6'-22'193,"2"3"0,5 4 1,7 4-1,7 2 0,7 2 1,4 2 34,5 3 0,7-3 0,4 1 0,2 1 0,2 2 0,0 1 0,-2 0 0,-2 0-395,-4 0 0,-4 0 0,-3 0 0,-5 1 0,-3 2 1,-4 1 166,-4-2 0,-7 0 0,-3-2 0</inkml:trace>
  <inkml:trace contextRef="#ctx0" brushRef="#br0" timeOffset="52">17108 12312 7569,'2'-23'65,"2"1"0,4 5 0,8 4 0,6 4 0,9 0 0,6-1 29,5-2 0,7 1 0,4 0 1,2 0-1,0 3 0,-5 1 1,-1 1-1,-6 1-189,-3 0 1,-3 1 0,-8 4 0,-6 1 94,-6 3 0,-5 2 0,0 6 0</inkml:trace>
  <inkml:trace contextRef="#ctx0" brushRef="#br0" timeOffset="53">17817 11809 7569,'0'-34'169,"1"14"0,3 6 0,5 6 0,3 7 1,5 3-1,0 6 0,4 3 0,2 3 30,3 2 0,5 9 0,7 3 1,4 7-1,2 8 0,-21-19 0,0-1 1,-1 3-1,0-1 0,-1 1 0,0 0-155,-1 1 0,-2 1 0,0-1 0,-2 2 0,0 0 0,-1 0 0,-2 1 0,-1 0 0,-1 1 0,-1 0 1,3 31-1,-4 0 0,-5-2-453,-3-2 1,-11-1 0,-5-1 0,-7-1 0,-4-3 0,-6-3 0,-5-3 408,-5-3 0,18-22 0,-1 0 0,-27 25 0</inkml:trace>
  <inkml:trace contextRef="#ctx0" brushRef="#br0" timeOffset="54">18582 12494 7569,'-7'-27'89,"6"4"0,9 7 1,12 8-1,11 2 0,5 3 1,1-2-1,-1 0 0,-2-1-107,0 4 0,0 1 0,1 1 0,-1 0 0,1 0 0,1 1 0,-2 3 0,-5 2 18,-3 0 0,-3 5 0,0-5 0</inkml:trace>
  <inkml:trace contextRef="#ctx0" brushRef="#br0" timeOffset="55">18547 12666 7569,'-5'-8'162,"8"1"1,12 1 0,14 4 0,9 2 0,4 0 0,0 0 0,0 0-1,-1 0-116,-3 0 0,1 1 1,-1 2-47,-1 1 0,4 9 0,-1 0 0</inkml:trace>
  <inkml:trace contextRef="#ctx0" brushRef="#br0" timeOffset="56">19495 11866 7569,'0'-31'117,"3"5"0,3 11 1,6 9-1,0 4 0,1 2 1,-1 0-1,-2 2 0,-3 3 1,-3 6-1,-3 8 1,-2 7-1,-1 5 0,-4 7 1,0 7-1,-1 4 177,0 3 1,-2 2 0,5 3-1,2 0 1,1 0 0,1-3-1,0-3 1,0-6-406,0-5 1,5-2-1,2-5 1,2-2-1,0-5 1,-1-2-1,-1-1 1,0-1-1123,-3-3 0,-3 1 1233,-1-5 0,0 6 0,0-3 0</inkml:trace>
  <inkml:trace contextRef="#ctx0" brushRef="#br0" timeOffset="57">19861 12209 7569,'-12'-34'285,"2"6"0,3 7 1,2 14-1,0 12 0,-3 9-85,-2 4 0,-3 6 1,-1 7-1,-2 6 0,0 5 1,2 3-1,6 0 1,1 1-190,5 0 0,2-2 1,5-1-1,5-4 0,6-2 1,5-5-1,3-3-182,0-3 1,5-7 0,3-5 0,3-6-1,5-4 1,-1-4 0,2-5 0,-1-6 58,3-7 0,-3-5 0,-2-3 0,-4-6 0,-3-4 0,-6-3 0,-5-3 94,-5-5 0,-7-7 0,-4-9 0,-7 1 1,-8 0-1,0 32 0,-3 0 0,-4 1 1,-3 1-1,-3 1 0,-2 2-30,-3 1 0,-1 3 1,1 2-1,0 3 1,-31-7-1,6 8 1,6 6-1,4 7 1,6 6-148,3 7 0,7 5 0,5 7 195,7 0 0,-2 5 0,0 1 0</inkml:trace>
  <inkml:trace contextRef="#ctx0" brushRef="#br0" timeOffset="58">20775 12060 7569,'-12'-22'43,"7"9"0,4 7 0,3 7 0,1 8 0,-2 5 0,-1 5 279,0 2 1,-5 7-1,-3 5 1,-3 7-1,-3 5 1,-2 3 0,-2 3-1,-3 1 1,0 2-285,-2-1 1,0-9 0,2 1 0,0-6 0,4-6-1,0-6 1,2-6-368,-2-2 1,5-5-1,-4 1 1,2-3 328,-1-5 0,3 4 0,-5-5 0</inkml:trace>
  <inkml:trace contextRef="#ctx0" brushRef="#br0" timeOffset="59">20558 11866 7569,'-18'-29'-71,"4"8"0,10 10 1,8 10-1,5 7 0,2 5 1,-1 1 70,-2 4 0,2 1 0,-4 6 0</inkml:trace>
  <inkml:trace contextRef="#ctx0" brushRef="#br0" timeOffset="60">20866 12803 7569,'-6'1'314,"2"3"0,1 2 0,1 2 0,-2-1 0,0 2-293,-1 1 0,4 3-21,-3 2 0,-2-2 0,-1 4 0</inkml:trace>
  <inkml:trace contextRef="#ctx0" brushRef="#br0" timeOffset="61">21197 12437 7569,'-16'-15'129,"7"2"0,-1-9 0,3 5 0,6 6 0,2 2 0,4 1 1,2 1-1,2-1 0,1 0 0,1 1 0,2-1 0,2 2 1,5 1-1,6 2 0,4 1 0,4-1 0,5-1 5,2 2 0,-1 4 0,-1 3 0,-2 2 0,-3 2-134,-5 1 0,-3 1 0,-3 1 0</inkml:trace>
  <inkml:trace contextRef="#ctx0" brushRef="#br0" timeOffset="62">21540 12026 7569,'0'-39'59,"5"12"1,4 2 0,5 7 0,5 7 0,2 2 0,3 0 0,2-1-1,2 0 111,1 2 1,1-2 0,5 3-1,-1 1 1,1 2 0,2 3-1,1 1 1,0 1 0,0 3-163,0 4 1,-3 3 0,-6 3 0,-2 3 0,-6-1-1,-6 2 1,-6 0-105,-5 2 0,-4-2 0,-5 1 0,-6 0 0,-7-1 0,-5-2 0,-2-1 0,-2 0 206,2-1 0,0-1 0,3-3 0,-1-1 1,1-3-1,2 1 0,2-2 98,2 0 1,0 3 0,6-3-1,3 1-231,3 3 1,4-3 0,4 2-1,3 1 1,5 2 0,3 3-1,4 1 1,2 1-35,2 0 1,0-2 0,0 4-1,0 0 1,0-1 0,-2 4-1,-2 0 1,-3 3 15,-4 3 0,-2-3 0,-2 4 0,-4-1 1,-5 1-1,-7 1 0,-9 2-23,-7 2 0,-6 0 0,-7-1 1,-2-3-1,-1-1 0,1-4 1,2-2-1,3-4-259,4-2 0,5-1 0,8-3 0,0-1 323,3 1 0,1-1 0,2 1 0</inkml:trace>
  <inkml:trace contextRef="#ctx0" brushRef="#br0" timeOffset="63">22785 11992 7569,'-5'-18'123,"2"8"0,-5 11 0,0 9 1,-3 8-1,-1 5 0,-4 4 1,-3 4-1,-2 5 0,-2 5 0,0 0 1,2 4-1,0-2 0,2 1 1,-1 1 1728,-2 0-1936,0-4 1,0 1 0,2-7 0,2-3-1,0-3 1,2-3 0,-2-2 0,1-3-496,1-1 1,-4-4 0,2-6 0,0-1 578,3-1 0,-3-1 0,0 5 0</inkml:trace>
  <inkml:trace contextRef="#ctx0" brushRef="#br0" timeOffset="64">22431 11958 7569,'-17'-17'60,"7"2"1,2 1-1,12 10 1,8 9-1,2 7-651,-4 3 591,1-2 0,0 8 0,7-3 0</inkml:trace>
  <inkml:trace contextRef="#ctx0" brushRef="#br0" timeOffset="65">22499 12848 7569,'3'-6'352,"3"4"0,5 3 0,3 3 0,0-1-133,-2 3 0,2-4 1,-7 6-1,2 1-219,-1 1 0,-3 1 0,-5 1 0</inkml:trace>
  <inkml:trace contextRef="#ctx0" brushRef="#br0" timeOffset="66">22865 12494 7569,'0'-16'73,"2"-4"0,6-3 0,8 5 0,8 5 0,7 4 0,2 2 0,1-2 1,0-1-1,1 0 0,-2 1 0,-2 2 0,-3 1 0,-2 1 0,-6 0 0,-2 2 1,-4 2-1,-2 2-1286,0 3 1213,-6-3 0,-6 15 0,-6-4 0</inkml:trace>
  <inkml:trace contextRef="#ctx0" brushRef="#br0" timeOffset="67">22853 12677 7569,'-11'-10'173,"2"4"0,6-6 1,12 7-1,11 4 0,10 0 1,3-2-185,1-1 0,0 0 0,2 4 0,2 0 1,2 0-1,2 0 11,0 0 0,0 0 0,4 0 0</inkml:trace>
  <inkml:trace contextRef="#ctx0" brushRef="#br0" timeOffset="68">23413 12015 7569,'-7'-47'136,"9"7"1,10 15 0,10 5-1,8 6 1,7 4 0,6 2-1,4 0 1,3 1 0,-1 0 25,2 2 1,-4 2 0,2 3 0,-3 0 0,-3 0 0,-2 0 0,-2 1 0,-3 1-1,-4 3-91,-6 2 1,-7-1 0,-4 3-1,-3-1 1,-5 2 0,-3 3-1,-2 4 23,-2 5 1,-6 3 0,-2 11 0,-6 2 0,-5 5 0,-3 5 0,-1 7 0,0 4-61,12-26 0,-1-1 0,-1 0 1,0 0-1,0-1 0,-1 1 0,1-1 1,0 0-1,-1-1 0,1 0 1,-12 28-1,2-1-161,2 0 1,9-8-1,-1-5 1,4-3-1,0-6 1,0-2-1,0-4 1,3-1-985,1-2 1,-3-6 1110,5-1 0,-11-5 0,1 2 0</inkml:trace>
  <inkml:trace contextRef="#ctx0" brushRef="#br0" timeOffset="69">24509 12255 7569,'-5'-18'113,"-3"4"0,0 10 0,-1 12 1,1 9-1,-1 5 0,-1 1 279,-1 0 1,-2 3 0,-1 4 0,-2 1 0,-2 6-1,-1 2 1,0 5 0,1-1-373,1-1 0,-2 1 0,4-6 0,1-3 0,1-4 1,2-2-1,0-2-815,-1-2 1,1-3 0,1-2 794,2-4 0,-7-2 0,2-1 0</inkml:trace>
  <inkml:trace contextRef="#ctx0" brushRef="#br0" timeOffset="70">24304 12175 7569,'-25'-36'126,"12"11"1,15 17 0,8 11-1,3 6 1,0 2-1088,-2 0 961,-5 6 0,10 1 0,-4 4 0</inkml:trace>
  <inkml:trace contextRef="#ctx0" brushRef="#br0" timeOffset="71">24326 12928 7569,'-5'0'183,"8"0"1,10 2 0,8 1 0,2 5 0,-3 2-184,-4 2 0,-9 4 0,-2 2 0</inkml:trace>
  <inkml:trace contextRef="#ctx0" brushRef="#br0" timeOffset="72">4820 16126 7569,'-12'-11'134,"7"2"1,4 5-1,5 8 1,2 6-1,2 7 1,-2 4 143,-2 5 1,1 9-1,-1-1 1,-2 3-1,-1 2 1,-1 3-1,0 4 1,0 2-1,0 3 1,-1 0-262,-3 0 0,3-2 0,-3-3 0,4-2 1,3-1-1,1-2 0,-1-3 0,3-4-317,1-2 0,3-7 0,2 1 0,-2-6 0,0-5 0,0-3 0,3-5 300,0-3 0,-6 2 0,-2 1 0</inkml:trace>
  <inkml:trace contextRef="#ctx0" brushRef="#br0" timeOffset="73">4614 16240 7569,'-18'-24'84,"8"-2"1,10 7 0,8-3 0,6-1 0,3 2 0,2 0 0,2 2 0,3-2 150,5-5 1,5 6-1,4-1 1,3 3 0,1 5-1,-1 4 1,-1 5 0,1 4-214,2 4 0,-4 3 1,-1 5-1,-3 2 1,-5 1-1,-3 1 1,-3 0-1,-3 2-101,-2 0 1,-3 7 0,-9-1-1,-3 4 1,-4 4 0,-4 1-1,-6 1 1,-6 0 71,-7 1 1,-8-5 0,1-1 0,-3-1 0,-1-2 0,1-4 0,1-3-144,1-3 0,10-4 0,-1 0 0,4-2 150,5-3 0,0 4 0,1-5 0</inkml:trace>
  <inkml:trace contextRef="#ctx0" brushRef="#br0" timeOffset="74">5882 15909 7569,'-22'-11'156,"4"-1"1,6 1-1,4 0 1,3-1 0,1 1-1,0-1 1,-1 2 226,-1 3 1,2 3 0,-2 9 0,-1 8-1,1 8 1,-3 8 0,-1 7 0,-1 6-305,-1 7 1,-8 12-1,9-28 1,-1 1-1,0 2 1,0 1 0,-1 0-1,1 1 1,-1 0-1,2 0 1,-2 0-1,1 0-108,1 0 0,1 0 1,4-4-1,2-1 1,-1 1-1,2-1 0,1 31 1,2-6-1,2-3 1,4-7-1,7-6-252,4-8 0,2-5 0,3-7 0,3-3 0,0-4 1,3-2-1,1-3 0,3-1-1884,1-1 2165,-4-6 0,9 3 0,-2-5 0</inkml:trace>
  <inkml:trace contextRef="#ctx0" brushRef="#br0" timeOffset="75">6304 16252 7569,'-11'-18'189,"1"-2"1,1 5 0,3 1 0,-1 1-1,1 5 1,-2 8 0,2 13 0,1 10-1,1 9 1,0 4-50,2 6 1,0 3-1,2 0 1,0 1 0,0 0-1,0-2 1,0-2-1,0-4-264,0-2 0,0-3 1,0-3-1,0-3 1,2-3-1,0-3 0,2-2 1,-1-2-976,-2-1 1,-1-7 1098,0 3 0,0-8 0,0 1 0</inkml:trace>
  <inkml:trace contextRef="#ctx0" brushRef="#br0" timeOffset="76">6007 16240 7569,'0'-24'3,"2"-2"0,3 8 0,6-1 1,7 1-1,3 0 0,4 1 1,1-2-1,6 0 213,5 0 1,0 5-1,4 0 1,3 3-1,-1 5 1,-1 1-1,-4 4 1,-3 5-194,-1 7 0,-8 5 0,-5 9 0,-4 1 1,-7 6-1,-5 5 0,-5 3 0,-5 4-54,-6 1 0,-6-5 0,-7 5 0,-1-2 1,-2-1-1,2-1 0,1-3 98,1-5 1,0 0-1,0-6 1,1-2-1,3-1 1,5-2-1,4-3 1,4-4-202,1-2 0,1-2 0,7 0 1,3 0-1,8-4 0,5-2 1,5-1-275,0 0 1,5 0-1,2-4 1,2 0 0,1 0 407,0 0 0,1 5 0,-1 1 0</inkml:trace>
  <inkml:trace contextRef="#ctx0" brushRef="#br0" timeOffset="78">7778 16149 7569,'-25'-18'438,"5"4"0,13 11 0,3 8-125,3 7 0,1 7 0,0 9 1,0 5-1,0 5 0,0 3 1,0 2-1,0 2-157,0 0 1,0 1 0,0 0-1,0-2 1,0-2 0,0-4 0,0-4-455,0-3 1,0-5 0,0-5 0,0-4-1,0 0-1488,0-3 0,1-7 1786,3-3 0,2-13 0,5-3 0</inkml:trace>
  <inkml:trace contextRef="#ctx0" brushRef="#br0" timeOffset="79">7606 16572 7569,'-5'-7'106,"4"1"0,-2 3 0,6 0 0,5-1 0,3-1 1,5-2-1,7 0-41,7-1 0,3 1 1,2-5-1,2 1 1,1-1-1,0 1 1,0-1-1,-1 2-339,-4 3 0,0-3 0,-7 2 274,0-2 0,3-2 0,0 1 0</inkml:trace>
  <inkml:trace contextRef="#ctx0" brushRef="#br0" timeOffset="80">7721 16023 7569,'-26'-5'501,"6"-1"0,10 0-271,11 2 1,14 3 0,8-1-1,7 0 1,7-2 0,6 1-1,4 1 1,3-1-449,-2 0 0,3-1 0,-2 4 0,0 0 0,-4 0 0,-3 1 218,-4 3 0,-2-3 0,-2 4 0</inkml:trace>
  <inkml:trace contextRef="#ctx0" brushRef="#br0" timeOffset="81">8497 15761 7569,'-11'-14'72,"2"2"0,5 6 0,8 4 1,5 2-1,2 0 0,1 0 1,-1 1 227,0 3 0,2 7 0,2 9 0,4 6 0,3 4 0,1 6 0,1 4 1,3 7-68,3 4 1,2 4 0,-17-26-1,0 1 1,-1 1 0,-1-1-1,-1 1 1,0-1 0,9 31 0,-3 1-243,-6 2 1,-6-1-1,-6 2 1,0-4-1,-3-3 1,-3-1-1,-7-1 1,-3-4-2386,-4-6 2394,-2-1 0,-1-9 0,0 3 0</inkml:trace>
  <inkml:trace contextRef="#ctx0" brushRef="#br0" timeOffset="82">9445 16138 7570,'11'0'130,"1"0"1,1 0-1,2 0 1,4 0-1,4 0 1,3 0-1,5-2 1,2-1 0,1-5-1,0-2 1,-1 0-1,-2 1 1,-5 1-1,-3 1 1,-4-1-1,-3 2-130,-4 1 0,0-4 0,-1 2 0</inkml:trace>
  <inkml:trace contextRef="#ctx0" brushRef="#br0" timeOffset="83">9456 16355 7569,'13'0'237,"2"0"1,6 0 0,3-2 0,4 0 0,1-3 0,4-3 0,4-3-176,5-3 0,2-3 1,3 3-1,0 0 1,0 3-1,-3 2 1,1 1-63,-1 2 0,2-4 0,-1 4 0</inkml:trace>
  <inkml:trace contextRef="#ctx0" brushRef="#br0" timeOffset="84">10713 15761 7569,'-18'-23'140,"4"6"0,10 9 1,7 9-1,2 12 134,-1 7 1,1 5-1,0 12 1,0 4-1,1 6 1,-1 3 0,0 5-1,-2 1-56,-2 1 1,0 2 0,2 0 0,1-5 0,-2 0 0,0-5 0,-2-1-373,0-3 0,0-8 0,0-3 0,0-7 0,0-7 0,-2-5-1034,-1-2 0,0-8 1188,-5-5 0,1-5 0,-5-7 0</inkml:trace>
  <inkml:trace contextRef="#ctx0" brushRef="#br0" timeOffset="85">10302 15852 7569,'-7'-23'64,"5"2"1,11 2 0,10 2 0,10 1 0,8-2 0,5-1 0,2 1 0,4 0 184,5 1 1,1 3 0,7-2 0,-2 5 0,1 3 0,1 5-1,-2 1 1,-3 5-240,-6 4 1,-2 2 0,-10 10 0,-4 2 0,-4 2 0,-10 2 0,-6 3-86,-8 1 0,-10 0 0,-7 3 0,-9-2 0,-10 2 0,-8 1 1,-6 1-1,-6 1 85,-3-1 0,-1-1 0,0-3 0,5-3 0,4-3 1,9-4-1,9-3-1170,9-6 1160,6-2 0,20-2 0,6-2 0</inkml:trace>
  <inkml:trace contextRef="#ctx0" brushRef="#br0" timeOffset="86">11638 15567 7569,'-18'-8'379,"3"-1"1,3 3 0,4 3 0,0 10-128,-1 5 1,-5 6 0,-2 6 0,-3 4 0,-3 6 0,-2 8 0,1 5 0,0 4-57,3 1 0,1 1 1,0 4-1,4-1 1,3-2-1,3-4 0,3 0 1,1-2-383,2-4 0,2-3 1,1-8-1,1-1 1,4-3-1,6-2 1,4-5-1,4-3-760,5-2 1,1-2 0,8-5 945,3-2 0,6-3 0,-2-5 0</inkml:trace>
  <inkml:trace contextRef="#ctx0" brushRef="#br0" timeOffset="87">11980 15875 7569,'-31'-39'-14,"5"6"178,11 9 0,8 16 0,7 13 0,0 9 0,0 9 0,0 6 0,0 5 0,0 4 170,0 4 0,0 3 0,-2 0 0,0 1 1,-2 0-1,0-2 0,0-2 0,1-4-600,0-2 1,2-7-1,1-3 1,0-3-1,0-4 1,0-3-2138,0-4 2403,5-5 0,-4-13 0,4-6 0</inkml:trace>
  <inkml:trace contextRef="#ctx0" brushRef="#br0" timeOffset="88">11843 15806 7569,'3'-17'185,"3"1"1,8 4 0,5 0 0,7 1 0,0 0 0,4-1-6,-1 1 1,5 3 0,4 2 0,0 1-1,0 2 1,-1 2 0,-3 1 0,-2 1-164,0 3 1,-6 2-1,-3 7 1,-6 2 0,-6 4-1,-3 3 1,-4 2 0,-4 1-104,-4 2 0,-8 5 0,-8-2 1,-5 2-1,-6 1 0,-3 0 1,-3 2-1,-1 0 249,1-4 0,3 2 1,4-3-1,3-1 0,4-3 1,5-2-1,6-1-87,3 0 1,6-5 0,1-2-1,5 0 1,9-2 0,6-3-1,6-3 1,5-3-341,5-3 0,4 0 0,-1-2 0,2-2 1,1-2-1,-1-2 0,-1-2-1931,1 1 2195,-3-1 0,-2-8 0,-6-2 0</inkml:trace>
  <inkml:trace contextRef="#ctx0" brushRef="#br0" timeOffset="89">12563 15635 7569,'-18'-29'310,"8"11"0,10 11 1,8 4-1,4 4 1,5 3-1,-1 4 1,2 3 44,0 4 0,6 4 0,6 9 0,3 7 0,3 6 0,3 9 0,-17-22 0,1 1 0,1 2 0,1 2-316,1 0 1,0 1 0,-1 0 0,-2 2 0,2-1 0,0 1 0,-2 0 0,0 0 0,-2-1 0,-1 0 0,-1-2 0,-1 0 0,-2-2 0,-1 0 0,6 30-1065,-8 0 0,-7 0 0,-7-5 1025,-3-3 0,-12 3 0,-8-4 0</inkml:trace>
  <inkml:trace contextRef="#ctx0" brushRef="#br0" timeOffset="90">13796 15978 7569,'7'-12'174,"2"-3"1,-4 0 0,0 1-1,1 1 1,-1 2 0,0-1-1,-2 4 1,-2 5 0,-1 11-1,0 9 1,-1 9 0,-2 4-1,-1 3 132,2 1 1,1 5 0,1-1-1,0-3 1,1-2 0,3-4 0,2-1-1,2-4-834,-1-3 0,-3-1 0,2-5 0,0-1 0,-4-1 528,-1-2 0,-6 1 0,-1-1 0</inkml:trace>
  <inkml:trace contextRef="#ctx0" brushRef="#br0" timeOffset="91">13579 16263 7569,'-17'-5'197,"5"-1"1,10-6-1,5 2 1,9 1 0,6 3-1,3 0 41,2-1 0,6 0 1,6-6-1,6-1 1,6-1-1,4 1 0,0 1 1,0 3-355,-3 2 0,3 0 116,-2 4 0,1-5 0,-5 3 0</inkml:trace>
  <inkml:trace contextRef="#ctx0" brushRef="#br0" timeOffset="92">14676 15681 7569,'-12'-23'-27,"6"1"1,1 5 0,1 4 0,0 4 0,1 1 0,-3 2 393,-1 2 1,2 4 0,1 5 0,3 8 0,1 9 0,0 7 0,0 5 0,0 3-121,0 1 0,5 5 1,1-2-1,2 1 0,-1-1 1,1 1-1,-2 0 1,-1 0-222,0 1 1,-3 0-1,3-1 1,-1-5 0,-1-4-1,1-5 1,0-3-602,0-3 1,0-6-1,-3 1 1,1-3 574,2-4 0,0-1 0,-4 2 0</inkml:trace>
  <inkml:trace contextRef="#ctx0" brushRef="#br0" timeOffset="93">14367 15647 7569,'0'-30'154,"7"4"0,5 5 1,10 4-1,7 0 1,6 2-1,1-2 1,4 0-1,2-2 1,4 0 119,6-2 1,4 6 0,0 2-1,-3 6 1,-3 3 0,-4 5 0,-4 6-1,-6 4-302,-4 4 0,-9 4 1,-9 7-1,-5 2 0,-8 1 1,-7 2-1,-11 2-136,-7 2 1,-8-1 0,-8-1 0,-7-1 0,-3-3 0,-2-1 0,3-3 0,2-1-218,6-1 0,9-5 1,7-3-1,5-2 381,5-2 0,12-4 0,4-2 0</inkml:trace>
  <inkml:trace contextRef="#ctx0" brushRef="#br0" timeOffset="94">15487 15430 7569,'-18'-12'279,"5"6"1,6 3 0,-2 6 0,-1 4 0,-3 5 0,-2 4 99,-4 7 1,1 6-1,-1 9 1,-1 4-1,-2 3 1,0 2 0,3 1-1,4 3-262,2 1 1,6-4 0,0 3 0,1-2 0,1 1 0,0-3 0,2-3 0,3-3-270,4-2 1,3-5-1,5-5 1,4-1 0,3-4-1,2-3 1,2-6-487,0-2 1,5-6 0,1 0-1,1-2 638,1-3 0,-1-6 0,5-2 0</inkml:trace>
  <inkml:trace contextRef="#ctx0" brushRef="#br0" timeOffset="95">15852 15692 7569,'-18'-29'141,"8"8"0,9 10 0,4 11 0,-1 11 0,-1 6 283,-1 5 1,0 7-1,0 5 1,0 6 0,0 2-1,0-1 1,0 1 0,0 0-344,0 0 1,0-5 0,0 1 0,0-4 0,2-3 0,0-5-1,2-3-847,-2-4 1,0-2-1,-1-7 1,2-1 765,0-2 0,-4-4 0,-5 2 0</inkml:trace>
  <inkml:trace contextRef="#ctx0" brushRef="#br0" timeOffset="96">15795 16001 7569,'0'-12'219,"0"1"0,1 1 1,3 1-1,5 2 1,5 2-1,5 2 1,3-1 18,0 0 0,8-5 1,3 3-1,5-2 0,2 0 1,2 1-1,-1-1 0,-4 2-1129,-6 1 1,0 0 890,-8 1 0,2-2 0,-7-6 0</inkml:trace>
  <inkml:trace contextRef="#ctx0" brushRef="#br0" timeOffset="97">15749 15738 7569,'-5'-23'107,"7"4"1,1 1 0,11 2 0,7 1 0,1-1 0,3 1-1,1 0 99,5-2 0,2 3 0,2-3 0,5 0 1,3 3-1,2 2 0,-1 1 0,-4 4 0,-3 2-492,-2 0 1,-2 3-1,-2-1 1,-6 1-1,-3 4 286,-3 1 0,-5 4 0,2 4 0</inkml:trace>
  <inkml:trace contextRef="#ctx0" brushRef="#br0" timeOffset="98">16412 15395 7569,'-7'-17'141,"4"0"1,8 7 0,5 1-1,4 1 1,0 1 0,-2-1-1,1 2 323,2 1 0,3-3 0,6 4 0,2 3 0,0 4 0,1 5 0,0 6 0,-1 5-233,0 3 0,-2 6 0,-3 2 0,0 3 0,-4 3 0,0 2 1,-4 4-1,-5 4-165,-4 3 0,-2-1 0,-4 4 1,-2 0-1,-4 0 0,-6 3 1,-5 0-425,-3-2 1,-5 3 0,1-4 0,0-2 0,2-4 357,1-7 0,1-3 0,-1-2 0</inkml:trace>
  <inkml:trace contextRef="#ctx0" brushRef="#br0" timeOffset="99">17040 16001 7569,'-11'-12'132,"5"2"0,6 2 1,8 3-1,6 0 1,5-1-1,3-2 0,0 1 1,3-1-1,0 0 1,3 1-1,1-1 0,3 2 1,1 2-1,0 3 1,-2 1-1,-1 0 0,-2 0-132,-3 0 0,-1 0 0,-1 0 0</inkml:trace>
  <inkml:trace contextRef="#ctx0" brushRef="#br0" timeOffset="100">18056 15578 7569,'0'-8'289,"-1"2"1,-1 2-1,-2 7 1,1 7-1,2 9 1,1 6 0,0 6-1,0 3 1,0 3-1,1 2 136,3 2 0,-3-3 1,4 3-1,-1-1 1,1-1-1,0 1 1,2-3-1,-1-2 0,2-1-600,-2 1 0,3-6 1,-4-1-1,0-3 1,1-2-1,-1-4-1971,1-1 0,-3-6 2146,-3 4 0,0-9 0,0-2 0</inkml:trace>
  <inkml:trace contextRef="#ctx0" brushRef="#br0" timeOffset="101">17874 15624 7569,'-7'-24'-129,"5"5"0,6 5 0,7 3 0,5 3 0,2 0 0,-3 0 1,-2 2 1,-1-3 0,-1 5 0,0 2 0,1 1-1,-1-1 1,1 0 0,-1-2 287,1 1 1,-1 2 0,0 0-1,1-3 1,-1-2 0,1-2-1,-1 2 166,0 1 1,2-4 0,1 2 0,3 1-1,0 1 1,5 1 0,2 0 0,4 2-148,1 1 1,2 2 0,3 1 0,0 3 0,-1 2 0,-2 2 0,-5 1-209,-2 1 0,-2 6 1,-4 1-1,-7 1 1,-6 1-1,-7 4 1,-10 4-1,-13 2 10,-13 1 1,-10-1 0,18-13 0,0-1 0,-1 0 0,0-1 0,-1-2 0,0-1-1,0-1 1,0 0 0,0-2 0,0 1-220,-29 10 0,5-3 0,8-2 0,10-4 238,9-3 0,10 2 0,2-4 0</inkml:trace>
  <inkml:trace contextRef="#ctx0" brushRef="#br0" timeOffset="102">18959 15452 7569,'1'-25'59,"3"1"1,3 4 0,5 1-1,2 1 1,1-1 0,-1 0-1,-3 1 1,-3 2 0,-6 3-1,-5 5 1,-9 8 0,-6 9-1,-3 8 469,-2 5 0,-5 14 0,-2 2 0,-3 6 0,-2 5 0,1 1 0,1 2 0,3 3-381,3 1 0,4 1 0,3 0 0,2 0 0,3 0 0,5-1 0,5-3 0,5-3-321,4-3 0,4-3 0,10-2 0,6-5 0,4-5 0,5-7 0,3-3 1,2-6-334,-1-3 0,1 1 0,-3-8 1,-2 2 506,0-1 0,-5-4 0,0 2 0</inkml:trace>
  <inkml:trace contextRef="#ctx0" brushRef="#br0" timeOffset="103">19290 15704 7569,'-29'-46'520,"7"12"0,12 7 0,9 11 1,6 8-263,1 8 0,-1 6 0,-5 11 1,0 6-1,1 7 0,2 7 1,1 5-1,0 1-168,1-1 0,0 1 0,4-4 1,-2 1-1,2-1 0,1-2 1,2-3-544,-1-3 0,-1-4 0,-2-5 0,-3-3 0,-1-4 0,-2-3 453,-3-5 0,-9-2 0,-8-5 0</inkml:trace>
  <inkml:trace contextRef="#ctx0" brushRef="#br0" timeOffset="104">19176 15567 7569,'11'-30'96,"6"6"0,3 7 0,5 0 0,6 3 0,2 1 0,1 2 0,0 0 262,0-1 1,-1 5 0,-1 0 0,-3 2 0,-1 4 0,-2 3 0,-2 6 0,-3 3-281,-2 5 1,-7 3 0,-8 7-1,-3 5 1,-4 3 0,-4 4 0,-10 4-219,-7 2 1,-5-2-1,-4-2 1,1-2 0,2-4-1,1 0 1,2-3-1,5-2 82,5-4 1,3-1-1,6-2 1,4-2-1,3-2 1,2 0-1,3-2 1,5 1-135,5-3 0,4-2 0,6 0 1,2-2-1,5-1 0,2-3 1,2 1-571,3-1 1,-6-2 0,1 2 761,-4-1 0,3 4 0,-3-3 0</inkml:trace>
  <inkml:trace contextRef="#ctx0" brushRef="#br0" timeOffset="105">19861 16172 7569,'0'-17'181,"-1"1"1,-2-6 0,-1 1 0,2-5 0,-1-1 0,1-5 0,-2-2 167,1-5 0,-2 3 0,1-7 0,2-3 1,1-2-1,1 1 0,1 4 0,1 4-234,2 4 1,5 6-1,-3 2 1,2 4-1,0 4 1,1 4-1,1 4-152,1 3 1,1 2 0,-1 3 0,2-1 0,2 2-1,4 0 1,1 2 0,1 0-91,-2 0 0,-2 6 0,4 2 1,-4 8-1,0 5 0,-3 6 1,-3 3 88,-3 6 0,-2-1 1,-3 7-1,1 1 0,-2 2 1,-1-1-1,-1-2 0,0-3-114,0 1 0,0-9 0,2 2 0,0-3 1,2-5-1,0-2 0,0-4-527,-1-4 1,6-2 0,-2-2 678,-1 1 0,4-1 0,-3 1 0</inkml:trace>
  <inkml:trace contextRef="#ctx0" brushRef="#br0" timeOffset="106">20443 15589 7569,'-17'-29'550,"6"8"0,10 11 0,4 10 1,-1 10-212,0 7 0,-2 10 0,0 5 0,-2 5 1,0 5-1,-3 2 0,-2 2 0,-2-1-423,-1 1 0,3-2 0,0-3 0,2-5 1,3-6-1,0-2 0,2-3 0,0-2-1056,0-4 1,0-2 0,0-6 1139,0 1 0,-5-1 0,-1 0 0</inkml:trace>
  <inkml:trace contextRef="#ctx0" brushRef="#br0" timeOffset="107">20329 15966 7569,'-6'-11'133,"2"0"0,3-1 0,2 2 1,4 1-1,5 3 0,5-1 112,3 1 0,3 2 0,5-2 0,5 1 0,2 2 0,1 1 1,0-1-1,-1-1-749,-2 2 0,0 1 0,-5 1 1,-3 0 503,-3 0 0,-1 0 0,4 0 0</inkml:trace>
  <inkml:trace contextRef="#ctx0" brushRef="#br0" timeOffset="108">20398 15658 7569,'-17'-23'192,"10"5"0,-1 3 1,8 2-1,6 2 0,6-2 1,2-1-1,2-1 17,3 1 1,4 2 0,4 0 0,2 2 0,1 1 0,1 3 0,-1 1 0,1 1-747,-1-1 0,-1 4 1,2-3-1,-5 2 537,-1 2 0,-3 0 0,1 0 0</inkml:trace>
  <inkml:trace contextRef="#ctx0" brushRef="#br0" timeOffset="109">20866 15270 7569,'-17'-23'362,"10"5"1,-1 3 0,6 2 194,2 2 1,5 6 0,2 5 0,5 9 0,2 8 0,2 10 0,2 6-462,2 5 0,-2 3 0,0 4 0,-2 2 0,-3 1 0,-4 3 0,-4 0-370,0 0 1,-4-2-1,2-3 1,-6 0-1,-4-2 1,-5-2-1,-2-4 1,-2-2-2883,-2-2 3156,-1 0 0,-4-5 0,0-1 0</inkml:trace>
  <inkml:trace contextRef="#ctx0" brushRef="#br0" timeOffset="110">21163 15761 7569,'0'-23'145,"6"6"0,7 5 0,7 4 1,6 3-1,-1 1 0,-1 0 1,-2 1 60,-3 0 1,2 2 0,-2 1 0,4 0 0,1 1 0,0 2 0,-3 2 0,-2 1-1102,-2 3 0,-3 0 895,2-2 0,-9 4 0,-2-5 0</inkml:trace>
  <inkml:trace contextRef="#ctx0" brushRef="#br0" timeOffset="111">21288 15944 7569,'-3'0'431,"6"0"1,11 0 0,7 0 0,2 0 0,-1 0 0,4 0 133,4 0 1,1 0-1,7 0 1,-3-2-1,0 0 1,-2-2-1,-3 1-565,-3 2 0,-3 6 0,-1 2 0</inkml:trace>
  <inkml:trace contextRef="#ctx0" brushRef="#br0" timeOffset="112">22179 15315 7569,'-1'-11'139,"-1"0"0,-1 0 0,4 5 1,4 6-1,2 8 0,-4 7 1,-1 8-1,-2 7 0,0 8 1,0 8-1,0 6 0,-2 4 1,0 0-1,-2-3 0,2-2 190,0-1 0,4-3 1,0 2-1,3-5 0,2-3 1,0-2-1,1-3 1,-2-3-1,-1-4-558,-2-1 0,2-6 1,-1-4-1,-2-1 1,-1-3-1,1-3-2203,1-3 2432,-1-3 0,3-10 0,-5-2 0</inkml:trace>
  <inkml:trace contextRef="#ctx0" brushRef="#br0" timeOffset="113">22431 15612 7569,'1'-34'109,"3"1"1,5 3 0,4 3 0,8 3 0,4 1 0,4 0 193,1 0 1,1 6 0,-3 1-1,0 4 1,1 1 0,-1 4 0,-1 4-1,-4 6-118,-3 4 1,-5 9 0,3 4 0,-1 5 0,-4 5 0,-1 0 0,-5 2-1,-3 2-186,-2 3 0,-4 6 1,-2-1-1,-4 2 1,-8 2-1,-5 0 0,-6-1 1,-2 0-128,-3-3 0,3-3 0,-1-5 1,-1 0-1,2-1 0,2-2 1,4-4 178,4-3 1,3-5-1,6-2 1,2 0-1,6-4 1,4-3 68,6-3 0,8-4 0,7 1 0,6-4 0,4-3 0,3-2 0,2 0 0,3-1-344,-1-1 1,-1 4-1,-6-4 1,-2 2-1,-6 3 1,-3 0 0,-3 1-2091,1-3 2314,-3 3 0,4-9 0,-3 4 0</inkml:trace>
  <inkml:trace contextRef="#ctx0" brushRef="#br0" timeOffset="114">23607 15521 7569,'-8'-19'277,"1"4"0,0 7 0,1 13 0,-2 12 93,-2 8 0,-8 5 0,-3 9 0,-4 2 1,-2 5-1,-1 2 0,-1 2 0,0-1-94,2 2 1,0-5-1,3 1 1,3-5-1,0-3 1,4-4-1,1-3-649,4-5 0,1-4 0,3-6 0,1-4 0,2-4 373,3 0 0,-5-9 0,1-1 0</inkml:trace>
  <inkml:trace contextRef="#ctx0" brushRef="#br0" timeOffset="115">23356 15338 7569,'-22'-26'1794,"11"8"-1901,12 13 0,8 9 0,2 7 1,2 2-1,1 2 107,1 4 0,5 2 0,-2 2 0</inkml:trace>
  <inkml:trace contextRef="#ctx0" brushRef="#br0" timeOffset="116">23493 16081 7569,'-7'1'855,"4"3"0,1 3 0,2 3 0,0 2 0,0-1-421,0 1 0,0 3 1,0 0-1,2 0 1,0 2-435,2 2 0,0 2 0,-4 2 0</inkml:trace>
  <inkml:trace contextRef="#ctx0" brushRef="#br0" timeOffset="117">4740 17485 7569,'-4'-11'103,"0"2"0,2 5 1,2 8-1,2 6 1,2 5-1,0 4 1,-1 3-1,3 2 1,-1 3-1,0 3 1,-1 5 190,1 3 1,-4-2 0,3 6 0,-2 0 0,1 0 0,1-1-1,-2-1 1,-1-2-396,-1-2 1,0 3 0,0-7 0,0-2 0,0 0 0,2-6 0,0-3 0,3-3-733,2-2 0,-4-4 1,5-6 832,1-1 0,1-1 0,1-4 0</inkml:trace>
  <inkml:trace contextRef="#ctx0" brushRef="#br0" timeOffset="118">4625 17520 7569,'-17'-36'105,"1"3"0,9 12 0,3 0 0,4 3 0,4 2 0,2 2 0,3 1 308,2 2 0,1-4 1,9-1-1,5 2 1,2 2-1,5 2 1,4 2-1,3 3-347,1 0 1,2 4 0,-5-2-1,-1 6 1,0 4 0,-2 3-1,-1 2 1,-4 0-303,-5 4 0,-3 1 0,-5 6 0,-5 1 0,-7 3 0,-5 4 0,-5 3 139,-7 4 1,-9 2 0,-10 6 0,-3 0 0,-3-2 0,-1-2-1,1-5 1,2-5-171,1-6 0,8-3 1,5-5-1,3-7 267,4-6 0,6-13 0,3-5 0</inkml:trace>
  <inkml:trace contextRef="#ctx0" brushRef="#br0" timeOffset="122">7458 17371 7569,'-22'-18'821,"3"4"1,5 7 0,5 7-591,6 6 1,-3 9 0,1 6 0,0 5 0,0 7 0,3 5 0,0 3 0,2 2 0,2 0-370,2-1 1,2-3 0,4-6-1,-1-1 1,-1-3 0,-1-1-1,1-4-939,-1-3 1,-3-5 0,3-4 1076,-2-1 0,-2-5 0,-3-1 0</inkml:trace>
  <inkml:trace contextRef="#ctx0" brushRef="#br0" timeOffset="123">7355 17725 7569,'-5'0'229,"5"0"0,6 0 1,4 0-1,3 0 20,2 0 0,1 0 0,6 0 1,6-1-1,4-3 0,4-2 0,0-3 1,2-1-669,-1-3 1,-5-1 0,-3 3 0,-1-1 418,-3 1 0,-5-1 0,-4 1 0</inkml:trace>
  <inkml:trace contextRef="#ctx0" brushRef="#br0" timeOffset="124">7469 17394 7569,'-10'-11'325,"8"-5"1,-6 1-1,5 1 1,5 3-1,1 2 1,5 2-66,2 2 1,3 0-1,2 3 1,4-2 0,4 1-1,5 2 1,5 1-1,5 0-465,3 0 0,1 0 0,2 0 0,-1 0 0,-1 0 0,0 0 205,-2 0 0,0-5 0,-6-1 0</inkml:trace>
  <inkml:trace contextRef="#ctx0" brushRef="#br0" timeOffset="125">8063 17166 7569,'-11'-12'991,"1"5"1,3 0 0,7 3-700,7 6 0,7 3 0,3 7 0,4 4 1,3 3-1,0 4 0,0 3 0,-1 6-242,0 5 0,-2 3 1,-2 6-1,-4 1 1,-3 2-1,-5 3 1,-3 3-1,-5 0-1079,-7-1 1,-4 5-1,-12-7 1029,-3 0 0,-2-2 0,-6-4 0</inkml:trace>
  <inkml:trace contextRef="#ctx0" brushRef="#br0" timeOffset="127">8726 17188 7569,'-4'-15'146,"0"0"1,0 1 0,0 1-1,1 2 1,-1-1 0,-1 1-1,-3 1 1,-2 2 0,-2 4-1,0 3 1,-3 4 0,-5 4-1,-2 10 166,-5 7 1,2 5 0,-5 5-1,4 1 1,3-1 0,4-1-1,4-1 1,5-3 0,4-1-469,5-3 0,4-6 1,4-2-1,9-3 0,5-2 1,6-3-1,2-2-140,0-5 1,7-2-1,-5-2 1,1-4-1,0 0 1,-2-3-1,-1-1 1,-2-1 295,-5-1 0,-5-4 0,-5-2 0</inkml:trace>
  <inkml:trace contextRef="#ctx0" brushRef="#br0" timeOffset="128">8840 17131 7569,'-5'-17'805,"-2"1"0,2 5-408,5 3 1,5 4-1,7 8 1,0 5 0,4 6-1,4 7 1,4 5 0,4 3-204,1 6 1,-2-2-1,2 5 1,-1 1-1,-4 1 1,-4 4-1,-4 1 1,-5-1-437,-3 1 1,-5 5-1,-6 1 1,-6 0 0,-5-3-1,-5-2 1,-4-1-1184,-4-1 1,2-4 1424,-6-3 0,1 3 0,-4-1 0</inkml:trace>
  <inkml:trace contextRef="#ctx0" brushRef="#br0" timeOffset="129">9662 17405 7569,'-23'-17'391,"7"0"0,4 6 1,8 1-1,7 2 1,6 4-1,5 3 0,6 1 1,6 0-241,4 0 0,8 0 0,3-1 0,1-2 0,-1-1 0,1 0 0,-1 1 0,-4-2-2876,-6-2 2725,2 5 0,-14-8 0,3 3 0</inkml:trace>
  <inkml:trace contextRef="#ctx0" brushRef="#br0" timeOffset="130">9662 17577 7569,'-9'0'360,"7"0"1,9 0 0,10 0-1,4 0-240,2 0 0,6-2 0,6-3 0,8-6 0,10-7 0,-22 7 0,1 1 0,4-1 0,0 0 0,1 1 0,0 0-550,2 0 0,0 1 430,-4 4 0,-2 1 0,-1-6 0,-1 0 0,19-3 0</inkml:trace>
  <inkml:trace contextRef="#ctx0" brushRef="#br0" timeOffset="131">11227 17086 7569,'-24'-17'199,"-2"4"1,12-2 0,3 4 0,2 3 0,1 3 0,1 1 0,-1-1 0,-1 0 0,-1 0 0,-1 3 0,-1 2 161,1 3 1,-2 4-1,-1 5 1,-1 4-1,1 4 1,3 4-1,2 4 1,2 0-452,2 0 1,1 0 0,6-3-1,2 2 1,4-2 0,6-2-1,7-3 1,3-2-152,2-2 1,10-2-1,-2-6 1,2-4-1,-1-3 1,-2-2-1,-2-3 190,-5-4 1,2-3 0,-2-3 0,-5-1 0,-4 0 0,-5-2 0,-1-2 0,-4-2-38,-3-2 0,-4 0 0,-4 0 0,-5 0 0,-5 0 1,-6 2-1,-5 2 0,-7 5-245,-5 5 1,-2 4 0,-4 7 0,2 6 0,2 7 0,3 5 0,4 3 332,6 0 0,7 5 0,-3-4 0,4 4 0</inkml:trace>
  <inkml:trace contextRef="#ctx0" brushRef="#br0" timeOffset="132">10998 17451 7569,'-1'6'462,"-3"-2"1,-3-2 0,-4-1 0,0 3-33,0 3 1,-1 3 0,1 3 0,-1 2-1,1 6 1,0 3 0,0 4 0,4 0-443,3-1 1,3 4 0,1-4 0,1-2 0,3-1 0,5-2 0,5-2-331,5-1 0,7-9 0,5 0 0,3-3 0,3-5 0,2-2 1,2-5-1,2-5 227,1-4 1,1-5-1,-2 2 1,-3 0-1,-1-5 1,-6-2 0,-6-4 146,-2-1 1,-8 2-1,-3-2 1,-5 0-1,-6 0 1,-7-2-1,-9 2 1,-8 2-143,-9 3 1,-8 4 0,-4 3 0,-3 7 0,-3 5 0,-2 8 0,2 7 0,2 8 109,4 3 0,3 2 0,5 0 0</inkml:trace>
  <inkml:trace contextRef="#ctx0" brushRef="#br0" timeOffset="133">11992 16937 7569,'-34'-28'122,"4"5"1,5 1-1,5 5 1,5 6 0,2 2-1,0 2 1,-2 2 0,-3 3-1,-1 1 144,0 1 1,0 2 0,-5 6-1,-1 8 1,-3 10 0,-2 7 0,0 5-1,1 2 1,3 2-80,6-1 0,5 3 0,7-3 1,5-2-1,4-5 0,6-6 0,10-4-325,7-1 1,5-5-1,8-4 1,4-5-1,4-7 1,3-4 0,2-7-1,-2-4 24,-3-2 0,-2-5 0,-9 1 0,-5-4 0,-5-3 0,-6 0 0,-6-1 0,-7 0 45,-4 1 0,-7-6 1,-5 3-1,-4-2 0,-3 2 1,-2 3-1,-3 4-276,-3 6 1,1 4-1,-1 5 1,2 4-1,1 7 1,1 7 0,2 8-1,2 7 345,2 4 0,0-2 0,0 5 0,-2-4 0</inkml:trace>
  <inkml:trace contextRef="#ctx0" brushRef="#br0" timeOffset="134">11752 17405 7569,'-8'-3'343,"1"-1"0,-2 0 0,-1 0 0,-3 0 0,-2 2 0,-4 1 97,-3 1 0,-4 8 0,-2 5 0,-1 5 1,-2 5-1,2 2 0,4 0 0,3 1-467,3 1 0,5-3 1,0 2-1,5-2 1,5-1-1,3 0 1,2-1-1,4-2-331,7-1 0,4-6 1,8-1-1,3-4 1,4-3-1,3-4 1,3-3 146,1-6 0,4-2 0,-3-3 0,0-2 0,1-4 1,-4-3-1,-1 0 0,-6-1 250,-6 0 0,-3-4 0,-9 1 0,-4 0 0,-5 2 0,-3 1 0,-4 1 0,-7-1 6,-5 0 0,-10 5 1,-5 4-1,-3 5 0,-3 5 1,2 3-1,4 4-234,6 4 0,3 2 1,5 10 188,7 2 0,-1 0 0,6 2 0</inkml:trace>
  <inkml:trace contextRef="#ctx0" brushRef="#br0" timeOffset="135">12666 17029 7569,'-17'-30'431,"8"5"0,-2 10 0,1 8 0,-2 9 1,-3 7-48,-4 4 0,-4 12 0,-3 9 0,-4 6 1,0 5-1,1 2 0,0 1 0,1 2-321,0-2 0,-3 3 0,5-3 0,0-1 0,2-3 0,1 1 0,0-4-477,1 0 0,4-4 0,3-7 0,3-3 0,3-4 0,3-4 1,1-4 413,2-2 0,2-2 0,1 1 0</inkml:trace>
  <inkml:trace contextRef="#ctx0" brushRef="#br0" timeOffset="136">12335 17051 7569,'-18'-16'2300,"6"10"-2344,9 2 0,3 8 0,3 8 0,5 2 1,2 3-1,3 0 0,2 4 44,4 0 0,3 7 0,0 1 0</inkml:trace>
  <inkml:trace contextRef="#ctx0" brushRef="#br0" timeOffset="137">12620 17657 7569,'-11'-12'1511,"4"5"0,2 0 1,1 1-645,1 0 0,-2 3-867,1-1 0,-3 3 0,-4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6544 12689 7569,'5'-7'-469,"-3"-3"1,6 8 380,-4-6 269,0 5 69,-4-7-125,0 9 22,0-4 13,0 0-2,0 4-75,0-5 1,-1 6-4,-3 0 80,3 0-235,-4 0-18,5 0 130,0 6 1,0-4 1,0 6 0,0-4-2,0 3 0,0-3 77,0 4 1,0-5-75,0 5 0,3-4 67,1 3-66,0 1 1,0 3-8,0 1 0,1-5 19,-2 1-29,-1 0 0,7 3-11,-6 1 0,3-2 18,-3-3 0,-1 3-2,1-2 1,0 2-1,1 2 0,-3-1-15,3 0 1,-3 1-4,-1-1 0,4-3-8,0 0 1,1-2 55,-1 2 4,-3 2 36,9-9-52,-4 9 40,6-9-60,-1 9 1,-3-8-17,-1 2 1,-3-2-3,4 2-30,-6-3 1,9 9-11,-5-3 5,5 4 0,-1-3 27,-2-1 1,2-4 101,-2 1 0,-2-3-97,2-1 1,-1 0 60,5 0 1,-1 0-47,1 0 1,-5 0 1,1 0 0,0 0-3,3 0 1,-3-4-3,-1 0 0,1-1-39,3 1 0,1 3 63,-1-3-103,0-2 1,1 3 61,-1-4 1,-1 3-46,-2-4 1,2 5 41,-2-5 0,-2 4-3,2-3 1,-4-1 13,3-3 0,0-1 3,0 1 1,2-4-7,-5-1 1,3-3-7,-3 4 1,1-1-26,-1 0 0,-3 2 29,3-5 0,-1 5-63,1-1 0,-3-1 37,3 0 0,1 1-7,-1 4 1,-1-4 20,-3-1 0,0 1 2,0 4 0,0-1 165,0 1-168,0-1 1,-3 1 34,-1 0 1,-1 4-10,1 3-123,3-2 43,-4 5-18,-1-4-27,5 5-27,-4 0-1191,5 0 1079,5 0 1,-4 5 246,3 2 0,-2 9 0,-2 1 0</inkml:trace>
  <inkml:trace contextRef="#ctx0" brushRef="#br0">7024 16389 7569,'0'-11'0,"-1"-1"-765,-3 1 526,2-1 1,-4 2 366,2 2 7,3-2 1,-5 8 128,2-6-23,3 1 0,-8-1 210,5 0-284,0 6 1,3-3 121,-3 5-3,3 0-361,-4 0 133,5 0 0,0 5 3,0 2 0,0 4-25,0 0 1,0 4-37,0 0 0,-4 4 51,0-3 0,0 3-91,4-4 1,0 4 53,0-4 0,2 4-77,1-3 1,-1 3 63,1-4 0,3 1-12,-3-1 0,6-2-19,-1 2 0,-2-2-4,2-1 1,-1-1 2,5 0 0,-1 0 21,1-4 1,-1 3 12,1-2 0,-1-2-10,0 2 1,5-6 98,-1 2 0,1-3-10,0-1 0,-4 0 65,3 0 0,2-1-81,-2-3 1,2-2 12,-2-5 0,-2-1 31,2 1 1,1-6-47,0-2 1,0 1-51,-1-1 0,-2 0 61,2-3 0,-2 3-125,-2 0 1,-3-1 47,0-2 0,-2 0-7,1 3 0,0-3 2,-3 3 0,-3 2-76,3-2 1,-3 3 67,-1-3 1,0 5 10,0-1-15,0 2 0,0 2-2,0 0-94,-5 4 57,4-3 1,-6 9-265,3-3 131,3 3-241,-4 1-1188,5 0 1620,0 10 0,5-2 0,2 8 0</inkml:trace>
  <inkml:trace contextRef="#ctx0" brushRef="#br0">5905 17246 7569,'0'-12'-208,"0"1"-216,0 4 452,0-3 0,0 8 233,0-6-82,0 5 19,0-2 96,0 5-254,-5 0 0,2 5-61,-5 3 1,2 2 83,-2 2 1,-2-1-97,3 1 1,-4 3 68,0 0 1,3 5-33,1-1 1,-1 3 39,-3 1 0,-1 1-6,1 2 1,3 0 4,1 4 0,-1 1 10,-3 3 0,3-4-36,0 1 1,5-2 22,-5 2 1,6 2-52,-2-3 0,2-2 49,2-1 1,0 1-4,0-2 1,4 0 24,0-7 0,5 1-1,-1-5 0,2 0-22,1-3 0,4-1 12,1 1 0,0-1 55,-1 0 1,-2 0-51,2-4 0,-2 2-47,-2-5 0,1 4-13,-1-5 1,-1 2-23,-2-1-8,2-3-38,-9 10-97,10-10 132,-10 9 1,4-7-466,-5 4 313,5-4 0,-4 3-715,3-2 906,-3-3 0,-1 4 0,0-5 0</inkml:trace>
  <inkml:trace contextRef="#ctx0" brushRef="#br0">6224 17325 7569,'0'-7'0,"0"-1"-160,0 1 163,0 0 0,0-3 151,0 2-211,0 3 21,0-5 256,0 9-218,0-4 0,-1 5 120,-3 0-136,3 0 1,-5 0 33,2 0 1,3 1 6,-3 3 0,-3 2-74,0 6 0,0-1 81,0 1 0,3 4-27,-4 3 1,2-1 16,-1 1 1,-4 0 31,4 4 1,-3 5-25,-2 2 1,5-1 5,-1 2 1,2-1 8,-2 5 0,-2-5 3,2 0 0,3 0-19,1 0 0,3-2 7,1-5 1,0 0-81,0 0 1,1-6 71,3-1 0,2 0-80,6-1 1,1 0 42,2-3 0,-2-4-6,2-1 0,-3-1 6,0 2 0,-1 2-5,1-2 1,-2-2 4,-3 2 4,4-1 0,-9 5-102,6-1 0,-6 1 59,2-1 1,-1-3-232,0-1 1,-1 1-48,2 3 0,-2 0 324,2-4 0,2 8 0,6-2 0</inkml:trace>
  <inkml:trace contextRef="#ctx0" brushRef="#br0">6339 17463 7569,'-5'-12'-404,"3"1"-44,-8 4 219,9 2 582,-4 5-239,5 0 1,4 2 46,-1 1 1,2 4-56,-1 4 0,-2 2-45,1 2 1,2 4 20,-1 8 1,0 2 13,-4 5 1,0-2 18,0 2 0,0-6-15,0 6 0,0-6-136,0 3 1,4-6 56,0 2 1,-1-7-130,-3-1 1,0-5 23,0 1 0,4-2-68,0-2 0,0-3-37,-4 0-163,0-6-308,5 3 660,-4-5 0,4 0 0,-5 0 0</inkml:trace>
  <inkml:trace contextRef="#ctx0" brushRef="#br0">6281 17485 7569,'-11'-17'0,"5"-4"-443,2 6 194,3 0 1,2 3 392,3 1 0,2 0-41,5-1 1,1 5 108,-1-1 1,5 0-73,-1-3 1,4 5 139,-4 2 1,4-1-68,-4 1 1,4 0-127,-3 4 0,3 1-41,-4 3 1,1-1 17,0 4 1,-4 1-111,3 3 0,-3 1 73,-4-1 1,0 1-72,-4-1 0,0 5 62,-4 4 1,0-3-151,0 2 0,0-1 23,0 1 0,-5 3-39,-3-3 1,-3 2 129,-4 2 0,2-1-14,-2-3 0,-2 2 33,2-2 0,0-2 96,3-2 0,1-2 20,0-2 0,3-3-8,0-1-49,6 1-12,-3 3-27,5 1-2,5-1 0,1-1-11,6-2 0,0 1 57,3-5 0,-2 3-20,2-3 0,-2 4 93,-2-4 0,1 3-102,-1-3 1,1 5-102,-1-1 1,-3-2 52,-1 1 1,0-3-128,0 4 0,2-4 19,-5 3 0,4-3-214,-5 4 0,5-4-175,-4 3 0,5-3-16,-2 4 525,-2-1 0,6 0 0,-5-2 0</inkml:trace>
  <inkml:trace contextRef="#ctx0" brushRef="#br0">6773 17531 7569,'-6'-6'-172,"5"-4"418,-4 8 78,5-3 41,0 0 137,0 4-606,0-4 194,0 5 26,0 5 1,0 1-112,0 6 0,0-1 44,0 0 1,0 2 13,0 2 1,0-1-2,0 5 0,1 0 3,3 4 1,-3-4-97,3 0 1,3-3 78,0 3 0,0-5-98,0 1 0,1-3 61,3 0 1,1-1-41,-1 1 1,2-5 23,2 1 0,-2-6-1,2 2 1,-2-2 34,-2-2 1,0 0 71,1 0 0,-1 0 36,1 0 1,-1-6-54,1-1 0,-1-3 83,0-2 0,1 0-56,-1-4 1,1 2 58,-1-5 0,-3 3-30,-1-7 1,-4 3-32,1-7 0,-3 2-39,-1-2 0,0 3-137,0-3 0,0 3-131,0 1 0,0 4 111,0 0 1,0 5-95,0-1 1,0 6-95,0 2-1,0 4-41,0-2-294,0 5 1,0 5 610,0 3 0,-5 7 0,-1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9:11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74 7569,'-14'0'0,"6"-2"30,3-3 1,2 4 336,-2-4-114,3-3 114,-4 6-289,6-4-10,0 6 1,4 6-129,1 4 0,2 4 37,-2 6 0,-2 4 151,7 10 0,-7 0-76,2 10 0,1 3 10,-1 11 1,0 2-65,-5 3 0,1-1 32,4 6 1,-3-11-76,3 1 0,1-10 85,-1 1 1,5-5-21,-5-5 1,4-5 8,-4-10 0,0 2-17,-5-7 0,5 1 29,0-6 7,0-6-111,-5-1 88,0-7 0,1 0 81,4 0 0,-2-7-121,7-2 1,6-12-9,9-8 1,2-5-43,2-5 1,1-3-144,-1 3 1,-5-3 33,0-2 0,1 2 131,4 3 1,-2-2 76,-2 7 0,2-5-89,-3 5 0,-1-1 161,1 1 0,-1 3-39,1-3 0,4 8 65,-4 2 0,-3 6-55,-1-1 0,-4 2-14,-2 3 1,1 4-21,0 0-27,-7 7-229,5-3 1,-12 7 75,4 4 0,-5 10 60,-5 9 0,-4 10 64,-11 5 0,-1 3 77,-3 2 1,-2 4-76,6 1 0,-4-2 9,5-8 1,-1 1 139,6-6 1,4-1-75,0-9 0,7 2 47,-2-7 1,4 1-24,1-6 0,0-4-44,0 0 0,0-5 8,0 4 0,6-4-6,4 5 0,4-7 20,6 2 1,7-3-2,7-2 1,7 0-117,-2 0 0,3 0 59,1 0 0,0 0-628,-5 0 1,3 0 619,-7 0 0,0 0 0,-5 0 0</inkml:trace>
  <inkml:trace contextRef="#ctx0" brushRef="#br0" timeOffset="679">1633 190 7569,'-8'-14'-1123,"0"-1"864,3 1 259,4 6 121,-6-5 1,7 5 215,0-7 1,0 5-20,0 1 0,0 4 157,0-5 36,0 7-207,0-4-143,0 7-106,0 0-142,0 7 1,0 1 154,0 6 1,0 9 1,0 6 0,0 7 28,0 8 0,0-1-28,0 1 0,5 1-96,0 4 0,5-4 49,-6 4 1,6 0-116,-5-6 0,5 4 30,-5-8 0,6-3-55,-1-2 1,-2-5 43,1-5 1,-4 2-5,5-6 0,-5-1-148,5-4 0,-7-6 31,2 1 1,-4-5-211,-1 5 0,0-1-32,0 6 436,0-7 0,-6 11 0,-2-2 0</inkml:trace>
  <inkml:trace contextRef="#ctx0" brushRef="#br0" timeOffset="993">2450 190 7297,'8'10'-4,"-3"0"1,-2 1 197,2 9 0,-2 2-15,7 7 1,-6 2 230,6 3-293,0-3 1,0 10-7,-1-7 1,-1 4-94,2-4 0,3 0-91,-3-4 0,-4-6 68,-1 0 1,2-6-60,-2 1 1,-1-2 23,-4-3 1,0 1-386,0-1 1,-1 1 424,-4 0 0,-10 6 0,-7 1 0</inkml:trace>
  <inkml:trace contextRef="#ctx0" brushRef="#br0" timeOffset="1384">1998 278 7569,'0'-20'152,"0"1"-176,0 6 1,6 2-72,4 6 0,9-5 96,6 5 1,4-4 227,5 4-150,3-7 0,15 9 56,6-7 0,-4 6-126,4-6 0,-3 7 55,3-2 1,-4-2-53,-1 2 0,-11-1 75,2 1 0,-10 3-62,0-2 0,-8 2 13,-2 2 1,-6 0-20,2 0 1,-3 0 2,3 0 1,-7 0 2,6 0 1,-11 0-1,7 0 0,-4 0-70,4 0 1,-1 2 59,1 2 1,-2 9-43,-3 7 1,1 7 33,-6 3 0,5 5 90,-6 9 1,3 4-136,-2 1 1,-4 8 0,4 1 0,2-1 27,-2 1 1,4-6-2,-4-8 1,5-7 110,-5-3 0,4-8-19,-4-2 89,7-6 1,-9 1-2,7-9-312,-7 3 0,5-10-504,-3 7 63,-4-7 1,6 5 583,-7-3 0,0 3 0,0 7 0</inkml:trace>
  <inkml:trace contextRef="#ctx0" brushRef="#br0" timeOffset="1671">3616 74 7569,'-15'-29'298,"1"6"-345,6 8-105,1 9 0,7 9 81,0 7 1,2 1-66,3 14 1,-4 5 477,4 9 1,2 5-203,-3 4 1,6 11 108,-5 9 0,5 1-91,-5 0 1,6-5-27,-1-5 1,-2-6-24,1 1 1,-4-14 4,5-1 0,-5-3-115,5-7 1,-6 1 54,6-10 1,-5 1-265,5-2 163,-7-2-1027,10 4 590,-11-7 484,4-6 0,-12 5 0,-3-5 0</inkml:trace>
  <inkml:trace contextRef="#ctx0" brushRef="#br0" timeOffset="1862">3106 803 7569,'-7'-15'0,"5"1"1027,-2-1-603,2 7 0,4-3-128,2 6 1,6-5-159,10 5 0,2-6-164,7 1 33,7-3 1,3-2-204,10 1 1,1 1 211,3 3 1,2-1-767,-6 6 0,1-5 175,-1 5 575,-4 1 0,-1 4 0,-9 0 0</inkml:trace>
  <inkml:trace contextRef="#ctx0" brushRef="#br0" timeOffset="2310">4345 919 7241,'5'-9'707,"-1"-1"0,1 5-383,-5-5 1,0 5-94,0-4 1,-5-1 0,1-5-95,-1 1 1,0-1 30,0 1 1,-2-6 22,3 1 0,2-7-129,-3 2 1,4-2 79,1 1 0,-5-4-187,0 0 1,0-2 52,5-8 1,2 1-157,2-6 1,0 0-1,5 0 1,-4 1-118,5-1 0,-2 0 99,2 0 1,1 7 75,-6 3 0,5 10 51,-5 4 1,-1 9-95,-4 1 241,0 7-206,0-3-109,0 6 0,2 8 94,3 6 0,-3 4 154,2 11 1,4 4-58,2 10 0,3 1-43,2 0 0,-1 4 22,1 1 0,4 5-22,1-6 0,4 1 107,-5-6 0,3-4-72,-3 0 0,-3-6 184,4 1 0,-4-10-106,-2-5 1,1 2-108,0-1 1,-1-1-285,1-4 0,-2 4-46,-4 1 74,4-1 0,-9-3 309,5 4 0,-5-4 0,2 5 0</inkml:trace>
  <inkml:trace contextRef="#ctx0" brushRef="#br0" timeOffset="2530">4141 788 7569,'-30'-29'0,"9"1"1280,7 4-273,6 10-517,1 1-496,6 11 1,-4-5 127,10 7 0,3-4-79,6-1 1,9 0 6,6 5 1,7 0-183,7 0 0,6 0-480,0 0 444,-1 0 1,1 0-303,-1 0 1,-1 0 182,-8 0 1,2 5-722,-7 0 1008,6-1 0,-2 3 0,5 1 0</inkml:trace>
  <inkml:trace contextRef="#ctx0" brushRef="#br0" timeOffset="3213">5146 278 7569,'-8'-28'307,"-5"11"0,12-16-269,-4 14-110,3 6 199,2 0 16,7 11 10,-6-4 34,6 6 0,-7 1-190,0 4 1,1 3 50,4 7 0,-1 6-68,5 3 0,-5 10 68,0 5 1,3 8-85,-2 2 1,4 6 74,-4-2 0,2-3-92,-2-1 1,-4-9 54,4-1 0,2-8-9,-3-2 1,3-1 29,-2-9 1,-4 1-3,4-6-356,-3-6 205,-2 5-229,0-11 218,0 4 1,-2-7-55,-3-4 0,2-3 86,-7-7 1,6-1 42,-6-3 1,2 1 77,-2-6 1,-1-6-66,6-4 0,-2-6 224,3 1 1,0 2-64,-5-2 1,5 5 108,-1-5 1,-1 11 75,1-1 157,0 10-79,5-2-280,0 13 1,2 1-84,3 7 0,4 12 78,11 2 1,3 12-93,6 3 62,6 7 0,1 8 28,3-1-142,9 1 0,-9 0 54,10-1 0,-4 0-106,-1-5 0,0-2 182,0-7 1,-2-1 94,-4-4 0,3 0 21,-7-9 0,5 3-96,-5-8 1,0-4 189,-5-1 0,-1-4-30,-4-1 1,2 0 147,-7 0 0,-1-6-87,-8-4 0,1-8 155,-6-1 0,0-12-176,-5 2 1,0-5-214,0 0 0,0-2-254,0-2 1,-2-5 173,-3 5 0,4-5-447,-4 0 1,-2-1 268,3 0 1,-3 5-95,2 0 0,4 9 64,-4 1 0,3 1-446,2 9-11,0-1 324,0 6 1,0 4-731,0 0 372,0 7-49,0-4 1,0 9 33,0 3 715,0 3 0,0 13 0,0 2 0</inkml:trace>
  <inkml:trace contextRef="#ctx0" brushRef="#br0" timeOffset="3485">6254 161 7569,'8'-14'0,"-3"-1"0,-1 1 45,0-1 0,-2 5 275,3 1-211,3 5 0,-6-4 81,2 3 0,0 4 189,1-4-313,-4 3 0,6 9-181,-7 2 0,0 6 79,0 4 1,5 4 113,-1 6 0,6 7-83,-5 3 1,1 1 78,-1-1 1,-1 3-196,5-3 1,-4 3 52,5 2 0,-2-2-335,2-3 1,1 3 120,-6-3 0,5-3-25,-6-2 0,1-4 307,-5 0 0,7-1 0,1 0 0</inkml:trace>
  <inkml:trace contextRef="#ctx0" brushRef="#br0" timeOffset="3935">6604 1021 7569,'8'0'-116,"0"-5"64,-3 1 0,-3-8 295,3 3 1,1-4-61,-1-2 1,2 0 198,-3 1 0,0-2-93,5-4 0,-4 2 19,5-6 0,-7 0-60,2-5 0,2 4-153,-3 1 1,3-5-58,-2-5 1,-4-2-93,4 2 0,2 0-26,-2-9 1,4 2 73,-4-8 1,2 4-165,-3 1 0,0 1 50,5-1 1,-5 2-13,1 3 1,-2-2 136,2 7 1,-4 5 157,4 5-155,-3 6 0,-1 2 46,4 6-146,-3 7 118,4-4 1,-4 19-302,3 2 1,3 12 72,6 3 0,-4 5 205,0 5 1,3 8-88,1-3 1,9 5 143,-8-1 1,2-2-39,-2 2 1,5-4 31,-1-5 0,2 1 0,-2-6 1,2 2-44,4-2 0,-3-8 6,-2 3 1,-2-3-11,6 3 0,-8-6-186,-1-4 1,-1 2-66,-4-1 1,1 4-68,-1-5 1,-3 1 21,-7-6 1,4 6-89,1-1 0,-1 2 377,-9-1 0,-3-4 0,-7 5 0</inkml:trace>
  <inkml:trace contextRef="#ctx0" brushRef="#br0" timeOffset="4144">6765 876 7569,'-13'-12'0,"3"-2"0,-1-4 1540,6 3-417,0 7-508,5-5-416,0 12 1,1-6-264,4 7 1,5-5 110,9 0 0,6 1 6,9 4 1,3 0 82,7 0 1,4 0-477,1 0 1,4 0 53,-4 0 0,4 4-261,-4 1 1,4 7 546,-4-3 0,0-2 0,-6-1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9:18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2682 161 7569,'0'-37'0,"2"1"420,3 7-194,-4 7 0,12 5 46,-3 8-245,-3 5-4,-1-2 25,-6 6 1,0 8 132,0 7 0,0 7-8,0 12 0,0 5-89,0 10 0,0-2 82,0 6 1,0 1-136,0 4 1,0 0-7,0 1 0,0-1 136,0 0 1,0-4-306,0-1 1,0-11-34,0 2 0,2-10-1,3 0 1,-2-3 61,6-2 1,-4-6-110,5-4 0,-5-3-113,5-1-129,-7-1 262,10 1 0,-12-5 205,4-1 0,-3-5 0,-2 2 0</inkml:trace>
  <inkml:trace contextRef="#ctx0" brushRef="#br0" timeOffset="375">3601 249 7569,'9'-28'0,"1"4"0,-5 4-30,5 11 1,-7-4-145,2 3 985,-4 4-571,-1-7 0,-3 11-66,-7-3 0,-1 5-87,-13 5 1,0 5-81,-6 9 1,-4 5 64,0 10 1,-6 0-85,1 10 0,2-2 81,-2 12 0,5-6-27,-5 6 0,7-6-66,-2 6 0,9-6 53,6 6 0,3-7-4,1 1 0,7-7 18,3-2 1,3-2 165,2 2 1,9-5-103,5-10 0,9 4 231,11-4 1,-2-3-80,7-1 0,5-4 12,4-2 0,1-4-81,-5 0 0,0-7-6,-1 2 1,1-3-349,0-2 1,-1 0 151,1 0 1,0 0-710,0 0 1,-5-2 376,-1-3 0,-5-1 344,1-4 0,-3-10 0,-2 4 0</inkml:trace>
  <inkml:trace contextRef="#ctx0" brushRef="#br0" timeOffset="-1476">146 336 7569,'-10'0'0,"0"0"-52,1-6 68,1-2 1,1-2 343,7 0-63,0 7-124,0-10 0,0 10 187,0-7 67,0 7-40,0-4-405,0 7 0,0 8 87,0 7 1,0 3-42,0 11 0,2-3 45,3 8 0,-4 8-119,4 2 0,2 4-12,-3 1 1,6-2 35,-5 6 1,5-6-11,-5 2 1,4-4 67,-4-1 0,5-7-91,-5-3 1,4-5 64,-4-4 1,0-4 120,-5-7 0,5 1-33,0-1 0,0-4 58,-5 0-141,0-7-3,6 4 1,-4-6-60,3 4 1,-2-3 86,2 3 0,-2-4-54,7-1 1,-1 0 28,6 0 0,0 5-69,-1 0 0,7 0 92,4-5 0,2 0 80,2 0 0,5-5-65,0 0 0,7-5 93,-2 5 0,3-6-225,1 1 0,-4 2 80,0-1 0,-5 4-130,5-5 0,-7 5 58,3-5 0,-10 7-344,0-2 0,-7-1-17,1 1 1,-4-1-796,-6 1 1227,4 3 0,-11-11 0,4 5 0</inkml:trace>
  <inkml:trace contextRef="#ctx0" brushRef="#br0" timeOffset="-1239">44 803 7569,'6'-21'0,"2"4"272,7-2-112,6 3 0,3 1-83,10 1 0,-1 4-24,6 0 1,-2 2-28,2-2 0,3 2-105,-3 3 1,-2 4 45,2-4 0,-7 2-141,2-2 1,-3 3-64,-2-3 152,-6 4 0,-2 1-36,-7 0 0,1 0-423,0 0 544,-7 0 0,5-7 0,-5-1 0</inkml:trace>
  <inkml:trace contextRef="#ctx0" brushRef="#br0" timeOffset="-1023">0 292 7569,'16'-21'292,"4"-3"0,9 1-46,10-1 1,8 6-142,1-1 0,7-2 78,-1 1 1,2 1-112,3 4 1,4 1 81,0-1 0,0 2-246,-4 4 0,-1-3-144,0 7 0,-1-4-188,-4 4 0,2 0-287,-6 5 711,-7 0 0,0 6 0,-4 2 0</inkml:trace>
  <inkml:trace contextRef="#ctx0" brushRef="#br0" timeOffset="-743">1458 74 7501,'6'14'223,"-4"6"-94,3-1 0,-2 9 0,2 1 1,-4 8-106,4 12 0,-3 3 64,-2 6 1,5 5-86,0 0 0,0-4-38,-5-6 4,6 0 1,-3-6 71,7-3 1,-5-10-7,5 0 0,-6-10-52,6-4 0,-5-1 64,5-4 1,-7 3-158,2-9 0,-4 0-36,-1 0-303,7-5 1,-5 4 448,2-4 0,-8-2 0,-5 5 0</inkml:trace>
  <inkml:trace contextRef="#ctx0" brushRef="#br0" timeOffset="-338">1268 365 7569,'0'-27'448,"0"2"-234,7-2 0,6 9-116,6-6 0,12 1-195,-2-1 1,10-2 145,0 7 0,5-1 1,4 5 0,-2 1 106,2-1-111,4 7 1,-5 2-99,6 6 0,-7 0 111,-3 0 0,0 6-116,-9 4 1,-2 3 88,-8 1 0,-3 6-157,-6-1 0,-5 2 36,-1-1 1,-5 1-72,0 3 1,-4 4-7,-4-4 1,-5 8 80,-5 2 1,-7 7 41,-3-2 1,-9 3 4,-1 2 0,-5-5 107,5-1 0,2 0-83,8 1 1,-2-4 179,6-6 1,1-4-37,4-1 1,1-6 71,-1 1 1,7-3 5,3-1 0,3 0-95,2-1 0,0 1-36,0-1 0,2 1-12,3-1 1,5-1 46,9-3 0,7 3-21,13-3 1,0-2 11,9 2 0,3-7-25,-3 2 1,4-4-114,-8-1 1,1 0-103,-11 0 0,-2 0-198,-7 0 1,1 5-57,-7 0 0,-1 2 49,-8-3 343,3-2 0,-12 11 0,6-5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2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7195 4043 7569,'0'-34'0,"0"-1"112,0 1 0,1 0 0,3 1 1,4 1-1,1 3 0,-2 1 1,-3 1-1,-3 1 0,-2-1 1,-4 2-1,-6 2 0,-7 4 1,-5 4-1,-2 2 0,-1 2 1,3-1-1,4 1 76,3-1 0,1 1 1,3-2-1,1-2 0,-1-4 1,1-4-1,0-2 1,-2-3-1,-2-1-253,-4-3 1,-3 0 0,-3-1 0,-6 1 0,-8-1-1,-9 3 1,19 15 0,-1 1 0,-2 1 0,-2 0 66,-1 1 1,-1 0 0,-2 1 0,-1-1-1,0 1 1,0 0 0,-1 0 0,-1 0 0,-1 1-1,0 0 1,2 0 0,-1 1 0,2-1 0,0-1-1,0 1 1,1-1 88,0 0 1,-1-1 0,2 0 0,0 0-1,1-1 1,0 1 0,1-2 0,0 1 0,0 0-1,-1 0 1,-1 1 0,-1 0 0,-1 1-1,-2 0 1,-1-1 0,-1 2-117,-3 0 0,0 1 0,0 0 0,-1 1 1,-6 3-1,0 0 0,-1 1 0,0 1 1,-4 0-1,0 2 0,-2 0 0,-2 1 1,0 0-1,-1 0 0,1 0 0,1 0-38,2 0 0,0 0 0,-4 0 0,1 0 0,5 0 0,0 1 0,2 0 0,0 0 0,2 1 0,0 0 0,3 0 0,1-1 0,2-1 0,0 1 0,2-1 0,0 1 138,1 1 1,1 0 0,1-1 0,1 1 0,0 1 0,0 3 0,1-1 0,0 2 0,0 1 0,1 2 0,-1 1 0,-1 1 0,0 1 0,-1 0-96,0 2 0,-1 1 0,3 2 0,-1 2 0,-1 1 0,0 0 0,2 1 0,-1 0 0,2 1 0,0 1 0,0 0 0,1 0 0,2 2 1,1-1-1,2 0 0,2 1-28,2-1 1,1 1-1,-1-1 1,2 0 0,2 0-1,0-1 1,1 0 0,0 1-1,1-1 1,0 0-1,-19 23 1,6-1 60,4 0 1,0 4 0,4 4 0,-1 3 0,14-28 0,0 2 0,-1 1 0,1 0 0,0 3 0,0 0 0,-1 3 0,0 1 17,-1 1 0,1 0 0,1 1 0,0 0 0,0-2 0,2 0 0,0 1 0,0-1 0,2 0 0,1 1 0,-1 0 0,1 1 0,1-1 0,1 1-51,-1 0 0,2-1 1,3 0-1,1 0 0,0 0 1,2 0-1,0 0 0,1-1 1,0-1-1,1 0 1,0-2-1,2 0 0,1-1 1,1 0-1,1-1 0,2-1-60,1 0 1,1-1 0,-1 0 0,1 0 0,11 27 0,-9-28 0,0-1 0,1 0 0,0 0 0,0 0 0,0-1 0,1 1 0,0 0 90,1 1 0,0-1 0,0 0 0,1 0 0,3-3 1,0 0-1,2 0 0,0-1 0,2 1 0,0 0 0,1 0 1,1-1-1,2 0 0,0 0 0,1 0 0,1-1 29,1-1 0,1 0 0,-2 1 0,1 1 0,3-1 0,0-1 0,1 1 1,1-1-1,1-1 0,0 0 0,2 1 0,2-1 0,0 2 0,2-1 0,2 0 1,0 1-95,0 0 1,0-2 0,2-1-1,0 0 1,2-2 0,2 0 0,1 0-1,0-1 1,2 0 0,0-1 0,0 0-1,1-1 1,1-2 0,0 0 77,-1-1 0,1-1 0,3-1 0,1 0 0,-2-1 0,0 1 0,1-1 0,0-1 0,1 0 0,0-1 0,0-1 0,-1-1 0,0 0 0,0-1 0,-1 0 0,0 0 14,1-1 0,-1 1 1,2-1-1,-1 0 1,-1 0-1,0-1 1,1-1-1,0 0 1,0 0-1,1-2 1,1-1-1,0-1 1,2-2-1,0-2 1,-18 1-1,-1-1 1,1-1-57,1-1 0,0-1 0,0 0 0,0 0 0,0-2 0,-1 0 0,1-1 0,-1-1 0,0 0 0,0-1 0,-1 1 0,0-1 0,0-1 0,0 0 0,-1 0 0,-1-1 0,0 1 0,-1-2 0,19-7 0,0-1 2,-2 0 1,0-1-1,0-2 1,-1-2-1,-1-2 1,-1-1-1,-2-1 1,-1-2-1,-3-1 1,-1-1-1,-2-1 1,-2 0 0,-2-2-1,-2 0 1,-3-1-1,-1-1-10,-3-2 1,-2-1 0,-2 0-1,-3-1 1,-4 2 0,-2-1-1,-3 2 1,-1-1 0,-1-1 0,-1 0-1,-2-2 1,-1 0 0,1-3-1,0-1 99,0-1 0,0-1 0,1-2 1,0 0-1,0-4 0,1 0 0,1-3 1,0 1-1,-4 18 0,-1 0 0,1 0 1,0 0-1,1-1 0,-1 1 1,-1 0-1,1 0 0,-1 0 0,3-18 1,-2-1 27,0 2 0,-3 0 0,-2 3 0,-2 1 1,-2-1-1,-1 1 0,-3 2 0,-2 1 1,-3 5-1,-4 1 0,-3 3 0,-3 1 1,-3 3-1,-4 2 0,-2 2 0,-4 2-150,-3 2 1,-3 2 0,-3 5 0,-3 2-1,-6 2 1,-2 3 0,-4 2 0,-3 3 0,-3 3-1,-2 3 49,19 4 0,-1 0 0,2 3 0,-15 1 0,4 4 0,8 3 0,3 3 0,7-1 0</inkml:trace>
  <inkml:trace contextRef="#ctx0" brushRef="#br0" timeOffset="1">1416 5676 7569,'-29'-10'139,"1"4"0,7-6 0,1 7 0,5 4 0,3 2 0,1 3 0,3 5 0,0 6 0,-1 8 1,-1 6-1,-3 4 0,-1 3 0,-1 2 0,1 4 0,3 2-136,3 2 0,-1 1 1,5 1-1,2 1 0,1 1 1,1-1-1,0 1 0,0-1 27,0 2 0,0-7 0,0 3 0,0-1 1,0-4-1,0 0 0,0-4 0,0-3-44,0-5 1,1-5 0,1-3 0,2-3-119,-1-4 1,-1-9-1,2-7 1,5-12-1,4-12 1,3-13-1,2-9-34,2-6 1,2-7 0,-11 29 0,1 0 0,-1 0 0,-1 0 0,1-1 0,-2 0 0,9-30 0,-9 30-1,-1 0 1,6-30 113,-2 0 1,-2 1 0,-1 7 0,-2 3 0,-1 5 0,-1 3-1,1 1 115,1 0 1,-3 6-1,3-4 1,2 2 0,1-1-1,2-1 1,-2 2-1,-1 4 570,-2 2 1,0 6-1,2-2 1,-3 2-1,-1 6-281,-2 2 1,-3 9 0,-4 11 0,-5 9-1,-4 12 1,-1 10-325,4 8 1,0 8-1,6 6 1,2 3-1,0 4 1,4 0 0,1 2-1,6-2-95,5 0 1,-7-30-1,0 0 1,2-1 0,1 0-1,1 2 1,0 0 0,0-1-1,2 1 1,0-1-1,2-1 1,-1-1 0,1 0 256,1-1 0,0 0 0,0 1 0,1 0 0,-1-1 0,1 0 0,14 26 0,0-3 0,-1-4 0,0-2 1,-4-5 50,-2-3 1,-2-2 0,-3-3 0,-5-3-1,-4-2 1,-4-1 0,-1 0-992,-2-2 0,-7-6 0,-5-4 0,-5-3 0,-5-5 750,-2-3 0,-12-13 0,-3-3 0</inkml:trace>
  <inkml:trace contextRef="#ctx0" brushRef="#br0" timeOffset="2">834 6715 7569,'-21'-15'276,"7"-6"0,14-7 0,18-1 0,20-1 0,16 1 1,-22 13-1,2 0-181,2 0 0,2-1 0,5 0 0,1 0 0,5 1 0,1 0 1,1 2-1,1 1 0,-1 1 0,2 2 0,-1 1 0,0 1 0,-3 3 1,1 0-96,-3 2 0,0 1 0,-3 3 0,0 2 0,36 3 0</inkml:trace>
  <inkml:trace contextRef="#ctx0" brushRef="#br0" timeOffset="3">23938 14447 7569,'-11'-35'157,"1"-4"0,2-2 0,4 0 0,3 5 0,1 0 0,-1 2 0,-3 1 0,-4 1 0,-3 2 0,-6-3 0,-7-3 0,-9-2 0,-7 1 0,-7 2 0,-5 0 0,22 18 0,-1 0-171,-4 0 1,0 0 0,-2-1 0,-1 2-1,-7-2 1,-1 1 0,-2 1 0,-1-1 0,0 1-1,-1 1 1,0-1 0,-1 1 0,-1-1-1,1 0 1,-2 0 0,-1 1 17,0-1 1,0 1 0,0 1-1,1 0 1,2 3 0,0-1 0,0 1-1,1 0 1,-2 0 0,1 1-1,-2 1 1,-1 2 0,-1 1 0,0 2-1,-2 0 1,1 3-16,-2 1 0,0 1 1,-2 1-1,-1 2 1,-2 3-1,0 3 0,19-3 1,-1 1-1,1 1 1,-4 1-1,0 1 0,0 1 1,-1 1-1,0 0 1,0 1-1,-1 1 1,0 0-1,0 0 0,1 0 1,-1 1-1,1 0 30,-1 0 0,0 1 0,0-1 1,2 0-1,0-1 0,-1 1 1,0 1-1,0 0 0,0 0 0,3-1 1,1 0-1,0 0 0,4 0 1,0-1-1,0 1 0,-15 7 0,1 0 1,2 0-1,0 2 12,1 1 0,2 0 0,3 0 0,2 0 0,2 0 0,1 1 0,3 0 0,2 1 1,1 0-1,1 1 0,2 1 0,1 0 0,1 0 0,1 1 0,2-1 0,1 1 21,-2 0 0,2 0 1,2-1-1,1 1 0,1 2 1,0 1-1,-1 1 0,2 1 1,1 0-1,0 2 0,0 0 1,0 1-1,1 0 0,1 1-35,-1 0 0,0 0 1,2-1-1,1 2 1,2-2-1,2 1 1,2 0-1,2 0 1,1 0-1,2-1 1,2-1-1,1 0 1,3-1-1,2 0 1,2 0-1,3-1 31,3 3 1,3-1 0,3 1 0,3-1 0,2 0 0,2 0 0,0-1 0,3-2 0,2 1 0,2 0 0,3-1 0,2 1 0,1-1-1,3 1-39,-1-2 0,2-1 0,2-1 1,0-1-1,0-2 0,1-2 0,0 1 1,2-1-1,0-1 0,2 0 1,1 0-1,1-1 0,0-2 0,1 1 1,-1-2-1,1-1-21,0-2 1,0 0 0,0-3 0,0-1 0,2 0 0,1 0 0,3-2 0,0 0 0,1-1 0,2-2 0,1-1 0,1-2 0,2 0 0,1-2 44,-20-2 1,0-1 0,0 0 0,4 1 0,1-2 0,0 0 0,-1 0 0,-1-2 0,0 0 0,1 0 0,0 0 0,0-1 0,0 0 0,0-1 0,-1 0 0,-1-2 0,1 1 0,-2-1 0,1-1 0,-1-1 0,0 1 0,0-2 0,-1 0 0,0-1-51,1 0 1,0-1-1,0-1 1,0 1 0,0-1-1,-1-1 1,1-2 0,0-1-1,-1 0 1,-1-1-1,0 1 1,-1-1 0,-1 0-1,0 0 1,0-1 0,18-8-1,-1 0 1,-2-2 0,1 0 192,-2 0 0,0-2 0,-3-1 0,0 0 0,0-1 0,-1 1 0,-2-1 0,-2-1 0,0 1 0,-1-1 0,-1-1 0,0 0 0,0 0 0,-1 0 0,-1 0 0,0-1-41,0 0 1,-1 1-1,-3 0 1,-2 0-1,-1 0 1,-1 0-1,1-1 1,-2 0-1,0 1 1,-2 0-1,-1 0 1,-1-1-1,-2 1 1,-3-1-1,-1-1 1,-2 0-245,-1-1 0,-3 0 0,-4-1 0,-3 0 0,-2-1 0,-3-1 0,-3 1 0,-4 0 0,-3-1 0,-4 0 0,-6-1 0,-4 0 0,-6-1 0,-4 0-271,-6-2 0,-2 2 0,-3-1 1,-2 1-1,-4 3 0,-1 2 0,1 1 1,0 1-1,1 2 0,0 2 0,2 1 1,2 1-1,2 1 0,1 2 0,4 2 1,1 1-652,4 4 0,1 1 1,-16-12 1030,5 6 0,8 4 0,1 2 0,-3 5 0,-4 3 0</inkml:trace>
  <inkml:trace contextRef="#ctx0" brushRef="#br0" timeOffset="4">23641 16515 7569,'-4'-12'417,"1"3"1,0 7 0,3 9-1,3 10 1,2 6 0,0 5 0,0 6-1,-3 6 1,0 6 4,-2 4 0,0-2 1,0 5-1,-2 2 1,-1 1-1,-4-1 0,0 0 1,0-4-1,1-3-239,0-4 0,3-2 0,-1-1 0,3-7 0,1-6 0,-1-4 0,-2-2 0,-1-3-731,2-4 0,1-2 1,-1-3-1,-2-3 1,-4-4-3153,-6-6 3700,-4-3 0,-5-10 0,0-2 0</inkml:trace>
  <inkml:trace contextRef="#ctx0" brushRef="#br0" timeOffset="5">23607 16572 7569,'8'-26'234,"0"3"1,4 6-1,3 3 1,3 4 0,2 2-1,2 4 312,1 3 1,-1 1 0,1 0 0,1 0 0,3 1-1,3 2 1,3 2 0,3 1-391,2 3 1,-2 1 0,2 2-1,-3-1 1,-1 0 0,-1 2 0,-2 1-1,-6 1-301,-4-1 0,-6 3 0,-8-1 1,-3 2-1,-4 2 0,-5 1 1,-8-1-49,-8-1 0,-7-1 1,-6 2-1,-1-2 1,1 0-1,0-2 0,0 1 1,-1-3 222,1-2 1,5 0 0,2-1 0,4 0 0,4 0 0,4-3 0,4 0 104,3 1 0,2 1 0,3 2 0,-1-1 0,3 2 0,4 1 0,4 2 1,5 2-84,3 2 1,1 2 0,6 1 0,0-1 0,2 1-1,1 1 1,3 2-56,3 0 1,1 2 0,1-4 0,-1 1-1,-3-4 1,-1 1 0,-2-1 0,-3 1-87,-4-3 0,-8-1 0,-7-4 0,-5 2 0,-10 1 0,-13-1 0,-16-1 155,-15 2 1,22-12 0,-2-1 0,-5 1 0,0 0-1,-3-1 1,-1-2 0,-1 0 0,0-1 0,0 0-1,0-1 1,2 0 0,1 0 0,3 0 0,1-1-427,2-1 1,2 0 108,-22-4 0,5-11 0,12-1 0</inkml:trace>
  <inkml:trace contextRef="#ctx0" brushRef="#br0" timeOffset="6">12746 2147 7569,'-12'-23'22,"6"0"0,2 2 0,3 2 0,2 4 0,3 3 0,5 5 0,3 1 0,4 3 0,-2-1 1,-2 1-1,0 2 0,-2 2 0,-2 3 0,-5 5 72,-1 5 0,-7 4 0,-3 5 0,-2 1 0,-2 4 1,1 5-1,0 6 0,-2 4 0,-1 4 37,-1 0 0,-2 9 0,3 1 0,-1 1 1,1-1-1,1-2 0,3-4 0,1-3 1,3-4-75,1 1 0,1-11 0,4-2 0,0-6 0,0-1 1,1-5 2,3-2 0,-3-7 0,3-7 0,-1-7 0,1-11-65,3-8 0,8-14 1,4-11-1,4-9 1,-10 25-1,0 0 1,0-1-1,0-1 1,0 1-1,0 0 0,-2-1 1,1 0-39,-3-1 0,1 0 1,0 0-1,1 0 1,-2 0-1,0-1 0,0 1 1,1 0-1,-1 0 1,0-1-1,-1 1 0,0 0 1,0 0-1,-1 0 40,2 2 1,-1 0 0,1-23 0,1 8 0,-2 3 0,-3 4 0,0 5 0,-1 4 0,-1 6 205,1 5 1,1 5 0,-1 7 0,4 5 0,2 7-193,1 8 0,2 5 0,1 11 1,2 7-1,2 5 0,4 6 1,2 3-1,2 5 59,0 1 1,-12-24 0,1-1-1,0 1 1,0-1 0,2 0 0,-1-1-1,1-1 1,-1 0 0,15 25 0,-3 0-2,0-1 0,-5-2 1,1-7-1,-5-3 1,-1 1-1,-2-2 1,2 1-1,-2-4-186,1 0 1,2-3 0,-4-1-1,-1-3 1,-1-2 0,-2-5-1,1-3-1080,-1-2 0,-5-2 1197,-2-3 0,-8-6 0,-2-1 0</inkml:trace>
  <inkml:trace contextRef="#ctx0" brushRef="#br0" timeOffset="7">12403 2730 7569,'-6'-28'264,"2"5"1,10 1-1,11 10 1,13 6-1,13 5 1,11 1-1,5 0-512,6 0 0,-28-1 0,1 0 0,3-2 0,2-1 0,2-1 0,1-2 248,0-1 0,1-1 0,-2 0 0,0-1 0,35-13 0</inkml:trace>
  <inkml:trace contextRef="#ctx0" brushRef="#br0" timeOffset="8">14527 2570 7569,'-29'-22'122,"1"-5"1,7-7 0,3 6 0,6 7 0,7 5 0,4 4-1,2 2 1,3 2 0,5 4 0,4 4 0,3 4 0,2 4-1,1 3 1,-1 6 0,-2 5-59,1 8 0,-4 3 1,2 2-1,-3 2 0,0 2 1,-1 1-1,1-1 0,-1-2 28,1-2 1,-1-4-1,0-2 1,1-2-1,-1-5 1,1-3-1,0-3 1,4-5-71,3-2 1,-2-6 0,2 0 0,2-3 0,-1-3 0,0-5 0,-1-4-166,2-3 1,-4-3 0,1-6 0,-1-2 0,-3-3 0,-2-2 0,-2 2 0,-1 0 164,-1 0 1,-5 7-1,0 0 1,-1 5 113,-2 3 0,-2 6 0,0 5 0,-2 6 0,1 6 0,2 4 0,1 3 0,0 2-218,0 2 1,1 0 0,3 0 0,4-5 0,2-3 0,3 0 0,1-1 0,1-1 57,-1-2 1,2-2-1,0-3 1,-2 1-1,-1-2 1,1-2-1,3-4 68,1-3 0,-3-3 0,4-2 1,1 0-1,2-2 0,1-3 0,0 1 1,-2-1-151,-2 3 0,-2 1 0,-6 3 0,-1 1 79,-2 2 0,-3 6 0,-5 1 0,0 6 0,0 4 0,0 1 0,0 2 22,0 2 1,1-2 0,3 2 0,5-2 0,4-3-1,3-2 1,2-4-5,2-3 1,3-1-1,2 0 1,3 0-1,0 0 1,-1 0-1,-4 0 1,-4 0-44,-3 0 0,-1-1 1,-3-2-1,-1-1 1,1 2-1,-2-1 1,-1 1 156,-2-2 1,-3 0 0,4 5 0,-1 3 0,0 4-61,-3 2 1,-3 3 0,-1 0 0,0 4 0,1 1 0,2 1 0,2 0-106,1 0 0,3-5 0,6 1 0,4-4 0,4-2 0,4-2 0,3-2 0,2-3 65,-2 0 0,7-7 0,-3-3 0,1-2 0,-2-2 0,-3 1 0,1-1 1,-2 1 99,-3 0 1,-2-6 0,-1-1 0,-1-1-1,-3 0 1,-4-1 0,-2-2-41,-2 0 1,-4-3 0,-4 0 0,-3-2 0,-3 2-1,-8 1 1,-5 2-81,-7 3 1,-9 3 0,-3 6 0,-8 2 0,-7 4 0,-1 3 0,1 2 0,3 3-294,4 4 0,5 2 0,8 1 1,8 1-1,6 0 308,7 4 0,9-4 0,7 5 0</inkml:trace>
  <inkml:trace contextRef="#ctx0" brushRef="#br0" timeOffset="9">16674 2478 7569,'-21'-3'-25,"2"-1"0,4 1 0,3 3 0,3 5 0,3 5 0,0 4 51,-1 0 1,5-1 0,-2-2-1,3 2 1,-1 2 0,0 4 0,-2 3-1,2 2 332,0 3 0,2-2 0,0 4 1,0 0-1,2-1 0,1 2 1,5-3-1,2 1-57,2-2 0,1-6 0,0-2 0,-3-3 0,0-3-344,1-4 1,-5-6 0,-2-2 0,-3-8 0,-1-6 0,-1-6 0,-2-7 0,-2-6-38,-1-4 1,-1-2 0,0 1-1,3-5 1,3-4 0,1-3 0,1 1 28,3-2 0,6 3 0,7-3 0,-1 5 1,2 10-1,-2 8 0,1 7 0,-3 6 6,-2 2 1,0 7 0,1 2 0,0 4 0,4 4 0,1 4-1,2 3 1,2 3-54,0 1 1,1 4 0,-1-2 0,-3-1 0,-4 2 0,-2-1 0,-2 0 121,1 1 0,-2 1 0,-1 3 0,-2-2 1,2-1-1,1 0 0,2 0 0,-1-1 75,1-2 0,-1 4 0,2-5 0,2-1 0,4-2 0,3 0 0,0-2-141,1-2 0,0 0 1,0-4-1,0-1 0,0-2 1,-1-1-1,1-1 1,0-3-9,0-4 0,-1-2 1,-3-2-1,-3-4 1,-2-3-1,-1-2 1,-4-2 61,-3 0 0,-2-1 0,-4-1 0,0-3 0,-2 0 0,-1 0 0,-6 4 0,-4 3 38,-2 6 0,-5 4 0,-1 3 0,-4 4 0,-6 3 0,-2 4 1,-2 5 6,-3 11 1,-3 8 0,-3 7 0,2 2 0,4 2 0,4 3 0,3 0 0,6 1-167,4 1 1,6-3 0,8-2-1,4-3 1,7 0 0,7-2-1,8-4 4,7-6 0,5-2 0,11-7 0,8-4 0,7-5 0,6-3 0,-29-3 0,0 0 0,0 0 0,0-1 105,1-1 0,0-2 0,-2-4 0,0-2 0,41-13 0</inkml:trace>
  <inkml:trace contextRef="#ctx0" brushRef="#br0" timeOffset="10">18582 1793 7569,'-29'-28'473,"7"5"0,11 4 0,7 14 0,6 15-357,6 9 1,-2 9 0,1 3-1,-2 3 1,-3 5 0,-1 6-1,-1 4 1,-1 2-141,-3 0 1,-1 7 0,-4-1 0,2 3 0,-1 1 0,1 1 0,-1 0 0,0-1 182,2-5 1,1-4-1,6-6 1,3-2-1,5-3 1,5-7-1,5-6-460,2-4 1,2-6-1,-1-3 1,-3-4 300,-4-3 0,-2-3 0,-2-5 0</inkml:trace>
  <inkml:trace contextRef="#ctx0" brushRef="#br0" timeOffset="11">18799 2376 7569,'-17'-11'379,"5"0"1,-2-8 0,3 5 0,5 8 0,1 9 0,2 13-1,3 8-394,4 6 0,3 4 0,4 3 1,2 1-1,1 0 0,2 1 0,1-1-450,-1-2 0,-1-5 0,-4-6 0,-3-4 1,-1-6-1,-2-3 465,-3 0 0,0-6 0,-2-1 0</inkml:trace>
  <inkml:trace contextRef="#ctx0" brushRef="#br0" timeOffset="12">18844 1862 7569,'-29'-33'114,"8"8"1,11 3 0,10 14 0,10 16 0,7 7-1140,5 5 1025,1 2 0,0 1 0,0-1 0</inkml:trace>
  <inkml:trace contextRef="#ctx0" brushRef="#br0" timeOffset="13">19198 1839 7569,'0'-17'195,"0"5"0,2-2 0,0 7 0,2 11 0,-1 11-73,-2 9 1,-1 7-1,0 7 1,0 5 0,-1 4-1,-3 4 1,-3 1-1,0 2-21,-1 2 0,6-1 0,-2-1 0,4 2 1,4-3-1,3 0 0,3-7 0,3-2-18,2-6 0,-1-4 1,4-4-1,0-4 1,-2-5-1,1-4 1,-2-3-107,2-4 1,-5-6 0,5 0-1,-2-3 1,2-4 0,0-3 0,4-8-1,-1-5-136,-1-5 0,1-3 1,-5 2-1,-1-1 1,-1 4-1,-3 3 232,-2 2 0,-4 3 0,-8 7 0,-5 5 1,-6 9-1,-6 8 0,-3 5-17,-1 3 0,7 0 0,-3 1 0,4 1 0,7 1 0,5-3 1,4-3-71,1 0 0,5-3 0,4-2 0,6-4 1,6-3-1,6-4 0,2-3 0,3-1 59,1 0 0,1-5 1,0-3-1,-1-2 0,-2-1 1,-6-1-1,-3 1-118,-3-1 0,-5 1 0,1 1 88,-2 2 1,-6 4 0,0 8 0,-1 3 20,0-1 1,-2 4 0,4-4 0,1 2 0,2-2 0,4-1-1,4-2 1,3-2 54,1-1 1,5 0 0,2-1 0,3-3 0,1-3 0,1-4 0,-1 0-79,0 0 1,-5-6 0,-2-1-1,-3-1 1,-2 0 0,-4-1 0,-6-2-1,-4 0-74,-3-1 1,-6-4-1,-8 0 1,-6 2 0,-8 1-1,-8 2 1,-4 3 87,-3 4 1,-6 7-1,3 5 1,-4 3 0,1 3-1,1 6 1,2 7 0,3 6 178,5 8 0,4 3 0,7 1 0,3 0 1,5 2-1,5 0 0,6 1-282,1-4 0,12 2 0,7-6 0,7-1 0,6-4 0,3-5 0,2-3 1,0-3-299,3-4 1,2-4 0,3-5 0,-1 0 0,0-1 0,-1-3 0,0-4 373,-2-2 0,5-6 0,-4-2 0</inkml:trace>
  <inkml:trace contextRef="#ctx0" brushRef="#br0" timeOffset="14">20546 1713 7569,'-5'-21'114,"0"-2"1,-4-5 0,3 7 0,1 13-1,3 9 1,4 12 0,3 8 0,0 10-1,1 7 1,-1 6 0,0 6 0,-1 4-1,0 6 1,-2-28 0,0 2 0,-1 0-1,0 2-60,0 0 1,0 0 0,-1 2-1,0 0 1,-1-2 0,0 0 0,0-1-1,0 0 1,-1-1 0,0-1 0,-1 31-1,2-3 1,1-5 71,0-6 0,1-3 1,3-2-1,5-3 1,5-6-1,5-4 0,3-6-542,1-6 1,-1-4 0,1-4 415,0-1 0,-5-4 0,-2-2 0</inkml:trace>
  <inkml:trace contextRef="#ctx0" brushRef="#br0" timeOffset="15">20592 2455 7569,'-14'-8'450,"5"-1"0,8 4-471,10 7 0,5 11 0,7 3 1,2 1-1,4 1 0,2-2 1,0 1-1,-1-5-110,-3-3 0,-1 0 1,-1-4-1,-1 0 1,-3 0-1,-4-3 274,-2-5 1,-2 1 0,-1-6 0,-1-1 0,-2-1 0,-1 0 0,-1 1 0,1 1 303,1-1 0,-5 3-324,2 6 0,-4 10 1,-5 21-1,-5 7 1,-4 6-1,-1 6 1,1 2-1,1 1-23,3 0 0,1 0 0,-1 5 1,2-1-1,4-3 0,2-3 1,-1-5-216,-1-2 0,1-2 1,3-4-1,0-7 0,0-6 1,0-2-1,0-2 0,0-2 115,0-3 0,0-4 0,0 0 0</inkml:trace>
  <inkml:trace contextRef="#ctx0" brushRef="#br0" timeOffset="16">21974 1599 7569,'0'-52'205,"1"10"0,2 14 0,2 13 1,1 10-1,3 10 0,1 11 1,1 11-215,1 7 1,-2 16 0,-2 6 0,-6-24 0,-1 2 0,0 0 0,0 1 0,-2 1 0,-1-1 0,0 2 0,-2-1 0,-2 1 0,-1 1 72,-1-1 1,0 1 0,1 1-1,0 0 1,-1-2 0,0 0-1,2-1 1,0 0 0,0-1 0,2-1-1,-1-1 1,2 0 0,-1 29-1,3-4 51,1-3 1,0-8 0,1 0-1,3-5 1,4-4 0,0-5 0,1-5-1071,-1-4 1,-5-3 954,0-2 0,-1-2 0,-2-6 0</inkml:trace>
  <inkml:trace contextRef="#ctx0" brushRef="#br0" timeOffset="17">21700 2501 7569,'-12'-15'588,"1"-3"0,1-11 0,2 5 0,4 5 0,5 4 0,7 3-504,7 3 1,12 2 0,7-6 0,7-1-1,5-2 1,3-2 0,4-3 0,3-1-462,1-5 0,0-2 1,-28 12-1,-2 0 1,27-19-1,-5-1 1,-3-2-1,-4-2 364,-4-2 1,-7 3 0,-1-2-1,-3 0 1,-2 1 0,-5 4-1,-5 6 1,-3 4 517,-5 3 0,-2 10 0,-4 2 0,1 5 0,-2 6-389,-5 8 1,-5 11 0,-6 14 0,-3 8 0,-2 9 0,-2 4 0,0 4 0,1 3-97,3-1 0,3 0 0,4-2 0,2 0 0,3-1 0,3-3 0,4-4-28,4-2 0,2-6 0,5-4 0,1-5 0,1-6 0,1-2 1,1-2-1,-1-3-139,-2-4 0,0-7 0,-1-3 0,1-1 0,-1-1 0,1-1 1,-1-6 65,0-8 1,5 0-1,0-9 1,1-1-1,-1-4 1,-2 2-1,-1 4 1,-3 5 320,-3 2 0,-1 9 0,-8 9-190,-2 13 0,-1 5 0,-3 6 0,1 0 0,2 0 0,3 2 0,2-1 1,3-1-256,5-1 0,2-1 0,3-5 0,1-3 0,2-4 0,1-2 0,1-3-466,-1-3 0,-3-2 0,2-5 0,-3 0 1,3-2 670,3-6 0,2-4 0,2-11 0</inkml:trace>
  <inkml:trace contextRef="#ctx0" brushRef="#br0" timeOffset="18">23024 2570 7569,'4'-17'144,"0"-3"0,-1-4 0,-2-4 0,-1 0 0,0 0 0,0 1 315,0-1 0,0 4 0,0-1 0,0 5 0,0 4 0,0 4-439,0 0 1,-4 5-1,-1 0 1,-3 4 0,-4 5-1,-5 8 1,-3 8 0,-2 5-101,-2 4 1,0-2 0,5 4-1,4 0 1,2 0 0,3 2-1,2-2-12,5-2 0,1-4 0,2-3 1,2-2-1,1-3 0,6-4 1,5-3-1,5-3 135,3-2 1,2-2-1,3-2 1,3-3-1,2-4 1,-1-3 0,-1-5-11,-2-3 1,1-2-1,-5-1 1,-4 2-1,-2 2 1,-5 2-1,-4 2 1,-4 2 102,0 5 0,-4-1 1,2 8-1,-5 5-120,-2 4 1,-4 6-1,1 2 1,0 1-1,0 2 1,2 0 0,3 0-1,0-2-23,2-1 0,0-2 0,2-4 0,1 1 0,5-1 0,2-1 0,2-2 5,-1-4 1,0-3-1,1-1 1,-1-1 0,1-2-1,-1-2 39,1-1 0,-5 2 0,1-4 1,1 1-1,1-1 0,1 1 27,1-2 1,-1 0-1,1 0-23,-1 1 0,-1 7-36,-2 1 1,-3 5 0,-5 7 0,0-1 0,0 0 0,0 1-1,1-2 1,2-1 13,0-2 0,5-3 1,-3 3-1,1-1 1,3-1-1,1 0 167,2-2 1,-1 2 0,1-1-1,-1-1 1,1 2-171,-1 3 0,-3-2 0,-1 2 0,2 1 0,1 1 0,3 1 0,1 1 0,1-1-566,-1 1 1,-1-1-1,-2 1 1,1-2 0,-2-1-1,-1-2 1,-2 1-1541,2-2 2090,-4-1 0,5-5 0,-3 0 0</inkml:trace>
  <inkml:trace contextRef="#ctx0" brushRef="#br0" timeOffset="19">24269 1987 7569,'2'-45'242,"1"0"0,5 6 1,1 8-1,0 12-155,-2 9 1,-4 6-1,1 8 1,-3 5 0,-1 5-1,0 6 1,-1 6-1,-3 5 25,-4 6 0,-2 1 1,-1 7-1,-1 3 0,1 3 1,-1 3-1,2 3-14,3 4 0,-3-1 0,3 3 1,0 0-1,0-4 0,2 0 0,3-4 1,0-1-327,2-5 1,0-7 0,2-4 0,0-4-1,2-4 1,0-6-745,1-4 0,-5-7 972,0-2 0,-10-5 0,-8-6 0</inkml:trace>
  <inkml:trace contextRef="#ctx0" brushRef="#br0" timeOffset="20">23938 2010 7569,'-6'-37'316,"2"-3"1,3 0 0,1 9-1,0 10 1,1 9 0,3 4-110,3 4 0,12 3 0,6 1 0,2 0 0,6 0 0,4 1 0,4 3 0,1 4-564,0 2 0,-2 2 1,3 2-1,-2 3 0,-2 1 1,-2 2-1,-3 2 404,-3 0 0,-3-3 0,-7 0 0,-2 2 0,-5 0 0,-4 1 0,-3-2 0,-3-1 171,-6 2 0,-4-4 0,-9 1 0,-4 0 0,-3-2 0,-1 1 1,0-3-126,1-2 0,-1 0 0,0-1 1,0 1-1,2-1 0,0 2 1,3 1-1,2 1 22,2-1 0,1 0 0,3 0 0,3 2 0,3 2 0,5 2 0,8 3-113,10 4 0,10-2 0,14 6 1,11 1-1,-24-16 0,0 1 1,2-1-1,0 1 0,-1-2 1,-1 1-1,27 15-55,-4 0 0,-8-1 1,-11-1-1,-7-1 1,-8-2-1,-8 1 1,-8 0 224,-10-2 1,-18 3 0,-23 0-1,15-14 1,-3 0 0,-9 0-1,-3 0 1,-8-1 0,-3-2 0,15-4-1,-1 0 1,-1-1 0,-1 0-1,-2-1 1,1-1-173,-2 1 0,1-1 0,-1 0 0,1 0 0,-1 0 0,1-1 0,-100 9 0</inkml:trace>
  <inkml:trace contextRef="#ctx0" brushRef="#br0" timeOffset="21">7035 7606 7569,'0'-16'80,"0"-2"0,0-4 1,0 2-1,0 1 1,0-1-1,0-2 1,0-1-1,2 1 1,0-3-1,2 0 1,-2-2-1,0 2 1,-2 1-1,-2 0 1,-1-2-1,-5 0 1,-2 0 82,-2 2 0,-4 1 1,-3 1-1,-3-1 0,-2 0 1,-2 0-1,-5 0 1,-2-1-1,-1-1 401,0-2-529,-6 0 1,0 5-1,-7-1 1,-3 0-1,-3 0 1,-4 0-1,-4 2 1,29 10 0,-1 1-41,0 0 0,-1 1 1,-3 2-1,0 0 1,-1 0-1,0-1 1,-2 1-1,0 1 1,-2 1-1,-1 0 1,-1 1-1,-2-1 1,-2 2-1,-2 0 1,-1 0-1,-2 1-44,-2 0 0,-1 1 0,-4 1 0,-1-1 0,1 2 0,0-1 0,0 2 0,0-1 0,2 1 1,0 1-1,0 0 0,1 0 0,0 1 0,0 0 0,1 0 0,0 0 28,2-1 1,1 1 0,1 0 0,1 0-1,1 1 1,0 1 0,-1 0 0,1 0 0,-1 0-1,-1 0 1,-1 2 0,0 0 0,-2 1 0,-1 1 50,-1 0 0,-1 1 0,-1 3 1,-1 1-1,-2 1 0,-1 1 0,22-4 1,-1-1-1,0 2 0,0-1 0,-1 0 1,1 1-1,-2 1 0,0-1 1,0 2-1,0-1 0,0 0 0,0 1 1,-1 1-1,0 1 0,0 0-34,0 0 0,0 1 0,0-1 1,1 0-1,0 0 0,1 0 0,-1 1 1,1 0-1,0 0 0,-15 6 0,2 1 1,5-3-1,1 0 0,3 0 0,2 0 1,3 0-1,1 0 12,1-1 1,2 2 0,1-1 0,1 0 0,1 1 0,1 1 0,0-1-1,1 1 1,0 0 0,0 1 0,1 0 0,0 1 0,1 2 0,0 1 0,1 0-1,1 1 44,-1-1 0,1 2 0,3 0 0,1 0 0,2-1 1,-1 1-1,3-1 0,1 1 0,0 1 0,0 0 0,2 0 1,1 1-1,1 0 0,1 1-10,3-1 0,1 0 0,2-1 0,2 0 0,2 1 0,2 0 0,1 0 0,2 1 1,1 0-1,3 0 0,2 0 0,3 0 0,3-1 0,1 0 0,4 1 0,1 0-45,2 2 0,2-1 0,-1-1 1,1-1-1,4 3 0,1-1 1,1-1-1,0 1 0,1-1 1,0 1-1,3 1 0,0-1 1,0 1-1,0 0 4,1 0 1,0 0-1,3 1 1,-1 0-1,-1-2 1,0 0 0,1-1-1,2 0 1,1-1-1,0 0 1,2 0-1,1 0 1,3 1 0,0 0-1,2-1 1,2 0-19,1 0 0,1-2 0,3-2 0,2-3 0,2-1 0,1-2 0,-17-8 0,1-1 0,1 1 0,1-1 1,2-1-1,0 0 0,1-1 0,1 0 0,0-1 0,1-2 0,0 0 0,0-1 41,0-1 1,1-1 0,0 0-1,2-1 1,0 1 0,1-1 0,1-2-1,-1 0 1,1-1 0,1 0-1,-1-1 1,1-1 0,0 1 0,1-2-1,-1 1 1,0-1 0,0 0-1,0 0 1,0 0 0,1-1 0,-1 1-34,1-1 1,-1 0 0,1-1 0,-1-1 0,0-1 0,1-1 0,0-1-1,0 0 1,1-2 0,-2 0 0,1 0 0,0-1 0,1-1 0,-1 0-1,1-1 1,1 0 0,-1-1 0,1 0 0,0-1 0,1-1 0,-1 0-1,0-1 1,0-1 0,0-1 96,-1-1 0,1 0 0,-1-1 0,-1 0 0,0-1 1,0 0-1,-1-3 0,1 0 0,-1-1 0,0 0 0,-1-1 1,1 0-1,-2-1 0,1 0 0,-1-2 0,-1 0 0,-1-1 1,0-1-1,0-1 0,-2 0 0,0-1-36,-2-1 1,0 0 0,-2 0 0,0 0 0,-2 0 0,-1-1 0,-3 0 0,-1 0 0,-1 0 0,-2 1 0,-1-1 0,-1 0 0,-3-1 0,0 0 0,-2-1 0,-1 1 0,-2 0 0,-2-1 0,9-18 0,-3-1 0,-4 0 0,-4 0-45,-4 0 0,-2-1 0,-3-1 1,-3 0-1,-4-2 0,-3 1 1,-2-1-1,-3 0 0,-3 0 1,-3 1-1,-4 1 0,-3 0 1,-4 1-1,-2 0-186,-3 0 1,-2 2 0,-2 1-1,-2 2 1,-4-1 0,-2 1 0,-1 3-1,-2 1 1,0 1 0,-2 3 0,-2 1-1,-2 3 1,-3 1 0,-1 2 0,13 14-1,0 1 1,-2 1-366,-2 0 0,-2 1 0,0 2 1,-2 2-1,-1 1 0,-1 2 1,-3 1-1,0 2 0,0 1 543,0 1 0,1 1 0,-1 2 0,3 1 0,0 1 0,1 3 0,-16 3 0</inkml:trace>
  <inkml:trace contextRef="#ctx0" brushRef="#br0" timeOffset="22">1850 9845 7569,'-15'-21'54,"-2"0"0,2-1 1,1 3-1,5 3 0,3 2 1,2 2-1,0 4 1,-1 0-1,-1 0 0,-3 2 1,-1 2-1,-1 3 0,-2 1 1,-4 0-1,-5 2 1,-8 5-878,-3 4 889,-1 8 1,-5 3 0,-2 6 0,-1 2 0,-1 6 0,-3 4 0,22-17 0,-1 0 0,-1 2-1,1 1 103,0 2 0,-1 1 0,-1 2 0,1 1 0,1 3 0,2 1 0,0 0 0,1 1 0,3-2 0,0 1 0,3-2 0,2 0 0,2-2 0,2 0 0,-2 26-8,7-3 0,15-3 1,10 0-1,13-7 1,11-5-1,10-5 1,-24-18-1,1-1-98,3 0 1,0-1 0,0-3 0,1-1 0,1-3 0,1-1 0,-1-1 0,1-1 0,-1 0-1,1-2 1,0-1 0,-1 0 0,-1-2 0,1 0 0,-3-2 0,0 0-43,30-6 1,-12-2 0,-11-1-1,-8-1 1,-9 1 0,-8-1 0,-8 1-22,-11 0 0,-18-1 0,-13 1 0</inkml:trace>
  <inkml:trace contextRef="#ctx0" brushRef="#br0" timeOffset="23">12871 4043 7569,'-34'-61'98,"18"31"1,0 0 0,-12-27 0,7 4 0,3 2 0,4 3 0,0 1 0,0 0 0,-2-1 0,-2-2 0,-4 3-1,-3 3 1,-7 2 0,-5 0 0,-6 2 0,-6 2-26,21 20 0,-1 0 0,-26-16 0,26 17 0,-1 0 0,-1-1 0,-1 1 0,0 0 1,0-1-1,-3-1 0,0 1 0,0-1 0,0 0 0,0 0 0,-1 0 0,0-1 0,1 1-31,-1-2 0,0 0 0,-3 0 1,0 1-1,2-1 0,-1 0 0,0 0 1,0-1-1,0 0 0,0 0 1,-1-1-1,-1 1 0,0 0 0,-2 1 1,-2 1-1,-1 1 0,-2 0 1,0 1-80,-2 1 1,-1 1 0,0 3-1,-1 1 1,0-1 0,0 1 0,1 2-1,0 1 1,0 1 0,1 0 0,0 1-1,0 1 1,1 1 0,1 0 0,1 2-1,1 0 73,-1 0 1,2 1-1,-1-1 1,1 2-1,-1 1 1,1 0-1,1 0 1,0 0-1,0 1 1,1 0-1,0 2 1,0 1-1,0 1 1,0 2 0,0 1-1,0 1 40,1 0 0,0 2 0,0 2 0,1 1 0,0 1 0,1 2 0,0 0 0,0 1 0,1 2 0,0 1 0,-1 0 0,0 2 1,-2 2-1,-1 2-77,-1 2 1,-1 1 0,-1 1 0,0 1 0,-1 2-1,0 2 1,0 0 0,0 1 0,-2 3 0,2 0 0,-2 2-1,2 1 1,1 0 0,1 1 0,4-3 0,1 0-38,5-2 1,2 0-1,3-1 1,1 0-1,5-3 1,2 1 0,0-2-1,1 1 1,2 1-1,1 1 1,1-1-1,1 0 1,1 1-1,0 1 43,1-1 1,1 1-1,0-2 1,1 2-1,0 1 1,2 1-1,0 2 1,0 0-1,0 1 1,1 0-1,2 1 1,0 0-1,1 0 1,1 1-1,1 0 1,2 0 54,0 1 1,1-1-1,2 2 1,1-1-1,1 0 1,1 1-1,1-1 1,2 0-1,2 0 1,1 0-1,3-1 1,1 1-1,4-1 1,1 0-73,0-1 1,3-2 0,1 0 0,2-1 0,1-1 0,0-1 0,1 0-1,2-1 1,1 0 0,2-1 0,1 0 0,1-2 0,2-1 0,1-1 0,2-1-1,1-1-16,2-2 0,1 0 1,0-2-1,1-2 0,1 0 1,1-2-1,3-1 1,1-1-1,0-1 0,2-2 1,0 1-1,0-2 1,0 0-1,0-1 123,-3-1 0,1 0 1,4 2-1,1-2 0,-3-1 1,0-1-1,0 0 0,1-1 1,-1 0-1,0 0 0,-1-1 1,0 0-1,2-1 0,-1-1 1,1-1-1,0-1-66,2 0 0,1-1 0,1-2 0,1-2 0,-1 0 1,2 0-1,1-2 0,1 0 0,-19-1 0,0-1 1,1 0-1,2-1 0,1-2 0,0 0 0,2-1 1,1-2-1,-1-1-168,2-1 0,1-1 0,-1-1 0,1-1 0,1-2 0,-1-1 0,2-1 0,1-2 0,-1 0 0,1 0 1,0-2-1,0 0 0,0-1 0,0-1 0,0 0 0,0-1 0,-1-1 0,0-1 0,0 0 0,-1 0 0,-1-1 1,-1 1-1,-1-1 0,0 0 80,-2 1 0,0-1 0,-2 0 0,-3 1 0,-1 0 0,-1-1 0,-4 0 0,-1 0 0,-1 1 0,14-14 0,-1 1 0,-4 0 0,-1 1 0,-4 0 0,-2-1 0,-4 2 0,-1-2 221,-4 2 0,-2-1 1,-3-1-1,-3 0 1,-1 1-1,-2 1 1,-3-1-1,-2 0 0,-3 0 1,-2 1-1,-3 0 1,-2 0-1,-2 1 1,-3 0-1,-1 0 1,-2 0 18,-2-1 1,-3 1-1,-3-2 1,-1 0 0,0 1-1,-2 0 1,0 1 0,-2-1-1,-2-1 1,-2 1 0,0-1-1,-2 0 1,-1-2 0,-1 0-671,-1-1 0,0-1 1,-3-1-1,0-1 1,0 2-1,-2 1 1,0 1-1,-1 2 0,-1 1 1,-2 3 488,-3 2 0,-1 1 0,1 3 0,0 1 0,-1 3 0,0 2 0,2 0 0,0 1 0</inkml:trace>
  <inkml:trace contextRef="#ctx0" brushRef="#br0" timeOffset="24">10427 1793 7569,'-5'-20'304,"-2"-2"0,-2 2 0,1 3 0,6 6 0,4 3 0,6 5 0,2 1-186,1 2 0,2 7 0,1 3 0,2 6 1,1 5-1,-1 5 0,-2 5 0,-1 7-126,-2 5 0,1 0 0,-1 8 0,1-2 0,-2 2 0,-1 1 0,-2 1 0,2-1 35,1-2 1,2-8-1,1-4 1,-1-3 0,2-2-1,-2-2 1,-1-5-228,-2-1 1,-1-4-1,-1-2 1,-3-4 199,-3-2 0,-11-7 0,-3 0 0</inkml:trace>
  <inkml:trace contextRef="#ctx0" brushRef="#br0" timeOffset="25">10484 1770 7569,'-34'-51'181,"6"11"0,5 2 0,8 9 0,6 6 0,8 2 0,6 4 1,8-1-1,2 1-77,1 1 0,6 6 0,0 5 0,4 1 1,2 0-1,1 3 0,1 5 0,1 6-50,2 4 0,-2 2 1,-1-1-1,1 5 0,-1 0 1,1 0-1,0-1-41,2 1 0,3 6 1,1 2-1,2 1 1,0 3-1,1-1 1,-4 1-1,0-1 122,-2 0 1,-3 2-1,-1 2 1,1-1 0,-4 1-1,-2 2 1,-6 1 49,-3-1 0,-6 0 0,-6 0 0,-4 2 1,-5 3-1,-8 4 0,-10 2 0,-11 1-85,13-23 0,-2-1 0,-2-1 1,-2-1-1,-4 2 0,0-1 0,-3 0 1,0-1-1,-2 0 0,0-1 0,0-1 1,0 0-1,0-2 0,2 0-217,2-1 0,0-1 0,-22 12 0,7-4 0,6-8 0,8-7 117,4-3 0,-3-3 0,3-4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39:07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4913 1648 7569,'-15'-14'0,"5"1"-2,1 3 0,5-3 0,-2 3 1,-1-3 26,-2-1 1,1 4 82,-2 0 1,0 7-105,-4-2 0,-6-1 194,1 1 1,-6 0-1,6 5 0,-7 0 15,2 0 1,-4 2-103,-1 2 1,-5 0 34,0 5 1,-5-4-120,5 5 1,-11 0 77,1 4 1,-3 1-99,3-1 0,-1 6 51,-4-1 0,1 2-80,-10-1 0,2-2 41,-7 6 1,3-1-95,2 1 0,-2 3 73,-3-2 0,1 2-10,-6 2 1,0 5 24,-5 0 0,5 2-178,0-2 0,5 2 188,-5 3 0,5 3-8,-5-3 0,5 7-11,-5 3 0,5 0 16,-5-6 1,6 6-42,-1 0 0,1 6 20,-1-2 0,3 9-5,-3 1 1,2 2 143,-3-2 0,-2 3-342,29-30 1,1 1 0,-32 36 345,0 0 0,6 1-117,31-35 1,-1 0 0,-28 37-22,31-35 0,0 1 0,-23 32 32,4-1 0,4 2-231,5-2 0,-1 0 189,6 4 1,1 3-14,9-3 1,-2 3-43,6-3 0,1-2 72,4 3 1,7-4-129,4-1 1,2-3 107,2 3 1,0-4-76,0 9 1,0-5 12,0-5 0,2 3 63,2-3 1,6 2 9,10-2 1,-3-3 4,8-7 1,-1-4-29,5-1 0,5-6 6,0 2 0,5-4-2,-5-1 1,6-2 167,-1-3 0,-1 3-70,0-3 1,1-2 291,5 2 0,5-7-347,-1 2 1,7 2-24,-1-2 0,4 0 6,5-5 0,-1-5-82,6 1 1,-2-3 205,2 3 1,2-3-266,-7-2 0,7-4 80,-2 3 0,-2-3 16,2-1 1,-6 0 22,1-1 0,-3-4 11,-2 0 0,5-2-5,1 1 1,4 3 65,-5-7 0,0 4 91,-5-4 0,5 0-79,1-5 0,5 0 125,-1 0 0,3-5-75,2 0 1,0-6 37,0 1 0,0-3-115,0-1 0,-7 4-120,-2 0 0,0-4 102,-1-6 1,7-1-94,-2 2 0,3-2 45,2-4 0,-5-2 40,0 3 1,-1-4-33,1-1 0,-7-2-4,-2-3 0,-3 2 112,12-7 0,-6 0-37,1-5 1,-3-4 3,-2-1 0,-1-1 28,-4 1 1,-4 4 6,-10-4 0,1 2 21,-6-1 1,0 2 2,-4-2 1,-1-2-21,0 1 1,0-6-31,0 2 0,0-4-172,1-1 1,2-1-75,-3 1 0,7-5-205,-12 0 0,5-5 212,-9 4 0,4-5-66,-5 1 0,2-8 243,-1-2 0,-6 5-112,1 5 1,0 0 125,-6-5 1,-2 2-65,-2 3 0,-4-2 320,-1 7 1,0-5-83,0 5 1,0-2 21,0 2 1,0 1-165,0-6 1,-1 2-31,-4-2 1,-2-4-114,-2 4 1,-4-3 45,3-2 1,-3 2 107,-2 3 0,1-7-56,-1 7 1,-4-1 77,-1 6 0,-6 3-24,2-4 0,-3 5 123,-3 0 0,0 6-28,-4-1 1,-4 3 184,-5-3 0,-6 2-323,0 4 0,-4 2 72,4-2 0,-9 7-482,5 2 1,-15 2 226,0-2 0,-5-3-378,-10 3 0,1 2 213,-6-2 1,-4 2-57,46 17 1,-1 1-1,-4-2 1,-1 1 185,1 3 0,0 0 0,-1 0 1,0 0-211,3 2 1,1 1 407,-2 3 0,-1 0 0,-46-12 0,46 13 0,-1 0 0,-1-1 0,0-2 0,1 0 0,-1-1 0,-54-16 0</inkml:trace>
  <inkml:trace contextRef="#ctx0" brushRef="#br0" timeOffset="2108">9796 1969 6872,'0'-8'482,"0"1"0,-1 6-348,-4-4 1,1 3-80,-5-3 0,4 2 77,-5-2 1,5 4 152,-4-4 37,-1-3-57,-5-1 1,1 0-66,-1-1 1,1 5-51,-1-5 0,0 6-169,1-6 0,-1 2 114,1-2 1,-3-1-139,-2 6 0,1-6 49,-6 1 0,4 2 35,-4-2 1,5 5-27,-6-5 1,3 1-3,-3-6 1,-4 5-23,0 1 0,0 1 51,-5-2 1,-3-3-67,-2 3 1,-8-1 66,-2 1 1,-1-1-14,1 6 1,4-5-20,-3 5 0,4-6 1,5 1 1,-3 2-19,3-1 1,-3 4-4,-2-5 0,0 2-69,1-2 1,-1-1 51,0 6 1,0-5-106,1 5 0,-3 0 66,-2 5 0,2 0 60,-2 0 0,-2 0-5,1 0 0,-4 0 61,4 0 0,-6 0-35,1 0 0,3 2 12,-3 3 1,7-2 77,-1 7 1,2-2-47,3 2 1,-3 3-36,-2-4 1,1 4 14,-7 2 0,-1 4-74,-8 1 1,1 1 30,-6-2 0,5-1-7,-5 6 1,5-4 11,-5 4 1,2 0-166,-3 6 1,-2-1 163,3 0 1,3-5 1,2 1 0,5-1 111,4 5 1,-1 0-96,7 0 1,-2 0 0,1 1 0,2 0-10,-6 4 1,1-1-18,-2 6 1,2-5 30,4 5 0,3-2-3,-4 2 1,8 3-2,3-3 1,4-2-12,-5 2 1,6-5-1,-1 5 1,3-5 29,2 5 1,0-5 5,0 4 1,1 1 124,4 5 0,-2-7-160,7-3 1,-1 2-34,6-2 0,-1 5-100,1-5 1,-1 6 139,1-1 1,-1 3-25,0 2 1,1 0 67,-1 0 1,1 1-77,-1 3 0,0-2 142,1 2 0,1 3-65,3-3 0,-6 6-25,6-6 0,-8 7-56,4-1 1,3 1 56,-9-2 0,10 2 22,-9-6 1,11 4-34,-7-4 1,4 4 21,-4-4 1,7 0-30,3-6 1,-1-1 55,1-3 0,0 8-12,5-3 1,0 3 68,0-3 0,0-1-83,0 1 0,2 0 11,3 0 1,-4-2-101,4-3 0,2 3 87,-2-3 1,4 1-151,-4-1 0,6 2 85,-1-7 0,-2 4-48,2-4 1,0 7 113,4-2 1,-4 1 42,0-1 1,-2-3-147,2-7 1,2 3-111,-2-2 0,3 2 41,2-8 0,-1 2 64,1-2 0,-1 4-19,1-4 1,1-1 36,4 1 1,-2-1 25,6 1 0,-5 4-5,6-4 1,-1-1 13,5 1 0,2-5 3,3 6 0,-2-7 13,7 1 1,-2 2-68,2-2 1,3 1 38,-3-6 0,2 1-75,-2 0 0,3-1 61,-3 1 1,3-1-56,1 1 0,1 0 58,0-1 0,1-4 0,4 0 0,-2-2 30,6 1 0,-4 3 98,4-7 1,-4 1-45,4-1 1,-4-3-60,4 2 1,-4 0 30,4 0 1,-4-2-14,4 3 0,-4-3-13,4-2 1,-6 0 3,2 0 0,-4 0-5,-1 0 1,5 0 12,-1 0 0,7 0-2,-1 0 1,2-5 70,3 0 0,4-6-68,0 1 0,2 2-20,-2-2 0,-1 0 25,6-4 1,0-1-166,5 1 0,-5-1 200,0 0 1,-5 1-4,5-1 1,-7-1 13,3-3 0,0 2 6,0-2 1,5-4 62,-1-1 0,3 1-49,2-1 0,-5 0-97,0-5 1,-4-2 74,4-3 1,1 1-186,9-6 1,-3 1 72,2-6 1,-2 0-31,-2 0 1,-2 1 54,-3-1 0,2-5-9,-7 1 0,0-1 75,-5 5 1,1-4-61,-1-1 1,-6 1 102,-4 4 1,-7 0-57,-2 0 1,-5 1 9,5-1 0,-7-1-35,2-4 0,-3 2-3,-2-6 0,-2-1 27,-2-4 0,-3-5-2,-2 0 0,-4 3 107,3 1 0,-2 4-76,-3-8 0,-6 5 207,-3 4 0,-3-2-61,-2 2 1,0-1 34,0 2 1,-7-4-86,-2 3 0,-4-4-192,-2-5 0,-4 3-1,-1-3 0,-6 1-156,2-1 1,-4 2-169,-1-7 1,2 4 103,2-4 1,-2-3 18,3-11 1,-4 2-8,-1-12 1,0 9 122,0 1 0,0-3 46,-1 13 0,0 0 127,-4 4 1,3 5-305,-3-5 0,3 5 36,2-5 1,-5 11-1343,0-1 1562,-7 3 0,1 6 0,-7 1 0,3-1 0,2 4 0,3 3 0</inkml:trace>
  <inkml:trace contextRef="#ctx0" brushRef="#br0" timeOffset="16802">2522 3806 7569,'-10'0'-118,"0"0"40,7-7 0,-5 5 136,3-2 0,4 0-123,-4 0 192,3 2 1,2-6 148,0 3-218,0 3 112,0-4 103,0 6 34,0-7-20,0 6-100,0-6-63,0 7 0,0 2-114,0 3 0,0 3 104,0 6 0,-5 6-149,0-1 0,1 7 79,4-1 0,0 2-201,0 2 1,0 0 34,0 1 1,0-1-42,0 0 1,0-2 91,0-2 1,0 1 37,0-7 0,0 5 60,0-4 0,0-1-73,0-4 1,0-1 172,0 1 1,0-5-38,0-1 212,0-5-18,0 2 119,0-6-169,0 0 0,6 0-289,4 0 1,3-2-99,1-2 1,6 2 5,-1-3 0,6 2 12,-6-2 0,7 3 122,-2-2 1,-1 2-38,1 2 1,-1 5 51,1 0 0,2 4-45,-7-4 0,3 7 56,-3-3 1,-4 6-27,-1 4 1,-1-3-55,-8 4 1,5 1 57,-5-2 0,-2 7-2,-8-1 1,-10 4 134,-9 5 1,0-7-90,-5 7 0,3-11 146,-8 6 0,-2-8-48,2 4 0,-2-9-57,2-2 0,4-1-4,-4-8 1,3 5-108,2-5 1,1-2-171,4-8 1,3 2-282,6-7 0,7-1 486,3-9 0,-3-2 0,0-7 0</inkml:trace>
  <inkml:trace contextRef="#ctx0" brushRef="#br0" timeOffset="17022">2493 3878 7569,'-21'-21'0,"11"5"434,0-3-109,7 3 551,3 1-556,0 0 1,2 6-145,3-1 1,-2 5-9,6-5 0,6 7-179,4-2 1,7-1 67,-1 1 0,2-5-267,2 5 0,2-1 141,3 1 1,-3 3-554,3-2 1,2 2 177,-2 2 1,1 0-358,-1 0 801,-3 0 0,11-7 0,-5-1 0</inkml:trace>
  <inkml:trace contextRef="#ctx0" brushRef="#br0" timeOffset="17402">3163 3878 7569,'-14'0'627,"6"0"0,1 2-487,7 3 0,-1-2-234,-4 7 1,1 0 144,-5 4 15,6 7 1,-6 2 69,5 6 1,2 2-128,-3 3 1,3 3-83,2 7 1,0-5 71,0 0 0,7-7-74,3 2 0,-2-3-28,1-2 1,1-2 9,5-2 1,-1 1 93,1-7 1,0-1-17,-1-8 1,6 1-8,-1-6 1,7 5 21,-2-6 0,4 1 88,1-5 0,-5-6-79,0-4 1,-1-3 132,1-1 0,2-1 2,-6 0 0,-2-4 64,-9 0 0,3-7-51,-7 1 0,-1-4-4,-4-5 1,-1-1-374,-4-4 0,-3-8 139,-7 3 0,-6-3-5,-3 3 0,-10 7 120,-5 3 0,-2 5-164,3 5 0,-3 4-4,7 10 0,0 4-86,5 6 1,5 0-174,-1 0 0,8 8-222,-3 7 1,6 6 614,4 8 0,-3 6 0,5 3 0</inkml:trace>
  <inkml:trace contextRef="#ctx0" brushRef="#br0" timeOffset="17747">4300 3776 7569,'-1'-24'829,"-4"0"-250,3-7-198,-4 15-305,6-5 52,0 13 1,-2 1 129,-3 7 1,2 0-126,-7 0 1,-1 13-35,-8 7 0,2 7-162,-2 7 148,-4 3 0,2 9-107,-3 2 0,-4 4 71,4 7 0,1-1-135,-1 0 1,3 2 35,-8 3 1,3 2-203,-8 3 0,5 2 113,5-7 0,-2-2 13,6-7 0,-1-6 126,2-9 0,7-5-20,-2-9 0,4 1 40,0-7 1,-1-4-94,6-6-446,0-5 175,5 2-5,0-6 0,0-2-160,0-2 509,0-5 0,7-18 0,1-4 0</inkml:trace>
  <inkml:trace contextRef="#ctx0" brushRef="#br0" timeOffset="17922">4009 3587 7569,'-29'-13'0,"6"3"1157,4-9-654,9 3 1,3 6-841,7 0 23,0 7-679,0-4 563,0 7 1,0 2-509,0 3 938,7 10 0,1 1 0,7 5 0</inkml:trace>
  <inkml:trace contextRef="#ctx0" brushRef="#br0" timeOffset="18136">4213 4534 7569,'6'9'0,"-2"-3"-61,5-6-122,1 7 491,5-6 512,-7 12-429,5-11 0,-12 6 171,4-3-547,-3-4 1,-2 7 223,0-3-1340,0-3 1101,0 11 0,0-5 0,0 7 0</inkml:trace>
  <inkml:trace contextRef="#ctx0" brushRef="#br0" timeOffset="18769">5263 3995 7569,'-9'-14'348,"3"-1"-363,6 0 1,0 6 153,0-1 0,2 0-14,2-4 1,5 4 95,5 0 1,1 0-40,-1-4 1,6 4 43,-1 0 0,5 6-82,-4-6 0,4 7-85,-4-2 0,-1 2-23,-4-2 1,-1 3-176,1-3 1,-6 8 145,1 2 0,-7 11-83,2-1 0,-3 9-71,-2 1 0,-7 9 50,-2 5 1,-9-1-12,-2 6 1,-5-3 20,0 7 1,3-7 36,-3-2 0,7-5-16,-1 4 0,3-5 11,1 1 0,6-5 60,-1-5 1,7 2 1,-2-6 0,3-1-5,2-4 0,0-6 9,0 1 120,0-7 0,2 9-83,3-7 0,-2-1 149,7-4 1,-1 0-42,6 0 0,-1 0-55,1 0 1,0 0-156,-1 0 1,1 0-211,-1 0 0,1-1-480,-1-4 547,1 3 0,0-4 197,-1 6 0,1-7 0,-1-1 0</inkml:trace>
  <inkml:trace contextRef="#ctx0" brushRef="#br0" timeOffset="19253">5700 3820 7569,'-5'-14'483,"0"-1"737,0 0-913,5 1 5,0 6-239,0 1 7,0 7-225,-6 0 0,4 8 61,-3 7 1,-1 6 5,1 8 0,-2 0 15,3 0 1,0 1 79,-5-1 0,5 0-128,0 0 1,-3-1 62,2-4 0,-1 2 7,1-7 1,3 1 9,-3-6 1,4-4 191,1 0-60,0-7 4,0 3-38,0-6 101,0 0-140,0 7 1,6-5-16,4 2 1,-2-2-11,2-2 0,0 2-6,4 2 0,6 0 53,-1 5 1,7-4 0,-2 5 1,-1-5-31,1 5 1,-6-1 3,1 6 1,-2-1-95,-3 1 0,-1 0 90,-3-1 0,1 6-135,-6-1 0,0 5 46,-5-4 1,-2 6-44,-3-2 1,-3-1 19,-6 1 0,-2-1-12,-4 1 0,-1-3 148,-3-6 0,-4-1-101,4 1 0,1-2 44,-1-4 0,5-2-32,-6-7 0,6 0-443,-5 0 1,6-2 116,-2-3 1,6 1 369,4-11 0,-3-3 0,5-11 0</inkml:trace>
  <inkml:trace contextRef="#ctx0" brushRef="#br0" timeOffset="19437">5627 3835 7569,'-18'-15'224,"4"1"0,9 4 360,0 0 1,3 5 91,2-4-190,0 5-517,0-2 1,0 4 71,0-3 0,7 4-254,2-4 1,6 3-65,4 2 1,2 0-194,4 0 0,2 2 50,-2 3 0,7-4 420,2 4 0,0-3 0,-5-2 0</inkml:trace>
  <inkml:trace contextRef="#ctx0" brushRef="#br0" timeOffset="19695">6064 3849 7456,'-6'0'-235,"6"0"0,5 2 14,4 3 1,3 0 598,-7 9 0,1-1-138,-1 11 0,-3 2-5,2 8 1,-2 2-98,-2 3 0,-5 8 17,0-3 0,-6 7-34,1-2 1,-1-2-122,1-8 0,-3 1 12,4-6 0,0-1-76,0-9 0,4-3 3,-5-6 0,7-1 54,-2 1-104,-3-1 1,5-4-58,-7 0-904,7-7 1072,-4 4 0,1-14 0,-2-1 0</inkml:trace>
  <inkml:trace contextRef="#ctx0" brushRef="#br0" timeOffset="19873">5977 4039 7569,'-7'-15'0,"1"1"611,-4-1-314,-3 1 1,12-1 72,-4 0-295,3 7 141,-4-5-27,4 12-179,-4-6-318,6 7 1,1 0-53,4 0 1,-2 7-704,7 2 1063,0 11 0,4 3 0,1 6 0</inkml:trace>
  <inkml:trace contextRef="#ctx0" brushRef="#br0" timeOffset="20064">6166 4389 7569,'-8'8'0,"2"0"375,6-3-238,0-4 1,5 7-189,-1-3 127,8-3-17,-11 4 191,6 1-297,-7 1 1,0 2 53,0-1 0,0-4-712,0 5 705,0 0 0,0 4 0,0 1 0</inkml:trace>
  <inkml:trace contextRef="#ctx0" brushRef="#br0" timeOffset="20807">7405 3499 7569,'0'-14'677,"0"-1"1,7 6-807,3-1 0,3 7-1316,1-2 1641,1 3-101,-1 2 1,-4 11 272,0 4 0,-7 14-186,2 0 1,-2 10 72,2 0 0,-3 8-97,2 2 0,-2 6-60,-2-2 1,0-1-34,0 1 0,0-6 30,0 2 0,0-4-41,0-1 0,-5-8-132,0-7 1,-4 0-28,4-5 185,-7-3-56,4 0-3,-6-6 0,4-7 0,0-3 0,5-5 20,-4-5 0,5-3 18,0-7 0,2 1-33,2-1 0,0-4 3,0-1 1,8-5-126,7 0 1,1 3 77,8-3 1,-4 7-105,4-1 1,5 3 68,5 1 1,2 6 55,-2-1 1,-2 7-4,7-2 1,-2 3 1,2 2 1,3 0 83,-3 0 1,-3 7-93,-2 2 0,-10 11-80,-5 4 0,-2 4 96,-3 1 1,-6 5-216,-3 0 0,-10 9 64,-4-4 0,-6 7-58,-4-7 0,-9 1 5,-6-1 1,-6 1 72,1-6 0,-3-1 44,-2-9 1,0 2 127,0-7 1,1-1 62,-1-8 1,0 1-116,0-6 1,7-2-293,3-7 1,5-6-40,5-10 332,3 4 0,6-18 0,1 3 0</inkml:trace>
  <inkml:trace contextRef="#ctx0" brushRef="#br0" timeOffset="21012">7449 3529 7569,'-14'-13'0,"1"-2"0,3-9 0,7 3 293,12 6-232,1 1 1,19 1-27,0 3 0,1-1 151,4 6 0,4-5-15,6 5-188,0 0 1,13 5-64,-4 0 1,4 0-111,1 0 1,0 0-110,1 0 1,-7 0 298,-4 0 0,-9 0 0,-3 0 0</inkml:trace>
  <inkml:trace contextRef="#ctx0" brushRef="#br0" timeOffset="21362">8324 3660 7569,'-15'14'0,"6"3"79,-1 2 0,7-1 205,-2 6 1,-2 0-151,2 6 0,-4 5-131,4 4 1,-5 3-17,5 2 1,-5 1 131,6 4 1,-3-9-112,2 4 1,4-3 75,-4 2 0,3-5-133,2-4 1,7-4-30,2 0 0,1-8-37,5-2 0,-4-4 63,8-2 0,4-5 70,1-5 1,4-4 43,1-4 1,5-5-50,0-5 0,5-7 129,-5-4 0,0-4-69,-5-5 0,-1 4 85,-4-4 1,-3-4-53,-6-1 1,-7-3 21,-3-1 0,-4-6-59,-1 0 1,-13-1-2,-6 2 1,-9 2-101,-6-2 1,-8 10 69,-6 9 0,-6 7-169,6 7 1,-6 7 51,6 3 0,4 10-58,5 5 0,7 4-154,-2 6 0,9-3-229,6 8 0,4-1 520,5 5 0,4 7 0,6 1 0</inkml:trace>
  <inkml:trace contextRef="#ctx0" brushRef="#br0" timeOffset="21662">9213 3601 7569,'5'-9'0,"0"-1"489,0 7-214,-5-4 1,-2 7 0,-3 0 0,-3 7-38,-7 3 0,-1 9-37,-3 5 1,-1 10-24,-9 5 1,7 5-85,-12 4-36,6 4 1,-8 11 91,7 1 1,0 4-234,0-5 0,0 5-159,0-5 0,1-5 127,4-4 1,-2-7-139,6 1 1,3-9 115,7-5 0,-1-9-494,6-6-126,-7-3-411,11-8 1168,-6-1 0,14-20 0,1-3 0</inkml:trace>
  <inkml:trace contextRef="#ctx0" brushRef="#br0" timeOffset="21845">8922 3397 7569,'-22'-22'51,"13"1"-79,-1 6 0,7 5-152,3 1 176,6 5-338,-4-2 0,6 6 113,-3 0 0,-4 2 229,4 2 0,-3 5 0,-2 5 0</inkml:trace>
  <inkml:trace contextRef="#ctx0" brushRef="#br0" timeOffset="22045">9038 4228 7569,'21'8'702,"-5"-1"0,5-7-210,-6 0-460,0 6-328,-7 2 269,-2 7 0,-6 0-546,0-1 1,-1 1 572,-4-1 0,-3 7 0,-7 2 0</inkml:trace>
  <inkml:trace contextRef="#ctx0" brushRef="#br0" timeOffset="24608">262 1211 7569,'-22'-10'64,"2"0"1,6 5 386,4-4-313,-3 6 229,11-10-356,-4 11-38,-1-5 1,6 14-52,-4 3 1,3-2 221,2 1 1,0 6 72,0 4 0,0 9-23,0 1 0,0 2-87,0 8 1,0 0-154,0 4 1,0 8 104,0 2 0,0 9-83,0 1-7,7 0 0,-4 3-55,7 7 139,0 0 1,4 8-18,1-3 0,-1 3-30,1 6 0,1-2-275,3 2 1,-1-3 309,7 9 1,-6-3-37,5 3 1,-4-3 26,-8-41 1,0 0 0,7 43 8,-6-44 1,-1 1 0,7 43-32,-7-43 0,1 0 1,-4 0-1,-1 0-3,2 5 0,0-1 0,-2-1 1,0 0 1,-1 1 1,1 1 0,-1 0 0,0 0-6,1 0 1,-1-1 0,-2 1-1,-1-1-10,2-2 0,-2 0 1,-1 3-1,-1 1 16,3 1 0,0-1 0,-3 1 1,-1-1-61,1 1 1,1-1 0,0-1 0,0-1 56,0 3 0,-1 0 0,1 0 0,-1 0-31,-2 2 1,0 0 0,0 0 0,0-1 22,0-1 0,0 0 0,0-1 0,0-1-2,0-3 0,0 0 0,0 2 0,0 1 24,0-1 1,0 1-1,0-1 1,0 0 6,0-2 0,0 0 0,1 3 0,0-1 1,1 1 1,0-1 0,-1 0 0,0 0-20,4 44 0,-4-45 0,0 1 14,-1-2 1,0 0 0,0-1-1,0 1 0,0 46 1,0-2 94,0 2 0,-3-46 0,-1-1 47,-6 47 1,-3-1-75,-1 1 0,1-7-68,3 3 0,-8-1-69,4-4 1,-4-4-10,3-11 1,1-7 80,-1-3 0,1-4-77,-1-6 1,2-3 37,3-6 0,-1-7-79,6-3 0,-1-3 202,1-2 1,3-1-96,-3-4 0,4 2 300,1-7 1,0 1-275,0-6 1,0 1-55,0 0-26,0-1 0,1-1-307,4-3 201,-3 3 80,11-12 1,-10 7-23,7-3 293,-7-3-176,10 4 1,-5-6 38,7 0 0,-1 5-93,1 0 1,6 0 38,3-5 1,4 0-42,1 0 0,0 0 50,0 0 0,12 0-52,2 0 0,6 0 18,0 0 1,7 0-10,7 0 0,7 0 10,-2 0 1,5-2-270,5-2 0,9 0 333,10-5 1,-1 4-56,1-5 0,-46 6 0,0 0 7,2-1 0,1 0 0,6-1 1,0-1-6,1 2 0,-1 1 1,0-1-1,-1 1 56,1 0 0,1-1 1,-2 0-1,0 0-289,7-2 1,0-1-1,0 1 1,0 0 269,5-1 0,-1 1 0,-1 1 0,-2-1-2,-4 2 1,1 1 0,8-3 0,1 1 44,0 1 1,0 0 0,2-1 0,-1-1-42,-6 0 1,0-1-1,7 2 1,1-1-9,-6 3 0,1-1 0,4-2 0,-1 1-53,-6 1 1,0 0 0,3-1 0,1-1 57,-2 0 1,0-1 0,5 1-1,-1 0-83,2 0 0,-1-1 0,3-1 0,0-1 24,-3 0 0,0 0 0,3-2 1,0 0-19,-3 2 0,0 1 0,0-2 0,-1 1 28,2 0 1,-1 0-1,-3 2 1,0-2-11,6-2 0,0 0 1,-4 3-1,-1 0 42,-2 0 0,-1-1 1,-3 1-1,0 2 57,-1-1 1,0 1 0,-3 0 0,2 0 63,3-1 1,0 1 0,-4 0 0,0-1-45,-1 1 1,0 0-1,-4-1 1,0 1-71,4 0 0,0 0 1,-6-1-1,0 1 21,6 0 1,0-1-1,-1 1 1,-1 0-96,5 0 1,-1-1 0,-1 1 0,-1-2-28,0-1 1,0 1 0,0 1-1,1-1-29,1 0 0,1-1 0,-6 2 0,0 0-94,-2 1 1,0-1-1,-3-1 1,-1-1 95,2 0 1,-1 0 0,-2 1 0,0 1 131,0 2 1,1 2 0,-3-2 0,0 1-55,46 0 0,-2-5 94,-2 5 0,2-5-65,-44 8 0,0-1 0,0 1 0,0 0 66,1 1 1,-2 2 0,48-1-67,-1 0 1,2-5-68,-46 2 0,1 1 1,-3-1-1,1-1 45,2 2 0,-1 0 0,46 0-175,-2-3 0,-1 2 200,1-2 0,2 3-86,-7-2 0,-5-3 304,-4 2 0,-7 0-206,2 5 1,-4-5 10,-1 1 0,-6-3 237,-4 2 0,-3 2-89,-2-7 0,-4 5 338,-1-4 0,-11 4-697,2-5 0,-10 5 308,0-4 1,-3 0-233,-2 0 1,-5-4 236,0 3 0,-11 2-148,2-2 153,-4 1 0,-3-6-75,-3 0 1,-3 1 208,-2-1 0,0 1-107,0-1 0,-2 1-44,-3-1 0,2-5-375,-7 1 0,6-7 158,-6 2 0,5 1-131,-5-1 0,2-5 75,-2-5 1,-1-2 110,6 2 1,-6-3 1,1-7 0,-3-5-2,-1 1 0,1-6 22,3 6 1,-8-7 158,4 1 1,-4-4 50,3-5 1,1-2-99,-1-3 0,-1-8-99,-4 3 0,4-3 116,-3 3 0,-2-6-96,1-4 0,1-8 12,4-1 0,1-5-74,-1 4 1,1-4 24,-1 5 0,0-7-336,1 2 1,7 47-1,-1 0 307,1-1 1,0 0-1,-1 0 1,1 1 30,-7-47 0,4 44 0,0 1 90,0 1 1,1 0 0,-1-2 0,0 0 3,3 2 0,0 0 0,-1 1 0,1 0 128,-8-47 0,9 44 0,0 0-144,0 2 0,2 0 0,-1-1 0,2-1 8,0 2 1,1 0-1,0-46 12,-3 0 0,4-1-23,1 48 1,0-2 0,0 2 0,0 0-112,0-47 1,0-2 45,0 7 1,-7-7-119,-2 2 1,4 47 0,1-1-48,0 0 0,-1 0 0,-3-44-259,-2 2 1,-6-1 182,6 2 0,-6 1-36,6 9 1,2-2 223,-2 6 0,7 0-88,-2 5 0,4 0 165,1 0 1,-2 2-36,-3 3 1,3-2 131,-2 7 1,2 2 60,2 7 0,-2-1 56,-3 7 0,4-1 46,-4 5 0,-1 5-88,1 1 1,-2 3 254,2-3 1,2 5-375,-7-1 0,2 3 111,-1 2 0,0 5-100,5 0 1,-3 6-116,-3-2 0,2 4 45,3 2 1,-1-1-143,-4 1 82,-3-1 0,5 2-60,-6 3 1,-1-1 69,0 6 0,-1-5-75,-3 5 1,1 1-7,-6 4 1,-1-5 82,-4 0 0,-2 0-19,-3 5 0,4 0 13,-4 0 1,3 0 5,2 0 0,-5 0-45,0 0 1,-2-2-6,2-2 0,-3 2 53,-7-3 0,-1 2-6,-4-2 0,1 3 104,-11-2 1,3 2-107,-12 2 1,-1-5 116,-3 0 0,-3 0-187,-3 5 1,2 0 214,-6 0 1,-1-1-308,-4-4 1,4 2 126,0-7 0,-1 5 6,-8-5 0,1 5-88,-6-4 0,46 5 1,0 0 62,-2-1 0,-1 0 0,-2-2 1,0 1 58,3 1 1,-1 0-1,-7 0 1,-1-1-171,2 1 1,-1 0 0,-5-1 0,-1 1 198,2 2 0,-1 1 0,-6-1 0,0 1-11,-6 2 0,0 0 0,-1 0 1,1 0 38,0 0 1,0 0-1,-1 0 1,0 0 68,1 0 0,0 0 0,4 2 0,-1 1-27,0-1 0,0 1 1,2 2-1,1 0-255,-3-3 0,0 0 0,0 4 0,1 0 138,-1-1 0,-1-1 0,-2 3 0,-1-1 30,-6 1 0,0 1 0,0 1 0,0 1-37,-5 0 0,0 0 0,2 3 1,-1 0 55,2-1 1,0 0-1,0-1 1,0 1 56,-3 0 1,0 0-1,5-2 1,-1-1-290,-4 3 0,0 1 0,3-2 0,1 0 353,0 1 0,2 1 0,2 0 0,0 0-29,-3-4 1,0 1 0,0 3-1,0 0 76,0-1 1,0 0 0,3 2 0,0 0-58,-1 0 0,1 1 1,3-1-1,-1 0-189,-2-2 1,-1 0-1,3 2 1,0-1 192,2 0 1,0-1 0,2-2-1,2 1-12,2-1 1,3-1 0,2-1-1,2 0 47,4 0 1,1-1-1,1-2 1,0 0-85,0 0 0,1-1 1,3-1-1,0-1 6,1 3 0,1 0 0,-39 0 275,4 5 1,6-7-362,-1 2 0,5-4-251,10-1 1,-1 2 733,5 3 1,-4-4-878,5 4 0,2 2 130,7-2 0,-2 4-51,2-4 1,-3 6 79,-1-1 1,0 8-17,-1 1 1,6 7-30,0-1 0,6 2-53,-2 2 0,5 0-1061,5 1 1415,4-1 0,6 0 0,-1 3 0,1 4 0,0 3 0,0 0 0</inkml:trace>
  <inkml:trace contextRef="#ctx0" brushRef="#br0" timeOffset="25956">2303 2100 7569,'-9'-10'0,"-1"1"0,7 4-6,-2-5 23,3 7 1,0-5 208,-2 3-31,2 3 165,-4-11-8,-1 12 53,5-6 59,-11 7 49,12-6-106,-6 4-457,1-4 0,4 12 91,-3 4 1,4 4-116,1 6 1,-5-2 1,0 6 1,0 0-7,5 5 1,2 5 33,3 0 1,-4 0 13,4-4 0,2-6-136,-2 0 0,4-1 38,-4 1 1,5-1-312,-5-4 0,6-3-101,-1 4 540,-4-4 0,1-1 0,-7-1 0</inkml:trace>
  <inkml:trace contextRef="#ctx0" brushRef="#br0" timeOffset="26167">1881 2187 7569,'-18'-6'156,"3"-4"-156,4-3 0,11 4 365,0-1 133,0 7 1,8-9-206,6 7 1,3-6-121,7 1 1,7-3 298,8-1-312,9-7 1,7 3-433,13-6 0,7 1 197,12-1 1,1-2-1555,-1 6 1629,1 1 0,-1 4 0,1 1 0</inkml:trace>
  <inkml:trace contextRef="#ctx0" brushRef="#br0" timeOffset="26789">9796 1196 7569,'-14'0'-39,"5"-6"421,3 4 661,6-4-616,0 6-290,0 0 1,6 1-11,4 4 1,3 5 10,2 9 1,-1-1-114,1 6 0,1 2 79,4 8 0,-3-3 81,8 3 0,-1 2-44,5-2 1,0 3-103,0-8 1,1 4 18,-1-9 0,-2-3-68,-2-2 0,-3-2 71,-2-3 1,-4 1-78,3-1 0,-4-4-431,-5 0 1,-2-5 228,-3 4 1,-4-4-759,4 5 1,-3-5 975,-2 4 0,-13 1 0,-4 5 0</inkml:trace>
  <inkml:trace contextRef="#ctx0" brushRef="#br0" timeOffset="27009">10233 1357 7569,'0'-30'131,"0"1"-65,7 0 0,-4 6 384,7 4 696,-7 9-475,10-3-451,-11 12 1,3-6-349,-10 7 95,-3 13 1,-9 3-134,-2 13 1,-4 7 143,-6 3 1,0 5-111,0 4 1,-5 3 39,0 2 1,0 4-1021,5-4 934,0-3 0,-1 7 0,1-5 0</inkml:trace>
  <inkml:trace contextRef="#ctx0" brushRef="#br0" timeOffset="27868">9096 6721 7569,'-14'-2'-219,"-1"-2"219,7-4 0,2-2 207,6 0 0,0 0 351,0-4 0,1-2-206,4-4 0,3 4-60,7-3 1,6-3-58,3 3 1,4-5 81,1 4 1,0-1 109,0 2-290,0 3 1,1 1 7,-1 10 0,-2-1-116,-2 1 1,-4 2-37,-7 7 0,1 6 150,-1 10 0,-6-3-434,-3 8 1,-3 1 163,-2 8 0,-2-2-222,-3 7 1,2 0 114,-7 5 0,-4 1 0,-6 3 0,-4-2 84,5 2 1,-6 3 31,6-3 0,-7 1 165,2-5 0,-2-7-81,2-3 1,-4-3 268,4-2 0,4-7 32,6-2 271,-1-10-402,13 3 0,-2-12-116,8 4 1,6-5 6,10-5 0,2 2-121,7-7 1,1 5-237,-1-4 1,-2 4 133,-2-5 0,1 7-80,-7-2 0,0 3 37,-4 2 1,-5 0-542,-1 0-31,1 0 163,5 0 648,-7 0 0,5 7 0,-5 1 0</inkml:trace>
  <inkml:trace contextRef="#ctx0" brushRef="#br0" timeOffset="28351">9694 6634 7569,'0'-21'0,"-5"0"1049,0-4-721,1-2 1,8 15-281,1-2-697,7 9 633,-11-2 508,6 7-385,-7 0 1,0 7-73,0 3 0,-5 9 325,0 5-212,-6 4 0,9 6-7,-3 0 0,-1 0-61,1-5 1,-2 0-119,2 0 0,4-1 123,-4-4 1,3 2-134,2-6 0,0-1 44,0-4-54,0-1 49,0 1-5,0-7 1,2-2-9,3-6 1,-2 0 34,7 0-144,0-6 0,4 3 79,1-7 0,-1 7-5,1-2 0,4 3 28,1 2 1,4 0-10,-5 0 1,6 0 19,-6 0 0,5 7 1,-4 2 1,4-1 161,-4 2 1,-1 0-48,-4 4 0,-1 1 0,1 0 1,-7 4-64,-3 1 0,-4 1-124,-1-2 0,-1-3 51,-4 4 1,-10-3-108,-9 3 0,-3-4 23,-3 4 1,0 1-99,-4-2 1,1-1 28,-6-8 1,5 1 57,-5-6 1,7 0-271,-2-5 0,5 0-27,5 0 430,-4-7 0,5-7 0,-6-9 0</inkml:trace>
  <inkml:trace contextRef="#ctx0" brushRef="#br0" timeOffset="28542">9548 6604 7569,'4'-24'357,"5"0"-223,7 6 1,15-3 3,3 6 1,2 1 119,3-1 1,1 1-217,-6-1 1,5 5-160,-5 1 0,5 1-85,-5-2 219,0 3 1,-5 7-234,0 0 0,-4 0-757,-1 0 973,-6 0 0,9 7 0,-4 1 0</inkml:trace>
  <inkml:trace contextRef="#ctx0" brushRef="#br0" timeOffset="28798">10583 6517 8059,'0'-8'1655,"0"1"-1632,0 7 0,0 2-81,0 3 1,-5 5 134,1 9 1,-8 4-109,3 6 1,-11 8 57,-4 7 1,1 6-32,-1 8 0,0 1 45,-6-1 0,6 5-88,0 0 1,6-1-74,-1-9 1,2 1 7,3-10 1,4-1-159,0-14 0,7 2 94,-2-11 0,4-6-962,1-4 1138,0-7 0,6-3 0,2-8 0</inkml:trace>
  <inkml:trace contextRef="#ctx0" brushRef="#br0" timeOffset="28985">10306 6430 7569,'-14'-23'1144,"6"-5"0,1 12-1388,7-3-1257,0 3 891,7 1 408,-6 7 0,7 1 44,-3 7-117,-3 0-1,4 0 276,-6 0 0,7 7 0,1 1 0</inkml:trace>
  <inkml:trace contextRef="#ctx0" brushRef="#br0" timeOffset="29218">10554 7173 7569,'-6'15'0,"4"-6"0,-3 1 0,4-5 623,1 5-321,0-7 0,0 5 379,0-3 161,0-4-779,0 6-14,0-7-432,0 6-813,0-4 1196,0 4 0,6-6 0,2 0 0</inkml:trace>
  <inkml:trace contextRef="#ctx0" brushRef="#br0" timeOffset="31157">12085 701 7569,'-10'-7'-150,"0"-3"1,7 2 471,-2-1 0,2 5-59,-2-1 1,4 2 148,-4-2-24,3 4-100,2-6-200,0 7 1,2 2 55,3 3 0,-2 4-11,7 11 1,-7 3-109,2 6 1,-2 6 62,2 4 1,-4 15-56,4 4 0,-5 5 81,-5 0 0,2 0-70,-7 10 1,7 2-205,-2 7 0,4 9 262,1-3 0,0-1-34,0 1 0,1-3-4,4 13 1,3-6-69,7 5 1,-5-5 86,-1 6 0,1-6-112,5 5 1,1-5 103,3 6 0,-1-6-93,-6-43 1,0-1-1,6 43 37,2 1 1,-4 2-74,-2-2 1,-2 2 141,2-1 1,-2-4 105,7 3 1,2-3-77,-1-1 1,5-4-63,0 3 0,-4-4-219,-2 4 1,-1-1 93,1-8 0,-7 8-17,2 1 1,-2 6 69,2 4 1,-6-3 12,-3-7 1,2 1-1,-2-1 1,6 7 20,-1 3 0,-2-1 192,1 1 0,-4-11-52,5 1 0,1-7-281,9 2 1,-4-1 136,3 2 1,-2 1 132,-3-6 0,1 8 13,-1 1 1,-1 1 97,-3 4 1,3-8-109,-3-1 0,1-1-17,-1 6 0,1-5-170,-6-1 0,0 1 109,-5 4 1,5-6-195,0-3 1,4-4-76,-4-1 0,5 0 41,-5 0 0,6-5-26,-1 0 0,3-6 51,1 1 1,1-3 82,-1-2 0,-4-6-5,0-3 1,-2-4-255,2-1 0,3-7 330,-4-3 1,0-3-130,0-2 0,-4-5 163,5 0 0,-5-6-375,4 2 1,-4-4-411,5-2-199,0-5 176,4 4 370,1-12 0,-7-1-162,-3-10 0,-4-3 281,-1-1 0,0-2 262,0-4 0,-1 4 0,-4-3 0,2 2 0,-7 3 0,5-1-18,-5 1 0,2 4 18,-1 0 0,0 2 151,5-2 204,2-3 49,-4 5-185,6-6 1,1-1 21,4 1 0,3 4-121,7 0 1,-1 5 142,1-4 1,-1 4-1,1-5 1,4 7 97,1-2 0,6-2-113,-2 3 0,8-6 84,2 5 1,7-1-207,-2 1 0,9 1 57,6-5 1,-1 4-191,6-5 0,-4 7 76,8-2 1,-2-1 84,3 1 1,2-5-225,7 5 1,5-5-319,-1 6 1,3-3 58,-2 2 1,3 2 453,16-7 1,-10 1-19,-36 1 0,0 1 0,0 0 1,0 1 6,46-4 0,-46 4 0,0-1-29,1 2 1,-1 1 0,39-3 14,7 2 0,-46 2 1,-1 0 8,42-2 1,-40 0-1,0 0-29,-1 3 1,0-1 0,-1 1 0,0 0-97,1 1 0,0 2 0,1-2 0,-2 0-22,48-4 0,-47 4 0,1 0-4,4-1 0,0 0 0,-3-2 0,-1 1 63,4 1 0,0-1 1,2 0-1,-1 0 0,-1 0 0,0 1 0,2 1 1,0 0 16,-4-1 1,-1-1 0,6 0 0,1 0-29,-2 1 1,0-1 0,6-2 0,0 0-199,-3 3 1,0-1 0,1 1 0,-1 0 220,-8 2 0,1 0 1,6-2-1,1-1-5,2 0 1,0 1 0,-3-1-1,-1 1 2,1 2 0,1 0 1,-2 0-1,0-2 1,4 0 0,1 0 1,-2 1-1,0 0-43,4-1 1,0-1 0,2 2 0,0 0 32,-3 1 0,1 0 0,4 0 0,1 0-52,-6 1 1,1-2-1,4 1 1,-1-1 47,-5-2 1,-1 1-1,-3 1 1,1 0-291,5-1 0,-1 0 1,-2 0-1,1 2 257,6 0 1,1 0 0,-6 0-1,1 0-9,2 0 0,0 0 1,-2 0-1,1 0 20,1 0 1,0 0 0,-2 0-1,1 0-4,-4 0 0,0 0 0,-3 0 1,0 0-153,3 0 0,0 0 0,-3 0 0,0 0 157,-1 0 0,-1 0 0,-5-2 0,0-1 33,1 1 0,-1-1 0,3 0 0,0 1-37,0 2 0,0 0 0,1 0 0,-1 0 82,32 0 0,7-1-36,-2-4 1,-43 4 0,0 0 22,42-4 1,6 2-21,-21-2 1,9 4 6,-13-4 1,6-2-49,4 2 0,-7-4-96,7 4 1,-4-2 38,-6 3 1,-3 2 454,-12-3 1,0 3-297,1 2 1,-3-4 304,-2-1 0,6 0-324,-7 5 0,1 0 242,-11 0 0,-5-5-198,-4 0 1,-5 0-47,-5 5 0,2 0-90,-7 0 1,-4 0-525,-5 0 1,4 0 227,6 0 0,-9-1-686,-11-4 0,0 2 132,-5-7 0,-13 5-21,-1-5 0,-5 5 880,4-4 0,-9-8 0,-8-5 0</inkml:trace>
  <inkml:trace contextRef="#ctx0" brushRef="#br0" timeOffset="32133">24053 263 7569,'-8'-14'59,"-5"-1"0,11 0 420,-2 1-1,2-1-97,2 1-243,0-1 0,0 1 219,0-1-46,0 7-58,0-5-47,0 11 1,-2-4-238,-3 6 1,2 6 48,-7 4 1,2 8 48,-1 1 1,-4 9 30,3 1 1,2 7 5,-2 7 0,5 1-18,-4 0 0,5 6-15,-1 4 1,2 4-7,-2 5 1,4 3 43,-4 7 1,3 0 20,2 0 0,-5 2-252,1 2 1,-6 1 203,5 10 1,-6-7 8,1 11 1,-3-1 3,-2 6 0,1 2-88,-1-7 0,1-3 46,-1-2 1,2 4-305,8-40 1,0 0 0,-6 46 286,6 1 0,0 0-62,5-44 0,0-1 1,0-1-1,0 0 45,0 1 1,0 1 0,0-2 0,0-1-57,0 0 1,0 0 0,0 1 0,0 0 8,0 2 1,0-1-1,0 0 1,0-1 14,0 4 0,0 0 0,0-2 0,0-1-40,1 3 0,-2 0 0,-1-3 0,-1-1 48,1 1 0,0 1 1,-4 1-1,0 0-83,2 1 1,-1 0 0,-4 2-1,0 0 17,-1 3 0,0 0 0,-2-1 0,-2 1 301,2 5 0,0 0 0,-1-4 0,0 0-313,1 2 1,0-1 0,1-1 0,1-1 176,2-5 0,1 0 0,-1 0 0,0 1-36,-2-1 1,1 0 0,1 1 0,-1-1 5,0-2 1,-1-1 0,2 3 0,0 0-4,0-3 1,1 1 0,0 0 0,1 0-137,1 0 1,1-1 0,-2-1-1,0 0 102,3 1 0,1 1 0,0-2 0,-1-1 53,3 1 1,0-2-1,2 48-127,3-1 0,1-2 56,4 2 0,1-4-246,-6-11 0,0 4 66,-5-3 1,5-4 68,0-1 0,0-5 25,-5-5 0,0 0 41,0-10 0,1 4 95,4-9 1,-3-3 214,3-1 1,3-8-435,2-3 0,3-10 520,1 1 0,1-9-957,-1-1 0,1-4 241,-1-6 0,1-2-663,0-7 1,-1-2 1018,1-3 0,-2-4 0,0-11 0,1-4 0,4-4 0</inkml:trace>
  <inkml:trace contextRef="#ctx0" brushRef="#br0" timeOffset="32990">11750 803 7569,'-23'-7'415,"8"5"0,17-9-184,12 6 0,8-1-25,7 1 1,8 2-160,7-7 1,8 5 56,11-5 0,3 6 0,7-6 1,2 7-52,2-2 1,9-2-383,6 2 0,-42 0 0,1-1 254,0 1 1,0 0 0,3 1 0,2 0 13,4-1 0,2 1 0,-3-1 1,1 0 29,3-2 0,1-1 0,1 1 1,1 0-183,2-1 0,0 1 0,1 0 0,0 0 193,-1-1 0,0 1 1,1 0-1,1-1-242,2 1 0,2 0 0,2-1 1,0 1 348,2 0 1,0 0-1,-1-1 1,1 1-47,2 0 0,0-1 0,-1 2 1,-1 0 56,5 1 0,0 0 0,2-1 0,1 0 63,-1 4 1,0 0 0,1-3 0,0 0-50,-3 2 1,-1 1 0,4-1-1,0 1 13,2 2 1,-1 0-1,-1 0 1,0 0-3,-6 0 0,0 0 0,4 0 0,0 0-159,4 0 0,-1 0 0,0 0 0,0 0 16,5 0 1,0 0 0,2 0 0,0 0-213,-26 0 0,0 1 0,0-2 1,2 0-1,0-2 0,1 1 248,0-1 1,0 0 0,1-1-1,0 0 1,0-1 0,1-1-182,0 0 0,0-1 1,-1 1-1,1 0 1,0 1-1,0 0 139,0-2 1,0 1 0,0-1 0,0 2-1,0-1 1,-1 1-2,1 0 0,0 0 1,0 1-1,-2 0 1,0 1-1,-1 0 15,0 0 0,0-1 0,-1 1 0,1 0 1,-1 1-1,0-1-94,30-2 1,1 0-1,-31 1 1,1 0-1,0 1 191,28 0 0,-2 1 0,-4-1 1,-1 1-61,-3 2 0,-1 0 1,-1 0-1,0 0-35,3 1 0,2-2 0,-25 0 1,2-2-1,0 1 42,31-3 0,1 0 1,-30 1-1,0 0 1,-1-1 5,0 0 1,-1 0 0,-1 0 0,31-1 0,-1 0-68,-5 1 0,0 0 1,-1-2-1,0 1 51,-6 1 1,0 0 0,-2 1-1,1 0-100,-2 0 1,1-2 0,-2 0 0,0-2 27,-1-2 1,0 0 0,-1 0 0,-1 1 115,-2 1 0,-1 1 0,-5 2 1,-2 1 127,-7-1 0,-1 0 0,-1 0 0,0 0-134,0-2 1,-1 0 0,-5-1 0,-1 1-124,40-8 1,-25 7 1108,-28 3-2576,-13 4 1923,-5 1 1,-37 0-394,-10 0 0,-16 0 0,-2 0 0,-6 0 0,-5 0 0</inkml:trace>
  <inkml:trace contextRef="#ctx0" brushRef="#br0" timeOffset="47038">17070 2450 7569,'8'-7'0,"-1"4"0,-7-7-317,0 7 138,0-10 141,0 12 160,0-6-40,0 1-24,0 4-16,0-4 81,0-1 54,0 5 51,0-11-111,-7 12 0,4-10-22,-6 6 1,5-2 81,-1 2 1,-3 4-28,-1-4 0,1-2-36,-2 3 0,5-3-106,-5 2 1,0 4 100,-4-4 0,4-2-104,0 2 1,6 1 177,-6 4-217,0-7 0,-4 4 22,-1-7 1,0 7-52,1-2 1,-1-2 24,1 3 0,-7-6 56,-4 5 1,3-1 34,-3 1 0,-4 3-33,-5-3 1,0 2 5,5-2 0,-5 4-5,0-4 1,-2 3-24,2 2 0,4-2 0,-4-2 1,4 2-2,6-3 1,-3 3 22,2 2 1,3 0-7,-3 0 1,1-4-37,-5-1 0,0 0 29,0 5 0,-2 0-22,-3 0 1,3 2 19,-3 2 1,2-2-8,-2 3 0,3 1 19,-3-1 1,3 5-2,2-5 1,-5 4 78,0-4 1,-5 7-84,5-3 0,-2 4 8,2 2 0,2 0 3,-7-1 0,5 1-44,-5-1 0,0 2 33,-4 4 0,-6-2-6,0 6 0,-11 0 28,2 5 1,-3 1-1,2-1 1,6-5 109,-1 0 0,7-1-77,-1 1 1,7 2 0,2-6 1,5 4-18,-4-5 0,5 7-96,-1-1 0,3 1 102,2-2 0,0 3-5,0-2 0,0 2 5,0 2 1,1 0-3,4 1 1,-2-1-57,6 0 1,-4 5 30,5 0 0,-6 0-39,6-5 1,-1 5 46,6 0 0,-2 0 0,-4-5 0,4 1-1,-3-1 1,7 0 21,3 0 1,0 0-38,0 0 1,-3 0 5,8 1 0,-6-6-47,5 0 0,-5 0 53,5 6 0,-4-6-50,4 0 1,-7 1 37,3 4 1,1 0 52,-2 0 1,5 0-57,-5 0 0,6 0-20,-6 1 0,7-1-1,-2 0 1,3-5 0,2 1 1,0-6-4,0 5 1,0-4 22,0 4 1,-2-5-6,-2 6 1,2-3-7,-3 3 1,4 1 30,1-7 1,-5 7-67,0-2 0,-2-1 0,2 1 1,4 1 11,-4 4 0,3-2-7,2-2 0,-5 2 12,1-3 0,-1 4 5,5 1 1,0-1 5,0-4 0,0 3-18,0-2 1,0-3 70,0 3 1,1-3-56,4 3 0,-3 2 42,3-3 0,-4 4-34,-1 1 1,0-1 0,0-4 1,5 8-39,0-2 1,2 2 37,-3-3 0,0 0-26,5 0 0,1 1 17,5-1 1,-1-5-88,1 0 0,-1 1 73,1 4 1,0 0 14,-1 0 1,1 0 18,-1 0 0,-1 1 4,-3-1 1,3 0 1,-3 0 1,-2 0-27,1 0 0,0 0-29,0 1 1,4-1 33,-3 0 1,5 5-34,4 0 1,-3-5 29,4-5 0,1 1-14,-2 4 0,5-5 9,-4 0 0,4-1-2,-4 1 0,4-1 28,-5-3 0,6-3-7,-6 8 1,2-8-5,-1 3 1,-4 1-8,3-2 0,2 2-27,-1-1 0,1-4-2,-2 4 0,-3-3-76,4 3 0,1-4 75,-2 3 1,1-2-10,-6-3 1,6 1 29,-1-1 1,1 1-5,-6 0 0,1-6 29,-1 1 0,1 0-38,-1 4 0,1-1 11,0-3 0,-1 3 8,1-3 1,-1 1 1,1-1 0,0 3 20,-1-4 0,1-1 1,-1 2 0,1-5 37,-1 5 0,1-5-54,0 4 0,-1-4-6,1 5 0,-1-5 13,1 4 0,-1-4-64,1 5 1,0-2 44,-1 2 0,1 3-5,-1-3 0,1-2-27,-1 1 1,1-4-11,0 5 0,1-5 50,3 4 0,-1-4-21,6 5 0,-4-7 104,4 2 1,0 2-94,6-2 1,-3 1 103,-3-1 1,2-4-94,-6 4 0,6 2 1,-2-2 0,-1 4 11,1-4 1,-5 5-6,6-5 0,-3 5-37,3-6 0,10 3 41,-6-2 0,9-4-39,-9 4 1,0-3 20,5-2 0,-8 5 54,-2 0 1,-4 4-50,4-4 0,-6 2 15,1-3 0,2 0 13,-1 5 0,4-4 2,-5 5 1,7-2 7,-1 2 1,2-2 5,2-3 1,0-2 42,1 7 0,-6-7-59,0 2 1,-4-2-7,4 2 1,4-3 8,1 2 1,1 0 35,-10 1 1,4-4-43,-4 4 0,4-3-8,-5-2 1,7 1 11,-1 4 1,2-3 5,2 3 1,0-4-83,1-1 1,-1 0 67,0 0 1,0 0-67,0 0 1,2 0 51,3 0 0,-3 0-14,3 0 0,6 0-27,-1 0 1,0 0-6,-10 0 1,0 0-143,0 0 171,1 0 1,-3 0 0,-1 0-44,-2 0 0,1 0 28,4 0 1,0 0 29,0 0 0,0 0 10,0 0 1,2 0 3,3 0 0,-3 0-29,3 0 0,2 0 12,-2 0 1,5 0-21,-5 0 1,0 0 13,-5 0 1,0 0-9,0 0 1,-1-5 4,-4 0 0,3 1-110,-2 4 1,2 0 55,2 0 0,1-5-11,-1 0 0,-2 0-6,-2 5 1,2-5-7,-3 0 1,9-1 124,1 1 0,-2 2-59,-8-7 0,2 7 157,-6-2 0,4-3-53,-4-2 1,-1 4 0,-4 1 0,-1-3-62,1-2 1,4 2-46,1-2 1,1 5 8,-2-4 1,-1 0-98,6 0 0,-4-4 19,4 3 1,-5 2 42,6-2 0,-8 5 32,3-4 0,-2 1-25,1-2 0,-3-1 29,4 6 1,-4-5 15,-1 5 1,-1-6 96,1 1 0,4 2-92,1-2 0,-1 2-10,-4-2 0,-1-3-78,1 4 1,-1-7 78,1 1 1,4-8-100,1 9 1,-1-4 50,-4 3 1,-1 1 79,1-1 0,-5-4-8,-1-1-7,1 1 0,3 4 17,-3 1 1,1-1 114,-6 1 0,1-1-175,-1 0 0,-1-1 58,5-3 1,-1 3-186,2-4 0,3 2 62,-3-1 0,1-2-44,-1-4 1,3 3 57,-3 2 1,1 4 22,-1-3 0,3 1 26,-4-2 0,-2 4 138,-2-3 0,1 3 102,-1 1 1,0 0-75,-5 1 0,5-6-29,0 1 0,1 0-43,-1 4 1,-2-1-159,7-4 1,-5 4 47,4-3 1,-4-2-71,5 1 0,-5-4 89,5 5 1,-2-6-23,1 6 0,3-6 2,-7 6 1,4-2 1,-4 2 1,0 2 128,-5-2 1,0-2-70,0 1 1,0-4 88,0 5 0,0-2-65,0 1 1,0 2-36,0-6 1,0 5-55,0-6 1,2 3 71,2-3 0,-2-2-120,3 3 0,1-2 58,-1 1 0,5-2-4,-5 3 0,1 1 10,-1-1 1,-3 1 122,3-1 0,-4-2-37,-1 6 0,0-6 56,0 2 1,-9 1-94,-1-1 0,-5 1 5,10-1 0,1-3-10,4 2 0,1-2 24,4-2 0,-3-1-90,3 1 1,-4 0 64,-1 0 0,0 0-1,0 0 1,-1-1-21,-4 1 1,3 0-2,-3 0 0,2 0-3,-2 0 0,3 0 17,-2-1 1,-3 1-19,2 0 0,-1-5 16,1 0 0,3-2-30,-3 2 0,-1 2 21,1-7 1,-5 0-14,6-4 0,-6-1 14,5 0 0,-6 0-2,1 1 1,-3 4 9,-2 0 0,1 5-10,-1-5 1,1 5-37,-1-5 1,-4 5 34,-1-5 1,-6 0-48,2-4 1,-4-1 41,-1 0 0,-1 0-49,-5 1 1,3-1 18,-7 0 0,5 0-10,-5 1 1,2-1 31,-2 0 1,-3 0-3,3 1 0,2-6-69,-2 1 0,-5-7 58,-4 1 1,-7-1 18,1 2 1,-2 2-25,-3 8 1,-6 4-231,-3 0 0,-8 8 188,-1 2 0,-11 5-34,5 4 1,34 14-1,-2 1-33,-46-10 0,0 6-169,4-1 0,1 3 21,5 7 1,-1 0 119,15 0 1,0 0-309,15 0 0,-2 2 482,12 3 0,1-4 0,8 8 0,5 2 0,3 5 0</inkml:trace>
  <inkml:trace contextRef="#ctx0" brushRef="#br0" timeOffset="49243">21444 2158 7569,'8'-22'0,"-2"1"-116,-6 6 167,0 7-35,0-5 50,0 5 0,0-2-219,0 0 141,0 1 0,-6-6 48,-4 1 0,-3-1 52,-2 0 1,-1 6 13,-3-1 1,1 0 36,-6-4 1,3 4-25,-8 0 0,3 0-33,-8-4 1,1 1 24,-1 3 0,2-1-145,-7 6 0,-5-5 91,-4 5 0,-7 1-118,1 4 1,-7 0 72,-3 0 0,-4 1-45,5 4 1,-5 2 45,5 2 0,-12 4-158,3-3 0,-3 3 169,7 1 1,-2-4-13,7 0 1,-6-2 60,1 2 0,1 3-43,-1-4 1,-3 4 1,-2 2 1,-3 0 1,8-1 1,3 2 30,2 4 0,0-4-36,4 3 1,-7 2-2,8-1 0,-9 6-55,4-2 1,-3-1 56,7 1 1,-7-5-65,8 6 0,-2-3 54,6 3 1,-2 1 30,2-7 0,-3 7-37,-1-2 1,5 4 37,-1 1 1,2 0-52,-1 0 1,-2 4 30,6-4 0,1 8 12,4-8 1,0 4 1,0-4 0,1 0 0,-1 0 0,7 5-9,3 0 1,3 0-71,2-5 1,0 5 200,-1 0 0,1 5-245,0-5 0,0 7 82,0-2 1,0 3-1,0 1 0,-1 1 4,1 0 0,0 0-3,0-1 0,1 0 67,4-5 1,-2 5-68,7-5 1,-4 0 5,8 1 1,-7-2 6,7 2 0,-3 3 75,4-3 1,-1 3 31,1 1 1,-1 6 149,1 0 0,-1-1-183,0-4 0,1 0-34,-1-1 1,6 6 8,-1 0 0,2 1 47,-2-2 0,2-2-165,3 2 0,2 3 80,-7-3 1,7 1-96,-2-6 0,-2 1 23,3 0 0,-1-5 17,5 0 0,0-5-95,0 5 0,6-5 73,4 4 1,1-3 6,-1 3 0,3 0 24,-3 1 0,1 3-112,-1-4 1,3 0 56,-4 1 1,4-5-90,2 5 0,0-5 62,-1 4 0,1-4 27,-1 5 0,1-5 26,-1 5 1,1-6 75,0 1 0,4 1 12,0-1 1,6 0-93,-6-5 0,5 1 56,-4-1 1,6 0-22,-2 0 1,-3 0 28,-1 0 1,1 0 21,-2 1 0,5-1 5,-4 0 1,-1 0 17,-4 0 0,4-4 109,1-1 1,4 0-2,-5 5 1,12-1-81,-2-4 1,5 2-44,0-7 0,-1 6 34,6-6 0,-7 1-47,2-6 1,-2 6-10,3-1 0,-5 2-11,4-1 0,-8-4 14,-1 3 0,-1-1-85,5 1 1,-5-2-37,1 2 0,-1-3 109,5-1 0,0-1-3,0 1 1,2 4-8,3 1 0,-1-5-2,5-6 1,1 1 0,5 5 1,-5-1 3,0 1 0,-5-1 44,5 1 1,-7-5 7,2-1 1,2 1 84,-2 5 1,0-1-65,-5 1 0,2-1 64,3 1 0,-2 1-117,7 4 1,0-4 22,5 3 1,1-8 2,3-1 0,4 0-14,7 4 0,-4 1 38,3 0 1,-1-6-25,11 1 0,-10 0-85,5 4 1,-8-1 70,4-3 0,-3 3-60,-7-3 0,4 1 56,-4-1 0,4 1-58,-4-6 1,12 5 36,3-5 1,0-1-2,4-4 0,-4 0-31,4 0 0,0 0-90,5 0 1,-5 0-20,0 0 0,-2-1 79,2-4 1,-8 3-10,-7-3 1,-6-1 29,2 1 1,-8-5 46,-3 6 0,-4-8-32,5 2 1,0-2-1,5-3 0,-5 5 38,0 1 1,4-1 18,6-5 1,0 1 105,-6-1 1,1 0-138,0 1 1,-5-1-40,-1 1 0,-5-1 32,1 1 0,-3-1-8,-2 0 0,-2 1 57,-2-1 0,1 1 4,-7-1 1,0 1-5,-4-1 1,0 0 8,-1 1 0,1-2-41,-1-4 0,15 2 15,1-6 0,5 6-141,-10-1 1,2-4 87,2-1 0,-4 1-78,-1-1 1,-1 0 43,1-6 0,3 1 25,-2 0 1,-3 2 0,3 2 1,-8-2 0,3 2 1,1-2 139,-2-2 1,-4 0-71,-5-1 0,-1 1 26,6 0 1,0-2-37,-1-3 0,-4 4-44,0-4 1,1 1-6,8-1 1,-6-3-6,7-7 1,-6 5-4,11 0 0,4 1 20,5-6 1,0 0-158,-5 0 0,-2 2 41,-2 3 0,-4-3 109,-7 3 0,1-1-41,0 1 0,-2-3 108,-4 3 1,3-5-48,-8-4 0,8 1 9,-2-7 0,-2 1-92,1-5 1,1-1 4,5 1 1,-1-4 24,1 4 0,-2-4 24,-4 9 0,-2-4 7,-7-1 0,0 0-33,0-1 1,-2 6 148,-3 0 0,-3 6-34,-6-2 0,-6-1-29,1 1 0,-5-4 82,4 4 0,-6-6-58,2 2 1,-4-2 54,-1 1 0,0-3-75,0 4 1,-5-4-3,0-1 0,0-5 13,5 0 1,-2-2-20,-3 2 0,2-4-223,-7-6 1,0 7 180,-5 3 1,-1 3 28,-4 1 0,-9 3 5,-10 2 0,-10-1-204,-5 7 1,2-3 59,-1 3 0,1 3-349,-2-4 0,-1 8 332,6 3 0,-4 5-122,4-1 1,2-1-178,8 1 1,3 0-753,7 4 1182,-1 1 0,-9-5 0,-3 0 0,-3 2 0,-4 1 0</inkml:trace>
  <inkml:trace contextRef="#ctx0" brushRef="#br0" timeOffset="50068">13907 2027 7569,'-10'-14'-361,"1"-1"-552,5 0 995,-2 1 0,6 4-4,0 0 257,-7 7-219,6-10 0,-11 10 641,8-7-28,-1 7 128,-2-4-271,6 1-103,-6 4-623,7-4 0,0 17 160,0 4 0,-5 9-145,0 0 1,-1 6 68,1 4 1,3-2-34,-2 7 0,2-2-10,2 2 1,0 1 23,0-6 1,0 5 49,0-5 0,0 5 6,0-5 0,0 0 30,0-5 0,0 1-9,0-1 1,5-5-210,0 0 1,0-6 1,-5 2 0,4 1 3,1-2 1,0 1-95,-5-6 0,0 2-577,0 4 873,0-4 0,-6 5 0,-2-6 0</inkml:trace>
  <inkml:trace contextRef="#ctx0" brushRef="#br0" timeOffset="50334">13236 2071 7569,'0'-29'0,"-4"1"-698,-1 4 388,0 3 1,7 11 222,2 0 1,0 2 736,5-1-128,-5-4 363,9 4-186,-5-5-425,6-1 0,6 2-40,-1 4 0,7-4-87,-2 3 0,12-3-106,8-2 0,6 1 156,8-1 0,17-4-489,2-1 1,17-1 35,-1 2 0,-44 10 0,1 0-344,0-3 0,2 0 347,2 3 0,0 0 1,-2-4-1,0-2 1,56-7-1</inkml:trace>
  <inkml:trace contextRef="#ctx0" brushRef="#br0" timeOffset="50989">22173 1473 7569,'-9'-6'0,"-2"-7"209,6-7 313,0 7-317,5 7 0,7 6-125,3 0 1,3 1 28,1 4 0,2 3-51,4 7 1,-2 4 134,6 1 1,-1 11-46,1-2 1,3 5 41,-2 0 0,-1-2-108,5 7 1,-3-2 23,8 2 0,-3 3-112,-2-3 1,0-2 68,0 2 1,0-5-87,1 5 0,4-6 65,0 1 0,-5-4-141,-5 0 1,-4-1-146,4 0 0,-6-5-149,1 0 0,-8-6 149,-1 2 1,-7 1-99,2-2 1,-5 1-298,-5-6 1,-3 6 223,-6-1 1,-7-1 414,-4-8 0,-2 3 0,-2-5 0</inkml:trace>
  <inkml:trace contextRef="#ctx0" brushRef="#br0" timeOffset="51227">22960 1575 7569,'-10'-29'0,"0"0"0,7 1 941,-2 4-146,4 9-206,1 3-446,0 10 0,-7-3-599,-3 10 312,-3 3 1,-14 15 49,-7 6 0,-13 6 18,-7 9 0,-2 6-57,-3 4 1,0 3-232,-5 1 1,3 2 174,-7 3 1,5-1-115,-5 6 303,0 0 0,28-29 0,0 1 0,-41 41 0</inkml:trace>
  <inkml:trace contextRef="#ctx0" brushRef="#br0" timeOffset="55845">14971 4083 7303,'-8'-2'417,"3"-3"-230,4 3 1,-1-4 209,-3 6-120,4 0-2,-6-7 41,7 6 39,0-6-397,0 7 77,0 0 0,0 7 2,0 3 0,0 4 83,0 6 1,0 2-81,0 7 0,5 2 33,0 3 1,0 3-24,-5 7 0,1 0-24,4 0 1,2-1-107,2 1 0,4-5 22,-3 0 1,3-5 67,2 5 1,-1-7-99,1 2 1,-2-8 49,-4-2 0,4-4-3,-3 4-10,-4-6 1,6 3 19,-7-6 1,0-6-45,-5 1 0,0-5-280,0 5-803,0-7 621,-7 10 537,5-5 0,-17 0 0,3-2 0</inkml:trace>
  <inkml:trace contextRef="#ctx0" brushRef="#br0" timeOffset="56484">15263 4097 7569,'-8'-14'0,"3"-1"-196,3 7-42,2 1 405,0 1 762,0 4-404,0-4-345,0 12 1,0 4 52,0 9 1,0-1-107,0 7 0,0 0-48,0 9 0,2-3 65,3 3 1,-2 2-138,7-2 1,-6 0 6,6-5 0,-5 0-85,5 0 1,-7-4-2,2-1 0,-4-5-18,-1 6 1,0-7 48,0 1-27,0-3 40,0-1 20,0-1 207,0-6-111,-6-1 45,4-7 0,-4-2-78,6-3 0,0-3-30,0-6 0,0-1-45,0 1 0,6 4 62,4 0 0,3 0-91,2-4 1,1-1 72,3 1 1,-1 1-44,6 3 0,1-1 18,4 6 0,0-5 16,0 5 0,0 0 4,0 5 1,-4 0 4,-1 0 1,-6 2 1,1 3 1,-2 3 4,-3 7 0,-1-1-35,-3 1 0,-2 1 23,-3 3 0,-4-1-96,4 6 1,-3 1 86,-2 4 1,-2-2-223,-3-2 1,-1 2 24,-4-2 1,-3 1-16,3-2 1,-7 2 159,-3-7 0,1 1-11,4-6 0,-1 1 92,-3-1 0,1-1-74,-7-3 0,8 1-95,-3-6 0,-1 0 88,2-5 0,-1 0-160,6 0 1,-1 0-129,1 0 0,-1-6 330,0-4 0,1-3 0,-1-2 0</inkml:trace>
  <inkml:trace contextRef="#ctx0" brushRef="#br0" timeOffset="56759">15277 4068 7569,'0'-15'0,"0"1"0,-5 4-95,1 0-178,-1 1 695,5 1-73,0-5-220,0 11 0,6-6-42,4 3 0,3 3 36,1-2 0,8 0-86,2-1 0,3 4-4,3-4 0,0-2 40,4 3 0,-3-6-26,3 5 1,2-1-163,-2 1 1,0 1 53,-5-5 0,0 6-472,0-2 1,5-2 532,0 2 0,0-6 0,-5 3 0</inkml:trace>
  <inkml:trace contextRef="#ctx0" brushRef="#br0" timeOffset="57171">16283 3937 7553,'0'-8'646,"0"1"-360,0 7 846,0 0-1059,0 7 76,0 1 0,-5 8-169,0 3 1,-1 2 36,1 4 0,2 7-64,-7-3 1,5 5 63,-4 0 0,-1 4-31,-5 5 1,1 1 29,-1 0 1,-4 1-124,-1 4 1,1-4 23,4 4 1,1-6 33,-1-4 0,2-3 32,3-7 1,-1-5 11,6 1 1,-4-8 26,4 3 0,0-9-24,5-1 0,0-5 4,0 5 0,0-7-241,0 3 33,0-6 1,-2 0-586,-3 0-254,4 0 1045,-12 0 0,5-6 0,-7-2 0</inkml:trace>
  <inkml:trace contextRef="#ctx0" brushRef="#br0" timeOffset="57374">15890 4097 7569,'-9'-10'509,"5"1"10,2 5-225,2-9-347,0 12-56,0-6-169,0 7 0,0 2 27,0 3 0,5 3-587,0 7 838,0-1 0,-5 1 0,0-1 0</inkml:trace>
  <inkml:trace contextRef="#ctx0" brushRef="#br0" timeOffset="57616">16254 4637 8899,'8'0'1295,"0"0"-1738,-3 0 378,-3 0 1,4 1 86,-6 4 0,0-2-790,0 7 503,0-7 0,0 10 265,0-3 0,-6 3 0,-2 1 0</inkml:trace>
  <inkml:trace contextRef="#ctx0" brushRef="#br0" timeOffset="58813">20394 3951 7569,'0'-14'0,"0"4"666,0 0-89,0 7-362,0-10 83,0 12 206,0-6-23,0 1-447,0 4 54,0-5 1,0 16-99,0 5 1,2 7 84,3 8 0,1 1-127,4-1 0,1 5-33,-6 0 0,1 5 81,-1-5 1,-3 1-71,3-1 1,-4-1 50,-1 5 1,0-5-94,0 1 0,0-3 91,0-2 0,0 5-164,0 0 1,0-5 37,0-5 0,0-1-88,0 1 0,0 2-39,0-6 0,0-1-16,0-4 0,0-1-53,0 1 1,5-5-137,0-1 483,0 1 0,-5 5 0,0-1 0</inkml:trace>
  <inkml:trace contextRef="#ctx0" brushRef="#br0" timeOffset="59239">20715 4185 7569,'0'-15'351,"0"0"-220,0 1 1,1 1 128,4 3 243,-3 4-330,4-1-104,-6 6-32,7-6 0,-6 14-7,4 2 0,-3 11 216,-2 4-202,0 4 0,-5 2-39,0 4 0,-1-1 44,1 6 0,3-5-173,-3 5 0,4-5 113,1 4 0,0-5-171,0 1 0,0-3 24,0-2 1,0-5 17,0 0 1,5-6 131,-1 2 1,6-9-6,-5-1 1,6-7 117,-1 2 1,3-4-39,2-1 0,-1 0 68,1 0 1,4-6-13,1-4 1,1-3 97,-2-1 1,-3-7-27,4-4 1,-9-2 42,-1-2 0,-7-1-165,2 1 1,-3-5-71,-2 0 1,0-1-191,0 1 0,-7 1 76,-3-6 0,-4 7-116,-6-2 0,4 5 71,-3 4 0,3 6-557,1 9 0,-4 4 37,-1 6 676,-6 0 0,4 6 0,-8 2 0</inkml:trace>
  <inkml:trace contextRef="#ctx0" brushRef="#br0" timeOffset="59718">21240 4199 7180,'0'-8'2161,"0"2"-1886,0 6-181,0 0 1,-5 1-134,0 4 0,-2 5-74,3 9 1,0-1 100,-5 6 0,5 1-62,-1 4 1,4 0 104,1 0 1,0 2-222,0 3 0,0-3 37,0 3 1,0-4-20,0 0 0,5-6 111,0 0 0,6-6 27,-1 1 0,3-2 168,1-3 1,1-6-71,-1-3 1,6-3 183,-1-2 1,5 0-96,-4 0 1,6-7 168,-2-2 0,2-9-44,-2-2 1,2-6 34,-6 2 0,-1-3-119,-4-3 0,-2 0-24,-4-4 0,-2 1-208,-7-6 0,-2 1 61,-3-6 0,-4 0-276,-11 0 1,-2 7 149,-8 3 1,0 5-388,-4 5 0,3 3 9,-3 6 0,1 7-152,-1 3 0,4 7 34,-4 7 0,4 3 226,6 12 0,-2 5 373,7 5 0,-1 7 0,6-4 0</inkml:trace>
  <inkml:trace contextRef="#ctx0" brushRef="#br0" timeOffset="60122">22085 3995 7827,'0'-14'250,"0"5"0,0 1-333,0 3 113,0 4-63,0-6 0,0 9 175,0 3 1,0 3 8,0 7 0,-6 6 32,-4 3 1,2 5-119,-2 5 0,-5 3 82,-4 7 1,-2-3-134,2 2 1,-4-2 56,-6 7 0,1 4-165,4 2 1,-4-3 80,4 3 1,-2-9-40,2-1 1,3-7-9,6-8 1,1 1-49,-1-1 0,5-7 8,1-2 52,-1-4 1,-3-1-352,3-1 250,-3-6 1,5 4-226,-6-8 0,4 1-4,0-5 378,0 0 0,-4-6 0,-1-2 0</inkml:trace>
  <inkml:trace contextRef="#ctx0" brushRef="#br0" timeOffset="60318">21750 3951 7569,'-15'-29'850,"7"0"0,-3 6-589,6 4-1385,0 9 324,5 4 240,0 6 45,0 0 240,7 0 1,-4 6 274,6 4 0,1 9 0,5 4 0</inkml:trace>
  <inkml:trace contextRef="#ctx0" brushRef="#br0" timeOffset="60520">21998 4651 7569,'8'0'1555,"-2"0"1,1 0-1066,2 0-869,4 0 217,2 0 0,-5 0-483,-1 0-1004,-5 0 1649,2 0 0,-12 7 0,-3 1 0</inkml:trace>
  <inkml:trace contextRef="#ctx0" brushRef="#br0" timeOffset="61202">17785 4053 7569,'-8'-14'1132,"1"6"-557,7 1-142,0 1-443,0 4 52,0-4 1,0 7-24,0 4 1,0 3 117,0 7 0,0 6-104,0 3 0,5 5 87,0 5 0,1-1-185,-1 6 0,-3-5 27,3 4 1,-2-3-20,2 3 1,-4 0 3,4 1 0,-2-2 49,2-3 1,-3-2 22,3 7 1,-2-7-18,2 2 1,-2-3-77,7-2 0,-7-4 41,2-1 0,1-6-127,-1 1 1,0-3-78,-5-1-314,0 0 220,0-1 1,0 1-171,0-1 0,-3-6 501,-7-3 0,-6 3 0,-13 0 0</inkml:trace>
  <inkml:trace contextRef="#ctx0" brushRef="#br0" timeOffset="61777">17945 4141 7569,'-15'-7'-376,"7"6"-92,2-12 675,6 11-77,0-4 446,0 6-142,0 0-205,6 0 0,1 6-95,3 4 0,3 8 27,-4 1 0,-1 7-93,2-2 1,-2 4-35,2 1 0,1 0 38,-6 0 0,2 1-85,-3-1 0,-2-5-58,3 0 0,-4 1 70,-1 4 0,5-2-74,0-2 0,0 0 88,-5-5 0,0-1-57,0-4 1,0-5 43,0-1-10,0-5 106,0 9 192,0-12-110,0 6 1,0-9-88,0-3 1,0 2-108,0-7 1,7 5 79,2-4 0,4 1-89,2-2 0,1-3 87,3 3 1,-1 2-107,7-2 1,-1 2 68,5-1 1,-1 2-11,-4 7 1,2 0 54,-7 0 1,5 0-50,-4 0 1,-1 2 137,-4 3 1,-2 3-73,-3 6 1,1 6-107,-6-1 1,0 5 79,-5-4 0,-2 4-294,-3-4 1,-3 5 28,-6 0 1,-8 2 39,-2 2 1,-3-4-99,-3-1 0,1-1 50,0 1 0,0-1 34,0-4 1,-5-4 32,0-1 1,1-1-79,9-8 1,-2 0 63,7-5 1,-6 0 158,6 0 0,0 0 0,4 0 0</inkml:trace>
  <inkml:trace contextRef="#ctx0" brushRef="#br0" timeOffset="62003">17858 4126 7569,'-23'-21'0,"3"5"0,11-3 504,2 2-344,14 3 0,1 6 120,6 3-169,1-3 0,6 6-85,3-3 0,4-1 8,1 1 1,2 0-123,3 5 0,1 0 69,4 0 1,2 0-331,-7 0 1,0 0 143,-5 0 1,3 5 204,-2 0 0,2 6 0,-9-3 0</inkml:trace>
  <inkml:trace contextRef="#ctx0" brushRef="#br0" timeOffset="62314">18834 4083 8821,'8'-7'-239,"-1"5"0,-6-4 325,4 6 1,-3 6 125,3 4 0,-4 10-72,-1 4 0,0 10-9,0 5 0,-6 3-104,-4 2 1,-3 6 96,-1 3 1,-1 4-98,1 1 0,-6-6 22,1-3 0,-1 1-80,6-1 1,-1-7 52,0-8 0,1-4-82,-1 0 1,1-3 43,-1-3 0,7-3-552,3-6 243,-3-7-349,7 5 293,-6-11 381,7 4 0,0-12 0,0-2 0</inkml:trace>
  <inkml:trace contextRef="#ctx0" brushRef="#br0" timeOffset="62511">18557 4155 7569,'-8'-14'130,"2"-1"33,6 1 1,0 4-120,0 0 1,1 7-37,4-2-521,-3 4 328,11 1 0,-7 1 185,4 4 0,9 3 0,-2 7 0</inkml:trace>
  <inkml:trace contextRef="#ctx0" brushRef="#br0" timeOffset="62728">18834 4826 9703,'8'6'1073,"-1"-4"-780,-7 5-1606,0-1 1313,0 2 0,0 7 0,0-1 0</inkml:trace>
  <inkml:trace contextRef="#ctx0" brushRef="#br0" timeOffset="65279">13805 6707 7385,'0'-10'127,"0"0"0,-2 7 172,-2-2 109,2-3-205,-11 6 1,5-9 78,-7 6-7,1 0-65,-1 5 1,1 2-23,-1 3 0,0-2-91,1 7 0,-1-1 103,1 6 1,-1 6-140,0 3 1,-4 4 67,0 1 1,-2 7-239,1 2 0,4 5-55,-4 0 1,4 3-17,2 2 0,1-2 67,3 2 0,4-1-66,6 2 1,0-5-35,0-1 1,1 1 110,4-5 1,3-4-27,7 0 0,1-6 92,3-5 0,-1-3-12,6-6 0,-4-1 17,4 1 1,-1-6 66,1 1 0,4-7-46,-4 2 0,-3-3 84,-2-2 0,3-2 7,-3-3 0,-1-3-35,-8-6 0,1-1 121,-6 1 1,4-6-88,-4 1 1,0-6 39,-5 6 0,-1-7-92,-4 2 0,-3 1 6,-7-1 0,-1 6-148,-4-1 0,-7 2 54,-7 3 1,-3 6-378,-2 3 1,1 5 174,-5 5 0,-6 9-325,5 11 0,-6 2 587,6 2 0,-9 0 0,8 1 0</inkml:trace>
  <inkml:trace contextRef="#ctx0" brushRef="#br0" timeOffset="65647">14548 6867 7569,'2'-15'0,"3"1"0,-3-1 417,2 1-96,5 5 265,-8-3-166,6 10-119,-1-5-187,-4 1 1,3 6-1,-10 0 1,1 6-8,-5 9 1,-7 8 6,-9 6 0,3 2 0,-3 7 1,1 1 7,-5 5 0,0 5-89,0-1 0,-1 2-202,1-1 0,2-5 1,2 0 0,4-2-93,7-8 0,-1 3 69,1-8 0,-1 2-26,0-12 1,6 1-34,-1-6 0,7 1-157,-2-1-509,-3-5 917,6-3 0,-11-6 0,5 0 0</inkml:trace>
  <inkml:trace contextRef="#ctx0" brushRef="#br0" timeOffset="65841">14242 6692 7569,'-14'-13'266,"-1"3"1,5-9-78,1 9 0,5 2 713,0 3-704,2 4-605,2-6-133,0 7 246,0 0 117,0 7 177,0 1 0,0 6 0,0 1 0</inkml:trace>
  <inkml:trace contextRef="#ctx0" brushRef="#br0" timeOffset="66066">14505 7406 9930,'8'7'-563,"3"-4"561,-6 7 0,1-7 258,-1 2 0,-3-2-133,3 2-159,3-4-266,-6 6 62,4-1-949,-6-4 1189,0 11 0,-6-5 0,-3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16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248 409 7569,'-15'-15'589,"6"5"-236,-1 1 46,7 5 100,-4-9-132,7 12-331,0-6 0,0 14 45,0 2 0,0 11-27,0 4 1,0 4 76,0 1 0,2 2-100,3 3 1,1 3 32,4 7 1,1-1-94,-6 1 0,6 0 37,-1 0 1,-2 1 58,2 4 1,-5-4-23,4 3 0,-4-2 13,5-2 0,-5-6-81,5 1 1,-7-5 26,2 5 0,1-6-99,-1 1 0,0-8 71,-5-2 0,0-6-11,0 1 0,0-3-110,0-1 119,0-1-199,0 1 1,0-5-429,0-1-245,0-5 81,0 2-53,0-6 870,0 0 0,-7 0 0,-1 0 0</inkml:trace>
  <inkml:trace contextRef="#ctx0" brushRef="#br0" timeOffset="442">0 438 7569,'0'-15'38,"0"1"-31,0-1 1,5 5 67,0 1 0,6 0-71,-1 0 0,3-3 251,1 8 1,7-8-70,4 3 1,2 2-10,2 2 0,2 2-68,3-2 1,-1 3-35,5-2 0,1 4 15,5 4 1,-5-2 22,0 3 0,0 3-70,4 2 1,-4-2 55,0 2 1,-6-1-167,1 6 0,0 4 34,-5 1 0,-3-1-88,-12-4 0,-6 6 6,-3 3 1,-3 2 81,-2-2 1,-13 9-52,-7-4 1,-5 3-10,-5-3 1,0 5-45,-4 0 0,-4 0-63,-5-4 1,4-6-14,0 0 0,2-6 78,-2 1 1,-2-7-79,7-2 1,2-7-49,8 2 261,-4-4 0,12-7 0,-5-2 0</inkml:trace>
  <inkml:trace contextRef="#ctx0" brushRef="#br0" timeOffset="1004">1327 44 7569,'0'-10'0,"0"1"0,0 4 379,0-5-170,0 7-72,0-4 54,0 7 91,0 0-154,-7 0 1,-1 2 11,-7 3 0,1 8 8,-1 6 1,1 6 17,-1-6 1,1 9-25,-1 1 0,0 1-110,1 9 1,-1 0 81,1 5 0,-1 6-2,1 4 1,-1 2-10,0 3 1,1 5-9,-1 4 0,6 2-43,-1-2 0,2 2 59,-2-7 0,-1 2-151,6-2 1,0-8 88,5 3 1,0-4-64,0-1 1,0-4 39,0-10 0,6 1-108,4-6 0,3 0 135,2-5 0,-1-1-11,1-4 1,-1 2-4,1-6 1,4-1-10,1-4 1,-1-3 56,-4-2 1,-1 3-44,1-3 0,-5-2-8,-1 2 0,-4-5-37,5 4 0,-5-4-89,5 5 1,-6-7-264,6 2-100,-7 3 1,6-5-1688,-5 7 2140,-2-7 0,4 10 0,-6-5 0</inkml:trace>
  <inkml:trace contextRef="#ctx0" brushRef="#br0" timeOffset="4094">2012 598 7569,'0'-10'-148,"0"1"1,0 4-166,0-5 0,0 5 421,0-4 1,0 4 57,0-5 101,6 7 0,-4-5 164,3 3-118,-4 3 37,-1-4 54,0 6 226,0 0-489,0 6 1,0 2-108,0 7 0,0-1 67,0 1 0,0 0-25,0-1 1,2 6-27,3-1 1,-2 7-68,7-2 1,-7-1 56,2 1 0,-2 0-66,2 6 0,-3-1-18,2 0 1,3-5 43,-2 1 1,0-1-53,-5 5 1,5 0 11,-1 0 1,3-6 23,-2-4 0,-4 2 4,4-1 1,-2-1-4,2-4 1,-3-1-206,3 1-12,-4 0-702,-1-1 354,7 1-428,-6-7 1008,6 5 0,-20-12 0,-3 6 0</inkml:trace>
  <inkml:trace contextRef="#ctx0" brushRef="#br0" timeOffset="4502">1676 656 7569,'-8'-1'-16,"4"-4"1,2 2 57,2-7 0,2 5 41,2-5 0,4 6 100,7-6 1,0 5-65,-1-5 0,2 5 112,4-4 1,3 1-4,6-2 0,6-3-36,4 3 0,8-3 5,2-1 1,9 1-122,-4 3 1,4-3 77,-10 3 0,-4 2-130,-5-2 1,-2 6 79,2-6 0,-3 7-103,-7-2 0,-6 3-130,-4 2 0,-3 0-267,-1 0 0,-5 0-318,-1 0-399,-5 0 1113,2 0 0,-6 0 0,0 0 0</inkml:trace>
  <inkml:trace contextRef="#ctx0" brushRef="#br0" timeOffset="5419">2770 613 7569,'0'-8'-670,"-2"-4"710,-3 7 394,4 1 90,-6-3-149,7 5 2,-6-4-69,4-1-127,-4 6 1,1 1-87,0 10 1,-2 3 11,3 1 0,2 6 22,-3-1 1,3 7-93,2-2 1,0 4-59,0 1 0,0-2 37,0-2 1,2 2-85,3-2 0,-3-3 85,2 3 0,3-8-50,-2 3 0,6 1 19,-1-2 0,-2 2-12,2-1 1,-1-4 6,6 3 0,0-2-10,-1-3 1,2-4-46,4 0 0,-4-6 72,3 6 0,2-7 11,-1 2 1,6-3-17,-2-2 1,-1-7 48,1-2 1,0-4-32,6-2 0,-3-4 8,-3-1 0,2-4-12,-6 5 1,4-7 0,-5 1 0,-1 3 0,-8-3 0,-2 1 2,-3-5 1,-3 0 11,2 0 1,-7-1-16,-2 1 1,-6 0-126,1 0 0,2 0 41,-2 0 0,6 4-34,-6 1 0,7 6-2,-2-1 0,3 3-412,2 1 244,0 0 62,0 1 219,7 6 0,1-5 0,6 5 0</inkml:trace>
  <inkml:trace contextRef="#ctx0" brushRef="#br0" timeOffset="5915">3513 409 7569,'0'-10'143,"0"0"39,0 0 1,0-4 206,0-1 297,0 7-76,0-5-243,0 12-214,0-6 1,2 7 52,3 0 1,-4 7-111,4 2 0,3 6 25,2 4 0,-2 2-67,2 4 1,-2 2 57,2-2 0,3 2-115,-4 2 0,9 7-24,2 3 0,4-4 75,-5-1 0,6 2-46,-6-2 0,10-2 42,-4-7 1,4 1-116,-10-7 1,5 5-26,-4-4 0,-1-1 63,-4-4 1,-1-5 32,1-1-9,-7 1-140,5 5 1,-10-6 37,7 1-247,-7-7 182,4 4-734,-7-7 411,-7 6 0,4-4-185,-7 3 0,14-4 684,0-1 0,-5-13 0,-1-3 0</inkml:trace>
  <inkml:trace contextRef="#ctx0" brushRef="#br0" timeOffset="6299">3878 365 7569,'0'-10'199,"0"0"-39,0 1 1,0-6 74,0 1 0,0 4 0,0 0 0,5 7 286,9-2-246,-9-3-34,8 6 1,-8-4 440,0 6 262,-13 0-836,17 6 0,-20-2 42,16 5 1,-4 3-138,-1 7 1,-1-1 81,-4 6 1,2 0-89,-7 6 0,2 5-50,-2 4 0,-3 8-89,3 2 1,-7 4-85,-3-4 0,-9 4 117,5-4 1,-7-1-161,7-4 1,-2-7 103,2-3 0,-7 0-262,6-4 1,-4 2 12,10-8 0,1-3-92,8-1 0,-1-4 138,6-2 0,0-4 358,5 0 0,0-7 0,0 4 0</inkml:trace>
  <inkml:trace contextRef="#ctx0" brushRef="#br0" timeOffset="7249">3849 30 7498,'14'-7'534,"-6"5"-19,5-10 22,-11 10-5,4-5 217,-6 7-69,0 0-441,7 0 0,-4 7-23,7 3 1,-1 3 1,6 1 0,0 7-12,-1 4 1,1-3-77,-1 2 0,6 1 8,-1 4 1,-3 0-88,-1 0 0,-2 2-17,11 3 0,1-3-134,4 3 0,-5 8 136,0 2 0,-4 4-103,4 1 1,-6 3-24,1 6 1,-9 0 23,-5 1 0,-4-1 35,-1 0 1,0-4-26,0-1 0,0-1-101,0 1 1,-4-1 30,-1-3 1,-5-9-113,5 4 0,-6-8 91,1 3 1,2-7-84,-2 2 1,1-10 66,-6-4 1,2 1 12,3-2 0,-1-4-300,6-5 0,-6-7-488,1 2-302,4-4 1240,-7-1 0,5-6 0,-7-2 0</inkml:trace>
  <inkml:trace contextRef="#ctx0" brushRef="#br0" timeOffset="7587">4577 613 7961,'0'-8'1305,"2"1"-1128,3 7 0,-2-5-186,7 0 0,0 1 158,4 4 0,7-5-14,4 0 1,-3-2 29,2 2 1,6 2-17,4-6 1,1 4-91,-1-5 1,-3 5 49,3-5 1,-3 2-16,-2-1 1,-5-3-47,1 7 0,-8-1-142,3 1 1,-4 3-365,-1-2-115,-7 2 1,0 2-1114,-3 0 1686,-4 0 0,6 0 0</inkml:trace>
  <inkml:trace contextRef="#ctx0" brushRef="#br0" timeOffset="7803">4607 890 7569,'-15'0'163,"7"0"1,3 0 213,10 0 1,-2 0 149,7 0 0,4 0-201,6 0 0,6-2 12,-2-3 1,5 2-159,5-7 0,-3 0-138,3-4 0,-3 4-89,-2 0 1,-1 6-270,-4-6 0,-3 7-173,-7-2 1,1 3 111,0 2 377,-1-6 0,-6-2 0,-1-7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0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 7569,'0'-15'-211,"0"1"-66,0-1 1,0 6 821,0-1-130,0 7 206,0-4-142,0 7-75,0 0-438,0 7 0,0 1 163,0 6 0,2 3-124,3 2 0,-2 4 11,7 6 1,-6 0 48,6 0 1,-5 5-19,5 0 1,-1 2 7,6-2 1,-5-3 8,-1 3 0,0-5 3,0-5 1,3 2 0,-8-7 1,6 2-19,-5-1 1,0-4-5,-5 3 0,0-7-59,0-2 68,0-1 0,-2 4 12,-3-3 0,2-4 0,-7-6 0,6 0 77,-6 0-27,7 0 11,-4 0-113,7 0 1,0-1-184,0-4 71,0-3 0,7-5 72,2 3 1,4-1-127,2 6 1,-1 0 65,1 5 1,4 0 47,1 0 1,4 0 38,-4 0 0,6 0 10,-2 0 0,2 5 32,-2 0 0,4 11-59,-4-1 1,-3 4 100,-2 0 1,-2 3-39,-3 2 1,-6 3-84,-3-2 1,-3 2-8,-2 2 0,0 2-130,0 3 1,-7-3 117,-2 3 0,-6-8-112,-4-2 1,-4 0 118,-6 6 1,-7-6-17,-3 0 1,4-6 81,1 1 0,3-2-51,2-3 0,-1-6-175,1-3 1,7-3 102,2-2 1,4 0-273,1 0 0,6-7-3,-1-2 379,7-11 0,-10-3 0,5-6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0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 7569,'8'-21'0,"0"5"10,-3-4 1,-2 4 90,7 1 1,-1 2 84,6 4 0,0-3 0,-1 7 1,1 1-97,-1 4 0,1-5 49,-1 0 0,8 0-77,2 5 0,3 0 29,3 0 0,-1 0-170,0 0 0,0 0 24,0 0 0,-1 0-170,-4 0 0,2 0-36,-7 0 1,6 0 260,-6 0 0,7 7 0,-3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0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44 117 7896,'15'15'-125,"-2"-1"39,-4 1 0,-2 6 239,-7 3 1,0 5 15,0 5 1,0 2 52,0 3 0,-5 6-217,0-6 1,0 5-8,5-10 1,0 2 25,0-2 0,2-9-3,3 5 0,-2-6 18,7 0 1,-1-3-105,6-6 0,0-2-6,-1-3 1,6-4 70,-1-6 1,7 0-50,-2 0 1,4-2 10,1-2 1,0-5 5,0-5 1,0-6 25,1 1 1,-6-7-3,0 2 1,-6-1 153,1-4 1,-2 3-52,-3-8 0,-6-1 90,-3 1 0,-3-12-85,-2 3 1,-2-4-105,-3 3 1,-3 2 10,-6 3 0,-7-2-7,-4 7 1,-4 0 23,-5 5 1,2 8-83,-7 7 1,5 6 47,-5 8 0,5 1-108,-5 4 0,8 5-276,2 9 0,2 4 149,7 6 0,1 2 245,4 3 0,-6 3 0,-2 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1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1 8269,'-8'0'1220,"1"0"-957,7 0 0,0 6-87,0 4 0,0 5-193,0 4 0,0 4 27,0 6 0,-6 6 123,-4 4 1,-5 3-155,-4 2 0,1 6 81,-6 4 0,4-2-67,-4 1 0,6-6-80,-1 2 1,3-6-72,1-4 1,2-3 58,3-7 1,4-6-60,6-4 1,0-3-356,0-1 133,0-7-664,0-1 497,0-7 547,0 0 0,-7-7 0,-1-1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1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13 132 7569,'-6'-21'0,"4"0"126,-2-4-148,8 4 1,9 8-94,7 4 0,-1-3-193,-4 7-327,-1 1 271,1 4 364,-7 0 0,5 6 0,-5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1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7569,'-14'0'1322,"5"0"-871,3 0-414,6 0-199,6 6 239,-4-4-146,5 11 134,-7-12-690,6 12-82,-4-11 707,4 4 0,1-6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2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7569,'0'-14'523,"0"-1"-258,0 1 0,7 5 137,2 5-81,-2 2-179,6 2 1,-7 8-83,4 7 0,-3 6 160,-7 8 0,4 0-37,1 0 1,0 7-116,-5 3 1,0 3 99,0 1 0,5-4-299,0 0 0,0-2 7,-5 2 1,0-8-72,0-7 0,1-4-85,4 4 66,-3-6 0,4 3-1223,-6-6 768,0-7 669,0-2 0,0 1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15 146 7569,'-8'-6'461,"1"-2"-428,7-7 0,12 5-33,2 1 0,10 4-128,1-5 1,1 5 104,-2-5 1,3 5-307,-2-4 1,2 1 84,2-2 1,-4 2 243,-1 3 0,0-3 0,5-7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2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 15875 7569,'0'-8'158,"0"1"1,2-2 0,1 0 0,5 1-1,2 3 1,2 2 0,-1-1 0,0 1-1,1 2 72,-1 1 0,2 0 0,1 0 0,2 0 0,2 0 0,2 0 0,2 0 0,1 0 0,1 0-152,3 0 1,-2 0-1,5 0 1,2 0-1,2 1 1,3 2-1,1 1 1,-1-2-1,-1-1-58,-2-1 0,-4 4 1,1 0-1,-1-2 1,1 0-1,-2-4 1,0 0-1,-1-2 66,0 2 0,-3-5 1,-4 1-1,-4 0 1,0 0-1,-3 3 238,-1-1-652,-7-5 1,0 8 138,-2-3 255,-3 3 0,3-1 0,-8 0 1,-2-3-1,-2-2 0,1-1-114,-2-3 1,-1-4 0,0-1 0,1-2 0,2-2 0,2-2 0,3-1 65,0 0 1,-1-5-1,-1-2 1,1-3-1,2-1 1,1-1 0,1 1-1,2 0 6,1 0 0,5-1 0,-2 1 1,3 0-1,3 0 0,2 1 0,4 1 1,3 1-40,1 0 0,1 2 1,1-1-1,2 2 0,-1 3 1,1 2-1,1 3 32,1 1 1,-3 1-1,1-1 1,0 4-1,0 3 1,-2 4-1,-1 1-18,-1 2 0,1 1 0,0 4 0,0 2 0,-2 1 0,0 5 0,-2 2 0,0 2-96,-1-1 1,-5 5 0,1 3-1,-3 3 1,-3 2 0,-3 3-1,-1 3 10,-2 3 1,-3 3-1,-3 1 1,-2 2 0,-1 2-1,-3 2 1,-1 1 0,-2 1-8,1-4 1,-1 3 0,2-6-1,1-2 1,3 0 0,0-3 0,1-3 98,0-3 0,1-4 0,4-4 1,0-4-1,0-2 0,0-2 1,0 1 307,0-1 1,0-3-1,1-2 1,2 0-234,0 1 0,1-3 0,-3 2 0,2 0 0,1 1 0,0 0 1,-1 1-1,2-2-8,2-1 1,0 3 0,5-4-1,1-1 1,0 1 0,4 0-1,2-1 52,5-2 0,4-1 1,6 0-1,-1 0 1,0 0-1,-1 0 1,1 1-1,-1 2-69,1 1 1,-5 1 0,-2-3-1,-3 3 1,-3 2 0,-2 0 0,0 0 6,0-4 1,-4 2 0,1-1-1,-2-1 1,-2-2-1679,0-1-135,1 0 1,-6-1 1750,-2-3 0,2-2 0,1-6 0</inkml:trace>
  <inkml:trace contextRef="#ctx0" brushRef="#br0" timeOffset="1">4397 15315 7569,'-6'-5'87,"3"-1"0,6-2 0,4 2 0,3 1 0,2 2 1,-1 2-1,1 1 0,-1 0 309,1 0 1,0 0-1,2-1 1,3-2-1,0-2 1,4 0-1,0 0 1,3 1-309,3-1 0,-3 3 0,4-6 0,-1 0 1,1 1-1,0 0 0,0 1 0,-4 1-203,-4 0 1,-4 1 0,-4 4 0,-1 0-1137,1 0 0,-7 1 1251,-5 3 0,-5 3 0,-7 4 0</inkml:trace>
  <inkml:trace contextRef="#ctx0" brushRef="#br0" timeOffset="2">4500 15532 7832,'11'0'237,"2"0"0,1 0 0,1 0 0,0 0 1,2 0-1,2 0 0,2 0 0,2 0 0,0 0 94,0 0 0,5 0 0,2-1 1,3-1-1,2-4 0,-1 1 1,0-1-1,0 0-144,1-3 0,-2 2 0,-4 1 0,-6 0 0,-7 1-816,-3 0 0,-14 2 629,-11 7 0,-14 7 0,-15 7 0</inkml:trace>
  <inkml:trace contextRef="#ctx0" brushRef="#br0" timeOffset="3">5756 14459 7569,'-6'-17'80,"1"3"0,5-3 0,0 0 0,0 3 0,0 1 0,0 2 0,0 0 1,0-1-1,-2 2 0,-1 2 0,-5 3 150,-2 0 1,-2 4 0,0-3 0,-5 3 0,-4 1-1,-6 0 1,-1 1 0,-1 2-89,0 1 1,3 4 0,0 0 0,2 2 0,2 2-1,2-1 1,2 0 0,1 2-149,3 2 1,2 2-1,0 3 1,2-2 0,1 0-1,3-2 1,1 2-29,2 0 1,2 1 0,2 2-1,3 0 1,4-4 0,2 1 0,1-1-1,1 0 92,-1 1 0,4-3 0,2 3 0,-1 0 0,2-2 0,-1 2 1,-1-1-31,-2-1 0,3-1 0,-1-2 0,1 0 0,-1 1 0,-2-2 0,-1 2 0,-2-1-36,1 0 0,-5-6 0,0 1 0,-2 1 0,-3 1 0,-1 1 0,-1 1 9,0-1 1,-1 1 0,-1-1-1,-3 1 1,0-1 0,-2 0-1,1 1-27,-3-1 1,-1 1 0,-2-1 0,2 1 0,1 0 0,3 2 0,0 1-17,-1-1 0,5-1 0,-2-2 0,3 1 0,1-1 33,0 1 1,5-1-1,2-1 1,2-1-1,0-1 1,-1 1-49,1 1 0,0 1 0,-1 1 0,-1-1 0,-1 1 0,-1-1 0,2 0-7,-1 1 0,-2-1 1,2 2-1,-1 1 1,-1 2-1,0 2 1,0 2-1,-3 3 49,-4 4 1,1 2 0,-6 5-1,-1 2 1,0 1 0,0 2-1,2 2 46,-2 2 0,-1-3 1,0 1-1,1-2 1,2-1-1,2-1 1,3-1-1,1-5 34,1-1 1,5 0-1,2-3 1,5-3 0,3-3-1,4-3 1,2-1 227,2-3 1,0-2 0,0-1 0,-1-3-1,-2-1 1,-2-1-488,-2 0 0,-6-2 1,-7 3-1,-7-1 1,-7 0-1,-8 3 194,-7 1 0,-3 2 0,-5-1 0</inkml:trace>
  <inkml:trace contextRef="#ctx0" brushRef="#br0" timeOffset="4">6293 15053 7569,'-6'-17'246,"-3"5"1,5-4 0,1 4-1,2 0 1,2 1 0,2-1-1,1 1 1,-1-1 0,3 2 78,1 3 0,-2 7 1,-1 9-1,-1 5 1,-1 5-1,2 2 1,-2 2-222,0 0 1,-2 9 0,0 2-1,0 3 1,0 2 0,0 2 0,0 0-1,0 0 23,0-2 0,1 3 1,2-4-1,2 0 1,1 0-1,2 1 0,-1-4 1,0-2-94,-2-2 1,2-6 0,-2 2 0,0-3 0,0-3 0,-2 0 0,-2-4-368,-1 0 1,0-2 0,-1-4-1,-2 1 1,-2-1 0,-1 1-1,-3-2-3213,-1-2 3546,4-3 0,-4-5 0,3 0 0</inkml:trace>
  <inkml:trace contextRef="#ctx0" brushRef="#br0" timeOffset="5">6807 15030 7569,'6'-13'132,"-1"-1"0,0 0 0,2 3 0,0 2 0,1 0 1639,1-1 1,-4 5-1495,-1 5 0,-3 6 0,-1 9 0,0 4 0,0 3 0,0 2 0,0 3-95,0 3 0,0 4 1,1 3-1,2 1 1,1 0-1,-2 1 1,-1 0-1,1 0-46,1 1 0,0-2 0,5-4 0,-1 0 0,1-1 0,-1-2 0,1-4-309,-2 1 1,3-5-1,-4 1 1,0-3 0,0-2-1,-2-2 1,-2-1 0,-1-4-381,0 0 1,-1-1-1,-3 1 1,-3-1-1,-5-1 1,-2-2 0,-2-4 552,-2-3 0,-6-1 0,-5 0 0</inkml:trace>
  <inkml:trace contextRef="#ctx0" brushRef="#br0" timeOffset="6">6361 15567 7569,'-11'-11'209,"5"4"0,2-8 0,4 2 1,4 3-1,3 1 0,5 3 1,2-1-1,2 2 0,2-1 144,2-1 1,3 4-1,4-4 1,3 1 0,3 1-1,3 0 1,-1 1 0,1 0-369,-3 0 1,-3 1-1,1 3 1,-5 0-1,-3 0 1,-3 0 0,-2 0-3091,-1 0 3105,-2 0 0,-4 0 0,1 0 0</inkml:trace>
  <inkml:trace contextRef="#ctx0" brushRef="#br0" timeOffset="7">7298 15864 7569,'-10'-9'223,"2"-3"0,6 0 0,4-1 0,6 3 0,1 1 0,0 3 0,-2 0 0,2 4 0,1 1 0,2 2 0,-1 3 0,-1 5 0,-1 6 0,-3 8 1,-1 6 95,-2 4 0,-3 2 1,-4 3-1,-3 6 0,-5 3 1,-3 2-1,-4-1 0,-3-2-1135,0-4 0,-1-2 816,0-2 0,5-7 0,2 2 0</inkml:trace>
  <inkml:trace contextRef="#ctx0" brushRef="#br0" timeOffset="8">7915 14984 7569,'0'-7'182,"0"-1"1,1 0-1,1 1 1,4 0 0,-1 1-1,1 1 1,0-1-1,3 1 1,1-1 0,0 5-1,-1 4 1,-2 4-1,-1 5 210,0 3 1,-3 3 0,1 6-1,-3 3 1,-1 3 0,0 3 0,0 2-1,0 2-230,0 1 1,0 4 0,1-4 0,2-1 0,2-3-1,1-2 1,2-1 0,-1-1-253,1-1 0,-2-1 0,2-6 1,-3-2-1,-1-2 0,0-2 1,-2-2-1,0-1-888,-2-2 1,-2-1-1,-2-2 1,-4-4 977,-6-3 0,-4-6 0,-5-1 0</inkml:trace>
  <inkml:trace contextRef="#ctx0" brushRef="#br0" timeOffset="9">7709 14927 7569,'-6'-5'233,"1"-1"1,5-6-1,0 1 1,2 1-1,5 1 1,4 2-1,2 1 1,-1 1 0,1-1-1,2-1 1,4-2 145,3-1 1,1 3-1,1-1 1,4-1 0,6-1-1,7-1 1,3-2 0,2-1-512,-1-1 1,1-1 0,-2 6-1,0 1 1,-5 3 0,-3 0 0,-7 1-1,-4 0-1604,-2 2 0,-5 2 1736,-3 1 0,-2 0 0,-2 0 0</inkml:trace>
  <inkml:trace contextRef="#ctx0" brushRef="#br0" timeOffset="10">8497 14356 7569,'0'-23'205,"9"0"0,4 2 0,3 2 0,6 4 0,2 1 0,4 0 0,0-2 1,1 2-1,0 2 0,3 2 0,0 1 0,-1 1 0,0 0 0,-1 2 158,-1 2 1,-1-1 0,-5 1 0,0 2 0,-1 1 0,-3 2-486,-4 3 0,-4 2 0,-3 5 0,-6 1 0,-4 1 0,-7 2 0,-5 5 35,-5 5 0,-3 1 1,0 4-1,-1 2 1,0 1-1,0 0 0,1-1 1,2-2 135,1 2 0,5 1 1,-1 0-1,2-1 1,2-3-1,-1-1 0,1-3 77,0-1 1,4-5-1,3-1 1,3-1 0,1-4-1,0 0-227,0-1 1,0-5 0,1 0 0,3-1-1,4-1-55,2 0 0,1 0 0,1-2 0,-1 0 0,1 1 0,-2 1 1,-1 2 84,-2-1 0,-3 4 0,2-2 0,1 3 0,-2 3 0,0 3 0,-3 0 0,0 4 123,-2 0 0,0 6 0,0 1 0,1 1 0,2 3 1,0 1-1,1 2 51,1 3 1,2-1 0,4 4-1,2-1 1,2 1 0,3 1-1,1-1 1,0-2 138,1 0 0,5-3 1,2 2-1,-2-4 1,-2-3-1,-4-5 0,-2-2 1,-3-1 295,-3 0 1,-2-4 0,-9-1-1,-2 0 1,-9-2 0,-11 2 0,-14 0-330,-7 2 1,-9-2 0,-4-1 0,-4 0 0,1-3-1,2 0-209,3 1 0,-7 3 0,3 5 0</inkml:trace>
  <inkml:trace contextRef="#ctx0" brushRef="#br0" timeOffset="11">12243 15829 10028,'5'-6'68,"3"1"1,2 1 0,1 0 0,1 0 0,1 1 0,2-2 0,4 0 0,2-2 0,3 2 0,2-1 0,1 1 0,-2-2 0,-1 2 0,-2-1 0,-2 1 0,-2-2-111,-2 1 0,-1 4 0,-3-2 0,-2 1 0,-1 1 0,-2-2 0,2 1-74,1 2 0,2 0 1,-1-2-1,1-2 1,-1 0-1,-1-1 1,-1 1 83,-1 0 0,-2-4 0,2 1 1,-3-1-1,-1 0 0,-1 2 1,0-2 55,-2-1 0,-1 2 0,0 1 1,0-2-1,0-2-7,0 0 0,2 0 1,0-2-1,2-1 1,0-1-1,-1 0 1,3-1-1,-1 1 16,0 1 1,0-2 0,-3 0 0,2 1 0,-1 0 0,-2 0 0,-1 1 32,0 1 0,4 5 1,0 1-1,-2-2 1,-1-1-1,-1-2 0,0 1 1,0 0-79,0-1 1,2 1 0,0-2 0,2-2 0,-1-3 0,-1 0 0,1 2-16,0-1 1,1 5-1,-4-4 1,0 4-1,0 0 1,0 1 96,0-1 0,0 5 1,0-1-1,0-1 0,1-1 1,3-1-90,4-1 1,-2 1-1,3-1 1,3 1 0,2 1-1,1 1 1,1 3 11,3 1 0,-1 1 1,1 4-1,1 0 1,3 1-1,3 3 1,0 3-1,1 5 68,1 3 1,0 3-1,2 5 1,-4 1 0,-6 4-1,-5 5 1,-3 5-148,-5 2 0,-3 2 0,-8 4 0,-3 0 0,-5 1 0,-3 0 0,-3-1 0,-1-2 25,0-4 0,1-2 1,-1-5-1,4-2 1,1-5-1,0-3 1,-1-4 92,1-3 1,2-4 0,4 0 0,0-2 0,0-1 105,2-2 0,2-4 0,8 1 1,5-3-1,5-1 0,5 0 0,2 0 1,4 0 13,1 0 0,3 0 0,6 0 0,0 0 0,2 0 0,1 0 0,-1 0 4,-2 0 0,-2 0 0,-2 0 0,-4 0 0,-5 0 0,-3 0 0,-3 0 0,-4 0 11,0 0 1,-5 0-1052,1 0 1,-4 1 0,3 2 883,2 1 0,1-1 0,2-3 0</inkml:trace>
  <inkml:trace contextRef="#ctx0" brushRef="#br0" timeOffset="12">14002 15464 7569,'-17'-5'167,"7"-3"0,10-1 1,9 2-1,6 2 1,2 1-1,1 0 1,-1 1-1,4 2 1,0 0-1,3-2 0,2 0 1,2 0-1,1 2 1,1 1 256,0 0 0,3 0 0,-4-2 0,1 0 0,-1-2 0,-1 0 0,-2 1 0,-2-1-717,-1 1 0,-2 1 0,0-1 0,-4-1 0,0 2 0,-3 0 293,-2 2 0,0-5 0,-1-1 0</inkml:trace>
  <inkml:trace contextRef="#ctx0" brushRef="#br0" timeOffset="13">14071 15669 7569,'-9'7'335,"6"-3"0,11-3 0,8-1 0,6 0 197,1 0 1,5-1-1,2-2 1,4-1-1,4 2 1,4-1-1,3 1-258,0-2 0,-4-1 0,-3 2 0,-3-2 1,-2 0-1,-2 0 0,-4 2 0,-5 1-816,-3-2 0,-2 3 0,-6-3 1,0 1-1,-3 1 542,0-2 0,-5-5 0,2 3 0</inkml:trace>
  <inkml:trace contextRef="#ctx0" brushRef="#br0" timeOffset="14">15669 14699 7569,'-5'-22'270,"4"4"0,-3-6 1,4 5-1,4 3 0,2 2 1,0 2-1,-6 5 0,-7 3 1,-4 5-1,-4 5-92,-5 6 0,-1 3 0,-2 0 1,0 4-1,0 4 0,1 3 1,-3 0-1,0 1 0,-3 1-218,-1 2 1,4-1-1,-2 2 1,3-1 0,2 0-1,3-3 1,4-1 0,2-3 1,3 2-1,3-6 1,3 1-1,2-1 1,2-3-1,2-4 1,2 0 36,3-1 1,3-1 0,3-1 0,1-2 0,2-1 0,2-1 0,2 0-40,2-2 0,1-2 1,-2-1-1,-1 1 1,-5 2-1,-4 2-15,-3 1 1,-3 2 0,-6 3 0,-4 1-1,-6-1 1,-4 2 0,-1 2 87,-1 4 0,-2-1 1,4 1-1,1 1 1,1 2-1,2-1 1,1 0-1,1-2-2,1 1 0,6 1 0,-2 2 0,3-1 0,1-2 0,1-1 0,1 0 0,5 0 19,3 0 0,-1-5 0,6 1 0,-1-2 0,0-1 0,1-2 0,0-1-137,2-2 1,-4 1 0,0 3 0,-4 1 0,-5-1 0,-3 2-1,-2 2 1,-4 4 73,-6 3 0,-11 6 0,-8 3 1,-3 5-1,-2 4 0,2 4 1,3 4 233,3 3 1,8-3 0,5 1 0,5-2 0,7-1 0,6-2 0,7-3 0,8-6 165,7-3 1,8-10-1,9-1 1,4-4-1,2-7 1,-2-5-1,-4-4-159,-4-1 1,-5-5 0,-4-2 0,-4-4-228,-6 0 0,-4 0 0,-4-1 0</inkml:trace>
  <inkml:trace contextRef="#ctx0" brushRef="#br0" timeOffset="15">16275 15121 7569,'-18'-9'207,"4"-2"1,5-2-1,5 1 1,4 1 0,4 4-1,2 4 1,2 6 0,-2 4-1,1 5 1,-2 3 0,1 5-1,-1 6 53,0 4 0,-1 7 0,-4 1 0,0 0 0,0 1 1,0 2-1,0 1 0,1 0 0,3 1-149,4 1 1,2 2 0,1 0 0,1-1 0,-1 0 0,-1-3 0,-1-4-1,-2-3 1,-2 0-170,-3-1 0,0-1 0,-2-1 0,0-3 0,0-1 0,0-3 0,0-2 0,0-4-2586,0-4 2644,0-2 0,5-12 0,1-2 0</inkml:trace>
  <inkml:trace contextRef="#ctx0" brushRef="#br0" timeOffset="16">16640 15955 10059,'7'5'78,"3"1"0,-1 6 1,3 0-1,3 2 1,1 4-1,-1 3 1,0 4-1,-1 2 1,-1 2-1,-3 0 0,-2 3 1,-5 2-1,-1 3 1,-4 1-1,0-3 1,-3-2-852,-2-2 1,-1-10 0,-5 2 772,1-1 0,-7-6 0,7 1 0</inkml:trace>
  <inkml:trace contextRef="#ctx0" brushRef="#br0" timeOffset="17">17257 15361 7569,'0'-34'92,"4"5"1,1 2-1,1 4 1,2 3-1,-1 2 1,0 2-1,-1 2 1,-1 1-1,0 1 1,-1 2 322,1 3 0,-2-2 0,4 4 0,2 0 0,3-2 1,3 2-1,3 0 0,1 3-261,0 0 0,-2 4 0,4 1 0,-4 5 0,0 3 1,-4 5-1,-3 4 0,-4 5-184,-1 6 0,-4 7 1,-8 5-1,-8 4 1,-7 4-1,-5 2 1,-3 3-90,14-28 1,-1 0-1,0 2 1,1-1-1,-14 23 1,3 0-1,4-3 1,4-5-1,4-5 1,2-3 5,2-7 1,3-1-1,2-4 1,1-4 0,2-2-1,3-4 1,3-1 172,0-2 1,8-1 0,-1-1 0,6-2-1,5-2 1,4-3 0,4 0 0,5-4 28,3-1 1,5-4 0,-4-3-1,-1 1 1,-3 2 0,-5-1-1,-5 2-1045,-3 2 0,-7-1 956,1 1 0,-12-5 0,-5 3 0</inkml:trace>
  <inkml:trace contextRef="#ctx0" brushRef="#br0" timeOffset="18">17885 15898 7569,'-11'-1'504,"1"-1"0,3 4 1,6 5-178,3 6 1,2 8-1,-4 2 1,0 8 0,0 4-1,0 5 1,0 0-1,0 3-241,0 2 0,0-3 1,0-3-1,0-2 1,-1-4-1,-2-3 1,0-4-1,0-7-1550,2-5 1,2-4 1463,3-3 0,2-12 0,6-7 0</inkml:trace>
  <inkml:trace contextRef="#ctx0" brushRef="#br0" timeOffset="19">18125 15327 7569,'-4'-29'166,"2"-4"1,5-3-1,13 3 1,13 5-1,10 5 1,6 3-1,-1 1 94,-2-1 0,-3 3 0,-5 2 0,-1 2 0,-2 3 0,-4 3 0,-3 3 0,0 2-107,2 2 1,0 0-1,3 0 1,-1 0-1,-3 0 1,-2 0-1,-3 2 1,-2 0-185,-1 2 0,-3 5 1,-7-1-1,-3 2 0,-3 1 1,-1 2-1,-2 3-123,-6 7 1,-6 0 0,-11 5 0,-2-1-1,1-1 1,-1 0 0,2-2 0,2-3 161,2-2 1,7-2-1,-1-6 1,2 1 0,3-1-1,1-1 319,2-2 0,4-2 0,1-2-279,4 4 0,1-2 1,6 2-1,2 0 0,4 3 1,3 0-1,2 0-60,2 1 1,2-1-1,2 1 1,0-1-1,0 1 1,-4-1-1,-1 0 1,-4 2 2,0 2 0,-2-1 0,-3 4 0,-2 0 0,-3 0 0,-3 3 1,-3 3-13,-1 3 1,-6 5 0,-7-2-1,-8 3 1,-10 0 0,-4-2 0,-6-4-1,-2 0-61,-4 0 0,0-2 1,5-5-1,4-2 0,5-1 1,5-5-1,7-1 1,3-5-734,4-1 0,6-3 1,7-5 814,7-5 0,7-12 0,10-4 0</inkml:trace>
  <inkml:trace contextRef="#ctx0" brushRef="#br0" timeOffset="20">19039 15829 7569,'-7'2'258,"3"1"0,3 5 1,1 3-1,-1 3 1,-3 4-1,-5 4 53,-5 6 1,0 8 0,-5 8-1,-1 3 1,-2 3 0,1 0-1,0-2 1,5-4-824,3 1 0,1-6 1,8-2-1,1-5 512,2-6 0,1-2 0,0-1 0</inkml:trace>
  <inkml:trace contextRef="#ctx0" brushRef="#br0" timeOffset="21">19667 14996 7569,'0'-30'410,"1"6"0,2 7 0,0 8 0,0 6 1,-2 9-5,-1 7 0,-4 10 1,-1 9-1,-2 5 1,-5 6-1,-3 5 0,-3 5 1,-2 3-418,-2 1 0,-2 0 1,-1 0-1,-3 0 0,-1 1 1,-2-3-1,2-1 1,4-5-250,4-2 1,6-10 0,8-5 0,3-7 0,4-7 0,5-6 0,6-4 211,7-4 1,7-3 0,3-1 0,2-1-1,1-3 1,1-4 0,0-2 0,-4-1-247,-4-1 1,0 1 0,-9 0 0,-2-1 0,-4 1 0,-6-1 293,-1 1 0,-7-6 0,-2 0 0</inkml:trace>
  <inkml:trace contextRef="#ctx0" brushRef="#br0" timeOffset="22">19735 15510 7569,'-5'-11'400,"-1"2"1,-2 3 0,1 1 0,-1 4-1,0 3-56,1 6 1,-1 3 0,-2 6 0,1 4 0,2 7 0,-2 4 0,0 5 0,0 1-383,1 1 0,6 3 0,-2-2 0,3-1 1,1 0-1,0-3 0,0-3-601,0-3 0,1-6 1,3-1-1,2-6 639,0-5 0,5 0 0,-5-1 0</inkml:trace>
  <inkml:trace contextRef="#ctx0" brushRef="#br0" timeOffset="23">19827 15921 7569,'-18'-5'139,"6"2"1,9-2 0,3 2 0,2 6 0,3 2 0,0 4 0,0 2 180,-2 5 1,-2-1-1,-1 8 1,0 3-1,-1 5 1,-3 1-1,-3 2 1,-4-1-394,0 0 0,0 1 0,-1-7 0,1-3 0,1-3 73,2-2 0,-2-5 0,3 3 0</inkml:trace>
  <inkml:trace contextRef="#ctx0" brushRef="#br0" timeOffset="24">20478 15053 7569,'-11'-19'703,"4"1"0,3 1 0,3 7 0,1 9 0,0 12-287,0 8 0,-5 13 0,-2 4 0,-2 4 0,1 6 0,-3 2 0,1 2 0,-2-1-411,-2 1 1,-2-1 0,5-4 0,0-2 0,-1-3 0,2 0 0,2-4-245,5 0 1,0-8 0,0-5 0,0-7 0,0-3 124,2-2 0,2-7 1,2-6-1,2-10 0,1-3-63,3-2 1,1-3-1,2 1 1,-1-1-1,0 1 1,1 4-1,-1 3 1,1 5 87,-1 3 0,1 2 1,-1 2-1,0 0 0,2 0 1,1 2-1,2 2 0,1 3 172,-1 3 1,4 3-1,-5 2 1,-1 3 0,-2 2-1,0 2 1,-2 2-67,-2 0 0,0 4 1,-4 0-1,-1 1 0,-3 2 1,-4-1-1,-5-1 0,-5 0-150,-5 1 1,-2-6 0,-2 0 0,0-5 0,-1-4 0,-2-3 0,0-5-653,0-2 1,2-1-1,1-5 785,1-3 0,-6-7 0,-2-7 0</inkml:trace>
  <inkml:trace contextRef="#ctx0" brushRef="#br0" timeOffset="25">20329 15167 7569,'-21'-31'255,"3"4"1,8 2 0,8 9-1,10 5 1,6 4 0,6 1-49,6-1 1,3 4 0,6-4 0,3 2 0,6 1 0,4 1 0,5-1-1,3 1-206,1 2 1,-4-3 0,-1 0 0,-2 2 0,-6 1 0,-6-1 0,-6 0 0,-5-2-2,-3 1 0,-6-3 0,-2 0 0</inkml:trace>
  <inkml:trace contextRef="#ctx0" brushRef="#br0" timeOffset="26">20854 15875 7569,'-6'-5'34,"2"0"0,9-1 0,7 7 0,6 8 0,3 6 0,1 3 0,-4 2 1,-6 3-1,-4 5 0,-3 5 0,-4 5 0,-5 2 0,-6 4 254,-4 0 1,-10 2 0,1-3 0,-2-3 0,-3-4-289,-2-3 0,-3-3 0,-2-7 0</inkml:trace>
  <inkml:trace contextRef="#ctx0" brushRef="#br0" timeOffset="27">21928 15270 7569,'-10'-23'-74,"2"0"0,4 1 0,3 3 0,1 4 0,1 2 0,2 2 548,1 0 0,-2 0 0,-5 4 0,-6 3 0,-7 3 0,-6 2 0,-8 3-36,-3 3 1,-6 9 0,-2 4-1,1 5 1,2 7 0,2 5 0,2 5-427,0 2 0,3 3 1,1 3-1,-1 3 0,2 3 1,3 1-1,1 0 0,4-1-394,2-3 0,7-2 0,9-7 0,4-2 0,5-5 0,7-5 0,3-7 205,5-5 0,5-4 0,5-9 0,2-3 0,2-3 0,2-1 0,2-2 0,2-5 272,2-4 1,-3-8 0,-1 0 0,-2-3 0,-2-2 0,-4-2 0,-5-4 0,-7 0-7,-5 0 1,-6 4-1,-13-1 1,-9 3 0,-13 4-1,-15 5 1,-13 7-107,21 6 1,0 2-1,1 4 1,0 2-1,-2 1 1,-1 1 0,2 2-1,0 2 1,2 0-1,2 1 1,-24 14-1,11-2 1,9-1-1475,6-1 1491,9 0 0,-3 0 0,5 0 0</inkml:trace>
  <inkml:trace contextRef="#ctx0" brushRef="#br0" timeOffset="28">22259 14996 7569,'0'-33'108,"0"1"1,2 3-1,1 1 1,5 2-1,2 4 1,3 1-1,1 3 313,1 2 1,4-3 0,-2 4 0,0 1 0,4 1 0,-1 3 0,0 1 0,-1 1-187,2 0 1,-1 2 0,-1 3-1,-4 0 1,-2 1 0,-2-2-213,1 1 0,-1 3 0,-1 4 0,-2 4 1,-4 3-1,-3 4 0,-4 6-142,-4 4 1,-2 4 0,-10 7 0,-3 2-1,-2 4 1,-4 1 0,-1 0 115,-3-1 0,4-4 1,2 2-1,2 0 1,2-5-1,3-3 0,5-7 1,4-3-63,2-3 1,6-5-1,-2 1 1,4-3-1,4-5 21,3-3 1,5-3 0,2-1 0,2 0 0,1 0 0,-1 0-1,-2 0 50,-1 0 1,-5 0 0,-2 2 0,-1 1-1,-4 6 1,-2 5 78,-3 5 1,-1 9 0,1 5 0,-2 4 0,0 1 0,2 1-1,2 3 1,2 4-166,0 4 1,9-4 0,3 5 0,2-1 0,1 0 0,1 2 0,2 2 212,3-2 1,-1-3 0,0-6 0,-2-2 0,-2-3 0,-2-5 0,-2-5 0,-3-5 694,-2-4 0,-4 1 0,-2-5 0,-9 1 0,-12-1 0,-12 0 0,-12 0-493,-12 2 0,24-11 0,-2 1 0,-7 0 0,-2 1 0,0-1 0,-1 0 1,-2 0-1,1 1-335,-3 1 0,0 1 0,0-2 0,-1 0 0,-54 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2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88 7569,'0'-15'527,"0"-6"-197,7 5 257,1-5-137,6 13-267,-5 1-154,-3 7 1,-1 7 246,0 2 1,0 11-108,-5 4 0,0 5-204,0 5 0,0-3 54,0 3 0,0 2-16,0-2 0,0 0-5,0-5 0,0 0-92,0 0 0,0-5 61,0 1 1,0-7-63,0 1 0,0-8 5,0-1 0,0-5 61,0 5-204,0-7 119,0 3 91,6-6 64,-4 0-13,4 0 0,-4 0-22,3 0 1,-2 0 12,7 0 0,-6 0-23,6 0 0,0 0 8,4 0 1,1 0-72,0 0 0,4 0 66,0 0 1,6 2-6,-6 3 0,6 1-6,-6 4 1,2 5-3,-2-1 0,-2 1 14,2 4 0,-3 4 5,-1 1 1,-7-1 35,-3 1 1,-4 0-40,-1 6 0,-6-1 60,-4 0 1,-8 0-53,-1 0 0,-7-6-14,2-4 1,-9-2 9,-1-3 1,0 1-1,5-1 0,-2-6-109,-3-3 1,8-3-196,-3-2 1,3 0-913,-3 0 1210,0-7 0,0-7 0,0-9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2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1 205 7569,'6'-29'-142,"4"0"0,5 4 195,4 1 1,4 6 127,6-1 1,0 8-207,0 1 1,5 2 69,0-2 1,-1 4-63,-9 6 0,3-5 50,-2 0 0,1 0-106,-2 5 0,-1 2-100,-4 2 1,-1-2 172,6 3 0,-6 3 0,3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3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7569,'0'10'99,"0"0"1,2-6-91,3 6 0,-2 5-280,7 4 0,-7 2 198,2-1 1,-4 4 7,-1 10 1,-1 2 290,-4 2 1,2 5-53,-7-5 0,5 3-31,-5-2 0,7 1-59,-2-6 0,4 0-79,1-5 0,0-1 27,0-4 0,6 2-57,4-6 0,3-3 54,1-7 0,6 2-124,-1-8 0,7 1 9,-2-5 1,4-1 90,1-4 1,0-3-18,0-7 0,-4-4 61,-1-1 0,-1-4 89,1 4 0,-3-5-17,-6 0 1,-1-7 154,1-2 0,-6-5-133,1 5 1,-7-7-11,2 3 0,-5-5-140,-5 0 0,-3 1 120,-6 3 1,-7 0-160,-4 10 0,-4-2 71,-5 12 0,2 6-182,-7 8 0,5 3-112,-5 2 1,7 7-202,-2 2 0,3 6 138,2 4 332,6-3 0,-4 12 0,4-5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3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292 132 7569,'8'-21'0,"5"3"-30,-3-7 72,3 8 1,-4-3 262,1 11-192,-7-4 336,4 11-167,-7-5 1,-7 11-80,-2 5-65,-4 8 0,-2 12 42,0 0 0,-1 3-23,-3 7 1,1 0-153,-6 10 1,4-2 54,-4 1 0,5 2-182,-6 4 1,7 1 33,-1-6 0,-2 4-240,2-4 1,-1-7 69,6-8 1,5-5-76,5-5 0,-3-3-147,2-6-126,0-7 606,5-2 0,0-6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3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7569,'0'-29'0,"2"6"247,3 4 1,-2 9 390,7 5 0,-1 4-1066,6 1 392,0 0-284,-7 6 0,3 4 134,-6 9 186,0-3 0,-12 12 0,-1-5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4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7569,'18'-1'377,"-4"-4"-521,4 3-833,-16-4 977,-2 6 0,-9 0 0,-5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9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59 7569,'-16'-15'0,"-3"5"201,9 1 1,2 1 890,-2-2-419,7 3-238,-4 7-112,7 0-182,0 0 0,0 13-13,0 7 1,2 7 51,3 7 1,-2 10-6,7 10 1,-7 2-36,2 3 0,1 5-87,-1 4 0,0 2-7,-5-2 0,2 8-101,3-3 0,-4 2 149,4-7 1,-3-2-32,-2-3 0,0-5-134,0 1 0,0-4 101,0-11 0,0-4 19,0-11 1,0-6-136,0-4 0,0-2-450,0-3-898,0-6 1174,6-1 0,-4-9-530,3-3 1,-5-3 789,-5-6 0,-3-8 0,-7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9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58 146 7569,'-14'-23'0,"4"1"642,0 2-350,7 4 1,-2 0 127,10 6-144,3 0-40,7 2 1,-1-3-24,1 6 1,4 0-64,1 5 0,6 0-45,-2 0 0,5 0-39,5 0 1,-3 0 77,3 0 1,2 2-209,-2 3 1,4 3-65,-4 6 0,4 1-23,-9 0 1,3-1 74,-7 1 1,-4 1-65,-2 3 0,-4 4-5,-6 6 1,-2-5 88,-7 1 0,-2-1-43,-3 5 0,-11 5 64,-13 0 1,-2 0-78,-8-5 0,1 1 70,-6-1 1,-5-5-2,1 0 0,-6-4-107,6 4 0,-1-8-156,5-1 0,9-2 97,5-8 209,8 0 0,1-5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0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30 7569,'-9'-5'0,"-1"0"1020,7-6-286,-4 9-579,7-4-93,0 6 0,-1 0 116,-4 0 1,1 6 156,-5 4 0,4 5-73,-5 4 1,-4 5-116,-6 10 1,1 4-61,4 5 0,-4 7 59,-1 4 1,-4 3 117,4 1 0,-4 12-142,5 2 0,-6 5-191,6-5 1,0 6 175,4 0 1,2 0-80,3-5 0,4-4-120,6-6 1,1-1 61,4-13 0,8-1-60,7-4 1,6-7-11,-2-3 0,3-3 20,3-2 0,-6-1-16,0-4 1,-1-3-112,1-6 0,2-6 157,-6 1 1,-1-5-234,-4 5 0,-1-7-1263,1 2 1546,-1-4 0,7-1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0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29 7569,'-8'-6'264,"-5"4"-70,12-11 286,-12 11 208,11-4-86,-4 6-337,6 0 0,0 2-83,0 2 1,-5 6-8,0 10 0,0 4 8,5 10 1,0 3-168,0 7 0,0-5 137,0 0 1,2-2-156,3 2 0,-4-4-103,4-5 1,2-1-158,-3 0 1,6-6-14,-5-4 0,1-3-791,-1-1-588,-3-1 1654,4-6 0,1 5 0,1-4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3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13842 6224 7569,'-16'-11'-41,"4"0"0,8 0 1,8 5-1,8 6 1,7 5-1,6 1 0,5-2 1,5-2-1,4-2 1,5 0-1,6 0 1,2 0 145,3 0 1,0 0 0,4 0 0,0 0 0,5 0 0,-31 0 0,0 0-1,2 0 1,1 0 0,0 0 0,0 0 0,2 0 0,0 0-96,2 0 0,-1 0 0,0-1 0,-1 0 0,4 0 0,0 0 0,-2-2 0,0 1 0,-1-1 0,0 1 0,-2-2 0,0 1 0,0 0 0,0 0 0,-2-1 0,0-1-8,-2 0 1,0 0 53,24-1 0,-9-3 0,-10 5 0,-9 1 0,-7 2 23,-7 1 0,-14 0 0,-11 1 0,-14 4 0,-14 6 0,-10 2 0,-10 3 0,24-9 0,-1 1-103,-4 0 0,-1-1 1,0 1-1,-1-2 1,-3-1-1,-2-1 1,-1-1-1,0 0 0,-3 0 1,0-1-1,-2 0 1,0-1-1,-2 0 1,-1-1-1,-1 0 1,0 0 20,-1 0 0,0 0 0,3 0 0,1 0 1,3 0-1,0-1 0,4-1 0,1 0 0,2-1 1,1-1-1,2-1 0,1-1 0,2 1 0,2 0 32,1 1 1,2 1-1,-26-6 1,10 4-1,6 0 1,8-1-1,7 3-275,7-2 0,16 8 0,18 1 0,19 6 246,18 6 0,-19-10 0,2 0 0,41 11 0</inkml:trace>
  <inkml:trace contextRef="#ctx0" brushRef="#br0" timeOffset="1">15944 6270 7569,'-12'-5'42,"2"-1"0,1-6 1,3 1-1,1-1 1,2 1-1,2 0 1,1-1-1,0 1 1,1 1-1,3 2 1,4 4-1,2 2 1,1-1-1,2-1 29,2 2 1,4 0-1,6 2 1,5 0-1,4 0 1,8 0 0,6 0-1,5 0 1,6 0-51,4 0 0,1 0 1,0 0-1,1 0 0,-2 0 1,0 0-1,-1 0-4,3 0 1,-3-1-1,-1-1 1,-4-2 0,-5 1-1,-8 2 1,-10 0-1,-9-2 81,-9-1 0,-6 1 0,-7 3 0,-13 0 0,-15 0-74,-11 0 1,-20 0-1,23 0 1,-1 0-1,-5 0 1,0 1-1,-2 0 1,0 0-1,-1 2 1,0-1-1,1 1 1,1 0 0,1 0-1,0 0-282,2 0 1,1 0-1,-28 1 1,31 0-1,-1 1 258,-29 8 0,2-2 0,4 6 0</inkml:trace>
  <inkml:trace contextRef="#ctx0" brushRef="#br0" timeOffset="2">14276 11832 7569,'5'-11'-20,"-4"-1"0,3 1 0,-2-1 1,-4 1-1,0-1 0,-3 1 0,-2 0 1,-2-1-1,1 1 0,-1-1 0,1 1 1,-1 1-1,0 1 0,0 1 1,2-1-1,-2 1 0,-1-1 0,-2 2 1,1 1 136,-1 0 1,-4 3-1,-3-1 1,-3 3 0,0 1-1,-3 0 1,-1 1-1,-5 2 1,-2 3-98,-1 4 1,1-1-1,1 8 1,2-1-1,-1 5 1,1 3-1,1 4 1,1 1-1,1 2 47,-1 2 1,5 2-1,-1-1 1,4 1 0,1 1-1,1 1 1,3-2 0,2 2-16,2-1 1,3 3-1,2-1 1,1-1-1,2-2 1,2 0-1,1-1 1,0 0-19,0 0 0,0-3 1,1-2-1,2 0 1,2-1-1,1 0 1,3-1 6,1 1 0,2-8 1,0 3-1,2-2 0,2 0 1,-1-2-1,0-4 0,2-2-4,0-2 1,-1-5 0,3-2 0,1-2-1,3-2 1,3 0 0,5-2-6,2-2 1,5-2-1,1-7 1,1-2 0,-1-3-1,-2-1 1,-2-1 0,-2-3-24,-2-2 1,0-6 0,-4 2 0,-2-3 0,0-4 0,-3-4-1,0-2 9,-3 2 1,1-10 0,-3 2 0,-1-4 0,0-1 0,-5 0 0,-3-1 0,-3 2-137,-3 1 1,-7-2-1,-8 5 1,-8 5 0,-10 7-1,-7 10 1,-9 7-1874,-8 7 1991,-8 16 0,25 3 0,-2 4 0,-42 18 0</inkml:trace>
  <inkml:trace contextRef="#ctx0" brushRef="#br0" timeOffset="3">21231 11809 7569,'-6'-23'30,"-3"2"0,5 0 0,2 4 1,1 0-1,-1 3 0,-2 3 1,-4 3-1,-5 4 0,-4 3 0,0 2 1,-5 4-1,-2 7 70,-3 6 0,-3 3 0,2 3 0,-1 4 1,-4 5-1,-3 5 0,-2 3 0,3 3-24,3 5 0,3-1 0,3 4 0,1 0 0,3 0 0,7 2 0,6 0 0,5-2-56,3-3 0,2-9 0,5 1 1,5-4-1,7-4 0,6-2 1,5-6 70,5-5 1,8-3 0,1-7 0,4-2 0,4-6-1,-1-4 1,-2-7 0,-4-5-12,1-5 1,-7-4 0,-3-4 0,-4-3 0,-3-4 0,-3-6 0,-2-4-138,-4-4 1,1-8-1,-6 0 1,-3-5-1,-3-2 1,-5 30-1,0 1 1,0-1-1,-1 1 1,4-31-178,-4 1 0,-1 6 0,-1 7 0,-2 8 0,-6 6 0,-7 7 0,-7 7-292,-4 6 1,-5 4 0,-7 11 0,-5 0 525,-5 0 0,-4 11 0,-5 1 0</inkml:trace>
  <inkml:trace contextRef="#ctx0" brushRef="#br0" timeOffset="4">21985 9948 7569,'-1'-12'47,"-2"1"1,0-1 0,0 3 0,2 7 0,1 10 0,-2 9 0,-1 9 0,-6 5 52,-5 6 1,-4 4-1,-5 6 1,-2 3 0,-3 8-1,12-27 1,0 1 0,0 1-1,0 1 1,0 1 0,-1-1-96,1 0 0,-1 0 1,0 3-1,-1 0 0,0 1 1,-1 0-1,0 1 1,-1 1-1,0 0 0,-1 1 1,0 0-1,-1 0 0,0 1 1,0-1-1,-1-1 1,1 0-57,1-1 1,0-1 0,0-4 0,-1-2 0,3 1 0,0-1-1,1-3 1,1-1 0,-14 23 0,7-8 0,5-5-100,3-5 1,-4-8-1,5-2 1,1-7 0,2-6-1,0-4 1,1-2-1,-1-5-1,1-6 0,-1-8 0,2-4 0,3-4 1,3-2-1,3-3 0,1 0 186,0 0 0,1 5 0,1 4 0,4 0 1,-1 1-1,0 3 0,-3 2 697,-1 2 0,-1 3-496,0 1 0,2 4 1,2 1-1,3 4 0,3 6-207,2 2 0,4 1 1,3 2-1,3 1 0,2 1 1,1-1-1,3 0 0,1-1 80,3-2 1,1 6-1,1-8 1,1 0-1,-2 1 1,-2-1 0,-1-1-224,-2 0 1,-3-4-1,-5 4 1,-2-1 113,-2-1 0,0 5 0,-5-5 0</inkml:trace>
  <inkml:trace contextRef="#ctx0" brushRef="#br0" timeOffset="5">21837 10884 7569,'-17'0'90,"5"-4"1,-4 0-1,4 2 1,0 1-1,1 1 1,-2 0-1,-1-2 1,-1 0-1,1-3 1,2-2-1,4 0 1,1-2 0,2-1-1,3-4 1,2-3-1,3-3-71,5-2 0,0-2 0,2-1 0,3-3 0,-1-1 0,1-4 0,-2-3 0,-1-3 26,-2-2 1,1 3 0,-4-2 0,0-1 0,0 0 0,-2 0 0,-2-1 0,-1 0 126,0-1 0,0 2 0,0-1 1,0-1-1,0-1 0,0-2 0,0 0 1,-1 1-321,-3-1 0,-4 0 0,-7 2 0,-5 1 0,-6 2 0,-5 2 0,-5 2 111,-2 1 1,-6 2 0,-2 1 0,-7 1 0,24 17 0,-1 0-1,-1-1 1,-1 0 0,-1 0 0,0 1 0,-2-1 0,0 1 196,1 2 0,-2-1 0,-3 0 0,0 1 1,-2-1-1,-1 1 0,-2 0 0,-1 0 1,-3 1-1,-1 0 0,-3 1 0,0 0 1,-5-1-1,-1 2-137,-3 0 1,-2 1 0,20 3 0,0 0 0,0 1 0,-5 1 0,0 1 0,-1-1 0,0 0 0,-1 0 0,0 1 0,0-1 0,-2 0 0,1 0 0,-3 1 0,0-1 0,-1 1 0,0 0 0,-1 0 0,0 0 0,-2 1 0,0 0 0,0 0-107,0 0 0,-1 1 0,0-1 0,-5-1 0,0 0 0,0 1 0,15 1 0,0 0 0,0 0 0,-1 0 0,1 1 0,-1-1 0,1 0 0,-1 1 0,0-1 0,0 1 0,0 0 0,0-1 0,-2 1 0,1 0 0,-1 0 0,0 0 0,-1 0 0,0 0 0,0 0 0,0 0 102,0 0 0,0 0 0,-1 0 0,1 0 1,-1 0-1,-1 0 0,1 0 0,0 0 1,0 0-1,1 0 0,-1 0 0,0 0 1,0 0-1,0 0 0,0 0 0,-1 0 1,0 0-1,-1 0 0,-1 0 0,1 0 1,-1 0-1,0 0 0,1 0 0,-1 0 1,-1 1-1,1-1 0,-1 0 0,1 1 0,0-1 1,1 1-1,-1 0 0,1-1-6,1 1 0,0 0 0,0 0 0,-1 0 0,-2 1 0,0 0 0,-1 0 0,1 0 0,1-1 0,0 0 0,0 0 0,-1 1 0,1-1 0,-1 1 1,0-1-1,0 1 0,1 0 0,0 0 0,0 0 0,0 0 0,1 0 0,-1 0 0,1 0 0,-1-1 0,1 1 0,0 0 0,0-1 0,0 1 0,-1-1 1,-1 1-1,1-1 0,0 1-60,0 0 0,1-1 0,-1 1 0,0-1 1,0 0-1,1 0 0,0 0 0,-1 0 1,1 1-1,0-1 0,1 1 0,-1 0 1,0-1-1,1 1 0,-1-1 0,1 1 1,-1-1-1,0 1 0,0-1 0,0 1 1,-1 0-1,0 0 0,-1 1 0,1-1 1,-1 1-1,0-1 0,0 1 0,1-1 50,-1 1 0,0 0 0,0 0 0,1 0 1,0 0-1,0 1 0,0 0 0,1 0 0,-1 0 1,0 0-1,-1 1 0,1 0 0,0 0 1,-1-1-1,0 2 0,0-1 0,-1 1 0,0 0 1,0 0-1,0 0 0,0 0 0,0 1 0,-1-1 1,1 0-1,0 1 0,0 0 0,0 0 1,0 0-1,0 1 0,0-1 0,1 1 0,-1 0-34,0 0 0,1 0 1,-1 0-1,0 1 0,1-1 1,0 1-1,0 0 1,0 0-1,0 1 0,-1-1 1,1 1-1,0-1 0,0 2 1,0-1-1,0 1 1,1-1-1,0 1 0,0 0 1,1 0-1,0 1 1,0-1-1,1 0 0,0 1 1,0-1-1,1 1 0,0 0 1,0-1-1,0 1 24,1 0 1,-1 1 0,0-1-1,1 1 1,0 0 0,1-1 0,0 2-1,-1-1 1,-1 1 0,0 0 0,0 0-1,-1 1 1,2-1 0,1 1 0,-1-1-1,1 1 1,0 0 0,1 0 0,0 1-1,1-1 1,-1 1 0,0 1 0,0-1-1,0 1 1,1 1 0,-1 0 0,0 0-1,0 1 1,0 0 0,-2 0 0,1 1-1,0 0 60,0 0 0,0 1 0,0-1 0,0 2 0,1 0 0,0 2 0,0 0 0,1 0 0,1-1 0,0 0 0,0 1 1,1 0-1,0 0 0,-1 1 0,2 0 0,-1 1 0,1 0 0,0 0 0,0 0 0,0 1 0,0 1 0,0 0 1,0 0-1,1 1 0,-1 0 0,2 0 0,-1 1 0,1 0 0,0 1 0,1 0 0,0 0 0,0 0-43,2 1 1,-1 0-1,1 1 1,1-1 0,-11 7-1,2 1 1,1 0-1,1 0 1,2 0 0,0 0-1,1 0 1,1-1-1,1 0 1,1 0 0,1-1-1,1 0 1,1-1 0,0 1-1,1 0 1,3-2-1,0 0 1,0-1-65,3 0 0,-1 0 0,2 0 1,-1-1-1,1 1 0,0 0 1,-12 13-1,2 0 0,0 0 1,1 0-1,1 0 0,0 0 0,4-4 1,-1 0-1,2-2 0,1-1 1,2-3-1,0 0 72,2-1 0,0 0 1,-1-3-1,1-1 1,5-3-1,0 0 1,1-3-1,2 0 1,-19 23-1,6-5 0,5-3 174,6-4 0,1-6 1,7-4-1,2-3 0,3-4 1,4-4-1,1-3-316,2-1 1,3-3-360,4-2 1,-5-3 0,-17-5 482,2 4 0,-3 0 0,-2-2 0,0-1 0,-2-1 0</inkml:trace>
  <inkml:trace contextRef="#ctx0" brushRef="#br0" timeOffset="6">21643 11626 7569,'1'-10'65,"1"1"0,2 4 0,-3 4 0,-3 7 0,-6 8 0,-2 9 0,-3 6 0,-1 4 0,-2 3 0,-2 3 0,-1 6 0,1 4 22,3 3 1,-1-2 0,0 2 0,4 1 0,2 2 0,3 2 0,2-1 0,4-4 22,3-6 0,10 1 1,7-8-1,4-4 0,3-3 1,5-6-1,3-3 0,4-4 53,4-3 0,4-5 0,3-3 0,5-5 0,3-4 0,2-7 0,2-7-112,-1-5 1,-3-8 0,-4-2 0,-3-6 0,-6-6-1,-5-7 1,-22 21 0,-2-1 0,-2-3 0,-2 0-94,-3-2 1,-2 0 0,-1-1 0,-2 0 0,-4 1 0,-2 1 0,-1-1 0,-3 0 0,-4-1 0,-2 0 0,-4 1 0,-2 0 0,-2 1 0,-2 1-128,-1 3 0,-1 1 1,-1 4-1,-1 1 0,-24-14 1,-1 7-1,-2 8 1,-1 10-1,2 7 0,2 6-495,0 6 0,3 7 0,-4 13 664,1 4 0,-3 2 0,2 1 0</inkml:trace>
  <inkml:trace contextRef="#ctx0" brushRef="#br0" timeOffset="7">21540 12414 7569,'7'-17'70,"0"1"0,-1 5 0,-1 5 0,0 6 0,-2 7 0,-3 7 0,-3 5 0,-2 3 0,-2 1 0,-6 1-51,-5 3 0,-5 2 0,-3 6 0,-6 2 1,-5 2-1,-6 2 0,19-19 0,-2-1 1,-2 1-1,-1 1 67,-2-1 1,-1 1 0,-3 1 0,0-1 0,-2 2 0,-2 0 0,-3 1 0,-1 0 0,-3 0 0,-1 1 0,-2 0 0,-1-1 0,-1 2-1,-1-1 1,-1 1 0,-1 0-69,-3 0 1,-1 1 0,18-9 0,-1 0 0,-1 1 0,-1-1 0,-1 1 0,-1-1 0,0 0 0,0 0 0,0-1 0,-3 1 0,0-1 0,0 1 0,-2-1 0,0 0 0,-1 0-1,-2 0 1,-1 1 0,-1-1 0,-2 1 0,-1 0 0,0 0-102,-2 0 0,0 0 0,-1 1 0,13-6 0,0 1 0,0 0 0,0-1 0,0 0 0,1-1 0,-1 1 0,-1-1 0,0 1 0,0 0 0,-1 0 0,0 0 0,0 0 0,-1-1 0,1 1 0,-2-1 0,0 1 1,-2 0-1,1 0 0,-1 0 0,0 0 0,-1-1 0,0 1 0,0-1 82,-1 1 1,-1 0 0,0-1-1,1 1 1,-1-2 0,1 0 0,0 0-1,-1 0 1,0-1 0,0 1-1,0-1 1,0 0 0,-1 0 0,0-1-1,1 1 1,-1-1 0,-1 0-1,0-1 1,0 1 0,0-1 0,-1 0-1,1-1 1,0 1 0,-1-1 0,1 0-1,0 0 1,-1 0 0,1-1-1,0 1 1,1-1 0,0 0 0,-1 0 8,3 0 0,-1 0 0,1-1 0,-2 1 1,-2 0-1,-1 0 0,0 0 0,0-1 1,1 1-1,2-2 0,-1 1 0,0-1 0,-1 0 1,-1 0-1,1 0 0,0 0 0,-1 0 1,1-1-1,0 1 0,-1-1 0,2-1 1,0 1-1,-1-1 0,1 1 0,0-1 0,0 0 1,0 1-1,0-1-12,0 1 1,0-1-1,-1 1 1,1-1-1,-1 0 1,1 0-1,-1-1 1,0 1 0,0 1-1,0-1 1,-1 1-1,1 0 1,0 1-1,-1-1 1,0 0 0,1 1-1,-1 0 1,0 0-1,0 0 1,0 0-1,0 1 1,1 0 0,-1 0-1,1 0 1,-1 0-1,1 0 1,0 0-1,0 0 1,0 0-1,0 0 1,1 0 0,-1 0 13,1-1 0,0 0 1,0 1-1,0-1 1,2 1-1,-1 0 1,1 0-1,1 0 1,1 0-1,1 0 1,0-1-1,0 1 1,1-1-1,0 1 1,0-1-1,1 0 1,1 0-1,1 0 1,0 0-1,0 0 0,1 0 1,0-1-1,0 1 1,1-1-1,-14 2 1,0 0-1,1-1 1,0 0-1,1 0 1,1 0-15,0-1 0,1 1 0,1-1-1,2 1 1,0-1 0,1 0 0,1-2 0,0 1 0,0-1 0,2 0 0,0 0 0,0 0 0,2-1 0,1 0 0,0 0 0,2 0 0,1-1 0,0 1 0,-17 0 0,0 0 44,4 0 1,-1 1-1,-1-2 1,1 0 0,5 3-1,0 0 1,3 0 0,1 1-1,3 0 1,1 0 0,3 1-1,0 0 1,1 0 0,1 0-1,2 1 1,0 0-238,2 0 1,1 1 0,2 2 0,1-1 0,-22 8 0,6-1 0,8 1 0,11-3 0,11-1 196,10-2 0,6-2 0,3 0 0,0 0 0,0-2 0</inkml:trace>
  <inkml:trace contextRef="#ctx0" brushRef="#br0" timeOffset="8">20763 12529 7569,'1'-22'96,"4"3"0,7 5 0,7 4 0,5 4 1,5-1-1,3 2 0,5-1 0,2 1 0,4 0 1,2 2-1,0 2 0,1 1 0,2-1 0,3-2 1,4-1-1,-1 2-14,2 0 1,0 2 0,1 0 0,-1 0 0,-3 0 0,-5 0 0,-5 0 0,-6 0 0,-5 0 216,-5 0 0,-8 0 0,-4 0 0,-4 2 0,-6 2-176,-8 3 1,-16 5-1,-20 3 1,-11 6 0,20-7-1,-1 0 1,-3 3-1,1 1 1,0 0 0,1 0-1,2 2 1,1 0-625,3 0 0,2 2 501,-23 22 0,24-17 0,0 2 0,-23 29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0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29 7569,'-8'-1'0,"3"-4"1340,3 3-841,2-4 1,7 6-210,3 0 1,3 0-122,1 0 0,7 5 13,4 0 1,4 1-1,5-1 0,-2-2-249,7 7 58,0-7 1,6 4 34,4-7 0,-2 0-104,6 0 0,1 0-767,4 0 0,-5-2 425,1-3 1,-9-1-1061,-1-4 1480,0-3 0,-14 5 0,6-7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1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103 132 7569,'-8'0'1654,"1"0"-959,7 0 6,0 0-477,-6 7 1,3 2-77,-7 11 0,5-2 11,-5 6 1,5 2-185,-4 8 1,1 3 61,-2 7 1,-1-5 39,6 0 0,0-1-58,5 6 1,0-5-137,0 0 0,1-7 40,4 2 0,3-8-171,7-1 1,6-8 70,3 3 1,6-11-30,4-4 0,3-3 180,7-2 1,-1-2-39,1-3 1,5-9 51,-1-10 0,-4-1-60,-5-4 0,-12 6 114,2-11 0,-9 7 4,-1-7 1,-9-2 108,-5 2 0,-3-5-116,-2 5 0,-2-6 75,-3 1 0,-1 2-126,-4-2 1,-3 5 1,3-5 0,-1 7-280,1-2 1,-1 9-144,6 6-94,0 3-304,5 1 831,0 7 0,13-5 0,3 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1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131 102 7569,'-1'-14'-15,"-4"-1"0,3 6 70,-3-1 0,2 2-29,-2-2 0,4 2 115,-4 3 0,-3 3 122,-2-2 1,2 0 187,-2 0 0,0 2 14,-4-5-256,-1 7 1,5 0 359,1 0-374,6 7 0,-4 3-1,7 9 1,0-1-1,0 6 1,0 0-109,0 6 0,7 4 16,2 0 1,4 6-126,2-1 1,-1-2-50,1 2 1,4-2-223,1 2 0,-1-3 144,-4-7 1,4 0-118,1 0 0,-3-1-175,-7-4 1,3-3 122,-3-6 1,-2-1-538,2 1-71,-7-7-45,3-1 972,-6-7 0,7-7 0,1-1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1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700 73 7569,'-7'-14'0,"6"-1"0,-4 0 517,3 1-399,2 6 597,7 1-305,-6 7-203,6 0 1,-9 8 44,-3 7 0,-4 12-254,-11 12 1,-4 10 34,-10 4 1,-3 6-60,-7 4 0,-6 3-231,-4 7 0,-1-6 164,2-4 1,-2-10 58,6-4 0,2-5-131,8-6 0,5-4-118,10-9 0,0-4-777,9-7 1060,4-6 0,4-1 0,-1-7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2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14 7569,'8'0'295,"-14"-7"1,-4 5-226,-9-2 1,1 8 128,-1 6 0,-4 3 34,-6 2 1,0 6 38,-1 3 0,1 5-111,0 5 1,5 3-18,-1 7 1,8 6-58,-3 4 1,4 4 45,1 5 1,7-3-99,3 3 1,4 2 57,1-2 1,6 1-404,4-6 1,3-1 178,2-4 0,4 0-412,0-9 0,3 3 73,-3-8 1,-1-3-471,6-2 940,0-4 0,6 0 0,-1-1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2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7569,'0'-10'21,"0"0"116,0 7 348,0-4 169,0 1-254,0 4 46,0-4 63,0-1 213,0 6 66,0-6-319,0 7-47,0 0-234,0 7 1,7 6-23,2 6 0,6 9-3,4 1 0,-1 0 23,7 5 0,-1-2-37,5 2 1,0 4-1,0 5 0,0 1-296,1 0 0,-6 0 103,0-1 1,-1 1-329,1 0 1,-1 1 92,-4 4 0,-7-9-68,2 4 1,-4-3 71,0 2 0,-4-4-69,-6 0 0,-2-7-5,-2 2 1,-4-4-80,-7-6 0,-1-3-276,-4-7 0,4 1 162,-3 0 0,1-7 542,-2-3 0,-2 3 0,-7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3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29 7664,'-8'-9'345,"3"-1"-299,4 7 0,-1-4 406,-3 7-248,3 0 0,-11 0 40,4 0 0,-4 2 111,-2 3 1,-4 3-129,-1 6 1,-4 2-17,5 4 0,-2-2-160,1 6 0,4 0 69,-4 5 1,4 1-76,2-1 1,1 0-29,3 0 0,-1 0-155,6 0 1,0-4 71,5-1 1,2-5-164,2 6 1,5-7 80,5 1 0,6-4-86,-1-6 0,9-2-53,1-7 0,1 0 81,9 0 0,-5 0-125,5 0 1,-6-7-71,1-2 401,-4-4 0,0-8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74 7569,'-13'-21'726,"10"5"-619,-10-6 69,13 14-102,0 2 1,5 8 155,-1 2 0,3 1 307,-2 10 0,-2-2-233,7 11 1,-1 2 47,6 8 0,1-2-71,4 7 0,-3 0-10,8 5 0,-3 1-101,3 4 1,2-2-170,-2 6 1,0-4 69,0 4 0,1 1-78,-7 4 0,2-5-540,-1 1 1,-6-7 304,1 1 1,-2-2-203,-8-2 0,-1-1 98,-4 1 1,0-2-9,0-3 0,-1 2 29,-4-7 1,-5 8 89,-9 1 1,-9 8 152,-6 7 0,-8 0-74,-2 1 1,6-8 162,-6-2 1,10-10-88,0-5 1,9-10-722,6-4 801,9-4 0,-3-2 0,5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4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1 161 7636,'11'-13'565,"4"3"0,2 3-248,-2 7 1,1-4 188,4-1 0,2-2-155,7 2 0,1 2-9,-1-7 1,0 2-191,0-1 1,5-4-99,0 3 1,0 2-66,-5-2 0,-6 5-257,-4-4 1,-4 4-1345,-5-5 798,3 7-1086,-12-4 1900,6 7 0,-14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44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15 102 7569,'-8'10'0,"3"0"427,4-7-45,1 4-245,6-7 1,2 0 148,7 0 0,6-2-80,3-3 1,4 2-224,1-7 1,0 2-148,0-2 0,0-3-192,0 4 0,-4 1-3,-1-2 0,-6 2 359,1-2 0,4-9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32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11307 12426 7569,'-12'-12'71,"6"1"1,1 1 0,1 1 0,1 4 0,5 4 0,4 6 0,4 5 115,2 5 1,-1 4-1,-1 9 1,-2 6 0,-4 8-1,-4 9 1,-5 9 0,0-27-1,-2 2 1,-1 2 0,-2 0-173,0 1 1,-1 1 0,-1 1 0,0 0 0,-1 1 0,0 1-1,0 0 1,-2-1 0,1 0 0,0 0 0,1-2 0,0-1-1,1-3 1,1 0 0,1-3 0,1-1 0,-8 24-37,4-7 1,1-5-1,3-10 1,3-4-1,1-6 1,1-6-1,0-5 154,0 0 0,-1-2 0,3-4 0,-2-7-267,1-9 1,2-8 0,2-9-1,4-6 1,7-6 0,6-8-1,3-4 1,2-3-57,0-2 1,-12 26 0,1-1 0,-1 1-1,1-1 1,9-28 0,-2 0 0,-4 2 0,-2 0-1,-1 1 174,-1 3 1,-3 2 0,-2 7 0,0 0 0,-1 4 0,0 1 0,-2 3 273,-2 4 0,3 1 1,1 4-1,0 2 1,0 2-1,-1 4 1,0 2 44,0 1 1,1 7-1,-3-3 1,3 3-1,2 3-237,2 2 1,2 8-1,4 5 1,4 5-1,3 5 1,1 4-1,1 5-43,2 6 0,-1 5 1,0 8-1,-3 3 0,-3 4 1,0 5-1,0 2 0,0-2-44,1 0 0,-2-2 1,0 0-1,-1 0 0,1-1 1,1-3-1,-1-3 25,-3-3 0,2-7 0,-2-3 0,0-4 1,0-4-1,-1-1 0,-2-4 0,-3-2 26,-1-3 1,-1-5 0,-1 1-1,0-2 1,-1-2-601,1 1 1,1-5 0,-4-1 569,-5 0 0,-8-13 0,-7-5 0</inkml:trace>
  <inkml:trace contextRef="#ctx0" brushRef="#br0" timeOffset="1">11010 13420 7569,'-18'-12'-4,"7"1"1,7-1 0,4 0 0,4-2 0,3 0-1,5 2 1,4 3 0,6 0 209,3-1 0,8-1 0,1-1 0,7 1 0,3 0 0,3-1 0,0 2 0,0 2-68,-2 5 0,-4-2 0,3 1 0,-4 1 0,-2 2 0,-3 1 0,-4 0-567,1 0 0,-4 0 0,-1 0 429,-3 0 0,-7-5 0,0-1 0</inkml:trace>
  <inkml:trace contextRef="#ctx0" brushRef="#br0" timeOffset="2">12243 12997 7569,'-10'-1'-32,"2"-3"0,6-4 0,4-1 0,6 0 0,3 3 1,5 0 361,3-1 1,4 1-1,3-3 1,5 2 0,2-1-1,1 0 1,0 2 0,-1 0-1,-1 1-234,-2 0 1,-4-3 0,0 4 0,-2 2 0,-1 0 0,-1 2 0,-3-1-677,-4-3 1,-2 3-1,-2-3 1,1 3 0,-1 1 579,1 0 0,-6 0 0,-1 0 0</inkml:trace>
  <inkml:trace contextRef="#ctx0" brushRef="#br0" timeOffset="3">12346 13168 7569,'-9'0'118,"7"0"0,8 0 0,8 0 0,5 0 0,4-1 116,2-3 0,6 2 1,-4-5-1,1 2 0,2 1 1,-1 1-1,1-1 0,1 0-288,-1-1 1,-1 4 0,3-4 0,-3 1 53,-1 0 0,-1-5 0,-4 3 0</inkml:trace>
  <inkml:trace contextRef="#ctx0" brushRef="#br0" timeOffset="4">13499 12106 7404,'-7'-6'71,"-1"2"0,-1 3 0,-1 1 0,-2 1 0,-4 3 1,-1 3-1,-3 5 0,1 2 0,-2 2 0,-3 2 1,-3 2 4,2 2 1,1 1-1,2 0 1,2-1 0,1 1-1,0 0 1,1 0 0,3-1-39,2-3 0,7-2 0,1-3 0,1 2 0,0-3 0,1 0 0,3-1 0,4-2 0,4-3 0,3 4 1,4-5-1,5 1 1,1 1-1,2 1 0,0 1-9,0 2 1,2-2 0,-1 0 0,-2-1 0,-2 1-1,-2-1 1,-3 1 0,-4 0-38,-3 1 1,1 1-1,-5-1 1,-2 1-1,0-1 31,-2 1 0,1-1 1,1 0-1,2 1 1,-1-1-1,-2 1 1,-1-1-47,0 1 1,-1-1 0,-2 0 0,-1 1-1,2-1 45,1 1 0,1-1 1,0 0-1,0 1 1,0-1 0,0 1 0,0-1 0,0 1 0,0-1 0,0 0 0,0 1 0,0-1 0,0 2-73,0 2 1,0-1 0,0 5 0,0 1 0,-2 2 0,0 1 0,-3 1 56,-2 3 1,0-2 0,-5 4 0,1 0 0,1-1 0,1 2 0,1-3 19,-1 1 1,4 3-1,1-3 1,3 0-1,1 0 1,0-2 0,1 1-1,2-1 77,1 0 0,6-3 0,0-3 0,4-2 1,1-2-1,2-3 0,2-3 0,4-4 224,3 0 1,2-3 0,4-3 0,-4 0 0,-3 0 0,-4 0-502,-4 0 1,-7 2 0,-7 1 0,-7 5 0,-9 2 0,-8 3 172,-8 2 0,-9 3 0,-3 5 0</inkml:trace>
  <inkml:trace contextRef="#ctx0" brushRef="#br0" timeOffset="5">13854 12689 7569,'0'-8'140,"0"0"1,0-1-1,0-1 1,0-1 0,0-1-1,0 1 318,0 0 1,1 4-1,3 3 1,3 6 0,3 4-457,2 6 1,-1 7 0,1 1 0,-1 5 0,0 4 0,0 2 0,-3 1-1,-1 1-19,-2 0 0,3 7 0,-5-6 1,1 2-1,0 0 0,1-2 0,0-1 1,0-3-47,-2-3 1,2 1 0,0-3 0,0-3 0,1-4 0,-1-3-610,0 0 1,-1 0 0,-4-3 671,0-1 0,5-5 0,2-1 0</inkml:trace>
  <inkml:trace contextRef="#ctx0" brushRef="#br0" timeOffset="6">14276 12711 7569,'0'-22'52,"1"-1"1,2 1-1,2 3 1,0 4-1,1 3 279,1 5 1,-3 3 0,3 8 0,2 5 0,1 5 0,2 6 0,-1 5-180,0 6 0,1 6 0,-1 2 0,1 2 0,-2 2 0,-1 1 1,-2 1-157,2-4 0,1 3 0,2-6 1,-1-2-1,-1 0 0,-1-3 0,-2-1 1,-1-3-202,0-1 0,-3-5 0,1-6 1,-3 0-1,-2-3 0,-3-1 0,-4-3 1,-2-1-2193,-1-2 2397,-1-4 0,-4 2 0,-2-5 0</inkml:trace>
  <inkml:trace contextRef="#ctx0" brushRef="#br0" timeOffset="7">13956 13088 7569,'-17'-1'-13,"3"-3"1,6-2 0,8 0-1,8 0 141,6 1 0,5 3 0,7-4 1,6-1-1,3 1 0,5-3 1,0 0-1,4 0-94,0 2 0,-2 3 0,-3-3 1,-2 2-1,-4 3 0,-1 1 0,-3-1-1024,-2-2 990,-3 3 0,4-9 0,1 4 0</inkml:trace>
  <inkml:trace contextRef="#ctx0" brushRef="#br0" timeOffset="8">14710 12689 7569,'6'-23'58,"1"4"1,-3 1 0,2 1-1,2 5 1,-2 2 2124,-1 2-2083,-1 0 0,0 8 1,-1 8-1,0 10 0,-1 6 1,1 5-1,2 4 0,1 5-50,3 1 0,1 6 0,3-5 0,1 2 0,1-1 0,-1-2 0,-1-2-77,-2-1 0,1-3 0,-1-3 0,-1-3 0,-1-3 0,-2-3 0,-2 0 0,-3-4-597,-1 0 1,-1-6 0,0-3-695,0 1 1,0-5 1317,0-4 0,0-10 0,0-8 0</inkml:trace>
  <inkml:trace contextRef="#ctx0" brushRef="#br0" timeOffset="9">15155 12689 7569,'0'-23'132,"0"1"1,0 2 0,0 2 0,2 2 0,0 2 334,2 1 1,4 9-1,-4 8-350,-2 10 0,-1 7 1,-1 6-1,0 5 1,0 5-1,0 5 0,2 2-55,1 2 1,-1-1-1,3 1 1,-1-2 0,1-2-1,1-4 1,2-2 0,-1-3-137,1-3 1,-4-2 0,2-5-1,0-1 1,-1-3 0,0-4-1,-2-2-1181,-2-2 1,-1-3 1254,0-1 0,-10 1 0,-3 3 0</inkml:trace>
  <inkml:trace contextRef="#ctx0" brushRef="#br0" timeOffset="10">14642 13077 7569,'0'-17'21,"10"9"1,5-3 0,6 4 0,7 0 0,5 0-1,7-1 1,3 1 0,4-1 87,0 2 1,9-5 0,-1 5 0,0 0-1,-5 2 1,-7 1 0,-5 1 0,-3-2-481,0 2 1,-5 0 370,0 2 0,-4-5 0,2-1 0</inkml:trace>
  <inkml:trace contextRef="#ctx0" brushRef="#br0" timeOffset="11">15738 12689 7569,'-4'-13'485,"0"-1"1,3-1-210,4 1 0,-1 6 1,6 6-1,-1 5 1,0 9-1,-3 6-131,-3 3 1,0 7 0,2 3 0,0 2 0,0 1 0,-2 1 0,-1 2-92,0 1 0,1 3 0,2-6 0,1-2 1,0 0-1,-1-1 0,3-3 0,-1-5-253,0-3 0,2-7 0,-2 1 0,0-2 0,1-2-1060,-4 0 0,-2-4 1259,-4-3 0,-7-13 0,-7-4 0</inkml:trace>
  <inkml:trace contextRef="#ctx0" brushRef="#br0" timeOffset="12">15441 12677 7569,'-16'-11'158,"4"-4"1,1-1 0,6 2 0,5 2 0,3 0-1,6 2 1,5 1 99,5 2 1,4 0-1,4-2 1,3 2 0,3-1-1,3 0 1,1 2 0,2 1-260,1 3 0,-1-4 1,1 3-1,0 0 1,-4 2-1,-1 1 1,-5 0-2357,-3 0 2357,2 5 0,0-4 0,5 4 0</inkml:trace>
  <inkml:trace contextRef="#ctx0" brushRef="#br0" timeOffset="13">16206 13168 7569,'0'12'189,"1"4"1,2 4-1,1 6 1,-2 4-1,0 3 1,-2 2-1,-2 0 1,-3 4 2,-6 7 1,-6 5-1,-5 7 1,-3 2-1,13-30 1,-1 0-1,-14 27 1,2-5-1,1-5-192,1-7 0,-5-8 0,-1-4 0</inkml:trace>
  <inkml:trace contextRef="#ctx0" brushRef="#br0" timeOffset="14">16914 12631 7569,'0'-11'101,"-1"0"1,-2-1-1,0 3 1,0 6 0,1 6-1,-1 7 1,-2 6 0,0 3 109,0 2 0,1 2 0,4 1 0,0 3 0,1 3 0,3 5 0,5 1 1,4 3-149,2-3 0,4 4 0,-3-2 0,1-1 0,1-2 0,-2-2 0,1-1 0,-5-3-135,-3-1 0,0 2 1,-5-4-1,-1-3 1,-2-4-1,-1-2 1,-1 0-1,-3-1-627,-4-2 0,2-2 699,-2-5 0,1 3 0,-5-3 0</inkml:trace>
  <inkml:trace contextRef="#ctx0" brushRef="#br0" timeOffset="15">17246 12563 7569,'5'-17'203,"-3"5"0,6-3 1,1 3-1,1 5 1,1 3-1,1 4 1,-1 4-47,0 3 1,-3 3 0,-2 3-1,-1 2 1,-1 5 0,0 6 0,0 6-1,-2 4-119,0 6 1,-2-1 0,0 1 0,0 1 0,0 0 0,0-1 0,0-4 0,1-2-195,3-2 1,-2-4-1,5-1 1,-2-2-1,-1-4 1,-1-4-1,1-1 156,-1-1 0,3-3 0,0 3 0</inkml:trace>
  <inkml:trace contextRef="#ctx0" brushRef="#br0" timeOffset="16">16960 13111 7569,'-17'-5'205,"6"-3"1,7 0 0,8 0 0,6 4-1,5 2-7,3-2 0,1 1 0,4-3 0,0 1 0,1 1 0,4 0 0,5 0 0,5 2-309,3 1 0,-3 1 0,2-2 0,1 0 1,-3-2-1,-1 1 111,-4 2 0,-1-9 0,2-3 0</inkml:trace>
  <inkml:trace contextRef="#ctx0" brushRef="#br0" timeOffset="17">17759 12723 7569,'-5'-23'121,"5"5"0,2 4 0,7 5 0,4 6 0,0 0 1,-3 1-1,-2-2 165,1 1 1,-4 7 0,-1 5 0,-2 5-1,1 6 1,1 5 0,-2 6 0,-1 2-184,-1 1 0,0 0 0,0 2 0,0 0 0,0 0 0,0-1 0,0-1-347,0-2 1,0-6 0,2 1 0,1-4 0,4-4 0,0-4 0,0-2 0,-1-3 243,0-3 0,-3-1 0,2-6 0</inkml:trace>
  <inkml:trace contextRef="#ctx0" brushRef="#br0" timeOffset="18">17485 12723 7569,'-17'-23'107,"6"1"1,11 5 0,8 5 0,7 7 0,8 4-1,5 1 1,2-1 32,1-3 0,4 3 0,7-3 0,3 2 1,2 2-1,1 0 0,1-1 0,0-1-87,-2-2 1,-7-1-1,-2 2 1,-3-2 0,-6-1-1,-5-3 1,-5 0-19,-3 1 1,3-6-1,-3 4 1,-2-1 0,-2-1-1,0 0 1,-2-1 193,-3 0 0,2 6 0,-4 2-113,2 3 1,-5 6 0,2 12 0,-3 4 0,-1 5 0,0 4 0,2 3-1,0 2 39,2 6 0,0 3 0,-3 3 0,2-1 0,0 1 0,0 0 0,-1-2 0,1-1-264,1-1 1,3-9-1,-1 0 1,-1-5-1,1-5 1,-1-4-1,1-3-1185,1-2 1,-5-5 1293,2-1 0,2-11 0,1 2 0</inkml:trace>
  <inkml:trace contextRef="#ctx0" brushRef="#br0" timeOffset="19">18616 12677 7569,'0'-28'372,"0"5"0,0 1 0,0 5 0,1 6 0,2 2 13,1 1 0,-1 7 0,-3 2 1,2 11-1,0 9 0,2 8 0,-1 6 1,-1 3-256,2 4 0,-3 6 0,3 1 0,-3 1 0,1-2 0,0-1 0,2-3 0,0-1-522,1-2 0,-3-5 0,5-8 0,-1-3 0,0-5 0,2-2-2301,-2-4 2693,4-1 0,-8-7 0,3-1 0</inkml:trace>
  <inkml:trace contextRef="#ctx0" brushRef="#br0" timeOffset="20">18205 13134 7569,'-17'-5'270,"6"-3"0,8-1 0,11 1 0,11 1 1,10 2-1,8 1 18,5-1 0,7 4 0,6-4 0,5 1 0,3 0 0,-31 3 0,1 0 0,32-1-460,-32 2 1,-1 0 0,29 4-1,-5 1 172,-9 2 0,-1-5 0,-6 3 0</inkml:trace>
  <inkml:trace contextRef="#ctx0" brushRef="#br0" timeOffset="21">19301 13305 7569,'-4'-29'120,"1"2"1,1 5 0,5 3 0,6 5 0,3 5 0,5 5 0,-1 3 0,1 1 0,-2 0 0,0 2 0,1 5 0,-2 5 0,-2 6 0,0 7 0,-2 7-47,-3 5 1,-1 6 0,-6-1 0,0 2-1,-2 1 1,-2-2 0,-4-2 0,-5-2-1,-2-2-1775,1-2 1701,-4-6 0,5-1 0,-3-5 0</inkml:trace>
  <inkml:trace contextRef="#ctx0" brushRef="#br0" timeOffset="22">19987 12494 7569,'7'-8'98,"1"-4"1,2 1-1,3 1 1,3 3 0,1 2-1,-1 3 1,-2 0 0,-1 4-1,-3 1 1,-3 5 0,-3 3-1,-1 5 1,-1 3-1,2 4 147,-1 3 0,-2 3 0,-1 6 1,0-1-1,0 0 0,1 0 1,2 1-1,2-1-302,1 0 1,-3-3-1,2-2 1,-1-1-1,-1-3 1,0-2-1,-2-3 1,-1-2-1843,0-1 1899,0-2 0,-5-4 0,-1 1 0</inkml:trace>
  <inkml:trace contextRef="#ctx0" brushRef="#br0" timeOffset="23">19587 12517 7569,'-18'-21'173,"3"3"1,7-5 0,7 7-1,7 3 1,11 3 0,6 1-1,6 1 22,4-1 0,0 0 0,10 1 0,3 0 0,2 0 1,1 2-1,1 2 0,-1 3-207,0 1 1,1 0 0,0 0 0,-2-1 0,-2-2 0,-6-1 0,-4 2 0,-6 1-302,-2 1 1,-5-6 0,-5 0 0,-2-2 0,0 1 0,-1-2 411,0-1 1,0-2 0,-5 1 0,-1 1 0,-2 1 190,-2 1 0,0 6 1,-1-1-1,2 7 0,1 6-90,1 4 0,-2 8 1,3 1-1,-1 6 1,0 4-1,-1 1 0,0 2 1,-2 2-46,-3 4 0,3-2 0,-1 2 0,-1 0 1,-2 0-1,-1-2 0,0-2-317,0-5 1,0 0 0,0-6-1,0-3 1,0-4 0,0-3-1,0-2-1338,0 0 0,0 1 1500,0-5 0,0-5 0,0 0 0</inkml:trace>
  <inkml:trace contextRef="#ctx0" brushRef="#br0" timeOffset="24">20854 12380 7569,'6'-21'70,"1"-2"1,8-8 0,4 6-1,4 5 1,3 6 0,-1 5-1,-3 4 1,-6 1 340,-3 0 0,-7 2 0,-2 5 0,-3 6 0,-1 7 0,-1 6 0,-2 8-197,0 3 0,-6 2 1,1 2-1,-1 2 1,0 2-1,2 1 1,-1 0-238,2-1 0,-1 0 0,5 1 0,-2-4 0,2-2 0,0-2 1,2-1-1,0-4-541,0-6 1,2 0-1,0-6 1,2 1-1,-2-3 564,0-2 0,-2-1 0,0-1 0</inkml:trace>
  <inkml:trace contextRef="#ctx0" brushRef="#br0" timeOffset="25">20523 12734 7569,'-16'-15'52,"4"0"0,9 2 0,6 4 0,9 5 0,6 3 0,4 1 0,5 0-89,4 0 0,-1 0 0,3 0 0,2 0 0,1-1 0,0-2 0,-1 0 0,2 0-321,1 2 0,0 1 358,-4 0 0,1-5 0,-1-2 0</inkml:trace>
  <inkml:trace contextRef="#ctx0" brushRef="#br0" timeOffset="26">21266 12243 7569,'0'-16'256,"0"3"0,1-1 1,3 5-1,3 5 0,5 3 1,2 1 119,1 0 0,4 5 0,-4 3 0,0 2 0,1 3 0,0 3 1,1 7-1,-1 6-192,-2 4 0,-5 3 0,-3 2 0,1 4 0,-2 2 0,0 2 0,-3-1 0,-2 1-187,-3 0 0,0-1 0,-3 0 0,-1-3 0,2-5 0,0-6 0,3-4-476,0-3 0,2-2 0,2-3 0,0-4 0,3-2 1,2-3-1134,1-3 0,-1-2 1612,0-5 0,1-10 0,3-2 0</inkml:trace>
  <inkml:trace contextRef="#ctx0" brushRef="#br0" timeOffset="27">21711 12357 7569,'5'-39'187,"1"9"1,7-1 0,2 7-1,3 5 1,1 5 0,-1 4 0,-2 4 158,-2 0 0,-1 3 1,-1 3-1,-1 1 1,0 4-1,1 6 1,-2 8-96,-2 7 0,2 8 1,-4 8-1,2 4 1,-2 2-1,-1 1 0,-2 0-171,-2-2 1,-1 2 0,0 2 0,0-2 0,0-1-1,0-4 1,1-4 0,2-4-365,1-4 1,-1-5 0,-1-4-1,0-1 1,2-3 0,-2-4-2681,0-2 2964,-7-7 0,-2-1 0,-4-5 0</inkml:trace>
  <inkml:trace contextRef="#ctx0" brushRef="#br0" timeOffset="28">21391 12700 7569,'-20'-9'259,"5"-2"0,10-1 0,10 3 0,10 6 0,7 1-146,4 2 1,0 0 0,5 0 0,5 0 0,6-1 0,5-1 0,3-2 0,2 0-240,3-1 0,-4 4 0,-2-5 0,-2 3 0,-4-2 1,-5-2 125,-7-2 0,-1-6 0,0-3 0</inkml:trace>
  <inkml:trace contextRef="#ctx0" brushRef="#br0" timeOffset="29">22077 11946 7569,'0'-28'172,"0"0"1,1 3-1,3 6 1,4 5-1,6 4 1,5 1 0,3 3 29,1 1 0,1-3 0,4 3 0,5 0 0,4 0 0,1 2 0,1 2 0,3 1-185,2 0 0,-2 0 1,-2 1-1,-5 2 0,-7 2 1,-5 1-1,-7 3 1,-3 1-56,-7 2 1,-3-1 0,-4 2-1,-3 2 1,-5 3 0,-5 1 0,-4-2 49,1 0 0,-5 3 0,4-2 0,0 1 0,3 0 0,3 0 0,0 0 0,2 0-9,2 2 1,-1-1 0,6 0 0,0-2 0,2-2 0,1 0 0,0-1 22,0 0 1,0 0 0,0-3 0,1-2 0,2-1 0,2-3-28,1-1 1,-2 3-1,2-3 1,1 0-1,-2 1 1,1 1-31,0 2 0,-2-3 1,4 1-1,1 4 1,1 1-1,1 5 1,-1-1-1,-1 2 20,-1 0 1,-2 2-1,3 6 1,-3 1-1,0 3 1,-4 1-1,-1 2 1,-1 2-60,0-1 0,0 1 0,0 2 0,0 1 0,0 0 0,2 0 0,0 2 174,2 0 0,5-2 0,-2 3 1,4-2-1,0-2 0,0-3 0,1-2 1,-1-3 558,1-1 0,-2-6 1,-1-7-1,-3-2 0,-1-2 1,-5-1-276,-6-2 1,-15-3 0,-17-4-1,-12 3 1,-13 4-389,28-4 0,-2 2 0,-4 2 0,0 0 0,-46 10 0</inkml:trace>
  <inkml:trace contextRef="#ctx0" brushRef="#br1" timeOffset="30">11158 15361 7569,'-1'-23'419,"-3"0"-206,3 1 1,-4-1 0,5 1 0,0 3 0,0 4 0,0 2 0,0 2 0,1 1-1,2 3 1,0 7 0,0 8 0,-2 7-21,-1 8 1,0 5 0,1 9 0,2 3 0,1 7 0,-2 5 0,0 5 0,-2 4-1,0 3-229,0-31 1,0 0 0,0 0 0,0 0 0,0 0 0,0 0 0,-2 30 0,0 1 0,-2-2 0,1-1 0,2-6-132,1-4 0,0-5 0,1-4 1,3-4-1,4-4 0,2-3 1,3-6-1,1-5-271,1-4 1,-4-4-1,-3 0 1,1-2 437,1-3 0,1-2 0,1-5 0</inkml:trace>
  <inkml:trace contextRef="#ctx0" brushRef="#br1" timeOffset="31">10896 15624 7569,'-17'-40'156,"6"5"1,-1-2 0,7 5 0,5 6 0,5 2-1,5 2 1,6 2 0,1 1 0,4-2 167,0 0 0,7-1 1,4 2-1,3 2 0,5 0 1,0 2-1,5 1 0,2 3-225,2 3 1,4 7 0,-4-2 0,-5 4 0,-5 5 0,-4 5 0,-5 5 0,-3 3-271,-3 3 1,-6 5 0,-4 5 0,-5 2 0,-6 1 0,-3 0 0,-5 0-36,-6 1 1,-7 4 0,-9 2-1,-3 1 1,-4-2 0,-3-1-1,-1-2 1,1-2 224,1-5 0,4 2 1,1-7-1,4-2 1,3-4-1,3-3 1,2-3 256,3-4 1,10 1-1,7-3 1,10-1-1,6-2-197,5-3 0,7 3 0,5 0 1,8-2-1,5-1 0,4 1 0,0 0-92,-1 2 0,0 4 1,-4-3-1,-2 1 1,-2 3-1,-5 1 1,-6 3-1,-4 1-23,-3 1 0,-7 5 1,-6-1-1,-6 3 1,-4 2-1,-3 1 1,-6 3 32,-7 1 1,-7-2-1,-5 2 1,-6-1-1,-5-2 1,-4-2 0,-4-1-4,-2-1 0,-2 0 0,7-3 1,4-4-1,6-2 0,4-3 1,4-1-1,5-3-505,5-1 1,6-1 0,3-5 0,1-3 510,2-4 0,7-7 0,2-3 0</inkml:trace>
  <inkml:trace contextRef="#ctx0" brushRef="#br1" timeOffset="32">12129 15658 7569,'0'-23'75,"2"0"0,6 2 1,7 2-1,7 3 1,3 4-1,2 0 0,-2 1 102,-1 0 1,1 0 0,1 2 0,5 2 0,2-1 0,2 1-1,2 0 1,1 1-127,-1 0 1,-2 3 0,-2-2 0,-1 1-1,-4 0 1,-4 2 0,-6 1 0,-4-1-2085,-3-1 2033,-4 1 0,-2-3 0,-5 5 0</inkml:trace>
  <inkml:trace contextRef="#ctx0" brushRef="#br1" timeOffset="33">12277 15772 7569,'14'-1'114,"5"-3"1,9-3-1,8-4 1,4 1 0,2 1-1,-1 2 90,-2-2 1,3-1 0,-4-2-1,-2 2 1,-3 1 0,-4 3 0,-1 1-1,-4 1-1290,-4-1 1086,2 4 0,-4-9 0,4 3 0</inkml:trace>
  <inkml:trace contextRef="#ctx0" brushRef="#br1" timeOffset="34">13579 14927 7569,'-3'-11'747,"-1"-1"1,1 1-69,2-1 1,1 7 0,-1 7 0,-3 6-1,-5 8-603,-5 1 1,0 4-1,-6 4 1,-3 3-1,-4 1 1,-3 3 0,-4 1-1,-3 1-216,0 0 1,5-1 0,3-1-1,2-3 1,5-1 0,4-2-1,5-3-53,7-4 1,3 1 0,3-5 0,2 0 0,1 1-1,6-2 1,5-3 0,5-2 68,3 0 0,2-4 0,1-1 0,3-3 1,0-1-1,0 0 0,-3 0 0,-2 1 357,-4 3 0,2-2 1,-7 6-1,-4 1-18,-5 1 1,-6 3 0,-6 1-1,-6 2 1,-3 2 0,-4 2 0,-1 2-1,1 1-153,1 0 1,5-1-1,-1 1 1,2 0-1,2 1 1,-1 2-1,1 0-160,-1 0 0,5-1 0,1 0 0,0 1 0,4-3 1,1-3-1,1-1 0,0 0-33,0 0 0,1-1 0,1 2 0,4-2 1,0 0-1,1-1 0,1 2-150,0-1 1,-1 4 0,3-3 0,-1 1 0,-1 0 0,1-2 0,0 0 0,0-2 151,-2 1 0,-4-2 1,1-3-1,-3-1 0,-2 0 1,-2 1 730,-1-1 1,-3 1-1,3-1 1,1 1 0,3-1-1,4 0 1,5 0-1,6-3-98,8 0 1,5-5 0,7 0-1,1-1-504,-2-2 0,3-5 0,-8-2 0</inkml:trace>
  <inkml:trace contextRef="#ctx0" brushRef="#br1" timeOffset="35">13214 8714 7569,'11'-10'5,"7"2"0,5-7 1,9 2-1,7 2 0,9 0 1,8 0-1,-24 7 0,2 0 1,2 0-1,2 0 0,1 0 1,0 0-1,1 0 1,0 1-1,0-1 0,-1 1 1,0 1-1,1-1 0,-1 1 1,0 0-1,1 1 0,0-1 1,-1 0-1,0 0 0,-3 0 1,0 1-1,-2 1 1,-1-1 136,32 1 0,-2 0 1,2 0-1,-5 0 1,-6 0-1,-4 0 0,-3 0 1,-3 0-1,-2 0-152,-4 0 1,-7 0-1,-6 0 1,-5 0 20,-4 0 0,-10 0 1,-7 0-1,-11-1 0,-11-2 1,-10-1-1,-7 2-69,-5 1 0,-5 4 1,-4 3-1,-3-1 1,-4 1-1,-2-1 1,30-2-1,1 0 1,0 0-1,-1-1-15,0 1 0,0 0 1,-30 0-1,1-3 0,3 0 1,7-1-1,5-1 0,6-4 167,2 0 0,10 0 1,6-3-1,7 3 1,5-1 82,3 1 0,3 2 1,6-2-1,4 1-246,7 2 1,9 2 0,11 2 0,3 3 0,5 3 0,-1 4 68,0 0 0,5 6 0,-4 0 0</inkml:trace>
  <inkml:trace contextRef="#ctx0" brushRef="#br1" timeOffset="36">13968 15407 7569,'-7'-26'158,"4"2"0,1 3 1,2 0-1,2 5 0,0 3 1,3 6-1,0 3 0,0 5 1,-2 5-1,-2 6 122,-1 3 1,-4 3 0,1 5 0,-1 1 0,0 2 0,-1 5 0,0 2 0,0 1-195,2 0 0,2 4 1,1 2-1,0-1 0,0 0 1,0 0-1,0-1 0,0 1-45,0 2 0,0-6 0,0 1 0,0-6 0,0-2 0,0-3 0,0-1-528,0-1 1,4-5 0,-1-3-1,0-2 487,-2-2 0,-6 1 0,-1-1 0</inkml:trace>
  <inkml:trace contextRef="#ctx0" brushRef="#br1" timeOffset="37">14436 15304 7569,'0'-24'529,"0"0"0,0 1 1,1 5-238,3 4 0,-3 9 0,3 6 1,-3 10-1,-1 8 0,-1 6 1,-1 5-169,-2 3 1,-5 7 0,1 2 0,-2 2 0,0 2 0,2-1 0,3 1-246,0 0 0,4-4 0,-3-2 0,2 0 0,-1-4 0,-1-1 1,2-5-1,0-3-681,2-3 0,0-6 0,-1-3 802,-3-2 0,3-2 0,-4 0 0</inkml:trace>
  <inkml:trace contextRef="#ctx0" brushRef="#br1" timeOffset="38">13876 15772 7569,'-11'-5'209,"1"-6"1,3-7 0,9 0 0,9 3 0,11 2 0,7 2-1,5-1 1,3 1-29,1 0 1,5-1-1,-1 2 1,2 1-1,2 3 1,0 1-1,0 2 1,-2 2-511,-2 1 1,-7 0 0,-5 0-1,-3 1 1,-1 2 328,-2 1 0,-1-1 0,0-3 0</inkml:trace>
  <inkml:trace contextRef="#ctx0" brushRef="#br1" timeOffset="39">14721 15293 7569,'-17'-23'283,"5"1"1,8 3 0,3 4 0,1 2 0,1 2 0,2-1 0,1 1 248,-2-1 0,5 6 1,-1 4-1,2 4 0,-1 7 1,2 6-1,1 7-277,2 3 1,-2 7 0,-1 0-1,-3 3 1,0 5 0,0 0-1,-1 3-120,-3 2 1,1 0-1,-1 1 1,2-2 0,-1-3-1,-1-5 1,1-6-694,0-2 0,3-1 1,-4-6-1,2 0 0,0-4 1,0 0-1,-1-3 1,0-2-2662,-2 0 3219,-1-1 0,-10-4 0,-3-2 0</inkml:trace>
  <inkml:trace contextRef="#ctx0" brushRef="#br1" timeOffset="40">15064 15384 7569,'-5'-28'267,"4"3"1,-2-3 0,6 2-1,4 7 1,4 4 0,0 6 0,-1 2 185,-2 0 0,-2 5 0,-2-1 0,2 7 1,1 7-1,-4 7-435,-1 4 1,-2 6 0,0 3 0,0 5 0,0 2-1,0 0 1,0 1-213,0 3 0,0-1 0,0-1 0,0 0 0,1-2 1,1-1-1,2-2 0,0-3-1170,1-3 1,-4-4 1363,3-5 0,-3 1 0,-1-3 0</inkml:trace>
  <inkml:trace contextRef="#ctx0" brushRef="#br1" timeOffset="41">14756 15681 7569,'-14'-12'25,"2"1"0,7 1 1,8 2-1,8 4 0,7 2 1,4-1-51,0 0 1,6-5 0,4 3 0,4 0 0,3 0 0,0 1-1,2 0 1,-2 0-61,1 2 0,-2 0 1,-4 1-1,-1-1 85,-3-2 0,3-5 0,-3 3 0</inkml:trace>
  <inkml:trace contextRef="#ctx0" brushRef="#br1" timeOffset="42">15475 15190 7569,'-4'-29'295,"1"3"0,0 6 0,2 5 0,1 2 267,0 2 0,0 2 0,1 6 0,2 11 0,2 8 0,1 7 0,2 4-412,-2 3 0,4 4 0,-3 3 0,0 3 0,1-1 0,-1 2 0,1-1 0,-2 3-309,-1 2 1,3-1 0,-3-1-1,0-2 1,2-3 0,-2-4-1,0-3-722,-3-3 1,-1-6-1,-1-4 1,0-1 880,0-3 0,0-2 0,0 0 0</inkml:trace>
  <inkml:trace contextRef="#ctx0" brushRef="#br1" timeOffset="43">15761 15258 7569,'0'-23'230,"1"1"0,3 0 0,3 4 0,4 6 1,0 4-1,0 3 130,1 2 1,-2 3-1,-1 4 1,-3 5-1,1 6 1,-2 8-1,0 6 1,-3 6-268,0 3 1,-2-2 0,0 6 0,-2 1 0,0 2 0,-2 1 0,1-2 0,2-2-557,1-4 0,0-4 0,0-3 0,1-5 0,2-3 463,1-4 0,5-2 0,-3-6 0</inkml:trace>
  <inkml:trace contextRef="#ctx0" brushRef="#br1" timeOffset="44">15544 15601 7569,'-13'-17'343,"4"5"1,13-2 0,5 4-1,5 2 1,5-1-176,2-1 0,7 2 0,4 2 1,4 1-1,3 2 0,0 2 1,1 1-1,-4 0-1467,0 0 0,-6 0 1299,1 0 0,-1 5 0,5 2 0</inkml:trace>
  <inkml:trace contextRef="#ctx0" brushRef="#br1" timeOffset="45">16195 15567 7569,'0'11'230,"0"-2"0,0 1 0,0 3 0,0 1 0,0 2 0,0 3 0,0 4 152,0 4 0,4 3 0,-1 7 1,0 2-1,-1 2 0,1 2 0,0 2-382,-5 0 0,-8 1 0,-8 0 0</inkml:trace>
  <inkml:trace contextRef="#ctx0" brushRef="#br1" timeOffset="46">15121 8577 7569,'-29'-29'161,"-1"2"0,7 8 0,5 4 1,5 2-1,4 2 0,2-1 1,-1 1-1,2 0 0,2-1 1,3 1-1,2 1-19,3 2 1,5-1-1,11 4 1,12 0 0,12 0-1,13 1 1,-24 2 0,2 0-1,2 0 1,2 0-159,2 1 0,0 0 0,0 0 0,1 1 0,1 0 0,1 0 0,1 0 0,0 0 0,1 0 0,1 0 0,0 0 0,1 0 0,-1 0 0,0 0 0,0 0 0,0 0-21,1 0 1,-1 0 0,-1 0 0,1 0-1,0 0 1,0 0 0,-3 0 0,0 1-1,-2 0 1,-1 0 0,-2 1 0,-1 0 0,-2 0-1,-2-1 1,28 0 37,-8-1 0,-6 0 0,-5 1 1,-5 2-1,-9 1 0,-7-2 0,-7-1 70,-2-1 0,-9 0 0,-10 0-48,-11 0 0,-16 0 0,-16 0 1,-11 0-1,22 0 0,-1 0 0,-4 1 1,-2 0-1,-4 0 0,0 0 0,-2 1 1,0 0-26,0-1 1,0 1 0,-5 1-1,-1 0 1,-2 1 0,1 0 0,-2 0-1,-1 2 1,1 0 0,0 0-1,1 1 1,0 0 0,2 1 0,1 1-216,1 0 1,2 0 0,4-2 0,2 1-1,2 1 1,2 0 0,5-1 0,2 0 31,-23 6 0,4 4 1,15 0-1</inkml:trace>
  <inkml:trace contextRef="#ctx0" brushRef="#br1" timeOffset="47">17040 15030 7569,'-14'-5'202,"1"-3"1,4-2 0,3-1 0,4-1 0,0 1 0,4 1 0,1 2 0,5 5 0,1 7 0,0 8 0,-3 5 52,-1 5 1,3 10 0,-4 5-1,-2 4 1,-1 6 0,-1 0-1,-1 2 1,-1-1 0,-2 1-223,1-1 0,-2-4 0,1-4 0,2 1 0,1-2 0,1 1 0,1-5-173,3-3 0,2-4 0,4-5 1,-1-1-1,-1 0 0,-1-3 1,1-4-1,-2-2-2510,-1-2 2650,4-4 0,-8 3 0,4-4 0</inkml:trace>
  <inkml:trace contextRef="#ctx0" brushRef="#br1" timeOffset="48">17440 15155 7569,'6'-16'137,"-1"-3"0,-1-1 0,1 1 0,1 5 0,3 5 273,1 5 1,-2 3-1,0 3 1,-1 6 0,0 8-1,-4 8 1,-1 8-230,-2 5 1,0 5-1,-2 5 1,0 1-1,-3-1 1,0 2-1,0 1 1,2 1-227,2-3 1,1-5 0,0-2 0,0-3 0,0-4 0,0-5 0,0-3 0,1-6-1400,3-2 0,-3-3 1444,3-4 0,-3 1 0,-1-1 0</inkml:trace>
  <inkml:trace contextRef="#ctx0" brushRef="#br1" timeOffset="49">16960 15555 7569,'-14'-12'85,"3"-2"0,6-2 0,7 4 0,8 1 0,7 5 0,3 0 95,4-1 1,7 4-1,-1-4 1,4 2 0,6 3-1,4 0 1,6 2-1,-1 0-239,-2 0 0,1 0 1,-8 2-1,-2 0 0,-7 2 1,-4-1-1,-5-1 59,-1 2 0,1-3 0,1 4 0</inkml:trace>
  <inkml:trace contextRef="#ctx0" brushRef="#br1" timeOffset="50">17782 15144 7569,'-23'-16'458,"7"-1"1,5-2 0,7 5 0,6 5 0,6 5-225,2 3 1,1 2 0,0 3 0,-3 5 0,0 6 0,0 8 0,-1 8 0,1 4-96,1 3 1,-3 5 0,1-1 0,-1 3 0,-1 0 0,0 1-1,-2-2-400,-2-2 0,-1-2 0,0-7 0,1-3 0,2-3 0,0-3 0,0-3 0,-2-2 261,-1-3 0,0-4 0,0 0 0</inkml:trace>
  <inkml:trace contextRef="#ctx0" brushRef="#br1" timeOffset="51">18079 15213 7569,'-11'-14'180,"1"-4"0,3 0 0,7 4 1,7 7-1,3 1 0,1 4 133,1 1 0,-1 6 0,-1 4 1,-1 5-1,-3 6 0,0 4 0,-4 5 1,1 3-147,0 3 1,-1 3 0,1 1 0,-1 1-1,-4 2 1,0-1 0,-3-1-560,-1 1 1,3-4 0,-2-1 0,0-4 0,-2-5 391,1-3 0,-4-6 0,4-2 0</inkml:trace>
  <inkml:trace contextRef="#ctx0" brushRef="#br1" timeOffset="52">17794 15521 7569,'-13'-1'36,"8"-2"1,11-1 0,13 2-1,9 1 1,5 1-180,1 0 1,6-4 0,3 0 0,4 0 0,4 0 0,-1-1 0,1 0-1,-3-1 143,-1-1 0,-1 0 0,0-5 0</inkml:trace>
  <inkml:trace contextRef="#ctx0" brushRef="#br1" timeOffset="53">18605 15235 7569,'-7'-22'2096,"2"4"-1740,5 3 1,1 17 0,2 10 0,1 8 0,0 7-1,-1 3 1,2 4 0,1 3-199,-1 1 0,-2 4 1,-3-3-1,0 1 1,0 0-1,0 0 1,0-2-754,0-5 0,-1 0 0,-3-8 1,-3-3 594,-3-6 0,-2-3 0,1-2 0</inkml:trace>
  <inkml:trace contextRef="#ctx0" brushRef="#br1" timeOffset="54">18239 15270 7569,'-6'-22'443,"5"3"0,9 4 0,15 2 0,15 3 0,13 1 0,10 2-297,-29 2 0,2 1 0,5-1 0,2 1 1,2-1-1,0 1 0,3 0 0,1 2 1,-1-1-1,-1 0 0,-1 2 0,-2 1 1,-2 0-1,-1 1 0,-2 2 0,-2 0-1996,29 3 1182,-2 7 0,-15-1 1,4 5-1</inkml:trace>
  <inkml:trace contextRef="#ctx0" brushRef="#br1" timeOffset="55">17211 8657 7569,'-12'-1'90</inkml:trace>
  <inkml:trace contextRef="#ctx0" brushRef="#br1" timeOffset="56">17199 8634 8213,'7'0'38,"22"0"76,7-1 0,6-2-1,6-2 1,4-1 0,3-3 0,2 0-64,2 2 1,-25 1 0,0 1 0,-1 2-1,1-1 1,1-1 0,1 0 0,-1-1-1,1 0 1,-1 1 0,0 0 0,-1 1-1,0 0 1,1 2 0,-1-1 255,0 1 0,0-1 1,31 2-1,-3-3 0,-2 3 1,-4 2-1,-3 2 0,-4 2 1,-3 1-520,-1 3 1,-2 0-1,-1 0 1,-4-2-1,-4 2 1,-4 0 0,-3 0-1,-3-3 213,-1 0 0,-5 2 0,-2-1 0</inkml:trace>
  <inkml:trace contextRef="#ctx0" brushRef="#br1" timeOffset="57">19381 15795 7569,'-10'-1'256,"4"-2"0,4 2 0,8 5 0,2 7 0,5 6 0,0 4 0,-1 3 0,1 6-129,2 3 0,-6-6 0,1 8 0,-3-2 0,-5 0 0,-2 1 0,-4 0 0,-3 1-127,-3-1 0,-12-5 0,-2-1 0</inkml:trace>
  <inkml:trace contextRef="#ctx0" brushRef="#br1" timeOffset="58">20135 15144 7569,'-11'-10'300,"0"2"1,4-7-1,3 6 1,4 8-1,3 10 1,2 7-1,0 8 1,1 7-1,-1 4-150,0 3 1,3 4-1,-3-2 1,0 0-1,0 2 1,-1 0-1,0-1 1,-1-2-1,0-2-265,-2-2 0,-1-4 0,0-2 0,0-1 0,0-3 1,-1-2-1,-2-3-541,0-1 0,-6-5 0,2 2 656,1-4 0,-4-5 0,4-2 0</inkml:trace>
  <inkml:trace contextRef="#ctx0" brushRef="#br1" timeOffset="59">20500 15190 7569,'-10'-33'280,"4"2"1,-5-6 0,7 7 0,6 8 0,7 9 0,4 5 0,2 3 0,-1 2 88,-1 2 1,-6 6 0,1 5 0,1 8 0,1 10-1,1 9 1,1 7 0,-2 6-276,-2 2 0,0 0 1,-4 1-1,-1-2 0,-2 0 1,-1 1-1,-1 0 1,-3-4-606,-4-5 1,0-4-1,-1-6 1,2-2 0,1-6-1,0-5 511,-3-4 0,-1-4 0,-2 0 0</inkml:trace>
  <inkml:trace contextRef="#ctx0" brushRef="#br1" timeOffset="60">20124 15612 7569,'-17'-11'346,"9"-4"1,2 1 0,9 4-1,9 3 1,10 2 0,7-1 0,7-2-199,6 1 0,-1 0 0,10-2 0,0 3 0,0 0 0,-2 1 0,-3-1-148,-2 4 0,1 1 0,0 1 0</inkml:trace>
  <inkml:trace contextRef="#ctx0" brushRef="#br1" timeOffset="61">21174 15190 7569,'-21'-12'498,"3"1"0,7 2 1,5 6-1,6 10 0,4 7-93,4 4 0,2 6 0,1 6 1,1 3-1,-1 1 0,1 2 0,-1 1 1,-1 2-552,-2 2 0,-3-3 0,-6 2 0,-3 0 0,-4-5 0,-3-2 0,-3-5 0,-3-3-3595,0-3 3741,3-7 0,-8 2 0,4-6 0</inkml:trace>
  <inkml:trace contextRef="#ctx0" brushRef="#br1" timeOffset="62">20820 15213 7569,'-10'-21'338,"5"0"1,11 0 0,15 6 0,13 6 0,8 4 0,5 1-239,0 1 1,3-2 0,1 2 0,0-1-1,0 2 1,-4 0 0,-3 2 0,-3 2-1087,-2 1 1,-2 3 985,-7 1 0,3-2 0,-4-5 0</inkml:trace>
  <inkml:trace contextRef="#ctx0" brushRef="#br1" timeOffset="63">21791 15133 7569,'-8'-16'314,"0"0"0,0-1 0,0 1 1,3 5-1,1 7 0,4 11 1,4 11-1,1 7 0,2 7 58,-1 5 0,0 2 1,3 4-1,-1-1 1,1 1-1,1 1 1,0-1-1,-1-3 0,-3 0-510,-1-3 1,3-6-1,-4-2 1,-2-1-1,0-4 1,-2-3-1,0-5-2110,0 1 2248,0-5 0,0 5 0,0-6 0</inkml:trace>
  <inkml:trace contextRef="#ctx0" brushRef="#br1" timeOffset="64">22019 15167 7569,'0'-33'179,"0"4"0,2 6 1,2 8-1,3 6 1,3 5-1,2 4 213,-1 4 0,1 6 0,-2 6 1,-1 3-1,-3 7 0,0 7 1,-1 6-1,0 4-323,-2 3 0,2-3 1,-1 7-1,-2-3 0,0-2 1,-2 0-1,0-2 0,0-3-1401,0 0 1,-5-6 1331,-3-4 0,-7-4 0,-3 2 0</inkml:trace>
  <inkml:trace contextRef="#ctx0" brushRef="#br1" timeOffset="65">21620 15532 7569,'5'-22'284,"15"1"0,17 6 0,15 6 0,9 4 0,-28 2 0,1 1 0,1-1 0,0 1 0,2-1 0,-1 0-177,2-1 1,-1 1-1,-2 2 1,0 0 0,0-1-1,0 0 1,28 1-108,-4 1 0,-5 0 0,-8 0 0</inkml:trace>
  <inkml:trace contextRef="#ctx0" brushRef="#br1" timeOffset="66">21003 7629 7569,'-6'-9'139,"2"-2"0,1 2 0,1 6 0,-3 12 0,0 8 0,-2 7 0,0 5 0,-5 7 0,-3 3 0,-3 5 0,-1 3 0,0 4 484,0 0-692,0 5 0,-8-9 1,1 3-1,-1 0 0,-1-1 1,-1 0-1,0-4 0,2-3-236,3-4 0,1-7 0,2-5 1,2-3 304,3-4 0,-1 3 0,-1-4 0</inkml:trace>
  <inkml:trace contextRef="#ctx0" brushRef="#br1" timeOffset="67">20535 7618 7569,'-9'-17'417,"-1"-1"0,1 3 1,5 9-1,8 13 1,8 15-1,13 10 1,11 8-194,-13-15 1,3-1 0,8 1 0,3 0 0,4 7 0,1 1 0,6 0 0,1 0-1,3 1 1,0-1-225,1 2 0,1-1 0,1-2 0,1-1 0,53 31 0</inkml:trace>
  <inkml:trace contextRef="#ctx0" brushRef="#br1" timeOffset="68">22785 15852 7569,'11'-5'182,"0"-3"0,2 0 1,1 0-1,3 5 0,-1 6 1,1 5-1,-5 3 0,-3 4 1,-5 6-1,-3 4 0,-2 7 1,-3 4-1,-5 8 0,-5 3 1,-5 2 322,-2-1 0,-6 3 1,-1 0-1,-2 0 1,-7-1-506,16-25 0,-3-1 0,-3 2 0,-1 0 0,-36 26 0</inkml:trace>
  <inkml:trace contextRef="#ctx0" brushRef="#br1" timeOffset="69">13477 9628 7569,'0'-8'61,"1"2"0,3 1 0,3 2 0,6 2 0,6 1 0,8-1 0,7-2 0,7-1 0,7 1 0,6-1 0,10 0 0,-31 2 0,1 0 0,2 0 0,0 0 0,0 0 0,1 0 0,0 1 0,1 0-34,-2 0 1,0 1 0,0 0 0,0 1 0,0 0 0,-1 0 0,1 2 0,1 0 0,-1-1 0,0 1 0,0-1 0,-1 1 0,0-1 0,-1 0 0,28 1 177,-6 1 0,-9 1 1,-8-2-1,-4 2 0,-5 0 1,-6 0-1,-5-1-379,-4 1 0,-10-4 0,-11 3 0,-16-3 0,-15-1 174,-10 0 0,-10 5 0,-6 2 0</inkml:trace>
  <inkml:trace contextRef="#ctx0" brushRef="#br1" timeOffset="70">14002 16846 7569,'-5'-17'176,"4"1"0,-2-3 1,6 2-1,4 2 1,3 1-1,1 3 1,-3 3-1,-1 4 1,-1 7-1,-1 7 1,2 9-1,-2 6 188,0 6 0,-1 2 0,-4 2 0,0 3 0,0 3 0,0 1 0,0-2 0,0 0-435,0-3 1,0-3-1,0-2 1,0-3 0,0-1-1,0-4 1,0-3 0,1-3-1330,3-1 0,-3-6 1400,3-3 0,2-1 0,0 5 0</inkml:trace>
  <inkml:trace contextRef="#ctx0" brushRef="#br1" timeOffset="71">13602 16937 7569,'5'-16'176,"4"-2"0,12-4 1,9 2-1,9 2 1,6 2-1,3 1 1,3-1 12,2 1 1,5-4 0,-6 4 0,0 1 0,-2 1 0,-3 2 0,-3 1 0,-2 1-874,-4 1 0,-4 6 684,-3-2 0,-3 2 0,-5 2 0</inkml:trace>
  <inkml:trace contextRef="#ctx0" brushRef="#br1" timeOffset="72">14550 16777 7569,'-11'-11'1083,"1"-1"1,2 1-531,4 0 0,3 7 0,1 8 1,0 11-1,0 9 0,0 8 0,0 3-425,0 3 1,0 5-1,0-1 1,0 3-1,0 0 1,0 0-1,0-2 1,0-2-337,0-2 0,4 1 0,1-5 0,0-6 0,0-4 0,-3-3 0,1-3-1616,1-4 1,-3-2 1823,3-2 0,2 1 0,1-1 0</inkml:trace>
  <inkml:trace contextRef="#ctx0" brushRef="#br1" timeOffset="73">14824 16812 7569,'-9'-22'215,"-1"-3"0,1-2 1,4 4-1,4 7 1,2 4-1,2 3 570,1 2 0,1 4 1,-1 1-1,2 5 1,0 10-1,-2 9-513,-3 7 1,-1 10 0,0 6 0,0 3 0,0 0-1,0-1 1,0-1-496,0-1 1,4 0 0,0-3 0,-2-4 0,0-4 0,-2-4 0,1-4 0,2-6-4186,0-5 4408,1-2 0,1-2 0,2 1 0</inkml:trace>
  <inkml:trace contextRef="#ctx0" brushRef="#br1" timeOffset="74">14447 17166 7569,'-24'-16'221,"8"2"1,11 3 0,12 3 0,11 3-1,7 1-91,6-1 0,3-1 1,6-4-1,5 1 1,7 1-1,4 0 1,1-1-1,-1 0-1018,-3 1 1,-3 2 887,-8-2 0,-3-2 0,-5 4 0</inkml:trace>
  <inkml:trace contextRef="#ctx0" brushRef="#br1" timeOffset="75">15270 16697 7569,'-16'-20'1220,"3"-3"0,2 0-671,6 3 0,4 10 1,1 11-1,0 9 1,1 8-1,3 6 1,2 5-1,2 7-405,0 3 0,-1 3 1,3 4-1,-1-1 0,-2 1 1,-1-1-1,-1-2 1,0-3-655,-2 0 0,-2 0 1,-1-4-1,0-6 1,0-3-1,0-7 1,0-2-3565,0-4 4074,0-1 0,5-7 0,1-1 0</inkml:trace>
  <inkml:trace contextRef="#ctx0" brushRef="#br1" timeOffset="76">15681 16663 7569,'-18'-11'899,"4"2"0,7 6 0,5 11 0,6 10-597,2 7 0,-3 0 1,1 6-1,-3 1 1,-1 2-1,0 3 1,0 2-1,0 2-328,0 2 0,0-4 0,0-1 1,0-2-1,0-3 0,-1-2 1,-3-1-1,-4-3-1147,-2-1 0,-3-3 0,0-4 1173,-3-4 0,-4-2 0,2-2 0</inkml:trace>
  <inkml:trace contextRef="#ctx0" brushRef="#br1" timeOffset="77">15155 17154 7569,'-6'-11'163,"2"-1"1,4 2 0,5 1 0,8 2 0,7-1 0,8 0 0,5 1-384,7-2 0,3 4 0,2 0 220,1 0 0,0 3 0,0-3 0</inkml:trace>
  <inkml:trace contextRef="#ctx0" brushRef="#br1" timeOffset="78">15898 17131 7569,'-8'0'435,"2"2"1,1 3-1,2 5 1,2 5 115,1 3 1,-1 1-1,-2 5 1,-2 3-1,-1 3 1,-2 4-1,1 3 1,-1 2-873,-1 2 0,-5-3 0,-2 3 321,-2-2 0,-11-1 0,-7-4 0</inkml:trace>
  <inkml:trace contextRef="#ctx0" brushRef="#br1" timeOffset="79">15464 9628 7569,'-6'-5'85,"-5"-2"-53,10 1 0,-3-3 0,8 5 0,5 2 0,4 1 0,2 1 0,-1 0 0,0 0 0,1 0 0,4 0 0,3 0 0,2 0 0,2 0 0,5 0 51,2 0 0,2 0 1,3 0-1,4 0 1,4 0-1,3 0 0,5 0 1,2 0-1,1 0 3,0 0 1,1-4 0,2 0 0,2 1 0,0 2 0,0 1-1,-3 0 1,-5 0-73,-4 0 0,-10 0 0,-5 1 1,-7 2-1,-6 1 0,-3 0 0,-3-1 71,-4 1 0,-1 1 1,-5-2-1,-6 1 0,-8-2 1,-7-1-22,-8-1 1,-7 0 0,-12 0 0,-8 0-1,-7 0 1,-6 0 0,28 1 0,0 0-1,-2 0 1,-1 0-90,-2 1 0,-1 0 1,1 1-1,-1-1 1,-3-1-1,0 1 1,0 0-1,-1 1 1,0-1-1,0 1 1,0 0-1,-1 0 1,1 0-1,0-1-98,0 1 0,2-1 1,6 0-1,1 0 1,-25-2-1,10 0 1,9 0 122,8 0 0,0-10 0,4-3 0</inkml:trace>
  <inkml:trace contextRef="#ctx0" brushRef="#br1" timeOffset="80">16777 16617 7569,'-5'-11'172,"4"-2"1,-2 1 0,7-1-1,6 4 1,4 3 0,0 3-1,-1 2 1,-2 2 0,1 2-1,-1 3 1,1 3 0,-2 5-1,-1 2 1,-2 5 0,1 1-1,-1 4 1,0 2 0,-2 0 170,-3 0 1,0 3 0,-1-1 0,2 1 0,0 1 0,0 1 0,-2-1 0,-1 1-536,0 0 0,0 1 0,0-1 0,0-1 0,0-3 0,-1-1 1,-2-3-1,0-2-3654,0-4 3846,2 3 0,-4-10 0,-2 5 0</inkml:trace>
  <inkml:trace contextRef="#ctx0" brushRef="#br1" timeOffset="81">16366 16686 7569,'-5'-12'187,"5"1"1,8 0 0,6 0 0,6 3-1,4 1 1,3 1 0,1 1 0,2-2-1,6 2 1,3-1 0,5 1 190,5 0 1,4-3 0,8 3 0,2-1-1,1-2 1,-5 1 0,-4 0 0,-7 2-1,-5 3-770,-5 0 1,-3-1 0,-5-1 0,-3 1 0,-3 1 391,-1-2 0,5-2 0,1-6 0</inkml:trace>
  <inkml:trace contextRef="#ctx0" brushRef="#br1" timeOffset="82">17588 16537 7569,'0'-17'719,"0"1"1,1 5 0,2 5 0,2 6-357,1 6 1,2 9-1,3 4 1,2 4-1,0 4 1,1 3-1,-2 4 1,1 3-1,-3 1-187,-1-1 0,-1 2 1,2 0-1,-2-1 1,-5 0-1,-1 1 1,-2 0-1,0 1-420,0-3 0,0-6 1,0-2-1,0-2 1,0-4-1,0-4 1,0-3-1264,0-2 1,-2-1 1506,-1-1 0,-4-1 0,-4 0 0</inkml:trace>
  <inkml:trace contextRef="#ctx0" brushRef="#br1" timeOffset="83">17988 16606 7569,'-5'-28'395,"4"5"0,-2 0 0,6 7 0,4 4 0,3 5 0,2 3 0,-1 4 0,1 4-62,-1 3 0,0 10 1,0 6-1,-3 6 1,-1 5-1,-2 4 0,-3 4 1,0 3-1,-1-1-384,3-2 1,-3-2-1,3-1 1,-3 1-1,-1-1 1,0-3-1,0-6 1,0-3-1045,0-5 0,0-1 0,0-6 1095,0-1 0,-10-1 0,-3-1 0</inkml:trace>
  <inkml:trace contextRef="#ctx0" brushRef="#br1" timeOffset="84">17588 17029 7569,'3'-13'393,"7"-2"0,11-3 0,14 0 1,7 4-1,3 4 0,0 2 0,-2-1-288,0-1 0,1-1 0,2-1 0,0 1 0,-1 1 0,0 2 0,-3 4 0,-4 3-2609,-3 1 2504,-6 0 0,-1-5 0,-5-1 0</inkml:trace>
  <inkml:trace contextRef="#ctx0" brushRef="#br1" timeOffset="85">18639 16549 7569,'0'-29'323,"0"2"0,1 9 0,2 6 0,2 4 0,0 4 0,0 5 176,-3 6 0,4 5 0,-3 7 0,0 8 1,-1 7-1,1 7 0,1 5 0,-2 1 1,0 0-419,-2-2 0,0 0 0,1-2 0,1-3 0,2-2 0,0-3 0,0-5-731,0-2 1,4-5 0,-1-5 0,0-2-2782,1-2 3431,-11-6 0,-3-3 0,-12-5 0</inkml:trace>
  <inkml:trace contextRef="#ctx0" brushRef="#br1" timeOffset="86">18285 16652 7569,'5'-23'191,"5"-4"0,12 0 0,9 2 0,7 2 0,6 4 0,0 4 0,2 2 305,-1 2 1,1-1 0,1 1 0,1 0 0,2 0 0,-2 3 0,-2 1 0,-5 2-753,-2 3 1,-9 0 0,-3 2 255,-3 0 0,-6 0 0,-2 0 0</inkml:trace>
  <inkml:trace contextRef="#ctx0" brushRef="#br1" timeOffset="87">19495 16389 7569,'-15'-9'280,"1"-4"1,4-2 0,6 0 0,7 5-1,4 5 1,4 3 0,1 2 0,3 0-16,5 0 1,6 2 0,5 0-1,2 2 1,1-1 0,-1-2-1,-1 0 1,-3 2 0,-1 0-306,-3 0 1,-6 2 0,-4-1 0,-2 0 0,-3 1 0,-2 2-99,-4 4 1,-6 1-1,-5 3 1,-8 4-1,-6 3 1,-3 2-1,-3 3 1,-2 2 178,0 0 0,-3 4 1,6-2-1,0 0 0,3 0 1,3-5-1,2-1 12,2-3 0,1-3 1,5-1-1,2 0 0,4-2 1,3 1-1,1-2 0,1 0-88,3 1 0,2 0 0,7-2 0,1 1 0,2-1 0,3-1 0,4-3-87,3-2 1,0 1-1,-3-4 1,0 0 0,0 1-1,-2 0 1,-2 3-1,-3 2 102,-4 0 1,-1 0-1,-4 2 1,-2 2-1,-1 4 1,0 4-1,0 4 161,1 3 1,-4 3-1,4 3 1,-1 1-1,1 2 1,0 3-1,0 3 1,-2 4 66,-2-1 1,-1-2 0,-1-5 0,-3-4 0,-4-5 0,-3-5 0,-3-5 103,-1-2 0,-7-4 0,-1-6 0,-7-1 0,-8-3 0,-7-1 0,-4-2 1,-3-3-313,-3-4 0,-1-7 0,-1-7 0</inkml:trace>
  <inkml:trace contextRef="#ctx0" brushRef="#br1" timeOffset="88">18239 8897 7569,'-18'-18'48,"-2"-2"0,6 5 1,3 2-1,3 3 1,4 3-1,6 2 1,5 3-1,7 0 1,5 2-1,3 0 1,1 2-1,-1 0 1,1 3 110,0 2 0,4 2 0,1 5 1,0 2-1,1 2 0,0 1 0,3 0 1,1 0-126,1 1 0,0 1 1,0-1-1,1-2 0,-1-1 1,-1 0-1,-3-1 0,-3-2-1247,-3-1 1213,-6-2 0,4 6 0,-5 1 0</inkml:trace>
  <inkml:trace contextRef="#ctx0" brushRef="#br1" timeOffset="89">18856 8611 7569,'-34'-15'348,"1"1"0,2-10 0,4 9 0,3 12 0,2 13 0,-1 13 1,0 9-1,-1 6-764,-3 3 1,3 1-1,-4 3 1,1 1-1,-1 0 1,1-2-1,-4-2 416,-2-4 0,-4-3 0,-8 0 0</inkml:trace>
  <inkml:trace contextRef="#ctx0" brushRef="#br1" timeOffset="90">20672 8748 7569,'-7'-5'71,"-1"-1"1,5-3-1,6 7 1,7 8-1,9 7 1,5 2-1,4 1 1,2 2-1,4 1 1,3 0-1,0 1 1,-1 2-77,-2 1 1,0 0-1,0 0 1,1-1 0,-1 1-1,-1-1 1,-3-2 4,-3-1 0,-3-5 0,-1 3 0</inkml:trace>
  <inkml:trace contextRef="#ctx0" brushRef="#br1" timeOffset="91">21254 8543 7569,'-51'-22'238,"6"4"1,-2-1 0,4 18 0,0 23 0,-2 21 0,22-15 0,0 2 0,0 4 0,1 2 0,-1 2 0,0 1-239,1 2 0,-2 1 0,-5 5 0,-3 0 0,-32 45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34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15 686 7569,'-8'-2'454,"3"-3"-69,3 4-243,2-6-93,0 7 1,7 0-65,3 0 1,4 0-124,6 0 1,-4 0 62,3 0 0,2-1 77,-1-4 1,6 2-803,-2-7 800,3 7 0,3-17 0,-1 4 0</inkml:trace>
  <inkml:trace contextRef="#ctx0" brushRef="#br0" timeOffset="470">438 205 7569,'-8'-7'0,"-4"-1"37,7-6 0,1-1 79,4 1 1,0 4 294,0 0 1,4 5-97,1-4 0,7 4-227,-3-5 0,4 7 88,2-2 1,-1-2-16,1 3 1,0-1-54,-1 5 0,6 0-66,-1 0 1,0 5 31,-4-1 1,4 13-96,1-3 1,-2 10-27,-9 1 0,4 4 74,-3 5 1,-3 0-98,-3 10 0,-2-9 23,-2 9 0,-3 1-39,-7 4 0,0 4 4,-9-4 1,-2 4-148,1-4 1,-5 0 13,0-6 1,-1-1 98,2-3 1,-2 0 144,7-10 0,-1 4-80,6-9 0,-1-3 178,1-1 1,4-4-17,0-2 0,7-4 0,-2 0 0,3-5-24,2 4 0,7-5 72,3 0 1,3-2-67,1-2 0,6 0-43,-1 0 0,5 0-148,-4 0 1,4 0 45,-5 0 0,6 0-263,-6 0 1,1-5-464,-6 0-421,1 0 1199,-1 5 0,-6-6 0,-1-2 0</inkml:trace>
  <inkml:trace contextRef="#ctx0" brushRef="#br0" timeOffset="929">860 263 7569,'-6'-35'0,"4"4"178,-3-3 1,10 6 492,5 9-701,3-1-56,-5 19 504,-1-6-350,-7 7 0,-2 12 194,-3 2 0,-1 10-82,-4 1 0,-3 7-63,3 2 1,-1 5-91,1-5 0,-1 2 36,6-2 1,0-4-124,5 4 0,-5-3 64,0-2 1,1-4-104,4-1 0,1-1 47,4 1 1,-2-3-87,7-6 0,-5-2 43,5-4 64,-1 4 20,6-11 0,-1 4 146,1-6-148,-7 0 20,5 7 0,-6-4 4,2 7 0,4-1 1,-3 6 0,-2 0-9,2-1 1,-1 1-5,6-1 1,0 3-5,-1 2 0,-4-1 0,0 6 1,-2-4 1,1 4 0,3-5-20,-7 6 1,0-6-1,-5 5 0,0-6-35,0 2 0,0 1 47,0-2 1,-7 0-124,-3-4 0,-4-2-18,-6-3 1,4 1-117,-3-6 0,-2 0-27,1-5 1,-6 0 294,2 0 0,-4-7 0,-1-1 0</inkml:trace>
  <inkml:trace contextRef="#ctx0" brushRef="#br0" timeOffset="1134">758 249 7569,'8'-28'0,"-3"4"0,10 3 177,4 6 1,7 2 302,3 3 1,-1-1-430,-4 6 1,2-4-119,-6 4 0,1-5-182,-2 5 1,2 0 169,3 5 1,2-5-294,-6 1 1,-1-1 91,-4 5 280,-1 0 0,1 0 0,0 0 0</inkml:trace>
  <inkml:trace contextRef="#ctx0" brushRef="#br0" timeOffset="1396">1327 292 7569,'8'15'-11,"3"6"106,-6 3 1,0 9-6,-5 1 1,-6 6-110,-4-1 0,-8 8 84,-1 2 0,-11 6 18,6-2 0,-5-3 1,10-1 1,-4-1-46,8-4 0,-3-3-87,9-12 0,1-2 27,-2-2-290,7-4-106,-4-7 417,7-6 0,-6-1 0,-2-7 0</inkml:trace>
  <inkml:trace contextRef="#ctx0" brushRef="#br0" timeOffset="1556">1006 336 7569,'0'-15'-166,"12"1"-55,2-1 1,9 2 16,-4 4 0,1 2 23,-6 7 0,-4 0 181,0 0 0,-7 0 0,3 7 0,-6 1 0</inkml:trace>
  <inkml:trace contextRef="#ctx0" brushRef="#br0" timeOffset="1768">1283 977 7569,'10'5'-159,"0"0"0,-1 0-208,6 2 186,-1 1 0,-5 1 140,-5 1 233,-2-7 1,-4 9-377,-2-8 184,2 8 0,-11-11 0,5 6 0</inkml:trace>
  <inkml:trace contextRef="#ctx0" brushRef="#br0" timeOffset="2142">1677 438 7569,'-8'0'41,"1"0"0,9 0 363,3 0 1,-2-2-59,7-2-221,-1 2 0,11-4-268,-1 6 90,1 0 0,1-2-38,3-3 0,-1 3-156,1-2 0,0 0-197,5-1 444,-6 4 0,5-12 0,-6 5 0</inkml:trace>
  <inkml:trace contextRef="#ctx0" brushRef="#br0" timeOffset="2317">1575 773 7671,'21'0'125,"3"0"0,4-1-7,1-4 1,-2 2-259,-2-7 1,2 2 92,-3-2 0,2-1-121,-1 6 0,1-5 76,-7 5 92,0 0 0,-4-1 0,0-2 0</inkml:trace>
  <inkml:trace contextRef="#ctx0" brushRef="#br0" timeOffset="19819">2143 88 7569,'-8'-6'-331,"3"-4"1,2 4 261,-2 1 148,4-3 190,-6 6 30,1-5 130,4 1-239,-4 4 0,4-4 318,-3 6 216,3 0 12,-4 0-241,6 0-105,0-7-207,6 6 1,7-6-60,7 7 0,6 0-2,-2 0 0,4-5-121,1 1 1,5-1 17,0 5 1,0 0-201,-5 0 1,5 0-99,0 0 1,-5 0 139,-5 0 0,-4 0-245,4 0 284,-6 0 1,1 1-131,-9 4 85,3-3 39,-11 4 39,4-6 114,-6 0 0,0 2 69,0 3-97,0-4 29,0 12 0,0-5-17,0 7 0,0 0 3,0-1 1,-5 6-11,0-1 0,-1 7 0,1-2 1,-3 4-14,-7 1 1,1 2-1,-1 3 1,1-2-4,-1 7 0,1-5 6,-1 5 0,0-2-30,1 2 1,-6 8 10,1-3 0,-1 3-3,6-4 0,-6 1 7,1 0 1,0-2-3,4-3 0,5-3 10,1-7 0,4-2-1,-5-2 0,7-4-98,-2-7 0,-2 1 88,3-1 0,-1-4-595,5 0 234,0-7-858,0 3 1223,0-18 0,0-5 0,0-12 0</inkml:trace>
  <inkml:trace contextRef="#ctx0" brushRef="#br0" timeOffset="20366">2653 161 7569,'0'-8'-525,"2"2"564,3 6 1,-2 1-66,7 4 0,-7 5 411,2 9 1,-2 4-170,2 6 0,-3 2 161,3 3 0,-5-2-86,-5 7 1,-2 0-143,-2 5 1,-4-2-64,3-3 1,2 1 11,-2-6 0,2 0-25,-2-5 0,2-1 56,3-4 1,4-3-169,-4-6 1,3-1-30,2 1-106,0-7 75,0 5-158,0-11 216,0 4 4,0-12 1,5-2-75,0-7 1,1 0 54,-1 1 1,-2-1 38,7 1 1,-5 1-17,5 3 0,-1-3 60,6 3 1,0 4-5,-1 1 0,2 2 8,4-2 1,1 3 1,3-3 1,4 4 11,-4 1 0,8 1-32,2 4 0,-1-2 2,-9 7 1,4-2 15,-4 2 1,-3 3-18,-2-3 1,-7 3 17,-3 1 0,-5 2 24,1 4 1,-5-2 4,-5 6 1,-3-5-45,-7 6 1,-6-6 6,-3 5 1,-5-1-146,-5 1 1,3 2 90,-3-6 1,-2-1-186,2-4 0,-5-2 16,5-4 1,-5 3 26,5-7 1,-1-1-45,1-4 1,5-1-164,-1-4 0,3 0-107,7-9 486,-6 2 0,10-15 0,-5 4 0</inkml:trace>
  <inkml:trace contextRef="#ctx0" brushRef="#br0" timeOffset="20581">2581 278 7569,'0'-15'345,"0"-6"1,1 3-445,4-6 1,2 6-326,2-1 0,6 3 749,-1 1-178,1-6 1,8 10 28,-4-4 1,-1 4 76,6-4 0,-4 7-33,4 3 0,0-1-107,5 1 0,2 0-138,3 5 1,-3 0 101,3 0 0,2 0 92,-2 0 1,0 0-262,-5 0 0,0 5-522,0 0 614,-6-1 0,4 3 0,-4 1 0</inkml:trace>
  <inkml:trace contextRef="#ctx0" brushRef="#br0" timeOffset="20858">3455 234 8007,'5'10'440,"0"-1"1,0 3-288,-5 7 0,0 1 6,0 9 1,-7-2 23,-2 12 1,-11 0-122,-4 5 0,-4 4 28,-1 1 0,-2 4-105,-3-4 0,4 1 47,-4-1 1,4-9-119,6 4 1,3-15 88,7 0 1,-1-4-107,0-1-429,7-3 237,2-6-366,6-7 588,0-2 0,0-25 0,0-6 0</inkml:trace>
  <inkml:trace contextRef="#ctx0" brushRef="#br0" timeOffset="21031">3193 278 7569,'0'-15'510,"0"1"-81,0 5-352,0-3 0,6 10-171,4-3 1,3 3-250,2 2 199,-7 0 1,5 0-83,-4 0 0,-1 7-481,2 3 707,-7 9 0,10-3 0,-5 5 0</inkml:trace>
  <inkml:trace contextRef="#ctx0" brushRef="#br0" timeOffset="21206">3426 890 7569,'0'15'172,"0"-6"416,0 1 895,0 0-736,0 4-496,0-6 0,0 0 97,0-3-295,0-3 1,0 6-1271,0-3 1217,-6-3 0,-3 11 0,-5-5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5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29 7569,'0'-8'-37,"-2"0"37,-3 3 829,4 4-104,-6-6-90,7 7 56,0 0 0,0 7-446,0 2 1,0 4-46,0 2 1,0 6-49,0 3 0,0 5-27,0 5 0,2 4-77,3 5 0,3-4 19,6 0 1,-1 5-131,-3 5 0,3 4-18,-3-4 0,3 6-9,1-2 1,-1-1-22,-3 1 1,3-1 82,-4 2 1,0-1-102,0-9 1,-6 3 80,2-8 0,2-4 32,-2-1 1,1-8 43,-1-1 1,-3-8 11,3 3 0,-2-9-586,2-1 196,-4-7-242,6 10 358,-7-11 1,-2 4-1056,-3-6 1289,4-6 0,-12-2 0,5-7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0:57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1196 9828,'15'-6'786,"-4"4"-570,4-3 0,-2 4 65,11 1 0,-1 0-216,1 0 1,4 0 70,-4 0 0,3-5-387,2 0 1,-4 0 199,-1 5 1,-4-2-941,4-3 0,-6 4 991,1-4 0,4-10 0,-1-1 0</inkml:trace>
  <inkml:trace contextRef="#ctx0" brushRef="#br0" timeOffset="376">540 467 7569,'-8'0'1524,"1"0"-1337,7 0 1,0 7 20,0 2 1,7 9 61,2 2 0,4 7-60,2 2 0,-1 5-15,1 5 0,1 8-117,4-3 1,-4 8-14,3-4 1,-3 1-119,-1-5 0,0 4 65,-1 1 1,1-2-94,-1-8 0,-1 1-148,-3-6 1,1-1 113,-6-9 1,2 2-119,-2-7 1,-4 1-121,4-6-1035,-3 1 1388,-2-7 0,0 5 0,0-5 0</inkml:trace>
  <inkml:trace contextRef="#ctx0" brushRef="#br0" timeOffset="681">321 555 7569,'-15'-21'0,"7"3"391,3-6-245,4 6 1,2-2-49,4 11-98,10-4 0,3 6 63,6-3 0,-5-1 139,6 6 1,4-1 0,5 1 0,5 3-87,-5-3 0,6 4-87,-1 1 1,3 1-13,2 4 0,0-2-6,-1 7 1,0 0 30,-5 5 0,-4-6-20,-9 1 1,-4 0-51,-7 4 1,-1 1-127,-3-1 0,-5 1-89,-10 0 0,-3 4 76,-7 0 1,-6 1-87,-3-6 0,-5 3-54,-5 2 1,1-3-48,-5 4 1,5-4-18,-1-2 371,3 1 0,-4 0 0,-2-1 0</inkml:trace>
  <inkml:trace contextRef="#ctx0" brushRef="#br0" timeOffset="1060">1429 336 7569,'0'-15'0,"1"1"108,4-1 0,-1 1 588,5-1-216,-5 7-90,2 2-56,-6 6 0,-6 1-64,-4 4 0,-8 5-35,-1 9 0,-6 6-82,6 9 0,-7 1-12,2 4 1,3 8 15,1-3 0,4 4-76,1 1 0,2-2-50,4 6 1,-3 1 73,7 4 0,1-4-248,4-1 0,1-1 69,4 1 0,-2 2-29,7-6 1,0-2 41,4-8 1,1 6 58,0-6 1,-1 2-13,1-7 0,1-4 2,3 4 0,-1-8-86,6-1 1,-4-8 69,4 3 1,-4-9-81,4-1 0,-6-7 80,1 2-502,-3 3 1,-1-6-117,-1 3 1,-5-5 645,-5-5 0,-2-3 0,-2-7 0</inkml:trace>
  <inkml:trace contextRef="#ctx0" brushRef="#br0" timeOffset="1373">1881 803 7569,'0'-23'240,"-5"0"302,0 4 95,0 3-152,5-6 77,0 14-374,0 2 0,0 8 34,0 2 1,0 11-42,0 9 1,0 5 67,0 5 0,0 4-120,0 5 0,0 1-138,0 0 1,0 0 0,0-1 0,0-1 70,0-3 1,2 2-330,3-7 1,-2 0 133,7-5 1,-1-1-455,6-4 0,-5-5 176,-1-9 0,-4 1-410,5-6 361,-7 0 460,4-5 0,-7-6 0,0-3 0</inkml:trace>
  <inkml:trace contextRef="#ctx0" brushRef="#br0" timeOffset="1583">1400 759 7569,'8'-21'1733,"6"6"-1847,1 1-36,12-1 1,6 13 120,6-2 1,0 0 169,4-1 0,6 4 185,0-4 0,-1 3-123,-4 2 1,0-1-173,-1-4 1,-1 3-217,-3-3 0,3 4-316,-3 1 1,-3-2 5,-2-3 0,-3 4 495,-2-4 0,0-3 0,0 0 0</inkml:trace>
  <inkml:trace contextRef="#ctx0" brushRef="#br0" timeOffset="1982">2347 657 7569,'-14'0'1208,"6"0"-806,1 0-270,7 0 1,0 1 228,0 4 1,0 5-111,0 9 0,0 4-82,0 6 1,0 2 25,0 3 0,0-2-186,0 7 0,0-5-56,0 5 1,2-6-75,3 1 1,-2-5 90,7-5 0,-1 2-147,6-7 1,1 1 39,3-6 1,-1-1 35,7-3 1,-3 1-13,3-6 1,2 0 27,-3-5 0,4-6-1,1-4 0,-5-3 62,1-2 0,-1-4-3,5 0 1,-6-7-21,-4 1 0,-3-7 1,-1-2 0,0-2-2,-1 2 1,-6 2-7,-3-7 0,-2 5 22,2-5 0,-3 7 10,3-2 1,-4-2-6,-1 2 0,0 2-46,0 7 1,0-1 0,0 7 0,0 4 273,0 6 1,-1 5-1354,-4 0 1152,3 2 0,-11 2 0,5 0 0</inkml:trace>
  <inkml:trace contextRef="#ctx0" brushRef="#br0" timeOffset="2476">3003 380 7569,'-8'-15'0,"-3"5"90,6 1-134,0 6 516,5-10-28,0 11-70,0-5-115,0 7 0,7 7-86,2 3 1,4 9-5,2 5 0,-1 6 54,1 4 1,6 3-96,3 7 0,-1-6-78,1 1 1,-4 0 14,4 5 1,0 0-150,5-1 1,-4-4 55,-1 0 0,-4-6-126,4 1 1,-2-9 61,3 0 1,1-12 82,-7 1 1,2-4-275,-1 0 1,-9-4-590,4-6-364,-4 0 1236,3 0 0,-5-6 0,-3-2 0</inkml:trace>
  <inkml:trace contextRef="#ctx0" brushRef="#br0" timeOffset="2723">3397 511 7569,'-8'-23'-1491,"-4"-3"1832,8 7 1,-1-5 638,5 4 0,0 6-389,0 4-191,0 7-115,0-4-248,0 7 0,0 8 146,0 7 0,-7 8 11,-3 11 1,-4 3-190,-6 7 1,-2 6 64,-7 3 0,-7 4-371,-3 1 0,3-1 61,2-4 1,-1 2 5,1-6 1,0-2-91,5-8 1,6-5-215,4-10 0,2 0 62,3-9 476,6 3 0,8-17 0,8 6 0</inkml:trace>
  <inkml:trace contextRef="#ctx0" brushRef="#br0" timeOffset="3040">3295 132 7569,'0'-29'152,"5"6"38,0 4 1,6 7 61,-1 3 0,3 5 102,1 0-8,1 2 1,-2 8-86,-4 4 1,4 5 210,-3 4 1,-2 9-56,2 6 1,1 6-5,9-1 1,-3 5-95,8 4 0,-1-1-113,5 7 1,0-6-174,1 6 0,-6-6 100,0 6 1,-4-6-258,4 6 1,-8-1-103,-1 6 0,-1-6-255,-4 1 0,-4-3 99,-1 3 1,-3-6-288,-2-9 0,0 2 238,0-7 0,-2-2-87,-3-7 1,2 0-568,-7-5 1085,7-7 0,-10 0 0,5-5 0</inkml:trace>
  <inkml:trace contextRef="#ctx0" brushRef="#br0" timeOffset="3323">3951 657 7569,'0'-15'-44,"0"1"0,0 4-137,0 0 348,0 7 501,0-4-175,0 7-155,0 0 1,6 0-118,4 0 0,5 5-85,4 0 0,-1 5-58,6-5 1,-4 0-38,4-5 1,0 0-130,5 0 0,-1 0-23,-4 0 1,2 0-250,-7 0 1,7-5 88,-1 0 271,-4-6 0,0 2 0,-7-5 0</inkml:trace>
  <inkml:trace contextRef="#ctx0" brushRef="#br0" timeOffset="3500">4038 905 7812,'16'0'533,"4"0"0,-2-5-559,6 0 1,0-6 58,5 1 1,-1 2-148,-4-2 1,2 5-147,-6-5 1,4 7 191,-5-2 0,1-1 68,-6 1 0,1-6 0,0 3 0</inkml:trace>
  <inkml:trace contextRef="#ctx0" brushRef="#br0" timeOffset="3957">4519 249 7569,'-14'-23'0,"1"-3"-80,3 7 0,4-1-150,6 6 1,1 1 145,4 3 294,3-3 0,7 11-106,-1-3 1,1-1 47,-1 1 1,3 0 119,2 5 1,-1 2-111,6 3 1,-4-2 55,4 7 1,0-2-56,5 1 1,-1 4 83,-4-3 0,-1 10-159,-4 4 1,-2 0-65,2 5 0,-9-1-3,-5 11 0,-4 0 32,-1 4 1,-1 3-224,-4 2 0,-3-2 66,-7 2 0,0-1-170,1 2 0,-1-4 68,1 4 1,-1-9-41,1-1 0,-1-8 195,0-2 1,7-1 139,3-9 1,-1 0 407,1-4-212,0 0-164,5-1 1,0-4 163,0 0-81,0-7 1,0 5-63,0-3 0,2-4-17,3 4 1,3-3-51,6-2 0,1 0-86,0 0 0,1 0-103,3 0 0,-3 0 48,4 0 0,2 0-92,3 0 1,-3-5 42,3 0 1,-7-6-953,1 1 1067,4-3 0,-7-1 0,5-1 0</inkml:trace>
  <inkml:trace contextRef="#ctx0" brushRef="#br0" timeOffset="4449">5161 292 7569,'-8'-29'-79,"3"0"0,5 1-227,5 4 1,3 3 250,6 7 0,-6 4 290,-3 0 267,-3 7 0,-4-4 58,-3 7 0,2 7 98,-7 3 1,1 11-268,-6 8 0,1 6-111,-1 9 0,0 0-126,1 0 0,6-6-82,3 1 1,-2-1 15,3 0 1,-1-2-132,5-7 1,0-1-121,0-4 0,5-3-26,-1-6 0,8-1-14,-3 1 1,0-5 68,0-1 0,-4-5 157,5 0 0,-5-2-48,4-2 0,-4 0 15,5 0 1,-5-5-47,5 0 1,-1-6 2,6 1 0,-1 2-73,1-2 0,0 6 110,-1-6 1,1 7 3,-1-2 1,1 3-31,0 2 1,1 0 70,3 0 1,-3 2-21,4 3 1,1 1 19,-2 4 1,2 3-19,-1-3 1,-4 2 11,3 3 1,-2 1-35,-3 4 0,-1-2 18,-3 6 1,1-2-106,-6 3 1,0 2 89,-5-2 0,-7 1-50,-2-2 0,-9 2 29,-2-7 1,-5 5 2,0-4 0,-7-1-122,-2-4 1,0-7-144,5-3 0,0-4-1195,-1-1 1486,1 0 0,0-6 0,0-2 0</inkml:trace>
  <inkml:trace contextRef="#ctx0" brushRef="#br0" timeOffset="4651">4927 190 7569,'0'-29'0,"2"0"232,3 0 1,5 6 393,9 4 1,9 4-613,6 5 0,0-1 40,-5 6 0,0-1-1,0 1 1,2 3 37,3-3 1,-3 4-264,3 1 1,-5 5-91,-5-1 1,4 6-266,-4-5 0,4 5 527,1-5 0,-7-1 0,-1-4 0</inkml:trace>
  <inkml:trace contextRef="#ctx0" brushRef="#br0" timeOffset="4914">6006 278 7569,'-9'0'0,"-1"0"0,7 1-230,-2 4 92,3 3 1,-4 10 78,-4 6 0,-5 2 189,-4 13 1,-9 2 126,-6 7 0,-6 4 353,1 6 1,-2-1-151,3-3-320,-5 2 1,14-10-107,0 2 1,2-4-108,7-5 0,7-5-496,8-10 482,-3-3 0,8-8-1108,0-3 1195,0-4 0,13-19 0,-5-3 0</inkml:trace>
  <inkml:trace contextRef="#ctx0" brushRef="#br0" timeOffset="5101">5613 263 7569,'6'-21'0,"2"5"0,7-4 0,1 9-407,3 1 234,-2 7 0,4-3 55,-7 6 249,-6 0-299,-1 0 144,-7 6 1,0 2 23,0 7 0,-7-1 0,-1 1 0</inkml:trace>
  <inkml:trace contextRef="#ctx0" brushRef="#br0" timeOffset="5308">6167 1050 7569,'-23'8'967,"2"-1"1078,6-7-1741,7 0-454,2 0-413,6 0-223,0-7-212,0 6 998,0-6 0,-7 1 0,-1-2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3.6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494 30 7569,'-14'0'-16,"-1"-5"38,0 0 1,1 0 213,-1 5 1,1-5-42,-1 0 0,-6 0-21,-3 5 1,-1 7 43,-4 3 1,3 3-1,-8 1 0,4 2 2,0 4 0,1 3 11,0 6 1,5 0-88,0 0 0,6 5-12,-2 0 1,9 7-236,1-3 1,7 5 120,-2 0 0,5 6-289,5-1 0,3 1 128,7-5 0,-1-7-54,1-3 1,6 2 94,3-2 0,4-5-147,1-5 0,5-6 134,0 1 1,6-4 53,-1-5 0,-1-4 197,0-6 1,-5 0-56,1 0 1,-3-6 124,-2-4 0,-2-3 12,-2-2 0,0 1-107,-5-1 0,-2 1 16,-9-1 1,3 1 296,-7-1-336,0 0 1,-5 1 79,0-1-175,0 7-18,0 2-145,0 6 1,1 0 132,4 0 0,-3 1-39,2 4 1,3 3 58,-2 7 0,5-1-14,-6 1 1,8 1 20,-3 4 0,9-4-20,2 3 1,6-4-67,-2-5 0,10 1 74,5-6 0,5 4 59,4-4 1,6-1-35,9-9 1,-2-3-7,7-7 1,-6-4-12,1-1 0,-8-6-1,-1 2 0,-7 1 19,1-1 0,-11 0-13,-7-6 1,-3 1 175,-7 0 0,-8 3-49,-7-3 0,-3 3 48,-2-8 0,-8 2-58,-7-2 0,-7 3-44,-12-3 0,-4 0-18,-5 5 1,-6-2 1,0 12 1,-9 6-94,-5 8 1,1 5 102,-11 5 1,4 4-260,-4 11 0,5 4 81,0 10 1,13-3-410,1 3 1,14 2 210,6-2 0,11 1 318,9-1 0,6-3 0,8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4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74 219 7569,'-7'-15'1070,"-3"1"-241,4 6-152,-1 1-482,7 7 0,0 8 58,0 7-116,0 6 1,0 10-11,0 3 1,0 1-101,0 4 0,-4 8-19,-1-3 0,-5 3-133,5-3 1,0-1-204,5 1 1,0-7 143,0-3 0,0-3 47,0-2 1,0-6-39,0-4 183,7-3 0,-6-6-357,4 0 3,3-7 1,-6-3 26,3-10 1,-2-4-234,2-6 1,-3-1 166,2-3 1,-2-3 384,-2 2 0,0-2 0,0-2 0,-2-1 0,-2 1 0,0 0 0,-5 0 0,4 0 0,-5 0 0,7 4 91,-2 1 1,-2 6 468,3-1-6,-1 3 1,5 6 735,0 0-462,0 7-703,0 9 0,6 9-18,4 9 0,3 5 21,1 1 1,3-1-1,2 5 0,4-2-163,6 2 1,0-3-5,0 3 1,5 2-97,0-2 1,0-5-1,-5-5 1,1-6 84,-1 1 0,-2-3 321,-2-1 0,1-2-23,-7-3 0,5-2-6,-4-3 1,-1-4-111,-4 4 1,-6-3-19,1-2 1,-2-2 16,2-3 1,-2 2-80,-3-7 0,-3-1-28,2-8 0,-2-4 80,-2-6 0,0 0-168,0-1 0,-5-5 11,0-4 0,-1-3 59,1-2 0,3-1 15,-3-4 1,-1 2-73,1-6 1,0 6-81,5-2 1,0 9-234,0 1 1,0 6-399,0-1 1,0 5 326,0 5 1,2 3-1120,3 6 1554,-4 7 0,12-5 0,-5 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4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467 103 7569,'-5'-15'604,"1"1"1,-1-1-461,5 1 0,0 4-221,0 0 1,-2 7 115,-3-2 1,-3-1 109,-6 1 0,-1 0-99,0 5 0,-4 0 83,0 0 0,-6 6-12,6 4 1,-7 3 23,2 2 0,-2-1-44,1 1 0,-2 4 14,3 1 0,-2 1 58,1-2 0,-1-1-134,7 6 1,0-1 59,4 1 0,2-1-150,3-4 1,4-2 56,6 2 1,0-1-25,0 1 1,8-4-22,7-1 1,2 1-106,12-5 0,-3 1 89,8-1 1,4 3-56,1-3 0,3 1 90,1-1 1,-4 3 0,0-4 1,-2 4 36,2 2 1,2-1-35,-7 1 0,0 1 5,-5 4 1,-6-4-54,-4 3 1,-3 2-3,-1-1 1,-7 1 24,-3-2 1,-7-3-16,-8 4 0,-1-2 118,-13 1 1,-2-8-65,-8 4 1,-3-4 147,-7 4 1,0-5-95,0-1 0,1-5-216,-1 0 1,-3-2 11,3-2 1,5 0-133,15 0 0,0-6 131,9-4 153,4-3 0,11-8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5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53 7569,'-16'-15'2155,"-4"1"-1694,19-1-258,1 7 0,1 8 65,4 10 1,-3 4-58,-2 6 1,0 4 52,0 10 0,0 8-103,0 7 1,0 6-73,0-2 1,1 4-32,4 1 1,-3-1-112,3-4 0,-2 2 86,2-6 1,-2-5-106,7-5 1,-2-9-360,1 0 0,4-3 181,-3-8 0,1-4-500,-1-5 1,3-7 749,-3 2 0,-4-4 0,1-1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5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569 1 7569,'-22'0'373,"0"0"127,8 0 1,4 0-223,0 0 1,-1 1-73,-8 4 1,1 2-12,-6 2 0,-2 6-65,-8-1 0,-4 1 23,-5 4 0,4 3-18,0-3 0,7 7 0,-3-2 1,6-1-101,5 1 0,3-4-18,6 4 1,2-6-129,4 1 0,-3-3 87,8-1 1,-1 4-31,5 1 0,1-1 68,4-4 1,5-2-112,9-4 0,-1 4 66,6-3 1,2 1-113,8-1 0,2 2 1,3-8 1,8 6 73,-3-5 1,3 6-67,-4-1 0,6-2 45,-1 2 0,1 0-24,-5 4 1,-5 1 82,0-1 1,-7-4-15,2 0 0,-5-1 32,-5 6 0,-4 0 104,-10-1 1,-4 2-10,-6 4 1,-3-4 121,-7 3 1,-3 3 2,-16-3 1,-3 2-101,-12-2 1,-2-2 86,-2 2 0,1-3-47,-7-1 0,7-1-40,-1 1 0,-2-7-281,1-3 0,7-3-400,8-2 1,10 0-561,4 0 1133,4 0 0,1-13 0,1-4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6.0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7810,'-8'0'2055,"2"0"-1723,6 0 1,0 7-150,0 2 1,5 6-3,-1 4 1,6 10-29,-5 10 1,5 3-60,-5 2 0,4 2 112,-4 2 1,2-7-24,-3 2 1,0-4-63,5 0 1,-4-3-87,5-7 1,-2-2-704,2-2 1,1 1 375,-6-7 0,5-4-201,-5-6 1,1-4 492,-1 5 0,3-7 0,7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6.2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73 7569,'6'-15'129,"4"7"40,9 3 1,6-1-68,9 1 0,-4 0 76,4 5 0,-1-5-78,1 0 1,-2 1 19,7 4 0,-2 0-242,2 0 1,7 0 60,-8 0 1,8 0-928,-7 0 988,3-7 0,1 6 0,1-6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4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6384 14813 7569,'-6'-12'158,"2"1"0,3 0 139,1-1 0,0 5 0,0-2 1,0-3-1,0-2 0,0 3 1,0 6-1,1 9 0,2 4-161,0 4 0,1 8 0,-4 3 1,0 2-1,0 5 0,0 3 1,0 2-1,0-1 0,0-2-129,0 0 0,4-3 0,0 0 1,0-1-1,-1-2 0,3-2 1,-1-2-1,1 0-184,0-3 0,-3-1 1,1-4-1,-2 1 0,1-1 1,1-1-1199,-2-2 1,1-1 1374,0-2 0,-1 2 0,3-4 0</inkml:trace>
  <inkml:trace contextRef="#ctx0" brushRef="#br0" timeOffset="1">6853 14961 7569,'0'-11'334,"0"-1"1,1 2-1,1 1 114,2 2 0,1 4 1,-2 1-1,1 6 1,-2 6-1,-1 6-369,-1 6 1,-3-1 0,-4 10 0,-2 2-1,-5 4 1,-2 3 0,-4 3-119,-2 3 1,-1-3-1,0 5 1,0-3 0,2-3-1,1 0 1,2-1 0,1 0-236,3-2 0,2-1 1,0-5-1,2-1 1,2-4-1,5-3 1,1-4-1,2-2-958,0-1 0,0-8 1232,0 1 0,5-2 0,2 2 0</inkml:trace>
  <inkml:trace contextRef="#ctx0" brushRef="#br0" timeOffset="2">6887 15407 7569,'-10'-12'2813,"2"1"-2775,3 5 1,5 11-1,-1 10 1,-2 5-1,-2 3 1,0 1-1,0 3-114,2 3 0,2-2 0,1-1 0,0-3 0,1-3 0,3-1 0,4-5 0,2-3-23,1 0 1,6-6 0,2-2-1,2-4 1,4-4 0,0-5 0,3-5-1,0-5 229,0-2 1,1-2 0,-5 0 0,-4 0 0,-2 0 0,-4-1 0,-3-1-67,-3-2 1,-3-3-1,-5 3 1,0 2-1,-1 1 1,-4 2 0,-7 3-1,-5 5-355,-5 5 1,-1 4 0,-1 6-1,-1 3 1,-3 4 0,0 3-1,1 3 1,4 3-243,3 0 0,6-1 0,-1 3 1,3 1 532,5 2 0,-8-5 0,2 0 0</inkml:trace>
  <inkml:trace contextRef="#ctx0" brushRef="#br0" timeOffset="3">6875 15658 7569,'-11'10'144,"1"-1"1,1-1-1,3 1 1,-1 1-1,2 1 1,0 2 41,3 2 1,-1-1-1,0 5 1,0 3-1,0 2 1,2 4-1,1 0 1,0 1 0,0-1-237,0 0 0,1-3 0,3-5 0,4-1 0,3-1 0,3-3 0,2-5 12,2-3 1,6-3 0,7-6 0,2-1 0,1-6 0,0-5 0,1-4 0,-2-2 250,-3-3 1,0 2-1,-5-5 1,-5 0-1,-2 1 1,-6-3-1,-3-1-189,-5-3 0,-5 0 1,-7 2-1,-7 3 0,-8 5 1,-6 3-1,-7 5 1,-2 5-301,-1 5 0,1 4 1,5 4-1,4 3 0,5 3 1,6 2-1,5 1 276,7 2 0,-2-3 0,2 5 0</inkml:trace>
  <inkml:trace contextRef="#ctx0" brushRef="#br0" timeOffset="4">8337 14801 7569,'-21'-5'841,"3"-2"0,6-3 0,7-2-491,4 1 0,1 7 1,0 6-1,0 10 0,0 4 1,0 6-1,0 3 1,-1 6-1,-2 1-391,0-2 1,-3 2 0,4-4 0,-2 0 0,2 1 0,0-1 0,2 0 0,0-3-369,0-1 1,0-2 0,0-2 0,0-2 0,0-2 0,0-2 0,0-1 0,2-2 408,1 1 0,-1-1 0,3 1 0</inkml:trace>
  <inkml:trace contextRef="#ctx0" brushRef="#br0" timeOffset="5">8680 14824 7569,'0'-11'241,"0"-1"0,1 1 1,3 1-1,2 4 1,1 6 11,-4 6 1,-3 9-1,-3 5 1,-5 7 0,-3 7-1,-5 7 1,-3 3-1,-2 3-251,-2 3 1,-1-2 0,0 5 0,0 1 0,2-2 0,2-4 0,2-4-1,1-3-289,1-2 1,7-2 0,-1-5 0,2-3-1,3-1 287,0-3 0,1-1 0,4-1 0</inkml:trace>
  <inkml:trace contextRef="#ctx0" brushRef="#br0" timeOffset="6">8783 15304 7569,'-12'-5'370,"1"0"0,1-2 0,1 7 0,1 8-177,-1 6 0,-5 4 1,-2 5-1,-1 1 1,1 1-1,2 3 0,2 1 1,5 2-1,3-2-227,3-2 1,2-5 0,3-1-1,5-5 1,5-2 0,5-5-1,4-3 0,3-3 1,3-4 0,6-6 0,-1-5-1,1-5 1,2-4 0,1-4 0,-1-1 141,-1 0 0,-3-2 0,-3 1 0,-5-3 0,-4 0 0,-7-1 0,-5 2 0,-6 0-323,-1 0 1,-5 4-1,-4-2 1,-10 4-1,-8 5 1,-8 7-1,-5 7-185,-3 7 1,-1 7 0,-2 6 0,2 2 0,5 2 0,5 1 0,7-1 399,5-1 0,-2 0 0,4 4 0</inkml:trace>
  <inkml:trace contextRef="#ctx0" brushRef="#br0" timeOffset="7">8771 15487 8486,'-11'0'268,"2"3"0,-1 3 1,-4 0-1,-1 4 0,-3 4 1,0 6-1,-1 6 0,0 3-189,0 0 1,5 4 0,-1-1 0,2 3-1,3 3 1,2-2 0,4-3 0,3-4-334,1-1 1,5 2 0,4-3 0,5-3-1,6-3 1,5-7 0,2-6 204,3-4 1,1-3-1,6-2 1,1-3-1,-1-4 1,0-6-1,0-5 1,-1-3 291,-3-1 0,0 0 0,-7-2 1,-5-4-1,-4-6 0,-6 0 0,-4-1-248,-7 2 1,-10 0-1,-12 0 1,-7 1 0,-9 5-1,-5 7 1,-3 10 0,0 5-1100,0 3 0,6 7 1,4 3 1103,8 4 0,2 0 0,8 0 0</inkml:trace>
  <inkml:trace contextRef="#ctx0" brushRef="#br0" timeOffset="8">11935 15350 7569,'19'-5'81,"-1"-3"0,-1-1 0,1 1 0,1 3 0,-1 2 0,-3-1 0,-2 1 0,-2 2 0,1 2 0,-2 3 0,-3 4 0,-3 2 0,-2 1 0,-2 1 0,0-1 251,0 0-332,0 1 0,5-1 0,1 1 0</inkml:trace>
  <inkml:trace contextRef="#ctx0" brushRef="#br0" timeOffset="9">13899 15258 7569,'-7'-15'620,"-1"0"1,2 2 0,-1 4 0,0 7-973,-3 4 0,-3 1 1,-1 4-1,-1 2 1,2 1-1,4 2 352,5-1 0,8 1 0,2-1 0</inkml:trace>
  <inkml:trace contextRef="#ctx0" brushRef="#br0" timeOffset="10">14436 15258 7569,'-6'-1'-279,"3"-2"0,6 0 279,4 0 0,3-3 0,2-1 0</inkml:trace>
  <inkml:trace contextRef="#ctx0" brushRef="#br0" timeOffset="11">15053 15190 7569,'-17'-17'253,"8"6"0,-1-2 0,4 7 0,3 5 0,1 6-253,-2 3 0,-7 4 0,-7-1 0</inkml:trace>
  <inkml:trace contextRef="#ctx0" brushRef="#br0" timeOffset="12">19690 14767 7569,'11'-16'160,"0"-2"1,2 0-1,1 3 1,3 3 0,-1 5-1,1 3 1,-5 4-1,-2 5 1,-3 7 0,-2 5-1,-3 6 1,-2 4-1,-3 3 1,-5 5 40,-2 3 0,-2-3 1,1 3-1,0-1 1,0 0-1,2 0 0,3-3 1,1-4-489,3-2 0,0-1 0,2-4 1,0-2-1,0 0 287,0-2 0,0-5 0,0 2 0</inkml:trace>
  <inkml:trace contextRef="#ctx0" brushRef="#br0" timeOffset="13">20226 14847 7569,'12'-39'71,"4"8"1,2 3 0,1 11 0,-1 9 0,-3 7 0,-5 5 0,-5 4 201,-3 6 0,-4 5 1,-3 9-1,-7 7 0,-9 5 1,-5 6-1,-4 2 0,-1 3-280,-2 1 1,-5-4 0,0 2 0,1-3 0,2-3 0,4-1 0,2-2 0,2-3-773,5-5 0,1-4 0,6-6 779,1 0 0,6 0 0,3-1 0</inkml:trace>
  <inkml:trace contextRef="#ctx0" brushRef="#br0" timeOffset="14">20386 15201 7569,'-11'-9'183,"-1"-1"0,1 3 1,0 7-1,-1 8 1,-1 8-1,-1 0 1,-2 3-42,-2 3 1,-1-2 0,-4 8 0,2-1-1,3 1 1,5-1 0,6 1 0,2-2-161,2-2 0,8-6 1,7-3-1,7-2 1,6-3-1,5-3 0,5-3 80,3-3 0,-1-6 1,6-4-1,1-3 0,2-5 1,-3-1-1,-2-2 0,-5-1 49,0-2 0,-3-1 1,-3-3-1,-4-3 0,-7-2 1,-8 0-1,-6 2 1,-5-1-368,-4 2 1,-8 6 0,-12 9 0,-9 5 0,-8 5 0,-2 4-1,0 6-191,1 5 0,1 2 1,-1 6-1,4 0 0,3 0 447,1 0 0,4 0 0,2 4 0</inkml:trace>
  <inkml:trace contextRef="#ctx0" brushRef="#br0" timeOffset="15">20318 15441 8058,'-12'5'233,"0"3"0,-4 3 1,-4 4-1,-5 4 0,-4 3 1,-2 2-1,1 3-197,-2 3 0,4 3 1,3 1-1,4 2 1,6 1-1,4 0 1,3-3-1,5-4-280,6-2 1,8 1-1,11-5 1,6-3-1,9-5 1,5-6-1,6-4 333,3-5 0,2-2 0,4-3 0,-1-4 1,-3-3-1,-3-5 0,-5-3 0,-4-3 416,-7-5 0,-6 2 0,-10-7 0,-7-2 0,-9-5 0,-14 0 1,-17 0-462,-17 2 1,14 22 0,-3 2 0,-8 2 0,-2 3 0,-3 3-1,-3 2 1,-4 3 0,-1 3 0,-2 2 0,-1 3-45,-1 1 0,1 3 0,-1 4 0,2 1 0,-56 24 0</inkml:trace>
  <inkml:trace contextRef="#ctx0" brushRef="#br0" timeOffset="16">4249 17120 7569,'-14'-8'99,"1"1"0,4-2 0,3-1 1,4-2-1,5 2 0,5 2 1,2 5-1,1 1 0,-1 4 0,-1 1 1,-2 5 1794,-2 2-1848,3 7 1,-6 0 0,3 8 0,-1 1-1,-1 3 1,0 2 0,-2-1 0,-1 2 0,-1 2-61,-3 4 1,3-2-1,-3 2 1,3-2-1,1-1 1,1 1 0,2-2-1,3-5 2,4-4 0,-1-2 1,8-1-1,-2-2 1,1-2-1,2-3 1,2-3-1,1-4 121,-2 1 1,2 0-1,-2 0 1,3-3-1,1-1 1,1-2 0,1-2-1,2-1-75,-2 0 1,3 0 0,-1 0-1,-1 0 1,1 0 0,0 0 0,-2 0-1,-2 0-625,-4 0 0,1-1 1,-5-2-1,-1-2 591,-1-1 0,-7-2 0,0-3 0</inkml:trace>
  <inkml:trace contextRef="#ctx0" brushRef="#br0" timeOffset="17">4226 17577 7569,'5'-12'146,"-1"-3"0,8 0 0,9 1 0,8 1 0,6 2 1,3-1-1,2 1 0,2 0 0,3-1 0,2 1-73,0-1 0,-6 6 0,-4 2 0,-4 3 0,-5 1 1,-4 0-1,-7 0 0,-3 0-2006,-2 0 1933,-6 0 0,-1 0 0,-5 0 0</inkml:trace>
  <inkml:trace contextRef="#ctx0" brushRef="#br0" timeOffset="18">4066 17188 7569,'11'-26'88,"11"-2"1,15 1-1,15 2 1,-22 14 0,2 0-1,1 1 1,0 0 0,-1 1-1,1 0 1,27-6-182,-1 2 0,-3 3 1,-3 1-1,-4 3 1,-2 1-1,-1 2 0,-2 2 1,-2 1 92,-4 0 0,-2 5 0,-2 1 0</inkml:trace>
  <inkml:trace contextRef="#ctx0" brushRef="#br0" timeOffset="19">5391 17051 7569,'-12'-3'-22,"1"-1"1,-1 1 0,1 3 0,0 4 214,-1 4 0,-3 7 1,-2 5-1,1 4 1,-1 4-1,2 1 1,0 3-1,0 1 22,1 1 0,2 1 1,3-2-1,3-2 1,1 0-1,2-1 1,3-1-1,6-1-111,5 0 0,2-5 0,6 1 0,2-5 0,5-2 0,4-5 1,3-3 74,1-5 0,-3-3 0,-1-1 0,2-1 0,1-3 1,1-5-1,-1-5 0,-2-3-126,-5-1 1,-2-4 0,-2 2 0,-3-5 0,-4-6 0,-3-2 0,-5-1-265,-3 0 1,-3-2-1,-2-2 1,-3-2-1,-5-1 1,-4 3-1,-8 4 1,-4 4-352,-6 8 1,-5 5 0,-4 9 0,1 6 0,-2 4 0,2 7-1,0 5-314,2 5 1,5 7 875,2 0 0,4 6 0,-2-3 0</inkml:trace>
  <inkml:trace contextRef="#ctx0" brushRef="#br0" timeOffset="20">5196 17531 7569,'7'5'213,"3"-4"0,-1 3 0,4-1 0,3-1 0,2 2 0,2 0 0,3 0 80,4-1 0,-3 6 1,2-1-1,0 2 0,-1 3 1,3 1-1,0 1 1,1 0-354,0 2 1,1-5-1,1 4 1,-2-5-1,1-2 1,-2-3 0,-1-1-278,-1-2 0,2-2 0,-2-2 0,1-3 0,0-4 0,-1-3 337,0-4 0,-2-3 0,-1-5 0</inkml:trace>
  <inkml:trace contextRef="#ctx0" brushRef="#br0" timeOffset="21">6213 17257 7569,'-11'-11'333,"0"-1"0,4 1 0,3-1 0,3 1 322,1-1 0,1 9 1,1 5-1,2 10 1,-1 5-537,-2 7 0,-1 1 1,1 5-1,2 2 1,1 1-1,-2 0 0,1-2 1,1 0-233,3 1 1,5-4 0,2-2-1,2-3 1,2-4 0,2-4 0,2-2 136,1-2 1,-1-4 0,3-3 0,1-4-1,5-4 1,2-5 0,1-5 0,0-5 248,0-3 1,1-2-1,-2-2 1,-3-4-1,-3 0 1,-3-2-1,-1-2-218,0-3 0,-6-5 1,-1 3-1,-5-2 1,-3 1-1,-5 3 1,-1 6-1,-2 7-671,0 5 0,0 3 0,0 7 0,0 5-537,0 8 0,1 9 0,3 3 1153,3 2 0,4 1 0,0 4 0</inkml:trace>
  <inkml:trace contextRef="#ctx0" brushRef="#br0" timeOffset="22">7047 17508 7569,'-12'0'547,"2"1"-22,2 3 0,5-4 1,6 2-1,4-6 0,0-4-189,1-5 1,0-2-1,2-5 1,-1 0-1,-2-5 1,1-4 0,-2-4-224,-2-1 0,-3-2 1,-1-2-1,0-3 1,0-4-1,0 1 0,0 1-69,0 1 0,0 1 0,0-1 0,0 5 0,0 6 0,0 4 1,0 4-1,0 4-116,0 4 1,0 9-1,0 7 1,2 10-39,1 11 0,3 6 0,4 9 0,0 3 0,3 6 0,-1 2 1,2 3-1,0 1-70,1 0 1,4-1 0,-2-7 0,1-1 0,1-2 0,-2-3 0,0-5-253,-1-5 0,-4-5 1,1-4-1,-5-4 1,0-2-1,-2-2 432,-2 0 0,-3-4 0,-1-2 0</inkml:trace>
  <inkml:trace contextRef="#ctx0" brushRef="#br0" timeOffset="23">6910 17417 7569,'2'-7'283,"7"2"1,9 2 0,6-1 0,3 1 0,0 2 0,3 0 0,1-2-248,4-1 0,-4 1 0,9 1 0,-2 0 1,0-3-1,-1 0 0,-3-2 0,-4 2-36,-3 0 0,-3-9 0,-1 1 0</inkml:trace>
  <inkml:trace contextRef="#ctx0" brushRef="#br0" timeOffset="24">7663 17006 7569,'-22'-5'1961,"5"-2"-1500,6-4 1,4 7 0,7 7 0,2 9 0,0 9 0,2 5 0,-2 5 0,1 2-390,1 2 0,-3 6 0,3-3 0,-2 0 1,2 0-1,4 0 0,2-1 0,0-2-345,-2 0 1,6-7 0,-2-4 0,5-5-1,3-3 1,2-3 0,2-4 127,3-5 1,-2-3 0,4-1 0,0-1-1,-1-3 1,0-4 0,-3-2 0,0-1-331,-3-1 0,-4-1 1,-3 0 474,-2-3 0,-1-4 0,-1 2 0</inkml:trace>
  <inkml:trace contextRef="#ctx0" brushRef="#br0" timeOffset="25">8280 17017 7569,'-6'-29'822,"2"4"1,3 4-239,1 6 0,0 14 0,0 8 0,-2 10 0,0 6 1,-2 5-1,0 5-521,-1 3 0,3 6 1,-5-2-1,2-1 1,3 2-1,0-2 1,4 0-1,3-3-285,6-5 1,2-3 0,7-5 0,3-1-1,4-3 1,2-5 0,3-4-4,1-2 1,5-6 0,0 1 0,0-5-1,-1-3 1,-1-1 0,-1-3 0,-2-1-562,-5-1 1,1-5-1,-4 1 786,-3 1 0,1-9 0,-6-1 0</inkml:trace>
  <inkml:trace contextRef="#ctx0" brushRef="#br0" timeOffset="26">8931 16960 7569,'-24'-17'1330,"4"5"0,13-1-1039,7 8 0,5 6 1,7 12-1,-1 2 1,2 4-1,1 4 1,2 2-1,2 2-438,2-1 0,2-6 0,1-2 0,0-2 0,0-2 1,-1-3-1,1-3 0,-1-4-294,-3-3 1,2-1 0,-3-1 0,1-3 0,-1-4 0,0-2-1,-2-1 437,1-1 0,2-3 0,-4-1 0,-1-1 0,-3 1 0,-2 2 0,-2 1 0,-2 2 489,-3-1 1,0 5-1,-4 0 1,-3 5-1,-5 7 1,-5 9-210,-3 6 1,-1 8-1,-4 2 1,0 3-1,2 2 1,2-1-1,3 2-344,4 2 1,4-3-1,2 3 1,-1-2 0,2-2-1,-1-1 1,0-3-1555,-3-3 1,2-4 1621,0-4 0,4 3 0,-2-5 0</inkml:trace>
  <inkml:trace contextRef="#ctx0" brushRef="#br0" timeOffset="27">10610 16891 7569,'-30'-5'306,"2"-1"1,5-2 0,9 3-1,7 4 1,6 7 0,1 6-1,0 4 1,0 3 0,1 5-1,2 7 1,1 4 0,-2 5-1,0 0 2580,-2 4-2905,5 0 1,-3 2-1,6-1 1,1 0 0,1-3-1,3-4 1,1-4-87,1-4 0,9-2 0,0-6 1,4-3-1,5-5 0,5-5 0,6-5 1,6-3-7,2-1 1,1-1 0,4-3 0,-1-4-1,-4-2 1,-6-1 0,-8-1 0,-8 1-714,-7-1 0,-5 5 0,-8-1 824,-2-1 0,-8-6 0,-7-3 0</inkml:trace>
  <inkml:trace contextRef="#ctx0" brushRef="#br0" timeOffset="28">11375 16834 7569,'-11'-17'657,"4"3"0,4 11 1,1 11-1,4 9 1,0 9-382,2 4 0,0 5 1,-3 3-1,2 5 0,2 4 1,0 3-1,0 1 0,-1 0-524,1-3 0,-3-2 1,5-4-1,-2-4 1,-3-4-1,1-3 1,-1-6-1,2-5-2580,-1-5 2828,3-2 0,0-6 0,6-2 0</inkml:trace>
  <inkml:trace contextRef="#ctx0" brushRef="#br0" timeOffset="29">11832 16880 8408,'-11'-18'235,"6"8"1,5 11 0,5 10-1,2 6 1,0 5 0,-2 2 0,-3 3-41,-1 3 1,-1 4 0,0 4 0,-1 3 0,-1 1 0,-2 0-1,1 0 1,2-3-329,1-5 0,1-1 0,2-7 1,1-4-1,-1-4 0,1-4 1,1-5-329,2-3 0,0-2 0,5-5 0,0-4 0,4-7 1,3-5-1,2-5 282,2-1 1,0 0 0,0-1 0,0-2 0,-1-5 0,1-2 0,0-1 0,0 1 780,0 3 1,-5 3-1,-4 8 1,-6 4-1,-3 3 39,1 5 1,-5 3 0,1 9 0,-3 6 0,-5 7 0,-3 5 0,-4 2-504,0 2 1,1 5 0,0-2 0,1 3 0,0 0 0,-1-2 0,2-4-346,2 1 0,-1 0 0,6 3 0,0-6 0,3-5 0,4-4 0,5-4 0,5 0-177,5-1 1,4-4 0,3-4 0,5-1-1,2-4 1,1-1 0,2-5-1512,2-2 1895,-8-2 0,13-9 0,-7-3 0</inkml:trace>
  <inkml:trace contextRef="#ctx0" brushRef="#br0" timeOffset="30">12711 17006 7569,'-21'-9'491,"2"-1"0,5-1 0,4 4 0,2 3-72,-1 5 0,-1 6 1,-1 9-1,-1 6 0,1 4 1,-1 4-1,1 1 0,0 2-287,-1 2 0,6-1 0,2 0 0,3 0 0,2-1 1,3-1-1,5-3-277,5-1 1,0-1-1,6-6 1,3-2-1,3-3 1,4-5-1,1-3 1,4-5-260,3-1 0,-5-2 1,3-2-1,1-1 1,-3-5-1,-2-2 1,-5-3 403,-3-2 0,4-3 0,1-5 0</inkml:trace>
  <inkml:trace contextRef="#ctx0" brushRef="#br0" timeOffset="31">12460 17303 7569,'-11'-5'67,"6"-1"0,6-2 1,9 1-1,9 1 0,7 1 1,4-2-1,3 1 12,1-3 0,6 3 1,0-2-1,2 1 1,-1-1-1,-2 0 1,-3 1-1,-3-1-79,-3 1 0,-5-6 0,3-5 0</inkml:trace>
  <inkml:trace contextRef="#ctx0" brushRef="#br0" timeOffset="32">12586 16937 7569,'2'-15'57,"7"0"1,12 1-1,9 1 1,7 3-1,1 1 1,0 1 229,0 0 1,5-1-1,-1 0 1,2 2-1,2 1 1,0 1-1,-1 0 1,0 2 30,-3 2 1,-4 0 0,-6-2 0,-2-1 0,0 2 0,-2 2 0,-4 2-190,-3 2 0,-7 5 1,0 0-1,-4 4 1,-4 5-1,-1 2 1,-2 5-1,-2 3-118,-1 4 1,-1 1 0,-2 2-1,-2 2 1,0 2 0,-1 1-1,1-1 1,0-2-155,2-1 0,2-2 0,1-1 0,0-3 1,1-3-1,3-4 0,4-4 66,2-4 1,5-2-1,1-2 1,3-1-1,4-2 1,4-4 0,3-3-1,6-1-544,5 0 0,-1-1 0,2-3 1,0-4 620,-2-2 0,0-6 0,-6-2 0</inkml:trace>
  <inkml:trace contextRef="#ctx0" brushRef="#br0" timeOffset="33">13808 16846 7569,'-5'-14'1054,"5"4"-765,6 7 1,4 8 0,0 9 0,-1 3-1,0 0 1,3 2 0,2 0 0,1-1-282,1-1 0,2 2 1,5-4-1,0-2 0,1-4 1,2-6-1,5-1 0,1-2-256,-2 0 1,3-2-1,-4-1 1,2-5-1,-2-2 1,0-2-1,-1 1 233,0 0 0,-3-2 0,-4-1 0,-4-1 0,-1 1 0,-6 1 0,-5 2 420,-4-1 1,-3 6 0,-6 2-1,-9 4 1,-7 4 0,-6 5 0,-4 6-213,-4 8 0,3 5 0,1 6 0,5 2 1,3 0-1,2 4 0,4-1 0,1 0-690,1-2 1,4-1 0,0-2 0,4-1 0,4-3 496,1-3 0,-4-8 0,3-2 0</inkml:trace>
  <inkml:trace contextRef="#ctx0" brushRef="#br0" timeOffset="34">16149 16789 7569,'-41'-17'262,"3"1"1,9-2 0,6 6-1,7 7 1,3 4 0,1 1-1,-4 0 1,-3 3 0,-2 3-1,-2 7 1,0 3 0,0 6-1,2 3 1,2 4 0,2 2-97,1-1 1,3 5-1,-1 3 1,4 0-1,3 0 1,2 0 0,3-1-1,2-2-197,4-1 1,6-1 0,8-1 0,2-4 0,5-3 0,3-3-1,5-2 1,3-2-6,2-3 1,5-7 0,-1-4-1,1-3 1,0-2 0,-2-3 0,-2-5-102,-2-5 1,-3-5-1,-4-8 1,-3-3 0,-4-4-1,-5-6 1,-7-4 0,-6-6-37,-3-2 1,-10-1 0,-7-3-1,-12 2 1,-10 3 0,15 27-1,-1 1 1,-3 2 0,-2 3-29,-1 0 1,-1 3 0,-1 3 0,-1 2 0,0 3 0,0 3 0,-28-1 0,5 6 0,7 6 0,6 7 0,8 5 200,6 4 0,9-2 0,3 7 0</inkml:trace>
  <inkml:trace contextRef="#ctx0" brushRef="#br0" timeOffset="35">16629 16846 8293,'-7'-5'227,"2"5"0,7 0 0,0 6 1,3 5-1,0 5 0,0 3 109,-2 2 0,-2 3 1,-1 4-1,1 7 1,2 5-1,1 5 0,0-1 1,1-1-201,2-1 0,3-1 0,3 1 1,2-6-1,4-4 0,3-7 1,1-4-1,1-7-169,3-5 0,1-4 0,3-5 0,-2-2 0,-1-3 0,-1-6 0,-2-7 145,-2-3 1,3-7 0,-9-3 0,1-2 0,-3-2 0,-3-2 0,-3-2-1,-3-2-552,-1-2 0,4-2 1,-1 0-1,0 0 0,1 6 1,-2 7-1,-2 9-1328,-3 6 1,0 5 1767,-2 5 0,0-1 0,0-3 0</inkml:trace>
  <inkml:trace contextRef="#ctx0" brushRef="#br0" timeOffset="36">17679 16789 7569,'0'-19'374,"0"0"1,0 5 0,0 7 0,0 12-2,0 8 0,0 2 0,-1 7 0,-3 5 0,-3 4 0,-3 9 0,-2 4 0,1 5-300,-1 5 0,2 0 0,3 0 0,3-5 1,1-3-1,1-4 0,-2-4-517,1-3 0,2-7 0,2-5 0,2-6 0,1-5 444,-2 0 0,5-6 0,-1-1 0</inkml:trace>
  <inkml:trace contextRef="#ctx0" brushRef="#br0" timeOffset="37">17166 16789 7569,'16'-28'91,"15"9"1,14 1 0,14 8 0,-26 7-1,1 1 1,1 0 0,1 0 0,0-1-1,0 1 1,0-1 0,1 1 47,-1-1 0,1 1 1,-2 0-1,0 0 1,1 1-1,0 1 1,-1-1-1,-1-1 1,-2 0-1,1 0 1,26 0-1,-4 0-139,-6 2 0,-2 0 0,-1 0 0</inkml:trace>
  <inkml:trace contextRef="#ctx0" brushRef="#br0" timeOffset="38">18616 16800 7569,'6'-15'181,"-2"0"0,-3 1 0,-2 2 0,-4 5 49,-6 3 1,-6 4-1,-6 4 1,-1 5 0,-2 3-1,-6 5 1,-4 2 0,-2 4-1,1 3-89,2 3 1,2 2-1,2 4 1,5 2-1,2 1 1,3-1 0,5-1-177,4-2 1,9 0 0,0-1 0,7-2 0,7-5 0,7-2 0,4-2 0,2-3 4,2-4 1,0-3 0,4-5 0,2-3 0,0-3 0,-1-1 0,-1 0 115,-2 0 1,-2-1-1,-4-3 1,-3-3-1,-3-4 1,0-1 0,-2-2-1,-3-1 204,-2 1 0,-3-3 0,2 2 0,-4 1-254,-3 1 0,-1 8 0,-1 5 0,-3 8 0,-4 4 0,-2 5 0,0 1-136,2 2 1,3 2 0,5 0 0,3 1 0,3-1 0,7-2 0,5-2 44,6-2 1,0 0 0,7-5 0,4-1 0,3-2 0,2-4 0,4-3 0,0-1 161,2 0 0,-2-5 0,-1-3 0,-2-3 0,-3-4 0,-4-4 0,-3-3 84,-3-1 1,-7-6-1,-6-4 1,-3-5-1,-5-1 1,-4-2-1,-8 2 1,-10-1-313,-11 3 1,-11 4 0,-7 7 0,-7 7 0,-5 6 0,1 5 0,1 6-437,3 4 0,3 6 0,6 7 0,6 4 0,4 3 1,5 1 556,3 0 0,1-1 0,0 1 0</inkml:trace>
  <inkml:trace contextRef="#ctx0" brushRef="#br0" timeOffset="39">19450 16926 7569,'0'-23'562,"0"5"0,1 3 0,2 6 1,0 9-1,0 13 0,-2 10 0,-2 7 1,-2 4-416,0 4 1,-6 3 0,2 3 0,0-1 0,0-2 0,2 0 0,3-3 0,0-1-1,4-6-173,2-2 0,-2-3 1,4-7-1,1-4 1,-2-2 180,0-2 1,-1-6 0,-4-6 0,0-8 0,-2-6-188,-1-3 0,-2-6 1,-4-6-1,2-3 0,1-2 1,1 0-1,-1-2 6,-1-1 1,5-5-1,-2 2 1,3 1 0,1 2-1,0 3 1,0 5 0,1 4 123,3 6 1,-3 7 0,3 8 0,-3 4-1,-1 7-219,0 7 1,4 5-1,1 5 1,1 0 0,3-1-1,3 1 1,2 0 0,2 0-116,2 0 1,1-5 0,4-3 0,0-4 0,-1-3-1,1-4 1,0-3 280,0-1 0,4-5 0,0-4 0,1-4 1,2-3-1,-1-1 0,2-1 0,1 1 120,-1-4 1,2 0 0,-3-3 0,2-2 0,-2 0 0,-3 0 0,-3 2 0,-2 3-25,-3 2 1,-7 6-1,-8 9-206,-6 7 0,-7 9 1,-15 18-1,-2 1 1,-2 6-1,0 1 1,2 3-1,3-1-100,3 3 0,7 1 1,0-1-1,6-3 1,2 1-1,3-3 1,5-1-1126,4-4 0,5-8 1290,3-2 0,3 0 0,5-5 0</inkml:trace>
  <inkml:trace contextRef="#ctx0" brushRef="#br0" timeOffset="40">20306 16983 7569,'2'-45'962,"1"5"1,5 7-1,1 9-474,-2 7 0,-1 12 1,-6 9-1,0 11 0,-2 9 1,-2 7-1,-3 3 0,-3 4-462,-2 4 1,1-1 0,1 0-1,2 1 1,4-1 0,3-3-1,2-4 1,3-3-255,4-5 0,8-3 0,6-4 0,6-4 1,3-2-1,6-3 0,1-2-261,2-4 1,3-3-1,-3-1 1,1 0-1,-4 0 1,-4-3 488,-3-4 0,1-6 0,3-10 0</inkml:trace>
  <inkml:trace contextRef="#ctx0" brushRef="#br0" timeOffset="41">20192 17177 7569,'12'-10'96,"1"3"0,7-5 1,5 4-1,5 3 1,3 3-1,3 0 1,1 2-86,2 0 1,-2 0 0,3 0-1,0 0 1,-3 0 0,-3 0-12,-4 0 0,-7-5 0,-6-1 0</inkml:trace>
  <inkml:trace contextRef="#ctx0" brushRef="#br0" timeOffset="42">20386 16846 7569,'2'-15'153,"3"1"0,6 3 1,7 6-1,5 4 1,2 1-1,3 0 0,1 0-111,3 0 0,5 0 0,3 0 0,5 1 0,4 2-42,2 1 0,5 5 0,-4-3 0</inkml:trace>
  <inkml:trace contextRef="#ctx0" brushRef="#br0" timeOffset="43">21380 16720 7569,'0'-23'2033,"-3"7"-1595,-4 4 0,-7 7 1,-15 10-1,-8 6 0,-9 4 1,-5 3-1,-3 2 0,-1 0-423,2-1 1,5 1 0,8-3 0,9-1 0,5 1 0,8-2 0,6 0-1,4 2-205,4 1 1,13-3-1,8 4 1,9 1 0,11 2-1,9-1 1,3 0-59,2-2 1,4 0-1,-3 4 1,-2-1-1,-3 1 1,-5 0-1,-4 0 1,-3 0 174,-4 0 0,-10-2 0,-2 0 1,-7-4-1,-4 1 0,-4-1 1,-5 0 284,-7 1 1,-15 0-1,-18 2 1,-11-2 0,20-9-1,-2-2 1,-4 1 0,-2-2-1,-5 1 1,0-1-1,-3 0 1,-1-2-64,0 0 1,1 0-1,2 1 1,1-1-150,5-2 0,0 0 0,0 2 0,1 0 0,-36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6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 7569,'-8'-6'1164,"1"4"-485,7-4-235,0 6-165,0 0 0,5 1 64,0 4 1,0 10 60,-5 9 0,0 7-93,0 8 0,5 0-217,0 9 0,-1 4 56,-4 2 0,0-3-139,0 3 0,0-7-81,0 1 0,2-2-155,3-3 0,-2 0 90,7-5 1,-5-4-43,4-9 0,-4 1 107,5-7 1,-5 1 18,5-6 1,-7-4 190,2 0 2,3-7-34,-7 3-69,6-6 1,-6 0 85,4 0 0,-1 0-136,5 0 0,1-5-10,5 1 1,-1-3-66,1 2 1,4 2 61,1-7 0,4 7-210,-5-2 0,6 4 56,-6 1 0,7-5-50,-2 0 1,-3 0-26,-1 5 1,1 0-29,-2 0 0,1 0 11,-6 0 0,1 0-485,-1 0 98,1 0 1,-2-2 656,-3-2 0,-4-5 0,-6-5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6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28 117 7569,'-10'-6'0,"1"-4"0,5-3 595,0-2-481,15 7 0,-1 0-51,9 3 0,4 4 4,1-4 0,4-2-23,1 2 0,5-4 154,0 4 1,9 0 3,-4 5-142,7 0 0,-16 0-176,4 0 0,-4 0-158,-6 0 1,2 0-1013,-7 0 1286,1 0 0,-6-7 0,1-1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7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0 132 7569,'0'-15'0,"7"1"878,2-1-501,11 7 1,7 0-241,7 3 1,0 3-357,-5-2 0,5-3-254,0 2 346,7 0 1,-4 5-83,7 0 1,-5-5-138,0 1 1,0-1 117,4 5 1,-5-2 227,-4-3 0,-4-3 0,-1-6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7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7569,'8'6'520,"-2"-4"-220,-6 4-150,0 1 1,0 1 313,0 6-255,0 7 0,0 2-67,0 6 0,0 7-72,0 3 1,0 4 227,0 6-468,0 3 173,0 6 0,0 0-182,0 1 0,-1-6 108,-4 1 0,3-7-437,-3 1 1,4-9 179,1-5 1,0-10 28,0-4 0,5-4 5,-1-1 1,1-6 293,-5 1 0,7-7 0,1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7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0 408 7569,'2'-8'0,"3"3"0,-2 4-100,7 1 0,0 0-265,4 0 1,1 1 380,-1 4 0,6 8 295,-1 6 1,7 7-35,-2-1 1,4 4-123,1 5 1,-1-3-80,-4 3 0,3-4-59,-2 0 1,2-3-4,2-3 1,5-1 52,0-3 0,0-6-51,-4 1 1,-1-2 75,0-8 0,0 4 118,0-4 1,-5 0 15,1-5 0,-7 0 19,1 0 9,-3 0 1,-6-2-13,0-3 1,-7-3 42,2-6 1,-4-1-60,-1 1 0,-6-6 19,-4 1 0,2-7-36,-2 2 1,1-6 5,-6-4 0,2 2-151,3-7 1,-3 0 74,4-5 0,1 1-317,-2-1 0,7 0 60,-2 1 1,-2-1-82,2 0 0,1 5-41,4 0 1,0 12-266,0-2 0,0 9 108,0 1 0,0 7-721,0 3-299,0 5 589,0-2 828,6 19 0,-4-3 0,4 11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8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29 7569,'-8'-14'1544,"1"6"-1341,14 1-119,-6 7 1,8 8 513,-5 7-350,-2 6 1,5 15-23,-7 3 0,0 9-26,0 6 0,0 1 54,0-2 0,0 4-82,0-4 0,0-3-260,0-1 1,6-5-47,4-5 0,-2-4-75,2-6 1,-1-6-9,6-3 1,-1-6-586,1-4 464,6-4 0,-5-6-215,4 0 1,-4-1-4,-2-4 1,-5-3 555,-5-7 0,-2-6 0,-2-2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08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8027,'21'-15'1030,"8"1"-228,10-1 1,14 7-346,6 3 0,7-1-188,-3 1 1,7-7-88,-2 3 1,3-3-12,2 3 0,-8-3-265,-7 7 0,-3-4-387,-11 4 1,-3-2-138,-12 2 1,-2 2 617,-2-7 0,-4 1 0,-7-6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2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59 263 7602,'0'-10'719,"0"1"-391,0 5 0,0-4 88,0 3-233,7 4 1,-4-6-64,7 7 1,-6 2 83,6 3 1,-2 0-34,2 9 0,3-1 3,-3 12 1,3-1 8,1 5 1,-4 0-58,0 0 1,-1 7-46,6 3 1,-2 3-76,-3 2 1,1-1 76,-6 1 1,5 5-105,-6-1 0,1 6-16,-5-6 0,5 6-18,0-6 1,1-4 68,-1-5 1,2-7-16,2 2 0,4-3-30,-3-2 0,3-4-102,2-1 1,-6-6-106,1 1 0,-7-7 88,2-3 1,2-4-1004,-2 5 606,-1-7 0,-5 4-839,-4-7 1386,-3 0 0,-13-7 0,-2-1 0</inkml:trace>
  <inkml:trace contextRef="#ctx0" brushRef="#br0" timeOffset="370">45 394 7569,'-15'-29'93,"0"0"0,7 6 106,3 4 1,4 3-17,1 1 0,6 1 24,4-1 0,3 0-111,2 1 0,6 1 56,3 3 0,3-1 19,3 6 1,-1-2-14,0 3 1,7 2-12,2-3 0,5 4-50,0 1 0,6 1-101,-1 4 0,6-2 8,-5 7 0,-6 0-132,-4 4 1,-8 6-1,-2-1 0,-1 2 57,-9-1 1,-4-3-95,-6 8 1,-5-1-15,0 5 1,-4 0-16,-4 0 0,-6 1 17,-10-1 1,-2 0-93,-7 0 1,-5 0 97,0 0 1,-7 1-58,2-1 0,2-7 178,-2-2 0,5-6-78,-5-4 0,12 1 22,-3-6 0,11 0-204,0-5 75,2 0 235,9 0 0,-5-6 0,5-2 0</inkml:trace>
  <inkml:trace contextRef="#ctx0" brushRef="#br0" timeOffset="774">1211 103 7569,'0'-15'-114,"0"7"612,0-5 754,0 12-722,0-6-313,-7 1 0,-1 4 45,-6-3 1,-1 8-24,0 2 1,1 8-54,-1 2 1,1 1 22,-1 8 0,1 1-191,-1 4 0,0 6 110,1 4 0,-6 3-78,1 2 0,-5 6-92,4 4 0,-4 7-30,5 2 0,-1 2 85,5-2 1,3-3-81,2 3 1,-2-3 81,8-1-613,-1-1 478,5 0 1,1-1-70,4-4 0,3-4 107,7-10 0,4-3 66,1-7 0,6 0-90,-2 0 1,-1-6 0,1-4 0,-1-3 26,1-1-247,3-7 82,-10 5 0,9-11-274,-7 2 1,0 0 517,-4 1 0,0-4 0,-1 6 0</inkml:trace>
  <inkml:trace contextRef="#ctx0" brushRef="#br0" timeOffset="1084">1371 598 7569,'0'-9'181,"0"-1"99,0 7 0,-1-4 153,-4 7-125,3 0 0,-9 12-128,6 2 1,-2 10-1,2 1 1,2 9-12,-6 5 1,5 4 10,-1 6 1,4-5-1,1-1 0,0 4-304,0-8 1,0 5-17,0-10 1,5-2 14,0-7 1,4 1-379,-4-7-725,6 1 609,-2-6 619,5-6 0,1-1 0,-1-7 0</inkml:trace>
  <inkml:trace contextRef="#ctx0" brushRef="#br0" timeOffset="1325">919 642 7569,'0'-23'661,"0"-2"-496,0 5 1,8 1 312,7 4 1,6 1-126,8-1 1,0 5-328,0 1 0,5 0 38,0 0 0,10-4 98,-5 3 0,6 2-48,-6-2 0,8 7 4,2-2 0,4-1-344,-4 1 0,-2 0 150,-8 5 1,-4 0-703,-5 0 1,-8 0 115,-2 0 0,-4 0 662,-2 0 0,1 6 0,0 2 0</inkml:trace>
  <inkml:trace contextRef="#ctx0" brushRef="#br0" timeOffset="1698">1750 540 7569,'-14'0'250,"5"0"-91,3 0 1,6 2 274,0 3 0,5-2-84,0 7-242,0-1 0,-1 11 69,1-1 0,5 9 27,-5 1 1,0 2-101,-5 7 0,1-4-107,4 5 0,-3-1 32,3 0 1,-4 3 48,-1-7 0,5 0-119,0-5 1,6 0-17,-1 0 0,3-6 56,2-3 0,1-6 12,3-4 0,2 1-6,4-6 1,5 0-11,-5-5 1,5-5 0,-5 0 0,2-6 34,2 1 1,-1-8-2,-4-1 1,-3-5 5,-6 4 1,-2-6 6,-3 2 0,1-4-2,-6-1 1,0 0-27,-5 0 0,0-5 5,0 0 0,0-2-98,0 2 0,-2 4-179,-3-4 0,2 4-261,-7 6 0,5-2-19,-4 7 111,-1-1 0,-3 11-47,3-1 474,4 7 0,-1-4 0,-1 7 0</inkml:trace>
  <inkml:trace contextRef="#ctx0" brushRef="#br0" timeOffset="2039">2450 555 7569,'0'-17'0,"0"-2"0,1 3-641,4-4 332,3 4 1,5 7 934,-3-1-101,3 0-153,-11 2 0,6 0 710,-3 3-73,-4 3-656,6-4 0,-7 12-40,0 4 0,0 5-79,0 4 1,5 4-148,-1 6 0,8 0 32,-2 0 1,-2 5 31,1 0 1,1 2-28,5-2 0,-1-3-98,1 3 0,-1-3-245,1-2 1,0 0 144,-1 0 0,6-5-320,-1 1 0,0-8 176,-4 3 0,0-4-249,-1-1 0,-1-6-309,-3 1-104,3-7-63,-12 4-133,6-7 1076,-7 0 0,0 0 0,0 0 0</inkml:trace>
  <inkml:trace contextRef="#ctx0" brushRef="#br0" timeOffset="2296">2800 584 7569,'0'-23'0,"-5"2"129,0 7 0,2-1 372,8 0-219,3 1 191,6-1 26,-6 7-351,-1 2 0,-7 14 17,0 6 1,-2 7-63,-3 9 1,-4 5-133,-11 4 0,-2 3 143,-8 2 0,0-5-251,-4 0 0,3 0-86,-3 4 0,-2-1-45,2-3 0,7 2 23,7-7 0,4-5 31,1-5 0,2-6-644,4 1 411,2-2 447,7-3 0,7-6 0,1-1 0</inkml:trace>
  <inkml:trace contextRef="#ctx0" brushRef="#br0" timeOffset="2681">2814 132 7569,'8'-29'0,"-1"4"45,-7 1 0,0 11 263,0-1-45,6 9 0,-4-3 611,3 3 90,-4 3-619,-1-4 0,0 7 251,0 4-379,0-3 1,0 11 42,0-3 1,5 2-111,0 3 0,11 4-12,-1 1 1,4 7 68,1 3 0,1 0 0,3 9 1,4 0-118,-4 5 0,4 1 105,1 4 0,-5-4-258,0 4 0,-4 1 49,4-1 1,-6-1-23,1-4 1,-7 4-116,-3 1 0,-5 0-117,0-6 0,-2 1 51,-2 0 1,-2 0-131,-2-1 0,-5-1-197,-5-3 1,-6 2 173,1-7 1,0-5-392,4-5 0,0-6 312,1 2 0,6-9-765,3-1 1214,3-7 0,2 3 0,0-6 0</inkml:trace>
  <inkml:trace contextRef="#ctx0" brushRef="#br0" timeOffset="3015">3718 584 7569,'-13'-2'599,"3"-3"-225,4 4 863,6-12-793,0 11 0,2-4 104,2 6-419,5-7 0,5 1-207,1-4 0,-1 2 95,1 3 1,4 3-172,1-2 0,1-3-20,-2 2 0,-3 0-22,4 5 0,-4 0 5,-1 0 1,-1 0-232,1 0 0,-5 0-474,-1 0-169,-6 0 1065,4 0 0,-7 0 0,0 0 0</inkml:trace>
  <inkml:trace contextRef="#ctx0" brushRef="#br0" timeOffset="3201">3543 803 7569,'-8'0'1127,"15"0"1,9 0-276,13 0-549,0-7 0,7 4-96,3-7 0,3 2-187,1-2 0,1-3-77,0 4 1,-5 2 118,0 2 1,-7 4-191,2 1 1,-5-5 166,-4 0 1,-9 0-40,-7 5 0,1 0 0,5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6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7569,'0'-14'203,"0"-1"452,0 0-297,0 1 24,0-1 119,6 7-134,-4 2-277,5 6 0,-7 6 62,0 4 0,0 9 19,0 6 1,1 4-32,4 5 0,-2 1-113,7 4 0,-2 8 72,2-3 0,3 5-14,-3-1 1,1-3-41,-1 4 1,1-5 30,-6-5 1,4 1-112,-4-6 0,2 5 84,-2-5 0,-4 0-345,4-5 1,2-4 78,-2-1 0,1-1-29,-1 1 1,-4-3-70,4-7 0,-3-4-848,-2 0-416,6 0 1579,-4-2 0,5-2 0,-7-6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6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86 146 7569,'-7'-14'0,"6"-1"912,-4 1-340,3-1 121,2 0-328,7 7-416,-6 2 0,6 14 98,-7 7 0,-7 6-50,-2 8 1,-3 2 60,3 3 0,-4-2-68,3 7 0,3-2-16,3 2 1,-3-2 67,2-3 1,2-3-136,8 3 1,0-5-17,9-5 1,-2 2 66,7-6 1,4-6-15,1-4 0,8-7-122,2 2 1,5-3-6,-5-2 0,2-7 78,-2-2 0,-3-4-24,3-2 1,-10-4 49,-4-1 0,-6-1 86,-4 2 0,1-4-43,-6-6 1,-2 0 91,-8 0 1,-3-5-79,-6 0 0,-2-7 125,-4 2 0,4 4-111,-4 1 1,-1 0 11,2 4 0,-5 0-106,4 10 1,-4 2 56,5 9 1,-6-3-89,6 7 0,-6 1 25,6 4 0,-5 1-134,4 4 0,-1 3 45,2 7 197,9-1 0,-16 1 0,10-1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7T02:25:20.4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4397 7344 7569,'-18'0'48,"2"0"0,6 1 1,2 3-1,5 3 1,6 3-1,5 3 1,2 1-1,1 3 1,-1 0-1,-1 5 1,-1 2-1,2 3 97,4-2 0,-1-1 0,2-1 0,-1 0 1,0 0-1,1 0 0,-1-2 0,0-1 0,0-2-80,1-1 0,0-2 0,-3-4 0,-2 1 0,-1-1 0,-2-1 0,1-1 0,0-1-1751,-1 1 1686,-4-4 0,7 5 0,-4-4 0</inkml:trace>
  <inkml:trace contextRef="#ctx0" brushRef="#br0" timeOffset="1">5059 7481 7569,'-7'0'45,"0"1"0,2 3 1,4 3-1,2 4 1,3 0-1,-1 0 1,-2 2-1,-1 2 0,0 4 1,-1 3-1,-3 1 74,-4 0 0,-2 1 1,-1 1-1,-1 3 0,0 1 1,-2 2-1,-3-1 1,-1 1-1,-2-1-208,-1-1 1,-2 4 0,1-2 0,2 2 0,2 0 0,2-2 0,2-1 0,1-3-270,2-1 1,3-2 0,2-3 0,0 0 357,4-2 0,1-5 0,1 2 0</inkml:trace>
  <inkml:trace contextRef="#ctx0" brushRef="#br0" timeOffset="2">5014 7915 7569,'-23'-5'314,"1"0"1,3-3 0,4 5 0,4 6 0,3 5 0,3 3 0,1 3-442,0 1 1,-1 5 0,3 1-1,-3 3 1,0 2 0,0 1 0,2 0-1,2-1 1,1 0 99,0-2 0,1-3 0,3-1 0,5-5 0,3-3 1,5-1-1,1-4 88,2-3 1,7-3 0,3-2 0,4-4 0,3-6 0,2-7 0,1-4 0,-1-2-173,-2-3 0,-7 2 1,-3-4-1,-4 0 1,-4-1-1,-5 0 1,-5 0 38,-5-1 1,-4 6 0,-4-2 0,-4 3 0,-3 2-1,-5 5 1,-3 5 0,-2 6 66,-2 1 0,0 5 1,2-1-1,0 4 1,4 4-1,0 2 1,3 2-194,1 4 1,2-1-1,0 4 198,-1-2 0,-4 5 0,-2-3 0</inkml:trace>
  <inkml:trace contextRef="#ctx0" brushRef="#br0" timeOffset="3">5174 8097 7569,'-5'12'197,"-2"-5"0,-4 1 0,-1 1 0,1 1 0,0 1 0,0 1-259,4-1 1,-3 5-1,3 0 1,0 2-1,0 3 1,1 5-1,0 3 1,-3 3 60,-1 2 0,-1-6 0,4 5 0,3-3 0,3-2 1,1 0-1,0-2 0,0-2 44,0-2 1,6-4-1,4-4 1,5-4-1,3-3 1,3-2-1,0-3 7,2 0 0,5-7 0,2-4 0,3-7 0,2-6 1,-2-8-1,-2-3 0,-3-1-39,-4 0 1,-3 0 0,-11-1 0,-3 2 0,-5 0 0,-9 2 0,-8-1 27,-5 4 1,-9 4-1,-6 6 1,-5 7-1,-5 7 1,0 8-1,0 6 1,3 6-183,4 6 1,4-2 0,5 7 0,6-3 142,7-1 0,3-5 0,1-2 0</inkml:trace>
  <inkml:trace contextRef="#ctx0" brushRef="#br0" timeOffset="4">6259 7389 7569,'-17'-11'161,"6"-2"1,-2-1-1,5-1 1,2 2-1,1 3 1,0 5-1,2 4 1,2 7-1,1 7 1,0 6 0,1 2-23,3 2 0,-3 5 0,3 3 0,-2 3 0,-1 3 0,1 0 0,2-2 0,-1-2-286,-2-1 1,-1 2-1,0-6 1,0-1-1,0-1 1,0-3 0,0 0-1,0-4-771,0-1 1,0-3 917,0-4 0,5 1 0,1-1 0</inkml:trace>
  <inkml:trace contextRef="#ctx0" brushRef="#br0" timeOffset="5">6693 7355 7569,'-12'0'142,"2"-3"1,2 3-1,5 7 1,1 6 0,1 6-236,-3 2 0,-2 3 0,-5 3 0,-2 5 0,-2 4 0,-4 5 0,-4 1 0,-3-1 285,0-2 1,3 4 0,4-2-1,-1-1 1,-1 0 0,2-4-1,4 0 1,2-4-231,2-3 1,-1-3 0,1-3 0,1 0-1,1-1 1,3-3 0,-1-4 0,2-2 37,0-2 0,-4 0 0,3 1 0</inkml:trace>
  <inkml:trace contextRef="#ctx0" brushRef="#br0" timeOffset="6">6750 7880 7569,'-12'0'1423,"2"-5"-1419,3-2 0,0 2 0,5 2 0,-3 6 0,-2 4 0,-2 5 1,-1 3-1,-1 4 15,-1 3 1,5 4 0,0 1 0,1-1 0,1 1 0,0 0-1,4-2 1,2-1-30,3-1 0,8-5 0,0-3 0,2-2 0,2-3 0,3-2 0,3-5 16,1-1 0,5-9 0,2-3 1,2-6-1,0-5 0,-2-3 1,0-1-1,0-3 4,-4-3 0,-3 0 0,-4-2 0,-5 1 0,-5-1 1,-5 1-1,-4 1-118,-4 1 1,-7 2 0,-8 7 0,-4 2 0,-4 5-1,-2 5 1,-2 5 0,1 5-148,-2 7 0,4 1 1,2 10-1,2 0 1,1 1-1,0 2 1,1 3 254,3 3 0,-1-1 0,3 2 0,1 0 0,-1-1 0,5 0 0,2-3 0,3-2-43,2-4 0,1 2 0,4-6 0,2-2 0,0-3 0,3-4 224,2-1 0,-4 3 1,5-3-1,0 1 1,-2 3-1,-1 1 1,-1 2 9,0-1 1,0 0-1,-4 2 1,0 2 0,0 4-1,0 4 1,0 3-1,0 0-107,0 0 1,0 0 0,0 0 0,0-3-1,1-1 1,3-3 0,2-1-141,0-4 0,4-1 1,-1-3-1,4-1 1,4-3-1,0-1 1,4-2-1,0-3 182,2-4 1,0-2 0,0-7 0,0-2-1,-1-3 1,0-1 0,-3 0-90,-4-1 1,-7-2 0,-4 0 0,-3 2 0,-2 1 0,-4-1 0,-7-2 0,-6-1-83,-3 1 1,-6 4-1,-2 3 1,-3 2-1,-3 1 1,0 2 0,2 3-255,3 3 1,6 3 0,1 2 0,8 3 298,6 3 0,-1 3 0,3 2 0</inkml:trace>
  <inkml:trace contextRef="#ctx0" brushRef="#br0" timeOffset="7">8200 7207 7569,'-6'-18'230,"-3"5"0,4 7 0,0 2 0,0 5 0,1 7 0,0 7 1,-1 7-1,0 6 0,-1 3 0,1 5 0,-1 1 0,3 2-246,-2 3 0,2 4 0,-3 2 1,1 1-1,1-1 0,0-2 0,-1-4 1,0-4-233,0-2 0,1-3 1,4-4-1,0-5 1,1-5-1,3-3 1,4-3 247,2-4 0,6-4 0,2-5 0</inkml:trace>
  <inkml:trace contextRef="#ctx0" brushRef="#br0" timeOffset="8">8805 7275 7569,'-6'-18'272,"-3"4"0,5 11 0,2 6 0,1 8 0,-1 5-306,-1 7 1,-5 5-1,-7 7 1,-6 3-1,-3 3 1,-2 1-1,-1 0 1,0 1 229,1 1 0,-5 6 0,5 1 0,-1 1 0,-1 1 0,-1-2 0,0-4 0,2-6-443,3-1 0,1-3 1,1-6-1,2-3 1,2-2-1,2-6 1,3-2-2073,4-4 2319,-1-2 0,9-5 0,-4-2 0</inkml:trace>
  <inkml:trace contextRef="#ctx0" brushRef="#br0" timeOffset="9">8657 7892 7569,'-5'-15'592,"-1"-1"0,1 4 0,5 3-704,6 5 1,-1 8 0,-1 5 0,-3 5 0,-1 5 0,-1 4 0,-3 3-1,-4 5 242,-2 2 0,-1 5 0,-1 0 0,2-3 0,3-2 0,3-2 0,2-1-78,2-1 0,6-2 0,2-8 0,6-4 0,5-3 0,4-5 0,4-3 0,3-4-105,3-4 1,2-7 0,-1-9 0,-1-6 0,-1-4 0,-3-3 0,-3 0 42,-4 2 0,-4-7 0,-8 1 1,-2-3-1,-5-1 0,-3 1 0,-5 0 1,-5 1-12,-4 2 1,-6 7 0,1 4 0,-3 6 0,-2 6 0,-1 5 0,-3 5-204,-1 3 1,2 7 0,-2 5 0,0 4-1,1 3 1,0 2 0,2 1 0,2 4-428,1 1 1,2 0 650,2 4 0,-3 1 0,5 3 0</inkml:trace>
  <inkml:trace contextRef="#ctx0" brushRef="#br0" timeOffset="10">8520 8223 7569,'0'11'30,"-5"1"1,-1-1 0,-1 1 0,3-1 0,3 1 0,1-1-75,0 0 0,0 2 1,0 2-1,0 4 1,0 4-1,-1 3 1,-3 1-1,-2 4 72,-1 4 1,-2 0 0,6 2 0,0-4 0,2-4 0,1-1 0,0-4 0,1-3 138,3-2 1,4-6 0,6 0-1,2-6 1,2-2 0,2-2 0,2-2-85,0-1 0,3-9 0,0-3 0,3-6 0,1-6 0,2-4 0,-1-3 0,-1 0-32,-1-5 0,-6 2 0,-7-4 0,-4 2 1,-3 2-1,-7 1 0,-7 3 19,-9 3 0,-12 4 1,-9 4-1,-11 5 1,-11 6-1,24 8 0,-2 2 1,-1 2-1,-1 2-190,0 2 1,-1 2 119,1 2 0,0 2 0,1 0 0,0 1 0,-38 20 0</inkml:trace>
  <inkml:trace contextRef="#ctx0" brushRef="#br0" timeOffset="11">20283 6384 7569,'-10'-7'29,"3"-1"1,2-1 0,1-1 0,0-1 0,1-1 0,2 1 0,1-2 0,1-1 0,2-2 0,2-1 0,3-1 0,3 1 0,3-4 0,1 0 0,2-1 46,2 3 0,1-1 1,0 5-1,-1 1 1,2 2-1,0 5 1,1 1-1,-2 3 1,-2-1-1,-2 1-131,-2 2 1,3 5 0,-2 1 0,0 1 0,1 3 0,-1 3 0,-1 2-1,-1 1 17,-2-1 1,-1 4 0,-1-1 0,-3 4-1,-1-1 1,-2 1 0,-2 0 0,-2 0 41,-3 1 0,-2-1 0,-6 0 0,2-3 1,1-2-1,2-2 0,-2-3 0,0-2 92,1-1 1,-2-6-1,3 2-58,-4-2 0,5-4 0,4 0 0,5-3 1,7-2-1,6 0 0,1-1-45,4 0 0,4 5 1,2-4-1,-1 2 0,1 3 1,0 0-1,-2 2 33,-1 0 1,-1 4-1,1 1 1,2 2-1,0 2 1,-2 1-1,-2 1 1,-3 1 26,1-1 0,-2 5 0,0 2 0,-3 1 1,-4-1-1,-3 1 0,-3 0-39,-2 1 1,-3 4 0,-4-4 0,-5 0-1,-5 0 1,-6-1 0,-4 0 0,-4-1 53,-2-3 0,4-2 0,-3-3 0,1-2 0,1-5 0,0-1 0,1-2-173,0 0 1,-2 0-1,2 0 1,0 0 0,4 0-1,1 1 1,4 3 0,0 2-548,3 0 0,5 6 0,3-2 652,1 4 0,-4 1 0,3-3 0</inkml:trace>
  <inkml:trace contextRef="#ctx0" brushRef="#br0" timeOffset="12">21505 6213 7569,'0'-11'6,"0"-1"0,0 1 0,2 1 1,2 2-1,2 5 0,0 7 1,-2 6-1,-3 7 0,-1 3 0,0 7 1,-1 3-1,-3 7 250,-3 2 0,-4 7 1,-1 4-1,-3-1 0,-4 2 1,-3 2-1,-1 3 1,0 1-242,0 0 0,-2-1 1,1-3-1,4-4 1,2-6-1,4-5 0,1-4 1,2-4-360,-1-3 0,2-3 1,3-2-1,2-3 1,1-4-1257,0-2 1600,0-7 0,9-6 0,2-6 0</inkml:trace>
  <inkml:trace contextRef="#ctx0" brushRef="#br0" timeOffset="13">21791 6693 7569,'-11'0'-58,"0"1"1,3 3 0,1 5 163,2 5 0,1 0 0,4 5 1,0 1-1,0 0 0,0 0 0,0-2 1,2 0-39,1 0 1,5-4-1,6 0 1,2-4 0,2-4-1,3-1 1,0-2-24,2-2 0,1-2 0,1-4 0,2-5 0,0-6 0,-1-1 0,1-4 0,-2 0-60,0-2 1,-6 0 0,-2 0 0,-1 0 0,-5 0 0,-3 1 0,-3-1-95,-3 0 1,-2 1-1,-4 2 1,-3 2 0,-5 2-1,-3 3 1,-4 3 0,-4 4-48,-3 1 0,2 7 0,-3 8 0,1 5 1,1 4-1,-2 4 0,3 3 0,3 0-70,2 2 1,0-1 0,-3 5-1,2 1 226,1-2 0,5 1 0,-3 2 0</inkml:trace>
  <inkml:trace contextRef="#ctx0" brushRef="#br0" timeOffset="14">21825 7092 7111,'-6'5'72,"1"-2"1,4 5 0,-2 0 0,-2 3 0,0 0-1,-1 0 1,0 1 0,1 1 0,3 1 36,1 1 0,1 5 1,0-2-1,0 0 1,1-2-1,3-1 0,3 1 1,3-2-72,2-2 0,3-2 0,2-2 1,0-4-1,5-3 0,2-1 1,3-1-1,-2-3 10,-1-4 1,-2-3 0,-2-3 0,-2-3 0,-2 1-1,-2-2 1,-2 0-22,-5-2 1,2-1 0,-5-2 0,-3 0 0,-3-1 0,-7-2 0,-5 0 0,-6 0-35,-6 2 0,-3 8 0,-5 4 0,1 7 0,1 7 0,3 5 0,1 10-324,3 7 1,4 6 330,2 8 0,5 3 0,-2 5 0</inkml:trace>
  <inkml:trace contextRef="#ctx0" brushRef="#br0" timeOffset="15">4123 14265 7569,'-11'-5'190,"-1"3"1,1-3-1,2 1 1,5 2 0,7 3-1,3 6-6,1 3 0,5 6 1,3 3-1,-2 4 1,-3 4-1,-2 2 1,-1 3-1,0-1-209,-4 1 1,2 4 0,-1-6 0,-1 2 0,-2-1 0,-1-1 0,0-1 0,0-1-362,0 0 0,0-2 1,0-4-1,0-3 0,0-4 386,0-2 0,5-2 0,1 1 0</inkml:trace>
  <inkml:trace contextRef="#ctx0" brushRef="#br0" timeOffset="16">4625 14367 7569,'-5'-10'220,"-2"3"1,-3 3 0,-2 4-1,1 5 1,-1 5 0,1 5-72,0 3 0,-1 6 1,1 8-1,-1 5 1,1 5-1,-1 2 1,0 2-1,-2 1 0,-3 2-208,-1 4 0,3-1 1,-3-1-1,1-3 0,0-4 1,1-4-1,2-4 0,2-5-441,5-4 1,-2-7-1,5-2 1,3-1 499,3-3 0,10-7 0,6-2 0</inkml:trace>
  <inkml:trace contextRef="#ctx0" brushRef="#br0" timeOffset="17">4660 14801 7569,'0'-16'236,"0"3"1,0-2 0,0 2 0,1 3-76,3 3 0,-3 4 0,2 11 0,-6 7 0,-5 5 0,-2 2 1,0-1-1,3 0-122,3-1 0,2 4 0,2-6 1,0 0-1,2-3 0,3-3 1,5 0-1,5-2-171,3-2 0,5-3 0,3-5 1,1 0-1,0-3 0,1-3 0,0-6 107,-1 0 1,0-6-1,-4 0 1,-1-1 0,-3 0-1,-5 0 1,-6-1 0,-4 0 78,-3-1 1,-1-3 0,-1 5 0,-3-1 0,-3-1 0,-5 4 0,-2 1-214,-1 6 1,-4 0-1,3 6 1,-2 3 0,-2 4-1,-2 6 1,0 3-1,3 5-111,4 0 0,-1 2 0,2 6 1,2 0-1,3 2 0,2-2 1,0-1 262,4-1 1,1-4 0,2-1 0,0-2 0,0-2 0,0-1 0,0-2 86,0 1 1,2-6 0,0-1 0,3 0 239,2 3 0,-5 2 0,3 3 1,-1 1-1,0 2 0,-2 1 1,-2 0-259,-3 1 1,0 2 0,-3 6 0,-1 1 0,2-2 0,0 0 0,3 1-164,0 0 1,2 0 0,0-6 0,2-2-1,0-2 1,3-2 0,2-1 0,3-2 51,4 1 1,2-2-1,5-2 1,-2-5-1,2-1 1,3-2 0,3-2 193,-2-1 0,1-8 0,-1-4 0,0 0 0,-2-2 0,-4-2 0,-3-2 0,-5-2 224,-2 0 1,-7 0 0,0 0 0,-9 1-1,-9 0 1,-7 2 0,-6 2-376,-4 1 1,0 6 0,-8 5 0,2 1-1,2 2 1,3 3 0,3 3 0,6 2 5,5 1 0,3 7 0,6 4 0</inkml:trace>
  <inkml:trace contextRef="#ctx0" brushRef="#br0" timeOffset="18">7446 15030 7569,'-6'-5'94,"4"-3"0,4-1 0,6 2 0,2 3 0,1 3 0,1 1 0,-1 0 0,1 1 0,-1 1 0,0 3 0,1 2 0,-1 0 0,1 1 0,0-2 0,2 1-94,1-1 0,6 2 0,-3 3 0</inkml:trace>
  <inkml:trace contextRef="#ctx0" brushRef="#br0" timeOffset="19">8885 14904 7569,'2'-7'-92,"2"0"0,4 2 0,5 3 0,2 0 0,-1 2-520,-1 0 0,-3 2 612,-2 1 0,2-1 0,-4 3 0</inkml:trace>
  <inkml:trace contextRef="#ctx0" brushRef="#br0" timeOffset="20">9970 14836 7569,'-10'1'-1708,"3"3"1708,2-3 0,10 4 0,1-5 0</inkml:trace>
  <inkml:trace contextRef="#ctx0" brushRef="#br0" timeOffset="21">11992 14288 7569,'-10'-18'272,"2"5"0,4 8 1,3 10-1,1 8 0,0 6 1,1 2-1,3 3 0,4 2 29,2 0 1,1 5-1,1-4 1,-1-1-1,1 1 1,-1 0-1,0-2 1,1-1-572,-1-1 1,1 0 0,-2 0 0,-1-2 0,-3-1 0,-1-2-1,-2-1 1,-2-2-2380,-1 1 2649,0-3 0,0 4 0,0-6 0</inkml:trace>
  <inkml:trace contextRef="#ctx0" brushRef="#br0" timeOffset="22">12449 14470 7569,'-12'-11'103,"6"2"1,2 6 98,3 11 0,1 7 0,-1 9 1,-4 4-1,-6 5 0,-4 7 1,-3 1-1,-1 4-201,2-2 0,-5 0 0,2 3 0,-4 0 0,-3-2 0,2-2 0,2-4-469,4-3 1,-2-2 0,6-2 467,1-4 0,2-3 0,0-2 0</inkml:trace>
  <inkml:trace contextRef="#ctx0" brushRef="#br0" timeOffset="23">12403 14859 7569,'0'-12'226,"0"-3"1,0 0-1,1 2 1,3 4-1,2 7-153,1 4 0,-7 6 0,-8 7 0,-3 4 0,-3 4 0,-1 2 0,1 2 0,1-1-83,2 2 0,4-3 0,3 1 1,4-3-1,4-4 0,4-4 0,3-2-45,4-2 1,4-4 0,8-3-1,4-4 1,2-4 0,1-4-1,0-3 1,0-5 92,1-3 1,-4 2-1,-3-2 1,-6 0-1,-4 0 1,-4 0 0,-3-2-91,-3 0 0,-3-1 1,-8 2-1,-4 2 1,-9 2-1,-5 2 1,-5 2-1,-2 5-401,-1 3 0,-1 8 0,-4 3 0,-1 3 0,2 2 453,3-1 0,-3 6 0,4 0 0</inkml:trace>
  <inkml:trace contextRef="#ctx0" brushRef="#br0" timeOffset="24">12494 15133 7569,'-5'6'75,"-1"3"0,-5-4 1,-1 1-1,1 4 0,-1 3 1,1 4-1,-2-1 0,-1 2 39,-1 0 1,0-3 0,3 4-1,1 1 1,1 1 0,2-1-1,4-2 1,3-2-215,1-2 0,10-1 0,5-2 0,7-1 0,5-2 0,3-4 0,4-4 59,5-4 0,-4-2 1,3-7-1,-4-1 1,-3-1-1,-6 1 1,-4 0-1,-8-1 300,-4-4 0,-4 1 0,-6 0 0,-5 0 0,-9 2 0,-12-2 0,-9 1-89,-5 1 0,-9 2 0,-2 6 0,0 5 0,4 1-170,5 2 0,-7 10 0,3 3 0</inkml:trace>
  <inkml:trace contextRef="#ctx0" brushRef="#br0" timeOffset="25">20146 13065 7569,'-11'0'-17,"5"2"1,2 2-1,3 4 1,2 5-1,3 4 1,2 0-1,2 5 1,0 2-1,4 4 1,2 1-1,0 3 1417,-1 1-1350,-2-4 1,-3 4 0,-2-4-1,-1 0 1,-2-1 0,-2-1-1,-1-2 1,0-2 0,-1-4-86,-3-2 0,1 2 0,-4-4 0,-1-1 0,0-3-44,1-3 1,4-4 99,-1-8 1,3-2 0,1-6-1,1 1 1,2-1 0,2 1 0,1 0 8,3-1 1,-2 1-1,0-1 1,2 2-1,1 1 1,3 3 0,2 0 1,4-1 1,-1 5 0,1-2 0,1 3 0,1 1 0,-1 0 0,-1 0 7,1 0 1,0 5-1,1 2 1,-3 3 0,-1 3-1,0 1 1,-1 3 0,0-1 51,0 1 1,-2 3 0,4-2 0,-2 1 0,-2 0-1,-2 1 1,-5 2-150,-3 0 1,-3 5 0,-2 0 0,-3-2 0,-5-1-1,-5-1 1,-3 0 0,-2-1-61,0-3 1,-2-3-1,-4-5 1,-2 0 0,2-3-1,-1-1 1,1-2-265,-2-3 0,-3 0 0,3-4 1,1-1 380,-2-5 0,-1-7 0,-6-3 0</inkml:trace>
  <inkml:trace contextRef="#ctx0" brushRef="#br0" timeOffset="26">20112 13203 7569,'-6'-12'129,"2"1"0,3-1 1,2 2-1,4 1 1,5 2-1,7-2 1,4 0-1,7 0 210,4 1 0,5 1 1,5-5-1,6 1 1,4 1-1,0 1 1,1 3-1,0-1-174,2 1 0,-2 2 1,-10-2-1,-4 1 0,-9 2 1,-5 2-1495,-2 1 1,-5 0 1328,-3 0 0,-7 0 0,-3 0 0</inkml:trace>
  <inkml:trace contextRef="#ctx0" brushRef="#br0" timeOffset="27">21380 13043 7800,'5'-12'221,"1"6"0,7 1 1,1 1-1,1 1 0,-2 5 1,-4 5-1,-5 7 1,-3 5-1,-1 4 0,-1 4 1,-3 6-1,-5 6-64,-5 7 1,0 7-1,-6 0 1,-3 3-1,-3 3 1,13-30-1,0 1 1,-1 1-1,1-1 1,0 0-1,-1 0 1,-11 28-144,1-1 0,1 0 0,2-1 1,2-2-1,3-6 0,4-4 1,1-3-188,4-2 1,-2-6-1,5-6 1,2-3-1,0-3 1,2-2 0,0-3-773,0-4 1,2-5 0,1-3 944,5-3 0,-3-6 0,0-2 0</inkml:trace>
  <inkml:trace contextRef="#ctx0" brushRef="#br0" timeOffset="28">21597 13705 7569,'0'-16'101,"1"4"1,3 1-1,4 6 1,0 5 0,0 3-1,-5 6 142,-6 5 0,-3 1 0,-6 8 1,1 4-1,1 2 0,1 0 1,2 1-1,2-3-140,3 1 1,2 3-1,5-5 1,5 0-1,5-3 1,3-4 0,2-4-1,3-4-48,4-3 1,3-3-1,7-5 1,2-1 0,2-4-1,1-7 1,-1-5 2,-3-5 0,-4-1 0,-4 0 1,-4-1-1,-6-2 0,-6-5 1,-5-2-1,-5-1-343,-3 0 1,-4-1-1,-4 2 1,-8 3 0,-7 3-1,-5 4 1,-3 6 37,-3 5 0,-1 6 0,-1 6 0,1 1 0,0 3 0,0 5 1,-1 5-1,1 5 43,0 2 0,3 3 1,2 2-1,1 2 0,4 1 1,3 3 203,2 1 0,5 1 0,-3 0 0</inkml:trace>
  <inkml:trace contextRef="#ctx0" brushRef="#br0" timeOffset="29">21574 14036 7569,'5'7'167,"-4"-1"0,2-4 1,-4 4-1,-4-1 121,-2 0 1,3 2-1,-3-2 1,-1 2-1,1 2 1,0 2 0,1 3-1,1 2-163,0 2 0,-4 1 0,1 5 0,-2 2 0,0 0 0,1 1 0,1 1 0,1 1-172,0 0 1,2 4-1,5-2 1,2 1-1,1-1 1,5-2-1,3-2-39,5-5 1,3-1 0,6-7 0,3-4 0,1-5-1,4-3 1,3-2 0,2-2 133,-1-1 1,2-4 0,-2-5 0,-4-2 0,-5-3 0,-5-1 0,-4-2-1,-4-3-37,-3-3 0,-5-4 0,-3-4 0,-6-1 1,-5-3-1,-10-4 0,-7-1-202,-6 1 1,-5 4 0,-3 8 0,-5 6-1,-2 6 1,-2 6 190,2 5 0,2 5 0,-3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7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29 7569,'-9'-1'340,"-1"-4"456,7-3-130,-4 0-431,7 1 1,0 9-190,0 3 1,0 3 98,0 6 0,-5 7 17,0 4 1,-1 4-43,1 5 0,2 3-5,-7 7 0,7 0-47,-2-1 0,-2-1 5,3-3 0,-1 2-155,5-7 0,0 5 66,0-5 0,0-2-161,0-8 0,6 2 12,4-6 1,0-1-61,4-4 0,-2-7 96,7-3 1,4-4 25,1-1 0,-1 0-47,1 0 1,-1-6 29,1-4 0,2-4 77,-7-6 1,1 2-44,-6-6 0,-1 0 135,-3-5 1,-2-1-29,-3 1 1,-3-6 53,2-4 1,-8-2-112,-6 2 0,-8-8 13,-1 4 1,-7-3-37,1 7 1,-1 4-84,2 6 0,-3 6-162,2 3 1,-1 6 55,2 4 1,-2 4-356,7 6 603,-1 6 0,6 2 0,-1 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7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234 132 7569,'14'-21'280,"1"-4"-175,0 4 0,1 0 760,3 7-514,-3 6 1,1-4 277,-8 7-430,-5 1 1,4 4 47,-3 0 0,-5 6 58,0 4 0,-7 16-40,-7 8 1,-8 8-60,-2 6 1,-5 6-43,-5 9 0,2-1-45,-7 6 0,6-5-75,-1 5 1,10-12 165,5 3-1335,-4-11 1009,13 9 0,-8-18-64,14 0 0,-1-7-169,5-3 0,0-6-162,0-4 0,0-7 177,0-3 1,1-5-747,4 1 452,-3-4 776,4-1 1,-6-13-1,0-3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7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 8180,'2'-21'476,"3"6"0,3 7-1378,6 8 0,1 0-141,0 0 1043,-7 7 0,-2 1 0,-6 13 0,0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7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7569,'2'8'796,"3"-3"-570,3-3 1,7-2 78,-1 0-300,-6 0 1,0 0-524,-3 0 88,-3 6 118,4-4 1,-7 6-543,-4-3 854,3-4 0,-17 12 0,3-5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29 161 7569,'-14'-29'0,"6"-1"247,3 1-155,3 7 1,4 2 779,3 10-204,-4-2-166,12 10-354,-11-5 1,4 16 12,-6 5 0,0 7-23,0 8 0,0 7-47,0 3 1,0 5 34,0 4 1,-1-2-120,-4 2 1,3-7-74,-2-3 1,2-5-193,2 1 0,0-5 9,0-5 1,6-3-253,4-6 0,-2-2-1326,2-3 1827,0 3 0,4-12 0,1 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8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88 7569,'-8'-6'1,"3"-4"0,5 2 2,5-2 1,10 7-59,9-2 1,4-1-22,1 1 0,-3-2-79,3 3 1,-5 2 154,5-3 0,0-3 0,-6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8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96 7569,'0'-23'-6,"0"4"0,2 4 0,3 6 1,-2-3 620,6 7 1,-4-1 229,5 1-524,-7 3 1,4 2-83,-7 10 0,0 11 75,0 8 1,0 2-154,0 8 1,0 0-67,0 5 1,0 4-52,0 1 0,0 4 104,0-4 1,0-1-276,0-4 0,0-2-83,0-3 0,5 2-189,-1-7 1,6-2 82,-5-8 1,6-1-238,-1-4 0,1-7 27,-1 2 0,2-7 526,-8 3 0,8-7 0,-4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9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 7569,'-15'0'-326,"1"6"0,1-3 891,3 7-268,-3-7 1,12 10-4,-4-3 0,-2 3-101,2 2 1,1 4-92,4 0 0,0 1-150,0-6 0,0 6-26,0-1 1,4 2 141,1-1 0,7-4-53,-3 3 0,3-2 116,-3-3-148,4 1 1,-6-1-77,3 1-74,-4-7 148,-6-1-52,0-1-12,0-4 79,0 4 134,-6-6-125,4 0 38,-5 0 1,9 0 9,3 0 10,-3 0-37,10 0 1,-3 0-4,5 0 0,-4 0-50,0 0 1,-1 2 48,6 3 0,-1 1 11,1 4 0,0 3-22,-1-4 1,6 4 70,-1 2 0,5 4-102,-4 1 1,-1-1-3,-4-4 0,-1 1-10,1 4 0,-7-4-10,-3 3 1,-3 2-119,-2-1 0,-12 4 86,-2-5 1,-11 1-99,1-6 0,-3 1 56,-3 0 1,3-2-37,3-4 0,-4-2-45,4-7 1,3 0-176,1 0 0,4-7 372,1-2 0,1-11 0,-1-3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9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1 117 7569,'11'-23'541,"4"4"-286,3 3 0,11 6-223,0 0-4,7 7 0,-6-5-1,4 3 1,-3 3-150,-2-3 0,0 4 79,1 1 0,-1-5 114,0 0 0,0 0-394,0 5 0,-1 0 323,-4 0 0,-3 0 0,-6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9T07:41:19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 7951,'14'1'436,"1"4"0,-2 5 195,-3 9 0,-4-1-465,-6 7-134,0-1 0,-6 11 105,-4 4 0,-8 3-15,-1 2 0,-7 5-207,1-1 0,4 1 71,2-5 1,1-2-148,-1-3 1,7-4 58,-2-5 0,4-8-52,0-2 1,4-4-582,6-2-248,-7-6 983,6-1 0,-6-7 0,7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customXml" Target="../ink/ink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7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customXml" Target="../ink/ink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customXml" Target="../ink/ink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microsoft.com/office/2007/relationships/hdphoto" Target="../media/hdphoto3.wdp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.png"/><Relationship Id="rId21" Type="http://schemas.openxmlformats.org/officeDocument/2006/relationships/image" Target="../media/image62.png"/><Relationship Id="rId42" Type="http://schemas.openxmlformats.org/officeDocument/2006/relationships/customXml" Target="../ink/ink58.xml"/><Relationship Id="rId63" Type="http://schemas.openxmlformats.org/officeDocument/2006/relationships/image" Target="../media/image83.png"/><Relationship Id="rId84" Type="http://schemas.openxmlformats.org/officeDocument/2006/relationships/customXml" Target="../ink/ink79.xml"/><Relationship Id="rId138" Type="http://schemas.openxmlformats.org/officeDocument/2006/relationships/customXml" Target="../ink/ink106.xml"/><Relationship Id="rId159" Type="http://schemas.openxmlformats.org/officeDocument/2006/relationships/image" Target="../media/image131.png"/><Relationship Id="rId170" Type="http://schemas.openxmlformats.org/officeDocument/2006/relationships/customXml" Target="../ink/ink122.xml"/><Relationship Id="rId107" Type="http://schemas.openxmlformats.org/officeDocument/2006/relationships/image" Target="../media/image105.png"/><Relationship Id="rId11" Type="http://schemas.openxmlformats.org/officeDocument/2006/relationships/image" Target="../media/image57.png"/><Relationship Id="rId32" Type="http://schemas.openxmlformats.org/officeDocument/2006/relationships/customXml" Target="../ink/ink53.xml"/><Relationship Id="rId53" Type="http://schemas.openxmlformats.org/officeDocument/2006/relationships/image" Target="../media/image78.png"/><Relationship Id="rId74" Type="http://schemas.openxmlformats.org/officeDocument/2006/relationships/customXml" Target="../ink/ink74.xml"/><Relationship Id="rId128" Type="http://schemas.openxmlformats.org/officeDocument/2006/relationships/customXml" Target="../ink/ink101.xml"/><Relationship Id="rId149" Type="http://schemas.openxmlformats.org/officeDocument/2006/relationships/image" Target="../media/image126.png"/><Relationship Id="rId5" Type="http://schemas.openxmlformats.org/officeDocument/2006/relationships/image" Target="../media/image540.png"/><Relationship Id="rId95" Type="http://schemas.openxmlformats.org/officeDocument/2006/relationships/image" Target="../media/image99.png"/><Relationship Id="rId160" Type="http://schemas.openxmlformats.org/officeDocument/2006/relationships/customXml" Target="../ink/ink117.xml"/><Relationship Id="rId22" Type="http://schemas.openxmlformats.org/officeDocument/2006/relationships/customXml" Target="../ink/ink48.xml"/><Relationship Id="rId43" Type="http://schemas.openxmlformats.org/officeDocument/2006/relationships/image" Target="../media/image73.png"/><Relationship Id="rId64" Type="http://schemas.openxmlformats.org/officeDocument/2006/relationships/customXml" Target="../ink/ink69.xml"/><Relationship Id="rId118" Type="http://schemas.openxmlformats.org/officeDocument/2006/relationships/customXml" Target="../ink/ink96.xml"/><Relationship Id="rId139" Type="http://schemas.openxmlformats.org/officeDocument/2006/relationships/image" Target="../media/image121.png"/><Relationship Id="rId85" Type="http://schemas.openxmlformats.org/officeDocument/2006/relationships/image" Target="../media/image94.png"/><Relationship Id="rId150" Type="http://schemas.openxmlformats.org/officeDocument/2006/relationships/customXml" Target="../ink/ink112.xml"/><Relationship Id="rId171" Type="http://schemas.openxmlformats.org/officeDocument/2006/relationships/image" Target="../media/image137.png"/><Relationship Id="rId12" Type="http://schemas.openxmlformats.org/officeDocument/2006/relationships/customXml" Target="../ink/ink43.xml"/><Relationship Id="rId33" Type="http://schemas.openxmlformats.org/officeDocument/2006/relationships/image" Target="../media/image68.png"/><Relationship Id="rId108" Type="http://schemas.openxmlformats.org/officeDocument/2006/relationships/customXml" Target="../ink/ink91.xml"/><Relationship Id="rId129" Type="http://schemas.openxmlformats.org/officeDocument/2006/relationships/image" Target="../media/image116.png"/><Relationship Id="rId54" Type="http://schemas.openxmlformats.org/officeDocument/2006/relationships/customXml" Target="../ink/ink64.xml"/><Relationship Id="rId70" Type="http://schemas.openxmlformats.org/officeDocument/2006/relationships/customXml" Target="../ink/ink72.xml"/><Relationship Id="rId75" Type="http://schemas.openxmlformats.org/officeDocument/2006/relationships/image" Target="../media/image89.png"/><Relationship Id="rId91" Type="http://schemas.openxmlformats.org/officeDocument/2006/relationships/image" Target="../media/image97.png"/><Relationship Id="rId96" Type="http://schemas.openxmlformats.org/officeDocument/2006/relationships/customXml" Target="../ink/ink85.xml"/><Relationship Id="rId140" Type="http://schemas.openxmlformats.org/officeDocument/2006/relationships/customXml" Target="../ink/ink107.xml"/><Relationship Id="rId145" Type="http://schemas.openxmlformats.org/officeDocument/2006/relationships/image" Target="../media/image124.png"/><Relationship Id="rId161" Type="http://schemas.openxmlformats.org/officeDocument/2006/relationships/image" Target="../media/image132.png"/><Relationship Id="rId166" Type="http://schemas.openxmlformats.org/officeDocument/2006/relationships/customXml" Target="../ink/ink12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0.xml"/><Relationship Id="rId23" Type="http://schemas.openxmlformats.org/officeDocument/2006/relationships/image" Target="../media/image63.png"/><Relationship Id="rId28" Type="http://schemas.openxmlformats.org/officeDocument/2006/relationships/customXml" Target="../ink/ink51.xml"/><Relationship Id="rId49" Type="http://schemas.openxmlformats.org/officeDocument/2006/relationships/image" Target="../media/image76.png"/><Relationship Id="rId114" Type="http://schemas.openxmlformats.org/officeDocument/2006/relationships/customXml" Target="../ink/ink94.xml"/><Relationship Id="rId119" Type="http://schemas.openxmlformats.org/officeDocument/2006/relationships/image" Target="../media/image111.png"/><Relationship Id="rId44" Type="http://schemas.openxmlformats.org/officeDocument/2006/relationships/customXml" Target="../ink/ink59.xml"/><Relationship Id="rId60" Type="http://schemas.openxmlformats.org/officeDocument/2006/relationships/customXml" Target="../ink/ink67.xml"/><Relationship Id="rId65" Type="http://schemas.openxmlformats.org/officeDocument/2006/relationships/image" Target="../media/image84.png"/><Relationship Id="rId81" Type="http://schemas.openxmlformats.org/officeDocument/2006/relationships/image" Target="../media/image92.png"/><Relationship Id="rId86" Type="http://schemas.openxmlformats.org/officeDocument/2006/relationships/customXml" Target="../ink/ink80.xml"/><Relationship Id="rId130" Type="http://schemas.openxmlformats.org/officeDocument/2006/relationships/customXml" Target="../ink/ink102.xml"/><Relationship Id="rId135" Type="http://schemas.openxmlformats.org/officeDocument/2006/relationships/image" Target="../media/image119.png"/><Relationship Id="rId151" Type="http://schemas.openxmlformats.org/officeDocument/2006/relationships/image" Target="../media/image127.png"/><Relationship Id="rId156" Type="http://schemas.openxmlformats.org/officeDocument/2006/relationships/customXml" Target="../ink/ink115.xml"/><Relationship Id="rId13" Type="http://schemas.openxmlformats.org/officeDocument/2006/relationships/image" Target="../media/image58.png"/><Relationship Id="rId18" Type="http://schemas.openxmlformats.org/officeDocument/2006/relationships/customXml" Target="../ink/ink46.xml"/><Relationship Id="rId39" Type="http://schemas.openxmlformats.org/officeDocument/2006/relationships/image" Target="../media/image71.png"/><Relationship Id="rId109" Type="http://schemas.openxmlformats.org/officeDocument/2006/relationships/image" Target="../media/image106.png"/><Relationship Id="rId34" Type="http://schemas.openxmlformats.org/officeDocument/2006/relationships/customXml" Target="../ink/ink54.xml"/><Relationship Id="rId50" Type="http://schemas.openxmlformats.org/officeDocument/2006/relationships/customXml" Target="../ink/ink62.xml"/><Relationship Id="rId55" Type="http://schemas.openxmlformats.org/officeDocument/2006/relationships/image" Target="../media/image79.png"/><Relationship Id="rId76" Type="http://schemas.openxmlformats.org/officeDocument/2006/relationships/customXml" Target="../ink/ink75.xml"/><Relationship Id="rId97" Type="http://schemas.openxmlformats.org/officeDocument/2006/relationships/image" Target="../media/image100.png"/><Relationship Id="rId104" Type="http://schemas.openxmlformats.org/officeDocument/2006/relationships/customXml" Target="../ink/ink89.xml"/><Relationship Id="rId120" Type="http://schemas.openxmlformats.org/officeDocument/2006/relationships/customXml" Target="../ink/ink97.xml"/><Relationship Id="rId125" Type="http://schemas.openxmlformats.org/officeDocument/2006/relationships/image" Target="../media/image114.png"/><Relationship Id="rId141" Type="http://schemas.openxmlformats.org/officeDocument/2006/relationships/image" Target="../media/image122.png"/><Relationship Id="rId146" Type="http://schemas.openxmlformats.org/officeDocument/2006/relationships/customXml" Target="../ink/ink110.xml"/><Relationship Id="rId167" Type="http://schemas.openxmlformats.org/officeDocument/2006/relationships/image" Target="../media/image135.png"/><Relationship Id="rId7" Type="http://schemas.openxmlformats.org/officeDocument/2006/relationships/image" Target="../media/image55.png"/><Relationship Id="rId71" Type="http://schemas.openxmlformats.org/officeDocument/2006/relationships/image" Target="../media/image87.png"/><Relationship Id="rId92" Type="http://schemas.openxmlformats.org/officeDocument/2006/relationships/customXml" Target="../ink/ink83.xml"/><Relationship Id="rId162" Type="http://schemas.openxmlformats.org/officeDocument/2006/relationships/customXml" Target="../ink/ink118.xml"/><Relationship Id="rId2" Type="http://schemas.openxmlformats.org/officeDocument/2006/relationships/customXml" Target="../ink/ink38.xml"/><Relationship Id="rId29" Type="http://schemas.openxmlformats.org/officeDocument/2006/relationships/image" Target="../media/image66.png"/><Relationship Id="rId24" Type="http://schemas.openxmlformats.org/officeDocument/2006/relationships/customXml" Target="../ink/ink49.xml"/><Relationship Id="rId40" Type="http://schemas.openxmlformats.org/officeDocument/2006/relationships/customXml" Target="../ink/ink57.xml"/><Relationship Id="rId45" Type="http://schemas.openxmlformats.org/officeDocument/2006/relationships/image" Target="../media/image74.png"/><Relationship Id="rId66" Type="http://schemas.openxmlformats.org/officeDocument/2006/relationships/customXml" Target="../ink/ink70.xml"/><Relationship Id="rId87" Type="http://schemas.openxmlformats.org/officeDocument/2006/relationships/image" Target="../media/image95.png"/><Relationship Id="rId110" Type="http://schemas.openxmlformats.org/officeDocument/2006/relationships/customXml" Target="../ink/ink92.xml"/><Relationship Id="rId115" Type="http://schemas.openxmlformats.org/officeDocument/2006/relationships/image" Target="../media/image109.png"/><Relationship Id="rId131" Type="http://schemas.openxmlformats.org/officeDocument/2006/relationships/image" Target="../media/image117.png"/><Relationship Id="rId136" Type="http://schemas.openxmlformats.org/officeDocument/2006/relationships/customXml" Target="../ink/ink105.xml"/><Relationship Id="rId157" Type="http://schemas.openxmlformats.org/officeDocument/2006/relationships/image" Target="../media/image130.png"/><Relationship Id="rId61" Type="http://schemas.openxmlformats.org/officeDocument/2006/relationships/image" Target="../media/image82.png"/><Relationship Id="rId82" Type="http://schemas.openxmlformats.org/officeDocument/2006/relationships/customXml" Target="../ink/ink78.xml"/><Relationship Id="rId152" Type="http://schemas.openxmlformats.org/officeDocument/2006/relationships/customXml" Target="../ink/ink113.xml"/><Relationship Id="rId19" Type="http://schemas.openxmlformats.org/officeDocument/2006/relationships/image" Target="../media/image61.png"/><Relationship Id="rId14" Type="http://schemas.openxmlformats.org/officeDocument/2006/relationships/customXml" Target="../ink/ink44.xml"/><Relationship Id="rId30" Type="http://schemas.openxmlformats.org/officeDocument/2006/relationships/customXml" Target="../ink/ink52.xml"/><Relationship Id="rId35" Type="http://schemas.openxmlformats.org/officeDocument/2006/relationships/image" Target="../media/image69.png"/><Relationship Id="rId56" Type="http://schemas.openxmlformats.org/officeDocument/2006/relationships/customXml" Target="../ink/ink65.xml"/><Relationship Id="rId77" Type="http://schemas.openxmlformats.org/officeDocument/2006/relationships/image" Target="../media/image90.png"/><Relationship Id="rId100" Type="http://schemas.openxmlformats.org/officeDocument/2006/relationships/customXml" Target="../ink/ink87.xml"/><Relationship Id="rId105" Type="http://schemas.openxmlformats.org/officeDocument/2006/relationships/image" Target="../media/image104.png"/><Relationship Id="rId126" Type="http://schemas.openxmlformats.org/officeDocument/2006/relationships/customXml" Target="../ink/ink100.xml"/><Relationship Id="rId147" Type="http://schemas.openxmlformats.org/officeDocument/2006/relationships/image" Target="../media/image125.png"/><Relationship Id="rId168" Type="http://schemas.openxmlformats.org/officeDocument/2006/relationships/customXml" Target="../ink/ink121.xml"/><Relationship Id="rId8" Type="http://schemas.openxmlformats.org/officeDocument/2006/relationships/customXml" Target="../ink/ink41.xml"/><Relationship Id="rId51" Type="http://schemas.openxmlformats.org/officeDocument/2006/relationships/image" Target="../media/image77.png"/><Relationship Id="rId72" Type="http://schemas.openxmlformats.org/officeDocument/2006/relationships/customXml" Target="../ink/ink73.xml"/><Relationship Id="rId93" Type="http://schemas.openxmlformats.org/officeDocument/2006/relationships/image" Target="../media/image98.png"/><Relationship Id="rId98" Type="http://schemas.openxmlformats.org/officeDocument/2006/relationships/customXml" Target="../ink/ink86.xml"/><Relationship Id="rId121" Type="http://schemas.openxmlformats.org/officeDocument/2006/relationships/image" Target="../media/image112.png"/><Relationship Id="rId142" Type="http://schemas.openxmlformats.org/officeDocument/2006/relationships/customXml" Target="../ink/ink108.xml"/><Relationship Id="rId163" Type="http://schemas.openxmlformats.org/officeDocument/2006/relationships/image" Target="../media/image133.png"/><Relationship Id="rId3" Type="http://schemas.openxmlformats.org/officeDocument/2006/relationships/image" Target="../media/image530.png"/><Relationship Id="rId25" Type="http://schemas.openxmlformats.org/officeDocument/2006/relationships/image" Target="../media/image64.png"/><Relationship Id="rId46" Type="http://schemas.openxmlformats.org/officeDocument/2006/relationships/customXml" Target="../ink/ink60.xml"/><Relationship Id="rId67" Type="http://schemas.openxmlformats.org/officeDocument/2006/relationships/image" Target="../media/image85.png"/><Relationship Id="rId116" Type="http://schemas.openxmlformats.org/officeDocument/2006/relationships/customXml" Target="../ink/ink95.xml"/><Relationship Id="rId137" Type="http://schemas.openxmlformats.org/officeDocument/2006/relationships/image" Target="../media/image120.png"/><Relationship Id="rId158" Type="http://schemas.openxmlformats.org/officeDocument/2006/relationships/customXml" Target="../ink/ink116.xml"/><Relationship Id="rId20" Type="http://schemas.openxmlformats.org/officeDocument/2006/relationships/customXml" Target="../ink/ink47.xml"/><Relationship Id="rId41" Type="http://schemas.openxmlformats.org/officeDocument/2006/relationships/image" Target="../media/image72.png"/><Relationship Id="rId62" Type="http://schemas.openxmlformats.org/officeDocument/2006/relationships/customXml" Target="../ink/ink68.xml"/><Relationship Id="rId83" Type="http://schemas.openxmlformats.org/officeDocument/2006/relationships/image" Target="../media/image93.png"/><Relationship Id="rId88" Type="http://schemas.openxmlformats.org/officeDocument/2006/relationships/customXml" Target="../ink/ink81.xml"/><Relationship Id="rId111" Type="http://schemas.openxmlformats.org/officeDocument/2006/relationships/image" Target="../media/image107.png"/><Relationship Id="rId132" Type="http://schemas.openxmlformats.org/officeDocument/2006/relationships/customXml" Target="../ink/ink103.xml"/><Relationship Id="rId153" Type="http://schemas.openxmlformats.org/officeDocument/2006/relationships/image" Target="../media/image128.png"/><Relationship Id="rId15" Type="http://schemas.openxmlformats.org/officeDocument/2006/relationships/image" Target="../media/image59.png"/><Relationship Id="rId36" Type="http://schemas.openxmlformats.org/officeDocument/2006/relationships/customXml" Target="../ink/ink55.xml"/><Relationship Id="rId57" Type="http://schemas.openxmlformats.org/officeDocument/2006/relationships/image" Target="../media/image80.png"/><Relationship Id="rId106" Type="http://schemas.openxmlformats.org/officeDocument/2006/relationships/customXml" Target="../ink/ink90.xml"/><Relationship Id="rId127" Type="http://schemas.openxmlformats.org/officeDocument/2006/relationships/image" Target="../media/image115.png"/><Relationship Id="rId10" Type="http://schemas.openxmlformats.org/officeDocument/2006/relationships/customXml" Target="../ink/ink42.xml"/><Relationship Id="rId31" Type="http://schemas.openxmlformats.org/officeDocument/2006/relationships/image" Target="../media/image67.png"/><Relationship Id="rId52" Type="http://schemas.openxmlformats.org/officeDocument/2006/relationships/customXml" Target="../ink/ink63.xml"/><Relationship Id="rId73" Type="http://schemas.openxmlformats.org/officeDocument/2006/relationships/image" Target="../media/image88.png"/><Relationship Id="rId78" Type="http://schemas.openxmlformats.org/officeDocument/2006/relationships/customXml" Target="../ink/ink76.xml"/><Relationship Id="rId94" Type="http://schemas.openxmlformats.org/officeDocument/2006/relationships/customXml" Target="../ink/ink84.xml"/><Relationship Id="rId99" Type="http://schemas.openxmlformats.org/officeDocument/2006/relationships/image" Target="../media/image101.png"/><Relationship Id="rId101" Type="http://schemas.openxmlformats.org/officeDocument/2006/relationships/image" Target="../media/image102.png"/><Relationship Id="rId122" Type="http://schemas.openxmlformats.org/officeDocument/2006/relationships/customXml" Target="../ink/ink98.xml"/><Relationship Id="rId143" Type="http://schemas.openxmlformats.org/officeDocument/2006/relationships/image" Target="../media/image123.png"/><Relationship Id="rId148" Type="http://schemas.openxmlformats.org/officeDocument/2006/relationships/customXml" Target="../ink/ink111.xml"/><Relationship Id="rId164" Type="http://schemas.openxmlformats.org/officeDocument/2006/relationships/customXml" Target="../ink/ink119.xml"/><Relationship Id="rId169" Type="http://schemas.openxmlformats.org/officeDocument/2006/relationships/image" Target="../media/image136.png"/><Relationship Id="rId4" Type="http://schemas.openxmlformats.org/officeDocument/2006/relationships/customXml" Target="../ink/ink39.xml"/><Relationship Id="rId9" Type="http://schemas.openxmlformats.org/officeDocument/2006/relationships/image" Target="../media/image56.png"/><Relationship Id="rId26" Type="http://schemas.openxmlformats.org/officeDocument/2006/relationships/customXml" Target="../ink/ink50.xml"/><Relationship Id="rId47" Type="http://schemas.openxmlformats.org/officeDocument/2006/relationships/image" Target="../media/image75.png"/><Relationship Id="rId68" Type="http://schemas.openxmlformats.org/officeDocument/2006/relationships/customXml" Target="../ink/ink71.xml"/><Relationship Id="rId89" Type="http://schemas.openxmlformats.org/officeDocument/2006/relationships/image" Target="../media/image96.png"/><Relationship Id="rId112" Type="http://schemas.openxmlformats.org/officeDocument/2006/relationships/customXml" Target="../ink/ink93.xml"/><Relationship Id="rId133" Type="http://schemas.openxmlformats.org/officeDocument/2006/relationships/image" Target="../media/image118.png"/><Relationship Id="rId154" Type="http://schemas.openxmlformats.org/officeDocument/2006/relationships/customXml" Target="../ink/ink114.xml"/><Relationship Id="rId16" Type="http://schemas.openxmlformats.org/officeDocument/2006/relationships/customXml" Target="../ink/ink45.xml"/><Relationship Id="rId37" Type="http://schemas.openxmlformats.org/officeDocument/2006/relationships/image" Target="../media/image70.png"/><Relationship Id="rId58" Type="http://schemas.openxmlformats.org/officeDocument/2006/relationships/customXml" Target="../ink/ink66.xml"/><Relationship Id="rId79" Type="http://schemas.openxmlformats.org/officeDocument/2006/relationships/image" Target="../media/image91.png"/><Relationship Id="rId102" Type="http://schemas.openxmlformats.org/officeDocument/2006/relationships/customXml" Target="../ink/ink88.xml"/><Relationship Id="rId123" Type="http://schemas.openxmlformats.org/officeDocument/2006/relationships/image" Target="../media/image113.png"/><Relationship Id="rId144" Type="http://schemas.openxmlformats.org/officeDocument/2006/relationships/customXml" Target="../ink/ink109.xml"/><Relationship Id="rId90" Type="http://schemas.openxmlformats.org/officeDocument/2006/relationships/customXml" Target="../ink/ink82.xml"/><Relationship Id="rId165" Type="http://schemas.openxmlformats.org/officeDocument/2006/relationships/image" Target="../media/image134.png"/><Relationship Id="rId27" Type="http://schemas.openxmlformats.org/officeDocument/2006/relationships/image" Target="../media/image65.png"/><Relationship Id="rId48" Type="http://schemas.openxmlformats.org/officeDocument/2006/relationships/customXml" Target="../ink/ink61.xml"/><Relationship Id="rId69" Type="http://schemas.openxmlformats.org/officeDocument/2006/relationships/image" Target="../media/image86.png"/><Relationship Id="rId113" Type="http://schemas.openxmlformats.org/officeDocument/2006/relationships/image" Target="../media/image108.png"/><Relationship Id="rId134" Type="http://schemas.openxmlformats.org/officeDocument/2006/relationships/customXml" Target="../ink/ink104.xml"/><Relationship Id="rId80" Type="http://schemas.openxmlformats.org/officeDocument/2006/relationships/customXml" Target="../ink/ink77.xml"/><Relationship Id="rId155" Type="http://schemas.openxmlformats.org/officeDocument/2006/relationships/image" Target="../media/image129.png"/><Relationship Id="rId17" Type="http://schemas.openxmlformats.org/officeDocument/2006/relationships/image" Target="../media/image60.png"/><Relationship Id="rId38" Type="http://schemas.openxmlformats.org/officeDocument/2006/relationships/customXml" Target="../ink/ink56.xml"/><Relationship Id="rId59" Type="http://schemas.openxmlformats.org/officeDocument/2006/relationships/image" Target="../media/image81.png"/><Relationship Id="rId103" Type="http://schemas.openxmlformats.org/officeDocument/2006/relationships/image" Target="../media/image103.png"/><Relationship Id="rId124" Type="http://schemas.openxmlformats.org/officeDocument/2006/relationships/customXml" Target="../ink/ink9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5.xml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Probabilistic Models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42E-9AEA-FA47-8333-7CCD9B8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7939-88C7-9045-B1BC-015DD54B2360}"/>
              </a:ext>
            </a:extLst>
          </p:cNvPr>
          <p:cNvSpPr txBox="1"/>
          <p:nvPr/>
        </p:nvSpPr>
        <p:spPr>
          <a:xfrm>
            <a:off x="459622" y="3940238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35BE-34C4-204A-BE3B-F8B518E44695}"/>
              </a:ext>
            </a:extLst>
          </p:cNvPr>
          <p:cNvSpPr txBox="1"/>
          <p:nvPr/>
        </p:nvSpPr>
        <p:spPr>
          <a:xfrm>
            <a:off x="457200" y="1517986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8955-EEF4-CF47-B043-F4FBAECB7C29}"/>
              </a:ext>
            </a:extLst>
          </p:cNvPr>
          <p:cNvSpPr txBox="1"/>
          <p:nvPr/>
        </p:nvSpPr>
        <p:spPr>
          <a:xfrm>
            <a:off x="370687" y="221624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</a:t>
            </a:r>
            <a:r>
              <a:rPr lang="en-US" sz="2400" dirty="0">
                <a:latin typeface="Garamond"/>
                <a:cs typeface="Garamond"/>
              </a:rPr>
              <a:t>{ 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D93D4-8DE3-A144-8192-86E2871D3CAD}"/>
              </a:ext>
            </a:extLst>
          </p:cNvPr>
          <p:cNvSpPr txBox="1"/>
          <p:nvPr/>
        </p:nvSpPr>
        <p:spPr>
          <a:xfrm>
            <a:off x="370687" y="4636573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4D09-9E6B-4449-8DA4-FF0D30CE41F5}"/>
              </a:ext>
            </a:extLst>
          </p:cNvPr>
          <p:cNvSpPr txBox="1"/>
          <p:nvPr/>
        </p:nvSpPr>
        <p:spPr>
          <a:xfrm>
            <a:off x="5595189" y="2174151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E8D4A-0729-9B44-9427-8D8AE7AAA6C0}"/>
              </a:ext>
            </a:extLst>
          </p:cNvPr>
          <p:cNvSpPr txBox="1"/>
          <p:nvPr/>
        </p:nvSpPr>
        <p:spPr>
          <a:xfrm>
            <a:off x="5595190" y="465691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F85183-F497-584C-A078-ACE04A4804BA}"/>
                  </a:ext>
                </a:extLst>
              </p14:cNvPr>
              <p14:cNvContentPartPr/>
              <p14:nvPr/>
            </p14:nvContentPartPr>
            <p14:xfrm>
              <a:off x="1467360" y="2179080"/>
              <a:ext cx="6508800" cy="33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F85183-F497-584C-A078-ACE04A4804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1160" y="2162880"/>
                <a:ext cx="6541200" cy="34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01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5FC8-7BF4-294B-937F-D376513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CECA4-B39D-624F-8F20-F9693DC20597}"/>
              </a:ext>
            </a:extLst>
          </p:cNvPr>
          <p:cNvSpPr txBox="1"/>
          <p:nvPr/>
        </p:nvSpPr>
        <p:spPr>
          <a:xfrm>
            <a:off x="457200" y="1467173"/>
            <a:ext cx="712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all outcomes are equally likely, then…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AFA1-7732-3742-953D-4CC7DEFD166B}"/>
              </a:ext>
            </a:extLst>
          </p:cNvPr>
          <p:cNvSpPr/>
          <p:nvPr/>
        </p:nvSpPr>
        <p:spPr>
          <a:xfrm>
            <a:off x="1425839" y="3051721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F61332-4DA1-484F-A171-9E616E8AE4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9695" y="3344109"/>
            <a:ext cx="430963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4CA-534B-7C49-8AED-1FD3D04DBFAA}"/>
              </a:ext>
            </a:extLst>
          </p:cNvPr>
          <p:cNvSpPr/>
          <p:nvPr/>
        </p:nvSpPr>
        <p:spPr>
          <a:xfrm>
            <a:off x="3099695" y="2759333"/>
            <a:ext cx="46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D7781-942E-DA40-84DE-7610A472ED28}"/>
              </a:ext>
            </a:extLst>
          </p:cNvPr>
          <p:cNvSpPr/>
          <p:nvPr/>
        </p:nvSpPr>
        <p:spPr>
          <a:xfrm>
            <a:off x="3097949" y="3301701"/>
            <a:ext cx="465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00F85-40CD-9947-A3D1-0258F97B20EF}"/>
              </a:ext>
            </a:extLst>
          </p:cNvPr>
          <p:cNvSpPr txBox="1"/>
          <p:nvPr/>
        </p:nvSpPr>
        <p:spPr>
          <a:xfrm>
            <a:off x="1681332" y="5179754"/>
            <a:ext cx="693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…and probability amounts to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counting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2056DD-F7F8-5848-9047-473C61DFD754}"/>
                  </a:ext>
                </a:extLst>
              </p14:cNvPr>
              <p14:cNvContentPartPr/>
              <p14:nvPr/>
            </p14:nvContentPartPr>
            <p14:xfrm>
              <a:off x="7573320" y="2861640"/>
              <a:ext cx="1180440" cy="99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2056DD-F7F8-5848-9047-473C61DFD7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7120" y="2845440"/>
                <a:ext cx="1212840" cy="10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67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for 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529" y="1792351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529" y="2327481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A3A8F-855F-EB4D-A99B-6297B6D83370}"/>
              </a:ext>
            </a:extLst>
          </p:cNvPr>
          <p:cNvGrpSpPr/>
          <p:nvPr/>
        </p:nvGrpSpPr>
        <p:grpSpPr>
          <a:xfrm>
            <a:off x="595760" y="4125658"/>
            <a:ext cx="7793490" cy="1132145"/>
            <a:chOff x="595760" y="4125658"/>
            <a:chExt cx="7793490" cy="1132145"/>
          </a:xfrm>
        </p:grpSpPr>
        <p:pic>
          <p:nvPicPr>
            <p:cNvPr id="12" name="Picture 11" descr="Die_Spire_01_4832.png">
              <a:extLst>
                <a:ext uri="{FF2B5EF4-FFF2-40B4-BE49-F238E27FC236}">
                  <a16:creationId xmlns:a16="http://schemas.microsoft.com/office/drawing/2014/main" id="{8779038A-5489-7F4F-BD3C-06C88A768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0" y="4162729"/>
              <a:ext cx="1006171" cy="1006171"/>
            </a:xfrm>
            <a:prstGeom prst="rect">
              <a:avLst/>
            </a:prstGeom>
          </p:spPr>
        </p:pic>
        <p:pic>
          <p:nvPicPr>
            <p:cNvPr id="13" name="Picture 12" descr="Die_Spire_01_4832.png">
              <a:extLst>
                <a:ext uri="{FF2B5EF4-FFF2-40B4-BE49-F238E27FC236}">
                  <a16:creationId xmlns:a16="http://schemas.microsoft.com/office/drawing/2014/main" id="{DE823CF4-ED2D-1241-8CC0-46A13B09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3458" y="4251632"/>
              <a:ext cx="1006171" cy="1006171"/>
            </a:xfrm>
            <a:prstGeom prst="rect">
              <a:avLst/>
            </a:prstGeom>
          </p:spPr>
        </p:pic>
        <p:pic>
          <p:nvPicPr>
            <p:cNvPr id="14" name="Picture 13" descr="g95.jpeg">
              <a:extLst>
                <a:ext uri="{FF2B5EF4-FFF2-40B4-BE49-F238E27FC236}">
                  <a16:creationId xmlns:a16="http://schemas.microsoft.com/office/drawing/2014/main" id="{02EF512F-5C70-4047-A492-9F5DFAEF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66" y="4296902"/>
              <a:ext cx="682321" cy="684219"/>
            </a:xfrm>
            <a:prstGeom prst="rect">
              <a:avLst/>
            </a:prstGeom>
          </p:spPr>
        </p:pic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79BF1975-F385-5D42-AE32-A770912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93" y="4287249"/>
              <a:ext cx="702590" cy="704544"/>
            </a:xfrm>
            <a:prstGeom prst="rect">
              <a:avLst/>
            </a:prstGeom>
          </p:spPr>
        </p:pic>
        <p:pic>
          <p:nvPicPr>
            <p:cNvPr id="16" name="Picture 15" descr="g95.jpeg">
              <a:extLst>
                <a:ext uri="{FF2B5EF4-FFF2-40B4-BE49-F238E27FC236}">
                  <a16:creationId xmlns:a16="http://schemas.microsoft.com/office/drawing/2014/main" id="{5FC120AA-D9C4-9449-B178-7DA645D4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4276472"/>
              <a:ext cx="702590" cy="704544"/>
            </a:xfrm>
            <a:prstGeom prst="rect">
              <a:avLst/>
            </a:prstGeom>
          </p:spPr>
        </p:pic>
        <p:pic>
          <p:nvPicPr>
            <p:cNvPr id="17" name="Picture 16" descr="Die_Spire_01_4832.png">
              <a:extLst>
                <a:ext uri="{FF2B5EF4-FFF2-40B4-BE49-F238E27FC236}">
                  <a16:creationId xmlns:a16="http://schemas.microsoft.com/office/drawing/2014/main" id="{FBC99A59-5F91-D54C-B896-FB87746E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29" y="4125658"/>
              <a:ext cx="1006171" cy="1006171"/>
            </a:xfrm>
            <a:prstGeom prst="rect">
              <a:avLst/>
            </a:prstGeom>
          </p:spPr>
        </p:pic>
        <p:pic>
          <p:nvPicPr>
            <p:cNvPr id="18" name="Picture 17" descr="g95.jpeg">
              <a:extLst>
                <a:ext uri="{FF2B5EF4-FFF2-40B4-BE49-F238E27FC236}">
                  <a16:creationId xmlns:a16="http://schemas.microsoft.com/office/drawing/2014/main" id="{9340D863-F4E0-9547-8E3C-1160B68E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0" y="4276472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5BD581-1A18-424C-BC86-35865C20334F}"/>
                  </a:ext>
                </a:extLst>
              </p14:cNvPr>
              <p14:cNvContentPartPr/>
              <p14:nvPr/>
            </p14:nvContentPartPr>
            <p14:xfrm>
              <a:off x="888120" y="5382000"/>
              <a:ext cx="7929720" cy="110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5BD581-1A18-424C-BC86-35865C2033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920" y="5365800"/>
                <a:ext cx="7962120" cy="11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7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product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4146-2B89-E548-B3DF-0BDF60A2023B}"/>
              </a:ext>
            </a:extLst>
          </p:cNvPr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A1E1-5910-3841-876C-D78B71AC0081}"/>
              </a:ext>
            </a:extLst>
          </p:cNvPr>
          <p:cNvSpPr txBox="1"/>
          <p:nvPr/>
        </p:nvSpPr>
        <p:spPr>
          <a:xfrm>
            <a:off x="784529" y="1792351"/>
            <a:ext cx="643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each such outcome,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/>
                <a:cs typeface="Garamond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70D43-2B55-7146-95F3-588558CF8C43}"/>
              </a:ext>
            </a:extLst>
          </p:cNvPr>
          <p:cNvSpPr txBox="1"/>
          <p:nvPr/>
        </p:nvSpPr>
        <p:spPr>
          <a:xfrm>
            <a:off x="784529" y="2729266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</p:spTree>
    <p:extLst>
      <p:ext uri="{BB962C8B-B14F-4D97-AF65-F5344CB8AC3E}">
        <p14:creationId xmlns:p14="http://schemas.microsoft.com/office/powerpoint/2010/main" val="47122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529" y="712402"/>
            <a:ext cx="7456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two dice. How many ways are there for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two dice 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592" y="4686300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742" y="548308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15 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542" y="4712156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3092" y="5473422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25 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9292" y="4686300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842" y="544756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30 ways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320868"/>
            <a:ext cx="1407783" cy="140778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5319"/>
            <a:ext cx="1363333" cy="1363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ED75D8-4D1C-564A-A5F2-653636B19C67}"/>
                  </a:ext>
                </a:extLst>
              </p14:cNvPr>
              <p14:cNvContentPartPr/>
              <p14:nvPr/>
            </p14:nvContentPartPr>
            <p14:xfrm>
              <a:off x="6286320" y="4370400"/>
              <a:ext cx="1667880" cy="196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ED75D8-4D1C-564A-A5F2-653636B19C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0120" y="4354200"/>
                <a:ext cx="1700280" cy="19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75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210" y="781911"/>
            <a:ext cx="31896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11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21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31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41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51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61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66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1911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86092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2: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67C7B-D7D3-2C46-9FE8-FC739DE50FB6}"/>
                  </a:ext>
                </a:extLst>
              </p14:cNvPr>
              <p14:cNvContentPartPr/>
              <p14:nvPr/>
            </p14:nvContentPartPr>
            <p14:xfrm>
              <a:off x="3437640" y="871560"/>
              <a:ext cx="4655880" cy="460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67C7B-D7D3-2C46-9FE8-FC739DE50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1440" y="855360"/>
                <a:ext cx="4688280" cy="46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53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333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six dice</a:t>
            </a:r>
            <a:r>
              <a:rPr lang="en-US" sz="2800" dirty="0">
                <a:latin typeface="Franklin Gothic Medium"/>
                <a:cs typeface="Franklin Gothic Medium"/>
              </a:rPr>
              <a:t>. How many ways are there for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all </a:t>
            </a:r>
            <a:r>
              <a:rPr lang="en-US" sz="2800" dirty="0"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689921"/>
            <a:ext cx="692150" cy="692150"/>
          </a:xfrm>
          <a:prstGeom prst="rect">
            <a:avLst/>
          </a:prstGeom>
        </p:spPr>
      </p:pic>
      <p:pic>
        <p:nvPicPr>
          <p:cNvPr id="12" name="Picture 11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693459"/>
            <a:ext cx="688613" cy="688613"/>
          </a:xfrm>
          <a:prstGeom prst="rect">
            <a:avLst/>
          </a:prstGeom>
        </p:spPr>
      </p:pic>
      <p:pic>
        <p:nvPicPr>
          <p:cNvPr id="15" name="Picture 14" descr="Dice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9920"/>
            <a:ext cx="692152" cy="692152"/>
          </a:xfrm>
          <a:prstGeom prst="rect">
            <a:avLst/>
          </a:prstGeom>
        </p:spPr>
      </p:pic>
      <p:pic>
        <p:nvPicPr>
          <p:cNvPr id="18" name="Picture 17" descr="Dice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686382"/>
            <a:ext cx="692151" cy="692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1466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number of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different objects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138776-6C30-A247-BA34-C95F36BF96E1}"/>
                  </a:ext>
                </a:extLst>
              </p14:cNvPr>
              <p14:cNvContentPartPr/>
              <p14:nvPr/>
            </p14:nvContentPartPr>
            <p14:xfrm>
              <a:off x="1764000" y="3520440"/>
              <a:ext cx="5197320" cy="249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138776-6C30-A247-BA34-C95F36BF96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7800" y="3504240"/>
                <a:ext cx="5229720" cy="25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likely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83092"/>
            <a:ext cx="797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two</a:t>
            </a:r>
            <a:r>
              <a:rPr lang="en-US" sz="2800" dirty="0">
                <a:latin typeface="Franklin Gothic Medium"/>
                <a:cs typeface="Franklin Gothic Medium"/>
              </a:rPr>
              <a:t> dice, the chance both come out different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949805"/>
            <a:ext cx="825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latin typeface="Franklin Gothic Medium"/>
                <a:cs typeface="Franklin Gothic Medium"/>
              </a:rPr>
              <a:t> dice, the chance they all come out different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B2FAEC-D912-A144-AD1A-5C67F23CEF41}"/>
                  </a:ext>
                </a:extLst>
              </p14:cNvPr>
              <p14:cNvContentPartPr/>
              <p14:nvPr/>
            </p14:nvContentPartPr>
            <p14:xfrm>
              <a:off x="838800" y="2347560"/>
              <a:ext cx="7101000" cy="345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B2FAEC-D912-A144-AD1A-5C67F23CE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00" y="2331360"/>
                <a:ext cx="7133400" cy="34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50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62622"/>
            <a:ext cx="72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fair dice. What are the chances that…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746593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second one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bigger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0" y="4954889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6" name="Picture 5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1582"/>
            <a:ext cx="692150" cy="692150"/>
          </a:xfrm>
          <a:prstGeom prst="rect">
            <a:avLst/>
          </a:prstGeom>
        </p:spPr>
      </p:pic>
      <p:pic>
        <p:nvPicPr>
          <p:cNvPr id="7" name="Picture 6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701582"/>
            <a:ext cx="692150" cy="692150"/>
          </a:xfrm>
          <a:prstGeom prst="rect">
            <a:avLst/>
          </a:prstGeom>
        </p:spPr>
      </p:pic>
      <p:pic>
        <p:nvPicPr>
          <p:cNvPr id="8" name="Picture 7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887559"/>
            <a:ext cx="692150" cy="692150"/>
          </a:xfrm>
          <a:prstGeom prst="rect">
            <a:avLst/>
          </a:prstGeom>
        </p:spPr>
      </p:pic>
      <p:pic>
        <p:nvPicPr>
          <p:cNvPr id="10" name="Picture 9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4887559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0" y="3322220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equal to 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12" name="Picture 11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251809"/>
            <a:ext cx="692150" cy="692150"/>
          </a:xfrm>
          <a:prstGeom prst="rect">
            <a:avLst/>
          </a:prstGeom>
        </p:spPr>
      </p:pic>
      <p:pic>
        <p:nvPicPr>
          <p:cNvPr id="13" name="Picture 12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3251809"/>
            <a:ext cx="692150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F7A066-115F-2944-9922-B561C06E6F4D}"/>
                  </a:ext>
                </a:extLst>
              </p14:cNvPr>
              <p14:cNvContentPartPr/>
              <p14:nvPr/>
            </p14:nvContentPartPr>
            <p14:xfrm>
              <a:off x="1932120" y="2355480"/>
              <a:ext cx="3672360" cy="391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F7A066-115F-2944-9922-B561C06E6F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5920" y="2339280"/>
                <a:ext cx="3704760" cy="39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99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46BD6-E5D0-8443-A827-FAB0FCD59596}"/>
              </a:ext>
            </a:extLst>
          </p:cNvPr>
          <p:cNvSpPr txBox="1"/>
          <p:nvPr/>
        </p:nvSpPr>
        <p:spPr>
          <a:xfrm>
            <a:off x="1975776" y="1499662"/>
            <a:ext cx="5192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/>
                <a:cs typeface="Courier New"/>
              </a:rPr>
              <a:t>11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21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31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41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51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61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66</a:t>
            </a:r>
            <a:endParaRPr lang="en-US" sz="4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B5FDC9-8206-F140-B4CB-DCBF9F914EB2}"/>
                  </a:ext>
                </a:extLst>
              </p14:cNvPr>
              <p14:cNvContentPartPr/>
              <p14:nvPr/>
            </p14:nvContentPartPr>
            <p14:xfrm>
              <a:off x="2031480" y="1496520"/>
              <a:ext cx="4978440" cy="38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B5FDC9-8206-F140-B4CB-DCBF9F914E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5280" y="1480320"/>
                <a:ext cx="5010840" cy="38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4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25" y="2857642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Alice</a:t>
            </a:r>
          </a:p>
        </p:txBody>
      </p:sp>
      <p:pic>
        <p:nvPicPr>
          <p:cNvPr id="16" name="Picture 15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3012414"/>
            <a:ext cx="2257678" cy="1812182"/>
          </a:xfrm>
          <a:prstGeom prst="rect">
            <a:avLst/>
          </a:prstGeom>
        </p:spPr>
      </p:pic>
      <p:pic>
        <p:nvPicPr>
          <p:cNvPr id="17" name="Picture 16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4" y="2772392"/>
            <a:ext cx="2257678" cy="1812182"/>
          </a:xfrm>
          <a:prstGeom prst="rect">
            <a:avLst/>
          </a:prstGeom>
        </p:spPr>
      </p:pic>
      <p:pic>
        <p:nvPicPr>
          <p:cNvPr id="18" name="Picture 17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3" y="3029292"/>
            <a:ext cx="2257678" cy="1812182"/>
          </a:xfrm>
          <a:prstGeom prst="rect">
            <a:avLst/>
          </a:prstGeom>
        </p:spPr>
      </p:pic>
      <p:pic>
        <p:nvPicPr>
          <p:cNvPr id="19" name="Picture 18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6" y="2772392"/>
            <a:ext cx="2257678" cy="1812182"/>
          </a:xfrm>
          <a:prstGeom prst="rect">
            <a:avLst/>
          </a:prstGeom>
        </p:spPr>
      </p:pic>
      <p:pic>
        <p:nvPicPr>
          <p:cNvPr id="25" name="Picture 24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8" y="2414266"/>
            <a:ext cx="580009" cy="529514"/>
          </a:xfrm>
          <a:prstGeom prst="rect">
            <a:avLst/>
          </a:prstGeom>
        </p:spPr>
      </p:pic>
      <p:pic>
        <p:nvPicPr>
          <p:cNvPr id="29" name="Picture 28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496" y="2543403"/>
            <a:ext cx="412739" cy="1005349"/>
          </a:xfrm>
          <a:prstGeom prst="rect">
            <a:avLst/>
          </a:prstGeom>
        </p:spPr>
      </p:pic>
      <p:pic>
        <p:nvPicPr>
          <p:cNvPr id="30" name="Picture 29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793" y="2269717"/>
            <a:ext cx="412739" cy="1005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24727" y="2904170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Bob</a:t>
            </a:r>
          </a:p>
        </p:txBody>
      </p:sp>
      <p:pic>
        <p:nvPicPr>
          <p:cNvPr id="32" name="Picture 31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7" y="2460794"/>
            <a:ext cx="580009" cy="529514"/>
          </a:xfrm>
          <a:prstGeom prst="rect">
            <a:avLst/>
          </a:prstGeom>
        </p:spPr>
      </p:pic>
      <p:pic>
        <p:nvPicPr>
          <p:cNvPr id="33" name="Picture 32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276" y="2561350"/>
            <a:ext cx="412739" cy="1005349"/>
          </a:xfrm>
          <a:prstGeom prst="rect">
            <a:avLst/>
          </a:prstGeom>
        </p:spPr>
      </p:pic>
      <p:pic>
        <p:nvPicPr>
          <p:cNvPr id="34" name="Picture 33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64" y="2287664"/>
            <a:ext cx="412739" cy="100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9955D7-9E96-8F41-A2EA-8E534681B820}"/>
                  </a:ext>
                </a:extLst>
              </p14:cNvPr>
              <p14:cNvContentPartPr/>
              <p14:nvPr/>
            </p14:nvContentPartPr>
            <p14:xfrm>
              <a:off x="2808000" y="836640"/>
              <a:ext cx="3839760" cy="209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9955D7-9E96-8F41-A2EA-8E534681B8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1800" y="820440"/>
                <a:ext cx="3872160" cy="21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26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51914"/>
            <a:ext cx="726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3 brothers. What is the probability that their birthdays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977986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All on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</a:t>
            </a:r>
            <a:r>
              <a:rPr lang="en-US" sz="2800" dirty="0">
                <a:latin typeface="Franklin Gothic Medium"/>
                <a:cs typeface="Franklin Gothic Medium"/>
              </a:rPr>
              <a:t>of the week?</a:t>
            </a:r>
          </a:p>
        </p:txBody>
      </p:sp>
      <p:pic>
        <p:nvPicPr>
          <p:cNvPr id="11" name="Picture 10" descr="Birthday-cake-clipart-with-streamer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2487902"/>
            <a:ext cx="844023" cy="1001383"/>
          </a:xfrm>
          <a:prstGeom prst="rect">
            <a:avLst/>
          </a:prstGeom>
        </p:spPr>
      </p:pic>
      <p:pic>
        <p:nvPicPr>
          <p:cNvPr id="14" name="Picture 13" descr="cake-clipar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2078" y="3097503"/>
            <a:ext cx="1048959" cy="646858"/>
          </a:xfrm>
          <a:prstGeom prst="rect">
            <a:avLst/>
          </a:prstGeom>
        </p:spPr>
      </p:pic>
      <p:pic>
        <p:nvPicPr>
          <p:cNvPr id="8" name="Picture 7" descr="edit(4108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7" y="2576099"/>
            <a:ext cx="817973" cy="798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27200" y="256598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E2A82B-F48B-6A4D-8A19-E599B80AFE67}"/>
                  </a:ext>
                </a:extLst>
              </p14:cNvPr>
              <p14:cNvContentPartPr/>
              <p14:nvPr/>
            </p14:nvContentPartPr>
            <p14:xfrm>
              <a:off x="1787760" y="3412440"/>
              <a:ext cx="6962040" cy="280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E2A82B-F48B-6A4D-8A19-E599B80AFE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1560" y="3396240"/>
                <a:ext cx="6994440" cy="28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3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1238250" y="649078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All on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 days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the week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92" y="1089145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6677" y="1382823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19" y="1278941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727200" y="1250937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5A5B03-9F48-514F-AB9A-10E00B43FCBE}"/>
                  </a:ext>
                </a:extLst>
              </p14:cNvPr>
              <p14:cNvContentPartPr/>
              <p14:nvPr/>
            </p14:nvContentPartPr>
            <p14:xfrm>
              <a:off x="1702800" y="1048320"/>
              <a:ext cx="6837120" cy="290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5A5B03-9F48-514F-AB9A-10E00B43FC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600" y="1032120"/>
                <a:ext cx="6869520" cy="29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08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59932-165C-7849-9D3E-76A7C9C10C72}"/>
              </a:ext>
            </a:extLst>
          </p:cNvPr>
          <p:cNvSpPr txBox="1"/>
          <p:nvPr/>
        </p:nvSpPr>
        <p:spPr>
          <a:xfrm>
            <a:off x="940470" y="673048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classical,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jazz, and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pop CDs are arranged at random.  What is the probability that all CDs of the same type are contiguous?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175C25-23EF-3C44-B2AC-2C698C99ACC5}"/>
                  </a:ext>
                </a:extLst>
              </p14:cNvPr>
              <p14:cNvContentPartPr/>
              <p14:nvPr/>
            </p14:nvContentPartPr>
            <p14:xfrm>
              <a:off x="2068665" y="2513611"/>
              <a:ext cx="6960960" cy="375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175C25-23EF-3C44-B2AC-2C698C99AC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465" y="2497411"/>
                <a:ext cx="6993360" cy="37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91DD44-3ABA-864B-8F38-1D040225E8D5}"/>
                  </a:ext>
                </a:extLst>
              </p14:cNvPr>
              <p14:cNvContentPartPr/>
              <p14:nvPr/>
            </p14:nvContentPartPr>
            <p14:xfrm>
              <a:off x="4092555" y="4679890"/>
              <a:ext cx="166680" cy="2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91DD44-3ABA-864B-8F38-1D040225E8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7075" y="4664410"/>
                <a:ext cx="19728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74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BC8-9FA3-0046-A519-D87F34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BD567-9D82-8F44-AB5D-C9261ED64CE9}"/>
              </a:ext>
            </a:extLst>
          </p:cNvPr>
          <p:cNvCxnSpPr>
            <a:cxnSpLocks/>
          </p:cNvCxnSpPr>
          <p:nvPr/>
        </p:nvCxnSpPr>
        <p:spPr>
          <a:xfrm>
            <a:off x="4617238" y="1796300"/>
            <a:ext cx="182453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68FA3-5437-9242-8EAB-CBEBFD41E130}"/>
              </a:ext>
            </a:extLst>
          </p:cNvPr>
          <p:cNvSpPr txBox="1"/>
          <p:nvPr/>
        </p:nvSpPr>
        <p:spPr>
          <a:xfrm>
            <a:off x="5268651" y="119458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FC03-B865-A54C-9B3D-840F75FCC4E2}"/>
              </a:ext>
            </a:extLst>
          </p:cNvPr>
          <p:cNvSpPr txBox="1"/>
          <p:nvPr/>
        </p:nvSpPr>
        <p:spPr>
          <a:xfrm>
            <a:off x="4617238" y="172548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! 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 - </a:t>
            </a:r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4D0A5-5ABB-174C-9855-3C1C6780FB15}"/>
              </a:ext>
            </a:extLst>
          </p:cNvPr>
          <p:cNvSpPr txBox="1"/>
          <p:nvPr/>
        </p:nvSpPr>
        <p:spPr>
          <a:xfrm>
            <a:off x="4060817" y="14868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74DAE-DAE8-3842-AD70-2D6A5E74EDEB}"/>
              </a:ext>
            </a:extLst>
          </p:cNvPr>
          <p:cNvSpPr txBox="1"/>
          <p:nvPr/>
        </p:nvSpPr>
        <p:spPr>
          <a:xfrm>
            <a:off x="457201" y="2582869"/>
            <a:ext cx="76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 number of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 subsets of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set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B39AD-F971-5442-90E3-4F532EFCECCA}"/>
              </a:ext>
            </a:extLst>
          </p:cNvPr>
          <p:cNvSpPr txBox="1"/>
          <p:nvPr/>
        </p:nvSpPr>
        <p:spPr>
          <a:xfrm>
            <a:off x="457200" y="345780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how many ways can you partition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2800" dirty="0">
                <a:latin typeface="Franklin Gothic Medium"/>
                <a:cs typeface="Franklin Gothic Medium"/>
              </a:rPr>
              <a:t>set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into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three</a:t>
            </a:r>
            <a:r>
              <a:rPr lang="en-US" sz="2800" dirty="0">
                <a:latin typeface="Franklin Gothic Medium"/>
                <a:cs typeface="Franklin Gothic Medium"/>
              </a:rPr>
              <a:t> subsets of sizes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?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58E58-E0B2-3F48-9544-C25F35C86C62}"/>
              </a:ext>
            </a:extLst>
          </p:cNvPr>
          <p:cNvGrpSpPr/>
          <p:nvPr/>
        </p:nvGrpSpPr>
        <p:grpSpPr>
          <a:xfrm>
            <a:off x="3163202" y="1194582"/>
            <a:ext cx="1010369" cy="1123776"/>
            <a:chOff x="2569792" y="5441487"/>
            <a:chExt cx="1010369" cy="1123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075A1E-42B2-5848-AFB1-148BB32E2969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30216-32E8-8741-AC1C-6D74666E6445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9F3BC-864B-F847-AEA4-62C619B2CEE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F8CC6F-39F5-584B-B8BF-D783DAC3D944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CED4C6-5E0B-CE4C-A076-74FE6B82CD0C}"/>
                  </a:ext>
                </a:extLst>
              </p14:cNvPr>
              <p14:cNvContentPartPr/>
              <p14:nvPr/>
            </p14:nvContentPartPr>
            <p14:xfrm>
              <a:off x="1026713" y="1053042"/>
              <a:ext cx="8379000" cy="542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CED4C6-5E0B-CE4C-A076-74FE6B82CD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513" y="1036842"/>
                <a:ext cx="8411400" cy="54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F2551-F831-3341-9D3B-530B500D5E3F}"/>
              </a:ext>
            </a:extLst>
          </p:cNvPr>
          <p:cNvGrpSpPr/>
          <p:nvPr/>
        </p:nvGrpSpPr>
        <p:grpSpPr>
          <a:xfrm>
            <a:off x="1500686" y="1193628"/>
            <a:ext cx="1010369" cy="1123776"/>
            <a:chOff x="2569792" y="5441487"/>
            <a:chExt cx="1010369" cy="11237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4CDF0-3C23-DB48-B66A-5A23A2FC7B44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8BEB7F-C3F8-7D45-BB03-CA14BDE85FB0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68094-5668-9D4E-B339-1C24B0A7539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52371-1189-2A43-A43B-AFF77FB11833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823700-E3DE-6A44-8FBA-1004EC10DD59}"/>
              </a:ext>
            </a:extLst>
          </p:cNvPr>
          <p:cNvSpPr txBox="1"/>
          <p:nvPr/>
        </p:nvSpPr>
        <p:spPr>
          <a:xfrm>
            <a:off x="3512050" y="1409463"/>
            <a:ext cx="517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subsets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6077-FE85-5E43-A5D6-8E78126FC4DE}"/>
              </a:ext>
            </a:extLst>
          </p:cNvPr>
          <p:cNvSpPr txBox="1"/>
          <p:nvPr/>
        </p:nvSpPr>
        <p:spPr>
          <a:xfrm>
            <a:off x="3512050" y="2122679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arrangements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dirty="0">
                <a:latin typeface="Franklin Gothic Medium"/>
                <a:cs typeface="Franklin Gothic Medium"/>
              </a:rPr>
              <a:t>white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-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black balls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909671" y="3665483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3A1EC1-5DD9-A546-95DF-C649F134F782}"/>
              </a:ext>
            </a:extLst>
          </p:cNvPr>
          <p:cNvSpPr txBox="1"/>
          <p:nvPr/>
        </p:nvSpPr>
        <p:spPr>
          <a:xfrm>
            <a:off x="3536346" y="3838435"/>
            <a:ext cx="508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partitions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 into</a:t>
            </a:r>
          </a:p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latin typeface="Franklin Gothic Medium"/>
                <a:cs typeface="Franklin Gothic Medium"/>
              </a:rPr>
              <a:t> subsets of sizes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i="1" dirty="0">
                <a:latin typeface="Garamond"/>
                <a:cs typeface="Garamond"/>
              </a:rPr>
              <a:t>, …,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endParaRPr lang="en-US" sz="32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18D96-221A-F442-8EA9-9021C4676F63}"/>
              </a:ext>
            </a:extLst>
          </p:cNvPr>
          <p:cNvSpPr txBox="1"/>
          <p:nvPr/>
        </p:nvSpPr>
        <p:spPr>
          <a:xfrm>
            <a:off x="3512050" y="5072843"/>
            <a:ext cx="4546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arrangements of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red,</a:t>
            </a:r>
            <a:br>
              <a:rPr lang="en-US" sz="3200" dirty="0">
                <a:latin typeface="Franklin Gothic Medium" panose="020B0603020102020204" pitchFamily="34" charset="0"/>
                <a:cs typeface="Garamond"/>
              </a:rPr>
            </a:b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i="1" baseline="-25000" dirty="0">
                <a:latin typeface="Garamond"/>
                <a:cs typeface="Garamond"/>
              </a:rPr>
              <a:t>2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blue, </a:t>
            </a:r>
            <a:r>
              <a:rPr lang="en-US" sz="3200" dirty="0">
                <a:latin typeface="Garamond" panose="02020404030301010803" pitchFamily="18" charset="0"/>
                <a:cs typeface="Garamond"/>
              </a:rPr>
              <a:t>…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green balls 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99117F-F6C3-3C41-9F33-B925D1097BC6}"/>
                  </a:ext>
                </a:extLst>
              </p14:cNvPr>
              <p14:cNvContentPartPr/>
              <p14:nvPr/>
            </p14:nvContentPartPr>
            <p14:xfrm>
              <a:off x="595080" y="2279520"/>
              <a:ext cx="7566120" cy="456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99117F-F6C3-3C41-9F33-B925D1097B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80" y="2263320"/>
                <a:ext cx="7598520" cy="45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3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320254-B88D-3D4B-8B12-532A0B6FD920}"/>
                  </a:ext>
                </a:extLst>
              </p14:cNvPr>
              <p14:cNvContentPartPr/>
              <p14:nvPr/>
            </p14:nvContentPartPr>
            <p14:xfrm>
              <a:off x="1171800" y="2331360"/>
              <a:ext cx="7148520" cy="408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320254-B88D-3D4B-8B12-532A0B6FD9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0" y="2315160"/>
                <a:ext cx="7180920" cy="41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29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12 HK and 4 mainland students are randomly split into four groups of 4.  What is the probability that each group has a mainlander?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E138B-283E-EC49-A2B9-CC77C74F61E9}"/>
                  </a:ext>
                </a:extLst>
              </p14:cNvPr>
              <p14:cNvContentPartPr/>
              <p14:nvPr/>
            </p14:nvContentPartPr>
            <p14:xfrm>
              <a:off x="1196280" y="2150280"/>
              <a:ext cx="7590240" cy="446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E138B-283E-EC49-A2B9-CC77C74F61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080" y="2134080"/>
                <a:ext cx="7622640" cy="45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95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each can be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 dirty="0">
                <a:latin typeface="Franklin Gothic Medium"/>
                <a:cs typeface="Franklin Gothic Medium"/>
              </a:rPr>
              <a:t> or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68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Dependent defects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e.g. both antennas use same power supply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37EF83-8548-6142-9C19-2EE2DD2DC7DF}"/>
                  </a:ext>
                </a:extLst>
              </p14:cNvPr>
              <p14:cNvContentPartPr/>
              <p14:nvPr/>
            </p14:nvContentPartPr>
            <p14:xfrm>
              <a:off x="1159200" y="2388960"/>
              <a:ext cx="6805080" cy="385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37EF83-8548-6142-9C19-2EE2DD2DC7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" y="2372760"/>
                <a:ext cx="6837480" cy="38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37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 dirty="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7542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another, assign same probability to both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49" y="3798194"/>
            <a:ext cx="8404515" cy="543289"/>
            <a:chOff x="476249" y="3798194"/>
            <a:chExt cx="8404515" cy="543289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49" y="3801733"/>
              <a:ext cx="8404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E.g.                and                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5152552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So every outcome must be given probability </a:t>
            </a:r>
            <a:r>
              <a:rPr lang="en-US" sz="2800" dirty="0">
                <a:latin typeface="Garamond"/>
                <a:cs typeface="Garamond"/>
              </a:rPr>
              <a:t>1/36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7FAAA2-806F-5B4C-9850-E2C72FCD1AAA}"/>
                  </a:ext>
                </a:extLst>
              </p14:cNvPr>
              <p14:cNvContentPartPr/>
              <p14:nvPr/>
            </p14:nvContentPartPr>
            <p14:xfrm>
              <a:off x="1661040" y="4444200"/>
              <a:ext cx="2466360" cy="41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7FAAA2-806F-5B4C-9850-E2C72FCD1A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4840" y="4428000"/>
                <a:ext cx="249876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3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unfair die</a:t>
            </a:r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3339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Symbol" pitchFamily="2" charset="2"/>
                <a:cs typeface="Franklin Gothic Medium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 { </a:t>
            </a:r>
            <a:r>
              <a:rPr lang="en-US" sz="28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5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84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model: </a:t>
            </a:r>
            <a:r>
              <a:rPr lang="en-US" sz="2800" dirty="0">
                <a:latin typeface="Franklin Gothic Medium"/>
                <a:cs typeface="Franklin Gothic Medium"/>
              </a:rPr>
              <a:t>Probability ∝ surface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302" y="452120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outcome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1117" y="4483100"/>
            <a:ext cx="4255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1  2  3  4  5  6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302" y="5135265"/>
            <a:ext cx="287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surface area (in </a:t>
            </a:r>
            <a:r>
              <a:rPr lang="en-US" sz="2400" dirty="0">
                <a:latin typeface="Garamond"/>
                <a:cs typeface="Garamond"/>
              </a:rPr>
              <a:t>cm</a:t>
            </a:r>
            <a:r>
              <a:rPr lang="en-US" sz="2400" baseline="30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302" y="5744865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81690E-8FAA-264A-B597-9AB6AB97F3CF}"/>
                  </a:ext>
                </a:extLst>
              </p14:cNvPr>
              <p14:cNvContentPartPr/>
              <p14:nvPr/>
            </p14:nvContentPartPr>
            <p14:xfrm>
              <a:off x="4358160" y="5139360"/>
              <a:ext cx="3530520" cy="84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81690E-8FAA-264A-B597-9AB6AB97F3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960" y="5123160"/>
                <a:ext cx="3562920" cy="8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82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00" y="862547"/>
            <a:ext cx="79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Can Alice and Bob make a connection?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0E806-CBDE-D64D-BA99-8A9A30E93E20}"/>
              </a:ext>
            </a:extLst>
          </p:cNvPr>
          <p:cNvSpPr txBox="1"/>
          <p:nvPr/>
        </p:nvSpPr>
        <p:spPr>
          <a:xfrm>
            <a:off x="467500" y="2129138"/>
            <a:ext cx="8229599" cy="132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In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uncertain situations</a:t>
            </a:r>
            <a:r>
              <a:rPr lang="en-US" sz="3600" dirty="0">
                <a:latin typeface="Franklin Gothic Medium"/>
                <a:cs typeface="Franklin Gothic Medium"/>
              </a:rPr>
              <a:t> we want a number saying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how likely </a:t>
            </a:r>
            <a:r>
              <a:rPr lang="en-US" sz="3600" dirty="0">
                <a:latin typeface="Franklin Gothic Medium"/>
                <a:cs typeface="Franklin Gothic Medium"/>
              </a:rPr>
              <a:t>something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7DEF-B24C-5146-8F06-7C01490A47B2}"/>
              </a:ext>
            </a:extLst>
          </p:cNvPr>
          <p:cNvSpPr txBox="1"/>
          <p:nvPr/>
        </p:nvSpPr>
        <p:spPr>
          <a:xfrm>
            <a:off x="1936599" y="4224458"/>
            <a:ext cx="5270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atin typeface="Franklin Gothic Medium"/>
                <a:cs typeface="Franklin Gothic Medium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25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691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2: </a:t>
            </a:r>
            <a:r>
              <a:rPr lang="en-US" sz="3600" dirty="0">
                <a:latin typeface="Franklin Gothic Medium"/>
                <a:cs typeface="Franklin Gothic Medium"/>
              </a:rPr>
              <a:t>Frequency of occurrence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 dirty="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2947770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>
                <a:latin typeface="Garamond"/>
                <a:cs typeface="Garamond"/>
              </a:rPr>
              <a:t>{ </a:t>
            </a:r>
            <a:r>
              <a:rPr lang="en-US" sz="2800">
                <a:latin typeface="Courier New"/>
                <a:cs typeface="Courier New"/>
              </a:rPr>
              <a:t>1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2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3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4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5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6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44446163164351534251412664636216266362223241324453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2432050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5000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797	892	826	817	821	847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.159	.178	.165	.163	.164	.169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Garamond"/>
                <a:cs typeface="Garamond"/>
              </a:rPr>
              <a:t>= { </a:t>
            </a:r>
            <a:r>
              <a:rPr lang="en-US" sz="2800" dirty="0">
                <a:latin typeface="Courier New"/>
                <a:cs typeface="Courier New"/>
              </a:rPr>
              <a:t>boy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girl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 dirty="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from </a:t>
              </a:r>
              <a:r>
                <a:rPr lang="en-US" sz="1600" i="1" dirty="0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9A7-D7E4-4943-8BCA-96C18588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BCA01-7C84-9044-9478-346E662E5A85}"/>
              </a:ext>
            </a:extLst>
          </p:cNvPr>
          <p:cNvSpPr txBox="1"/>
          <p:nvPr/>
        </p:nvSpPr>
        <p:spPr>
          <a:xfrm>
            <a:off x="463550" y="1229983"/>
            <a:ext cx="518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3: </a:t>
            </a:r>
            <a:r>
              <a:rPr lang="en-US" sz="3600" dirty="0">
                <a:latin typeface="Franklin Gothic Medium"/>
                <a:cs typeface="Franklin Gothic Medium"/>
              </a:rPr>
              <a:t>Ask the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DC3E8-F9C2-AD44-A4EF-6C3561B21B00}"/>
              </a:ext>
            </a:extLst>
          </p:cNvPr>
          <p:cNvSpPr txBox="1"/>
          <p:nvPr/>
        </p:nvSpPr>
        <p:spPr>
          <a:xfrm>
            <a:off x="596900" y="2023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be proportional to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amount of money</a:t>
            </a:r>
            <a:r>
              <a:rPr lang="en-US" sz="2800" dirty="0">
                <a:latin typeface="Franklin Gothic Medium"/>
                <a:cs typeface="Franklin Gothic Medium"/>
              </a:rPr>
              <a:t> you are willing to bet on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5DEBE-62E2-A74F-A12C-BA699737E752}"/>
              </a:ext>
            </a:extLst>
          </p:cNvPr>
          <p:cNvGrpSpPr/>
          <p:nvPr/>
        </p:nvGrpSpPr>
        <p:grpSpPr>
          <a:xfrm>
            <a:off x="596901" y="4373589"/>
            <a:ext cx="2083869" cy="1107774"/>
            <a:chOff x="596901" y="4373589"/>
            <a:chExt cx="2083869" cy="1107774"/>
          </a:xfrm>
        </p:grpSpPr>
        <p:pic>
          <p:nvPicPr>
            <p:cNvPr id="6" name="Picture 5" descr="Die_Spire_01_4832.png">
              <a:extLst>
                <a:ext uri="{FF2B5EF4-FFF2-40B4-BE49-F238E27FC236}">
                  <a16:creationId xmlns:a16="http://schemas.microsoft.com/office/drawing/2014/main" id="{462E80D0-BDA5-D141-AC8C-26F0A055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1" y="4373589"/>
              <a:ext cx="1006171" cy="1006171"/>
            </a:xfrm>
            <a:prstGeom prst="rect">
              <a:avLst/>
            </a:prstGeom>
          </p:spPr>
        </p:pic>
        <p:pic>
          <p:nvPicPr>
            <p:cNvPr id="7" name="Picture 6" descr="Die_Spire_01_4832.png">
              <a:extLst>
                <a:ext uri="{FF2B5EF4-FFF2-40B4-BE49-F238E27FC236}">
                  <a16:creationId xmlns:a16="http://schemas.microsoft.com/office/drawing/2014/main" id="{6CBC5CBD-65F4-1A46-B15C-61605267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4599" y="4475192"/>
              <a:ext cx="1006171" cy="100617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F12C8-DA59-CF43-8254-2E677AF5ECCD}"/>
              </a:ext>
            </a:extLst>
          </p:cNvPr>
          <p:cNvGrpSpPr/>
          <p:nvPr/>
        </p:nvGrpSpPr>
        <p:grpSpPr>
          <a:xfrm>
            <a:off x="3387155" y="4046868"/>
            <a:ext cx="3536467" cy="555961"/>
            <a:chOff x="3387155" y="4046868"/>
            <a:chExt cx="3536467" cy="5559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B0D05-6A56-A343-AB54-ECB9F253D324}"/>
                </a:ext>
              </a:extLst>
            </p:cNvPr>
            <p:cNvSpPr txBox="1"/>
            <p:nvPr/>
          </p:nvSpPr>
          <p:spPr>
            <a:xfrm>
              <a:off x="3387155" y="4046868"/>
              <a:ext cx="2646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Will you bet on</a:t>
              </a:r>
            </a:p>
          </p:txBody>
        </p:sp>
        <p:pic>
          <p:nvPicPr>
            <p:cNvPr id="9" name="Picture 8" descr="Dice-6.png">
              <a:extLst>
                <a:ext uri="{FF2B5EF4-FFF2-40B4-BE49-F238E27FC236}">
                  <a16:creationId xmlns:a16="http://schemas.microsoft.com/office/drawing/2014/main" id="{B54CA3A5-76DD-4A42-A0C3-27E39917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853" y="4119896"/>
              <a:ext cx="482933" cy="482933"/>
            </a:xfrm>
            <a:prstGeom prst="rect">
              <a:avLst/>
            </a:prstGeom>
          </p:spPr>
        </p:pic>
        <p:pic>
          <p:nvPicPr>
            <p:cNvPr id="10" name="Picture 9" descr="Dice-6.png">
              <a:extLst>
                <a:ext uri="{FF2B5EF4-FFF2-40B4-BE49-F238E27FC236}">
                  <a16:creationId xmlns:a16="http://schemas.microsoft.com/office/drawing/2014/main" id="{78AED0C6-D9B7-2A47-83BB-BCE3DD47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89" y="4119896"/>
              <a:ext cx="482933" cy="4829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17EED4-47CB-2A46-BCF6-5967546B9CD9}"/>
              </a:ext>
            </a:extLst>
          </p:cNvPr>
          <p:cNvSpPr txBox="1"/>
          <p:nvPr/>
        </p:nvSpPr>
        <p:spPr>
          <a:xfrm>
            <a:off x="3408219" y="4886390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if the casino’s odds are 35:1?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E8AE6-5868-4742-A1E7-746F89F0F4E6}"/>
              </a:ext>
            </a:extLst>
          </p:cNvPr>
          <p:cNvSpPr txBox="1"/>
          <p:nvPr/>
        </p:nvSpPr>
        <p:spPr>
          <a:xfrm>
            <a:off x="3408219" y="5492012"/>
            <a:ext cx="43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how about 37:1?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4198A2-7183-2449-B04C-A797F2CB6329}"/>
                  </a:ext>
                </a:extLst>
              </p14:cNvPr>
              <p14:cNvContentPartPr/>
              <p14:nvPr/>
            </p14:nvContentPartPr>
            <p14:xfrm>
              <a:off x="7117200" y="5711040"/>
              <a:ext cx="707400" cy="33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4198A2-7183-2449-B04C-A797F2CB6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000" y="5694840"/>
                <a:ext cx="73980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41D69-BFF3-C14A-8C27-247ACF3F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900549" y="1"/>
            <a:ext cx="10335494" cy="687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B6DB7-0C9F-0D44-9D44-46BDB7F13ADD}"/>
              </a:ext>
            </a:extLst>
          </p:cNvPr>
          <p:cNvSpPr txBox="1"/>
          <p:nvPr/>
        </p:nvSpPr>
        <p:spPr>
          <a:xfrm>
            <a:off x="457200" y="9383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Do you think that come year 2021…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4F45D-2376-AD47-AF73-00CE6A0D2DCC}"/>
              </a:ext>
            </a:extLst>
          </p:cNvPr>
          <p:cNvSpPr txBox="1"/>
          <p:nvPr/>
        </p:nvSpPr>
        <p:spPr>
          <a:xfrm>
            <a:off x="457199" y="2173491"/>
            <a:ext cx="752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…Trump will still be president of the USA?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6CAD-5AD8-8241-A6D9-F45F5C01CB56}"/>
              </a:ext>
            </a:extLst>
          </p:cNvPr>
          <p:cNvSpPr txBox="1"/>
          <p:nvPr/>
        </p:nvSpPr>
        <p:spPr>
          <a:xfrm>
            <a:off x="457200" y="31346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…Xi will still be president of China?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411D-CD68-514F-B78D-158784B802DE}"/>
              </a:ext>
            </a:extLst>
          </p:cNvPr>
          <p:cNvSpPr txBox="1"/>
          <p:nvPr/>
        </p:nvSpPr>
        <p:spPr>
          <a:xfrm>
            <a:off x="457199" y="41185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…Trump and Xi will both still be presidents?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F67-257B-F84A-BC5E-0C44058E6E22}"/>
              </a:ext>
            </a:extLst>
          </p:cNvPr>
          <p:cNvSpPr txBox="1"/>
          <p:nvPr/>
        </p:nvSpPr>
        <p:spPr>
          <a:xfrm>
            <a:off x="457199" y="505198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…Neither of them will be president?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A03AFB-87BB-0649-9652-301FE6984858}"/>
                  </a:ext>
                </a:extLst>
              </p14:cNvPr>
              <p14:cNvContentPartPr/>
              <p14:nvPr/>
            </p14:nvContentPartPr>
            <p14:xfrm>
              <a:off x="2939760" y="1859400"/>
              <a:ext cx="3186720" cy="424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A03AFB-87BB-0649-9652-301FE69848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560" y="1843200"/>
                <a:ext cx="3219120" cy="42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event is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 dirty="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407738" cy="925778"/>
            <a:chOff x="955979" y="2166366"/>
            <a:chExt cx="5407738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172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5156734" cy="461665"/>
            <a:chOff x="665551" y="4629150"/>
            <a:chExt cx="51567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5156734" cy="461665"/>
            <a:chOff x="665551" y="5249565"/>
            <a:chExt cx="5156734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5156734" cy="461665"/>
            <a:chOff x="665551" y="4006850"/>
            <a:chExt cx="515673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5E1640-F984-3F46-BDED-6377DC14BC92}"/>
                  </a:ext>
                </a:extLst>
              </p14:cNvPr>
              <p14:cNvContentPartPr/>
              <p14:nvPr/>
            </p14:nvContentPartPr>
            <p14:xfrm>
              <a:off x="5978520" y="3974040"/>
              <a:ext cx="1500120" cy="1745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5E1640-F984-3F46-BDED-6377DC14BC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2320" y="3957840"/>
                <a:ext cx="1532520" cy="17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</a:t>
              </a:r>
              <a:r>
                <a:rPr lang="en-US" sz="24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 dirty="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baseline="30000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E</a:t>
            </a:r>
            <a:r>
              <a:rPr lang="en-US" sz="2400" baseline="30000" dirty="0" err="1">
                <a:latin typeface="Garamond"/>
                <a:cs typeface="Garamond"/>
              </a:rPr>
              <a:t>c</a:t>
            </a:r>
            <a:endParaRPr lang="en-US" sz="24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4B4ED9-AE8A-144E-8E96-D46EE30D4616}"/>
                  </a:ext>
                </a:extLst>
              </p14:cNvPr>
              <p14:cNvContentPartPr/>
              <p14:nvPr/>
            </p14:nvContentPartPr>
            <p14:xfrm>
              <a:off x="6109560" y="2483280"/>
              <a:ext cx="1928880" cy="436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4B4ED9-AE8A-144E-8E96-D46EE30D46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3360" y="2467080"/>
                <a:ext cx="1961280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79301-EDE2-3C44-8DF1-70C34143B3BA}"/>
              </a:ext>
            </a:extLst>
          </p:cNvPr>
          <p:cNvSpPr txBox="1"/>
          <p:nvPr/>
        </p:nvSpPr>
        <p:spPr>
          <a:xfrm>
            <a:off x="543229" y="1718933"/>
            <a:ext cx="652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1. Specify all possible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5DD4-E5EA-424D-82C7-87745AD7CD7E}"/>
              </a:ext>
            </a:extLst>
          </p:cNvPr>
          <p:cNvSpPr txBox="1"/>
          <p:nvPr/>
        </p:nvSpPr>
        <p:spPr>
          <a:xfrm>
            <a:off x="543226" y="4074170"/>
            <a:ext cx="45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3. Assign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probabilities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8F74B-6D83-1C47-91FA-E806C4CDB6D5}"/>
              </a:ext>
            </a:extLst>
          </p:cNvPr>
          <p:cNvSpPr txBox="1"/>
          <p:nvPr/>
        </p:nvSpPr>
        <p:spPr>
          <a:xfrm>
            <a:off x="543226" y="2919241"/>
            <a:ext cx="59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2. Identify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event(s)</a:t>
            </a:r>
            <a:r>
              <a:rPr lang="en-US" sz="3600" dirty="0">
                <a:latin typeface="Franklin Gothic Medium"/>
                <a:cs typeface="Franklin Gothic Medium"/>
              </a:rPr>
              <a:t> of interest</a:t>
            </a:r>
            <a:endParaRPr lang="en-US" sz="36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9CF29-B523-6E44-983C-7580397B452B}"/>
              </a:ext>
            </a:extLst>
          </p:cNvPr>
          <p:cNvSpPr txBox="1"/>
          <p:nvPr/>
        </p:nvSpPr>
        <p:spPr>
          <a:xfrm>
            <a:off x="543226" y="5250193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4. Shut up and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calculate</a:t>
            </a:r>
            <a:r>
              <a:rPr lang="en-US" sz="36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54FD6-75F1-7D48-9CF4-5A7C581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cheat sheet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DBD2DC-D198-C84B-B7D3-12F97B4792CF}"/>
                  </a:ext>
                </a:extLst>
              </p14:cNvPr>
              <p14:cNvContentPartPr/>
              <p14:nvPr/>
            </p14:nvContentPartPr>
            <p14:xfrm>
              <a:off x="7052040" y="1436400"/>
              <a:ext cx="875160" cy="99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DBD2DC-D198-C84B-B7D3-12F97B4792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840" y="1420200"/>
                <a:ext cx="90756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5A3431-5889-1048-9773-739292735CD6}"/>
                  </a:ext>
                </a:extLst>
              </p14:cNvPr>
              <p14:cNvContentPartPr/>
              <p14:nvPr/>
            </p14:nvContentPartPr>
            <p14:xfrm>
              <a:off x="377640" y="2565720"/>
              <a:ext cx="7990920" cy="379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5A3431-5889-1048-9773-739292735C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40" y="2549520"/>
                <a:ext cx="8023320" cy="38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515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6710" y="332105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∩ 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71C507-4EC2-9043-B183-1F3CFE810351}"/>
                  </a:ext>
                </a:extLst>
              </p14:cNvPr>
              <p14:cNvContentPartPr/>
              <p14:nvPr/>
            </p14:nvContentPartPr>
            <p14:xfrm>
              <a:off x="6216480" y="3387960"/>
              <a:ext cx="785880" cy="366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71C507-4EC2-9043-B183-1F3CFE8103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0280" y="3371760"/>
                <a:ext cx="81828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7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04100" cy="493415"/>
            <a:chOff x="647700" y="3244850"/>
            <a:chExt cx="7404100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 </a:t>
              </a:r>
              <a:r>
                <a:rPr lang="en-US" sz="2000" dirty="0">
                  <a:latin typeface="Garamond"/>
                  <a:cs typeface="Garamond"/>
                </a:rPr>
                <a:t>∪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39E096-E1CC-A841-8AB1-4D15A1598B45}"/>
                  </a:ext>
                </a:extLst>
              </p14:cNvPr>
              <p14:cNvContentPartPr/>
              <p14:nvPr/>
            </p14:nvContentPartPr>
            <p14:xfrm>
              <a:off x="6109560" y="3322440"/>
              <a:ext cx="1694520" cy="40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39E096-E1CC-A841-8AB1-4D15A1598B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3360" y="3306240"/>
                <a:ext cx="1726920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for finite 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11606" y="2932378"/>
            <a:ext cx="3135795" cy="780744"/>
            <a:chOff x="5111606" y="2932378"/>
            <a:chExt cx="3135795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11606" y="2932378"/>
              <a:ext cx="3135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) = 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86" y="1258506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i="1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86" y="1791802"/>
            <a:ext cx="717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event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Franklin Gothic Medium"/>
                <a:cs typeface="Franklin Gothic Medium"/>
              </a:rPr>
              <a:t>,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2600" y="2731887"/>
            <a:ext cx="7805782" cy="750020"/>
            <a:chOff x="431800" y="3587030"/>
            <a:chExt cx="78057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8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: </a:t>
              </a:r>
              <a:r>
                <a:rPr lang="en-US" sz="2800" dirty="0">
                  <a:latin typeface="Garamond"/>
                  <a:cs typeface="Garamond"/>
                </a:rPr>
                <a:t>0 ≤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650" y="3791762"/>
            <a:ext cx="7786732" cy="750020"/>
            <a:chOff x="450850" y="4564930"/>
            <a:chExt cx="77867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850" y="4599945"/>
              <a:ext cx="1863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2.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dirty="0">
                  <a:latin typeface="Symbol" pitchFamily="2" charset="2"/>
                  <a:cs typeface="Garamond"/>
                </a:rPr>
                <a:t>W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350" y="4776182"/>
            <a:ext cx="7774032" cy="1071840"/>
            <a:chOff x="463550" y="5492775"/>
            <a:chExt cx="7774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8698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0487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550" y="5492775"/>
              <a:ext cx="4185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disjoint then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9517" y="6041395"/>
              <a:ext cx="5343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…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) +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9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calculating probability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3028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1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Garamond"/>
                  <a:cs typeface="Garamond"/>
                </a:rPr>
                <a:t>E</a:t>
              </a:r>
              <a:r>
                <a:rPr lang="en-US" sz="2000" i="1" baseline="30000" dirty="0" err="1">
                  <a:latin typeface="Garamond"/>
                  <a:cs typeface="Garamond"/>
                </a:rPr>
                <a:t>c</a:t>
              </a:r>
              <a:endParaRPr lang="en-US" sz="2000" i="1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132217"/>
            <a:chOff x="457200" y="2550783"/>
            <a:chExt cx="7772360" cy="1132217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37721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400" dirty="0">
                  <a:latin typeface="Garamond"/>
                  <a:cs typeface="Garamond"/>
                </a:rPr>
                <a:t> ⊆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F∩E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50161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E∩F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565" y="3421390"/>
            <a:ext cx="390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 particular,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DDA8E6-84B2-F74F-82E4-C091F16A91DF}"/>
                  </a:ext>
                </a:extLst>
              </p14:cNvPr>
              <p14:cNvContentPartPr/>
              <p14:nvPr/>
            </p14:nvContentPartPr>
            <p14:xfrm>
              <a:off x="6508440" y="2255040"/>
              <a:ext cx="1780560" cy="360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DDA8E6-84B2-F74F-82E4-C091F16A9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2240" y="2238840"/>
                <a:ext cx="181296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7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085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are the chances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20745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" y="3626407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5065199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person is neither rich nor famous?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752436-99F8-294C-8AD0-15DD870818E2}"/>
                  </a:ext>
                </a:extLst>
              </p14:cNvPr>
              <p14:cNvContentPartPr/>
              <p14:nvPr/>
            </p14:nvContentPartPr>
            <p14:xfrm>
              <a:off x="1476360" y="2754720"/>
              <a:ext cx="7347240" cy="381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752436-99F8-294C-8AD0-15DD870818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0160" y="2738520"/>
                <a:ext cx="7379640" cy="38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0BC198-3848-CF49-B8E1-A8383095770B}"/>
                  </a:ext>
                </a:extLst>
              </p14:cNvPr>
              <p14:cNvContentPartPr/>
              <p14:nvPr/>
            </p14:nvContentPartPr>
            <p14:xfrm>
              <a:off x="2055600" y="4510440"/>
              <a:ext cx="621360" cy="200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0BC198-3848-CF49-B8E1-A83830957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9400" y="4494240"/>
                <a:ext cx="653760" cy="20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200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5607" y="529309"/>
            <a:ext cx="7815527" cy="41529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3200" dirty="0">
                <a:latin typeface="Symbol" pitchFamily="2" charset="2"/>
                <a:cs typeface="Garamond"/>
              </a:rPr>
              <a:t>W</a:t>
            </a:r>
          </a:p>
        </p:txBody>
      </p:sp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8759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9" y="1784752"/>
            <a:ext cx="1525972" cy="1961089"/>
          </a:xfrm>
          <a:prstGeom prst="rect">
            <a:avLst/>
          </a:prstGeom>
        </p:spPr>
      </p:pic>
      <p:sp>
        <p:nvSpPr>
          <p:cNvPr id="5" name="Oval 25"/>
          <p:cNvSpPr/>
          <p:nvPr/>
        </p:nvSpPr>
        <p:spPr>
          <a:xfrm>
            <a:off x="1099572" y="999208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4550" y="881630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4993" y="887736"/>
            <a:ext cx="102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870115"/>
            <a:ext cx="98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851065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4069" y="963266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881630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1489467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8F18C-D385-CD48-A385-39EA5E26A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65455" l="15847" r="88525"/>
                    </a14:imgEffect>
                  </a14:imgLayer>
                </a14:imgProps>
              </a:ext>
            </a:extLst>
          </a:blip>
          <a:srcRect l="27829" r="13896" b="33473"/>
          <a:stretch/>
        </p:blipFill>
        <p:spPr>
          <a:xfrm>
            <a:off x="4411697" y="1373365"/>
            <a:ext cx="1509473" cy="259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1C0F4-B601-8C45-8422-CA81D9839C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01" l="9769" r="66000">
                        <a14:backgroundMark x1="27000" y1="16257" x2="27000" y2="16257"/>
                        <a14:backgroundMark x1="43462" y1="2596" x2="43462" y2="2596"/>
                        <a14:backgroundMark x1="39000" y1="2322" x2="39000" y2="2322"/>
                        <a14:backgroundMark x1="38385" y1="6284" x2="38385" y2="6284"/>
                        <a14:backgroundMark x1="45154" y1="1913" x2="45154" y2="1913"/>
                      </a14:backgroundRemoval>
                    </a14:imgEffect>
                  </a14:imgLayer>
                </a14:imgProps>
              </a:ext>
            </a:extLst>
          </a:blip>
          <a:srcRect l="14213" r="34425" b="8665"/>
          <a:stretch/>
        </p:blipFill>
        <p:spPr>
          <a:xfrm>
            <a:off x="2460240" y="2065643"/>
            <a:ext cx="1786357" cy="17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0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is the chance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8428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588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484822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person is neither rich nor famous?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3296253"/>
            <a:ext cx="351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90%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4293203"/>
            <a:ext cx="4919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i="1" dirty="0" err="1">
                <a:latin typeface="Garamond"/>
                <a:cs typeface="Garamond"/>
              </a:rPr>
              <a:t>∩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i="1" dirty="0">
                <a:latin typeface="Garamond"/>
                <a:cs typeface="Garamond"/>
              </a:rPr>
              <a:t>∩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7%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5309203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i="1" dirty="0">
                <a:latin typeface="Garamond"/>
                <a:cs typeface="Garamond"/>
              </a:rPr>
              <a:t>∩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12%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E8661-C3AA-4449-8750-491FA6193803}"/>
              </a:ext>
            </a:extLst>
          </p:cNvPr>
          <p:cNvSpPr/>
          <p:nvPr/>
        </p:nvSpPr>
        <p:spPr>
          <a:xfrm>
            <a:off x="1219200" y="5770183"/>
            <a:ext cx="463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1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88%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88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4B35BAB7-801A-C74F-A3FF-43A71B60FBB7}"/>
                  </a:ext>
                </a:extLst>
              </p14:cNvPr>
              <p14:cNvContentPartPr/>
              <p14:nvPr/>
            </p14:nvContentPartPr>
            <p14:xfrm>
              <a:off x="1228866" y="484579"/>
              <a:ext cx="2661120" cy="38376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4B35BAB7-801A-C74F-A3FF-43A71B60FB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746" y="469445"/>
                <a:ext cx="2691720" cy="414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6">
                <a:extLst>
                  <a:ext uri="{FF2B5EF4-FFF2-40B4-BE49-F238E27FC236}">
                    <a16:creationId xmlns:a16="http://schemas.microsoft.com/office/drawing/2014/main" id="{5E833EB0-DEBB-D946-91E7-43C52D0D3175}"/>
                  </a:ext>
                </a:extLst>
              </p14:cNvPr>
              <p14:cNvContentPartPr/>
              <p14:nvPr/>
            </p14:nvContentPartPr>
            <p14:xfrm>
              <a:off x="6267066" y="447859"/>
              <a:ext cx="1432800" cy="415080"/>
            </p14:xfrm>
          </p:contentPart>
        </mc:Choice>
        <mc:Fallback xmlns="">
          <p:pic>
            <p:nvPicPr>
              <p:cNvPr id="35" name="Ink 36">
                <a:extLst>
                  <a:ext uri="{FF2B5EF4-FFF2-40B4-BE49-F238E27FC236}">
                    <a16:creationId xmlns:a16="http://schemas.microsoft.com/office/drawing/2014/main" id="{5E833EB0-DEBB-D946-91E7-43C52D0D31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1590" y="432739"/>
                <a:ext cx="1463032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9EF0E49B-1740-4740-A1A6-8FF44B0249D8}"/>
                  </a:ext>
                </a:extLst>
              </p14:cNvPr>
              <p14:cNvContentPartPr/>
              <p14:nvPr/>
            </p14:nvContentPartPr>
            <p14:xfrm>
              <a:off x="279186" y="1256059"/>
              <a:ext cx="8775000" cy="3091320"/>
            </p14:xfrm>
          </p:contentPart>
        </mc:Choice>
        <mc:Fallback xmlns=""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9EF0E49B-1740-4740-A1A6-8FF44B0249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706" y="1240939"/>
                <a:ext cx="8805240" cy="31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624197E7-0867-8242-AB69-8F2609F3C202}"/>
                  </a:ext>
                </a:extLst>
              </p14:cNvPr>
              <p14:cNvContentPartPr/>
              <p14:nvPr/>
            </p14:nvContentPartPr>
            <p14:xfrm>
              <a:off x="315906" y="4677859"/>
              <a:ext cx="1842120" cy="63540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624197E7-0867-8242-AB69-8F2609F3C2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29" y="4662739"/>
                <a:ext cx="1872354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DC94ED6-0A13-3044-9023-D36087E7AB24}"/>
                  </a:ext>
                </a:extLst>
              </p14:cNvPr>
              <p14:cNvContentPartPr/>
              <p14:nvPr/>
            </p14:nvContentPartPr>
            <p14:xfrm>
              <a:off x="2315346" y="4693699"/>
              <a:ext cx="178920" cy="4150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DC94ED6-0A13-3044-9023-D36087E7A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9866" y="4678219"/>
                <a:ext cx="2091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DF78110-EE9B-D146-85E3-8C5B7E4B2E68}"/>
                  </a:ext>
                </a:extLst>
              </p14:cNvPr>
              <p14:cNvContentPartPr/>
              <p14:nvPr/>
            </p14:nvContentPartPr>
            <p14:xfrm>
              <a:off x="2320386" y="4719979"/>
              <a:ext cx="199800" cy="529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DF78110-EE9B-D146-85E3-8C5B7E4B2E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5266" y="4704499"/>
                <a:ext cx="230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24A2F21-ED35-7440-AFCB-0EBDD8DBB06A}"/>
                  </a:ext>
                </a:extLst>
              </p14:cNvPr>
              <p14:cNvContentPartPr/>
              <p14:nvPr/>
            </p14:nvContentPartPr>
            <p14:xfrm>
              <a:off x="2535666" y="4788019"/>
              <a:ext cx="194400" cy="267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24A2F21-ED35-7440-AFCB-0EBDD8DBB0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0546" y="4772899"/>
                <a:ext cx="2250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86CBAF4-D1F1-2743-9AFC-8FC5590B3385}"/>
                  </a:ext>
                </a:extLst>
              </p14:cNvPr>
              <p14:cNvContentPartPr/>
              <p14:nvPr/>
            </p14:nvContentPartPr>
            <p14:xfrm>
              <a:off x="2771826" y="4772179"/>
              <a:ext cx="94680" cy="289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86CBAF4-D1F1-2743-9AFC-8FC5590B33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6706" y="4757059"/>
                <a:ext cx="125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83580DE-E1F4-6546-A32B-19589ED0574B}"/>
                  </a:ext>
                </a:extLst>
              </p14:cNvPr>
              <p14:cNvContentPartPr/>
              <p14:nvPr/>
            </p14:nvContentPartPr>
            <p14:xfrm>
              <a:off x="2740866" y="4688299"/>
              <a:ext cx="47160" cy="47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83580DE-E1F4-6546-A32B-19589ED057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5746" y="4673179"/>
                <a:ext cx="77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275194F-CAB1-464D-BB79-1FBE0A863AC9}"/>
                  </a:ext>
                </a:extLst>
              </p14:cNvPr>
              <p14:cNvContentPartPr/>
              <p14:nvPr/>
            </p14:nvContentPartPr>
            <p14:xfrm>
              <a:off x="2913306" y="4997899"/>
              <a:ext cx="16200" cy="16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275194F-CAB1-464D-BB79-1FBE0A863A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8186" y="4982779"/>
                <a:ext cx="4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45F05BE-93C6-A64E-A9A9-56F5B7973619}"/>
                  </a:ext>
                </a:extLst>
              </p14:cNvPr>
              <p14:cNvContentPartPr/>
              <p14:nvPr/>
            </p14:nvContentPartPr>
            <p14:xfrm>
              <a:off x="3034266" y="4745899"/>
              <a:ext cx="37080" cy="226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45F05BE-93C6-A64E-A9A9-56F5B79736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8786" y="4730779"/>
                <a:ext cx="67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8FDD557-A742-EA49-BA84-9EF273F86619}"/>
                  </a:ext>
                </a:extLst>
              </p14:cNvPr>
              <p14:cNvContentPartPr/>
              <p14:nvPr/>
            </p14:nvContentPartPr>
            <p14:xfrm>
              <a:off x="2960826" y="4840579"/>
              <a:ext cx="120960" cy="52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8FDD557-A742-EA49-BA84-9EF273F866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45346" y="4825099"/>
                <a:ext cx="151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14E1148-C356-B24A-9F69-12AE9AB204C4}"/>
                  </a:ext>
                </a:extLst>
              </p14:cNvPr>
              <p14:cNvContentPartPr/>
              <p14:nvPr/>
            </p14:nvContentPartPr>
            <p14:xfrm>
              <a:off x="3139026" y="4693699"/>
              <a:ext cx="178920" cy="352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14E1148-C356-B24A-9F69-12AE9AB204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23906" y="4678219"/>
                <a:ext cx="2091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6362D5-9708-2E4A-99EB-A8120EE5A5F9}"/>
                  </a:ext>
                </a:extLst>
              </p14:cNvPr>
              <p14:cNvContentPartPr/>
              <p14:nvPr/>
            </p14:nvContentPartPr>
            <p14:xfrm>
              <a:off x="3139026" y="4646179"/>
              <a:ext cx="183960" cy="7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6362D5-9708-2E4A-99EB-A8120EE5A5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23906" y="4631059"/>
                <a:ext cx="214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038E572-579C-FE4A-B2D1-ACC4469C168C}"/>
                  </a:ext>
                </a:extLst>
              </p14:cNvPr>
              <p14:cNvContentPartPr/>
              <p14:nvPr/>
            </p14:nvContentPartPr>
            <p14:xfrm>
              <a:off x="3312186" y="4756699"/>
              <a:ext cx="172800" cy="246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038E572-579C-FE4A-B2D1-ACC4469C16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7066" y="4741219"/>
                <a:ext cx="203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523F0D8-8911-6B4B-A9F2-A6FE6F40B54E}"/>
                  </a:ext>
                </a:extLst>
              </p14:cNvPr>
              <p14:cNvContentPartPr/>
              <p14:nvPr/>
            </p14:nvContentPartPr>
            <p14:xfrm>
              <a:off x="3480306" y="4714579"/>
              <a:ext cx="131400" cy="2995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523F0D8-8911-6B4B-A9F2-A6FE6F40B5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64826" y="4699459"/>
                <a:ext cx="162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8B63E20-950B-E045-859E-04D7911F3D9F}"/>
                  </a:ext>
                </a:extLst>
              </p14:cNvPr>
              <p14:cNvContentPartPr/>
              <p14:nvPr/>
            </p14:nvContentPartPr>
            <p14:xfrm>
              <a:off x="3469866" y="4625299"/>
              <a:ext cx="31680" cy="37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8B63E20-950B-E045-859E-04D7911F3D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54386" y="4610179"/>
                <a:ext cx="62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FCF7915-BE09-6944-9168-6F0C05ABDDEA}"/>
                  </a:ext>
                </a:extLst>
              </p14:cNvPr>
              <p14:cNvContentPartPr/>
              <p14:nvPr/>
            </p14:nvContentPartPr>
            <p14:xfrm>
              <a:off x="3574626" y="4971619"/>
              <a:ext cx="19080" cy="5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FCF7915-BE09-6944-9168-6F0C05ABDD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59506" y="4956499"/>
                <a:ext cx="4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7765D7B-439B-B04A-BF14-189E5BB62FDB}"/>
                  </a:ext>
                </a:extLst>
              </p14:cNvPr>
              <p14:cNvContentPartPr/>
              <p14:nvPr/>
            </p14:nvContentPartPr>
            <p14:xfrm>
              <a:off x="436506" y="5522779"/>
              <a:ext cx="26640" cy="493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7765D7B-439B-B04A-BF14-189E5BB62F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026" y="5507659"/>
                <a:ext cx="572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D737526-85E0-6342-B43B-7037E93EDEDB}"/>
                  </a:ext>
                </a:extLst>
              </p14:cNvPr>
              <p14:cNvContentPartPr/>
              <p14:nvPr/>
            </p14:nvContentPartPr>
            <p14:xfrm>
              <a:off x="415626" y="5512339"/>
              <a:ext cx="226080" cy="220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D737526-85E0-6342-B43B-7037E93EDE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0146" y="5496859"/>
                <a:ext cx="256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8FEA053-8487-9F4F-B338-766EF5EB4CD7}"/>
                  </a:ext>
                </a:extLst>
              </p14:cNvPr>
              <p14:cNvContentPartPr/>
              <p14:nvPr/>
            </p14:nvContentPartPr>
            <p14:xfrm>
              <a:off x="740706" y="5443939"/>
              <a:ext cx="147240" cy="577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8FEA053-8487-9F4F-B338-766EF5EB4C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5586" y="5428819"/>
                <a:ext cx="1778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D61A75A-BB94-404E-984A-00676C7732DA}"/>
                  </a:ext>
                </a:extLst>
              </p14:cNvPr>
              <p14:cNvContentPartPr/>
              <p14:nvPr/>
            </p14:nvContentPartPr>
            <p14:xfrm>
              <a:off x="998106" y="5664619"/>
              <a:ext cx="26640" cy="205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D61A75A-BB94-404E-984A-00676C7732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2626" y="5649139"/>
                <a:ext cx="57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43C0CCA-EE47-F745-8755-4E359F4AF55A}"/>
                  </a:ext>
                </a:extLst>
              </p14:cNvPr>
              <p14:cNvContentPartPr/>
              <p14:nvPr/>
            </p14:nvContentPartPr>
            <p14:xfrm>
              <a:off x="882546" y="5648779"/>
              <a:ext cx="315360" cy="21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43C0CCA-EE47-F745-8755-4E359F4AF55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7426" y="5633299"/>
                <a:ext cx="345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1AB87E7-F01B-3B47-A93D-14AE9A01885A}"/>
                  </a:ext>
                </a:extLst>
              </p14:cNvPr>
              <p14:cNvContentPartPr/>
              <p14:nvPr/>
            </p14:nvContentPartPr>
            <p14:xfrm>
              <a:off x="1249746" y="5590819"/>
              <a:ext cx="215640" cy="2732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1AB87E7-F01B-3B47-A93D-14AE9A01885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34626" y="5575699"/>
                <a:ext cx="2458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38232ED-1BE5-C749-888D-80BA0DE7AA88}"/>
                  </a:ext>
                </a:extLst>
              </p14:cNvPr>
              <p14:cNvContentPartPr/>
              <p14:nvPr/>
            </p14:nvContentPartPr>
            <p14:xfrm>
              <a:off x="1633146" y="5522779"/>
              <a:ext cx="100080" cy="246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38232ED-1BE5-C749-888D-80BA0DE7AA8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17666" y="5507659"/>
                <a:ext cx="1306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C8436BB-2739-684A-86CB-55FF8E3C97B9}"/>
                  </a:ext>
                </a:extLst>
              </p14:cNvPr>
              <p14:cNvContentPartPr/>
              <p14:nvPr/>
            </p14:nvContentPartPr>
            <p14:xfrm>
              <a:off x="1507146" y="5512339"/>
              <a:ext cx="252360" cy="315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C8436BB-2739-684A-86CB-55FF8E3C97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91666" y="5496859"/>
                <a:ext cx="2826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DDD1DC7-96F0-DB4C-AA4A-E2BFA959B32D}"/>
                  </a:ext>
                </a:extLst>
              </p14:cNvPr>
              <p14:cNvContentPartPr/>
              <p14:nvPr/>
            </p14:nvContentPartPr>
            <p14:xfrm>
              <a:off x="877146" y="5491819"/>
              <a:ext cx="134640" cy="461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DDD1DC7-96F0-DB4C-AA4A-E2BFA959B32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2026" y="5476699"/>
                <a:ext cx="1648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7D7B92E-3462-D04C-B333-BC10BF1ADE55}"/>
                  </a:ext>
                </a:extLst>
              </p14:cNvPr>
              <p14:cNvContentPartPr/>
              <p14:nvPr/>
            </p14:nvContentPartPr>
            <p14:xfrm>
              <a:off x="1780026" y="5449339"/>
              <a:ext cx="163080" cy="404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7D7B92E-3462-D04C-B333-BC10BF1ADE5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64546" y="5433859"/>
                <a:ext cx="1936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D8B9D76-7B68-1643-9583-F26A9AA3E8CB}"/>
                  </a:ext>
                </a:extLst>
              </p14:cNvPr>
              <p14:cNvContentPartPr/>
              <p14:nvPr/>
            </p14:nvContentPartPr>
            <p14:xfrm>
              <a:off x="1931946" y="5402179"/>
              <a:ext cx="152640" cy="1789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D8B9D76-7B68-1643-9583-F26A9AA3E8C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16826" y="5386699"/>
                <a:ext cx="1828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942AFE7-0A1F-B14C-A008-9D66B8345B46}"/>
                  </a:ext>
                </a:extLst>
              </p14:cNvPr>
              <p14:cNvContentPartPr/>
              <p14:nvPr/>
            </p14:nvContentPartPr>
            <p14:xfrm>
              <a:off x="2084226" y="5317939"/>
              <a:ext cx="152640" cy="6458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942AFE7-0A1F-B14C-A008-9D66B8345B4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69106" y="5302819"/>
                <a:ext cx="1828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1AFABB3-9475-4549-BDAD-4EE0A0EF6145}"/>
                  </a:ext>
                </a:extLst>
              </p14:cNvPr>
              <p14:cNvContentPartPr/>
              <p14:nvPr/>
            </p14:nvContentPartPr>
            <p14:xfrm>
              <a:off x="2320386" y="5475619"/>
              <a:ext cx="173520" cy="579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1AFABB3-9475-4549-BDAD-4EE0A0EF61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05266" y="5460139"/>
                <a:ext cx="204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3C0AA7D0-7F9F-F74C-8FBF-3A8657C1EC3E}"/>
                  </a:ext>
                </a:extLst>
              </p14:cNvPr>
              <p14:cNvContentPartPr/>
              <p14:nvPr/>
            </p14:nvContentPartPr>
            <p14:xfrm>
              <a:off x="2346666" y="5559499"/>
              <a:ext cx="136800" cy="47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3C0AA7D0-7F9F-F74C-8FBF-3A8657C1EC3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31546" y="5544379"/>
                <a:ext cx="167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1" name="Ink 191">
                <a:extLst>
                  <a:ext uri="{FF2B5EF4-FFF2-40B4-BE49-F238E27FC236}">
                    <a16:creationId xmlns:a16="http://schemas.microsoft.com/office/drawing/2014/main" id="{FD5F1DA9-FF01-6749-A42B-BBC7B28B9E37}"/>
                  </a:ext>
                </a:extLst>
              </p14:cNvPr>
              <p14:cNvContentPartPr/>
              <p14:nvPr/>
            </p14:nvContentPartPr>
            <p14:xfrm>
              <a:off x="3716466" y="4599019"/>
              <a:ext cx="1249200" cy="410040"/>
            </p14:xfrm>
          </p:contentPart>
        </mc:Choice>
        <mc:Fallback xmlns="">
          <p:pic>
            <p:nvPicPr>
              <p:cNvPr id="191" name="Ink 191">
                <a:extLst>
                  <a:ext uri="{FF2B5EF4-FFF2-40B4-BE49-F238E27FC236}">
                    <a16:creationId xmlns:a16="http://schemas.microsoft.com/office/drawing/2014/main" id="{FD5F1DA9-FF01-6749-A42B-BBC7B28B9E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00986" y="4583886"/>
                <a:ext cx="1279800" cy="440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CD19D01-905C-6343-BE33-E90B6D200047}"/>
                  </a:ext>
                </a:extLst>
              </p14:cNvPr>
              <p14:cNvContentPartPr/>
              <p14:nvPr/>
            </p14:nvContentPartPr>
            <p14:xfrm>
              <a:off x="2614506" y="5375899"/>
              <a:ext cx="79200" cy="4359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CD19D01-905C-6343-BE33-E90B6D20004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99026" y="5360419"/>
                <a:ext cx="1094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2" name="Ink 212">
                <a:extLst>
                  <a:ext uri="{FF2B5EF4-FFF2-40B4-BE49-F238E27FC236}">
                    <a16:creationId xmlns:a16="http://schemas.microsoft.com/office/drawing/2014/main" id="{1E0C2E9D-DA43-5046-9049-7A78A439A37B}"/>
                  </a:ext>
                </a:extLst>
              </p14:cNvPr>
              <p14:cNvContentPartPr/>
              <p14:nvPr/>
            </p14:nvContentPartPr>
            <p14:xfrm>
              <a:off x="2798106" y="5207779"/>
              <a:ext cx="2220120" cy="566640"/>
            </p14:xfrm>
          </p:contentPart>
        </mc:Choice>
        <mc:Fallback xmlns="">
          <p:pic>
            <p:nvPicPr>
              <p:cNvPr id="212" name="Ink 212">
                <a:extLst>
                  <a:ext uri="{FF2B5EF4-FFF2-40B4-BE49-F238E27FC236}">
                    <a16:creationId xmlns:a16="http://schemas.microsoft.com/office/drawing/2014/main" id="{1E0C2E9D-DA43-5046-9049-7A78A439A37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82626" y="5192659"/>
                <a:ext cx="225072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2F199F2-85CF-D44D-901D-73D21CE71A8C}"/>
                  </a:ext>
                </a:extLst>
              </p14:cNvPr>
              <p14:cNvContentPartPr/>
              <p14:nvPr/>
            </p14:nvContentPartPr>
            <p14:xfrm>
              <a:off x="956706" y="6204979"/>
              <a:ext cx="603360" cy="315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2F199F2-85CF-D44D-901D-73D21CE71A8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1226" y="6189859"/>
                <a:ext cx="6339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5E3A9C7-DB31-5347-8A1E-5E0F2376CFAC}"/>
                  </a:ext>
                </a:extLst>
              </p14:cNvPr>
              <p14:cNvContentPartPr/>
              <p14:nvPr/>
            </p14:nvContentPartPr>
            <p14:xfrm>
              <a:off x="1648626" y="6147379"/>
              <a:ext cx="220680" cy="315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5E3A9C7-DB31-5347-8A1E-5E0F2376CFA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33506" y="6131899"/>
                <a:ext cx="2512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51B334C-7195-D04E-A752-A8685F00F2D8}"/>
                  </a:ext>
                </a:extLst>
              </p14:cNvPr>
              <p14:cNvContentPartPr/>
              <p14:nvPr/>
            </p14:nvContentPartPr>
            <p14:xfrm>
              <a:off x="1958226" y="6136579"/>
              <a:ext cx="241200" cy="3099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51B334C-7195-D04E-A752-A8685F00F2D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3106" y="6121459"/>
                <a:ext cx="2718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FC1AF13-6A8A-E84B-BEB6-5894408E73B6}"/>
                  </a:ext>
                </a:extLst>
              </p14:cNvPr>
              <p14:cNvContentPartPr/>
              <p14:nvPr/>
            </p14:nvContentPartPr>
            <p14:xfrm>
              <a:off x="2280786" y="6133699"/>
              <a:ext cx="50400" cy="3078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FC1AF13-6A8A-E84B-BEB6-5894408E73B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65666" y="6118579"/>
                <a:ext cx="81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05D19CE-D486-8D49-AAFF-D5EE75A82102}"/>
                  </a:ext>
                </a:extLst>
              </p14:cNvPr>
              <p14:cNvContentPartPr/>
              <p14:nvPr/>
            </p14:nvContentPartPr>
            <p14:xfrm>
              <a:off x="2420106" y="6078979"/>
              <a:ext cx="294120" cy="3362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05D19CE-D486-8D49-AAFF-D5EE75A82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04986" y="6063859"/>
                <a:ext cx="3247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E87EEF0-C7C0-8D46-B6B5-DB684D3340BF}"/>
                  </a:ext>
                </a:extLst>
              </p14:cNvPr>
              <p14:cNvContentPartPr/>
              <p14:nvPr/>
            </p14:nvContentPartPr>
            <p14:xfrm>
              <a:off x="2792706" y="6110659"/>
              <a:ext cx="63360" cy="241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E87EEF0-C7C0-8D46-B6B5-DB684D3340B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77586" y="6095179"/>
                <a:ext cx="9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BD00942-CC9A-B644-926F-351986BAE6D3}"/>
                  </a:ext>
                </a:extLst>
              </p14:cNvPr>
              <p14:cNvContentPartPr/>
              <p14:nvPr/>
            </p14:nvContentPartPr>
            <p14:xfrm>
              <a:off x="2656266" y="6073939"/>
              <a:ext cx="241920" cy="266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BD00942-CC9A-B644-926F-351986BAE6D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41146" y="6058459"/>
                <a:ext cx="272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9C99E5D-B580-0646-BA26-FFC91A128F36}"/>
                  </a:ext>
                </a:extLst>
              </p14:cNvPr>
              <p14:cNvContentPartPr/>
              <p14:nvPr/>
            </p14:nvContentPartPr>
            <p14:xfrm>
              <a:off x="2997546" y="6089419"/>
              <a:ext cx="199800" cy="3049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9C99E5D-B580-0646-BA26-FFC91A128F3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82066" y="6074299"/>
                <a:ext cx="2304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7A9A623-AA94-6447-B147-A160FD288168}"/>
                  </a:ext>
                </a:extLst>
              </p14:cNvPr>
              <p14:cNvContentPartPr/>
              <p14:nvPr/>
            </p14:nvContentPartPr>
            <p14:xfrm>
              <a:off x="2977026" y="6231259"/>
              <a:ext cx="199080" cy="424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7A9A623-AA94-6447-B147-A160FD2881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61906" y="6216139"/>
                <a:ext cx="229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6960BA2-E2D4-4045-8674-72026B9FFB1C}"/>
                  </a:ext>
                </a:extLst>
              </p14:cNvPr>
              <p14:cNvContentPartPr/>
              <p14:nvPr/>
            </p14:nvContentPartPr>
            <p14:xfrm>
              <a:off x="2987106" y="6042259"/>
              <a:ext cx="231120" cy="475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6960BA2-E2D4-4045-8674-72026B9FFB1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71626" y="6027139"/>
                <a:ext cx="2617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C12D352-03D3-5346-BE1B-14DD275D70A8}"/>
                  </a:ext>
                </a:extLst>
              </p14:cNvPr>
              <p14:cNvContentPartPr/>
              <p14:nvPr/>
            </p14:nvContentPartPr>
            <p14:xfrm>
              <a:off x="3265026" y="6042259"/>
              <a:ext cx="10800" cy="320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C12D352-03D3-5346-BE1B-14DD275D70A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49906" y="6027139"/>
                <a:ext cx="414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C017C40-D409-BE46-91C7-F916BA709F52}"/>
                  </a:ext>
                </a:extLst>
              </p14:cNvPr>
              <p14:cNvContentPartPr/>
              <p14:nvPr/>
            </p14:nvContentPartPr>
            <p14:xfrm>
              <a:off x="3244146" y="6037219"/>
              <a:ext cx="273240" cy="2995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C017C40-D409-BE46-91C7-F916BA709F5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28666" y="6021739"/>
                <a:ext cx="3038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54F6720-A4DB-6C40-8268-1C65034D2B77}"/>
                  </a:ext>
                </a:extLst>
              </p14:cNvPr>
              <p14:cNvContentPartPr/>
              <p14:nvPr/>
            </p14:nvContentPartPr>
            <p14:xfrm>
              <a:off x="3616746" y="6058099"/>
              <a:ext cx="79200" cy="2732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54F6720-A4DB-6C40-8268-1C65034D2B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01626" y="6042619"/>
                <a:ext cx="1094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F9E9778-1CF5-7E46-9924-A1485FA1BF87}"/>
                  </a:ext>
                </a:extLst>
              </p14:cNvPr>
              <p14:cNvContentPartPr/>
              <p14:nvPr/>
            </p14:nvContentPartPr>
            <p14:xfrm>
              <a:off x="3448626" y="6047659"/>
              <a:ext cx="357120" cy="687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F9E9778-1CF5-7E46-9924-A1485FA1BF8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433506" y="6032179"/>
                <a:ext cx="387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45" name="Ink 245">
                <a:extLst>
                  <a:ext uri="{FF2B5EF4-FFF2-40B4-BE49-F238E27FC236}">
                    <a16:creationId xmlns:a16="http://schemas.microsoft.com/office/drawing/2014/main" id="{8BCCF6FC-1189-7B45-A2C3-1B3D91E8340A}"/>
                  </a:ext>
                </a:extLst>
              </p14:cNvPr>
              <p14:cNvContentPartPr/>
              <p14:nvPr/>
            </p14:nvContentPartPr>
            <p14:xfrm>
              <a:off x="5238186" y="4462579"/>
              <a:ext cx="1480680" cy="536040"/>
            </p14:xfrm>
          </p:contentPart>
        </mc:Choice>
        <mc:Fallback xmlns="">
          <p:pic>
            <p:nvPicPr>
              <p:cNvPr id="245" name="Ink 245">
                <a:extLst>
                  <a:ext uri="{FF2B5EF4-FFF2-40B4-BE49-F238E27FC236}">
                    <a16:creationId xmlns:a16="http://schemas.microsoft.com/office/drawing/2014/main" id="{8BCCF6FC-1189-7B45-A2C3-1B3D91E834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23062" y="4447449"/>
                <a:ext cx="1511287" cy="56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862D704-5875-4845-800C-A61EDD4BC7DF}"/>
                  </a:ext>
                </a:extLst>
              </p14:cNvPr>
              <p14:cNvContentPartPr/>
              <p14:nvPr/>
            </p14:nvContentPartPr>
            <p14:xfrm>
              <a:off x="6839106" y="4488859"/>
              <a:ext cx="68760" cy="3416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862D704-5875-4845-800C-A61EDD4BC7D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23626" y="4473739"/>
                <a:ext cx="990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E7C6528-5E48-024C-8C3E-BA0EDEB94732}"/>
                  </a:ext>
                </a:extLst>
              </p14:cNvPr>
              <p14:cNvContentPartPr/>
              <p14:nvPr/>
            </p14:nvContentPartPr>
            <p14:xfrm>
              <a:off x="6934146" y="4588579"/>
              <a:ext cx="167040" cy="2206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E7C6528-5E48-024C-8C3E-BA0EDEB947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18666" y="4573459"/>
                <a:ext cx="197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7F16C35-B1B4-1247-9437-7D53AC24511C}"/>
                  </a:ext>
                </a:extLst>
              </p14:cNvPr>
              <p14:cNvContentPartPr/>
              <p14:nvPr/>
            </p14:nvContentPartPr>
            <p14:xfrm>
              <a:off x="7122426" y="4557259"/>
              <a:ext cx="125640" cy="2469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7F16C35-B1B4-1247-9437-7D53AC24511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06946" y="4541779"/>
                <a:ext cx="156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2E0ED8B-8E56-D743-85DD-1333DAAEC09D}"/>
                  </a:ext>
                </a:extLst>
              </p14:cNvPr>
              <p14:cNvContentPartPr/>
              <p14:nvPr/>
            </p14:nvContentPartPr>
            <p14:xfrm>
              <a:off x="7290186" y="4515139"/>
              <a:ext cx="133920" cy="3520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2E0ED8B-8E56-D743-85DD-1333DAAEC09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75066" y="4500019"/>
                <a:ext cx="1645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DE2DA77-D74E-E047-A88C-2AFF68E0F8B8}"/>
                  </a:ext>
                </a:extLst>
              </p14:cNvPr>
              <p14:cNvContentPartPr/>
              <p14:nvPr/>
            </p14:nvContentPartPr>
            <p14:xfrm>
              <a:off x="7295586" y="4504699"/>
              <a:ext cx="26640" cy="21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DE2DA77-D74E-E047-A88C-2AFF68E0F8B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280106" y="4489219"/>
                <a:ext cx="57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443ADFA-D938-1343-B7E6-872C981A4CEF}"/>
                  </a:ext>
                </a:extLst>
              </p14:cNvPr>
              <p14:cNvContentPartPr/>
              <p14:nvPr/>
            </p14:nvContentPartPr>
            <p14:xfrm>
              <a:off x="7342746" y="4782619"/>
              <a:ext cx="26640" cy="212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443ADFA-D938-1343-B7E6-872C981A4CE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27626" y="4767499"/>
                <a:ext cx="57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CE3E8BCC-AC98-1F42-BE03-6FA355B2FB11}"/>
                  </a:ext>
                </a:extLst>
              </p14:cNvPr>
              <p14:cNvContentPartPr/>
              <p14:nvPr/>
            </p14:nvContentPartPr>
            <p14:xfrm>
              <a:off x="7468746" y="4578139"/>
              <a:ext cx="31680" cy="2206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CE3E8BCC-AC98-1F42-BE03-6FA355B2FB1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53266" y="4563019"/>
                <a:ext cx="62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115E736-DDB5-8B41-B3B8-4A350571AD68}"/>
                  </a:ext>
                </a:extLst>
              </p14:cNvPr>
              <p14:cNvContentPartPr/>
              <p14:nvPr/>
            </p14:nvContentPartPr>
            <p14:xfrm>
              <a:off x="7390626" y="4672459"/>
              <a:ext cx="94320" cy="316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115E736-DDB5-8B41-B3B8-4A350571AD6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75146" y="4657339"/>
                <a:ext cx="1245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2D6987F-F760-244C-AA81-6B97467BFBF0}"/>
                  </a:ext>
                </a:extLst>
              </p14:cNvPr>
              <p14:cNvContentPartPr/>
              <p14:nvPr/>
            </p14:nvContentPartPr>
            <p14:xfrm>
              <a:off x="7584306" y="4512259"/>
              <a:ext cx="52920" cy="291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2D6987F-F760-244C-AA81-6B97467BFB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68826" y="4497139"/>
                <a:ext cx="831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D81C218-444E-8E4C-A3B6-3C616D5648B0}"/>
                  </a:ext>
                </a:extLst>
              </p14:cNvPr>
              <p14:cNvContentPartPr/>
              <p14:nvPr/>
            </p14:nvContentPartPr>
            <p14:xfrm>
              <a:off x="7652346" y="4525579"/>
              <a:ext cx="136800" cy="2732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D81C218-444E-8E4C-A3B6-3C616D5648B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37226" y="4510459"/>
                <a:ext cx="1674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7EB1A30-A2A8-B044-9231-41199094AC2E}"/>
                  </a:ext>
                </a:extLst>
              </p14:cNvPr>
              <p14:cNvContentPartPr/>
              <p14:nvPr/>
            </p14:nvContentPartPr>
            <p14:xfrm>
              <a:off x="7610226" y="4494259"/>
              <a:ext cx="189360" cy="424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7EB1A30-A2A8-B044-9231-41199094AC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95106" y="4478779"/>
                <a:ext cx="219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8140AB7-5253-444D-A558-C41ED681BE0D}"/>
                  </a:ext>
                </a:extLst>
              </p14:cNvPr>
              <p14:cNvContentPartPr/>
              <p14:nvPr/>
            </p14:nvContentPartPr>
            <p14:xfrm>
              <a:off x="7841346" y="4536019"/>
              <a:ext cx="89640" cy="2469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8140AB7-5253-444D-A558-C41ED681BE0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25866" y="4520899"/>
                <a:ext cx="120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78878E25-E877-E849-A74C-06212898E1BE}"/>
                  </a:ext>
                </a:extLst>
              </p14:cNvPr>
              <p14:cNvContentPartPr/>
              <p14:nvPr/>
            </p14:nvContentPartPr>
            <p14:xfrm>
              <a:off x="7794186" y="4547179"/>
              <a:ext cx="42480" cy="363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78878E25-E877-E849-A74C-06212898E1B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78706" y="4532059"/>
                <a:ext cx="727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D6070E0-53FC-BE41-9E06-9C1D92AFB33D}"/>
                  </a:ext>
                </a:extLst>
              </p14:cNvPr>
              <p14:cNvContentPartPr/>
              <p14:nvPr/>
            </p14:nvContentPartPr>
            <p14:xfrm>
              <a:off x="7898946" y="4745899"/>
              <a:ext cx="5760" cy="316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D6070E0-53FC-BE41-9E06-9C1D92AFB33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83826" y="4730779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9634AF42-A02B-0447-9EC2-0DF93117A9F8}"/>
                  </a:ext>
                </a:extLst>
              </p14:cNvPr>
              <p14:cNvContentPartPr/>
              <p14:nvPr/>
            </p14:nvContentPartPr>
            <p14:xfrm>
              <a:off x="8004066" y="4656979"/>
              <a:ext cx="84240" cy="316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9634AF42-A02B-0447-9EC2-0DF93117A9F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88586" y="4641499"/>
                <a:ext cx="114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EA0D361-E99B-0A4D-AF92-288B69B6C188}"/>
                  </a:ext>
                </a:extLst>
              </p14:cNvPr>
              <p14:cNvContentPartPr/>
              <p14:nvPr/>
            </p14:nvContentPartPr>
            <p14:xfrm>
              <a:off x="8093346" y="4499299"/>
              <a:ext cx="57960" cy="3153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EA0D361-E99B-0A4D-AF92-288B69B6C18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77866" y="4484179"/>
                <a:ext cx="885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59926DA-53FB-4C4B-8BAB-A1B22724171A}"/>
                  </a:ext>
                </a:extLst>
              </p14:cNvPr>
              <p14:cNvContentPartPr/>
              <p14:nvPr/>
            </p14:nvContentPartPr>
            <p14:xfrm>
              <a:off x="8193066" y="4504699"/>
              <a:ext cx="120960" cy="3049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59926DA-53FB-4C4B-8BAB-A1B22724171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77586" y="4489219"/>
                <a:ext cx="1515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43AFEB0-77EB-5E42-AE49-796AF8809F0E}"/>
                  </a:ext>
                </a:extLst>
              </p14:cNvPr>
              <p14:cNvContentPartPr/>
              <p14:nvPr/>
            </p14:nvContentPartPr>
            <p14:xfrm>
              <a:off x="8130066" y="4447099"/>
              <a:ext cx="173520" cy="68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43AFEB0-77EB-5E42-AE49-796AF8809F0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14586" y="4431619"/>
                <a:ext cx="2041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ECCED7E-BBA4-9B46-9295-AB561210FD32}"/>
                  </a:ext>
                </a:extLst>
              </p14:cNvPr>
              <p14:cNvContentPartPr/>
              <p14:nvPr/>
            </p14:nvContentPartPr>
            <p14:xfrm>
              <a:off x="8308266" y="4509739"/>
              <a:ext cx="120960" cy="2779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ECCED7E-BBA4-9B46-9295-AB561210FD3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93146" y="4494619"/>
                <a:ext cx="151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3E032C1-683B-C64D-B53F-478760B61320}"/>
                  </a:ext>
                </a:extLst>
              </p14:cNvPr>
              <p14:cNvContentPartPr/>
              <p14:nvPr/>
            </p14:nvContentPartPr>
            <p14:xfrm>
              <a:off x="8266506" y="4541419"/>
              <a:ext cx="57960" cy="162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3E032C1-683B-C64D-B53F-478760B6132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51026" y="4526299"/>
                <a:ext cx="88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5ED495B-7D7D-6F4D-A924-FFAC76620FAD}"/>
                  </a:ext>
                </a:extLst>
              </p14:cNvPr>
              <p14:cNvContentPartPr/>
              <p14:nvPr/>
            </p14:nvContentPartPr>
            <p14:xfrm>
              <a:off x="8392146" y="4756699"/>
              <a:ext cx="21240" cy="162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5ED495B-7D7D-6F4D-A924-FFAC76620FA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77026" y="4741219"/>
                <a:ext cx="5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F5360BC8-DD86-9D4E-9CAD-D642B5EC5962}"/>
                  </a:ext>
                </a:extLst>
              </p14:cNvPr>
              <p14:cNvContentPartPr/>
              <p14:nvPr/>
            </p14:nvContentPartPr>
            <p14:xfrm>
              <a:off x="8507706" y="4588579"/>
              <a:ext cx="131400" cy="21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F5360BC8-DD86-9D4E-9CAD-D642B5EC596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492586" y="4573459"/>
                <a:ext cx="162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550D60A-876F-424A-842C-34512E51186B}"/>
                  </a:ext>
                </a:extLst>
              </p14:cNvPr>
              <p14:cNvContentPartPr/>
              <p14:nvPr/>
            </p14:nvContentPartPr>
            <p14:xfrm>
              <a:off x="8518146" y="4646179"/>
              <a:ext cx="100080" cy="57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550D60A-876F-424A-842C-34512E51186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03026" y="4631059"/>
                <a:ext cx="130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E63325E-4BD1-7346-9D68-E00883A4EE20}"/>
                  </a:ext>
                </a:extLst>
              </p14:cNvPr>
              <p14:cNvContentPartPr/>
              <p14:nvPr/>
            </p14:nvContentPartPr>
            <p14:xfrm>
              <a:off x="8670426" y="4457539"/>
              <a:ext cx="42480" cy="3258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E63325E-4BD1-7346-9D68-E00883A4EE2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55306" y="4442059"/>
                <a:ext cx="727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40FABD9F-B434-5249-AFA3-348D344FF97D}"/>
                  </a:ext>
                </a:extLst>
              </p14:cNvPr>
              <p14:cNvContentPartPr/>
              <p14:nvPr/>
            </p14:nvContentPartPr>
            <p14:xfrm>
              <a:off x="8691306" y="4567699"/>
              <a:ext cx="162360" cy="1681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40FABD9F-B434-5249-AFA3-348D344FF97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676186" y="4552219"/>
                <a:ext cx="19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90F6F2A-E94F-BB42-98D4-1F5CB27BCE47}"/>
                  </a:ext>
                </a:extLst>
              </p14:cNvPr>
              <p14:cNvContentPartPr/>
              <p14:nvPr/>
            </p14:nvContentPartPr>
            <p14:xfrm>
              <a:off x="8806866" y="4551859"/>
              <a:ext cx="142200" cy="1839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90F6F2A-E94F-BB42-98D4-1F5CB27BCE4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91746" y="4536739"/>
                <a:ext cx="172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E03C48F-DF8D-F040-BACE-92306003F45D}"/>
                  </a:ext>
                </a:extLst>
              </p14:cNvPr>
              <p14:cNvContentPartPr/>
              <p14:nvPr/>
            </p14:nvContentPartPr>
            <p14:xfrm>
              <a:off x="8922426" y="4525579"/>
              <a:ext cx="183960" cy="2419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E03C48F-DF8D-F040-BACE-92306003F45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906946" y="4510459"/>
                <a:ext cx="214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6AA6193-55B7-4D4C-8162-48BC9FCFB49D}"/>
                  </a:ext>
                </a:extLst>
              </p14:cNvPr>
              <p14:cNvContentPartPr/>
              <p14:nvPr/>
            </p14:nvContentPartPr>
            <p14:xfrm>
              <a:off x="8966706" y="4499299"/>
              <a:ext cx="31680" cy="738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6AA6193-55B7-4D4C-8162-48BC9FCFB49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51226" y="4484179"/>
                <a:ext cx="62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3249DF3-066F-6B4B-B7A7-1BEEC952E54B}"/>
                  </a:ext>
                </a:extLst>
              </p14:cNvPr>
              <p14:cNvContentPartPr/>
              <p14:nvPr/>
            </p14:nvContentPartPr>
            <p14:xfrm>
              <a:off x="8987586" y="4756699"/>
              <a:ext cx="60840" cy="57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3249DF3-066F-6B4B-B7A7-1BEEC952E54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72466" y="4741219"/>
                <a:ext cx="9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11" name="Ink 314">
                <a:extLst>
                  <a:ext uri="{FF2B5EF4-FFF2-40B4-BE49-F238E27FC236}">
                    <a16:creationId xmlns:a16="http://schemas.microsoft.com/office/drawing/2014/main" id="{3DDBB799-2414-CA4D-A413-BA67961A56F4}"/>
                  </a:ext>
                </a:extLst>
              </p14:cNvPr>
              <p14:cNvContentPartPr/>
              <p14:nvPr/>
            </p14:nvContentPartPr>
            <p14:xfrm>
              <a:off x="8620026" y="5071339"/>
              <a:ext cx="436320" cy="352080"/>
            </p14:xfrm>
          </p:contentPart>
        </mc:Choice>
        <mc:Fallback xmlns="">
          <p:pic>
            <p:nvPicPr>
              <p:cNvPr id="311" name="Ink 314">
                <a:extLst>
                  <a:ext uri="{FF2B5EF4-FFF2-40B4-BE49-F238E27FC236}">
                    <a16:creationId xmlns:a16="http://schemas.microsoft.com/office/drawing/2014/main" id="{3DDBB799-2414-CA4D-A413-BA67961A56F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04894" y="5056219"/>
                <a:ext cx="466945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12" name="Ink 315">
                <a:extLst>
                  <a:ext uri="{FF2B5EF4-FFF2-40B4-BE49-F238E27FC236}">
                    <a16:creationId xmlns:a16="http://schemas.microsoft.com/office/drawing/2014/main" id="{BF3AEF5B-4417-0249-8396-5CBB61032599}"/>
                  </a:ext>
                </a:extLst>
              </p14:cNvPr>
              <p14:cNvContentPartPr/>
              <p14:nvPr/>
            </p14:nvContentPartPr>
            <p14:xfrm>
              <a:off x="7124586" y="4988179"/>
              <a:ext cx="1401480" cy="519120"/>
            </p14:xfrm>
          </p:contentPart>
        </mc:Choice>
        <mc:Fallback xmlns="">
          <p:pic>
            <p:nvPicPr>
              <p:cNvPr id="312" name="Ink 315">
                <a:extLst>
                  <a:ext uri="{FF2B5EF4-FFF2-40B4-BE49-F238E27FC236}">
                    <a16:creationId xmlns:a16="http://schemas.microsoft.com/office/drawing/2014/main" id="{BF3AEF5B-4417-0249-8396-5CBB6103259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09106" y="4972710"/>
                <a:ext cx="1432080" cy="54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13" name="Ink 316">
                <a:extLst>
                  <a:ext uri="{FF2B5EF4-FFF2-40B4-BE49-F238E27FC236}">
                    <a16:creationId xmlns:a16="http://schemas.microsoft.com/office/drawing/2014/main" id="{302BCCC6-51F4-944D-9CEB-B633119EA0EF}"/>
                  </a:ext>
                </a:extLst>
              </p14:cNvPr>
              <p14:cNvContentPartPr/>
              <p14:nvPr/>
            </p14:nvContentPartPr>
            <p14:xfrm>
              <a:off x="6846306" y="5297059"/>
              <a:ext cx="152640" cy="79200"/>
            </p14:xfrm>
          </p:contentPart>
        </mc:Choice>
        <mc:Fallback xmlns="">
          <p:pic>
            <p:nvPicPr>
              <p:cNvPr id="313" name="Ink 316">
                <a:extLst>
                  <a:ext uri="{FF2B5EF4-FFF2-40B4-BE49-F238E27FC236}">
                    <a16:creationId xmlns:a16="http://schemas.microsoft.com/office/drawing/2014/main" id="{302BCCC6-51F4-944D-9CEB-B633119EA0E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831186" y="5281939"/>
                <a:ext cx="182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14" name="Ink 317">
                <a:extLst>
                  <a:ext uri="{FF2B5EF4-FFF2-40B4-BE49-F238E27FC236}">
                    <a16:creationId xmlns:a16="http://schemas.microsoft.com/office/drawing/2014/main" id="{14709AB8-2361-0447-8413-DAEC65F26B24}"/>
                  </a:ext>
                </a:extLst>
              </p14:cNvPr>
              <p14:cNvContentPartPr/>
              <p14:nvPr/>
            </p14:nvContentPartPr>
            <p14:xfrm>
              <a:off x="5377506" y="5092579"/>
              <a:ext cx="1348560" cy="504000"/>
            </p14:xfrm>
          </p:contentPart>
        </mc:Choice>
        <mc:Fallback xmlns="">
          <p:pic>
            <p:nvPicPr>
              <p:cNvPr id="314" name="Ink 317">
                <a:extLst>
                  <a:ext uri="{FF2B5EF4-FFF2-40B4-BE49-F238E27FC236}">
                    <a16:creationId xmlns:a16="http://schemas.microsoft.com/office/drawing/2014/main" id="{14709AB8-2361-0447-8413-DAEC65F26B2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362386" y="5077099"/>
                <a:ext cx="13791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DA96AB6-A5C9-4C43-A9DA-AD53FB9591D5}"/>
                  </a:ext>
                </a:extLst>
              </p14:cNvPr>
              <p14:cNvContentPartPr/>
              <p14:nvPr/>
            </p14:nvContentPartPr>
            <p14:xfrm>
              <a:off x="5618346" y="6042259"/>
              <a:ext cx="73800" cy="3625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DA96AB6-A5C9-4C43-A9DA-AD53FB9591D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03226" y="6027139"/>
                <a:ext cx="1044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33" name="Ink 333">
                <a:extLst>
                  <a:ext uri="{FF2B5EF4-FFF2-40B4-BE49-F238E27FC236}">
                    <a16:creationId xmlns:a16="http://schemas.microsoft.com/office/drawing/2014/main" id="{45666954-F69A-EE43-BE05-87200B5DAA37}"/>
                  </a:ext>
                </a:extLst>
              </p14:cNvPr>
              <p14:cNvContentPartPr/>
              <p14:nvPr/>
            </p14:nvContentPartPr>
            <p14:xfrm>
              <a:off x="5791506" y="5932099"/>
              <a:ext cx="2965320" cy="404640"/>
            </p14:xfrm>
          </p:contentPart>
        </mc:Choice>
        <mc:Fallback xmlns="">
          <p:pic>
            <p:nvPicPr>
              <p:cNvPr id="333" name="Ink 333">
                <a:extLst>
                  <a:ext uri="{FF2B5EF4-FFF2-40B4-BE49-F238E27FC236}">
                    <a16:creationId xmlns:a16="http://schemas.microsoft.com/office/drawing/2014/main" id="{45666954-F69A-EE43-BE05-87200B5DAA3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76386" y="5916966"/>
                <a:ext cx="2995920" cy="4352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349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827CB-FA39-AB4F-86C2-10527BED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pic>
        <p:nvPicPr>
          <p:cNvPr id="5" name="Picture 4" descr="parcel.jpg">
            <a:extLst>
              <a:ext uri="{FF2B5EF4-FFF2-40B4-BE49-F238E27FC236}">
                <a16:creationId xmlns:a16="http://schemas.microsoft.com/office/drawing/2014/main" id="{66C7C158-8F4E-7644-B296-0A496FE1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3" y="1665129"/>
            <a:ext cx="3281977" cy="344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25E7-B7C7-9B47-A0C0-6F6BA921BA85}"/>
              </a:ext>
            </a:extLst>
          </p:cNvPr>
          <p:cNvSpPr txBox="1"/>
          <p:nvPr/>
        </p:nvSpPr>
        <p:spPr>
          <a:xfrm>
            <a:off x="457200" y="1665129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be delivered between noon and 1pm.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5E58D-D031-E945-AEB6-0227D0388D6E}"/>
              </a:ext>
            </a:extLst>
          </p:cNvPr>
          <p:cNvSpPr txBox="1"/>
          <p:nvPr/>
        </p:nvSpPr>
        <p:spPr>
          <a:xfrm>
            <a:off x="457200" y="3386496"/>
            <a:ext cx="494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go out between 12:30 and 12:45. </a:t>
            </a:r>
          </a:p>
          <a:p>
            <a:endParaRPr lang="en-US" sz="3200" dirty="0">
              <a:latin typeface="Franklin Gothic Medium"/>
              <a:cs typeface="Franklin Gothic Medium"/>
            </a:endParaRP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probability you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missed the delivery?</a:t>
            </a:r>
          </a:p>
        </p:txBody>
      </p:sp>
    </p:spTree>
    <p:extLst>
      <p:ext uri="{BB962C8B-B14F-4D97-AF65-F5344CB8AC3E}">
        <p14:creationId xmlns:p14="http://schemas.microsoft.com/office/powerpoint/2010/main" val="215312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9233B6-D33E-D744-89D0-8538635FDDC5}"/>
                  </a:ext>
                </a:extLst>
              </p14:cNvPr>
              <p14:cNvContentPartPr/>
              <p14:nvPr/>
            </p14:nvContentPartPr>
            <p14:xfrm>
              <a:off x="287640" y="524520"/>
              <a:ext cx="8654040" cy="578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9233B6-D33E-D744-89D0-8538635FDD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440" y="508320"/>
                <a:ext cx="8686440" cy="58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693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30-1BB4-BD4A-A4D1-6105C4EC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3BC2B-0A02-6E4E-80AC-12668E9114E8}"/>
              </a:ext>
            </a:extLst>
          </p:cNvPr>
          <p:cNvSpPr txBox="1"/>
          <p:nvPr/>
        </p:nvSpPr>
        <p:spPr>
          <a:xfrm>
            <a:off x="457200" y="1471164"/>
            <a:ext cx="33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Sample space: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B6B56-9FEA-274A-901F-F4119766027D}"/>
              </a:ext>
            </a:extLst>
          </p:cNvPr>
          <p:cNvSpPr txBox="1"/>
          <p:nvPr/>
        </p:nvSpPr>
        <p:spPr>
          <a:xfrm>
            <a:off x="457200" y="2817958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2. Event of interest: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7DFD4-6F7C-3941-A2CF-E98F6D6A209F}"/>
              </a:ext>
            </a:extLst>
          </p:cNvPr>
          <p:cNvSpPr txBox="1"/>
          <p:nvPr/>
        </p:nvSpPr>
        <p:spPr>
          <a:xfrm>
            <a:off x="457200" y="421554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3. Probabilities?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7C5FA-6005-F24A-A6AA-F8C1173F427C}"/>
                  </a:ext>
                </a:extLst>
              </p14:cNvPr>
              <p14:cNvContentPartPr/>
              <p14:nvPr/>
            </p14:nvContentPartPr>
            <p14:xfrm>
              <a:off x="2927520" y="1525320"/>
              <a:ext cx="5953320" cy="432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7C5FA-6005-F24A-A6AA-F8C1173F42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1320" y="1509120"/>
                <a:ext cx="5985720" cy="43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131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 sample 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004683"/>
            <a:ext cx="73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</a:t>
            </a:r>
            <a:r>
              <a:rPr lang="en-US" sz="2800" i="1" dirty="0">
                <a:latin typeface="Franklin Gothic Medium"/>
                <a:cs typeface="Franklin Gothic Medium"/>
              </a:rPr>
              <a:t>The </a:t>
            </a:r>
            <a:r>
              <a:rPr lang="en-US" sz="2800" i="1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i="1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probabilities of its elements</a:t>
            </a:r>
            <a:r>
              <a:rPr lang="en-US" sz="2800" dirty="0">
                <a:latin typeface="Franklin Gothic Medium"/>
                <a:cs typeface="Franklin Gothic Medium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Lecture 2 we said: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4293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…but all elements have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zero</a:t>
            </a:r>
            <a:r>
              <a:rPr lang="en-US" sz="28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525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 specify and calculate </a:t>
            </a:r>
            <a:r>
              <a:rPr lang="en-US" sz="2800" dirty="0" err="1">
                <a:latin typeface="Franklin Gothic Medium"/>
                <a:cs typeface="Franklin Gothic Medium"/>
              </a:rPr>
              <a:t>probabilites</a:t>
            </a:r>
            <a:r>
              <a:rPr lang="en-US" sz="2800" dirty="0">
                <a:latin typeface="Franklin Gothic Medium"/>
                <a:cs typeface="Franklin Gothic Medium"/>
              </a:rPr>
              <a:t>, we have to work with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axioms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020731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From 12:08 - 12:12 and 12:54 - 12:57 the doorbell wasn’t working.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9671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of interest: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DE159-8BCB-CE4F-9D6B-FDF4C221175D}"/>
              </a:ext>
            </a:extLst>
          </p:cNvPr>
          <p:cNvSpPr txBox="1"/>
          <p:nvPr/>
        </p:nvSpPr>
        <p:spPr>
          <a:xfrm>
            <a:off x="457200" y="440313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Probability: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F87947-FE4A-AD47-A2EF-81058D9A1013}"/>
                  </a:ext>
                </a:extLst>
              </p14:cNvPr>
              <p14:cNvContentPartPr/>
              <p14:nvPr/>
            </p14:nvContentPartPr>
            <p14:xfrm>
              <a:off x="2972520" y="2816280"/>
              <a:ext cx="5616360" cy="264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F87947-FE4A-AD47-A2EF-81058D9A10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6320" y="2800080"/>
                <a:ext cx="564876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093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9377F-103A-3E46-9549-1CDC98ED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3"/>
          <a:stretch/>
        </p:blipFill>
        <p:spPr>
          <a:xfrm>
            <a:off x="5129940" y="957451"/>
            <a:ext cx="3688596" cy="2796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97CD7-2AFA-F641-B822-60162A2F2E75}"/>
              </a:ext>
            </a:extLst>
          </p:cNvPr>
          <p:cNvSpPr txBox="1"/>
          <p:nvPr/>
        </p:nvSpPr>
        <p:spPr>
          <a:xfrm>
            <a:off x="472699" y="591045"/>
            <a:ext cx="541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have a date between 9 and 10.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26579-38F5-BE44-96FC-8A3965FC26D2}"/>
              </a:ext>
            </a:extLst>
          </p:cNvPr>
          <p:cNvSpPr txBox="1"/>
          <p:nvPr/>
        </p:nvSpPr>
        <p:spPr>
          <a:xfrm>
            <a:off x="472699" y="2572757"/>
            <a:ext cx="541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The first to arrive will wait for 15 minutes and leave if the other isn’t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14A71-DA12-5A4F-9641-F23223C9CCB0}"/>
              </a:ext>
            </a:extLst>
          </p:cNvPr>
          <p:cNvSpPr txBox="1"/>
          <p:nvPr/>
        </p:nvSpPr>
        <p:spPr>
          <a:xfrm>
            <a:off x="472699" y="4863921"/>
            <a:ext cx="80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they meet?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14:cNvPr>
              <p14:cNvContentPartPr/>
              <p14:nvPr/>
            </p14:nvContentPartPr>
            <p14:xfrm>
              <a:off x="3593520" y="3573000"/>
              <a:ext cx="1260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7320" y="3556800"/>
                <a:ext cx="450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3486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B8E066-BB1C-B642-94DD-8C22EB316AD0}"/>
                  </a:ext>
                </a:extLst>
              </p14:cNvPr>
              <p14:cNvContentPartPr/>
              <p14:nvPr/>
            </p14:nvContentPartPr>
            <p14:xfrm>
              <a:off x="351720" y="1023840"/>
              <a:ext cx="8677440" cy="554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B8E066-BB1C-B642-94DD-8C22EB316A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" y="1007640"/>
                <a:ext cx="8709840" cy="55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058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DC4C-021B-F441-98A7-E6A59378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Bertrand’s paradox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687FEC-2977-3043-8064-A12B5A1F4B71}"/>
              </a:ext>
            </a:extLst>
          </p:cNvPr>
          <p:cNvSpPr/>
          <p:nvPr/>
        </p:nvSpPr>
        <p:spPr>
          <a:xfrm>
            <a:off x="2270501" y="1564669"/>
            <a:ext cx="4602997" cy="4602997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3219742-148A-E448-B4DA-D46BF67C466A}"/>
              </a:ext>
            </a:extLst>
          </p:cNvPr>
          <p:cNvSpPr/>
          <p:nvPr/>
        </p:nvSpPr>
        <p:spPr>
          <a:xfrm>
            <a:off x="2566497" y="1564669"/>
            <a:ext cx="4011005" cy="3457763"/>
          </a:xfrm>
          <a:prstGeom prst="triangl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333106-CB82-E34B-A312-7A367D583C88}"/>
              </a:ext>
            </a:extLst>
          </p:cNvPr>
          <p:cNvCxnSpPr>
            <a:cxnSpLocks/>
          </p:cNvCxnSpPr>
          <p:nvPr/>
        </p:nvCxnSpPr>
        <p:spPr>
          <a:xfrm>
            <a:off x="3465142" y="1860777"/>
            <a:ext cx="3370881" cy="1627323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AF815C-FA15-7D42-B7BE-AF724FBE70F2}"/>
              </a:ext>
            </a:extLst>
          </p:cNvPr>
          <p:cNvSpPr txBox="1"/>
          <p:nvPr/>
        </p:nvSpPr>
        <p:spPr>
          <a:xfrm>
            <a:off x="2147793" y="4916409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74D6D-7FE3-184F-9F2C-C3A191AD2AE7}"/>
              </a:ext>
            </a:extLst>
          </p:cNvPr>
          <p:cNvSpPr txBox="1"/>
          <p:nvPr/>
        </p:nvSpPr>
        <p:spPr>
          <a:xfrm>
            <a:off x="6524146" y="485359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10BA1-F0C3-9B47-A74D-353EEC967664}"/>
              </a:ext>
            </a:extLst>
          </p:cNvPr>
          <p:cNvSpPr txBox="1"/>
          <p:nvPr/>
        </p:nvSpPr>
        <p:spPr>
          <a:xfrm>
            <a:off x="4393105" y="111555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F7E67-5C9D-5D40-87C0-AE822005C1D1}"/>
              </a:ext>
            </a:extLst>
          </p:cNvPr>
          <p:cNvSpPr txBox="1"/>
          <p:nvPr/>
        </p:nvSpPr>
        <p:spPr>
          <a:xfrm>
            <a:off x="3012362" y="154165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010299-3BDA-1B45-BCCE-70F4FB283F3C}"/>
              </a:ext>
            </a:extLst>
          </p:cNvPr>
          <p:cNvSpPr txBox="1"/>
          <p:nvPr/>
        </p:nvSpPr>
        <p:spPr>
          <a:xfrm>
            <a:off x="6829471" y="329474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9975-18E7-5F47-99C2-E2378DE4A41A}"/>
              </a:ext>
            </a:extLst>
          </p:cNvPr>
          <p:cNvSpPr txBox="1"/>
          <p:nvPr/>
        </p:nvSpPr>
        <p:spPr>
          <a:xfrm>
            <a:off x="745086" y="5481004"/>
            <a:ext cx="7673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 &gt; |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44B1DA-D531-A34F-A965-46D1A8490DEB}"/>
                  </a:ext>
                </a:extLst>
              </p14:cNvPr>
              <p14:cNvContentPartPr/>
              <p14:nvPr/>
            </p14:nvContentPartPr>
            <p14:xfrm>
              <a:off x="7175160" y="4683600"/>
              <a:ext cx="1775520" cy="52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44B1DA-D531-A34F-A965-46D1A8490D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8960" y="4667400"/>
                <a:ext cx="1807920" cy="5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1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097B85B-3DF4-1346-AA43-BD2F281ECD3F}"/>
              </a:ext>
            </a:extLst>
          </p:cNvPr>
          <p:cNvSpPr/>
          <p:nvPr/>
        </p:nvSpPr>
        <p:spPr>
          <a:xfrm>
            <a:off x="748747" y="1678043"/>
            <a:ext cx="3253606" cy="3253606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539AA2-1D8E-9649-B6C5-B7E326D50B64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2375550" y="3308807"/>
            <a:ext cx="0" cy="1622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F5AD5-6FE4-E745-B797-FE1FCFDB6F30}"/>
              </a:ext>
            </a:extLst>
          </p:cNvPr>
          <p:cNvCxnSpPr>
            <a:cxnSpLocks/>
            <a:stCxn id="3" idx="3"/>
            <a:endCxn id="3" idx="5"/>
          </p:cNvCxnSpPr>
          <p:nvPr/>
        </p:nvCxnSpPr>
        <p:spPr>
          <a:xfrm>
            <a:off x="1225227" y="4455169"/>
            <a:ext cx="2300646" cy="0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F6712E6-EC6A-5B45-B167-5A9B49A7B106}"/>
              </a:ext>
            </a:extLst>
          </p:cNvPr>
          <p:cNvSpPr/>
          <p:nvPr/>
        </p:nvSpPr>
        <p:spPr>
          <a:xfrm>
            <a:off x="2336922" y="4417995"/>
            <a:ext cx="77255" cy="772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E641B-5437-D646-9BFD-5895A6A28142}"/>
              </a:ext>
            </a:extLst>
          </p:cNvPr>
          <p:cNvSpPr txBox="1"/>
          <p:nvPr/>
        </p:nvSpPr>
        <p:spPr>
          <a:xfrm>
            <a:off x="795765" y="4295195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333D5-A52E-3A4C-9B3D-AD24DCD8AAB5}"/>
              </a:ext>
            </a:extLst>
          </p:cNvPr>
          <p:cNvSpPr txBox="1"/>
          <p:nvPr/>
        </p:nvSpPr>
        <p:spPr>
          <a:xfrm>
            <a:off x="3581514" y="429519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7B337-84EF-3E43-85C5-04259F06C6F4}"/>
              </a:ext>
            </a:extLst>
          </p:cNvPr>
          <p:cNvSpPr/>
          <p:nvPr/>
        </p:nvSpPr>
        <p:spPr>
          <a:xfrm>
            <a:off x="1570682" y="561473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Model 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3C188D-5F12-5643-8913-F2B6FE06A263}"/>
              </a:ext>
            </a:extLst>
          </p:cNvPr>
          <p:cNvSpPr/>
          <p:nvPr/>
        </p:nvSpPr>
        <p:spPr>
          <a:xfrm>
            <a:off x="6015662" y="561473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Model 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13D9EC-4A97-6245-939C-397677FBF5DA}"/>
              </a:ext>
            </a:extLst>
          </p:cNvPr>
          <p:cNvCxnSpPr/>
          <p:nvPr/>
        </p:nvCxnSpPr>
        <p:spPr>
          <a:xfrm>
            <a:off x="5155100" y="1678756"/>
            <a:ext cx="32536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F571A0C-0FED-C14C-B7DF-8594921050D8}"/>
              </a:ext>
            </a:extLst>
          </p:cNvPr>
          <p:cNvSpPr/>
          <p:nvPr/>
        </p:nvSpPr>
        <p:spPr>
          <a:xfrm>
            <a:off x="5155100" y="1682004"/>
            <a:ext cx="3253606" cy="3253606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18076B-C0BD-074D-B508-56FBD98E2B4B}"/>
              </a:ext>
            </a:extLst>
          </p:cNvPr>
          <p:cNvCxnSpPr>
            <a:cxnSpLocks/>
          </p:cNvCxnSpPr>
          <p:nvPr/>
        </p:nvCxnSpPr>
        <p:spPr>
          <a:xfrm>
            <a:off x="6781902" y="1679675"/>
            <a:ext cx="1555741" cy="2095006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51C4CC0-712F-F24F-AE2B-6C91DB329522}"/>
              </a:ext>
            </a:extLst>
          </p:cNvPr>
          <p:cNvSpPr/>
          <p:nvPr/>
        </p:nvSpPr>
        <p:spPr>
          <a:xfrm>
            <a:off x="6743275" y="1641048"/>
            <a:ext cx="77255" cy="7725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4EEEC-7689-824F-8C3B-86D0C2D61070}"/>
              </a:ext>
            </a:extLst>
          </p:cNvPr>
          <p:cNvSpPr txBox="1"/>
          <p:nvPr/>
        </p:nvSpPr>
        <p:spPr>
          <a:xfrm>
            <a:off x="6594992" y="1318193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D8AEFF-4285-6F4C-BFBF-A2F6721DE948}"/>
              </a:ext>
            </a:extLst>
          </p:cNvPr>
          <p:cNvSpPr txBox="1"/>
          <p:nvPr/>
        </p:nvSpPr>
        <p:spPr>
          <a:xfrm>
            <a:off x="8337643" y="361325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014CCEF-592F-564A-8960-5A29F60DF3FA}"/>
              </a:ext>
            </a:extLst>
          </p:cNvPr>
          <p:cNvSpPr/>
          <p:nvPr/>
        </p:nvSpPr>
        <p:spPr>
          <a:xfrm>
            <a:off x="6193903" y="1090757"/>
            <a:ext cx="1175997" cy="1175997"/>
          </a:xfrm>
          <a:prstGeom prst="arc">
            <a:avLst>
              <a:gd name="adj1" fmla="val 35795"/>
              <a:gd name="adj2" fmla="val 3148893"/>
            </a:avLst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035CE3-C054-5142-9131-07C34642DAA6}"/>
                  </a:ext>
                </a:extLst>
              </p14:cNvPr>
              <p14:cNvContentPartPr/>
              <p14:nvPr/>
            </p14:nvContentPartPr>
            <p14:xfrm>
              <a:off x="912600" y="1681560"/>
              <a:ext cx="7421760" cy="411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035CE3-C054-5142-9131-07C34642DA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400" y="1665360"/>
                <a:ext cx="745416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30" grpId="0" animBg="1"/>
      <p:bldP spid="31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283" y="1283612"/>
            <a:ext cx="560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sample space </a:t>
            </a:r>
            <a:r>
              <a:rPr lang="en-US" sz="3200" dirty="0">
                <a:latin typeface="Franklin Gothic Medium"/>
                <a:cs typeface="Franklin Gothic Medium"/>
              </a:rPr>
              <a:t>is the set of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all possible outcomes.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725" y="276316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3" y="3599620"/>
            <a:ext cx="923210" cy="925778"/>
          </a:xfrm>
          <a:prstGeom prst="rect">
            <a:avLst/>
          </a:prstGeom>
        </p:spPr>
      </p:pic>
      <p:pic>
        <p:nvPicPr>
          <p:cNvPr id="23" name="Picture 22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0" y="3599620"/>
            <a:ext cx="1231900" cy="123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E1AFA4-4B7C-D945-8A50-98B06DB03DA3}"/>
                  </a:ext>
                </a:extLst>
              </p14:cNvPr>
              <p14:cNvContentPartPr/>
              <p14:nvPr/>
            </p14:nvContentPartPr>
            <p14:xfrm>
              <a:off x="608400" y="5086080"/>
              <a:ext cx="7528680" cy="86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E1AFA4-4B7C-D945-8A50-98B06DB03D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00" y="5069880"/>
                <a:ext cx="7561080" cy="8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5978" y="4152900"/>
            <a:ext cx="7513339" cy="2308324"/>
            <a:chOff x="955978" y="4152900"/>
            <a:chExt cx="7513339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063555" y="5740094"/>
              <a:ext cx="189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 pair of dice</a:t>
              </a:r>
              <a:endParaRPr lang="en-US" sz="2400" dirty="0">
                <a:latin typeface="Garamond"/>
                <a:cs typeface="Garamond"/>
              </a:endParaRPr>
            </a:p>
          </p:txBody>
        </p:sp>
        <p:pic>
          <p:nvPicPr>
            <p:cNvPr id="10" name="Picture 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8" y="4619929"/>
              <a:ext cx="1006171" cy="1006171"/>
            </a:xfrm>
            <a:prstGeom prst="rect">
              <a:avLst/>
            </a:prstGeom>
          </p:spPr>
        </p:pic>
        <p:pic>
          <p:nvPicPr>
            <p:cNvPr id="11" name="Picture 10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2033676" y="4708832"/>
              <a:ext cx="1006171" cy="1006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2573" y="4152900"/>
              <a:ext cx="449674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latin typeface="Courier New"/>
                  <a:cs typeface="Courier New"/>
                </a:rPr>
                <a:t>11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21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Courier New"/>
                  <a:cs typeface="Courier New"/>
                </a:rPr>
                <a:t>		31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41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51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61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66</a:t>
              </a:r>
              <a:r>
                <a:rPr lang="en-US" sz="2400" dirty="0">
                  <a:latin typeface="Garamond"/>
                  <a:cs typeface="Garamond"/>
                </a:rPr>
                <a:t>    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D1213-1049-0A4B-B7FC-0512F6FC4897}"/>
              </a:ext>
            </a:extLst>
          </p:cNvPr>
          <p:cNvGrpSpPr/>
          <p:nvPr/>
        </p:nvGrpSpPr>
        <p:grpSpPr>
          <a:xfrm>
            <a:off x="753526" y="1701987"/>
            <a:ext cx="7427250" cy="1324772"/>
            <a:chOff x="753526" y="1701987"/>
            <a:chExt cx="7427250" cy="1324772"/>
          </a:xfrm>
        </p:grpSpPr>
        <p:pic>
          <p:nvPicPr>
            <p:cNvPr id="4" name="Picture 3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11640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01987"/>
              <a:ext cx="702590" cy="704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26" y="2565094"/>
              <a:ext cx="24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three coin tosses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573" y="1826430"/>
              <a:ext cx="42082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 </a:t>
              </a:r>
            </a:p>
          </p:txBody>
        </p:sp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3DBEE3B2-D9AB-E84F-A741-2520BD88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01987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E13651-135F-3C44-BB88-0D7459950A71}"/>
                  </a:ext>
                </a:extLst>
              </p14:cNvPr>
              <p14:cNvContentPartPr/>
              <p14:nvPr/>
            </p14:nvContentPartPr>
            <p14:xfrm>
              <a:off x="1463760" y="2203920"/>
              <a:ext cx="6595200" cy="328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E13651-135F-3C44-BB88-0D7459950A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7560" y="2187720"/>
                <a:ext cx="6627600" cy="33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9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027-0AF7-9244-BB06-019311D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97CC-34B4-B640-80EA-E864E43BCD2C}"/>
              </a:ext>
            </a:extLst>
          </p:cNvPr>
          <p:cNvSpPr txBox="1"/>
          <p:nvPr/>
        </p:nvSpPr>
        <p:spPr>
          <a:xfrm>
            <a:off x="844761" y="1431689"/>
            <a:ext cx="745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3200" dirty="0">
                <a:latin typeface="Franklin Gothic Medium"/>
                <a:cs typeface="Franklin Gothic Medium"/>
              </a:rPr>
              <a:t> is a subset of the sample space.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34A63-4071-7742-9E61-F52431EF645A}"/>
              </a:ext>
            </a:extLst>
          </p:cNvPr>
          <p:cNvGrpSpPr/>
          <p:nvPr/>
        </p:nvGrpSpPr>
        <p:grpSpPr>
          <a:xfrm>
            <a:off x="762197" y="2643277"/>
            <a:ext cx="7193718" cy="888205"/>
            <a:chOff x="762197" y="1769222"/>
            <a:chExt cx="7193718" cy="888205"/>
          </a:xfrm>
        </p:grpSpPr>
        <p:pic>
          <p:nvPicPr>
            <p:cNvPr id="5" name="Picture 4" descr="g95.jpeg">
              <a:extLst>
                <a:ext uri="{FF2B5EF4-FFF2-40B4-BE49-F238E27FC236}">
                  <a16:creationId xmlns:a16="http://schemas.microsoft.com/office/drawing/2014/main" id="{F2D7D494-2209-BD49-AE9E-C15E4D23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78875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>
              <a:extLst>
                <a:ext uri="{FF2B5EF4-FFF2-40B4-BE49-F238E27FC236}">
                  <a16:creationId xmlns:a16="http://schemas.microsoft.com/office/drawing/2014/main" id="{9EC203AA-626B-FA4D-B13D-5103AB3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69222"/>
              <a:ext cx="702590" cy="70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0CD8A6-693C-F946-8A8B-7918A86D8CFE}"/>
                </a:ext>
              </a:extLst>
            </p:cNvPr>
            <p:cNvSpPr txBox="1"/>
            <p:nvPr/>
          </p:nvSpPr>
          <p:spPr>
            <a:xfrm>
              <a:off x="3824656" y="1826430"/>
              <a:ext cx="41312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</p:txBody>
        </p:sp>
        <p:pic>
          <p:nvPicPr>
            <p:cNvPr id="9" name="Picture 8" descr="g95.jpeg">
              <a:extLst>
                <a:ext uri="{FF2B5EF4-FFF2-40B4-BE49-F238E27FC236}">
                  <a16:creationId xmlns:a16="http://schemas.microsoft.com/office/drawing/2014/main" id="{10E7494C-F4BF-5D48-8801-384DBF18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82669"/>
              <a:ext cx="702590" cy="7045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8119E-D628-3040-8CE8-FB7C2B58A372}"/>
              </a:ext>
            </a:extLst>
          </p:cNvPr>
          <p:cNvSpPr txBox="1"/>
          <p:nvPr/>
        </p:nvSpPr>
        <p:spPr>
          <a:xfrm>
            <a:off x="459622" y="5449077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3CECD-B5CA-394F-A788-B2540F400684}"/>
              </a:ext>
            </a:extLst>
          </p:cNvPr>
          <p:cNvSpPr txBox="1"/>
          <p:nvPr/>
        </p:nvSpPr>
        <p:spPr>
          <a:xfrm>
            <a:off x="457200" y="440910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2F2EBC-8DCA-374F-ABA4-F55556DC64A3}"/>
                  </a:ext>
                </a:extLst>
              </p14:cNvPr>
              <p14:cNvContentPartPr/>
              <p14:nvPr/>
            </p14:nvContentPartPr>
            <p14:xfrm>
              <a:off x="3906360" y="2722320"/>
              <a:ext cx="4341600" cy="367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2F2EBC-8DCA-374F-ABA4-F55556DC64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0160" y="2706120"/>
                <a:ext cx="4374000" cy="37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65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to elements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 are nonnegative and add up to one.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F129-DCE3-DE48-9FAF-D985E9AC9E06}"/>
              </a:ext>
            </a:extLst>
          </p:cNvPr>
          <p:cNvSpPr txBox="1"/>
          <p:nvPr/>
        </p:nvSpPr>
        <p:spPr>
          <a:xfrm>
            <a:off x="1095921" y="4780604"/>
            <a:ext cx="699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 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5BEA5-7FD6-644A-B119-960E45556543}"/>
              </a:ext>
            </a:extLst>
          </p:cNvPr>
          <p:cNvGrpSpPr/>
          <p:nvPr/>
        </p:nvGrpSpPr>
        <p:grpSpPr>
          <a:xfrm>
            <a:off x="457200" y="3465513"/>
            <a:ext cx="7826385" cy="715321"/>
            <a:chOff x="457200" y="3465513"/>
            <a:chExt cx="7826385" cy="715321"/>
          </a:xfrm>
        </p:grpSpPr>
        <p:pic>
          <p:nvPicPr>
            <p:cNvPr id="22" name="Picture 21" descr="g95.jpeg">
              <a:extLst>
                <a:ext uri="{FF2B5EF4-FFF2-40B4-BE49-F238E27FC236}">
                  <a16:creationId xmlns:a16="http://schemas.microsoft.com/office/drawing/2014/main" id="{EF705E77-CD4F-1046-9A7F-93294B12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420" y="3485943"/>
              <a:ext cx="682321" cy="684219"/>
            </a:xfrm>
            <a:prstGeom prst="rect">
              <a:avLst/>
            </a:prstGeom>
          </p:spPr>
        </p:pic>
        <p:pic>
          <p:nvPicPr>
            <p:cNvPr id="23" name="Picture 22" descr="g95.jpeg">
              <a:extLst>
                <a:ext uri="{FF2B5EF4-FFF2-40B4-BE49-F238E27FC236}">
                  <a16:creationId xmlns:a16="http://schemas.microsoft.com/office/drawing/2014/main" id="{6C684521-29FE-5545-89A1-86BC3EF8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47" y="3476290"/>
              <a:ext cx="702590" cy="704544"/>
            </a:xfrm>
            <a:prstGeom prst="rect">
              <a:avLst/>
            </a:prstGeom>
          </p:spPr>
        </p:pic>
        <p:pic>
          <p:nvPicPr>
            <p:cNvPr id="25" name="Picture 24" descr="g95.jpeg">
              <a:extLst>
                <a:ext uri="{FF2B5EF4-FFF2-40B4-BE49-F238E27FC236}">
                  <a16:creationId xmlns:a16="http://schemas.microsoft.com/office/drawing/2014/main" id="{122D6001-67DE-8248-8892-5B2CC233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95" y="3465513"/>
              <a:ext cx="702590" cy="7045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56047-90D9-5247-83DC-6F378F7A6CAE}"/>
                </a:ext>
              </a:extLst>
            </p:cNvPr>
            <p:cNvSpPr txBox="1"/>
            <p:nvPr/>
          </p:nvSpPr>
          <p:spPr>
            <a:xfrm>
              <a:off x="457200" y="3476290"/>
              <a:ext cx="55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Example: </a:t>
              </a:r>
              <a:r>
                <a:rPr lang="en-US" sz="3600" dirty="0">
                  <a:latin typeface="Franklin Gothic Medium"/>
                  <a:cs typeface="Franklin Gothic Medium"/>
                </a:rPr>
                <a:t>three fair coins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8E5516-2978-CF4A-88F1-6611E9C1955E}"/>
                  </a:ext>
                </a:extLst>
              </p14:cNvPr>
              <p14:cNvContentPartPr/>
              <p14:nvPr/>
            </p14:nvContentPartPr>
            <p14:xfrm>
              <a:off x="1463760" y="5283720"/>
              <a:ext cx="6274080" cy="111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8E5516-2978-CF4A-88F1-6611E9C19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560" y="5267520"/>
                <a:ext cx="6306480" cy="11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2049</Words>
  <Application>Microsoft Office PowerPoint</Application>
  <PresentationFormat>On-screen Show (4:3)</PresentationFormat>
  <Paragraphs>367</Paragraphs>
  <Slides>56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1. Probabilistic Models</vt:lpstr>
      <vt:lpstr>PowerPoint Presentation</vt:lpstr>
      <vt:lpstr>PowerPoint Presentation</vt:lpstr>
      <vt:lpstr>The cheat sheet</vt:lpstr>
      <vt:lpstr>PowerPoint Presentation</vt:lpstr>
      <vt:lpstr>Sample spaces</vt:lpstr>
      <vt:lpstr>Sample spaces</vt:lpstr>
      <vt:lpstr>Events</vt:lpstr>
      <vt:lpstr>Discrete probability</vt:lpstr>
      <vt:lpstr>Calculating probabilities</vt:lpstr>
      <vt:lpstr>Uniform probability law</vt:lpstr>
      <vt:lpstr>Product rule for counting</vt:lpstr>
      <vt:lpstr>Generalized product rule</vt:lpstr>
      <vt:lpstr>PowerPoint Presentation</vt:lpstr>
      <vt:lpstr>PowerPoint Presentation</vt:lpstr>
      <vt:lpstr>Permutations</vt:lpstr>
      <vt:lpstr>Equally likely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Partitions</vt:lpstr>
      <vt:lpstr>Partitions and arrangements</vt:lpstr>
      <vt:lpstr>PowerPoint Presentation</vt:lpstr>
      <vt:lpstr>PowerPoint Presentation</vt:lpstr>
      <vt:lpstr>How to come up with a model?</vt:lpstr>
      <vt:lpstr>How to come up with a model?</vt:lpstr>
      <vt:lpstr>The unfair die</vt:lpstr>
      <vt:lpstr>How to come up with a model?</vt:lpstr>
      <vt:lpstr>Frequency of occurrence</vt:lpstr>
      <vt:lpstr>Frequency of occurrence</vt:lpstr>
      <vt:lpstr>Frequency of occurrence</vt:lpstr>
      <vt:lpstr>Frequency of occurrence</vt:lpstr>
      <vt:lpstr>Frequency of occurrence</vt:lpstr>
      <vt:lpstr>How to come up with a model</vt:lpstr>
      <vt:lpstr>PowerPoint Presentation</vt:lpstr>
      <vt:lpstr>Events</vt:lpstr>
      <vt:lpstr>Events</vt:lpstr>
      <vt:lpstr>Events</vt:lpstr>
      <vt:lpstr>Events</vt:lpstr>
      <vt:lpstr>Probability for finite spaces</vt:lpstr>
      <vt:lpstr>Axioms of probability</vt:lpstr>
      <vt:lpstr>Rules for calculating probability</vt:lpstr>
      <vt:lpstr>PowerPoint Presentation</vt:lpstr>
      <vt:lpstr>PowerPoint Presentation</vt:lpstr>
      <vt:lpstr>Solution</vt:lpstr>
      <vt:lpstr>PowerPoint Presentation</vt:lpstr>
      <vt:lpstr>Delivery time</vt:lpstr>
      <vt:lpstr>Delivery time</vt:lpstr>
      <vt:lpstr>Uncountable sample spaces</vt:lpstr>
      <vt:lpstr>Delivery time</vt:lpstr>
      <vt:lpstr>PowerPoint Presentation</vt:lpstr>
      <vt:lpstr>PowerPoint Presentation</vt:lpstr>
      <vt:lpstr>Bertrand’s paradox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103</cp:revision>
  <dcterms:created xsi:type="dcterms:W3CDTF">2013-01-07T07:20:47Z</dcterms:created>
  <dcterms:modified xsi:type="dcterms:W3CDTF">2019-01-14T02:26:13Z</dcterms:modified>
</cp:coreProperties>
</file>