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88" r:id="rId4"/>
    <p:sldId id="289" r:id="rId5"/>
    <p:sldId id="287" r:id="rId6"/>
    <p:sldId id="291" r:id="rId7"/>
    <p:sldId id="290" r:id="rId8"/>
    <p:sldId id="294" r:id="rId9"/>
    <p:sldId id="293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4" r:id="rId18"/>
    <p:sldId id="305" r:id="rId19"/>
    <p:sldId id="308" r:id="rId20"/>
    <p:sldId id="309" r:id="rId21"/>
    <p:sldId id="311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/>
    <p:restoredTop sz="95588"/>
  </p:normalViewPr>
  <p:slideViewPr>
    <p:cSldViewPr snapToGrid="0" snapToObjects="1">
      <p:cViewPr varScale="1">
        <p:scale>
          <a:sx n="100" d="100"/>
          <a:sy n="100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38DDA915-0AFE-2442-9D5A-36E4B3832F1B}"/>
    <pc:docChg chg="undo custSel modSld sldOrd">
      <pc:chgData name="Andrej Bogdanov" userId="51811781_tp_dropbox" providerId="OAuth2" clId="{38DDA915-0AFE-2442-9D5A-36E4B3832F1B}" dt="2020-04-29T03:38:59.436" v="297" actId="1076"/>
      <pc:docMkLst>
        <pc:docMk/>
      </pc:docMkLst>
      <pc:sldChg chg="modSp">
        <pc:chgData name="Andrej Bogdanov" userId="51811781_tp_dropbox" providerId="OAuth2" clId="{38DDA915-0AFE-2442-9D5A-36E4B3832F1B}" dt="2020-04-22T01:27:20.082" v="1" actId="20577"/>
        <pc:sldMkLst>
          <pc:docMk/>
          <pc:sldMk cId="4293983235" sldId="256"/>
        </pc:sldMkLst>
        <pc:spChg chg="mod">
          <ac:chgData name="Andrej Bogdanov" userId="51811781_tp_dropbox" providerId="OAuth2" clId="{38DDA915-0AFE-2442-9D5A-36E4B3832F1B}" dt="2020-04-22T01:27:20.082" v="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">
        <pc:chgData name="Andrej Bogdanov" userId="51811781_tp_dropbox" providerId="OAuth2" clId="{38DDA915-0AFE-2442-9D5A-36E4B3832F1B}" dt="2020-04-22T03:16:59.058" v="2" actId="7634"/>
        <pc:sldMkLst>
          <pc:docMk/>
          <pc:sldMk cId="2529331720" sldId="258"/>
        </pc:sldMkLst>
        <pc:inkChg chg="add">
          <ac:chgData name="Andrej Bogdanov" userId="51811781_tp_dropbox" providerId="OAuth2" clId="{38DDA915-0AFE-2442-9D5A-36E4B3832F1B}" dt="2020-04-22T03:16:59.058" v="2" actId="7634"/>
          <ac:inkMkLst>
            <pc:docMk/>
            <pc:sldMk cId="2529331720" sldId="258"/>
            <ac:inkMk id="2" creationId="{91A8C046-4D91-5340-9038-B8FC33D6A187}"/>
          </ac:inkMkLst>
        </pc:inkChg>
      </pc:sldChg>
      <pc:sldChg chg="addSp modSp">
        <pc:chgData name="Andrej Bogdanov" userId="51811781_tp_dropbox" providerId="OAuth2" clId="{38DDA915-0AFE-2442-9D5A-36E4B3832F1B}" dt="2020-04-22T03:25:53.455" v="20" actId="20577"/>
        <pc:sldMkLst>
          <pc:docMk/>
          <pc:sldMk cId="3890588311" sldId="287"/>
        </pc:sldMkLst>
        <pc:spChg chg="mod">
          <ac:chgData name="Andrej Bogdanov" userId="51811781_tp_dropbox" providerId="OAuth2" clId="{38DDA915-0AFE-2442-9D5A-36E4B3832F1B}" dt="2020-04-22T03:25:53.455" v="20" actId="20577"/>
          <ac:spMkLst>
            <pc:docMk/>
            <pc:sldMk cId="3890588311" sldId="287"/>
            <ac:spMk id="8" creationId="{1DB74459-91CC-F946-9251-E389A9038412}"/>
          </ac:spMkLst>
        </pc:spChg>
        <pc:inkChg chg="add mod modStrokes">
          <ac:chgData name="Andrej Bogdanov" userId="51811781_tp_dropbox" providerId="OAuth2" clId="{38DDA915-0AFE-2442-9D5A-36E4B3832F1B}" dt="2020-04-22T03:25:16.607" v="17"/>
          <ac:inkMkLst>
            <pc:docMk/>
            <pc:sldMk cId="3890588311" sldId="287"/>
            <ac:inkMk id="3" creationId="{F3C310A8-27E4-4749-BED8-D88088D32887}"/>
          </ac:inkMkLst>
        </pc:inkChg>
        <pc:inkChg chg="add">
          <ac:chgData name="Andrej Bogdanov" userId="51811781_tp_dropbox" providerId="OAuth2" clId="{38DDA915-0AFE-2442-9D5A-36E4B3832F1B}" dt="2020-04-22T03:25:39.165" v="18" actId="7634"/>
          <ac:inkMkLst>
            <pc:docMk/>
            <pc:sldMk cId="3890588311" sldId="287"/>
            <ac:inkMk id="4" creationId="{0EAD9328-A116-2749-94C5-C1EF2A31584B}"/>
          </ac:inkMkLst>
        </pc:inkChg>
      </pc:sldChg>
      <pc:sldChg chg="addSp modSp">
        <pc:chgData name="Andrej Bogdanov" userId="51811781_tp_dropbox" providerId="OAuth2" clId="{38DDA915-0AFE-2442-9D5A-36E4B3832F1B}" dt="2020-04-22T03:21:05.282" v="8" actId="1076"/>
        <pc:sldMkLst>
          <pc:docMk/>
          <pc:sldMk cId="2076375188" sldId="288"/>
        </pc:sldMkLst>
        <pc:inkChg chg="add mod modStrokes">
          <ac:chgData name="Andrej Bogdanov" userId="51811781_tp_dropbox" providerId="OAuth2" clId="{38DDA915-0AFE-2442-9D5A-36E4B3832F1B}" dt="2020-04-22T03:20:59.921" v="7"/>
          <ac:inkMkLst>
            <pc:docMk/>
            <pc:sldMk cId="2076375188" sldId="288"/>
            <ac:inkMk id="3" creationId="{475F0F15-EA56-8740-9127-1F1E9ECE4274}"/>
          </ac:inkMkLst>
        </pc:inkChg>
        <pc:inkChg chg="add mod">
          <ac:chgData name="Andrej Bogdanov" userId="51811781_tp_dropbox" providerId="OAuth2" clId="{38DDA915-0AFE-2442-9D5A-36E4B3832F1B}" dt="2020-04-22T03:21:05.282" v="8" actId="1076"/>
          <ac:inkMkLst>
            <pc:docMk/>
            <pc:sldMk cId="2076375188" sldId="288"/>
            <ac:inkMk id="4" creationId="{E1E61946-BF1F-5546-81A3-FA199F060C64}"/>
          </ac:inkMkLst>
        </pc:inkChg>
      </pc:sldChg>
      <pc:sldChg chg="addSp delSp modSp">
        <pc:chgData name="Andrej Bogdanov" userId="51811781_tp_dropbox" providerId="OAuth2" clId="{38DDA915-0AFE-2442-9D5A-36E4B3832F1B}" dt="2020-04-22T03:25:09.103" v="15" actId="7634"/>
        <pc:sldMkLst>
          <pc:docMk/>
          <pc:sldMk cId="2375823745" sldId="289"/>
        </pc:sldMkLst>
        <pc:spChg chg="mod">
          <ac:chgData name="Andrej Bogdanov" userId="51811781_tp_dropbox" providerId="OAuth2" clId="{38DDA915-0AFE-2442-9D5A-36E4B3832F1B}" dt="2020-04-22T03:23:37.431" v="11" actId="1076"/>
          <ac:spMkLst>
            <pc:docMk/>
            <pc:sldMk cId="2375823745" sldId="289"/>
            <ac:spMk id="7" creationId="{BE3F3ED9-BA0A-524B-8A83-71B464B22153}"/>
          </ac:spMkLst>
        </pc:spChg>
        <pc:inkChg chg="add del">
          <ac:chgData name="Andrej Bogdanov" userId="51811781_tp_dropbox" providerId="OAuth2" clId="{38DDA915-0AFE-2442-9D5A-36E4B3832F1B}" dt="2020-04-22T03:21:21.452" v="9"/>
          <ac:inkMkLst>
            <pc:docMk/>
            <pc:sldMk cId="2375823745" sldId="289"/>
            <ac:inkMk id="5" creationId="{66B2B2F5-BA4A-D847-B767-F40C884DF167}"/>
          </ac:inkMkLst>
        </pc:inkChg>
        <pc:inkChg chg="add mod">
          <ac:chgData name="Andrej Bogdanov" userId="51811781_tp_dropbox" providerId="OAuth2" clId="{38DDA915-0AFE-2442-9D5A-36E4B3832F1B}" dt="2020-04-22T03:23:50.287" v="14" actId="1076"/>
          <ac:inkMkLst>
            <pc:docMk/>
            <pc:sldMk cId="2375823745" sldId="289"/>
            <ac:inkMk id="9" creationId="{A9B91036-40CF-744F-8DA5-C67FD4F1F10E}"/>
          </ac:inkMkLst>
        </pc:inkChg>
        <pc:inkChg chg="add">
          <ac:chgData name="Andrej Bogdanov" userId="51811781_tp_dropbox" providerId="OAuth2" clId="{38DDA915-0AFE-2442-9D5A-36E4B3832F1B}" dt="2020-04-22T03:25:09.103" v="15" actId="7634"/>
          <ac:inkMkLst>
            <pc:docMk/>
            <pc:sldMk cId="2375823745" sldId="289"/>
            <ac:inkMk id="10" creationId="{CC29713E-E14B-2B49-B89F-098F998B76AC}"/>
          </ac:inkMkLst>
        </pc:inkChg>
      </pc:sldChg>
      <pc:sldChg chg="addSp modSp">
        <pc:chgData name="Andrej Bogdanov" userId="51811781_tp_dropbox" providerId="OAuth2" clId="{38DDA915-0AFE-2442-9D5A-36E4B3832F1B}" dt="2020-04-22T04:05:20.277" v="107" actId="20577"/>
        <pc:sldMkLst>
          <pc:docMk/>
          <pc:sldMk cId="3842038250" sldId="290"/>
        </pc:sldMkLst>
        <pc:spChg chg="mod">
          <ac:chgData name="Andrej Bogdanov" userId="51811781_tp_dropbox" providerId="OAuth2" clId="{38DDA915-0AFE-2442-9D5A-36E4B3832F1B}" dt="2020-04-22T04:05:20.277" v="107" actId="20577"/>
          <ac:spMkLst>
            <pc:docMk/>
            <pc:sldMk cId="3842038250" sldId="290"/>
            <ac:spMk id="2" creationId="{A001B82E-B318-A944-A2C4-229BF3A8484E}"/>
          </ac:spMkLst>
        </pc:spChg>
        <pc:inkChg chg="add mod modStrokes">
          <ac:chgData name="Andrej Bogdanov" userId="51811781_tp_dropbox" providerId="OAuth2" clId="{38DDA915-0AFE-2442-9D5A-36E4B3832F1B}" dt="2020-04-22T03:32:43.762" v="47"/>
          <ac:inkMkLst>
            <pc:docMk/>
            <pc:sldMk cId="3842038250" sldId="290"/>
            <ac:inkMk id="4" creationId="{7290733B-D506-5C4D-A69F-770572C5E4D6}"/>
          </ac:inkMkLst>
        </pc:inkChg>
        <pc:inkChg chg="add">
          <ac:chgData name="Andrej Bogdanov" userId="51811781_tp_dropbox" providerId="OAuth2" clId="{38DDA915-0AFE-2442-9D5A-36E4B3832F1B}" dt="2020-04-22T03:30:20.203" v="38" actId="7634"/>
          <ac:inkMkLst>
            <pc:docMk/>
            <pc:sldMk cId="3842038250" sldId="290"/>
            <ac:inkMk id="5" creationId="{13F66C97-F1B1-E147-AFF0-28C5F41CB8AB}"/>
          </ac:inkMkLst>
        </pc:inkChg>
        <pc:inkChg chg="add">
          <ac:chgData name="Andrej Bogdanov" userId="51811781_tp_dropbox" providerId="OAuth2" clId="{38DDA915-0AFE-2442-9D5A-36E4B3832F1B}" dt="2020-04-22T03:33:08.412" v="48" actId="7634"/>
          <ac:inkMkLst>
            <pc:docMk/>
            <pc:sldMk cId="3842038250" sldId="290"/>
            <ac:inkMk id="6" creationId="{B82978E4-7B83-D143-A932-7A9CD10C38CA}"/>
          </ac:inkMkLst>
        </pc:inkChg>
      </pc:sldChg>
      <pc:sldChg chg="addSp modSp">
        <pc:chgData name="Andrej Bogdanov" userId="51811781_tp_dropbox" providerId="OAuth2" clId="{38DDA915-0AFE-2442-9D5A-36E4B3832F1B}" dt="2020-04-22T03:28:22.324" v="30" actId="1076"/>
        <pc:sldMkLst>
          <pc:docMk/>
          <pc:sldMk cId="866447141" sldId="291"/>
        </pc:sldMkLst>
        <pc:inkChg chg="add mod modStrokes">
          <ac:chgData name="Andrej Bogdanov" userId="51811781_tp_dropbox" providerId="OAuth2" clId="{38DDA915-0AFE-2442-9D5A-36E4B3832F1B}" dt="2020-04-22T03:28:22.324" v="30" actId="1076"/>
          <ac:inkMkLst>
            <pc:docMk/>
            <pc:sldMk cId="866447141" sldId="291"/>
            <ac:inkMk id="3" creationId="{C193DE76-A18D-2A45-88BA-1635DC0F4AA5}"/>
          </ac:inkMkLst>
        </pc:inkChg>
        <pc:inkChg chg="add">
          <ac:chgData name="Andrej Bogdanov" userId="51811781_tp_dropbox" providerId="OAuth2" clId="{38DDA915-0AFE-2442-9D5A-36E4B3832F1B}" dt="2020-04-22T03:27:00.026" v="25" actId="7634"/>
          <ac:inkMkLst>
            <pc:docMk/>
            <pc:sldMk cId="866447141" sldId="291"/>
            <ac:inkMk id="4" creationId="{CDB72EE8-90C9-4845-ADA0-BCFD205F62AA}"/>
          </ac:inkMkLst>
        </pc:inkChg>
        <pc:inkChg chg="add mod">
          <ac:chgData name="Andrej Bogdanov" userId="51811781_tp_dropbox" providerId="OAuth2" clId="{38DDA915-0AFE-2442-9D5A-36E4B3832F1B}" dt="2020-04-22T03:28:22.324" v="30" actId="1076"/>
          <ac:inkMkLst>
            <pc:docMk/>
            <pc:sldMk cId="866447141" sldId="291"/>
            <ac:inkMk id="5" creationId="{AD709EF1-2B1A-0F46-9432-B436215B009A}"/>
          </ac:inkMkLst>
        </pc:inkChg>
      </pc:sldChg>
      <pc:sldChg chg="addSp modSp">
        <pc:chgData name="Andrej Bogdanov" userId="51811781_tp_dropbox" providerId="OAuth2" clId="{38DDA915-0AFE-2442-9D5A-36E4B3832F1B}" dt="2020-04-22T03:37:28.429" v="74" actId="7634"/>
        <pc:sldMkLst>
          <pc:docMk/>
          <pc:sldMk cId="3958450525" sldId="293"/>
        </pc:sldMkLst>
        <pc:inkChg chg="add mod modStrokes">
          <ac:chgData name="Andrej Bogdanov" userId="51811781_tp_dropbox" providerId="OAuth2" clId="{38DDA915-0AFE-2442-9D5A-36E4B3832F1B}" dt="2020-04-22T03:36:58.928" v="73"/>
          <ac:inkMkLst>
            <pc:docMk/>
            <pc:sldMk cId="3958450525" sldId="293"/>
            <ac:inkMk id="2" creationId="{D3B6E1A1-0601-4542-913F-0DC09D7FD987}"/>
          </ac:inkMkLst>
        </pc:inkChg>
        <pc:inkChg chg="add">
          <ac:chgData name="Andrej Bogdanov" userId="51811781_tp_dropbox" providerId="OAuth2" clId="{38DDA915-0AFE-2442-9D5A-36E4B3832F1B}" dt="2020-04-22T03:34:09.705" v="52" actId="7634"/>
          <ac:inkMkLst>
            <pc:docMk/>
            <pc:sldMk cId="3958450525" sldId="293"/>
            <ac:inkMk id="5" creationId="{FA035ADE-6A59-1B4B-9FA0-247CA39A4D48}"/>
          </ac:inkMkLst>
        </pc:inkChg>
        <pc:inkChg chg="add">
          <ac:chgData name="Andrej Bogdanov" userId="51811781_tp_dropbox" providerId="OAuth2" clId="{38DDA915-0AFE-2442-9D5A-36E4B3832F1B}" dt="2020-04-22T03:37:28.429" v="74" actId="7634"/>
          <ac:inkMkLst>
            <pc:docMk/>
            <pc:sldMk cId="3958450525" sldId="293"/>
            <ac:inkMk id="7" creationId="{792D4A12-CC0A-E14E-96EF-8E3F18493DCD}"/>
          </ac:inkMkLst>
        </pc:inkChg>
      </pc:sldChg>
      <pc:sldChg chg="addSp delSp modSp">
        <pc:chgData name="Andrej Bogdanov" userId="51811781_tp_dropbox" providerId="OAuth2" clId="{38DDA915-0AFE-2442-9D5A-36E4B3832F1B}" dt="2020-04-22T03:36:38.217" v="71" actId="7634"/>
        <pc:sldMkLst>
          <pc:docMk/>
          <pc:sldMk cId="3462574200" sldId="294"/>
        </pc:sldMkLst>
        <pc:inkChg chg="add mod modStrokes">
          <ac:chgData name="Andrej Bogdanov" userId="51811781_tp_dropbox" providerId="OAuth2" clId="{38DDA915-0AFE-2442-9D5A-36E4B3832F1B}" dt="2020-04-22T03:36:02.933" v="66" actId="1076"/>
          <ac:inkMkLst>
            <pc:docMk/>
            <pc:sldMk cId="3462574200" sldId="294"/>
            <ac:inkMk id="2" creationId="{E16CD28E-8B38-1040-8EAE-FC0191FE6209}"/>
          </ac:inkMkLst>
        </pc:inkChg>
        <pc:inkChg chg="add del mod modStrokes">
          <ac:chgData name="Andrej Bogdanov" userId="51811781_tp_dropbox" providerId="OAuth2" clId="{38DDA915-0AFE-2442-9D5A-36E4B3832F1B}" dt="2020-04-22T03:36:18.825" v="68"/>
          <ac:inkMkLst>
            <pc:docMk/>
            <pc:sldMk cId="3462574200" sldId="294"/>
            <ac:inkMk id="5" creationId="{617B9740-F5D5-1C43-A59D-8E94C44DCF65}"/>
          </ac:inkMkLst>
        </pc:inkChg>
        <pc:inkChg chg="add mod modStrokes">
          <ac:chgData name="Andrej Bogdanov" userId="51811781_tp_dropbox" providerId="OAuth2" clId="{38DDA915-0AFE-2442-9D5A-36E4B3832F1B}" dt="2020-04-22T03:36:21.185" v="69"/>
          <ac:inkMkLst>
            <pc:docMk/>
            <pc:sldMk cId="3462574200" sldId="294"/>
            <ac:inkMk id="7" creationId="{5D74087D-68BA-9748-A40A-20B5EC2703C7}"/>
          </ac:inkMkLst>
        </pc:inkChg>
        <pc:inkChg chg="add del">
          <ac:chgData name="Andrej Bogdanov" userId="51811781_tp_dropbox" providerId="OAuth2" clId="{38DDA915-0AFE-2442-9D5A-36E4B3832F1B}" dt="2020-04-22T03:36:21.191" v="70"/>
          <ac:inkMkLst>
            <pc:docMk/>
            <pc:sldMk cId="3462574200" sldId="294"/>
            <ac:inkMk id="9" creationId="{F59FB5A5-F93C-2B40-849C-9DDD33D75A35}"/>
          </ac:inkMkLst>
        </pc:inkChg>
        <pc:inkChg chg="add">
          <ac:chgData name="Andrej Bogdanov" userId="51811781_tp_dropbox" providerId="OAuth2" clId="{38DDA915-0AFE-2442-9D5A-36E4B3832F1B}" dt="2020-04-22T03:34:32.042" v="56" actId="7634"/>
          <ac:inkMkLst>
            <pc:docMk/>
            <pc:sldMk cId="3462574200" sldId="294"/>
            <ac:inkMk id="10" creationId="{AD00840E-5842-4C46-943A-2E2BA41DCCF3}"/>
          </ac:inkMkLst>
        </pc:inkChg>
        <pc:inkChg chg="add">
          <ac:chgData name="Andrej Bogdanov" userId="51811781_tp_dropbox" providerId="OAuth2" clId="{38DDA915-0AFE-2442-9D5A-36E4B3832F1B}" dt="2020-04-22T03:36:38.217" v="71" actId="7634"/>
          <ac:inkMkLst>
            <pc:docMk/>
            <pc:sldMk cId="3462574200" sldId="294"/>
            <ac:inkMk id="11" creationId="{954869A2-6162-6541-8D20-896591BEE659}"/>
          </ac:inkMkLst>
        </pc:inkChg>
      </pc:sldChg>
      <pc:sldChg chg="addSp modSp">
        <pc:chgData name="Andrej Bogdanov" userId="51811781_tp_dropbox" providerId="OAuth2" clId="{38DDA915-0AFE-2442-9D5A-36E4B3832F1B}" dt="2020-04-22T03:43:58.433" v="85" actId="7634"/>
        <pc:sldMkLst>
          <pc:docMk/>
          <pc:sldMk cId="3938100267" sldId="295"/>
        </pc:sldMkLst>
        <pc:inkChg chg="add mod modStrokes">
          <ac:chgData name="Andrej Bogdanov" userId="51811781_tp_dropbox" providerId="OAuth2" clId="{38DDA915-0AFE-2442-9D5A-36E4B3832F1B}" dt="2020-04-22T03:42:51.647" v="84"/>
          <ac:inkMkLst>
            <pc:docMk/>
            <pc:sldMk cId="3938100267" sldId="295"/>
            <ac:inkMk id="3" creationId="{28FF0F44-9D15-DF4C-A89D-6A3FDCD41E6B}"/>
          </ac:inkMkLst>
        </pc:inkChg>
        <pc:inkChg chg="add mod">
          <ac:chgData name="Andrej Bogdanov" userId="51811781_tp_dropbox" providerId="OAuth2" clId="{38DDA915-0AFE-2442-9D5A-36E4B3832F1B}" dt="2020-04-22T03:42:15.321" v="81" actId="1076"/>
          <ac:inkMkLst>
            <pc:docMk/>
            <pc:sldMk cId="3938100267" sldId="295"/>
            <ac:inkMk id="4" creationId="{D7D81C20-4AA2-2F4C-A752-E20B0882167F}"/>
          </ac:inkMkLst>
        </pc:inkChg>
        <pc:inkChg chg="add">
          <ac:chgData name="Andrej Bogdanov" userId="51811781_tp_dropbox" providerId="OAuth2" clId="{38DDA915-0AFE-2442-9D5A-36E4B3832F1B}" dt="2020-04-22T03:42:38.283" v="82" actId="7634"/>
          <ac:inkMkLst>
            <pc:docMk/>
            <pc:sldMk cId="3938100267" sldId="295"/>
            <ac:inkMk id="5" creationId="{2893055C-DE12-B340-84C2-93789776BBC5}"/>
          </ac:inkMkLst>
        </pc:inkChg>
        <pc:inkChg chg="add">
          <ac:chgData name="Andrej Bogdanov" userId="51811781_tp_dropbox" providerId="OAuth2" clId="{38DDA915-0AFE-2442-9D5A-36E4B3832F1B}" dt="2020-04-22T03:43:58.433" v="85" actId="7634"/>
          <ac:inkMkLst>
            <pc:docMk/>
            <pc:sldMk cId="3938100267" sldId="295"/>
            <ac:inkMk id="6" creationId="{90B6FB0C-860A-354E-810F-9BB7258710D1}"/>
          </ac:inkMkLst>
        </pc:inkChg>
      </pc:sldChg>
      <pc:sldChg chg="addSp modSp">
        <pc:chgData name="Andrej Bogdanov" userId="51811781_tp_dropbox" providerId="OAuth2" clId="{38DDA915-0AFE-2442-9D5A-36E4B3832F1B}" dt="2020-04-27T01:24:42.346" v="110" actId="7634"/>
        <pc:sldMkLst>
          <pc:docMk/>
          <pc:sldMk cId="2090886963" sldId="296"/>
        </pc:sldMkLst>
        <pc:inkChg chg="add mod modStrokes">
          <ac:chgData name="Andrej Bogdanov" userId="51811781_tp_dropbox" providerId="OAuth2" clId="{38DDA915-0AFE-2442-9D5A-36E4B3832F1B}" dt="2020-04-27T01:24:32.499" v="109"/>
          <ac:inkMkLst>
            <pc:docMk/>
            <pc:sldMk cId="2090886963" sldId="296"/>
            <ac:inkMk id="3" creationId="{F01E9A9A-52EB-6742-9426-128B1D31DDBD}"/>
          </ac:inkMkLst>
        </pc:inkChg>
        <pc:inkChg chg="add">
          <ac:chgData name="Andrej Bogdanov" userId="51811781_tp_dropbox" providerId="OAuth2" clId="{38DDA915-0AFE-2442-9D5A-36E4B3832F1B}" dt="2020-04-22T03:45:25.606" v="89" actId="7634"/>
          <ac:inkMkLst>
            <pc:docMk/>
            <pc:sldMk cId="2090886963" sldId="296"/>
            <ac:inkMk id="4" creationId="{A0230E37-1308-E441-BED5-FE20C3AEC4D8}"/>
          </ac:inkMkLst>
        </pc:inkChg>
        <pc:inkChg chg="add">
          <ac:chgData name="Andrej Bogdanov" userId="51811781_tp_dropbox" providerId="OAuth2" clId="{38DDA915-0AFE-2442-9D5A-36E4B3832F1B}" dt="2020-04-27T01:24:42.346" v="110" actId="7634"/>
          <ac:inkMkLst>
            <pc:docMk/>
            <pc:sldMk cId="2090886963" sldId="296"/>
            <ac:inkMk id="5" creationId="{43824B1D-E8C3-0D49-BB8B-791D3F494720}"/>
          </ac:inkMkLst>
        </pc:inkChg>
      </pc:sldChg>
      <pc:sldChg chg="addSp modSp">
        <pc:chgData name="Andrej Bogdanov" userId="51811781_tp_dropbox" providerId="OAuth2" clId="{38DDA915-0AFE-2442-9D5A-36E4B3832F1B}" dt="2020-04-27T02:11:15.496" v="129" actId="1076"/>
        <pc:sldMkLst>
          <pc:docMk/>
          <pc:sldMk cId="434647730" sldId="297"/>
        </pc:sldMkLst>
        <pc:inkChg chg="add mod modStrokes">
          <ac:chgData name="Andrej Bogdanov" userId="51811781_tp_dropbox" providerId="OAuth2" clId="{38DDA915-0AFE-2442-9D5A-36E4B3832F1B}" dt="2020-04-27T01:38:42.276" v="116"/>
          <ac:inkMkLst>
            <pc:docMk/>
            <pc:sldMk cId="434647730" sldId="297"/>
            <ac:inkMk id="4" creationId="{05F7798E-B07B-AD4A-B1FF-855CE52CB134}"/>
          </ac:inkMkLst>
        </pc:inkChg>
        <pc:inkChg chg="add mod modStrokes">
          <ac:chgData name="Andrej Bogdanov" userId="51811781_tp_dropbox" providerId="OAuth2" clId="{38DDA915-0AFE-2442-9D5A-36E4B3832F1B}" dt="2020-04-27T02:10:58.953" v="128"/>
          <ac:inkMkLst>
            <pc:docMk/>
            <pc:sldMk cId="434647730" sldId="297"/>
            <ac:inkMk id="5" creationId="{5BAE5D67-7B22-5046-9345-685D54DAFF65}"/>
          </ac:inkMkLst>
        </pc:inkChg>
        <pc:inkChg chg="add mod">
          <ac:chgData name="Andrej Bogdanov" userId="51811781_tp_dropbox" providerId="OAuth2" clId="{38DDA915-0AFE-2442-9D5A-36E4B3832F1B}" dt="2020-04-27T02:11:15.496" v="129" actId="1076"/>
          <ac:inkMkLst>
            <pc:docMk/>
            <pc:sldMk cId="434647730" sldId="297"/>
            <ac:inkMk id="6" creationId="{B084049C-644F-6644-85A9-C41D03B56F12}"/>
          </ac:inkMkLst>
        </pc:inkChg>
      </pc:sldChg>
      <pc:sldChg chg="addSp modSp">
        <pc:chgData name="Andrej Bogdanov" userId="51811781_tp_dropbox" providerId="OAuth2" clId="{38DDA915-0AFE-2442-9D5A-36E4B3832F1B}" dt="2020-04-27T02:12:42.681" v="139" actId="20577"/>
        <pc:sldMkLst>
          <pc:docMk/>
          <pc:sldMk cId="3906281156" sldId="298"/>
        </pc:sldMkLst>
        <pc:spChg chg="mod">
          <ac:chgData name="Andrej Bogdanov" userId="51811781_tp_dropbox" providerId="OAuth2" clId="{38DDA915-0AFE-2442-9D5A-36E4B3832F1B}" dt="2020-04-27T02:12:42.681" v="139" actId="20577"/>
          <ac:spMkLst>
            <pc:docMk/>
            <pc:sldMk cId="3906281156" sldId="298"/>
            <ac:spMk id="5" creationId="{3DD77E13-BD57-7C41-A849-C4BD7E83A77E}"/>
          </ac:spMkLst>
        </pc:spChg>
        <pc:inkChg chg="add">
          <ac:chgData name="Andrej Bogdanov" userId="51811781_tp_dropbox" providerId="OAuth2" clId="{38DDA915-0AFE-2442-9D5A-36E4B3832F1B}" dt="2020-04-27T02:00:33.623" v="117" actId="7634"/>
          <ac:inkMkLst>
            <pc:docMk/>
            <pc:sldMk cId="3906281156" sldId="298"/>
            <ac:inkMk id="3" creationId="{9408B8FD-EB4A-6A49-9940-7123A798E1F8}"/>
          </ac:inkMkLst>
        </pc:inkChg>
        <pc:inkChg chg="add">
          <ac:chgData name="Andrej Bogdanov" userId="51811781_tp_dropbox" providerId="OAuth2" clId="{38DDA915-0AFE-2442-9D5A-36E4B3832F1B}" dt="2020-04-27T02:11:29.373" v="130" actId="7634"/>
          <ac:inkMkLst>
            <pc:docMk/>
            <pc:sldMk cId="3906281156" sldId="298"/>
            <ac:inkMk id="22" creationId="{11ADEE68-06A2-E744-A9AD-8EEAA6428A74}"/>
          </ac:inkMkLst>
        </pc:inkChg>
      </pc:sldChg>
      <pc:sldChg chg="addSp delSp">
        <pc:chgData name="Andrej Bogdanov" userId="51811781_tp_dropbox" providerId="OAuth2" clId="{38DDA915-0AFE-2442-9D5A-36E4B3832F1B}" dt="2020-04-27T02:11:40.162" v="131"/>
        <pc:sldMkLst>
          <pc:docMk/>
          <pc:sldMk cId="2971299146" sldId="300"/>
        </pc:sldMkLst>
        <pc:inkChg chg="add del">
          <ac:chgData name="Andrej Bogdanov" userId="51811781_tp_dropbox" providerId="OAuth2" clId="{38DDA915-0AFE-2442-9D5A-36E4B3832F1B}" dt="2020-04-27T02:11:40.162" v="131"/>
          <ac:inkMkLst>
            <pc:docMk/>
            <pc:sldMk cId="2971299146" sldId="300"/>
            <ac:inkMk id="3" creationId="{2ECC8AED-7DAE-B646-83DA-5D1F5AF489CC}"/>
          </ac:inkMkLst>
        </pc:inkChg>
      </pc:sldChg>
      <pc:sldChg chg="addSp delSp modSp">
        <pc:chgData name="Andrej Bogdanov" userId="51811781_tp_dropbox" providerId="OAuth2" clId="{38DDA915-0AFE-2442-9D5A-36E4B3832F1B}" dt="2020-04-27T02:14:56.125" v="143"/>
        <pc:sldMkLst>
          <pc:docMk/>
          <pc:sldMk cId="3239537875" sldId="301"/>
        </pc:sldMkLst>
        <pc:inkChg chg="add del mod modStrokes">
          <ac:chgData name="Andrej Bogdanov" userId="51811781_tp_dropbox" providerId="OAuth2" clId="{38DDA915-0AFE-2442-9D5A-36E4B3832F1B}" dt="2020-04-27T02:13:07.707" v="141"/>
          <ac:inkMkLst>
            <pc:docMk/>
            <pc:sldMk cId="3239537875" sldId="301"/>
            <ac:inkMk id="2" creationId="{2463E1D9-7551-AB46-8C75-7DE26BC83E4A}"/>
          </ac:inkMkLst>
        </pc:inkChg>
        <pc:inkChg chg="add mod modStrokes">
          <ac:chgData name="Andrej Bogdanov" userId="51811781_tp_dropbox" providerId="OAuth2" clId="{38DDA915-0AFE-2442-9D5A-36E4B3832F1B}" dt="2020-04-27T02:14:56.125" v="143"/>
          <ac:inkMkLst>
            <pc:docMk/>
            <pc:sldMk cId="3239537875" sldId="301"/>
            <ac:inkMk id="3" creationId="{B18B02D8-33AE-9347-B085-D891EB54E07D}"/>
          </ac:inkMkLst>
        </pc:inkChg>
      </pc:sldChg>
      <pc:sldChg chg="addSp delSp modSp">
        <pc:chgData name="Andrej Bogdanov" userId="51811781_tp_dropbox" providerId="OAuth2" clId="{38DDA915-0AFE-2442-9D5A-36E4B3832F1B}" dt="2020-04-29T03:04:04.329" v="192" actId="7634"/>
        <pc:sldMkLst>
          <pc:docMk/>
          <pc:sldMk cId="1480717070" sldId="302"/>
        </pc:sldMkLst>
        <pc:inkChg chg="add del mod modStrokes">
          <ac:chgData name="Andrej Bogdanov" userId="51811781_tp_dropbox" providerId="OAuth2" clId="{38DDA915-0AFE-2442-9D5A-36E4B3832F1B}" dt="2020-04-27T02:17:48.420" v="160"/>
          <ac:inkMkLst>
            <pc:docMk/>
            <pc:sldMk cId="1480717070" sldId="302"/>
            <ac:inkMk id="2" creationId="{67893E5C-D6C4-4441-82D1-A1B69CE940D1}"/>
          </ac:inkMkLst>
        </pc:inkChg>
        <pc:inkChg chg="add del">
          <ac:chgData name="Andrej Bogdanov" userId="51811781_tp_dropbox" providerId="OAuth2" clId="{38DDA915-0AFE-2442-9D5A-36E4B3832F1B}" dt="2020-04-29T03:01:05.996" v="179"/>
          <ac:inkMkLst>
            <pc:docMk/>
            <pc:sldMk cId="1480717070" sldId="302"/>
            <ac:inkMk id="2" creationId="{683201C5-F3DE-F145-B9E4-DF23C3BD2E69}"/>
          </ac:inkMkLst>
        </pc:inkChg>
        <pc:inkChg chg="add">
          <ac:chgData name="Andrej Bogdanov" userId="51811781_tp_dropbox" providerId="OAuth2" clId="{38DDA915-0AFE-2442-9D5A-36E4B3832F1B}" dt="2020-04-29T03:03:53.136" v="190" actId="7634"/>
          <ac:inkMkLst>
            <pc:docMk/>
            <pc:sldMk cId="1480717070" sldId="302"/>
            <ac:inkMk id="4" creationId="{0515B908-0D24-1F42-8548-C17AAB2F0398}"/>
          </ac:inkMkLst>
        </pc:inkChg>
        <pc:inkChg chg="add del mod modStrokes">
          <ac:chgData name="Andrej Bogdanov" userId="51811781_tp_dropbox" providerId="OAuth2" clId="{38DDA915-0AFE-2442-9D5A-36E4B3832F1B}" dt="2020-04-27T02:18:24.354" v="163"/>
          <ac:inkMkLst>
            <pc:docMk/>
            <pc:sldMk cId="1480717070" sldId="302"/>
            <ac:inkMk id="4" creationId="{E9A19842-B688-604E-AD5C-22C80333098D}"/>
          </ac:inkMkLst>
        </pc:inkChg>
        <pc:inkChg chg="add mod">
          <ac:chgData name="Andrej Bogdanov" userId="51811781_tp_dropbox" providerId="OAuth2" clId="{38DDA915-0AFE-2442-9D5A-36E4B3832F1B}" dt="2020-04-27T02:17:13.749" v="152" actId="1076"/>
          <ac:inkMkLst>
            <pc:docMk/>
            <pc:sldMk cId="1480717070" sldId="302"/>
            <ac:inkMk id="5" creationId="{AEAE6ADA-1704-0544-9FC2-D6573D67D88B}"/>
          </ac:inkMkLst>
        </pc:inkChg>
        <pc:inkChg chg="add">
          <ac:chgData name="Andrej Bogdanov" userId="51811781_tp_dropbox" providerId="OAuth2" clId="{38DDA915-0AFE-2442-9D5A-36E4B3832F1B}" dt="2020-04-27T02:17:05.851" v="151" actId="7634"/>
          <ac:inkMkLst>
            <pc:docMk/>
            <pc:sldMk cId="1480717070" sldId="302"/>
            <ac:inkMk id="6" creationId="{6E947A33-51D5-7145-8D0A-5307DF42EEC1}"/>
          </ac:inkMkLst>
        </pc:inkChg>
        <pc:inkChg chg="add">
          <ac:chgData name="Andrej Bogdanov" userId="51811781_tp_dropbox" providerId="OAuth2" clId="{38DDA915-0AFE-2442-9D5A-36E4B3832F1B}" dt="2020-04-29T03:04:04.329" v="192" actId="7634"/>
          <ac:inkMkLst>
            <pc:docMk/>
            <pc:sldMk cId="1480717070" sldId="302"/>
            <ac:inkMk id="8" creationId="{7E7A1E1A-3733-AB41-A138-433A9F4A135B}"/>
          </ac:inkMkLst>
        </pc:inkChg>
        <pc:inkChg chg="add del mod">
          <ac:chgData name="Andrej Bogdanov" userId="51811781_tp_dropbox" providerId="OAuth2" clId="{38DDA915-0AFE-2442-9D5A-36E4B3832F1B}" dt="2020-04-27T02:18:24.347" v="162"/>
          <ac:inkMkLst>
            <pc:docMk/>
            <pc:sldMk cId="1480717070" sldId="302"/>
            <ac:inkMk id="8" creationId="{9B6F7866-FD2D-9E40-B8D5-F2B656960446}"/>
          </ac:inkMkLst>
        </pc:inkChg>
        <pc:inkChg chg="add del">
          <ac:chgData name="Andrej Bogdanov" userId="51811781_tp_dropbox" providerId="OAuth2" clId="{38DDA915-0AFE-2442-9D5A-36E4B3832F1B}" dt="2020-04-27T02:18:24.906" v="164"/>
          <ac:inkMkLst>
            <pc:docMk/>
            <pc:sldMk cId="1480717070" sldId="302"/>
            <ac:inkMk id="10" creationId="{52CDFC5E-12E3-F24C-9FE1-435A66E179CB}"/>
          </ac:inkMkLst>
        </pc:inkChg>
        <pc:inkChg chg="add del">
          <ac:chgData name="Andrej Bogdanov" userId="51811781_tp_dropbox" providerId="OAuth2" clId="{38DDA915-0AFE-2442-9D5A-36E4B3832F1B}" dt="2020-04-27T02:18:24.906" v="164"/>
          <ac:inkMkLst>
            <pc:docMk/>
            <pc:sldMk cId="1480717070" sldId="302"/>
            <ac:inkMk id="11" creationId="{93CE6338-09D4-2741-BF3A-BD65BD509EC9}"/>
          </ac:inkMkLst>
        </pc:inkChg>
        <pc:inkChg chg="add del reco">
          <ac:chgData name="Andrej Bogdanov" userId="51811781_tp_dropbox" providerId="OAuth2" clId="{38DDA915-0AFE-2442-9D5A-36E4B3832F1B}" dt="2020-04-27T02:18:29.012" v="165"/>
          <ac:inkMkLst>
            <pc:docMk/>
            <pc:sldMk cId="1480717070" sldId="302"/>
            <ac:inkMk id="12" creationId="{50EE4431-187F-884E-BDC6-4E1A51AF417F}"/>
          </ac:inkMkLst>
        </pc:inkChg>
        <pc:inkChg chg="add del">
          <ac:chgData name="Andrej Bogdanov" userId="51811781_tp_dropbox" providerId="OAuth2" clId="{38DDA915-0AFE-2442-9D5A-36E4B3832F1B}" dt="2020-04-27T02:20:40.241" v="167"/>
          <ac:inkMkLst>
            <pc:docMk/>
            <pc:sldMk cId="1480717070" sldId="302"/>
            <ac:inkMk id="14" creationId="{CB0A1D06-8DA6-E14E-BA05-96C0CB79C94D}"/>
          </ac:inkMkLst>
        </pc:inkChg>
        <pc:inkChg chg="add">
          <ac:chgData name="Andrej Bogdanov" userId="51811781_tp_dropbox" providerId="OAuth2" clId="{38DDA915-0AFE-2442-9D5A-36E4B3832F1B}" dt="2020-04-27T02:20:11.285" v="166" actId="7634"/>
          <ac:inkMkLst>
            <pc:docMk/>
            <pc:sldMk cId="1480717070" sldId="302"/>
            <ac:inkMk id="15" creationId="{31F3FF3D-C2C0-FE4F-A816-1A0DDAD6BDEF}"/>
          </ac:inkMkLst>
        </pc:inkChg>
        <pc:inkChg chg="add del">
          <ac:chgData name="Andrej Bogdanov" userId="51811781_tp_dropbox" providerId="OAuth2" clId="{38DDA915-0AFE-2442-9D5A-36E4B3832F1B}" dt="2020-04-27T02:21:05.423" v="169"/>
          <ac:inkMkLst>
            <pc:docMk/>
            <pc:sldMk cId="1480717070" sldId="302"/>
            <ac:inkMk id="16" creationId="{41725F6C-51AD-084F-8023-7021C4D81FD8}"/>
          </ac:inkMkLst>
        </pc:inkChg>
        <pc:inkChg chg="add">
          <ac:chgData name="Andrej Bogdanov" userId="51811781_tp_dropbox" providerId="OAuth2" clId="{38DDA915-0AFE-2442-9D5A-36E4B3832F1B}" dt="2020-04-27T02:21:01.744" v="168" actId="7634"/>
          <ac:inkMkLst>
            <pc:docMk/>
            <pc:sldMk cId="1480717070" sldId="302"/>
            <ac:inkMk id="17" creationId="{25FFA9F0-6DAF-6A48-BD1E-75C3690C7C33}"/>
          </ac:inkMkLst>
        </pc:inkChg>
        <pc:inkChg chg="add del">
          <ac:chgData name="Andrej Bogdanov" userId="51811781_tp_dropbox" providerId="OAuth2" clId="{38DDA915-0AFE-2442-9D5A-36E4B3832F1B}" dt="2020-04-27T02:21:08.729" v="170"/>
          <ac:inkMkLst>
            <pc:docMk/>
            <pc:sldMk cId="1480717070" sldId="302"/>
            <ac:inkMk id="18" creationId="{F26F6BF6-0AD7-6840-91EA-DC0804E3926F}"/>
          </ac:inkMkLst>
        </pc:inkChg>
        <pc:inkChg chg="add del">
          <ac:chgData name="Andrej Bogdanov" userId="51811781_tp_dropbox" providerId="OAuth2" clId="{38DDA915-0AFE-2442-9D5A-36E4B3832F1B}" dt="2020-04-27T02:21:10.680" v="171"/>
          <ac:inkMkLst>
            <pc:docMk/>
            <pc:sldMk cId="1480717070" sldId="302"/>
            <ac:inkMk id="19" creationId="{780EFA4B-C853-4248-A953-3DA40ED60791}"/>
          </ac:inkMkLst>
        </pc:inkChg>
        <pc:inkChg chg="add del">
          <ac:chgData name="Andrej Bogdanov" userId="51811781_tp_dropbox" providerId="OAuth2" clId="{38DDA915-0AFE-2442-9D5A-36E4B3832F1B}" dt="2020-04-27T02:21:31.917" v="174"/>
          <ac:inkMkLst>
            <pc:docMk/>
            <pc:sldMk cId="1480717070" sldId="302"/>
            <ac:inkMk id="20" creationId="{1F0DD18C-D52F-AC49-83C2-B87C525735B3}"/>
          </ac:inkMkLst>
        </pc:inkChg>
        <pc:inkChg chg="add del">
          <ac:chgData name="Andrej Bogdanov" userId="51811781_tp_dropbox" providerId="OAuth2" clId="{38DDA915-0AFE-2442-9D5A-36E4B3832F1B}" dt="2020-04-27T02:21:31.877" v="173"/>
          <ac:inkMkLst>
            <pc:docMk/>
            <pc:sldMk cId="1480717070" sldId="302"/>
            <ac:inkMk id="21" creationId="{072FF680-65EE-AD40-9B34-5D7B2EDF266B}"/>
          </ac:inkMkLst>
        </pc:inkChg>
        <pc:inkChg chg="add">
          <ac:chgData name="Andrej Bogdanov" userId="51811781_tp_dropbox" providerId="OAuth2" clId="{38DDA915-0AFE-2442-9D5A-36E4B3832F1B}" dt="2020-04-27T02:21:31.877" v="173"/>
          <ac:inkMkLst>
            <pc:docMk/>
            <pc:sldMk cId="1480717070" sldId="302"/>
            <ac:inkMk id="22" creationId="{24674BDC-62F9-6344-87E1-352388D54BC2}"/>
          </ac:inkMkLst>
        </pc:inkChg>
        <pc:inkChg chg="add mod modStrokes">
          <ac:chgData name="Andrej Bogdanov" userId="51811781_tp_dropbox" providerId="OAuth2" clId="{38DDA915-0AFE-2442-9D5A-36E4B3832F1B}" dt="2020-04-29T03:03:57.493" v="191"/>
          <ac:inkMkLst>
            <pc:docMk/>
            <pc:sldMk cId="1480717070" sldId="302"/>
            <ac:inkMk id="23" creationId="{4654BDAF-168B-EF46-9EA0-77FB9EB79A25}"/>
          </ac:inkMkLst>
        </pc:inkChg>
        <pc:inkChg chg="add">
          <ac:chgData name="Andrej Bogdanov" userId="51811781_tp_dropbox" providerId="OAuth2" clId="{38DDA915-0AFE-2442-9D5A-36E4B3832F1B}" dt="2020-04-27T02:21:51.659" v="175" actId="7634"/>
          <ac:inkMkLst>
            <pc:docMk/>
            <pc:sldMk cId="1480717070" sldId="302"/>
            <ac:inkMk id="24" creationId="{9093EDEB-BEA4-0F4D-A940-CA1CDD1407E9}"/>
          </ac:inkMkLst>
        </pc:inkChg>
        <pc:inkChg chg="add">
          <ac:chgData name="Andrej Bogdanov" userId="51811781_tp_dropbox" providerId="OAuth2" clId="{38DDA915-0AFE-2442-9D5A-36E4B3832F1B}" dt="2020-04-27T02:22:03.752" v="176" actId="7634"/>
          <ac:inkMkLst>
            <pc:docMk/>
            <pc:sldMk cId="1480717070" sldId="302"/>
            <ac:inkMk id="25" creationId="{796521C1-9338-E647-AD8B-F8C31036D83C}"/>
          </ac:inkMkLst>
        </pc:inkChg>
        <pc:inkChg chg="add">
          <ac:chgData name="Andrej Bogdanov" userId="51811781_tp_dropbox" providerId="OAuth2" clId="{38DDA915-0AFE-2442-9D5A-36E4B3832F1B}" dt="2020-04-27T02:23:47.649" v="177" actId="7634"/>
          <ac:inkMkLst>
            <pc:docMk/>
            <pc:sldMk cId="1480717070" sldId="302"/>
            <ac:inkMk id="26" creationId="{8B90BAEA-6179-CA41-B79E-1A1438E8E068}"/>
          </ac:inkMkLst>
        </pc:inkChg>
      </pc:sldChg>
      <pc:sldChg chg="addSp modSp ord">
        <pc:chgData name="Andrej Bogdanov" userId="51811781_tp_dropbox" providerId="OAuth2" clId="{38DDA915-0AFE-2442-9D5A-36E4B3832F1B}" dt="2020-04-29T03:03:12.509" v="186" actId="1076"/>
        <pc:sldMkLst>
          <pc:docMk/>
          <pc:sldMk cId="189020730" sldId="304"/>
        </pc:sldMkLst>
        <pc:inkChg chg="add mod modStrokes">
          <ac:chgData name="Andrej Bogdanov" userId="51811781_tp_dropbox" providerId="OAuth2" clId="{38DDA915-0AFE-2442-9D5A-36E4B3832F1B}" dt="2020-04-29T03:01:55.839" v="184"/>
          <ac:inkMkLst>
            <pc:docMk/>
            <pc:sldMk cId="189020730" sldId="304"/>
            <ac:inkMk id="9" creationId="{C826AA5D-3674-2F4A-A272-A3055859DDE2}"/>
          </ac:inkMkLst>
        </pc:inkChg>
        <pc:inkChg chg="add mod">
          <ac:chgData name="Andrej Bogdanov" userId="51811781_tp_dropbox" providerId="OAuth2" clId="{38DDA915-0AFE-2442-9D5A-36E4B3832F1B}" dt="2020-04-29T03:03:12.509" v="186" actId="1076"/>
          <ac:inkMkLst>
            <pc:docMk/>
            <pc:sldMk cId="189020730" sldId="304"/>
            <ac:inkMk id="10" creationId="{6F3CBEB4-A32A-9B4B-91E2-51CCA6237A20}"/>
          </ac:inkMkLst>
        </pc:inkChg>
      </pc:sldChg>
      <pc:sldChg chg="addSp delSp modSp">
        <pc:chgData name="Andrej Bogdanov" userId="51811781_tp_dropbox" providerId="OAuth2" clId="{38DDA915-0AFE-2442-9D5A-36E4B3832F1B}" dt="2020-04-29T03:09:14.940" v="221" actId="7634"/>
        <pc:sldMkLst>
          <pc:docMk/>
          <pc:sldMk cId="3812968227" sldId="305"/>
        </pc:sldMkLst>
        <pc:inkChg chg="add mod modStrokes">
          <ac:chgData name="Andrej Bogdanov" userId="51811781_tp_dropbox" providerId="OAuth2" clId="{38DDA915-0AFE-2442-9D5A-36E4B3832F1B}" dt="2020-04-29T03:08:49.959" v="220" actId="1076"/>
          <ac:inkMkLst>
            <pc:docMk/>
            <pc:sldMk cId="3812968227" sldId="305"/>
            <ac:inkMk id="3" creationId="{D606ED8C-8BE7-124D-B64F-FBEFDD0D1CF7}"/>
          </ac:inkMkLst>
        </pc:inkChg>
        <pc:inkChg chg="add">
          <ac:chgData name="Andrej Bogdanov" userId="51811781_tp_dropbox" providerId="OAuth2" clId="{38DDA915-0AFE-2442-9D5A-36E4B3832F1B}" dt="2020-04-29T03:06:05.947" v="198" actId="7634"/>
          <ac:inkMkLst>
            <pc:docMk/>
            <pc:sldMk cId="3812968227" sldId="305"/>
            <ac:inkMk id="4" creationId="{51EBBBBA-0DBA-4544-A436-2A2FF824D67D}"/>
          </ac:inkMkLst>
        </pc:inkChg>
        <pc:inkChg chg="add mod modStrokes">
          <ac:chgData name="Andrej Bogdanov" userId="51811781_tp_dropbox" providerId="OAuth2" clId="{38DDA915-0AFE-2442-9D5A-36E4B3832F1B}" dt="2020-04-29T03:07:58.550" v="216"/>
          <ac:inkMkLst>
            <pc:docMk/>
            <pc:sldMk cId="3812968227" sldId="305"/>
            <ac:inkMk id="5" creationId="{F0D66EBB-FED7-844C-B680-A90864B3A332}"/>
          </ac:inkMkLst>
        </pc:inkChg>
        <pc:inkChg chg="add mod modStrokes">
          <ac:chgData name="Andrej Bogdanov" userId="51811781_tp_dropbox" providerId="OAuth2" clId="{38DDA915-0AFE-2442-9D5A-36E4B3832F1B}" dt="2020-04-29T03:07:54.283" v="212"/>
          <ac:inkMkLst>
            <pc:docMk/>
            <pc:sldMk cId="3812968227" sldId="305"/>
            <ac:inkMk id="10" creationId="{FFA224A6-EDEF-C545-8916-4592C699A93D}"/>
          </ac:inkMkLst>
        </pc:inkChg>
        <pc:inkChg chg="add del">
          <ac:chgData name="Andrej Bogdanov" userId="51811781_tp_dropbox" providerId="OAuth2" clId="{38DDA915-0AFE-2442-9D5A-36E4B3832F1B}" dt="2020-04-29T03:07:59.300" v="217"/>
          <ac:inkMkLst>
            <pc:docMk/>
            <pc:sldMk cId="3812968227" sldId="305"/>
            <ac:inkMk id="12" creationId="{9CEC4B92-9785-2345-BDC1-9B377086A1AD}"/>
          </ac:inkMkLst>
        </pc:inkChg>
        <pc:inkChg chg="add">
          <ac:chgData name="Andrej Bogdanov" userId="51811781_tp_dropbox" providerId="OAuth2" clId="{38DDA915-0AFE-2442-9D5A-36E4B3832F1B}" dt="2020-04-29T03:08:36.372" v="218" actId="7634"/>
          <ac:inkMkLst>
            <pc:docMk/>
            <pc:sldMk cId="3812968227" sldId="305"/>
            <ac:inkMk id="14" creationId="{ED7D7E2F-CE7F-3049-A51F-F232A2FB7D98}"/>
          </ac:inkMkLst>
        </pc:inkChg>
        <pc:inkChg chg="add">
          <ac:chgData name="Andrej Bogdanov" userId="51811781_tp_dropbox" providerId="OAuth2" clId="{38DDA915-0AFE-2442-9D5A-36E4B3832F1B}" dt="2020-04-29T03:09:14.940" v="221" actId="7634"/>
          <ac:inkMkLst>
            <pc:docMk/>
            <pc:sldMk cId="3812968227" sldId="305"/>
            <ac:inkMk id="16" creationId="{E3F6E949-DBAA-E147-8AC5-EA21A6B66009}"/>
          </ac:inkMkLst>
        </pc:inkChg>
      </pc:sldChg>
      <pc:sldChg chg="addSp delSp modSp">
        <pc:chgData name="Andrej Bogdanov" userId="51811781_tp_dropbox" providerId="OAuth2" clId="{38DDA915-0AFE-2442-9D5A-36E4B3832F1B}" dt="2020-04-29T03:13:37.032" v="237"/>
        <pc:sldMkLst>
          <pc:docMk/>
          <pc:sldMk cId="3602780537" sldId="309"/>
        </pc:sldMkLst>
        <pc:inkChg chg="add mod modStrokes">
          <ac:chgData name="Andrej Bogdanov" userId="51811781_tp_dropbox" providerId="OAuth2" clId="{38DDA915-0AFE-2442-9D5A-36E4B3832F1B}" dt="2020-04-29T03:13:37.032" v="237"/>
          <ac:inkMkLst>
            <pc:docMk/>
            <pc:sldMk cId="3602780537" sldId="309"/>
            <ac:inkMk id="2" creationId="{6B22468D-843B-BB42-A667-26DD6D09482A}"/>
          </ac:inkMkLst>
        </pc:inkChg>
        <pc:inkChg chg="add del">
          <ac:chgData name="Andrej Bogdanov" userId="51811781_tp_dropbox" providerId="OAuth2" clId="{38DDA915-0AFE-2442-9D5A-36E4B3832F1B}" dt="2020-04-29T03:10:50.789" v="234"/>
          <ac:inkMkLst>
            <pc:docMk/>
            <pc:sldMk cId="3602780537" sldId="309"/>
            <ac:inkMk id="5" creationId="{3ACB3040-FA43-884E-97C8-5E4EAA1633E5}"/>
          </ac:inkMkLst>
        </pc:inkChg>
        <pc:inkChg chg="add">
          <ac:chgData name="Andrej Bogdanov" userId="51811781_tp_dropbox" providerId="OAuth2" clId="{38DDA915-0AFE-2442-9D5A-36E4B3832F1B}" dt="2020-04-29T03:13:31.069" v="236" actId="7634"/>
          <ac:inkMkLst>
            <pc:docMk/>
            <pc:sldMk cId="3602780537" sldId="309"/>
            <ac:inkMk id="6" creationId="{0A0424E0-7517-A448-B547-9F395E37B1A5}"/>
          </ac:inkMkLst>
        </pc:inkChg>
      </pc:sldChg>
      <pc:sldChg chg="addSp delSp modSp">
        <pc:chgData name="Andrej Bogdanov" userId="51811781_tp_dropbox" providerId="OAuth2" clId="{38DDA915-0AFE-2442-9D5A-36E4B3832F1B}" dt="2020-04-29T03:38:59.436" v="297" actId="1076"/>
        <pc:sldMkLst>
          <pc:docMk/>
          <pc:sldMk cId="3388779609" sldId="311"/>
        </pc:sldMkLst>
        <pc:inkChg chg="add mod modStrokes">
          <ac:chgData name="Andrej Bogdanov" userId="51811781_tp_dropbox" providerId="OAuth2" clId="{38DDA915-0AFE-2442-9D5A-36E4B3832F1B}" dt="2020-04-29T03:15:17.185" v="246"/>
          <ac:inkMkLst>
            <pc:docMk/>
            <pc:sldMk cId="3388779609" sldId="311"/>
            <ac:inkMk id="9" creationId="{7B6A0CAB-273E-C44C-866E-D1A1E8F5F88B}"/>
          </ac:inkMkLst>
        </pc:inkChg>
        <pc:inkChg chg="add del mod modStrokes">
          <ac:chgData name="Andrej Bogdanov" userId="51811781_tp_dropbox" providerId="OAuth2" clId="{38DDA915-0AFE-2442-9D5A-36E4B3832F1B}" dt="2020-04-29T03:16:51.679" v="250"/>
          <ac:inkMkLst>
            <pc:docMk/>
            <pc:sldMk cId="3388779609" sldId="311"/>
            <ac:inkMk id="10" creationId="{858E7DAD-C8B3-DB4E-8987-DE6C062BA2D5}"/>
          </ac:inkMkLst>
        </pc:inkChg>
        <pc:inkChg chg="add mod">
          <ac:chgData name="Andrej Bogdanov" userId="51811781_tp_dropbox" providerId="OAuth2" clId="{38DDA915-0AFE-2442-9D5A-36E4B3832F1B}" dt="2020-04-29T03:38:59.436" v="297" actId="1076"/>
          <ac:inkMkLst>
            <pc:docMk/>
            <pc:sldMk cId="3388779609" sldId="311"/>
            <ac:inkMk id="11" creationId="{1AB26DA1-8E0A-E241-A6D2-3B17DC53A000}"/>
          </ac:inkMkLst>
        </pc:inkChg>
      </pc:sldChg>
      <pc:sldChg chg="addSp delSp modSp">
        <pc:chgData name="Andrej Bogdanov" userId="51811781_tp_dropbox" providerId="OAuth2" clId="{38DDA915-0AFE-2442-9D5A-36E4B3832F1B}" dt="2020-04-29T03:28:02.497" v="283" actId="7634"/>
        <pc:sldMkLst>
          <pc:docMk/>
          <pc:sldMk cId="427276238" sldId="312"/>
        </pc:sldMkLst>
        <pc:inkChg chg="add mod modStrokes">
          <ac:chgData name="Andrej Bogdanov" userId="51811781_tp_dropbox" providerId="OAuth2" clId="{38DDA915-0AFE-2442-9D5A-36E4B3832F1B}" dt="2020-04-29T03:26:38.865" v="282"/>
          <ac:inkMkLst>
            <pc:docMk/>
            <pc:sldMk cId="427276238" sldId="312"/>
            <ac:inkMk id="3" creationId="{D0316F65-7C34-F343-924C-AFA85DD8CE5C}"/>
          </ac:inkMkLst>
        </pc:inkChg>
        <pc:inkChg chg="add del">
          <ac:chgData name="Andrej Bogdanov" userId="51811781_tp_dropbox" providerId="OAuth2" clId="{38DDA915-0AFE-2442-9D5A-36E4B3832F1B}" dt="2020-04-29T03:17:04.523" v="255"/>
          <ac:inkMkLst>
            <pc:docMk/>
            <pc:sldMk cId="427276238" sldId="312"/>
            <ac:inkMk id="4" creationId="{D792568D-8D63-5E49-AC83-75CD15F2D033}"/>
          </ac:inkMkLst>
        </pc:inkChg>
        <pc:inkChg chg="add del">
          <ac:chgData name="Andrej Bogdanov" userId="51811781_tp_dropbox" providerId="OAuth2" clId="{38DDA915-0AFE-2442-9D5A-36E4B3832F1B}" dt="2020-04-29T03:17:20.188" v="259"/>
          <ac:inkMkLst>
            <pc:docMk/>
            <pc:sldMk cId="427276238" sldId="312"/>
            <ac:inkMk id="5" creationId="{169C73C5-F503-9C4C-814D-F60E1DA272F2}"/>
          </ac:inkMkLst>
        </pc:inkChg>
        <pc:inkChg chg="add del">
          <ac:chgData name="Andrej Bogdanov" userId="51811781_tp_dropbox" providerId="OAuth2" clId="{38DDA915-0AFE-2442-9D5A-36E4B3832F1B}" dt="2020-04-29T03:17:20.187" v="258"/>
          <ac:inkMkLst>
            <pc:docMk/>
            <pc:sldMk cId="427276238" sldId="312"/>
            <ac:inkMk id="6" creationId="{CAC789AF-5AF0-7F47-BD95-6CFA2F1BCE11}"/>
          </ac:inkMkLst>
        </pc:inkChg>
        <pc:inkChg chg="add mod modStrokes">
          <ac:chgData name="Andrej Bogdanov" userId="51811781_tp_dropbox" providerId="OAuth2" clId="{38DDA915-0AFE-2442-9D5A-36E4B3832F1B}" dt="2020-04-29T03:22:07.104" v="274"/>
          <ac:inkMkLst>
            <pc:docMk/>
            <pc:sldMk cId="427276238" sldId="312"/>
            <ac:inkMk id="7" creationId="{9A597D1B-9842-5C4B-BB05-F7BEBDA28FFE}"/>
          </ac:inkMkLst>
        </pc:inkChg>
        <pc:inkChg chg="add mod modStrokes">
          <ac:chgData name="Andrej Bogdanov" userId="51811781_tp_dropbox" providerId="OAuth2" clId="{38DDA915-0AFE-2442-9D5A-36E4B3832F1B}" dt="2020-04-29T03:26:38.853" v="280"/>
          <ac:inkMkLst>
            <pc:docMk/>
            <pc:sldMk cId="427276238" sldId="312"/>
            <ac:inkMk id="8" creationId="{7901D57F-EF22-DA4B-98DA-EF4E8B52E49D}"/>
          </ac:inkMkLst>
        </pc:inkChg>
        <pc:inkChg chg="add">
          <ac:chgData name="Andrej Bogdanov" userId="51811781_tp_dropbox" providerId="OAuth2" clId="{38DDA915-0AFE-2442-9D5A-36E4B3832F1B}" dt="2020-04-29T03:22:03.761" v="272" actId="7634"/>
          <ac:inkMkLst>
            <pc:docMk/>
            <pc:sldMk cId="427276238" sldId="312"/>
            <ac:inkMk id="9" creationId="{516E08C6-CC9E-BD48-9B8F-E711D64B8BE4}"/>
          </ac:inkMkLst>
        </pc:inkChg>
        <pc:inkChg chg="add mod modStrokes">
          <ac:chgData name="Andrej Bogdanov" userId="51811781_tp_dropbox" providerId="OAuth2" clId="{38DDA915-0AFE-2442-9D5A-36E4B3832F1B}" dt="2020-04-29T03:26:38.859" v="281"/>
          <ac:inkMkLst>
            <pc:docMk/>
            <pc:sldMk cId="427276238" sldId="312"/>
            <ac:inkMk id="10" creationId="{3C7011B1-0C00-B945-925F-F91FC4EFDC4D}"/>
          </ac:inkMkLst>
        </pc:inkChg>
        <pc:inkChg chg="add">
          <ac:chgData name="Andrej Bogdanov" userId="51811781_tp_dropbox" providerId="OAuth2" clId="{38DDA915-0AFE-2442-9D5A-36E4B3832F1B}" dt="2020-04-29T03:28:02.497" v="283" actId="7634"/>
          <ac:inkMkLst>
            <pc:docMk/>
            <pc:sldMk cId="427276238" sldId="312"/>
            <ac:inkMk id="11" creationId="{3A4C2A8B-94E4-024B-85EA-DC4371296EC7}"/>
          </ac:inkMkLst>
        </pc:inkChg>
      </pc:sldChg>
      <pc:sldChg chg="addSp delSp modSp">
        <pc:chgData name="Andrej Bogdanov" userId="51811781_tp_dropbox" providerId="OAuth2" clId="{38DDA915-0AFE-2442-9D5A-36E4B3832F1B}" dt="2020-04-29T03:38:40.821" v="295" actId="7634"/>
        <pc:sldMkLst>
          <pc:docMk/>
          <pc:sldMk cId="3236677138" sldId="313"/>
        </pc:sldMkLst>
        <pc:inkChg chg="add del mod modStrokes">
          <ac:chgData name="Andrej Bogdanov" userId="51811781_tp_dropbox" providerId="OAuth2" clId="{38DDA915-0AFE-2442-9D5A-36E4B3832F1B}" dt="2020-04-29T03:32:40.114" v="288"/>
          <ac:inkMkLst>
            <pc:docMk/>
            <pc:sldMk cId="3236677138" sldId="313"/>
            <ac:inkMk id="3" creationId="{5F68CF93-A45A-D946-86FB-4ADAAF708C9A}"/>
          </ac:inkMkLst>
        </pc:inkChg>
        <pc:inkChg chg="add mod modStrokes">
          <ac:chgData name="Andrej Bogdanov" userId="51811781_tp_dropbox" providerId="OAuth2" clId="{38DDA915-0AFE-2442-9D5A-36E4B3832F1B}" dt="2020-04-29T03:36:22.862" v="290"/>
          <ac:inkMkLst>
            <pc:docMk/>
            <pc:sldMk cId="3236677138" sldId="313"/>
            <ac:inkMk id="4" creationId="{E441A8F6-C0A9-E04F-A89F-F3A0692FFBD5}"/>
          </ac:inkMkLst>
        </pc:inkChg>
        <pc:inkChg chg="add mod modStrokes">
          <ac:chgData name="Andrej Bogdanov" userId="51811781_tp_dropbox" providerId="OAuth2" clId="{38DDA915-0AFE-2442-9D5A-36E4B3832F1B}" dt="2020-04-29T03:36:55.939" v="292"/>
          <ac:inkMkLst>
            <pc:docMk/>
            <pc:sldMk cId="3236677138" sldId="313"/>
            <ac:inkMk id="5" creationId="{8D5EEEEC-5920-E14E-8A12-B4E8F02F0181}"/>
          </ac:inkMkLst>
        </pc:inkChg>
        <pc:inkChg chg="add">
          <ac:chgData name="Andrej Bogdanov" userId="51811781_tp_dropbox" providerId="OAuth2" clId="{38DDA915-0AFE-2442-9D5A-36E4B3832F1B}" dt="2020-04-29T03:36:53.279" v="291" actId="7634"/>
          <ac:inkMkLst>
            <pc:docMk/>
            <pc:sldMk cId="3236677138" sldId="313"/>
            <ac:inkMk id="6" creationId="{2DC2EDC1-C5CD-5C49-89C6-717994A6C06D}"/>
          </ac:inkMkLst>
        </pc:inkChg>
        <pc:inkChg chg="add mod modStrokes">
          <ac:chgData name="Andrej Bogdanov" userId="51811781_tp_dropbox" providerId="OAuth2" clId="{38DDA915-0AFE-2442-9D5A-36E4B3832F1B}" dt="2020-04-29T03:37:25.884" v="294"/>
          <ac:inkMkLst>
            <pc:docMk/>
            <pc:sldMk cId="3236677138" sldId="313"/>
            <ac:inkMk id="7" creationId="{04BBDCA4-A4B4-4443-BAB8-FFEF9585C0BB}"/>
          </ac:inkMkLst>
        </pc:inkChg>
        <pc:inkChg chg="add">
          <ac:chgData name="Andrej Bogdanov" userId="51811781_tp_dropbox" providerId="OAuth2" clId="{38DDA915-0AFE-2442-9D5A-36E4B3832F1B}" dt="2020-04-29T03:38:40.821" v="295" actId="7634"/>
          <ac:inkMkLst>
            <pc:docMk/>
            <pc:sldMk cId="3236677138" sldId="313"/>
            <ac:inkMk id="8" creationId="{0596AB2D-3165-DA49-8C89-8075CB6BE8DC}"/>
          </ac:inkMkLst>
        </pc:inkChg>
      </pc:sldChg>
    </pc:docChg>
  </pc:docChgLst>
  <pc:docChgLst>
    <pc:chgData name="Andrej Bogdanov" userId="51811781_tp_dropbox" providerId="OAuth2" clId="{F1CAC783-3227-EE4A-82DE-2794DAD570AA}"/>
    <pc:docChg chg="undo custSel delSld modSld">
      <pc:chgData name="Andrej Bogdanov" userId="51811781_tp_dropbox" providerId="OAuth2" clId="{F1CAC783-3227-EE4A-82DE-2794DAD570AA}" dt="2019-04-17T04:54:34.817" v="498" actId="7634"/>
      <pc:docMkLst>
        <pc:docMk/>
      </pc:docMkLst>
      <pc:sldChg chg="addSp delSp">
        <pc:chgData name="Andrej Bogdanov" userId="51811781_tp_dropbox" providerId="OAuth2" clId="{F1CAC783-3227-EE4A-82DE-2794DAD570AA}" dt="2019-04-15T02:34:41.503" v="3" actId="7634"/>
        <pc:sldMkLst>
          <pc:docMk/>
          <pc:sldMk cId="2076375188" sldId="288"/>
        </pc:sldMkLst>
        <pc:inkChg chg="add del">
          <ac:chgData name="Andrej Bogdanov" userId="51811781_tp_dropbox" providerId="OAuth2" clId="{F1CAC783-3227-EE4A-82DE-2794DAD570AA}" dt="2019-04-15T02:33:14.089" v="2"/>
          <ac:inkMkLst>
            <pc:docMk/>
            <pc:sldMk cId="2076375188" sldId="288"/>
            <ac:inkMk id="3" creationId="{27A645D3-A7FE-DD4D-A9A9-2EAFA7F2B032}"/>
          </ac:inkMkLst>
        </pc:inkChg>
        <pc:inkChg chg="add">
          <ac:chgData name="Andrej Bogdanov" userId="51811781_tp_dropbox" providerId="OAuth2" clId="{F1CAC783-3227-EE4A-82DE-2794DAD570AA}" dt="2019-04-15T02:34:41.503" v="3" actId="7634"/>
          <ac:inkMkLst>
            <pc:docMk/>
            <pc:sldMk cId="2076375188" sldId="288"/>
            <ac:inkMk id="4" creationId="{8F39D53F-E8B7-0541-9E11-94010EBB2FFC}"/>
          </ac:inkMkLst>
        </pc:inkChg>
      </pc:sldChg>
      <pc:sldChg chg="addSp delSp modSp">
        <pc:chgData name="Andrej Bogdanov" userId="51811781_tp_dropbox" providerId="OAuth2" clId="{F1CAC783-3227-EE4A-82DE-2794DAD570AA}" dt="2019-04-15T02:36:23.347" v="10" actId="7634"/>
        <pc:sldMkLst>
          <pc:docMk/>
          <pc:sldMk cId="2375823745" sldId="289"/>
        </pc:sldMkLst>
        <pc:inkChg chg="add del">
          <ac:chgData name="Andrej Bogdanov" userId="51811781_tp_dropbox" providerId="OAuth2" clId="{F1CAC783-3227-EE4A-82DE-2794DAD570AA}" dt="2019-04-15T02:34:48.422" v="6"/>
          <ac:inkMkLst>
            <pc:docMk/>
            <pc:sldMk cId="2375823745" sldId="289"/>
            <ac:inkMk id="5" creationId="{9732D367-73B5-2E49-9BE0-AED162131728}"/>
          </ac:inkMkLst>
        </pc:inkChg>
        <pc:inkChg chg="add del mod modStrokes">
          <ac:chgData name="Andrej Bogdanov" userId="51811781_tp_dropbox" providerId="OAuth2" clId="{F1CAC783-3227-EE4A-82DE-2794DAD570AA}" dt="2019-04-15T02:34:56.832" v="9"/>
          <ac:inkMkLst>
            <pc:docMk/>
            <pc:sldMk cId="2375823745" sldId="289"/>
            <ac:inkMk id="8" creationId="{61815861-5183-C84C-896D-6E9CD8044996}"/>
          </ac:inkMkLst>
        </pc:inkChg>
        <pc:inkChg chg="add del">
          <ac:chgData name="Andrej Bogdanov" userId="51811781_tp_dropbox" providerId="OAuth2" clId="{F1CAC783-3227-EE4A-82DE-2794DAD570AA}" dt="2019-04-15T02:34:48.423" v="7"/>
          <ac:inkMkLst>
            <pc:docMk/>
            <pc:sldMk cId="2375823745" sldId="289"/>
            <ac:inkMk id="9" creationId="{B652CBAE-ACB6-2F4F-9FDF-2CA47FBD64E7}"/>
          </ac:inkMkLst>
        </pc:inkChg>
        <pc:inkChg chg="add">
          <ac:chgData name="Andrej Bogdanov" userId="51811781_tp_dropbox" providerId="OAuth2" clId="{F1CAC783-3227-EE4A-82DE-2794DAD570AA}" dt="2019-04-15T02:36:23.347" v="10" actId="7634"/>
          <ac:inkMkLst>
            <pc:docMk/>
            <pc:sldMk cId="2375823745" sldId="289"/>
            <ac:inkMk id="10" creationId="{8BA65DE3-CD88-9941-B9A1-8C64DF8731BA}"/>
          </ac:inkMkLst>
        </pc:inkChg>
      </pc:sldChg>
      <pc:sldChg chg="addSp modSp">
        <pc:chgData name="Andrej Bogdanov" userId="51811781_tp_dropbox" providerId="OAuth2" clId="{F1CAC783-3227-EE4A-82DE-2794DAD570AA}" dt="2019-04-17T03:38:35.162" v="335" actId="7634"/>
        <pc:sldMkLst>
          <pc:docMk/>
          <pc:sldMk cId="3842038250" sldId="290"/>
        </pc:sldMkLst>
        <pc:inkChg chg="add mod modStrokes">
          <ac:chgData name="Andrej Bogdanov" userId="51811781_tp_dropbox" providerId="OAuth2" clId="{F1CAC783-3227-EE4A-82DE-2794DAD570AA}" dt="2019-04-17T03:37:55.809" v="334" actId="1076"/>
          <ac:inkMkLst>
            <pc:docMk/>
            <pc:sldMk cId="3842038250" sldId="290"/>
            <ac:inkMk id="4" creationId="{058C89B7-BCB1-3F4D-A116-F553FEEC1580}"/>
          </ac:inkMkLst>
        </pc:inkChg>
        <pc:inkChg chg="add">
          <ac:chgData name="Andrej Bogdanov" userId="51811781_tp_dropbox" providerId="OAuth2" clId="{F1CAC783-3227-EE4A-82DE-2794DAD570AA}" dt="2019-04-17T03:36:59.372" v="329" actId="7634"/>
          <ac:inkMkLst>
            <pc:docMk/>
            <pc:sldMk cId="3842038250" sldId="290"/>
            <ac:inkMk id="5" creationId="{C4914C77-E0EF-0942-A656-23F22FA71B44}"/>
          </ac:inkMkLst>
        </pc:inkChg>
        <pc:inkChg chg="add">
          <ac:chgData name="Andrej Bogdanov" userId="51811781_tp_dropbox" providerId="OAuth2" clId="{F1CAC783-3227-EE4A-82DE-2794DAD570AA}" dt="2019-04-17T03:38:35.162" v="335" actId="7634"/>
          <ac:inkMkLst>
            <pc:docMk/>
            <pc:sldMk cId="3842038250" sldId="290"/>
            <ac:inkMk id="6" creationId="{D8BF85B0-7A5A-DD49-B840-3ACA0E0F6EBC}"/>
          </ac:inkMkLst>
        </pc:inkChg>
      </pc:sldChg>
      <pc:sldChg chg="addSp modSp">
        <pc:chgData name="Andrej Bogdanov" userId="51811781_tp_dropbox" providerId="OAuth2" clId="{F1CAC783-3227-EE4A-82DE-2794DAD570AA}" dt="2019-04-15T02:36:48.676" v="12" actId="7634"/>
        <pc:sldMkLst>
          <pc:docMk/>
          <pc:sldMk cId="866447141" sldId="291"/>
        </pc:sldMkLst>
        <pc:inkChg chg="add mod modStrokes">
          <ac:chgData name="Andrej Bogdanov" userId="51811781_tp_dropbox" providerId="OAuth2" clId="{F1CAC783-3227-EE4A-82DE-2794DAD570AA}" dt="2019-04-15T02:36:29.542" v="11"/>
          <ac:inkMkLst>
            <pc:docMk/>
            <pc:sldMk cId="866447141" sldId="291"/>
            <ac:inkMk id="3" creationId="{50886A1A-4C6F-294F-B855-109578C58EAF}"/>
          </ac:inkMkLst>
        </pc:inkChg>
        <pc:inkChg chg="add">
          <ac:chgData name="Andrej Bogdanov" userId="51811781_tp_dropbox" providerId="OAuth2" clId="{F1CAC783-3227-EE4A-82DE-2794DAD570AA}" dt="2019-04-15T02:36:48.676" v="12" actId="7634"/>
          <ac:inkMkLst>
            <pc:docMk/>
            <pc:sldMk cId="866447141" sldId="291"/>
            <ac:inkMk id="4" creationId="{C2FEF5F2-2364-DF4A-A67B-F65112E5CF66}"/>
          </ac:inkMkLst>
        </pc:inkChg>
      </pc:sldChg>
      <pc:sldChg chg="addSp modSp">
        <pc:chgData name="Andrej Bogdanov" userId="51811781_tp_dropbox" providerId="OAuth2" clId="{F1CAC783-3227-EE4A-82DE-2794DAD570AA}" dt="2019-04-17T03:40:27.435" v="348" actId="7634"/>
        <pc:sldMkLst>
          <pc:docMk/>
          <pc:sldMk cId="3958450525" sldId="293"/>
        </pc:sldMkLst>
        <pc:inkChg chg="add mod modStrokes">
          <ac:chgData name="Andrej Bogdanov" userId="51811781_tp_dropbox" providerId="OAuth2" clId="{F1CAC783-3227-EE4A-82DE-2794DAD570AA}" dt="2019-04-17T03:40:09.592" v="347"/>
          <ac:inkMkLst>
            <pc:docMk/>
            <pc:sldMk cId="3958450525" sldId="293"/>
            <ac:inkMk id="2" creationId="{DC5EF67F-76D0-D14E-AF76-473149575C61}"/>
          </ac:inkMkLst>
        </pc:inkChg>
        <pc:inkChg chg="add">
          <ac:chgData name="Andrej Bogdanov" userId="51811781_tp_dropbox" providerId="OAuth2" clId="{F1CAC783-3227-EE4A-82DE-2794DAD570AA}" dt="2019-04-17T03:40:27.435" v="348" actId="7634"/>
          <ac:inkMkLst>
            <pc:docMk/>
            <pc:sldMk cId="3958450525" sldId="293"/>
            <ac:inkMk id="5" creationId="{2DEFA665-7D2A-DD4E-8861-8F5112BE5C01}"/>
          </ac:inkMkLst>
        </pc:inkChg>
      </pc:sldChg>
      <pc:sldChg chg="addSp delSp modSp">
        <pc:chgData name="Andrej Bogdanov" userId="51811781_tp_dropbox" providerId="OAuth2" clId="{F1CAC783-3227-EE4A-82DE-2794DAD570AA}" dt="2019-04-17T03:38:57.535" v="340" actId="7634"/>
        <pc:sldMkLst>
          <pc:docMk/>
          <pc:sldMk cId="3462574200" sldId="294"/>
        </pc:sldMkLst>
        <pc:inkChg chg="add mod modStrokes">
          <ac:chgData name="Andrej Bogdanov" userId="51811781_tp_dropbox" providerId="OAuth2" clId="{F1CAC783-3227-EE4A-82DE-2794DAD570AA}" dt="2019-04-17T03:38:39.803" v="338"/>
          <ac:inkMkLst>
            <pc:docMk/>
            <pc:sldMk cId="3462574200" sldId="294"/>
            <ac:inkMk id="2" creationId="{444BB6D5-BA8F-CD49-AEE9-BDE9D0A0D83F}"/>
          </ac:inkMkLst>
        </pc:inkChg>
        <pc:inkChg chg="add del">
          <ac:chgData name="Andrej Bogdanov" userId="51811781_tp_dropbox" providerId="OAuth2" clId="{F1CAC783-3227-EE4A-82DE-2794DAD570AA}" dt="2019-04-17T03:38:39.804" v="339"/>
          <ac:inkMkLst>
            <pc:docMk/>
            <pc:sldMk cId="3462574200" sldId="294"/>
            <ac:inkMk id="5" creationId="{A3F6986A-E68A-424C-AE8A-ED5D0BE0B85B}"/>
          </ac:inkMkLst>
        </pc:inkChg>
        <pc:inkChg chg="add">
          <ac:chgData name="Andrej Bogdanov" userId="51811781_tp_dropbox" providerId="OAuth2" clId="{F1CAC783-3227-EE4A-82DE-2794DAD570AA}" dt="2019-04-17T03:38:57.535" v="340" actId="7634"/>
          <ac:inkMkLst>
            <pc:docMk/>
            <pc:sldMk cId="3462574200" sldId="294"/>
            <ac:inkMk id="7" creationId="{FE870DDF-5358-F04A-ACB8-0B4E5C844FBD}"/>
          </ac:inkMkLst>
        </pc:inkChg>
      </pc:sldChg>
      <pc:sldChg chg="addSp modSp">
        <pc:chgData name="Andrej Bogdanov" userId="51811781_tp_dropbox" providerId="OAuth2" clId="{F1CAC783-3227-EE4A-82DE-2794DAD570AA}" dt="2019-04-17T03:44:01.027" v="363" actId="7634"/>
        <pc:sldMkLst>
          <pc:docMk/>
          <pc:sldMk cId="3938100267" sldId="295"/>
        </pc:sldMkLst>
        <pc:inkChg chg="add mod modStrokes">
          <ac:chgData name="Andrej Bogdanov" userId="51811781_tp_dropbox" providerId="OAuth2" clId="{F1CAC783-3227-EE4A-82DE-2794DAD570AA}" dt="2019-04-17T03:43:47.478" v="362"/>
          <ac:inkMkLst>
            <pc:docMk/>
            <pc:sldMk cId="3938100267" sldId="295"/>
            <ac:inkMk id="3" creationId="{76FCC4C9-9093-9945-8082-FCAE08A05EE1}"/>
          </ac:inkMkLst>
        </pc:inkChg>
        <pc:inkChg chg="add">
          <ac:chgData name="Andrej Bogdanov" userId="51811781_tp_dropbox" providerId="OAuth2" clId="{F1CAC783-3227-EE4A-82DE-2794DAD570AA}" dt="2019-04-17T03:40:50.906" v="351" actId="7634"/>
          <ac:inkMkLst>
            <pc:docMk/>
            <pc:sldMk cId="3938100267" sldId="295"/>
            <ac:inkMk id="4" creationId="{1899D16E-2BAA-FE4A-BEE4-5CC0E72903F0}"/>
          </ac:inkMkLst>
        </pc:inkChg>
        <pc:inkChg chg="add">
          <ac:chgData name="Andrej Bogdanov" userId="51811781_tp_dropbox" providerId="OAuth2" clId="{F1CAC783-3227-EE4A-82DE-2794DAD570AA}" dt="2019-04-17T03:43:42.003" v="361" actId="7634"/>
          <ac:inkMkLst>
            <pc:docMk/>
            <pc:sldMk cId="3938100267" sldId="295"/>
            <ac:inkMk id="5" creationId="{1182256B-9131-D244-81DB-8F2040610B43}"/>
          </ac:inkMkLst>
        </pc:inkChg>
        <pc:inkChg chg="add">
          <ac:chgData name="Andrej Bogdanov" userId="51811781_tp_dropbox" providerId="OAuth2" clId="{F1CAC783-3227-EE4A-82DE-2794DAD570AA}" dt="2019-04-17T03:44:01.027" v="363" actId="7634"/>
          <ac:inkMkLst>
            <pc:docMk/>
            <pc:sldMk cId="3938100267" sldId="295"/>
            <ac:inkMk id="6" creationId="{42C3E967-3007-6C4D-AA25-83C0E4E528C9}"/>
          </ac:inkMkLst>
        </pc:inkChg>
      </pc:sldChg>
      <pc:sldChg chg="addSp delSp modSp">
        <pc:chgData name="Andrej Bogdanov" userId="51811781_tp_dropbox" providerId="OAuth2" clId="{F1CAC783-3227-EE4A-82DE-2794DAD570AA}" dt="2019-04-17T03:50:49.279" v="381" actId="7634"/>
        <pc:sldMkLst>
          <pc:docMk/>
          <pc:sldMk cId="2090886963" sldId="296"/>
        </pc:sldMkLst>
        <pc:inkChg chg="add mod modStrokes">
          <ac:chgData name="Andrej Bogdanov" userId="51811781_tp_dropbox" providerId="OAuth2" clId="{F1CAC783-3227-EE4A-82DE-2794DAD570AA}" dt="2019-04-17T03:45:25.713" v="373" actId="1076"/>
          <ac:inkMkLst>
            <pc:docMk/>
            <pc:sldMk cId="2090886963" sldId="296"/>
            <ac:inkMk id="3" creationId="{EFE652B5-A0B1-D848-A61C-07EAB1AC7B01}"/>
          </ac:inkMkLst>
        </pc:inkChg>
        <pc:inkChg chg="add mod modStrokes">
          <ac:chgData name="Andrej Bogdanov" userId="51811781_tp_dropbox" providerId="OAuth2" clId="{F1CAC783-3227-EE4A-82DE-2794DAD570AA}" dt="2019-04-17T03:47:04.492" v="378"/>
          <ac:inkMkLst>
            <pc:docMk/>
            <pc:sldMk cId="2090886963" sldId="296"/>
            <ac:inkMk id="4" creationId="{B9A79A54-989D-7044-8AD8-DB9943BAD2E1}"/>
          </ac:inkMkLst>
        </pc:inkChg>
        <pc:inkChg chg="add">
          <ac:chgData name="Andrej Bogdanov" userId="51811781_tp_dropbox" providerId="OAuth2" clId="{F1CAC783-3227-EE4A-82DE-2794DAD570AA}" dt="2019-04-17T03:44:32.413" v="364" actId="7634"/>
          <ac:inkMkLst>
            <pc:docMk/>
            <pc:sldMk cId="2090886963" sldId="296"/>
            <ac:inkMk id="5" creationId="{88DBCBE8-D2C2-164A-B5BB-342A8A5C7D23}"/>
          </ac:inkMkLst>
        </pc:inkChg>
        <pc:inkChg chg="add del">
          <ac:chgData name="Andrej Bogdanov" userId="51811781_tp_dropbox" providerId="OAuth2" clId="{F1CAC783-3227-EE4A-82DE-2794DAD570AA}" dt="2019-04-17T03:44:40.800" v="367"/>
          <ac:inkMkLst>
            <pc:docMk/>
            <pc:sldMk cId="2090886963" sldId="296"/>
            <ac:inkMk id="6" creationId="{FBCAB0A9-E081-4542-8021-97E6B2C75131}"/>
          </ac:inkMkLst>
        </pc:inkChg>
        <pc:inkChg chg="add">
          <ac:chgData name="Andrej Bogdanov" userId="51811781_tp_dropbox" providerId="OAuth2" clId="{F1CAC783-3227-EE4A-82DE-2794DAD570AA}" dt="2019-04-17T03:44:59.801" v="368" actId="7634"/>
          <ac:inkMkLst>
            <pc:docMk/>
            <pc:sldMk cId="2090886963" sldId="296"/>
            <ac:inkMk id="7" creationId="{91AEE031-84B7-B94C-8403-ED00622383B4}"/>
          </ac:inkMkLst>
        </pc:inkChg>
        <pc:inkChg chg="add">
          <ac:chgData name="Andrej Bogdanov" userId="51811781_tp_dropbox" providerId="OAuth2" clId="{F1CAC783-3227-EE4A-82DE-2794DAD570AA}" dt="2019-04-17T03:50:49.279" v="381" actId="7634"/>
          <ac:inkMkLst>
            <pc:docMk/>
            <pc:sldMk cId="2090886963" sldId="296"/>
            <ac:inkMk id="8" creationId="{683AEE48-9F12-C34B-9505-43AF710C15CD}"/>
          </ac:inkMkLst>
        </pc:inkChg>
      </pc:sldChg>
      <pc:sldChg chg="addSp modSp">
        <pc:chgData name="Andrej Bogdanov" userId="51811781_tp_dropbox" providerId="OAuth2" clId="{F1CAC783-3227-EE4A-82DE-2794DAD570AA}" dt="2019-04-17T03:50:49.279" v="381" actId="7634"/>
        <pc:sldMkLst>
          <pc:docMk/>
          <pc:sldMk cId="434647730" sldId="297"/>
        </pc:sldMkLst>
        <pc:inkChg chg="add mod modStrokes">
          <ac:chgData name="Andrej Bogdanov" userId="51811781_tp_dropbox" providerId="OAuth2" clId="{F1CAC783-3227-EE4A-82DE-2794DAD570AA}" dt="2019-04-17T03:45:52.452" v="375" actId="1076"/>
          <ac:inkMkLst>
            <pc:docMk/>
            <pc:sldMk cId="434647730" sldId="297"/>
            <ac:inkMk id="3" creationId="{85115B72-AA4B-0040-B2BE-A61F41F12B8D}"/>
          </ac:inkMkLst>
        </pc:inkChg>
        <pc:inkChg chg="add mod modStrokes">
          <ac:chgData name="Andrej Bogdanov" userId="51811781_tp_dropbox" providerId="OAuth2" clId="{F1CAC783-3227-EE4A-82DE-2794DAD570AA}" dt="2019-04-17T03:47:07.808" v="380"/>
          <ac:inkMkLst>
            <pc:docMk/>
            <pc:sldMk cId="434647730" sldId="297"/>
            <ac:inkMk id="4" creationId="{DD9C63B1-B61A-BC47-A5C7-6BC7A90FF033}"/>
          </ac:inkMkLst>
        </pc:inkChg>
        <pc:inkChg chg="add">
          <ac:chgData name="Andrej Bogdanov" userId="51811781_tp_dropbox" providerId="OAuth2" clId="{F1CAC783-3227-EE4A-82DE-2794DAD570AA}" dt="2019-04-17T03:50:49.279" v="381" actId="7634"/>
          <ac:inkMkLst>
            <pc:docMk/>
            <pc:sldMk cId="434647730" sldId="297"/>
            <ac:inkMk id="5" creationId="{4C9D00CD-104E-E749-BDF7-F89D03E0845C}"/>
          </ac:inkMkLst>
        </pc:inkChg>
      </pc:sldChg>
      <pc:sldChg chg="addSp delSp modSp">
        <pc:chgData name="Andrej Bogdanov" userId="51811781_tp_dropbox" providerId="OAuth2" clId="{F1CAC783-3227-EE4A-82DE-2794DAD570AA}" dt="2019-04-17T04:15:38.599" v="387" actId="7634"/>
        <pc:sldMkLst>
          <pc:docMk/>
          <pc:sldMk cId="3906281156" sldId="298"/>
        </pc:sldMkLst>
        <pc:inkChg chg="add mod modStrokes">
          <ac:chgData name="Andrej Bogdanov" userId="51811781_tp_dropbox" providerId="OAuth2" clId="{F1CAC783-3227-EE4A-82DE-2794DAD570AA}" dt="2019-04-17T03:50:57.601" v="382"/>
          <ac:inkMkLst>
            <pc:docMk/>
            <pc:sldMk cId="3906281156" sldId="298"/>
            <ac:inkMk id="3" creationId="{5197BA7D-7013-2E4D-AAE9-6A162E412D36}"/>
          </ac:inkMkLst>
        </pc:inkChg>
        <pc:inkChg chg="add del">
          <ac:chgData name="Andrej Bogdanov" userId="51811781_tp_dropbox" providerId="OAuth2" clId="{F1CAC783-3227-EE4A-82DE-2794DAD570AA}" dt="2019-04-17T04:05:56.047" v="386"/>
          <ac:inkMkLst>
            <pc:docMk/>
            <pc:sldMk cId="3906281156" sldId="298"/>
            <ac:inkMk id="3" creationId="{746072D6-7076-1E49-9823-4F2C8C3EC377}"/>
          </ac:inkMkLst>
        </pc:inkChg>
        <pc:inkChg chg="add del">
          <ac:chgData name="Andrej Bogdanov" userId="51811781_tp_dropbox" providerId="OAuth2" clId="{F1CAC783-3227-EE4A-82DE-2794DAD570AA}" dt="2019-04-17T03:50:57.602" v="383"/>
          <ac:inkMkLst>
            <pc:docMk/>
            <pc:sldMk cId="3906281156" sldId="298"/>
            <ac:inkMk id="4" creationId="{4BF1D0A6-4709-0142-B882-4482A21C61DD}"/>
          </ac:inkMkLst>
        </pc:inkChg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3906281156" sldId="298"/>
            <ac:inkMk id="22" creationId="{F2514963-2B71-1649-AE0A-900699D90E52}"/>
          </ac:inkMkLst>
        </pc:inkChg>
      </pc:sldChg>
      <pc:sldChg chg="addSp modSp">
        <pc:chgData name="Andrej Bogdanov" userId="51811781_tp_dropbox" providerId="OAuth2" clId="{F1CAC783-3227-EE4A-82DE-2794DAD570AA}" dt="2019-04-17T02:48:42.596" v="298" actId="7634"/>
        <pc:sldMkLst>
          <pc:docMk/>
          <pc:sldMk cId="2345400894" sldId="299"/>
        </pc:sldMkLst>
        <pc:spChg chg="mod">
          <ac:chgData name="Andrej Bogdanov" userId="51811781_tp_dropbox" providerId="OAuth2" clId="{F1CAC783-3227-EE4A-82DE-2794DAD570AA}" dt="2019-04-17T00:57:44.572" v="16" actId="1076"/>
          <ac:spMkLst>
            <pc:docMk/>
            <pc:sldMk cId="2345400894" sldId="299"/>
            <ac:spMk id="12" creationId="{AE93B051-4E9B-F941-8A01-887B3F4CC849}"/>
          </ac:spMkLst>
        </pc:spChg>
        <pc:inkChg chg="add">
          <ac:chgData name="Andrej Bogdanov" userId="51811781_tp_dropbox" providerId="OAuth2" clId="{F1CAC783-3227-EE4A-82DE-2794DAD570AA}" dt="2019-04-17T02:48:42.596" v="298" actId="7634"/>
          <ac:inkMkLst>
            <pc:docMk/>
            <pc:sldMk cId="2345400894" sldId="299"/>
            <ac:inkMk id="6" creationId="{09326D13-B0F8-7D47-8809-3E2695BF3EF2}"/>
          </ac:inkMkLst>
        </pc:inkChg>
      </pc:sldChg>
      <pc:sldChg chg="addSp">
        <pc:chgData name="Andrej Bogdanov" userId="51811781_tp_dropbox" providerId="OAuth2" clId="{F1CAC783-3227-EE4A-82DE-2794DAD570AA}" dt="2019-04-17T04:15:38.599" v="387" actId="7634"/>
        <pc:sldMkLst>
          <pc:docMk/>
          <pc:sldMk cId="2971299146" sldId="300"/>
        </pc:sldMkLst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2971299146" sldId="300"/>
            <ac:inkMk id="2" creationId="{78A7EA23-8FCC-CE4C-ABAD-EE7818C0053E}"/>
          </ac:inkMkLst>
        </pc:inkChg>
        <pc:inkChg chg="add">
          <ac:chgData name="Andrej Bogdanov" userId="51811781_tp_dropbox" providerId="OAuth2" clId="{F1CAC783-3227-EE4A-82DE-2794DAD570AA}" dt="2019-04-17T02:48:42.596" v="298" actId="7634"/>
          <ac:inkMkLst>
            <pc:docMk/>
            <pc:sldMk cId="2971299146" sldId="300"/>
            <ac:inkMk id="2" creationId="{BAF5D22A-CBFF-2E4E-B811-D4A86593CAC7}"/>
          </ac:inkMkLst>
        </pc:inkChg>
      </pc:sldChg>
      <pc:sldChg chg="addSp">
        <pc:chgData name="Andrej Bogdanov" userId="51811781_tp_dropbox" providerId="OAuth2" clId="{F1CAC783-3227-EE4A-82DE-2794DAD570AA}" dt="2019-04-17T04:15:38.599" v="387" actId="7634"/>
        <pc:sldMkLst>
          <pc:docMk/>
          <pc:sldMk cId="3239537875" sldId="301"/>
        </pc:sldMkLst>
        <pc:inkChg chg="add">
          <ac:chgData name="Andrej Bogdanov" userId="51811781_tp_dropbox" providerId="OAuth2" clId="{F1CAC783-3227-EE4A-82DE-2794DAD570AA}" dt="2019-04-17T02:57:12.425" v="299" actId="7634"/>
          <ac:inkMkLst>
            <pc:docMk/>
            <pc:sldMk cId="3239537875" sldId="301"/>
            <ac:inkMk id="2" creationId="{714ADCF9-A807-CA4D-BBC9-A8B970E538F4}"/>
          </ac:inkMkLst>
        </pc:inkChg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3239537875" sldId="301"/>
            <ac:inkMk id="2" creationId="{717B430A-4988-534F-9ABB-6D7F0B199131}"/>
          </ac:inkMkLst>
        </pc:inkChg>
      </pc:sldChg>
      <pc:sldChg chg="addSp delSp modSp">
        <pc:chgData name="Andrej Bogdanov" userId="51811781_tp_dropbox" providerId="OAuth2" clId="{F1CAC783-3227-EE4A-82DE-2794DAD570AA}" dt="2019-04-17T04:32:40.629" v="452" actId="1076"/>
        <pc:sldMkLst>
          <pc:docMk/>
          <pc:sldMk cId="1480717070" sldId="302"/>
        </pc:sldMkLst>
        <pc:spChg chg="mod">
          <ac:chgData name="Andrej Bogdanov" userId="51811781_tp_dropbox" providerId="OAuth2" clId="{F1CAC783-3227-EE4A-82DE-2794DAD570AA}" dt="2019-04-17T01:02:29.757" v="19" actId="20577"/>
          <ac:spMkLst>
            <pc:docMk/>
            <pc:sldMk cId="1480717070" sldId="302"/>
            <ac:spMk id="3" creationId="{FC78D410-FE05-8340-A456-8448ED131AFE}"/>
          </ac:spMkLst>
        </pc:spChg>
        <pc:spChg chg="add mod">
          <ac:chgData name="Andrej Bogdanov" userId="51811781_tp_dropbox" providerId="OAuth2" clId="{F1CAC783-3227-EE4A-82DE-2794DAD570AA}" dt="2019-04-17T04:32:23.517" v="449" actId="14100"/>
          <ac:spMkLst>
            <pc:docMk/>
            <pc:sldMk cId="1480717070" sldId="302"/>
            <ac:spMk id="7" creationId="{78DD72A3-F8C1-0345-87DF-4FCAD91F5E41}"/>
          </ac:spMkLst>
        </pc:spChg>
        <pc:spChg chg="add mod">
          <ac:chgData name="Andrej Bogdanov" userId="51811781_tp_dropbox" providerId="OAuth2" clId="{F1CAC783-3227-EE4A-82DE-2794DAD570AA}" dt="2019-04-17T04:32:40.629" v="452" actId="1076"/>
          <ac:spMkLst>
            <pc:docMk/>
            <pc:sldMk cId="1480717070" sldId="302"/>
            <ac:spMk id="9" creationId="{A9476956-8D1D-784A-B418-5F3BFA654CC1}"/>
          </ac:spMkLst>
        </pc:spChg>
        <pc:inkChg chg="add mod modStrokes">
          <ac:chgData name="Andrej Bogdanov" userId="51811781_tp_dropbox" providerId="OAuth2" clId="{F1CAC783-3227-EE4A-82DE-2794DAD570AA}" dt="2019-04-17T04:19:46.348" v="414"/>
          <ac:inkMkLst>
            <pc:docMk/>
            <pc:sldMk cId="1480717070" sldId="302"/>
            <ac:inkMk id="2" creationId="{784F6BC1-2718-064D-8364-1FAE0D6E00AA}"/>
          </ac:inkMkLst>
        </pc:inkChg>
        <pc:inkChg chg="add del">
          <ac:chgData name="Andrej Bogdanov" userId="51811781_tp_dropbox" providerId="OAuth2" clId="{F1CAC783-3227-EE4A-82DE-2794DAD570AA}" dt="2019-04-17T04:16:56.481" v="396"/>
          <ac:inkMkLst>
            <pc:docMk/>
            <pc:sldMk cId="1480717070" sldId="302"/>
            <ac:inkMk id="4" creationId="{9858B1C1-FD96-3447-B8DC-E92400A20AC4}"/>
          </ac:inkMkLst>
        </pc:inkChg>
        <pc:inkChg chg="add del mod modStrokes">
          <ac:chgData name="Andrej Bogdanov" userId="51811781_tp_dropbox" providerId="OAuth2" clId="{F1CAC783-3227-EE4A-82DE-2794DAD570AA}" dt="2019-04-17T04:16:12.351" v="390"/>
          <ac:inkMkLst>
            <pc:docMk/>
            <pc:sldMk cId="1480717070" sldId="302"/>
            <ac:inkMk id="4" creationId="{B524A07D-F8A3-3541-991C-7A13F099F009}"/>
          </ac:inkMkLst>
        </pc:inkChg>
        <pc:inkChg chg="add">
          <ac:chgData name="Andrej Bogdanov" userId="51811781_tp_dropbox" providerId="OAuth2" clId="{F1CAC783-3227-EE4A-82DE-2794DAD570AA}" dt="2019-04-17T04:18:07.518" v="397" actId="7634"/>
          <ac:inkMkLst>
            <pc:docMk/>
            <pc:sldMk cId="1480717070" sldId="302"/>
            <ac:inkMk id="5" creationId="{064736D3-0B93-0C47-AD49-92710478BA23}"/>
          </ac:inkMkLst>
        </pc:inkChg>
      </pc:sldChg>
      <pc:sldChg chg="del">
        <pc:chgData name="Andrej Bogdanov" userId="51811781_tp_dropbox" providerId="OAuth2" clId="{F1CAC783-3227-EE4A-82DE-2794DAD570AA}" dt="2019-04-17T03:36:07.408" v="325" actId="2696"/>
        <pc:sldMkLst>
          <pc:docMk/>
          <pc:sldMk cId="157303495" sldId="303"/>
        </pc:sldMkLst>
      </pc:sldChg>
      <pc:sldChg chg="addSp delSp modSp">
        <pc:chgData name="Andrej Bogdanov" userId="51811781_tp_dropbox" providerId="OAuth2" clId="{F1CAC783-3227-EE4A-82DE-2794DAD570AA}" dt="2019-04-17T04:31:28.871" v="439" actId="1076"/>
        <pc:sldMkLst>
          <pc:docMk/>
          <pc:sldMk cId="189020730" sldId="304"/>
        </pc:sldMkLst>
        <pc:inkChg chg="add del mod modStrokes">
          <ac:chgData name="Andrej Bogdanov" userId="51811781_tp_dropbox" providerId="OAuth2" clId="{F1CAC783-3227-EE4A-82DE-2794DAD570AA}" dt="2019-04-17T04:25:39.108" v="423"/>
          <ac:inkMkLst>
            <pc:docMk/>
            <pc:sldMk cId="189020730" sldId="304"/>
            <ac:inkMk id="9" creationId="{91C063FC-2281-7D48-B1AE-B6BD8A8EF602}"/>
          </ac:inkMkLst>
        </pc:inkChg>
        <pc:inkChg chg="add mod">
          <ac:chgData name="Andrej Bogdanov" userId="51811781_tp_dropbox" providerId="OAuth2" clId="{F1CAC783-3227-EE4A-82DE-2794DAD570AA}" dt="2019-04-17T04:31:28.871" v="439" actId="1076"/>
          <ac:inkMkLst>
            <pc:docMk/>
            <pc:sldMk cId="189020730" sldId="304"/>
            <ac:inkMk id="10" creationId="{8EC84364-D2A7-E84F-AC41-22AECE084CB2}"/>
          </ac:inkMkLst>
        </pc:inkChg>
      </pc:sldChg>
      <pc:sldChg chg="addSp delSp modSp">
        <pc:chgData name="Andrej Bogdanov" userId="51811781_tp_dropbox" providerId="OAuth2" clId="{F1CAC783-3227-EE4A-82DE-2794DAD570AA}" dt="2019-04-17T04:33:08.585" v="458" actId="1076"/>
        <pc:sldMkLst>
          <pc:docMk/>
          <pc:sldMk cId="3812968227" sldId="305"/>
        </pc:sldMkLst>
        <pc:spChg chg="mod">
          <ac:chgData name="Andrej Bogdanov" userId="51811781_tp_dropbox" providerId="OAuth2" clId="{F1CAC783-3227-EE4A-82DE-2794DAD570AA}" dt="2019-04-17T04:33:01.181" v="457" actId="1076"/>
          <ac:spMkLst>
            <pc:docMk/>
            <pc:sldMk cId="3812968227" sldId="305"/>
            <ac:spMk id="2" creationId="{AE8A3371-1C51-814C-BF73-8DE94921B36E}"/>
          </ac:spMkLst>
        </pc:spChg>
        <pc:spChg chg="add mod">
          <ac:chgData name="Andrej Bogdanov" userId="51811781_tp_dropbox" providerId="OAuth2" clId="{F1CAC783-3227-EE4A-82DE-2794DAD570AA}" dt="2019-04-17T04:33:08.585" v="458" actId="1076"/>
          <ac:spMkLst>
            <pc:docMk/>
            <pc:sldMk cId="3812968227" sldId="305"/>
            <ac:spMk id="15" creationId="{D0F973B7-982A-2243-B510-38C991830DE5}"/>
          </ac:spMkLst>
        </pc:sp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3" creationId="{350FC1A6-B378-2549-B03D-8FF13F51AEE8}"/>
          </ac:inkMkLst>
        </pc:inkChg>
        <pc:inkChg chg="add mod modStrokes">
          <ac:chgData name="Andrej Bogdanov" userId="51811781_tp_dropbox" providerId="OAuth2" clId="{F1CAC783-3227-EE4A-82DE-2794DAD570AA}" dt="2019-04-17T04:19:36.370" v="413"/>
          <ac:inkMkLst>
            <pc:docMk/>
            <pc:sldMk cId="3812968227" sldId="305"/>
            <ac:inkMk id="3" creationId="{3F253851-06FB-324B-A25C-CD0D918DE795}"/>
          </ac:inkMkLst>
        </pc:inkChg>
        <pc:inkChg chg="add">
          <ac:chgData name="Andrej Bogdanov" userId="51811781_tp_dropbox" providerId="OAuth2" clId="{F1CAC783-3227-EE4A-82DE-2794DAD570AA}" dt="2019-04-17T04:20:56.667" v="415" actId="7634"/>
          <ac:inkMkLst>
            <pc:docMk/>
            <pc:sldMk cId="3812968227" sldId="305"/>
            <ac:inkMk id="4" creationId="{085FDBEE-B99B-964A-8B38-9479DF16DC4D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4" creationId="{45142340-FE90-4244-8F06-DB2EE6355311}"/>
          </ac:inkMkLst>
        </pc:inkChg>
        <pc:inkChg chg="add mod modStrokes">
          <ac:chgData name="Andrej Bogdanov" userId="51811781_tp_dropbox" providerId="OAuth2" clId="{F1CAC783-3227-EE4A-82DE-2794DAD570AA}" dt="2019-04-17T04:30:18.585" v="435" actId="1076"/>
          <ac:inkMkLst>
            <pc:docMk/>
            <pc:sldMk cId="3812968227" sldId="305"/>
            <ac:inkMk id="5" creationId="{98255D72-9088-1441-9F59-ECFE0F22E30A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5" creationId="{FA23043D-B610-5949-83B6-CED392A18383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6" creationId="{A8B43C7F-EC9D-584C-B8F3-1C5A13BC2EC6}"/>
          </ac:inkMkLst>
        </pc:inkChg>
        <pc:inkChg chg="add del">
          <ac:chgData name="Andrej Bogdanov" userId="51811781_tp_dropbox" providerId="OAuth2" clId="{F1CAC783-3227-EE4A-82DE-2794DAD570AA}" dt="2019-04-17T04:29:45.355" v="428" actId="22"/>
          <ac:inkMkLst>
            <pc:docMk/>
            <pc:sldMk cId="3812968227" sldId="305"/>
            <ac:inkMk id="6" creationId="{E4B10CDC-4ED7-B64A-B2C6-A44E3CAB51E6}"/>
          </ac:inkMkLst>
        </pc:inkChg>
        <pc:inkChg chg="add del mod">
          <ac:chgData name="Andrej Bogdanov" userId="51811781_tp_dropbox" providerId="OAuth2" clId="{F1CAC783-3227-EE4A-82DE-2794DAD570AA}" dt="2019-04-17T04:25:24.858" v="420"/>
          <ac:inkMkLst>
            <pc:docMk/>
            <pc:sldMk cId="3812968227" sldId="305"/>
            <ac:inkMk id="7" creationId="{27BF4D18-1AD7-BD40-979D-A888A96068AC}"/>
          </ac:inkMkLst>
        </pc:inkChg>
        <pc:inkChg chg="add del mod reco">
          <ac:chgData name="Andrej Bogdanov" userId="51811781_tp_dropbox" providerId="OAuth2" clId="{F1CAC783-3227-EE4A-82DE-2794DAD570AA}" dt="2019-04-17T04:25:24.856" v="418"/>
          <ac:inkMkLst>
            <pc:docMk/>
            <pc:sldMk cId="3812968227" sldId="305"/>
            <ac:inkMk id="8" creationId="{B5224195-6BCF-0349-BF21-048111A9701C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0" creationId="{D2DE8F89-9359-424A-A67A-E764C11842C2}"/>
          </ac:inkMkLst>
        </pc:inkChg>
        <pc:inkChg chg="add mod modStrokes">
          <ac:chgData name="Andrej Bogdanov" userId="51811781_tp_dropbox" providerId="OAuth2" clId="{F1CAC783-3227-EE4A-82DE-2794DAD570AA}" dt="2019-04-17T04:30:49.802" v="437"/>
          <ac:inkMkLst>
            <pc:docMk/>
            <pc:sldMk cId="3812968227" sldId="305"/>
            <ac:inkMk id="11" creationId="{0A8A6A77-3A4D-B24E-B5E8-1A1E2614F598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1" creationId="{DB1981EC-38DB-0447-B3D0-C396476DFCC1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2" creationId="{B563833C-EAA8-4C4D-A9E1-78B4144E2BD9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3" creationId="{5869CA83-F314-4D4E-9FCB-959BD95A624D}"/>
          </ac:inkMkLst>
        </pc:inkChg>
        <pc:inkChg chg="add">
          <ac:chgData name="Andrej Bogdanov" userId="51811781_tp_dropbox" providerId="OAuth2" clId="{F1CAC783-3227-EE4A-82DE-2794DAD570AA}" dt="2019-04-17T04:31:19.736" v="438" actId="7634"/>
          <ac:inkMkLst>
            <pc:docMk/>
            <pc:sldMk cId="3812968227" sldId="305"/>
            <ac:inkMk id="13" creationId="{B2270728-A6AE-234F-A4AF-A435F72DEC5C}"/>
          </ac:inkMkLst>
        </pc:inkChg>
        <pc:inkChg chg="add del reco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4" creationId="{91228B85-9D4F-9A46-821B-42D34F29E3ED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6" creationId="{5A597382-8399-0E46-A8DF-16360A14852D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7" creationId="{2A9EED31-EB7E-9A44-80AB-8A484C367FCF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8" creationId="{806EC1EC-710B-D443-85F5-96DD7700BE0F}"/>
          </ac:inkMkLst>
        </pc:inkChg>
        <pc:inkChg chg="add del mod reco">
          <ac:chgData name="Andrej Bogdanov" userId="51811781_tp_dropbox" providerId="OAuth2" clId="{F1CAC783-3227-EE4A-82DE-2794DAD570AA}" dt="2019-04-17T04:25:24.860" v="421"/>
          <ac:inkMkLst>
            <pc:docMk/>
            <pc:sldMk cId="3812968227" sldId="305"/>
            <ac:inkMk id="19" creationId="{FCD04B66-AE36-7C40-91CC-B2F3A715F389}"/>
          </ac:inkMkLst>
        </pc:inkChg>
        <pc:inkChg chg="add del mod">
          <ac:chgData name="Andrej Bogdanov" userId="51811781_tp_dropbox" providerId="OAuth2" clId="{F1CAC783-3227-EE4A-82DE-2794DAD570AA}" dt="2019-04-17T04:25:24.858" v="419"/>
          <ac:inkMkLst>
            <pc:docMk/>
            <pc:sldMk cId="3812968227" sldId="305"/>
            <ac:inkMk id="21" creationId="{6390AA32-866E-9947-B133-57CD930080AC}"/>
          </ac:inkMkLst>
        </pc:inkChg>
      </pc:sldChg>
      <pc:sldChg chg="del">
        <pc:chgData name="Andrej Bogdanov" userId="51811781_tp_dropbox" providerId="OAuth2" clId="{F1CAC783-3227-EE4A-82DE-2794DAD570AA}" dt="2019-04-17T03:36:09.332" v="326" actId="2696"/>
        <pc:sldMkLst>
          <pc:docMk/>
          <pc:sldMk cId="828820562" sldId="306"/>
        </pc:sldMkLst>
      </pc:sldChg>
      <pc:sldChg chg="del">
        <pc:chgData name="Andrej Bogdanov" userId="51811781_tp_dropbox" providerId="OAuth2" clId="{F1CAC783-3227-EE4A-82DE-2794DAD570AA}" dt="2019-04-17T03:36:11.492" v="327" actId="2696"/>
        <pc:sldMkLst>
          <pc:docMk/>
          <pc:sldMk cId="1457811425" sldId="307"/>
        </pc:sldMkLst>
      </pc:sldChg>
      <pc:sldChg chg="addSp">
        <pc:chgData name="Andrej Bogdanov" userId="51811781_tp_dropbox" providerId="OAuth2" clId="{F1CAC783-3227-EE4A-82DE-2794DAD570AA}" dt="2019-04-17T04:46:52.243" v="489" actId="7634"/>
        <pc:sldMkLst>
          <pc:docMk/>
          <pc:sldMk cId="1862813539" sldId="308"/>
        </pc:sldMkLst>
        <pc:inkChg chg="add">
          <ac:chgData name="Andrej Bogdanov" userId="51811781_tp_dropbox" providerId="OAuth2" clId="{F1CAC783-3227-EE4A-82DE-2794DAD570AA}" dt="2019-04-17T04:46:52.243" v="489" actId="7634"/>
          <ac:inkMkLst>
            <pc:docMk/>
            <pc:sldMk cId="1862813539" sldId="308"/>
            <ac:inkMk id="3" creationId="{72FB4109-83FA-5E47-B585-87271D4327C3}"/>
          </ac:inkMkLst>
        </pc:inkChg>
      </pc:sldChg>
      <pc:sldChg chg="addSp delSp modSp">
        <pc:chgData name="Andrej Bogdanov" userId="51811781_tp_dropbox" providerId="OAuth2" clId="{F1CAC783-3227-EE4A-82DE-2794DAD570AA}" dt="2019-04-17T04:42:58.217" v="488" actId="1076"/>
        <pc:sldMkLst>
          <pc:docMk/>
          <pc:sldMk cId="3602780537" sldId="309"/>
        </pc:sldMkLst>
        <pc:spChg chg="mod">
          <ac:chgData name="Andrej Bogdanov" userId="51811781_tp_dropbox" providerId="OAuth2" clId="{F1CAC783-3227-EE4A-82DE-2794DAD570AA}" dt="2019-04-17T04:41:35.800" v="482" actId="1076"/>
          <ac:spMkLst>
            <pc:docMk/>
            <pc:sldMk cId="3602780537" sldId="309"/>
            <ac:spMk id="4" creationId="{D13FA547-5B28-4140-B28A-A30C8E6C1C46}"/>
          </ac:spMkLst>
        </pc:sp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2" creationId="{443E7BC0-85A8-374E-8B66-5AA5052A0060}"/>
          </ac:inkMkLst>
        </pc:inkChg>
        <pc:inkChg chg="add del mod modStrokes">
          <ac:chgData name="Andrej Bogdanov" userId="51811781_tp_dropbox" providerId="OAuth2" clId="{F1CAC783-3227-EE4A-82DE-2794DAD570AA}" dt="2019-04-17T04:41:42.055" v="483"/>
          <ac:inkMkLst>
            <pc:docMk/>
            <pc:sldMk cId="3602780537" sldId="309"/>
            <ac:inkMk id="5" creationId="{2711606A-396E-CC44-8AB7-8DB3F36185B3}"/>
          </ac:inkMkLst>
        </pc:inkChg>
        <pc:inkChg chg="add del mod modStrokes">
          <ac:chgData name="Andrej Bogdanov" userId="51811781_tp_dropbox" providerId="OAuth2" clId="{F1CAC783-3227-EE4A-82DE-2794DAD570AA}" dt="2019-04-17T04:36:32.983" v="465"/>
          <ac:inkMkLst>
            <pc:docMk/>
            <pc:sldMk cId="3602780537" sldId="309"/>
            <ac:inkMk id="6" creationId="{EB3889D1-804E-5046-96B0-02E1FF6CF599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7" creationId="{71F1D43D-ED52-B04E-8EF9-13F513F3E9A5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8" creationId="{671A462B-2EE9-7643-B511-B6A24EF8A11D}"/>
          </ac:inkMkLst>
        </pc:inkChg>
        <pc:inkChg chg="add mod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9" creationId="{8A30DE37-B992-8C47-8C3F-F9FF77140E54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10" creationId="{BE07A72D-017C-4D45-A6B9-79A8903A5386}"/>
          </ac:inkMkLst>
        </pc:inkChg>
        <pc:inkChg chg="add">
          <ac:chgData name="Andrej Bogdanov" userId="51811781_tp_dropbox" providerId="OAuth2" clId="{F1CAC783-3227-EE4A-82DE-2794DAD570AA}" dt="2019-04-17T04:42:44.198" v="486" actId="7634"/>
          <ac:inkMkLst>
            <pc:docMk/>
            <pc:sldMk cId="3602780537" sldId="309"/>
            <ac:inkMk id="11" creationId="{71B9BDA4-DEE7-3945-96BB-833B7B164F57}"/>
          </ac:inkMkLst>
        </pc:inkChg>
      </pc:sldChg>
      <pc:sldChg chg="addSp modSp">
        <pc:chgData name="Andrej Bogdanov" userId="51811781_tp_dropbox" providerId="OAuth2" clId="{F1CAC783-3227-EE4A-82DE-2794DAD570AA}" dt="2019-04-17T03:39:25.767" v="343" actId="7634"/>
        <pc:sldMkLst>
          <pc:docMk/>
          <pc:sldMk cId="853389550" sldId="310"/>
        </pc:sldMkLst>
        <pc:inkChg chg="add mod modStrokes">
          <ac:chgData name="Andrej Bogdanov" userId="51811781_tp_dropbox" providerId="OAuth2" clId="{F1CAC783-3227-EE4A-82DE-2794DAD570AA}" dt="2019-04-17T03:39:12.780" v="342"/>
          <ac:inkMkLst>
            <pc:docMk/>
            <pc:sldMk cId="853389550" sldId="310"/>
            <ac:inkMk id="2" creationId="{7D785064-45AB-E549-B24E-7EF628B36442}"/>
          </ac:inkMkLst>
        </pc:inkChg>
        <pc:inkChg chg="add">
          <ac:chgData name="Andrej Bogdanov" userId="51811781_tp_dropbox" providerId="OAuth2" clId="{F1CAC783-3227-EE4A-82DE-2794DAD570AA}" dt="2019-04-17T03:39:25.767" v="343" actId="7634"/>
          <ac:inkMkLst>
            <pc:docMk/>
            <pc:sldMk cId="853389550" sldId="310"/>
            <ac:inkMk id="5" creationId="{D9FA31C6-53B5-CA4B-9C26-4B78258EB5EA}"/>
          </ac:inkMkLst>
        </pc:inkChg>
      </pc:sldChg>
      <pc:sldChg chg="addSp modSp">
        <pc:chgData name="Andrej Bogdanov" userId="51811781_tp_dropbox" providerId="OAuth2" clId="{F1CAC783-3227-EE4A-82DE-2794DAD570AA}" dt="2019-04-17T04:54:34.817" v="498" actId="7634"/>
        <pc:sldMkLst>
          <pc:docMk/>
          <pc:sldMk cId="427276238" sldId="312"/>
        </pc:sldMkLst>
        <pc:spChg chg="mod">
          <ac:chgData name="Andrej Bogdanov" userId="51811781_tp_dropbox" providerId="OAuth2" clId="{F1CAC783-3227-EE4A-82DE-2794DAD570AA}" dt="2019-04-17T01:17:38.696" v="294" actId="20577"/>
          <ac:spMkLst>
            <pc:docMk/>
            <pc:sldMk cId="427276238" sldId="312"/>
            <ac:spMk id="2" creationId="{DAB6C908-583A-7E4F-BCBA-CACB8793F631}"/>
          </ac:spMkLst>
        </pc:spChg>
        <pc:inkChg chg="add mod modStrokes">
          <ac:chgData name="Andrej Bogdanov" userId="51811781_tp_dropbox" providerId="OAuth2" clId="{F1CAC783-3227-EE4A-82DE-2794DAD570AA}" dt="2019-04-17T04:49:04.052" v="495" actId="1076"/>
          <ac:inkMkLst>
            <pc:docMk/>
            <pc:sldMk cId="427276238" sldId="312"/>
            <ac:inkMk id="3" creationId="{795C4EE6-4FE5-174C-A721-2A78B2059603}"/>
          </ac:inkMkLst>
        </pc:inkChg>
        <pc:inkChg chg="add mod modStrokes">
          <ac:chgData name="Andrej Bogdanov" userId="51811781_tp_dropbox" providerId="OAuth2" clId="{F1CAC783-3227-EE4A-82DE-2794DAD570AA}" dt="2019-04-17T04:53:03.758" v="497"/>
          <ac:inkMkLst>
            <pc:docMk/>
            <pc:sldMk cId="427276238" sldId="312"/>
            <ac:inkMk id="4" creationId="{46FE8818-1A7B-B24E-8C66-6FF50C6A76CB}"/>
          </ac:inkMkLst>
        </pc:inkChg>
        <pc:inkChg chg="add">
          <ac:chgData name="Andrej Bogdanov" userId="51811781_tp_dropbox" providerId="OAuth2" clId="{F1CAC783-3227-EE4A-82DE-2794DAD570AA}" dt="2019-04-17T04:53:00.707" v="496" actId="7634"/>
          <ac:inkMkLst>
            <pc:docMk/>
            <pc:sldMk cId="427276238" sldId="312"/>
            <ac:inkMk id="5" creationId="{8E0A11C6-86F5-FA4A-9C2F-39FEA141B9C4}"/>
          </ac:inkMkLst>
        </pc:inkChg>
        <pc:inkChg chg="add">
          <ac:chgData name="Andrej Bogdanov" userId="51811781_tp_dropbox" providerId="OAuth2" clId="{F1CAC783-3227-EE4A-82DE-2794DAD570AA}" dt="2019-04-17T04:54:34.817" v="498" actId="7634"/>
          <ac:inkMkLst>
            <pc:docMk/>
            <pc:sldMk cId="427276238" sldId="312"/>
            <ac:inkMk id="6" creationId="{0CF32763-60DC-6A45-A800-8F3077B58D1E}"/>
          </ac:inkMkLst>
        </pc:inkChg>
      </pc:sldChg>
    </pc:docChg>
  </pc:docChgLst>
  <pc:docChgLst>
    <pc:chgData name="Andrej Bogdanov" userId="51811781_tp_dropbox" providerId="OAuth2" clId="{57DA58E2-8ADE-0242-8089-701BD50565A1}"/>
    <pc:docChg chg="custSel modSld">
      <pc:chgData name="Andrej Bogdanov" userId="51811781_tp_dropbox" providerId="OAuth2" clId="{57DA58E2-8ADE-0242-8089-701BD50565A1}" dt="2019-03-25T02:32:47.050" v="2" actId="7634"/>
      <pc:docMkLst>
        <pc:docMk/>
      </pc:docMkLst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6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3312 754 8228,'0'-8'0,"0"1"0,-1 3 0,-3-4 0,3 4 0,-3-3 0,3 3 0,1-4 0,0 4 0,0-3 0,0-1 0,0-3 3,0-1 0,0 1 7,0 0-5,0-1 0,-5 2 0,-3 2 0,0-1-1,-3 6 1,1-1-1,-9 4 1,0 1-1,-4 3 0,-1 2 0,-3 6 0,-1 3-3,-2 0 1,2 5-2,5 0 0,1 1 0,3 2 0,-1 4 0,5-1 0,0 6 0,3-2 0,2 2 0,2-1 0,3 4 0,5-4 0,5 0 0,3-4 0,6-3 0,1 3 0,6-3 0,-2-1 0,3-4 0,5 0 0,-2-7 0,6 0 0,-1-1 0,5-3 0,-5-3 0,0-1 0,-4-3 0,1-1 0,-1 0 0,-3 0 0,1-1 0,-9-3 0,1 3 0,-5-3 0,-5-2 0,-1 4 0,-5-4 0,0 2 0,0 3 0,0-4 0</inkml:trace>
  <inkml:trace contextRef="#ctx0" brushRef="#br0" timeOffset="1">3803 788 8249,'-11'-5'0,"3"2"0,0-4 0,6 4 0,-8-7 0,9 4 0,-10-1 0,10-3 0,-9 9 0,9-3 0,-3 8 0,-1 2 0,1 6 0,0 0 0,4 4 0,-4 3 0,1 7 0,-1 4 0,4 4 0,0 0 0,0 0 0,0 4 0,0 0 0,0-3 0,0-5 0,1-4 0,3 0 0,-3-3 0,3-4 0,1 1 0,-1-4 0,1-5 0,-1-3 0,-2-5 0,6 5 0,-4-5 0,3 0 0,1-1 0,3-2 0,1 0 0,-1 0 0,6-2 0,2-1 0,1 0 0,-1-5 0,3 2 0,-3-1 0,1-2 0,-1 5 0,1 0 0,-5 4 0,2-4 0,-2 0 0,-2 1 0,2 3 0,2 0 0,-2 0 0,1 0 0,0 0 0,-2 0 0,5 0 0,-5 5 0,7-4 0,-3 4 0</inkml:trace>
  <inkml:trace contextRef="#ctx0" brushRef="#br0" timeOffset="2">4408 1336 8058,'0'-7'0,"0"-1"0,0 0 0,6-3 0,1 0 0,2-1 0,-1 1 0,2-5 0,-3 1 0,0-5 0,0 1 0,1-4 0,3-4 0,1 2 0,-1-5 0,1-1 0,-1-3 0,-1 0 0,-2-1 0,1 0 4,-5-3 0,-1 2 8,-3-2 1,4 0 0,0 4 0,0-2 1,-4 10 0,0-1-1,0 4 1,0 5 12,0 3-4,-5 8-14,3 1 0,-3 13-5,5 4 0,0 12-3,0 11 0,5 7 0,3 8 0,7 3 0,4 6 0,3-3-184,1-1 0,3-4 184,1-4 0,0-5 0,-4-3 0,-1-8 0,1-3 0,-4-3 0,0-1 0,-6-5-2,-2-3 1,1 1-10,-5 0 0,-2-5-9,-1-3 12,3-1 1,-6 1 99,3-1 0,-8-4 0,-2 2 0</inkml:trace>
  <inkml:trace contextRef="#ctx0" brushRef="#br0" timeOffset="3">4386 1302 8067,'0'-11'0,"2"0"0,6 4 0,4-3 0,11 2 0,1 2 0,3-2 0,2 0 0,6-3 0,4 0 0,3-1 0,-2 2 0,2 2-94,-5-2 1,2 4-1,-4-5 1</inkml:trace>
  <inkml:trace contextRef="#ctx0" brushRef="#br0" timeOffset="4">5231 697 8340,'11'-5'0,"-3"2"0,-1-5 0,1 6 0,3-2 0,-3-1 0,0 1 0,-6 0 0,3 4 0,-10-1 0,-2-3 0,-4 3 0,0-3 0,0 3 0,-1 1 0,-3 0 0,0 0 0,-2 1 0,2 3 0,-2 2 0,-2 6 0,-2-1 0,2 1 0,-1 0 0,1 4 0,-3-2 0,3 5 0,2 0 0,2 3 0,4-3 0,3 1 0,3-3 0,5 2 0,1-1 0,3-3 0,6-2 0,6 2 0,8-6 0,-2-1 0,9-1 0,-1 5 0,0-5 0,0 1 0,0 0 0,5 3 0,-2-3 0,-3-1 0,2 1 0,-5 3 0,-1 1 0,-3-1 0,-6 2 0,-6 2 0,-1-2-6,-6 2 0,-2 1-4,-5 0 1,-5 3 0,-7-4 1,-4 5 1,-8-1 1,2-1 2,-6 1 0,1-1 2,-4 1 0,4-3 2,4-4 0,7-2 0,3-2 0,4-3 0,5-5 0,2 0 0,16-5 0,1-7 0,11-6 0</inkml:trace>
  <inkml:trace contextRef="#ctx0" brushRef="#br0" timeOffset="5">5950 742 8216,'7'-22'0,"-2"2"0,-5 1 0,0 5 0,0-1 0,0 3 0,0 0 0,0 6 0,-5-3 0,-3 5 0,-3 0 0,-5 4 0,1 2 0,-8 1 0,-2 5 0,-9 7 0,3 3 0,1 5 0,-1 0 0,-3 0 0,1-1 0,3 1 0,3 0 0,8 0 0,2 0 0,6 0 0,1-2 0,2-2 0,3 1 0,5-4 0,9 3 0,2-4 0,8-1 0,0-6 0,8 2 0,4-3 0,2 0 0,1 0 0,0-4 0,0 1 0,-3-2 0,-1 2 0,-1-3 0,2 3 0,-4-1 0,-8 0 0,-3 0 0,-4 5 0,-1-1 0,-6 6 0,-5 2 0,-6-1-3,-10 5 0,-6 0-1,-9 4 0,-11 0 1,-3 0 0,-2-1 2,5 1 0,-8 0-173,1 0 1,4-4 173,3 0 0,3-4 0,2 2 0,1-5 0,-3-3 0</inkml:trace>
  <inkml:trace contextRef="#ctx0" brushRef="#br0" timeOffset="6">6316 754 8271,'-5'-12'0,"3"1"0,-3 0 0,5-1 0,0 6 0,0-1 0,0 4 0,0 1 0,-3-1 0,-1 6 0,-4 0 0,4 4 0,-1 2 0,1 7 0,3-1 0,-3 8 0,4 2 0,4 9 0,-1-2 0,4 2 0,1 2 0,3 6 0,1-3 0,-1-5 0,1 1 0,-1-1 0,-1-1 0,-2-3 0,2-2 0,-2-5 0,-2-4 0,1 0 0,-3-5 0,4 1 0,-4-2 0,3-2 0,-4-3 0,1 0 0,2-1 0,0 5 0</inkml:trace>
  <inkml:trace contextRef="#ctx0" brushRef="#br0" timeOffset="7">7012 834 8239,'-2'-26'0,"-6"4"0,1 2 0,-9 1 0,8 3 0,0 5 0,4 4 0,-4 3 0,0 3 0,-8 1 0,-3 0 0,-7 0 0,-3 10 0,-6 5 0,1 6 0,0 2 0,1 5 0,2 2 0,3 7-110,6 1 1,8 5 109,2-1 0,8 1 0,1-1 0,1-3 0,2-4 0,7-2 0,4-3 0,6-3 0,5-8 0,2 0 0,3-8 0,2 2 0,6-9 0,-2-2-2,-3-6 1,7-2-7,-3-5 1,7-5 1,-3 1 0,0-4 3,-4 4 0,0-5 1,1 1 1,-5-3 0,1-1 1,-6 2 109,2 1 1,-5-5-110,-3 2 0,2-3 0,-6-1 0,0 3 0,-3-3 0,-1 3 0,0 1 0,0 0 0,-4 1 0,2 3 0,-5-1 0,0 7 0,-4-3 0,5 4 0,-4 0 0,4 6 0,-10 1 0,4 10 0,-3 2 0,-1 10 0,1 6 0,-1 1 0,1 6 0,3 5 0,-3 3 0,-1 4 0,1-4 0,-3 0 0,3-4 0,-1 0 0,1 1 0,3-6-5,-3-3-4,-2-2 0,4-6-7,-2-3 3,3-7 9,1-3 0,4-6 1,0-3 1,5-6 1,-2-5 0,7-6 1,1 2 0,1-2 0,-5-2 0,1-5 0,-1-2 0,-3-1 0,-1-3 0,1 1 0,3-9 0,-3 3 0,-1-7 0,-4 7 0,1-7 0,-3 3 0,-1-3 0,0 9 0,0 3 0,0 11 0,0 0 0,0 12 0,0 0 0,0 7 0,4 9 0,0 10 0,5 12 0,-2 7 0,5 7 0,3 8 0,-1 2-198,5 2 0,0 3 198,4-3 0,-4 0 0,0-3 0,-5-2 0,1-10 0,1-3 0,0-5 0,-1-6 0,-4-1 0,3-1-2,-2-7 1,2-4-17,-7-3 0,3-1 18,-3 0 0,-2-2 0,-5-5 0</inkml:trace>
  <inkml:trace contextRef="#ctx0" brushRef="#br0" timeOffset="8">7321 1245 8049,'12'-1'0,"4"-3"0,7-3 0,7-4 0,4 3 0,4 1 0,2-2 0,2-6 0,1 2 0,-5-2 0,4-2 0,-4 2 0,0-5 0,-4 1 0,0-2 0,1 2 0,-6-2 0,-3 2 0,-1-3 0,-3-1 0,-3 4 0,0 0 0,-5 4 0,2-4 0,-5 5 0,-3-1 0,1 6 0,-6 1 0,1 6 0,-4-3 0,0 11 0,0 5 0,-5 2 0,-3 6 0,0 5 0,0 7 0,-2-2 0,2 1 0,2 1 0,-2 3 0,6 0 0,-2 1 0,3-1 0,1 0 0,3-3 0,1-1 0,5-6 0,-1-1 0,6-1 0,1-7 0,5-4 0,-1-3 0,2-6 0,-2 2 0,2-2 0,-2-2 0,3 0 0,1 0 0,-1-4 0,1 0 0,-4-5 0,0 1 0,-5-2 0,3-1 0</inkml:trace>
  <inkml:trace contextRef="#ctx0" brushRef="#br0" timeOffset="9">9685 720 8174,'6'-18'0,"1"5"0,-4 5 0,-1 5 0,1-5 0,-3 5 0,-3 0 0,0 1 0,-4 2 0,-6 2 0,-6 1 0,1 0 0,-1 5 0,-4-2 0,-4 2 0,1 6 0,3-3 0,1 3 0,3-3 0,-1 5 0,5-1 0,1 1 0,6 0 0,-1-4 0,6 3 0,-1 2 0,4-2 0,1 0 0,3-3 0,2-5 0,6 1 0,5 0 0,6 3 0,6 1 0,9-1 0,1-3 0,6-1 0,0 0 0,8 0 0,-9 3 0,2-2 0,-4 2 0,0 1 0,-8 1 0,-7-1 0,-8 1 0,-4-1 0,-4 6 0,-3 2 0,-8 4 0,-8 3 0,-11-2 0,-3 3 0,-13 2 0,1 2 0,-8-2 0,0 1 0,-1-8 0,1 1 0,0-4-2,8 0 0,4-4-1,11-7 2,7 2 1,10-10 0,9 0 0,7-7 0,13-8 0,7-3 0,7-4 0</inkml:trace>
  <inkml:trace contextRef="#ctx0" brushRef="#br0" timeOffset="10">10302 788 8160,'0'-11'0,"-5"-1"0,-3 1 0,3 4 0,0 2 0,6 10 0,3 3 0,-3 6 0,3 1 0,1 11 0,-1 0 0,5 7 0,-2 5 0,3-1 0,2 5 0,-1-5 0,1 1 0,-1-8 0,1-3 0,-5-4 0,1-4 0,-6-3 0,2-4 0,-1-5 0,0 1 0,-1-5 0,-2 2 0,-7-5 0,-4 0 0</inkml:trace>
  <inkml:trace contextRef="#ctx0" brushRef="#br0" timeOffset="11">10062 834 8187,'23'-23'0,"-4"5"0,0 3 0,6 2 0,9 2 0,6 1 0,5 2 0,1 3 0,0 5 0,-1 0 0,1 0 0,-4 0 0,0 0 0,-9 0 0,1 0 0,-6 0 0,2 0 0,-4 0 0,1 0 0,-8 0 0,-4 0 0,1 0 0,-1 0 0,-3-1 0,-4-3 0,-1 3 0,1-4 0,-1 5 0,-4 0 0,2 0 0,-5 5 0,-1 1 0,-3 5 0,3 2 0,-3 2 0,-1 1 0,1 6 0,-5 0 0,1 8 0,2 1 0,-2 3 0,5 2 0,-5 2 0,2-3 0,-2 3 0,2-6 0,2-2 0,3 0 0,-3 0 0,-1-6-3,1-5 0,0-5-6,4 1 0,0-6-6,0-1 2,0-6 4,0 4 6,0-17 0,4 4 2,0-8 0,1-3 1,-1-1 0,1 1 0,2-1 0,4-4 0,-4-4 0,2 0 0,-1 0 0,1-4 0,-6-7 0,5 2 0,-4-6 0,3 0 0,-3-4 0,0 4 0,-4 0 0,0 9 0,0-1 0,0 11 0,0 0 0,0 12 0,0 0 0,0 7 0,1 6 0,3 14 0,-1 4 0,4 14 0,2 0 0,6 12 0,-1-2 0,5 10 0,0-6-215,4 2 0,0-4 215,0 0 0,4-5 0,-1-3 0,-3-8 0,-4-3 0,-4-3 0,4-1 0,-3-7 0,3-4 0,-5-1 0,1-3 0,-6-3 0,-2-1 0,1 2 0,3 0 0</inkml:trace>
  <inkml:trace contextRef="#ctx0" brushRef="#br0" timeOffset="12">10656 1222 8010,'11'-10'0,"8"2"0,8 3 0,7 5 0,0 0 0,1 0 0,-1-4 0,0 1 0,0-6 0,1 1 0,-5-1 0,1 2 0,-6-4 0,2 4 0,2 2 0,0-5 0,5 3 0</inkml:trace>
  <inkml:trace contextRef="#ctx0" brushRef="#br0" timeOffset="13">11444 891 8154,'-17'-12'0,"1"-3"0,-3 0 0,7 4 0,8 3 0,3 5 0,1-2 0,0 21 0,0-1 0,0 15 0,1 2 0,3 6 0,3-2 0,4 2 0,4 1 0,0-1 0,1-1 0,-5-7 0,1-2 0,-1-5 0,0-4 0,1 0 0,-6-5 0,-2 1 0,1-6 0,-1-1 0,5-6 0,-7 3 0,6-5 0,-1 0 0,5 0 0</inkml:trace>
  <inkml:trace contextRef="#ctx0" brushRef="#br0" timeOffset="14">11204 845 8321,'0'-18'0,"4"2"0,-1 4 0,8 5 0,0-1 0,9 6 0,7-2 0,6 3 0,1 1 0,3 0 0,9 0 0,-2-2 0,9-1 0,-3 0-185,3-5 0,-5 5 185,2-5-226,-8 5 1,2-7-1,-3 4 1</inkml:trace>
  <inkml:trace contextRef="#ctx0" brushRef="#br0" timeOffset="15">12186 685 8280,'-11'-5'0,"-1"-1"0,1-6 0,-1 6 0,1-3 0,0 5 0,-2 1 0,-2 3 0,-4 3 0,-8 1 0,2 5 0,-6-1 0,4 2 0,-3 1 0,10 1 0,1-1 0,6 1 0,5-1 0,3 4 0,5 0 0,2 1 0,1-5 0,5 4 0,7 0 0,4 1 0,8-5 0,2 2 0,5 2 0,2-2 0,2 2 0,1-2 0,3-2 0,1 1 0,-5-1 0,-1-1-2,-6-2 1,-3 6-5,-6-3 1,-1 4-1,-6 1 1,-5-3-1,-10 7 0,-2-1-1,-6 3 1,-6 1-2,-13 0 0,-6 0-1,-5 0 0,-5-2 1,1-2 1,4-2 1,4-6 1,6 1-4,9-1 4,2-5 5,11 0 0,1-6 0</inkml:trace>
  <inkml:trace contextRef="#ctx0" brushRef="#br0" timeOffset="16">13157 811 8137,'0'-12'0,"0"1"0,5 5 0,3 2 0,5-1 0,3 1 0,-1 0 0,-4 4 0,1 0 0,-1 0 0,2 1 0,2 3 0,3-2 0,5 1 0,1-1 0,2-2 0,-1 0 0,1 0 0,-2 0 0,-1 0 0,-5 0 0,-3 0 0,-6 0 0,-1 0 0,-6 1 0,2 3 0,-3-3 0,-11 14 0,-3-2 0</inkml:trace>
  <inkml:trace contextRef="#ctx0" brushRef="#br0" timeOffset="17">13191 994 8137,'-11'11'0,"4"-5"0,4 3 0,6-5 0,5 0 0,7-4 0,3 0 0,5 0 0,1 0 0,3 0 0,-3 0 0,2 0 0,0-4 0,0 0 0,-5 0 0,1 4 0,4-5 0,3-1 0</inkml:trace>
  <inkml:trace contextRef="#ctx0" brushRef="#br0" timeOffset="18">14927 777 8138,'10'-18'0,"-2"3"0,-3 2 0,0 7 0,-4 1 0,4 5 0,-6 1 0,-3 3 0,-2 2 0,-6 5 0,1 6 0,0 2 0,0 4 0,4 3 0,2 7 0,5 5 0,0 2 0,0-2 0,5-4 0,2 0 0,7 3 0,2-6 0,3-1 0,-4-7 0,3-5 0,-7-3 0,3-2 0,-6-2 0,-3-5 0,5 5 0,-9-10 0,3 0 0,-8-5 0,-2-5 0,-6 2 0,1-5 0,0-3 0,-1-1 0,1-3 0,-1-3 0,1 3 0,3-3 0,1 0 0,4-6 0,-1-3 0,3-1 0,1 2 0,0-2 0,0 6 0,0 0 0,0 7 0,0 3 0,0 4 0,5 7 0,3 5 0,2 10 0,1 9 0,6 4 0,2 4 0,8 2 0,3 5 0,4 1 0,4-1 0,-1-1-194,5-3 1,0-2 193,4-5 0,-5-5 0,1-3 0,-1-3-1,1-5 1,-4 2 0,-8-5 0,-2 0 0,-5-4 0,-5-5 0,-3-3 0,-2-2 0,-2-2 0,-4 0 0,-4-4 0,-1-3 193,-2-7 1,-7 0-194,-4-4 0,-2 2 0,-6-6 0,4 2 0,-4-6 0,5-1 0,-1 1 0,2-2 0,2 2 0,4 6 0,3-2 1,3 9-1,1 2 0,0 9 0,0 6 0,0 6 0,0 12 0,1 4 0,3 13 0,8-3 0,5 4 0,6 1 0</inkml:trace>
  <inkml:trace contextRef="#ctx0" brushRef="#br0" timeOffset="19">15886 891 8140,'-11'-5'0,"0"-2"0,-1-4 0,1 5 0,3 1 0,1 5 0,-1 6 0,-4 5 0,-3 2 0,0 6 0,0 1 0,3 7 0,5-2 0,-1 6 0,6-5 0,-2 5 0,9-2 0,6 2 0,7-3 0,9-6 0,6-4 0,5-3 0,5-7 0,-1-4 0,2-3 0,2-1 0,-4-9 0,0-2 0,-9-7 0,1 3 0,-5-6 0,-2 2 0,-2-2 0,-10-2 0,-1 0 0,-6 0 0,-3-1 0,-5-2 0,-10 0 0,-5-4 0,-15 1 0,-4-2 0,-14 4 0,-5 8 0,22 11 0,-2 2-153,-4 3 0,-2 3 1,2 0-1,0 2 153,-1 4 0,0 3 0,1 2 0,1 1 0,4 2 0,0 0 0,-2 1 0,0 1 0,-1-2 0,1 0 0</inkml:trace>
  <inkml:trace contextRef="#ctx0" brushRef="#br0" timeOffset="20">17303 834 8138,'-12'-5'0,"1"-3"0,1 2 0,2-2 0,-2 0 0,9 2 0,-4-4 0,5 10 0,0 0 0,0 10 0,0 9 0,3 4 0,1 4 0,1-2 0,-1 5 0,-1 5 0,4 3 0,1 1 0,3-1 0,1-2 0,-1 2 0,0-4 0,1-3 0,-1-1 0,1-7 0,-1 1 0,1-9 0,-5 0 0,1-3 0,-4-5 0,3 1 0,-4-4 0,1 3 0,-2-4 0,2 1 0,-3-3 0,4-1 0,-5-5 0,0-6 0,0-7 0</inkml:trace>
  <inkml:trace contextRef="#ctx0" brushRef="#br0" timeOffset="21">17211 891 8138,'5'-19'0,"3"0"0,2 4 0,2-5 0,0 5 0,3-4 0,4 5 0,8-1 0,2 6 0,6 2 0,0 3 0,3-4 0,3 6 0,4-2 0,1 3 0,0 1 0,-2 0 0,-2 0 0,-4 5 0,-7 2 0,-5 7 0,-7 1 0,-3 6 0,-9-2 0,-6-2 0,-12 3 0,-5-1 0,-19 3 0,-3 1 0,-11 0 0,-3 0-220,-5 0 1,-3-5 219,3-3 0,-4 1 0,11-1 0,5-3 0,14-4 0,8-6 0,8 2 0,9-3 0,6-1 0,15-5 0,12-3 0,4-2 0,4-1 0</inkml:trace>
  <inkml:trace contextRef="#ctx0" brushRef="#br0" timeOffset="22">17999 788 8274,'-6'-11'0,"-4"3"0,2 0 0,3 1 0,0 0 0,5 7 0,0 8 0,1 7 0,3 4 0,-3 7 0,3 0 0,1 10 0,-1-2 0,1 8 0,-1 0 0,-3-2 0,3 2 0,1-1-7,-1 1 1,1-4-9,-1-8 1,-3-3 2,3-8 0,-3-2-9,-1-6 4,0 0 10,0-4 1,0-3-2,0-8 8,0-3 0,-5-4 0,-1 0 0</inkml:trace>
  <inkml:trace contextRef="#ctx0" brushRef="#br0" timeOffset="23">17896 857 8128,'20'-22'0,"-1"3"0,0-1 0,3 4 0,5 2 0,0 7 0,4-2 0,0 5 0,-2 0 0,2 4 0,-5 2 0,5 1 0,-6 4 0,2 4 0,-3 1 0,-1-1 0,-6 2 0,-1 2 0,-7 1 0,-2 3 0,-6 3 0,-1-3 0,-10 3 0,-9 1 0,-7 3 0,-5 1 0,-6-1 0,-1-3 0,0 0 0,4 0 0,5-4 0,2 0 0,8-1 0,4 1 0,7 1 0,4-5 0,4 2 0,4-2 0,8-2 0,7 2 0,3-6 0,5-1 0,2-2 0,6 1 0,3-1 0,0-6 0,0 0 0,-4 0 0,-1 0 0,-2 0 0,-5 0 0,-7 0 0,2 0 0,-6 0 0,0-6 0,-4 0 0</inkml:trace>
  <inkml:trace contextRef="#ctx0" brushRef="#br0" timeOffset="24">18879 765 8183,'-12'-24'0,"1"-1"0,-1 9 0,6 1 0,2 4 0,3 4 0,5 7 0,0 8 0,-1 7 0,-3 4 0,-1 5 0,-3 7 0,2 4 0,-6 11 0,6 4 0,-2-1 0,-1 1 0,1-5 0,0 1 0,4 0 0,0-6 0,0-2 0,0-7 0,0-5 0,0-3-10,0-4 0,0-2 0,5-11-2,3-2 12,2-3 0,1-1 0,1 0 0</inkml:trace>
  <inkml:trace contextRef="#ctx0" brushRef="#br0" timeOffset="25">19084 948 8290,'-5'-6'-2,"4"1"0,-4 13-1,5 4 1,0 7-3,0 0 1,5 2-2,3 2 0,-1 0-2,5 0 0,2-1-2,8-3 1,2 1-1,3-5 0,1 0 1,3-3 0,5-6 1,-1-2 0,0-3 2,-4-1 0,0-6 2,-4-6 0,3 1 2,-3-4 0,-2-2 1,-6 2 1,-2-5 0,-6 1 0,-4-3 0,-3-1 0,-8-5 0,-4-2 0,-12 1 0,-7-2 0,-12 1 0,-11-4 0,-7 9-160,23 15 1,0 1-1,-28 1 160,4 4 0,4 2 0,8 2 0,9 7 0,15 4 0,9 6 0,9 6 0,-2 4 0,-1 3 0</inkml:trace>
  <inkml:trace contextRef="#ctx0" brushRef="#br0" timeOffset="26">19907 822 8204,'-17'-5'0,"3"-1"0,-5-6 0,9 5 0,-1-1 0,7 6 0,-1-3 0,5 5 0,0 5 0,0 2 0,0 9 0,0 3 0,0 3 0,0 5 0,-2 0 0,-1 7 0,1-2 0,-2 6 0,3-3 0,1 0 0,0-1 0,0 0 0,0-1-2,0-2 1,0-4-9,0-4 0,0-1-1,0-3 0,4-3-8,0-4 1,0-1 4,-4 1 3,0-6 11,0-6 0,0-11 0,0-7 0</inkml:trace>
  <inkml:trace contextRef="#ctx0" brushRef="#br0" timeOffset="27">19712 811 8085,'8'-23'0,"0"0"0,4 4 0,7 0 0,8 3 0,3 0 0,9 1 0,2 8 0,8 1 0,0 3 0,3 1-188,-6 2 0,2 2 188,-6 1 0,-3 5 0,-1 7 0,-8-1 46,-8 5 0,-4-1-46,-6 1 0,-7 3 0,-5-3 0,-11 6 0,-8 2 0,-12 1 0,-7-2 0,-7-2-291,-4 3 1,-3 1 290,-5-1 0,1-1 0,2-3 0,9 0 0,7 0 0,9 0 133,6 0 1,6-2-134,10-2 0,2 1 0,5-4 0,11 0 0,8-1 0,8-2 0,7 2 0,5-6 0,3-1 0,3-6 0,0 2 0,1-3 0,0-1 0,-2 0 0,-2 0 0,-3-1 0,-5-3 0,-4 3 0,1-7 0,-4 3 0,-2-2 0,0-1 0</inkml:trace>
  <inkml:trace contextRef="#ctx0" brushRef="#br0" timeOffset="28">20969 777 8108,'0'-24'0,"0"-3"0,4 8 0,-1 0 0,1 9 0,-4 2 0,-2 5 0,-6 0 0,-5 1 0,-10 2 0,-6 2 0,-5 1 0,-5 4 0,-7 4 0,2 6 0,2 2 0,2 6 0,6 2 0,5 3 0,2-3 0,8 1 0,4-2 0,4-1 0,3 1 0,4-3 0,8-4 0,7 3 0,8-3 0,8 1 0,4-1 0,7 1 0,3-4 0,0-1 0,1-4 0,0-3 0,3-1 0,-8-3 0,-2 4 0,-9-4 0,1 3 0,-4-3 0,-4 4 0,-3-4 0,-4 3 0,-2-3 0,-3 4 0,-3-1 0,-8 5 0,-4-1 0,-12 0 0,-1 1 0,-13-1 0,-4 1-1,-12-1 1,-2 4-163,-5 1 0,5 0 159,2-1 0,5-3 0,3-1 0,5 1-2,10-5 6,1-2 0,16 0 0,-6-5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365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22408 10324 7846,'0'-6'-1848,"0"0"2975,0 2-238,0 3-408,-5-4-36,3 5-53,-3 0-22,5 0-288,0 5 0,5-4-37,3 3 0,2-3 37,2-1 1,3 0-12,0 0 1,5 0 3,-1 0 1,7 0 23,0 0 1,6-1 34,-1-3 0,0 1-18,0-4 0,0 3 31,-4-4 0,4 5-40,-5-5 1,-4 4-125,-7-3 0,-2 4 9,-2-1 0,-3 3-368,-1 1-129,-4 0 192,2 0-1108,-5 0 522,-5 5 899,-1 1 0,-11 6 0,-1-1 0</inkml:trace>
  <inkml:trace contextRef="#ctx0" brushRef="#br0" timeOffset="1">22568 9959 7846,'0'-11'-174,"0"-1"0,-4 1 188,0-1 0,0 5 135,4-1 0,0 4 179,0-3 0,0 3 227,0-4-23,0 6-73,0-8-37,0 8 120,0-8-331,0 9 0,0-5 97,0 2 167,0 2-506,0-3 10,0 16 1,0 1 17,0 11 0,0 0-21,0 0 1,0 0 97,0-1 0,0 1-161,0 0 0,4 0 6,0 0 0,3-4-86,-3 0 0,4-5 57,-4 1 1,3-2-14,-3-2 1,0 1 2,-4-1 0,4-3-353,0-1 249,-1-4 0,-3 3-62,0-2-539,-5-3 170,-1 4 338,-6-5 0,5 0 77,-1 0 0,4 0 101,-3 0 0,3-1-17,-4-3 1,5 3 106,-5-3 1,0 2-50,-3-2 1,3 2-40,1-1 0,3-2 259,-4 1 1,4-4-68,-3 4 0,3-1 262,-4 1 1,6 2-144,-2-6 1,-1 5 261,1-5 1,-3 4-104,3-3 1,-1 4 61,1-1 0,-1 2 388,-3-2-135,-2 3-39,9-5-157,-4 6-363,5 0 34,0 6 0,5-1-102,2 2 1,4 2 45,0-5 1,4 5-83,0-2 1,2-2-51,-2-1 0,-2 1 100,2-1 1,-2 4-90,-2-4 1,1-1 114,-1-3 1,-3 0 44,-1 0-9,-4 0-200,2 0 150,0 0 0,-4-1 1,3-3 1,-3 2 41,-1-6 0,0 4 4,0-3-154,0-1 0,0-3 61,0-1 0,0 5-190,0-1-51,0 0 0,5 1-748,3-1-299,2 6-633,2-3 1920,-1 0 0,-5 3 0,-1-3 0</inkml:trace>
  <inkml:trace contextRef="#ctx0" brushRef="#br0" timeOffset="2">22077 9160 7846,'0'-12'337,"0"1"86,0 4 239,0-3-438,0 9 1,0-3-120,0 8 1,0 4-17,0 7 0,0 3 90,0 4 1,3 6-178,1 3 0,4 2 104,-4 1 1,-1 4-109,-3 0 1,0 4 58,0-4 1,4 0-325,0-4 141,0-4-39,-4 3 1,4-9 79,-1 2 0,1-2 13,-4-1 1,1-4 53,3 0 0,-2-5-1,1 2 1,-1-4-15,-2 0-248,0-1 62,0 1 0,0-5-599,0 1-547,0-6 682,0 3 683,-5-5 0,-7-5 0,-6-1 0</inkml:trace>
  <inkml:trace contextRef="#ctx0" brushRef="#br0" timeOffset="3">22054 9228 7846,'3'-19'200,"1"0"0,5 5 11,-1-1 1,2 2 103,1 2 0,1-1-104,-1 1 1,1-1 344,-1 1-106,0 5-265,1-4 0,-1 8-146,1-2 0,-1-1 31,1 2 0,3-1-42,0 4 1,5 0 92,-1 0 1,-1 4-124,1-1 0,-5 6-151,1-1 0,2 1 89,-2-2 0,-1 4-90,-6-4 1,1 3 17,-6 2 1,1 0 22,-4 4 1,-5-2 46,-3 5 1,-8-4-3,-7 4 1,-2-4-64,-10 4 0,4-4 51,-7 4 0,2-5-238,2 2 0,2-8 83,6 0 1,0-5-54,11 0 1,0-1-302,3-2 589,6 0 0,-4 0 0,3 0 0</inkml:trace>
  <inkml:trace contextRef="#ctx0" brushRef="#br0" timeOffset="4">22099 8931 7846,'0'-7'242,"0"-1"1,4 4-3,0-4 0,0 5 37,-4-5 1,4 4-1,-1-3 0,1 3-236,-4-4 0,4 4 81,0-3 0,1-1-118,-1-3 1,-2 1 63,6 2 1,-1-6-23,5 3 0,-4-3-5,-1 2 0,1-3-81,3 0 0,-3-2 101,-1 2 1,-3 1-5,4-5 1,-6 4 52,2-4 1,1 5 56,-1-1-87,0-3 1,-4 5 3,0-2 1,0 6 16,0 1 1,1 6 30,3-2-17,-3 3-38,4 1-198,-5 0 152,5 0 1,-2 1 19,4 3 1,-3 2 84,4 6 1,-4-1-90,3 0 0,-3 1 32,4-1 0,-4 2-19,3 2 0,-3-2-3,4 2 1,-6 2-32,2-2 0,-2 4-1,2-4 0,-1 4-117,4-4 0,0 1 85,0-5 0,2 0-645,-5 1 459,5-1 1,-4 1-597,3-1 1,-3-3 344,-5-1 1,-2-3-680,-1 4 1123,-4-1 0,-4 5 0,-1-1 0</inkml:trace>
  <inkml:trace contextRef="#ctx0" brushRef="#br0" timeOffset="5">22590 9080 7846,'0'-8'38,"0"0"1,0 5 384,0-5-187,6 5-65,-5-2 1,9 4-20,-2-3 0,2 3 48,1-3 1,1 3-28,-1 1 1,4 0-91,0 0 1,4 0 140,-3 0 0,0 0-225,-1 0 0,-2 0-2,2 0 0,-2 0-46,-2 0 1,5 0 21,-1 0 0,4 0-462,-4 0 1,4-1-516,-4-3-373,1 3 1377,-5-5 0,-5 12 0,0 0 0</inkml:trace>
  <inkml:trace contextRef="#ctx0" brushRef="#br0" timeOffset="6">22682 9194 7846,'-7'6'399,"2"4"171,5-8-178,0 3 1,5-5-103,3 0 0,2 0-66,2 0 1,4-2-79,3-1 0,-1 1 78,1-2 1,0-1-322,4 2 1,0-1 111,0 4 0,-4-4-703,0 0 1,-5 0-771,1 4-353,-2 0 1811,-2 0 0,-5 0 0,-1 0 0</inkml:trace>
  <inkml:trace contextRef="#ctx0" brushRef="#br0" timeOffset="7">23184 8908 8143,'0'-11'0,"0"-1"0,2 1 0,1 0 0,0-1 73,5 1 1,-2-1 240,2 1 1,2-1-1,-3 1 1,3 0-29,2-1 1,-1 5-46,1-1 0,-1 5-125,1 0 1,-1-2 112,0 1 1,-3 0-237,0 4 0,-1 1 48,5 3 1,-1 1-3,1 3 0,-1 6-66,0-3 0,-3 4-65,0 1 1,-6 1-52,2 6 1,-4 0 112,-4 0 1,-3 1-212,-9 3 1,2-3 70,-5 2 0,4-2-22,-4-1 1,4-4 95,-4 0 0,5-5 35,-1 2 0,2-4 177,1 0-179,6-6 364,-4 4-209,9-9 94,-4 5 0,6-6-74,3 0 0,2 0 76,5 0 0,1 0-114,-1 0 1,5 0 6,-1 0 0,1-2-14,-1-2 0,-2 3-3,2-3 0,2 3-118,-2 1 118,0 0-18,-3 0 1,-1-4-251,1 0 0,-5 1-49,1 3-1365,-1 0 136,0 0 15,-2 0 1467,-5 0 0,0-5 0,0-2 0</inkml:trace>
  <inkml:trace contextRef="#ctx0" brushRef="#br0" timeOffset="8">23710 8863 8141,'6'-12'175,"0"1"95,-2-1 1,3 1-334,4-1 0,-3 5 31,-1-1 1202,-4 6-749,2-3 1,-5 10-126,0 2 0,-5 5-42,-3 3 1,-2 4-16,-1 8 0,-2 2-104,-2 5 1,1 5-152,-5 3 0,3 3-71,-3 0 1,5 1-44,-1 0 1,-1-4-347,0 0 1,5-6 241,3 2 0,5-7-200,-5-4 1,5-5 144,0-3 0,0 2 261,-1-6 0,3 0-132,-3-3 255,3-1-507,1 0-26,0-4-293,0 3 455,0-9 1,0 3-476,0-8 751,0 3 0,0-14 0,0 2 0</inkml:trace>
  <inkml:trace contextRef="#ctx0" brushRef="#br0" timeOffset="9">23847 9148 8115,'0'-11'211,"0"-1"0,0 1-141,0-1 1,5 1-71,2 0 0,4 3 168,0 0 0,0 2 292,1-2 0,-1 0-182,1 4 1,-1-1-130,1 1 1,-5 3-148,1-3 0,-1 2 81,5 2 1,-5 0-133,1 0 0,-4 2 101,3 2 1,-4-2-46,1 6 0,1-1-29,-1 5 1,-1-1 4,-3 1 0,0-1-99,0 0 1,0 1 76,0-1 1,-1 1-78,-3-1 1,-1 1 111,-2-1 1,-3-3 131,2-1 1,-2 0-141,-2 0 0,1 3 156,0-2 1,-1-3-143,1-1 1,3 1 444,0-1-280,6-1 1,-3-1-35,5 2-293,0-3 231,0 4 0,1-4-140,3 3 1,4-3 93,7 3 0,-3 1-138,4-1 0,-4 1 110,0-1 0,3-2-89,0 6 1,0-2 68,-3 2 1,-1 2-29,1-2 60,-1 2 1,-1 1-29,-2 1 1,-3-1 35,-5 1 1,-1 0-34,-3 3 0,-4-2 65,-7 2 0,-3-1-6,-5 2 0,1-4 93,-1 3 0,0-2 14,0-1 0,0-5 221,0 1 1,4-4-80,0 3 1,4-4-15,-4 1 1,9-3-591,-1-1 1,7-1 118,0-3-1348,3-3 0,3-4 1541,6 0 0,-1-1 0,10 1 0</inkml:trace>
  <inkml:trace contextRef="#ctx0" brushRef="#br1" timeOffset="10">24680 13020 7056,'0'-7'-909,"-1"-1"591,-3 4 297,3 0 0,-4 3 9,5-3 4,0 3 9,0-4 846,0 5-518,0-6 193,5 5 23,-4-9-157,4 9 454,-5-4-121,0 5 1,4 1-493,0 3 0,4 3 11,-4 9 0,4 1-71,0 6 1,2 1-126,2 3 0,-1 2-44,0 5 1,-3 1 107,0-1 1,-6 1-101,2 4 1,1-5 111,-1 0 1,0 0-244,-4-3 1,4-2-4,-1 1 0,1-5-44,-4-3 0,4 1 142,0-4 1,5 2-19,-2-2 0,3-3 118,2-4 0,-2-1-78,-2 0 0,2 1 13,-3-1 0,0-4 0,0-4 0,-4 0-576,1 1-350,-3-3 242,-1 4 0,-1-5 33,-3 0 1,1-5-740,-4-3 1383,-1-2 0,-8-1 0,-2-1 0</inkml:trace>
  <inkml:trace contextRef="#ctx0" brushRef="#br1" timeOffset="11">24646 13100 8099,'0'-15'0,"0"-1"0,0-3-20,0 4 1,4-1 89,0 0 0,5 4-12,-2-4 0,3 4 151,2 0 1,-1 2 87,1 2 1,3-2-82,0 3 0,2 2-28,-2 1 0,-1 1 25,5-1 0,0 3-30,4-3 1,0 3-64,-1 1 1,1 5-57,0 3 0,0-2-147,0 2 1,-2-1 60,-2 5 1,2-1-54,-6 1 0,-4 0 57,-3 4 1,-5 0-111,0 3 0,-6 3 53,-5-3 1,-9 1 47,-5-1 0,-1 1 101,-4-4 1,-1-1-81,2-4 0,-6 1 33,1-1 0,5-5-13,3-2 1,1-2-454,7-2 1,1-2-46,7-2-1127,1-2 1611,12-5 0,5-1 0,7 1 0</inkml:trace>
  <inkml:trace contextRef="#ctx0" brushRef="#br1" timeOffset="12">19141 10096 6840,'0'8'88,"0"-1"0,0-3 3,0 4 1,0-4-28,0 3 1,0 1-30,0 3 0,0-3 31,0-1 1,0 1 221,0 3-191,5 1 0,-3-1-26,2 1 0,-3-1 18,-1 1 0,0-1-5,0 0 1,-1 2 35,-3 2 0,2-2-40,-1 2 0,1-2 27,2-2 1,0 1-27,0-1 1,0 1-11,0-1 0,4 2-15,0 2 0,0-2 0,-4 2 1,0 1-55,0 0 1,0 3 77,0-4 1,0 5-122,0-1 1,0-1 89,0 1 0,0-1-24,0 1 1,-4 2 8,0-2 0,-1 3 58,1 1 1,3 0-28,-3-1 1,3 1 5,1 0 0,-4 0-15,0 0 0,1 0 3,3 0 0,0-4 33,0 0 1,0 0-36,0 3 1,0 0 50,0-3 1,-4 3-47,0-3 1,0 2-104,4 2 1,-4-4-27,0 0 1,1 0 68,3 4 1,0-1-40,0-3 1,0 2 58,0-2 0,0 2 43,0-2 1,0 2-71,0-2 0,1 1 146,3 0 0,-3 1-122,3-2 1,1 3 159,-1 1 0,0-1-50,-4 1 0,3 0-37,1 0 0,0 0-108,-4 0 1,0 1 93,0 2 0,4-2-104,0 3 1,1 1 75,-2-1 0,0 1-133,5-2 0,-6-2 97,2 3 1,1-3-89,-1-1 0,0 0 102,-4 0 0,0 1-3,0 2 0,0-1 112,0 1 1,0-2-115,0-1 0,0 4 95,0-1 1,0 1-80,0-4 0,0 0 11,0 0 0,3-1 4,1 1 0,0-1-179,-4-3 0,0 2 5,0-2 0,4 3-128,0 1 0,-1-4 200,-3 0 1,-1 0 0,-3 4 0,2-4 106,-6 0 0,2-4-106,-2 4 0,-1-5-14,6 1 1,-2 2 31,1-2 0,2-3-86,-1-5 0,0 1 121,-1 3 0,3-3 6,-3-1 29,3 1 0,1 0-98,0-1-469,0-4 167,0 2-134,0-5 0,0-5 1,0-2-1</inkml:trace>
  <inkml:trace contextRef="#ctx0" brushRef="#br1" timeOffset="13">19141 10073 6743,'5'-6'-960,"-3"1"1510,8 5-236,-9-5 170,4 3-214,-5-3 255,0 5-255,-5 0 0,3 0 101,-6 0 131,5 0-326,-7 0 1,5 2-70,-2 1 1,-4 5 100,4 7 1,-3-1-209,-2 5-112,1 0 135,-1 4 1,1 0-115,0 0 0,0-2-24,4-2 1,-2 2 123,5-6-29,0 0 11,-1-3 37,4-6-2,-4-1-10,5-5 0,1 0 49,3 0 0,-1-5-33,4-3 0,-3-2-143,4-1 0,-6-1-93,2 1 0,1 0 198,-1-1 1,0-3-31,-4 0 1,0-2 6,0 2 1,0 2 14,0-2 1,0-1-40,0 0 1,0 1 174,0 4 1,0-1-136,0 1 0,0 3 354,0 1-257,0 4 1,1-2-49,3 5 0,1 5 69,2 3 0,3-2-63,-2 2 0,2 3 211,2 4 0,3 0-123,0-3 0,2 1-64,-2 2 1,-2-6 8,2 2 0,1-2 15,0 2 0,-1-3 45,-4 0 1,-4-5 86,-4 5-222,4 0 0,-6 3 0,4 1 0</inkml:trace>
  <inkml:trace contextRef="#ctx0" brushRef="#br1" timeOffset="14">19336 9297 8482,'-7'-12'-264,"-2"5"-39,5-1 1,-3 4 526,3-3 179,0 4-167,-1-7 1,3 9 224,-6-3 0,4 2-280,-3 2 0,0 2 13,0 2 0,-3 2 338,2 5-379,3 6 1,-4 2-13,5 8 0,0 2 97,4 5 1,0-2-234,0 2 0,4-2 111,0 6 0,5-3-68,-2 0 0,4-6 104,0-3 1,0 2-195,1-1 0,-1-4 96,1-4 1,-2-1-195,-3 1 1,-1 1-328,-6-5 1,0 0 203,0-3 1,0-1-436,0 1 0,-4-1 269,0 0 0,-5-3-144,1 0 1,-3-6 572,-4 2 0,-3 2 0,-5 1 0</inkml:trace>
  <inkml:trace contextRef="#ctx0" brushRef="#br1" timeOffset="15">19061 9685 8424,'-6'-12'362,"1"1"-98,5 0 1,1 4 21,3 3 0,4 3-207,7 1 1,3 0 143,5 0 0,3 0-642,1 0 0,3 1 276,-3 3 0,3-2-623,-3 1 766,0-1 0,1 3 0,1 1 0</inkml:trace>
  <inkml:trace contextRef="#ctx0" brushRef="#br1" timeOffset="16">19632 9285 8424,'2'-7'0,"2"-1"-171,-3 0 0,4 1 53,-5-1 928,0 6-490,0-4 0,-1 6-259,-3 0 0,1 2 85,-4 2 1,-1 2-3,-3 5 0,-1 2-43,1 2 1,-1 3 43,1 5 0,-4 1-77,-1 3 1,5 2 76,3 5 1,2 0-185,-2 1 0,0-1 143,4 0 0,0 0-222,4 1 0,0-5-210,0 1 0,1-6 149,3 2 0,-1-3 70,4-1 1,1-6 66,3-1 1,1-4-92,-1 0 1,1-1 31,-1 0 0,4-3-339,0 0 1,1-2-178,-5 2 617,0-3 0,1 0 0,-1 1 0</inkml:trace>
  <inkml:trace contextRef="#ctx0" brushRef="#br1" timeOffset="17">19701 9628 8304,'0'-12'0,"0"1"441,0 5 1,1-3-162,3 5 1,-1 0-88,4 4 1,-3 1-145,4 3 1,-5 6 71,5 6 1,-2 8-49,2-1 0,2 3 119,-2 1 1,-3 2-263,-1 5 1,1-1 77,-1-2 0,1 2-161,-2-3 1,-1-2-52,2-1 0,-2-3-11,2-1 0,-2-4-2,6 0 1,-5-5 125,0 1 1,2-2-129,-1-2 0,0-3 75,-4-1 1,0-3-720,0 4 279,0-6 584,0 3 0,0-5 0,0 0 0</inkml:trace>
  <inkml:trace contextRef="#ctx0" brushRef="#br1" timeOffset="18">19678 9673 8304,'0'-12'63,"0"-3"0,1 2 162,3-2 0,-1 2-12,4 2 0,-3 3 52,4 0 1,-1 2-145,5-2 1,1-1-68,2 6 0,3-5-163,4 4 0,1-1-25,0 1 1,0 3 121,0-3 1,0 3-85,-1 1 1,-3 0 73,0 0 1,-5 4-86,2 0 0,-5 1 113,-3-2 0,1 0-107,-6 5 0,1-1 42,-4 5 1,-6-5-98,-6 1 0,-3 0-92,-4 3 1,-6 2 118,2 2 0,-4-2-149,1 2 1,2-3 31,-3 0 0,3-4-73,1-1 0,5-3-72,3 4 391,2-6 0,2 3 0,-1-5 0</inkml:trace>
  <inkml:trace contextRef="#ctx0" brushRef="#br1" timeOffset="19">19975 9251 8436,'0'-12'0,"0"1"191,0 0 0,0 3 2,0 0 0,1 6 889,3-2-605,-3 3 1,10 1-270,-4 0 0,3 1 21,2 3 0,3 2 34,0 6 1,6 4-225,-2 3 0,2 3 80,2 1 0,1 1-133,3 2 0,-3 4 31,3 4 0,-5 4-313,-3 0 0,0 1-115,-7-1 0,1-2-304,-10 2 1,0-1 277,-7 1 229,-7-3 0,-7 10 0,-5-5 0</inkml:trace>
  <inkml:trace contextRef="#ctx0" brushRef="#br1" timeOffset="20">19187 12803 8194,'6'0'-1610,"5"0"1705,-5 0 1,2 0 20,-1 0-57,-4 0 0,3 0 51,-2 0 45,-3 0-14,4 0 18,0 0-224,2 0 0,4 0 121,0 0 0,-3 0-69,0 0 0,-1 0 54,5 0 1,-1 0 0,1 0 1,-1 0 37,0 0 1,1 0-47,-1 0 1,2 0 84,2 0 1,-1-4-63,5 0 0,-4-1 23,4 1 1,-3 3-10,3-3 0,-5 3-136,1 1 0,1 0 89,0 0 0,-1 0-8,-4 0 1,1 0 97,-1 0 1,0 0-80,1 0 0,1 0 37,2 0 1,-1 0-34,5 0 1,-1 0 16,1 0 0,6 0-43,-2 0 0,2 0 0,-2 0 0,0-4-19,0 0 0,0 1-13,-1 3 1,0 0-34,-3 0 1,5 0 63,-5 0 0,5 0-28,-5 0 1,2 0 13,-2 0 1,2-2-5,-2-2 1,3 3 20,1-3 0,1 3 3,2 1 1,-1 0 25,1 0 1,2-4 6,-1 0 0,4 1-18,0 3 1,-2-2 6,2-1 1,-2 1-119,1-1 0,2 1 98,-5 2 1,-1 0-105,-3 0 1,1 0 49,3 0 1,-3 0-17,3 0 0,-3 0 39,-1 0 1,1 0-11,2 0 0,-5 0 23,1 0 0,-1 0-25,2 0 1,-1 0 99,1 0 1,-2 0-84,1 0 0,-1 0 78,5 0 1,-3 0-50,-4 0 1,3 0-7,-3 0 1,6 0-22,2 0 0,0 2 6,-5 1 0,2-1-72,3 1 1,-3-1 74,3-2 1,1 0 72,-2 0 1,2 0-84,-1 0 1,1 0 147,2 0 1,0 0-126,-4 0 1,0 0 35,4 0 0,1-4-32,3 0 1,-4 0 3,1 4 1,-1-1-13,4-3 0,-3 3-17,-1-3 1,-4 3 36,0 1 0,2 0-21,-1 0 0,1 0 56,-1 0 1,-3 0-41,2 0 0,-2 0 1,-1 0 1,0 0-7,0 0 0,0 0 2,0 0 1,-3 0 57,3 0 1,-3 0-50,7 0 1,-3 0-74,-1 0 0,-1 0 64,1 0 1,-1 0-129,-3 0 0,2 0 106,-1 0 1,-3 0-8,2 0 0,-1 0-9,1 0 0,1 0-7,-4 0 0,3 0 144,-4 0 0,1 0-126,0 0 0,-4 0 92,4 0 1,-4 4-68,0-1 1,3 1 6,0-4 0,4 0-25,-4 0 1,2 2-10,-2 1 0,-2-1 5,2 1 1,-1-1-10,1-2 1,-2 1-120,2 3 0,-2-3 9,-2 3 12,1-3 77,4-1 0,-3 4 43,2 0 1,-6 0-16,-1-4 0,-5 0 9,5 0 0,0 0 10,3 0 0,2 0 13,2 0 0,-2 3 11,2 1 0,-2 0 0,-2-4 1,0 0-5,1 0 0,-1 0-21,1 0 1,-1 0-24,1 0 0,-5 0 4,1 0 1,-4 0-5,3 0 1,-3 4-119,4 0-21,-6-1 129,8-3-29,-8 0 47,8 0 1,-8 0-45,6 0 82,-6 0-130,9 0 47,-5 0 0,1 0-70,1 0 50,0 0 1,3 0-83,1 0 0,-5 0 54,1 0-791,-1 0 446,5 5 435,-6-3 0,4 3 0,-3-5 0</inkml:trace>
  <inkml:trace contextRef="#ctx0" brushRef="#br1" timeOffset="21">23938 12826 6534,'12'0'1156,"-2"-2"-727,-3-1-274,3 1 1,-7-3-2,5 5 0,-6-1-68,2-3 58,2 3 0,-3-4-311,4 5 224,1 0 1,3 0-158,1 0 0,-1 0 27,1 0 1,3 0 56,0 0 0,2 0 54,-2 0 1,3 0-8,5 0 0,-1 0-36,1 0 0,-1 0 25,-3 0 0,6 0-82,-2 0 0,0 0 88,0 0 0,-7 0-88,7 0 1,-6-4 131,2 0 0,-5 0 1,1 4 0,-3 0 7,0 0-33,-1-5 0,1 4-25,-1-3 0,-3 3 39,-1 1-398,-4 0 259,7 0-257,-9 0 233,4 0 1,-5-1-50,0-3 63,0 3 3,0-4 213,0-1-199,0 5 36,-5-9 9,-1 9 99,-5-9-58,-1 8 0,2-4-1,2 2 1,2 3 41,2-3 16,3 3 299,-4-4-188,5 3 204,0-8-142,0 9-188,0-4-88,0 5 43,5 0 0,-2 0 87,4 0 1,-3 1-77,4 3 52,-1-3 1,5 8-36,-1-5 1,0 1 45,1-1 0,-1-3-26,1 3 1,3 1 12,0-1 1,0 1 127,-3-1-10,-1-3 277,1 9-206,-6-9-19,-1 5 0,-6-5-114,-3 3 0,-6-3-6,-5 3 1,-6-2-124,2 2 1,-6-1-195,-2 4 0,-3-3-60,3 4 1,4-2-363,4 2 1,5 2 617,-1-3 0,2 3 0,2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8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6179 8167,'0'-7'0,"-1"2"0,-3 5 0,3-1 0,-3-3 0,3 3 0,-4-4 0,3 5 0,-8 0 0,9 5 0,-5-3 0,2 6 0,3-4 0,-3 3 0,3-4 0,-3 7 0,0-2 0,0 2 0,4 1 0,0 6 0,0 2 0,0 2 0,0 2 0,0 1 0,0 3 0,1 1 0,3 2 0,3 3 0,4-2 0,0 2 0,-4-4 0,3 3 0,-3-6 0,2 5 0,-1-4 0,2 0 0,-2 0 0,-3-4 0,-1 0 0,-3 0 0,-1-4 0,0 1 0,0-1 0,0 1 0,0-4 0,0 3 0,0-4 0,0 0 0,-5 2 0,-2-5 0,-4 3 0,3-2 0,1-1 0,-1-1 0,-3 0 0,3-3 0,1 0 0,-1-6 0,-3 2 0,3-3 0,0-1 0,1 0 0,-5 0 0,1 0 0,5 0 0,-3-5 0,5-2 0,-4 0 0,4 0 0,-4-1 0,1-3 0</inkml:trace>
  <inkml:trace contextRef="#ctx0" brushRef="#br0" timeOffset="1">1702 6704 8141,'11'0'0,"1"0"0,3 0 0,0 0 0,5 0 0,-1 0 0,7 0 0,0 0 0,6-4 0,-1 0 0,-4 1 0,5 1 0,-5-1 0,3 1 0,-3-2 0,-2-1 0,-6 2 0,2-1 0,-6 4 0,0-5 0,-3 3 0,-6-3 0,-2 9 0,-8 0 0,-8 5 0,-5-3 0</inkml:trace>
  <inkml:trace contextRef="#ctx0" brushRef="#br0" timeOffset="2">2478 6110 8176,'0'-6'0,"0"-1"0,0 4 0,0 1 0,0-3 0,0 5 0,0 5 0,-3 2 0,-1 4 0,-5 4 0,1 1 0,-2 4 0,-1-1 0,0 4 0,4 3 0,-3 0 0,2 4 0,-2 1 0,0 3 0,2 0 0,-2 2 0,2 2 0,3-1 0,2 5 0,-3-2 0,3 2 0,-1 1 0,4-5 0,1 3 0,3-7 0,-3 5 0,3-8 0,1 4 0,-1-4 0,5 1 0,-2-2 0,4-2 0,-4-5 0,1 0 0,-1-2 0,5-2 0,-1 2-2,1-6 0,-1-1-9,0-7 6,1 4 1,-1-6-1,1 2 0,-1-2 1,1-5 1,-1 4 0,0 0 1,-3 0 0,0-4 1,-6 0 1,8 0 0,-3 0 0,-1-2 0,-2-1 0,-3 1 0,-1-8 0,0 4 0,0-6 0</inkml:trace>
  <inkml:trace contextRef="#ctx0" brushRef="#br0" timeOffset="3">2730 6647 8148,'-5'-6'0,"3"-5"0,-3 9 0,5-6 0,0 6 0,0-5 0,0 4 0,0 1 0,0-1 0,0 6 0,0 4 0,0 4 0,4 6 0,0 2 0,3 3 0,-3 5 0,4 2 0,-4 6 0,-1-1 0,-3 0 0,0 0 0,0 1 0,4 3 0,0 0 0,0-1 0,-4-7 0,1 3-3,3-3 1,-3-2-5,3-1 0,1-7 1,-1-1 1,1-5 0,-1 2 1,-3-4-4,3 0 2,2-1 1,-5 1 2,5-1 2,-6-5 1,0-1 0,0-5 0,-2-3 0,-2-1 0,3-5 0,-9 3 0,4-6 0</inkml:trace>
  <inkml:trace contextRef="#ctx0" brushRef="#br0" timeOffset="4">2730 6704 8086,'0'-11'0,"0"-1"0,0 1 0,0-1 0,0 1 0,0 0 0,5-1 0,2 1 0,3-1 0,-2 2 0,0 2 0,-1-2 0,6 5 0,2-2 0,-1-3 0,5 2 0,0 3 0,4 1 0,-1-1 0,-3 1 0,5 0 0,-5 4 0,4 0 0,-8 0 0,0 5 0,-3 3 0,-2 2 0,-3 2 0,0 0 0,-4 3 0,-3 3 0,0 5 0,-6 0 0,-9 0 0,-3 1 0,-5 3 0,-5-3 0,-2 2 0,-2 2 0,2-1 0,2-6 0,5-4 0,0-6 0,5 1 0,2-1 0,8-4 0,1-4 0,4-1 0,-2-2 0,5-5 0,10-7 0,3-6 0</inkml:trace>
  <inkml:trace contextRef="#ctx0" brushRef="#br0" timeOffset="5">3129 6144 8213,'-5'-11'0,"4"0"0,-8 3 0,5 0 0,0 6 0,4-3 0,-5 5 0,4 0 0,-4 0 0,6 0 0,3 0 0,-1 4 0,4-1 0,1 6 0,3-1 0,-2 3 0,3 5 0,-2-4 0,9 3 0,-4 3 0,4 1 0,-4 3 0,4 1 0,-3-1 0,3 1 0,-5 0 0,1 0 0,1 4 0,0-1 0,-1 6-2,-4-2 1,-1 3-8,-2 2 1,1 3-2,-5 0 0,-1 0 1,-3-4 0,0 0-5,0 1 8,0-1 0,-3-4-4,-1 1 6,-5-6 0,3 3-1,-6-5 0,5 0 1,-1 0 1,0-4 0,-3 0 0,1-5 1,2 1 0,-2-2-1,2-2 1,3-5 1,-5 5 1,8-10-1,-6 3 0,5-3 1,-2-1 0,5 0 0,0-5 0,5-1 0,2-6 0</inkml:trace>
  <inkml:trace contextRef="#ctx0" brushRef="#br0" timeOffset="6">3963 6556 8133,'11'-7'0,"-3"2"0,0 5 0,-1 0 0,5 0 0,-1 0 0,1 0 0,3 0 0,0 0 0,4 0 0,-4 0 0,4 0 0,-3 0 0,4 0 0,-1 0 0,-1 0 0,1 0 0,-2 0 0,2 0 0,-1 0 0,-3 0 0,-2-4 0,2 1 0,2-5 0,-2 4 0,0-1 0,-3 1 0,-1 3 0,1-9 0,-6 9 0,-1-5 0,-11 8 0,-6 2 0,1 2 0,-6 5 0</inkml:trace>
  <inkml:trace contextRef="#ctx0" brushRef="#br0" timeOffset="7">3974 6761 8222,'7'5'-3,"3"-4"1,-2 3 1,2-2 0,1-2 0,4 0-1,1 0 1,3 0-1,-4 0 1,5 0-2,-1 0 1,3 0 0,1 0 0,-1-2 0,1-2 0,0 2 0,0-6 1,-4 6-1,0-2 0,-5-1-1,1 1 1,-2-1-1,-2 1 0,-3 3-2,0-3 1,-6 3 0,3 1 2,-5 0 1,-5 0 0,-2 0 1,-4 5 0,0 1 0,0 6 0</inkml:trace>
  <inkml:trace contextRef="#ctx0" brushRef="#br0" timeOffset="8">5139 6156 8330,'0'-6'-3,"0"0"3,-5 6 0,4 0 0,-4 0 0,4 6-1,-3 1 1,3 3-2,-3 2 1,3 4-2,1 3 0,0 7-1,0 0 1,0 6-2,0-2 0,0 3-1,0 2 0,3 3-1,1 0 1,4 0-2,-4-4 1,3 0-1,-3 1 0,0-2 0,-4-3 0,4-2 0,-1-5 1,2-5 0,-1-3 0,-2 1 1,1 0 0,2-5 1,-1-3 0,4-5 1,-4 5 1,1-5-3,-1 0 3,-3-1 1,4-2 2,-5 0 0,0-5 0,0-2 0</inkml:trace>
  <inkml:trace contextRef="#ctx0" brushRef="#br0" timeOffset="9">4957 6259 8347,'0'-12'0,"0"-3"0,0 0 0,3-2 0,1 2 0,9 2-4,-2-2 1,3 1 0,-2-1 1,3 2 1,0-2 1,6 2 0,-2 2 0,6 3 0,2 1 0,4 0 0,0 0 0,2-2 0,1 5 0,3 0 0,-3 4 0,3 0-5,-7 0 1,-2 5-3,-1 3 0,-8 6-1,-4 1 0,-2 5-1,-2-1 1,-4 3 0,-4 1 1,-3 0 0,-3 0 1,-9-1 1,-7 1 0,-7 3 3,-5-4 0,-2 4 1,-1-7 1,0 2 0,-1 2 0,5-5 0,-1-3 0,10-3 0,-2-5 0,8 2 0,-1-5 0,8 0 0,0-4 0,5 0 0,3-5 0,12-2 0,6-4 0,4 0 0</inkml:trace>
  <inkml:trace contextRef="#ctx0" brushRef="#br0" timeOffset="10">5962 5927 8131,'0'-11'0,"0"0"0,1 0 0,3 4 0,-3-3 0,4 8 0,-5-8 0,-5 9 0,-1-3 0,-6 8 0,1 2 0,-1 6 0,-4 4 0,-3 3 0,-3 4 0,-1 4 0,1 7 0,-1 8 0,1 4-152,3 3 0,-1-1 152,5 6 0,-1-1-277,5 4 0,1 0 277,2 0 0,3-3 0,5-1 0,1-9-58,3 2 0,3-8 58,4 0 0,0-4 0,1-3 0,1-3-1,2-5 0,1-4 133,3 0 1,-1-4-142,-3 4 1,-2-5 282,2 1 0,2-4-281,-2-3 0,0 1 63,-3-5 1,-5 3-62,1-3 0,-2 1 0,2-1 1,-2-3-3,-2 3 2,-3-3 5,4-1 0,-10 5 0,-1 2 0</inkml:trace>
  <inkml:trace contextRef="#ctx0" brushRef="#br0" timeOffset="11">1839 8611 8293,'0'-6'0,"0"1"0,0 5 0,0 5 0,4 5 0,-1 5 0,6 6 0,-1-2 0,-2 2 0,2 2 0,-1 5 0,5 2 0,-5 3 0,1 2 0,-4 3 0,4 0 0,-6 4 0,2-4 0,-3 1 0,-1-1 0,1-6 0,3 2 0,-3-7-3,3 0 1,-2-7-6,-2-1 0,3-5-6,1 1 4,0-2 4,-4-2 6,0 1 0,0-6 0,0-1 0</inkml:trace>
  <inkml:trace contextRef="#ctx0" brushRef="#br0" timeOffset="12">1907 8817 8093,'0'-18'0,"0"0"0,0 3 0,0 2 0,0-2 0,0 1 0,0-1 0,2 6 0,1-2 0,-1 2 0,8 3 0,-8 0 0,6 6 0,0 6 0,3 1 0,0 5 0,1 3 0,-1 1 0,1 3 0,-1 3 0,0-3 0,1 2 0,-1 2 0,1-4 0,-1 0 0,-3-6 0,-1-1 0,0-1 0,0-3 0,4-3 0,-4-2 0,3-1 0,2-2 0,-1 0 0,1-2 0,-1-1 0,0-4 0,1-4 0,-1-1 0,1 1 0,-1-2 0,0-2 0,-3 1 0,0-5 0,-1 4 0,5-4 0,-2 0 0,-2-4 0,0 1 0,-4 3 0,4 3 0,-4 4 0,5 1 0,-8 0 0,4 4 0,-5 2 0,4 10 0,-1 3 0,1 7 0,-4 4 0,2 4 0,1 4 0,0 2 0,5 5 0,-6 2 0,2 2 0,1-3 0,-1 3 0,3-1 0,-3 1 0,4-6 0,-4 2 0,3-7 0,-3-1 0,1-7 0,-1-3 0,-3-4 0,3 0 0,-3-1 0,-1 1 0,0-5 0,0 1 0,0-4 0,0 3 0,-5-4 0,-1 2 0,-2-5 0,1 0 0,4 0 0,-2-5 0,5-2 0</inkml:trace>
  <inkml:trace contextRef="#ctx0" brushRef="#br0" timeOffset="13">2638 8703 8157,'-1'-12'0,"-3"1"0,3 3 0,-3 1 0,3 3 0,1-4 0,0 6 0,0-3 0,1 6 0,3 3 0,-2 7 0,6 8 0,0 4 0,3 4 0,0 7 0,1 8 0,-4 2 0,-1 2 0,-3-4 0,4 0 0,-6-2 0,2 2 0,-3-8 0,-1-7 0,0-3-1,0-1 1,0-1-5,0-3 1,0-3-4,0-5 0,0 1 4,0-1 1,0-3 0,0 0 0,1-6-1,3 2 3,-2-3 0,4-1-1,-2 0 1,2 0 0,7 0 0,2 0 1,-1 0-1,5 0 1,-4 0-2,4 0 0,0 0-2,4 0 1,0 0-2,0 0 1,-2-4-1,-2 1 0,3-3 0,-3 3 1,-1 0-4,1-4 4,-5 4 1,2-6-2,-4 5 1,-6 0 3,-1 4 1,-5 0 0,-5-5 0,-1-1 0</inkml:trace>
  <inkml:trace contextRef="#ctx0" brushRef="#br0" timeOffset="14">1816 9639 7979,'-6'0'0,"0"0"1,8 0 0,2 0 0,2 0-1,5 0 1,1 0 0,-1 0 0,6 0-1,2 0 1,2 0-1,2 0 0,5 0 0,2 0 0,5 0 0,3 0 0,4 0 0,7 0 0,3-4-272,5 1 0,0-2 272,1 1 0,2 2 0,1-1 0,-1-2 0,-7 1 0,1-4 0,-9 4 0,0-3 0,-7 3 0,-7-4 0,4 4 0,-7-3 0,2 3 0,-6 0 0,-1 4 0,-1 0 0,-7 0 0,4 0 0,-4 0 0,0 0 272,-3 0 0,-5 0-272,1 0 0,0 0 0,3 0 0,-5 0 0,-1 0 0,-5 0 0,-5 0 0,-6 5 0,-7 2 0</inkml:trace>
  <inkml:trace contextRef="#ctx0" brushRef="#br0" timeOffset="15">4329 8760 8064,'0'-7'0,"0"2"0,1 5 0,3 0 0,-3 5 0,3 3 0,-2 7 0,2 4 0,1 4 0,3 4 0,1 7 0,-6 8 0,5 6 0,-4 2 0,0 3-124,-4-4 0,3 5 124,1-5 0,0 1 0,-4-5 0,0 1 0,0 0 0,1-6 0,3-2 0,-3-2 0,3-2 0,1-5 0,-1-2 0,4-7 0,-5-1 0,5-5 0,-4 2 0,4-4 0,-5 0 0,1-1 0,-4 1 0,0-5 248,0 1-248,0-6 0,0 8 0,-1-8 0,-3 2 0,-2-3 0,-6-6 0,1-3 0,-1-2 0,1-1 0</inkml:trace>
  <inkml:trace contextRef="#ctx0" brushRef="#br0" timeOffset="16">4283 8965 7993,'0'-21'0,"0"2"0,0 1 0,0 3 1,5 6 1,3-3 1,3 7 1,4-2 1,-1 3-3,5-4 0,4 6-2,4-2 0,4 3 0,0 1 0,2 0 0,1 0 0,0 0 0,1 0 0,-2 5 0,-3 2 0,-2 4 0,-5 0 0,-2 2 0,-2 2 0,-6-1 0,-5 5 0,-6-4 0,2 4 0,-4-4 0,-4 4 0,-3-3 0,-9 3 0,-1-4 0,-6 4 0,0-4 0,0 4 0,-4-5 0,1 1 0,-5-3 0,5-5 0,-5 2 0,5-5 0,3 0 0,4-4 0,5 0 0,-1 0 0,2-10 0,1-3 0</inkml:trace>
  <inkml:trace contextRef="#ctx0" brushRef="#br0" timeOffset="17">4351 8588 8178,'0'-6'0,"0"-4"0,2 7 0,1-4 0,0 3 0,5-4 0,-5 5 0,5-5 0,-2-1 0,2-6 0,3 1 0,1-5 0,-1 4 0,4-4 0,-2 1 0,-1-1 0,-5-3 0,1 3 0,-1 1 0,5-1 0,-5 2 0,1-2 0,-5-3 0,0 3 0,2 3 0,-1 0 0,0 4 0,-4 0 0,4 1 0,0-1 0,0 6 0,-4-4 0,0 9 0,0-5 0,5 6 0,-4 0 0,8 6 0,-5 1 0,4 3 0,0 2 0,2-1 0,2 1 0,-1 3 0,0 0 0,2 5 0,2-1 0,-2 3 0,2 1 0,-2-4 0,-2 0 0,1 0 0,-1 4 0,-1 0 0,-2-1 0,2-4 0,-9 3 0,3-6 0,-2 0 0,-2-4 0,3 1 0,1-1 0,0-3 0,-4-1 0,0-4 0,0 2 0,0-5 0,0 0 0</inkml:trace>
  <inkml:trace contextRef="#ctx0" brushRef="#br0" timeOffset="18">6144 8543 8134,'0'-7'15,"0"2"0,0 7-15,0 1 0,0 5 0,0 7 0,0-1 0,0 5 0,0 0 0,0 4 0,4 0 0,0 0 0,1 4 0,-1-1 0,-2 2 0,6-1 0,-5-3 0,0 2 0,2-1 0,-1-3 0,0-3 0,-4 1 0,4-7 0,0 3 0,0-4 0,-4 0 0,0-6 0,-6 4 0,0-3 0</inkml:trace>
  <inkml:trace contextRef="#ctx0" brushRef="#br0" timeOffset="19">5893 8611 8449,'0'-11'0,"0"-1"0,0 1 0,5 5 0,3 2 0,7-1 0,4 1 0,4 0-1,4 4 1,2-1-8,5-3 0,0 3-3,1-3 0,-1-1-1,0 1 1,-1-1-1,-2 1 0,0 3 0,-4-3 1,0-1 0,-5 1 1,-3-1 1,0 1 0,-3 3 1,3-3 1,-9 3-3,1 1 3,-2 0 4,3 0 1,-2 5 0,-3 3 0,0 3-1,-3 4 1,-3 3-2,3 5 1,-3 1-2,-1 3 1,0-2-2,0 6 1,1-5-2,3 5 1,-3-6-1,3 2 0,-1-3 0,0-1 0,-1-4 0,1 0 0,3-5-6,-3 1 1,6-2 7,-7-2 0,4-1-3,-2-2 2,-3 2 1,4-9 3,-5 4 2,0-5 0,0 0 0</inkml:trace>
  <inkml:trace contextRef="#ctx0" brushRef="#br0" timeOffset="20">6773 8554 8122,'0'-11'0,"0"-1"0,0 1 0,1 3 0,3 1 0,-3 4 0,9-2 0,-5 8 0,3 4 0,1 2 0,-6 10 0,6 5 0,-1 7 0,1 0 0,-2 0 0,2 6 0,-5-3 0,4 2 0,-4-6 0,-1-2 0,-3-5 0,4 0 0,0-1 0,0-4-5,-4-3 1,0-6-1,0-1 0,0-4-3,0 3 3,0-4 4,-5 2 0,-2-5 1,-4 0 0,0 0 0,-1 0 0</inkml:trace>
  <inkml:trace contextRef="#ctx0" brushRef="#br0" timeOffset="21">6590 8840 8082,'-10'-2'0,"2"-1"0,-2 1 0,9-3 0,-3 5 0,8 0 0,-2-3 0,6-1 0,4 0 0,8 4 0,2-1 0,5-3 0,2-3 0,5-4 0,5 3 0,-1 1 0,3-1 0,-2-3 0,-6-1 0,-6 1 0</inkml:trace>
  <inkml:trace contextRef="#ctx0" brushRef="#br0" timeOffset="22">7035 8908 8157,'8'8'0,"-1"0"0,-4-5 0,1 5 0,2-6 0,-3 4 0,4-6 0,-4 0 0,2 0 0,0-6 0,-4 0 0,3-5 0,-1-1 0,0 1 0,-1-1 0,2 1 0,-3-4 0,-1 0 0,0-4 0,0 3 0,0-4 0,0 1 0,0-3 0,0 0 0,1-1 0,3 0 0,-3-4 0,3 1 0,1-5 0,-1 4 0,0 2 0,-4 6 0,3-1 0,1 5 0,0-1 0,-4 5 0,0 5 0,0-5 0,0 10 0,5 1 0,3 8 0,3 7 0,4 4 0,-1 4 0,5 3 0,0 2 0,4 3 0,-1 2 0,-3-3 0,2 2 0,-2-2 0,-1 0 0,1-4 0,-5-5 0,1 1 0,2-3-2,-2 1 1,-3-4-7,-5-5 0,1 1 1,3-1 0,-3 1 1,-1-1 0,-4-3-3,1-1 2,-3-4 4,-1 7 3,-5-9 0,-6 9 0,-7-3 0</inkml:trace>
  <inkml:trace contextRef="#ctx0" brushRef="#br0" timeOffset="23">7081 8897 8059,'0'-12'0,"1"5"0,3-1 0,2 6 0,6-2 0,3-1 0,0 1 0,6-4 0,-2 5 0,3-5 0,5 4 0,2-5 0,6 2 0,-1 0 0,0 0 0,-4 3 0,1-4 0,-6 6 0,3-8 0,-5 3 0</inkml:trace>
  <inkml:trace contextRef="#ctx0" brushRef="#br0" timeOffset="24">7778 8634 7998,'-5'-6'0,"-1"-4"0,-1 2 0,2-2 0,5-2 0,0 6 0,0 1 0,0 6 0,0 3 0,0 6 0,0 6 0,0 4 0,0-1 0,4 2 0,-1 2 0,5 4 0,-4 0 0,3-1 0,-3-3 0,4-4 0,-4 0 0,-1-5 0,-3 1 0,4-6 0,0-1 0,0-6 0,-4 9 0,-1-10 0,-3 3 0,3-3 0,-10-6 0,5-2 0</inkml:trace>
  <inkml:trace contextRef="#ctx0" brushRef="#br0" timeOffset="25">7538 8646 7998,'0'-18'0,"0"3"0,1 1 0,3-2 0,2 8 0,6-4 0,4 4 0,3 1 0,3 2 0,1 5 0,3-1 0,1-3 0,8 2 0,0-1 0,5 1 0,-2 2 0,3 0 0,-7 0 0,2 0 0,-10 0 0,1 5 0,-4 2 0</inkml:trace>
  <inkml:trace contextRef="#ctx0" brushRef="#br0" timeOffset="26">8943 8840 8041,'-7'-5'0,"2"-2"0,5-4 0,-4-1 0,1 1 0,-1-2 0,4-2 0,0-1 0,0-3 0,4-3 0,-1 3 0,1-3 0,-4 0 0,0-1 0,0 0 0,0-4 0,0 1 0,0 2 0,0 1 0,0 6 0,0-6 0,-1 8 0,-3 0 0,3-2 0,-3 2 0,3 4 0,1 3 0,0 4 0,0-3 0,0 4 0,0-2 0,4 10 0,-1 3 0,6 2 0,-1 1 0,6 1 0,1-1 0,5 4 0,-1 1 0,3-2 0,1-7 0,3 2 0,1-5 0,0 0 0,-4-4 0,-2 0 0,-2 0 0,1 0 0,-4 0 0,-1-2 0,-4-1 0,1-2 0,-1-3 0,1-1 0,-1 5 0,0-5 0,0 3 0,-4-5 0,3-1 0,-2 1 0,-2-1 0,2 1 0,-4-1 0,3 1 0,-4 3 0,1 1 0,2 4 0,-5-2 0,4 12 0,-5 4 0,0 5 0,0 7 0,0 9 0,0 2 0,0 4 0,0 0 0,0 3 0,0 5 0,0-4 0,0 0 0,0-7 0,0-1 0,4-2 0,0-9 0,5 1 0,-2-9 0,4 0 0,0-3 0</inkml:trace>
  <inkml:trace contextRef="#ctx0" brushRef="#br0" timeOffset="27">9594 8885 8041,'0'-11'0,"0"0"0,0-1 0,0 1 0,0-2 0,0-2 0,3 2 0,1-2 0,1-3 0,-1-1 0,-1-2 0,4-2 0,-4 0 0,1 0 0,1 0 0,-2 0 0,2 0 0,-1 1 0,-1-5 0,4 0 0,-3-1 0,4 2 0,-2 2 0,2-3 0,2 8 0,-2 4 0,-2 2 0,2 2 0,-6 4 0,8 2 0,-3 10 0,4 3 0,0 7 0,1 4 0,1 8 0,2 3 0,-1 7 0,5 1 0,-4 5 0,4-1 0,0-2 0,4-2 0,-2-4 0,-2-4 0,3-2 0,-3-5 0,-2-5 0,-2-3 0,-2-4 0,-2-3 0,-1 2 0,-2-2 0,-2-3 0,-2-1 0,-3-2 0,3 2 0,-4-3 0,-4 3 0,-2-1 0,-6 1 0,1-3 0,0 4 0,-1-5 0</inkml:trace>
  <inkml:trace contextRef="#ctx0" brushRef="#br0" timeOffset="28">9708 8794 8041,'-12'-5'0,"2"2"0,3-4 0,-2 3 0,5-4 0,0 6 0,4-4 0,0 2 0,0 2 0,5-3 0,3 5 0,7 0 0,4 0 0,8 0 0,3 0 0,3 0 0,1 0 0,1-3 0,-1-1 0,-1 0 0,-3 4 0,3-5 0,-3-1 0</inkml:trace>
  <inkml:trace contextRef="#ctx0" brushRef="#br0" timeOffset="29">10210 8520 7952,'-7'-11'0,"-1"-1"0,5-3 0,0 0 0,1-1 0,2 9 0,0-1 0,0 6 0,5-2 0,3 8 0,4 7 0,3 8 0,3 4 0,4 4 0,-3-2 0,0 5 0,0 1 0,4 3 0,-4 0 0,0 1 0,-5-2 0,2-3 0,-4-2 0,0-5 0,-1-2 0,1-1 0,-2-4 0,-3-5 0,3 1 0,-7-5 0,5 1 0,-1-5 0,5 2 0</inkml:trace>
  <inkml:trace contextRef="#ctx0" brushRef="#br0" timeOffset="30">10530 8497 7895,'-6'-19'0,"2"0"0,3 5 0,1-1 0,0 2 4,0 2 0,0 4-4,0 23 0,-9 4 0,-3 18 0,-11 1 0,1-1 0,-8 6 0,4-3 0,-6 8-236,2 0 0,-1-1 236,5-6 0,-1-4 0,8-7 0,2-3 0,1-5 0,4-1 0</inkml:trace>
  <inkml:trace contextRef="#ctx0" brushRef="#br0" timeOffset="31">10827 8440 8098,'-6'-6'0,"-5"1"0,10 5 0,-4 6 0,5 5 0,0 6 0,0 6 0,1 5 0,3 2 0,3 3 0,4 1 0,0 1 0,1-1 0,-1 0 0,1 0 0,-2-3 0,-3-1 0,2-6 0,-5-1 0,1-1 0,-1-7 0,-3 4 0,3-4 0,-3-3 0,-1-5 0,0 1 0,0 3 0</inkml:trace>
  <inkml:trace contextRef="#ctx0" brushRef="#br0" timeOffset="32">11113 8509 7988,'-6'-18'0,"-1"3"1,2 2 1,5 7-2,7 2 1,0 9-1,0 6 0,-4 6 0,1 6 0,-3 1 0,-1 2 0,1 3 0,3 6 0,-1-1 0,4 0 0,-1 1 0,2-1 0,1-5 0,-5-2 0,3-5 0,-3-2 0,1-5 0,-1-8 0,-3 4 0,4-10 0,-5 4 0,0-5 0,-1-5 0,-3-3 0,2-2 0,-6-1 0,4-1 0,-3 1 0,4-4 0,-1-1 0,-1-4 0,2 1 0,-1-4 0,4-4 0,0 2 0,0-5 0,0-1 0,0-3 0,0 5 0,0 2 0,4 4 0,-1 4 0,1 3 0,-4 4 0,5 6 0,2 6 0,4 8 0,-3 2 0,-1 1 0,5 4 0,3 1 0,4-1 0,-4-4 0,5-3 0,0-1 0,1-4 0,2 1 0,0-3 0,0-1 0,-1-1 0,1-3 0,0-1 0,0-3 0,-1-6 0,-3 3 0,1-3 0,-5 3 0,0-1 0,-3 1 0,-1-2 0,1-2 0,-5 2 0,1-2 0,-6 1 0,2-1 0,1 2 0,-1-2 0,0 2 0,-4 7 0,0 1 0,0 20 0,-1 0 0,-3 16 0,3 3 0,-3 4 0,-1 6 0,1 2 0,-4 1-178,4 6 1,-3-5 177,3 2 0,-4-4 0,5-4 0,-1-7 0,4-4 0,0-10 0,0 2 0,5-8 0,1 2 0,6-11 0,-5-1 0,1-5 0,-1-5 0,5-1 0</inkml:trace>
  <inkml:trace contextRef="#ctx0" brushRef="#br0" timeOffset="33">11855 8451 7980,'0'-6'0,"1"2"0,3 8 0,-3 4 0,3 7 0,1 4 0,-1 8 0,0 2 0,-4 5 0,4 0 0,-1 1 0,1 3 0,-4 0 0,0 1 0,0-1 0,0-6 0,0 2 0,-1-3 0,-3-1 0,3-6 0,-3-5 0,3-9 0,1 2 0,0-8 0,5 6 0,1-4 0</inkml:trace>
  <inkml:trace contextRef="#ctx0" brushRef="#br0" timeOffset="34">12175 8497 7952,'0'-7'0,"0"-1"0,1 0 0,3-3 0,1 3 0,2 1 0,7 3 0,-2-4 0,2 6 0,-3-2 0,4-1 0,1 1 1,4 0-1,-1 4 1,3 0-1,0 0 1,1-4-1,0 1 0,0-1 0,0 4 0,0 0 0,-1 0 0,-4 0 0,-3 0 0,-2 1 0,-1 3 0,-5-3 0,1 3 0,-6 2 0,2 2 0,-8 2 0,-3 1 0,-5 7 0,-3 5 0,-8 5 0,-7 6 0,-3 4 0,-2 0 0,-3 4 0,0-4 0,5 0 0,7-3 0,3-2 0,4-3 0,2 2 0,6-6 0,3-3 0,1-4 0,4-5 0,-1 2 0,3-8 0,1 0 0,1-5 0,3 0 0,2-1 0,6-2 0,1 0 0,2 0 0,3 0 0,4 0 0,1-2 0,0-1 0,4 0 0,-1-5 0,1 6 0,-4-2 0,-4-1 0,0 1 0,-1 0 0,1 4 0,-3 0 0,-4 0 0,-1-5 0,1-1 0,-1-5 0</inkml:trace>
  <inkml:trace contextRef="#ctx0" brushRef="#br0" timeOffset="35">12734 8497 7946,'-1'-7'0,"-3"-1"0,4 2 0,0-2 0,5 3 0,7 5 0,-2 5 0,-3 3 0,2 6 0,-5 1 0,0 5 0,-4-1 0,0 4 0,0 4 0,0 2 0,0 5 0,-1 0 0,-3 1 0,3 0 0,-3 3 0,-1-6 0,1 2 0,0-7 0,4-1 0,4-5 0,0-2 0,5-5 0,-2 1 0,5-6 0,3-2 0,-1-4 0,5 1 0,-4-3 0,4-1 0,-4-4 0,4 0 0,-5-4 0,2 0 0,-4-2 0,0-2 0,-2 1 0,-3 0 0,2-1 0,-5 1 0,0-1 0,-4 1 0</inkml:trace>
  <inkml:trace contextRef="#ctx0" brushRef="#br0" timeOffset="36">12677 8794 7946,'17'-6'0,"0"-3"0,6 5 0,0-4 0,0 5 0,5-6 0,2 1 0,-2-2 0,-1-1 0,2-1 0,2 1 0,-5-1 0,-3 1 0,0 5 0,-5-10 0,4 4 0</inkml:trace>
  <inkml:trace contextRef="#ctx0" brushRef="#br0" timeOffset="37">12666 8509 7978,'0'-12'0,"10"1"0,5-1 0,8 1 0,7-1 0,1 5 0,7-1 0,-4 4 0,-3-3 0,2 3 0,-3-4 0,-1 5 0,2-5 0,-6 5 0,8-7 0,-4 4 0</inkml:trace>
  <inkml:trace contextRef="#ctx0" brushRef="#br0" timeOffset="38">13442 8349 8041,'-11'0'0,"0"0"0,-2 5 0,-2 2 0,-2 3 0,-2 2 0,-3-1 0,3 1 0,-2 0 0,-2 4 0,4-2 0,0 5 0,8-4 0,-5 4 0,10-4 0,-5 4 0,7-5 0,0 1 0,3-1 0,1 2 0,5-4 0,2 3 0,5-2 0,3-1 0,3-1 0,5 0 0,-1 1 0,1-1 0,0-1 0,0-2 0,-4 2 0,0-2 0,-4 2 0,4 1 0,-3 1 0,3-1 0,-7 1 0,0-1 0,-2 2 0,-6 2 0,-2 3 0,-6 5 0,-3-1 0,-8 1 0,-7 4 0,-5 0 0,-4-1-3,0-3 1,3-4-1,2 0 0,1-5 1,3 1 1,-5-7 0,0-4 0,1 1 1,3-1 0,0-1 0,0-3 0</inkml:trace>
  <inkml:trace contextRef="#ctx0" brushRef="#br0" timeOffset="39">14699 8132 8046,'-5'-7'0,"2"-3"0,-5 3 0,5-4 0,-5 0 0,4 0 0,-3-1 0,-1 5 0,-3-1 0,-1 5 0,1 0 0,-5 3 0,1 3 0,-5 4 0,1 4 0,-1 11 0,1 4 0,2 11 0,6 5 0,4 6 0,4 2 0,1 3-156,2-3 0,10-5 156,6-3 0,1-4 0,6 4 0,-2-5 0,5 1 0,-2-6 0,-1-2 0,-5-1 0,-3 2 0,-2-3 0,-2-6 0,-4 1-6,-4 0 1,-1 0-5,-2 0 1,-2-5 1,-1-3 1,-8 1 1,-4 0 0,-1-5 311,0-3-305,-1-1 0,-6 0 0,0-2 0</inkml:trace>
  <inkml:trace contextRef="#ctx0" brushRef="#br0" timeOffset="40">14402 8657 8012,'6'-1'0,"-2"-3"0,3-1 0,5-3 0,4-1 0,7 6 0,5-1 0,3 4 0,-3 0 0,-2 0 0,3-2 0,2-1 0,-3 0 0,-2-4 0,-2 4 0,-1-1 0,0-2 0,-5-1 0,-2-4 0</inkml:trace>
  <inkml:trace contextRef="#ctx0" brushRef="#br0" timeOffset="41">15235 8075 8010,'4'-13'0,"0"-2"0,4-2 0,-5-2 0,3 3 0,-3 4 0,-1 5 0,1-1 0,-1 5 0,-7-2 0,-3 5 0,-2 5 0,-2 3 0,-4 9 0,-3 5 0,-6 8 0,-2 8 0,-1 2-121,1 6 0,4 0 121,1-1 0,-1 6-250,4 2 1,4-1 249,3 2 0,6-6 0,6 1 0,0-3-52,0-4 0,6-3 52,6-4 0,0-2 0,7-3 0,-4-2 0,5-5 0,-1-5 111,3-3 1,0 1-120,-3-1 1,1-3 253,-4-4 1,-3-1-253,-5 5 1,1-5 56,-5 1 1,3-4-59,-3 3 7,0-4 0,-4 7 0,0-4 0</inkml:trace>
  <inkml:trace contextRef="#ctx0" brushRef="#br0" timeOffset="42">15395 8646 8017,'0'-12'0,"-3"1"0,-1-1 0,1 2 0,7 3 0,2 1 0,2 8 0,0 2 0,-6 2 0,2 5 0,-3 6 0,-1 2 0,0 2 0,0 2 0,0 9 0,0 2 0,0 3-1,0-3 0,0 1-6,0-1 1,4 4-4,0 0 1,3 0-1,-3-4 1,1-1-1,-1-2 1,-3 0 0,3-4 1,-3 0 0,-1-4 1,-1-4 1,-3 0 0,2-5 1,-6 1 0,6-2 2,-2-2 0,3-3-1,1-1 1,0-4 3,0 2-1,0-5 1,0-5 0,0-3 0,5-7 0,1-3 0</inkml:trace>
  <inkml:trace contextRef="#ctx0" brushRef="#br0" timeOffset="43">15315 8771 7887,'7'-18'0,"-3"3"0,3 3 0,5 0 0,0 1 0,7-1 0,0 2 0,4 3 0,-4-2 0,0 5 0,0-4 0,4 4 0,4-1 0,-1 2 0,2 1 0,-1-2 0,-3 3 0,3 1 0,-4 1 0,-4 3 0,-3 1 0,-4 3 0,-2 2 0,-3-2 0,-2 3 0,-5 4 0,-1-1 0,-3 5 0,-7-3 0,-8 3 0,-8 0 0,-3 3 0,-7 1 0,-1 0 0,0-4 0,4 0 0,1-5 0,2 1 0,3-6 0,5-1 0,9-6 0,3 2 0,7-8 0,-1-7 0,5-7 0</inkml:trace>
  <inkml:trace contextRef="#ctx0" brushRef="#br0" timeOffset="44">15818 7972 8015,'-4'-12'0,"0"1"0,2 0 0,6-1 0,3 6 0,8 2 0,2 8 0,2 3 0,-3 9 0,-4 3 0,1 3 0,2 5 0,-1 4 0,5 7 0,0 2 0,4 6 0,-1 3-176,1 1 0,3 3 176,-3-3 0,-1 3 0,-10-4 0,0 1-1,-8-4 0,0-2-9,-4-2 0,-1 1-38,-3-5 1,-4 0 38,-7-4 0,0-1-4,-8-2 13,3 2 0,-11-9 0,3 3 0,-2-3 0,0-1 0</inkml:trace>
  <inkml:trace contextRef="#ctx0" brushRef="#br0" timeOffset="45">4831 10324 8090,'0'-6'0,"0"1"0,-5 0 0,2 2 0,-4-4 0,3 4 0,-4-1 0,5 2 0,-5-2 0,5-2 0,-5-2 0,4 1 0,-5 3 0,1-4 0,-2 6 0,-1-2 0,-1 3 0,1 1 0,-4 0 0,-1 0 0,-4 1 0,1 3 0,-3 2 0,0 5 0,-1 1 0,0-1 0,4 6 0,0 2 0,5 2 0,-1 2 0,3 0 0,5 0 0,2-2 0,5-2 0,0 2 0,0-6 0,5 0 0,2-3 0,8-6 0,5-2 0,1-3 0,2-1 0,1-1 0,3-3 0,1-4 0,2-7 0,-1 0 0,-2-8 0,-4 5 0,0-8 0,-2 4 0,-6-5 0,1 3 0,-5 1 0,0 1 0,1-1 0,-6 4 0,-2 0 0,-3 0 0,-1-4 0,0 0 0,0 0 0,0-3 0,0-1 0,0-1 0,0 1 0,0-2 0,0-5 0,0 1 0,0 2 0,0 3 0,0 6 0,0 4 1,0 3 0,0 6 5,0 1 0,0 6-5,0 7 1,0 4-2,0 10 1,0-4-1,0 4 0,0 0 0,0 4 0,5-3 0,3 3 0,2-2 0,2 10 0,-1-2 0,0 2 0,0 2 0,-4-3 0,2-1 0,-5 2 0,0-2 0,-4 1 0,-2-1 0,-1-2 0,1-7 0,-1 3 0,-3-4 0,3 0 0,-1-2 0,4-6 0,0 1 0,0-1 0,0-5 0,0 5 0,0-5 0</inkml:trace>
  <inkml:trace contextRef="#ctx0" brushRef="#br0" timeOffset="46">5448 9742 8127,'-10'-8'0,"2"1"0,-2 4 0,3-2 0,-4 5 0,3 0 0,1 0 0,4 0 0,-2 0 0,4 1 0,-3 3 0,3-1 0,-3 4 0,-1 1 0,1 3 0,-1 6 0,1 2 0,-1 8 0,-2 3 0,2 3 0,5 1 0,-4 4 0,0 0 0,0 1 0,4-5 0,4 0 0,0 0 0,5-1 0,-2-2 0,0 0 0,0-4 0,-3 0 0,4-4 0,-6 2 0,2-2 0,1 1-2,-1-9 1,0 4-5,-4-4 1,0 1 0,0-5 1,0-3 1,0-1 0,0-3-1,0 4 3,0-6 0,-2 3 0,-1-5 0,0 0 1,-5 0 0,1 0 0,-5 0 0,1-5 0,0-1 0,-1-5 0</inkml:trace>
  <inkml:trace contextRef="#ctx0" brushRef="#br0" timeOffset="47">5162 10324 8090,'-1'-11'0,"-3"0"0,3 3 0,-3 0 0,3 5 0,1-5 0,1 5 0,3 0 0,2-2 0,6 1 0,0 0 0,4 4 0,-1-1 0,8-3 0,-3 3 0,7-3 0,1 1 0,-2-1 0,5 3 0,-5-3 0,2-1 0,-1 1 0,-8 1 0,8-7 0,-10-3 0</inkml:trace>
  <inkml:trace contextRef="#ctx0" brushRef="#br0" timeOffset="48">5756 9719 8233,'-7'0'0,"-1"0"0,5 5 0,0 3 0,-3 2 0,3 1 0,-5 7 0,4 5 0,-3 4 0,3 3 0,0 4 0,4 1 0,-4-1 0,0 4 0,-1 3 0,2 0 0,0 0 0,-5 1 0,6-4 0,-2 4 0,3-9 0,1 1 0,1-2 0,3 2 0,2-5 0,6-2 0,-1-4-2,0-4 1,1-3-8,-1-4 0,1-2-13,-1-2 12,1 2 0,-1-9 10,0 3 0,1-3 0,-1-1 0</inkml:trace>
  <inkml:trace contextRef="#ctx0" brushRef="#br0" timeOffset="49">5927 10176 8063,'-1'-8'0,"-3"1"0,3-1 0,-3-3 0,3 4 0,1 2 0,0 7 0,0 1 0,0 4 0,0 4 0,4 6 0,0 2 0,3 6 0,-3 2 0,4 4 0,-5 0 0,3 2 0,-3 1 0,0-3 0,4-1 0,-4-3 0,1 3 0,1-3-3,-1 3 1,1-6-7,-1-1 1,-3 0-1,3-4 1,1-1 1,-1 1 0,1-5 1,-2 1 1,-1-2 1,2-2 0,-3-3 1,-1-1 0,0-3-1,0 4 2,0-6 2,0 3 0,0-5 0,-5 0 0,-2 0 0</inkml:trace>
  <inkml:trace contextRef="#ctx0" brushRef="#br0" timeOffset="50">5916 10199 7979,'0'-23'0,"0"1"0,0 3 0,0-1 0,0 5 0,5-4 0,3 4 0,-2-1 0,2 5 0,-1 0 0,5 0 0,-1 4 0,1-2 0,-1 5 0,2 0 0,2 4 0,3 0 0,4 0 0,0 5 0,-3 3 0,1 6 0,-4 1 0,1 2 0,-5-2 0,0 3 0,-8 4 0,0 1 0,-4 0 0,-1 4 0,-3-1 0,-7 1 0,-8-4 0,-3 0 0,-1 0 0,0-2 0,0-2 0,2-2 0,2-6 0,-1-1 0,4-2 0,1-3 0,4-5 0,4 0 0,-3-10 0,4-3 0</inkml:trace>
  <inkml:trace contextRef="#ctx0" brushRef="#br0" timeOffset="51">6213 9776 7924,'-1'-18'23,"-3"3"0,-1 3-16,-3 0 0,3 1-4,5-1 1,0 5-1,0-1-2,0 6 0,0-4 0,1 6-1,3 0 0,3 2 0,4 2 0,2 7 0,2 8 0,3 3 0,4 0 0,1 6 0,0 3 0,0 2 0,0 1 0,-2 4 0,-2 0 0,2 5 0,-6-1 0,0-2 0,-3-2 0,-6-3 0,-2-1 0,-3-1 0,-1-2 0,-1 2 0,-3-3 0,-4-1 0,-7 2 0,-3-6 0,-4 2 0,-1-4 0,0-4 0,-5 2 0,-1-3 0</inkml:trace>
  <inkml:trace contextRef="#ctx0" brushRef="#br0" timeOffset="52">4568 10861 8059,'-6'-11'0,"1"3"0,5 1 0,0 4 0,5-2 0,-2 1 0,4 0 0,1 1 0,3 3 0,6 0 0,2 0 0,7 0 0,5 0 0,4-4 0,7 0 0,1-4 0,11 5 0,0-5-248,7 4 0,-4-5 248,-25 5 0,1 1 0,29-4-221,-26 4 0,0-1 0,1 0 0,0 0 221,-1-2 0,0 1 0,2 1 0,-1 0 0,2 0 0,-2 0 0,-2 1 0,-1-1 0,4-2 0,0 0 0,-3 1 0,0-1 0,3 0 0,0 1 0,-2-1 0,0 1-158,3 2 1,-2-1-1,-3-1 1,0 0 157,0 0 0,0 2 0,27-2 0,0 1 0,-11-1-87,-5 1 1,-3 0 78,0 4 1,-3-1 0,-4-3 1,-5 2 206,1-6 0,-7 6-204,-2-2 0,0-1 424,-7 1 1,3-1-423,-7 1 1,3 3 714,-6-3-713,-3 3 0,0-1 100,-5-1 1,-1 1-101,-3-1 0,-7 1 0,-7-3 0,-5-1 0</inkml:trace>
  <inkml:trace contextRef="#ctx0" brushRef="#br0" timeOffset="53">5265 11318 7933,'-6'-5'20,"-4"-1"1,8-6-9,-2 1-7,-2-1 0,4 1-1,-6 0 0,4 3 0,-3 0 1,3 5-2,-4-5 0,0 5-1,-3 0 1,-2 1 0,-2 2 0,1 5-2,-5 3 1,0 6-2,-4 1 0,6 7 0,1 1 0,4-1 0,0 5 0,2-3 0,2-1 0,3 0 0,5 0 0,5-4 0,3 0 0,3-9 0,5 1 0,1-3 0,6 0 0,0-5 0,0-6 0,5-5 0,2-7 0,0-4 0,0-8 0,-3 2 0,3-6 0,-5 5 0,2-5 0,-7 6 0,-1-2 0,-5-1 0,2 2 0,-5-1 0,-3 4 0,-3-4 0,-5 1 0,0-1 0,0 4 0,-5-1 0,-3-3 0,-2 3 0,-2-2 0,1-1 0,0 4 0,0-1 0,4 9 0,1 1 0,2 6 0,2-2 0,-3 10 0,5 0 0,2 7 0,1 8 0,4 4 0,4 7 0,-2 4 0,3 4 0,-4 4 0,8 0 0,-4 1 0,0-1 0,-5-3 0,1-1 0,-4-1 0,3-6 0,-4 3 0,1-3 0,1-4 0,-1-4 0,-1-4 0,-3 4 0,0-5 0,0 1 0,0 3 0,0-6 0,0 4 0,0-4 0,0-4 0,0 0 0,0-6 0,-5 3 0,-1-5 0</inkml:trace>
  <inkml:trace contextRef="#ctx0" brushRef="#br0" timeOffset="54">5642 11181 8066,'0'-8'0,"0"1"0,0 6 0,0 1 0,4 2 0,0 9 0,1 0 0,-2 8 0,-1 5 0,1 6 0,3 5 0,-3 3 0,5-2 0,-4 6 0,1 0 0,-1 4 0,-3-2 0,3-2 0,-2 0 0,2-8 0,-3 2 0,3-10 0,-3 0 0,-1-7 0,0 1 0,0-5 0,0-3 0,0-5 0,0-4-1,0 7-1,0-9 1,0 3 1,0-8 0,0 2 0,0-6 0,0 1 0,-5-10 0,-1-1 0</inkml:trace>
  <inkml:trace contextRef="#ctx0" brushRef="#br0" timeOffset="55">5630 11284 8007,'4'-12'0,"0"1"0,0 0 0,1-1 0,3 1 0,6-1 0,1 1 0,4-1 0,-4 1 0,9 1 0,-1 2 0,2-1 0,-2 6 0,0-1 0,0 4 0,-2 0 0,-1 0 0,0 2 0,-5 6 0,-4 0 0,-3 7 0,-5 3 0,0 1 0,-8-2 0,-6 2 0,-7 0 0,-8 4 0,0-1 0,-4-3 0,4 1 0,0-5 0,2 1 0,1-5 0,1-1 0,3-2 0,3 2 0,9-9 0,7-1 0,7-6 0</inkml:trace>
  <inkml:trace contextRef="#ctx0" brushRef="#br0" timeOffset="56">7355 10507 8141,'0'-6'0,"0"0"0,0 2 0,0 2 0,5-3 0,-2 4 0,4-3 0,-3 3 0,4-3 0,-5 3 0,5 1 0,0 0 0,3 0 0,1 0 0,-1 0 0,2 4 0,2 0 0,-1-1 0,5-3 0,1 4 0,7 0 0,-3 0 0,3-4 0,-5-1 0,-3-3 0,3 2 0,-3-1 0,-2-2 0,-2 1 0,-2-4 0,-2 4 0,0 1 0,1-3 0,-6 5 0,-1-4 0,-6 9 0,-3 0 0,-2 5 0,-6-3 0</inkml:trace>
  <inkml:trace contextRef="#ctx0" brushRef="#br0" timeOffset="57">7344 10747 8117,'7'-6'0,"1"2"0,1 3 0,6 1 0,0-4 0,8 0 0,-3 0 0,7 4 0,1-5 0,-1-2 0,3 1 0,-3 3 0,-1-2 0,-3 1 0,-1-4 0,-3 4 0,-3 1 0,-4 3 0,-1 0 0,1-6 0,-1 0 0</inkml:trace>
  <inkml:trace contextRef="#ctx0" brushRef="#br0" timeOffset="58">8634 9936 8192,'0'-11'0,"0"3"0,0 1 0,0 4 0,0-2 0,0 5 0,0 5 0,0 3 0,4 7 0,0 4 0,3 4 0,-3 3 0,1 2 0,-1 3 0,-3 3 0,3 0 0,1-1 0,-1 1 0,0 5 0,-4-5 0,0 8 0,0 0 0,0-3 0,0-1 0,0-2 0,0-2 0,0-1 0,0-3 0,0-2 0,0-5 0,0 0 0,0 0 0,-4-6 0,0-1 0,0-4 0,4 0 0,-1-1 0,-3 1 0,3-5 0,-3 1 0,3-6 0,1 3 0,0-5 0,0 0 0</inkml:trace>
  <inkml:trace contextRef="#ctx0" brushRef="#br0" timeOffset="59">8931 10450 8082,'0'-6'0,"0"1"0,0 5 0,-4 1 0,1 3 0,-6 2 0,1 6 0,-2 0 0,-2 3 0,1 2 0,0 2 0,-5 1 0,1-5 0,-4 6 0,4-2 0,-2-1 0,2 1 0,2-5 0,-2 1 0,6-2 0,2-2 0,-1 0 0,-3 1 0,4-1 0,4 1 0,1-1 0,2 0 0,0 1 0,2-2 0,1-2 0,4 1 0,4-6 0,1 5 0,-1-4 0,5 3 0,3-3 0,-1 1 0,1-1 0,-5-3 0,1 3 0,2-3 0,-2-1 0,0 5 0,-3-3 0,-1 2 0,-3 1 0,0-2 0,-5 1 0,5-4 0,-6 5 0,4 2 0</inkml:trace>
  <inkml:trace contextRef="#ctx0" brushRef="#br0" timeOffset="60">9388 10473 8154,'-4'-11'0,"0"-1"0,1 6 0,3 1 0,0 6 0,0 3 0,-2 3 0,-2 9 0,3-2 0,-3 5 0,3 3-1,1 5 0,0 5-3,0-2 0,0 5-1,0 3 0,0-3 0,0 3 0,0-1-1,0 1 0,0-2-1,0 2 1,4-7-1,0 0 0,1-2-1,-1 1 0,1 0 0,2-4 1,2-3-1,-5 0 0,1 0 0,-1-4 1,-3-3 0,3 0 1,-3-4 1,-1 0 0,0-1-2,0 1 4,0-6 1,0 0-2,0-2 2,0-3 1,0 4 1,-5-6 0,-2-3 0,0 2 0,0-6 0,-1 1 0,-3-5 0</inkml:trace>
  <inkml:trace contextRef="#ctx0" brushRef="#br0" timeOffset="61">9297 10633 8028,'-7'-18'0,"3"3"0,3 1 0,1-1 0,1 2 0,3-2 0,3 6 0,4 1 0,0 4 0,1-3 0,-1 3 0,1-4 0,0 5 0,4-5 0,1 5 0,6 0 0,0 1 0,0 2 0,-3 0 0,3 0 0,-8 2 0,4 1 0,-1 0 0,-3 5 0,1-1 0,-5 5 0,-5-1 0,-2 0 0,-3 2 0,-1 2 0,-2-1 0,-6 5 0,-1 0 0,-10 4 0,-4 0 0,-3 0 0,-2-1 0,1-3 0,3 1 0,-3-5 0,5 0 0,3-3 0,2-6 0,6-2 0,-1-3 0,6-1 0,1-5 0,5-1 0</inkml:trace>
  <inkml:trace contextRef="#ctx0" brushRef="#br0" timeOffset="62">9788 9856 8056,'0'-11'0,"0"-1"0,0 1 0,0 0 0,1 4 0,3 3 0,-3 4 0,3 4 0,-2 0 0,2 7 0,-3 0 0,3 8 0,-1 0 0,1 3 0,-3 6 0,3 3 0,-3-1 0,-1 5 0,0-8 0,0 8 0,0-7 0,0 2 0,-1-5 0,-3 2 0,1-3 0,-4-1 0,4-5 0,-1-3 0,-1-2 0,1-2 0,1-4 0,3-2 0,0-5 0,3-2 0,1-1 0,4 0 0,-4-5 0,3 1 0,-3-5 0,4 1 0,-4 0 0,4-1 0,-2 1 0,1-1 0,-1 2 0,-2 2 0,-2-2 0,3 9 0,0-9 0,-4 9 0,4 1 0,-6 6 0,-3 5 0,1-2 0,-4 3 0,4-3 0,-1 6 0,-1-2 0,2-2 0,-1 0 0,4 1 0,0-1 0,0 1 0,0-1 0,0 0 0,1-3 0,3 0 0,2-6 0,6 2 0,-1-3 0,0-1 0,1 0 0,-1 0 0,2 0 0,2 0 0,-2-1 0,2-3 0,2 2 0,-2-6 0,0 6 0,-3-2 0,4-3 0,2 1 0</inkml:trace>
  <inkml:trace contextRef="#ctx0" brushRef="#br0" timeOffset="63">10176 10165 7984,'-6'-6'0,"1"0"0,5-1 0,0-1 0,0 5 0,0-2 0,5 2 0,2-1 0,3 0 0,2 4 0,-1 0 0,1 0 0,0-4 0,4 0 0,-4 0 0,4 4 0,-4-1 0,0-3 0,-1 3 0,0-3 0,1 3 0,-6 1 0,4-5 0,-3-1 0</inkml:trace>
  <inkml:trace contextRef="#ctx0" brushRef="#br0" timeOffset="64">10564 9868 7980,'-5'-7'0,"4"-3"0,-4 4 0,5-1 0,0 4 0,0 6 0,0 5 0,0 7 0,-4 3 0,0 5 0,0 5 0,4 2 0,0-1 0,0 2 0,0-1 0,0 5 0,0-6 0,0-3 0,0-1 0,0-3 0,0-4 0,0-3 0,0-2 0,0-1 0,0-1 0,0 0 0,6-4 0,0-2 0</inkml:trace>
  <inkml:trace contextRef="#ctx0" brushRef="#br0" timeOffset="65">10953 10050 8112,'3'-7'0,"1"-1"0,0 1 0,-3-4 0,3 4 0,-3-3 0,4 3 0,-1 0 0,0-1 0,1 4 0,-1-3 0,-3 4 0,6-6 0,-4 5 0,-1 1 0,3 3 0,-4 0 0,3 0 0,-3 0 0,3 6 0,-8 5 0,-2 2 0,-6 6 0,1 5 0,-1 7 0,-3 3 0,0 4 0,0-1 0,3 5 0,1-2 0,0 2 0,3 3 0,0-4 0,6-1 0,-2-2 0,3 1 0,1-1 0,1-4 0,3-3 0,-2-4 0,6 3 0,0-5 0,3 2 0,0-7 0,1-1 0,-1-5 0,1 2 0,-1 0-1,0-1 1,1 1-5,-1-5 0,-3 0-1,0 1 1,-2-5 0,1 1 1,2-4-1,-5 3 1,4-3-4,-4 4 1,-1-6 4,2 4 3,-3-6 0,3 5 0,-5 1 0</inkml:trace>
  <inkml:trace contextRef="#ctx0" brushRef="#br0" timeOffset="66">11307 10222 8080,'0'-18'0,"0"3"0,0 2 0,1 7 0,3 2 0,-3 3 0,4 6 0,-5 2 0,0 5 0,0 3 0,0 4 0,0 8 0,0 2 0,0 5 0,4 0 0,0 1 0,1-1 0,-1 0 0,-3-1 0,3-2 0,-2-4 0,2-4 0,-3-1 0,3-3 0,-3 1 0,-1-5 0,2-1 0,1-6 0,-1 2 0,3-3 0,0-1 0,1-1 0</inkml:trace>
  <inkml:trace contextRef="#ctx0" brushRef="#br0" timeOffset="67">11489 10541 7999,'7'-7'0,"-3"-1"0,2 4 0,2-3 0,2 4 0,1-1 0,0-1 0,1 2 0,1-5 0,2 4 0,-1-3 0,5 3 0,-1-1 0,1 1 0,2 3 0,-2-3 0,-1-1 0,1 1 0,-4 0 0,4 4 0,-3 0 0,3 0 0,-5-4 0,1 0 0,-3 1 0,5-2 0,1-2 0</inkml:trace>
  <inkml:trace contextRef="#ctx0" brushRef="#br0" timeOffset="68">11992 10370 7951,'0'-6'1,"0"1"-1,0 5 0,0 5 0,0 2 0,1 9 0,3 3 0,-1 4 0,4 3 0,-4 0 0,0 4 0,3 4 0,-3 4 0,5 5 0,-4-1 0,1-1 0,-1 1 0,-2-2 0,6 2 0,-4 1 0,3-4 0,-3-5 0,4-4 0,-5-4 0,5 0 0,-5-5 0,0-2 0,3-5 0,-3 1 0,1-2 0,-4-2 0,4-3 0,0-1 0,0-4 0,-4 2 0,0-5 0,0-5 0,-6-2 0,0-4 0</inkml:trace>
  <inkml:trace contextRef="#ctx0" brushRef="#br0" timeOffset="69">12003 10473 8032,'0'-17'0,"2"3"0,1-5 0,2 5 0,3-1 0,2 3 0,-2 0 0,6 1 0,1-1 0,0 2 0,-3 3 0,0-2 0,4 5 0,-2 0 0,5 4 0,-2 0 0,2 0 0,3 1 0,-3 3 0,-1-1 0,1 4 0,-5 1 0,1 3 0,-2 5 0,-2-1 0,-1 1 0,-2-1 0,-3-1 0,-5 5 0,-1-3 0,-3 3 0,-8-1 0,-7 1 0,-2 1 0,-2-5 0,0 0 0,0-3 0,0-2 0,1-3 0,0 2 0,3-5 0,3 0 0,4-4 0,1 0 0</inkml:trace>
  <inkml:trace contextRef="#ctx0" brushRef="#br0" timeOffset="70">12414 9959 8118,'0'-11'0,"-3"-1"0,-1 1 0,0 3 0,4 1 0,0 4 0,0-2 0,0 5 0,5 0 0,1 5 0,6 3 0,-1 3 0,1 4 0,0-1 0,4 5 0,-2 2 0,5 5 0,-5 2 0,1 3 0,-1 2 0,1-3 0,-5 0 0,5 5 0,-4-4 0,4 8 0,-6-4 0,-2-1 0,-3 2 0,4 2 0,-6-1 0,2 5 0,-3-6 0,-1 2 0,-5-2 0,-2-2 0,-4-5-2,0-2 1,3-3-4,1-1 0,-1-5 0,-3-3 1,3-4 0,1-3 1,3-3 3,-4-5 0,6 0 0,-3 0 0</inkml:trace>
  <inkml:trace contextRef="#ctx0" brushRef="#br0" timeOffset="71">12689 9868 8064,'-2'-12'0,"-1"1"0,1 3 0,-2 1 0,3 4 0,2-2 0,3 5 0,-2 0 0,4 5 0,-2 3 0,-3 2 0,3 1 0,1 1 0,-1-1 0,4 0 0,0 1 0,-2-2 0,2-2 0,-4 1 0,3-6 0,-4 6 0,3-8 0,-2 3 0,-3-2 0,6-2 0,-3 0 0,-3 0 0,4-2 0,-5-2 0,1 2 0,3-6 0,-3 5 0,3-5 0,-3 0 0,-1-3 0,4 3 0,0 1 0,4-1 0,-5-3 0,6 0 0,-1 4 0,-2-2 0,2 5 0,-1 0 0,5 4 0,-4 0 0,-1 0 0,-3 0 0,4 0 0,-2 2 0,2 1 0,2 4 0,-3 4 0,0 2 0,0 2 0,-3-2 0,4 2 0,-5 2 0,5-2 0,-4 0 0,3-4 0,-3 1 0,4-1 0,-4-3 0,3-1 0,-3-3 0,4 4 0,-1-6 0,5 4 0</inkml:trace>
  <inkml:trace contextRef="#ctx0" brushRef="#br0" timeOffset="72">13100 9879 7992,'0'-11'0,"4"3"0,-1 0 0,6 6 0,-4-4 0,3 2 0,2 2 0,-4-3 0,6 5 0,-1 0 0,1 0 0,-5 0 0,1 0 0,0 0 0,3 0 0,-3 0 0,-1 0 0,1 0 0,3 0 0,-3 0 0,-1 0 0,1 0 0,3 0 0</inkml:trace>
  <inkml:trace contextRef="#ctx0" brushRef="#br0" timeOffset="73">13431 9605 8148,'5'-11'0,"-4"-6"0,9 4 0,-8 2 0,3 6 0,-5 6 0,0 3 0,0 4 0,0 7 0,0 3 0,0 4 0,0 6 0,0 3 0,0-2 0,0 1 0,4 1 0,-1 3 0,1-3 0,-4-1 0,4-5 0,0 2 0,0-7 0,-4-1 0,1-5 0,3 2 0,-3-4 0,3 0-3,2-6-3,-5-1 6,4-5 0,1 0 0,0 0 0</inkml:trace>
  <inkml:trace contextRef="#ctx0" brushRef="#br0" timeOffset="74">13557 9936 8094,'0'-6'0,"3"-1"0,1 4 0,0 1 0,-14 7 0,1 4 0,-10 10 0,4 0 0,-4 4 0,1 0 0,-1 0 0,2 4 0,6-1 0,1 0 0,2-7 0,-1 1 0,5-5 0,2 0 0,6-3 0,-2-1 0,6 1 0,5-5 0,6 1 0,0-6 0,4 2 0,-6-2-1,10-2 1,-8 0 0,8 0 0,-6-6 0,7 0 0</inkml:trace>
  <inkml:trace contextRef="#ctx0" brushRef="#br0" timeOffset="75">14002 10519 8032,'-11'0'0,"-1"0"0,1 0 0,4 0 0,2 0 0,5 0 0,5 0 0,3 0 0,0 0 0,3 0 0,-2 0 0,6 0 0,3-2 0,1-1 0,3 1 0,0-2 0,1 3 0,0 1 0,5-1 0,2-3 0,0 2 0,0-6 0,-3 4 0,3-3 0,-8 3 0,1-4 0,-8 6 0,0-2 0,-4 1 0,-3-1 0,-3 3 0,-5-4 0,-9 5 0,-2 0 0,-13 5 0,0 2 0</inkml:trace>
  <inkml:trace contextRef="#ctx0" brushRef="#br0" timeOffset="76">14996 9788 8137,'6'-5'0,"-1"-2"0,-5 1 0,0 1 0,0 5 0,-5 0 0,-1 5 0,-6 3 0,1 7 0,-1 4 0,-3 4 0,0 3 0,-2 1 0,2 7 0,1-1 0,-5 9 0,5 0 0,-1 4 0,7-4 0,5-1 0,1 0 0,2 1 0,2 1 0,1-5 0,4 0 0,4-4 0,4-1 0,1-2 0,-1-2 0,-4-2 0,2-3 0,2 2 0,-5-5 0,6-2 0,-10-4-2,5 4 1,-2-5-5,3 1 0,-2-2 0,-3-2 1,2-3 0,-5 0 1,1-5-1,-1 5 1,-3-4 0,3 3 0,-1-4-3,0 1 3,-1 2 1,3-5 3,-5 4 0,0-5 0,0 6 0,0 0 0</inkml:trace>
  <inkml:trace contextRef="#ctx0" brushRef="#br0" timeOffset="77">15213 10439 8012,'0'-18'0,"-2"1"0,-1 6 0,1 0 0,-3 4 0,5 1 0,0 2 0,0 3 0,4 1 0,0 7 0,1 5 0,-1 3 0,-3-1 0,3 5 0,1 0 0,-1 4 0,1-1 0,-1-3 0,-3 1 0,3-5 0,1 0 0,-2-3 0,3-1 0,-3 1 0,-1-5 0,1 1 0,-1-6 0,3 3 0,-4-5 0,4 0 0,-5 0 0,4-5 0,0-2 0,5-3 0,-2-2 0,3-3 0,2 0 0,-1-6 0,1 2 0,0-2 0,4-2 0,-4 0 0,3 0 0,-3 5 0,-4 3 0,0 6 0,-4 2 0,1 4 0,-1-1 0,-1 4 0,4 4 0,-3 4 0,4 7 0,-5-1 0,5 5 0,0-1 0,3 1 0,-3 2 0,-1-2 0,0-1 0,0 1 0,2-1 0,-5 1 0,4-2 0,-5-6 0,5 0 0,-4 1 0,0-1 0,-3-3 0,3-1 0,2-4 0,5 2 0</inkml:trace>
  <inkml:trace contextRef="#ctx0" brushRef="#br0" timeOffset="78">15749 10427 7982,'2'-10'0,"1"2"0,4 3 0,4 5 0,1-3 0,-1-1 0,2 0 0,2 4 0,-2 0 0,2 0 0,3-4 0,1 0 0,1 1 0,-1 3 0,3-2 0,-3-2 0,-3 3 0,-1-3 0,2-1 0,-2 2 0,0-3 0,-3 3 0,-5 1 0,1-1 0,0-4 0,-2 6 0,-1-4 0</inkml:trace>
  <inkml:trace contextRef="#ctx0" brushRef="#br0" timeOffset="79">16252 9890 8097,'0'-12'0,"0"-3"0,1 2 0,3-2 0,-1 6 0,4 1 0,-3 6 0,4-2 0,-6 4 0,2 4 0,-2 4 0,2 12 0,-3 1 0,3 13 0,-1-1 0,1 9 0,-3 0 0,3 4 0,-3-1 0,-1 1 0,0-1 0,0-4 0,0 3 0,0-6 0,0-5 0,0-7 0,0-2 0,0-1 0,0-5-1,0-3 0,0-6-7,0-1 0,0-6 4,0 3 4,0-5 0,0 0 0</inkml:trace>
  <inkml:trace contextRef="#ctx0" brushRef="#br0" timeOffset="80">16423 10336 8054,'7'-5'0,"-2"4"0,0-5 0,-3 6 0,6 0 0,-6 0 0,3 6 0,-5 1 0,-3 8 0,-1 4 0,-5-1 0,1 1 0,-6 0 0,-1 4 0,0 2 0,4-2 0,-3 3 0,2-7 0,-2-2 0,7 3 0,1-7 0,3 3-1,1-4 0,4-1-2,1-4 0,4 2 0,4-5 1,1 0 0,-1-4 0,1 0 0,-1 0 0,2 0 0,2 0 0,-2 0 0,2 0 0,-3-4-1,0 0 3,4-5 0,-3 3 0,4-6 0</inkml:trace>
  <inkml:trace contextRef="#ctx0" brushRef="#br0" timeOffset="81">16629 9719 8072,'0'-24'0,"0"-3"0,0 8 0,0 3 0,0 1 0,5 7 0,2 4 0,0 3 0,0 1 0,-3 0 0,4 0 0,-1 6 0,5 6 0,-1 5 0,1 10 0,4 4 0,3 7 0,3 1 0,1 3 0,0 2 0,-1-2 0,1 3-156,0 0 0,-4-3 156,0 0 0,-9-1 0,2 0 0,-9 0 0,1-3 0,-2-1-7,-2 5 0,0-5-4,0 1 1,-6-3 0,-1 0 1,-1-5 0,-3 0 1,2-4 0,-6 0 1,-2-1-1,2-3 8,-5-4 0,6 0 0,-5-3 0,-2 4 0,0 3 0</inkml:trace>
  <inkml:trace contextRef="#ctx0" brushRef="#br0" timeOffset="82">17337 10130 8064,'5'12'0,"-4"2"0,3 5 0,-1 0 0,0 7 0,-1 4 0,1 0 0,-1 3 0,-2 1 0,4 4 0,-1 0 0,2 4 0,-1-4 0,-1 0 0,4-3 0,1-1 0,3 0 0,0-3 0,-4-1 0,3-4 0,-2 0 0,-2-6-5,2 0 0,-6-7-3,2 3 1,-2-4 1,-2 0 0,0-1-5,0 1 1,0-1 2,0 1 2,-6-1 2,0-5 2,-5-1 2,-1-5 0,6 0 0,-4-5 0,3-1 0</inkml:trace>
  <inkml:trace contextRef="#ctx0" brushRef="#br0" timeOffset="83">17291 10245 7986,'5'-18'0,"3"3"0,-1-2 0,5 2 0,1 0 0,6 3 0,3 1 0,1-1 0,0 5 0,4-1 0,-2 2 0,2-2 0,-2-1 0,6 5 0,-5 1 0,5 3 0,-6 0 0,2 0 0,-4 5 0,-4 2 0,-4 3 0,-7 2 0,-3 4 0,-5 3 0,-7 0 0,-4 4 0,-7-2 0,-9 5 0,-6-3 0,-5-4 0,0 3 0,4-3 0,5-3 0,2-1 0,7-3 0,1-5 0,9-1 0,-2-6 0,8 0 0,-1 0 0,5 0 0</inkml:trace>
  <inkml:trace contextRef="#ctx0" brushRef="#br0" timeOffset="84">17999 9388 8020,'0'-8'0,"0"1"0,-5 4 0,4-7 0,-4 10 0,5 0 0,0 6 0,0 10 0,0 1 0,0 6 0,0 6 0,0 6 0,0-4 0,0 7 0,0-5 0,0 6 0,1-8 0,3 0 0,-3-2 0,3 1 0,-3-2 0,-1-5 0,0-4 0,0 0 0,-4-5 0,1 1 0,-6-2 0,6-5 0,-4-1 0,4-4 0,-2 2 0,5-5 0</inkml:trace>
  <inkml:trace contextRef="#ctx0" brushRef="#br0" timeOffset="85">18079 9753 8020,'7'-5'0,"3"4"0,-8-8 0,6 5 0,-6 1 0,3 3 0,-5 0 0,-1 3 0,-3 1 0,-2 9 0,-5-2 0,-5 8 0,1 0 0,-4 3 0,4 1 0,0-2 0,3-2 0,6 2 0,2-6 0,-1 4 0,1-4 0,2 0 0,6-3 0,-2-5 0,6 1 0,-1-2 0,5 2 0,4-2 0,3-2 0,3-3 0,1 5 0,-1-6 0</inkml:trace>
  <inkml:trace contextRef="#ctx0" brushRef="#br0" timeOffset="86">18719 9685 8050,'5'-6'0,"-4"-5"0,4 5 0,-5 0 0,0 1 0,-1 5 0,-3 0 0,-2 1 0,-6 3 0,1 7 0,0 8 0,-6 4 0,-2 4 0,-3 7 0,0 8 0,3 3 0,0 5 0,5-3 0,-2 2 0,7-2 0,2-1 0,4 0 0,-1-1 0,3-4 0,1-3 0,1-2 0,3-2 0,3 0 0,4 0 0,2-4 0,2-4 0,-2-2 0,2-1 0,1 0 0,0 0 0,-1-5-1,-4-3 1,1-2-8,-1-2 0,1-1-6,-1-2 3,0 2 4,1-9 4,-6 9 3,-1-8 0,-5-2 0,0-7 0</inkml:trace>
  <inkml:trace contextRef="#ctx0" brushRef="#br0" timeOffset="87">18913 9982 7949,'0'-12'0,"0"1"0,0 0 0,1 0 0,3 4 0,-1 2 0,4 5 0,-3 5 0,4 2 0,-6 5 0,2 3 0,-2 0 0,2 8 0,-2 3 0,1 8 0,-1 1 0,-2 3 0,0-2 0,0 2 0,0 1 0,0-1 0,1-3 0,3-5 0,-2-8 0,6 1 0,-4-8 0,3 0 0,1-7 0,3-5 0,1 4 0,-1-1 0</inkml:trace>
  <inkml:trace contextRef="#ctx0" brushRef="#br0" timeOffset="88">19141 10245 7969,'12'0'0,"-1"-2"0,1-2 0,-1 2 0,0-6 0,5 6 0,-1-2 0,4-1 0,-4 1 0,4-4 0,-4 5 0,6-2 0,-2 1 0,-1 2 0,1-1 0,-4-2 0,4 1 0,-4 0 0,4 4 0,-5-1 0,1-3 0,-2-2 0,-2-6 0</inkml:trace>
  <inkml:trace contextRef="#ctx0" brushRef="#br0" timeOffset="89">19610 10050 7980,'0'17'0,"0"1"0,0 4 0,0 6 0,0 3 0,0 2 0,0 1 0,0 0 0,0 1 0,0 0 0,0 3 0,0-1 0,0 5 0,0-5 0,0 1 0,0-7 0,0 0 0,0-2 0,0 2 0,1-3 0,3-6 0,-3 0-5,3-3 1,1 1-6,-1-5 6,-1 1 0,-3-5-2,0 1 2,0-6 2,0-1 1,0-5 1,-5-5 0,-1-1 0,-5-6 0</inkml:trace>
  <inkml:trace contextRef="#ctx0" brushRef="#br0" timeOffset="90">19621 10210 7944,'0'-18'0,"0"3"0,0 1 0,0-1 0,5 2 0,3-2 0,7 6 0,4 2 0,0 0 0,4 0 0,-3-2 0,7 5 0,-2-1 0,2 1 0,-3 3 0,3-3 0,-5 8 0,-3 3 0,-1 0 0,-3 0 0,-3 5 0,-1 3 0,-1 2 0,-6-2 0,0-1 0,-4 5 0,-5-4 0,-3 4 0,-8 0 0,-7 4 0,-5 0 0,-6 0 0,-4-1 0,0 1 0,0-4 0,3 0 0,2-5 0,3 2 0,7-9 0,8-3 0,2-3 0,7-1 0,1-5 0,5-1 0</inkml:trace>
  <inkml:trace contextRef="#ctx0" brushRef="#br0" timeOffset="91">19987 9651 8032,'-6'-7'0,"5"-3"0,-3 5 0,8-3 0,-1 3 0,4 5 0,0 2 0,0 1 0,2 4 0,-5 4 0,5 6 0,-2 2 0,4 4 0,0 3 0,4 2 0,0 3 0,5 2 0,-5-3 0,1 3 0,-1 1 0,-2 1 0,2-1 0,-2-4 0,-1 1 0,-2-5-4,-3 5 0,0-4-4,-4 3 1,-1-3 0,2 3 0,-7-5 1,-1 2-1,-5-3 1,2-1 1,-7 4-1,-2-1 1,0-3 0,1-4 1,1-1 1,-5 1 0,4-2 1,-5-6 0,7 0 2,-3 1 0,4-1 0,0 1 0</inkml:trace>
  <inkml:trace contextRef="#ctx0" brushRef="#br0" timeOffset="92">20569 9434 7870,'0'-12'10,"0"1"0,-4 3 8,0 1-11,1-1 1,3-3 3,0-1-3,0 6-4,0-4-3,0 8 1,0-1-2,0 6 1,0 9-1,0 7 1,0 2-1,0 2 0,0 5 0,0 3 0,0 0 0,0 0 0,3 0 0,1-4 0,4 0 0,-4-4 0,3-4 0,-3 0 0,1-9 0,-1 1 0,-3-2 0,3 3 0,-1-6 0,0-2 0,-1-3 0,3-1 0,-5-1 0,0-3 0,0-2 0,0-6 0,0-1 0,0-2 0,1 3 0,3-4 0,-2-1 0,6-2 0,-4-3 0,3-1 0,-3 0 0,4 0 0,-1-3 0,5-1 0,-1 2 0,1 6 0,-1 2 0,0 6 0,2-1 0,2 1 0,-2 5 0,2 2 0,-2 4 0,-2 4 0,1 3 0,-1 8 0,1-1 0,-1 5 0,-3 2 0,-1 5 0,-4-1 0,1 1 0,1-2 0,-1-1 0,-1-4 0,-3 0 0,0-4 0,0 4 0,0-5 0,0 3 0,0-6 0,0-4 0,5 3 0,2-4 0</inkml:trace>
  <inkml:trace contextRef="#ctx0" brushRef="#br0" timeOffset="93">21014 9525 7974,'-3'-8'0,"-1"1"0,0 4 0,9-2 0,3 5 0,2 0 0,1 0 0,2 0 0,2 0 0,-1 0 0,5 0 0,-4 0 0,4 0 0,-1 0 0,1 0 0,-2 0 0,-6 0 0,6-5 0,-5 4 0,5-9 0,-6 3 0</inkml:trace>
  <inkml:trace contextRef="#ctx0" brushRef="#br0" timeOffset="94">21414 9285 7957,'0'-16'0,"0"3"0,0-2 0,1 2 0,3 2 0,-1 0 0,4 4 0,-4-3 0,2 8 0,-1 0 0,0 10 0,-1 2 0,-3 13 0,0-2 0,0 10 0,0 0 0,0 7 0,0-2 0,0 2 0,0-3 0,0 0 0,0-2 0,0-3 0,4-2 0,0-5 0,0 0 0,-4-5 0,0-3 0,0-8 0,5-2 0,-4-5 0,9-5 0,-3-1 0</inkml:trace>
  <inkml:trace contextRef="#ctx0" brushRef="#br0" timeOffset="95">21528 9594 7957,'2'-12'0,"1"1"0,-1 3 0,1 0 0,-1 5 0,-2-5 0,0 5 0,0-2 0,0 5 0,-4 5 0,0 3 0,-9 4 0,2 3 0,-3-1 0,3 5 0,-1 0 0,1 4 0,1-4 0,2 0 0,3-5 0,5 1 0,1 1 0,3 0 0,2-5 0,6-3 0,-1-5 0,1 5 0,0-5 0,4 0 0,-4-1 0,3-2 0,3-5 0,0-2 0</inkml:trace>
  <inkml:trace contextRef="#ctx0" brushRef="#br0" timeOffset="96">21734 9628 7927,'5'-8'0,"3"1"0,2 4 0,1-1 0,1 3 0,-1 1 0,-3 0 0,-1 0 0,-3 0 0,4 0 0,-1-1 0,5-3 0,-1 3 0,1-3 0,-1 3 0,0 1 0,1 0 0,-1-4 0,1 0 0,-6 0 0,4-1 0,-4-1 0</inkml:trace>
  <inkml:trace contextRef="#ctx0" brushRef="#br0" timeOffset="97">22145 9365 7913,'4'-18'0,"0"3"0,3-1 0,-3 0 0,4 5 0,-4 3 0,4 6 0,-6-3 0,3 14 0,-5 2 0,0 13 0,0 3 0,0 5 0,0 2 0,0 4 0,0 0 0,-4 4 0,0-4 0,0 0 0,4-4 0,0-1 0,0-2 0,0-5 0,0-7 0,0 2 0,0-6 0,2-4 0,1-3 0,-1-6 0,3 9 0,-10-10 0,-2 4 0</inkml:trace>
  <inkml:trace contextRef="#ctx0" brushRef="#br0" timeOffset="98">7332 12163 8128,'-5'-6'0,"4"1"0,-4 0 0,5 3 0,1-3 0,3 5 0,-2 0 0,6 0 0,3 0 0,5 0 0,3 0 0,-4 0 0,4 2 0,-4 1 0,9-1 0,-1 2 0,3-3 0,-4-1 0,1 0 0,0 0 0,4-1-2,-1-3 1,-3 1-1,-4-4 0,-4 3 1,4-4 1,-5 6 0,2-2 0,-5 1 0,-3-1 0,-2 3 0,-2-3 0,-3 3 0,4 1 0</inkml:trace>
  <inkml:trace contextRef="#ctx0" brushRef="#br0" timeOffset="99">7366 12357 8003,'16'-1'0,"-1"-3"0,6 3 0,2-3 0,0 2 0,4-2 0,-2 3 0,2-3 0,1-1 0,2 1 0,2 0 0,-5 4 0,3-1 0,-3-3 0,-1 3 0,-3-3 0,-5 3 0,4 1 0,-5 0 0</inkml:trace>
  <inkml:trace contextRef="#ctx0" brushRef="#br0" timeOffset="100">8668 12163 8092,'-6'0'0,"1"1"0,5 3 0,0 8 0,0 7 0,0 4 0,0 3 0,4 3 0,0 6 0,5 3 0,-2 0 0,3 5 0,2-1 0,-1-2 0,1 2 0,-2-1 0,-3 1 0,2 1 0,-5-5 0,4 0 0,-5-4 0,2 1-5,-1-1 1,-2-5-3,1-2 0,2-7 0,-1-1 1,0-5 0,-4 1 1,1-2 0,3-2 1,-3-3-3,3 0 1,-3-6 6,-1 8 0,-5-3 0,-1 4 0</inkml:trace>
  <inkml:trace contextRef="#ctx0" brushRef="#br0" timeOffset="101">8657 12346 7958,'4'-19'0,"0"0"0,5 5 0,-2-1 0,7 2 0,1 2 0,6 0 0,-2 4 0,2-3 0,2 2 0,0 2 0,0-2 0,0 6 0,-1-2 0,1 2 0,0 2 0,-1 0 0,-3 0 0,-2 6 0,-1 1 0,-5 3 0,1 2 0,-2-1 0,-6 1 0,-1 3 0,-3 0 0,-1 0 0,-3-3 0,-3 3 0,-9 0 0,-1 5 0,-6-1 0,-1 3 0,-3 1 0,3-2 0,-3-1 0,3-4 0,1-5 0,2 0 0,2-4 0,-3 3 0,4-3 0</inkml:trace>
  <inkml:trace contextRef="#ctx0" brushRef="#br0" timeOffset="102">9354 11672 8043,'0'-11'0,"0"-1"0,0 6 0,0 1 0,0 0 0,0 5 0,0 0 0,0 6 0,0 9 0,0 3 0,0 5 0,0 1 0,0 3 0,-2 2 0,-1 5 0,1 0 0,-1 1 0,1-5 0,2 1 0,4-3 0,0-2 0,1 1 0,-1-8 0,-2-3 0,6 0 0,-4-4 0,3 0 0,-4-5 0,1 1 0,-2-6 0,2 2 0,-3-2 0,4-2 0,-5 0 0</inkml:trace>
  <inkml:trace contextRef="#ctx0" brushRef="#br0" timeOffset="103">9525 11969 8043,'5'-6'0,"-4"1"0,4 5 0,-6 0 0,-3 0 0,-2 5 0,-5 2 0,-1 1 0,1 3 0,-1-2 0,1 6 0,-4 2 0,-1-2 0,2 4 0,7-4 0,-2 2 0,5-2 0,0-2 0,4 2 0,0-2 0,5-2 0,3 1 0,3-6 0,5-2 0,-2-3 0,5-1 0,-2 0 0,3 0 0,0-1 0,-5-3 0,2 1 0,-2-4 0,-3 3 0,4-4 0,-7 2 0,-2-2 0,1-2 0,3 4 0</inkml:trace>
  <inkml:trace contextRef="#ctx0" brushRef="#br0" timeOffset="104">9753 11992 7926,'-5'-6'0,"4"-5"0,-3 4 0,4 2 0,4 1 0,-3 3 0,8-1 0,-5-1 0,5 1 0,-1-2 0,2 2 0,1-2 0,1 3 0,-1-3 0,0-1 0,1 1 0,-1-1 0,1 1 0,3 3 0,0-3 0,-3-1 0,-5 1 0,1-5 0,3 3 0</inkml:trace>
  <inkml:trace contextRef="#ctx0" brushRef="#br0" timeOffset="105">10085 11729 7948,'0'-7'0,"0"-1"0,0 4 0,0-3 0,0 4 0,0-2 0,0 15 0,0 3 0,0 10 0,0 1 0,0 2 0,0 4 0,0 4 0,0-1 0,0-3 0,0 2 0,0-5 0,0 2 0,0-6 0,1 1 0,3-9 0,-3 0 0,3-3 0,2-1 0,0 1 0,6-1 0</inkml:trace>
  <inkml:trace contextRef="#ctx0" brushRef="#br0" timeOffset="106">10701 11581 7948,'5'-7'3,"-3"1"-1,2 2-1,-3 3 0,0-5 0,3 2 0,-3 3 0,4-5-1,-5 12 1,-4 0-1,1 5 0,-6 6 0,1 2 0,-2 2 0,-1 2 0,-1 5 0,1 3 0,3 3 0,0 4 0,1 3 0,-5 4 0,1 1 0,0 0 0,0-1 0,4 1 0,-2-2 0,5-2 0,0 1 0,4-4 0,0-1 0,0-4 0,2-4 0,1 1 0,0-6 0,5 2 0,-1-1 0,5-3 0,0 3 0,3-7 0,-2 1 0,2-1 0,-2 1 0,-1-4 0,-1-1 0,0-4 0,1 1 0,-1-1 0,-3-3 0,-1-1 0,1 1 0,2 0 0,-2-1 0,2-4 0,-9 2 0,6-5 0,-4 0 0,-1 0 0,3 0 0,-5 0 0,0 0 0</inkml:trace>
  <inkml:trace contextRef="#ctx0" brushRef="#br0" timeOffset="107">11421 12380 8009,'1'-7'0,"3"-1"0,-2 5 0,6 0 0,0 1 0,3 2 0,-3 0 0,-1 0 0,5-3 0,3-1 0,4-1 0,-4 1 0,6 1 0,-2-4 0,1 3 0,-1-4 0,1 6 0,-5-2 0,1-1 0,-5 1 0,1 0 0,-1 4 0,-5 0 0,4-5 0,-3-1 0</inkml:trace>
  <inkml:trace contextRef="#ctx0" brushRef="#br0" timeOffset="108">11889 12209 7987,'-6'-5'0,"6"4"0,1 6 0,4 7 0,-5 11 0,0 1 0,0 3 0,-1 2 0,-3 5 0,3 4 0,-3 1 0,-1 0 0,1-1 0,0-3-1,4 4 1,0 0-6,0-1 0,0-4-2,0-3 1,4-6-1,0 2 1,4-3 1,-5-1 0,6-6 0,-1-1 1,-2-4 1,2 0 0,-6-5-2,2 1 1,2-5 2,-4 2 2,3-5 1,-5-2 0,0-2 0,0-2 0,0-5 0,0-6 0,0-1 0</inkml:trace>
  <inkml:trace contextRef="#ctx0" brushRef="#br0" timeOffset="109">11878 12380 7928,'0'-18'0,"0"4"0,0 3 0,5 2 0,2-6 0,4 2 0,0 2 0,4 1 0,0 2 0,1-1 0,-5 5 0,4-3 0,1 3 0,0 0 0,-1 4 0,-1 0 0,5 0 0,-4 0 0,5 0 0,-7 1 0,3 3 0,-5 3 0,-3 4 0,-3 2 0,-5 2 0,0 3 0,0 5 0,-7-1 0,-4 1 0,-7 4 0,-8 0 0,0-1 0,-4-3 0,4-5 0,0-3 0,2 0 0,1-3 0,5 0 0,3-8 0,2 0 0,2-9 0,-1-1 0</inkml:trace>
  <inkml:trace contextRef="#ctx0" brushRef="#br0" timeOffset="110">12197 11638 7925,'0'-17'0,"0"5"0,0-4 0,0 4 0,0 0 0,4 5 0,0-1 0,0 6 0,-4-4 0,1 6 0,3 0 0,-3 6 0,3 1 0,2 8 0,2 4 0,3 7 0,5 0 0,1 6 0,6-1 0,0 2 0,0 1 0,-1 0 0,-3 0 0,1 3 0,-5-3 0,4 6 0,-4-10 0,1 5 0,-5-9 0,-1 5 0,-2-5 0,1 5 0,-6-5 0,1 5 0,-4-4 0,0 3 0,0-3 0,-4 3 0,1-3 0,-7 3-1,-2-3 1,-1-1-3,-6-3 1,4 0-2,-4 0 4,0-5 0,-4-2 0,0-4 0</inkml:trace>
  <inkml:trace contextRef="#ctx0" brushRef="#br0" timeOffset="111">10975 11980 8051,'7'-5'0,"-2"4"0,-5-4 0,0 5 0,5 0 0,-4 1 0,3 3 0,-1 2 0,0 6 0,-1 4 0,1 3 0,3 3 0,-3 1 0,5 0 0,-4 0 0,1 3 0,-1 1 0,-3 1 0,3-2 0,-2-1-5,2 1 1,-3-2-2,3-1 0,-3 0 0,-1 0 0,0-2 1,0-2 0,0-1 0,0-3 0,0-6-2,0 3 1,-5-3 3,4 2 1,-4-5 2,5-1 0,0-5 0,0 0 0</inkml:trace>
  <inkml:trace contextRef="#ctx0" brushRef="#br0" timeOffset="112">12711 11455 8019,'-5'-6'0,"0"-1"0,-2 4 0,0 1 0,4-1 0,1 1 0,-8 2 0,9 0 0,-4 7 0,5 4 0,0 6 0,0 5 0,1 1 0,3 0 0,-2 4 0,6-1 0,-5 1 0,0-4 0,2-2 0,-1-2 0,1 2 0,-1-6 0,-3 0 0,3-3 0,-3-1 0,-1 0 0,5-4 0,-3-2 0,7-6 0,-6-3 0,6-3 0,-1-4 0,-2-2 0,2-2 0,0 1 0,3-5 0,0 1 0,1-1 0,-5-2 0,1 2 0,0-3 0,3-1 0,0 4 0,1 0 0,-4 4 0,-1-4 0,1 9 0,3-2 0,-4 9 0,3-2 0,-5 7 0,2 6 0,2 3 0,-5 8 0,0 7 0,-4-4 0,4 4 0,-1-3 0,1 3 0,-4 1 0,2-4 0,1-4 0,-1-5 0,1 1 0,2-2 0,-1-2 0,5 0 0,-2-4 0,0 2 0,1-5 0,-1-1 0,5-3 0</inkml:trace>
  <inkml:trace contextRef="#ctx0" brushRef="#br0" timeOffset="113">13100 11649 7911,'11'-4'0,"1"1"0,-1-1 0,0 4 0,2-4 0,2 0 0,-2-1 0,2 1 0,2 2 0,-2-6 0,0 6 0,-3-2 0,-1-1 0,0 1 0,-3 0 0,0 4 0,-6-5 0,8-1 0,-3-6 0</inkml:trace>
  <inkml:trace contextRef="#ctx0" brushRef="#br0" timeOffset="114">13591 11318 7903,'-12'-11'4,"1"-1"1,5 1 5,2-1-6,3 1-2,1 0-2,0 4 1,0 3 0,0 8 0,0 4-1,0 7 0,0 3 0,0 5 0,1 5 0,3 2 0,-3 3 0,3 1 0,-2-3 0,2-1 0,-3-4 0,3 0 0,-1-3 0,0-4 0,-1 1 0,2-4 0,-2-2 0,2-7 0,-3 3 0,9-3 0,-8-1 0,8-1 0,-4-5 0</inkml:trace>
  <inkml:trace contextRef="#ctx0" brushRef="#br0" timeOffset="115">13705 11569 7931,'6'0'0,"-1"0"0,-5 0 0,-5 5 0,-2 3 0,0 2 0,0 2 0,-5 0 0,-3 4 0,0-4 0,4 3 0,0 2 0,4-2 0,-2 2 0,5-2 0,-4-2 0,5 2 0,-1-3 0,4 0 0,1-4 0,3-1 0,-2-1 0,6 2 0,0-2 0,3-2 0,1-2 0,-1 1 0,0-1 0,1-2 0,-1 0 0,1 0 0,-1-2 0,0-1 0,0 0 0,-4-5 0,3 1 0,-3-5 0</inkml:trace>
  <inkml:trace contextRef="#ctx0" brushRef="#br0" timeOffset="116">13865 11672 7972,'6'-5'0,"4"4"0,-3-4 0,4 5 0,1 0 0,-1 0 0,0-4 0,1 0 0,3 0 0,0 4 0,2-4 0,-2 1 0,-2-2 0,2 1 0,-2 3 0,-2-10 0,1 5 0,-1-5 0</inkml:trace>
  <inkml:trace contextRef="#ctx0" brushRef="#br0" timeOffset="117">14185 11432 7927,'0'-11'0,"0"-1"0,0 6 0,5 1 0,-4 10 0,3 3 0,-3 3 0,-1 4 0,0 3 0,0 5 0,0 1 0,0 3 0,0-2 0,0 6 0,0-5 0,0 5 0,0-6 0,0 2 0,0-3 0,0-1 0,0-6 0,0-1 0,4-4 0,0 0 0,0-5 0,-4 1 0,5-5 0,-4 2 0,4-5 0</inkml:trace>
  <inkml:trace contextRef="#ctx0" brushRef="#br0" timeOffset="118">14893 11295 8055,'0'-7'0,"0"-1"0,0 4 0,0-3 0,0-1 0,0-3 0,4 3 0,-1 0 0,6 1 0,-6-5 0,4 1 0,-4 5 0,7-5 0,-9 10 0,4-4 0,-5 5 0,0 0 0,0 5 0,-1-2 0,-3 4 0,3 2 0,-3 6 0,-1-1 0,1 5 0,-3 5 0,3 7 0,-5 2 0,2 1 0,-7 6 0,-2 1 0,-3 5 0,4 4 0,-5-3-196,1 2 0,-2-2 196,2-1 0,3-1 0,4 1 0,1-2 0,0-2 0,4 1 0,3-4 0,3 0 0,1-1 0,0-3 0,0 4 0,0-3 0,0 2 0,1-1 0,3 5 0,-1-5-3,4 1 1,1-3-5,3 0 1,1-6-1,-1-2 1,2-3-1,2-1 0,-1-1 0,5 1 1,0-4 0,4 0 0,-4-5 196,0 1 1,-1-2-197,1-1 0,1-5 1,-4 1 1,-1-2 0,-4 2 1,1 1 1,-1-6 1,-3 5 0,-1-4 0,-3 1 1,4-1 0,-6-3 0,3 4 0,0 0 0,-3-4 0,3 5 0,-5-6 0,0 0 0,0-6 0,0 0 0,0 0 0,0 1 0</inkml:trace>
  <inkml:trace contextRef="#ctx0" brushRef="#br0" timeOffset="119">15384 11546 8009,'0'-11'0,"0"5"0,0 1 0,0 5 0,0 5 0,0 2 0,0 9 0,0 3 0,0 3 0,0 5 0,0 2 0,0 6 0,0 4 0,0 3 0,0 2 0,0 2 0,1-4 0,3 0 0,-3-2 0,3 2 0,-3-3 0,-1-4 0,4-2 0,0-3 0,0-1 0,-4-2 0,1-4 0,3 0 0,-3-2 0,3-6 0,-3 1 0,-1-5 0,4 1 0,0-1 0,0 0 0,-4-3 0,0 0-1,0-6 1,0 3 0,0-5 0</inkml:trace>
  <inkml:trace contextRef="#ctx0" brushRef="#br0" timeOffset="120">15589 12175 7978,'6'-7'0,"-5"-3"0,9 4 0,-9-1 0,4 2 0,-5 5 0,-1 5 0,-3 3 0,-2 3 0,-6 5 0,-3-2 0,0 5 0,-5 1 0,1 7 0,-2-3 0,2 2 0,-1-5 0,5-2 0,3-5 0,5 1 0,4-2 0,-1-2 0,3 0 0,1 1 0,0-4 0,0-1 0,1-1 0,3 2 0,-1-2 0,4-2 0,1-2 0,3 1 0,1 2 0,-1-1 0,6 0 0,2-4 0,-1 0 0,1 0 0,0 0 0,3 0 0,0 4-3,-3 0 0,1-1-2,-4-3 1,-1 4-5,-4 0 1,1 0 0,-1 1 3,1-4 5,-1 4 0,-5-5 0,-1 0 0</inkml:trace>
  <inkml:trace contextRef="#ctx0" brushRef="#br0" timeOffset="121">16161 11524 7897,'-2'-8'0,"-2"0"0,3 6 0,-4-3 0,0 5 0,-1 5 0,-4 2 0,2 9 0,-2-2 0,2 5 0,-2 5 0,-1 6 0,-2 5 0,-2 3 0,1 7 0,-5 9 0,3 1-200,-3 3 1,2-5 199,-2 0 0,-2-3 0,6 3 0,0-6 0,3-1 0,2-2-22,3-6 1,2 0 21,5-4 0,5-4 0,2-4 0,3-3 0,2-4 0,-1-2 0,1-6 0,-1 0 0,1 1 0,-1-5 398,0 1-398,1 0 0,-1 2 22,1-3 0,-6 0-22,-2-3 0,1-2-5,-1 6-1,5-6 6,-3 3 0,5 0 0,1 2 0</inkml:trace>
  <inkml:trace contextRef="#ctx0" brushRef="#br0" timeOffset="122">16446 11741 7833,'-6'-7'11,"1"2"-10,5 5 1,0 5-2,0 3 1,-2 3-1,-1 5 1,1 1-1,-2 6 0,3 6 0,1 6 0,0-1 0,0 4 0,0 1 0,0-1 0,0 0 0,0-3 0,0-2 0,0-3 0,1 2 0,3-5 0,-2-1 0,1-3 0,2-1 0,-1-3 0,1 1 0,-1-5 0,-3 0 0,3-3 0,-1-5 0,1 1 0,-3-4 0,3 3 0,-3-4 0,-1 2 0,0-5 0,-5-5 0,-2-1 0</inkml:trace>
  <inkml:trace contextRef="#ctx0" brushRef="#br0" timeOffset="123">16720 12106 7983,'5'-6'0,"2"1"0,4 5 0,0 0 0,1 0 0,-1 0 0,1 0 0,-1 0 0,4-4-2,1 0 1,-1 0-2,-4 4 0,4 0 0,1 0 1,-1 0 0,-4 0 0,1-4 2,-1 1 0,-1-2 0,-2 1 0,2 3 0,-2-3 0,-3 2 0,5-3 0,-4-1 0</inkml:trace>
  <inkml:trace contextRef="#ctx0" brushRef="#br0" timeOffset="124">17131 11992 7884,'-11'0'0,"5"1"0,2 3 0,6 2 0,2 6 0,0 0 0,-4 4 0,4 1 0,-1 6 0,1 5 0,-4 3 0,2 3 0,1 4 0,-1-1 0,1 5 0,-1-4 0,-2 4 0,0-6 0,0 2 0,0-6 0,0-1 0,0-5 0,0 5 0,0-7 0,0-1 0,0-4 0,0-4 0,5-2-2,-4 3 0,4-4 1,-5-6 1,0-1 0,0-5 0,0-5 0,0 2 0,0-4 0,0-1 0,0-3 0,0-1 0</inkml:trace>
  <inkml:trace contextRef="#ctx0" brushRef="#br0" timeOffset="125">17131 12015 7836,'0'-12'0,"0"1"0,2-1 0,1 1 0,4 1 0,4 2 0,4-1 0,1 6 0,-1-5 0,-4 4 0,1-1 0,-1 1 0,4 3 0,1-3 0,0 3 0,-1 1 0,2 5 0,2 3 0,1 2 0,-5 1 0,2 2 0,-2 2 0,-6-1 0,2 5 0,-3 0 0,0 4 0,-3 1 0,-5 3 0,-5-2 0,-3 6 0,-7-5 0,-4 5 0,-2-6 0,2 2 0,-2-4 0,2-4 0,-2-3 0,2-4 0,3-2 0,5-3 0,-1-2 0,1-5 0,3 0 0,0 0 0,6-5 0,-8-1 0,8-11 0,-3 0 0</inkml:trace>
  <inkml:trace contextRef="#ctx0" brushRef="#br0" timeOffset="126">17542 11467 7903,'-11'-2'0,"0"-2"0,4 3 0,2-9 0,6 9 0,3-3 0,-2 3 0,4 1 0,-2 0 0,2 5 0,5 2 0,2 9 0,2 3 0,-1 2 0,5 2 0,-3 4 0,3-1 0,-2 6 0,2-1 0,3 2 0,-3 1 0,-1 0 0,1 0 0,-5 2 0,1 2 0,-2-3 0,-2 4 0,-1-4 0,-2-1 0,-3-3 0,-5-1 0,0-3-1,0 3 1,0 0-5,0 0 0,-1 2 0,-3-6 0,-2 1 0,-6-4 1,-3 0 0,0 0 1,-2-4 0,2 0 0,5-5 1,-5 1 1,8-4 0,-4-3 1,2-3 0,-3 0 0,1 1 0</inkml:trace>
  <inkml:trace contextRef="#ctx0" brushRef="#br0" timeOffset="127">19176 11409 8050,'6'-5'0,"-1"4"0,-5-4 0,0 4 0,0-3 0,0 3 0,0-4 0,0 5 0,-5 0 0,4 0 0,-9 0 0,7 0 0,-5 0 0,5 5 0,-5 2 0,4 3 0,-3 2 0,0 4 0,0 3 0,-4 8 0,4 4 0,0 3 0,0 4 0,3-3 0,-4 3 0,6-2 0,-2-2 0,3 0 0,1 1 0,0-1 0,0 0 0,4-3 0,-1-1 0,6-4 0,-1 0 0,2-2-3,2-1 0,-1 0-3,0 0 0,-3-5 1,0-3 0,-1-2 0,5-2 0,-1 3 0,0-3 1,-3 3 0,0-6 0,-2 2 0,2 1 0,2 0 0,-3-4 0,0 3 0,0-2 0,-3-2 0,4 2 1,-4-4-4,3 3 4,-4-4 0,2 3 1,-5-2 0,1-3-1,3 3 1,-3-3 1,4-1 1,-5 0 0,0-5 0,0 4 0,0-9 0,0 7 0,0-4 0,0 4 0,0-7 0,5 4 0,2-6 0</inkml:trace>
  <inkml:trace contextRef="#ctx0" brushRef="#br0" timeOffset="128">19473 11946 7868,'0'-7'0,"0"-1"0,0 0 0,-6-3 0,5 0 0,-3-1 0,3 5 0,1-1 0,0 5 0,0-7 0,0 9 0,0-3 0,0 8 0,0 7 0,0 8 0,1 3 0,3 1 0,-1 1 0,4 3 0,-3-2 0,4 5 0,-4-4 0,3 0 0,-4-3 0,1-4 0,2 2 0,2-6 0,-3 0 0,-2-4 0,2-3 0,-1 0 0,0-6 0,-3 3 0,3-5 0,-3 0 0,5 0 0,-5-5 0,3-2 0,-2-4 0,6 0 0,-2 0 0,2-1 0,1 0 0,-6-4 0,6 0 0,-1-3 0,1-3 0,-2 3 0,4-1 0,-4 1 0,3-1 0,2 4 0,-2 1 0,-3 4 0,4 0 0,-4 4 0,0 2 0,0 5 0,0 5 0,0 2 0,2 5 0,-5 3 0,1 3 0,-1 5 0,-3 1 0,3 3 0,-2-3 0,2 2 0,-3-2 0,3-1 0,-1-4 0,1 0 0,-3-9 0,3 2 0,2-3 0,0-3 0,6-1 0,-1-5 0,1 0 0,-1 0 0</inkml:trace>
  <inkml:trace contextRef="#ctx0" brushRef="#br0" timeOffset="129">19952 12026 7857,'0'-7'0,"0"-1"0,0 5 0,2-2 0,1 5 0,4-5 0,4 4 0,1-4 0,-1 5 0,0 0 0,5-4 0,-1 0 0,1 0 0,0 4 0,-3 0 0,7 0 0,-7-3 0,3-1 0,-4 0 0,0 4 0,-1 0 0,1 0 0,-1-1 0,1-3 0,-5 3 0,1-3 0,-4 3 0,3 1 0,-4-5 0,2-2 0</inkml:trace>
  <inkml:trace contextRef="#ctx0" brushRef="#br0" timeOffset="130">20398 11569 7965,'0'-23'0,"1"6"0,3 1 0,-2 1 0,6 4 0,-6-3 0,4 13 0,-6-4 0,0 5 0,0 6 0,0 5 0,0 11 0,0 8 0,3 3 0,1 2 0,0 4 0,-4 3 0,1-2 0,3 2 0,-3-1 0,3 1 0,-3-7 0,-1-4 0,0-2 0,0 1 0,4-3 0,0-8 0,0 1 0,-4-4 0,0-1 0,0-4 0,5-4 0,-4-2 0,4-5 0,0-10 0,2-3 0</inkml:trace>
  <inkml:trace contextRef="#ctx0" brushRef="#br0" timeOffset="131">20558 11935 7965,'0'-7'0,"5"2"0,-4 0 0,9 4 0,-7-8 0,4 5 0,-4 1 0,2 3 0,-5 5 0,0 6 0,-5 2 0,-2 4 0,-4-1 0,0 1 0,-1 6 0,1 0 0,-1 0 0,-3 0 0,0 0 0,0-2 0,3-2 0,5 2 0,-1-6 0,5 4 0,0-4 0,1 0 0,2-3 0,2-5 0,1 1 0,5-5 0,7 0 0,-2-1-3,2-2-1,3 0 1,-5 0 1,8 0 0,-4-4-1,2 0 1,-3-5 1,1 3 1,-5-6 0,5 1 0,-6-1 0,1 1 0</inkml:trace>
  <inkml:trace contextRef="#ctx0" brushRef="#br0" timeOffset="132">20786 11364 7975,'0'-12'0,"0"1"0,4-4 0,0-1 0,1 5 0,-2 3 0,-1 1 0,4 0 0,-2 4 0,-3 1 0,6 9 0,-4 4 0,0 7 0,4 9 0,5 3 0,3 8 0,5-1 0,-1 5 0,-1-2 0,1 2 0,-1 3 0,1-3 0,1-3 0,-4-1 0,-1 1 0,-4-1 0,-1 0-1,-2-3 1,1-1-7,-5 0 0,-1-1 0,-3-2 0,-1 0 1,-3-4 0,-1 4 1,-2-5 1,-3 1 0,2-4 0,-3-1 4,-5 1 0,4 0 0,-5 0 0</inkml:trace>
  <inkml:trace contextRef="#ctx0" brushRef="#br0" timeOffset="133">21471 11843 7784,'-6'-6'0,"-3"-4"0,5 2 0,-1-2 0,1-1 0,3 3 0,-3 1 0,3 3 0,1-4 0,0 4 0,0-3 0,0 4 0,0-2 0,0 15 0,0 8 0,0 12 0,0 5 0,0 3 0,4 6 0,0 6 0,-1-1-109,-3-3 1,4-4 108,0 0 0,5-6 0,-2 2 0,0 2 0,0-2 0,1-4 0,3-3 0,-3-6 0,0 2 0,-6-5 0,2-2 0,1-3 0,-1-1 0,0-8 0,-4 4 0,0-3 217,0 2-217,-5-5 0,-2 0 0,-4-6 0,5 0 0,-5-6 0,5 0 0,-5-5 0</inkml:trace>
  <inkml:trace contextRef="#ctx0" brushRef="#br0" timeOffset="134">21403 11832 7784,'11'-18'0,"1"0"0,-1 3 0,2 3 0,2-4 0,3 4 0,4 0 0,1 1 0,0-1 0,0 6 0,0-4 0,0 5 0,0-3 0,-4 3 2,0 5 0,0-4 3,3 1 1,0 0-2,-3 7 0,1-2-2,-4 6 0,-2 0-1,-7 3 0,2 0-1,-5 1 0,0 4 0,-4 3 0,-7-1 0,-4 1 0,-2 1 0,-6 7 0,-1-7 0,-7 3 0,3-4 0,-3 0 0,3-2 0,2-6 0,3-1 0,-1-2 0,7 1 0,-3-5 0,-1-1 0,-1-3 0</inkml:trace>
  <inkml:trace contextRef="#ctx0" brushRef="#br0" timeOffset="135">22008 10964 7899,'0'-11'0,"0"-1"0,0 1 0,1 1 0,3 2 0,2 3 0,6 5 0,-5 0 0,1 0 0,-5 0 0,7 5 0,-4 6 0,6 8 0,-1 3 0,0 1 0,2 5 0,2 2 0,3 3 0,5 2 0,0-1 0,0 0 0,-2 4 0,-2 0 0,3 2 0,-3-2 0,-3-3 0,0 3 0,-4 0 0,0-3 0,-1 5 0,0-6 0,-4 2 0,-3-6 0,-3 3 0,-1-2 0,-1-2 0,-3 1 0,-3 0 0,-4 0 0,-2 2 0,-2-6 0,-3 1 0,-4-4 0,-1 0 0,0 0 0,0-6 0,0 5 0,2-9 0,2 2 0,-3-7 0,9 2 0,-3-5 0,4 2 0,1-2 0,0-5 0,-1 0 0,1 0 0</inkml:trace>
  <inkml:trace contextRef="#ctx0" brushRef="#br0" timeOffset="136">22910 11958 7899,'-6'0'0,"1"0"0,5 0 0,0 5 0,0-3 0,0 6 0,0-4 0,0 3 0,0-4 0,0 7 0,0-9 0,-5 4 0,-2-5 0</inkml:trace>
  <inkml:trace contextRef="#ctx0" brushRef="#br0" timeOffset="137">18159 12060 7902,'-6'0'0,"1"0"0,5 0 0,5 0 0,1 0 0,7 0 0,2 0 0,-1 0 0,5 0 0,0 0 0,4 0 0,-4-3 0,0-1 0,4 0 0,4 4 0,0-4 0,0 0 0,1-3 0,2 3 0,2-1 0,-5 1 0,-1 3 0,-3-3 0,-5-2 0,-6 4 0,-2-3 0,-10 5 0,0 0 0,-10 0 0,-10 0 0,-2 4 0,-5 0 0,3 5 0,-4-3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01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5219 14208 7855,'0'-7'-474,"-1"-2"409,-3 6 9,3-6 167,-4 7 0,1-4 265,0 2-241,-5 3 1,7-8 185,-6 5-181,6 0 0,-7 3 332,5-3-154,0 3-174,-1-9 1,3 9-45,-6-3 1,4 3-121,-3 1 1,-1 0 23,-3 0 0,-1 3 107,1 1 1,-5 5-124,1-1 1,0 2 98,4 1 1,-2 2-77,-2 2 1,2-2 36,-2 2 0,3 3-34,5 1 0,-3-1-6,2 1 0,3 0 7,1 4 0,3-3-91,1 3 1,0-4 73,0 4 0,4-1-77,-1-2 0,6 0 80,-1-1 1,3 1-145,5-5 0,-2 2 72,5-2 1,0-3-117,3-1 1,9-1 127,-1-6 1,10 0-17,-6-4 0,3 0 52,-3 0 0,4-2 3,0-1 1,-1-4 23,-7-4 1,2-6-55,-5-2 1,3 2 186,-3-2 0,0-1-38,-5-2 0,1-1 63,0 0 1,-3-4-20,-4 1 0,-2-1 100,-11 4 1,0-3-174,-7-1 0,-7-1 15,-8 1 1,-4 3-132,-4-2 1,-3 5 72,-8 2 1,1 5-96,-5-1 1,0 2 113,-4 2 0,2 5-384,2 2 0,0 4-28,8 4 1,2 2-163,9 5 0,6 5 528,1-1 0,4 5 0,0-2 0</inkml:trace>
  <inkml:trace contextRef="#ctx0" brushRef="#br0" timeOffset="1">6932 14059 7871,'7'0'-484,"-2"0"1,-5-1 1350,0-3-318,0 3 125,0-4-338,0 5-178,-5 0 1,4 5 1,-8 1-154,5 6 1,-4 3 30,4 0 93,-4 5 0,5 2-180,-5 4 0,2 2 46,-2-1 1,-2-3-115,3 3 0,2-1 30,1-3 0,-1 5-76,1-9 1,0 4 42,4-8 1,0 2-6,0-2 0,0-6 17,0 2-24,0-2 16,0 3 0,1-5-311,3 1-520,-3-6 474,5 3 474,-6-10 0,5-1 0,1-5 0</inkml:trace>
  <inkml:trace contextRef="#ctx0" brushRef="#br0" timeOffset="2">6910 14071 7491,'6'-13'-267,"-2"-2"1,1-2 1033,-1-2-276,-1-3-200,3 10 1,-1-5 260,2 6-36,-2-1 207,-5 6-532,5 1 1,-3 6-92,1 3 1,4 8 71,0 7 0,0 2-152,0 2 1,1 7 55,3 1 1,2 4 11,2-4 1,-2 2-186,2 1 0,2-3 30,-2-1 1,5-5-133,-1 2 1,-1-4 38,1-4 1,-5 1-91,1-5 1,2-1 169,-2-6 43,0 2 1,-3-9-54,-1 3 1,-3-1-69,-1 1-293,-4-3 214,2 4-231,-5-5 0,-1 0 137,-3 0 0,-2 0 331,-6 0 0,1 0 0,-1 0 0</inkml:trace>
  <inkml:trace contextRef="#ctx0" brushRef="#br0" timeOffset="3">6887 14356 7875,'0'-11'76,"0"3"220,0 0-28,0 6 0,5-3-135,2 5 1,0-4 2,0 0 0,5 0-98,3 4 1,2-1 29,-2-3 0,4 2-124,7-6 0,-1 4-22,1-3 1,-2 3-299,-1-4 0,0 6 114,0-2 0,-5-1-291,-3 1 553,-2 0 0,3-1 0,2-1 0</inkml:trace>
  <inkml:trace contextRef="#ctx0" brushRef="#br0" timeOffset="4">7401 14013 7969,'11'-6'0,"-3"-4"70,-1 2 0,-4 2 128,1-2 1,-3 5 121,-1-5-29,0 5 501,0-2-231,0 5-427,-5 5 0,4 3 46,-3 7 0,1 3-130,-1 5 1,3 0 49,-3 0 1,3 3-105,1 1 1,0 3 0,0-3 1,4 0-154,0-5 0,3 0-28,-3-3 0,4 1 82,-4-4 1,4-5-10,0-3 1,-2-5 45,2 5 1,-4-5-488,3 0 235,-4-1 1,3-2-344,-2 0 357,-3 0 303,5 0 0,-6 0 0</inkml:trace>
  <inkml:trace contextRef="#ctx0" brushRef="#br0" timeOffset="5">7264 13979 7917,'5'-11'7,"1"4"1,7-7 166,2 3-152,3-3 0,10 4 255,2 2 0,8-2-49,4 3 1,1-2 195,-1 1 0,0-1-84,-8 5 0,3-3-640,-6 3 0,-7 0-210,-2 4 1,-6 1 509,-1 3 0,3 3 0,-1 4 0</inkml:trace>
  <inkml:trace contextRef="#ctx0" brushRef="#br0" timeOffset="6">8748 14059 7930,'0'-8'-94,"0"1"156,-5 4 245,4-2-48,-4 0 0,4 4 263,-3-3-262,3 3 1,-4 2 266,5 3-362,0 2 0,-4 7 118,0 2 0,0 4-64,4 8 1,1 3-166,3 8 1,-1-1 137,4 5 0,-3-4-237,4 4 1,-1-5 65,5 1 1,-1-4-57,1-3 1,3-2-124,0-3 0,0-5-70,-3 2 0,-5-4 97,1 0 0,-2-3 61,2-4 1,-3-1-315,-5 0 166,0 1-665,0-1 316,0 1-150,-5-6 0,-1-1 717,-6-5 0,1 0 0,-1 0 0</inkml:trace>
  <inkml:trace contextRef="#ctx0" brushRef="#br0" timeOffset="7">8714 14173 7921,'0'-23'11,"5"2"159,3 2 0,2-3 9,1 3 1,6-1-106,2 1 1,2-1 117,2 4-28,0 6 0,0 0-85,0 2 1,4 3-19,-1 2 0,0-3-162,-7 3 0,-2-1 107,-1 4 1,-8 5-275,4 3 0,-8 3 86,-1 4 1,-1-1-39,-2 5 1,-7-1 119,-4 1 1,-2 3 57,-6-3 0,0-2-30,-4 2 1,1-1 5,-1 1 0,1-2-125,3-6 0,3-1-21,4-2-285,1 2 497,4-9 0,2 4 0,5-5 0</inkml:trace>
  <inkml:trace contextRef="#ctx0" brushRef="#br0" timeOffset="8">9308 13979 7946,'-6'0'-912,"1"0"1203,5 0-151,0-5 74,0 4-113,0-4 1,1 5-96,3 0 1,2-2 84,5-1 0,6 1-158,2-1 0,3-3 40,0 3 0,1-6-44,0 1 1,0 2-141,0-2 1,0 4 59,-1-3 1,-4 4-414,-3-1 564,-2 3 0,-1-4 0,-1-1 0</inkml:trace>
  <inkml:trace contextRef="#ctx0" brushRef="#br0" timeOffset="9">9262 14082 7946,'2'6'407,"1"-2"-274,4-3 1,5-1 0,5 0 185,6 0-147,0 0-103,5 0 0,-2-1 29,1-3 0,-1 3-13,-3-3 1,1-1-2,3 1 0,-4-3-98,0 3 1,-2-4-232,-5 4 1,3 1-1099,-4 3 1343,0-5 0,2-2 0,0-4 0</inkml:trace>
  <inkml:trace contextRef="#ctx0" brushRef="#br0" timeOffset="10">9925 13968 7959,'-10'-2'0,"2"-1"0,3 1 0,5-3 0,-1 7 0,-3 1 0,1 4 0,-4 4 0,0 2 391,0 2 1,-2 2 534,5 2 1,0 2-692,4-2 0,0 3-179,0 1 1,1-1-67,3 1 1,4-1-221,7-3 0,-1 0 19,5-8 235,5 3 1,2-12-131,4 1 0,1-3 73,3-3 0,0-4-198,0-4 0,2-6 47,2-2 1,-3-2 139,4-2 1,-9 0-31,-3 0 0,-5-1 234,-3-3 0,-2 3-19,-6-2 1,-4-2-174,-3 1 1,-10-1-204,-5 2 1,-7 3 89,-8 0 0,-5 1-100,-7 7 1,-5 1 124,-3 6 1,-6 3-125,7 5 1,1 2 28,6 1 1,0 4 59,4 4 1,2 1-90,9-1 0,6 4 244,1 1 0,4 9 0,0-1 0</inkml:trace>
  <inkml:trace contextRef="#ctx0" brushRef="#br0" timeOffset="11">10587 14219 10364,'17'0'561,"-5"0"0,4 3-498,-9 4 0,-2 1 0,-5 8 96,0 1 0,0 2-8,0 7 1,-5 0-478,-2 4 1,-4-3 89,0 3-1685,0-4 885,-1 2 1036,1-11 0,-6 10 0,-1-3 0</inkml:trace>
  <inkml:trace contextRef="#ctx0" brushRef="#br0" timeOffset="12">11250 14048 7831,'0'-12'-363,"0"1"1,0-1 351,0 1 0,0 0 419,0-1 0,0 5 178,0-1 87,0 0-460,5 2 69,-4 1 106,4 5-269,-5 0-64,0 10 0,0-1 26,0 10 1,0 5 102,0 7 0,4 2-193,0 1 0,1 4 50,-2 0 1,0 1-152,5-1 1,-1-2 45,5 2 0,-1-8-120,0-3 1,0-3 49,-4-1 0,2-1 102,-5-3 0,5 1 13,-2-5 0,-1 0-11,-3-3 1,-1-5-517,-2 1 146,0 0-618,0 3 1018,-5-5 0,-2-1 0,-4-5 0</inkml:trace>
  <inkml:trace contextRef="#ctx0" brushRef="#br0" timeOffset="13">11181 14002 7913,'0'-13'458,"0"-2"-174,5 2 0,7-3-71,7 4 1,3 1-28,5 0 0,-2 3 18,6 0 0,-4 2 22,3-2 0,0 0-245,5 4 53,-1 0 0,-4 0-46,1 0 0,-6 2 112,2 6 0,-4-2-340,-4 6 0,-3-1 66,-4 5 1,-6-1-130,-2 1 1,-4 0 96,-4 4 0,-4-4 106,-7 3 1,-4 2 16,-7-2 0,-2 4-17,-3-4 0,-1 4-5,6-3 1,-3-2 45,6-7 1,-1 2-428,8-5 96,1 0-197,4-4 587,4 0 0,7 0 0,7 0 0</inkml:trace>
  <inkml:trace contextRef="#ctx0" brushRef="#br0" timeOffset="14">11809 13911 7955,'12'-11'-99,"-1"4"65,0-3 0,1 7 177,-1-4 0,1 4-54,-1-1 53,1 3 0,-1-3 351,0 0-224,1 1-228,-1 3 1,1 0 39,-1 0 0,4-2 10,1-2 0,-1 3-230,-4-3 0,2 3-121,2 1 1,-6-4 24,2 0 0,-2 1-281,3 3 0,-5 0 516,1 0 0,-6-5 0,4-2 0</inkml:trace>
  <inkml:trace contextRef="#ctx0" brushRef="#br0" timeOffset="15">11821 14002 7955,'0'6'-67,"0"4"1,5-8-187,2 2 496,3 2-175,2-5 16,-1 4-27,1-5 0,0 0 22,4 0 1,1 0 34,6 0-299,0 0 250,0 0-1,0-5-130,0 4 1,-1-9-299,1 2 185,-5 3 213,4-5-34,-10 9 0,10-15 0,-4 4 0</inkml:trace>
  <inkml:trace contextRef="#ctx0" brushRef="#br0" timeOffset="16">12506 13625 7911,'4'-11'34,"-1"-1"-3,6-4 1,-6 7 60,4-3-23,-4 9 396,7-2 36,-9 5 1,5 1-33,-6 3-13,-6 7 0,4 7-57,-6 5 0,6 8-172,-2 4 0,-1 3-40,1 0 1,0-3 43,4 3 1,0 2-274,0-2 1,2 0 116,1-4 1,0-1-191,4-2 0,0 0 95,0-4 0,4-4-689,-4-4 1,3-5 3,2 1 0,-5-6 705,1-1 0,0-1 0,3 5 0</inkml:trace>
  <inkml:trace contextRef="#ctx0" brushRef="#br0" timeOffset="17">13317 14196 7814,'0'-11'2109,"0"-1"-1560,5 1 0,1 5-46,6 2 0,-5 4 48,1 4 1,-4 3-228,3 8 1,0 3 38,0 5 1,-2 1-321,-5 3 0,0 2-267,0 5 1,-5 0-138,-2 1 1,-4-6-434,0-2 1,0-3-525,-1-2 1318,1 1 0,-6 5 0,-1 1 0</inkml:trace>
  <inkml:trace contextRef="#ctx0" brushRef="#br0" timeOffset="18">14824 13774 7840,'0'-12'-43,"0"5"173,0-1 0,0 4 253,0-4-224,0 6 0,0-4 412,0 2-164,0 3 0,0-3 48,0 8-106,0 2-175,0 10 1,0 2 151,0 5-109,-5 5-100,4 1 0,-4 7-25,5 2 0,0 2 71,0 6 0,0-4-17,0 0 1,5-4-112,3 4 0,2-7-200,1-1 0,1 1-225,-1-5 292,0-2 1,1-1-64,-1-8 1,-1 1 78,-2-5-29,2 1 0,-7-1-128,4 0 0,-4-4-130,1-3 90,-3 0 1,-2 2-817,-3-3 510,3-2 288,-10 1 0,9-5-775,-6 3 529,1-3 543,-5-6 0,1 2 0,-1-4 0,-4-6 0,-2-5 0</inkml:trace>
  <inkml:trace contextRef="#ctx0" brushRef="#br0" timeOffset="19">14733 13865 7864,'6'-18'0,"4"-2"119,-2 5 1,6-4 597,1 3-487,6 1 1,-5 5 26,3 2 1,6-2-54,-2 3 0,8 0 27,-1 0 0,3 4-82,1-1 1,5 3-129,-1 1 1,-2 1-232,-5 3 112,-3 2 89,-5 6 0,-7 6-203,-4 4 113,-6 1 1,-7 9-617,-3-5 494,-13-1 1,-3 1-14,-10 0 1,-6 1 18,-6-2 0,0-5 131,-3 1 1,6-3 1,-2 0 0,4 0 56,3-7-77,4 2 33,8-13 1,5 4-120,6-5 146,4 0-98,2 0 0,6-5-116,3-3 1,8-2 57,7-1 199,12-6 0,0 0 0,8-6 0</inkml:trace>
  <inkml:trace contextRef="#ctx0" brushRef="#br0" timeOffset="20">15452 13831 7926,'7'-12'-257,"3"5"-11,-2-1 1,-2 4 316,1-3 0,-3 4 639,4-1-116,0 3-75,3-4-270,0 4 0,1-4-7,-1 5 1,1 0-136,-1 0 0,4 0 69,1 0 0,0 0-455,-1 0 0,-2 0 204,2 0 0,-1 0-600,1 0 0,-6 0 697,3 0 0,-3 0 0,2 0 0</inkml:trace>
  <inkml:trace contextRef="#ctx0" brushRef="#br0" timeOffset="21">15395 14002 7875,'0'11'540,"2"-4"-362,1-3 0,5-3-1,7-1 1,-1 0-26,5 0 0,0 0-111,4 0 0,4-4 12,-1 0 0,6-5-259,-1 2 0,0 0-593,0 0 445,2 4 2,-14-7 0,6 8-748,-10-6 1100,6 5 0,-9-7 0,5 4 0</inkml:trace>
  <inkml:trace contextRef="#ctx0" brushRef="#br0" timeOffset="22">16161 13431 8850,'1'-6'499,"3"2"0,1 8-319,2 3 1,3 8-65,-2 4 0,-2-1 85,2 1 1,-4 2-1,3 5 1,-3-2-23,4 3-118,-6 2 0,7-3-180,-5 4 1,4-6 39,-4-1 1,1 0-637,-2-4 519,-1-3 1,3 1-601,-5-6-554,5 1 246,-4-1 1104,4-5 0,-10 0 0,-1-6 0</inkml:trace>
  <inkml:trace contextRef="#ctx0" brushRef="#br0" timeOffset="23">16389 13694 7943,'11'-5'561,"1"-1"-366,-1-1 1,-3 2 620,-1 5-439,-4 0-235,7 0 0,-9 1-69,3 3 1,-8 2 72,-3 6 1,-8 0-306,-4 4 1,-3-3 124,-1 7 0,-4-1-285,1 3 0,-5 0 157,5-3 0,3 3-111,4-3 0,5-3 79,-1-1 0,6-2-13,1-2 1,6 1-13,-2-1 380,3-4-110,6 3 1,1-9-6,5 3 1,6 1-64,2-1 1,-1 0 118,1-4 1,0 0 16,4 0-205,-6 0 1,4 0-140,-6 0 1,4 0 26,-4 0 1,0 0 197,-3 0 0,4 0 0,2 0 0</inkml:trace>
  <inkml:trace contextRef="#ctx0" brushRef="#br0" timeOffset="24">16789 13625 7895,'6'-11'1476,"-1"4"-1246,-5-3 1,-1 14-161,-3 0 0,-2 6 254,-6 5-279,1 3 0,-1 10 119,1 2 1,-6 3-71,-2 2 0,-2 4-133,-2 3 0,0-2 43,0 2 0,1-4-105,-1 4 0,1-5 145,3 1 1,-1 0-378,5-4 1,-1-2 165,5-9 0,3-1-305,1-3 1,4-3-391,-1-4-195,3-1 1057,1 0 0,5 1 0,1-1 0</inkml:trace>
  <inkml:trace contextRef="#ctx0" brushRef="#br0" timeOffset="25">16674 14093 7818,'0'-6'0,"2"0"461,2 2 0,-3 3-367,9-10 1,-8 10 2,6-3 80,-5 3 1,2 6 0,-5 3 0,0 3 32,0 4 1,0-1-27,0 5 1,0 0-119,0 4 1,-2-4 118,-1 0 0,1-5-482,-1 2 65,1-4 29,2 0-111,0-1 265,0-5 0,2 0-19,1-6 84,-1 0 1,8-2-2,-3-2 0,4-2 16,0-5 0,0-1 20,1 1 1,-1-4 151,1-1 12,-1-4-131,1 7 1,0-7 33,3 5 1,-2-4-109,2 4 0,2-3-4,-2 6 1,-1-2 76,-6 7 0,2 2-10,-3 1 1,0 3 108,0 1 0,-3 5-110,4 2 1,-6 9 183,2 3-208,2 2 1,-4 2 262,2 0-240,-3 5 1,-1-3-100,0 6 1,0-6-196,0 2 0,1-3-92,3-1 0,-3-6-425,3-1 1,-1-5-844,0-3 1583,-1 2 0,8-9 0,-4 4 0</inkml:trace>
  <inkml:trace contextRef="#ctx0" brushRef="#br1" timeOffset="26">9605 12940 7955,'0'-12'-715,"0"1"999,0 0 1,-1 4 19,-3 3 1,3 2 247,-3-2-170,3 3 20,-5-4-268,5 5 12,-4 0 0,5 1 24,0 3 0,0 2 42,0 6 1,0 4-104,0 3 0,4 4 67,0 4 1,5 3-99,-2 8 0,0-1 41,0 5 0,-3-4-138,4 4 1,-1-2 67,5 2 1,-1-1-63,0-3 1,1-8-103,-1 1 1,-3-2 46,0-2 1,-1-6-19,5-6 0,-2 2 95,-3-2 1,0-3 54,-4-5-68,-1 1-388,3 3-88,-5-4-146,0-2-279,-5-5 0,2-2-1,-4-1 906,4-4 0,-7-4 0,4-1 0</inkml:trace>
  <inkml:trace contextRef="#ctx0" brushRef="#br1" timeOffset="27">9651 12826 7965,'0'-12'95,"0"1"336,0-1 40,0 1 57,0 5-336,0 1-96,0 5 1,-5 1-76,-3 3 1,-1 2 120,1 5 0,-6 6-278,3 2 0,-3 2 110,3 2 1,-1 0-61,1 0 0,-1 0-2,1 0 0,3-2-35,1-2 1,3-2 52,-4-6 0,5 1 13,-5-1 43,5-5 14,-2-1 0,5-5 0,0-1 0,0-3 0,4-2-14,0-5 1,4-5-27,-5 1 1,6-5-6,-1 1 0,-2-1 35,2 0 0,-2-1-4,2 2 1,1-3 68,-6-1 0,1 2-68,-4 2 1,4-1 139,0 4 0,0 1-125,-4 4 0,0 3 446,0 0-91,0 6 150,0-3-341,0 5 1,1 5-45,3 3 1,-2 3 106,6 4 1,0-2-106,3 2 1,2 2-60,2-2 0,-1 0 64,5-4 1,-5 1-238,1-1 1,-2-3 61,-2 0 1,1-2-702,-1 2 0,-1 2 747,-2-3 0,2-2 0,-4 0 0</inkml:trace>
  <inkml:trace contextRef="#ctx0" brushRef="#br1" timeOffset="28">11455 12894 7956,'0'-7'-1152,"0"-1"1621,0 0-182,0-3 1,0 3 298,0 1-90,0 4 85,0-2-355,0 5 1,0 6-44,0 6 1,4 4 13,0 7 0,3 1-71,-3 3 1,5 2 3,-1 5 1,2 4-5,1 1 1,-3 0-50,-1-1 0,1-1 74,3 5 0,1-6-241,-1 2 1,1-6 62,-1-1 0,1-6-148,-1 2 1,-3-7 32,-1-1 0,0-5 38,0 1 1,2-2-41,-5-2-63,0 1 1,-3-5-1051,3 1 891,-3-6 1,3 4-517,-8-6 882,3 0 0,-9 5 0,3 1 0</inkml:trace>
  <inkml:trace contextRef="#ctx0" brushRef="#br1" timeOffset="29">11535 12848 8059,'0'-17'0,"0"0"4,0 6 0,0-1 236,0 1 109,0 5-112,0-5 170,0 5-209,0 0-15,0 1 0,-4 6-121,0 3 0,-3 2 79,3 6 0,-5-1-26,2 0 1,0 6 34,0 2 1,-1-1-255,-3 1 0,-1 0 82,1 4 1,3-4-79,0 0 1,2-5-87,-1 1 0,0-2 155,3-2 1,3-3-207,-3-1 135,3-4-94,1 2-18,0-5 125,0-5 0,1 2 23,3-4 1,-3-1 4,3-3 0,-3-5 73,-1 1 1,2-1-62,2 0 1,-3 2 99,3-5 1,1 2-84,-2-2 0,5 1 141,-4 3 0,1 2-120,-1-2 0,-3 6 245,3 1 94,-3 6 257,-1-9-350,0 10 1,1-3-86,3 8 1,-1 3 48,4 4 0,1 0-64,3 1 0,1-1-145,-1 1 0,1 3 138,-1 0 1,-1 0-156,-2-3 1,2-1-199,-2 1 0,-2-5-724,2 1 949,-6-1 0,13 5 0,-2-1 0</inkml:trace>
  <inkml:trace contextRef="#ctx0" brushRef="#br1" timeOffset="30">15532 13431 7927,'-7'0'-117,"-1"0"226,6 0 68,-3 0-75,5-5 0,1 0 39,3-3 1,-3-2-31,3 2 0,2-2-5,2-1 10,2-1 0,5 0-8,0-4 1,9-1-100,-1-6 1,4 0-17,0 0 1,2 0 107,5 1 0,0-3-68,0-1 0,1 2 51,-1-3 0,0 3-56,1 1 1,-1 0 17,0 0 1,0 1 2,1-1 1,-6 4-149,-3 0 0,-3 5 91,-4-2 0,-2 4-162,-6 0 0,-1 1 107,-2-1 1,1 5-190,-5-1 92,-1 6 30,-3-8 1,0 7-101,0-5-215,0 6 177,0-3 185,0 0 0,0 2-159,0-4 26,0 4 247,0-2-138,-5 0 0,-1 4 227,-5-3-86,-1 3 0,-3 1 151,0 0-99,0 0 1,-1 0-49,1 0 1,4 0 344,3 0-181,0 0-49,-3 0 0,3 0 66,1 0 6,4 0-85,-2 0-4,5 0 8,0 5-88,0-4 0,5 4-68,3-5 0,2 0 68,1 0 1,6 0 11,2 0 1,-1 0-14,1 0 1,0-1 125,4-3 0,-1 1-15,1-4 0,0 0-12,0 0 1,-4-2-17,0 5 0,-5-4-41,1 5 1,-2-5 133,-2 4 7,-4 0-249,3-1 230,-9 4-271,4-4 1,-10 9 13,-2 0 1,-4 4 33,0 0 0,-2 4-62,-2 3 1,1-1 94,-5 5 1,5 0-184,-1 4 1,2-4 95,2 0 1,3-2-310,1 2 0,-1 2 122,-4-6 1,6 0-588,2-3 0,2-5 832,-2 1 0,-2-6 0,-6 4 0</inkml:trace>
  <inkml:trace contextRef="#ctx0" brushRef="#br1" timeOffset="31">17542 13648 7839,'0'-6'-1118,"6"-5"1059,-5 10 0,4-5 453,-5 2-9,0 3-245,0-4 182,0 5-214,0 5 1,0-3 133,0 6 0,0 0-120,0 3 1,0 0 120,0 1 1,4 3-92,-1 0 0,1 6 9,-4-2 1,2 1-55,1-1 1,2 2-15,3-1 0,1 1-103,-5 2 1,5-4 86,-2 0 1,0-4-80,0 4 1,0-5 108,0 1-319,3-2 173,-3-1-92,-1-1 0,-1-3-59,-5-1 0,-1-4-90,-3 1 1,-2-3-79,-6-1 1,5 0 113,-1 0 1,0 0 34,-3 0 1,3-5 42,1-3 1,3-2 138,-4-1 0,6-1-89,-2 1 0,3-5 220,1 1 0,-4-5 65,0 1 0,0 1 59,4-1 0,0 0 107,0-4 1,0 2-99,0 2 0,0-3 0,0 3 0,0 3 83,0 0-140,0-1 1,-1 4 80,-3-2-118,3 2 1,-5 3 32,2 2-40,3 3-179,-5 5 157,6 0-106,6 0 1,0 5 70,5 3 0,5 2 24,-1 1 0,1 1-57,-1-1 1,-2 4 10,2 1 0,-1-1-31,2-4 0,-8-1-79,4-2 1,-5 2-108,1-2 154,-3 2 0,-1-2-272,0-1 167,0-4-19,-4 2-271,0-5 322,5-5 1,-3-2-15,6-4 1,-1 0 76,5-1 0,-2-3-38,-2 0 1,2-2 87,-3 2 0,0 2-87,0-2 1,-3 2 120,4 2 0,-4 0-61,3-1 0,-3 2 195,4 2-52,-6-2 12,3 9-200,0-4 0,-3 6 67,1 3 1,2 2-68,-1 6 0,4-1 58,-4 1 0,5 3-5,-2 0 1,0 5-14,0-1 1,-3 3-3,4 1 0,-6 0-6,2-1 0,1 1 9,-1 0 0,0-4-162,-4 0 0,3-5 45,1 1-296,0 3 0,0-5 146,0 2 0,-1-6-1180,-3-1 416,6-6 1028,0 3 0,5-5 0,1-5 0,-1-1 0</inkml:trace>
  <inkml:trace contextRef="#ctx0" brushRef="#br1" timeOffset="32">18239 13614 7857,'-6'-2'11,"2"-1"-50,-2 1 187,4-3 0,-3 4 205,5-3-150,0 3 21,-5-4-101,4 5 1,-4 1 4,5 3 0,0 6 7,0 5 1,0 6 12,0-2 0,0 6-5,0 2 0,-4 3-89,0-3-56,-5 4 0,7-6 52,-6 1 1,4-2-140,-3-1 1,4-4 28,-1 0 1,-1-5 103,2 1-584,-1-2 133,4-1-494,0-1 34,0-5 320,0-1 1,0-6 546,0-3 0,-5-2 0,-2-5 0</inkml:trace>
  <inkml:trace contextRef="#ctx0" brushRef="#br1" timeOffset="33">18125 13659 7857,'6'-11'-131,"-1"0"-67,-5-1 1,2 4 381,1 1 0,0-1 786,5-3-281,-1 4-431,5 2 0,-1 5-66,0 0 0,-3 0-15,0 0 1,-1 7-99,5 4 0,0 6 107,4 6 0,-2 1-142,5 2 0,-5 0 73,1 4 0,3-3-115,1 3 1,1-4-22,-1 0 1,1-2-159,-5-1 0,5-1 66,-5-3 0,4-3-46,-4-4 0,0-1-87,-3 1 1,3-1 80,0 0 0,-3-3-616,-5 0 206,1-6-165,-2 8 285,-1-8 0,-10 3-352,-3-5 805,-2 0 0,-6 0 0,-2 0 0</inkml:trace>
  <inkml:trace contextRef="#ctx0" brushRef="#br1" timeOffset="34">18148 13933 7690,'7'0'-133,"1"0"1,0-3 281,3-1 0,0 0 194,1 4-273,4 0-67,-3 0 1,9 0 13,-3 0 1,-2 0-75,2 0 1,-3 0-201,3 0 0,-4 0-10,4 0 0,-5-4-629,1 0 896,-2 1 0,3-2 0,2-2 0</inkml:trace>
  <inkml:trace contextRef="#ctx0" brushRef="#br1" timeOffset="35">18513 13671 7812,'0'-12'-48,"0"1"1,0 0 132,0-1 0,1 4 201,3 1 1,-1 4 335,4 0-340,-4 1 1,7 2-24,-2 0 1,-2 0-42,2 0 0,1 7-175,6 4 1,-2 0 96,2 5 1,3 1-126,1 2 0,-2 3 88,2 1 1,0 1-163,4 3 0,-4-3-14,0 2 0,-1-1-23,1-3 0,-2 0-17,-6-3 0,4-3 79,0-4-9,1 4 1,-5-3 16,1 2-365,-1-7 112,0 2-449,-4-9-194,-2 4 366,-5-5 1,-1-1 555,-3-3 0,-3-2 0,-4-5 0</inkml:trace>
  <inkml:trace contextRef="#ctx0" brushRef="#br1" timeOffset="36">18799 13694 7812,'0'-18'0,"0"1"-103,0 6 1,5 0 175,-4-1 1,8 4 342,-5 1 14,5 4 239,-8-7-142,9 9-185,-9-4-247,4 5 1,-6 1-133,-3 3 0,-2 4 46,-5 7 0,-2-1-136,-2 5 0,-3 1-19,-5 7 1,0-3-15,0 2 1,1 2-109,-1-1 1,5 3 68,3-3 1,6-4-24,1-4 0,6-1-72,-2 1 294,3-3 0,6-4 0,1-1 0</inkml:trace>
  <inkml:trace contextRef="#ctx0" brushRef="#br1" timeOffset="37">19016 13602 7829,'5'-6'-182,"-4"0"246,3 2 360,2 2-1,-4-3 20,3 5-125,-5 0-96,0 5 0,0 2-19,0 4 1,0 6-81,0 2 1,0 1 85,0-1 0,0 6-223,0-2 0,3 3 79,1-3 0,1-1-176,-1 1 0,-1-4-4,4 0 0,-3-3-90,4 3 0,-5-5 37,5 1 0,-4-4 39,3-3-171,-4 2 0,3-5 87,-2 3 0,-3-2-1137,3-2 1350,-2-3 0,-8 4 0,0-5 0</inkml:trace>
  <inkml:trace contextRef="#ctx0" brushRef="#br1" timeOffset="38">19187 13648 7820,'6'-11'0,"-1"3"72,-5 0 1,2 1 362,2-5-94,-3 6-33,9 1 0,-7 5 70,4 0-162,-4 0 1,3 9-77,-2 2 1,-3 8-76,3 0 0,-2 4 64,2 4 1,-2-3-30,1 2 1,0 2-206,1-1 88,-3 0 0,5-4-96,-2-1 0,-1-4 125,4-3 1,-4-2-88,1-2 134,2 1-288,-5-1 142,9-4-292,-8-2 253,3-5 1,-7 0-56,-1 0 1,0-2 8,-5-1 1,6-4 96,-2-4 0,-1-1 97,1 1 0,-3-2-63,3-2 1,-4-3 81,4-4 1,-1-1 47,2 0 0,1 0-71,-2 0 0,3-4 63,1 1 1,0 0-79,0 7 1,0-1 362,0 5-222,0 0 154,0 3-223,0 6 29,0 1-83,0 5-73,0 5 0,4 1 107,0 6 0,5-1-112,-2 1 1,3 3 99,2 0 0,-1-1-179,1-6 1,-1 2 82,1-3 1,-1-2-99,0-1 0,1-3 77,-1-1 0,1 0-31,-1 0 0,0 0 66,1 0 1,-1-5-5,1-2 1,-1-2 43,1 1 0,-2-2 114,-3 3 1,3-4 63,-2 0 0,-2 0-51,2-1 0,-4 1 180,3-1-98,-4 1-144,2-1 1,-4 2-149,3 3 145,-3 2-7,5 5 1,-6 6-113,0 5 1,0 6 58,0 6 0,1 0 50,3-1 1,-3 6-39,3 3 0,-3 2-93,-1 1 0,0-1 89,0-3 0,1-2-371,3-5 0,-3-1 150,3-3 0,1-3-310,-1-4-113,5-1 0,-8-3-192,3-1 825,2-4 0,-4 2 0,3-5 0</inkml:trace>
  <inkml:trace contextRef="#ctx0" brushRef="#br1" timeOffset="39">19747 13671 8289,'-7'0'1016,"-2"5"-803,6 2-64,-1 4 0,4 1 149,0 4-345,0-4 118,0 10 0,1-6-82,3 3 0,-3 3 132,3-3 0,1 1-215,-1-1 1,3-1-17,-3-3 0,5-2-4,-1 2 1,2-2-10,1-2 0,-2-3 95,3 0 1,-3-6-1,6 2 1,-1-3 13,1-1 1,-2 0 60,2 0 0,1-5-54,0-3 1,-1-2 199,-4-1 1,1-1-71,-1 1 1,1-4 36,-1 0 1,-5-6-94,-2 2 1,-3-2 6,-1-2 1,0-1-123,0-3 0,0 3 122,0-3 0,0 3-151,0 1 1,0 2-62,0 2 1,-3 2-451,-1 6-628,0 4 879,4 2 0,-1 7 337,-3 1 0,3 4 0,-4 4 0</inkml:trace>
  <inkml:trace contextRef="#ctx0" brushRef="#br1" timeOffset="40">20112 13682 7874,'8'-1'-472,"-1"-3"-471,-4 3 754,7-4 288,-9 0 99,4 3 26,-5-8 1,0 8 190,0-6 475,0 6-133,0-3 545,0 5-1303,0 5 0,4 5 131,0 5 1,1 5-19,-1-1-101,-3 3 1,6 2 60,-4 3 1,-1-3-18,1 2 0,2-1-206,-1-3 101,0-4 0,-3 0-111,3-3 139,-3-2 0,5 3-111,-6-4 59,0-6 0,0 0-381,0-2 15,0-3 334,0 5 0,0-8-326,0-2 0,-2 2 132,-2-6 0,2 5-162,-6-5 101,6 0 258,-8-3 1,8-4 113,-1-1 0,-3-4 78,3 1-116,-1-2 1,-1-2 1,3 0 241,-1 0 1,1 0-130,2 0 0,-3 0 70,-1 1 0,0 3-19,4 0 1,0 5 212,0-2 0,0 7 153,0 2 171,0 4-95,0-2-494,0 5-25,5 5 1,1 2-97,6 4 1,-1 1 14,1-1 0,-1 4 4,1 0 0,-1 1-158,0-5 100,1 0 34,-1 1 1,4-2-61,1-2 0,-1-2-84,-4-2 186,1-3-11,-1 4 0,1-5-100,-1 0 0,-3 0 53,-1 0 5,1-5 1,3 0 18,1-3 1,-2-2 19,-3 3-20,4-4 1,-5 0 92,5 0 0,-3-1 1,0 1 9,0-1 1,1 1 290,-1 0-103,2-1 0,-7 2-82,4 2 0,-4 2 29,1 2-85,-3 3 1,-1 5-56,0 7 1,0 4-2,0 1 26,0-4-19,0 10 1,4-3 183,-1 8-168,1-3-34,-4 4 0,4-6-122,0 1 163,0 0-33,-4 0-71,0-5 62,5-2 1,-4-4-16,3-1 1,-2 0 38,2 1 0,-3-5-264,3 1 0,-2-4-52,-2 4-1049,5-6-160,-4 3 1448,4-5 0,-10-5 0,-1-1 0</inkml:trace>
  <inkml:trace contextRef="#ctx0" brushRef="#br2" timeOffset="41">5311 16252 7823,'-5'-6'151,"3"-5"-9,-3 5 67,5 0-53,0 1 1,0 3 370,0-1-252,0 1 1,0-2 194,0 8-314,0 3 1,0 5 37,0 4 0,0 1 26,0 6 1,4 5-167,0 3-27,0 7 1,-4 0 31,0 7 1,0 0 113,0 8-358,0-5 1,0 8 158,0-3 0,1-6 8,3-1 0,1-4-180,2 0 1,2-3 142,-5-5 1,1-1-46,-1-2 1,-3-2-92,3-2 71,2-3 0,-4 2 53,2-7 0,-2 2-21,2-6 256,-3 0 0,4-3-496,-5-1 167,0 1-287,5-1 170,-3-5 110,3-1 1,-7-5-702,-1 0 362,1 0 179,-8 0 328,4-5 0,-11-1 0,0-5 0</inkml:trace>
  <inkml:trace contextRef="#ctx0" brushRef="#br2" timeOffset="42">5299 16378 7799,'0'-12'122,"2"4"93,1 1 1,4 1 0,4-2 0,1-1-4,-1 5 1,0 0-11,1 4 0,0-3 12,4-1 0,0 0 0,3 4 1,3 1-14,-3 3 1,6-3 25,2 3 0,0 1-90,-5-1 0,1 5-53,0-1 0,-4 2 339,0 1 0,-5 2-817,1 2 0,-2-1-479,-2 5 1,-4 0 719,-3 4 0,-3 0 84,-1 0 0,-6 3 15,-6 1 0,-4 0-86,-7-5 0,-5 1 116,-3 0 1,0-1-2,0-3 0,-2-3-59,3-4 1,1-6-3,-2-2 0,2-3-338,-2-1 1,5-5-24,7-3 447,-3-2 0,10-6 0,-5-2 0</inkml:trace>
  <inkml:trace contextRef="#ctx0" brushRef="#br2" timeOffset="43">5425 15601 7706,'6'0'344,"-1"0"0,-5 1-170,0 3 1,0 4-154,0 7 0,-3-1 250,-1 5-102,-5 5-109,2 0 0,-4 9 27,0-3 1,-5 5-2,1 3 0,-1-3-6,0 3 0,4-2-24,-3-2 1,3-5-11,5-2 0,-2-3 18,5-1 0,0-5 12,4-3-377,0-2 164,0-2-13,0-5-677,0 0 366,0-6 0,-5-6 1,-1 0-1</inkml:trace>
  <inkml:trace contextRef="#ctx0" brushRef="#br2" timeOffset="44">5322 15784 7834,'0'-8'-173,"0"0"1,4 1 260,0-5 0,5 5 408,-2-1 1,0 6 205,0-2-286,1 3 1,-1 1-227,1 0 0,-5 1 0,0 3 1,2 3 0,-1 8 0,5 1-32,-1 7 1,-2-3-103,2 6 0,-1 0 112,5 0 1,-1 0-151,1 4 0,-1-3 79,0 3 1,2-4-128,2 0 1,-1-1 76,5-3 1,-5 1-147,2 0 0,0-5 97,-1-3 1,0-3 75,-3-5 1,-1 2 60,1-5-115,-1 0 19,1 1-422,-6-4-668,-1 4 488,-5-5 1,-5 0-1177,-3 0 1738,-2-5 0,-6 4 0,-2-4 0</inkml:trace>
  <inkml:trace contextRef="#ctx0" brushRef="#br2" timeOffset="45">6087 16309 7770,'-6'0'-416,"1"0"1777,5 0-1016,5 0 1,1 0-57,6 0 0,0 0-114,4 0 0,-4 0-47,4 0 1,1 0 46,2 0 1,3-1-4,1-3 1,3 3-154,1-3 0,1-1 84,-1 1 0,-5-1-201,1 1 0,-1 3-17,-7-3 0,0 1-667,-3 0-20,-1 1-497,-4-3 289,-2 5 1010,-16 5 0,-1-3 0,-11 3 0</inkml:trace>
  <inkml:trace contextRef="#ctx0" brushRef="#br2" timeOffset="46">6133 16457 7778,'-6'12'758,"1"-6"-315,10 4 0,2-8 6,9 1 1,-3-1-142,6-2 1,1 0 35,2 0 0,1 0-37,0 0-103,0 0-25,0 0 0,0-4-206,-1 0 1,1 0 92,0 4 0,0-3-694,0-1 0,-5 0 123,-3 4 505,-8 0 0,4-5 0,-5-2 0</inkml:trace>
  <inkml:trace contextRef="#ctx0" brushRef="#br2" timeOffset="47">6990 15624 7509,'0'-8'748,"0"1"-49,0 4-542,0-2 1,1 6 4,3 3 1,-2 2-1,6 6 1,-6 6 32,2 4 0,1 6-23,-1 7 0,1 3 24,-1 0-57,-3 5 1,4-8 16,-5 3 0,0-2-18,0-2 1,0-3-108,0-1 1,0-4-87,0 0 0,0-2-255,0-1 0,2-5 153,1-3 0,-1-2-394,1-2 1,-1-3-540,-2-1-203,-5-4 1293,3 2 0,-8 0 0,4 1 0</inkml:trace>
  <inkml:trace contextRef="#ctx0" brushRef="#br2" timeOffset="48">7229 15989 7786,'8'-4'397,"0"1"180,-1-1 1,1 4-29,-1 0-403,-4 5 0,1 1-67,-8 6 1,0 0 88,-7 4 0,-2 0-131,-6 3 0,-3 3 36,3-3 0,-2 2-186,-2 2 1,0-1 78,0-3 1,2 1-142,2-5 1,0 0 169,7-3 0,0-1 47,8 1 96,-5-1 0,8 1-121,-3-1 0,3-3 66,1-1 1,3-3-31,1 4 1,5-6-42,-1 2 1,2 1 17,1-1 0,1 3-1,-1-3 0,4 1-24,1-1 1,-1-3-19,-4 3 0,1-2-343,-1-2 0,0 3-46,1 1-34,-1 0 1,1-4 435,-1 0 0,1 5 0,-1 1 0</inkml:trace>
  <inkml:trace contextRef="#ctx0" brushRef="#br2" timeOffset="49">7595 15829 8470,'1'-7'609,"3"-1"1,-2 6-67,6-2 1,-5 2-288,7 2 1,-9 7-33,3 4 1,-4 7 65,-4 9 1,2 2-80,-6 5 1,-5 3-26,-6 5 1,-2 0-76,-2 7 0,-1-1-464,-3 2 0,3 1 353,-3 2 1,4-2-131,4-6 1,-1 0-153,5-3 0,0-3-111,3-5 1,2 1 177,2-1 0,0-5 58,4-2 1,0-7 224,4-1 1,0-5-204,0 1 523,0-2-719,0-2-300,0-4 35,0-2-1255,0-5 1851,0-5 0,5-7 0,1-6 0</inkml:trace>
  <inkml:trace contextRef="#ctx0" brushRef="#br2" timeOffset="50">7572 16332 8208,'6'0'1026,"-1"5"0,-1 1-837,0 6 1,1 0-27,-1 4 1,-2 1-17,6 6 1,-5 0 26,0 0 0,0 4-65,1-1 0,-3 5 63,3-5 0,-3-3-222,-1-4 0,0-1-56,0 1 0,0-3-218,0-4 150,0-1-118,0-4 222,0-2 1,1-5 15,3 0 0,-3-2 5,3-1 0,1-4 13,-1-4 0,4-2 8,-4-2 1,3 1 39,-3-5 0,5 0 82,-1-4 1,2 4-85,1 0 1,-2-1 2,2-7 0,-2 3-10,6-3 1,-2 3 1,-1 1 1,-1 6 30,0 1 0,1 5-25,-1 3 0,1-1 129,-1 6 1,-3 0-40,-1 7 1,0 7 145,0 8 0,2 3-77,-5 1 0,0 5 116,-4 2 0,0 3-234,0 1 1,0 1 24,0-1 1,0-5-307,0-2 1,4-4 140,-1-4 1,5-3-156,-4-4 0,5-1-482,-2 0-449,-2-4 611,6 3 563,-10-9 0,-1 4 0,-6-5 0</inkml:trace>
  <inkml:trace contextRef="#ctx0" brushRef="#br2" timeOffset="51">4957 17588 7444,'6'0'1944,"-1"0"-1697,0 0 0,1 0-3,6 0 0,-4 0-27,-1 0 1,5-4-63,3 1 1,1-1 23,0 4 1,-4 0-32,3 0 1,2 0-3,-2 0 0,4 0-124,-4 0 1,6-2 55,-2-1 0,-1 1-155,1-1 1,3 1 121,5 2 1,1-4-100,-1 1 0,2-1 9,5 4 0,0-4 86,1 0 1,-1-1-81,0 1 0,2 3 31,2-3 0,-3 3 2,3 1 0,-5-4 8,2 0 1,-5 1-5,4 3 0,1 0 58,-5 0 1,-1 0-7,2 0 1,-1 0-62,4 0 1,-1 0 29,-2 0 1,3 0-126,0 0 0,2-4 18,6 0 0,-4-4 27,4 5 0,0-3-8,3 3 0,-3 1-17,0-1 0,-1 1 66,1 2 0,2 0-3,-2 0 1,0 0-108,3 0 1,-2-1 90,7-3 1,-2 3 135,2-3 0,-3-1-25,2 1 1,-2-3 65,-1 3 0,1-4-94,2 4 1,-2-3 8,3 3 0,-1-4 27,-3 5 0,2-2-39,-6 1 1,2 2-46,2-1 0,-2 0 52,-2-1 0,3 3-48,-3-3 1,1 3 50,-1 1 1,2-1 8,-2-3 0,1 3-42,-1-3 1,-3 3 1,-4 1 1,1 0-80,-1 0 1,1 0 33,-5 0 1,1 1-19,-2 3 0,-2-3 44,-5 3 1,0 1-15,-1-1 1,-2 1-26,-1-2 0,-5-1 205,1 2-331,-3-3 0,-4-1-219,0 0 1,-7 0 11,-1 0 371,-5-5 0,-17-2 0,-2-4 0</inkml:trace>
  <inkml:trace contextRef="#ctx0" brushRef="#br2" timeOffset="52">4808 15475 7869,'0'7'-323,"0"-2"151,0-5 508,0 5-150,0-4 156,0 9 1,1-7 114,3 4-117,-2-4 110,8 7-21,-9-4-235,4 6 0,-1-1 41,0 1 1,-1-1-159,-3 0 0,0 1 59,0-1 0,0 5-59,0-1 1,0 4 6,0-4 0,0 5-62,0-1 1,0 3 72,0 1 0,4-3-35,0 3 0,0-3-16,-4 7 0,4-3-7,-1-1 0,1 0-88,-4 0 1,0-1 101,0 1 0,0-4-6,0 0 0,0 0-23,0 4 0,0 0-12,0 0 1,0 0 41,0 0 1,0-1-8,0 1 1,2 0 8,1 0 0,-1-2 7,1-2 0,3 6-10,-3-6 1,2 5-9,-1-5 1,-3 1 0,3-1 0,-2 3 34,-2-3 0,1-1 6,3 1 0,-3-2-42,3 2 1,1 3-2,-1-3 0,1 3-45,-2 0 1,0 0-8,5-3 0,-5 3-68,5-3 1,-5 1 109,0-1 0,0 2-10,1-1 1,-3 0-15,3-1 1,1 2-12,-1-2 1,1 2-9,-1-2 0,-3 2 6,3-2 1,-2 2-15,2-2 0,-3 2-6,3-2 1,-3 2-2,-1-2 0,4 2 18,0-2 1,1 2 142,-1-2-1,-3 2-75,3-2 0,1 3-34,-1 1 0,0 0-33,-4-1 0,1 0-1,3-3 0,-3 3-35,3-3 1,-3 2-138,-1 2 0,0-4 2,0 0 0,-1-1 94,-3 1 1,3 1 34,-3-5 1,3 2-20,1-2 1,0-2 66,0 2 0,1-6-8,3-1 0,-2-1 18,6 5 1,-6-5 18,2 1 0,1-4 93,-1 3 0,1-3-317,-1 4 1,-3-5-44,3 5-713,-3-5-521,-1 7 1475,0-9 0,0 4 0,0-5 0</inkml:trace>
  <inkml:trace contextRef="#ctx0" brushRef="#br2" timeOffset="53">4831 15510 7772,'-6'-6'213,"1"5"-158,5-4 0,1 5 19,3 0 0,2 0 123,5 0 1,6 0-319,2 0 1,3-4 22,0 0 1,3-1 2,1 2 0,3 0 173,6-5 1,-1 5-34,0-5 0,0 6 2,1-2 1,-1-1 11,0 1 1,2-4-33,2 4 0,-1-1 33,4 2 1,-2 1-60,2-2 0,0 2 69,1-2 0,2 3-211,-2-3 1,-1 3-25,1 1 0,-2 0-25,2 0 0,3-2 61,-4-1 0,5 0-179,4-4 1,-2 3 307,5-4 0,0 4-71,5-3 0,0-1 78,3-3 1,-3-1-1,3 1 0,-3 1 23,0 2 0,-3-2 37,-1 2 0,0-1 156,-4 2 0,-1-2-49,-3 5 0,0 0 82,-1 4 0,1-4-223,0 1 1,3-5 64,1 4 1,3-5-213,-4 2 0,5-3 13,-5-2 0,1 1 87,-5-1 0,0 1-28,-3-1 0,2 2 3,-2 3 0,-4-2 34,-4 5 0,4-5 204,-3 2 0,0 1 44,-4 3 0,2-2-52,-3 1 1,-2 0-16,-1 4 1,1-4-65,-2 0 1,0 1 201,-7 3 0,1 0-227,-5 0 0,0 0-122,-3 0-79,-1 0-442,1-6-490,-6 5 564,-1-4 482,-5 0 0,5 4 0,1-4 0</inkml:trace>
  <inkml:trace contextRef="#ctx0" brushRef="#br2" timeOffset="54">8166 15190 7799,'-6'-7'-892,"2"-1"1319,8 4-280,-3 0 0,4 3 601,-5-3-113,0 3-223,0-5 0,0 8-36,0 2 1,-1-2-106,-3 6 0,3-4-103,-3 3 0,2 1 13,2 3 1,0 1-55,0-1 1,0 0 79,0 1 1,0 4-139,0 3 1,0 3 35,0 1 0,0 5-75,0 2 1,2-1 127,2 2 0,-3-5-1,3 5 0,-2-1 15,2 5 1,-3-1 22,3 0 1,-3 0 6,-1 1 0,4 3-35,0 0 0,0 1 20,-4-1 1,0-2-88,0 2 1,0-3-139,0 0 1,0-1 98,0 0 0,0 0-85,0 1 0,0-1 103,0 0 0,0-3-7,0-1 0,0-1-140,0 2 1,1 0 77,3-4 1,-2 4-35,6-5 1,0 2 50,3-1 0,0 1-7,1 2 1,1-1 25,2-2 0,-3-3-13,4 3 1,1 1-33,2-2 0,-2 1 7,-2-4 1,-1 1-63,1 3 1,-6-3 65,3 2 1,-3-2-104,2-1 0,-1 0 50,-2 0 0,-2 0-20,-2 0 1,-3 0-20,3-1 1,-3 1-127,-1 0 1,0 0 9,0 0 1,0-4 72,0 0 0,0-1 44,0 1 0,0 1-13,0-5 0,0 4 90,0-4 0,0 1-28,0-5 1,4 0 141,0 1 0,1-1-66,-1 1 1,-2-1 109,6 1 1,-6-1-86,2 0 0,1 1-31,-1-1 0,1-3-122,-1-1 1,-3 1 66,3 4 1,1-5-313,-1 1 165,0-1 0,-4 1-165,0 0 17,0-6-209,0 3-2505,0-5 1676,0-5 1348,0 4 0,0-9 0,0 3 0</inkml:trace>
  <inkml:trace contextRef="#ctx0" brushRef="#br2" timeOffset="55">9982 15978 9804,'0'-7'444,"0"2"0,-1 5-331,-3 0 0,-4 0-248,-7 0 0,0 5 57,-8 3 0,3-2-29,-7 2 0,3 3 22,1 5 0,0-1 75,0-4 1,5 2 46,3 2 1,3-2 6,0 2 1,5-1-28,-1 1 0,5-2 16,0 2 1,1 2-8,2-2 0,0 0 1,0-3 0,2-1-79,1 0 0,0 1 74,5-1 0,0-1-12,8-2 1,-2 1 62,5-5 1,5 3 9,6-3 0,3 4 17,1-4 1,-3 3 137,-1-3 0,-4 4-13,0-5 1,-3 6-129,-4-1 1,-3 2 11,-9 2 1,2-1-82,-5 0 1,-2 2-149,-5 2 1,-4-1 167,-4 5 0,-6-1 21,-2 1 0,-4 3-185,-3-3 1,2-3-266,-3-1 0,-1-2 65,1-1 1,1-2 105,3-3 1,0-2-15,0-5 1,5 0-184,3 0 47,3 0 1,5-5-50,3-2 0,8-3 409,4-2 0,2-4 0,1-2 0</inkml:trace>
  <inkml:trace contextRef="#ctx0" brushRef="#br2" timeOffset="56">10370 16012 7786,'0'-11'1557,"0"4"-937,0 2-292,0 5 1,0 5 64,0 3 0,-1 3-226,-3 5 1,-1 1-50,-3 6 1,-2 5-93,3 3 1,-4 5 119,0 2 0,0 4-194,-1-4 1,1 2 62,-1-2 0,5-7-163,-1 4 0,4-9-8,-3 1 0,4-4-98,-1-4 0,3-3-303,1-4-166,-5-1-398,4-4 743,-4-2 1,5-7-354,0-1 0,0-8 731,0-4 0,10-10 0,3 1 0</inkml:trace>
  <inkml:trace contextRef="#ctx0" brushRef="#br2" timeOffset="57">10336 16138 7786,'0'-17'0,"1"-1"22,3-4 0,-3 3 172,3 0 1,-1 5 396,0-2-308,4 4 0,0 1 691,1 4-572,-6 2 1,9 5-149,-4 0 0,0 6-155,0 6 1,1 4-10,3 7 0,1 4-63,-1-1 0,1 7 120,-1 1 1,0 1-128,1 3 0,-2 1-34,-2-1 0,2-4-150,-3-3 0,3-6-92,2 2 0,-1-4 138,1-4 1,-1 1-90,1-5 0,-1 1 20,0-5 1,0 0-360,-4 1-99,3-6-413,-8 4 511,3-8 547,-5 3 0,-5 0 0,-2 1 0</inkml:trace>
  <inkml:trace contextRef="#ctx0" brushRef="#br2" timeOffset="58">10313 16457 7786,'5'-10'748,"3"3"1,3 0-878,4 4 1,3 0 114,5-5 0,0 5-74,0-5 0,3 4-10,1-3 1,3 0 81,-3 0 1,0-2-419,-4 5 0,-4-4 434,0 4 0,0-4 0,4 1 0</inkml:trace>
  <inkml:trace contextRef="#ctx0" brushRef="#br2" timeOffset="59">10827 16149 7785,'0'-11'440,"0"-1"1,0-3 339,0 0-124,0 0 95,0 3 287,0 1-724,0 4 1,0 5-114,0 9 1,0 4 28,0 11 0,0 3-12,0 5 0,0 4-13,0 1 0,0-1 26,0 4 0,0-6-26,0-2 0,0-1 0,0 2 1,4-3-51,0-6 1,1-2-2,-2-1 0,0-7 123,5 0-549,-6-1-2670,8-10 1672,-8 4 778,3-5-12,-5 0 163,0-5 1,0-1 132,0-5 1,0-1-74,0 1 0,0-2 162,0-2 1,0 1 204,0-5 0,-4 0-69,0-4 1,0 0 187,4 0 1,-4-1 59,1-3 1,-2 2-119,1-5 0,2 4-34,-1 0 0,1-1-54,2 4 0,0 3 0,0 8 1,0 1-13,0 0-24,0 4-45,5 2 1,2 10-114,4 3 1,-2 2 9,3 1 0,-6 1 64,9-1 1,-5-1-100,5-2 1,-1 1 65,2-5 1,-4 0-69,4-4 1,-2 0-13,1 0 1,-3 0-57,4 0 1,-4-4 229,0 0 0,1-5-101,2 1 0,-5-2 219,5-1 1,-9 1-81,6 2 0,-3-2 271,2 2 1,-3-1-129,-1 2 1,-3-3 182,4 2 1,-6 2 120,2-2 10,3 6-204,-6-4-292,4 6 1,-5 7 5,0 4 1,0 7 114,0 9 1,-1 3 113,-3 8 0,1-1-175,-4 5 0,3-2-63,-4 2 0,6 1 2,-2-4 0,3-6-142,1-7 1,0-2-17,0-1 1,1-5-265,3-3 1,2-7-814,5-4 491,1-3 746,-1-1 0,1-10 0,-1-3 0</inkml:trace>
  <inkml:trace contextRef="#ctx0" brushRef="#br2" timeOffset="60">11318 16103 7776,'6'-5'217,"3"-1"-181,-5-5 0,5 4 1193,-1 3-735,2 3 1,0 2-45,-2 3 0,-2 4-163,-2 7 1,-3 3-35,3 5 1,-3 3-69,-1 1 0,0 9-77,0-2 0,-1 3-287,-3-3 1,-1-4 167,-3 1 0,-1-5-396,6 5 1,-1-10 180,4 2 0,0-8 20,0 1 1,5-5 77,2-3 0,7 1 74,2-6 0,0 1 28,-1-4 0,-1 0 126,5 0 0,0-4-62,4 1 0,-1-6-22,-3 1 0,1-1-41,-5 2 0,4-2-39,-3 5 1,-1-5-123,-4 1 1,1-2-81,-1-1 1,-5 3-270,-2 1 1,-2-1 40,-2-3 1,0 3-611,0 0 1104,0 1 0,-11-5 0,-1 1 0</inkml:trace>
  <inkml:trace contextRef="#ctx0" brushRef="#br2" timeOffset="61">11398 16343 7792,'9'-4'422,"2"1"1,-1-5 150,10 4 1,-5-3-319,4 3 1,0-4-253,4 4 1,-2-5 3,-2 2 1,3-2 70,-3 1 1,1-2-215,-1 3 1,-2 0-571,-6 0-614,1-1 1020,-6-3 300,-1-1 0,-5 1 0,0-1 0</inkml:trace>
  <inkml:trace contextRef="#ctx0" brushRef="#br2" timeOffset="62">11387 16046 7792,'5'-6'0,"1"-4"563,5 2 0,2-2-166,2-1 0,3-1-37,5 1 1,1 3-33,3 1 1,-2 0 50,6 0 0,-5-4-246,5 4 0,-5 0-84,5 0 1,-10 1 186,2-2-236,-3-2 0,-2 3 0,-1-4 0</inkml:trace>
  <inkml:trace contextRef="#ctx0" brushRef="#br2" timeOffset="63">12574 15932 9151,'-6'5'1030,"1"2"-666,5 4 0,0 5-107,0 3 0,-1 8 25,-3 4 1,3 3-206,-3 4 0,1 1 85,-1 3 1,2 1-56,-6-5 1,4 2-69,-3-2 1,4-4-143,0 0 1,-3-5 6,3-6 1,-1-1-136,4-3 1,0-3-4,0-4 0,0-1-484,0 1-369,0-6 456,0-1 164,0-5 1,0-5 466,0-3 0,0-7 0,0-3 0</inkml:trace>
  <inkml:trace contextRef="#ctx0" brushRef="#br2" timeOffset="64">12552 16012 7786,'0'-11'0,"0"-1"0,1 1 435,3-1 1,-2-3-138,6 0 0,1 3 265,6 5 1,-2 4-182,2 0 1,-3 1-38,0 2 0,-1 7-123,1 4 1,0 11-14,4 8 1,-7 3-37,2 1 1,-2 2 24,2 2 1,-3 1-178,-1 3 1,-3 1-69,4-5 1,-4 0-122,3-3 0,0-6 74,0-2 0,3-3-8,-2-2 0,2-4 5,2-3 0,-1-3-53,0-5 0,1 2-125,-1-5 1,-3 1-140,0-1-726,-6-3 753,3 4 1,-6-5-526,-3 0 1,-2 0 911,-6 0 0,-4 0 0,-2 0 0</inkml:trace>
  <inkml:trace contextRef="#ctx0" brushRef="#br2" timeOffset="65">12529 16423 8201,'5'-6'1081,"5"-3"-978,5 5 0,4 0 86,-4 4 1,6-3-219,-2-1 0,2-4-110,2 4 1,4-5-114,-1 2 1,1-3-22,-4-2 1,0 1-228,0-1 0,-2 2 500,-2 3 0,3-9 0,-4 4 0</inkml:trace>
  <inkml:trace contextRef="#ctx0" brushRef="#br2" timeOffset="66">13397 15921 7847,'-12'0'1379,"1"-5"-1324,-1-2 0,5 1 55,-1 2 0,1 3-24,-5 1 1,-3 0-182,0 0 1,-6 1 152,2 3 1,-2 2-69,-2 6 1,-4 0 114,1 4 1,-1 0-68,4 3 1,0 1 46,0-4 0,2 3 146,2-4 1,2 5-139,6-1 1,1-2 45,2-2 0,3-1 43,5 1 1,0-2-20,0 2 1,1-3 15,3-5 0,6 3-13,6-2 1,5 2 76,2 1 0,1-3-145,7 0 1,-1-4 51,4 3 1,-1-3-121,-2 4 0,0-5 139,-4 5 1,0 0-259,-4 3 0,-4 0-9,0 1 0,-7-1-25,0 1 0,-2 0 108,-6 4 0,0-2-146,-4 5 1,-3-4-25,-5 4 0,-1-1 53,-10 1 0,0 2 120,-3-2 0,-3-2-3,-1-2 0,2-2 90,-3-2 1,-1-3-206,1-1 0,1-4-142,3 1 0,4-3-55,0-1 1,9-1-287,-2-3 1,9-6 612,-1-6 0,13-4 0,3 2 0</inkml:trace>
  <inkml:trace contextRef="#ctx0" brushRef="#br2" timeOffset="67">14390 15806 7916,'0'-6'51,"0"-4"-45,0 4 374,0-1 100,0-3-135,0 9-53,0-4-102,0 5 0,4 5 24,0 2 1,0 5-38,-4 3 0,0 4-24,0 8 1,4 2-13,-1 5 1,1 2 50,-4 2 1,0-1-197,0 5 1,-1-1 30,-3 5 0,3 0-95,-3-1 1,4-4 83,4-3 0,-2-6 27,6-2 0,0-8-9,3 1 1,-1-7-3,-2 3 0,1-9-174,-6 2 0,1-3 45,-4 2 1,0-3-719,0-1 416,0-4 1,-1 2-653,-3-5 576,3 0 0,-5 0-820,2 0 646,2-5 649,-3-1 0,5-11 0,0-1 0</inkml:trace>
  <inkml:trace contextRef="#ctx0" brushRef="#br2" timeOffset="68">14425 16069 7912,'0'-23'0,"0"4"59,0 0 0,0 4 126,0-4 0,3 4 200,1-4-135,5 5 1,-4-3 26,3 6 1,-2 4-21,-2 4-26,-3 1 1,9 2-122,-2 0 1,-2 9 106,2 3 1,-1 7-178,5 0 1,-1 4-38,1 3 1,-1-2-16,1 3 1,-2-3 68,-3-1 1,4 0-144,-4 0 0,3-2-38,2-2 1,-5-2 145,1-6 0,-2-3-16,2-1 0,1-3-33,-5 4-233,-1-6 219,2 3 1,-3-6-117,2-3 1,1 2 68,-2-6 0,5 1-13,-4-5 0,1 1 86,-1-1 1,-2-3-40,6 0 0,-2-4 222,2 4-213,2-6 15,-9 4 1,8-6 98,-5 0 0,5-1-51,-2-3 0,0 2 93,0-6 1,1 6-64,3-2 0,1 4 84,-1 4 1,1 3 40,-1 4 1,-3 2 21,-1 3-93,1 2 1,2 6-39,-2 3 1,-2 3 1,-2 9 0,-2 1-13,6 6 0,-4 5-19,3 3 0,-3 2-6,4 1 1,-6 0-97,2 0 0,-3 4 30,-1 0 1,0-1-8,0-6 1,0 0 9,0-4 1,4 0 10,0-4 0,0-6-8,-4-1 0,0-4-36,0 0 1,1-1-72,3 1 69,-3-1 0,8-3-289,-5-1 54,0-4-27,-4 7 1,1-9-799,3 3 401,-3-3-313,4-1 1042,-5 0 0,5-10 0,2-3 0</inkml:trace>
  <inkml:trace contextRef="#ctx0" brushRef="#br2" timeOffset="69">15304 15784 7859,'0'-7'-1109,"1"-2"1301,3 6 158,-3-1-27,4 4 1,-5 1-98,0 3 0,0 3 93,0 9 0,0 3-138,0 7 1,-1 4 8,-3 4 0,2 1-101,-6 3 1,1 7 28,-5 4 0,1 1-151,-1-4 0,2-2 98,3-2 1,-4 1-138,4-5 0,-2-4 91,1-3 1,3-10-65,5 2 0,0-6-98,0 2 213,0-5-169,0 2 1,-1-10 54,-3-2-210,3-2 1,-4-4-102,5-2 1,0 2-111,0-6 1,0-1 59,0-6 1,1 3 8,3-4 0,-3-1 396,3-2 0,2-8 0,1-2 0</inkml:trace>
  <inkml:trace contextRef="#ctx0" brushRef="#br2" timeOffset="70">15293 15989 7859,'0'-11'-247,"0"-1"1,0 1 98,0 0 1,3-2 491,1-2 1,0 2 481,-4-2-305,0 2 1,1 2 217,3-1-309,-3 6 1,6 1-162,-4 5 1,0 2-45,5 6 1,-1 5-129,5 9 0,-5 8 52,1 4 1,-1 3 38,5 8 0,-1 2-43,1 7 0,-5-1-150,1-7 0,0 1 16,3-9 0,4 0-119,0-4 1,6-6 80,-2-5 0,1-2-140,-1-5 1,1-1 6,-4-4 1,-1 1 95,-4-1 1,1-3 24,-1-1 1,-3-3-185,-1 4-240,-4-6 3,2 8-1,-5-8 0,-1 3-936,-3-5 946,-2 0 0,-6 0-167,1 0 0,-1 0 618,1 0 0,-6-5 0,0-2 0</inkml:trace>
  <inkml:trace contextRef="#ctx0" brushRef="#br2" timeOffset="71">15281 16332 9070,'12'0'294,"3"0"-202,0 0 0,5 0-6,-1 0 1,-1 0 125,1 0 1,0 0-210,4 0 1,0 0-148,0 0 1,0-1 70,-1-3 0,0 1-119,-3-4 0,1 0-599,-4 0 1,3-4 790,-4 4 0,0-3 0,-4-2 0</inkml:trace>
  <inkml:trace contextRef="#ctx0" brushRef="#br2" timeOffset="72">15806 15898 7860,'0'-12'0,"0"1"-492,0 0 489,0-1 798,0 6-510,0 1 0,0 6 157,0 3 0,0 7-64,0 8 1,0 4-170,0 4 0,0 2 115,0 5 1,0 6-149,0 1 1,0 4-112,0 1 0,0-5 28,0 1 0,0-5-181,0 1 0,0-7 4,0-5 1,0-3-121,0-4 1,2-2 48,2-6 0,-3 0 14,3 1 0,-2-6-504,2-2 11,-3-3-392,4-1 752,-5 0 0,-5-10 0,-1-3 0</inkml:trace>
  <inkml:trace contextRef="#ctx0" brushRef="#br2" timeOffset="73">15601 15944 7792,'0'-12'400,"4"1"139,0-1 1,8 0-282,0-4 1,7 4-220,0-4 1,2 8 97,2 0 0,1 0 48,3-3 1,-3 5-97,3 2 1,2 2 73,1 2 0,-1 0-119,2 0 1,-4 7 45,3 4 1,-5 2-153,2 6 1,-8-4 52,-4 4 0,-2-1-65,-2 1 1,0 3-86,-4-3 1,-2-2 126,-5 2 1,0-3 120,0 3 0,-6-5-83,-6 1 1,-3-2 34,-4-2 0,-4-1-60,1-2 1,-1 1-71,-4-6 0,2 1-178,-2-4 1,3-1-952,-3-3 1218,3 3 0,1-14 0,0 2 0</inkml:trace>
  <inkml:trace contextRef="#ctx0" brushRef="#br2" timeOffset="74">16880 15921 7817,'0'-8'441,"0"0"157,0 6-617,0-8 100,0 8 212,0-3 0,0 7-100,0 1 0,-1 4 10,-3 4 0,1 1 42,-4-1 1,4 6-16,-1 2 1,3 3 78,1 5 0,0 2-10,0 6 1,0-5-113,0 0 1,1 1 20,3 3 1,3-5-85,4-2 1,0-3-79,1-1 1,-1 0-177,1 0 0,-2-6 121,-3-1 1,4-4-143,-4 0 0,-2-1-318,-1 1 250,2-1-353,-4 0 0,2 0 234,-8-4 0,1 0-774,-4-4 523,-1-1 1,-3 3-182,-1-5 0,5-4 31,-1 0 739,5-5 0,-7-2 0,4-7 0</inkml:trace>
  <inkml:trace contextRef="#ctx0" brushRef="#br2" timeOffset="75">16869 16252 7817,'0'-6'738,"1"-1"-498,3 3 0,-2 3-19,6-3 1,-1 3-6,5 1 0,1 0-39,2 0 0,-1 0 13,5 0 0,1 0-10,7 0 1,-3 0-14,3 0 0,-3 0-25,-2 0 1,0-4-199,-3 0 0,-2 1-453,-6 3 0,-1-2 90,-2-1-970,-3 1 1389,-5-8 0,-5 4 0,-2-6 0</inkml:trace>
  <inkml:trace contextRef="#ctx0" brushRef="#br2" timeOffset="76">16800 16001 7840,'12'-5'-38,"-1"-3"1,0-2 37,1-2 0,6 1 212,4 0 1,2 0-137,7 4 0,-6-2-70,2 5 0,-3-4-107,-1 5 1,0-5-242,0 4 0,-2 0 34,-2 4 1,2 0-15,-6 0 322,0 0 0,-4 0 0,1 0 0</inkml:trace>
  <inkml:trace contextRef="#ctx0" brushRef="#br2" timeOffset="77">17337 15955 7840,'0'11'209,"-1"-4"576,-3-3-276,3-3-255,-5-1 1,5 1 633,-3 3-553,3-3 0,-5 13-58,2-2 0,-2 3-93,-6 0 0,2 4-133,2 8 0,-2-3 62,3 2 0,0 4-120,0 0 1,4-1 17,-1 2 1,3-6-185,1 2 0,1-3-145,3-1 1,3-2 168,4-2 0,2 0-16,2-7 0,1 2 5,3-7 0,3-2 82,-3-1 0,3-3 70,0-1 1,1-1-6,0-3 0,4-2 24,-1-5 1,1-2 13,-4-2 0,-2 1 57,-2-5 1,2 0-57,-6-4 1,-1 4 94,-6 0 0,0 0-49,-4-4 0,0 0 88,-4 0 1,-1 0-130,-3 1 1,-4-3 6,-7-1 1,1 2-16,-5-3 0,0 4-99,-4 4 1,4 1-274,0 3 1,0 6 146,-4-2 0,1 6-422,-1-3 0,1 6 126,3-2 1,3 3-372,4 1 869,1 5 0,-6 1 0,-1 5 0</inkml:trace>
  <inkml:trace contextRef="#ctx0" brushRef="#br2" timeOffset="78">17851 15921 7792,'-12'5'-161,"2"-3"330,3 6 1,-2-4 325,5 3 0,0 1-173,4 3 1,0 2 62,0 2 1,0 3-28,0 5 1,0 0 202,0 0 1,0 4-119,0 4 1,1 2-176,3 1 0,1-1-312,3-2 0,1 0 15,-5-4 0,4 0 10,0-4 0,-2-6 40,2-1 0,-5-4-377,0 0 32,4-1-218,-6 0-1072,4-4 1192,-10-2 0,2-5-518,-4 0 0,-1 0 401,-3 0 0,3-5 539,1-3 0,-1-2 0,-3-1 0</inkml:trace>
  <inkml:trace contextRef="#ctx0" brushRef="#br2" timeOffset="79">17737 16035 7792,'6'-12'0,"-1"1"96,-5 0 0,3-1 194,4 1 0,-3 3 149,7 1 1,-2 3-110,3-4 0,4 6-92,3-2 1,2-1-121,-2 1 1,2 0-144,-2 4 1,3 0 82,1 0 1,-1 4-141,1 0 0,-1 6 93,-3 1 0,-3 1-105,-4 3 0,-5-1 14,1 1 0,-5-1 89,0 5 0,-5 0-137,-2 4 0,-9 0 41,2 0 1,-8 0-65,0-1 1,-7 5 137,0 0 1,-1-1-5,4-3 0,4-4 26,0 0 1,7-5 75,0 1 1,6-2 44,6-1 0,0-1-77,0 0 0,1-3 200,3 0 1,6-5-22,5 5 1,9-5-35,-1 0 0,3-1-126,-4-2 0,5 3-93,0 1 1,-1 0-142,-3-4 0,-1 0-374,-3 0 1,1 0-1488,-5 0 2023,-4 0 0,-1 5 0,-4 1 0</inkml:trace>
  <inkml:trace contextRef="#ctx0" brushRef="#br2" timeOffset="80">18993 15647 7750,'0'-12'415,"0"1"259,0 4-434,5 2 0,-4 10 205,3 3 1,1 7-57,-1 4 1,0 4-133,-4 4 1,0 3-58,0 8 1,0 4-13,0 8 0,1-3-5,3 2 0,-3-2-64,3-1 1,1-1-102,-1 1 1,5-7 60,-2-4 1,3-4-250,2-8 1,-1 3-16,1-7 0,-5-3-79,1-1 0,-2-6 81,2-1 0,1-4-221,-5 3-262,-1-4 160,-3 2 1,-1-5-333,-3 0 1,-2-4 334,-5 0 0,-1-5-186,1 2 689,-1-3 0,-4-7 0,-2-1 0</inkml:trace>
  <inkml:trace contextRef="#ctx0" brushRef="#br2" timeOffset="81">18856 15829 7751,'0'-19'-201,"0"0"0,0 0 412,0-4 1,5 1 352,3-1 1,3 0-253,4 0 0,-1 5-86,5 3 1,-1 0-71,1 3 1,6 0-5,-2 8 0,3 0-79,-4 4 0,-1 1 45,2 3 0,-6 2-134,10 6 0,-11 1 144,4 2 0,-3-2-145,-1 2 1,-1 1-132,-4-1 0,-1 2 60,-2-2 1,-3-2-277,-5 2 1,-5 2 100,-3-2 0,1 5-10,-5-1 1,-2-1 149,-9 1 1,-3-5 65,-1 1 1,-1 2 126,2-2 0,1 0-46,-1-3 1,6-2 81,1-3 1,6 3-15,1-2 0,5-3 536,3-1-354,3-3 0,-3-1 58,8 0 1,7 0-68,8 0 1,3 4 52,1 0 0,1 0-172,2-4 0,0 5-97,4 2 1,-3 0 13,3 0 0,2 1 99,-2 3 0,1 1-264,-12-1 0,3 4-61,0 1 1,-4 3-45,-3-4 1,-2 5 77,-2-1 0,-4 3-24,-3 1 0,-3-4 91,-1 0 1,-5-2-81,-3 2 1,-7 3-32,-4-3 0,-8-1 56,-3 1 1,-3-4 117,-1 4 0,-1-5-19,1 1 0,1-6 91,3-1 1,3-6-273,8 2-1,-3-3 1,11-2-100,0-3 0,4-2-348,7-5 0,0 2-729,0-3 1376,10 3 0,-2-12 0,8 3 0</inkml:trace>
  <inkml:trace contextRef="#ctx0" brushRef="#br2" timeOffset="82">19450 16069 7720,'-5'-5'1413,"5"-3"0,2 2-1402,10-1 1,-4 4-63,8-1 234,-9 3-105,3 1 1,-3 0 134,4 0 0,-3 5-32,-1 3 1,1 0-22,4 0 1,-1 2-124,0-2 1,1 1-138,-1-2 1,1 0-31,-1-4 0,2-1 97,2 2 0,-1-3-98,5-1 0,1-4 7,7 0 1,-8-5 31,0 2 0,-1-2 33,-3 1 0,0-2 18,-3 2 1,-1-2 59,0-1 1,-4-1 139,-3 1 1,-3 0-19,-1-1 1,-1 1-76,-3-1 1,-9 1-48,-10 0 1,0 3-30,-3 0 1,-3 6-12,-2-2 1,-2 4 32,-1 4 1,1 2-14,2 6 1,0 4-13,4 3 0,2 4-3,6 4 1,2-1-14,6 8 0,3-2 21,1 6 0,4-2 117,-1-2 0,9-1-102,7-3 1,4-2-1,7-5 0,5-5 2,2-3 0,3-3 1,2-5 0,-1-2-167,0-5 0,-3 0 104,-1 0 0,-5 0-611,2 0 1,-4-3 280,-4-1 0,-1-4 383,-3 4 0,-2-10 0,3 2 0</inkml:trace>
  <inkml:trace contextRef="#ctx0" brushRef="#br2" timeOffset="83">20009 15510 6420,'5'-7'-262,"-2"2"504,5 5 1,-5 1-7,5 3 0,-5 3 197,0 4 0,0 5-78,1 3 1,-3 12-130,3 3 1,-2 12 198,2 0 1,-3 6-28,3-3 0,-3 4-222,-1-3 1,0 3 60,0-3 1,0-1-147,0-3 1,0-4 18,0 0 0,0-6-144,0 2 0,4-6-101,0-1 0,1-6 82,-1 2 0,-3-7 17,3-1 0,-3-5-255,-1 1-251,0-2 280,0-2-321,0-4 0,-5-2-358,-2-5 0,0 0-123,0 0 1064,-1-5 0,-3-7 0,-1-6 0</inkml:trace>
  <inkml:trace contextRef="#ctx0" brushRef="#br2" timeOffset="84">19941 16172 7772,'-1'-11'81,"-3"-1"0,2 1 148,-1-1 1,1 5-14,2-1 1,5 4 12,3-3 0,2 4 0,2-1 1,-1 3-164,1 1 1,0-1 104,3-3 0,3 3-348,5-3 0,0 3 165,0 1 0,0-4-467,-1 0 0,-3-1 125,0 1 1,-1 3-1,1-3 0,2-1 354,-6 1 0,5-5 0,-2 3 0</inkml:trace>
  <inkml:trace contextRef="#ctx0" brushRef="#br2" timeOffset="85">20455 16103 7772,'0'7'621,"4"-3"-262,-1-8 1,6-1-61,-1-3 1,-3-2 171,-1 2 0,-2-1-126,2 2 1,-3-3-80,3 2 1,-4 2-207,-4-2 1,1 6 120,-9-2 0,3 2-322,-6 2 1,-3 2 161,-1 2 0,-4 3-213,-3 8 1,2 1 110,-3 6 0,3-1-11,1 5 1,4 2 41,0-1 0,5 0 26,-1-5 1,7-2-73,4-1 0,3-6 71,1 3 0,1-4-153,3 0 1,3-5 60,4 1 0,4-5-70,0 0 1,6-1-7,-2-2 0,1-5 73,-1-3 0,3-2 74,-3-2 0,-3 1 16,-1 0 0,-2-1 54,-1 1 0,-5-1-60,1 1 1,-4-1 505,3 1-133,-4 0 256,2-1-76,-5 1-92,0 4-356,0 2 1,0 7-15,0 1 0,0 5 64,0 7 0,0 2-6,0 2 1,-4 2 14,0-2 0,0 3-45,4 1 1,2-2-164,1-2 0,4 2-71,4-6 0,6 0-100,2-3 0,-2-1 129,3 0 1,-5-4-122,4-3 0,-4-3-256,4-1 1,-5 0-139,1 0-165,-2 0 802,-2-5 0,-4-2 0,-2-4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0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6350 6236 8035,'0'-12'589,"0"6"-304,0 1 190,0 5 1,-4 5-350,0 3 0,1 2-27,3 1 0,-4 6 90,0 2 1,0 2-199,4 2 0,0 1 43,0 3 0,4-3-81,0 3 1,5 1-34,-2-2 1,2 5-35,-1-5 0,1 1 27,-6-4 1,1 0 112,-4 0 1,2-2-52,1-2 0,-1-2 28,1-6 0,-1 0-50,-2 1 46,0-1-245,0-4-730,0 3 387,0-9 261,0 4 0,5-15 1,1-3-1</inkml:trace>
  <inkml:trace contextRef="#ctx0" brushRef="#br0" timeOffset="1">6704 6247 8035,'0'-11'-358,"0"-1"298,0 1 0,0 0 1482,0-1-409,0 6-614,0 1 1,0 6-156,0 3 1,0 3-135,0 9 1,0 3 22,0 7 1,4 3-138,0 6 0,3 2-191,-3-3 0,5 5 153,-1-8 0,-2 3-157,2-7 1,-5-1 52,5-3 0,-6-1-76,2-3 0,1-3 59,-1-4 1,0-1-148,-4 0-240,0 1 100,0-1 0,0-3-779,0-1 1229,0-4 0,-5 2 0,-1-5 0</inkml:trace>
  <inkml:trace contextRef="#ctx0" brushRef="#br0" timeOffset="2">6441 6647 8035,'-10'-8'327,"3"1"1,-2 3 311,5-4-380,-5 6 0,8-5 456,-3 4-169,3 1-501,1-3 1,5 1 113,2 1 1,9-1-262,3 4 1,3 0-78,5 0 0,-1 0-138,4 0 1,0-4-48,5 0 0,-5-1 150,1 1 0,-9 3-936,5-3 579,-10-2 571,9 5 0,-8-9 0,5 3 0</inkml:trace>
  <inkml:trace contextRef="#ctx0" brushRef="#br0" timeOffset="3">7058 6578 8016,'0'-7'359,"0"-1"0,0 4 16,0-3-484,0 4-138,0-2 289,0 5-1217,5 0 701,-4 0 474,10 0 0,-5 5 0,5 2 0</inkml:trace>
  <inkml:trace contextRef="#ctx0" brushRef="#br0" timeOffset="4">7287 6533 8016,'0'-7'820,"0"2"-474,0 5-650,5 0-64,-4 0-44,4 0-191,0 0 1,-2 0 602,4 0 0,-4 5 0,2 2 0</inkml:trace>
  <inkml:trace contextRef="#ctx0" brushRef="#br0" timeOffset="5">7469 6510 8016,'10'-1'95,"-2"-3"1,-2 1 132,-2-4 0,-1 4 5,4-1 92,-4 3 18,2 1-934,0 0 486,-4 0 105,4 0 0,0 5 0,2 1 0</inkml:trace>
  <inkml:trace contextRef="#ctx0" brushRef="#br0" timeOffset="6">7995 6087 8143,'0'-11'0,"0"3"0,0 1 340,0 4 2,0-2 31,0 5-356,0 5 0,0 7 115,0 7 1,1 3-154,3 5 0,-2 2 68,6 6 1,-2 0-159,2 3 1,-3-2 52,-5 2 1,4-4-35,-1-4 0,1 2 36,-4-5 0,0-1-120,0-3 0,4-4 29,0 0 0,0-5 119,-4 2 0,1-8-158,3 0 0,-3-4 82,3 3-759,-3-4 863,-1 7 0,0-9 0,0 5 0</inkml:trace>
  <inkml:trace contextRef="#ctx0" brushRef="#br0" timeOffset="7">8269 6122 7997,'0'-12'-246,"0"1"164,0-1 368,0 6 0,1-3-60,3 5 1,-3 2-105,3 6 1,-2 3 151,2 8 0,-3 4-86,3 8 1,1 6-53,-1 5 1,4 5 4,-4-1 0,-1-1-218,-3 1 1,4-7 90,0-1 0,0-1-197,-4-6 1,0-2 15,0-5 1,0 0 128,0-5 1,0 0-181,0-3 0,4-5-147,-1 1-381,1-6 221,-4 4 525,0-6 0,-5 0 0,-1 0 0</inkml:trace>
  <inkml:trace contextRef="#ctx0" brushRef="#br0" timeOffset="8">8006 6476 8185,'5'-12'581,"3"2"-552,7 2 1,0 0-61,8 4 1,1 0 33,7 4 1,3 0 156,0 0 1,0-4-84,4 0 1,-2 1-293,-2 3 0,-5-2 83,-2-2 1,-4 3 131,-4-3 0,-3 3 0,-4 1 0</inkml:trace>
  <inkml:trace contextRef="#ctx0" brushRef="#br0" timeOffset="9">8988 6144 8115,'-4'-7'-19,"1"-1"73,-1 6 472,4-8 82,0 8-105,0-3-27,0 5-315,0 5 0,0 7 72,0 7 0,1 2-224,3 2 0,-2 0 46,6 0 1,-4 3-37,3 1 1,-4 0-127,1-4 1,1-1 57,-1 1 1,-1-1-104,-3-3 0,4 1 39,0-5 1,0 1-164,-4-5 1,1 0-94,3 1-435,-3-6 113,4 4-207,-10-8 898,-1 3 0,-11 0 0,0 1 0</inkml:trace>
  <inkml:trace contextRef="#ctx0" brushRef="#br0" timeOffset="10">8668 6202 8149,'8'-6'-277,"0"-1"0,-5-3 793,5-2 0,5 6-68,6 2 1,2-1-464,2 1 1,5 0 130,3 4 1,2-3-124,1-1 0,4-1 94,0 1 1,1 3-371,-1-3 0,-6-1-95,2 1 1,-8-1 377,-3 1 0,5 3 0,-4-4 0</inkml:trace>
  <inkml:trace contextRef="#ctx0" brushRef="#br0" timeOffset="11">9342 6384 8120,'-6'0'993,"1"0"-594,5 0-618,5 0 196,1 0 1,6 0-507,-1 0 0,-1-1 70,-2-3 459,2 3 0,-4-9 0,6 3 0</inkml:trace>
  <inkml:trace contextRef="#ctx0" brushRef="#br0" timeOffset="12">9548 6350 8120,'6'0'-1304,"4"0"1346,-8 0-228,8 0 186,-9 0 0,9 5 0,-3 1 0</inkml:trace>
  <inkml:trace contextRef="#ctx0" brushRef="#br0" timeOffset="13">9776 6327 8120,'7'1'210,"-4"3"539,-1-2-1316,-2 3 494,0-5 1,-5 5 0,-2 1 0</inkml:trace>
  <inkml:trace contextRef="#ctx0" brushRef="#br0" timeOffset="14">10336 6064 8059,'-5'-6'488,"4"1"-101,-5 5 109,6 0-299,-5 0 1,4 1-7,-3 3 1,3 6-65,1 6 0,0 5-10,0 2 1,1 1 6,3 6 0,-3-2 4,3 7 1,-3-7-220,-1 6 65,0-2 0,-1-2-236,-3 0 0,3-4 136,-3 1 1,3-7 21,1-1 1,0-5 63,0 1 1,0-6 40,0-1 0,1-2-106,3 2-200,-3-3-212,4-5-576,-5 0 1093,0-5 0,-5-2 0,-1-4 0</inkml:trace>
  <inkml:trace contextRef="#ctx0" brushRef="#br0" timeOffset="15">10050 6156 8068,'0'-12'206,"0"1"0,2 0 359,1-1 1,5 1-485,7-1 0,-1 5 118,5-1 1,0 4 40,4-3 1,5 3-8,3-4 0,2 4-305,1-3 0,1 4 102,3-1 0,-6-1-719,2 2 0,-7-1 219,0 4 470,-3 0 0,4 0 0,1 0 0</inkml:trace>
  <inkml:trace contextRef="#ctx0" brushRef="#br0" timeOffset="16">10873 5836 8205,'0'-8'-444,"0"1"1210,0-1-149,0 2 322,0 1-553,0 5 0,0 5-202,0 2 1,3 9 117,1 3 0,1 7-56,-1 5 1,-1 3-181,4 4 1,-4 4 103,1 8 1,-2-3-347,2 2 0,-3-2 136,3-1 0,-3-4-348,-1-1 1,0-4 123,0 1 1,4-3-37,0-5 1,0 2 219,-4-6 1,4-3 89,-1-4 0,1-5-5,-4 1 1,4-2-81,0-1 1,0-1 236,-4 0-123,0-4-596,0-2 557,0 0 0,-5-4 0,-2 4 0</inkml:trace>
  <inkml:trace contextRef="#ctx0" brushRef="#br0" timeOffset="17">11352 6293 6617,'0'-6'1213,"0"0"154,0 6-1010,5 0 0,-3 3-112,1 5 0,3 1-80,-3 10 0,2 0 82,-1 3 0,1 6-122,3 3 1,1 3 19,-5 4 1,1-1-126,-1 5 1,-3-5-158,3 1 1,-3 1 68,-1-1 1,4-1-126,-1-7 1,1 2 67,-4-5 1,0-1-76,0-3 0,4 0 110,0 0 0,0-5 82,-4-3 0,0-2-67,0-2 28,0 0-545,0 1 208,0-6-605,0-1 655,0-5 0,-4-1 334,0-3 0,-5-2 0,3-6 0</inkml:trace>
  <inkml:trace contextRef="#ctx0" brushRef="#br0" timeOffset="18">11318 6327 8039,'4'-13'0,"0"-2"0,5 3 78,-2-4 1,7 4 166,1 0 0,6 5-57,-2-1 0,2 5 8,2 0 0,0-2 15,0 1 0,3 1-111,1 7 1,0-1 73,-4 4 0,-2 1-290,-2 3 1,2 4 112,-6 1 0,0 0-247,-4-1 0,0 2 149,-4 2 1,-2 2-126,-5-1 1,-2-3-25,-6 2 1,-2-3 129,-13 3 0,2-5-2,-10 1 1,1-3 47,-5 0 1,2-1-101,3 1 0,-2-2 94,6-2 1,4-3-484,7-5 563,2 0 0,2-5 0,-1-2 0</inkml:trace>
  <inkml:trace contextRef="#ctx0" brushRef="#br0" timeOffset="19">11843 5802 8188,'7'-5'0,"-1"3"378,-2-1 174,-3 1-157,9 2 1,-7 0-61,5 0 1,-5 4 61,5 0 1,0 5-121,3-2 1,0 4-33,1 0 0,-1 2-60,1 2 1,3-1 59,0 5 0,2 0-31,-2 4 1,3 0 59,4 0 1,1 4-299,0 4 1,-1 2-134,-3 1 1,1 0-96,-5 1 0,-1 0-179,-6 3 0,1-2 207,-5 2 0,1-3-154,-2 0 0,-1-1 106,1 0 0,-3 0-8,-3 1 1,-4-5 51,-4 1 1,-1-6-81,1 2 1,0-3 173,-1-1 1,1-2 109,-1-2 0,0-2-149,-4-6 0,4 1 5,-3-1 0,2 0-1026,1 1 1194,6-6 0,-4 4 0,4-3 0</inkml:trace>
  <inkml:trace contextRef="#ctx0" brushRef="#br0" timeOffset="20">12757 6259 8013,'-8'-2'0,"1"-1"0,3 1 82,-4-2 315,6-2 30,-3 5 4,5-9-175,0 8 1,5-6-209,3 4 1,5 0 113,3 4 1,4-1-130,-1-3 0,4 3 43,4-3 1,-3 3-261,2 1 1,-2-4-53,-1 0 1,-1 0-209,-3 4 0,-3 0-390,-4 0 433,-1 0 401,-4 0 0,-2 0 0,-5 0 0</inkml:trace>
  <inkml:trace contextRef="#ctx0" brushRef="#br0" timeOffset="21">12746 6419 8013,'5'6'0,"1"-1"106,6-5 0,-1 0 269,0 0 1,2-4-326,2 0 0,-1 1 107,5 3 1,0-4-107,4 0 1,0-4 69,0 4 0,1-3-563,3 3 1,-3-1 441,2 1 0,4-2 0,-1-6 0</inkml:trace>
  <inkml:trace contextRef="#ctx0" brushRef="#br0" timeOffset="22">13454 6213 8102,'-5'-11'0,"3"-1"218,-1 1 0,3 1 167,3 2-185,4-2 0,-1 10 407,-2 0 0,-3 2-181,-1 10 1,0 2-31,0 9 0,0 3-103,0 1 0,4 8-66,0 0 1,0 3-8,-4 0 0,0 2-399,0 6 0,0 0-153,0-1 0,0-4-265,0-3 0,0 0 117,0-4 0,3-2 140,1-9 1,4 0 88,-4 0 1,1-6 70,-1-1 1,-3-4 154,3 0 0,-3-5-148,-1 1 174,0-5-210,0 2-472,-5-5 681,-2 0 0,-9-5 0,-2-2 0</inkml:trace>
  <inkml:trace contextRef="#ctx0" brushRef="#br0" timeOffset="23">13385 6327 7899,'7'-18'0,"-1"-3"27,-2 2 1,2 2 0,6 2 1,3-1 10,0 0 1,5 1 263,-1 4 1,3 3-86,1 0 1,0 2-234,-1-1 0,1 1 110,0 6 0,4 0-239,-1 0 0,1 2 77,-4 2 0,-2 3-203,-2 8 1,-3-1 48,-9 5 1,2-3 123,-5 3 1,-1 0 60,-7 3 0,-3 0-68,-4-3 1,-7 3 238,-5-3 1,-5 1-80,-6-1 1,2 1 60,-2-4 0,4-1-46,-5-4 0,8-1-561,8-2 229,2-3 261,6-5 0,9-5 0,4-1 0</inkml:trace>
  <inkml:trace contextRef="#ctx0" brushRef="#br0" timeOffset="24">13956 5722 8052,'0'-18'-131,"0"3"1,0 6 130,0 1 473,0 1-186,0 0 155,0 2 0,0 7-102,0 1 0,2 9-256,1 7 1,-1 4-80,1 3 1,3 4-32,-3 4 1,1-1-356,-4-3 1,4 2 203,0-5 1,0-5-69,-4-3 1,0-1-45,0 1 289,5-2 0,-4-6 0,4 1 0</inkml:trace>
  <inkml:trace contextRef="#ctx0" brushRef="#br0" timeOffset="25">14105 5962 8376,'-7'-5'730,"2"3"0,7-3-544,1 5 0,-1 2-7,1 1 1,-1 4 60,-2 4 1,-4 6-147,0 2 0,-3 2-62,3 2 1,-5 0-173,1 0 1,2-2-126,-2-2-104,6 3 0,-3-9-116,5 2 308,0-8-91,5 4 1,2-10 49,9 3 1,-2-3-353,5-1 570,0 0 0,3 0 0,1 0 0</inkml:trace>
  <inkml:trace contextRef="#ctx0" brushRef="#br0" timeOffset="26">14687 5859 8150,'0'-8'96,"0"1"0,0 3 475,0-4-59,0 6 22,0-3 10,0 5-434,-5 0 1,0 2 145,-3 6 1,-3 1-93,0 10 0,-2 4 77,-6 3 1,4 6-183,-4-2 1,3 5 40,-3 3 1,4 2-85,-4 6 0,5 0 20,-1-1 1,4-3 71,3 0 1,3-1-99,5 1 0,0-4 66,0-8 1,5 2-244,3-5 0,7-1 46,4-3 0,-1 0-133,1 0 1,0-4 55,3 0 0,0-7 45,-3 0 1,1-1-42,-4-3 0,-1-3 70,-4-1 0,-3 1-664,-1-1 269,-4-1 519,2-3 0,-10 6 0,-1 0 0</inkml:trace>
  <inkml:trace contextRef="#ctx0" brushRef="#br0" timeOffset="27">14927 6076 7980,'0'-12'0,"-4"1"263,0 0 565,1 4-727,3 2 0,1 6 79,3 3 0,-3 4-92,3 7 0,-3 4 150,-1 8 0,4-2-208,0 6 1,3 0 47,-3 7 1,5-2-90,-1 2 0,-3-6-99,-2-2 0,3-3-270,-3 3 1,1-8-147,-4 1 1,1-8 222,3 0 0,-2-2 303,1-2 0,-1 1 0,-2-1 0</inkml:trace>
  <inkml:trace contextRef="#ctx0" brushRef="#br0" timeOffset="28">15133 6316 8053,'1'-7'-141,"3"4"1,2 0-261,5-1 1,2 3 382,2-3 1,-2 3 341,2 1 1,2 0-326,-2 0 1,5 0-61,-1 0 0,2 0-103,-2 0 144,-3 0 20,1 0 0,0-5 0,6-2 0</inkml:trace>
  <inkml:trace contextRef="#ctx0" brushRef="#br0" timeOffset="29">15555 6167 7988,'0'-6'-143,"0"-4"215,0 9 0,1-5 155,3 6-15,-2 0 1,3 7 292,-5 4 0,0 6-182,0 6 1,0 4 78,0 4 1,0 7-193,0 4 0,1 2-118,3 2 1,-3 1-1606,3 2 1391,-3-7 0,-1 6-44,0-9 1,0 1 104,0-6 0,1 2-21,3-9 1,-1-5-67,4-3 1,-4-5 82,1 2 1,1-4-113,-1 0-386,-1-1 843,2-4-1288,-3-2 1008,3-5 0,-10 0 0,-2 0 0</inkml:trace>
  <inkml:trace contextRef="#ctx0" brushRef="#br0" timeOffset="30">15510 6304 7989,'0'-11'0,"1"-4"-280,3-1 1,6 1 245,5 4 0,4-1 302,-4 1 1,6 5 230,-2 2 1,2-1-227,2 1 1,0 0-127,0 4 1,1 0-68,2 0 0,-1 1-87,1 3 0,2 3 85,-1 4 1,-2 0-279,-6 1 1,-2 3 32,-6 0 0,-1 6-19,-2-2 1,-3-2 14,-5 2 1,-3 0 107,-4 4 1,-3-4-43,-13 0 0,2-3 30,-5 3 1,-7-5-54,-1 1 1,-2-4 64,6-3 0,-2 1-217,5-5 1,1-1 279,3-3 0,5 0 0,1 0 0</inkml:trace>
  <inkml:trace contextRef="#ctx0" brushRef="#br0" timeOffset="31">15966 5813 8118,'0'-6'147,"0"-4"228,0 8 150,0-3-54,0 5 1,4 2-152,0 1 0,5 4-53,-2 4 1,4 1 81,0-1-141,6 6 1,-3-2-158,5 8 0,0-2 120,3 10 0,1-1-233,0 4 1,-1 4 59,-3 1 0,-3-1-389,-4-4 1,-2 0 176,-3 0 0,0-1-386,-3-2 0,-3 2 106,3-3 0,-4-2 167,-4-1 0,1 1-148,-4-2 1,-1 5 106,-3-4 1,-5-1 367,1-3 0,-5 0 0,2 0 0</inkml:trace>
  <inkml:trace contextRef="#ctx0" brushRef="#br0" timeOffset="32">16378 5699 8029,'0'-6'342,"0"-4"1,0 7-99,0-5 0,-2 6 301,-2-2-29,3 3-273,-4 1 1,5 1 28,0 3 0,0 3-119,0 9 0,1-2-116,3 5 1,-1 0-128,4 4 109,-4-6 0,6 5-208,-5-3 1,3-3 110,-3 0 0,1-4-47,-1 0 115,-3-1 1,5-3-54,-2-1 80,-2-4 1,4 2-228,-2-5 191,-3-5 1,8-1 23,-5-6 0,3 5 31,-3-1 0,4 0-32,-4-3 0,4-1 23,0 1 1,-2 0-24,2-1 0,0 1 1,3-1 0,-1 1 28,-2 0-106,2-1 166,-4 1-85,6 4 0,-5 6 8,1 5 1,-6 9-10,2-2 0,-1 3-126,1-3 1,-3 5 77,3-1 1,-3 4-261,-1-4 0,4 0 91,0-3 0,3-1-46,-3 1 0,5-2-482,-2-3 1,0 2 7,0-5 730,1 0 0,3-4 0,1 0 0</inkml:trace>
  <inkml:trace contextRef="#ctx0" brushRef="#br0" timeOffset="33">16709 5813 8029,'5'-6'0,"-3"0"-75,6 2 136,-6 2 0,9-6-31,-4 4 1,0-4-73,0 4 0,1 1 190,3 3-114,1 0 0,-1 0-216,1 0 1,-1 0 136,0 0 1,5 0 44,-1 0 0,0 0 0,-4 0 0</inkml:trace>
  <inkml:trace contextRef="#ctx0" brushRef="#br0" timeOffset="34">17097 5516 8008,'0'-16'61,"-5"3"131,4-3 1,-3 5 36,8 4-36,-3 2 0,4 10-110,-5 2 0,1 9 120,3 3 0,-3 6-247,3 2 1,-3 8 86,-1 0 1,2 1-249,2-1 0,-3-5 104,3 1 1,1-6-481,-2 2 0,1-5 228,-4-3 1,4-2-630,0-6 982,5-4 0,-3 3 0,6-4 0</inkml:trace>
  <inkml:trace contextRef="#ctx0" brushRef="#br0" timeOffset="35">17200 5813 8008,'6'-11'1302,"-1"-1"-712,-5 6-152,0 1-197,0 5 1,-1 5-202,-3 3 1,-1 2 89,-3 1 0,-2 4-142,3 1 0,2 4 69,1-1 0,3 1-26,1-1 0,0 2 13,0-6 1,5 0 51,2-3 0,3-1-253,2 0 1,-1-3 88,1 0 1,0-6-186,4 2 0,-4-3 100,3-1 1,3 0 152,1 0 0,3 0 0,1 0 0</inkml:trace>
  <inkml:trace contextRef="#ctx0" brushRef="#br1" timeOffset="36">6304 6910 8159,'-6'0'-182,"1"-5"555,5 3-254,0-3 0,5 9 40,3 0 1,2 5-86,1-2 1,1 3 83,-1 2 1,0-1-164,1 1 1,3-1-5,0 1 1,2-2 124,-2-3 0,3 2 84,5-5 1,1 0-98,2-4 0,7 0-112,5 0 0,7-5 106,1-3 1,-1-3-163,5-5 0,-5 4 95,-3-3 1,1 2-104,-5 1 0,4 1 6,-4 0 0,-1-1 43,-6 1 1,2 3-85,-3 1 0,-2 4 92,-1-1 0,1 2-72,-2-2 0,1 3 69,-4-3 0,-2 4-52,-2 4 1,2-3 42,-6 3 0,4 1 28,-4-1 0,0-1 35,-3-3 0,-1 4 151,1 0 0,-1 0 28,1-4 0,-5 1 112,1 3-269,-6-3 0,3 5 25,-5-2 0,2-2-203,1 1 279,-1 4-107,3-6 7,-5 9-1,5-9 153,-4 4-176,9-5 1,-7 0 22,4 0 0,-3 0-2,4 0 1,-4 0-87,3 0 0,1 0 27,3 0 0,1-1-13,-1-3 1,2 3 11,2-3 0,-2 3 22,2 1 0,3 0-99,1 0 1,2 0 78,2 0 1,0 4-207,0 0 1,1-1 58,3-3 0,-3 4-66,2 0 1,0 1 36,0-1 1,-1-3-50,1 3 0,-2-3 53,-1-1 0,1 0-11,3 0 0,-3 0 185,3 0 1,-3-1-149,-1-3 0,-1 2 370,1-6 0,0 0-101,0-3 1,-4 0 343,0-1 1,-4 1-202,4-1 1,-5 1 297,1 0 0,-7-1-129,-4 1 1,1-1-27,-1 1 1,0-1-422,-4 1 0,-4 3 168,0 1 1,-5 4-846,1-1 1,2-1 370,-1 2 1,4 4-1411,-1 6 1731,-2 4 0,-1 5 0,-4 2 0</inkml:trace>
  <inkml:trace contextRef="#ctx0" brushRef="#br1" timeOffset="37">7287 7287 8053,'0'-12'-314,"0"1"0,-2 3 880,-2 0 0,3 5 350,-3-5 36,3 5-217,1-2-315,0 5-267,0 5 1,0 6-104,0 4 1,4 5-147,0-1 0,5 3 130,-2 1 1,0-1-212,0 1 1,-3 0 102,4 0 0,-5 0-398,5 0 1,-5-4 13,0 0-134,-1-5-61,3 2-55,-4-4-437,4-6 714,0-1 0,0-10 417,3-3 0,2-2 14,-2-1 0,-2-1 8,2 1 0,-2 0-93,1-1 0,0 4 579,-3 1-343,-3-1 170,4-3 0,-4 1 1070,3 2-590,-3 3-474,4 5 1,-6 5-104,-3 3 1,2 2-202,-6 1 0,4 4 146,-3 1 1,4 3-160,-1-4 1,-1 4 15,2-4 1,-1 4-66,4-4 0,0 1 24,0-5 1,5-3 90,2-1 1,0-4-16,0 1 0,2-3 13,6-1 1,2 0-310,2 0 0,3-4 100,-3 0 1,3-3 134,5 3 0,-3-10 0,4 1 0</inkml:trace>
  <inkml:trace contextRef="#ctx0" brushRef="#br1" timeOffset="38">8840 6795 7316,'0'-6'1141,"0"-4"0,1 9-265,3-3-700,-3 3 1,9 4-126,-2 1 0,2 4-62,1-4 0,1 3 70,-1-3 0,6 4-48,2-5 1,2 3 75,2-3 1,1-1-246,3 1 0,2-1-31,5-2 0,-1-2 87,-2-1 0,6 0 83,-3-5 1,7 2 28,-3-2 0,0-2-52,-4 3 1,-1 0 45,-3 0 0,-2 4-39,-5-1 1,-1-1 37,-3 2 1,-3-1-11,-4 4 51,-1 0 0,1 0 88,-1 0 0,-3 4 17,-1-1 1,-3 1 4,4-4 233,-1 0-255,5 0-179,-1 0 1,-1 1 205,-2 3-207,-3-3 66,-5 5-86,0-6 88,5 0-33,-4 0 64,9 0-35,-3 0 1,4 0 11,1 0 1,-1 0 31,0 0 0,2 0-128,2 0 1,-1 3 71,5 1 1,-3 4-156,3-4 0,0 3 89,3-3 0,5 0-211,0-4 0,4 0 74,0 0 0,1 0-79,-2 0 0,2 0 71,-5 0 0,3-5 59,-3-3 0,3 2 162,-3-2 0,-1 1-118,-3-5 0,0 1 204,0-1 1,-2 1-59,-2-1 1,2 2 258,-6 3 0,0-3 72,-3 2 360,-1-2-511,1-2 1,-6 5 55,-2-1-726,-3 6 297,-1-3-563,0 5 0,-4 1 714,0 3 0,-5 2 0,3 5 0</inkml:trace>
  <inkml:trace contextRef="#ctx0" brushRef="#br1" timeOffset="39">9262 7207 7996,'0'-7'1187,"0"2"-848,0 0 219,0 4-56,0-4-261,0 5-1,0 5 0,4-3-166,0 6 1,5-4 95,-2 3 1,0 1-156,0 3 1,1 1-64,3-1 1,-3 1-175,0-1 75,-6 1 1,5-1 73,-4 0 1,-1-3-29,1 0 1,-1-5 147,-2 5-73,0-5 0,-2 2 17,-1-5 151,1 0 1,-3-2-36,5-1 1,0 0 58,0-5 1,0 1-47,0-5 0,0 1-49,0 0 0,2-1-149,1 1 0,2-5 99,3 1 0,2 0-70,-2 4 1,1-1 47,-2 1 1,3 1-83,-2 2 0,2 3 72,2 5 1,-1 0-8,0 0 12,1 0 1,-1 5-4,1 3 0,-2 2 66,-2 1 0,0 4-47,-4 1 0,4 3-172,-4-4 0,1 4 102,-2-4 0,-1 0-98,2-3 0,-2-1-74,2 1 50,-3-6-175,4 4 0,-3-9-158,1 3-894,-1-3 599,3-1 810,-5 0 0,0 0 0</inkml:trace>
  <inkml:trace contextRef="#ctx0" brushRef="#br1" timeOffset="40">9639 7298 7969,'0'-6'-28,"0"-5"87,5 5 1,2 0 169,4 2 1,-3-1-37,-1 1 1,1 0 246,3 4 1,5-1-251,-1-3 1,0 3-53,-4-3 0,5 3-87,-1 1-28,0-5 0,-3 3-217,-1-1 0,-3 1 112,-1 2 0,-3 0-1404,4 0 1486,-6 0 0,-2-5 0,-6-1 0</inkml:trace>
  <inkml:trace contextRef="#ctx0" brushRef="#br1" timeOffset="41">9970 6990 7978,'7'-12'-132,"-3"1"1,1 3 87,-2 0 1,3 5 1606,-3-5-473,-1 6-639,3-4 1,-2 8-191,1 2 1,1 3-38,-1 8 1,-3 3 13,3 5 0,1 1-14,-1 3 1,1 1-209,-1 2 1,-3 3 88,3-2 1,-3-2-333,-1 1 0,0-4 147,0 0 0,0-5-337,0-2 1,0-5 165,0 1 1,0-3-382,0 0-682,0-6 563,0-1-325,0-5 655,5 0 1,-2-1 71,5-3 0,-5-2 349,5-6 0,0-4 0,3-2 0</inkml:trace>
  <inkml:trace contextRef="#ctx0" brushRef="#br1" timeOffset="42">10165 7229 7483,'10'-7'1643,"-3"-1"-1262,3 6-230,-8-3 0,4 5 61,-2 0 144,-3 0-272,4 0 1,-6 5 94,-3 2 0,-1 3-216,-3 2 1,-3-1 110,0 1 1,-1 0-152,-3 4 1,-1-4 35,0 4 0,1-4-75,4 0 1,3-1 93,0 0 1,6 1 47,-2-1 0,3-3 149,1 0 1,1-6-88,3 2 0,2 1 97,6-1 0,4 0-71,3-4 0,3 0 112,1 0 1,-1 0-240,1 0 0,-5 0-174,-3 0 0,-2 0-1936,-2 0 2123,-4 0 0,-2 0 0,-5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6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11124 5870 7966,'0'-6'0,"0"0"0,0 2 0,0 3 0,0-5 0,0 6 0,0-5 0,0 4 0,-1-4 0,-3 5 0,3 0 0,-4 0 0,-1 0 0,5 0 0,-4 5 0,5 3 0,0 7 0,0-1 0,0 5 0,0 0 0,0 4 0,4 0 0,0 0 0,0-1 0,-4 1 0,0 1 0,0 3 0,0-3 0,0 3 0,0-3 0,0-1 0,0-4 0,0 0 0,0-1 0,0 1 0,0-3 0,0-5 0,1 1 0,3-1 0,-3-3 0,3 0 0,-2-2 0,2 2 0,-3-2 0,3-2 0,-3-3 0,-1 4 0,0-5 0,-5 0 0,4 0 0,-4 0 0,5 0 0</inkml:trace>
  <inkml:trace contextRef="#ctx0" brushRef="#br0" timeOffset="1">11261 6373 7942,'6'0'0,"-1"1"0,-5 3 0,0-3 0,0 4 0,0-5 0,-5 0 0,-1 0 0</inkml:trace>
  <inkml:trace contextRef="#ctx0" brushRef="#br0" timeOffset="2">11489 6007 7921,'0'-11'0,"0"0"0,0-1 0,0 4 0,0 1 0,2-1 0,1-3 0,0 3 0,5 1 0,-5 3 1,5-4 0,-4 4 0,3-3 0,1 4-1,3-1 0,1 2 0,-1-2 0,1 3 0,-1-3 0,1 3 0,-1 1 0,0 0 0,0 1 0,-4 3 0,2 2 0,-5 6 0,4-1 0,-5 0 0,1 6 0,-4 2 0,-1 8 0,-3 3 0,2-1 0,-6 2 0,-4-1 0,-3 4 0,-1-4 0,1-4 0,2-2 0,-2-1 0,2-1 0,1-3 0,2-3 0,3-4 0,-2-1 0,5 1 0,0-1 0,4 0 0,0-3 0,0 0 0,2-6 0,1 2 0,4 1 0,4-1 0,0 0 0,1-4 0,-1 0 0,1 0 0,0 0 0,4 0 0,-2 0 0,5 0 0,-2 0 0,2 0 0,2 0 0,-6 0 0,4 0 0,-4 0 0,0 0 0,-3 0 0,-1 0 0,1 0 0,-5 0 0,1 0 0,-5 0 0,7 5 0,-9 1 0,-1 0 0,-6 0 0</inkml:trace>
  <inkml:trace contextRef="#ctx0" brushRef="#br0" timeOffset="3">13751 5825 8019,'0'11'0,"0"0"0,0 2 0,0 2 0,0 3 0,0 5 0,0 5 0,0 2 0,4 3 0,-1 2 0,1 0 0,-4 3 0,1-6 0,3 2 0,-3-7 0,3 0 0,-2-3 0,-2-2 0,3-4 0,1-3 0,1-2 0,-1-1 0,-3-1 0,3 0 0,-3 1 0,1-2 0,1-2 0,-1-2 0,2-2 0,-3-3 0,-1 4 0,0-5 0,0 0 0</inkml:trace>
  <inkml:trace contextRef="#ctx0" brushRef="#br0" timeOffset="4">14036 6361 7883,'-6'0'0,"1"0"0,5 0 0,0-5 0,-1 4 0,-3-3 0,2 3 0,-4 1 0,2 0 0,3 0 0,-4 0 0,5 0 0,0-5 0,0-1 0</inkml:trace>
  <inkml:trace contextRef="#ctx0" brushRef="#br0" timeOffset="5">14253 6064 7936,'7'-11'0,"-4"0"0,0-5 0,1 1 0,-2 0 0,6 4 0,-4-1 0,3 1 0,-3-5 0,4 1 0,-6 0 0,2 4 0,-3-1 0,-1 1 0,0-1 0,0 5 0,0-1 0,-1 6 0,-3-2 0,2 2 0,-6 2 0,-3 0 0,-5 0 0,-4 2 0,1 2 0,-2 2 1,-2 5 1,0 2-1,0 2 0,1-2-1,3 2 1,3-1-1,5 1 1,0-2-1,4 2 0,2-2 0,5-2 0,5-3 0,2 0 0,9-5 0,3 5 0,2-5 0,2 0 0,-1-1 0,-3-2 0,1 0 0,-5 0 0,4-4 0,-4 0 0,1-4 0,-5 5 0,1-6 0,-1 7 0,-5-3 0,4 5 0,-8 2 0,1 1 0,-1 5 0,-2 7 0,-4 3 0,0 5 0,-1 4 0,1-1 0,3 5 0,-3-5 0,3 6 0,1-2 0,0-2 0,0-1 0,0-7 0,0-1 0,4-5 0,0 2 0,1-5 0,-2-3 0,-1 2 0,8-4 0,-9 0 0,4 0 0,-5-1 0,0-4 0,0 4 0</inkml:trace>
  <inkml:trace contextRef="#ctx0" brushRef="#br0" timeOffset="6">16343 5996 7845,'0'-11'4,"0"-1"1,0 1-3,0-1 0,0 1 0,0-1 1,0 1 2,0 0-3,0-1 0,0 1 0,0-1 0,2 5-1,1-1 1,0 4-1,4-3 0,-3 3-1,4-4 1,0 6-1,3-2 1,0 3-1,1 1 0,-1 0 0,1 0 0,-1 0 0,0 0 0,1 5 0,-1 2 0,1 5 0,-1 3 0,-3-1 0,-1 5 0,-4 0 0,1 4 0,-3 0 0,-1 0 0,-5 3 0,-3 1 0,-3 1 0,-4-2 0,1-1 0,-5 1 0,3 1 0,-3-4 0,4 2 0,-4-6 0,9-1 0,-1 1 0,2-5 0,-3 1 0,6-2 0,1-2 0,5 1 0,0-5 0,0 1 0,0-6 0,1 3 0,3-5 0,2 4 0,6 0 0,-5 0 0,1-4 0,0 0 0,3 0 0,0 0 0,1 0 0,3 0 0,0 0 0,0 0 0,-3 0 0,-1 0 0,1 0 0,-1 0 0,1 0 0,-5 0 0,1 0 0,-4-4 0,3 0 0,-4 0 0,2 4 0,-5 0 0,0 0 0</inkml:trace>
  <inkml:trace contextRef="#ctx0" brushRef="#br0" timeOffset="7">16674 6339 7837,'7'0'0,"-2"0"0,-5 0 0,0 5 0,0-3 0,0 6 0,0-6 0,0 8 0,0-8 0,-5 3 0,-2-5 0</inkml:trace>
  <inkml:trace contextRef="#ctx0" brushRef="#br0" timeOffset="8">16891 5893 7833,'0'-11'0,"0"3"0,0 1 0,0 4 0,0-2 0,0 5 0,0 5 0,0 5 0,0 5 0,0 6 0,0-2 0,0 1 0,0-1 0,0 3 0,0-3 0,0 1 0,0-1 0,0-1 0,0-3 0,0-2 0,0 2 0,0-6 0,0-2 0,0 1 0,-5 3 0,4-4 0,-5-2 0,2-5 0,3 0 0,-4 0 0,5 0 0,0-5 0,1 2 0,3-4 0,-2 4 0,6-1 0,-1-1 0,5 1 0,3 1 0,0 3 0,2-2 0,-2-1 0,-1 1 0,5-2 0,-4 3 0,4 1 0,-3 1 0,3 3 0,-5-1 0,1 4 0,-3 1 0,0 3 0,-2-3 0,-2 0 0,1 1 0,-6 6 0,1-3 0,-4 4 0,0-4 0,0 0 0,-5 0 0,-3 4 0,-3-4 0,-4 4 0,1-2 0,-5 1 0,4-6 0,-4 2 0,5-2 0,-2 2 0,0-3 0,1 0 0,-1-5 0,5 5 0,0-5 0,-1 2 0,1-5 0,3 0 0,0 0 0,6-2 0,-2-1 0,3 0 0,1-5 0,-5-4 0,-2-6 0</inkml:trace>
  <inkml:trace contextRef="#ctx0" brushRef="#br0" timeOffset="9">16857 5859 7894,'5'-6'0,"2"-3"0,4 5 0,0 0 0,1 4 0,-1 0 0,1 0 0,-1 1 0,1 3 0,4-3 0,3 3 0,1-1 0,-1 1 0,2-3 0,-6 3 0,4-3 0,-4-1 0,0 0 0,-3 0 0,-1 0 0,1 0 0,-6 0 0,-1 0 0</inkml:trace>
  <inkml:trace contextRef="#ctx0" brushRef="#br0" timeOffset="10">1336 7412 7999,'-7'-4'0,"-1"1"0,5-3 0,0 3 0,1 1 0,2-8 4,0 9-1,0-4-3,0 5 1,4 1-1,0 3 0,1 6 0,-1 5 0,-3 7 0,3 1 0,-1 1 0,0 6 0,-1 5 0,1 3 0,-1 1 0,-2-1 0,0-1 0,0 5 0,0-5 0,0 1 0,0 0 0,0-4 0,3 1 0,1-8 0,0 0 0,-4-4 0,4-1 0,0 1 0,0-5 0,-4-3 0,0-2 0,0-2 0,3 1 0,1-1 0,0-3 0,-4-1 0,0-3 0,0 4 0,0-6 0,0 3 0,0-5 0,-5 0 0,-1 0 0</inkml:trace>
  <inkml:trace contextRef="#ctx0" brushRef="#br0" timeOffset="11">1382 7572 8066,'-11'-5'0,"-1"4"0,1-9 0,-1 8 0,1-2 0,3 3 0,1 1 0,4-1 0,-1-3 0,3 3 0,1-4 0,0 5 0,5 0 0,3 0 0,3 0 0,4 0 0,3 0 0,5 0 0,0 1 0,0 3 0,3-3 0,1 3 0,3 1 0,-3-1 0,1 0 0,-1-4 0,-3 0 0,2 0 0,-3 0 0,-4 0 0,2 0 0,-6 0 0,0 0 0,-4 0 0,-4 0 0,-2 0 0</inkml:trace>
  <inkml:trace contextRef="#ctx0" brushRef="#br0" timeOffset="12">1416 7835 8163,'12'0'0,"-1"0"0,-3 0 0,-1 0 0,2 0 0,6 0 0,-2 0 0,2 0 0,2 0 0,-2 0 0,4 0 0,-4 0 0,4 0 0,-3 0 0,3 0 0,-4 0 0,4-4 0,-4 0 0,0 0 0,-3 4 0,-6 0 0,4 0 0,-3 0 0</inkml:trace>
  <inkml:trace contextRef="#ctx0" brushRef="#br0" timeOffset="13">1382 8109 7957,'0'6'0,"1"1"0,3-4 0,2-1 0,6 1 0,0 0 0,4 1 0,-2-3 0,5 3 0,-4-3 0,4-1 0,0 0 0,4 0 0,0 0 0,0 0 0,-3 0 0,3 0 0,-7 0 0,7 0 0,-7-4 0,4 0 0,-5-3 0,4 3 0,-5-5 0,2 3 0</inkml:trace>
  <inkml:trace contextRef="#ctx0" brushRef="#br0" timeOffset="14">2261 7572 7973,'-6'-18'0,"-4"-2"0,2 5 0,-1 3 0,2 5 0,-3-1 0,-2 2 0,-7 2 0,-2 3 0,-2 1 0,-1 5 0,-3 2 0,2 7 0,-6 2 0,6 3 0,-2-4 0,4 4 0,4-4 0,3 2 0,4-2 0,1-3 0,-1 4 0,2 0 0,3-1 0,2 1 0,5-5 0,0-3 0,0-1 0,5 1 0,2 3 0,9-3 0,3 0 0,2-6 0,2 2 0,0 1 0,0-1 0,3 0 0,1-4 0,3 1 0,-3 3 0,0-3 0,-4 3 0,-2-2 0,-2 2 0,1-1 0,-4 4 0,-1 1 0,-4 3 0,-4 1 0,-4-1 0,-1 2 0,-2 2 0,-2 2 0,-1 2 0,-4 2 0,-4-2 0,-6 3 0,-2 1 0,-2-2 0,-2-2 0,0 3 0,0-4 0,0-1 0,1-1 0,4-4 0,3 0 0,-3-1 0,10 0 0,-2-4 0,13-3 0,4-8 0,1-3 0,13-4 0,-3 0 0</inkml:trace>
  <inkml:trace contextRef="#ctx0" brushRef="#br0" timeOffset="15">2581 7618 7971,'-5'-7'0,"4"2"0,-4 5 0,5 2 0,0 1 0,0 5 0,0 7 0,0 3 0,0 5 0,1 5 0,3 2 0,-2 3 0,6 1 0,0 5 0,3-1 0,-3-4 0,-1-4 0,0-6 0,0-1 0,-1-1 0,-2-7 0,-2 0 0,3-3 0,-5-6 0,0-1 0,0-5 0,-11-5 0,-1-1 0</inkml:trace>
  <inkml:trace contextRef="#ctx0" brushRef="#br0" timeOffset="16">2376 7641 7953,'1'-11'0,"3"4"0,7-2 0,8 5 0,8-5 0,3 2 0,7 2 0,1 1 0,1 1 0,-1-1 0,2 3 0,2-3 0,-4 3 0,-8 1 0,2 0 0,-5 0 0,4 0 0,-2 0 0</inkml:trace>
  <inkml:trace contextRef="#ctx0" brushRef="#br0" timeOffset="17">3221 7561 7989,'0'-8'0,"0"0"0,-4 5 0,0-5 0,0 5 0,4-2 0,-1 2 0,-3-1 0,3 1 0,-3 7 0,2 4 0,-2 7 0,2 4 0,-1 8 0,1 2 0,2 5 0,2 4 0,1 0 0,0 5 0,5-1 0,-5-3 0,5 0 0,-4-4 0,3-1 0,0-6 0,0-5 0,0-1 0,-3-7 0,-2 0 0,6-3 0,-6-1 0,8-5 0,-8-1 0,3-5 0,0 0 0,1 0 0</inkml:trace>
  <inkml:trace contextRef="#ctx0" brushRef="#br0" timeOffset="18">3415 7629 8057,'0'-6'0,"0"-4"0,1 8 0,3-1 0,2 6 0,6 5 0,-6 7 0,-2 4 0,1 8 0,-1 3 0,1 3 0,-1 2 0,-3 0 0,3 3 0,-3-6 0,-1 2 0,1-7 0,3-1 0,-3-6 0,3-5 0,-3-3 0,-1 0 0,0-1 0,0-4 0,0-2-1,0-5 0,0-5 1,0-3 0,0-2 0,0-2 0,-1-3 0,-3 0 0,3-5 0,-3 1 0,3-7 0,1 0 0,0-6 0,0 1 0,0-2 0,0-1 0,0 4 0,0-1 0,0 6 0,0-2 0,0 8 0,0 3 0,1 9 0,3 4 0,-3 3 0,3 3 0,-3 5 0,-1 7 0,5-1 0,3 5 0,2 0 0,2 4 0,-1 0 0,0 0 0,1-5 0,-1-3 0,2-4 0,2-3 0,-2-3 0,2-5 0,3 0 0,1 0 0,1-3 0,-1-4 0,3-1 0,-3-7 0,1-2 0,-1 2 0,2-5 0,-6 1 0,4-3 0,-4-1 0,0 1 0,-3-1 0,-5 0 0,1 0 0,-2-4 0,2 1 0,-3 3 0,-5 4 0,0 5 0,0-1 0,0 7 0,0 4 0,0 8 0,0 4 0,0 7 0,0 8 0,0 7 0,-4 4 0,0 5 0,1 5 0,3 5 0,0 5 0,0-5 0,0-3 0,0-4 0,0-5 0,0 1 0,1-8 0,3-3 0,-2-7-4,6-1 0,-4-6-2,3-2 0,0 1 1,0-5 0,-1-2 5,-2-1 0,-2 2 0,3 1 0</inkml:trace>
  <inkml:trace contextRef="#ctx0" brushRef="#br0" timeOffset="19">3974 8097 8007,'7'0'-5,"3"0"1,-4-5 3,6-2 1,-5-3 0,1-2 0,0-1 0,3-2 0,-1 1 0,-2-5 0,2 0 0,-2-4 0,0-1 0,0-2 0,1-4 0,-5-4 0,3 0 0,-3 0 0,1-1 0,-1 1 0,-3-4 0,3 0 0,-3-4 0,-1 4 0,0 5 0,0 6 0,0 5 0,0 2 0,0 4 0,0 10 0,2 3 0,1 11 0,0 6 0,5 12 0,-1 5 0,5 7 0,0 8 0,4 7 0,-3-2-130,7-2 1,-1-2 129,3-1 0,-3-6 0,0-2 0,-1-7 0,1-5 0,-2-5-1,-6-2 1,1-5-7,-1 1 0,0-6 0,1-1 0,-5-5-3,1 5 2,-5-6 3,2 4 69,-5-6 1,-5 5 0,-2 1 0</inkml:trace>
  <inkml:trace contextRef="#ctx0" brushRef="#br0" timeOffset="20">3963 8017 7921,'-5'-6'0,"4"0"0,-3 2 0,9 1 0,6-4 0,7 3 0,9-4 0,2 5 0,5-5 0,2 0 0,2-3 0,1 1 0,3 2 0,1-2 0,-5 2-154,0 3 0,-3-5 1,-1 4-1</inkml:trace>
  <inkml:trace contextRef="#ctx0" brushRef="#br0" timeOffset="21">4683 7618 7888,'-7'-5'0,"-2"2"0,6-5 0,-1 5 0,4-5 0,5 6 0,-4-2 0,3 8 0,-3 2 0,-1 5 0,0 6 0,0 2 0,0 7 0,0 5 0,0 2 0,0 1 0,4 4 0,0 0 0,0-1 0,-4-6 0,0 0 0,0-4 0,3-4 0,1-4 0,0-5 0,1 2 0,-4-9 0,4-2 0,0-10 0,2-2 0</inkml:trace>
  <inkml:trace contextRef="#ctx0" brushRef="#br0" timeOffset="22">4420 7698 7926,'5'-12'0,"3"1"0,4-1 0,7 1 0,5 0 0,11-1 0,3 1 0,0-1 0,-1 2 0,-7 3 0,7-4 0,-3 4 0,2-2 0,-6 1 0,2-1 0,-6 6 0,1-6 0,-4 7 0,0-3 0</inkml:trace>
  <inkml:trace contextRef="#ctx0" brushRef="#br0" timeOffset="23">5231 7549 7865,'0'-11'6,"0"4"-3,0-3 0,0 9-1,0 11 0,-5 0-2,-3 13 1,2-3-1,-2 3 0,2 4 0,-2 0 0,3 4 0,5 0 0,0 0 0,0 0 0,0 1 0,0-6 0,1 1 0,3-4 0,4 0 0,7 0 0,-1-6 0,5-2 0,-4-2 0,4-1 0,0-2 0,4-3 0,0 2 0,0-5 0,-2 0 0,-2-4 0,2 0 0,-6 0 0,4-1 0,-4-3 0,0 3 0,-3-10 0,-6 9 0,-2-6 0,-3 6 0,-11-8 0,-3 3 0</inkml:trace>
  <inkml:trace contextRef="#ctx0" brushRef="#br0" timeOffset="24">5208 7858 7869,'1'-8'0,"3"0"0,2 6 0,6-2 0,-1 3 0,1 1 0,-1 0 0,0 0 0,5 0 0,-1 0 0,5 0 0,-1 0 0,3-2 0,1-1 0,-6 0 0,-1-5 0,-4 1 0,0-5 0</inkml:trace>
  <inkml:trace contextRef="#ctx0" brushRef="#br0" timeOffset="25">5162 7561 7875,'0'-12'0,"3"1"0,4-1 0,7 1 0,13 0 1,-3 3-1,3 0 1,2 4 0,1-3 0,5 1-1,3-2 0,1-1 0,3 5 0,2 0 0,-2 4-90,-8 0 0,10 0 0,-9 0 0</inkml:trace>
  <inkml:trace contextRef="#ctx0" brushRef="#br0" timeOffset="26">7138 7115 7984,'-6'0'0,"1"0"5,5 0 0,0 7-4,0 4 0,0 5-1,0 7 1,3 5-1,1 3 0,5 5 0,-1 3 0,2 4 0,1-1 0,1 6-152,-1 1 1,4 0 151,1-8 0,4 1 0,-1-7 0,3 1 0,0-5 0,-3-5 0,0-3 0,-3-1 0,3-7 0,-5 0 0,1-3 0,-2-1 0,-2 1 0,-3-2 0,-1-3 0,-4 3 0,2-7 303,-5 5-303,0-6 0,-1 3 0,-3-5 0,-3 0 0,-4 0 0,0-1 0,-1-3 0,1 0 0,-1-7 0,1 5 0,-1-10 0,1 6 0,0-5 0,-1-3 0,1-1 0,3-1 0,1 1 0,3-1 0,-4 4 0,4 1 0,-3 4 0,3 1 0,-4 2 0,4-1 0,-3 5 0,-1 0 0,-3 4 0,-1 9 0,1 3 0,-6 3 0,-2 0 0,-2 7 0,-2 4 0,-1 1 0,-3-4 0,6 0 0,-6 0 0,7-1 0,-3 1 0,1-4 0,7 0 0,0-5 0,3 1 0,5-3 0,-1-4 0,4 0 0,-3-4 0,-1 5 0,-3-3 0</inkml:trace>
  <inkml:trace contextRef="#ctx0" brushRef="#br0" timeOffset="27">9308 7344 8058,'5'-7'0,"-4"1"0,3 2 0,-3 3 0,-1-4 0,0 5 0,-5 0 0,-1 0 0,-5 0 0,-6 5 0,-2 2 0,1 4 0,-1 0 0,0 2 0,-4 2 0,-3 3 0,-1 5 0,0 3 0,5 1 0,-1 5 0,0-2 0,1 3 0,3 1 0,4-1 0,7-2 0,3-3 0,5-5 0,2-1 0,1 1 0,8-5 0,4-3 0,6-2 0,2-2 0,1-3 0,7 0 0,-5-6 0,5 2 0,-2-3 0,2-1 0,-2 0 0,-3 0 0,-3 0 0,0 0 0,0-4 0,-4 1 0,-3-6 0,0 1 0,-4 2 0,0-2 0,-5 2 0,1-2 0,-5-2 0,0 2 0,-1 2 0,-2-2 0,-4 1 0,0-5 0,-9 2 0,2 3 0,-4-4 0,-1 4 0,4 0 0,-3 0 0,-2 1 0,2-2 0,0 3 0,3 5 0,5-4 0,-1 0 0,5 0 0,-2 4 0,15 5 0,3 2 0</inkml:trace>
  <inkml:trace contextRef="#ctx0" brushRef="#br0" timeOffset="28">9605 7446 7911,'-5'-11'8,"-3"0"1,3-1-2,1 1-1,3-1 1,1 1 0,-5 5-5,4 0 0,-4 8-2,5 2 1,0 3-1,0 8 0,1 8 0,3 8 0,-2 3 0,6 4 0,-4-1 0,3 5 0,0-7 0,0-1 0,2-1 0,-5-6 0,4 0 0,-5-4 0,5-6 0,-4-1 0,0-4 0,-4 0 0,1-5 0,3 1 0,-3-6 0,4 9 0,-5-5 0</inkml:trace>
  <inkml:trace contextRef="#ctx0" brushRef="#br0" timeOffset="29">9799 7458 7995,'-5'-12'0,"2"2"0,-4 3 0,4-4 0,0 10 0,6-3 0,0 4 0,4 4 0,-3 9 0,4 10 0,-4 2 0,3 9 0,1-2 0,3 6 0,1 2 0,-1-2 0,4 0 0,1-4 0,-1-5 0,-4-2 0,-3-7 0,0-1 0,-1-5 0,5 1 0,-5-3 0,1-5 0,-6 3 0,3-8 0,0 3 0,-3-5 0,3-5 0,-5-3 0,0-2 0,0-1 0,0-5 0,0 1 0,0-9 0,0 1 0,1-7 0,3-1 0,-2-2 0,6-1 0,-2-5 0,2-3 0,2 1 0,-2-1 0,-2 7 0,2 0 0,-4 6 0,3 6 0,-4 6 0,1 1 0,2 9 0,-4 2 0,6 5 0,-4 5 0,3 2 0,1 14 0,3 3 0</inkml:trace>
  <inkml:trace contextRef="#ctx0" brushRef="#br0" timeOffset="30">10279 7538 8074,'-12'-5'0,"1"-3"0,5 2 0,2-2 0,3 4 0,1-3 0,0 4 0,-2-2 0,-2 5 0,3 1 0,-3 3 0,3 4 0,1 7 0,0 3 0,0 5 0,0 3 0,0 1 0,4 5 0,0-2 0,3 3 0,-3 1 0,4-3 0,-4-1 0,4-4-3,0 0 1,2-5-4,2-2 0,0-7 1,4 0 0,-3-2 0,7-6 1,-5 3 0,4-3 0,-4 0 0,4-4 1,-1 0 0,1 0 1,-1-1 0,-3-3 1,-2-1 0,2-3 1,-3-1 0,0 5 0,-1-4 0,1 0 0,-6-2 0,-2-2 0,1 5 0,-1-1 0,-6-5 0,-4-4 0</inkml:trace>
  <inkml:trace contextRef="#ctx0" brushRef="#br0" timeOffset="31">10267 7755 8014,'-7'0'0,"-1"0"0,6 0 0,-2 0 0,8 0 0,2 0 0,5 0 0,3 0 0,5 0 0,0-2 0,8-1 0,1 0 0,-1-4 0,4 3 0,0-4 0,-3 4 0,-2-3 0,-2-1 0,-1-3 0</inkml:trace>
  <inkml:trace contextRef="#ctx0" brushRef="#br0" timeOffset="32">10210 7549 7957,'0'-16'0,"5"-1"0,3-2 0,12-1 0,7 5 0,1-4 0,2 3 0,-3 2 0,3 7 0,-3-2 0,3 5 0,0-1 0,0 1 0,3 3 0,-2-3 0,-4 8 0,1 2 0,-5 6 0</inkml:trace>
  <inkml:trace contextRef="#ctx0" brushRef="#br0" timeOffset="33">10758 7458 7945,'-5'-7'0,"4"1"0,-3 2 0,7 4 0,1 0 0,-1 7 0,-3 8 0,0 3 0,0 5 0,2 4 0,2 4 0,1 3 0,2 4 0,0-1 0,-4 5 0,-1-5 0,1 1 0,-1 1 0,-2-1 0,0-5 0,0-6 0,0-8 0,0-4 0,0-2 0,5-2 0,1 1 0</inkml:trace>
  <inkml:trace contextRef="#ctx0" brushRef="#br0" timeOffset="34">10770 7721 7945,'-4'-20'0,"0"1"0,0 0 0,4-3 0,0 4 0,0 3 0,6 2 0,0 7 0,5 2 0,1 4 0,-1 4 0,1 3 0,-1 8 0,2 3 0,2 5 0,-1 1 0,5 3 0,-5-2 0,1 6 0,2-6 0,-2 2 0,4-7 0,-4-1 0,4-5 0,-4 1 0,4-7 0,-3-4 0,0 1 0,-1-2 0,-2 1 0,4-4 0,-6-4 0,0 1 0,1-6 0,-1 1 0,1-3 0,-1-5 0,-1 3 0,-2-7 0,-3 7 0,0-9 0,-4 0 0,3-4 0,-3-2 0,-1 1 0,0-2-454,-5-5 454,4-1 0,-9 6 0,7-2 0,-4 4 0,4 0 0,-1 4 0,3 6 0,1 1 0,0 9 0,0 2 0,0 5 0</inkml:trace>
  <inkml:trace contextRef="#ctx0" brushRef="#br0" timeOffset="35">12243 7561 7988,'0'-12'0,"-1"6"0,-3 2 0,3 2 0,-3-2 0,3 2 0,-1-3 0,-1 5 0,1 0 0,-3 2 0,5 1 0,2 5 0,1 7 0,4 3 0,4 5 0,4 1 0,1 3 0,3 1 0,-4 2 0,4-1 0,-4-2 0,4-4 0,-4 0 0,4-2 0,-3-6 0,-1 1 0,-4-5 0,1 0 0,-1 1 0,1-6 0,-5-1 0,1-5 0,-6 0 0,3 0 0,-5-5 0,0-2 0,-3-7 0,-1-2 0,-4-4 0,4 1 0,-3-3 0,3 0 0,0-6 0,4-3 0,0-2 0,0-1 0,4 0 0,0-1 0,5 2 0,-2 3 0,3 2 0,2 5 0,-1 5 0,1 3 0,-5 8 0,1 3 0,-2 4 0,2 4 0,1 3 0,-5 8 0,4 8 0,-1 7 0</inkml:trace>
  <inkml:trace contextRef="#ctx0" brushRef="#br0" timeOffset="36">12689 7892 7912,'-7'5'0,"2"-4"0,5 4 0,0-5 0,0-5 0,0-1 0,0-6 0,0 1 0,0 0 0,0-5 0,0 1 0,1-5 0,3 1 0,-2-8 0,1-3 0,-1 0 0,-2 0 0,3-4 0,1-4 0,0-2 0,-4 2 0,0 3 0,0-3 0,0 6 0,0 1 0,4 11 0,0 1 0,-1 9 0,-3 2 0,2 6 2,1-2 0,0 9-2,5 7 1,-1 5-1,5 10 0,3 3 0,0 8 0,5-1 0,-1 5 0,3 0-122,1 4 1,-4-6 121,0-2 0,0-2 0,4-2 0,-5-6 0,-3-5 0,1-5 0,0-7 0,-2 1 0,-7-1 0,3-3 0,-2-1 0,-3-4 0,0 2 60,-5-5 1,0 5 0,0 1 0</inkml:trace>
  <inkml:trace contextRef="#ctx0" brushRef="#br0" timeOffset="37">12620 7800 7923,'-6'-5'0,"7"3"0,10-6 0,3 6 0,9-2 0,-1-1 0,8 1 0,1-1 0,3 1 0,0 2 0,0-6 0,1 4 0,-1-3 0,-4 3 0,1-4 0,-6 2 0,2-2 0,-3-2 0,-1 4 0,0-6 0</inkml:trace>
  <inkml:trace contextRef="#ctx0" brushRef="#br0" timeOffset="38">13180 7469 7887,'-7'-5'0,"-3"-1"0,10-4 0,0 2 0,0-2 0,5 9 0,-1 1 0,0 7 0,0 5 0,-4 3 0,1 4 0,3 8 0,-3 2 0,3 5 0,-3 2 0,-1 2 0,-1-2 0,-3 6 0,3-9 0,-3 2 0,3-9 0,1 1 0,0-8 0,0-4 0,1-2 0,3-2 0,-2-4 0,6-4 0,0 2 0,3-1 0,0 0 0,1-4 0,3 0 0,0 0 0,6 0 0,-2 0 0,2-4 0,2 0 0,0-4 0,0 0 0,-4 2 0,0-2 0,-5 0 0,1-3 0,3 0 0,-1-1 0</inkml:trace>
  <inkml:trace contextRef="#ctx0" brushRef="#br0" timeOffset="39">13557 7583 8008,'0'-22'0,"1"1"0,3 6 0,-2 1 0,6 10 0,-1-5 0,0 8 0,-1-4 0,-2 5 0,-3 0 0,4 6 0,-5 6 0,-1 1 0,-3 6 0,3 0 0,-3 3 0,-1 1 0,1 0 0,0 4 0,4-1 0,0 0 0,0-7 0,5 5 0,3-5 0,4 4 0,3-8 0,-1 0 0,5-3 0,0-1 0,4 1 0,3-6 0,1-2 0,0-3 0,-5-1 0,5-5 0,0-3 0,-1-2 0,-3-1 0,-1-5 0,-3 1 0,1-5 0,-5 1 0,-1 1 0,-6-1 0,1 0 0,-5-4 0,-1 0 0,-3 1 0,-1-3 0,-3-1 0,2 2 0,-6-3 0,6 4 0,-2 4 0,-1 3 0,1 4 0,0 5 0,4-1 0,0 5 0,0-2 0,0 5 0</inkml:trace>
  <inkml:trace contextRef="#ctx0" brushRef="#br0" timeOffset="40">14230 7526 7910,'0'-11'0,"-1"0"0,-3-1 0,3 1 0,1-1 0,1 6 0,4 1 0,-15 15 0,3-1 0,-9 10 0,8 0 0,0 4 0,2 5 0,-2 2 0,3-1 0,5 2 0,0-2 0,0 1 0,0 2 0,0-5 0,5-1 0,3-3 0,7-1 0,4-3 0,2-3 0,2-4 0,4-5 0,0 1 0,0-5 0,0 0 0,-3-1 0,3-2 0,-3-5 0,-1-3 0,-4 2 0,0-2 0,-5 4 0,1-3 0,-6 3 0,-1-4 0,-6 1 0,3-5 0,-5 1 0,-5-1 0,-1 1 0</inkml:trace>
  <inkml:trace contextRef="#ctx0" brushRef="#br0" timeOffset="41">14162 7743 7927,'0'-11'0,"5"1"0,3 2 0,3-2 0,4 2 0,-2 2 0,2-2 0,-2 5 0,-2-5 0,2 4 0,2-3 0,3 3 0,5-4 0,0 4 0,-1-3 0,0 3 0,-3-4 0,-2 6 0,-6-2 0,5-2 0,2-1 0</inkml:trace>
  <inkml:trace contextRef="#ctx0" brushRef="#br0" timeOffset="42">14128 7572 8029,'1'-9'0,"3"-2"0,10 1 0,12-9 0,5 5 0,11-2 0,-7 4 0,-1 0 0,1 5 0,-5-1 0,6 2 0,-2-2 0,3 3 0,-7 5 0,3 0 0,1 0 0</inkml:trace>
  <inkml:trace contextRef="#ctx0" brushRef="#br0" timeOffset="43">15669 7492 7885,'0'-11'0,"0"-1"0,0 1 0,0 3 0,0 1 0,0 4 0,0-2 0,-5 6 0,-2 3 0,-3 2 0,-2 6 0,-1 4 0,-2 3 0,3 3 0,-4 1 0,4 3 0,0 1 0,1 4 0,-1-5 0,5 2 0,-1-1 0,6-7 0,-2 3 0,4-4 0,4 0 0,7-3 0,8-4 0,4-2 0,4-2 0,3-3 0,8-5 0,-1-2 0,5-1 0,-5-5 0,1-7 0,-4-2 0,-4-2 0,-3-2 0,-8 2 0,-4 1 0,-7-1 0,-3 0 0,-5-4 0,-5 3 0,-3-3 0,-7 3 0,-4-7 0,-4 3 0,-3 1 0,-4 0 0,-4 0 0,0 5 0,0 3 0,4 4 0,4 3 0,3 3 0,4 5 0,4 1 0,7 3 0,3 3 0,5 9 0,0 2 0</inkml:trace>
  <inkml:trace contextRef="#ctx0" brushRef="#br0" timeOffset="44">16035 7469 7991,'-12'-11'0,"1"-1"0,5 1 0,1 0 0,5 4 0,0 7 0,0 8 0,0 6 0,0 1 0,0 10 0,0 2 0,3 5 0,1 2 0,1 0 0,-1 1 0,-1 3 0,4 0 0,-4 0 0,1-4 0,2-6 0,2-5 0,-2-2 0,2-5 0,-6-1 0,8-4 0,-7-4 0,4-4 0,-4-1 0,2-2 0,-5 0 0</inkml:trace>
  <inkml:trace contextRef="#ctx0" brushRef="#br0" timeOffset="45">15909 7675 7873,'12'0'0,"-1"-4"0,1 0 0,5 0 0,6 4 0,4-1 0,3-3 0,3 3 0,-2-3 0,2-1 0,1 1 0,-4-1 0,1 1 0,-6-1 0,2-2 0,-8 0 0,-4 4 0,-3 0 0,-5-5 0,-2 1 0,-5-5 0</inkml:trace>
  <inkml:trace contextRef="#ctx0" brushRef="#br0" timeOffset="46">15909 7469 7913,'-5'-1'0,"5"-3"0,10 2 0,9-6 0,9 2 0,7-2 0,0-1 0,7 5 0,0-3 0,4 3 0,0-5 0,4 1 0,-7 3 0,3 2 0,-3-4 0,3 1 0</inkml:trace>
  <inkml:trace contextRef="#ctx0" brushRef="#br0" timeOffset="47">1588 9274 8155,'-2'-7'0,"-2"4"0,3-4 0,-4 1 0,4 0 0,-3 2 0,3 2 0,-4 2 0,5 11 0,0 4 0,3 5 0,1 3 0,5 5 0,-1 2 0,-2 2 0,2-1 0,-4 5 0,3-1 0,-4-2 0,0-3 0,0-5 0,1 2 0,-3-4 0,3-4 0,-3-3 0,-1-4 0,5-1 0,-3 1 0,3-6 0,-5-1 0,-5-10 0,-2-1 0</inkml:trace>
  <inkml:trace contextRef="#ctx0" brushRef="#br0" timeOffset="48">1302 9297 8170,'-18'-7'0,"2"-2"0,4 6 0,6-1 0,1 2 0,5-1 0,6 1 0,6-1 0,2 1 0,8 2 0,1 0 0,12 0 0,3-1 0,11-3 0,3 2-219,5-6 1,4 0 218,0-3 0,-3 3 0,-8 1 0,-2-1 0,-10-3 0,0-1 0,-3 1 0,-2 3 0,-3 1 0,-6 0 0,-5 0 0,-5-2 0,1 5 0,-6 0 0,-1 4 0,-6 0 0,3 2 218,-5 1 1,0 7-219,0 6 0,0 4 0,0-1 0,2 3 0,2 0 0,-1 5 0,9 0 0,-3 3 0,6-3 0,-2 3 0,-2-3 0,-3-2 0,-1-6 0,0 2 0,0-6 0,-1 0 0,-2-3 0,-2-1 0,3 0-1,-5 1 1,0-5-5,0 1 4,0-5 1,-5 2 0,3 0 0,-3 1 0</inkml:trace>
  <inkml:trace contextRef="#ctx0" brushRef="#br0" timeOffset="49">2421 9194 8199,'0'-14'0,"0"2"0,0 4 0,0-4 0,0 7 0,0 5 0,1 6 0,3 10 0,-2 1 0,1 6 0,2 5 0,-1 3 0,5 3 0,-1 4 0,2-3 0,1 4 0,1-8 0,-1 0 0,1-6-8,-1 2 1,-3-4-13,-1-4 4,-4-3 4,7-4 3,-9-6 4,4-1 3,-5-5 2,-5-5 0,-1-1 0,-6-6 0</inkml:trace>
  <inkml:trace contextRef="#ctx0" brushRef="#br0" timeOffset="50">2433 9308 8120,'-7'-16'0,"-2"3"0,6-2 0,-1 2 0,4 1 0,-1 6 0,-3 2 0,2 3 0,-3 2 0,5 3 0,5 2 0,3 6 0,3 3 0,5 0 0,1 4 0,6-3 0,1-1 0,3-4 0,1-1 0,2-2 0,2-3 0,-5-5 0,-1-1 0,-3-3 0,-4-2 0,0-6 0,-3-3 0,3 0 0,-9-2 0,1 2 0,-3 1 0,-1-5 0,2 4 0,-5-4 0,4 5 0,-4-1 0,1-2 0,-2 2 0,-1 0 0,2 3 0,-3 6 0,-1 1 0,0 7 0,0 6 0,0 2 0,0 13 0,0 2 0,0 10 0,0 0 0,0 3 0,0 3 0,0 5 0,0-2 0,0-2 0,1 0 0,3-8 0,-2 1 0,6-8 0,-4-4-3,3-4 0,1-9-4,3 2 1,1-9-3,-1 1 9,1-3 0,-1-1 0,1 0 0</inkml:trace>
  <inkml:trace contextRef="#ctx0" brushRef="#br0" timeOffset="51">3049 9262 7998,'0'-11'0,"0"5"0,0 6 0,0 7 0,2 8 0,1 4 0,0 4 0,5 4 0,-5 2 0,5 5 0,0 1 0,3-1 0,-1-4 0,-2 1 0,2-6 0,-2 2 0,2-4 0,1-4 0,1-3 0,-1-4 0,0-2 0,1-3 0,-1-2 0,1-5 0,3 0 0,0 0 0,4 0 0,-4 0 0,6-3 0,-2-1 0,1-5 0,-1 1 0,-1-2 0,-3-1 0,-4-1 0,1 1 0,-2 3 0,-6 1 0,0 3 0,-4-4 0,0 1 0,0-5 0</inkml:trace>
  <inkml:trace contextRef="#ctx0" brushRef="#br0" timeOffset="52">3015 9468 7954,'-6'-12'0,"6"2"0,7 3 0,7 2 0,2 5 0,4-2 0,-1-1 0,8 0 0,3-5 0,3 5 0,1-5 0,1 4 0,-1-3 0,-1 3 0,-3-4 0,-2 4 0,-5-3 0,-5 3 0,-3-4 0,-2 1 0,-2-5 0</inkml:trace>
  <inkml:trace contextRef="#ctx0" brushRef="#br0" timeOffset="53">3004 9228 8073,'11'-11'0,"6"0"0,2 4 0,10-3 0,1 2 0,6 2 0,-6-2 0,3 2 0,2-2 0,-1 2 0,0 2 0,-5 3 0,-2-3 0,-3 3 0,-1 1 0</inkml:trace>
  <inkml:trace contextRef="#ctx0" brushRef="#br0" timeOffset="54">4546 9194 8250,'-2'-7'0,"-2"4"0,2 1 0,-6 2 0,4 0 0,-3 0 0,-1 7 0,-3 4 0,-1 2 0,1 6 0,5 0 0,2 4 0,3 3 0,1 1 0,1 3 0,3-3 0,2 1 0,5-1 0,6-3 0,2 2 0,3-1 0,0-3 0,1-4 0,0-3 0,0-3-1,0-5 0,0-1-5,-1-6 0,1 0 2,0 0 1,-4-2 0,0-2 1,-1-2 1,1-5 0,3-2 0,-3-2 0,-3-3 0,-1-5 1,-3 4 0,-5 0 0,2 0 0,-5-4 0,-1 2 0,-7 2 0,-3-3 0,-4 3 0,0-1 0,-1 1 0,1-2 0,-1 6 0,2-4 0,3 4 0,1 3 0,6 5 0,0 4 0,0-7 0,0 4 0</inkml:trace>
  <inkml:trace contextRef="#ctx0" brushRef="#br0" timeOffset="55">5151 9194 8119,'6'-12'0,"-1"1"0,-5 0 0,0-1 0,1 6 0,3 2 0,-2 4 0,1 4 0,-1 2 0,-2 6 0,0 4 0,0 3 0,1 8 0,3 3 0,-2 3 0,6 1 0,-4 1 0,3-1 0,-4-1 0,1-3 0,1 1 0,-1-8 0,1 1 0,-2-9 0,-1 0 0,1-3 0,4-6 0,-6-1 0,4-5 0,-5-5 0,0-3 0,0-7 0,-4 2 0,1-2 0,-6 1 0,1-1 0,2-1 0,-2-3 0,0 1 0,-3 3 0,1-3 0,2-5 0,-1 0 0,6 0 0,-5 2 0,4 2 0,0 2 0,4 6 0,0 4 0,2 2 0,1 5 0,5 7 0,7 4 0,3 7 0,5 9 0,-3-3 0,3 2 0,-3 2 0,7-1 0,1-1 0,-1-3 0,-1-1 0,-3-3 0,0-3 0,0-4 0,-4-6-1,0-2 1,-4-3-5,4-1 0,-5 0 0,1 0 0,2-9 1,-2-2 1,0-4 1,-3 0 0,-2-2 1,-3-2 1,2-3 0,-5 3 0,0-2 0,-4-2 0,0-1 0,0-3 0,-4 3 0,0-3 0,-5 0 0,2 0 0,0 0 0,0 4 0,0 1 0,0-1 0,-3 5 0,3 1 0,-4 11 0,5 6 0,-5 12 0,5 5 0</inkml:trace>
  <inkml:trace contextRef="#ctx0" brushRef="#br0" timeOffset="56">5802 9137 8046,'0'-12'0,"4"5"0,-1-1 0,1 4 0,-4-3 0,5 4 0,-3-2 0,3 5 0,-5 5 0,0 3 0,0 7 0,0 4 0,0 3 0,0 0 0,0 5 0,0 0 0,3 3 0,1-3 0,5 3 0,-1-3 0,2 3 0,1-3 0,1 0 0,-1-5 0,1 0 0,-1-3 0,0-2 0,1-6 0,-5 0 0,1 1 0,-2-5 0,2 1 0,-3-5 0,0 2 0,-4-5 0,5 0 0,-6 0 0</inkml:trace>
  <inkml:trace contextRef="#ctx0" brushRef="#br0" timeOffset="57">6224 9205 7994,'4'-7'0,"0"-1"0,1 5 0,-1 0 0,1 3 0,3 3 0,0 5 0,-4 7 0,0-1 0,-4 5 0,4 2 0,0 5 0,1 0 0,-1 4 0,-3-3 0,3 3 0,1-4 0,-1 0 0,-1-3 0,-3-4 0,2-4 0,1-7 0,-1 2 0,3-4 0,-5 1 0,0-3 0,0-8 0,0-3 0,0-4 0</inkml:trace>
  <inkml:trace contextRef="#ctx0" brushRef="#br0" timeOffset="58">5893 9194 8082,'18'-5'0,"4"0"0,-3-3 0,7-1 0,5 5 0,3 1 0,4 3 0,1-2 0,3-2 0,6 3 0,-2-3 0,6-1-184,-2 1 1,-2-3 183,-6 3 0,-8 0 0,-1 4 0,-4 0 0</inkml:trace>
  <inkml:trace contextRef="#ctx0" brushRef="#br0" timeOffset="59">7378 9125 8114,'5'-6'0,"1"-4"0,6 9 0,-1-3 0,1 2 0,-1 2 0,4 0 0,0 0 0,6 0 0,-2 0 0,2 0 0,2 0 0,0 0 0,0 0 0,0 0 0,0 0 0,-4 0 0,0 0 0,-2 0 0,2 0 0,-2 0 0,-1 0 0,2 0 0</inkml:trace>
  <inkml:trace contextRef="#ctx0" brushRef="#br0" timeOffset="60">7366 9331 8071,'18'0'0,"4"0"0,-3 0 0,7 0 0,5 0 0,2 0 0,1 0 0,0-1 0,1-3 0,-1 1 0,0-4 0,1 0 0,-1 0 0,-1-2 0,-3 5 0,-2-10 0,-5 1 0</inkml:trace>
  <inkml:trace contextRef="#ctx0" brushRef="#br0" timeOffset="61">8463 8965 7943,'6'-11'0,"1"0"0,-4-1 0,4 1 0,4-1 0,1 1 0,-1-1 0,0 5 0,1-1 0,0-3 0,4-4 0,-4-1 0,4 5 0,-2 1 0,1 2 0,-1-2 0,5 2 0,-4 3 0,4 1 0,0-1 0,4 2 0,-4 0 0,0 7 0,-5-2 0,1 6 0,2 0 0,-2 3 0,-4 2 0,-3 2 0,-4-1 0,3 5 0,-4-4 0,1 4 0,-3-4 0,-1 5 0,-5-3 0,-3 2 0,-3-2 0,-4-6 0,1 3 0,-5-2 0,3 2 0,-3-7 0,5 2 0,-1-1 0,3 1 0,0-6 0,2 2 0,2-1 0,-2-2 0,9 3 0,-3-4 0,8 3 0,-2-3 0,6 3 0,1-2 0,6 2 0,3-1 0,5 4 0,0-4 0,-1 1 0,1 1 0,0-2 0,0 5 0,0-4 0,0 5 0,0-2 0,-1 2 0,1-1 0,-4 6 0,0-3 0,-6 3 0,-2-2 0,0 4 0,-8 3 0,0 1 0,-7 0 0,-4 1 0,-7-2 0,-3 3 0,-4 1 0,-5-2 0,0-2 0,-4-2 0,0-6 0,2 0 0,-1 1 0,4-2 0,-1-2 0,3 1 0,2-6 0,4 1 0,3-4 0,2 0 0,7-5 0,2-3 0,4 2 0,4-1 0,3-1 0,8-4 0,3-4 0,5-2 0</inkml:trace>
  <inkml:trace contextRef="#ctx0" brushRef="#br0" timeOffset="62">9491 9022 7888,'7'-13'0,"1"1"0,5 3 0,-6-2 0,3 3 0,2 1 0,-6 4 0,-1-2 0,-10 5 0,-1 0 0,-6 0 0,-3 1 0,0 3 0,-5 2 0,1 6 0,-3-1 0,-1 1 0,0-1 0,1 0 0,4 1 0,3-1 0,2 1 0,1-1 0,2 1 0,3-1 0,2 0 0,5 1 0,0-1 0,0 1 0,5-5 0,2 1 0,7 0 0,1 3 0,4 0 0,-3 1 0,3-1 0,-4 1 0,5-1 0,-1 0 0,-2-3 0,-2 0 0,2-1 0,-2 5 0,0-1 0,-4 1 0,0-1 0,-4 0 0,-2-3 0,-5 0 0,0-1 0,0 5 0,-1-2 0,-3-3 0,-2 2 0,-6-5 0,1 4 0,0-4 0,-6 3 0,-2-3 0,-1 4 0,1-5 0,-3 1 0,3-4 0,3 0 0,0 0 0,4 0 0,0 0 0,1 0 0</inkml:trace>
  <inkml:trace contextRef="#ctx0" brushRef="#br0" timeOffset="63">9605 9205 7887,'11'0'0,"-4"-1"0,-3-3 0,2 3 0,0-4 0,2 5 0,-1 0 0,-4 0 0,7 1 0,-2 3 0,2-3 0,1 3 0,1 1 0,-1-1 0,4 0 0,1-4 0,4 0 0,-1 0 0,3 0 0,0 0 0,1-5 0,0-3 0,0-2 0,0-2 0,-4 2 0,0 3 0,-5-5 0,1 1 0,-2-1 0,-2-3 0,-5 2 0,-2 2 0,-2 0 0,-2-1 0,-2 1 0,-2-1 0,-2 2 0,-5 3 0,-6-2 0,-2 5 0,-6 0 0,-2 4 0,-5 1 0,2 3 0,1 4 0,-2 7 0,6 4 0,-2 8 0,4-2 0,4 5 0,-1 1 0,5 3 0,1-3 0,6-1 0,3-1 0,5 2 0,10-3 0,6-5 0,5-1 0,6 1 0,-2-9 0,6-2 0,-1-5 0,4 1 0,1-3 0,-1-5 0,-1-1 0,-3-3 0,0 1 0,-4-4 0,-3 0 0,0 0 0,0-3 0,-6 3 0</inkml:trace>
  <inkml:trace contextRef="#ctx0" brushRef="#br0" timeOffset="64">10427 9137 8063,'7'-12'-6,"3"0"5,-3-4 0,2 4 1,-1-4 0,-3 4 0,-5 0 0,0 1 0,-5 5 0,-3 2 0,-7 2 0,-4 2 0,-4 6 0,-4 1 0,-2 8 0,-5 4 0,0 3-1,0 1 0,3 0 0,1 0 0,5 3 0,3 1 0,4-1-1,6-3 1,6 0-1,2 0 0,4 0-2,4 0 0,4-4-1,7 0 1,3-5-3,5 1 1,3-2-1,1-2 1,5-3-1,-2-1 0,-2-4 1,-1 1 1,1 1 0,-2-1 1,-3-1 1,-4-3 0,-5 0 3,1 0 0,-2 5 0,-2 2 0</inkml:trace>
  <inkml:trace contextRef="#ctx0" brushRef="#br0" timeOffset="65">8284 9525 7855,'7'0'0,"3"0"0,-9 0 0,4 5 0,-5-3 0,0 6 0,0-6 0,0 5 0,0-4 0,0-1 0,0 3 0,0-5 0</inkml:trace>
  <inkml:trace contextRef="#ctx0" brushRef="#br0" timeOffset="66">1452 12932 8210,'0'-7'0,"0"-3"0,0 9 0,0-5 0,0 6 0,0 6 0,0 5 0,0 9 0,0 2 0,0 0 0,0 6 0,0 3 0,0 2 0,0 1 0,2 0 0,1 1 0,-1-1 0,1 0 0,-1-3 0,-2-1 0,3-5 0,1 2 0,0-7 0,-4-1 0,4-5 0,0 2 0,3-4 0,-3 0 0,0-1 0,-4 1 0,0-5 0,0 1 0,0-4 0,0 3 0,-1-3 0,-3 4 0,-2-6 0,-6 8 0,1-3 0</inkml:trace>
  <inkml:trace contextRef="#ctx0" brushRef="#br0" timeOffset="67">1452 13035 8178,'-5'-6'0,"4"-1"0,-3 4 0,3 1 0,1-3 0,0 5 0,5 0 0,0 2 0,3 1 0,0 4 0,-4 4 0,5-2 0,-1 2 0,-2-2 0,2 7 0,-1-4 0,5 0 0,-2-1 0,-2 0 0,2 0 0,-3-4 0,5 3 0,3-2 0,-2-2 0,2 2 0,-2-5 0,-2 0 0,0-1 0,1-2 0,-1 0 0,1 0 0,-1-2 0,0-1 0,1-4 0,-1-4 0,1-1 0,-1 1 0,1-2 0,-1-2 0,0-2 0,1-2 0,-1-2 0,1 2 0,-1 1 0,1-1 0,-2 4 0,-3-4 0,2 5 0,-5-1 0,0 5 0,-4 2 0,0 6 0,0-4 0,0 6 0,0 6 0,0 1 0,0 9 0,0 0 0,0 6 0,1 0 0,3 8 0,-3 1-3,3 3 1,1 0-1,-1 1 0,1-6-1,-1-2 0,-3 0-1,3 0 0,1-1 0,-1-7 1,-1 1 0,-3-5 0,4 0 0,0-3 1,0-1 0,-4 1 1,4-5-2,0 1 2,4-6 2,-6 8-1,3-8 1,-5 3 0,0-5 0,0 0 0</inkml:trace>
  <inkml:trace contextRef="#ctx0" brushRef="#br0" timeOffset="68">2160 12908 7913,'-11'-5'0,"3"3"0,1-6 0,4 6 0,-2-8 9,5 8-6,0 2 0,1 12-3,3 7 1,-1 3-1,4 1 0,1 4 0,3-1 0,-3 5 0,0-4 0,-2 4 0,2 0 0,0-2 0,-4 1 0,1-4 0,-1 0 0,-3-1 0,3-3 0,-3-3 0,-1 0 0,0-5 0,0 2 0,-3-7 0,-1-2 0,0 1 0,-1 3 0,4 1 0,-8-5 0,5 1 0,0-6 0,4 3 0,0-3 0,0 1 0,1-1 0,3 2 0,3-3 0,4-1 0,0 0 0,5 0 0,-1 0 0,4 0 0,-4 0 0,5 0 0,-1 0 0,-1-1 0,1-3 0,-1 2 0,1-1 0,1-2 0,-4 1 0,-1-4 0,-4 4 0,1-1 0,-1 1 0,1 3 0,-1-3 0,-3 3 0,-1 1 0,-4 0 0,2 0 0,-5 1 0,0 3 0,-5 3 0,-2 4 0</inkml:trace>
  <inkml:trace contextRef="#ctx0" brushRef="#br0" timeOffset="69">2891 13366 7913,'-6'0'0,"1"0"0,5 0 0,5 5 0,-4-3 0,9 3 0,-3-5 0,-1 0 0,-1-5 0,-5-2 0</inkml:trace>
  <inkml:trace contextRef="#ctx0" brushRef="#br0" timeOffset="70">1669 13709 8099,'-11'0'28,"4"-1"-20,4-3 4,1 3-11,2-4 1,5 5-2,3 0 0,-2 0 0,2 0 0,5 1 0,6 3 0,2-3 0,2 3 0,5-3 0,3-1 0,2 0 0,1 0 0,1 0 0,3 0 0,0-4 0,8 0 0,-6-5 0,5 2 0,-2-3 0,3-2 0,-4 5 0,0-1 0,-7 4 0,0-3 0,-2 4 0,-7-1 0,1 2 0,-4-2 0,-6 3 0,-1-3 0,1 3 0,2 1 0,3-4 0,1 0 0,-4 0 0,0 4 0,-5-1 0,1-3 0,-2 3 0,-2-3 0,1 3 0,-1 1 0,-3 0-2,-1 0-3,-4 0 3,2 0 0,-5 1 0,0 3 1,-1-3 0,-3 3 1,-2 2-1,-6 2 1,1-3 0,-1 10 0,1-2 0</inkml:trace>
  <inkml:trace contextRef="#ctx0" brushRef="#br0" timeOffset="71">1861 10872 8159,'0'-11'0,"-4"-1"0,1 1 0,-6 0 0,1-1 0,-2 5 0,-2-1 0,-3 4 0,0-3 0,-5 4 0,1-1 0,-2 3 0,2 1 0,-1 0 0,5 0 0,0 0 0,3 0 0,1 0 0,-1 0 0,6 5 0,-3 3 0,5 7 0,0 0 0,4 8 0,2 7 0,2 12 0,1 4 0,2 3 0,3 2-216,-2 3 1,-2 0 215,2-4 0,-2-1 0,2-3 0,2-2 0,-2-2 0,-3-3 0,5-9 0,-9 1 0,3-4 0,-3-4 0,-1-4 0,0-5 0,0 1 0,0-2 0,0-7 0,-5-1 0,-1-5 0</inkml:trace>
  <inkml:trace contextRef="#ctx0" brushRef="#br0" timeOffset="72">1473 11363 8159,'-8'-7'0,"1"-1"0,-1 6 0,2-3 0,2 8 0,8 1 0,1 1 0,2-1 0,9-3 0,-1 3 0,5-3 0,3-1 0,5-1 0,2-3 0,-2 2 0,-1-6 0,1-1 0,-2-6 0,5 2 0,-4-2 0,4 2 0,-7-3 0,4-2 0</inkml:trace>
  <inkml:trace contextRef="#ctx0" brushRef="#br0" timeOffset="73">2307 10781 8108,'0'-11'0,"0"-1"0,0 5 0,0-1 0,0 4 0,0-4 0,0 6 0,-6-3 0,0 5 0,-5 0 0,-1 5 0,1 3 0,-1 7 0,1 4 0,0 4 0,-1 3 0,1 3 0,-1 6 0,-3 8 0,0 3 0,-2 6-110,2-3 0,6 1 110,-2-5 0,7 3 0,0-2 0,4 2 0,4-6 0,4-2 0,7-2 0,-1-4 0,5-4 0,-1 2 0,1-5 0,1-1 0,-5-3 0,4-5 0,-4-3 0,2-2 0,-2-2 0,-2 1 0,3-5 0,-4 1 110,-1-5 0,1 2-110,-1-5 0,0 0 0,1-5 0,-1-2 0</inkml:trace>
  <inkml:trace contextRef="#ctx0" brushRef="#br0" timeOffset="74">2489 10952 8156,'0'-12'0,"-4"-4"0,1 9 0,-1 2 0,4-5 0,0 8 0,5-3 0,1 10 0,6 3 0,0 7 0,4 4 0,-2 4 0,5 4 0,0 2 0,3 5 0,-2-1 0,-1-2 0,-5 0 0,1-4 0,1 3 0,-1-3 0,1-2 0,-5-6 0,1 2 0,-1-6 0,-3 0 0,-1-3 0,0-1-4,0 0-8,3-4 2,-3 3 1,-1-9 6,-1 4 0,-5-6 1,0-3 1,-1 2 0,-3-6 1,-2 5 0,-1-7 0,-3 5 0,3-2 0,-4-3 0,0 2 0,0-2 0,-1-2 0,5 5 0,-1-1 0,0 6 0,-3-2 0,-1 2 0,1 2 0,0 0 0,-5 7 0,1 4 0,-5 1 0,2 9 0,-5-2 0,0 3 0,1 1 0,3 0-1,-1-1 1,8-4-9,0-3 5,1-2 0,11-3 4,0-2 0,5-8 0,6-7 0</inkml:trace>
  <inkml:trace contextRef="#ctx0" brushRef="#br0" timeOffset="75">2786 10804 8175,'-10'-12'0,"2"1"0,0 0 0,4-1 0,0 1 0,8 3 0,0 0 0,4 6 0,-6-3 0,4 6 0,-2 3 0,2 4 0,6 7 0,4 3 0,3 4 0,3 6 0,1 3 0,5 2 0,2 1 0,2 5-163,-2 3 1,-2-2 144,-5-2 1,-4-3 4,0-1 0,-5 1 3,1-1 1,-3-1 2,-5-3 1,2 3 1,-5-2 1,4-3 0,-5-2 0,1-1 1,-4-3 0,0 0 3,0-3 0,0-1 0,0-3 0,0 3 0</inkml:trace>
  <inkml:trace contextRef="#ctx0" brushRef="#br0" timeOffset="76">3609 11089 8111,'-8'0'0,"0"0"0,6-5 0,-3 4 0,5-4 0,0 6 0,0 3 0,5-3 0,2 3 0,7 1 0,2-1 0,5 1 0,2-1 0,1-3 0,7 3 0,-5-3 0,5-1 0,-5-1 0,5-3 0,-5 2 0,5-6 0,-7 4 0,-1-3 0,-2 4 0,-5-1 0,-1-2 0,-9 5 0,4-10 0,-3 5 0</inkml:trace>
  <inkml:trace contextRef="#ctx0" brushRef="#br0" timeOffset="77">3666 11261 8005,'11'-5'0,"4"3"0,1-2 0,3 3 0,-4 1 0,6 0 0,2 0 0,0-4 0,4 1 0,2-1 0,-5-1 0,8 3 0,-6-1 0,1-4 0,-4 1 0</inkml:trace>
  <inkml:trace contextRef="#ctx0" brushRef="#br0" timeOffset="78">4865 10712 8163,'-18'0'0,"2"0"0,4 0 0,1 0 0,4-5 0,2 4 0,5-4 0,2 5 0,1 0 0,2 5 0,3 3 0,2 7 0,-2 4 0,1 4-1,-2 3 1,3 4-5,-2 4 0,-3 4-1,-1 0 0,-3 5-1,-1-1 0,4 2 0,0 2 0,0-4 1,-4 0 0,3-5 0,1 1 0,5-6 1,-1-2 0,-2-5 0,2 2 0,-4-7-5,3-1 5,1-5 0,-1 3-4,1-6 0,-5-4 3,2-2 2,-5-5 1,0-5 3,0-2 0,-5-4 0,-2-1 0</inkml:trace>
  <inkml:trace contextRef="#ctx0" brushRef="#br0" timeOffset="79">4716 10895 8066,'0'-18'0,"0"3"0,0-1 0,0 0 0,5-3 0,3 4 0,7 0 0,4 4 0,3-1 0,1 1 0,3-5 0,1 1 0,3 1 0,-3 7 0,5-2 0,-2 5 0,-1 0 0,2 4 0,-6 0 0,2 0 0,-3 1 0,-1 3 0,-5 3 0,-3 4 0,-4 0 0,-3 1 0,-3 4 0,-5 3 0,-1 3 0,-3 1 0,-7 5 0,-9 2 0,-6-1 0,-5 2 0,-2-1 0,-1 5 0,0-6-4,0-3 0,4-7 1,4-3 0,7-5 1,4-3 2,7-3 0,3-7 0,5-1 0,5-4 0,6-9 0,7-2 0</inkml:trace>
  <inkml:trace contextRef="#ctx0" brushRef="#br0" timeOffset="80">5607 10518 8053,'-7'-11'0,"-1"-1"0,2 5 0,-2-1 0,-2 6 0,9-3 0,-6 5 0,3 0 0,-2 0 0,-5 5 0,-2 2 0,-2 9 0,-2 3 0,-2 7 0,1 5 0,3 7 0,3 2 0,-4 6 0,4 5-211,0 2 1,1 7 210,-1 1 0,9-29 0,0 0 0,-1 29 0,3 0 0,1-4 0,0-9 0,0-2 0,9-4-12,2 0 1,4-8 2,1-7 1,-2-3 0,5-1 1,-4-5 1,4-3 0,-5-4 1,1-3 1,2 1-1,-2-5 213,0-1 1,-4-3-213,1 0 15,-1 0-11,-4 0 0,8 0 0,-2 0 0</inkml:trace>
  <inkml:trace contextRef="#ctx0" brushRef="#br0" timeOffset="81">5858 10941 7997,'0'-8'0,"0"1"0,0-1 0,0-3 0,0-1 0,0 5 0,0-1 0,0 5 0,2-5 0,2 4 0,-3 0 0,4 4 0,-5 0 0,0 10 0,-1 4 0,-3 13 0,1 3 0,-4 8 0,3-1 0,-4 5 0,6 0 0,-2 3 0,3 0 0,1-3 0,0-7 0,0-4 0,3-7 0,1-1 0,4-2 0,-4-6 0,3-3 0,-3-5 0,1-4 0,-1 1 0,-3-3 0,4-1 0,-5-5 0,0-3 0,0-7 0,0 2 0,0-8 0,0 2 0,0 1 0,0-1 0,-4 0 0,1-4 0,-5-3 0,4-1 0,-3-5 0,3 2 0,0 1 0,4-2 0,0 7 0,0 1 0,0 0 0,0 16 0,1-7 0,3 10 0,2 0 0,1 4 0,4 5 0,1 3 0,-1 3 0,4 4 0,3 4 0,1 8 0,3-1 0,0 4 0,1-5 0,0 2 0,0 1 0,0-1 0,0-1 0,0-7 0,-1-1 0,1-1 0,0-2 0,0-4 0,-5-4 0,-3-4 0,-2 2 0,-2-1 0,0 0 0,1-4 0,-6-5 0,-2-3 0,-3-2 0,-1-1 0,0-6 0,0-2 0,0-4 0,0-3 0,-5 0 0,-2-4 0,-2-1 0,1-3 0,-2-4 0,2 0 0,-2-1 0,-1 1 0,3 2 0,1-2 0,3 4 0,-4 3 0,6 5 0,-2 7 0,2 6 0,2 5 0,0 6 0,2-2 0,2 8 0,2 2 0,10 11 0,2 0 0</inkml:trace>
  <inkml:trace contextRef="#ctx0" brushRef="#br0" timeOffset="82">6555 10964 7854,'-6'-2'5,"2"-1"1,3 0-2,1-5-1,5 6-2,-4-3 0,4 5-1,0 0 1,2 0-1,4 0 0,0 0 0,1 0 0,0 0 0,4 0 0,-2 0 0,5 0 0,-4 0 0,4 0 0,-5 0 0,1 0 0,-2-4 0,-2 0 0,-1-1 0,-2 1 0,2 3 0,-9-4 0,5 5 0</inkml:trace>
  <inkml:trace contextRef="#ctx0" brushRef="#br0" timeOffset="83">6555 11112 7857,'-5'7'0,"4"3"0,-4-9 0,10 4 0,1-5 0,6 0 0,-1 0 0,8-1 0,3-3 0,2-4 0,-3-1 0,6 2 0,2-3 0,-5 3 0,3-4 0,-3-1 0,-5 5 0,0-1 0,0 1 0,-1-5 0,-2 1 0</inkml:trace>
  <inkml:trace contextRef="#ctx0" brushRef="#br0" timeOffset="84">7046 10918 7865,'-6'-11'0,"2"-1"0,3 1 0,1-1 0,0 1 1,0-1 1,4 1 3,-1 0 0,2 2-2,-1-3 1,-1 5-2,4-5 1,-3 1-2,4 3 1,-1-2-2,5-1 0,-1 1 0,1 2 1,-1-2-1,1 2 0,3-1 0,0 2 0,5 0 0,-1 4 0,-1 1 0,1-2 0,-1 3 0,1 1 0,1 1 0,-4 3 0,-1 3 0,-4 4 0,-1 4 0,-2 0 0,-3 2 0,-5-2 0,0 2 0,0 2 0,-5 1 0,-3-5 0,-6 6 0,-1-2 0,0-3 0,3-1 0,1 2 0,0-2 0,0 0 0,4-3 0,-2-1 0,5 1 0,0-6 0,4 4 0,5-9 0,2 8 0,4-5 0,1 0 0,0-4 0,4 0 0,1 0 0,6 0 0,0 0 0,-3 0 0,3 0 0,-3 4 0,7-1 0,-3 2 0,-1-1 0,-5-1 0,-3 4 0,3-4 0,-9 7 0,2-2 0,-7 2 0,1 6 0,-5-3 0,-1 9 0,-3-3 0,-2-2 0,-6 2 0,-6 1 0,-4 2 0,-6 1 0,-7 0 0,1-1 0,0-3 0,-2 2 0,-2-2-750,3-2 750,-5-1 0,11-8 0,3-1 0,6-4 0,9 2 0,1-5 0,9-5 0,-3-5 0,8-5 0,7-11 0,7 2 0</inkml:trace>
  <inkml:trace contextRef="#ctx0" brushRef="#br0" timeOffset="85">7834 10404 8104,'0'-8'0,"0"1"0,0 4 0,0-2 0,5 5 0,-2 5 0,4 3 0,-3 7 0,4 4 0,-2 8 0,2 3 0,2 8 0,-2 4 0,-2 4 0,2 3 0,-2 0-210,2 4 1,-3-4 209,-5 5 0,0-5 0,0 4 0,0 0 0,0 0 0,3-2 0,1-6 0,0-3 0,-4 0 0,0-6 0,0-2 0,0-5 0,0-6 0,0-2-1,0-2 0,0-2-9,0-6 1,-5-4 423,4 3-416,-4-9 1,0 4 1,3-6 0,-2-3 0,3-7 0,1-7 0</inkml:trace>
  <inkml:trace contextRef="#ctx0" brushRef="#br0" timeOffset="86">8257 10655 8103,'-8'-11'0,"1"-1"0,4 1 0,-2 0 0,5-1 0,0 6 0,0 1 0,0 5 0,4 9 0,0 2 0,4 8 0,0 0 0,2 8 0,2 3 0,0 7 0,4 1 0,-4 4-1,3-4 1,-2 4-8,-1-4 1,-1 4-3,0-4 0,-3-5 0,0-6 1,-2-1 0,2-3 0,2-3 1,-3-8 0,4-1 2,0 1 1,-3-6 3,-1-2 0,-3 1 1,4-1 1,-6 0 0,3-4 0,-5-6 0,0 5 0,0-9 0,0 4 0,0-6 0,-5 6 0,-1-4 0,-2 3 0,1-4 0,0 0 0,0-1 0,-2 1 0,5-1 0,-5 6 0,3 1 0,-6 5 0,1 0 0,-1 1 0,1 3 0,-2 6 0,-2 5 0,-3 6 0,-4-2 0,0 2 0,3 2 0,-3 2 0,3-2 0,-1 1 0,1-8 0,2-1 0,6-4 0,5 1 0,-4-6 0,8-1 0,-3-5 0,15-5 0,3-1 0</inkml:trace>
  <inkml:trace contextRef="#ctx0" brushRef="#br0" timeOffset="87">8577 10370 8020,'-17'-7'0,"8"-1"0,-2 4 0,2-5 0,3 8 0,1-4 0,5 5 0,0 1 0,0 3 0,1 2 0,3 5 0,6 6 0,5 2 0,7 4 0,0 3 0,2 0 0,7 4 0,-1 5 0,5 3 0,-1 0 0,0-4 0,-5 1-125,-2 4 0,-4-3 125,-4 6 0,1-4 0,-5 4 0,-1 0 0,-6 4 0,-3-4 0,-5-1 0,0-4-1,0 1 0,0-2-4,0-2 0,-5-3 1,-3-1 0,-2-3-1,-1 3 1,-6-4-1,-2 0 1,2-2 0,-3-1 0,7-5 126,-3-3 0,4-3-122,0-5 0,-4 3 0,-2-3 0</inkml:trace>
  <inkml:trace contextRef="#ctx0" brushRef="#br0" timeOffset="88">9662 10952 7890,'5'-6'0,"1"1"0,5 5 0,5 0 0,-1 0 0,5 0 0,-1 0 0,3-1 0,1-3 0,-1 3 0,1-3 0,-1 2 0,-3 2 0,1-3 0,-5-1 0,6 0 0,-9 4 0,4 0 0,-7 0 0,-2 0 0,-4 0 0,2 0 0,-5 0 0,0 0 0</inkml:trace>
  <inkml:trace contextRef="#ctx0" brushRef="#br0" timeOffset="89">9673 11112 7890,'11'0'0,"2"0"0,2 0 0,-2 0 0,2 0 0,2 0 0,-2 0 0,5 0 0,-1 0 0,2 0 0,-2 0 0,1 0 0,-5 0 0,0 0 0,-3 0 0,-1 0 0,1 0 0,-1 0 0,1 0 0,-1 0 0</inkml:trace>
  <inkml:trace contextRef="#ctx0" brushRef="#br0" timeOffset="90">10747 10975 7868,'10'8'0,"-3"-1"0,3-4 0,-2 1 0,-2 1 0,2-1 0,0 1 0,3-2 0,2-1 0,2 2 0,-2-3 0,2-1 0,-1 0 0,1 0 0,-1-1 0,5-3 0,-4-3 0,4-4 0,-1 0 0,1-1 0,3 1 0,-3-1 0,-1-3 0,1 0 0,-5-2 0,1 2 0,-3 2 0,-5-3 0,-2 1 0,-5-1 0,0-4 0,0 7 0,-1-3 0,-3 5 0,-8-1 0,0 1 0,-6 3 0,3 0 0,-3 6 0,-5-2 0,-1 4 0,-3 4 0,2 6 0,-6 5 0,1 6 0,-4-2 0,3 2 0,1 2 0,4 4 0,0-1 0,2 6 0,6-3 0,3 6 0,7-1 0,3 0 0,5 0 0,0-4 0,0-4 0,10-3 0,5-4 0,6 0 0,2-8 0,4 2 0,4-9 0,2 0 0,1-4 0,0 0 0,6 0 0,-5-5 0,3-3 0,-2-1 0,-2 2 0,-5-4 0,-2 4 0,-8-2 0,-4 1 0,-2 3 0,-2-5 0,1-3 0</inkml:trace>
  <inkml:trace contextRef="#ctx0" brushRef="#br0" timeOffset="91">11375 10484 7845,'-7'0'0,"2"0"2,5 0 0,5 0-2,3 0 1,6 0 0,1 0 0,5 0 1,0 0 0,2 0 0,5 0 0,-3 0-2,3 0 1,-3 0-1,-1 0 0,-4 0 0,0 0 0,-5 0 0,1 0 0,-2 0 0,-2 0 0,-5 0 0,5 5 0,-5 1 0</inkml:trace>
  <inkml:trace contextRef="#ctx0" brushRef="#br0" timeOffset="92">11900 10073 8041,'0'-6'0,"0"-1"0,0 3 0,0 2 0,0-6 0,0 6 0,0-3 0,0 0 0,0 3 0,0-2 0,0 8 0,1 3 0,3 4 0,-1 4 0,4 0 0,-3 6 0,4-2 0,-2 2 0,2 2 0,2 0 0,-3 0 0,4 0 0,0 0 0,4-1 0,0 1 0,5-4 0,-5 0 0,1-3 0,-1 3 0,-2-5-1,2 1 0,-2-3-3,-2 0 1,1-1-4,-1 1 1,1-1-1,-6-4-3,4 3 3,-3-4 3,-1 5 1,-1-4 1,-1-1-4,0-2 2,-1-3 1,-3 4-2,0-5 5,-5 0 0,-1 0 0,-5 0 0</inkml:trace>
  <inkml:trace contextRef="#ctx0" brushRef="#br0" timeOffset="93">12094 10370 7968,'-1'-7'0,"-3"4"0,3 1 0,-9-3 0,8 4 0,-8-4 0,8 9 0,-6 0 0,4 4 0,-3 0 0,0 2 0,0 2 0,-3 3 0,2 0 0,-3 4 0,-5-4 0,4 2 0,-4-2 0,4-2 0,0 2 0,1-2 0,-1-2 0,5-3 0,-1-1 0,6-4 0,-8 7 0,3-4 0</inkml:trace>
  <inkml:trace contextRef="#ctx0" brushRef="#br0" timeOffset="94">12460 10861 7784,'0'-6'2,"0"0"2,0 1 1,0 4-1,0-4-3,0 5-1,0 5 0,0-4 0,0 10 0,0-10 0,0 4 0,0-5 0,0 5 0,0 1 0</inkml:trace>
  <inkml:trace contextRef="#ctx0" brushRef="#br0" timeOffset="95">13054 9799 7985,'-11'-8'0,"4"1"0,-2 3 0,5-4 0,0 6 0,4-3 0,-5 5 0,4 0 0,-4 1 0,5 3 0,0 2 0,0 5 0,1 6 0,3 2 0,2 2 0,6 2 0,0 5 0,4 3 0,1 2 0,6 1 0,0 0 0,0 0 0,4 1 0,-1-1 0,6-4 0,-2 1 0,-2-6 0,-1 2 0,-4-3-6,-4-1 1,1-2-4,-5-2 1,-1 2 1,-6-6 0,2 0 1,-2-3 0,-3-1-4,-1 0 1,2 1 3,-5-1 3,4 1-1,-5-6 2,0-1 0,-5-1 1,-2 0 0,-4 0 1,0-4 0,3 0 0,1 0 0,-1 0 0,-3 0 0</inkml:trace>
  <inkml:trace contextRef="#ctx0" brushRef="#br0" timeOffset="96">13328 10278 7891,'-12'-1'0,"1"-3"0,-1 3 0,1-3 0,0 2 0,-1-2 0,6 3 0,-4-4 0,3 5 0,-9 5 0,8-4 0,-7 9 0,7-2 0,-1 2 0,2 1 0,-7 6 0,2 2 0,-3 2 0,0 2 0,1 0 0,-5 0 0,4 0 0,-4 0 0,5-6 0,-1-1 0,3-4 0,5 0 0,0-5 0,3 1 0,3-6 0,-4 4 0,10-6 0,1 0 0</inkml:trace>
  <inkml:trace contextRef="#ctx0" brushRef="#br0" timeOffset="97">13419 9765 7915,'-5'-17'0,"4"4"0,-3-2 0,4-1 0,4 0 0,2 0 0,5 1 0,1 2 0,-6-4 0,4 6 0,-2 0 0,2-1 0,2 1 0,3-1 0,0 1 0,0 3 0,-3 1 0,-1 4 0,1-1 0,-1 3 0,0 1 0,1 0 0,-5 0 0,1 0 0,-4 1 0,3 3 0,-3-1 0,4 4 0,-4 0 0,3 0 0,-4 3 0,1-2 0,-2 2 0,2 2 0,-3-1 0,3 0 0,-4 1 0,-4-1 0,2-3 0,-6 0 0,4-1 0,-3 5 0,-1-6 0,2 4 0,-3-7 0,5 4 0,-5-4 0,8 2 0,-4-4 0,5 3 0,0-3 0,0 4 0,5-5 0,2 0 0,5 4 0,3 0 0,-1 0 0,5-4 0,0 0 0,-1 0 0,-2 1 0,-4 3 0,4-3 0,-8 4 0,7 0 0,-7 3 0,-3-2 0,-1 2 0,-3-1 0,-1 5 0,-1 0 0,-3 4 0,-4-2 0,-7 5 0,-4-4 0,-8 4 0,3-5 0,-4 7 0,5-7 0,1 5 0,-1-5 0,-5 8 0,-1-4 0</inkml:trace>
  <inkml:trace contextRef="#ctx0" brushRef="#br0" timeOffset="98">12825 10758 7832,'-16'0'0,"3"0"0,-2 0 0,2 0 0,7 0 0,1 0 0,5 5 0,1-4 0,3 3 0,3-2 0,9-2 0,1 0 0,6 0 0,4 0 0,-1 0 0,6-2 0,-1-2 0,5 3 0,3-3 0,4 3 0,-1 1 0,6-4 0,1 1 0,1-1 0,-5 4 0,0-4 0,-3 0 0,2 0 0,-2 4 0,-3-4 0,-1 1 0,-3-1 0,-5 4 0,2-4 0,-5 0 0,3-1 0,-3 1 0,-2 3 0,-6-3 0,1 2 0,-4-2 0,-1 3 0,-4-3 0,1 3 0,-6-4 0,-1 3 0,-5-3 0,-1 5 0,-3 0 0,-7-5 0,-7-1 0</inkml:trace>
  <inkml:trace contextRef="#ctx0" brushRef="#br0" timeOffset="99">12939 11135 7750,'0'-11'0,"2"3"0,1 0 0,3 5 0,1-5 0,2 4 1,-5-3 0,5 3 1,-2-4 1,3 4-1,2-3 1,1 4-1,2-1 1,1-1-2,3 1 1,2 1-1,-6 3 1,4 0-2,-4 0 1,4 0-1,-4 0 0,1 0 0,-5 0 0,4 5 0,1 2 0,-3 0 0,-5 0 0,1 1 0,-5 3 0,0 1 0,-4-1 0,0 1 0,0-1 0,-5 4 0,-3 0 0,-2 1 0,-2-5 0,0 1 0,-4-1 0,4-1 0,-4-2 0,4 2 0,0-3 0,5 0 0,-1 0 0,6-4 0,-3 2 0,-1-5 0,5 0 0,-4 0 0,5 5 0,5-4 0,2 8 0,4-5 0,0 0 0,1 0 0,-1 0 0,1 4 0,4-6 0,1 7 0,2-6 0,-3 6 0,-1-4 0,1 3 0,-1 2 0,-4-2 0,-3 1 0,-1-2 0,-4 3 0,1-2 0,-4 2 0,-4 2 0,-4 3 0,-7 0 0,-3 1 0,-4 0 0,-6-4 0,4 5 0,-9-4 0,2 2 0,2-6 0,-2 2 0,5-3 0,-5-1 0,10 2 0,-2-5 0,8 0 0,-1-4 0,8 0 0,0 0 0,5-1 0,0-3 0,1 1 0,2-4 0,0-1 0,3-7 0,5 0 0,-1-6 0,15 5 0,-3-3 0,2-3 0,2 4 0</inkml:trace>
  <inkml:trace contextRef="#ctx0" brushRef="#br0" timeOffset="100">13636 10895 7803,'0'-6'0,"-1"-3"0,-3 5 0,3 0 0,-4 4 0,5 0 0,0 5 0,0 3 0,0 3 0,0 5 0,1-2 0,3 5 0,-3 0 0,3 4 0,-3 1 0,-1 2 0,0-2 0,0 3 0,0-7 0,0-1 0,0-1 0,0 1 0,0 1 0,0-4 0,0 0 0,0-1 0,0-2 0,0 2 0,0-6 0,0-1 0,5-1 0,1 5 0</inkml:trace>
  <inkml:trace contextRef="#ctx0" brushRef="#br0" timeOffset="101">13568 11535 7788,'0'6'0,"5"-1"0,-4-5 0,5 4 0,-2 0 0,-3 1 0,3-1 0,2-3 0,-4 4 0,8 0 0,-9-4 0,4 4 0,-5-5 0,-5 0 0,-1 0 0</inkml:trace>
  <inkml:trace contextRef="#ctx0" brushRef="#br0" timeOffset="102">4724 12860 7815,'0'-11'0,"0"-1"0,0 5 0,0-1 0,0 4 0,0-4 0,-2 1 0,-1-5 0,1 1 0,-3 0 0,5-1 0,-4 5 0,1-1 0,-6 2 0,1-2 0,-3 3 0,-5 5 0,3 0 0,-7 0 0,1 0 0,-3 0 0,-1 5 0,0 3 0,-4 3 0,1 4 0,-4-1 0,8 5 0,-4 0 0,7 4 0,3 0 0,0 0 0,5 0 0,3 0 0,3-6 0,5-2 0,5 3 0,2-5 0,5 2 0,4-7 0,1-3 0,6-5 0,1 0 0,3 0 0,1-1 0,2-3 0,3-4 0,-2-7 0,6-2 0,1-2 0,0-2 0,-4 2 0,-5-3 0,-2-1 0,-3-5 0,-6 4 0,-3-4 0,-7 6 0,1-1 0,-6 0 0,1-5 0,-9 4 0,-6-8 0,-8 6 0,2-5 0,2 4 0,2-4 0,2 0 0,-1 3 0,1 2 0,3 3 0,1 4 0,4 2 0,-1 6 0,3 5 0,1 0 0,0 17 0,0 4 0,0 10 0,0 6 0,5 7 0,3 4 0,2 6 0,1 1-1110,1 1 1110,-1-4 0,4-6 0,1-2 0,3-4-440,-4-3 440,5-3 0,-7-5 0,3-6 0,-4-1 0,-6-4 0,-2 0 0,1-1 0,-1 1 0,0-1 1057,-4 0-1057,-11-4 0,4 3 0,-10-4 0</inkml:trace>
  <inkml:trace contextRef="#ctx0" brushRef="#br0" timeOffset="103">4118 13294 7815,'-6'-5'1,"1"4"2,5-4 1,5 5-2,3 0 0,3 3-2,4 1 1,4 0-1,8-4 0,7 0 0,8 0 0,4 0 0,3 0 0,3-1-332,5-3 0,6 1 332,-31 0 0,0-1 0,32-4 0,-32 3 0,0-1 0,1 0 0,0 0 0,0 0 0,-1 1 0,28-3 0,-15 1 0,-5-1 0,-6-3 0,-2 0 0,-9 4 0,2 0 0,-6 4 0,-2 1 0,-2-1 0,-8 1 0,-2 2 0,-5-5 0,0-1 0</inkml:trace>
  <inkml:trace contextRef="#ctx0" brushRef="#br0" timeOffset="104">4472 13979 7780,'-6'-11'0,"1"-1"0,4 1 0,-3 0 0,3-1 0,-4 1 0,5-1 0,0 1 0,0-1 0,0 1 0,-2 1 0,-2 2 0,3-2 0,-3 2 0,3-2 0,1-1 0,-4 3 0,1 1 0,-5 3 0,4-4 0,-5 6 0,2-2 0,-4 3 0,0 1 0,-4 1 0,0 3 0,-2 2 0,2 5 0,1 6 0,-5 2 0,1-1 0,-1 1 0,3 0 0,4 4 0,2-4 0,2 0 0,3-5 0,5 1 0,0-2 0,0-2 0,2-1 0,1-2 0,8-3 0,4-5 0,5 0 0,-1 0 0,3 0 0,1 0 0,3-5 0,1-3 0,-1-2 0,-3-1 0,-1-2 0,-3-2 0,1 1 0,-5-5 0,2 0 0,-2-4 0,-6 0 0,2 0 0,-7 0 0,0 0 0,-3 1 0,-1-1 0,0 0 0,0 0 0,-5-1 0,-2-3 0,-2 3 0,1-2 0,-2-2 0,2 1 0,-2-3 0,-1 3 0,3 4 0,1 4 0,4 0 0,-2 1 0,5 3 0,0 7 0,0 3 0,0 7 0,0 1 0,4 9 0,0 7 0,4 8 0,0 3 0,2 7 0,2 1 0,-1 4 0,1-4 0,-1 1 0,0-1 0,1-6 0,-1 2 0,1-7 0,-1-1 0,-5-1 0,5-3 0,-5 0 0,5-3 0,1-2 0,-1-6 0,-5 0 0,-2 1 0,1-1 0,-1 1 0,0-5 0,-4 1 0,0-6 0,0 3 0,-5-5 0,-1 0 0</inkml:trace>
  <inkml:trace contextRef="#ctx0" brushRef="#br0" timeOffset="105">4792 13465 7858,'-1'-6'0,"-3"2"0,2-1 0,-6 1 0,4-3 0,-3 3 0,4 0 0,-2 3 0,5-3 0,-5 3 0,4-4 0,-5 5 0,8 6 0,2 5 0,2 2 0,5 6 0,2 0 0,2 4 0,2 4 0,2-1 0,2 2 0,-2-1 0,2-2 0,-2 6 0,5-5 0,-5 5 0,5-6 0,-5 2 0,-2-7 0,-2-1 0,1-5 0,-1 1 0,1 2 0,-5-2 0,1-4 0,-1-3 0,0 0 0,1-2 0,-5 3 0,1-5 0,-5 0 0,2-4 0,-9-2 0,0-2 0,-5 3 0,2-3 0,-4-2 0,0-2 0,0 2 0,-1-2 0,1 5 0,-1-5 0,5 2 0,-1-2 0,4-1 0,-3 5 0,3-3 0,-4 3 0,4-4 0,-3 5 0,3-5 0,-4 4 0,6-5 0,-2 2 0,-2 2 0,4-6 0,-8 10 0,4-4 0,-6 5 0,1 0 0,0 0 0,-1 5 0,1 3 0,-4 3 0,-1 4 0,-3-2 0,4 2 0,-4 2 0,4-2 0,0 4 0,3-4 0,2 2 0,2-2 0,0-6 0,4 2 0,0-2 0,5-2 0,3-4 0,-3-1 0,4-2 0</inkml:trace>
  <inkml:trace contextRef="#ctx0" brushRef="#br0" timeOffset="106">5626 12814 7858,'-5'-6'0,"4"-4"0,-3 2 0,-3 3 0,5-4 0,-6 5 0,1 1 0,-5 3 0,1 0 0,-1 0 0,1 0 0,0 1 0,-1 3 0,5 6 0,-1 5 0,2 7 0,-2 0 0,3 8 0,5 8 0,0-1 0,0 4 0,5-3 0,3 4 0,6-4 0,1 4 0,4-9 0,-4 2 0,5-5 0,-1 0 0,-1-2 0,1-5 0,-5-5 0,1-3 0,-6-2 0,-1-2 0,-4 1 0,3-1 0,-4-3 0,1-1 0,-3-4 0,-6 7 0,-2-9 0,-9 10 0,-2-5 0</inkml:trace>
  <inkml:trace contextRef="#ctx0" brushRef="#br0" timeOffset="107">5375 13248 7858,'11'-7'0,"0"-1"0,1 2 0,-1-2 0,2-1 0,2 5 0,-1 1 0,5 3 0,2-2 0,5-1 0,-2 1 0,4-3 0,-5 1 0,0 1 0,-2-1 0,-1 4 0,0-4 0,-5 0 0,4-1 0,-4 1 0,4 2 0,-3-6 0,-1 0 0,-4-3 0</inkml:trace>
  <inkml:trace contextRef="#ctx0" brushRef="#br0" timeOffset="108">6060 12689 7858,'-5'-12'0,"4"1"0,-5-1 0,6 6 0,-5 1 0,4 6 0,-3 3 0,-1 2 0,1 6 0,-4 4 0,0 3 0,-1 9 0,1 7 0,-2 1 0,3 10 0,-3-4 0,-2 4 0,1-1-126,-1-3 0,5 3 126,-1 0 0,6-4 0,-2-3 0,4-4 0,4-3 0,2-3 0,5-6 0,-1 1 0,-2 0 0,2-4 0,-2 0 0,2-5 0,1 1 0,1-2 126,-1-2 0,1-3-126,-1 0 0,0-6 0,1 2 0,-4-3 0,-1-1 0,1 0 0,3 0 0,1-5 0,-1-1 0</inkml:trace>
  <inkml:trace contextRef="#ctx0" brushRef="#br0" timeOffset="109">6311 12837 7858,'0'-23'0,"-9"6"0,-2 1 0,2-1 0,9 4 0,6 1 0,1 7 0,-2 5 0,0 0 0,-3 2 0,6 1 0,-2 9 0,2 7 0,2 8 0,-2 3 0,2 3 0,1 1 0,1 1 0,-1-1 0,2 0 0,2 0 0,-2-5 0,2-2 0,-2-3 0,-2-1 0,0-5 0,1-3 0,-1 0 0,1-3 0,-5 2 0,1-7 0,-4-2 0,3-1 0,-4-1 0,1 1 0,-3-3 0,-1 4 0,0-5 0,0-5 0,-5-2 0,0-4 0,-3 0 0,2 0 0,2 4 0,2-3 0,-6 2 0,4 2 0,-3-2 0,3 6 0,-4-2 0,0 2 0,-3 2 0,-2 2 0,-2 2 0,1 2 0,-5 5 0,0 5 0,-4-1 0,0 1 0,1 0 0,0-3 0,3 7 0,2-7 0,6 3 0,3-7 0,1-2 0,4-3 0,-1 4 0,3-6 0,6 3 0,2-15 0,4-3 0</inkml:trace>
  <inkml:trace contextRef="#ctx0" brushRef="#br0" timeOffset="110">6574 12723 7858,'0'-11'0,"0"-1"0,0 1 0,0-1 0,5 6 0,3 2 0,2-2 0,1 4 0,1-1 0,-1 6 0,0 4 0,1 4 0,0 6 0,4 2 0,-2 6 0,5 2 0,0 5 0,4-2 0,-4 3 0,0 1 0,-2 1 0,2-1 0,-2 4 0,-6 0 0,0-4 0,-4-3 0,3-2 0,-2 1 0,-3 2 0,-1-5 0,-3-1 0,-1-3 0,0-1 0,0-3 0,-4-1 0,0-3 0,-4-3 0,0 4 0,3-7 0,1-2 0,-2-4 0,4 2 0,-3 0 0,5 1 0</inkml:trace>
  <inkml:trace contextRef="#ctx0" brushRef="#br0" timeOffset="111">7430 12986 7858,'-5'0'0,"5"0"0,5 0 0,7 0 0,-1 0 0,1-4 0,-1 0 0,4 0 0,1 4 0,0 0 0,-1 0 0,3 0 0,5 0 0,-4-1 0,0-3 0,0 3 0,4-3 0,0-1 0,0 1 0,-4-3 0,0 3 0,-7-1 0,0 1 0,4 3 0,-13-10 0,7 10 0,-15-9 0,-2 4 0</inkml:trace>
  <inkml:trace contextRef="#ctx0" brushRef="#br0" timeOffset="112">7419 13134 7858,'-13'18'0,"3"-7"0,16-6 0,6-5 0,4 0 0,7 0 0,0 0 0,0 0 0,9-5 0,2-2 0,4-4 0,0 0 0,3 0 0,4-1 0,-5 2 0,-6 2 0,-5-2 0,-11 9 0,3-4 0,-13 5 0,7-5 0,-8-1 0</inkml:trace>
  <inkml:trace contextRef="#ctx0" brushRef="#br0" timeOffset="113">8493 12997 7819,'0'-6'0,"1"1"0,3 5 0,3-4 0,8 0 0,-1 0 0,5 4 0,2-1 0,5-3 0,0 3 0,4-3 0,-1 3 0,2 1 0,1 0 0,-6 0 0,1 0 0,-4 0 0,-5 0 0,-3 0 0,1 0 0,-1 0 0,1 0 0,0 0 0,2 0 0</inkml:trace>
  <inkml:trace contextRef="#ctx0" brushRef="#br0" timeOffset="114">9406 13031 7757,'-7'0'0,"-1"0"0,5 0 0,-7 0 0,9 0 0,-4 0 0,5 5 0,5 2 0,1 3 0,6-3 0,-1 2 0,1-5 0,-1 4 0,0-4 0,6 3 0,2-3 0,3 0 0,0-4 0,3 0 0,1 0 0,2 0 0,3 0 0,-4-5 0,-4-3 0,8-2 0,-1-1 0,1 3 0,-8 0 0,-6-1 0,-1-6 0,-4 3 0,0-4 0,-6 4 0,-2 0 0,-3-1 0,-1-2 0,-5 3 0,-1-5 0,-7 6 0,-2-1 0,-3 1 0,-5-1 0,-9 6 0,-2 2 0,-4 3 2,0 1 0,2 5-1,-2 3 0,7 3-1,0 4 1,7 3-1,1 5 0,2 1 0,5 3 0,2-2 0,7 6 0,2-5 0,5 5 0,1-2 0,3 1 0,2-2 0,6-5 0,3-1 0,0-3 0,5-3 0,-1-4 0,7-2 0,0-3 0,5-2 0,-4-5 0,0 0 0,0 0 0,2 0 0,6 0 0,-8-3 0,-4-1 0,0-4 0,-4 4 0,-1-5 0,1 2 0,-10 2 0,11-10 0,-7 2 0</inkml:trace>
  <inkml:trace contextRef="#ctx0" brushRef="#br0" timeOffset="115">10080 12769 7826,'0'-7'0,"-5"-3"0,4 9 0,-3-6 0,8 4 0,2 1 0,5-1 0,2 1 0,2 2 0,3 0 0,5 0 0,1 0 0,3 0 0,-3-1 0,3-3 0,-3 3 0,-2-3 0,-4 3 0,-3 1 0,-1 0 0,2 0 0,-4-5 0,5-1 0</inkml:trace>
  <inkml:trace contextRef="#ctx0" brushRef="#br0" timeOffset="116">10537 12415 7826,'0'-8'0,"0"0"0,0 6 0,0-3 0,0 5 0,0 5 0,1 2 0,3 9 0,2 1 0,6 6 0,4 0 0,3 0 0,-1 0 0,1 0 0,4 2 0,4-2 0,-1 2 0,-3-6 0,-1-2 0,-3-2 0,-3 1 0,-4 0 0,-1-5 0,0-3 0,1-1 0,-2 1 0,-2 0 0,-3-6 0,-5 3 0,0-5 0,-5 0 0,-2 0 0</inkml:trace>
  <inkml:trace contextRef="#ctx0" brushRef="#br0" timeOffset="117">10777 12689 7826,'0'-12'0,"-2"2"0,-1 2 0,0 0 0,-5 4 0,5 0 0,-5 4 0,0 0 0,-3 0 0,-5 5 0,-4 3 0,3 3 0,-2 4 0,0-1 0,-4 5 0,4-1 0,0 1 0,6-1 0,2-3 0,-1-7 0,11 12 0,-4-7 0</inkml:trace>
  <inkml:trace contextRef="#ctx0" brushRef="#br0" timeOffset="118">11336 12209 7826,'7'-8'0,"-4"1"0,3-1 0,-3-3 0,6 4 0,-4 1 0,3 2 0,2 3 0,-5 1 0,3 8 0,2 7 0,-2 4 0,2 2 0,1 2 0,2 1 0,2 3 0,-1 1 0,5 2 0,0 0 0,4-4 0,0 0 0,0 4 0,-1-6 0,1-1 0,0 0 0,0-4 0,-4-3 0,0 0 0,-5-4 0,1 0 0,-3-1 0,-5 1 0,3-6 0,-8 4 0,7-7 0,-6 4 0,1-3 0,-4 4 0,0-6 0,0 3 0,0 0 0,0-3 0,-5 3 0,-1-7 0,-6-1 0,1 0 0,-1-5 0,5 1 0,-1-5 0,2 1 0,-2 0 0,-1-1 0,6 1 0,-1-1 0,4 1 0,-4-1 0,0 1 0,0 0 0,4-1 0,0 1 0,-5 4 0,4-3 0,-5 9 0,2-3 0,-2 3 0,-10 6 0,1 3 0,-4 6 0,4 1 0,-5 10 0,2-6 0,-5 9 0,0-5 0,1 0 0,3 0 0,-1-2 0,5-2 0,5-2 0,0-6 0,8 1 0,-3-1 0,5 0 0,0 1 0</inkml:trace>
  <inkml:trace contextRef="#ctx0" brushRef="#br0" timeOffset="119">11702 12266 7826,'18'-21'0,"-3"1"0,-3-1 0,0 2 0,4 1 0,3-1 0,3 4 0,1-4 0,-2 5 0,-2-1 0,2 2 0,-6 2 0,1-1 0,0 1 0,-7 4 0,2 4 0,-2 0 0,2-1 0,-4 3 0,-2-3 0,-5 8 0,4-2 0,-1 6 0,1 0 0,-4 3 0,-1-2 0,-3 2 0,3-2 0,-3 7 0,-1-4 0,1 0 0,-3-1 0,3 0 0,0 1 0,4-1 0,-5 1 0,4-1 0,-3 1 0,2-6 0,2-1 0,0-4 0,0 3 0,0-3 0,0 4 0,6-5 0,1 0 0,7 0 0,1 0 0,6 0 0,-2 0 0,-3 0 0,-1 0 0,2 0 0,-2 0 0,0 5 0,-3 2 0,-6 4 0,-2 1 0,-3-1 0,-1 1 0,-6-1 0,-6 0 0,0 2 0,-7 2 0,0-2 0,-4 2 0,0 2 0,0-2 0,0 1 0,0 0 0,1-4 0,-1 4 0,5-4 0,2 0 0</inkml:trace>
  <inkml:trace contextRef="#ctx0" brushRef="#br0" timeOffset="120">11279 12974 7897,'-6'0'0,"-4"0"0,8 0 0,-3 0 0,5 0 0,5 0 0,2 0 0,4 1 0,1 3 0,3-2 0,0 1 0,7-1 0,1-2 0,4 0 0,8 0 0,5-2 0,6-1 0,1 0 0,6-5 0,4 1-312,4-5 0,0 2 312,-4 3 0,0-4 0,0 4 0,1-2 0,-1 1 0,-5 2 0,-3 2 0,-7 3 0,-3-4 0,-9 5 0,-4 0 0,-2 4 0,-1-1 0,-5 5 0,-3-4 0,-2 5 0,-7-3 0,-2 6 0,-4-2 0,-4-3 156,-2 3 0,-11-3 0,0 4 0</inkml:trace>
  <inkml:trace contextRef="#ctx0" brushRef="#br0" timeOffset="121">11462 13317 7814,'-8'-5'0,"1"-3"0,4 2 0,-1-2 0,3 6 0,6-9 0,2 5 0,4-1 0,0-1 0,1 4 0,-1-4 0,4 6 0,1-2 0,4-1 0,-1 1 0,-1 0 0,1 4 0,0-1 0,4-3 0,-4 3 0,0-3 0,-5 3 0,1 1 0,-2 1 0,-2 3 0,0-3 0,0 10 0,-4-4 0,-2-1 0,-5 2 0,0 0 0,0 3 0,-1-3 0,-3-1 0,2 1 0,-6 3 0,4-3 0,-3 0 0,3-2 0,-4 2 0,6 2 0,-5-8 0,4 6 0,1-6 0,-3 9 0,5-10 0,0 5 0,0-2 0,1-3 0,3 3 0,3-3 0,4-1 0,0 4 0,1 0 0,3 0 0,0-4 0,1 4 0,-5-1 0,0 6 0,6-7 0,-8 8 0,2-3 0,-2 3 0,-3-3 0,3 3 0,-5-2 0,0 3 0,-4 4 0,-1-2 0,-3 2 0,-2 2 0,-6-2 0,-1 0 0,-2-4 0,-3 5 0,-4-1 0,-5 0 0,0-3 0,-3-2 0,3-3 0,1 4 0,3-4 0,1-2 0,3-1 0,3-3 0,4-1 0,5 0 0,-1 0 0,5 0 0,0-5 0,6-2 0,1-4 0,8 0 0,-3 0 0,12-6 0,-8-1 0,8-5 0,-3 1 0</inkml:trace>
  <inkml:trace contextRef="#ctx0" brushRef="#br0" timeOffset="122">12181 13145 7803,'0'-11'0,"2"0"0,2-1 0,-2 6 0,6 2 0,-6 3 0,3 1 0,-5 0 0,0 6 0,0 6 0,0 4 0,0 7 0,0 0 0,0 0 0,0-1 0,0 1 0,0 0 0,0 0 0,0 0 0,0 0 0,0-2 0,0-2 0,0-2 0,0-6 0,4 1 0,0-1 0,1-1 0,-1-2 0,-2 1 0,6-6 0,-5 6 0,5-6 0,-4 5 0,0-6 0,1 8 0,1-3 0</inkml:trace>
  <inkml:trace contextRef="#ctx0" brushRef="#br0" timeOffset="123">12239 13591 7803,'-2'18'0,"-1"-3"0,1-7 0,-3 2 0,5-4 0,0 0 0,1 3 0,3-5 0,-2 0 0,3 1 0,-5-4 0,0 4 0,0-5 0,0-5 0,-5-1 0,-2-6 0</inkml:trace>
  <inkml:trace contextRef="#ctx0" brushRef="#br0" timeOffset="124">13097 12644 7833,'7'0'0,"-2"0"0,-5 0 0,5 5 0,-4 1 0,3 5 0,2 1 0,1-1 0,-1 5 0,2 3 0,-2 2 0,2 1 0,0 1 0,-4-1 0,5 1 0,-2-1 0,-2 0 0,-1 1 0,1-5 0,-1 1 0,3-5 0,-3 1 0,0-3 0,-4-1 0,0 1 0,0-1 0,0 0 0,-2-5 0,-1-2 0,-4 2 0,-14-4 0,-2 3 0</inkml:trace>
  <inkml:trace contextRef="#ctx0" brushRef="#br0" timeOffset="125">12940 12913 7833,'0'-6'0,"0"-4"0,5 9 0,3-3 0,2 3 0,1 1 0,1-4 0,3 0 0,-1 0 0,5 4 0,3-3 0,4-1 0,6-1 0,-3 1 0,-1 2 0,-2-6 0,-2 6 0,3-8 0,2 4 0</inkml:trace>
  <inkml:trace contextRef="#ctx0" brushRef="#br0" timeOffset="126">13871 12924 7833,'0'-6'0,"0"1"0,0 5 0,5 0 0,2 0 0,3 0 0,2 0 0,-1 0 0,0 0 0,1 0 0,3 0 0,-1 0 0,5 0 0,-4 0 0,3 0 0,9-4 0,2 1 0,1-5 0,-7 4 0,-1-4 0,1 0 0,-2-2 0,-2-1 0,0 0 0,-4 0 0,-3-1 0,-5 1 0,-3 0 0,3 0 0,-4-1 0,-3 1 0,-8 0 0,-3 4 0,-4-1 0,-2 6 0,-6-2 0,-4 3 0,-3 1 0,-6 5 0,-2 2 0,-3 3 0,4 1 0,-3 5 0,7 3 0,-1 2 0,11 2 0,-1-1 0,11 1 0,2 3 0,7 0 0,3 5 0,1-1 0,2-3 0,6 0 0,2-4 0,12 0 0,-1-2 0,9-3 0,0-1 0,4-6 0,3-1 0,1-3-470,-1-2 470,-8-5 0,-1 4 0,-2 0 0,-6 0 0,3-4 0,-8 0 0,1 0 0,-5-4 0,0 0 0,1-5 0,-1 2 117,-5-3 1,9-1-1,-3-1 1</inkml:trace>
  <inkml:trace contextRef="#ctx0" brushRef="#br0" timeOffset="127">14532 12622 7833,'12'-4'0,"-1"0"0,0 0 0,0 4 0,4-1 0,0-3 0,5 2 0,-1-6 0,2 5 0,1-5 0,0 6 0,-4-2 0,3-1 0,-2 1 0,-3-3 0,-1 3 0,-2 0 0,-2 4 0,-4 0 0,1 0 0,-6 0 0,3 0 0</inkml:trace>
  <inkml:trace contextRef="#ctx0" brushRef="#br0" timeOffset="128">15003 12319 7833,'-1'-11'0,"-3"-1"0,3 1 0,-4 5 0,5-4 0,0 9 0,1-4 0,3 5 0,-1 0 0,4 0 0,1 8 0,3 4 0,1 6 0,3 1 0,-1 3 0,5 5 0,-2-2 0,2 4 0,-2-2 0,-2 2 0,1-4 0,3 2 0,2-4 0,-2 0 0,-3-5 0,-1 1 0,-1-5 0,1 1 0,-3-3 0,3-1 0,-6-3 0,-2-1 0,-3-4 0,3 1 0,-4 2 0,2-5 0,-10 4 0,-1-5 0</inkml:trace>
  <inkml:trace contextRef="#ctx0" brushRef="#br0" timeOffset="129">15149 12554 7833,'-6'-5'0,"-4"4"0,9-4 0,-4 5 0,3 1 0,-1 3 0,1 2 0,-8 10 0,4-2 0,-5 5 0,0 0 0,0 3 0,-4-3 0,0-1 0,0-4 0,4 1 0,-1 2 0,6-4 0,-4 3 0,4-5 0</inkml:trace>
  <inkml:trace contextRef="#ctx0" brushRef="#br0" timeOffset="130">15553 13014 7833,'6'6'0,"0"-1"0,-2-5 0,-3 0 0,4 0 0</inkml:trace>
  <inkml:trace contextRef="#ctx0" brushRef="#br0" timeOffset="131">16124 12296 7833,'-1'-10'0,"-3"3"0,3-3 0,-2 2 0,1 2 0,2-1 0,2-1 0,1-3 0,0 4 0,4-1 0,-3 2 0,3-2 0,0-2 0,0 3 0,3 1 0,-2-2 0,2 2 0,1-1 0,1-2 0,3 5 0,3-3 0,4 3 0,0-4 0,1 5 0,-1-1 0,1 4 0,-5 0 0,1 0 0,-5 1 0,1 3 0,-3-2 0,-1 6 0,-4-1 0,-4 5 0,0-1 0,1 0 0,-3 4 0,3 0 0,-4 0 0,-4-4 0,1 0 0,-4 1 0,-1-1 0,-3 0 0,0 0 0,0 0 0,0-3 0,-1-1 0,1-3 0,0 4 0,0-6 0,0 8 0,3-9 0,1 3 0,4-3 0,-1-1 0,8 0 0,2 4 0,6 0 0,-1 4 0,5-6 0,-2 4 0,4-2 0,-4-3 0,7 9 0,-7-4 0,5 5 0,2-1 0,1-2 0,-1 2 0,-6-3 0,-2 4 0,2 4 0,-3-2 0,-1 2 0,-4 1 0,-4-1 0,-1 1 0,-2-1 0,-5-1 0,-3 4 0,-7-3 0,-4 4 0,-5-5 0,-3 1 0,-2-3 0,2-1 0,-4 1 0,1-1 0,3-4 0,1 1 0,7-6 0,4 2 0,3-3 0,0-1 0,6 0 0,1-5 0,5 3 0,0-6 0,10-4 0,3-6 0</inkml:trace>
  <inkml:trace contextRef="#ctx0" brushRef="#br0" timeOffset="132">16876 12039 7833,'6'-5'0,"-1"-2"0,-5 1 0,0-4 0,0 9 0,5 6 0,1 6 0,5 8 0,4 2 0,0-2 0,5 6 0,-1 1 0,-1 4 0,5-4 0,-7 4 0,7-4 0,-7 1 0,2-1 0,-4-2 0,1 2 0,-2-2 0,-2-2 0,0 1 0,0-1 0,-3-4 0,-1-3 0,-1-2 0,2 2 0,1-6 0,-6 2 0,2-3 0,-1-1 0,-3 3 0,9-9 0,-9 4 0,4-5 0,-5 0 0,-5 0 0,-1 0 0</inkml:trace>
  <inkml:trace contextRef="#ctx0" brushRef="#br0" timeOffset="133">17145 12397 7833,'-11'-10'0,"-1"3"0,5 2 0,-1 5 0,5 0 0,-5 0 0,1 0 0,-5 0 0,1 5 0,0 2 0,-4 8 0,0 4 0,-7 1 0,3-1 0,-3 2 0,7-3 0,-2 4 0,3 0 0,5-5 0,-2-2 0,3-2 0,1-2 0,-3 0 0,8-4 0,-8 2 0,4-2 0</inkml:trace>
  <inkml:trace contextRef="#ctx0" brushRef="#br0" timeOffset="134">17212 12027 7833,'16'-17'0,"-3"1"0,2 4 0,-3 1 0,-1 0 0,0 5 0,1 1 0,-1 1 0,0 0 0,-3 1 0,-1 3 0,-3 0 0,3 0 0,-3 0 0,3 0 0,-4 1 0,1 3 0,-3-3 0,3 9 0,-1-3 0,0 4 0,-7 4 0,2-1 0,-6 5 0,-3 0 0,-4 3 0,-4 0 0,4 1 0,-4-1 0,0 1 0,3-5 0,1 1 0,3-5 0,5 1 0,-2-3 0,6-1 0,-1-3 0,4-1 0,5-3 0,2 3 0,4-4 0,4 1 0,3-2 0,4 2 0,1-3 0,-1 3 0,1-3 0,-1-1 0,0 0 0,1 0 0,3 0 0,0 0 0,-3 0 0,-5 0 0,-4 0 0,1 0 0,-8 0 0,-2 0 0,-5 0 0,0 0 0</inkml:trace>
  <inkml:trace contextRef="#ctx0" brushRef="#br0" timeOffset="135">16012 12947 7833,'7'-2'0,"-4"-1"0,0 1 0,1-1 0,2 1 0,5 2 0,1 0 0,3 0 0,3 0 0,4 0 0,2-3 0,2-1 0,9-1 0,10 1 0,6-1 0,9-2 0,-28 2 0,0 0-170,2 1 0,0 0 0,1 0 0,0 0 170,-4 0 0,1 0 0,3-1 0,0 0 0,0 1 0,1 1 0,-1-2 0,0 0 0,-4-1 0,1 1 0,1 1 0,0 0 0,-1 0 0,0 1 0,29-4 0,-2 0 0,-2 1-182,-5 2 1,-2 3 181,-5-3 0,-2-1 0,-2 1 0,-3 0 0,-8 4 0,1 0 0,-5 0 0,2 0 0,-5 0 0,1 0 0,-9 0 0,-1 2 654,-2 1-654,-1-1 97,-5 3 0,-6 0 0,-6 1 1</inkml:trace>
  <inkml:trace contextRef="#ctx0" brushRef="#br0" timeOffset="136">16528 13227 7768,'-17'0'0,"2"0"0,2 0 0,2 0 0,5-5 0,-4 4 0,9-4 0,-4 3 0,5-1 0,0 1 0,0-2 0,5 0 0,2 0 0,3-1 0,1 1 0,2 2 0,2-6 0,-2 2 0,6-1 0,0-2 0,3 5 0,1-3 0,-1 3 0,0-3 0,1 3 0,-2 0 0,-2 4 0,-3 0 0,-5 0 0,0 1 0,1 3 0,-5-1 0,0 4 0,-4 0 0,1 5 0,-6 3 0,-5 0 0,0 1 0,-8-1 0,-3-3 0,6 9 0,-8-7 0,5 5 0,0-6 0,4 2 0,-1-2 0,1-2 0,4-3 0,-1-1 0,6-3 0,-2 3 0,2-4 0,-2 0 0,3-1 0,-4-2 0,13 0 0,4 0 0,-3 0 0,-1 0 0,-1 0 0,5 0 0,-1 0 0,0 0 0,0 1 0,0 3 0,4 1 0,0 2 0,0 3 0,-3-2 0,0 0 0,3 0 0,-4 2 0,0-3 0,1 3 0,-5 1 0,-2 4 0,-1 0 0,-3 0 0,-1-4 0,-5 1 0,-2-1 0,-8 4 0,-4 0 0,-3 0 0,-5-4 0,0 0 0,-3 0 0,-2 1 0,2-1 0,1-4 0,-1 1 0,5-5 0,-1 5 0,4-6 0,3 2 0,3-3 0,5-1 0,-1 0 0,6-1 0,2-3 0,3-2 0,5-5 0,0 0 0,9-5 0,0-2 0</inkml:trace>
  <inkml:trace contextRef="#ctx0" brushRef="#br0" timeOffset="137">17156 13092 7774,'-6'-5'0,"2"-2"0,3-3 0,1-1 0,1 5 0,3 2 0,-3 4 0,3 4 0,-3 2 0,-1 5 0,0 4 0,0 0 0,0 6 0,0 1 0,0 1 0,0 3 0,0-2 0,0-2 0,0 1 0,0-1 0,1-1 0,3-2 0,-2 1 0,6-5 0,-4 0 0,3-4 0,1 0 0,3 0 0,-5 1 0,-1-1 0,0-5 0,1-1 0</inkml:trace>
  <inkml:trace contextRef="#ctx0" brushRef="#br0" timeOffset="138">17212 13597 7765,'0'7'0,"0"1"0,0-6 0,0 3 0,5 0 0,-4-3 0,4 3 0,-5-5 0,0 0 0,-5 0 0,-1 0 0</inkml:trace>
  <inkml:trace contextRef="#ctx0" brushRef="#br0" timeOffset="139">4408 14987 7799,'13'0'0,"-3"0"0,-10-5 0,0 4 0,-1-5 0,-3 2 0,3 3 0,-4-4 0,0 5 0,-2 3 0,-4 1 0,4 5 0,-1-2 0,1 3 0,-4 2 0,-2 0 0,-2 3 0,3 2 0,-3 6 0,1 1 0,-1 2 0,3 0 0,-3 7 0,6-5 0,1 6 0,5-3 0,-5 2 0,6-3 0,-2 0 0,7-1 0,0 1 0,6-3 0,-2-5 0,5 0 0,3-4 0,-2 4 0,6-4 0,1-2 0,6-1 0,-1-2 0,5-2 0,-4-5 0,4-2 0,-5-3 0,1-1 0,-1-1 0,1-3 0,-2-1 0,2-2 0,-1-7 0,1 3 0,-1-4 0,5 0 0,-5 1 0,1-4 0,-6-1 0,-1-4 0,-6-4 0,2-3 0,-7 2 0,-5-2 0,-3 0 0,-3-4 0,-9 0 0,-6 1 0,-5-1 0,-3 1 0,-2 0 0,-6 3 0,0 7 0,1 4 0,1 6 0,-1 2 0,2 1 0,-7 7 0,5-1 0,3 4 0,2 1 0,6 3 0,1 1 0,2 2 0,3 3 0,5-4 0</inkml:trace>
  <inkml:trace contextRef="#ctx0" brushRef="#br0" timeOffset="140">6213 14987 7769,'-1'-6'0,"-3"2"0,3-2 0,-4 5 0,5-4 0,1 5 0,3 0 0,-3 5 0,3 2 0,1 4 0,-1 4 0,1 3 0,-1 4 0,-3 1 0,3-1 0,-3 4 0,-1 0 0,0 6 0,0-3 0,0 3 0,0-3 0,0 3 0,0-6 0,0 4 0,0-4 0,1 0 0,3-4 0,-2-3 0,6 0 0,-4-4 0,3 3 0,-1-4 0,2 1 0,-2-4 0,-2-3 0,-3 2 0,3-3 0,1-1 0,-2 2 0,1-6 0,-4 3 0,0-5 0</inkml:trace>
  <inkml:trace contextRef="#ctx0" brushRef="#br0" timeOffset="141">6595 15054 7735,'-12'-5'4,"6"-1"-3,-4 0 1,9 0 0,-3 2-2,3 3 1,1-3-1,0 8 1,0 2-1,0 5 1,4 5-1,-1 3 1,1 7-1,-4 4 0,0 3 0,0 0 0,4 5 0,0-1 0,-1 4 0,-3-4 0,0 3 0,0-6 0,0 1 0,0-9 0,2 0 0,1-3 0,-1-5 0,1 1 0,2-5 0,-1 1 0,1-3 0,-1-1 0,-3-3 0,3-1 0,-3-4 0,-1 2 0,0-5 0,-5-10 0,-1-3 0</inkml:trace>
  <inkml:trace contextRef="#ctx0" brushRef="#br0" timeOffset="142">6550 15402 7748,'-6'-5'0,"1"4"0,5-5 0,0 2 0,5 3 0,2-3 0,3 3 0,1 1 0,2 0 0,2 0 0,2 3 0,5 1 0,1 0 0,-1-4 0,1 0 0,-1 0 0,4 0 0,0 0 0,-3 0 0,-4 0 0,-4 0 0,3 0 0,-4-1 0,1-3 0,-3 3 0,0-3 0,-6-2 0,-1-1 0,0-4 0,1 0 0</inkml:trace>
  <inkml:trace contextRef="#ctx0" brushRef="#br0" timeOffset="143">6595 15066 7770,'-7'-5'0,"2"-2"0,14-3 0,2 3 0,7 2 0,-3 5 0,5-1 0,-2-3 0,4 3 0,0-3 0,2 3 0,2 1 0,-1 0 0,5 0 0,-4 0 0,4 0 0,-5 0 0,1 0 0,-3-4 0,0 0 0,-6-1 0,-2 2 0,-6 1 0,-2-1 0,-4 1 0,-3-3 0,-6-1 0</inkml:trace>
  <inkml:trace contextRef="#ctx0" brushRef="#br0" timeOffset="144">8030 14785 7740,'0'-11'0,"0"4"2,0-1-1,0 1 1,5-1-2,2 1 1,-1 4 0,2 0 1,-1 6-2,5 5 1,-5 2-1,1 1 0,-1 5 0,4 3 0,0 7 0,1 4 0,-1 2 0,0 2 0,0 3 0,0 1 0,1-1 0,-1-3 0,0-1 0,0 1 0,2-2 0,2-2 0,-3 1 0,3-5 0,1-3 0,-1-4 0,4-6 0,-4 2 0,0-4 0,-4-3 0,0 1 0,0-6 0,-4 6 0,-2-8 0,-7 4 0,-1-5 0,-4 5 0,-4 2 0</inkml:trace>
  <inkml:trace contextRef="#ctx0" brushRef="#br0" timeOffset="145">8187 15133 7753,'0'-8'0,"0"1"0,0 4 0,0-2 0,-5 5 0,0 2 0,-3 1 0,-5 5 0,1 7 0,-3 1 0,0 3 0,-2 6 0,-5-3 0,0 3 0,4-3 0,-3 1 0,2-1 0,3-1 0,1-2 0,2-4 0,2-7 0,5 2 0,-4-9 0,9 4 0,1-5 0,6 0 0</inkml:trace>
  <inkml:trace contextRef="#ctx0" brushRef="#br0" timeOffset="146">8534 15021 7749,'8'-4'0,"-1"0"0,1 1 0,3 3 0,0 0 0,0 0 0,1-4 0,-1 0 0,1 0 0,3 4 0,-2 0 0,2 0 0,1 0 0,-1 0 0,3-1 0,-3-3 0,0 3 0,-4-3 0,1 3 0,-1 1 0,0 0 0,0 0 0,-3 0 0,-1 0 0,-4 0 0,2 0 0</inkml:trace>
  <inkml:trace contextRef="#ctx0" brushRef="#br0" timeOffset="147">8624 15155 7787,'0'7'0,"5"-2"0,2-5 0,5 0 0,3 0 0,2 0 0,5 0 0,0 0 0,-4 0 0,6-4 0,-5 0 0,4-3 0,-4 3 0,2-4 0,2 5 0,-5-2 0,1 1 0,-4 3 0,4-3 0,-6-2 0,8-1 0,-3-4 0</inkml:trace>
  <inkml:trace contextRef="#ctx0" brushRef="#br0" timeOffset="148">9185 15032 7766,'6'0'0,"-1"0"0,-5 0 0,-5 0 0,3 0 0,-6 1 0,4 3 0,-3 3 0,3 8 0,-4 3 0,5 4 0,-5 1 0,4-1 0,1 2 0,3 2 0,0-2 0,0 2 0,1-3 0,3 0 0,6-4 0,5-1 0,4-4 0,0 1 0,2-4 0,2-3 0,4-3 0,3-5 0,1-2 0,-1-1 0,3-4 0,-4-4 0,4-4 0,0 0 0,1-5 0,0 2 0,-4-4 0,-1 0 0,-5-2 0,-1-2 0,-6 1 0,-6-5 0,-5 4 0,-2-4 0,-4 4 0,-4-4 0,-7 2 0,-7-2 0,-9 1 0,-2 3 0,-8 3 0,0 1 0,-5 6 0,1 8 0,-2 3 0,2 5 0,2 5 0,6 3 0,4 6 0,3 1 0,2 4 0,2 0 0,4 2 0,4 2 0,1-1 0,7 1 0,1-1 0</inkml:trace>
  <inkml:trace contextRef="#ctx0" brushRef="#br0" timeOffset="149">10788 14830 7700,'-11'0'0,"-1"0"0,1 0 0,0 0 0,0-5 1,-1 4 1,1-4-1,0 5-1,0 5 1,0 1-1,-1 5 0,1 6 0,0 1 0,4 3 0,-1 2 0,2-1 0,-2 1 0,2 3 0,2 0 0,3 1 0,-3 0 0,3-4 0,1 3 0,0-3 0,0-4 0,5 2 0,3-3 0,3 0 0,4 1 0,2-6 0,6 2 0,0-7 0,3-5 0,3-1 0,5-2 0,-1 0 0,1 0 0,-4-5 0,0-3 0,-2-6 0,2 0 0,-2-5 0,-6 4 0,-4-5 0,-3 1 0,-4 2 0,-4-2 0,-2 0 0,-5-3 0,-8-2 0,-4-2 0,-6 1 0,-1-5 0,-6 6 0,-1-3 0,-2 4 0,2 0 0,-1 2 0,-3 2 0,3 3 0,4 5 0,2 5 0,2 2 0,3 3 0,5 1 0,0 0 0,-1 5 0,1 1 0</inkml:trace>
  <inkml:trace contextRef="#ctx0" brushRef="#br0" timeOffset="150">11191 14808 7738,'7'0'0,"-2"0"0,-5 5 0,0 2 0,0 4 0,0 4 0,1-1 0,3 5 0,-3 1 0,3 6 0,-3-2 0,-1 2 0,1 1 0,3-1 0,-3 4 0,3-4 0,-3 0 0,-1-3 0,0-1 0,0 1 0,0-5 0,0 1 0,1-5 0,3 1 0,-3-3 0,3-1 0,-3-3 0,-1-1 0,1-4 0,3 1 0,-3-3 0,4-1 0,-10-5 0,-1-1 0</inkml:trace>
  <inkml:trace contextRef="#ctx0" brushRef="#br0" timeOffset="151">11102 14864 7740,'6'-11'0,"-2"-1"0,2 1 0,1 0 0,7 1 0,1 3 0,5-2 0,-1 5 0,1-3 0,-2 3 0,3 0 0,-2 4 0,1 0 0,-1 0 0,2 0 0,-2 0 0,1 4 0,-2 0 0,2 4 0,-5 0 0,0 2 0,-4 1 0,0 1 0,1 3 0,-6-1 0,-2 5 0,-3-4 0,-1 3 0,-1 1 0,-3 4 0,-4-5 0,-7 1 0,-1 0 0,-2 3 0,-4-1 0,4-2 0,-3 1 0,-2-5 0,6 3 0,2-3 0,2 0 0,2-3 0,5-1 0,2 0 0,3 0 0,1 0 0,1-1 0,3-2 0,3 1 0,8-6 0,3 2 0,4-1 0,1-3 0,-1 3 0,4-3 0,0-1 0,4 0 0,-4 0 0,-3 0 0,-5 0 0,-4 0 0,2 0 0,-4 0 0</inkml:trace>
  <inkml:trace contextRef="#ctx0" brushRef="#br0" timeOffset="152">12896 14516 7746,'0'-6'0,"0"1"0,0 5 0,0 5 0,0 3 0,1 5 0,3 2 0,2 9 0,5-2 0,5 7 0,3-3 0,2 5 0,1-1 0,-4 4 0,-3 3 0,1-2 0,-1 2 0,0-2 0,-4-1 0,0 0 0,1-1 0,-5 0 0,1-4 0,-1 3 0,4-6 0,-1 0 0,-2-4 0,2-3 0,-3 0 0,3-6 0,1 2 0,-3-2 0,-1-2 0,1-4 0,3 1 0,-4-4 0,1 3 0,-4-4 0,3 0 0,-4-1 0,2-2 0,-15-5 0,-3-2 0</inkml:trace>
  <inkml:trace contextRef="#ctx0" brushRef="#br0" timeOffset="153">13097 15054 7734,'0'-11'0,"0"0"0,2 1 0,1 3 0,-1 0 0,1 4 0,0 1 0,1-1 0,-3 1 0,-6 7 0,-4 2 0,-10 4 0,3 5 0,-6 3 0,2-1 0,-6 5 0,-2-3 0,2 6 0,0-6 0,4-2 0,3-3 0,0 4 0,5-5 0,0 1 0,5-7 0,1 0 0,6-6 0,-3 3 0,5-5 0,0 0 0</inkml:trace>
  <inkml:trace contextRef="#ctx0" brushRef="#br0" timeOffset="154">13759 14797 7692,'-6'-5'4,"6"3"-2,7-1 0,3 1-1,1 2 1,5 0-2,3 0 1,2 0-1,2 0 0,3 0 0,0 0 0,1 0 0,0 0 0,-2 0 0,4 0 0,-4 0 0,2 0 0,-5 0 0,-3 0 0,-3 0 0,-5 0 0,-5 0 0,-1 0 0,-5 0 0,0 0 0</inkml:trace>
  <inkml:trace contextRef="#ctx0" brushRef="#br0" timeOffset="155">13804 14987 7695,'12'4'0,"3"0"0,4-1 0,7-3 0,4-1 0,7-3 0,-1 3 0,5-3 0,1-2 0,2-1 0,-1-3 0,-6-1 0,-2 1 0,-13 2 0,-2 3 0,-8 5 0,-1 0 0,0 0 0</inkml:trace>
  <inkml:trace contextRef="#ctx0" brushRef="#br0" timeOffset="156">14656 14718 7710,'0'-6'0,"0"-4"0,0 4 0,0-2 0,0 1 0,5 4 0,1-6 0,5 6 0,-1-2 0,5 1 0,-5 3 0,9-3 0,-1-1 0,1 1 0,4 1 0,3 3 0,-3 0 0,4 0 0,0 0 0,-1 0 0,4 0 0,-4 0 0,0 1 0,-3 3 0,-2-2 0,-2 6 0,-3-5 0,-5 5 0,-4-2 0,1 1 0,-6 3 0,2-2 0,-4 2 0,-4 1 0,-3-3 0,-8-1 0,1 0 0,-4 5 0,-1-1 0,-3 0 0,-1 0 0,1 1 0,-4-5 0,-1 1 0,5-2 0,3 1 0,6-1 0,-2-2 0,7-3 0,-2 4 0,10-1 0,0 0 0,1 0 0,7-4 0,4 1 0,7 3 0,2-3 0,2 3 0,-1 1 0,0-2 0,5 6 0,-1-2 0,0 3 0,-4 2 0,5 0 0,-1 3 0,0 1 0,-4 3 0,1 2 0,-1-2 0,-4 2 0,-3 1 0,-3 0 0,-1-4 0,-5 3 0,-2-2 0,-4-1 0,-4 0 0,-7-3 0,-7 4 0,-9-2 0,-3 2 0,-3-3 0,-5-5 0,2 1 0,-5-1 0,1-5 0,-1-2 0,-1-3 0,5-1 0,0 0 0,7 0 0,4-5 0,8-2 0,1-8 0,6-3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8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4808 16914 7778,'0'-11'429,"0"-1"125,0 6-25,0-4-430,0 9 264,0-4-189,0 15 0,0-1 0,0 10 0,-1 0-123,-3 4 1,-2 4 48,-6 4 1,1 2-130,0 1 0,-1 4 27,1 0 0,3 4-101,0-4 1,2 0-16,-2-3 1,0-1-38,4 0 1,-4-3 86,4-1 1,-1-5 21,1 2 0,3-3 24,-3-1 1,3-4-5,1 0 1,0-5 34,0 1 1,-4-2-10,1-2 1,-1 1 9,4-1 0,0-3-138,0-1 61,-5 1 1,2 2 15,-5-2 0,5 1-249,-5-5-382,6-1 145,-9-3-346,5 0 883,0-5 0,-4-6 0,3-7 0</inkml:trace>
  <inkml:trace contextRef="#ctx0" brushRef="#br0" timeOffset="1">4797 16994 7765,'0'-11'88,"0"-1"1,4 1 142,-1 0 0,5 3 214,-4 0-98,0 6 1,-4-5 155,0 4 50,0 1-332,0-3 0,0 7 64,0 1 1,3 0-35,1 5 1,1-5-2,-1 5 1,1 1-1,3 6 0,2-1 12,-2 5 1,6 1-26,1 7 1,0-2-32,-4 6 1,2-2-95,2 1 1,-2 2 107,2-5 0,-2 5-149,-2-2 0,5-2-54,-1-1 0,1-3-192,0-1 0,0-2 38,3-2 1,3 1-53,-3-4 1,-2 3 126,2-4 0,-3 4 47,3-4 0,-5 0 142,1-3 1,-2-1-86,-2 1 1,-3-1 29,-1 1 0,0-1-39,0 0 1,2 1-1,-5-1 0,1-1-57,-1-2 1,-3 2-175,3-2 0,-2-2-75,2 2 0,-3-4-98,3 3 22,-2-4 151,3 7-71,-4-9-219,4 4-296,-5-5-836,0 0 1620,-5 0 0,4-5 0,-4-1 0</inkml:trace>
  <inkml:trace contextRef="#ctx0" brushRef="#br0" timeOffset="2">4717 16583 8240,'0'-6'662,"0"2"-488,0 8 0,-1 2-6,-3 6 1,1 0-75,-4 3 1,-1 3 66,-3 5 0,-5 1-187,1 3 1,0-2 15,3 6 0,1-6-84,0 2 0,-1-3 63,1-1 1,1-4-126,2 0 1,-1-5 40,5 1 1,1-6-142,3-2 0,0-3-239,0 4 227,0-6-182,0 3 0,1-6-10,3-3 460,-3-2 0,14-5 0,-2-1 0</inkml:trace>
  <inkml:trace contextRef="#ctx0" brushRef="#br0" timeOffset="3">4694 16652 7810,'0'-12'130,"0"1"0,1-1 554,3 1-154,-3 0-167,9-1 0,-7 4 226,5 1 90,-6 4-248,8-2-226,-3 5 0,4 4-128,1 0 1,-1 5 77,0-2 0,2 4-168,2 0 1,-2 2 53,2 2 1,2-1-29,-2 5 0,4-1-98,-4 1 1,4 2-88,-4-2 0,1-1 85,-5 1 1,3-4-3,-3 4 0,6-5 78,-9 2 1,4-4 4,-4 0 0,2-2 85,1-3 0,-3 2-68,0-5-285,-6 5-14,8-8-254,-8 4 115,3-5 1,-7 0 426,-1 0 0,-4 0 0,-4 0 0</inkml:trace>
  <inkml:trace contextRef="#ctx0" brushRef="#br0" timeOffset="4">5790 17108 7801,'-7'0'0,"-1"0"271,6 0 54,-3 0 8,5-5 0,1 4 312,3-3-364,2 3 0,7 1-66,2 0 0,-1 0 13,5 0 1,-4-1-98,4-3 1,0 3 74,4-3 1,1 1-182,3 0 0,-3 1 112,3-2 0,0-1-245,0 2 0,1-5-21,-1 4 0,-3-3-19,2 3 0,-7-1 13,-3 1 0,-4 3-161,0-3 0,-5 3-382,1 1 144,-5 0 0,0 0-15,-6 0 0,-1 3-20,-8 1 569,3 5 0,-12-3 0,3 6 0</inkml:trace>
  <inkml:trace contextRef="#ctx0" brushRef="#br0" timeOffset="5">5847 17257 7801,'0'11'768,"0"-4"0,2 2-462,2-6 0,2 1 91,5-4 0,5 0-35,-1 0 1,4 0 9,-4 0 1,5 0-130,-1 0 1,3 0-8,1 0 1,-4-4-264,0 1 1,0-5 93,4 4 0,0-1-308,-1 1 1,0 2 134,-3-6 1,1 6-763,-4-2 362,-1 3 506,-4 1 0,1-6 0,-1 0 0</inkml:trace>
  <inkml:trace contextRef="#ctx0" brushRef="#br0" timeOffset="6">7035 16891 7799,'0'-11'-36,"0"0"0,0-1 59,0 1 1,2-2 171,1-2 0,0 2 225,4-2 1,-3 2 190,4 2-342,0-1 0,-1 1-39,1 0 0,-1 3 0,5 0 0,-1 5-136,1-5 0,4 5 88,3 0 0,-1 1-215,1 2 0,0 0 69,4 0 0,-2 2-170,-2 1 1,-1 0-36,-3 5 1,-3 0-23,-1 8 1,-1-4 122,-6 4 1,0 1-69,-4 2 1,-1 2-60,-3-2 0,-6 2 88,-5-2 0,-6 2-12,2-2 1,1 1 47,-1-5 0,5 0 113,-1-3 1,3-2 36,0-2 0,5 0 358,-1-4-223,5 0 178,-2-4-202,5 0 1,2 4-94,1 0 1,4 0 53,4-4 0,2 3-40,2 1 1,2 4-115,2-4 0,2 3 21,-2-3 1,4 5 12,4-2 0,-3 4-20,2 0 1,-1 2-108,-3 2 0,1-1-34,0 5 0,-5-4 85,-3 4 1,-6-4-308,-1 4 0,-6-3 123,2 3 0,-4-2-73,-4 3 1,-3-3 136,-9-1 1,-1-4 98,-6 3 0,-1-2-149,-3-1 803,-2-1-429,0-5 1,-4 3 310,2-5 1,2 0-233,-2-4 1,6 0-34,-2 0 1,3 0 33,1 0 1,6 0-242,1 0 1,5-1-155,3-3 0,0 1-710,4-4 392,0 4 1,4-3-362,0 2 1,1 3 834,3-3 0,13-8 0,7 0 0</inkml:trace>
  <inkml:trace contextRef="#ctx0" brushRef="#br0" timeOffset="7">7972 16560 7248,'4'-7'-330,"-1"-1"655,6 5 83,-7-2 1,4 5 72,-2 0 1,-3 5-152,3 3 0,-3 4 7,-1 3 0,-5-1-70,-3 5 1,2 0-115,-2 4 0,2 1 2,-2 2 1,-2 4-100,3 4 0,-3 0 101,-2 0 1,-3 6-105,0 2 0,-2-2-206,2 2 1,2 5-90,-2 6 0,-2-6 117,2-1 0,1-5 46,7-3 0,-3 0 23,2-8 0,3-2 37,1-1 1,3-7 3,1-1 0,0-5 9,0 1 1,0-2 4,0-2 136,0 1 259,0-1-634,0 1 155,0-6-879,0-1 277,0-5 0,0-5 0,0-1 0</inkml:trace>
  <inkml:trace contextRef="#ctx0" brushRef="#br0" timeOffset="8">8223 16949 7784,'-5'-7'0,"2"-3"-28,-4 2 1,4 2 95,-1-2 0,2 1 134,-2-5 1,3 1 255,-3 0-229,3-1 0,1 1 37,0-1 1,0 1-62,0 0 0,5-1-46,2 1 0,4-1 36,0 1 1,2-1-105,2 1 0,1 3 26,3 1 1,3 0-102,-3 0 0,-1-2-68,1 5 0,0 0 66,4 4 0,-4 0-63,0 0 1,1 4 76,7 0 1,-3 1-77,3-1 1,-7-2 77,-1 6 1,-5-4-149,1 3 0,-4 1 30,-3 3 0,-3 1-77,-5-1 0,-1 2 23,-3 2 0,-2-1 100,-6 5 1,-4-4 40,-3 4 0,-7-3-47,0 3 1,-1-4 112,4 4 0,2-5-35,2 1 1,2-6 22,6-1 1,1-5 94,2 5 35,-2-5 0,9 3 151,-3-2-275,2-3 1,4 4 89,2-5 1,2 1-72,5 3 1,1-3-33,-1 3 0,6 1 22,2-1 0,-2 4-19,3-4 0,-1 4-45,3 0 1,1 2 2,0 2 0,-4-1-146,0 0 1,-1 5 106,1-1 1,1 1-231,-5 0 0,1-2 95,-5 5 0,1-5 84,-1 1 0,-5 1 36,-2 0 1,-3 3-4,-1-4 0,-6 0 22,-5-4 1,-6 1 137,-6-1 1,-3 2 28,-1 2 1,-3-6-85,3 3 0,-5-5 131,2 1 0,2 1-27,1-6 0,-1 1 68,2-4 0,3 0-80,4 0 0,5 0 40,-2 0-196,4 0 0,5-1-390,4-3-503,1 3 0,4-8 453,1 5 0,5-5 449,7 2 0,3-3 0,5-2 0</inkml:trace>
  <inkml:trace contextRef="#ctx0" brushRef="#br0" timeOffset="9">9217 16971 7741,'5'-6'36,"-3"-3"146,6 5 0,-4-5-108,3 2 1,-4 1 275,1-2-89,2 5 1,-5-3 35,3 2-226,-3 3 0,-2-4 148,-3 5-270,-2 0 1,-6 0-60,1 0 1,0 0 93,-1 0 0,-3 5-2,0 3 1,0 0 31,3 0 0,1 2 37,-1-2 1,1 2-19,-1 1 0,1 1 22,0-1 0,3 1 69,0-1-71,6 1 0,-5-1 3,4 0 0,1-3 5,-1 0 0,3-2-91,3 2 0,4 0 72,4-4 1,2 4 49,2-4 0,-1 5-24,5-2 0,-1-1 9,1 2 0,1-4-18,-5 4 0,4-5 4,-3 5 0,1 0-132,-5 3 1,2-3 123,-7-1 0,-1 1-204,-3 3 1,-1 1 10,-2-1 0,-5 1 4,-3-1 1,-4 0 89,-3 1 1,-1-1-17,-3 1 0,-3-1 23,3 0 1,-2 0 21,-2-4 1,1 3 11,3-2 0,-1-3-33,5-1 1,-4-3-368,3-1 218,1 0-536,4 0 394,4 0 0,3-1-336,8-3 663,8 3 0,5-9 0,6 3 0</inkml:trace>
  <inkml:trace contextRef="#ctx0" brushRef="#br0" timeOffset="10">9365 17188 7761,'6'-5'647,"5"-1"0,-6-2 42,2 1-425,-2 4 1,-1-3 133,0 2 0,1 3-188,-1-3 1,-2 3-75,6 1 1,-4 0 34,3 0 1,1 0-102,3 0 1,1 0-39,-1 0 1,5 0 46,-1 0 0,4 0-156,-4 0 0,4-2 55,-4-1 0,4 0-146,-3-5 1,3 6-19,-4-2 0,4-2 20,-4-2 1,0 2 71,-3-2 0,-1 4 77,1-3 1,-6 3-15,-2-4 1,1 5-8,-1-5 1,-1 4 92,-3-3 1,-3-1-42,-1-3 0,-5 3 20,1 0 0,-6 2-25,-1-2 1,-4 3 13,4 5 1,-5 0-32,1 0 0,-4 2-4,-4 1 1,4 5 8,0 7 1,1-1 3,2 5 0,4 0 65,1 4 0,2 0-107,2 0 0,4 0-98,3-1 1,-1 5 81,2 0 1,0-4-106,7-4 1,0-4 92,7 4 0,-1-5-89,9 1 0,0-6 274,4-1 0,0-6-70,0 2 1,0-3 29,0-1 0,3-1-61,1-3 1,-1 2-119,-3-6 1,0 2-161,0-2 1,-5-1-279,-3 5 1,-2-5 133,-2 2 407,1 2 0,-1-5 0,0 3 0</inkml:trace>
  <inkml:trace contextRef="#ctx0" brushRef="#br0" timeOffset="11">10210 17029 7688,'-5'-7'612,"4"-3"165,-4 4-456,0-1 0,2 2 188,-4 5-132,4 0-189,-7 0 1,4 0-36,-6 0 1,1 5 10,-1 3 1,1 2-75,-1 2 1,-4 4 61,-3 3 1,-1 3-206,1 0 0,-2 1 61,6 0 0,-3 1-63,7 3 0,-2-7-7,9 3 0,-3-4-158,3 0 0,1 1 56,7-4 1,3-1-24,4-4 1,4-1 362,0-2 0,10-3-79,-3-5 0,5 0 21,0 0 0,-2 0-99,6 0 0,-6 0-294,2 0 0,-3-4-22,-1 1 0,-6-3-46,-1 3 0,-4 1 343,0-1 0,-1-4 0,0 1 0</inkml:trace>
  <inkml:trace contextRef="#ctx0" brushRef="#br0" timeOffset="12">10953 17131 6745,'7'0'908,"1"0"1,-1 0-566,5 0 1,-1-4-97,1 1 1,3-2-62,0 1 0,5 3-25,0-3 0,1 1 25,2-1 0,-3 3-51,3-3 1,-3 3 52,7 1 1,-3 0-151,-1 0 0,-3-4 56,3 0 1,-6-1-203,5 2 0,-6 1-86,-1-2 0,-2 3-462,-2 1 363,-5-5 1,1 4-596,-3-3 64,-3 3 534,-6 1 1,-3 0 289,-7 0 0,-8 0 0,-1 0 0</inkml:trace>
  <inkml:trace contextRef="#ctx0" brushRef="#br0" timeOffset="13">11010 17268 7706,'-7'5'-28,"2"-2"60,5 5 517,0-6-320,5 3 1,2-5 49,4 0 0,1 0-82,-1 0 0,0 0 108,1 0 1,3 0-137,0 0 1,6 0-13,-2 0 1,1-1-57,-1-3 0,6 2-28,-2-6 0,3 5-147,-4 0 1,0-2-55,-3 1 1,1-4-77,-4 4 0,3-3 114,-4 3 1,-1-1-1108,-7 1 1197,4 3 0,-5-9 0,5 3 0</inkml:trace>
  <inkml:trace contextRef="#ctx0" brushRef="#br0" timeOffset="14">12346 16640 7820,'0'-11'0,"0"-1"0,0 1 0,0 0 0,0 4 0,0-3 0,0 2 0,5-2 0,-4-1 0,4-1 705,-5 6 1091,0 1-1365,0 5 0,0 5-164,0 3 1,2 6-59,1 1 1,-1 10 0,2 2 0,-3 6-56,-1 5-78,5-3 0,-4 10 100,3-3 1,-2 2-151,2 2 0,-2-4 35,1 0 1,4-4 93,0 4 0,0-6-98,0 2 1,0-6 66,0-1 0,2-6-189,-5 2 1,4-5-11,-5-2 0,5 0-29,-4-5 0,0 0 99,-4-3 1,0-5-290,0 1 94,0 0 1,0-1 52,0 1 1,-2-6-291,-1 2 184,1-3-1360,-8-1 88,9 0 1525,-4 0 0,0-5 0,-2-1 0</inkml:trace>
  <inkml:trace contextRef="#ctx0" brushRef="#br0" timeOffset="15">13100 16515 7728,'-8'-4'-212,"1"0"213,4 0 1,-3 0 528,2 1 152,3-1 1,-5 5-197,6 3 1,0 0-140,0 7 1,0 3-40,0 9 0,-3 5-58,-1 2 0,-4 12-19,4 4 1,-4 7-101,0 0 1,-2-1-294,-2 2 1,-3 3 228,0 4 1,-5 0-152,1-4 0,1-3-28,-1-4 0,5-2 52,-1-10 0,2-5 9,1-6 1,5-4 38,-1-4 0,6-3-310,-2-4-4,3-1-11,1 0 4,0-4 28,0-2-2606,0-5 2911,0-5 0,5-2 0,1-4 0</inkml:trace>
  <inkml:trace contextRef="#ctx0" brushRef="#br0" timeOffset="16">13420 16960 7747,'5'-11'276,"2"-1"1,0-1-111,0-2 1,1 6-76,3-2 77,-4 7 82,3-6 0,-10 9-182,0-3 1,-5 3 2,-7 1 1,0 5-22,-4 2 1,2 3 16,-5 2 0,0 1 96,-4 2 0,4-3-72,0 4 1,4-4-50,-4 0 0,5-1 20,-1 1 1,6-1 4,1 1 0,6-1-27,-2 0 0,3 1-3,1-1 1,1-3 24,3-1 1,2 1-12,6 3 1,-1 0-68,0-4 1,5 2 21,-1-5 1,5 5-10,-1-2 0,3 0-5,1 0 1,-2-3-11,-2 4 0,-2-1 11,-6 5 0,-1-1 28,-2 1 1,-3-1-24,-5 1 1,-2 3-5,-6 0 1,-2 1-103,-13 0 0,1 0 14,-8 3 1,-1-1-88,-3-3 0,0-2 93,0 2 1,3-2-124,1-2 0,6-3 39,1-1 0,5-4-558,7 1 350,4-3 0,3-5 88,8 0 1,4-4 291,7 0 0,8-7 0,6-3 0</inkml:trace>
  <inkml:trace contextRef="#ctx0" brushRef="#br0" timeOffset="17">13568 17200 9729,'6'-7'2837,"4"2"-2550,-3 5 0,4 0-86,1 0 0,-5 4-102,1 0 1,0 0-56,3-4 1,0 0-138,1 0 0,0 0 47,4 0 0,-2 0-187,5 0 0,-2 0-122,2 0 1,3-4 166,-3 0 1,-1-5-70,1 2 0,-4 0 107,4 0 0,-5-1 196,1-3 1,-6 1-30,-1 2 0,-6-2 99,2 2 1,-3 2-104,-1-2 0,0 1 132,0-5 0,-5 5-94,-2-1 0,-5 2-10,-3-2 0,1 3-1,-5 5 1,0 0-5,-4 0 0,-3 1-109,-1 3 0,0 2 23,4 6 0,1 0 17,-1 4 1,5-2-21,3 5 1,2 1-95,2 7 1,4-3-62,4 2 0,1-1 86,2-3 1,5-3-128,3 0 0,7-5-13,4 2 0,3-5 85,1-3 0,-3-3 93,3-5 0,-7 0-6,7 0 1,-3 0-126,3 0 1,-1 0 26,-3 0 0,2-4-385,-2 0 1,-1-5 572,1 2 0,-5-4 0,3 0 0</inkml:trace>
  <inkml:trace contextRef="#ctx0" brushRef="#br0" timeOffset="18">14413 17040 7712,'0'-11'490,"0"-1"61,0 1 1,4-1-656,0 1 0,3-1-655,-3 1 0,0 3 1113,-4 1 1,-5 4-74,-3-1 1,-3 3 37,-4 1 0,-3 5-171,-5 3 0,-1 7-40,-3 4 0,3 3-66,-2 1 0,0 1-3,-1 2 0,3 3 94,-2 6 0,7-1-44,3 0 1,9-1-11,3-2 1,4-3-34,4-6 1,7-4-11,8-3 0,12-6 90,3-1 0,3-6 135,-3 2 0,3-2-143,-3-2 0,5-2 10,-8-2 0,3 3-64,-7-3 0,-6 2-98,-5-2 0,-4 3-1468,0-3 1502,-6 3 0,4-4 0,-3-2 0</inkml:trace>
  <inkml:trace contextRef="#ctx0" brushRef="#br0" timeOffset="19">4112 18285 7153,'0'-7'-193,"5"-3"383,1 9 0,5-8 336,1 5 0,-5 1 486,1 3-708,0 0 1,4 0 46,4 0 1,-4 1-80,3 3 0,3-3-68,1 3 1,3-3-45,1-1 0,0 0-1,-1 0 1,5 0-78,0 0 0,4 0 87,0 0 0,-2 0-197,1 0 1,1-1 38,3-3 1,0 3-67,1-3 0,3 1 71,0-1 0,0 3 86,-4-3 0,4 3-54,0 1 0,-1 0 2,-6 0-1,4 0-57,-4 0 1,4 0 74,-4 0 1,2 0-145,1 0 0,-1 0 83,-3 0 1,7 0-117,-3 0 1,3 4 78,-3 0 0,2 0 30,2-4 1,3 0 21,4 0 1,1 0 8,0 0 0,-1 0-121,1 0 1,0-4 98,-1 0 0,-3 0-170,0 4 0,-1-4 96,1 1 0,1-1-48,-5 4 0,0-4 109,-4 0 0,-1 0 66,-2 4 0,5-1-34,-1-3 0,1 2 137,-1-6 1,4 4-39,3-3 1,2 3-95,2-4 0,5 1-218,2-5 1,4-1 229,4-2 0,-27 9 1,1 0-137,2-2 0,2 0 1,-1 2-1,1 1 111,-1 1 0,0 0 0,-1 0 0,0-1-96,-3 3 1,0 1 0,0-2-1,0 2-70,30 1 1,-30 0-1,-2 0 186,29 0 1,-28 0 0,0 0 245,32 0 0,-3 0-83,-1 0 1,3 4-132,-32-3 1,0 1 0,1 1 0,-1-1-37,2 1 1,1-2-1,-3 0 1,2 0 23,1 1 1,2-1 0,0 0 0,1-2-190,0 0 1,0-1 0,3 1 0,2-1 126,0-1 1,1-2 0,-1 2 0,0-1-117,1-2 0,0 0 0,-2 2 1,0 1 53,2-1 1,-1 0-1,-3 1 1,0 0-55,2-1 0,0 0 1,-4-1-1,-1 0 46,3 1 0,0 0 0,-4 1 0,0 0 74,0-1 0,1 0 1,-2 3-1,-1-1-20,1-2 1,-1 0-1,1 3 1,1 0 45,-2-1 0,0 0 1,2-1-1,-1 1-15,-2 0 0,-1 0 0,2 0 1,1 0 54,1 2 1,0 0-1,-1 0 1,0 0-55,1 0 0,0 0 1,1 0-1,0-1 19,-1-1 0,0 0 1,1 1-1,1 1 3,0-2 1,0 0 0,0 1 0,0 1-94,4 0 0,0 0 1,-1 0-1,-1 0 22,0 0 1,0 0 0,-1 0 0,0 0 45,1 0 1,0 0 0,-2 0-1,1 0-52,3 0 1,0 0 0,-2 0 0,1 0 5,-1 0 0,0 0 0,-1 0 0,-1 0 12,2 0 0,0 0 0,-1-2 0,0 0 26,2 0 0,1 0 0,-1 0 0,-2 0-1,0 2 0,-2 0 1,2-1-1,-1-2 41,0 2 0,0-1 1,0-3-1,0 1-30,3 0 0,2 0 0,-1 1 0,1 0 0,-2-1 1,1 0-1,3 1 1,1-2-5,-1 0 1,1-1 0,2 0 0,0 1-39,4-1 1,-1 0 0,-1 2 0,-1 1-45,1-1 1,-1 0 0,1 1 0,0 0 72,4-1 0,-1 0 1,-1-1-1,0 1-56,1 2 0,1 0 0,-2 0 0,0 1 70,-1 0 1,0 2-1,-1-1 1,-1 0 23,1 0 1,-1 0 0,-2 0 0,0 0-154,1 0 0,-1 0 1,0 0-1,-1 0 232,0 0 0,-1 0 0,-2 0 0,-2 0-5,1 0 0,0 0 0,-3-2 0,1 0-47,1 0 0,1 0 0,-1 0 0,0 0-33,-1 2 0,0 0 0,-5 0 0,1-1 99,-2-1 0,0 0 0,-1 1 0,-1 0-105,0-3 1,1 0-1,24 0 411,-8-4 1,-7 5-510,-4-5 0,-4 6 591,-3-2 1,-3-1-533,-5 1 1,-2 0 470,-2 4 0,2 0-626,-6 0 1,4 0 313,-4 0 1,0 0-421,-3 0 1,3 1-202,0 3 0,0-1 145,-3 4 0,-2 1-164,-2 3 0,0-3 116,-4 0 0,0-1-1130,-4 5 1509,0-6 0,-10 4 0,-3-4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84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17428 7184 8065,'0'-12'0,"0"1"-178,0-1 1,0 5 355,0-1 1,0 4 149,0-3 529,-5 4-284,4-7-403,-9 9 1,8-3 81,-1 8 1,1 2 25,2 6 0,0 4-10,0 3 0,0 3 36,0 1 0,0 4-236,0 4 1,0 2 104,0 1 0,2 2-211,1 2 0,-1-3 58,2 3 1,1 2-267,-2-2 1,1-4 162,-4-3 1,2-2-44,1 1 0,-1-2 72,1-5 0,-3-4-81,-3 0 0,0-4 36,-5 4 0,6-5 57,-2 1 1,-1-2-251,1-1 1,0-5-106,4 1-441,0-6 181,0 3-70,0-5 181,0-5 546,0-1 0,-5-5 0,-1-1 0</inkml:trace>
  <inkml:trace contextRef="#ctx0" brushRef="#br0" timeOffset="1">17440 7332 8072,'-8'-15'0,"0"0"0,6-4 496,-2 3 0,3 0-40,1 1 0,0 6 640,0-3-669,0 9 1,1-2-158,3 5 1,4 6 7,7 5 1,3 7-45,4 9 1,1 1-177,0 2 1,4 4 52,-1 1 0,5-1-294,-5 4 0,5-4 151,-4-3 1,3 0-147,-3-4 0,-1-2 96,-3-6 0,-1 2 43,-3-6 1,-1 0 59,-3-3 1,-6 0-34,2 4 0,-2-4 28,2 3 1,-3-6 39,0-1 63,-6 0 1,7-1-14,-5 1 246,0-6-253,-4 3 171,5-5 1,-4-5-22,3-2 1,-3-3-95,-1-2 1,0-1 50,0-2 1,0-1-58,0-3 0,-4-7-194,0 4 0,-3-9 124,3 1 0,-5-3-410,1-2 1,3 1 172,2 0 0,-2 0-343,1-1 1,-4-2 106,4 3 1,0-1-46,4 8 0,0-3 37,0 3 1,4 2 36,0 6 1,1-2-519,-1 6 142,-3 0-180,4 3 298,0 6 623,-3 6 0,3 11 0,-5 7 0</inkml:trace>
  <inkml:trace contextRef="#ctx0" brushRef="#br0" timeOffset="2">18251 7412 8170,'0'-6'-448,"1"-3"448,3 5 835,-3 0-319,9 4 130,-9 0-201,4 0 61,-5 0-263,5 0-240,2 0 55,-1 0 1,4 0 127,-2 0 1,3 0-10,5 0 0,-4 0-60,3 0 0,3 0-145,1 0 1,-1 0 48,1 0 0,0-1-124,4-3 1,0 3-456,0-3 416,-6 3 0,4-3-616,-6 0 0,0 0 373,-3 4 0,-5 0-562,1 0 947,-6 0 0,-2 6 0,-6 0 0</inkml:trace>
  <inkml:trace contextRef="#ctx0" brushRef="#br0" timeOffset="3">18251 7606 8345,'11'0'759,"2"0"-379,2 0 1,-1 0 170,5 0 1,1 0-92,7 0 0,2-1 150,5-3 0,2-1-383,2-2 1,-3-4-183,3 4 0,-7-2-484,-4 1 386,-3 3 1,-7 5-2564,-1 0 2616,-4 0 0,-5 0 0,-2 0 0</inkml:trace>
  <inkml:trace contextRef="#ctx0" brushRef="#br1" timeOffset="4">19244 7035 8181,'-5'-6'256,"-1"-4"1,-2 8 206,1-1-34,4 1-142,-7 2 1,9 2 85,-3 1 1,2 4 24,2 4-215,6 6 1,-4 1 8,6 4 0,3 6 68,4 3 1,1 0-129,-5 0 0,0 6 70,1-3 0,-1 7-303,1-3 0,-5 1 118,1-1 1,-2-1-237,2 5 1,1-7 0,-5 1-239,-2-4 341,4-7 0,-4 2 1,3-7 24,0-1 35,-4-5 1,4 2 0,-5-4-258,0-1 264,0 1 0,0-5-638,0 1 204,0-6-497,-5 3 408,-1-5 1,-6-5 571,1-2 0,0-3 0,-1-2 0</inkml:trace>
  <inkml:trace contextRef="#ctx0" brushRef="#br1" timeOffset="5">19096 7161 8103,'3'-19'114,"1"0"1,5 1 177,-1-1 1,3-1-46,4 4 1,3 3 18,5 5 1,1-2-91,3 2 1,3 3 60,8 1 0,-2-1-231,2 1 1,1 1 51,-1 3 1,2 5-97,-2 2 0,-4 7-22,0 1 1,-5 6-101,-6-2 0,-2 2-119,-6 2 1,-1 0 128,-10 0 1,-3 5-22,-9 2 0,-4-1 69,-11 2 1,-9-4-137,-2 3 0,-4-5 77,0 2 1,2-3 110,-2-1 0,4-5-117,3-3 0,5-6-136,7-2-386,2-4 198,6 2 491,4-5 0,7-5 0,7-1 0</inkml:trace>
  <inkml:trace contextRef="#ctx0" brushRef="#br1" timeOffset="6">19712 7401 8112,'-6'0'1076,"0"0"-1026,2 0 0,1 5 22,-4 2 42,4 4 0,-6 5 38,6 3 0,-5 1-91,4-1 0,0 7-159,4-3 1,0 2 75,0-2 1,0-2-121,0-2 1,5 2-109,3-6 132,2 0 1,3-7 107,2-1 1,-1-4-25,5 1 1,0-3 171,4-1 1,0-1-104,0-3 0,1-2 135,2-6 1,-2 0-79,3-4 0,-7 2 70,-1-5 1,-5 2 28,2-2 0,-7-2 77,-2 6 0,-4-5-294,1 1 0,-10-2 141,-5 2 0,-2-2-235,-6 2 0,0 1 134,-4-1 1,-5 5-358,-2-1 0,1 7 154,-2 4 1,6 3-361,-2 1 0,8 1 84,4 3 1,2 2 464,2 6 0,0 9 0,-1 4 0</inkml:trace>
  <inkml:trace contextRef="#ctx0" brushRef="#br1" timeOffset="7">20181 7435 7975,'0'-11'0,"0"-1"170,0 1-202,0-1 303,0 6 582,0 1-367,0 5-191,5 5 0,-4 5-146,3 5 1,1 6 12,-1-2 1,0 6-122,-4 2 1,3 1-193,1-2 0,1-2 83,-1 3 0,-3-4 75,3-4 1,1 1-202,-1-5 0,1-3 106,-1-5 1,-3-3-166,3 4-305,2-6-667,-4 4 1225,3-6 0,-5 0 0,0 0 0</inkml:trace>
  <inkml:trace contextRef="#ctx0" brushRef="#br1" timeOffset="8">20158 7172 8198,'0'-29'0,"0"5"0,0 5 0,0 5 764,0-1 0,1 3 277,3 5-824,-3 2-978,9 5 0,-3 5 203,4 2 558,6 4 0,-5 5 0,5 2 0</inkml:trace>
  <inkml:trace contextRef="#ctx0" brushRef="#br1" timeOffset="9">20683 7332 8044,'8'-6'-405,"-1"2"791,-4-2 176,7-1-253,-9-4 0,4 3 261,-5 1-499,0 4 117,0-2 0,-2 1-184,-6 0 0,-1 1 65,-10 3 1,0 5-145,-3 2 0,-6 4 47,-3 0 0,-2 0-41,-1 1 0,3-1 16,1 1 1,5 3-26,-2 0 1,4 4 61,4-4 1,3 1 48,4-5 1,6 0-40,2 1 0,9-1 26,6 1 1,3-1-44,9 1 0,-2-5 43,5 1 1,3-4 7,2 3 1,1-3-12,-2 4 1,2-6 245,-6 2 1,1 1-45,-4-1 0,0 5-117,0-2 0,-6 2-100,-1-1 1,-5 2 89,-3-2 0,-2 2-121,-2 1 0,-3 1 73,3-1 0,-8 0-189,-4 1 1,-7-1 48,-4 1 1,-2-1-165,-2 1 0,0 0-33,0 3 1,0-2 24,0 2 0,1-6 6,-1-1 1,4-4 83,0 3 0,8-4-360,0 1 109,7-3 16,-1-1 1,6-5 412,3-3 0,3-2 0,4-1 0</inkml:trace>
  <inkml:trace contextRef="#ctx0" brushRef="#br1" timeOffset="10">21151 7321 8039,'4'-12'0,"0"1"0,0 0 350,-4-1-184,5 1 230,-4 4-95,4-3 1,-6 8-27,-3-6-146,3 5 1,-10-2-170,-1 5 1,-1 2 70,-6 1 1,0 4-40,-4 4 0,-4 1 123,-4-1 1,-1 4-119,2 1 1,2 0 69,5-1 0,5-2 50,3 2 0,2 2-126,2-2 0,5-4-113,2-3 1,4 0 92,4 3 0,0-3 71,7-1 1,-1-3 48,9 4 1,1-6-70,7 2 0,-2 1 6,6-1 0,-2 5-19,2-2 1,-4 0-36,-4 0 0,-1 1 29,-3 3 0,0-3 3,-8 0 1,2-1 89,-9 5 0,0-1-75,-4 0 0,-2 1-49,-1-1 0,-5 2 42,-7 2 1,-4-2-56,-8 2 1,-1-2 61,-2-2 0,-6 4-313,6 1 0,-5-5-111,9-3 1,0-2-635,7 2-490,3 2 1527,4-9 0,11 4 0,2-5 0</inkml:trace>
  <inkml:trace contextRef="#ctx0" brushRef="#br1" timeOffset="11">21254 7504 8039,'7'-12'0,"-2"1"0,-5-1 310,0 1 1,0 3 1287,0 1-695,0 4-590,-5-2 0,3 6-237,-2 3 0,3 2 116,1 6 1,0 4-177,0 3 1,0 2 122,0-2 0,1 2-353,3-2 1,-1 3 162,4 1 1,1-4-118,3 0 0,1-5-227,-1 1 1,2-4 160,2-3 0,-1 1 50,5-5 0,0 0 78,4-4 0,-4-2 51,0-2 0,0-2-45,4-5 1,-4-1 270,0 1 1,-4-2-57,4-2 1,-8 1 31,0-5 0,-3 4 140,-1-4 1,-2 0-98,-5-4 0,-1 4-263,-3 0 1,-6 1 169,-5-1 0,-9 1-475,1 3 0,-8 2 191,1-2 1,-2 7-535,2 5 1,-2 1 309,5 2 0,6 5-663,6 3 1074,2 2 0,1 7 0,1 0 0</inkml:trace>
  <inkml:trace contextRef="#ctx0" brushRef="#br1" timeOffset="12">21700 7332 7878,'0'7'800,"0"4"-528,0 0 0,0 2 171,0 6 1,0 0-213,0 4 1,3 0-21,1 0 0,5 1-221,-1 2 0,-3-1 0,4 1 35,-5-7 0,1 2 92,-2-6 0,-1 0-215,1-4 1,0-3-63,1 0 234,-3-6 1,4 5-20,-5-4 231,0-1-74,0 3-137,5-10 0,0-2-63,3-4 1,1-1 85,-5 1 0,3 0-181,-3-1 1,5-1 81,-1-2 0,-2 1-108,1-5 1,0 0 79,0-4 0,4 1-15,-4-1 0,3 0 5,2 0 1,-1 1-2,1 3 0,-1 3 202,0 4-167,1 6 0,-1 2 155,1 8 0,-5 4-82,1 7 0,-4 3 67,3 5 0,-3 3-86,4 1 0,-4 1-23,3-2 1,-4 2-46,1 3 0,1 2-130,-2-3 0,3-6-98,-3-1 1,-1-4 87,1 0 0,-1-2 79,-2-6-79,5 1-392,-4-1 94,4-5 457,-5-1 0,0 1 0,0 0 0</inkml:trace>
  <inkml:trace contextRef="#ctx0" brushRef="#br1" timeOffset="13">22659 6715 7911,'5'-6'-422,"-4"0"-528,3 2 1204,-3 3 133,-1-4-10,0 5-12,-5 0 1,-1 5-187,-5 2 1,-1 3-5,1 2 1,-2 4 100,-2 3-125,2 3 1,-5 3 37,3 6 1,2 1 11,-2 9 1,-1 0-1,0 1 0,-3 2-139,4-2 0,-4 1 19,4-1 1,1 1 57,6-5 1,0 4-161,4-4 0,0 0 61,4-3 0,0-1-198,0 0 0,5 1 16,3-1 1,6-5-64,1-2 0,4 1 80,-4-2 1,4 0 55,-4-7 1,4 1 160,-3-5 1,3 0-148,-4-3 0,0 2 120,-4-3 1,5 3-36,-1-6 0,-1-2 21,-7 2 1,4-6-298,-4 2 204,3-3 0,-2-1-601,0 0 184,-6 0 459,3 0 0,0 0 0,2 0 0</inkml:trace>
  <inkml:trace contextRef="#ctx0" brushRef="#br1" timeOffset="14">22910 6990 7911,'0'-23'0,"0"5"110,0 3 1,0 6 464,0 1-291,0 6 0,2-3-67,1 5 1,0 6 1,4 5 1,-1 3-3,5 9 1,-2 3-53,6 8 0,2 4 20,-2 0 1,5 4-148,-1-4 0,-1 4 2,1-4 0,-4 0-239,4-4 0,-5-5-74,1-2 0,-1 1 150,2-1 1,-4-5-55,4-3 0,-5-3 59,-3 3 0,2-5-35,-3 1 1,2-2 37,-1-2 1,1-3 3,-6-1-198,1-4-297,1 7-194,-3-9 508,3 4 0,-9-6 110,0-3 1,-1 2 5,1-6-1,2 2 124,-6-2 0,4-3 96,-3-1 0,0 1 23,0-4 1,-2 2 87,5 2 0,-5-5 245,2 1 0,-2 0 197,1 3 1,-2 2-224,2 3 0,-2-2 32,-1 5 1,-1 0-131,1 4 0,-4 1-291,-1 3 1,-4 4 122,1 7 0,-4-1-118,-3 5 0,1 0 50,-1 4 0,2 0-209,1 0 0,4-4-87,0 0 1,5-5 112,-1 1 1,3-2-101,5-2 1,0-3 65,3-1 1,3-3-469,-3 4 303,3-6 1,2 3 342,3-5 0,8-5 0,5-1 0</inkml:trace>
  <inkml:trace contextRef="#ctx0" brushRef="#br1" timeOffset="15">23219 6773 7993,'0'-12'-187,"0"5"-279,0-1 1494,0 5-129,0-2 54,0 5-673,5 0 0,1 5-2,5 3 1,5 3 28,-1 5 0,5 1-12,-1 6-126,8 5 1,-3 5 32,3 5 1,-3 2-77,-1-2 1,-1-3-64,1 3 1,-1-2 74,-3-2 1,1 0-327,-5 1 1,-1-2 143,-6-3 1,1 2-374,-5-6 1,3 5 84,-3-5 0,0 1-68,-4-4 0,0 0 19,0 0 0,-4 0 85,0-1 0,-7 1 127,3 0 0,-8-5-32,4-3 1,-2 0 258,3-3 0,-6 4-55,-2-8 1,3 4 290,1-4 1,1 1-87,-1-1 1,2 0 283,-2-4-178,2 5-180,2-2-317,-1 4 0,4-5-23,1-2-177,4 2 39,-2-4-798,5 3 1142,0-5 0,5 5 0,2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8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3974 16400 7970,'0'8'623,"0"0"1,0-1-241,0 5 0,0-1-97,0 0 1,4 5-31,0-1 0,1 4-70,-1-4 1,-3 5-16,3 0 0,1 0 30,-1-1 0,1 2-108,-1-2 1,-2 4-81,6 4 0,0 2 95,3 5 0,-1 4-73,-2 1 1,1 2-24,-6-3 1,5 7-69,-4 1 1,1-1 199,-1 5 0,-2-3-122,6-2 0,0 0 118,3-3 0,-1-3 12,-2-5 1,6 1-191,-3-1 0,2-4 98,-6 1 0,2-5-270,-5 5 1,4-5 43,-5 5 1,1-6 51,-4 2 1,0-3 198,0-1 1,0 0-141,0 0 0,2-1 72,1 1 1,-1 0-61,1 0 1,0-4 30,1 0 1,-3 0-1,3 4 0,-3-3-62,-1 3 0,0-6 68,0 5 0,0-1-148,0 2 0,0-4 64,0 0 0,-1-2-130,-3 2 0,-1 2 128,-3-6 0,-2 0 1,3-3 1,2-1-76,1 0 0,-1 1 49,1-1 1,-1-3-333,1 0 152,3-6-202,-4 8 316,5-9 183,0 5 0,5-6 0,1 0 0</inkml:trace>
  <inkml:trace contextRef="#ctx0" brushRef="#br0" timeOffset="1">4043 16526 8097,'0'-11'119,"0"3"-75,0 0 0,1 2 93,3-2 0,2 2-68,6 2 0,-1 2-98,1-6 0,-2 4 115,-3-3 1,4 4-1,-4-1 1,0 3 6,0 1 1,-3-4 8,4 0 0,-5 1 144,5 3-5,-5 0 0,7 1-17,-3 3 0,3-3-95,2 3 1,4-3-13,3-1 0,3 0 15,1 0 1,1 0-9,3 0 0,2-1-2,5-3 1,0 3-5,1-3 0,-1 1 20,0 0 1,0 1-6,1-2 0,-1 3-94,0 1 1,0-4 85,1 1 0,-1-1-156,0 4 0,4-4 28,0 0 0,2-1 30,-2 1 0,1 3-19,3-3 0,1-1-113,-5 1 1,0-3 37,-4 3 1,5-1 51,-1 1 0,0 3 93,-4-3 1,0-1-75,0 1 1,1-1 110,-1 1 0,-1 3-87,-3-3 0,2 3 3,-5 1 1,3 0-13,-3 0 0,5 0-4,-2 0 1,3 0 66,1 0 1,2 0-40,2 0 1,-2 0-100,2 0 1,1 0 77,-1 0 0,4 0 64,-4 0 0,4 0 11,-4 0 0,6 0 147,2 0 1,1 0-456,6 0 0,-3 0 212,3 0 0,-2 0-99,6 0 0,-6 0 97,6 0 0,-3 0-87,3 0 0,-2 0 61,2 0 0,-6 4-49,6-1 1,-8 3 45,1-3 1,-3 0 6,-1 4 1,-1-4 37,1 1 1,-4 1 0,0-1 1,-2 1 98,2-1 0,3-3-61,-4 3 1,0-3-76,1-1 1,1-1 44,7-3 0,-3 1-289,2-4 0,-2-1 216,-1-3 0,1 3-15,2 0 1,-1 1 50,6-5 0,-5 1-35,4 0 0,-3 0 46,3 4 0,-3-3 15,3 2 0,-1 2-113,1-2 0,1 4 83,-1-3 1,0 0-305,8 0 0,-3-2 333,0 5 0,0-5 82,3 2 1,-1 0-86,-28 3 0,0 1 1,0 1-1,1 0 3,1-2 1,0 0-1,-1 2 1,0 0 7,2-1 0,-1-1 0,1 1 0,0-1-12,3 1 1,0-1 0,-1-1 0,0 1 0,-3 2 1,0 0-1,-1 0 1,0 0 5,1 2 0,1 0 0,-3-1 0,2-2-37,1 2 1,2-1 0,0 0 0,-1 0 17,1 2 0,-1 0 1,1-2-1,-1 0-6,1 0 1,-1 0 0,-1 0-1,1 0-7,2 2 0,0 0 0,-3-1 0,0-1-3,-1 0 0,0 0 0,1 0 0,0 0 14,-1 2 1,1 0-1,29-1-3,-29-1 0,-1 0 0,28 1 90,-30-1 1,1 0 0,26 1-83,2 1 0,-1 0 120,1 0 0,-3-2-76,3-1 1,1 1-34,-1-2 0,-28 3 0,0 0-16,0-1 1,-1 0 0,0 1-1,1 0-59,1-3 1,0 0-1,28 0 15,-27 0 0,-1 1 0,-2 1 0,1 1 47,-1-1 0,0 0 0,1 0 0,0-1-30,28-1 0,-28 2 1,-1 0 5,29 2 1,-28-1 0,0-1 63,-1 0 1,1 0-1,0 0 1,0 0-24,31 2 1,-31 0 0,0 0 73,28 0 1,-28 0 0,0 0-35,32 0 1,-2 0 20,2 0 0,-4 4-74,-29-2 1,1 0-1,28 3 25,-29-3 0,0 0 1,29-1-28,-28 1 0,-1 0 1,29-1 31,4-1 0,-6 0-137,2 0 0,-4 0 30,-4 0 0,6 0-7,-6 0 1,0 0 80,-7 0 0,-1 0 164,-4 0 0,-1 0-51,-6 0 0,-1 4-69,-3 0 0,2-1 40,-5-3 0,1 0 80,-2 0 0,2 0-142,3 0 1,2 0 270,-3 0 0,-1 0-433,2 0 0,-4 4 88,3 0 0,-3 0-225,3-4 1,-5 0 81,2 0 0,-3 0 121,-1 0 1,0 0 228,0 0 1,-4 0-88,0 0 1,-5-4 114,1 0 0,2 0 100,-2 4 0,0 0 74,-4 0 1,1 0-164,-1 0 0,1 0 108,-1 0-570,0 0 241,1 0 1,-1 0-438,1 0 167,-6 0-107,4 0 116,-3 0 0,0 0-483,1 0-139,-6 0-275,3 0-601,-5 0 1788,-5-5 0,-6-1 0,-7-6 0</inkml:trace>
  <inkml:trace contextRef="#ctx0" brushRef="#br0" timeOffset="2">14870 16069 7844,'-11'0'-1013,"3"-1"640,0-3 472,6 3 201,-3-9 4,5 8 294,0-8-114,0 9-187,0-4 0,1 5 228,3 0-256,-3 0 1,5 0-35,-2 0 0,-1 1 99,4 3 1,-3 2-109,4 6 0,-4-3-21,3 2 0,-4-2-88,1 6 1,1-1 68,-2 1 1,1 2-95,-4 2 0,0 2 69,0-2 0,0 4-152,0 4 0,4-3-30,0 3 1,0-2 83,-4 2 1,1-2 33,3 6 0,-3-5-12,3 5 1,-2-1 160,2 4 0,-1-1-81,4-2 0,-4 2 58,1-3 0,1 2-56,-1-2 0,-1 2 14,-3-5 1,2 3-83,1-3 1,-1 3-109,1-3 1,-1 4 115,-2-5 1,0 5-122,0-5 1,0 5-98,0-5 1,0 2 49,0-1 1,0-3-74,0 3 1,1-3 17,3-1 1,-2 0-85,6-1 0,0 0 56,3-3 1,0 1 35,1-5 0,-5 1 5,1-5 1,-2 4 36,2 1 0,-2-1-47,-2-4 1,-3 1 46,3-1 0,-2 1 84,-2-1 1,0 0-94,0 1 1,0-1-70,0 1 91,0-1 1,0 0-58,0 1 97,0-1 1,0 1 99,0-1 1,0-3 5,0-1 1,0-3-114,0 4 1,0-4 145,0 3 1,-4-3-9,0 4-38,0-1-43,4 5-29,0-1 1,0 0-42,0 1 34,-5-1 1,4 1-66,-3-1 0,3 1 68,1-1 0,0-3-187,0-1 0,0 1 97,0 3 0,0-3-225,0 0 1,-2-2-273,-1 1 246,1 4 171,-3-5 16,5 0-984,0-1 945,0-5 1,0-10 0,0-2 0</inkml:trace>
  <inkml:trace contextRef="#ctx0" brushRef="#br1" timeOffset="3">15852 14984 7333,'-6'0'55,"1"0"0,3 0 123,-1 0 219,1 0 57,-3 0 95,5 0 1,5 0-415,3 0 1,3 0 7,5 0 1,1 0-162,6 0 0,0-1 92,0-3 0,5 3-89,2-3 0,3-2 65,2-2 1,3 2-33,0-2 0,1 0-7,-1-3 0,-2 3-7,2 1 1,-4 3-24,-4-4 1,-3 6-134,-8-2 1,-2 3-142,-6 1 243,0 0 0,-3 0-458,0 0 0,-6 1 194,2 3 0,-4-3-720,-4 3 1034,3-3 0,-14-1 0,2 0 0</inkml:trace>
  <inkml:trace contextRef="#ctx0" brushRef="#br1" timeOffset="4">15989 14824 8429,'7'0'546,"-2"0"0,-5 2-376,0 1 1,0 0-58,0 5 0,-4-5-59,0 5 0,-7-4 64,3 3 1,-9 1-138,6 3 1,-3-3 96,3 0 1,-1-1-105,1 5 1,-4-2-40,-1-3 1,1 4-166,4-4 1,-1 2 112,1-1 1,3-2-11,1-2 1,3-2 193,-4 6-131,6-5 312,-3 7-166,0-9 18,3 9 1,-3-7 22,5 4 31,5-4 0,-2 3-60,4-2 1,-3-3 17,4 3 0,-1-1 104,5 0 1,-1-1-86,1 1 1,-1-1 88,1-2 1,-1 0 65,0 0-440,1 5-502,-1-4-675,1 9 1331,-6-9 0,4 10 0,-3-5 0</inkml:trace>
  <inkml:trace contextRef="#ctx0" brushRef="#br1" timeOffset="5">16903 14721 7885,'1'-7'100,"3"-1"285,-3 6 366,4-3-110,-5 5-385,0 0 0,4 1-62,0 3 0,0 2 0,-4 5 0,0 2-41,0 2 1,0 3 74,0 5 1,0 0-230,0 0 0,0 0 52,0-1 0,0 5-157,0 0 1,0-2-24,0-6 1,1 5 11,3-5 0,-3 4 76,3-8 1,-2 1-96,2-5 1,-3 0 20,3 1 0,1-5 84,-1 1-371,0-5 90,-4 2-554,0-5 411,0-5 0,-4 2-175,0-5 0,-3 1 221,3-5 0,-4 0 409,5-4 0,-3 0-72,3-3 1,0-3 71,-5 3 0,6 2-42,-2-2 0,3-1 42,1-2 0,-4-1 311,0 0 1,0 1 9,4 3 1,0-1 185,0 5 0,0 0 240,0 3 213,0 1-115,0-1-114,0 1-314,0 5 13,0 0-292,6 17 1,0-4-31,5 8 1,2-1-88,2 2 0,-2-4 42,2 4 1,2 0-157,-2-1 0,0 1-278,-3-5 284,4 0 1,-3 0-222,2-4 100,-2-2-135,-2 0-73,-5-3 177,-1 3 1,-1-10 107,0-3 1,1 2 29,-1-2 1,-3 0 153,3-3 0,1-4-107,-1 0 0,4-2 189,-5 2 1,5-2-50,-4-2 0,3-1 32,-3 5 0,1-1 59,-1 5 57,-3 0 0,6 4 308,-4 3-411,-1-2 1,7 6-64,-6 0 0,5 5 50,-4 7 1,3-1-76,-3 0 1,5 6 49,-1 2 1,-2 3-118,2 0 0,-2 1 95,2 0 0,1 1-127,-6 3 1,5-3 22,-4 3 1,0-7-127,-4-1 0,3-5-14,1 1 1,0-2 101,-4-2 0,0 1-161,0-1 1,0-3-42,0-1-742,0-4 171,0 7 377,0-9 1,1 4-36,3-5 1,-1 0 501,4 0 0,1-5 0,3-1 0</inkml:trace>
  <inkml:trace contextRef="#ctx0" brushRef="#br1" timeOffset="6">17577 14676 7855,'-7'-7'-69,"-2"1"422,6 2 493,-1 3-609,4-4 0,-1 5-53,-3 0 0,3 5-123,-3 3 1,1 3 86,-1 4 0,2 3-124,-6 5 0,4 1 99,-3 3 1,3-3-110,-4 2 0,6 2 6,-2-1 0,-1-2-96,1-6 0,0 2 96,4-6 0,-3 1-143,-1 0 0,0-7 3,4 2 1,0-6-66,0 3-759,0-6 358,0 3-482,0-5 0,0-5 1068,0-2 0,5-4 0,1 0 0</inkml:trace>
  <inkml:trace contextRef="#ctx0" brushRef="#br1" timeOffset="7">17542 14687 7855,'-6'-11'150,"0"3"16,2 1 1,3-1 150,-3-3 0,3 3-40,1 0 1,1 6 114,3-2 0,-2 3-178,6 1 0,-1 1-34,5 3 1,-1 3-28,1 9 1,-1 0-1,1 3 1,3 3-148,0-3 1,4 6 44,-4 2 1,2-1-46,-2-3 0,-1 4 59,5 0 1,-1-1-209,1-3 1,1-4 2,-5 0 0,1-5 3,-5 1 0,0 1 21,1-5 1,-1 3-399,1-6-276,-1 2 272,0 1-187,-4-5 705,-2 5 0,-10-10 0,-2 4 0</inkml:trace>
  <inkml:trace contextRef="#ctx0" brushRef="#br1" timeOffset="8">17497 14973 7859,'-7'0'-814,"4"-4"1138,6 0 0,4-3-56,4 3 0,2 0 4,2 4 1,-1-4-174,5 0 0,-4 0-10,4 4 1,-3 0-76,3 0 0,-4 0-205,4 0 0,-4-1-303,4-3 1,-5 3 277,1-3 1,-2 2 215,-2-2 0,6-2 0,1-6 0</inkml:trace>
  <inkml:trace contextRef="#ctx0" brushRef="#br1" timeOffset="9">17919 14710 7800,'0'-11'-173,"0"-1"236,0 1 0,0 3 284,0 1 100,0 4-105,0-7 1,2 9-54,1-3 0,0 3-45,5 1 0,-5 3-46,5 1 0,0 5 12,3-1 1,-3 3-91,-1 4 0,5-1 54,3 5 1,1-1-117,0 1 0,1 3 0,6-3 0,-1 1-79,-3-1 1,2-1 41,-2-3 1,-2-2 35,-2 2 0,2-2-33,-2-2 0,0 0-6,-3 1 0,-1-2-164,0-2 0,-3 2 54,0-3 0,-5-1-750,5-3 378,-5-1-912,2 3 700,-5-4 1,-2 3 675,-1-8 0,-4-2 0,-4-6 0</inkml:trace>
  <inkml:trace contextRef="#ctx0" brushRef="#br1" timeOffset="10">18262 14630 7817,'0'-11'-25,"0"-1"663,0 6-369,0 1 1,-1 6-116,-3 3 1,-2 4-56,-6 7 0,-3 3 38,0 4 0,-6 6-160,2 3 0,-2 2-3,-2 1 1,0-4-97,0 1 1,5-6 38,3 2 1,3-4-179,0-4 0,2 1-172,2-5 0,3-3-105,5-5 538,0-4 0,5 2 0,2-5 0</inkml:trace>
  <inkml:trace contextRef="#ctx0" brushRef="#br1" timeOffset="11">18502 14596 7819,'-1'-8'-1003,"-3"1"1525,2 4 1,-6-3 294,4 2-140,0 3-448,4-4 1,0 6-14,0 3 0,0 2-34,0 5 1,1 6-78,3 2 0,-1 3-69,4 0 0,-4 1 113,1 0 1,1 0-216,-2 0 1,2 0 33,-1-1 0,-1 0-59,4-3 1,-3 1-21,4-4 1,-4-1 100,3-4 0,-4 1-101,1-1 1,-3-3-452,-1-1-53,5 1 1,-4 0-154,3-1 768,-8-4 0,-2 2 0,-6-5 0</inkml:trace>
  <inkml:trace contextRef="#ctx0" brushRef="#br1" timeOffset="12">18616 14664 7821,'1'-7'153,"3"-1"298,-3 6 227,4-3-456,-5 5 0,0 1-27,0 3 1,0 3-95,0 8 1,4-1 90,0 5 0,0 0-190,-4 4 1,1 0 51,3 0 0,-2 0-57,6 0 0,-5-4 94,0 0 0,3-5-107,-3 1 0,5-2 42,-4-2 1,1-3 113,-1-1-339,-3-4 116,4 2-323,-5-5-64,0 0 187,-5 0 1,0-1-9,-3-3 167,-2-3 0,5-5-7,-3-3 1,3 2-7,5-2 0,-1-3 351,-3-1 0,3 0-83,-3-4 0,3 3 11,1-7 1,0 3 4,0 1 1,0 5 16,0 3 1,0 2-10,0 2-1,0 0 1,1 0-69,3 4-17,-3 2-82,4 5 0,-3 5 72,1 2 0,0 4-105,5 0 1,-2 0 54,1 1 0,4-1-61,-4 1 0,0-2 28,0-3 0,1 2-10,3-5 0,1 0 68,-1-4 0,0 0-33,1 0 1,1-4-4,2 0 1,-2-5 3,2 2 1,-3 0-73,0 0 1,-1-1 67,1-3 0,-5 3-2,1 1 0,-2-1 68,2-3-32,2-1 1,-7 1 80,4-1 246,-4 6-199,2 1-115,-5 5 1,1 5 4,3 3 0,-3 3 20,3 4 0,-3 3-3,-1 5 0,4 5 20,0 2 1,3-1 2,-3 2 1,5-6-77,-1 2 0,-2-3-70,2-1 0,-4-5 21,3-3 1,-3-3 76,4 0 0,-5-1-310,5 1 1,-5-5-371,0 1-71,-1-5-369,-2 2 708,0-5 1,0-5 0,0-2 0</inkml:trace>
  <inkml:trace contextRef="#ctx0" brushRef="#br1" timeOffset="13">19096 14733 7821,'0'-12'293,"0"1"-18,0 0 351,0 4-263,0 2-159,5 5 0,-4 1-29,3 3 1,-3 6 2,-1 6 1,4 4-150,0-1 0,0-1 77,-4 1 1,1 0-161,3 4 1,1 0 29,2-1 1,3-3-90,-2 0 1,2-6 70,2-1 0,0-1 17,4-3 1,-4-3 19,3-2 0,2-1 5,-2-2 0,2-2 38,-2-1 1,-1-2-32,5-3 0,-5-3 80,1-1 1,-3 1-54,-5-5 1,3 0 4,-2 1 0,-2-6-10,2 2 1,-6-2-3,2-2 1,-3 0-42,-1 0 1,0 0-105,0 1 0,-1 0-233,-3 3 1,3-1 139,-3 5 0,2-1-617,-2 5 49,3 5-153,-4 0 455,5 6 477,0 6 0,0 0 0,0 5 0</inkml:trace>
  <inkml:trace contextRef="#ctx0" brushRef="#br1" timeOffset="14">19587 14916 7814,'6'0'-970,"-1"0"3865,-5 0-2480,-5-5-373,4 3 1,-8-8 76,5 3 1,0 0-72,4 0 0,-1-1 84,-3-3 0,3-5-123,-3 1 1,3-4-10,1 4 0,0-5-72,0 0 0,0-1 30,0-2 1,4 1 48,0 3 0,1-1-128,-2 5 1,-1-4 119,2 4 0,-3-1-24,-1 5 0,0 0 148,0-1 14,0 1-23,0-1 38,0 6-294,0 1 145,0 5-39,5 5 0,-3 1-1,6 6 1,-4-1-24,3 1 1,1-1 31,3 0 0,1 1-14,-1-1 0,1-3 24,-1 0 0,1-5 2,-1 5 0,0-6 44,1 2 1,-1-2-39,1-2 1,-1 0 2,1 0 1,-2-2-37,-3-2 1,3 2-49,-2-6 85,2 6 0,2-8-4,-1 2 1,-1 2 31,-2-2 0,1 4 201,-6-3 150,6-1-236,-2-3 0,-1 3 171,-2 0-109,-3 6-4,-1-3-53,0 20 0,0-6-9,0 10 1,0 4 0,0 0 0,4 2-37,0-2 1,0 3-149,-4 1 0,0 4 80,0-5 1,1-3-127,3-4 1,-3-1-21,3 1 1,-2-4-21,2-7 1,-3 2-136,3-3 0,-1-1-657,0-3 929,-1-1 0,8 3 0,-4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6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1786 8711 8177,'-6'0'0,"1"5"0,5 3 0,0 3 0,0 5 0,0-1 0,0 8 0,4-2 0,-1 10 0,2-3 0,-1 6 0,-2-2 0,1 6 0,2-1 0,-1 1 0,4-3 0,-4 3 0,3 2 0,-3-2 0,5 0 0,-1-4 0,-2-4 0,2 1 0,-5-6-1,5 2 1,-6-3-7,2-1 1,1 0-1,-1 0 1,0-4 1,-4 0 0,0-4 1,0 4 1,-1-4 1,-3 4 0,1-5 1,-4 1 1,-2-2 0,-6-2 0,2 1 0,-2-1 0,-2-1 0,2-2 0,-4 1 0,4-5 0,-4 0 0,3-4 0,1 0 0,4 0 0</inkml:trace>
  <inkml:trace contextRef="#ctx0" brushRef="#br0" timeOffset="1">1523 9465 8128,'-6'0'0,"16"0"0,0 0 0,13 0 0,3 0 0,4 0 0,-1 0 0,2 0 0,-1 0 0,4 0 0,5-5 0,-1-3 0,-2 2 0,-5-2 0,-3 1 0,-5-5 0,-1 2-1,1 3 1,-5-2-6,-3 5 1,-2-4 0,-2 5 0,-3-1 5,0 4 0,-1 0 0,5 0 0</inkml:trace>
  <inkml:trace contextRef="#ctx0" brushRef="#br0" timeOffset="2">2380 9511 8321,'-6'0'0,"1"5"0,5 2 0,0 9 0,-4-2 0,0 5 0,0-3 0,4 7 0,0-3 0,0 7 0,0 1 0,0-1 0,0 3 0,0-3 0,1-1 0,3-3 0,-2-1-2,1-3 1,2-3-6,-1-4 0,0-1-5,-4 1 7,0-1 0,0-3-1,0-1 3,0-4 3,0 2 0,0-5 0,0 0 0</inkml:trace>
  <inkml:trace contextRef="#ctx0" brushRef="#br0" timeOffset="3">2163 9545 8125,'0'-11'0,"0"4"0,0 1 0,0 2 0,5 3 0,-2-4 0,4 5 0,1 0 0,3 0 0,1 0 0,-1 0 0,4 0 0,1 0 0,4 0 0,-1 0 0,6 0 0,2 0 0,1-4 0,-1 0 0,-5 0 0,1 4 0,-1-1 0,-7-3 0,4 3 0,-4-3 0,-1 2 0,-6-2 0,2 3 0,-2-3 0,2 3 0,1 1 0,1 0 0,-1 0 0</inkml:trace>
  <inkml:trace contextRef="#ctx0" brushRef="#br0" timeOffset="4">2677 9785 8116,'-6'0'0,"-1"0"0,4 0 0,1 0 0,-3 5 0,5 1 0,0 6 0,0-1 0,0 1 0,0-1 0,0 2 0,0 2 0,0-1 0,0 5 0,4-4 0,0 4 0,0-1 0,-4 1 0,0-1 0,0-3 0,1-2 0,3 2 0,-3-2 0,3-2 0,-3 0 0,-1 1 0,0-5 0,0 1 0,0-4 0,0 3 0,0-4 0,0 7 0,-5-9 0,4 5 0,-4-6 0</inkml:trace>
  <inkml:trace contextRef="#ctx0" brushRef="#br0" timeOffset="5">3054 9522 7986,'-6'-1'0,"2"-3"0,2 3 0,2-4 0,0 4 0,0-3 0,0 2 0,0-3 0,0 5 0,-3 2 0,-1 1 0,0 4 0,4 4 0,0 2 0,0 2 0,0-1 0,0 5 0,1 1 0,3 7 0,-3-3 0,3 3 0,-3-3 0,-1-1 0,4 0 0,0-1 0,0 0 0,-4-3 0,4 1 0,0-4 0,-1 3 0,-3-4 0,2-1 0,1-7 0,-1 4 0,3-9 0,-5 6 0,0-6 0,0 3 0,0-15 0,0-2 0</inkml:trace>
  <inkml:trace contextRef="#ctx0" brushRef="#br0" timeOffset="6">2814 9568 7986,'-6'-12'11,"-4"1"1,8 3-9,-2 1 1,4 4-2,4-1 1,3 3-2,4 1 0,2 0-1,2 0 0,3 0 0,5 0 0,-1 0 0,1 0 0,4 0 0,0 0 0,0-4 0,0 1 0,-3-5 0,3 4 0,-7-1 0,-1 1 0,-4 2 0,4-6 0,-5 4 0,2-3 0,-4 4 0,0-1 0,-1-2 0,1 5 0,-6-9 0,-1 3 0</inkml:trace>
  <inkml:trace contextRef="#ctx0" brushRef="#br0" timeOffset="7">3259 9773 7975,'0'-7'0,"0"-1"0,0 6 0,0-5 0,0 4 0,0 1 0,0-4 0,0 2 0,2 3 0,2-3 0,-2 2 0,6-2 0,-1 2 0,5-1 0,-1-2 0,1 1 0,-1 0 0,0 4 0,-3 0 0,0 0 0,-1 1 0,5 3 0,-2-1 0,-3 4 0,2 1 0,-5 3 0,0 4 0,-4 1 0,0 0 0,0-1 0,0 3 0,0 5 0,-5 0 0,-3 0 0,-3 0 0,-4-1 0,2 1 0,-2 0 0,6-5 0,1-3 0,6-2 0,-2-2 0,1-3 0,-1-1 0,3-4 0,-3 2 0,8-5 0,-1 0 0,4 0 0,1 0 0,3 0 0,1 0 0,-1 0 0,1-4 0,-1 0 0,4 1 0,1 3 0,-1-4 0,-4 0 0,-3 0 0,-1 4 0,1 0 0,3 0 0,1 0 0,-6 5 0,4 2 0,-3 4 0</inkml:trace>
  <inkml:trace contextRef="#ctx0" brushRef="#br0" timeOffset="8">3751 9465 8192,'0'-7'0,"0"-1"0,0 5 0,0-2 0,0 7 0,0 1 0,0 8 0,0 4 0,1 5 0,3-1 0,-2 4 0,6 4 0,-6 2 0,2 5 0,-1-4 0,0 1 0,-1-2 0,2 2 0,-3-5 0,-1-7 0,4 2 0,-1-6 0,6 0 0,-6-5 0,4-2 0,-4-3 0,7-5 0,-9-5 0,5-2 0</inkml:trace>
  <inkml:trace contextRef="#ctx0" brushRef="#br0" timeOffset="9">3579 9442 8198,'-7'0'0,"-1"0"0,5-1 0,0-3 0,1 3 0,2-4 0,5 0 0,3 4 0,7-3 0,-1-1 0,5 1 0,0-1 0,4 1 0,0 1 0,0-4 0,1 0 0,3 0 0,-5-3 0,1 2 0,0 2 0,-4-2 0,-1 4 0,1-3 0,-5 0 0,1 0 0,2-2 0,-2 5 0,-5 0 0,5-1 0,-2-1 0</inkml:trace>
  <inkml:trace contextRef="#ctx0" brushRef="#br0" timeOffset="10">4013 9659 7904,'0'-6'13,"-5"-4"-11,4 9 0,-4-10-1,5 10 0,0-4 0,0 5 0,5 0-1,-4 0 0,4 0 0,0 0 0,2 0 0,0 0 0,1 0 0,-4 0 0,3 0 0,-4 1 0,1 3 0,-2-1 0,2 4 0,-3-4 0,4 7 0,0-4 0,2 6 0,0-2 0,1-3 0,-5 4 0,5-9 0,-4 6 0,0-4 0,-4 3 0,0-4 0,0 7 0,0-8 0,0 6 0,0-5 0,0 3 0,0-2 0,5-3 0,-4 5 0,3-2 0,-3-3 0,-1 4 0,6-5 0,-5 6 0,4-5 0,0 4 0,1-5 0,2 4 0,0 0 0,-5-1 0,5-3 0,-4 2 0,3 1 0,-4-1 0,7 8 0,-5-4 0,3 6 0,-3-5 0,-5 1 0,0-1 0,0 5 0,0 1 0,0 2 0,0-3 0,0 4 0,-1 1 0,-3 2 0,-3-1 0,-4 1 0,-2-3 0,-2 3 0,1-5 0,-5 1 0,5-4 0,-1-3 0,-2 1 0,2-6 0,4 1 0,3-4 0,2-1 0,-2-3 0,3-2 0,5-6 0,0 1 0,0-5 0,0-2 0</inkml:trace>
  <inkml:trace contextRef="#ctx0" brushRef="#br0" timeOffset="11">4350 8666 8017,'0'-7'0,"0"1"0,0 2 0,0 3 0,0-9 0,0 8 0,0-4 0,0 2 0,0 3 0,0-4 0,0 4 0,0-3 0,0 3 0,0-4 0,0 15 0,-4-3 0,0 9 0,-5 1 0,1 2 0,-2 7 0,-1 0 0,-2 10 0,-2-2 0,2 7 0,-2-3 0,4 5 0,3-1 0,-1-2 0,5 2 0,0-1 0,4 1 0,2 1 0,2-5 0,-2 1 0,6-1 0,-2-2 0,2 2 0,2-2 0,-3-2 0,4-4 0,0 1 0,0-5 0,1 5 0,-1-6 0,1 2 0,-1-3 0,1-1 0,-1-2 0,0-2 0,1 2 0,-1-6 0,4 0 0,1-3 0,-2-1 0,-7 0 0,3-3 0,-2 0 0,-2-4 0,2 3 0,-2-3 0,2 4 0,-3-6 0,-1 4 0,0-2 0,-1-2 0,3 3 0,-5-5 0,4 0 0,-5 0 0,-5-5 0,-2-2 0</inkml:trace>
  <inkml:trace contextRef="#ctx0" brushRef="#br0" timeOffset="12">4761 8928 8092,'0'-7'0,"0"-1"0,0 6 0,0-9 0,-2 9 0,-1-6 0,1 6 0,-3-3 0,5 5 0,0 1 0,0 3 0,0 2 0,0 5 0,4 2 0,0 2 0,0 3 0,-4 5 0,1 4 0,3-1 0,-3 6 0,3-2 0,-3 5 0,-1 3 0,0-3 0,0 3 0,0-2 0,0-2 0,0-3 0,0-1 0,0-4 0,0 0 0,0-3 0,0-4 0,1 1 0,3-4 0,-3-1 0,3-4 0,-2 1 0,-2-1 0,0-3 0,0-1 0,0-4 0,0 7 0,0-9 0,0 4 0,0-6 0,0-3 0,5-2 0,1-6 0</inkml:trace>
  <inkml:trace contextRef="#ctx0" brushRef="#br0" timeOffset="13">5046 9545 8094,'0'0'0</inkml:trace>
  <inkml:trace contextRef="#ctx0" brushRef="#br0" timeOffset="14">5172 9100 8075,'0'-12'0,"-4"1"0,0-1 0,0 1 0,4 0 0,4-1 0,0 1 0,5-1 0,-1 1 0,-2 3 0,1 1 0,0-1 0,0-3 0,4 3 0,-4 0 0,3 6 0,2-2 0,-1-1 0,1 1 0,-1 0 0,0 4 0,-3 5 0,0 3 0,-2 3 0,2 5 0,1-2 0,-6 5 0,5 0 0,-4 4 0,0-1 0,-4 1 0,-2 5 0,-2 3 0,2 2 0,-6 1 0,1 0 0,-5 0 0,-3 1 0,0-1 0,0-4 0,3 1 0,1-6 0,-1 2 0,5-4 0,-1-4 0,6 1 0,-2-5 0,3 0 0,1-3 0,0-1 0,5-4 0,2-4 0,5-1 0,3-2 0,-2 0 0,2 0 0,1 0 0,0 0 0,-1 0 0,-4 0 0,1 0 0,-1 0 0,0 0 0,1 0 0,-1 0 0,-3 0 0,-1 0 0,-4 0 0,2 5 0,0-4 0,-4 4 0,5 0 0,-6 2 0</inkml:trace>
  <inkml:trace contextRef="#ctx0" brushRef="#br0" timeOffset="15">5572 9511 8037,'6'0'0,"4"0"0,-4 5 0,2 1 0,0 6 0,-6 0 0,2 4 0,-3-2 0,-1 5 0,4 0 0,0 3 0,0 1 0,-4 0 0,-5 0 0,-3 0 0,-2 0 0,-2-1 0</inkml:trace>
  <inkml:trace contextRef="#ctx0" brushRef="#br0" timeOffset="16">6028 8963 8054,'-5'-7'0,"4"-3"0,-5 5 0,2-3 0,3 3 0,-4 0 0,3 4 0,-2-3 0,3 3 0,-8 6 0,6 3 0,-3 3 0,3 4 0,0 4 0,-5 8 0,5-2 0,-5 6 0,4 3 0,-3 4 0,4 0 0,-1-4 0,3-1 0,1-2 0,0 2 0,0-3 0,5-2 0,3-1 0,2-7 0,1-1 0,1-6 0,-1-2 0,6 0 0,2-8 0,2 1 0,2-4 0,0-1 0,0-3 0,-4-2 0,0-6 0,-1 0 0,1-4 0,1-1 0,-5-6 0,0 0 0,-3 0 0,-2 0 0,-2 0 0,-3 1 0,-5-1 0,0-4 0,0 0 0,-7 1 0,-4 3 0,-3 3 0,-9-3 0,2 6 0,-10-6 0,4 8 0,-3 0 0,5 6 0,-2 1 0,4 6 0,4-2 0,3 3 0,5 2 0,4 3 0,3-2 0,8 6 0,2 0 0,6 3 0</inkml:trace>
  <inkml:trace contextRef="#ctx0" brushRef="#br0" timeOffset="17">6382 9385 7878,'-6'5'3,"1"-3"-2,5 3 0,1-5-1,3 0 1,-3 0 0,4 0-1,-5 0 0,0-5 0,0-2 0,0-4 0</inkml:trace>
  <inkml:trace contextRef="#ctx0" brushRef="#br0" timeOffset="18">6474 8894 8109,'0'-11'0,"0"-1"0,0 1 0,0-1 0,1 5 0,3-1 0,-2 2 0,6-2 0,-4 3 0,3 5 0,-3-1 0,4-3 0,0 3 0,3-3 0,0 3 0,1 1 0,0 0 0,4 0 0,-2 0 0,5 0 0,-5 0 0,1 0 0,-1 0 0,1 0 0,-2 0 0,2 0 0,-2 0 0,-2 0 0,-3 0 0,-1 0 0,1 0 0,3 0 0,-4 1 0,-4 3 0,-1-2 0,-2 6 0,0-4 0,0 3 0,0 2 0,0 6 0,-2 3 0,-1 5 0,-4 1 0,-4 3 0,1 2 0,2 5 0,-1 1 0,5-1 0,-3 4 0,3 0 0,0 0 0,4-4 0,0 1 0,0-1 0,0-5 0,0-2 0,0-3-4,0-1 1,0-6-7,0-1 6,0-4 0,2-2-1,1-2 1,-1-2 1,1-2 0,0-3-2,1 3 5,-3-2 0,9-8 0,-4 0 0</inkml:trace>
  <inkml:trace contextRef="#ctx0" brushRef="#br0" timeOffset="19">6908 9374 7846,'4'7'0,"-1"1"0,1-4 0,-4 3 0,4 1 0,0 3 0,0 5 0,-4-1 0,0 5 0,0-1 0,0 3 0,0 1 0,-4-1 0,0 1 0,-1-4 0,1 0 0,-1-3 0,-3 3 0,-2-5 0,4 2 0</inkml:trace>
  <inkml:trace contextRef="#ctx0" brushRef="#br0" timeOffset="20">7376 8848 8240,'-4'-7'0,"0"-1"0,-4 6 0,6-9 0,-4 10 0,2-3 0,3 3 0,-9 1 0,7 4 0,-4 0 0,0 6 0,0 1 0,-2 6 0,5 6 0,-5 1 0,1 2 0,-2 4 0,-1 4 0,3 1 0,1 3 0,3-2 0,-4 2 0,6-6 0,-2-2 0,3-1 0,1 2 0,5-7 0,2-5 0,3-5 0,2 1 0,1-7 0,2-4 0,3-3 0,4-1 0,1-5 0,0-3 0,1-3 0,3-4 0,-3-2 0,3-2 0,-3-6 0,-1 2 0,-6-6 0,-1 2 0,-4 0 0,0 4 0,-2-3 0,-3-1 0,-2 1 0,-5 3 0,-8-4 0,-4 0 0,-7 1 0,0 3 0,-4 0 0,-3 0 0,-2 5 0,-3 3 0,3 3 0,5 0 0,2 6 0,2 2 0,2 3 0,6 1 0,1 5 0,2 2 0,4 4 0,8 0 0,0 2 0,7 2 0,3 3 0,9 4 0</inkml:trace>
  <inkml:trace contextRef="#ctx0" brushRef="#br0" timeOffset="21">7753 9305 7938,'-6'0'0,"1"0"0,5 1 0,0 3 0,0-2 0,0 3 0,0-4 0,0 3 0,0-3 0,0 9 0,0-4 0,0 2 0,0 0 0,0-6 0,0 3 0,1-5 0,3 0 0,2 0 0,5 0 0</inkml:trace>
  <inkml:trace contextRef="#ctx0" brushRef="#br0" timeOffset="22">8061 8871 8219,'7'-11'-1,"-4"-1"1,0 1 0,1 0 0,-2 3 0,6 0 0,-5 1 0,2-5 0,-5 6 0,0 1 0,0 5 0,-5 1 0,-3 3 0,-1 2 0,1 6 0,-6 4 0,3 3 0,-4 3 0,0 1 0,2 3 0,-2 1 0,2 6 0,2 1 0,-1-2 0,1 6 0,4-5-5,4 5 0,1-2-1,2-2 0,0-5 0,0-2 0,5-3 1,3-1 0,2-2 0,2-2 0,-1-2 2,0-6 0,2 1 0,2-1 0,-2-3 1,2-1 0,2-4 0,-2 1 0,1-3 0,0-1 0,-4-5-1,4-3 0,0-2 0,-1-1 1,1-1-1,-5 1 0,-3-2 0,-1-2 0,-4 2 1,1-2 1,-4 2 0,-4 2 1,-3-4 0,-4-1 0,-6 2 0,-2 7 0,-2 2 0,-2 5 0,0 0 0,0 0 0,0 5 0,1 2 0,4 5 0,3 3 0,7-2 0,-2 3 0,4-4 0</inkml:trace>
  <inkml:trace contextRef="#ctx0" brushRef="#br0" timeOffset="23">8495 8620 8115,'0'-11'0,"-3"3"0,-1 0 0,0 1 0,3-5 0,-3 1 0,3 5 0,-5-5 0,6 10 0,0-4 0,0 5 0,0 5 0,0 3 0,0 7 0,0 4 0,2 4 0,2 3 0,1 4 0,2 4 0,2 1 0,-5 4 0,5-3 0,-2 6 0,0-1 0,0 1 0,-3 2 0,4-2 0,-2 1 0,2-1 0,-2 1 0,-2-5 0,-3 0 0,3-3 0,-1-5 0,0 0 0,-1-5-1,1-3 0,0 0-5,1-7 1,-3 4-5,3-4 6,-3 1 0,-1-5 1,0 1 0,0-5 0,0 1 0,0-6 2,0 3 0,0-5 1,0-5 0,0-1 0,0-5 0,0-1 0</inkml:trace>
  <inkml:trace contextRef="#ctx0" brushRef="#br0" timeOffset="24">8815 8757 7975,'0'-8'0,"0"1"0,0 3 0,0-4 0,0 6 0,0-3 0,0 5 0,0 5 0,0 2 0,1 9 0,3 3 0,3 7 0,4 5 0,-3-2 0,-1 1 0,1 1 0,3 3 0,4-3 0,1-1 0,-1-1 0,-4 2 0,5-3 0,-1-6 0,1 5 0,-1 0 0,-2-4 0,2-4 0,-3-4 0,-5 4 0,4-5 0,-4 1 0,0-6 0,0-1 0,-4-5 0,1 5 0,1-4 0,-2 3 0,1-4 0,-4 2 0,-1-5 0,-3 0 0,2 0 0,-6 0 0,2-1 0,-2-3 0,-2-2 0,2-6 0,2 1 0,-2-1 0,4 1 0,-3 0 0,4-5 0,0 1 0,-3 0 0,3 3 0,-2 2 0,1 3 0,1-2 0,-4 5 0,-1-5 0,-3 8 0,-1-3 0,1 3 0,-1 2 0,1 3 0,-1 2 0,1 6 0,0-1 0,-1 0 0,0 6 0,-4 2 0,4-1 0,-4 1 0,4 0 0,0 4 0,1-2 0,-1-2 0,5 0 0,-1-7 0,6 2 0,-2-7 0,3-2 0,6 0 0,1-5 0</inkml:trace>
  <inkml:trace contextRef="#ctx0" brushRef="#br0" timeOffset="25">9066 8460 8070,'-11'-4'0,"0"0"0,4-4 0,2 5 0,5-5 0,0 6 0,0-3 0,5 10 0,2 1 0,4 6 0,2 3 0,2 0 0,3 5 0,4-1 0,1 4 0,0 4 0,4-2 0,-1 6 0,1-1 0,-4 4 0,0 5 0,0-1 0,-1 0 0,1-4 0,0-4-6,0 1 0,-4-2-1,0 2 0,-5 2 0,1-3 0,-3 3 1,-5 1 0,2 0 0,-5 1 1,0 3 0,-4 0 0,-2 1 0,-1-1 1,0-2-1,-4 2 1,-5 0-1,-3-4 0,-2 7 2,2-7 1,-3 3 0,-4-3 1,-1 0 1,0 1 0,0-1 0,0-5 0,0-1 0</inkml:trace>
  <inkml:trace contextRef="#ctx0" brushRef="#br0" timeOffset="26">10014 9008 8027,'0'-6'0,"0"1"0,0 5 0,0-5 0,5 4 0,-3-5 0,8 6 0,-4 0 0,6 0 0,-1 0 0,4 0 0,0 0 0,4 0 0,-3 0 0,3-3 0,-4-1 0,4 0 0,-4 4 0,4-4 0,-4 0 0,5 1 0,-5 3 0,5-5 0,-2 3 0,0-3 0,-3 5 0,-6 0 0,-2 0 0,-4 0 0,2 0 0,-5-5 0,0-1 0</inkml:trace>
  <inkml:trace contextRef="#ctx0" brushRef="#br0" timeOffset="27">10037 9168 8027,'12'0'0,"-1"0"0,0 0 0,1 0 0,0-4 0,4 1 0,1-1 0,6 4 0,-4 0 0,0 0 0,0-4 0,4 0 0,0 0 0,0 4 0,-5-3 0,-3-1 0,1 0 0,0 4 0,-1 0 0,-4 0 0,1 0 0,-6 0 0,-1 0 0</inkml:trace>
  <inkml:trace contextRef="#ctx0" brushRef="#br0" timeOffset="28">11076 8506 8110,'0'-12'0,"0"5"0,0-1 0,0 1 0,-5-5 0,-1 1 0,-5 3 0,-1 0 0,5 6 0,-1-2 0,0 3 0,-3 1 0,-1 0 0,1 0 0,0 0 0,0 5 0,4 3 0,-2 7 0,5 4 0,0 4 0,4 3 0,0 3 0,0 6 0,0 4 0,0 3 0,0 6 0,0 2 0,4-2 0,0-6 0,5 1 0,-2-5 0,4 0 0,0-4 0,0-3 0,1-1 0,-1-6 0,1-1 0,-5-1-2,1-7 1,-5 4-3,0-4 0,-1 0 1,-2-3 0,0 3 0,0 0 0,-5-1-1,-3-6 4,-7 7 0,-3-7 0,-5 8 0</inkml:trace>
  <inkml:trace contextRef="#ctx0" brushRef="#br0" timeOffset="29">10757 9134 8041,'5'-6'0,"-3"-5"0,6 4 0,-1-2 0,5 1 0,-1-1 0,1 6 0,3-5 0,0 4 0,4-3 0,-4 3 0,4 0 0,-3 4 0,3 0 0,-4 0 0,1 0 0,0 0 0,-4 0 0,4 0 0,-2 0 0,1 0 0,-2 0 0,3 0 0</inkml:trace>
  <inkml:trace contextRef="#ctx0" brushRef="#br0" timeOffset="30">11328 9145 7938,'6'-5'0,"-1"4"0,-5-4 0,0 6 0,0 3 0,0 2 0,0 6 0,0 0 0,0 4 0,-1-2 0,-3 5 0,3 0 0,-3 4 0,3-1 0,1 1 0,0 0 0,0 0 0,3-5 0,1-3 0,1 1 0,-1 0 0,-1-1 0,4-4 0,-4-3 0,1 0 0,1-5 0,-1 5 0,-1-6 0,-3 4 0,0-6 0,0 0 0</inkml:trace>
  <inkml:trace contextRef="#ctx0" brushRef="#br0" timeOffset="31">11156 9168 7938,'0'-11'0,"5"-1"0,3 1 0,2 5 0,2 2 0,3-1 0,0 1 0,5 0 0,-1 4 0,3 0 0,1 0 0,0 0 0,0 0 0,-1 0 0,1 0 0,-5 0 0,-3 0 0,2 0 0,-2 0 0,-5 0 0,0 5 0,-3 1 0</inkml:trace>
  <inkml:trace contextRef="#ctx0" brushRef="#br0" timeOffset="32">11568 9294 7938,'3'11'0,"1"1"0,0-5 0,-4 1 0,0-1 0,0 5 0,1-1 0,3 1 0,-3 0 0,3 4 0,-3-2 0,-1 5 0,0-4 0,0 4 0,0-5 0,0 1 0,0-2 0,0-2 0,0 1 0,0-1 0,0 0 0,0 1 0,5-6 0,-3-1 0,3 0 0,-5 2 0</inkml:trace>
  <inkml:trace contextRef="#ctx0" brushRef="#br0" timeOffset="33">12024 8403 8129,'0'-11'0,"0"-1"0,0 6 0,0 1 0,0 5 0,-3 6 0,-1 5 0,-4 2 0,4 6 0,-5 5 0,2 7 0,-3 3 0,-2 4 0,1 3 0,-1 4 0,1 2 0,0 3 0,3-3-149,0 2 0,6-2 145,-2-1 1,3-4-4,1 0 0,0-6 0,0 3 0,5-5 1,2-4 0,0-1 1,0-2 0,0-3 0,0 3 0,3-4 1,-2-4 0,-2 1 0,2-5 1,-2 0 148,2-3 0,2-1-148,-2 1 0,-2-2 0,2-2 1,-2-2-1,2-2 1,2-3-2,-3 3 2,-1-3 1,4-1 1,-4 0 0,0-5 0,-1-1 0</inkml:trace>
  <inkml:trace contextRef="#ctx0" brushRef="#br0" timeOffset="34">12264 8666 7945,'0'-12'0,"0"1"0,0 4 0,0 4 0,0 6 0,0 5 0,0 7 0,0 3 0,0 5 0,1 4 0,3-1 0,-2 6 0,1-2 0,2 5 0,-1 3 0,4-4 0,-4 0 0,1 1 0,-1-5 0,-3-2 0,3-1 0,1-7 0,-2-1 0,1-5 0,-4 1 0,2-2 0,1-2 0,-1-3 0,1-1 0,-1-4 0,-2 7 0,0-4 0</inkml:trace>
  <inkml:trace contextRef="#ctx0" brushRef="#br0" timeOffset="35">12538 9191 7936,'12'-6'0,"-6"1"0,0 3 0,-2-1 0,-3 1 0,5-3 0,-6 5 0,5-5 0,1-1 0</inkml:trace>
  <inkml:trace contextRef="#ctx0" brushRef="#br0" timeOffset="36">12675 8985 7970,'-3'-11'0,"-1"0"0,0-5 0,4 1 0,0-1 0,0 0 0,4 2 0,0-5 0,1 0 0,-2-3 0,-1-1 0,1 0 0,4 4 0,0 0 0,4 0 0,0-4 0,0 4 0,1 0 0,-1 5 0,1-1 0,0 2 0,4 2 0,-4-1 0,4 1 0,0 1 0,-1 2 0,4-1 0,-3 5 0,0 0 0,-1 4 0,-3 6 0,-1 1 0,1 7 0,-5 1 0,-2 7 0,-1 1 0,-3 3 0,-1 5 0,0 3 0,0 0 0,-5 2 0,-2 6 0,-7-5 0,-2 1 0,-3 1 0,4-1 0,-4-1 0,4-7 0,0-1 0,3-2 0,1-3 0,-1 3 0,6-7 0,2-1 0,-1-5 0,1 1 0,1-2 0,3-1 0,1-2 0,3-3 0,2 2 0,5-5 0,1 0 0,-1-4 0,6 0 0,2 0 0,2 0 0,2 0 0,0-4 0,0 0 0,-4-3 0,0 3 0,-1-4 0,1 4 0,-3-1 0,-4 1 0,-1 3 0,0-9 0,1 4 0</inkml:trace>
  <inkml:trace contextRef="#ctx0" brushRef="#br0" timeOffset="37">13224 8449 7980,'0'-12'0,"0"1"0,0-1 0,0 6 0,0 1 0,0 5 0,0 10 0,1 3 0,3 10 0,-3 5 0,3 2 0,-2 4 0,2 4 0,-3-1 0,3 5 0,2-1 0,2 1 0,-2 2 0,2-2 0,-2 1 0,2-1 0,1-2 0,-5-1 0,3-8 0,-3 4 0,4-9 0,-4 1 0,-1-7 0,-3-1 0,4-5 0,0 1 0,0-2 0,-4-2 0,0 1 0,0-6 0,0 4 0,0-8 0,-10 3 0,-3-5 0</inkml:trace>
  <inkml:trace contextRef="#ctx0" brushRef="#br0" timeOffset="38">13441 8631 8010,'3'-22'0,"1"-1"0,1 1 0,-1 3 0,-1-1 0,4 5 0,1-1 0,3 5 0,-4 5 0,-2-5 0,-4 11 0,3 0 0,-3 7 0,3 8 0,-2 4 0,2 8 0,2 2 0,6 5 0,3 2 0,0 2 0,4-1 0,-3 4 0,4-4 0,-1 1 0,3-2 0,0-2 0,-3-5 0,0-2 0,-1-3 0,1-1 0,-1-4 0,-3 0 0,-2-5 0,2 1 0,-3-2 0,-5-2 0,2-3-3,-5-1 1,4-3-2,-5 4 2,1-6 1,-4 5 0,0-3 1,0-3 0,-5 4 0,-3-5 0,-2-4 0,-1 0 0,-1-5 0,1 2 0,-2-3 0,-2-2 0,6 1 0,-2-1 0,2-3 0,-3 0 0,5 0 0,-1 3 0,4 1 0,-3-1 0,3 5 0,-4-1 0,1 6 0,-5-3 0,1 5 0,0 5 0,-1 2 0,-3 7 0,0 1 0,-4 6 0,3-2 0,0 2 0,1 2 0,6 0 0,-3 0 0,9-5 0,-1-3 0,2-2 0,2-7 0,11 4 0,1-4 0</inkml:trace>
  <inkml:trace contextRef="#ctx0" brushRef="#br0" timeOffset="39">13817 8392 8107,'-6'-19'0,"2"-1"0,3 7 0,1-3 0,1 5 0,3 3 0,2-2 0,6 9 0,-1-3 0,1 8 0,0 7 0,4 8 0,1 8 0,6 3 0,0 5 0,0 3 0,0 2 0,0 6 0,-1 4-221,1-1 0,-4 0 211,0-3 1,-6-1-1,-2-4 1,1 4-81,-5-3 0,-1-2 83,-3 2 0,0-4 1,1 4 0,-3-4 0,3 4 1,-4-5 0,-4 1 0,1-4 1,-4-3 0,3-7 1,-4-5 1,6-9 2,-2 1 0,-1-3 0,1 0 0,0-3 0</inkml:trace>
  <inkml:trace contextRef="#ctx0" brushRef="#br0" timeOffset="40">14548 8403 8063,'0'-11'0,"0"3"0,0 0 0,0 6 0,0-3 0,0 5 0,-5 5 0,-2 2 0,0 9 0,0 3 0,-1 7 0,-3 5 0,-1 7 0,1 4 0,1 7 0,2 5 0,3 0-111,5-1 1,0-2 110,0-5 0,1-2 0,3-2 0,6-4 0,5-7 0,1-3 0,-5-6 0,1-4-5,-1-3 1,0-2-6,1-2 2,-1 1 3,1-1 5,-6 1 0,-1-6 0,-5-1 0</inkml:trace>
  <inkml:trace contextRef="#ctx0" brushRef="#br0" timeOffset="41">14377 8974 7999,'18'-5'0,"0"4"0,-3-3 0,-1-1 0,5 1 0,4 0 0,3 4 0,2-1 0,-1-3 0,-3 3 0,3-3 0,-7 1 0,-1 0 0,0 1 0,-1-8 0,-2 4 0</inkml:trace>
  <inkml:trace contextRef="#ctx0" brushRef="#br0" timeOffset="42">14880 8928 7999,'7'4'0,"1"0"0,-4 4 0,3-5 0,-3 8 0,4 0 0,-6 2 0,2 6 0,-3 0 0,-1 4 0,0 4 0,0 4 0,-1-2 0,-3 2 0,3-2 0,-3 1 0,3-1 0,1-2 0,0-7 0,0 3 0,0-4 0,0 0 0,0-2 0,1-7 0,3-2 0,-3-3 0,4-5 0,-5-5 0,0-7 0,0-6 0</inkml:trace>
  <inkml:trace contextRef="#ctx0" brushRef="#br0" timeOffset="43">14754 8974 7992,'0'-8'0,"0"1"0,1 4 0,3-1 0,2-1 0,6 2 0,3-5 0,0 4 0,6-3 0,-2 3 0,6-5 0,2 1 0,3 2 0,-3-2 0,1 4 0,-2-3 0,-5 3 0,1-4 0,-6 6 0,0-8 0,-4 3 0</inkml:trace>
  <inkml:trace contextRef="#ctx0" brushRef="#br0" timeOffset="44">15154 9248 7876,'-12'12'0,"1"-6"0,1 0 0,2-2 0,3-3 0,5 4 0,0-5 0,1-3 0,3-1 0,-1-4 0,4 4 0,1-1 0,3 1 0,4 2 0,1-6 0,-1 6 0,-4-2 0,1 3 0,-1 1 0,-3 0 0,-1 0 0,0 1 0,0 3 0,-2 2 0,-5 6 0,0-1 0,0 0 0,0 5 0,0-1 0,-5 5 0,-2-1 0,-3 3 0,-2 1 0,1-1 0,-1 1 0,2-4 0,3 0 0,2-3 0,5 3 0,0-5 0,0 2 0,0-5 0,1-3 0,3 0 0,2-6 0,7 3 0,2-5 0,-1-1 0,5-3 0,-5 2 0,1-6 0,2 0 0,-2-3 0,0 0 0,-4-6 0,1-1 0</inkml:trace>
  <inkml:trace contextRef="#ctx0" brushRef="#br0" timeOffset="45">15690 8266 8020,'0'-11'0,"0"3"0,0 0 0,0 6 0,-1-2 0,-3 8 0,-2 2 0,-5 6 0,-2 5 0,-2 6 0,2 5 0,-2 6 0,-2 11 0,2 4 0,-1 6-239,0 2 0,4 1 239,-4 3 0,5-2 0,3 1 0,-1 3 0,6-2 0,-1-2 0,4-6 0,0-3 0,0-8 0,1 0 0,3-8 0,2 2 0,6-10 0,0-3 0,4-4 0,-4-5 0,4 1 0,-4-3-4,0-5 1,-1 2-1,1-5 0,-1 0 476,0-4-475,1 0 3,-1 0 0,1 0 0,-1 0 0</inkml:trace>
  <inkml:trace contextRef="#ctx0" brushRef="#br0" timeOffset="46">15770 8677 7959,'7'-5'0,"-2"4"0,0-9 0,-4 8 0,4-3 0,-5 5 0,-5 7 0,-2 4 0,-1 5 0,-3 7 0,3 5 0,-4 3 0,1 2 0,3 1 0,0 0 0,0 0 0,3-3 0,5-1 0,1-4 0,3 0 0,2-3 0,6-4 0,3-2 0,0-6 0,5-1 0,0-2 0,1 1 0,2-5 0,0-1 0,0-3 0,-1-5 0,1-2 0,-1-3 0,-3-2 0,1-3 0,-5 0 0,-3-6 0,-5 2 0,-4-2 0,1-2 0,-4 0 0,-4 0 0,-4-3 0,-7-1 0,1-3 0,-5 3 0,-4-4 0,-3 5 0,-1-1 0,4 4 0,2 2 0,2 2 0,2 6 0,6 5 0,-1 6 0,2-2 0,2 8 0,3 4 0,5 7 0,11 2 0,1 6 0</inkml:trace>
  <inkml:trace contextRef="#ctx0" brushRef="#br0" timeOffset="47">16159 9088 7881,'-7'0'0,"2"0"0,10-5 0,-3 4 0,3-9 0,-5 3 0</inkml:trace>
  <inkml:trace contextRef="#ctx0" brushRef="#br0" timeOffset="48">16227 8597 8092,'0'-11'0,"0"3"0,0 0 0,5 2 0,3-1 0,2-2 0,1 5 0,5 0 0,-1 4 0,4-4 0,-4 0 0,9 1 0,-1 3 0,3 0 0,-4 0 0,1 0 0,0 0 0,-1 0 0,-3 0 0,1 0 0,-5 0 0,0 0 0,-3 0 0,-5 0 0,1 0 0,-5 0 0,2 5 0,-7 2 0,-1 9 0,0 1 0,-5 6 0,1 3 0,-5 4 0,2 0 0,3 8 0,-6 2-3,5-2 1,-4 4-3,4-4 1,-2 4 0,-2-4 0,2 0 0,3-4 0,2-5 0,5-2 1,-4-3-1,0-1 1,0-4 0,4 0 1,0-9-1,0 2 0,2-7-3,1 2 6,-1-4 0,8-3 0,-4-7 0</inkml:trace>
  <inkml:trace contextRef="#ctx0" brushRef="#br0" timeOffset="49">16753 8300 8154,'3'-19'-6,"1"0"1,1 6 5,-1 2 0,2 0 0,5 11 0,-4 0 0,-2 5 0,-5 6 0,0 7 0,0 5 0,0 6-1,0 9 1,0 4-6,0 7 0,0 0-239,0 4 0,0 0 235,0 4 1,-4-3-1,1-1 0,-1-1 1,4 1 0,0-2 1,0-5 0,0-2 0,0-2 0,4-4 1,-1-8 0,3 2 1,-3-5 1,-1-4-1,1-4 1,3-5 0,-3 1 1,2-6-3,-1-2 476,-3-4-469,5 2 0,-6-5 0,0 0 0</inkml:trace>
  <inkml:trace contextRef="#ctx0" brushRef="#br0" timeOffset="50">17129 8449 7975,'2'-18'0,"2"3"0,2 2 0,5 2 0,1 3 0,-1 0 0,1 6 0,-5 2 0,1 7 0,-6 9 0,2 3 0,3 12 0,-6 5 0,9 11 0,-2 2 0,-2 2-1187,2 2 1187,-1-2 0,-1-5 0,3-6-289,-5-1 289,5-4 0,-3-6 0,6-2 0,-1-8 0,1 1 0,-1-5 0,0-1 0,1-6 0,-1 2 1149,1-9-1149,-1 10 163,1-10 1,-5 4-164,1-5 0,-4 0 0,3 0 0,-4-5 0,2-1 0,-5-6 0,-1 5 0,-3-1 0,1 0 0,-4-3 0,0-1 0,0 1 0,-3 1 0,2 2 0,-2-1 0,-2 6 0,-3-1 0,0 4 0,-4 1 0,4 3 0,-6 2 0,-2 11 0,-1 0 0,-2 6 0,-3 0 0,-2 0 0,3 0 0,1 0 0,5-1 0,3 1 0,2 0 0,6-5 0,4-2 0,2-9 0,5 3 0,0-4 0</inkml:trace>
  <inkml:trace contextRef="#ctx0" brushRef="#br0" timeOffset="51">17529 8289 7891,'-6'-18'12,"2"3"-8,3 7-3,1 3 0,0 6-1,0 3 1,0 5 0,0 10 0,1 1-1,3 11 0,-2 1 0,6 6 0,3 2 0,5 6 0,-1-4-129,-4 0 1,5 0 128,-1 3 0,0 0 0,-4-3 0,1 1 0,-1-5 0,1-1 0,-1-7 0,-1 3 0,-2-3 0,-2-2 0,-2-1 0,-3-3 0,3-1 0,-4 0 0,-4 0 0,2-1 0,-6 1 0,-5 0 0,-4 0 0</inkml:trace>
  <inkml:trace contextRef="#ctx0" brushRef="#br0" timeOffset="52">18363 8414 7906,'4'-11'0,"0"0"0,-1-5 0,-3 1 0,4 0 0,0 3 0,5-4 0,-8 3 0,3-2 0,-3 6 0,-1 2 0,-1 4 0,-3-1 0,-2 3 0,-6 1 0,1 10 0,0 5 0,-1 7 0,1 5 0,-1 3 0,1 8 0,3 4 0,1 7 0,4 2-132,-1 2 0,8 2 132,4-5 0,7-1 0,4-3 0,3-4 0,0-1 0,-1-8 0,2 2 0,-8-5 0,4 1 0,-1-3 0,-3-6 0,-1-3 0,-7 0 0,3-5 0,-8 3 0,2-6 0,-3 1 0,-1-1 0</inkml:trace>
  <inkml:trace contextRef="#ctx0" brushRef="#br0" timeOffset="53">18237 8871 7974,'12'0'0,"0"-1"0,4-3 0,4 3 0,10-3 0,1 4 0,7 4 0,-3-2 0,0 6 0,-5-5 0,1 0 0,-6 0 0,2 1 0,-3-3 0,-1 4 0,-1-5 0</inkml:trace>
  <inkml:trace contextRef="#ctx0" brushRef="#br0" timeOffset="54">18820 8871 7974,'6'0'0,"3"2"0,-5 1 0,3 4 0,-3 4 0,1 0 0,-1 1 0,-3 4 0,3 3 0,1 4 0,-1 4 0,0-3 0,-4 3 0,0 1 0,0-2 0,0 1 0,0-4 0,0-2 0,0-2 0,0 2 0,0-6 0,-1-4 0,-3-3 0,3-4 0,-3 3 0,2-4 0,2 2 0,-5-10 0,-1-1 0</inkml:trace>
  <inkml:trace contextRef="#ctx0" brushRef="#br0" timeOffset="55">18660 8848 7993,'-6'-11'0,"2"3"0,8 1 0,2 4 0,5-2 0,6 5 0,2 0 0,2 0 0,4-4 0,1 1 0,3-3 0,6 3 0,-1 1 0,-5-3 0,3 4 0,-6-3 0,6 3 0,-3-4 0</inkml:trace>
  <inkml:trace contextRef="#ctx0" brushRef="#br0" timeOffset="56">19071 9043 7935,'-8'10'0,"1"-3"0,4-2 0,-2 0 0,9-2 0,0 5 0,0-6 0,-4 3 0,0-5 0,5 0 0,-3 0 0,6 0 0,-4 0 0,3 0 0,1 0 0,3 0 0,1 0 0,-6 0 0,4 0 0,-2 0 0,2 0 0,1 0 0,1 0 0,-6 5 0,4-3 0,-3 8 0,-1-9 0,-1 9 0,0-9 0,-4 10 0,5-10 0,-6 9 0,0-9 0,0 9 0,0-7 0,0 5 0,-4-1 0,0 5 0,0-5 0,4 1 0,0-1 0,0 5 0,4-5 0,0 1 0,5-4 0,-2 4 0,0-2 0,0 1 0,1 2 0,3-5 0,1 4 0,-1-4 0,-3 4 0,-1 0 0,-4 2 0,2-3 0,-1 3 0,-1-3 0,0 7 0,-7 2 0,-6 0 0,-6-2 0,-2 1 0,-5 4 0,-4-4 0,-3 1 0,3-5 0,1 1 0,3-2 0,1-3 0,3-3 0,-2-3 0,3-1 0</inkml:trace>
  <inkml:trace contextRef="#ctx0" brushRef="#br0" timeOffset="57">19619 8209 7846,'0'-12'9,"0"1"1,2 1-8,1 2 0,-1 4-1,1 8 1,-3 4-1,-3 7 1,-4 8-2,-4 7 1,-4 5-1,-1 3 0,-4 6 0,1 6 0,-3 4-224,0-1 1,0 3 223,3 1 0,0-1 0,8-2 0,-2-4 0,9-4 0,0 0 0,4-1 0,7 1 0,4 0 0,2-6 0,6-2 0,-2-3 0,3-5 0,1 2 0,-2-6 0,1 0 0,-1-7 0,2-3 0,-6-4 0,0-1 0,-3 1 0,-5-2 223,1-3 1,-4-2-224,3-5 0,-4 0 0,7 0 0,-4 0 0</inkml:trace>
  <inkml:trace contextRef="#ctx0" brushRef="#br0" timeOffset="58">19882 8654 7843,'6'-21'0,"-2"2"0,1-2 0,-1 6 0,5 0 0,-8 9 0,3 0 0,-8 6 0,-7 2 0,-8 2 1,0 4-1,-4 11 0,4 2 0,-4 9 0,0 2 0,4 6 0,3-1 0,0 5 0,4-6 0,0 3 0,6-8 0,2 0 0,4-6 0,4 2 0,3-3 0,9-1 0,1-6 0,6-1 0,1-9 0,3-3 0,2-3 0,5-1 0,1-5 0,-1-2 0,4-7 0,0-1 0,-1-6 0,-7 2 0,-3-2 0,-8-2 0,-2 0 0,-6 0 0,-5-5 0,-2-2 0,-3-5 0,-1-3 0,-10-2 0,-5-6 0,-9 4 0,-3 0 0,-4 11 0,0 0 0,-2 8 0,-1 8 0,1 5 0,2 10 0,3 0 1,6 0 0,4 5 3,3 3 0,7 3-4,4 4 0,8 3 0,2 5 0</inkml:trace>
  <inkml:trace contextRef="#ctx0" brushRef="#br0" timeOffset="59">20316 8974 7888,'0'6'0,"5"-1"0,-4-5 0,4 0 0,-5 0 0,0-5 0,0-1 0</inkml:trace>
  <inkml:trace contextRef="#ctx0" brushRef="#br0" timeOffset="60">20818 8414 7977,'0'-19'0,"0"0"0,0 5 0,0-1 0,0 2 0,0 7 0,-5 1 0,-2 5 0,-5 5 0,-3 3 0,-6 8 0,-6 7 0,-5 10 0,2 9 0,-3 4-336,-2 3 1,5 3 335,0 5 0,8-5 0,-1-2 0,12-8 0,-1-4 0,8-4 0,1-4 0,8-2 0,6-5 0,2-5 0,6-3 0,4-3 0,3-5 0,2-2-1,-1-5 1,-3-1 332,3-3 1,-3 2-335,-1-6 1,-6 0 1,-1-3 0,-4 0 0,0-1 0,-6 1 0,-2-1 0,-3-3 0,-1 0 0,-6-2 0,-6 2 0,-8 2 0,-7-2 0,-8 8 0,1 3 0,-4 3 0,0 1 0,3 3 0,1 1 0,2 5 0,9-1 0,4-2 0,12 2 0,-3-1 0,3 5 0</inkml:trace>
  <inkml:trace contextRef="#ctx0" brushRef="#br0" timeOffset="61">21184 8197 7906,'6'-16'0,"-1"7"0,-5-2 0,0 2 0,0-3 0,0 1 0,0-1 0,0 6 0,0-4 0,0 9 0,-1-4 0,-3 5 0,3 2 0,-3 6 0,3 6 0,1 12 0,0 9 0,0 7 0,0 6 0,0 1 0,1 5-204,3-5 1,1 2 203,3-2 0,2-2 0,-3 3 0,4-2 0,0 1 0,-3-5 0,-1 1 0,-4-3-27,1 0 1,1 0 26,-2-8 0,1 2 0,-4-10 0,0-4 0,0-2 0,0-5 0,0 1 0,0-5 0,0-5 101,0-1 0,-5-5 1,-1 0-1</inkml:trace>
  <inkml:trace contextRef="#ctx0" brushRef="#br0" timeOffset="62">21538 8334 7851,'5'-17'3,"-4"4"0,3 5-2,2 6 0,1-3-1,4 5 1,1 6-1,-1 6 0,0 4 0,1 7 0,-2 6 0,-2 5 0,2 2 0,-3 6 0,2 0 0,-1 3 0,2 5-138,-2-1 1,-2-1 137,2-6 0,-2 0 0,2-7 0,2 0 0,-3-8 0,4-4 0,0-4 0,0-7 0,1 0 0,-1-1 0,1-5 137,-1 1 1,-5-3-138,-2-8 0,-3 1 0,-1-4 0,-1-1 0,-3-3 0,-6-5 0,-5 1 0,0-4 0,3 4 0,0-4 0,-4 4 0,4-1 0,-3 5 0,2 1 0,1 2 0,0 3 0,-4 5 0,4 0 0,-3 0 0,2 1 0,1 3 0,1 4 0,0 7 0,-5 3 0,1 5 0,-4-4 0,4 0 0,0-2 0,3 3 0,1 0 0,-1-5 0,6 0 0,1-3 0,5-1 0,0 1 0</inkml:trace>
  <inkml:trace contextRef="#ctx0" brushRef="#br0" timeOffset="63">21778 8266 7871,'-7'-23'0,"2"0"0,5 0 0,5 6 0,3 1 0,6 5 0,1 3 0,0 3 0,-3 5 0,-5 0 0,1 0 0,-2 8 0,2 7 0,6 5 0,-3 15 0,5 7 0,-1 11 0,3 4-259,-7-27 0,1 1 0,10 29 259,-10-28 0,-1 0 0,7 30 0,-3-1 0,-6-1-176,-1-11 1,-6 1 175,2-4 0,-1-6-30,0-2 1,-1 2 29,1-2 0,-6-4 0,-5-4 0,-2-4 0,-2 0 0,-4-1 0,-3-3 0,-1-3 0,-4 1 0,-4-3 0,1-3 0,2-4 0</inkml:trace>
  <inkml:trace contextRef="#ctx0" brushRef="#br0" timeOffset="64">10071 10710 7874,'12'0'0,"0"0"0,4 0 0,-2-1 0,5-3 0,-4 3 0,4-3 0,0-1 0,4 1 0,4-4 0,-1 5 0,1-5 0,-4 4 0,-2-1 0,-2 1 0,-2 3 0,-6-3 0,1 3 0,-1 1 0,-5 0 0,5 0 0,-10 0 0,4 5 0,-5 1 0</inkml:trace>
  <inkml:trace contextRef="#ctx0" brushRef="#br0" timeOffset="65">10117 10881 7908,'-6'0'0,"2"0"0,8 0 0,-2 0 0,6 0 0,-1 0 0,5 0 0,3 0 0,0 0 0,6-1 0,-2-3 0,2 3 0,2-3 0,0 3 0,0 1 0,-2-4 0,-2 0 0,-1 0 0,-3 4 0,-2 0 0,2 0 0,-2 6 0,-2 0 0</inkml:trace>
  <inkml:trace contextRef="#ctx0" brushRef="#br0" timeOffset="66">11191 10424 7849,'-12'0'15,"6"-1"-8,2-3-1,3 3-1,1-4-4,0 5 0,0 5-1,0 3 1,5 6-1,2 1 0,0 9 0,0-1 0,5 6 0,3-2 0,4 4 0,-4 0 0,4 2 0,-3 1 0,4 0 0,-1 1 0,-1-1 0,1 0 0,-5-3 0,1-1 0,1-5 0,0 2 0,-1-3 0,-4-1 0,-1-4 0,-2 0 0,-2-5 0,-2 1 0,-2-2 0,1-2 0,-1 1 0,-2-1 0,0-3 0,0 0 0,0-5 0,0 5 0,-2-6 0,-2 2 0,3-2 0,-9-2 0,4 0 0,-6 0 0</inkml:trace>
  <inkml:trace contextRef="#ctx0" brushRef="#br0" timeOffset="67">11430 10961 7885,'0'-11'0,"0"3"0,0 1 0,0 4 0,-1-2 0,-3 5 0,2 0 0,-6 0 0,1 1 0,-5 3 0,1 2 0,-1 6 0,-3 1 0,0 2 0,-5 0 0,1 8 0,1-7 0,-1 7 0,0-3 0,-4 3 0,4-1 0,0-3 0,5-3 0,-1-4 0,2-1 0,2 1 0,0-5 0,4 1 0,-3-6 0,8 4 0,-3-6 0,10-6 0,7 0 0,6-5 0</inkml:trace>
  <inkml:trace contextRef="#ctx0" brushRef="#br0" timeOffset="68">11727 10927 7838,'0'-6'0,"0"1"0,0 5 0,11-6 0,1 0 0</inkml:trace>
  <inkml:trace contextRef="#ctx0" brushRef="#br0" timeOffset="69">12047 10790 7867,'-10'-1'0,"2"-3"0,3 3 0,5-4 0,0-1 0,-5 5 0,4-4 0,-4 5 0,10 5 0,0-2 0,3 4 0,2-3 0,-3 4 0,7-6 0,2 2 0,3-3 0,-4-1 0,5 0 0,-1 0 0,-1 0 0,1 0 0,-1-5 0,1-2 0,1-3 0,-5-2 0,4 2 0,-3 2 0,-5-2 0,-3 3 0,-6-4 0,2 0 0,-3 0 0,-1-1 0,0 1 0,-5 1 0,-2 2 0,-9-1 0,-3 5 0,-2 0 0,-2 4 0,-4 0 0,1 0 0,-5 9 0,5 3 0,-5 3 0,4 0 0,2 3 0,6 5 0,-1 1 0,4 3 0,3 1 0,5 2 0,3 2 0,5-6 0,0 5 0,0-5 0,9 1 0,2-4 0,8-5 0,0-3 0,3-4 0,1-3 0,-1-3 0,1-5 0,0 0 0,0 0 0,-1-5 0,-3-3 0,1-2 0,-5-1 0,0-6 0,-3 0 0</inkml:trace>
  <inkml:trace contextRef="#ctx0" brushRef="#br0" timeOffset="70">12561 10459 7880,'1'-12'0,"3"1"0,-1 3 0,4 1 0,-4 4 0,7-2 0,-4 6 0,6 3 0,-5-3 0,1 3 0,0 1 0,3-1 0,4 4 0,1-4 0,-1-1 0,-4-3 0,4 0 0,1 0 0,3 0 0,-4 0 0,0 0 0,-3 0 0,-1 0 0,0 0 0,1 0 0,-1 0 0,-4-5 0,-12-1 0,-8-6 0</inkml:trace>
  <inkml:trace contextRef="#ctx0" brushRef="#br0" timeOffset="71">13075 10128 7893,'0'-12'0,"0"1"0,0 3 0,0 0 0,0 6 0,4-4 0,0 2 0,-1 2 0,-3-1 0,0 6 0,0 1 0,0 8 0,0 2 0,0 9 0,0 4 0,0 4 0,0 2 0,0 1 0,0 0 0,0 1 0,0-1 0,0-1 0,-1-1 0,-3-2 0,3-10 0,-4 10 0,5-11 0,0 5 0,0-12 0,-4 9 0,0-6 0,1-4 0,3-3 0,0 0 0,0-2 0,0 4 0,5-9 0,1 4 0</inkml:trace>
  <inkml:trace contextRef="#ctx0" brushRef="#br0" timeOffset="72">13281 10573 7799,'6'0'0,"4"0"0,-9 0 0,4 0 0,-5 0 0,-5-5 0,-1-1 0</inkml:trace>
  <inkml:trace contextRef="#ctx0" brushRef="#br0" timeOffset="73">13349 10253 7813,'0'-11'0,"0"-2"0,0-2 0,0 2 0,1-3 0,3 4 0,1 1 0,3-1 0,3 2 0,1 3 0,0-2 0,8 4 0,0-2 0,1 5 0,2-3 0,0 5 0,0 0 0,-5 5 0,2 1 0,-5 6 0,-1 0 0,-6 3 0,1-1 0,-6 5 0,1 6 0,-5-1 0,-3 2 0,-3-2 0,-4 4 0,0-4 0,0 3 0,-2-3 0,-2-1 0,7 0 0,-7 0 0,10-4 0,-3 0 0,-2-5 0,9 2 0,-3-4 0,-2-1 0,4-5 0,-3 5 0,5-10 0,5 9 0,2-9 0,4 3 0,0 2 0,-3-4 0,0 2 0,1-3 0,1-1 0,1 0 0,1 0 0,-1 0 0,0 0 0,1 0 0,-1 0 0,1 0 0,4-5 0,2-2 0</inkml:trace>
  <inkml:trace contextRef="#ctx0" brushRef="#br0" timeOffset="74">13886 10093 7943,'0'-11'0,"0"-1"0,0 1 0,0 0 0,10 4 0,-7 2 0,12 5 0,-14 0 0,9 9 0,-2 2 0,-2 10 0,2 2 0,-2 1 0,2 6 0,2 1 0,-2 3 0,2 0 0,1 0 0,1-3 0,-1-2 0,0-1-4,6-1 1,-6-8 0,2-2-14,-4 0 6,-1-2 5,3-3 1,-1-5-2,-2 1 7,2-6 0,-9 3 0,4-5 0</inkml:trace>
  <inkml:trace contextRef="#ctx0" brushRef="#br0" timeOffset="75">14080 10402 7882,'-5'-12'0,"4"1"0,-3-1 0,1 6 0,0 2 0,0 3 0,-5 1 0,6 0 0,-8 5 0,2 3 0,-2 2 0,-6 6 0,3-2 0,-2 5 0,-3 0 0,5-1 0,-2-3 0,6-2 0,3-2 0,1 1 0,1-1 0,4 1 0</inkml:trace>
  <inkml:trace contextRef="#ctx0" brushRef="#br0" timeOffset="76">14400 10858 7859,'0'7'-15,"0"-2"12,0-5 3,5 0 0,1 0 0,1 0 0,3 1 0,-3 3 0,-1-3 0,4 9 0,-4-3 0</inkml:trace>
  <inkml:trace contextRef="#ctx0" brushRef="#br0" timeOffset="77">15085 10345 7756,'0'-18'1,"0"-4"1,0 9 2,0-2 0,1 6 6,3 2-4,-3 4 0,5-1 5,-6 8-7,0 8 1,0 7 0,0 7-5,0 4 0,1 5 0,1 3 0,2 4 0,10 2 0,-4-2 0,11-1 0,-1-2 0,4-1 0,-6-1 0,5-1 0,-1-3 0,1-7 0,-4 2 0,0-6 0,2-3 0,-5 2 0,1-8 0,-6 2 0,1-7 0,-1 2 0,-1-4 0,-2 6 0,-3-6 0,-5 1 0,0-4 0,-5-1 0,-2 3 0,0-5 0,-1 0 0,-5 0 0,1 0 0,-5-4 0,6 0 0,-1-5 0,1 3 0,0-6 0,4 1 0,-2-2 0,6-2 0,-3 2 0,3-2 0,1 2 0,-1 2 0,1 0 0,2 4 0,-1-2 0,-3 6 0,-2-1 0,-6 9 0,1 4 0,0 5 0,-6-2 0,3 10 0,-5-3 0,-1 3 0,-2 0 0,1-3 0,0-1 0,2-1 0,5 3 0,2-11 0,4 2 0,0-2 0,1 1 0,1-1 0,0-1 0,3-6 0,3 3 0,-5-5 0,-2 0 0</inkml:trace>
  <inkml:trace contextRef="#ctx0" brushRef="#br0" timeOffset="78">15633 10687 7739,'-6'-6'0,"1"1"0,6 3 0,3-1 0,-3 1 0,4-3 0,0 10 1,-3 2 1,8 0-1,-3 1 1,4-2 0,0 3-1,0-1-1,1-6 0,-1 3 0,2-5 0,2 0 0,4 0 0,3 0 0,1 0 0,0 0 0,4-5 0,-2-1 0,1-7 0,-2-2 0,-6 2 0,-1-3 0,-6 4 1,0 1 0,1 0 1,-6-2 0,-2-2 1,-3 2 0,-1-2-1,-5 2 0,-1 2 1,-6-1 1,-4 2-1,-3 2 0,-3 0 1,-1 4-2,-4 0-2,2 9 1,-6 3-1,4 7 1,3 4-1,4 3 0,-2 5 0,3 4 0,3 2 0,0 1 0,5-1 0,3-2 0,-2 2 0,9-4 0,-3 4 0,3-3 0,11-2 0,-1-6 0,10-3 0,-4-3 0,4-4 0,0-6 0,4-2 0,4-4 0,-1-4 0,0-4 0,2-2 0,-2-1 0,1-1 0,-9-4 0,-2-2 0</inkml:trace>
  <inkml:trace contextRef="#ctx0" brushRef="#br0" timeOffset="79">16090 10287 7840,'-6'-5'0,"2"0"0,8-2 0,2 2 0,6 5 0,-1-4 0,0 0 0,1 0 0,-1 4 0,1 0 0,-1 0 0,1 0 0,-1 0 0,0 0 0,1 0 0,-1 0 0,-4 0 0,3 0 0,-3 0 0,3 0 0,-3 5 0,-2 2 0</inkml:trace>
  <inkml:trace contextRef="#ctx0" brushRef="#br0" timeOffset="80">16558 10048 7838,'-5'-7'0,"4"-3"0,-4 4 0,5-6 0,0 6 0,0 1 0,1 1 0,3 0 0,-3 0 0,4 10 0,-6 1 0,-3 8 0,2 4 0,-6 8 0,4 1 0,-3 2 0,4 3 0,-6-3 0,6 4 0,0 0 0,2 0 0,1-1 0,0-2 0,0-4 0,0-3 0,5-3 0,2-2 0,4-4 0,0-7 0,0-4 0,5-3 0,-1-1 0,5 0 0,-1 0 0,3-5 0,-3-3 0,-1-5 0,-2-3 0,4-4 0,-8 3 0,-1-2 0,1-2 0,-11 3 0,4-5 0,-5 0 0,-5 1 0,-3-1 0,-2 0 0,-1 0 0,-4-4 0,-1 1 0,-4 4 0,2 1 0,0 8 0,-2-2 0,5 7 0,1 4 0,1-2 0,2 5 0,5-4 0,-5 5 0,10 5 0,-3 2 0,3 3 0,1 12 0,0 2 0</inkml:trace>
  <inkml:trace contextRef="#ctx0" brushRef="#br0" timeOffset="81">16821 10345 7812,'0'6'0,"1"-1"0,3-5 0,-3 0 0,10 0 0,-4 0 0,0 0 0,0 0 0,-4 0 0,2 1 0,-5 3 0,0-3 0,0 4 0,5-5 0,-4 5 0,4 2 0</inkml:trace>
  <inkml:trace contextRef="#ctx0" brushRef="#br0" timeOffset="82">16970 10059 7859,'-8'-11'0,"2"-1"0,1 1 0,1-1 0,9 1 0,-3 5 0,6 2 0,0 2 0,3 2 0,0 0 0,1 0 0,3 0 0,0 0 0,4 0 0,-3 0 0,3 0 0,-4 0 0,5 0 0,-7 0 0,2 0 0,-2 0 0,-2 0 0,-3 0 0,-1 0 0,-4 0 0,2 0 0,-5 0 0,0 6 0,-1 0 0,-3 5 0,-2 6 0,-6 2 0,1 7 0,-1 0 0,1 4 0,5 1 0,-5-1 0,4 1 0,-3-6 0,3 3 0,-2-6 0,6-3 0,-1-2 0,4-1 0,0-8 0,0 4 0,0-7 0,0 3 0,0-6 0,0 3 0</inkml:trace>
  <inkml:trace contextRef="#ctx0" brushRef="#br0" timeOffset="83">17415 9968 7865,'0'-8'0,"0"0"0,0 6 0,0-4 0,0 2 0,0 2 0,0-3 0,0 5 0,5 0 0,1 2 0,6 1 0,-1 8 0,1 4 0,-1 6 0,1 2 0,-1 0 0,0 4 0,-3 1 0,0-2 0,-1 2 0,5-1 0,-1-3 0,0 3 0,1-3 0,-1-1 0,1-1 0,-1 1 0,1-5 0,-1-3 0,-1 2 0,-2-2 0,1-4 0,-6-3 0,1 0 0,1-2 0,-3-1 0,3-5 0,-5 0 0,-5 0 0,-2-5 0,-4-1 0</inkml:trace>
  <inkml:trace contextRef="#ctx0" brushRef="#br0" timeOffset="84">17575 10253 7865,'-5'-6'0,"-2"-4"0,1 3 0,2-4 0,-2 5 0,5-5 0,-4 10 0,3-4 0,-1 5 0,0 1 0,-5 3 0,5 2 0,-5 6 0,2-1 0,-3 2 0,1 2 0,1-2 0,-5 3 0,1-4 0,-1-1 0,1 6 0,-1 1 0</inkml:trace>
  <inkml:trace contextRef="#ctx0" brushRef="#br0" timeOffset="85">18100 10733 7896,'0'-8'0,"0"1"0,0 4 0,5-2 0,-3 5 0,3 0 0,-5 0 0,0 5 0,0 3 0,0-3 0,0 5 0,-5-4 0,-2 6 0</inkml:trace>
  <inkml:trace contextRef="#ctx0" brushRef="#br0" timeOffset="86">18683 10116 7843,'0'-19'0,"0"0"0,4 5 0,-1-1 0,6 7 1,-6-1 0,4 6 1,-3-1 0,4 4-2,-6 0 1,3 6 0,-3 6 1,1 5-2,-1 10 0,8 3 0,-2 8 0,7 3 0,3 5-183,4-1 1,-3 1 182,0 0 0,0-6 0,4 4 0,0-6 0,0-2 0,-1 2 0,-3-3-530,2 2 530,-8-13 0,3 7 0,-3-4 0,2-2 0,-2-6 0,2-3 173,-7 1 0,1-4-173,-6 2 0,5-6 0,-4-1 0,0-1 549,-4 0-549,0-2 0,0-5 0,-5 0 0,-2 0 0,-4-5 0,-1-2 0,1-4 0,3 0 0,1-1 0,3 0 0,-4-4 0,5 4 0,-5-4 0,5 0 0,0 1 0,-2 3 0,1 5 0,0-1 0,-1 2 0,4 1 0,-8 6 0,5 3 0,-5 3 0,1 8 0,-2-1 0,-1 5 0,-4 1 0,-1 2 0,-3 1 0,4 0 0,-4-1 0,4-3 0,0 1 0,3-5 0,2 0 0,2-3 0,-2-6 0,4 4 0,-5-3 0</inkml:trace>
  <inkml:trace contextRef="#ctx0" brushRef="#br0" timeOffset="87">19459 10584 7835,'-5'-6'0,"3"1"0,-6 5 0,6-5 0,-9 4 0,10-4 0,-4 5 0,5 0 0,0 5 0,0-3 0,0 6 0,0-1 0,0 5 0,5-1 0,3-3 0,7-1 0,-1 1 0,5 3 0,0 1 0,4-6 0,5 4 0,1-8 0,4 1 0,-3-1 0,7-4 0,-3-1 0,3-4 0,-2-4 0,-5-1 0,0 1 0,-5 0 0,-3-1 0,-4 1 0,-6-6 0,-1 5 0,-1-5 0,-2 6 0,-3-6 0,-5 3 0,0-5 0,-5 4 0,-3-4 0,-7 5 0,-4-1 0,-8 7 0,-3 4 0,-4 3 0,-5 1 0,0 5 0,-3 3 0,-5 8-1136,5 7 1136,-5 0 0,13 10 0,0-3 0,2 7 0,9 1 0,4 0 0,12-3 0,3-1 0,4-1 0,4-3 0,7-2 0,12-5 0,2-1 0,6-3 0,-1-4 0,5-8 0,-1-1 0,0-6 0,-1 0 568,-2 0 0,4-6-568,-4-1 0,3-3 0,-8-2 0,1-4 0,-9 3 0,-2-3 0</inkml:trace>
  <inkml:trace contextRef="#ctx0" brushRef="#br0" timeOffset="88">20145 10219 7854,'11'-10'0,"0"2"0,2 3 0,2 5 0,-2 0 0,5-1 0,-3-2 0,4-1 0,3 1 0,0 3 0,1 0 0,0 0 0,0 0 0,-1 0 0,-3 0 0,1-2 0,-5-1 0,0 1 0,-3-2 0,-1-2 0,1 0 0</inkml:trace>
  <inkml:trace contextRef="#ctx0" brushRef="#br0" timeOffset="89">20738 9876 7875,'6'-11'0,"-4"-1"0,6 1 0,-1 5 0,5-3 0,-1 5 0,-4 0 0,-2 4 0,-5 7 0,0 4 0,-5 5 0,-3 7 0,-2 4 0,-2 0 0,1 3 0,-1-3 0,1 4 0,0 0 0,3-2 0,0 1 0,6-4 0,-2 1 0,3-5 0,1-3 0,5-1 0,2-3 0,5-6 0,3 3 0,3-8 0,5-1 0,1-1 0,2-2 0,-1-2 0,1-2 0,2-2 0,-1-5 0,-2-2 0,-6-2 0,2 1 0,-6-5 0,-1 0 0,-7-4 0,-2 0 0,-5 0 0,0-5 0,0-2 0,-8 1 0,-4-2 0,-7 1 0,0-4 0,-3 4 0,0 4 0,-1 7 0,0 3 0,0 5 0,0 3 0,4 3 0,0 5 0,5 2 0,-1 1 0,7 5 0,5 7 0,1 3 0,2 5 0,0 0 0</inkml:trace>
  <inkml:trace contextRef="#ctx0" brushRef="#br0" timeOffset="90">21161 10253 7893,'5'7'0,"-4"-2"0,10 0 0,-10-4 0,-1 4 0,-3-5 0,-4 0 0,4 0 0,-2 0 0,5 0 0,-5 0 0,-1 0 0</inkml:trace>
  <inkml:trace contextRef="#ctx0" brushRef="#br0" timeOffset="91">21595 9865 8018,'5'-12'0,"-2"-3"0,4 0 0,-3 0 0,4 3 0,-2 5 0,2-1 0,-3 4 0,-5-3 0,-2 3 0,-1-4 0,-4 6 0,-4-2 0,-2 4 0,-2 4 0,-3 2 0,-5 5 0,1 6 0,-1 2 0,-3 3 0,3 0 0,-2 3 0,6 1 0,3 0 0,0 4 0,4-5 0,0 2 0,2 1 0,2-1 0,3-1 0,5-3 0,0-1 0,0-3 0,5-2 0,3-1 0,6-5-1,1 1 1,4-2-3,-3-6 1,3-1-1,-4-3 0,4 0 1,-4 0 1,4 0-1,-4 0 1,-3-5 0,-5-2 1,-4 0-1,1 0 1,-3-2 0,-1-6 0,-1 2 0,-3-2 0,-8-3 0,0 5 0,-10-2 0,3 7 0,-2-1 0,-2 6 0,0-1 0,0 4 0,5 5 0,3 3 0,2 2 0,2 1 0,0 1 0</inkml:trace>
  <inkml:trace contextRef="#ctx0" brushRef="#br0" timeOffset="92">21949 9694 7920,'0'-12'0,"0"1"0,0 3 0,0 0 0,5 6 0,-4-2 0,3 8 0,-2 6 0,-2 5 0,0 7 0,0 1 0,0 1 0,0 6 0,0-1 0,0 2 0,0 2 0,0-3 0,3-2 0,1-1 0,5-3 0,-1-1 0,-1 0 0,5 0 0,-5-4 0,5 0 0,2-5 0,-7 1 0,6-4 0,-5-3 0,2 1 0,1-5 0,-5 1 0,-2-2 0,3-1 0,-6 3 0,4-5 0</inkml:trace>
  <inkml:trace contextRef="#ctx0" brushRef="#br0" timeOffset="93">22040 10036 7920,'-1'-6'0,"-3"2"0,3-2 0,-5 6 0,2 0 0,-2 1 0,-6 7 0,1-1 0,-1 5 0,-3 3 0,0 0 0,-8 5 0,4-1 0,-9-1 0,5 1 0,-1-5 0,5 1 0,3-2 0,4-2 0,1 6 0,-1 1 0</inkml:trace>
  <inkml:trace contextRef="#ctx0" brushRef="#br0" timeOffset="94">10094 12263 7864,'-6'0'0,"1"0"0,5-1 0,0-3 0,0 3 0,0-4 0,0 5 0,5 0 0,2 0 0,9 0 0,-2 0 0,5 0 0,0 0 0,4 0 0,-1-4 0,1 0 0,5 0 0,3 4 0,-2-3 0,1-1 0,-4-1 0,0 1 0,-2 3 0,-1-3 0,-6 1 0,-6-1 0,1 3 0,-11-4 0,3 5 0,-8 0 0,-8 0 0,-10 5 0,-8 2 0</inkml:trace>
  <inkml:trace contextRef="#ctx0" brushRef="#br0" timeOffset="95">10049 12400 7811,'-7'5'0,"3"-3"0,8 1 0,3-1 0,4-2 0,0 0 0,1 0 0,4 0 0,3 0 0,-1-2 0,1-1 0,0 1 0,4-1 0,4 0 0,-1-1 0,1 3 0,-4-3 0,-2-1 0,-2 1 0,2 0 0,-6 4 0,-1-1 0,-6-3 0,-3-2 0,-5-5 0</inkml:trace>
  <inkml:trace contextRef="#ctx0" brushRef="#br0" timeOffset="96">11179 11875 7793,'-4'-8'6,"1"1"1,-1-1-5,4-3 1,0 3-1,0 0 1,0 5 2,0-5-1,0 5-1,0-7-2,5 9 1,0 1-2,3 8 1,2 7-1,-3 4 0,3 4 0,2 3 0,1 0 0,2 4 0,3-1 0,4 2 0,1 2 0,0-3 0,4 3 0,-1 2 0,5-5 0,-4 1 0,3-5 0,-3 5 0,-1-5 0,-3 5 0,-4-2 0,0 1 0,-5-2 0,1-5 0,-2 2 0,-2-2 0,1 3 0,-1-7 0,-3-1 0,0 1 0,-5-7 0,5 0 0,-6-1 0,2-3 0,-2-3 0,-2 0 0,-2-5 0,-2 0 0,-2 0 0,-5-5 0,-1-2 0</inkml:trace>
  <inkml:trace contextRef="#ctx0" brushRef="#br0" timeOffset="97">11499 12400 7829,'-11'-5'0,"0"3"0,4-6 0,0 4 0,4-3 0,1 4 0,-3-2 0,4 5 0,-3 0 0,2 5 0,-6 3 0,0 7 0,-3 4 0,-5 4 0,-3 3 0,-3 0 0,-1 4 0,0-1 0,0 2 0,4-3 0,0-5 0,7-6 0,0-1 0,1-4 0,10 0 0,-5-6 0,12-6 0,0-6 0</inkml:trace>
  <inkml:trace contextRef="#ctx0" brushRef="#br0" timeOffset="98">11625 11806 7833,'0'-22'0,"0"-1"0,0 0 0,5-1 0,2-3 0,9 4 0,3 0 0,-2 1 0,2 3 1,-3-2 2,3 2 0,-5 3 1,1 4 1,-2 1-2,-2-1 1,-3 6-2,-1 2 0,1 3-1,3 1 0,2 0-1,2 0 0,-6 0 0,2 0 0,-2 4 0,3 0 0,-5 5 0,1-2 0,-2 3 0,2 2 0,-2-1 0,-2 1 0,-3 3 0,3 0 0,-4 4 0,-4-4 0,-2 4 0,-5-3 0,0-1 0,4-4 0,-3 1 0,2-1 0,-1-3 0,2-1 0,-4-4 0,10 2 0,-4-5 0,5 0 0,5 0 0,1 0 0,6 0 0,-1 0 0,1 0 0,0 0 0,4 0 0,0 4 0,3-1 0,1 3 0,-4-3 0,3 2 0,-4 3 0,0 2 0,-3-2 0,-5 2 0,1 1 0,-6 5 0,2-1 0,-9 1 0,-6 0 0,-6-4 0,-6 3 0,-5 2 0,-2-2 0,-3 0 0,-1-3 0,3-2 0,1-2 0,6 1 0,1-6 0,5 1 0,12-4 0,1 0 0</inkml:trace>
  <inkml:trace contextRef="#ctx0" brushRef="#br0" timeOffset="99">12504 12286 7859,'0'-6'0,"0"1"0,0 5 0,5 1 0,3 3 0,-2-3 0,2 3 0,4 1 0,7-1 0,-2-1 0,-2-3 0,3 0 0,1 0 0,-1 0 0,1 0 0,0-1 0,4-3 0,1-2 0,2-5 0,-2-1 0,3 1 0,-3-1 0,-1 1 0,-1-4 0,-3 0 0,-3-1 0,-4 5 0,-6-2 0,-2-2 0,-3 2 0,-1-2 0,-5-1 0,-3 0 0,-2 1 0,-1 4 0,-6 3 0,-2 0 0,0 6 0,-4-2 0,3 4 0,-7 4 0,-1 2 0,2 6 0,3 4 0,4 3 0,0 3 0,-4 1 0,5 1 0,3 2 0,2 2 0,2 3 0,0-2 0,-1-2 0,6-2 0,2 5 0,3-5 0,1-3 0,0 1 0,0-4 0,1-1 0,3 1 0,2-5 0,6 1 0,0-2 0,3-2 0,-1 1 0,5-1 0,1-3 0,2-1 0,1-4 0,0 1 0,0-3 0,0-1 0,-2 0 0,-2 0 0,2-1 0,-6-3 0,0 3 0,-3-9 0,-1 2 0,-1 2 0,-2-2 0,-3 0 0,-5-3 0</inkml:trace>
  <inkml:trace contextRef="#ctx0" brushRef="#br0" timeOffset="100">13212 11852 7882,'12'-6'0,"-1"2"0,0 3 0,1 1 0,3 0 0,0 0 0,4-4 0,-3 0 0,0 0 0,-1 4 0,-1 0 0,5 0 0,-4-1 0,5-3 0,-3 3 0,2-3 0,2 3 0,-6 1 0,0 0 0,-4 0 0,1 0 0,-6 0 0,-1 0 0,-10-5 0,-1-2 0</inkml:trace>
  <inkml:trace contextRef="#ctx0" brushRef="#br0" timeOffset="101">13954 11624 7886,'0'-12'0,"0"1"0,0 3 0,0 1 0,4-1 0,0-3 0,4 3 0,-4 0 0,4 1 0,0-5 0,2 1 0,2-1 0,-1 1 0,0 3 0,1 1 0,-1 4 0,1-1 0,-1 3 0,1 1 0,-1 0 0,-3 1 0,-1 3 0,1 3 0,3 4 0,-3 4 0,-1 0 0,0 6 0,0-2 0,-2 4 0,-5 3 0,0-2 0,0 3 0,-1 1 0,-3-1 0,-2-1 0,-5-3 0,-1 4 0,1-1 0,-2 1 0,-2-4 0,2-4 0,-2 0 0,4-5 0,3 1 0,-2-2 0,3-2 0,0-4 0,-1-4 0,6 4 0,-3-6 0,5 5 0,0-2 0,5-3 0,1 5 0,5-6 0,1 0 0,-1 0 0,6 0 0,2 0 0,2 0 0,2 0 0,1-2 0,3-2 0,-3 2 0,3-6 0,-8 6 0,-4-2 0,-2 1 0,-2 0 0,1 1 0,-5-3 0,1 5 0,-6 0 0,2 0 0,-8 0 0,-2 0 0,-5 0 0</inkml:trace>
  <inkml:trace contextRef="#ctx0" brushRef="#br0" timeOffset="102">14526 11955 7859,'5'-6'0,"-3"-3"0,6 5 0,-6 0 0,3 4 0,-1 1 0,0 3 0,0-1 0,-4 4 0,0-4 0,-1 3 0,-3-2 0,2-3 0,-3 9 0,5-8 0,0 3 0,-5-5 0,-1 0 0</inkml:trace>
  <inkml:trace contextRef="#ctx0" brushRef="#br0" timeOffset="103">14754 11475 7954,'0'-11'0,"0"-1"0,0 1 0,0 0 0,0-1 0,1 6 0,3 2 0,-3 3 0,4 1 0,-5 6 0,0 5 0,0 6 0,0 6 0,0 1 0,0 3 0,4-2 0,0 5 0,1-4 0,-1 0 0,-2-1 0,6-3 0,-5-3 0,0 0 0,4-5 0,-6 3 0,3-6 0,-3-3 0,-1 0 0,0-6 0,0 3 0,0-5 0,0-5 0,0 3 0,0-6 0,0 4 0,0-4 0,0 1 0,0-1 0,0 1 0,0 4 0,5-6 0,3 5 0,2 1 0,3 3 0,2 0 0,3 0 0,4 0 0,1 0 0,0 0 0,0 1 0,0 3 0,0-2 0,-1 6 0,-4-4 0,-3 3 0,-2 1 0,-1 3 0,-2 1 0,-3-1 0,2 2 0,-5 2 0,0-1-2,-4 5 1,-9-4-2,-2 4 1,-3-5 0,2 1 0,-4 2 0,-3-2 0,-2-1 1,2-6 0,2 2 0,1-2 0,2-3 0,-5-2 1,5-1 0,-1-2 0,-3 0 0,6 0 0,-4 0 0,8-2 0,0-1 0,4-4 0,-3-4 0,4 5 0,-7-10 0,3 4 0</inkml:trace>
  <inkml:trace contextRef="#ctx0" brushRef="#br0" timeOffset="104">14845 11509 7958,'-11'-6'0,"-1"-4"0,6 4 0,2-6 0,4 5 0,4-1 0,2 5 0,5-3 0,-4 2 0,3 3 0,-2-3 0,7-1 0,3 1 0,0 2 0,7-1 0,-2-1 0,7 3 0,-4-4 0,4 5 0,-4-4 0,0 0 0,-3 1 0,-4 3 0,1-2 0,-4-1 0,-1 1 0,-4-1 0,1-4 0,-1 1 0</inkml:trace>
  <inkml:trace contextRef="#ctx0" brushRef="#br0" timeOffset="105">15565 11338 7901,'-7'-5'0,"2"3"0,5-6 0,0 5 0,0-2 0,0 4 0,0-3 0,2 3 0,1-3 0,0 7 0,5 0 0,-5 10 0,5-1 0,0 7 0,4-2 0,4 6 0,-4 1 0,4 3 0,0 1 0,-1 2 0,0 3 0,-3-2 0,1-2 0,2 1 0,-1 0 0,5 0 0,-4-2 0,4-5 0,-4-4 0,4 0 0,-9-5 0,2 1 0,-3-3 0,2-5 0,-4 3 0,3-3 0,-9 4 0,3-5 0,-8-2 0,-2-3 0,-6-1 0,-3 0 0,0 0 0,1-1 0,6-3 0,-2 2 0,4-6 0,-1-1 0,2-1 0,1-1 0,-1 1 0,-1 2 0,3-7 0,-3 7 0,2-7 0,3 2 0,-3 2 0,-1 3 0,1 1 0,1 4 0,-3-7 0,4 5 0,-6-3 0,5 3 0,-5 5 0,0 0 0,1 1 0,-1 3 0,-1 4 0,-1 6 0,-1 1 0,-1 4 0,1-4 0,-4 6 0,-1-2 0,1-3 0,4-1 0,-1-2 0,6-2 0,2 1 0,3-1 0,1-4 0,0 3 0,0-4 0</inkml:trace>
  <inkml:trace contextRef="#ctx0" brushRef="#br0" timeOffset="106">1690 14063 7824,'-1'-8'17,"-3"1"-10,3 4-2,-4-2-2,5 5-2,0 0-1,0 5 0,0 2 0,0 4 0,3 6 0,1 2 0,1 6 0,-1 2 0,-1 4 0,4 0 0,-4 2 0,1 1 0,-3 2 0,-1 2 0,0-3 0,0 3 0,0-6 0,0-2 0,0-4 0,0 1 0,0-3 0,0-2 0,0-4 0,0-3 0,0-2 0,0-1 0,0-1 0,0-5 0,0-1 0,0-5 0,0-5 0,5-1 0,1-5 0</inkml:trace>
  <inkml:trace contextRef="#ctx0" brushRef="#br0" timeOffset="107">1713 14189 7801,'-8'-12'0,"1"1"0,4-2 0,-1-2 0,3 2 2,1-2 0,0 6 3,0 2-2,0 4 1,0-1-2,0 8 0,0 4-1,0 7 1,0 3-1,0 4 0,5 3-1,3 1 0,-2-2 0,2 3 0,-1 1 0,5-1 0,-1-5 0,1-3 0,3-3 0,0 3 0,1-5 0,0 1 0,-4-6 0,4-2 0,-4-4 0,0 1 0,-1-3 0,1-1 0,-1 0 0,0 0 0,1 0 0,-1-1 0,1-3 0,-5-2 0,1-6 0,0 1 0,3-1 0,-3-3 0,-1 0 0,1-5 0,3 1 0,1-3 0,-1-1 0,0 0 0,1 0 0,-1 1 0,1-6 0,-1 5 0,1 0 0,-5 0 0,1 4 0,-2 5 0,2-1 0,-2 9 0,-2-6 0,-3 8 0,4-1 0,-5 5 0,0 5 0,0 3 0,0 7 0,0 4 0,0 8 0,-4 2 0,1 5 0,-1 1 0,4-1 0,-4 1 0,0 3 0,0-3 0,4-1 0,0-1 0,0-6 0,0 1 0,0-2 0,0-6 0,0 3 0,2-7 0,2-1 0,-3-3 0,3 0 0,1-1 0,-2 1 0,3-5 0,-3 1 0,-1-6 0,4 4 0,-2-6 0,-3 0 0,8-2 0,-5-2 0,5-2 0,-3-5 0</inkml:trace>
  <inkml:trace contextRef="#ctx0" brushRef="#br0" timeOffset="108">2467 14086 7907,'0'-13'0,"0"-2"0,0 2 0,0-2 0,0 2 0,0 7 0,0 1 0,0 14 0,0 2 0,0 10 0,0 1 0,1 6 0,3 7 0,-3 0 0,3 3 0,-3 2 0,-1 1 0,0-1 0,0-6 0,-4-1 0,0-3 0,-1-2 0,2-5 0,1-4 0,-2 0 0,3-5 0,1 2 0,0-8 0,0 0 0,0-4 0,0 3-2,0-4 0,0 2 1,0-5 0,5 0 1,3 0 0,2 0 0,1 0 0,1 4 0,-1 0 0,2-1-1,2-3 0,-2 2 0,2 2 1,2-3-1,-2 3 0,5-3-1,-1-1 1,3 0-1,1 0 1,-1 0 0,1-5 0,0-2-2,0 1 1,-4-3 0,0 5 0,-5-3-2,1 3 1,-2 0 1,-7 4 1,-1 1 0,-5 3 1,-5-1 0,-2 4 0,-3-4 0,-2 2 0</inkml:trace>
  <inkml:trace contextRef="#ctx0" brushRef="#br0" timeOffset="109">3118 14554 7793,'0'-6'0,"0"1"0,0 5 0,5 0 0,-4 0 0,4 5 0,-5-4 0,-1 4 0,-3-5 0,1 1 0,-4 3 0,-1-2 0,-3 3 0</inkml:trace>
  <inkml:trace contextRef="#ctx0" brushRef="#br0" timeOffset="110">1621 14760 7787,'-11'0'0,"1"5"0,2 2 0,-1 0 1,6 0 0,-1-3 1,4 4-1,0-1 1,1 4-2,3-4 1,2 2-1,6-5 1,-1 1-1,0-1 0,6-3 0,2 3 0,4-3 0,4-1 0,2 0 0,5 0 0,4 0 0,0 0 0,5-1 0,-1-3 0,4 3-143,3-3 1,3-2 142,5-2 0,4 2-226,0-2 1,-28 5 0,-1 0 225,29-5 0,0-2 0,-4 2 0,-5 3 0,-3 1 0,-7 3 0,3 1 0,-11 0 0,0 0 0,-1 0 0,-6 0 0,0 0 0,-5 0 265,-4 0-265,-1 0 0,-6 0 348,0 0 0,-3 0-348,0 0 0,-6 0 0,3 0 0,-5 0 0,-5 0 0,-1 0 0,-6 0 0,-4 0 0,-2 5 0,-5 2 0</inkml:trace>
  <inkml:trace contextRef="#ctx0" brushRef="#br0" timeOffset="111">4305 13858 7776,'0'-8'0,"0"0"0,0 1 0,0-5 0,0 1 0,0-1 0,0 1 0,0 0 0,-3-1 0,-1 1 0,-4 3 0,4 1 0,-5 3 0,2-4 1,-7 6 0,-1-2 1,-6 2 0,2 2 0,0 0 0,-4 0 0,3 6-1,-6 1 1,1 7-1,3 1 0,-1 6 0,0-2 1,0 2-2,0 2 0,5 0 0,3 0 1,3-2-1,0-2 0,6 3 0,2-3 0,3-3 0,1 1 0,6-6 0,5 1 0,6-6 0,6-2 0,1-4 0,3-4 0,2-3 0,5-9 0,0 1 0,1-8 0,-1 3 0,0-7 0,-4-1 0,1 2 0,-6-6 0,2 2 0,-3 2 0,-2-5 0,-2 2 0,-1-2 0,-5-1 0,1 0-253,-2-6 253,-7 10 0,3-12 0,-5 8 0,0 1 0,-4 2 0,-5 6 0,-3-2 0,2 8 0,-2 4 0,0 2 0,2 7 0,0 1 1,2 5 0,-1 2 126,-3 6 1,-1 2-128,6 13 1,-3-1-1,3 8 0,1 2 0,-1 6 0,1-3 0,2 3 0,4 2 0,0-2 0,5 0 0,-2-4 0,4-1 0,0-2 0,-3 0 0,-1-4 0,1 3 0,3-3 0,-3-4 0,0-4 0,-2-4 0,1 4 0,2-5 0,-5 1 0,0-6 0,-4-1 0,1-2 0,3 2 0,-3 2 0,4-4 0</inkml:trace>
  <inkml:trace contextRef="#ctx0" brushRef="#br0" timeOffset="112">4911 13378 7875,'-12'0'0,"1"-5"0,-1-3 0,-4-2 0,3 0 0,-2 2 0,2 3 0,2 5 0,-1 0 0,1 0 0,0 5 0,-1 3 0,2 11 0,2 4 0,-2 12 0,3 3 0,2 7 0,1 4 0,3 3-207,1 5 0,0-5 207,0-2 0,0-3 0,0-1 0,0-6 0,0-2 0,5-4 0,2-3 0,3-4 0,2-8 0,-1-3 0,1-4 0,-1-2 0,0-3 0,1-2 0,-1-5 414,-4 0-414,-2 0 0,-5-5 0,0-1 0</inkml:trace>
  <inkml:trace contextRef="#ctx0" brushRef="#br0" timeOffset="113">4534 13869 7870,'1'-10'0,"3"2"0,2-2 0,6 2 0,4 3 0,3 2 0,4 1 0,4 2 0,-2-4 0,6 1 0,-1-2 0,4 1 0,0 1 0,1-4 0,-6 3 0,-2-4 0,-3 4 0,-1-3 0,-6 4 0,0-2 0</inkml:trace>
  <inkml:trace contextRef="#ctx0" brushRef="#br0" timeOffset="114">5345 13275 7854,'-5'-6'0,"-2"-1"0,-4 4 0,-1 1 0,1-2 0,-2 4 0,-2 4 0,1 4 0,-5 7 0,0 0 0,-4 8 0,0-1 0,1 8 0,-1 6 0,0 6 0,1 6-290,3 1 1,-1 10 289,5-2 0,-1-1 0,5-3 0,5-5-111,2 2 1,3-5 110,1-3 0,5-2 0,2-6 0,7-5 0,2-2 0,4-4 0,-1-4 0,2-3 0,2-5 0,0-3 0,0 0 0,0-6 283,0 2 0,-4-3-283,0-1 58,-5-5 1,2-1 0,-4-6-1</inkml:trace>
  <inkml:trace contextRef="#ctx0" brushRef="#br0" timeOffset="115">5379 13549 7887,'0'-18'0,"0"-2"0,0 5 0,5 0 0,3 3 0,-3 6 0,0 1 0,-5 5 0,1 9 0,3 2 0,2 11 0,6 4 0,-1 4 0,0 8 0,1-2 0,-1 2 0,5-2 0,-1 2 0,0 1 0,-4-1 0,5-5 0,-1-6 0,1-3 0,0-1 0,-4-5 0,4-3 0,-4-4 0,0-3 0,-1 1 0,0-5 0,-3 0-3,0-4-2,-6 0 3,3 0 0,-8-6 1,-1-1 0,-5 1 1,1-2 0,-2 0 0,-1-3 0,-5-1 0,1 1 0,0 0 0,4-1 0,-5 2 0,1 2 0,0 0 0,3 4 0,-3 0 0,0 4 0,-2 1 0,2 3 0,-1 4 0,-3 7 0,-3-1 0,3 5 0,1 0 0,-1 4 0,5-6 0,-1-1 0,6-4 0,2 0 0,4-1 0,-2-4 0,10-2 0,1-5 0</inkml:trace>
  <inkml:trace contextRef="#ctx0" brushRef="#br0" timeOffset="116">5539 13401 7790,'-6'-12'0,"0"1"0,6-1 0,0 1 1,6 1 0,1 2 0,3 3-1,2 5 1,0 5-1,4 3 1,-2 3-1,5 5 0,1 8 0,7 10 0,-2 1 0,5 7 0,-8-4 0,1 4 0,-8-1 0,0 1 0,-2-2 0,-2-2 0,-4-3 0,-3-1 0,-3 0 0,-1-3 0,0-3 0,0-2 0,-5 1 0,-3-4 0,-7 2 0,-4-6 0,-7 1 0,0-1 0,-1 3 0,4-4 0</inkml:trace>
  <inkml:trace contextRef="#ctx0" brushRef="#br0" timeOffset="117">4031 14337 7794,'-11'0'0,"3"0"0,1 0 2,4-5 2,-7 4-2,9-4-2,-4 5 1,10 4-1,2-1 1,9 1-1,3-4 0,2 4 0,2 0 0,5 0 0,2-4 0,10 0 0,5 0 0,2 0 0,7 0 0,8 0-226,-28 0 1,0 0 0,2 0 0,1 0 225,-1 0 0,0 0 0,-1-1 0,1 0 0,2-1 0,0 1 0,2 0 0,0 0 0,2 0 0,0-2 0,0 1 0,0-1 0,-2 2 0,0-1 0,-2-2 0,0 0 0,0 2 0,0 0 0,-1 0 0,-1-1 0,1 1 0,-1 0 0,-2 2 0,-1-1-79,24-3 1,-5 2 78,-2-2 0,-5 3 0,-3-3 0,-4 3 0,-7 1 0,-7 0 0,-5 0 0,-5 0 0,-1 0 0,-6 0 0,-4 0 0,-7 0 886,-8 0-886,-7 5 0,-8 1 0,-9 5 0</inkml:trace>
  <inkml:trace contextRef="#ctx0" brushRef="#br0" timeOffset="118">4751 14920 7806,'-12'0'0,"-3"-4"0,0 0 0,4-4 0,3 5 0,0-1 0,-3 0 0,-1 0 0,1 0 0,0 4 0,-1-3 0,1-1 0,-1 0 0,1 4 0,-4 0 0,-1 0 0,1 1 0,4 3 0,-6 2 0,-2 6 0,2 1 0,-3 2 0,5-1 0,-4 5 0,9-4 0,-1 4 0,3-4 0,0 4 0,3-5 0,5 1 0,5-2 0,3-1 0,6-2 0,1-3 0,9-2 0,-1-5 0,8 0 0,-1 0 0,-2-5 0,-1-2 0,1-7 0,-2-1 0,5-6 0,-5 2 0,1 1 0,-4-1 0,-5 0 0,-3-3 0,-3-5 0,0 0 0,-4 1 0,-1 3 0,-4-4 0,0 0 0,-1-3 0,-2 3 0,-5-3 0,-3 3 0,2-3 0,-2 3 0,2 2 0,-2 6 0,-2 2 0,9 6 0,-9 4 0,8 11 0,-2 8 0,3 11 0,1-1 0,4 13 0,0-1 0,1 4 0,-1 0 0,2-2 0,5 2 0,1 1 0,-1-1 0,2-4 0,2-3 0,-2-10 0,2 2 0,-3-8 0,-5 1 0,3-4 0,-2 0 0,-3-5 0,-1 1 0,2-6 0,-5 4 0,10-6 0,-5 0 0</inkml:trace>
  <inkml:trace contextRef="#ctx0" brushRef="#br0" timeOffset="119">5071 14611 7795,'-5'-6'0,"-3"2"0,3-2 0,0 5 0,10-3 0,2 8 0,0 3 0,0 8 0,1 2 0,3 2 0,5 4 0,-1 0 0,4-1 0,-4 5 0,5 1 0,-1-1 0,-1-2 0,1-6 0,0 1 0,4-4 0,-1-1 0,-3-4 0,1-3 0,-5-1 0,4-4 0,-3 1 0,-1-3 0,-4-1 0,1 0 0,-1 0 0,-5-1 0,-2-3 0,-3 1 0,-1-4 0,-5-1 0,-1-3 0</inkml:trace>
  <inkml:trace contextRef="#ctx0" brushRef="#br0" timeOffset="120">5345 14828 7795,'-17'-6'0,"-1"1"0,-4 5 0,-1 0 0,0 0 0,0 9 0,0 2 0,-3 7 0,-1-3 0,-1 5 0,1 0 0,3 1 0,-2 2 0,7-2 0,3-1 0,5 0 0,3-5 0,3 0 0,5-3 0,0-1 0</inkml:trace>
  <inkml:trace contextRef="#ctx0" brushRef="#br0" timeOffset="121">6521 14257 7786,'11'0'0,"6"0"0,2 0 0,3 0 0,0 0 0,3 0 0,1 0 0,0 0 0,4 0 0,-5 0 0,2 0 0,1 0 0,-1 0 0,-5 0 0,-3 0 0,-5 0 0,2 0 0,-4 0 0,0 0 0,-6 0 0,-1 0 0</inkml:trace>
  <inkml:trace contextRef="#ctx0" brushRef="#br0" timeOffset="122">6578 14486 7761,'1'6'0,"3"-2"0,9-3 0,10-1 0,2 0 0,9 0 0,-1-4 0,9 0 0,-4-4 0,4 0 0,-5 2 0,1-2 0,-7 5 0,-5 0 0,-7-4 0,-2 1 0</inkml:trace>
  <inkml:trace contextRef="#ctx0" brushRef="#br0" timeOffset="123">7743 13949 7833,'0'-8'0,"0"1"0,0-1 0,0-3 0,0-2 0,0-2 0,0 2 0,0-2 0,1 2 0,3 2 0,2-1 0,6 1 0,1-1 0,2 1 0,1 3 0,3 1 0,3 4 0,-3-1 0,3 3 0,0 1 0,0 0 0,-3 0 0,1 5 0,-4 3 0,-5 3 0,-3 4 0,-6 3 0,2 5 0,-3 0 0,-1 0 0,-5 0 0,-3-1 0,-3 5 0,-4 0 0,1-2 0,-5-6 0,4 1 0,-4-4 0,5 3 0,-2-4 0,4-4 0,0-3 0,1-4 0,-1 3 0,6-4 0,1 2 0,5-5 0,5 0 0,3 0 0,3 0 0,4 0 0,-1 4 0,5 0 0,-1 5 0,1-2 0,3 3 0,-3 2 0,2-1 0,2 1 0,0-1 0,0 0 0,-2 5 0,-2-1 0,-2 5 0,-6-1 0,1-1 0,-1 1 0,-4-4 0,-4 4 0,-1 0 0,-2 4 0,-7-4 0,-4 0 0,-4 0 0,-4 4 0,-8-4 0,0 0 0,-4-4 0,-4 4 0,2-6 0,3-1 0,-3-2 0,2-7 0,5 1 0,3-4 0,1 0 0,7 0 0,0 0 0,9-5 0,2-2 0,2-4 0,2-5 0,0-2 0</inkml:trace>
  <inkml:trace contextRef="#ctx0" brushRef="#br0" timeOffset="124">8508 13835 7772,'0'-8'0,"0"0"0,0 1 0,0-5 0,0 6 0,0 1 0,0 15 0,0 3 0,0 10 0,5 3 0,3 1 0,2 6 0,2 1 0,3 2 0,0 6 0,4-4 0,-4 4 0,4-6 0,-3 2 0,3-2 0,-4-2 0,4-1 0,-4-2 0,4-3 0,-4-6 0,4 1 0,-3 0 0,-1-1 0,-4-3 0,3-3 0,-2-4 0,2-2 0,-7-3 0,-2 4 0,0-10 0,-6 4 0,-3-5 0,-2 0 0,-6 0 0,1-1 0,0-3 0,-5 1 0,1-4 0,0-1 0,4-3 0,0-1 0,4 1 0,-3-1 0,2 1 0,2 0 0,-2-1 0,4 5 0,-3-1 0,-1 5 0,-3-2 0,-1 5 0,-1 5 0,-2 3 0,1 2 0,-5 2 0,4 3 0,-4 0 0,4 5 0,-4-1 0,3-1 0,-3 1 0,8-5 0,-4 1 0,8-2 0,-4-2 0,3-3 0,1 0 0,0-6 0,4 2 0,1-3 0,-8-1 0,4 0 0</inkml:trace>
  <inkml:trace contextRef="#ctx0" brushRef="#br0" timeOffset="125">8874 13743 7818,'0'-11'0,"1"1"0,3 2 0,-3-2 0,9 9 0,-3-8 0,4 5 0,-3 0 0,-1 4 0,1 0 0,3 0 0,-3 0 0,-1 0 0,-3 4 0,4 0 0,-6 5 0,2-2 0,-2 3 0,-2 2 0,-4 4 0,0 3 0,-5-1 0,1 1 0,-2 0 0,-1 4 0,1-1 0,2-3 0,-1 1 0,5-5 0,-3 0 0,3-3 0,0-1 0,4 1 0,4-5 0,0 1 0,6-6 0,1 2 0,2-2 0,6-2 0,-4 0 0,4 0 0,-3 0 0,3 0 0,-4-2 0,4-2 0,-5 3 0,1-3 0,3-2 0,0 0 0</inkml:trace>
  <inkml:trace contextRef="#ctx0" brushRef="#br0" timeOffset="126">9388 14212 7813,'11'0'0,"-3"5"0,-1 2 0,1 2 0,3-1 0,5 2 0,-1-2 0,1 2 0,0 1 0,-2 1 0,5-1 0,0-3 0,3-1 0,1-4 0,0 1 0,1-3 0,3-1 0,-3-1 0,3-3 0,-3 1 0,-1-4 0,-2-5 0,-2-3 0,-2 0 0,-6 3 0,-1-3 0,-2 0 0,1 0 0,-5 3 0,-2-1 0,-6-2 0,2 3 0,-6-4 0,-5 4 0,-6 0 0,0 5 0,-3-1 0,0 5 0,-9 0 0,0 6 0,-7 5 0,1 3 0,-5 5 0,5 1 0,-1 6 0,0 4 0,4 0 0,2 3 0,9-3 0,7 4 0,4 0 0,7-2 0,9 2 0,5-5 0,10 5 0,3-6 0,12 2 0,-1-4 0,9-4 0,-4-4 0,4-8 0,-2-2 0,2-5 0,1 0 0,-5 0 0,-3-1 0,-5-3 0,-5-1 0,2-2 0,-3-3 0,-6-2 0,-2-6 0</inkml:trace>
  <inkml:trace contextRef="#ctx0" brushRef="#br0" timeOffset="127">10176 13915 7829,'0'-12'0,"0"-3"0,0 0 0,1 1 0,3 6 0,2 3 0,6 5 0,-5-4 0,1 0 0,-4 1 0,3 3 0,1 0 0,3 0 0,2 0 0,2 0 0,-2 3 0,2 1 0,2 0 0,-2-4 0,0 0 0,-4 0 0,6 0 0,1 0 0</inkml:trace>
  <inkml:trace contextRef="#ctx0" brushRef="#br0" timeOffset="128">10541 13709 7803,'-5'-6'0,"4"-6"0,-3 1 0,5-1 0,7-3 0,5 3 0,9 0 0,-4 2 0,-3 2 0,3-2 0,-5 9 0,2-3 0,-2 3 0,-2 1 0,1 1 0,-1 3 0,0 2 0,1 6 0,-1-1 0,1 1 0,-2-1 0,-2 0 0,-3 5 0,-5-1 0,0 5 0,0-1 0,-5 3 0,-3 1 0,-4 3 0,-3 1 0,3 3 0,-4-3 0,2 0 0,-1-5 0,4 0 0,-1-3 0,1 1 0,3-4 0,-1-1 0,2-4 0,2 1 0,5-1 0,0-3 0,0-1 0,0-3 0,0 4 0,5-6 0,2 2 0,5-3 0,3-1 0,-1 0 0,5 0 0,-4 0 0,4 0 0,-5-3 0,1-1 0,-2-5 0,-1 3 0,-1-6 0</inkml:trace>
  <inkml:trace contextRef="#ctx0" brushRef="#br0" timeOffset="129">10929 14017 7803,'0'7'0,"0"-2"0,6-5 0,1 0 0,0-1 0,0-3 0,-3 2 0,4-1 0,-6 1 0,8-3 0,-3-1 0</inkml:trace>
  <inkml:trace contextRef="#ctx0" brushRef="#br0" timeOffset="130">11192 13618 7843,'-4'-12'0,"1"1"0,-1-1 0,4 1 0,1 5 0,3 2 0,-3 3 0,4 1 0,-5 5 0,0 2 0,0 8 0,0 5 0,0 1 0,0 2 0,-4 0 0,1 0 0,-1-1 0,4 1 0,-4-4 0,0 0 0,0-5 0,4 2 0,0-4 0,0 0 0,0-6 0,2-1 0,1-5 0,0 0 0,5 0 0,-1-4 0,5 0 0,-1-3 0,0 3 0,1-1 0,-1 1 0,1 3 0,-1-3 0,2 3 0,2 1 0,-2 1 0,2 3 0,-1-2 0,1 6 0,-2 0 0,2 3 0,-4 1 0,-3-1 0,1 0 0,-5 1 0,3-1 0,-3 1 0,-1 3 0,-7 0 0,-4 2 0,-7-2 0,1-3 0,-5 4 0,0-5 0,-4-3 0,0 2 0,1-2 0,-5-3 0,0-2 0,1-1 0,3-2 0,0 0 0</inkml:trace>
  <inkml:trace contextRef="#ctx0" brushRef="#br0" timeOffset="131">11112 13583 7819,'1'-11'0,"3"0"0,4-1 0,7 1 0,3 4 0,5 4 0,0-2 0,-1 1 0,3 0 0,1 4 0,-2 0 0,3 0 0,1 0 0,-1 0 0,-2 0 0,-6 0 0,3 0 0,-5 5 0,6 1 0</inkml:trace>
  <inkml:trace contextRef="#ctx0" brushRef="#br0" timeOffset="132">11775 13492 7817,'-7'-5'0,"3"-3"0,10 3 0,5 1 0,4 3 0,4 1 0,-2 5 0,-6 3 0,-3 3 0,-1 5 0,5 3 0,3 7 0,0 3 0,-3 6 0,-1-1 0,1 0 0,-1 4 0,0 0 0,1-1 0,-1-6 0,-3 0 0,-1-4 0,1-2 0,3-6 0,1-2 0,-1-6 0,1 1 0,-1-1 0,-4-5 0,-4 0 0,-6-6 0,0-2 0,-5-2 0,1 3 0,-10-14 0,-1 2 0</inkml:trace>
  <inkml:trace contextRef="#ctx0" brushRef="#br0" timeOffset="133">11935 13869 7817,'-12'-5'0,"1"4"0,-1-4 0,1 5 0,-1 5 0,1 2 0,0 5 0,-1 3 0,-3-1 0,0 5 0,-4-1 0,3 1 0,-4 2 0,2-3 0,-4 5 0</inkml:trace>
  <inkml:trace contextRef="#ctx0" brushRef="#br0" timeOffset="134">12608 14246 7817,'-6'0'0,"1"0"0,5 0 0,5 0 0,3 0 0,2 0 0,1 0 0,2 0 0,2 0 0,3 0 0,5 0 0,1-1 0,2-3 0,-1 2 0,1-1 0,2 1 0,-1 2 0,-4 0 0,-4 0 0,-2-1 0,2-3 0,3 3 0,-4-9 0,5 4 0</inkml:trace>
  <inkml:trace contextRef="#ctx0" brushRef="#br0" timeOffset="135">13533 13915 7807,'-11'-12'0,"1"5"0,2-1 0,3 0 0,5-3 0,0 0 0,0-1 0,1 4 0,3 1 0,-1 3 0,4-4 0,5 5 0,3-5 0,5 4 0,-1-3 0,-1 4 0,1-1 0,4 3 0,4 1 0,1 5 0,-2 3 0,-2 2 0,3 1 0,-8 6 0,-4 2 0,-3 7 0,-5 5 0,-3 2 0,-8 1 0,-7 5 0,-8 3 0,-4 2 0,-4-3 0,-2 3 0,-5-6 0,1 0 0,2-4 0,-2-1 0,3-3 0,0 2 0,3-5 0,2-4 0,9-4 0,1-5 0,4 1 0,4-2 0,4-2 0,1-5 0,2-1 0,5-5 0,3 0 0,2 0 0,2 0 0,4 0 0,3 0 0,1-1 0,-1-3 0,2 3 0,-6-3 0,4 2 0,-4-2 0,0 3 0,-3-3 0,-1 3 0,1 1 0,-1-2 0,1-2 0,-1 3 0,0-4 0</inkml:trace>
  <inkml:trace contextRef="#ctx0" brushRef="#br0" timeOffset="136">14013 14520 7730,'-6'0'0,"2"0"0,8 0 0,-3 0 0,4 0 0,-5 0 0,5-5 0,2-1 0</inkml:trace>
  <inkml:trace contextRef="#ctx0" brushRef="#br0" timeOffset="137">14287 13972 7797,'0'-18'0,"0"3"0,0-2 0,0 2 0,0-4 0,0 4 0,1 0 0,3 3 0,-2 6 0,3-1 0,-5 4 0,5 1 0,-4 4 0,3 9 0,1 2 0,-1 6 0,-1 0 0,-3 4 0,0-2 0,0-2 0,0 3 0,0-3 0,-1-3 0,-3 0 0,3 1 0,-4-4 0,5 2 0,-5-7 0,4-2 0,-3-2 0,3-3 0,1 4 0,5-12 0,2-1 0,0-3 0,0 7 0,5-1 0,3 1 0,1 3 0,0-3 0,-2 3 0,5 1 0,0 5 0,4 2 0,-1 4 0,1 0 0,0 0 0,0 1 0,-4 0 0,0 4 0,-5-4 0,1 4 0,-7 1 0,-4 2 0,-3-1 0,-1 1 0,-1 0 0,-3 4 0,-8-4 0,-7 0 0,-2-1 0,-2 1 0,-4-1 0,1-3 0,-5-2 0,5 2 0,-5-6 0,4-2 0,1-4 0,3 1 0,4-3 0,0-1 0,5 0 0,1-5 0,6-3 0,4-12 0,-2-4 0</inkml:trace>
  <inkml:trace contextRef="#ctx0" brushRef="#br0" timeOffset="138">14333 13858 7797,'-8'-12'0,"1"1"0,4-1 0,-1 1 0,8 1 0,4 2 0,3-1 0,4 5 0,-1-3 0,5 3 0,4-1 0,4 1 0,5 3 0,-2-3 0,3-1 0,1 1 0,-3 0 0,-1 4 0,-3-3 0,3-1 0,-4-5 0,2 2 0</inkml:trace>
  <inkml:trace contextRef="#ctx0" brushRef="#br0" timeOffset="139">15235 13606 7823,'-11'-5'0,"1"-1"0,2-6 0,3 1 0,5 0 0,5 0 0,3 4 0,-2 2 0,2 5 0,-6 0 0,7 6 0,-5 6 0,3 8 0,-3 6 0,4 7 0,-4 2 0,4 0 0,0 7 0,2 0 0,2 4 0,-1-2 0,1-2 0,-1 1 0,0-5 0,1 0 0,-1-3 0,1-6 0,-1-3 0,0-2 0,1-1 0,-1-1 0,1-3 0,-1-3 0,1-4 0,-2-1 0,-3 1 0,3-6 0,-7-1 0,5-5-2,-6 0 1,2 0 0,-8 0 0,-2-5 0,-6-3 1,1 2 0,0-2 0,-1-3 0,1-4 0,-1 0 0,1 3 0,3 1 0,1-1 0,0 1 0,0-1 0,0 2 0,4 3 0,1-3 0,-8 3 0,4 1 0,-6 6 0,1 7 0,-4 4 0,-1 0 0,-4 6 0,1 2 0,-2 3 0,-2 5 0,0-4 0,0 0 0,0 0 0,0-4 0,6 1 0,1-1 0,4-3 0,0-4 0,1-5 0,-1 1 0,6-5 0,1 2 0,5-5 0</inkml:trace>
  <inkml:trace contextRef="#ctx0" brushRef="#br0" timeOffset="140">15486 13538 7807,'0'-12'0,"0"1"0,2-4 0,1-1 0,4 1 0,4 4 0,2-1 0,2 1 0,-1 0 0,5-1 0,-4 1 0,4-1 0,-3 5 0,3-1 0,-2 6 0,2-2 0,-1-1 0,-3 1 0,-2 0 0,2 4 0,-3 1 0,-5 3 0,2-1 0,-5 4 0,0-3 0,-4 4 0,0-5 0,0 5 0,0 0 0,0 3 0,-4-3 0,0-1 0,-3 1 0,3 3 0,-4-3 0,4 0 0,-1-2 0,2 2 0,1-2 0,-1-2 0,1-3 0,2 5 0,0-2 0,0-3 0,0 4 0,2-1 0,1 0 0,4 5 0,5-4 0,4 3 0,-4 2 0,4-3 0,0 2 0,-1-1 0,4 1 0,-3-5 0,0 3 0,-1-3 0,-2 5 0,2-1 0,-7-2 0,-4 1 0,-3-3 0,-1 4 0,-1 0 0,-3 3 0,-8-3 0,-7-1 0,-11 1 0,-4 3 0,-4 1 0,-1-1 0,4 0 0,-3 1 0,7-6 0,-2-1 0,4-5 0</inkml:trace>
  <inkml:trace contextRef="#ctx0" brushRef="#br0" timeOffset="141">16046 14006 7814,'11'1'0,"1"3"0,-1 2 0,1 6 0,0-5 0,4 1 0,1 0 0,6 3 0,0-3 0,0-1 0,0-4 0,0 1 0,-1 1 0,1-1 0,-4-1 0,0-3 0,-3-1 0,3-3 0,-5-2 0,1-5 0,-2-1 0,-2 1 0,-1-1 0,-2 1 0,-3-1 0,-5 1 0,0 0 0,0-1 0,-1 1 0,-3-1 0,-4 1 0,-7-1 0,1 1 0,-5 0 0,-4 4 0,-4 3 0,-8 3 0,1 1 0,-4 9 0,-1 3 0,4 7 0,-3 0 0,4 2 0,3 2 0,4 1 0,8 3 0,3-2 0,5 6 0,4-6 0,3 2 0,13 1 0,6-2 0,7-3 0,5-4 0,3-5 0,8 1 0,-1-7 0,5-4 0,-4-3 0,4-1 0,-7 0 0,0 0 0,-2-5 0,-7-3 0,5-2 0,-5-1 0,1-1 0,-4 1 0</inkml:trace>
  <inkml:trace contextRef="#ctx0" brushRef="#br0" timeOffset="142">16857 13675 7806,'-15'0'0,"-1"0"0,1 0 0,4 0 0,4-5 0,4 3 0,6-1 0,4 1 0,4 2 0,6 0 0,2 0 0,4-3 0,3-1 0,0 0 0,4 4 0,-1-1 0,2-3 0,0 3 0,-4-3 0,-2 3 0,-5 1 0,1-6 0,-3 0 0,5-5 0</inkml:trace>
  <inkml:trace contextRef="#ctx0" brushRef="#br0" timeOffset="143">17405 13366 7795,'-11'-5'0,"-1"-1"0,1-5 0,5 3 0,2 0 0,4 5 0,4-5 0,2 4 0,5-3 0,2 3 0,2-4 0,2 6 0,2-2 0,6 1 0,-2-1 0,2 3 0,-2-3 0,-1 8 0,-3 4 0,-3 2 0,-4 1 0,-1 1 0,1-1 0,-6 4 0,-2 1 0,-4 4 0,-4-1 0,-4 4 0,-7 3 0,-1-1 0,-3 1 0,-7 0 0,3 0 0,-2-3 0,2 0 0,4 0 0,0-4 0,5-1 0,-1 1 0,2-5 0,2 1 0,3-4 0,0-3 0,6 2 0,-2-5 0,8 3 0,-2-2 0,6-2 0,1-3 0,6 3 0,-1-3 0,5-1 0,-1 0 0,1 0 0,3 0 0,-3 0 0,1 0 0,-1 0 0,-1 0 0,-3 0 0,-2 0 0,3-5 0,-4-1 0</inkml:trace>
  <inkml:trace contextRef="#ctx0" brushRef="#br0" timeOffset="144">17851 13720 7765,'-7'0'0,"2"0"0,5 0 0,0 6 0,0-5 0,0 4 0,0-5 0,0 0 0</inkml:trace>
  <inkml:trace contextRef="#ctx0" brushRef="#br0" timeOffset="145">18045 13355 7804,'0'-11'0,"0"3"0,0 0 0,0 1 0,0 0 0,0 2 0,4 14 0,-1 3 0,1 2 0,-4-3 0,0 4 0,0 0 0,0 6 0,0-2 0,0-3 0,0 0 0,0 0 0,0-1 0,0 0 0,0-3 0,0-4 0,0-1 0,-5-4 0,4 7 0,-4-9 0,5 4 0,0-5 0,0-5 0,0 4 0,0-9 0,5 5 0,2-3 0,4 3 0,0 5 0,4 0 0,0 0 0,4 1 0,-3 3 0,8 2 0,-1 6 0,-2-1 0,-2 1 0,-4-5 0,4 1 0,-5 1 0,2 6 0,-5-2 0,-3 2 0,1 1 0,-6 0 0,1-1 0,-4-4 0,-9 1 0,-2-1 0,-6 0 0,-2 1 0,0-4 0,-7-1 0,-2-4 0,1 0 0,-1 3 0,2-3 0,1 1 0,-1-4 0,2-5 0,1-3 0,5 2 0,3-1 0,2-1 0,7-9 0,1 0 0</inkml:trace>
  <inkml:trace contextRef="#ctx0" brushRef="#br0" timeOffset="146">18056 13344 7801,'0'-12'0,"0"1"0,5 1 0,3 2 0,6 2 0,1 2 0,4 3 0,-4-3 0,6-1 0,-2 1 0,3-1 0,5 1 0,-7 3 0,3-3 0,1-1 0,3 1 0,0-1 0,-5 1 0,1 3 0,0-4 0</inkml:trace>
  <inkml:trace contextRef="#ctx0" brushRef="#br0" timeOffset="147">18741 13149 7828,'-6'-5'0,"-3"-1"0,5-5 0,1 4 0,3 2 0,0 5 0,1 5 0,3 3 0,-3 3 0,3 5 0,2 3 0,2 7 0,2 0 0,1 4 0,-3 0 0,-1 5 0,5-1 0,3 0 0,4-1 0,-4-2 0,4 0 0,-3-4 0,0 1 0,-1-1 0,-2-7 0,2 3 0,-3-8 0,-5 0 0,3-2 0,-2-2 0,-3-3 0,-1 0 0,-3-6 0,-1 3 0,-6-5 0,-6 0 0,1-5 0,-5-1 0</inkml:trace>
  <inkml:trace contextRef="#ctx0" brushRef="#br0" timeOffset="148">18856 13561 7828,'-4'-12'0,"0"1"0,0 3 0,4 1 0,0 4 0,0-2 0,0 5 0,0 5 0,0 3 0,0 7 0,-5-1 0,-3 5 0,-5-1 0,-3 1 0,-4 1 0,1-5 0,1 4 0,-1-4 0,-5 6 0,-5-4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7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7446 4934 8389,'7'0'-696,"-1"0"528,-2 0 316,-3 0 0,9 0 0,-2 0 0,2-1 208,2-3-254,-1 2 1,-2-3 78,2 5 0,-2 0-44,6 0 1,3-3-131,1-1 0,1 0 65,-1 4 0,4-4-29,0 0 0,1 1-37,7 3 0,-1-2 95,4-2 0,-1 3-87,-2-3 0,2 3 50,-3 1 0,0 0-140,0 0 1,-5 0 120,2 0 0,-3 0-59,-1 0 0,-1 0 7,-3 0 0,2 0-17,-2 0 1,-1 0 133,1 0 1,0 0-88,4 0 0,0 0 59,0 0 0,-2 0-51,-2 0 1,1-1 17,-4-3 1,0 3-35,-1-3 1,-2 1 2,2 0 1,-6 1-459,-1-1 173,-6 1-1110,3 2 1377,-5 0 0,-5 0 0,-1 0 0</inkml:trace>
  <inkml:trace contextRef="#ctx0" brushRef="#br0" timeOffset="1">9228 4705 8122,'0'-6'-661,"-1"0"538,-3 2 356,3 3-2,-4-10 1,3 10 278,-1-3-263,1 3 1,-3 0 459,5-3-543,0 3 0,0-3-56,0 8 1,0 3 37,0 9 0,-4 1 2,1 6 0,-1 1-10,4 3 1,0 2-39,0 5 0,0-3-152,0-1 1,0-3 63,0 3 0,0-4-122,0 0 1,0-1 88,0-3 1,0-4-109,0-3 1,4 2-38,-1-2 187,1-5 1,-4 0-384,0-2 111,5-3-247,-3 0 351,3-5 0,-9-1-567,0-3 1,-4 2 268,5-6 1,-6 0 444,1-3 0,-2-6 0,-1 0 0</inkml:trace>
  <inkml:trace contextRef="#ctx0" brushRef="#br0" timeOffset="2">8965 4740 8122,'0'-12'174,"0"1"0,0 3 95,0 1 0,2 3 14,1-4 1,4 4-46,4-3 1,2 3-36,2-4 1,-1 6-109,5-2 0,4-1 97,4 1 1,1-1-236,-2 1 0,2 3 77,3-3 1,0 2-125,-4-2 1,3 3 50,-3-3 1,0-1-36,-4 1 1,-2 0-65,-2 4-786,3 0-931,-10 0 1855,0 0 0,-12 5 0,-7 1 0</inkml:trace>
  <inkml:trace contextRef="#ctx0" brushRef="#br0" timeOffset="3">9502 4979 8286,'0'12'136,"0"-1"1,0-2 329,0 3-350,0-3 1,1 7 119,3-5 1,-2 1 205,1-1 1,-1 1-167,-2-1 1,0 1 14,0-1 1,1 0-78,3 1-60,-3-1-586,4 1 415,-5-1 1,1-1-1696,3-2 1712,-3 2 0,9-4 0,-3 6 0</inkml:trace>
  <inkml:trace contextRef="#ctx0" brushRef="#br0" timeOffset="4">10142 4979 7288,'11'0'677,"1"0"-345,-1 0 0,2 0-18,2 0-229,3 0 1,6 0 55,2 0 0,4 0-76,4 0 1,6 0-160,6 0 1,1 0-21,6 0 1,5 0 138,2 0 1,1-3-37,-4-1 0,-1 0-118,-2 4 1,-2 0-126,-3 0 143,3-5 1,1 4 75,1-3 0,-2 3 14,1 1 0,-2 0 32,-6 0 0,-3 0-27,0 0 0,-9 0 152,2 0 1,-9-4-136,1 0 0,-1 0 94,-3 4 0,1 0-25,-8 0 1,3-4 114,-4 1 0,0-1 3,-3 4 0,-6-1 323,-2-3-650,2 2 167,-5-8 0,6 9-216,-4-3 1,-1 2-55,2-2-8,-3 3 179,-1-4-587,0 5 558,-5-6 0,2 5 211,-4-3 1,-1 2-113,-3-2 0,-1 3 162,1-3 28,-1 3-199,1-4 0,-4 3 132,-1-1 0,-3-3-69,4 3 1,-4-1 369,4 4 90,0 0-344,3 0-228,6 0 227,1 0-304,5 0 198,5 0 1,2 1-101,9 3 1,1-2 46,6 6 0,0-5-17,0 0 0,1 3-11,3-3 0,-4 5 28,-1-4 0,0 1 123,-7-1-92,6-3 120,-9 4-138,0 0 0,-9-2-150,-6 4 1,-10-3-31,-10 4 1,-4-1-165,-3 5 1,-2-1 321,6 0 0,-6 1 0,3-1 0</inkml:trace>
  <inkml:trace contextRef="#ctx0" brushRef="#br0" timeOffset="5">12529 4979 7412,'7'0'19,"1"0"0,-4 0 140,3 0 1,-3 0-7,4 0 0,-1 0 34,5 0 1,-1 0-20,1 0 0,-1 0 44,0 0-80,6 0 1,-3 0-83,5 0 1,0-1 98,4-3 0,-2 3-185,-2-3 0,3 3 113,-3 1 0,-2-4-241,-2 0 0,-3 1-155,0 3-6,-1 0-847,1-5 1172,-6 3 0,-1-3 0,-5 5 0</inkml:trace>
  <inkml:trace contextRef="#ctx0" brushRef="#br0" timeOffset="6">13294 4717 8156,'0'-8'-41,"0"1"1,0 3 247,0-4-184,0 6 339,0-3 253,0-1-174,0 5-160,0-4-65,0 5 1,0 5-227,0 3 0,0 7 153,0 4 1,0 6-154,0 2 1,0 5 39,0-2 1,-4-1-27,0 2 1,0-4-12,4 3 1,0-5 32,0 2 0,0-7-133,0-1 1,4-5 91,0 2 0,1-4-75,-1 0 137,-3-1-784,9 1-267,-8-6 1004,3-1 0,-5-5 0,0 0 0</inkml:trace>
  <inkml:trace contextRef="#ctx0" brushRef="#br0" timeOffset="7">13100 4705 8081,'0'-11'0,"0"0"413,0-1-230,0 1 0,9 1 0,2 2 0,3-1 7,-3 5 0,6-1 59,2 1 1,4 3-149,3-3 1,2 3 83,3 1 1,1 0-399,-6 0 1,1 0 191,-4 0 1,-2 0-644,-2 0 1,2 4 663,-6 0 0,5 5 0,-2-3 0</inkml:trace>
  <inkml:trace contextRef="#ctx0" brushRef="#br0" timeOffset="8">13534 5002 8206,'-7'5'-1205,"2"-3"1205,5 3 1305,0 0-857,0-4 1,2 4 436,1-5-602,-1 0 1,8 0-132,-3 0 0,0-4 50,0 1 0,5-3-107,3 3 0,0 1-67,-3-1 1,-1-2 109,1 1-163,-1 0 20,0 4-76,1 0 0,-6 1 25,-2 3 0,-4 2-162,-4 6 1,-2-1 18,-6 1 1,0 3 31,-4 0 1,2 4-87,-5-4 0,5 2 46,-1-2 0,3 2-28,0 2 1,1 1 36,-1-5 0,2 4 194,3-4 1,1 1-136,6-5 1,0-3 310,0-1 0,6-4 20,1 1 1,5 1-12,3-2 1,-1 1-103,5-4 1,0-4-50,4 1 1,-4-5-373,0 4 1,-4-3-33,4 3 374,-5-5 0,2 3 0,-4-6 0</inkml:trace>
  <inkml:trace contextRef="#ctx0" brushRef="#br0" timeOffset="9">13865 4888 8144,'6'0'-923,"4"-4"930,-2 1 13,2-1 1,2 4 245,-1 0 1,0 0-62,1 0 0,4 0 16,3 0 0,3-4-75,1 0 0,0 0-92,0 4 1,-1 0-32,1 0 0,4-1 45,-1-3 1,-3 3-56,-4-3 0,-3 3 77,3 1 1,-5-4-180,1 0 1,-2 0 58,-2 4 1,-3 0-183,-1 0 161,-4 0-448,7 0 24,-9 0 3,4 0-43,-5 0 419,0-5-157,0 4 307,0-4-117,0 5 202,-5-5 0,3 0 53,-6-3 0,5 2 84,0 2 0,-2 2 51,1-6 0,-4 4-111,4-3 1,-1 4 17,1-1 1,2-1 69,-6 1 327,6 1-269,-3 3-394,5 0-94,0 5 0,1-3 170,3 6 1,2-1-126,6 5 1,-1-1 89,0 1 0,1-5-87,-1 1 0,-3-4 99,-1 3 0,-3-4-21,4 1 7,-6 2-197,3-5 1,-11 8-156,-5-5 1,-2 1 344,-6-1 0,-5 2 0,-5 6 0</inkml:trace>
  <inkml:trace contextRef="#ctx0" brushRef="#br0" timeOffset="10">15076 4922 8160,'-7'0'-1215,"2"-5"1590,5 4 1,5-4-34,3 5 0,2 0-117,1 0 0,1 0-46,-1 0 1,2-4 14,2 0 1,2 1 10,2 3 0,6 0-35,-2 0 0,2-4-124,-2 0 0,4-1 131,-1 1 0,2 3-303,-1-3 1,-3-1 85,3 1 0,-7 0-844,-1 4-90,-5 0 974,3 0 0,-11 0 0,-1 0 0</inkml:trace>
  <inkml:trace contextRef="#ctx0" brushRef="#br0" timeOffset="11">15909 4637 7999,'-5'-12'-1016,"4"1"1344,-4 5-19,5 1 585,0 5-761,0 5 1,0 5 1,0 5 1,0 9 22,0-1 1,0 4 1,0-1 1,0 2-15,0 3 0,0 0 16,0-4 1,0 4-133,0-5-31,0 1 0,0-4-65,0-1 0,0-4 42,0-3 0,1 2-68,3-2 99,-3 0 0,8-3-344,-5-1 0,1-3-59,-1 0-433,-3-6 395,4 3 434,-5-5 0,-5-5 0,-1-1 0</inkml:trace>
  <inkml:trace contextRef="#ctx0" brushRef="#br0" timeOffset="12">15647 4625 8062,'17'-11'-408,"1"0"286,-3-1 0,4 2 365,8 2 0,-2 2-37,6 2 1,-2 3-57,2-3 0,1 3-61,-1 1 0,1 0 33,-2 0 1,-1 0-255,-2 0 1,-7 0 76,3 0 0,-9 1 55,-3 3 0,1 2 0,-6 6 0</inkml:trace>
  <inkml:trace contextRef="#ctx0" brushRef="#br0" timeOffset="13">16069 4922 8205,'12'0'503,"-5"0"-168,1 0 404,-6 0-529,8 0 1,-3 0 35,4 0-97,1 0 81,-1-5-332,1 4 0,-1-4 76,0 5-202,-4 0 219,3 0 1,-9 1-133,3 3 1,-3-1-205,-1 4 185,0-4 187,0 7 0,-4-8-51,1 6 0,-1-4 99,4 3 1,0-3-92,0 4 0,-1-4 80,-3 3 0,2-3-43,-1 4 55,1-6 0,4 7-19,1-5 1,-1 1 3,2-1 0,1-2 44,-2 6 0,5-4-68,-4 3 0,3-3 55,-3 4 1,4-4-44,-4 3 1,-1-3 11,-3 4 1,4-1-2,0 5 1,0-1-175,-4 1 1,-1-1 99,-3 0 1,1 1-170,-4-1 1,-5-1-58,-3-2 0,-4 2 134,4-2 1,-6 2 1,2 1 1,-2-3 13,-2 0 1,1-6-219,3 2 0,3-3-166,4-1-345,6 0 819,1 0 0,5-5 0,0-1 0</inkml:trace>
  <inkml:trace contextRef="#ctx0" brushRef="#br0" timeOffset="14">16355 4842 8051,'-7'0'897,"2"0"-381,5 0-259,5 0 1,2 0-41,4 0-44,1 0 0,0 0-123,3 0 0,3 0 96,5 0 0,0 0-175,0 0 0,1-1 57,2-3 1,-1 3-149,1-3 0,-3 3 72,-4 1 1,3 0-69,-3 0 0,-3-1-15,-1-3 0,-1 3-53,2-3 0,-7 3-62,2 1 155,-7 0-264,6 0-251,-9 0 1,-5 0 289,-7 0 0,1 0-162,2 0 0,4 0 478,-3 0 0,4 0 0,-7 0 0,9 0 0,-8-2 0,5-1 0,0 0 0,4-5-57,-5 1 0,4-5 155,-3 1 0,-1 3 430,1 1 0,0 3 247,4-4-354,0 6 0,2-3 204,2 5-327,2 0 1,5 0-218,1 0 0,-1 0 113,1 0 1,0 1-208,3 3 0,-1-3 61,5 3 1,-5 1-108,2-1 0,0 1-119,-1-1 266,1-3-16,-5 9 0,-5-7-18,-2 4 0,-13 1-37,-6 3 0,-10 2 46,-6 2 1,-2-2-262,-1 2 1,1 2-46,3-2 243,-3 0 0,8-4 0,-2 1 0</inkml:trace>
  <inkml:trace contextRef="#ctx0" brushRef="#br0" timeOffset="15">1850 6624 8218,'0'-8'-221,"0"1"1,0 3-652,0-4 777,5 1 1,-2-3 144,4 2 1,-4-2 112,1 2 0,1 2 159,-1-2 0,-1 5-82,-3-5 1,0 4 536,0-3-279,0 4 286,0-2-457,0 5 0,0 6-136,0 6 1,0 11 73,0 11 0,0 5-154,0 7 0,0 3 50,0 1 1,2-5-301,2-3 0,-2-1 74,6 1 1,-5-3-240,5-5 0,-2-4 124,2-4 0,2-3-43,-2-4 1,-3 1 1,-1-4 1,1-5 93,-1-3 1,-1-5-445,-3 5 341,0-5 1,-1 2 229,-3-5 0,-2 0 0,-5 0 0</inkml:trace>
  <inkml:trace contextRef="#ctx0" brushRef="#br0" timeOffset="16">1576 6658 8543,'0'-11'-9,"0"0"0,5 0-294,3 4 164,2-3 0,5 7 579,0-5-207,6 6 1,-7-8 49,5 2 1,1 2-121,7-2 1,-3 4-163,2-3 0,4 3 87,0-4 0,4 5-43,4-5 1,-1 4 74,5-3 0,-4 4-92,4-1 1,-6 3 41,-2 1 1,-1 0-141,-7 0 1,1 0-264,-4 0 1,-4 0 128,0 0 1,-5 0 203,1 0 0,3 0 0,0 0 0</inkml:trace>
  <inkml:trace contextRef="#ctx0" brushRef="#br0" timeOffset="17">2364 6978 8118,'-6'0'1280,"1"0"-794,5 5-275,0-4 1,0 10 59,0-4 0,0 3-31,0 2 0,0 3-30,0 0 0,0 6-30,0-2 1,4-2-15,-1 2 0,5-3 27,-4 3 1,3-4-63,-3 4 0,4-5-200,-4 1 28,4-2-316,-6-2-398,8 1-76,-9-6 0,5-1 831,-2-5 0,-2 5 0,3 2 0</inkml:trace>
  <inkml:trace contextRef="#ctx0" brushRef="#br0" timeOffset="18">2855 7218 8114,'-6'0'442,"-4"0"93,8 0-190,-3 5 0,5 1-65,0 6 0,4 3 30,0 0 0,0 6-272,-4-2 0,0 6 133,0 2 1,0 1-594,0-2 1,0 0 294,0 4 1,-5-8-891,-3 0 0,2-2 1017,-2-1 0,1 2 0,-5-3 0</inkml:trace>
  <inkml:trace contextRef="#ctx0" brushRef="#br0" timeOffset="19">3381 6670 8208,'-4'-12'-469,"0"1"0,0 3 1228,4 1-24,0 4-388,-5-7 0,3 9 92,-6-3-243,5 3 0,-3 1-25,2 0 28,3 0 1,-4 10-61,5 5 1,0 7 55,0 4 1,0 3-1,0 6 1,0-1-76,0 0 1,1 1-6,3-1 1,-1-4-154,4 1 0,1-6 48,3 2 1,-3-3-94,-1-1 1,1-4 40,3 0 0,-3-5-106,0 1 0,-5-2-25,5-2 0,-4-3-390,3-1-1209,-4-4 792,2 2 980,-5-5 0,0 0 0,0 0 0</inkml:trace>
  <inkml:trace contextRef="#ctx0" brushRef="#br0" timeOffset="20">3095 6704 8451,'0'-11'-8,"0"-5"443,0 1 1,6 1 247,6 7-580,4-4 1,3 6-130,0-2 0,4-2 96,4 5 0,5-4 45,-2 5 0,3-5-173,1 4 0,4-1 22,0 1 0,2 3-86,-2-3 1,-3 2-75,3-2 0,-2 3-342,-2-3 0,-3-1 159,-1 1 0,-4 0 379,0 4 0,3 0 0,1 0 0</inkml:trace>
  <inkml:trace contextRef="#ctx0" brushRef="#br0" timeOffset="21">3689 7081 8640,'5'-11'1437,"1"-1"-1008,6 1 0,-1-1 201,1 1-454,-6-1 1,5 5-108,1-1 0,-1 6 125,4-2 1,-2-1-237,-1 1 0,-1 0 70,0 4 1,0 1-22,-4 3 1,2 3-89,-5 4 1,3 2-155,-3 2 0,0-1-25,-4 5 1,0-1 74,0 1 0,-1 2-58,-3-2 0,-2 3 116,-6 1 0,5-2 4,-1-2 0,0-2 34,-3-6 0,1 1 74,2-1 1,2-3 28,2-1 1,3-3 466,-3 4-8,3-6-277,1 3-40,0-5 0,5 0-34,2 0 0,4 0-193,0 0 1,2 0 142,2 0 1,-1 0-454,5 0 0,-5-1 88,1-3 1,-1 3-69,1-3 0,-2 3-410,2 1 0,-6-4 771,-1 0 0,-1 1 0,5 3 0</inkml:trace>
  <inkml:trace contextRef="#ctx0" brushRef="#br0" timeOffset="22">4169 7287 8089,'-7'7'1292,"3"1"1,3-1-509,1 5-608,0-1 1,0 2 105,0 2 0,0 0-29,0 8 0,-4-3-428,1 7 0,-1-3 198,4-1 0,-1 0-974,-3 0 0,2-5 234,-1-3 717,1-3 0,-3 5 0,-1 1 0</inkml:trace>
  <inkml:trace contextRef="#ctx0" brushRef="#br0" timeOffset="23">4694 6738 8124,'0'-11'-851,"0"-1"1,0 5 1208,0-1-143,0 1 1,0-1 599,0 0-139,0 6 233,0-8-328,0 8-306,0-3 153,0 5-355,0 11 0,0 1 128,0 11 1,0 5-189,0 2 0,0 8-44,0 4 1,4-1-25,0 1 1,1-5-84,-2 1 0,0-4 138,5-4 1,-6-3-151,2-8 1,2 1 123,2-4 1,-3-1-338,-1-4 1,1-3-67,-1 0-474,5-6 903,-8 3 0,4-5 0,-5 0 0</inkml:trace>
  <inkml:trace contextRef="#ctx0" brushRef="#br0" timeOffset="24">4374 6738 8240,'0'-21'395,"0"2"0,9-2 119,2 6-518,14 0 80,-1 9 1,6-5 21,1 4 1,-1-3 95,4-2 1,6 0-154,2-4 0,5 4 136,-2-4 0,11 4-521,-6 0 0,0 6 347,-8 2 0,1-1-475,-5 1 0,-5 0 237,-6 4 0,-4 2-45,-4 2 280,-3-3 0,1 14 0,1-2 0</inkml:trace>
  <inkml:trace contextRef="#ctx0" brushRef="#br0" timeOffset="25">5025 7104 9382,'4'-8'653,"0"1"1,1 3-287,-1-4-201,2 6 0,3-9 76,2 4 0,-2-3-89,6-2 1,-1 2-176,2 2 0,-4-2-253,4 3 272,1 2 0,-3 0-121,5 5 0,-5 0 141,1 0 0,-6 0-112,-1 0 1,-2 1 12,2 3 0,1 2-155,-5 5 172,-1 1 0,-3-1-142,0 1 1,0-1 24,0 1 1,0-5 71,0 1 155,0-1-104,0 5 0,-1-2 131,-3-2 1,3-2-77,-3-2 459,3-3-90,1 9-208,0-4 0,0 2-179,0 0 0,4-5 95,0 5 0,5-5-62,-2 0 1,3 3 43,2-3 1,-1 2 3,1-1 1,0-1-38,3 4 0,-2-3 71,2 4 1,-3-1-58,-5 5 0,2-1-100,-5 1 0,4-1 17,-4 1 1,-1-1-134,-3 0 0,-6 2 285,-5 2 0,-2-2-117,-6 2 1,-1-2 286,-7-2 0,2 1-94,-6-1 1,2-1 67,-2-2 0,0 1-29,4-5 0,-3-1-17,3-3 0,2 0-499,6 0 1,2-3-615,6-1 0,0-5 910,4 1 0,2-7 0,5-3 0</inkml:trace>
  <inkml:trace contextRef="#ctx0" brushRef="#br0" timeOffset="26">6567 6693 8287,'0'-8'-192,"0"0"0,0 5 183,0-5 436,0 5 482,0-7-288,0 9-441,-5-4 0,2 10 98,-4 3 0,4 7-178,-1 4 0,3 4 87,1 3 0,0 4-116,0 4 1,4-4 76,0 1 0,5-2-177,-2 1 0,0 2-46,0-5 0,-3-1-30,4-3 0,-2-4 47,2 0 1,-2-5 55,-2 2-670,-3-4 185,9 0-269,-9-1 0,3-3 756,-8-1 0,-2-4 0,-5 2 0</inkml:trace>
  <inkml:trace contextRef="#ctx0" brushRef="#br0" timeOffset="27">6830 6773 8156,'0'-18'0,"0"-2"281,0 4 135,5 1 1,-3 5 8,6 2 97,-6 3-222,4 5 0,-6 1-63,0 3 0,1 4 0,3 7 0,-3 8-16,3 7 0,-3 0-123,-1 0 1,0 1 17,0 3 1,0-1-252,0-3 0,0 2-58,0-5 0,0 2 138,0-6 0,0 1-67,0-9 0,0 0-9,0-3 79,0-1 36,0-5 1,0-1 594,0-5-695,0-5 0,0-1 103,0-5 1,-1-1-77,-3 1 1,3-1 109,-3 1 0,-1-6 64,1-2 1,-1-2-81,1-2 1,3 1 54,-3 3 0,3-2-55,1 2 0,0-2 5,0 2 64,0 3 0,3 8-43,1 1 0,5 4-10,-1-1 0,2 8 8,1 4 1,6 3-55,2 4 0,0-1 45,4 5 0,-5 0-167,8 4 1,-4 1 95,4 3 0,-1-7-126,-3 3 0,-3-2-15,0 1 0,-1-4 125,1-3 0,-2-3 224,-6-5 0,1 2-16,-1-5 666,0 0-574,1-4 1,-5 0 453,1 0 0,-5-5-230,0-3 0,-1-2 57,-2-1 0,0-6-152,0-2 0,-4-2-120,0-2 1,-5 0-250,2 0 0,0-4 82,0 1 0,4-6-711,-1 2 0,3 0 383,1 0 0,0 6-2039,0 1 317,0 0-248,0 10 853,0-3 1370,0 15 0,0 2 0</inkml:trace>
  <inkml:trace contextRef="#ctx0" brushRef="#br0" timeOffset="28">7435 6727 9909,'-6'11'501,"1"1"1,5 4-418,0 3 1,0 3 100,0 1 0,0 1-41,0 2 0,3 0 56,1 4 1,4-3-265,-4 3 1,-1-4 61,-3 0 1,4-1-168,0-3 0,4-4-40,-5-3 0,1-2-343,-4-2-917,5 1 719,-3-1-715,3-4 1465,-5-2 0,0-5 0,0 0 0</inkml:trace>
  <inkml:trace contextRef="#ctx0" brushRef="#br0" timeOffset="29">7298 6795 8104,'0'-11'0,"5"-4"627,3 0 0,7 1-198,4 6 0,2-1-327,2 5 1,-4-1 38,0 1 1,0 3 117,4-3 0,5 4-101,3 4 0,0 2-150,0 6 0,1 4-85,-6 3 1,1 3-198,-4 1 1,-2 3-93,-2 1 0,-4 4 169,-7-5 0,1 1-13,-5-4 1,0 3 124,-4 1 0,0-2 93,0-6 0,-3 3-122,-5-3 1,0 3 148,-11 0 1,-4-3-68,-4 1 1,-3-7 157,3 3 0,-5-4-153,2 0 1,-2-2 25,2-2 0,-2 0-613,5-4 1,1 0 613,3-4 0,0 5 0,0 2 0</inkml:trace>
  <inkml:trace contextRef="#ctx0" brushRef="#br0" timeOffset="30">8006 6704 6626,'-6'-5'123,"1"4"0,3-6 231,-1 4 23,1 1 60,-3-3-60,5 5 0,0 1-142,0 3 0,0 4 94,0 7 0,0-1-193,0 5 1,0 0 13,0 4 1,1 4-76,3-1 0,-1 5 50,4-5 0,-3 6-193,4-1 0,-6-2 102,2 1 0,1-4-143,-1 0 1,0-5 98,-4-2 0,0-5 159,0 1 424,0-3-383,0 0 67,0-1-75,0-4 3,0-2-25,0-5 1,5 0-247,3 0 1,3-2 36,4-1 80,-2 1 0,8-3-81,-1 5 0,1-4 83,2 1 0,0-1-51,0 4 1,3 0 41,1 0 0,-2-4-233,-6 0 0,3 0 61,-3 4 1,-1-1-313,1-3 1,-5 3-103,1-3 0,-6-1-867,-2 1 1429,-4 1 0,2-2 0,-5-2 0</inkml:trace>
  <inkml:trace contextRef="#ctx0" brushRef="#br0" timeOffset="31">7995 6978 8059,'3'-7'-183,"1"-1"0,6 2 269,2-2 1,0-1 336,8 5 0,-3-3-141,2 3 0,3-4-131,-3 4 0,2-1-204,2 2 0,0 1 131,0-2 1,-4 3-481,0 1 0,-4 0 218,4 0 1,-8 0 183,0 0 0,-2 0 0,2 0 0</inkml:trace>
  <inkml:trace contextRef="#ctx0" brushRef="#br0" timeOffset="32">7983 6727 8304,'12'-6'-243,"0"-5"162,4 4 81,1 2 0,7-4 0,3 5 0,2 0 349,5 4-159,-4 0 1,6 0-53,-1 0 1,2-4-61,-3 1 1,-1-1-220,-3 4 1,2 0 133,-5 0 1,-1 0-202,-3 0 0,-5 0 86,-3 0 0,-2 0-92,-2 0 0,-3 1 31,-1 3 1,-3-3 6,4 3 0,-4 1 177,3-1 0,0 1-209,0-1 437,3-3 1,-3 9-101,4-2 0,-4-2 146,-4 2 0,2 1-52,-1 6 0,0 3 71,-4 4 1,0 5-31,0 0 0,0 3-119,0-3 0,0 7-60,0-3 0,0 3 50,0-8 1,0 5-126,0-4 1,0-2 102,0-6 0,0 1 223,0-5-238,0 6 0,4-9 57,0 4 1,-1-7-150,-3-2-308,0-4-448,0 2-1387,0-5 2137,0-5 0,-5-2 0,-1-4 0</inkml:trace>
  <inkml:trace contextRef="#ctx0" brushRef="#br0" timeOffset="33">8486 6807 8133,'11'-18'163,"4"-2"113,1 5 1,0-4-107,-1 3 1,3-3 68,5 4 1,4 0-118,-1 3 1,5 5 132,-5-1 0,2 4-235,-1-3 1,1 4 102,2-1 0,2 4-238,-5 4 0,-1 3-18,-3 4 1,0 2-2,0 2 1,-7 1-52,-4 3 1,-2 2 141,-6-6 0,-1 4 11,-3-4 1,-2 4 26,-6-4 0,-4 2 17,-11-2 0,-5-1-14,-3 5 0,0-5-152,0 1 0,-2 1-196,3-5 1,2 3 133,1-6 0,4-3-784,4-2 1000,3-1 0,10-2 0,0 0 0</inkml:trace>
  <inkml:trace contextRef="#ctx0" brushRef="#br0" timeOffset="34">9125 6727 8096,'0'-12'214,"0"1"1,0 0 957,0-1-875,5 6 71,-3 1-164,3 5 1,-5 6 60,0 6 1,0 2-49,0 8 1,0 0-207,0 8 1,0 1 172,0 3 0,0 2-313,0 2 1,0-3 41,0 3 0,0-6 21,0-2 0,-2-4 39,-1 1 0,1-5-78,-1-3 0,1-2 53,2-6 0,2-1 102,1-2 0,4-3 90,4-5 1,1 0-126,-1 0 1,4-1 22,0-3 0,4-1-7,-3-3 0,3-1 160,-4 6 0,5-5-85,-1 4 1,-1-3-192,1 3 1,-1-4 93,1 4 0,1 1-148,-5 3 1,4-4-249,-3 0 1,-1 0 158,-4 4 0,-1-1-1076,-2-3 458,2 3-611,-8-4 1457,3 5 0,-10-5 0,-2-2 0</inkml:trace>
  <inkml:trace contextRef="#ctx0" brushRef="#br0" timeOffset="35">9011 7001 7957,'0'-6'0,"1"-5"175,3 4 0,8-2 278,7 1 1,2-1-2,2 6-588,5-6 1,-3 4 120,6-3 90,-1 3-212,4 0 499,1 4-260,-6-4-157,4 5 0,-9-4-283,3 0 0,-7 0 34,-1 4 1,-9 0 127,2 0 176,-9-5 0,2 4 0,-5-4 0</inkml:trace>
  <inkml:trace contextRef="#ctx0" brushRef="#br0" timeOffset="36">9068 6681 8121,'17'-5'249,"-5"-6"0,11-2 391,0-2 0,9 3-320,6 5 0,4-3-152,-4 2 0,0 3-104,-4 1 1,0 2-203,1-2 0,-5 2 193,1-1-55,-6 1 0,-2 7 0,-7 2 0</inkml:trace>
  <inkml:trace contextRef="#ctx0" brushRef="#br0" timeOffset="37">9811 6727 8166,'0'-12'-1418,"0"1"1464,0 5 363,0-4 0,0 3-4,0-4 0,-2 3 110,-2 1-79,3 4 1,-4-3 107,5 2-8,0 3-290,0 6 1,0 7-1,0 11 0,0 1-122,0 3 1,0 2 152,0 5 0,0-1-249,0-2 1,0 2 0,1-5-127,3 2 1,-3 1 90,3-8 1,-2 4-70,-2-8 0,3 4 38,1-7 0,0-1 12,-4-4 0,4-3 77,0-1-134,-1-4 45,-3 2 83,0-5-237,0-5 0,-1 2 131,-3-4 0,3-1-73,-3-3 1,-1-4 56,1-1 1,1-3 73,3 4 0,-4-9-33,0 1 1,0-2 11,4 2 0,0 0 8,0 0 0,0 0-18,0 1 0,0 4 134,0 3 1,0 6-9,0 1 17,5 5 0,2-2-96,4 5 0,0 5-106,1 3 0,0 7 166,4 4 0,0 4 5,3 4 1,5-3-213,-5 3 1,9 1 145,-5-2 1,3 1-165,-4-4 0,0-2 142,-3-2 1,3 2 107,-3-6 1,-2-1-119,2-7 1,-3 2 218,3-5 0,-5 0-88,1-4 1,-2 0 44,-2 0 1,0 0 130,1 0 37,-6-5 0,3-3-21,-5-7 0,0 2-97,-4-2 0,0-3-97,0-1 0,-5 1 61,-3-1 1,2 0-236,-2-3 0,0-5-107,-3 0 1,3-1-118,1 2 1,3 0-410,-4-4 0,6 4 333,-2 0 1,3 2-712,1 1 321,0 5-703,0 2 963,0 9 1,5 3 494,2 8 0,-2 8 0,1 5 0</inkml:trace>
  <inkml:trace contextRef="#ctx0" brushRef="#br0" timeOffset="38">10427 6715 8129,'0'-11'0,"0"3"424,0 1 0,5-1-8,3-3 0,2 4-425,2 4 457,-6 1-217,4 2 0,-9 7 118,3 4 0,-3 3-80,-1 9 0,0-1-142,0 8 1,0-2 100,0 6 0,0-2-222,0 6 1,0-3 102,0 0 0,0-5-66,0 1 1,0-6-232,0 2 1,0-4 119,0-4 1,4-3-413,0-5 0,1 0 6,-1-4-1466,2-2 1403,6-5 0,-5-1-182,1-3 1,-6 2 718,2-6 0,-3-5 0,-1-4 0</inkml:trace>
  <inkml:trace contextRef="#ctx0" brushRef="#br0" timeOffset="39">10313 6715 8076,'11'-11'-238,"2"3"198,2 1 0,8 3 500,8-4 0,2 6-84,1-2 0,0 3-86,0 1 0,5 0-86,-1 0 0,3 1 5,-2 3 1,-1 3-68,-4 9 0,-5-2-7,-2 5 1,-8 1-66,-4 7 0,-4-2-178,-3 5 0,-3-3-12,-5 4 0,-9-1 143,-2 4 1,-8 1-269,0-1 0,-7-1 97,0-3 1,-10 2-320,2-5 1,1-1 155,2-3 1,6-1 13,-2-3 1,5-3-694,3-4 990,-3-6 0,9-1 0,-3-5 0</inkml:trace>
  <inkml:trace contextRef="#ctx0" brushRef="#br0" timeOffset="40">10975 6807 8275,'0'-8'-315,"0"1"341,0-1 1,4-3 76,0-1 1,0 5 494,-4-1-45,5 0 190,-4-3-203,9-1-190,-8 6-80,3 1 0,-5 6-227,0 3 0,-4 8 53,0 7 0,-4 7-21,5 5 0,-1 0-50,4 0 0,0 6-143,0-3 0,0-1-36,0-3 1,0-3 81,0 3 0,4-5-60,-1-3 1,6 0 82,-1-7 1,-2 0 71,2-3 1,0-2-42,3-2 1,0-3 236,1-5 0,-1 0-104,1 0 1,0 0-52,4 0 1,3-4-41,7 0 1,0-5-1,4 2 1,-5-4-231,2 0 1,-3 1 95,-1 2 1,-5-1-340,-3 6 1,-2-2-126,-2 1-292,-4 2 0,-4-3 866,-6 5 0,-9-5 0,-6-1 0</inkml:trace>
  <inkml:trace contextRef="#ctx0" brushRef="#br0" timeOffset="41">10975 7001 8118,'6'-6'213,"0"-3"72,5 5 0,2-5-3,2 1 1,3 3 66,5 2 1,1-3-74,3 3 0,-2-6-96,5 1 1,-3 2-87,4-2 1,-7 4-116,-2-3 1,0 4-328,-7-1 1,0-1 300,-3 2 47,-6-1 0,-1 4 0,-5 0 0</inkml:trace>
  <inkml:trace contextRef="#ctx0" brushRef="#br0" timeOffset="42">10918 6750 8405,'5'-17'-108,"2"5"-57,4-4 0,7 4 352,5 0 1,2 1 346,9-1 0,-2 2 131,6 3-504,3-4 0,-4 9-39,5-6 1,-4 6-128,3-2 1,-5-1 5,-2 1 1,-5 0 84,-6 4 0,-1 0 9,-3 0 36,2 0 1,-9 5-179,-1 3 0,-4 2 111,-7 2 1,0 4-49,0 3 0,0 4 11,0 4 1,0 2 0,0 5 1,0 2-170,0 2 1,0-3 107,0 3 0,0 2-221,0-2 0,3-4 76,1-4 0,1-8 56,-1 1 0,-1-4-31,4 0 294,-4-3 495,7-4-305,-9-1 107,4-5-357,-5 0 0,-3-15-35,-1-3 0,-1-2-73,1 3 0,1-2 109,-4-2 1,3 1-144,-4-5 1,4 0 100,-3-4 1,4 0-36,0 0 1,-3 1 55,3-1 0,-1 0-41,4 0 0,0 0 45,0 0 0,0 9 60,0 3-229,0 2 1,5 3 140,3 2 1,2 12-68,1 3 1,4 9 25,1 3 0,4 0 12,-1 4 0,2 1-33,2-2 0,0 6 21,0-2 1,4-3-134,-1-4 0,0-2 121,-7-5 0,2-2 254,-2-7 0,2 2-91,-2-5 1,-3 0 78,-4-4 1,-1 0 142,0 0 1,-3-2-110,0-1 1,-6 0 156,2-5 0,-2 0-79,2-8 0,-2 2-132,1-5 0,-1 0 48,-2-3 0,-4-1-494,0 0 1,-5-1 197,2-3 1,0 2-244,0-6 1,3 5-110,-4-5 0,6 4-326,-2-3 1,3 8-303,1 0 0,-4 6-247,0 1-540,0 8 698,4 1 1111,0 17 0,0-4 0,0 10 0</inkml:trace>
  <inkml:trace contextRef="#ctx0" brushRef="#br0" timeOffset="43">12152 6795 8100,'0'-11'0,"0"0"514,0-1 1,5 6 362,2 2-738,4-2 1,-1 6 111,-3 0 1,-2 2-56,-5 10 0,4-2 70,0 9 1,1 1-19,-1 7 0,-3 1-124,3 2 1,-3 3-139,-1-2 0,0-2-47,0 1 1,2-4 93,1 0 0,-1-5-219,1-2 0,-1-5 21,-2 1-914,0-3 437,0 0-992,0-6 704,0-1 1,-2-6 929,-1-3 0,1-2 0,-3-6 0</inkml:trace>
  <inkml:trace contextRef="#ctx0" brushRef="#br0" timeOffset="44">11889 6773 8100,'12'-12'0,"0"6"517,3 2 0,12-1-95,7 1 1,10 0 108,1 4 0,5 0-291,3 0 0,3 0 239,-3 0 1,2 2-497,-2 1 0,-2-1 102,-6 1 1,-4 3-905,-3-3 819,-7 6 0,2-2 0,-4 4 0</inkml:trace>
  <inkml:trace contextRef="#ctx0" brushRef="#br1" timeOffset="45">13602 6464 8093,'0'-11'0,"0"3"-51,0 1 1,-1 3-71,-3-4 154,3 6 105,-4-3 0,5 6 29,0 3 0,0 2 16,0 5 0,0 6-60,0 2 0,0 4-19,0 3 0,0 5 56,0 7 1,1-3-2,3 4 1,-3 0-48,3-1-10,-3 0 1,1-4-3,1 1 1,-1-2 26,1-3 0,0 2-166,1-6 0,-2 1 112,6-4 0,-6 0 27,2 0 1,-1-6-14,1-1 0,-3-4 387,3 0-144,-3-1-64,-1-5 68,0-1-77,0-5-51,-5 0-401,4-5 205,-4-1 1,5-2-117,0 1 1,0 3 37,0-4-14,0 6 1,1-3-108,3 5 0,2-1 106,5-3 1,1 2-92,-1-1 0,2 1 66,2 2 1,3 0-15,5 0 1,0 0 44,-1 0 1,6-3 136,3-1 1,2-1-82,1 1 1,-1 3 104,-3-3 0,-2-1-70,-5 1 1,0-4-37,0 4 1,-5 1-36,-3 3 1,-4-2 58,-3-1-434,2 1 278,-9-3 1,3 5-434,-8 0 0,-2 0-70,-5 0 0,-1 0 657,1 0 0,-1 0 0,1 0 0</inkml:trace>
  <inkml:trace contextRef="#ctx0" brushRef="#br1" timeOffset="46">13579 6864 8066,'0'-11'893,"5"3"-510,3 0 1,2 6-106,2-2 1,0 1 75,4 0 1,1 1-108,6-1 1,0 1-51,0 2 1,5 0 50,2 0 0,3-1-214,2-3 1,-2 3-123,-3-3 0,0-1-140,-7 1 1,1-1-361,-8 1 1,-1 3 49,-4-3-258,1-2 520,-6 5 1,-1-6-1048,-5 3 1323,0 3 0,-5-9 0,-1 4 0</inkml:trace>
  <inkml:trace contextRef="#ctx0" brushRef="#br1" timeOffset="47">13591 6498 8080,'0'-17'57,"1"0"99,3 6 0,2 1 80,6 2 0,-1-1 160,1 5 1,0-3-86,3 3 0,4-4 124,8 4 0,-2-3-242,6 3-68,-1-5 1,5 7-453,-1-6 1,-4 5 249,1 0 0,-6 1-1680,2 2 1757,-3 0 0,4 5 0,1 2 0</inkml:trace>
  <inkml:trace contextRef="#ctx0" brushRef="#br1" timeOffset="48">14276 6704 8125,'0'-6'81,"0"-4"0,0 7 440,0-5 42,0 6 61,0-3-424,0 15 0,0-2 0,0 7 0,4-1-42,0 1 13,5 3 0,-2 5-27,8-1 1,-1 1 87,5 0 0,0 0-219,4 0 0,0-2 103,0-2 0,-1 3-244,-3-3 0,1-3 61,-5 0 1,2-4-99,-2 0 1,-6-1-34,2 1 0,-3-1-23,-1 1 1,-2-5-243,-5 1 1,0-4-85,0 3-314,0-4 314,0 7 547,-5-9 0,-1 9 0,-5-3 0</inkml:trace>
  <inkml:trace contextRef="#ctx0" brushRef="#br1" timeOffset="49">14619 6715 8145,'0'-17'230,"0"1"132,0-1 150,0 4-1,0-3 134,0 4-464,0 6 0,0 2-257,0 8 0,0 3 93,0 9 0,-9 6-39,-3 9 0,-3 2 85,0 1 1,-3 5-266,-5 3 0,-3 3-68,-1 0 0,0-4 111,5-3 1,-1-2-13,0-2 1,0-5-58,0-2 0,5-7 198,3-1 0,3-5 7,0 1 0,2-6-408,2-1 273,3-6 158,0 8 0,4-8 0,-4 3 0</inkml:trace>
  <inkml:trace contextRef="#ctx0" brushRef="#br1" timeOffset="50">14790 6807 8208,'0'-12'217,"0"-4"1,1 4-186,3 1 22,-3 5 1,4 7 575,-5 3-417,0-3 1,2 14 254,2 1 0,-3 5-142,3 6 0,-3-1 6,-1 9 0,0-2-112,0 9 1,0-4-236,0 3 0,0-2 148,0 2 0,1-4-391,3 1 0,-3-2 105,3-2 0,-3-3-79,-1-1 0,4-5-129,0 2 1,0-3 134,-4-1 1,1-1-14,3-3 1,-3-3 57,3-4 0,-3-1 218,-1 0 0,-1 0-153,-3-4-134,3 3 0,-6-8-209,4 1-206,1-1-314,-3-2 979,5 0 0,-5-5 0,-1-2 0</inkml:trace>
  <inkml:trace contextRef="#ctx0" brushRef="#br1" timeOffset="51">14733 6875 8075,'6'-21'129,"-2"2"0,0-3 315,3 3 1,2 3-376,10 0 1,-3 5 76,3 3 0,0 0 218,4 4 1,1-4-85,2 4 0,2 0-190,3 4 1,2 0 67,-3 0 0,2 2-267,-2 2 0,-2 2-228,-5 5 0,-1 5 223,-3-1 1,-8 5-15,-7-1 1,-3 3 78,-1 1 1,-6-1-197,-6 1 1,-5 0 30,-10 0 1,-2 0-68,-5 0 1,-1-2 104,1-2 1,0 1 206,-1-4 1,2-2-128,3-7 1,2 2-128,5-5 1,6 0-313,1-4 248,9 0 287,2-5 0,10-2 0,1-4 0</inkml:trace>
  <inkml:trace contextRef="#ctx0" brushRef="#br1" timeOffset="52">15258 6795 8220,'0'-6'986,"0"2"-848,0 8 0,0 2 104,0 6 0,0 1-83,0 2 1,0 3 135,0 4 0,0 5-214,0 0 0,2 1-14,1-2 1,0-2-46,5 3 0,-1-8-282,5-4 1,0-2-19,3-2 0,-1-4 176,5-3 0,0-3 35,4-1 0,4-7-1,0-4 0,3-2-38,-3-6 1,-1 2 68,-3-3 0,0-1 64,0 2 0,-5-4 196,-3-4 0,-4 5 355,-3-1 0,-3-4-142,-5 4-266,0-2 0,-10 2-236,-5 0 1,-7 2 112,-5 2 1,-8 0-291,-11 7 1,-1 3 8,-6 9 0,3 5-157,-3 3 0,11 7 187,4 4 0,9 3 204,10 1 0,4 3 0,7 1 0,3 0 0</inkml:trace>
  <inkml:trace contextRef="#ctx0" brushRef="#br1" timeOffset="53">15806 6727 8122,'0'-12'-312,"0"1"1,-1 3 1826,-3 1-515,3 4-281,-4-2-647,5 5 0,0 1 157,0 3 1,1 4-30,3 7 0,-1 3-49,4 5 1,-4 0-160,1-1 1,-3 5-14,-1 0 1,0-1-157,0-3 1,0-4-240,0 0 286,0-5 0,1 3-198,3-6 335,-3 1 130,4-1-189,-5-5 436,5-1-101,-3-5-137,3-5 1,-5-1-61,0-5 0,1-1-145,3 1 0,-2-2-72,6-2 1,-4 1 112,3-5 1,1 0-155,3-4 0,5 0 95,-1 0 1,4-1-77,-4-3 0,4 5 84,-4-1 0,6 1-7,-2 7 1,-3 4 66,-1 3 1,2 4 21,-2-3 71,0 4 1,-3 3-122,-1 8 0,-3 2 105,-1 1 0,-4 6-75,1 2 1,1 6-15,-1 2 1,0 3 29,-4-3 1,0 3-224,0-3 1,0 0 81,0-5 1,0 0 49,0-3 1,3-2 116,1-6 0,1-1-105,-1-2 0,1-2 335,3-2-243,2-3 1,-4 4 117,6-5 0,-5-1-73,1-3 0,-2 2-6,2-6 0,2 2-39,-2-2 0,-2-2-9,2 2 1,-2-2-61,1-1 1,4-2 78,-4-2 0,2 6-34,-1-2 1,1 2 22,-6-3 74,6 6 0,-6 0-64,4 2-24,-4 2 1,3-3 24,-2 5 1,-1 2-173,4 1 1,1 0-45,3 5 1,2-6 121,2 2 1,2-3-64,2-1 0,2 0 69,-2 0 1,-1 0 42,1 0 0,-1-1-47,1-3 0,1 2 204,-4-6 0,-1 0 2,-4-3 0,1 0 19,-1-1 1,-3 1 88,-1-1 0,-4 1-41,1-1 1,-3-3-119,-1 0 1,-6 0 27,-6 3 0,-1 1-121,-6-1 0,0 2 104,-3 3 0,-6 2-221,-3 5 1,-2 2 50,-1 6 0,0 1-15,-1 10 1,6 1 12,3 7 0,3-2 55,4 5 1,2 0-18,6 0 1,4 2 11,4-6 1,3 5 138,3-4 1,5-5-79,7-3 1,3-6 324,5-1 1,3-2-91,1-6 1,5-1 9,-2-3 1,0-1-259,0-3 1,-3-1 66,3-2 0,-5-4-1159,2 4 0,-3-2 1060,-1 1 0,-5-2 0,-2 4 0</inkml:trace>
  <inkml:trace contextRef="#ctx0" brushRef="#br1" timeOffset="54">16777 6784 8150,'0'-11'-742,"0"-1"981,0 1-57,0 4 210,0-3 1,0 8 217,0-6 66,0 6-431,0-4 1,0 8-23,0 2 0,0 2-8,0 5 1,0 2-94,0 2 0,4-1-41,0 5 1,3-4-146,-3 4 0,4-1-42,-4 1 0,3 2 78,-3-6 0,4 1-219,-4 0 177,4-4 1,-5 5-79,5-6 131,-6-5 35,3 5 100,-5-10 72,0 4 0,0-6-212,0-3 0,0 1 56,0-4 1,0-1-164,0-3 0,1-1 110,3 1 1,3-4-113,4-1 0,0-4 76,1 1 0,3-4-68,0-3 1,2 0 20,-2-4 1,-1 4 21,5 0 1,-5 3 210,1 4 0,2 4-109,-2 7 0,0 3 113,-3 5 0,-2 1-78,-3 3 1,4 4 17,-4 7 1,-2 6-41,-1 6 0,-3 7-11,-1-3 0,0 8 34,0-5 0,0 7-194,0-3 0,0 0-248,0-4 0,0-4 169,0-4 0,4-3-34,0-4 0,4-2 87,-5-6 0,5-3-67,-4-1 0,1-4-68,-1 1 297,-3-3 0,9-1 0,-4 0 0</inkml:trace>
  <inkml:trace contextRef="#ctx0" brushRef="#br1" timeOffset="55">17440 6293 8154,'-7'-29'169,"2"1"1,5 10-43,0 3 54,0 7 1,2-1 4,1 5 0,-1 2-82,1 6 1,-1 7 171,-2 8 0,0 5 16,0 7 0,-4 4-91,0 11 1,0 5-327,4 2 0,0 3-241,0 1 1,2-5 292,1-2 1,0-5-97,4-3 1,0-3 110,0-4 0,4-7-165,-4-6 1,-2 1 104,-1-4 1,1-2 109,-1-2 1,0-2-202,-4-2 0,0 1-232,0-1 1,-2-1-499,-1-2 881,1 2-268,-8-9 326,9 9 0,-9-8 0,4 3 0</inkml:trace>
  <inkml:trace contextRef="#ctx0" brushRef="#br1" timeOffset="56">17348 6818 8047,'0'-11'0,"4"3"0,0 1 0,5-1 133,-2-3 0,4 4-76,0 3 1,2-1 106,2 2 0,-1-1-60,5 4 0,0 0-45,4 0 0,5 0-231,2 0 0,3 0 135,1 0 1,-3 0-95,-1 0 1,-4 0 88,0 0 0,-5 0-21,-2 0 1,-5 0 20,1 0 0,-2-4 81,-2 0 0,-3 0 319,-1 4-131,-4-5 330,2 4-111,-5-9-400,0 9 158,0-5-93,0 17 1,0-2 20,0 10 0,0 0 45,0 3 1,-4 1-108,0 0 0,0 0-1,4 0 1,0-4-116,0 0 1,0-4 129,0 4 1,0-5-130,0 1 0,0-6 101,0-1-227,0-1 1,2 1-84,1 0-1524,-1-6 1778,3 3 0,0-10 0,1-1 0</inkml:trace>
  <inkml:trace contextRef="#ctx0" brushRef="#br1" timeOffset="57">17782 6441 8051,'-5'-22'336,"4"-1"119,-3 0 0,4 6-358,4 6-576,2 0 351,6 9 0,-1 2-115,1 8 1,-1 6 242,0 1 0,6 5 0,1-2 0</inkml:trace>
  <inkml:trace contextRef="#ctx0" brushRef="#br1" timeOffset="58">18376 6750 8013,'0'-8'-904,"0"1"1069,0-1 1,-1-4-2,-3 1 1,2 3 193,-6 1 0,0 0-106,-3 0 0,-2-2-17,-2 5 1,1-3-36,-5 3 1,0 0-30,-4 4 0,0 1-168,0 3 0,-3 4 110,-1 7 0,4-1-95,4 5 0,1-1 99,-1 1 0,3 2-246,5-2 0,0 3 45,4 1 1,2-4-50,5 0 1,1-4 31,3 4 0,3-5-20,9 1 0,0-2 111,3-2 0,1-3-3,-4 0 0,4-6 46,-1 2 0,1-3-45,-1-1 1,3-1 129,-3-3 0,3-1-109,0-3 0,-3-3 14,0 0 1,-5-1 2,2-3 1,-4 2 57,0 2 1,-2-1-71,-2 1 0,-2 1 39,-2 2-118,-3-2 107,4 4-154,-5-1 1,0 4 122,0 6 0,0 5-48,0 7 1,0-1 79,0 5 1,-4-4-1,0 4 0,1 0-141,3 4 1,1-4 92,3 0 0,2-5-216,5 2 1,1-4 123,-1 0 1,2-2-15,2-3 1,-1-1 53,5-6 1,-5 0-817,1 0 873,3 0 0,-5 0 0,3 0 0</inkml:trace>
  <inkml:trace contextRef="#ctx0" brushRef="#br1" timeOffset="59">18753 6259 8054,'0'-12'109,"0"1"0,0-1 214,0 6 0,0 2-56,0 8 1,0 4 114,0 7 1,0 3-61,0 4 1,0 8-52,0 4 0,0 1-46,0 7 0,0 0-225,0 4 0,0 0-122,0-1 0,0 1 137,0 0 1,4-2-173,0-2 1,1-4 67,-1-8 0,-2 2 14,6-5 1,-6-4-30,2-4 1,1-5 259,-1 1 0,1-2-171,-1-2 3,-3 0 0,4-3 131,-5 0-523,0-6-1427,0 3 1831,0-5 0,0 5 0,0 2 0</inkml:trace>
  <inkml:trace contextRef="#ctx0" brushRef="#br1" timeOffset="60">19347 6122 8110,'0'-12'-372,"0"1"359,0 4 325,0-3-52,0 9 0,-1-4-85,-3 5 1,1 1 0,-4 3 0,-1 2 10,-3 6 1,-2 6 27,-2 4 0,-2 2-79,-2 7 0,-2 1 55,2 6 0,1-1-102,-1 4 0,5 0 89,-1 1 1,3 1-120,5-5 0,2 1 92,5-1 1,0-2-112,0 2 0,0-2 94,0-2 1,0 0-215,0 0 1,0 3 52,0-3 1,1 2-23,3-9 0,-2 4-66,6 0 1,-2-2 133,2 1 1,2-4-138,-3 1 0,7-3 73,2-2 0,3-3-99,-4 1 0,5-7 107,-1 3 0,-1-5-8,1-3 1,-5 1-34,1-6 1,2 1-229,-2-4-752,0 0 718,-3 0 1,-5 0 340,1 0 0,-6 0 0,3 0 0</inkml:trace>
  <inkml:trace contextRef="#ctx0" brushRef="#br1" timeOffset="61">19530 6281 8130,'0'-7'607,"0"-1"-67,0 6-508,0-8 0,3 10 83,1 0 0,4 8 58,-4 8 0,5 5 67,-2 2 0,3 5-112,2 6 0,-1 1 134,1-1 1,0 0-33,4 0 1,1 1-190,6-1 1,-1 0 27,-3 0 1,1-4 18,-5-4 0,2 2 72,-2-1 0,-2-2-242,2-6 1,-2 3 49,-2-3 1,-1-1-82,-2 1 1,2-5 54,-2 1 1,-3-3-131,-2 0-64,4-1 139,-6 1-316,4-1 202,-5-5-270,0 0-686,0-6 858,-5-6 1,3 0 7,-6-5 1,4 3 239,-4 0 0,2 1-142,-1-5 1,-4 1 330,4 0 1,-3-1-101,-2 1 1,5 1 351,-1 2 0,0-1 34,-3 5 87,0-5 1,-1 8-168,1-3 1,3 3-5,0 1 1,1 0-203,-5 0 0,1 5 63,0 3 1,-2 3-127,-2 4 1,-3-1 100,-5 5 0,4-5-229,0 2 0,1-4 36,-1 0 0,1-1-102,3 1 0,4-1-115,-1 0 0,1-4-419,3-3 126,3 2 0,0-4-182,5 6 98,0-5 637,5 2 0,7-10 0,5-2 0</inkml:trace>
  <inkml:trace contextRef="#ctx0" brushRef="#br1" timeOffset="62">19872 6122 8067,'-7'-12'-113,"-1"1"0,6-1 37,-2 1 447,2 5 256,2-5 539,0 10-715,6-4 1,0 10-152,5 3 1,2 3 12,2 4 1,-1 3-66,5 5 0,0 1-28,4 3 1,4-2 12,-1 6 0,1-1-28,-4 4 1,1 1-6,3-1 0,-3 0-125,2 0 1,-3 2-91,-4 2 1,2-2 63,-6 2 1,0-3-141,-4-1 1,0 1-1,-4-1-17,-3 0 0,-3 0-161,-1 1 0,-1-2 139,-3-3 0,-2 3-77,-6-2 0,0-2-118,-3 1 247,-3-4 1,-4 5-209,3-4 0,-2-4 104,2-4 1,-3-1 36,-1 1 0,5-3 7,3-4 0,2-5 275,2 1-211,5-6-527,-4 3 118,8-5-122,-3 0-878,5 0 1483,5-5 0,-3-1 0,3-5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5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25172 2193 8050,'-7'-5'0,"2"3"0,5-3 0,0 5 0,0 5 0,0-3 0,0 4 0,0-2 0,0-3 0,0 9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85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7595 16172 7856,'0'-6'176,"0"-5"64,0 10 189,0-4 112,0 5 1,0 5-372,0 3 1,0 3-12,0 4 1,-1 3 6,-3 5 0,-1 5 2,-3 2 1,-2 5 47,2 3 0,-3 4-28,-4 7 1,1 4-382,-5 8 0,3-2 366,-3 2 0,5-8-309,-1-4 1,4-5 49,3-3 0,-2-4-60,2 1 1,2-2-2,-2-2 1,5-1 122,-5-2 1,4 0-16,-3-4 1,3-4 0,-4-4 0,6-5 174,-2 1 0,1-2-308,0-2-195,1-5-124,-3 0-340,5-6 486,0 0 1,0-9 344,0-3 0,0-7 0,0 1 0</inkml:trace>
  <inkml:trace contextRef="#ctx0" brushRef="#br0" timeOffset="1">7538 16263 7909,'0'-7'-93,"0"-1"-186,0 0 866,5-3 152,1 5 0,2 1 408,-1 5-325,-4 0-400,7 0 1,-4 5-108,6 2 1,-2 9 18,-2 3 1,2 2-109,-3 2 0,5 5-14,3 2 1,-2 3 44,2 2 0,-1 3-26,1 0 1,-2 9-158,2-2 1,-2 4 108,-2-4 1,1 1-351,-1 0 0,0-4 69,1-1 0,3 0-51,0 1 0,4-4 196,-3-8 1,3 2 112,-4-5 0,4-1 8,-4-3 0,0-1-117,-3-3 0,-1 1 32,1-5 0,-2 1 32,-3-5 1,2 1-121,-5-1 1,0-3-88,-4-1 1,1-4-454,3 0-156,-3-1-561,4-2 516,-5 0 0,-4-2 270,1-1 1,-2-4-1483,1-4 1958,-3 0 0,-4-6 0,0-1 0</inkml:trace>
  <inkml:trace contextRef="#ctx0" brushRef="#br0" timeOffset="2">7481 15932 7963,'-7'-8'198,"4"1"-36,1 4 1,2-3 49,0 2-25,0 3 1,0-3-50,0 8 1,0 2 27,0 6 1,-1-1-89,-3 1 0,-1 3-1,-3 0 1,-2 4-145,3-4 0,0 4 95,0-3 1,0 0-105,0-1 0,-2-6 87,5 3-275,-5-4-169,8-1-291,-9-2-6,9-5 274,-5 0 0,12-7 120,1-4 0,-1-2 336,2-6 0,4 4 0,3-4 0,-4 4 0,-3-4 0,-1 4 0,5-4 0,-5 1 0,1-1 0,-4-2 0,3 6 0,-4-4 65,1 4 1,-3 0 219,-1 3 0,0 1 749,0-1-339,0 1 269,-5 0-204,4 4 75,-9-3-269,8 9-339,-3 1 0,7 6-54,1 6 0,4-1 14,4 0 0,1 5-49,-1-1 0,5 5 85,3-1 1,3-1-173,1 1 1,0 0 20,0 4 0,-2-1-105,-2-3 0,3 1-8,-3-5 0,-1 0-34,1-3 1,-5-1-40,1 1 0,0-5 78,-4 1 1,0-4-1819,-8 3 985,-1-4 869,3 7 0,-15-9 0,-3 4 0</inkml:trace>
  <inkml:trace contextRef="#ctx0" brushRef="#br0" timeOffset="3">8394 16446 7927,'5'-6'525,"2"-3"-320,4 5 1,1-4-78,-1 5 0,4-1 69,0 4 0,1 0 161,-5 0 0,4 0-109,1 0 1,4 0-62,-1 0 0,2 0-49,2 0 1,0 0 46,0 0 0,4 0-254,-1 0 1,1-4-79,-4 0 1,-4 0-154,0 4 1,-1-1-2,1-3 1,-7 3-216,-4-3 1,-4 3-1213,3 1 1727,-4 0 0,-8 0 0,-8 0 0</inkml:trace>
  <inkml:trace contextRef="#ctx0" brushRef="#br0" timeOffset="4">8429 16663 7863,'5'6'0,"-3"-1"429,6-5 1,-1 0-77,5 0 1,1 0 320,2 0 0,0 0-240,8 0 1,-3 0 3,7 0 1,-3-1-210,-1-3 0,3 2-69,1-6 0,4 4-108,-5-3 0,5 0-218,-5 0 0,1-2-835,-4 5 0,-4-3 164,0 3 837,-10 0 0,6 4 0,-9 0 0</inkml:trace>
  <inkml:trace contextRef="#ctx0" brushRef="#br0" timeOffset="5">9628 16172 7823,'0'-11'130,"0"-1"26,0 1 1,1-1 19,3 1 0,2-1-52,6 1 0,-1 0 97,0-1 0,1 2-12,-1 2 0,6 0-108,2 4 0,0-4 80,4 4 1,-3 0-100,7 4 1,1 0 39,-2 0 0,5 2-120,-5 2 1,0 1 56,-7 2 1,1 5-141,-5-1 0,-1 2-158,-6 6 0,-3-4 137,-5 4 1,-1 0-98,-3 4 0,-4 0 58,-7 0 1,1-1 39,-5 1 0,0-4 78,-4 0 1,0-1 16,0 1 0,2-2-7,2-6 1,-1-1 91,4-2 0,5 1 434,3-5-122,6-1-36,-3-3-85,5 0-86,5 0 0,2 0-31,9 0 0,-2 2 0,5 1 1,0-1-54,3 2 1,5 1-5,0-2 1,-2 5-62,-6-4 0,3 5 64,-3-2 0,-1 3-166,1 2 180,-5-1-44,2 6 1,-6-3-188,-2 5 1,1-4 6,-5 4 0,-1-1-72,-3 1 0,-5 2 73,-2-2 1,-6 3 13,-6 1 1,0 0 51,-8 0 0,-2-4-1,-1 0 0,-3-5 198,-2 1 0,2-2-120,3-2 0,-2-1 90,5-2 1,-3-3-130,3-5 1,6 0-33,6 0 1,2 0-274,1 0-105,6-5 1,1-2-250,5-4 1,9-2 664,2-2 0,8 2 0,-1-3 0</inkml:trace>
  <inkml:trace contextRef="#ctx0" brushRef="#br0" timeOffset="6">10599 15875 7833,'7'-6'-732,"1"2"1,-4 3 564,3 1 0,-3 0 295,4 0 1,-6 5 518,2 2 0,-3 10-311,-1 6 1,0 2 17,0 9 0,-5 1-147,-2 10 0,-9-2-29,-3 7 0,-2 2-69,-2 1 0,3 3 120,-3 1 1,4 0-140,-4 0 1,1 0 21,7 1 1,-4-3 7,4-1 0,1-4-5,6-4 0,-2-5 4,2-3 0,3-7-162,2 0 0,1-7-861,2-1 0,0-2 160,0-5 1,0-1 428,0-4 1,2 0 256,1-4 406,-1 3-469,3-8-274,-5 8-418,0-9 326,-5 4 487,3-10 0,-3-1 0,0-11 0,-1-1 0</inkml:trace>
  <inkml:trace contextRef="#ctx0" brushRef="#br0" timeOffset="7">10816 16503 7811,'-6'-11'-385,"5"-1"0,-4 1 735,5-1 1,-1 1-57,-3 0 0,3-1 129,-3 1 1,3-1-101,1 1 1,4 0-91,-1-1 1,6 1-24,-1-1 1,2 1-4,1-1 0,5 5 26,-1-1 0,4 6-86,-4-2 1,5 3-121,-1 1 0,2 0-13,-2 0 1,1 0 19,-5 0 0,2 5-51,-2 2 1,-4 7 82,1 1 0,-6 11-177,-6 0 1,0 6 30,0 2 0,-10 6-124,-5 2 0,-7 2-123,-4 2 0,0-1-308,-4 1 0,4-5 328,0-3 1,2-3-27,1 0 0,5-6 359,3-3 1,2-3-152,2-4 1,3-1 195,0-3 0,6-6-74,-2 3 1,3-7 375,1 2 1,5-4-51,3 1 0,2-3 233,1-1 1,2 0-269,2 0 1,-1-1-117,5-3 1,0 1 9,4-4 1,0 3-27,0-4 0,-1 4-76,1-3 1,0 4 34,0 0 0,-4 0-146,0-1 0,-5 3 16,1-3 0,-2 3-197,-2 1 35,1 0-417,-6 0-738,-1 0-1208,-5 0 1665,-5 5 875,4-4 0,-9 4 0,3-5 0</inkml:trace>
  <inkml:trace contextRef="#ctx0" brushRef="#br0" timeOffset="8">11421 16994 7758,'6'-5'380,"-1"4"-142,-5-4-401,0 5 1,-4 1-829,1 3 991,-1-3 0,-1 4 0,-2-5 0</inkml:trace>
  <inkml:trace contextRef="#ctx0" brushRef="#br0" timeOffset="9">11615 16309 7783,'-11'-5'63,"4"4"453,2-4 83,5 5-152,0 0 1,4 1-176,0 3 1,5 2-68,-2 5 0,0 5 0,0-1 1,-4 5 25,1-1 0,1 3-142,-2 1 1,1-1 20,-4 1 0,0 0-140,0 0 0,0-4 31,0 0 0,0-4-124,0 4 1,-4-5-5,1 2 1,-1-4 30,4 0 0,-1-1-167,-3 0 36,3-4 139,-5-2 153,6 0 22,0-4-44,6-1 1,-4-2 19,6-6 0,-2 0-41,2-3 1,6 3 11,-3 1 0,4 0-36,0 0 1,-1 1 28,5 2 1,-1 2 83,1-1 1,3 1-79,-3 2 1,-1 2 2,1 1 1,-5 0-38,1 5 0,1-1 4,0 5 0,-1 3-171,-4 0 1,-1 5 114,-2-1 0,-2 3-82,-2 1 0,-4 0 57,0 0 1,-2-1-132,-10 1 1,3 0 14,-6 0 1,-3-2 65,-1-2 0,2-1 90,-3-3 1,1-2 135,-3 2 0,4-6-105,3-1 1,-2-6-42,2 2 0,-4-2-113,4-2 1,-1 0 6,5 0-381,0-6 1,0 0 8,4-5 526,2-1 0,0-4 0,-2-2 0</inkml:trace>
  <inkml:trace contextRef="#ctx0" brushRef="#br0" timeOffset="10">11592 16332 7791,'5'-8'-479,"3"1"1,6 3 890,1-4 0,4 6-181,-4-2 0,4-1 380,-3 1 0,4 0-245,-1 4 0,2-4-40,2 1 1,-1-1-138,-3 4 0,3 0-114,-3 0 1,1-4-1,-1 0 0,1-1-137,-5 1 0,4 3-61,-3-3 1,3-1-335,-4 1 1,0-1 456,-3 1 0,4-2 0,2-5 0</inkml:trace>
  <inkml:trace contextRef="#ctx0" brushRef="#br0" timeOffset="11">12517 16389 7803,'0'6'-502,"0"-1"1379,0-5-512,5 0 0,2-3 53,4-1 1,2-1-31,2 1 0,3 3-147,5-3 1,5-1 94,2 1 1,-1-4-142,2 4 1,-1-3 11,4 3 1,-3-1-142,-1 1 1,-8 3-185,1-3 0,-4 3-211,0 1 0,-3 0-35,-4 0 0,-5 0-1071,1 0-91,-6 0 418,4 0 1108,-12 5 0,-5 1 0,-7 6 0</inkml:trace>
  <inkml:trace contextRef="#ctx0" brushRef="#br0" timeOffset="12">12563 16572 7803,'0'6'-237,"0"-1"1,1-5 492,3 0 0,2 0 410,6 0 0,3 0-75,0 0 1,6 0-180,-2 0 1,2-1-76,2-3 0,1 1-74,3-4 0,-3 4-387,3 0 1,-3-3 15,-2 3 1,-4-1-71,-3 4 0,2-1-218,-2-3 1,0 2 395,-3-1 0,4-4 0,2 1 0</inkml:trace>
  <inkml:trace contextRef="#ctx0" brushRef="#br0" timeOffset="13">13602 15909 7825,'-6'0'-1537,"2"0"1956,8 0 1,1 2-150,3 1 0,2 1-46,-3 8 0,2-2-72,-1 9-1,2 5 0,-4 3 68,6 7 1,-6-1 3,-2 9 1,1-2-15,-1 2 1,0 3-19,-4-4 1,-2 3-179,-1-3 1,1-1 118,-2-6 0,-1 0-219,2 1 0,-1-2-5,4-3 0,0 2-23,0-6 1,0 1 71,0-4 0,0-2-105,0-2 1,0-1 99,0-3-66,0-2 1,0 4-549,0-6 167,0-5-761,0 5 440,0-10 816,0 4 0,5-15 0,1-3 0</inkml:trace>
  <inkml:trace contextRef="#ctx0" brushRef="#br0" timeOffset="14">13968 16777 7731,'-7'5'-1542,"2"-3"1521,5 8 892,0-9-902,0 4-252,0-5 1,10-5-1,3-1 1</inkml:trace>
  <inkml:trace contextRef="#ctx0" brushRef="#br0" timeOffset="15">14345 16195 7797,'0'-12'0,"0"1"0,-4 0-28,0-1 0,0-1 0,4-2 0,4 2-265,0-2 1,1-1 442,-1 1 0,1-4 485,2 3-394,4 1 1,-5 2-60,5-2 1,1 4 61,-1-1 0,1 1 45,-1 3 0,0 2-59,1-2 0,3 6-166,0-2 0,2 3 136,-2 1 1,-2 0-308,2 0 1,1 5-8,0 2 1,3 5-17,-4 3 0,-1 3 79,-7 5 0,2 5-62,-5 2 0,-1 7 73,-7 1 0,-2 5 14,-6-1 1,-4 2-175,-3 2 1,1-3 55,-1 3 0,0-7-130,-4 7 1,0-8 253,0 0 1,0-6 88,1-2 0,0-1 30,3 2 0,-1-7 223,4-5 0,1-5-54,4 1 0,3-2-53,1-2 0,4-3 306,-1-1-146,3-4 1,2 2-286,3-5 0,2 0 46,6 0 0,-1 0-121,1 0 0,0 0 147,4 0 0,1 0 66,6 0 1,0 0-39,0 0 1,1 0-65,3 0 0,0-4-90,4 0 0,1-3 72,-6 3 0,5-4-165,-5 5 1,-3-2-77,-4 1 0,-5 2-319,1-1-227,-7 1 36,-3-3 0,-6 4-836,-3-3 1,-7 3 1478,-8 1 0,-3 0 0,-1 0 0</inkml:trace>
  <inkml:trace contextRef="#ctx0" brushRef="#br0" timeOffset="16">15727 15749 7617,'5'-6'896,"-4"1"-512,4 5 1,-5 5-146,0 3 0,0 3-37,0 4 0,-4 8 1,0 8 0,-5 7-62,2 4 0,-5 7-30,-3 4 1,1 8-274,5-28 0,-1-1 0,1-1 0,-1 0 206,-1 0 0,-1-1 0,-5 28-92,1 0 0,4-4 90,0-4 0,6-2-28,2-10 0,2 4 37,-2-4 1,2-4 17,-1-3 0,0-7-122,-1-2 1,2 0-70,-6-7 1,4 1-162,-3-5 1,3-3 292,-4-1 0,6-3-877,-2 4-230,3-6 329,1 3 768,0-5 0,0-5 0,0-1 0</inkml:trace>
  <inkml:trace contextRef="#ctx0" brushRef="#br0" timeOffset="17">16058 16309 7786,'4'-14'0,"-1"3"0,5 2 165,-4-3 0,1 5 839,-1-1-400,-3 6-140,4-4-276,-5 6 1,-5 0-1,-3 0 1,-2 2-207,-1 2 1,-2-2 101,-2 6 1,2-1-43,-2 5 0,6-1-135,1 1 0,1-1-80,-5 0 1,5 1 85,-1-1 0,6 4-141,-2 1 176,3-1 0,6-4 45,2 1 1,3-1 124,2 1 1,0-5-67,4 1 0,1-2 87,6 2 1,-4 1-46,0-5 0,-1 3 114,1-3 0,1 4-123,-4-5 0,-2 6-3,-7-1 1,2 2-185,-5 1 0,-5 1 107,-7-1 0,-8 4-263,-7 1 0,-1 3 114,-7-4 1,1 5-73,-5-1 0,2-2 20,3-2 1,2 2 63,5-2 1,2 0 65,2-4 0,3-3-17,9 0-126,-3-6 1,10 3 87,0-5 1,5 0-198,6 0 1,7-1 62,5-3 1,1-3-157,6-9 0,2 4 76,6-4 1,-2 0 334,2 1 0,-3-2-35,0 2 0,-5 1 35,0-5 0,-4 5 271,0-1 0,-3 2-133,-4 2 1,-2 3 521,-6 0 1,-4 5 511,-4-5 252,-1 5-533,-2-2 781,0 5-1604,0 5 0,0-2-57,0 5 1,0-5 40,0 5 0,3-4-204,1 3 0,5-4-4,-1 1 0,-2-3-47,2-1 1,3 0 81,4 0 0,6 0-4,-2 0 0,2-5-55,2-3 0,0 2 43,0-2 1,1 1 69,3-5 0,-5 1 55,1 0 1,-1-1 141,-7 1 0,0-4-139,-3-1 1,-5 1 104,1 4 0,-6-1-79,2 1 0,-4-1 17,-4 1 1,-2 0-90,-5-1 0,-7 6 76,-5 2 1,-4 3-184,-3 1 1,-2 1 60,6 3 0,-5 3 84,5 9 0,-1 1 22,4 6 0,4 0 7,0 0 1,5 5-19,-1 2 1,3-1 9,5 2 1,2-2 13,5 2 0,2-4-9,6-4 1,1-5-121,10-3 1,-1-2 103,1-2 0,2-4 117,-2-3 1,3-3-124,1-1 1,-1 0-36,1 0 1,0-5-183,0-3 1,0-1-315,0 2 0,-2-4-525,-2 4 1069,3-8 0,-10 2 0,5-4 0</inkml:trace>
  <inkml:trace contextRef="#ctx0" brushRef="#br0" timeOffset="18">17086 16469 7786,'6'0'1598,"4"-5"-1540,-2-3 0,-2-2-408,2-1 0,-5-1 476,5 1 1,-5-1 494,0 1 0,-1 0-234,-2-1 1,-5 6-132,-3 2 1,-3 3-230,-5 1 1,2 1 15,-5 3 0,2 3 18,-2 9 0,-3 1 113,3 6 0,1 0 9,-1 0 1,4 4-219,-4-1 1,5 2 68,-1-1 0,7-3 53,4 3 0,3 0 10,1 0 1,3-4-50,4-4 0,2-5 70,10 1 0,0-6-15,4-1 1,1-6 69,3 2 0,-2-4 177,6-4 1,-5 2-285,5-6 0,-10 0-246,2-3 0,-8 0-1111,1-1 1,-9 5 1290,-3-1 0,-13-5 0,-4-5 0</inkml:trace>
  <inkml:trace contextRef="#ctx0" brushRef="#br0" timeOffset="19">6339 15567 7274,'0'7'-385,"0"1"1,3-4 397,1 3 0,4-3 33,-4 4 1,-1-4 318,-3 3-125,0 1 0,4-1-119,0 1 1,0-4 347,-4 3 1,0-3-54,0 4 0,0-4 70,0 3 1,4 1-122,-1 3 0,1 6-81,-4 2 1,4 6-127,0 2 1,1 10 71,-1 1 1,-3 6-202,3 6 0,-3 5-208,-1 6 0,-2-25 0,0-1 188,1 2 1,-2-1 0,-1 0 0,0 1-22,0 1 1,0 0 0,1 0-1,1-1-30,0 1 0,0 0 0,0 2 0,-1-1 49,1-1 0,0 0 1,0-1-1,0-1-23,2-2 1,0 0-1,0 1 1,0-1 36,0 30 0,0-30 0,0 0-12,0 0 1,0 0-1,0 31-404,0 0 1,0-6 331,0 2 0,2 1-184,1-1 0,-1 0 51,2-4 0,1-5 116,-2-2 1,5 1 53,-4-2 0,1 1-6,-1-5 1,-2-4-2,6-3 0,-4-4 21,3-3 0,-3 0 120,4-4 1,-4 0-58,3-5 1,-4-2 384,1-1 0,-3-2-463,-1 2 1,0-1 160,0-3 1,0-6-221,0 3-31,0-3 60,-5 2-11,3-5 344,-3-1 70,5-5 302,0 0-475,0-5 1,0 3-70,0-6 1,2 1-42,1-5 1,-1 5-71,2-1 0,2 0-170,1-3 0,4 3 69,0 1 0,0 3 9,1-4 0,3 6 34,0-2 1,6 1 81,-2 0 1,2 1-12,2-2 0,4-1 14,-1 2 1,6-5-16,-1 4 1,5-3 19,2 3 1,7-4 120,1 4 0,3-3-343,4 3 1,7-4 308,-3 4 1,-24 0 0,0 0-72,1 0 1,1 0-1,-1 1 1,0 0 30,2-1 1,0 0 0,2 2-1,-1 0-3,1-2 0,0 1 0,0 1 0,-1 1 1,1-1 0,0 0 0,1 0 0,0-1-245,3 1 1,0 0-1,-2 0 1,1 1 298,1 1 0,0 0 1,-1-2-1,1 0-61,2 0 1,0 0 0,-1 0 0,1 0-6,4 2 1,0 0 0,-1 0 0,0 0-103,0 0 0,1 0 0,-1-2 1,1 0 29,3 1 1,1-1 0,-2-2 0,1 0-353,4 2 1,1 0 0,-3-2 0,0-1 373,2 1 0,1 1 1,-4-1-1,0 1-67,3-1 1,0 1 0,-3 1 0,0 1 61,5-1 0,0 0 0,-3 0 1,0-1 9,2 1 0,-1 0 1,-4 0-1,0 1-16,3 1 0,-1 0 1,0-2-1,1 0 4,3 0 1,0 0-1,-2-1 1,0 1-26,0 0 0,1 0 1,0 1-1,2 0 36,1-3 0,0 0 1,2 0-1,0 0-48,-2-1 1,0-1 0,3 0 0,0 0 34,1 1 0,0-1 1,-1 0-1,0 1-5,1-1 0,0 0 1,-20 2-1,0 1 1,0-1-316,20-2 1,0 0 0,1 1-1,0-1 346,-1 0 0,-1 1 1,1-1-1,0 0 111,0 0 0,0 1 0,0-1 0,-1 0-58,1 0 0,0 1 0,-19 1 0,1 1 1,-1 0-35,1 0 0,-1 1 0,0-1 0,2 0 0,0-1 0,0 0-13,-1 0 1,1 0-1,0 0 1,0 1-1,0-1 1,1 0-53,3-1 1,1 0-1,0 0 1,0 0 0,-1 1-1,0 0-138,1 0 1,0 1 0,0-2 0,-2 1 0,1-2 0,-1 1 167,3 0 0,0 0 0,0 0 1,1 0-1,-1-1 0,1 1-149,2-1 1,1 1 0,0 0-1,-1 1 1,0 0 0,0 0 103,-1-1 1,-1-1 0,0 1 0,-2 1 0,0 0 0,1 0 2,0 0 1,0 0 0,0 0 0,-2 0-1,0 1 1,1-1-32,1 0 1,0 0 0,0 0 0,-2 1 0,0-1 0,-1 1 80,-1 1 1,-1-1 0,-1 1-1,-2-1 1,0-1 0,-1 2-21,2 0 0,-1 1 1,0 0-1,19-2 0,0 1 99,2 0 1,-1 0 0,-2 1-1,-2 1 22,-1-2 1,0 0-1,-2 1 1,-1 1 67,1 0 0,0 0 1,-1 0-1,0 0-131,3 0 0,0 0 0,-1 0 0,1 0-15,0 0 1,0 0 0,-1 0 0,-1 0-138,2 0 1,0 0 0,-1 0 0,-2 0 60,0 0 0,-1 0 1,0 0-1,-1 0 68,-4 0 1,-1 0 0,0 0 0,0 0-115,-7 0 0,-1 0 1,-3 0-1,-1 0 469,-2 0 1,-1 0-1,24 0-391,-4 0 1,-9 0 158,-11 0 1,-9 0 1083,-6 0-1304,-5 0 0,-11 0-93,-6 0 0,-9-4-297,-11 0 0,2-3-472,2 3 1,-3 0-432,3 4 1428,3 0 1,-6 5 0,4 1 0</inkml:trace>
  <inkml:trace contextRef="#ctx0" brushRef="#br1" timeOffset="20">6396 15578 6749,'-7'-1'1780,"4"-3"-1350,1 3-87,2-4-50,0 5 1,5-4-287,3 0 1,3-1 66,5 1 0,1 2-58,6-6 1,1 4 37,3-3 1,-2 3-180,6-4 0,-5 6-23,5-2 1,-4 1 84,3-1 0,-3 2-8,3-6 0,1 6 77,3-2 1,0-2-73,0-2 0,1 2 115,-1-2 0,0 6 119,0-2 1,2-1-108,2 1 1,-1-4 131,5 4 1,2-4-139,2 0 0,6 2-176,-7-2 1,8 2 68,-4-2 0,1 2 121,-5 2 0,5 1-81,-1-4 0,2 3 41,-2-4 1,-2 2-24,3-2 0,-3-1 66,-1 6 0,-1-5 112,1 4 1,0-3-19,-1 3 0,5-1-61,-1 1 1,2 3-116,-2-3 1,-2-1 95,3 1 1,2-1-47,1 1 0,-1 3 56,2-3 1,-5-1-10,4 1 1,1-5-22,3 2 1,-4 0-5,0 0 0,-1 0-26,2 0 0,5-3 11,-2 2 1,3-1-67,-3 1 1,-2 0 77,2 4 0,-3-4-142,7 4 0,-1-3 93,1 3 1,-1-1-14,-28 3 1,0 0 0,32-1-191,-32 0 1,0-1 0,2 2 0,0 0 191,-2-2 0,0 0 1,32 2 0,-32 0 0,1 0 0,27 0 3,-27 0 0,-1 0 0,28 0 13,1-1 0,-3 1-7,-1 2 0,2 0 19,1 0 1,-1-3-21,2-1 1,-2 0-2,2 4 0,-2 0 6,2 0 0,2 0-6,2 0 1,-32 0-1,1-1 20,0-1 0,1 0 0,29 1-17,-31-1 0,-1 0 1,29 1-26,4 1 0,-10 0-215,3 0 0,-4 0 212,3 0 0,0 0 88,0 0 0,-2 3 3,2 1 0,-1 0-48,9-4 0,-31 0 0,0 0-4,2 0 0,1 0 1,0 0-1,0 0-19,2 0 0,-1 0 0,-2 0 0,0 0-190,4 0 1,0 0 0,-1 0-1,-1 0 166,2 0 1,0 0 0,-1 0 0,0 0 34,1 0 1,0 0 0,-4-2 0,1 0-41,3 0 1,0 0 0,-3 0-1,0 1 13,1 0 1,0 2 0,-3-1 0,1 0-73,0 0 0,0 0 1,-1 0-1,0 0 79,-1-1 0,1 2 1,-1 0-1,0 1 0,0 0 1,1 0-1,0 0 1,1 0 28,2-2 0,0 0 0,-2 0 0,0 0-26,4 0 0,0 0 0,-1 0 1,-1 0 73,2 0 1,0 0-1,-1 0 1,0 0-66,1 0 0,0 0 0,-2 0 0,1 0-33,3 0 1,0 0 0,-1 2 0,-1 0 25,0 0 1,0 0-1,-2 0 1,0-1-4,0 0 1,0-2 0,0 1 0,-1 0-18,1 0 0,0 0 0,-1 0 1,0 0-11,-3 0 0,0 0 1,0 0-1,0 0-33,2 0 1,0 0 0,-1 0 0,0-1 28,6-1 1,2 0 0,-4 2 0,2-1 56,2-1 1,1 0 0,-2 1 0,0 1-44,2 0 0,-1 0 0,1-2 0,-1 0 8,1 0 0,-1 0 0,0 0 0,-1 1 16,-2 0 1,0 2 0,1-1 0,-1 0 4,2 0 1,0 0 0,-2 0-1,0 0 23,0 0 1,0 0-1,0 0 1,-1 0 78,-3 0 0,0 0 1,2 0-1,0 0-62,-2 0 1,1 0 0,1 0-1,0 0-27,-2 0 0,0 0 1,0 0-1,0 0 22,-1 0 0,-1 0 0,2-1 0,0 0-11,0-1 0,1 0 0,1 2 0,0-1-56,-2-1 1,0 0 0,0 2 0,-1-1 166,30 1 0,0 0-163,-8 0 0,-3 0 97,-8 0 1,-7-1 394,-4-3 1,-6 3-403,-6-3 1,-6 3 216,-1 1 1,-8 0-424,0 0 556,-5 0 1,0 0-934,-6 0 0,-4 0 55,-4 0 1,-2-2-1579,-2-1 2037,2 1 0,-8-8 0,3 4 0</inkml:trace>
  <inkml:trace contextRef="#ctx0" brushRef="#br1" timeOffset="21">17782 15087 8091,'-1'-10'0,"-3"2"-575,3-2 450,-9 9 1,9-6 206,-3 4 311,-3 1-68,6-8-18,-4 9-170,5-4 645,0 5-697,0 5 0,0 3-74,0 7 0,0 3 68,0 4 1,0 2-15,0 3 1,0 2 13,0 6 0,-4-5 4,0 1 1,1-5 27,3 5 0,0-5-29,0 5 1,0-5 109,0 5 1,3-1-94,1 5 0,5-1-61,-1 0 0,-2 2 74,2 2 1,-2-3-235,2 3 0,-2-2 21,-2-2 1,-3 0 15,3 1 1,1-1 79,-1 0 1,0 2-18,-4 2 0,0 2 206,0 6 1,-2 1-132,-2 2 0,2-5 69,-6 1 0,2-2 16,-2 3 0,-2 1-124,3 3 0,-2-4 47,1 4 0,2-3-96,2-1 0,3-2 43,-3-2 0,3 1 53,1-5 0,0 3-39,0-7 0,1 3-35,3-7 1,-2-1-47,6 2 1,-2-6-26,2 2 0,2-3 60,-2-1 1,0-2 30,0-2 1,1 2 127,-5-6 1,3 5-93,-3-1 0,0 2 265,-4-2 0,-1 2-234,-3-2 0,1 3-63,-4 1 0,3-2-83,-4-2 1,5 2 52,-5-6 1,5 0 56,0-3 61,-4-1 214,6 0-285,-4-4 32,5 3-225,0-9 0,1 4 117,3-5 0,-2 0-254,6 0 1,-4 4-151,4 0-473,-6 0 407,8-4 1,-7-2-659,4-1 1176,-4 1 0,2-13 0,-5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8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3540 8017,'-11'0'0,"3"-1"0,0-3 0,1 3 0,-5-3 0,1 3 0,0 1 0,-5 5 0,1 3 0,0-2 0,3 2 0,-3-1 0,0 5 0,0 4 0,3 3 0,1 3 0,0 1 0,0 1 0,4 2 0,-2 4 0,5 4 0,0-1 0,4-3 0,0 2 0,0-5 0,2 3 0,1-3 0,4-1 0,4-3 0,2-1 0,2-3 0,2 1 0,2-5 0,3-3 0,1-5 0,1-4 0,7 1 0,-1-8 0,5-4 0,-1-3 0,0-4 0,0-3 0,1-5 0,-6-4 0,-3 1 0,-3-5 0,-4 5 0,-3-5 0,-9 5 0,-2-6 0,-5 1 0,-5 2 0,-2-1 0,-9-1 0,-3-3 0,-6 1 0,-2 3 0,-4 2 0,0 5 0,-1 1 0,2 3 0,-2 4 0,6 7 0,4 2 0,7 2 0,2 3 0,7 1 0,2 8 0,9 2 0,6 1 0,6 6 0,6 0 0</inkml:trace>
  <inkml:trace contextRef="#ctx0" brushRef="#br0" timeOffset="1">2398 3643 8069,'-6'-11'0,"1"-1"0,5 1 0,0 0 0,0 4 0,0-3 0,4 10 0,0 0 0,1 5 0,-2 7 0,0 4 0,5 3 0,-5 3 0,5 1 0,-2 4 0,2 4 0,1 2 0,-5 1 0,3-1 0,-3-2 0,0 0 0,-4-4 0,4-2 0,0-6 0,-1 3 0,-3-3 0,0-3 0,0 0 0,0-4-3,0 0-1,-5-6 4,4-1 0,-9-5 0,3 0 0</inkml:trace>
  <inkml:trace contextRef="#ctx0" brushRef="#br0" timeOffset="2">2353 3643 8061,'-7'-18'0,"1"-2"0,2 5 0,3-4 0,-3 4 0,3-1 0,1 5 0,5 1 0,3 2 0,2-1 0,1 6 0,7-5 0,5 4 0,5-5 0,5 8 0,-3-3 0,2 3 0,-6 1 0,5 0 0,-4 0 0,-5 1 0,-3 3 0,-6-1 0,-1 4 0,-6 2 0,-6 6 0,0-2 0,0 2 0,-5 3 0,-3 1 0,-7-1 0,-4 1 0,-3 0 0,0 4 0,0-6 0,3-1 0,-1 0 0,4-1 0,2 1 0,7-5 0,-3 0 0,8 1 0,-3-1 0,7-3 0,1 0 0,8-6 0,4 2 0,5 1 0,-1-1 0,3 3 0,1-3 0,-1 1 0,1-1 0,-4-1 0,0 4 0,-3 0 0,3 0 0,-5 3 0,1-2 0,-6 0-1,-2 3 1,-4-2-3,1 6 1,-3-2-1,-1-2 1,-1 2-1,-3 2 1,-4-2 0,-7 2 1,1 2-1,-5-2 0,0 0 0,-4-4 0,-4 1-1,1-1 1,-1 1 0,4-1 0,4-5 1,0-2 1,9 1 0,-1-1 0,2 0 0,2-4 0,2-1 0,5-3 0,0 3 0,0-4 0</inkml:trace>
  <inkml:trace contextRef="#ctx0" brushRef="#br0" timeOffset="3">3209 3552 8027,'0'-8'0,"0"1"0,-1 3 0,-3-4 0,3 4 0,-3-3 0,3 3 0,1-4 0,-5 6 0,-2-8 0,-4 7 0,0-4 0,-1 4 0,1-1 0,-2 3 0,-2 1 0,1 1 0,-5 3 0,4 1 0,-4 3 0,5 2 0,-2-3 0,0 5 0,1 3 0,-1-1 0,5 5 0,3-4 0,1 4 0,0-3 0,0 3 0,2-5 0,5 1 0,5 1 0,2 0 0,9-1 0,3-4 0,6 1 0,2-1 0,4-1 0,0-2 0,-2 2 0,2-2 0,-6-2 0,2 2 0,-5-5 0,-3 5 0,2 0 0,-6 3 0,-4 0 0,-3 1 0,-5-1 0,0 1 0,-6 0 0,-5 4 0,-7-2 0,-4 5 0,-3 0 0,-1 3 0,-5 1 0,-2 0 0,-2-1 0,2-3 0,2-3 0,5-4 0,1-1 0,3 1 0,4-5 0,8 1 0,-4-6 0,11 2 0,0-8 0,5-2 0,12-11 0,1 0 0</inkml:trace>
  <inkml:trace contextRef="#ctx0" brushRef="#br0" timeOffset="4">3449 3620 8005,'-11'-11'0,"1"3"0,2 1 0,-2-1 0,8 2 0,-3 1 0,7 11 0,1 5 0,0 6 0,5 6 0,-1 5 0,5 2 0,-1 4 0,1 5 0,-5-3 0,1 6 0,-1-9 0,5 1 0,-5-3 0,1-1 0,-2-3 0,2-8 0,2 1 0,-2-4 0,2-2 0,1-7 0,-3 2 0,0-5 0,0 0 0,8-4 0,-4 0 0,4 0 0,-2 0 0,1 0 0,-1-2 0,5-1 0,-5-4 0,1-4 0,-2-2 0,-2-2 0,-5 2 0,5-3 0,-5 4 0</inkml:trace>
  <inkml:trace contextRef="#ctx0" brushRef="#br0" timeOffset="5">3438 3929 8141,'0'-12'-13,"0"1"0,9 0 10,2-1 1,8 2-2,0 2 1,0 2-2,4 2 0,-3 2 3,7-6 0,1 5 1,-2 0 1,1 1 0,-4 2 0,0-1 0,0-3 0,-6 3 0,-1-3 0,-9 3 0,8-4 0,-2-1 0</inkml:trace>
  <inkml:trace contextRef="#ctx0" brushRef="#br0" timeOffset="6">3461 3598 8100,'0'-18'0,"3"1"0,1 6 0,5-4 0,-1-1 0,3 1 0,4 4 0,-1 3 0,5 1 0,2 3 0,5-4 0,0 6 0,4-2 0,-3 3 0,3 1 0,-4 0 0,12 5 0,-3 1 0</inkml:trace>
  <inkml:trace contextRef="#ctx0" brushRef="#br0" timeOffset="7">4032 3540 8007,'0'-6'0,"0"-4"0,0 9 0,0-4 0,0 14 0,0 2 0,0 13 0,0 3 0,0 4 0,0 4 0,0 4 0,0 3 0,3 1 0,1-1 0,0 0 0,-4-8 0,0 2 0,0-10 0,0 0 0,0-7 0,0-3 0,0-4 0,0-1 0,0-5 0,0-1 0,0-5 0,0-5 0,0-1 0</inkml:trace>
  <inkml:trace contextRef="#ctx0" brushRef="#br0" timeOffset="8">3997 3598 8007,'4'-18'0,"0"3"0,1 2 0,-1 1 0,3 1 0,9 0 0,1-1 0,6 1 0,0 3 0,0 1 0,0 4 0,0-1 0,3 3 0,1 1 0,1 0 0,-2 0 0,-3 1 0,0 3 0,-1 6 0,-7 5 0,-5 6 0,-6-2 0,-3 7 0,-1 5 0,-10 2 0,-5 1 0,-9 4 0,-3 0 0,-3 4 0,3-4 0,0-1 0,4-7 0,2 1 0,2-8 0,4 2 0,7-6 0,3-2 0,5-2 0,1-4 0,3-3 0,4 1 0,7-5 0,3-1 0,4-3 0,1 0 0,0 0 0,4 0 0,-1 0 0,1-3 0,-4-1 0,0-5 0,0 3 0</inkml:trace>
  <inkml:trace contextRef="#ctx0" brushRef="#br0" timeOffset="9">4523 3598 8099,'0'-18'0,"0"1"0,0 6 0,0-1 0,1 6 0,3 2 0,2 4 0,6 4 0,-2 4 0,-3 7 0,3 4 0,-2 8 0,3 3 0,5 8 0,-2-1-2,5 5 1,-5-4-4,1 4 1,0-7-1,-3 0 0,1-4 1,-5-8 0,-2 1 0,2-9 1,-4-1-3,3-6 3,-4 2 1,2-9 1,-5 5 1,0-6 0,5-6 0,-4-4 0,3-5 0,-1-5 0,1 1 0,-2-4 0,6-4 0,-4-2 0,3-5 0,1-6 0,3-1 0,-3-4 0,-1 0 0,1-1 0,3 0 0,0 6 0,-4 1 0,2 10 0,-5 6 0,1 6 0,-1 5 0,-3 6 0,4 6 0,-5 6 0,5 11 0,2 1 0</inkml:trace>
  <inkml:trace contextRef="#ctx0" brushRef="#br0" timeOffset="10">5059 3609 8060,'0'-11'0,"-3"-1"0,-1 1 0,0 3 0,4 1 0,0 4 0,-4-1 0,0 8 0,-3 6 0,3 5 0,-4 6 0,5-2 0,-5 7 0,4 5 0,0 6 0,4 1 0,0 0 0,0-4 0,5-1 0,3-3-4,2 3 0,2-14 1,0 7-2,4-11 1,0 3-1,3-7 0,1 3 1,-4-6 1,4-3-1,-1-1 1,-1-3 1,1-1 0,-5 0 0,1 0 1,1-4 0,0 0 1,-1-5 0,-4 3 0,1-5 0,-2-1 0,-3 1 0,0 3 0,-3 1 0,-3-1 0,-1-8 0,-6-2 0</inkml:trace>
  <inkml:trace contextRef="#ctx0" brushRef="#br0" timeOffset="11">5117 3872 8008,'-7'-5'0,"2"2"0,5-5 0,0 6 0,1-7 0,3 5 0,4 0 0,7 4 0,-1 0 0,5 0 0,0-1 0,4-3 0,0 3 0,0-3 0,-4-1 0,0 1 0,-2-3 0,2 3 0,-2-5 0,-6 1 0,1 3 0,-1-10 0,1 2 0</inkml:trace>
  <inkml:trace contextRef="#ctx0" brushRef="#br0" timeOffset="12">5014 3563 8078,'0'-9'-7,"0"-2"0,6 1 7,6-9 0,8 5 0,6-1 0,6 2 0,-1 2 0,0-1 0,0 1 0,2-1 0,-3 1 0,3 4 0,-4 2 0,3 4 0,-5-3 0,-1 3 0,-8-4 0,-1 5 0</inkml:trace>
  <inkml:trace contextRef="#ctx0" brushRef="#br0" timeOffset="13">6464 3678 8040,'0'-18'0,"0"3"0,0 2 0,1 3 0,3 2 0,3-1 0,4 5 0,-3 1 0,-1 3 0,-4 0 0,7 0 0,-2 0 0,-2 1 0,2 3 0,-6 7 0,2 8 0,-2-1 0,2 1 0,-2 0 0,1 4 0,-1 1 0,-2 3 0,-4-7 0,0 3 0,0-7 0,4 3 0,-4-5 0,1 1 0,-1-6 0,4-1 0,0-6 0,1 4 0,3-6 0,-2 0 0,6 0 0,-4-6 0,3-1 0,1-5 0,3-3 0,6-3 0,2-4 0,1-3 0,-1-1 0,7-3 0,-3-6 0,2 2 0,-2 3 0,-2 6 0,-2 5 0,-2 9 0,-6-2 0,-3 8 0,-1 1 0,-4 3 0,1 3 0,-3 10 0,-1 10 0,0 5 0,0 6 0,0 0 0,0 1 0,0 3 0,0 0 0,1-1 0,3-7 0,3 2 0,4-6 0,2 0 0,2-7 0,-2 2 0,8-8 0,-3 4 0</inkml:trace>
  <inkml:trace contextRef="#ctx0" brushRef="#br0" timeOffset="14">8086 3495 7978,'-11'0'0,"-1"-4"0,1 0 0,3-3 0,0 3 0,6-1 0,-2 1 0,3 3 0,-3-6 0,0 3 0,-5 3 0,7-4 0,-6 5 0,1 4 0,-5 0 0,5 5 0,-1-2 0,-1 5 0,-6 3 0,6-2 0,-2 2 0,2-1 0,-3 1 0,6-2 0,2 2 0,4-2 0,4-2 0,4 0 0,7 1 0,8-5 0,7 1 0,0 0 0,5 3 0,-5-3 0,4-1 0,1 1 0,-5 3 0,-2 0 0,-1-4 0,-4 3 0,-4-2 0,-3 2 0,-4 1 0,-6 1 0,-2-1 0,-3 1 0,-1-1 0,-10 4 0,-5 1 0,-8 4 0,-8-1 0,1 1 0,-8-1 0,-3 3 0,-1-3 0,3-1 0,1 1 0,7-7 0,5 0 0,11-5 0,3-3 0,8-3 0,9 5 0,11-6 0,8-4 0,2 0 0,6-5 0,2 8 0,7-4 0</inkml:trace>
  <inkml:trace contextRef="#ctx0" brushRef="#br0" timeOffset="15">8371 4032 7978,'6'6'0,"-5"-1"0,4-5 0,-5 0 0,5-5 0,-4-1 0,3-6 0,-1 1 0,0-1 0,-1-4 0,7 2 0,-6-5 0,6-1 0,-1-7 0,2-2 0,1-6 0,1 1 0,-1 0 0,2-2 0,2-2 0,-2 3 0,2-3 0,-2 3 0,-2 5 0,-1 3 0,-2 8 0,1-1 0,-5 5 0,-1 0 0,-3 8 0,0-3 0,0 10 0,0 0 0,0 10 0,0 9 0,6 8 0,1 3 0,1 5 0,3 3 0,-2 6 0,6 6 0,-2-1 0,-2-3 0,1-7 0,-1-5 0,1-1 0,-1-6 0,-3-4 0,-1-4 0,-3-5 0,4 1 0,-6-2 0,2-2 0,-3-3 0,-1-1 0,-5 1 0,-1 3 0</inkml:trace>
  <inkml:trace contextRef="#ctx0" brushRef="#br0" timeOffset="16">8371 3963 7978,'0'-11'0,"6"-1"0,1 1 0,3 1 0,2 2 0,4-2 0,7 5 0,8-3 0,2-2 0,1 9 0,0-8 0,0 5 0,1 0 0,-1 4 0,0 0 0,0 0 0,1 0 0</inkml:trace>
  <inkml:trace contextRef="#ctx0" brushRef="#br0" timeOffset="17">9011 4112 7971,'0'-12'0,"0"-3"0,0 0 0,5-6 0,-4 5 0,3-3 0,-3-3 0,-1 3 0,0-7 0,0-4 0,0-4 0,-3 0 0,-1 0 0,-5-5 0,1 1 0,-2-5-119,4 3 1,-4-6 118,2 0 0,3 6 0,1 2 0,2 5 0,-2 6 0,3 5 0,-3 11 0,3 0 0,1 4 0,0 2 0,0 14 0,0 2 237,0 8-237,0-1 0,5 10 0,2 3 0,7-2 0,1 1 0,7-3 0,1 3 0,0-4 0,3 0 0,-2-7 0,-1-3 0,4-9 0,0-3 0,-2-3 0,-6-1 0,3-5 0,-3-2 0,-2-3 0,2-2 0,-5-3 0,2 0 0,-4-2 0,0 2 0,-1 1 0,1-5 0,-2 0 0,-3-4 0,3 0 0,-2 0 0,1 4 0,-1 0 0,0 5 0,-4-1 0,1 7 0,-1 5 0,-3 1 0,4 13 0,-5 4 0,0 10 0,0 6 0,4 7 0,0 4 0,0-2 0,-4 2 0,0 0 0,0 4 0,4-1 0,0 1 0,-1-5 0,-3-3 0,4-7 0,0 0 0,0-6 0,1 3 0,1-5 0</inkml:trace>
  <inkml:trace contextRef="#ctx0" brushRef="#br0" timeOffset="18">9708 3598 7987,'0'-12'0,"0"1"0,0-1 0,1 2 0,3 3 0,1 0 0,3 3 0,2 3 0,-3-3 0,0 6 0,0 5 0,1 3 0,3 13 0,1 3 0,-1 8 0,-1 1 0,-2 3 0,-3 3 0,-5 5 0,0-1 0,0 1 0,-1-5 0,-3-3 0,3-8 0,-3-3 0,3-4 0,1-4 0,0-3 0,0-4 0,-4-5 0,0 1 0,0-6 0,4 4 0,-5-6 0,-1 0 0</inkml:trace>
  <inkml:trace contextRef="#ctx0" brushRef="#br0" timeOffset="19">9639 3598 7987,'0'-17'0,"1"3"0,3-5 0,4 5 0,7-1 0,8 2 0,7 2 0,3 4 0,-2-1 0,-1 4 0,5 0 0,3 4 0,0 1 0,-4 3 0,-1 2 0,-3 6 0,-3-1 0,-8 1 0,-4 3 0,-7 0 0,-3 5 0,-5-1 0,-10 2 0,-5-2 0,-12 2 0,-7-2 0,-7 2 0,-8-2 0,3 1 0,0-5 0,6 4 0,5-4 0,11-3 0,5-4 0,5-1 0,3 5 0</inkml:trace>
  <inkml:trace contextRef="#ctx0" brushRef="#br0" timeOffset="20">10336 3575 7977,'-12'-17'0,"1"5"0,5-5 0,1 11 0,5 6 0,0 7 0,0 9 0,0-1 0,0 8 0,3-2 0,1 10 0,4 3 0,-4 4 0,5 5 0,-2-1 0,-1-1 0,2 0 0,-2-5 0,2-2 0,2-1 0,-2-6 0,2-4 0,1-4 0,6-5 0,-3 1 0,5-7 0,-4-2 0,4-2 0,-4-3 0,4 3 0,-1-3 0,1-1 0,3-4 0,-3 0 0,2-4 0,-3 1 0,4-9 0,-10 3 0,5-3 0</inkml:trace>
  <inkml:trace contextRef="#ctx0" brushRef="#br0" timeOffset="21">10816 3620 7928,'0'-11'0,"0"0"0,-6-1 0,5 6 0,-4-4 0,10 8 0,2 2 0,-1 7 0,-1 5 0,-5 4 0,0 6 0,0 8 0,0 5 0,0 3 0,0-2 0,1 7 0,3-5 0,-1 0 0,4-4 0,2-4 0,6-4 0,-1-3 0,5-4 0,0-4 0,4-7 0,-4-3 0,0-5 0,4 0 0,4 0 0,-2 0 0,-6 0 0,3-5 0,-3-3 0,-1-2 0,1-1 0,-4-2 0,4-2 0,-5 2 0,2-14 0,-4 3 0</inkml:trace>
  <inkml:trace contextRef="#ctx0" brushRef="#br0" timeOffset="22">10724 3883 7928,'-11'5'0,"4"-4"0,4 5 0,6-6 0,10-6 0,10-1 0,5 2 0,5-5 0,-3 2 0,8 3 0,-7-5 0,12 3 0,-5-4 0,-1 1 0,-7 2 0,-2-2 0,-5 2 0,-5-2 0,3-1 0,-3-1 0</inkml:trace>
  <inkml:trace contextRef="#ctx0" brushRef="#br0" timeOffset="23">10758 3586 7986,'12'-11'0,"9"-4"0,6-1 0,10 1 0,5 4 0,-2 0 0,2 4 0,-6-3 0,-2 2 0,0 2 0,-3-2 0,2 4 0,1-3 0,-4 4 0,1-1 0,-1-2 0,5 0 0</inkml:trace>
  <inkml:trace contextRef="#ctx0" brushRef="#br0" timeOffset="24">11535 3426 7918,'-6'0'0,"1"0"0,0 0 0,2 0 0,-5 0 0,1 5 0,-3 5 0,2 6 0,-2 4 0,2-1 0,3-2 0,-4 4 0,6-2 0,-1 3 0,4 1 0,0-2 0,0-2 0,5 3 0,2-3 0,5-1 0,3 1 0,3-5 0,5 1 0,-1-3 0,1 0 0,-4-2 0,0-2 0,0 2 0,4-3 0,-5 0 0,-3 0 0,-2-3 0,-2 4 0,0-4 0,-4 3 0,-2-3 0,-5 4 0,-2-1 0,-6 5 0,-2-1 0,-13 1 0,0 3 0,-11 0 0,1 4 0,-9-4 0,5 0 0,-1-3 0,0 3 0,4 0-118,-3 1 1,13-5-1,-4 0 1</inkml:trace>
  <inkml:trace contextRef="#ctx0" brushRef="#br0" timeOffset="25">12700 4054 8007,'5'12'0,"-4"-1"0,9-1 0,-2-2 0,2 1 0,2-5 0,-6 0 0,4-4 0,-9 0 0,5 0 0,-6-6 0,0-1 0,0-5 0,0-3 0,0-3 0,0-4 0,0-3 0,0-1 0,0-1 0,0-7 0,0 2 0,0-6 0,5 1 0,2-1 0,0 1 0,0-4 0,1 4 0,3-1 0,-3 6 0,-1 2 0,0 5 0,0 3 0,4-1 0,-5 10 0,2-2 0,-1 7 0,-3 8 0,4 8 0,-1 6 0,5 1 0,3 7 0,0 0 0,4 6 0,-4 7 0,4 0 0,-3 3 0,3-2 0,-4 2 0,-1-3 0,-7 0 0,4-5 0,-4 0 0,2-4 0,-1 1 0,2-3 0,-3-2 0,0-3 0,0 1 0,-3-7 0,4 3 0,-6-4 0,7 0 0,-5-1 0,0-4 0,-4-2 0</inkml:trace>
  <inkml:trace contextRef="#ctx0" brushRef="#br0" timeOffset="26">12700 3940 8075,'11'0'0,"1"0"0,-1 0 0,7-4 0,5 1 0,0-1 0,8 4 0,-4 0 0,4 0 0,-5 0 0,10 0 0,-2 0 0,4-1 0,0-3 0,-2-1 0,2-3 0,-4-2 0,-4 2 0,3-2 0,-3-1 0</inkml:trace>
  <inkml:trace contextRef="#ctx0" brushRef="#br0" timeOffset="27">13408 3632 8044,'0'-12'0,"0"6"0,4 2 0,0 8 0,5 6 0,-2 5 0,0 11 0,0 0 0,0 6 0,0 2 0,2 1 0,-5-1 0,0-1 0,-4-3 0,0 1 0,0-8 0,-2 1 0,-1-9 0,-4 5 0,-4-2 0</inkml:trace>
  <inkml:trace contextRef="#ctx0" brushRef="#br0" timeOffset="28">13123 3678 7957,'17'-18'0,"5"0"0,-3 3 0,11 2 0,5-2 0,10 3 0,1 5 0,5-3-351,2 2 1,0 2 350,8-2 0,-7 2 0,-5-2 0,-7 3 0,-4 5 0,-8 0 0,-2 0 0</inkml:trace>
  <inkml:trace contextRef="#ctx0" brushRef="#br0" timeOffset="29">14619 3529 7944,'0'-18'0,"0"2"0,0 4 0,1 2 0,3 3 0,2 2 0,6 5 0,-1 0 0,-3 6 0,-1 5 0,0 6 0,0 6 0,2 5 0,-5 2 0,3 3 0,-3 1 0,0 1 0,-4-1 0,0 4 0,0 0 0,0-4 0,0-3 0,0-6 0,0 2 0,-1-4 0,-3-4 0,3 1 0,-3-5 0,-2 0 0,4-3 0,-8-1 0,4 1 0</inkml:trace>
  <inkml:trace contextRef="#ctx0" brushRef="#br0" timeOffset="30">14322 3495 8062,'0'-8'0,"0"1"0,1 4 0,3-1 0,2-2 0,6 5 0,-1-4 0,0 5 0,1 0 0,4 0 0,3 0 0,0 0 0,4 0 0,-1 0 0,8 0 0,2 0 0,6 0 0,-1 0 0,5 0 0,-5 0 0,1 0 0,-7-4 0,0 0 0,-2-1 0,1 1 0,-2 1 0,-5-4 0,-4 4 0,0 0 0,-5-3 0,1 3 0,-2-6 0,-1 7 0,-2-4 0,-3 2 0,-2 3 0,-5-4 0,0 5 0,0 5 0,0 3 0,4 2 0,0 1 0,0 6 0,-4 2 0,1 4 0,3 3 0,-3 3 0,3 6 0,-3-1 0,-1 0 0,0 2 0,0 2 0,0-4-1,0 0 1,0-1-5,0-6 0,0 3-1,0-3 1,0-1 0,0-7 0,0 1 1,0-5 0,0 0-3,0-3 2,0-1 1,0 1 4,0-6 0,0-1 0,0-5 0</inkml:trace>
  <inkml:trace contextRef="#ctx0" brushRef="#br0" timeOffset="31">15247 3540 8071,'0'-11'-5,"0"0"4,0-1 1,1 6 0,3 2 0,-2 4 0,6 4 0,-2 3 0,2 9 0,-3 3 0,-5 7 0,0 4 0,0 4 0,0 4-3,0 0 0,0 4-3,0-4 0,4 0 0,0-4 0,0-8 0,-4-4 1,0-2 0,0-1 1,0-7-4,0-4 2,0-6 4,0 3 0,0-6 1,0-3 1,0 1-1,0-9 1,-2 2 0,-2-9 0,3 4 0,-3-4 0,3-4 0,1-4 0,0-5 0,0 2 0,4-7 0,0-1 0,1-4 0,-1 4 0,-3-2 0,3 5 0,-3 5 0,-1 11 0,0 2 0,0 6 0,0 5 0,1 1 0,3 5 0,-3 10 0,3 5 0,2 5 0,2 3 0,2 0 0,2 0 0,3 0 0,0-1 0,4 0 0,-4-3 0,6-2 0,-2-6 0,-2-5 0,2-2 0,-3-3 0,3-1 0,-4-5 0,4-2 0,-5-3 0,1-2 0,-1 1 0,1-1 0,-2 1 0,2-1 0,-6 0 0,-1-4 0,-1 0 0,5-3 0,-5-3 0,1 3 0,-4-1 0,3 1 0,-4 3 0,1 4 0,-3 6 0,0 1 0,3 5 0,-3 6 0,3 5 0,-4 7 0,-4 9 0,-1 3 0,-2 8 0,-3 3 0,2 5 0,2-1 0,-2 1-869,6 0 869,-4-6 0,6 0 0,0-6 0,2-9 0,2-2 0,-2-8 0,6 1 0,-5-8 0,5 0 0,0-10 0,3 0 0</inkml:trace>
  <inkml:trace contextRef="#ctx0" brushRef="#br0" timeOffset="32">15909 3655 7995,'0'-23'0,"0"5"0,0-4 0,0 14 0,0-4 0,0 3 0,0 3 0,0 7 0,0 11 0,0 4 0,0 12 0,-4 1 0,1 6 0,-1 3 0,4 0 0,0 0 0,5-4 0,3 0 0,7 1 0,-1-6 0,5-3 0,-1-3 0,1-4 0,2-2 0,-3-11 0,5-1 0,0-5 0,-1 0-3,1 0 1,0-1 0,0-3 0,-4-2-1,0-6 2,-5 1 0,2-1 1,-5-3 0,-4 0 0,-2-5 0,-5 2 0,0-5 0</inkml:trace>
  <inkml:trace contextRef="#ctx0" brushRef="#br0" timeOffset="33">15806 3815 7981,'-17'6'0,"1"-2"0,9-3 0,4-1 0,11 0 0,2 0 0,13 0 0,-1-1 0,8-3 0,2 1 0,6-4 0,-3-1 0,3-3-283,3-1 283,-11 6 0,8-4 0,-13 3 0,1-3 0,-7 3 0,-2-3 0,-6 2 0,-4-2 0,-2-2 0</inkml:trace>
  <inkml:trace contextRef="#ctx0" brushRef="#br0" timeOffset="34">15852 3495 7981,'-11'0'0,"-1"0"0,11-5 0,7 0 0,13-3 0,4-1 0,4 5 0,2-5 0,5 8 0,2-5 0,2 2 0,-2 3 0,-2-4 0,-1 5 0,-3 0 0,-2 0 0,0 0 0,0 0 0,1 0 0</inkml:trace>
  <inkml:trace contextRef="#ctx0" brushRef="#br0" timeOffset="35">16515 3415 7981,'-7'0'0,"-3"0"0,9 0 0,-13 0 0,2 0 0,-7 1 0,0 3 0,3-3 0,-6 11 0,3-1 0,1 2 0,-1 6 0,5-4 0,-1 4 0,8 0 0,3 4 0,3 0 0,1 0 0,1-4 0,3 0 0,3-2 0,8 2 0,5 2 0,6-6 0,-2 0 0,4-3 0,0-1 0,3 0 0,-4 1 0,0-1 0,0-3 0,-4 0 0,-3-5 0,-9 5 0,1 0 0,-2 3-1,-2 0 1,-10 2-1,-9 2 1,-7 2-1,-9 2 1,-7 2 0,-8-2 0,0 4 0,-3 4 0,2-3-147,-7 3 1,8-4 146,4-4 0,0 3 0,1-4 0,0-1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9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17748 3403 7755,'0'8'322,"0"0"0,0-5-83,0 5 0,0 1 11,0 6-175,0-2 0,0 8 54,0-2 1,0 3-41,0 1 1,0 4-9,0-1 0,0 6-7,0-2 22,0-2 0,0 4-188,0-5 0,1 3 111,3-3 0,-3-1-116,3-3 1,1-4 80,-1 0 1,0-1-88,-4 1 1,4-1 124,-1-3-150,6-2 0,-7 3-151,1-4-155,-1-6-100,-2 4 256,0-9-559,0 5 837,-5-12 0,-7 0 0,-6-5 0</inkml:trace>
  <inkml:trace contextRef="#ctx0" brushRef="#br0" timeOffset="1">17474 3449 8105,'0'-11'88,"5"1"106,3 2 0,-2-1 40,2 5 1,-1-3-12,5 3 1,-1 0-132,0 4 0,2-4 96,2 0 1,-1-1-132,5 2 1,0 0 62,4-5 0,0 5-103,0-5 1,4 4 88,-1-3 1,2 3-164,-1-4 0,1 4-52,2-3 1,-2 3 122,-5-4 1,0 6-159,0-2 1,-4 3 67,0 1-552,-5 0 1,1 5 46,-8 2 581,-1 3 0,-6 2 0,0-1 0</inkml:trace>
  <inkml:trace contextRef="#ctx0" brushRef="#br0" timeOffset="2">18068 3929 7388,'-5'-7'958,"3"-3"-14,-3 9 17,5-9-579,0 9 0,0-6-83,0 3-66,0 3 0,0-3-167,0 8 0,0 3-5,0 4 0,0 2 20,0 2 0,0-1-206,0 5 1,0-4 82,0 4 0,0-1-155,0 1 0,0 1 96,0-5 1,2 4-88,1-3 0,-1-1 115,2-4 1,-2 1-52,2-1 1,-3-3-168,3-1 1,1-3-254,-1 4 1,0-4-35,-4 3 1,1-4 577,3 1 0,-3-3 0,4-1 0</inkml:trace>
  <inkml:trace contextRef="#ctx0" brushRef="#br0" timeOffset="3">18296 4100 8025,'7'-6'220,"-2"-4"0,-4 8 199,3-1 0,1 3 183,2 3-425,4 4 0,-10 5 43,3 4 0,1 1-127,-1 6 0,-1 5-158,-3 3 0,0-2-659,0 1 531,-5 1 0,0-1-386,-2 1 1,-2-7 292,5-1 0,-4-2-29,4-6 0,-1 1 315,2-5 0,-4 0 0,-4 1 0</inkml:trace>
  <inkml:trace contextRef="#ctx0" brushRef="#br0" timeOffset="4">18764 3415 7977,'-6'0'64,"1"0"191,0 0-168,4 0 1,-4 5-48,5 3 1,0 7 130,0 4 1,0 2-146,0 2 0,1 5 75,3 3 0,-3 3-166,3 4 0,-3-3 66,-1 4 0,0-5 22,0-4 1,0 2 33,0-5 0,0-2-14,0-6 1,0 1 50,0-4 1,0 3-44,0-4 1,1-4-166,3-3 143,-3-1-851,4 5 375,-5-1-173,0-4 620,0-2 0,-5-5 0,-1 0 0</inkml:trace>
  <inkml:trace contextRef="#ctx0" brushRef="#br0" timeOffset="5">18422 3483 8075,'0'-11'-441,"5"0"543,3-1 1,3 4 509,4 1 0,4 1-361,8-2 1,-2-1-14,6 5 1,-2 0-152,1 4 1,7-3 122,-3-1 0,-1-1-223,-2 1 1,-4 1 129,3-4 1,-5 4-271,2-1 0,-3-1 4,-1 2 0,-4-1-45,0 4 0,-5 0-488,1 0 1,-2 0 58,-2 0 623,1 0 0,-1 0 0,1 0 0</inkml:trace>
  <inkml:trace contextRef="#ctx0" brushRef="#br0" timeOffset="6">19016 3803 8443,'1'12'678,"3"-1"1,-3 2-537,3 2 1,-3 3 9,-1 5 1,4-1-119,0 1 1,0 0 31,-4 0 0,0-2-146,0-2 0,1 2-29,3-6 0,-3 0 138,3-3-66,-3-6 1,-1 4-13,0-2 0,0-2-321,0 2-394,0-6 764,0 3 0,0 0 0,0 2 0</inkml:trace>
  <inkml:trace contextRef="#ctx0" brushRef="#br0" timeOffset="7">19438 3586 7930,'0'-11'-552,"0"-1"1,0 5 1161,0-1-289,0 0 0,0 1 245,0-1-226,0 6 0,0-5 5,0 4-35,0 1-127,0-3 0,-1 5 36,-3 0 1,3 1-263,-3 3 0,3 4 94,1 7 0,0 3-84,0 5 1,0 5 19,0 2 1,0 3-46,0 1 1,0-3 13,0-1 1,0-4-72,0 0 0,1-2-34,3-1 0,-1-5 99,4-3 1,-4-2-534,0-2 77,4 1-611,-6-1 1117,9-4 0,-9-2 0,5-5 0</inkml:trace>
  <inkml:trace contextRef="#ctx0" brushRef="#br0" timeOffset="8">19221 3803 8000,'4'-7'-149,"0"-1"1,1 4 49,-1-4 279,7 6 0,3-7 331,5 5 0,0 0-329,4 4 0,0-1-92,0-3 1,0 3-274,-1-3 122,6 3 1,-4-3-409,3 0 1,-3 1 253,-1 3 0,-4-4 215,0 0 0,-5 0 0,3 4 0</inkml:trace>
  <inkml:trace contextRef="#ctx0" brushRef="#br0" timeOffset="9">19804 3438 8103,'0'-12'-275,"0"1"0,1 4 513,3 4 625,-3 1-302,9 2-322,-8 0 0,3 5 25,-5 3 0,0 7-82,0 4 0,0 7-100,0 0 1,0 6 103,0-1 1,3 3-224,1 4 0,0-6 77,-4 2 1,0-7-30,0-1 1,0-2-69,0-1 1,0-1-113,0-3 1,1-3-147,3-4 1,-3-1 123,3 1 0,-3-5-969,-1 1 535,0-6 625,0 3 0,6 0 0,0 2 0</inkml:trace>
  <inkml:trace contextRef="#ctx0" brushRef="#br0" timeOffset="10">19564 3483 7996,'0'-16'-46,"0"2"46,0-5 0,5 5 561,3-1-297,7 2 0,1 2-7,3-1 0,-1 2-86,-3 2 1,3 0-43,5 4 1,1-4-58,3 4 0,-2 0-165,6 4 0,-2 0-81,1 0 1,2 0-293,-5 0 1,-1 2 90,-3 2 0,-5-2 375,-3 6 0,3-1 0,0 5 0</inkml:trace>
  <inkml:trace contextRef="#ctx0" brushRef="#br0" timeOffset="11">19998 3792 7056,'6'-5'797,"4"3"1,-7-4-522,5 2-91,-1 3 287,5-4-316,-6 0 0,4 4 155,-2-3-158,2 2 1,1-1 12,1-1 0,-1 0-1,1 4-72,-1 0 1,0 0-58,1 0 0,-5 0 238,1 0-432,0 5 142,-2 1 1,3 6 94,-5-1-88,0 1-9,-4-1 1,0 2 86,0 2-254,-6-2 118,5 8 1,-9-4-147,2 2 118,-2 2 1,-1-8 30,-1 2 0,1-1 48,0 2 0,0-4 68,4 3-89,-3-2 167,8-1-56,-3-1 1,5-3-53,0-1 246,0-4-108,5 2 0,-2-5 367,5 0-297,4 0 1,2 0 307,5 0-397,0 0-22,-1 0 0,4-4-596,-3 0 350,2-5 0,-2 7 50,0-6-656,-5 6 504,3-3 1,-6 1 228,1 0 0,-1-5 0,0 3 0</inkml:trace>
  <inkml:trace contextRef="#ctx0" brushRef="#br0" timeOffset="12">20535 3906 7916,'0'8'-170,"0"-1"1,0 1 81,0 3 166,5 6 1,-4-3 17,3 5 1,-3 0 62,-1 4-48,0-1 1,0 1-53,0 0 0,0 0 81,0 0 0,0 0-283,0-1 1,-1 1 108,-3 0 0,2-5-451,-6-3 328,0-2 1,-3-2-84,-1 1 0,5-1-394,-1 1 634,6-6 0,-8 4 0,3-4 0</inkml:trace>
  <inkml:trace contextRef="#ctx0" brushRef="#br0" timeOffset="13">20820 3940 7980,'0'-11'190,"0"4"-78,0 2-598,0 5 0,5 0 0,2 0 0</inkml:trace>
  <inkml:trace contextRef="#ctx0" brushRef="#br0" timeOffset="14">20992 3906 7370,'6'0'-95,"-1"0"-1291,-5 0 1386,5 0 0,-4 0 0,4 0 0</inkml:trace>
  <inkml:trace contextRef="#ctx0" brushRef="#br0" timeOffset="15">21197 3917 7980,'8'0'31,"-1"0"175,1 0 331,-2-5-56,-1 4-407,-5-4-1299,0 5 1225,0 5 0,0-4 0,0 4 0</inkml:trace>
  <inkml:trace contextRef="#ctx0" brushRef="#br0" timeOffset="16">21563 3940 8050,'0'-7'257,"0"-1"8,0 5 0,0-3 198,0 2-63,0 3 0,1-3 117,3 8-383,-3 2 0,5 7-22,-2 2 1,-3 3-196,3 5 158,-3 0-247,-1 0 1,-1 4-163,-3 4 1,-2 1 170,-5-2 1,-5 2-144,1-6 0,-4 2 40,4-1 266,-5-8 0,7 8 0,-4-9 0</inkml:trace>
  <inkml:trace contextRef="#ctx0" brushRef="#br0" timeOffset="17">22031 3392 8050,'6'-11'-1061,"-1"-1"2077,-5 1-149,0 4-319,0 2 1,2 15-527,1 6 1,-1 4 150,1 3 0,-1 5-111,-2 2 0,0 7 95,0 1 0,0 0-276,0-4 0,1-1 62,3-2 1,-3 1-130,3-6 0,1 1 27,-1-4 0,1-2 35,-1-2 0,-3-1-289,3-3 268,2-2 0,-5 4-395,3-6 172,-3-5 368,-1 4 0,-10-8 0,-2 3 0</inkml:trace>
  <inkml:trace contextRef="#ctx0" brushRef="#br0" timeOffset="18">21802 3403 8050,'7'-11'-169,"3"0"-43,-2-1 1,-1 5 443,5-1 1,-4 4 516,8-3 0,-4 0-126,0 0-365,-1 1 0,6 3-250,2-1 1,1-4 77,-1 4 0,3 1-244,-3 3 1,4-4 120,3 0 1,-2 0-97,3 4 0,-3 0 40,-1 0 0,0 0-1262,0 0 1355,-6 5 0,5 2 0,-4 4 0</inkml:trace>
  <inkml:trace contextRef="#ctx0" brushRef="#br0" timeOffset="19">22373 3735 8050,'-6'5'879,"1"-4"-511,5 9 1,0-4-106,0 6 0,0 1-15,0 2 0,4 1-90,0 3 0,-1 3-135,-3-3 1,2 3-68,2 0 58,-3 1 0,4-1-154,-5-3 0,1 1 89,3-5 1,-3 1-178,3-5 1,-3 0 98,-1 1 1,0-5-871,0 1 542,0-5 457,0 7 0,5-9 0,2 4 0</inkml:trace>
  <inkml:trace contextRef="#ctx0" brushRef="#br0" timeOffset="20">22670 3575 8050,'0'-18'-142,"0"3"1,0 2 141,0 2 291,5 4 575,-3 2-628,3 5 0,-5 3 39,0 4 0,0 2-229,0 10 67,0 5 0,0 2-48,0 4 1,0 1-132,0 3 0,1-1 33,3-3 1,-2-2 86,6-5 1,-5-1-188,0-3 0,2 1-59,-1-5-641,0 1 454,1-5 377,-4 0 0,-1-4 0,-6-2 0</inkml:trace>
  <inkml:trace contextRef="#ctx0" brushRef="#br0" timeOffset="21">22488 3769 8050,'5'-6'0,"2"2"0,5-1 528,3 1 1,2 0-70,2 4 0,2-1-228,-2-3 1,4 3-106,4-3 1,-3 3-161,2 1 0,-1-4-512,-3 0 0,-3 0 313,0 4 1,-5 0-1118,2 0 1350,-9 0 0,3 0 0,-3 0 0</inkml:trace>
  <inkml:trace contextRef="#ctx0" brushRef="#br0" timeOffset="22">22956 3826 7526,'6'0'77,"-1"0"-406,-5 0 0,0 0 1</inkml:trace>
  <inkml:trace contextRef="#ctx0" brushRef="#br0" timeOffset="23">23116 3826 8050,'6'0'677,"-1"0"-769,-5-5 222,0 4-526,0-4-541,0 5 649,5 0 288,-3 0 0,3 5 0,-5 1 0</inkml:trace>
  <inkml:trace contextRef="#ctx0" brushRef="#br0" timeOffset="24">23321 3826 8050,'8'0'-541,"0"0"0,-5-1 1099,5-3-326,-5 3-629,2-4-87,-5 5 484,0 0 0,0 5 0,0 1 0</inkml:trace>
  <inkml:trace contextRef="#ctx0" brushRef="#br0" timeOffset="25">23607 3461 8050,'0'-12'-400,"0"1"1,1 3 1565,3 0-293,-3 6-535,4-8 1,-3 8-93,1-1 0,-1 3-171,1 3 0,0 4-112,1 4 0,-3 6 115,3 2 0,-3 6-138,-1 2 0,4 5 85,0-2 0,0-1-66,-4 2 0,0-6 43,0 2 1,0-4-172,0-4 1,3-3-34,1-5 1,0 1-262,-4-1 144,0 1 0,0-5-738,0 1 1057,0-6 0,-5 9 0,-1-5 0</inkml:trace>
  <inkml:trace contextRef="#ctx0" brushRef="#br0" timeOffset="26">23424 3643 8050,'0'-6'0,"1"-3"0,3 5 0,6 0 0,6 4 0,4 0 121,-1 0-37,3 0 0,0 0-114,1 0 0,4 0 116,0 0 1,-1 0-342,-3 0 1,2 0 254,-2 0 0,3-5 0,-9-1 0</inkml:trace>
  <inkml:trace contextRef="#ctx0" brushRef="#br0" timeOffset="27">24052 3323 8050,'0'-11'622,"0"0"-289,0-1-297,5 1 0,-2 1 634,5 2 166,-6 3-626,3 5 1,-5 5 49,0 3 1,1 7-209,3 4 0,-2 4 134,1 3 1,2 4-226,-1 4 0,0 4-75,-4 0 0,0-1-77,0-7 1,0 3 75,0-2 1,4-3 42,0-2 1,-1-2 80,-3-1 0,0-4-3,0 0 1,4-5-16,0 1 0,0-2 12,-4-1 0,0-5-415,0 1 160,5-6-695,-4 3 268,4-5 457,-5 0 0,-10 0 0,-3 0 0</inkml:trace>
  <inkml:trace contextRef="#ctx0" brushRef="#br0" timeOffset="28">23721 3346 8050,'4'-12'-50,"0"-4"0,6 5-14,1 0 0,6 0-163,6 8 1,0-5 86,-1 4 1,1 0 469,0 4 0,0 0-114,0 0 1,3-1 78,1-3 0,0 3-115,-5-3 0,5 3-131,0 1 1,-1 0-118,-3 0 1,0 0 98,0 0 1,0 0-518,0 0 1,-2 0 94,-2 0 391,3 0 0,-4 5 0,4 1 0</inkml:trace>
  <inkml:trace contextRef="#ctx0" brushRef="#br0" timeOffset="29">24315 3643 8050,'0'12'-428,"0"-1"0,0-3 359,0-1 1,0 1 170,0 3 0,0 5 228,0-1 0,0 4 120,0-4 0,0 4-85,0-4 0,0 4-70,0-3 1,0 3-10,0-4-205,0 5 0,0-7 55,0 2 1,0-2 30,0-2 1,0 1 16,0-1 1,0-3-116,0-1-43,0-4 0,1 2-18,3-5 232,-3 0-8,4 0-74,-5 0-146,0-5 0,4-2-93,0-4 0,0 0 93,-4-1 1,1-3-71,3 0 0,-2-4-292,6 3 209,0-4 0,-1 6-17,1-5 1,0 5-77,3-1 0,-3 4 194,-1 3 1,-3-1-141,4 5 324,-6-5-96,8 8 1,-3-4 108,4 5 1,-3 0-119,-1 0 1,1 1 27,3 3 1,-3-1-126,0 4 1,-2 1 109,2 3-63,2 6 1,-8-5-1,6 4 0,-6 0 88,2-1 1,1 2 130,-1-2 0,0-2-129,-4 2 1,0-2 111,0-2 1,4 1-115,-1-1-19,1 0 1,-4 1-130,0-1 213,0 1-165,0-1 1,4-3-138,0-1 1,0-3-443,-4 4-785,0-6 963,0 3 424,0-5 0,-5 0 0,-2 0 0</inkml:trace>
  <inkml:trace contextRef="#ctx0" brushRef="#br0" timeOffset="30">1850 5471 8415,'0'12'446,"0"4"1,0 3-183,0 7-92,5 3 0,-3 9-51,1 1 1,-1 4-163,-2-1 0,0 2 126,0 2 1,0-6-196,0-2 0,1-2 101,3-2 0,-3-5-157,3-2 1,1-3 105,-1-1 55,-1-5 1,1-2-11,0-4 1,0-1 8,-4 0 1,4-3-699,-1 0 236,1-6-635,-4 3 1103,-5-5 0,-1-5 0,-6-1 0</inkml:trace>
  <inkml:trace contextRef="#ctx0" brushRef="#br0" timeOffset="31">1907 5653 8220,'0'-17'-380,"0"1"0,0 4 152,0 0 1,0 5 1731,0-1-441,0 0-581,0 2 0,2 1-370,1 5 0,0 1-30,5 3 1,-1 7-10,5 8 1,-1-1 86,0 1 1,2 0-287,2 4 0,-2 0 94,2 0 1,-2-2-218,-2-2 0,1-2-208,-1-6 52,1 1 310,-1-1 69,0-4 0,-3-2-2,0-5 0,-5 0-13,5 0 1,-4 0-4,4 0 1,-2-5 16,1-3 0,4-2 124,-4-2 0,0 1-66,0 0 0,1-5 5,3 1 1,1-5 1,-1 1 0,-3-3 8,-1-1 0,1 0 100,3 1 1,-3-1-116,0 0 0,-2 5 211,2 3-139,2-3 118,-4 6-212,0-5-4,5 11 0,-10 3 46,3 11 1,-3 1-6,-1 10 1,4 1-101,-1 7 0,1 2 85,-4 5 1,0 5-102,0 3 0,4-1 83,0 1 0,1-2-205,-1 2 1,-3-4 115,3-7 0,-3 2 49,-1-3 0,0-2 120,0-1 1,0-7-91,0-1 0,0-5 96,0 1 1,0-2-27,0-2 5,0 1 0,0-5-8,0 1-61,0-5-303,0 2-537,0-5 86,0-5 0,0-2 745,0-4 0,0-1 0,0 1 0</inkml:trace>
  <inkml:trace contextRef="#ctx0" brushRef="#br0" timeOffset="32">2661 5539 8119,'0'-11'0,"-5"-1"282,4 1 135,-4 5 284,5 0-224,-5 6-175,3 0 0,-3 9-64,5 3 1,0 7-150,0 0 1,4 10 86,0 1 0,3 7 20,-3-2 1,5-1-108,-1 4 0,-3-3-69,-1 0 1,1-5-100,-1 1 0,-1-6 63,-3 2 0,2-7-3,1-1 1,-1-1 47,1 1 0,-1-3-7,-2-4 1,0-1 130,0 0-81,0 1 1,0-4 136,0-1-53,0-4-32,0 2 233,0-5-193,5 0 1,1 0-34,6 0 0,-1 0 98,0 0 1,6 0-174,2 0 1,-1 0 16,1 0 1,0 0-136,4 0 1,-2 0 106,-2 0 0,3-2-116,-3-1 0,2 1 66,2-1 0,-1-2-42,-3 1 0,1-4 69,-5 4 1,1-1 37,-5 1-180,0 3-283,1-9-211,-1 9 403,-4-4 1,-4 5-1908,-6 0 2118,-4 0 0,-14 5 0,-3 1 0</inkml:trace>
  <inkml:trace contextRef="#ctx0" brushRef="#br0" timeOffset="33">4009 5619 8225,'0'-8'-1365,"0"1"1697,0 4 195,0-2-54,0 0 345,0 4-479,0-4-171,0 15 0,0-1 61,0 10-83,0 5 1,0 0-109,0 3 0,0 1 84,0-2 1,0 1-168,0-4 1,0 0 125,0-1 0,0-2-155,0-1 0,0-5 82,0 1 1,0-3-88,0 0 165,0-1-20,5 1-18,-4-1 34,4-5 47,-5 0-28,0-1 18,0-4-19,5 4-70,2-5 1,4 1 5,0 3 0,2-3-3,2 3 1,-1-3 3,5-1 0,0 0 5,4 0 0,1-3 33,3-1 0,-3-1-29,3 1 0,1-1-184,-2-3 0,1-1 107,-4 5 1,-2-3-193,-2 3 1,-2-4-317,-6 5-320,1-1 499,-1 4 0,-6 0-80,-5 0 1,-5 0 439,-6 0 0,-6 0 0,-1 0 0</inkml:trace>
  <inkml:trace contextRef="#ctx0" brushRef="#br0" timeOffset="34">4020 5847 8011,'0'-11'357,"0"0"451,0-1 23,0 1-515,0 4 0,5-1-274,3 4 1,7 0 140,4 4 0,1 0-228,-1 0 1,7-1-84,-3-3 0,6 3-97,-3-3 1,1-1-284,-4 1 1,0-4 282,0 5 1,-2-5-213,-2 4 0,-2-1-7,-6 1 444,1 3 0,-6-4 0,-1 5 0</inkml:trace>
  <inkml:trace contextRef="#ctx0" brushRef="#br0" timeOffset="35">3997 5642 8204,'0'-12'-36,"0"1"115,0 0 0,4-1 67,0 1 1,5 3 39,-2 1 0,5 3 27,3-4 0,3 2-167,5-2 0,1-1-337,2 6 209,4-6 0,0 6-455,1-5 1,-5 6 322,5-2 1,-5 2 213,5-2 0,-6 3 0,3-5 0</inkml:trace>
  <inkml:trace contextRef="#ctx0" brushRef="#br0" timeOffset="36">4751 5551 8204,'0'-8'-632,"0"0"1243,0 1 0,0-1 353,0 0-563,0 6 0,-5-7-154,-3 5 0,-2 0-333,-1 4 0,-1 0 140,1 0 1,-6 6-76,-2 1 0,2-1 18,-2 2 1,5-2-100,-2 2 0,2 2-55,-1-2 0,5 2 105,-5 1 1,9 1 191,-6-1-131,3 1 0,3-1 201,2 0-160,3 1 1,2-1 42,3 1 0,2-5-64,6 1 1,4-4 4,3 3 0,3-4-134,1 1 0,1-2 140,2 2 1,-2-1-121,3 4 1,-3-3 88,-1 4 0,-4 1-152,0 6 0,-5-3 132,1 4 0,-6-2-159,-1 1 0,-6-1 133,2 5 1,-3-4-10,-1 4 1,-1-4 142,-3 4 0,-2-3-137,-5 3 0,-5-5 278,1 1 0,-5 1-76,1 0 1,-7-1 185,0-4 0,-1-3-92,4-1 1,2-4-247,2 1 0,2-3-253,6-1-744,-1 0 338,1 0 0,5-5 649,2-3 0,8-2 0,2-1 0</inkml:trace>
  <inkml:trace contextRef="#ctx0" brushRef="#br0" timeOffset="37">5117 5642 8176,'0'-12'-667,"0"5"569,0-1 291,0 6 54,0-8 0,0 7 244,0-5 224,0 6-61,0-3-405,0 5 1,0 5-162,0 2-64,0 4 1,3 6-40,1 6 0,4 1 154,-4 7 0,3-1-199,-3 5 1,4-5 55,-5 0 0,2-4-101,-1 0 0,-2-1 87,1-3 1,2-3-40,-1 0 0,0-5 84,-4 2 1,0-4-15,0 0 0,0-5-40,0 1-28,0-5 4,0 2 51,0-5 0,0-5 0,0-2 0</inkml:trace>
  <inkml:trace contextRef="#ctx0" brushRef="#br0" timeOffset="38">4922 5676 8216,'0'-11'-625,"5"1"437,3 2 1,2-2 821,2 2 0,4-2-165,3-1 1,3-1-283,1 1 0,5 3-67,2 1 1,-1 3-178,2-4 1,-2 4 181,1-3 1,2 4 15,-5-1 0,3-1-197,-3 2 1,-1-1 139,-3 4 1,-1 0-143,-3 0 0,2-4 65,-2 0 1,-2 0-74,-2 4 1,-2 0 68,-2 0 1,-3 0 104,0 0-6,-6 0-13,8 0 251,-9 0-231,5 5-58,-6 2 1,0 8 23,0 0 1,0 2-147,0-2 0,0 4 114,0 8 1,0 2-44,0 5 1,0 0-104,0 1 0,-4-1 77,0 0 1,0-3-99,4-1 0,0-6 119,0-1 0,0 0 33,0-4 1,0-3-100,0 0 254,0-4 0,4 0-23,0-1 1,1-5-20,-1-2-352,-3 3-428,4-6-248,-5 4 801,0-5 0,-5 0 1,-1 0-1</inkml:trace>
  <inkml:trace contextRef="#ctx0" brushRef="#br0" timeOffset="39">5768 5630 8018,'-6'-17'-60,"1"0"30,-2 6 0,2 3 471,5 1 723,0 4-1023,0-2 92,0 5-54,0 5 1,1 6-5,3 8 1,-2 3-15,6 1 1,-2 5-10,2 2 0,2 3-116,-2 2 1,-2 1 75,2-1 1,-6 0-323,2-8 0,1-1 35,-1-3 1,0-5 24,-4-3 0,1-2-207,3-2 214,-3 1-218,4-1 248,-5-4-438,0-2 401,0-5 1,0-5-73,0-3 1,-4-2 122,0-2 0,-1 1-39,2 0 0,1-2 218,-2-2 1,-1-3-125,2-5 0,-5 0 178,4 0 1,-3-3-46,3-1 0,-4-3 106,4 3 0,-3-2-13,3 6 0,0-1 273,4 9-65,0-6 243,0 9-339,0-5-285,0 11 0,5 2-64,3 8 1,2 0 98,1 7 1,6-2-145,2 6 0,-1-2 88,1-2 1,-4 4-210,4 1 1,-5-2 41,1-7 1,-2 2 134,-2-5 0,1 0 223,-1-4-173,1 0 0,-1 0 79,0 0 1,1-5-101,-1-3 1,1-2 181,-1-2 0,0 1-80,1 0 1,-2-2 64,-2-2 1,2 2-28,-3-2 0,-1-2-33,-3 2 1,2-4-95,-1 4 71,0 0 1,0 7-183,0 0 168,-1 6 0,-3 3-145,0 10 0,4 6 118,0 6 0,0 6 180,-4 5 1,0 6-123,0 5 0,0 0-46,0-3 1,0 1-159,0-5 0,0-1 116,0-7 0,0-3-24,0-8 0,4 1 54,-1-5 0,1-3-138,-4-5 0,4-3 10,0 4-1252,0-6 689,-4 3 663,0-5 0,0 0 0</inkml:trace>
  <inkml:trace contextRef="#ctx0" brushRef="#br0" timeOffset="40">6407 5562 8139,'6'-5'-296,"0"4"383,-6-4 915,0 5-764,-6 5 0,4 6-32,-6 8 1,4 3-164,-3 0 0,4 6-19,0 3 1,1-2 119,2 2 0,0-2-207,0 1 0,0 2 53,0-5 0,0-2-59,0-6 1,-4 1 20,1-5 1,-1 4-45,4-3 0,-1-2 14,-3-7 1,2 3-513,-1-2 85,-4-3 0,5 4-95,-6-5-415,6 0 1015,-3-4 0,5-5 0,0-2 0,0-4 0,0-1 0,0 1 0,0-4 0,0-1 0,0-4 0,0 1 0,0-2 0,0-2 0,0-4 0,0 0 0,3 0-68,1 0 0,0 3 222,-4-3 0,0-1 158,0 2 0,1 3-28,3 4 1,-3 3-32,3-3 1,-3 5 306,-1-1-102,0 3 0,4 4 390,0 0-197,0 6-499,-4-3 40,5 5 1,1 9-146,6 2 0,3 12 87,0 0 0,2 8-192,-2 4 1,1 4 13,3 7 0,3-4-4,-3-1 1,-1-4-79,1 1 0,-5-6-239,1-2 0,-2-8 187,-2 1 1,1-7 127,-1 3 1,0-5 162,1 2 0,-5-4-118,1 0 0,-2-5 49,2 1 1,-2-2-165,-2 2-28,-3 2 1,4-7-1055,-5 4 502,0-4 700,0 2 0,0-5 0,0 0 0</inkml:trace>
  <inkml:trace contextRef="#ctx0" brushRef="#br0" timeOffset="41">6350 5973 8063,'-6'-8'-60,"2"1"1,4 4-4,4 0 1,2 1 76,5 2 0,1-4 211,-1 1 1,6-1-86,2 4 0,2-4-192,2 0 1,4 0 129,0 4 1,-1 0-284,-3 0 0,0-3-52,0-1 1,-6 0-85,-1 4 1,-4 0 340,0 0 0,4 0 0,2 0 0</inkml:trace>
  <inkml:trace contextRef="#ctx0" brushRef="#br0" timeOffset="42">6921 5722 8182,'0'-12'-15,"0"1"1,0 0 129,0-1 0,0 5 407,0-1-153,0 5 391,0-7-145,0 9-520,0 6 0,0 6 129,0 9 0,0 2-129,0 1 1,0 1-28,0 7 0,0-1-103,0 4 0,1 1-115,3-1 1,-3-4 87,3 1 1,-1-7-62,1-1 1,-3-2 97,3-5 0,-2-1-32,2-4 0,-3-3 39,3 0 0,-3-5-421,-1 5-314,0-5-400,0 2-342,0-5 1495,-5 0 0,-1-5 0,-6-2 0</inkml:trace>
  <inkml:trace contextRef="#ctx0" brushRef="#br0" timeOffset="43">6624 5722 8129,'0'-12'-44,"0"1"0,4 3 114,0 1 1,5 0-18,-2 0 0,5-2 135,3 5 0,-1-3 146,5 3 1,-4-1-140,4 1 0,4 1 54,4-4 0,4 4-97,0-1 0,2-1 10,1 1 0,0-3-78,1 3 0,-5-1 58,0 1 0,-4 3-113,1-3 0,-7-1 74,-1 1 1,-5-1-232,1 1 1,-2 3-493,-2-3 114,1 3 0,-5 1-130,1 0 636,-6 0 0,3 0 0</inkml:trace>
  <inkml:trace contextRef="#ctx0" brushRef="#br0" timeOffset="44">7344 5630 8137,'0'-11'-446,"0"0"1260,0-1-128,0 6-27,0 1-607,0 5 42,0 5 1,1 2-97,3 9 0,-3 1 108,3 6 0,-3 4-105,-1 0 1,0 1 26,0-2 0,4-2-144,0 3 0,-1 0 93,-3-5 1,0 3-91,0-10 1,0 4 183,0-4 0,4 0-46,0-3 0,0-1 114,-4 1 0,0-5-60,0 1 4,0-6 1,0 5 57,0-4-90,0-1 60,0 3 143,0-5-163,5 0-51,-4 0 0,6 0 23,-4 0 1,0 0-13,5 0 0,-5 0-22,5 0 1,0 0-20,3 0 0,4-1-5,0-3 0,4 2-77,-3-1 1,3 0 98,-4-1 1,5 3-97,-1-3 0,-1 3 73,1 1 0,-4-4-29,4 0 0,-5 1 5,2 3 1,-4-2-23,0-2-103,-1 3 65,1-4 0,-5 5-761,1 0 577,-6 0 1,2 0-1583,-8 0 1846,-2 0 0,-11 0 0,0 0 0</inkml:trace>
  <inkml:trace contextRef="#ctx0" brushRef="#br0" timeOffset="45">7321 5870 8176,'0'-7'194,"0"-1"1,1 4 171,3-3-274,2 4 1,6-2-71,-1 5 0,-2-4 164,2 0 0,-2 1 43,6 3 0,3 0-166,1 0 75,3-5 1,1 3-205,0-2 1,-1 3 90,1 1 1,0 0-158,0 0 1,-4 0 54,0 0 1,-5 0-147,1 0 0,-2-4-488,-2 1-199,1-1 479,-1 4 431,-5 0 0,0-5 0,-6-2 0</inkml:trace>
  <inkml:trace contextRef="#ctx0" brushRef="#br0" timeOffset="46">7366 5596 8092,'6'-7'-44,"1"-1"212,8 5 0,-1-2 69,5 5 0,-3-3 65,3-1 0,0 0 170,4 4 1,-1-4-223,1 0 0,-1 1-143,-3 3 0,2 0-105,-2 0 0,2 0-592,-2 0 0,1 0-15,-5 0 0,1 0 336,-5 0 269,0 0 0,6 0 0,1 0 0</inkml:trace>
  <inkml:trace contextRef="#ctx0" brushRef="#br0" timeOffset="47">8109 5459 10291,'6'5'-2307,"3"-2"1144,-5 4 1163,0-4 0,1 7 0,1-4 0</inkml:trace>
  <inkml:trace contextRef="#ctx0" brushRef="#br0" timeOffset="48">8143 5962 8050,'0'6'994,"0"-1"2266,0-5-3117,5 0-372,-4 0-239,4 0 120,-5 0 1,6 5-1,0 2 1</inkml:trace>
  <inkml:trace contextRef="#ctx0" brushRef="#br0" timeOffset="49">9605 5345 8089,'0'-8'-203,"0"1"0,0 3 40,0-4 341,0 6 227,0-3-191,0 5-156,-5 0 0,2 5 0,-4 2 0,3 5 39,-4 3 0,1 4-50,-5 8 1,1 2-1,-1 5 0,-3 6-3,0 1 1,-4 5-111,4 4 0,-4-5 80,3 1 0,1 0-176,4-5 0,-1-1 114,1-2 1,1-3 0,2 0 1,-1-6-14,5-2 0,1-5 6,3-3 1,0 2 30,0-6 0,0 4-47,0-4-75,0 0 115,0-3 1,0-5-190,0 1 186,0-5 1,0 0-304,0-6 0,-2 0 336,-1-5 0,-4-4 0,-4-6 0</inkml:trace>
  <inkml:trace contextRef="#ctx0" brushRef="#br0" timeOffset="50">9548 5448 8135,'0'-7'-164,"0"-3"-73,0 3 362,-5 2-112,3-6 0,-4 6 164,2-2 1,3 0 495,-3 4-149,3 1-332,1-3 29,0 5-174,0 5 1,5 2 115,3 4 0,2 6-7,1 2 1,4 3-112,1 5 0,3 1 72,-4 2 0,1 3-124,0-2 0,-4 2 62,4 1 0,0-1-55,-1-2 1,1 0 19,-5-4 0,0 3 27,1-3 1,-1 1-75,1-1 1,-1-3 86,1 2 0,-1-3-144,0-4 1,0 3 51,-4-3 1,3 2-59,-2 2 1,-2-4 85,2 0 0,-4-5-27,3 2 0,-4-4 87,1 0 0,1-1 77,-1 1 25,-1-1-133,2 0 0,-3-3 38,1 0 33,-1-6-185,-2 3-502,0-5 122,0-5 1,0 3-320,0-6 0,-2 4 788,-1-3 0,-4-1 0,-4-3 0</inkml:trace>
  <inkml:trace contextRef="#ctx0" brushRef="#br0" timeOffset="51">9491 5082 8104,'0'-6'-710,"0"1"940,0 5 72,-5 0-245,3 0 1,-4 0-7,2 0 1,2 6 43,-6 6 1,2 0-12,-2 7 1,-2 0-67,2 4 65,-2 0 0,-1 0-123,-1 0 0,0 0 64,-4-1 1,8-3-90,-4 1 0,7-8 63,-3 0 0,6-1-265,-2-3 177,3-3-389,1 0 13,0-5 252,5-5 0,-3 2-89,6-4 0,-5-1 127,0-3 1,2-1 175,-1 1 0,4-2 0,-4-2 0,0 7 0,1-12 0,1 7 0</inkml:trace>
  <inkml:trace contextRef="#ctx0" brushRef="#br0" timeOffset="52">9399 5174 8104,'5'-12'0,"-2"1"-581,5-1 1,-6 1 337,2 0 1,-2-1 444,2 1 1,-2-1 138,1 1-76,-1-1 0,-2 1-54,0 0 1,3 3 387,1 0-391,0 6 1,-3-3-17,3 5 0,-1 0-93,4 0 1,-3 1 96,4 3 1,-1 2-187,5 6 0,-1 0 87,1 4 1,0 1-173,3 6 1,-1 0 56,5 0 1,-3-4-78,3 0 1,-4-1 41,4 1 1,-5-3 59,1-4 0,-2-1 19,-2 0 0,1 1-5,-1-1 1,-1-3-115,-2 0 0,1-5 112,-5 5 1,-1-4-1039,-3 3 1019,5-4 0,-8 7 0,1-4 0</inkml:trace>
  <inkml:trace contextRef="#ctx0" brushRef="#br0" timeOffset="53">10176 5745 7979,'-6'0'-660,"1"-5"1009,5 3 285,0-3-366,0 5 0,1-4-30,3 1 1,-2-1-66,6 4 1,-1 0-66,5 0 0,-1 0 61,1 0 0,3 0-200,0 0 1,5 0 20,-1 0 1,3-4-52,1 0 1,1-3 38,3 3 1,-3-4 54,2 4 1,-1-3-79,-3 3 0,-3-4 86,0 5 0,-5-5-107,2 4 0,-4 0 100,0 4 0,-1 0-197,1 0 0,-5-3-554,1-1 97,-6 0 1,3 5 619,-5 3 0,-5 2 0,-1 6 0</inkml:trace>
  <inkml:trace contextRef="#ctx0" brushRef="#br0" timeOffset="54">10245 5905 8070,'-7'0'-567,"3"0"1105,8 0 0,3 0-108,4 0 1,-2 0 61,2 0 0,-1-2-124,9-1 1,0 0 24,4-5 1,0 6-211,0-2 1,4-1-100,-1 1 1,1-3 116,-4 3 0,-4-4-153,0 4 0,-4 0-709,4 4 1,-5-3 183,1-1 477,-7 0 0,7 4 0,-2 0 0</inkml:trace>
  <inkml:trace contextRef="#ctx0" brushRef="#br0" timeOffset="55">11798 5094 8125,'0'-7'-208,"0"-3"351,-5 9-50,3-4 192,-3 5 157,5 0-222,0 5 1,0 1-57,0 6 0,0 4 29,0 3 0,4 3-13,0 1 0,5-1-43,-2 1 1,0 0-112,0 0 0,-3-4-43,4 0 1,-6-1 90,2 1 1,1-3-144,-1-4 1,1-1 113,-1 1 1,-3-5-147,3 1 60,-3-6-279,-1 3 88,0-5 218,0-5 0,2-1 1,1-5 0,-1-2 21,1-2 0,-1 1-25,-2-5 0,4 0-27,-1-4 0,6 0 38,-1 0 1,1 0-72,-2 0 1,5 2 49,-1 2 0,1-1-4,3 4 0,-1 1 166,1 4 1,-2 4-100,2 4 1,-2 1 101,-2 2 1,0 0-73,1 0 1,-1 2 93,1 1 1,-1 8-52,1 4 0,-1 4 49,0-4 0,0 5-70,-4-1 1,2 2-13,-5-2 1,1 2 3,-1-2 0,-3-2-4,3-2 1,-2-1-202,2 1 1,-3-6 74,3 3 1,-3-4-1219,-1 4 687,0-1 581,0 1 0,6-1 0,0 0 0</inkml:trace>
  <inkml:trace contextRef="#ctx0" brushRef="#br0" timeOffset="56">10930 5802 8101,'6'0'-682,"-1"0"792,0 0 247,-3 0 38,3 0-111,-5 0-68,5 0 1,-3 0-47,6 0 0,-4 0 6,3 0 0,1 0-6,3 0 0,1 0-32,-1 0 0,2 0 6,2 0 0,-1 0-140,5 0 0,-1-4 89,1 0 1,2 0-127,-2 4 1,7-3 22,0-1 0,5 0 92,-4 4 1,4-4-120,0 0 1,-2 1 51,1 3 1,1-2 33,3-2 1,-3 3 4,-1-3 0,0 2-18,5-2 1,-1 3-2,0-3 1,1-1-8,-1 1 0,-1 0-68,-3 4 0,3-4-70,-2 1 0,2-1-65,1 4 0,-4 0 267,1 0 0,-2 0-188,2 0 0,2 0 82,-3 0 1,3 0-16,1 0 1,-1 0 36,-2 0 0,2 0-37,-3 0 0,-1 0-41,2 0 1,-5 0 46,5 0 1,-4 0-25,3 0 1,-1 0 30,2 0 0,2 0 20,-3 0 1,2 0-33,-2 0 0,3 0 28,-2 0 0,-3 0 35,-2 0 1,0 0-54,0 0 1,-2 0 120,3 0 0,-3 0-97,-1 0 1,1 0 39,3 0 1,-3 0-32,3 0 1,-2 0-43,2 0 1,-3 0-12,2 0 0,2 0-11,-1 0 0,1 0 45,-2 0 1,-1-1-8,1-3 0,-2 3 57,-1-3 1,-4-1-62,0 1 0,-1 0 136,1 4 0,1-4-73,-4 0 1,3 1 75,-4 3 0,0 0-112,-4 0 1,5 0-3,-1 0 0,0 0-8,-3 0 0,3 0 38,0 0 1,0 0-48,-3 0 0,3 0 16,0 0 0,2 0 58,-2 0 1,-2 0-58,2 0 0,-3-4 165,0 0 1,-1 0-85,1 4 0,-5 0-36,1 0 1,-4 0-890,3 0 416,-4 0-467,2 0 885,-5 0 0,-10 0 0,-3 0 0</inkml:trace>
  <inkml:trace contextRef="#ctx0" brushRef="#br0" timeOffset="57">11204 6202 8069,'0'-8'29,"0"0"130,0 6 130,0-3 1,0 3 540,0-1-287,0 1-272,0-3 1,0 7-150,0 1-61,0 4 0,0 5-5,0 4 0,0-2 43,0 5 0,0 3-194,0 5 1,0 0 60,0-4 1,0 3-63,0 1 0,0 0 18,0-5 0,0-3 34,0 0 1,0-5 38,0 2 0,1 0 6,3-1 1,-2-1-15,6-6 1,-4 2 27,4-2 0,-5-3-506,5-1 173,-6 2-997,4-5 670,-6 4 645,0-5 0,0 0 0</inkml:trace>
  <inkml:trace contextRef="#ctx0" brushRef="#br0" timeOffset="58">10987 6167 8215,'5'-11'-393,"1"-1"275,6 1 0,-1 3 589,1 1 1,-1 4-15,0-1 0,1 3-23,-1 1 0,4 0-359,1 0 0,0 1 135,-1 3 0,3-2-121,5 1 0,1 2 73,3-1 0,-3 0-252,3-4 0,-5 0 103,-3 0 0,3 0-288,-3 0 1,-1-1-76,1-3 1,-5 3-857,1-3 283,3-2 923,-6 4 0,5-8 0,-6 4 0</inkml:trace>
  <inkml:trace contextRef="#ctx0" brushRef="#br0" timeOffset="59">11524 6407 8080,'-4'8'250,"0"-1"-74,0 1 0,4 0 68,0-1 0,0 1-10,0 3 1,0 1-37,0-1 1,0 4 65,0 1 0,0 0-234,0-1 1,0 2 38,0 2 1,2-1-68,1-3 0,-1-3-110,1 4 0,-1-4 72,-2 0 1,1-2-12,3-2 0,-3 2 96,3-3 0,-3 0-362,-1 0 243,0-4-623,0 2 450,0-5 1,0-5-1,0-2 1</inkml:trace>
  <inkml:trace contextRef="#ctx0" brushRef="#br0" timeOffset="60">11855 6247 8123,'0'-6'764,"0"1"-914,0 5 0,0 5 75,0 2 0,0 4 301,0 0 1,0 2-84,0 2 0,0 1 10,0 4 0,0 1-27,0-2 1,0 1-7,0-1 0,0 2-225,0-6 0,0 4 122,0-4 0,0 0-270,0-3 0,0-4-64,0-1-259,0 1 251,0 3 325,0-4 0,-5 3 0,-2-4 0</inkml:trace>
  <inkml:trace contextRef="#ctx0" brushRef="#br0" timeOffset="61">11695 6430 8097,'0'-6'493,"0"-5"1,1 10-62,3-3 0,4 3-309,7 1 1,1 0 67,3 0 0,3 0 0,-3 0 1,4 0-489,4 0 1,-3-1 253,2-3 1,-2 3-828,-1-3 0,-5 3 870,-3 1 0,3-5 0,0-2 0</inkml:trace>
  <inkml:trace contextRef="#ctx0" brushRef="#br0" timeOffset="62">12129 6430 7933,'6'0'-407,"-1"0"472,0 0 1,-3 1-377,2 3-13,-3-3-178,-1 4 502,0-5 0,5 5 0,1 2 0</inkml:trace>
  <inkml:trace contextRef="#ctx0" brushRef="#br0" timeOffset="63">12312 6419 7933,'6'0'-1572,"-1"5"1580,0-4 10,-4 4 1,6-1-11,-3 0 0,-2-1-214,6-3 200,-6 0 6,8 0 0,-3 0 0,4 0 0</inkml:trace>
  <inkml:trace contextRef="#ctx0" brushRef="#br0" timeOffset="64">12529 6396 7933,'11'0'282,"1"0"0,-5 0-49,1 0 1,-4 0 344,3 0-138,-4-5 350,7 3-499,-9-3-489,9 10-1425,-8-3 1623,3 8 0,-10-4 0,-2 6 0</inkml:trace>
  <inkml:trace contextRef="#ctx0" brushRef="#br0" timeOffset="65">13008 6156 7933,'-1'-8'-207,"-3"1"197,3 4 333,-4-2-21,5 5 231,0 0 1,0 5-375,0 3 1,0 3-169,0 4 0,1-1 118,3 5 0,-3-1-200,3 1 1,1 3 9,-1-3 0,0-1 84,-4 1 0,4-5 12,-1 1 0,1-3-34,-4 0 1,0-1-83,0 1 1,0-5 0,0 1 0,0-4-186,0 3 0,0-3-741,0 4 518,0-6 509,0 3 0,-5 0 0,-1 2 0</inkml:trace>
  <inkml:trace contextRef="#ctx0" brushRef="#br0" timeOffset="66">12803 6270 7948,'7'0'-274,"1"0"1,1 0 109,6 0 0,-1 0 682,5 0 1,-4 0-324,4 0 0,2 0-53,5 0 0,-2 0-529,3 0 1,-3 0 194,-1 0 1,0 0 191,0 0 0,0 0 0,-1 0 0</inkml:trace>
  <inkml:trace contextRef="#ctx0" brushRef="#br0" timeOffset="67">13420 6076 7957,'0'-6'251,"0"0"223,0 6 0,0 6-132,0 1 0,1 3-116,3 2 0,-3 4-38,3 3 1,-3 3-101,-1 1 0,0 1 70,0 2 0,0 0-247,0 4 1,0-4 45,0 0 0,0-2 33,0-1 0,0-4 18,0 0 1,1-5-3,3 2 1,-3-4-186,3 0 108,-3-1-435,4 0 1,-3-3-75,2 0-773,-3-6 692,-1 3 661,0-5 0,-5-5 0,-2-1 0</inkml:trace>
  <inkml:trace contextRef="#ctx0" brushRef="#br0" timeOffset="68">13168 6099 7953,'0'-12'-118,"0"1"-235,0-1 620,0 1-115,10 0 0,-2 4-33,7 3 0,-1 3 20,1 1 0,-1-4 82,5 1 1,0-1-70,4 4 1,4 0-166,0 0 1,4 0 117,0 0 0,-2 0-271,1 0 0,0 0-97,0 0 1,-2 0-137,-5 0 1,-4-4 69,0 0 329,-5 0 0,2 4 0,-4 0 0</inkml:trace>
  <inkml:trace contextRef="#ctx0" brushRef="#br0" timeOffset="69">13648 6361 7962,'0'12'-184,"0"-6"331,0 4 1,0-7 252,0 4-185,0 1 555,0 4-419,0-1 1,0-3 105,0-1-451,0 1 384,0 3-303,0 1-47,0-1 1,0 0 90,0 1 0,4-4-169,0-1-102,-1 1 153,-3 3-58,0-4 0,0-1 145,0-2-255,0-3-39,0 4 1,0-14 1,0-2 1,0-3 110,0 2 0,4 0-42,0-4 0,5 4 72,-2-4 1,5 3 18,3-3 1,-5 4-38,5-4 0,-8 7 167,4 2 27,-2 4-97,3-2 0,-2 4 134,-3-3 0,3 3-49,-2-3-39,2 3 0,2 6 87,-1 3 1,-3-1-114,-1 5 1,-4-2-242,1 9 225,-3 0 1,-1 4 30,0-1-237,0 1 188,0-5 0,1 4-71,3-3 64,-3-3 1,6 2 49,-4-3 0,-1-6 95,2 2 0,1-2 178,-2 3-200,1-6 0,-3 3 20,3-5-146,-2 0 53,3-4 0,-4 0 71,3 0-559,-3 0-58,4 0 0,-1-2 489,0-1 0,-1-4 0,-3-4 0</inkml:trace>
  <inkml:trace contextRef="#ctx0" brushRef="#br1" timeOffset="70">1953 8234 7880,'0'-7'-400,"0"-1"711,0 6 227,0-8-297,0 8-55,0-3 140,0 5 1,0 5-198,0 3-26,0 2 1,4 7-99,0 2 1,-1 3 72,-3 5 0,4 2-109,0 5 1,0 5 121,-4-1 0,0 4-196,0-4 1,0 0 96,0-4 1,0-4-164,0 1 1,0-7 76,0-1 1,4-2 44,-1-5 0,5-1 33,-4-4 1,0-3 1,-4-1 0,3-3-498,1 4 156,0-6-243,-4 3 599,0-5 0,0 0 0</inkml:trace>
  <inkml:trace contextRef="#ctx0" brushRef="#br1" timeOffset="71">1976 8360 7993,'-1'-8'0,"-3"1"257,2-1-43,-3-3 0,5 3 168,0 1-170,0 4 0,2-2 0,1 5 0,0 5-145,5 3 0,3 3 143,4 4 1,2-1-143,-2 5 0,3 4 116,5 4 0,-1 1-137,1-2 0,0-2 28,0 3 1,0-3-179,0-1 1,-1 0 70,1 0 1,-1-2-125,-3-2 1,1 2-57,-5-6 1,5 0 76,-5-3 1,0 1 114,-4-1 1,1 2-15,-1-7 0,1 2 82,-1-1 0,-3-2 26,-1-2 47,-4-3-54,2 4 25,-5-5-767,0 0-214,-5 0 0,-2-1 889,-4-3 0,0-2 0,-1-5 0</inkml:trace>
  <inkml:trace contextRef="#ctx0" brushRef="#br1" timeOffset="72">2376 8314 8005,'0'-6'0,"0"-4"-167,0 2 150,0 3 0,3-5 38,1 2 1,1 3 208,-1 2 313,-3 1-357,9-3 0,-8 5-81,2 0 1,1 3 18,-2 8 1,2 2-3,-1 6 1,-2 6-26,1-2 1,-1 8 38,-2-1 1,0 2-189,0-2 0,0 3 105,0-2 1,0-2-157,0 1 1,0-4 13,0 0 1,1-3-71,3-4 1,-2 2 58,6-6 1,-2 0-326,2-4 229,2 1 0,-7-2-49,4-2-606,-4 2 851,7-9 0,-9 4 0,4-5 0</inkml:trace>
  <inkml:trace contextRef="#ctx0" brushRef="#br1" timeOffset="73">2798 8326 7984,'-5'-12'259,"-1"1"150,-1 0 0,1 4-228,2 3-186,3 3 190,-9 1 0,3 0 142,-4 0-184,0 10 1,-1-1-27,1 10 0,-1 0 79,1 4 0,1 1-201,2 3 0,-2 1 121,2 2 1,3 3-208,1-2 1,3-3 44,1-2 0,1 2-72,3-1 0,-1-6-11,4-5 0,5-4-23,3 0 1,2-1 34,-2 1 0,3-6 98,4-2 0,1-3-5,0-1 1,0-1-5,0-3 0,3-2-73,1-6 0,0 1 132,-4-1 1,-1-3 3,1 0 1,-1-5 210,-3 0 0,-3-1-80,-4-2 1,-1-4 149,1 1 0,-6-5-70,-2 5 0,-3-10-53,-1 2 0,-5-3-24,-3 3 1,-7 3-138,-4 1 1,-8 6-124,-3 1 1,-3 6-223,-1 10 1,-1 2-154,1 5 0,0 6-435,0 6 1,6 8 900,5 6 0,5 1 0,7-4 0</inkml:trace>
  <inkml:trace contextRef="#ctx0" brushRef="#br1" timeOffset="74">3403 8234 8110,'-6'0'-894,"1"0"2791,5 0-1661,0 6 1,0 4 17,0 5 0,0 9-171,0-1 84,0 2 1,0 3-53,0 3 0,4 0-150,0 0 0,3-2 49,-3-2 0,5-5-180,-1 1 1,-2-1-128,1-7 214,-4 0 0,6-3 56,-5-1 0,3 1-28,-3-1 1,0-3 10,-4-1 1,1-4 12,3 1-530,-3 2 369,4-5 1,-6 4-374,-3-5 1,2 0 560,-6 0 0,1-5 0,-5-1 0</inkml:trace>
  <inkml:trace contextRef="#ctx0" brushRef="#br1" timeOffset="75">3175 8314 8081,'0'-7'0,"0"-1"521,0 1-164,0-5-203,0 1 0,6 3 184,6 0 1,0 5-94,7-5 0,4 2-128,4-2 0,9-1 61,-2 5 0,4-3-58,0 3 0,-1-4 47,5 5 0,-2-3-168,2 3 0,1 0-11,-5-4 0,-3 4-67,-5-1 1,-5-1-78,2 1 1,-7-1 160,-1 1 1,-5 3-568,2-3 0,-4 2 9,0-2 553,-6 3 0,-1 1 0,-5 6 0</inkml:trace>
  <inkml:trace contextRef="#ctx0" brushRef="#br1" timeOffset="76">4648 8212 8158,'0'-8'-177,"0"0"1,0 5 58,0-5 230,0 5 1,0-3 127,0 2 255,-5 3-39,4-4 1,-5 5-206,2 0-96,3 0 1,-6 1-25,3 3 0,2 6 82,-6 5 1,6 9-144,-2-1 1,1 4 139,0 0 0,1 2-234,-2 5 1,3 0 30,1 1 1,0-2-97,0-3 1,1 2-82,3-6 0,3 5 158,4-4 0,4-5-24,0-3 1,5-5 51,-5 2 1,5-4-90,-1 0 0,6-6 55,2-2 0,0-3-15,-4-1 1,1 0 30,2 0 0,-2-5-20,3-3 0,-7-3 70,-1-4 0,0 2 5,4-2 0,-5-3 81,-3-1 1,-2-1-115,-2 1 1,-4-3 166,-3 3 0,-3-4-64,-1-3 1,0 0-136,0-4 1,-5 3 87,-3-3 0,2 3-335,-2-3 0,4 5-20,-3 3 1,4 0-36,-1 7 0,3 0-153,1 3-143,0 6-469,0 1 1079,0 5 0,5 5 0,2 1 0</inkml:trace>
  <inkml:trace contextRef="#ctx0" brushRef="#br1" timeOffset="77">5276 8246 7981,'-11'-5'-287,"5"-2"59,2-4 0,3 3 117,1 1-225,0 4 1647,0-2-802,0 5 1,0 5 50,0 3 1,0 7-201,0 4 1,0 4-198,0 4 1,0 2-156,0 5 1,1 0 148,3 1 0,-3-5-107,3 1 1,1-2-67,-1 1 0,1 2-171,-1-5 0,-3-6 1,3-6 0,1 2-66,-2-2 0,1-4-89,-4-3 1,2-2-148,1 2-367,-1-3 149,3-5-38,-5 0 358,0-5 0,0-1 386,0-6 0,-4 1 0,0-1 0,0 0 0,4-3 0,0-3 0,0-5 0,-1 0 0,-3 0 0,3-3 0,-3-1 0,-1-4 0,1 5 0,-1 0 38,1 7 1,3-1 331,-3 5-46,-2-5 1,5 7 501,-3-2 347,3 7-754,1 3 0,5 6-135,2 3 1,3 4-192,2 7 0,3-1 97,0 5 0,6 4-188,-2 3 1,3 1 58,5-4 0,-3 2-63,3-2 1,1 2-126,-2-6 1,1-2-149,-4-2 1,-4-3 298,0-5 0,-4 2-16,4-5 1,-5 4 480,1-5-387,-2 1 0,-1-4 145,-1 0 1,-3 0 200,-1 0-187,-4-5 1,6-1-13,-6-6 0,3 1-34,-3-1 0,-1 0-20,1-3 0,-1 1-31,-2-5 1,0-2-67,0-5 0,0-2 76,0-3 1,-4-6-216,0 3 1,-4-4 69,5 0 1,-2 3-499,1-4 1,3 9 133,-3 3 0,2 8-365,2 4-1351,0 2 1019,0 7 1032,0 1 0,0 15 0,0 3 0</inkml:trace>
  <inkml:trace contextRef="#ctx0" brushRef="#br1" timeOffset="78">6087 8200 8169,'-11'-11'0,"1"-1"-902,2 1 685,-2 5 0,7-3 280,-4 5 1,3-1 326,-4 1 108,6 3 0,-4-4-131,2 5 0,2 5-211,-1 2 0,1 10 62,2 6 0,0 5-51,0 6 1,5 1-100,3 3 0,2-1 47,2 5 0,-1-8-200,0 4 0,1-10-57,-1 3 1,1-3 84,-1-5 1,-3 1-76,-1-9 0,0 0 88,0-3 1,-2-1-592,-5 0 188,0-4-126,0-2-844,0-5 1417,-5-5 0,-1-7 0,-5-5 0</inkml:trace>
  <inkml:trace contextRef="#ctx0" brushRef="#br1" timeOffset="79">5893 8246 8083,'7'-18'0,"-4"3"0,2 2 25,-1 2 0,9-1 159,-2 1 1,7 3 111,-3 1 1,6-1-69,-2-3 0,3 3-15,5 0 1,-1 5-181,4-5 1,-3 5 136,3 0 1,-3 1-289,3 2 1,-4 0 121,0 0 1,-3 5-124,-4 3 0,-1-2 39,-3 2 1,-4 0-25,1 3 0,-4 2 10,-5 2 0,-3-1 45,0 5 1,-5-4-87,-6 4 1,-2-4 66,-2 5 1,-7-5 70,-4 4 1,-1-5-32,4 1 1,-3 1 144,-1 0 1,2-2-136,6-7 0,-2 2 208,6-5 1,1 1 207,6-1 42,3-3-344,5 4 1,5-6 14,3-3 0,7 3 79,4-3 0,3-1-70,1 1 1,0 0-173,-1 4 0,5-1 92,0-3 1,4 3-104,0-3 0,-2 4-1,1 4 1,-4 2-108,1 6 1,-3-1 120,-2 1 0,-4-4-21,-3 4 1,-3-3-84,-4 6 1,-3-1 48,-5 1 1,-2-1 51,-1 5 1,-9-4-14,-7 4 1,-4 0-26,-3 4 1,-5-1 76,-7-3 1,2 1 106,-2-5 0,0 1 66,4-5 1,-1-1-111,8-2 1,2-3-25,6-5 0,2 0 39,6 0-396,4 0 0,2-5 123,5-3 1,1 1-621,3-5 1,6 3 828,6-6 0,9-3 0,-1 1 0</inkml:trace>
  <inkml:trace contextRef="#ctx0" brushRef="#br1" timeOffset="80">6738 8177 8013,'0'-11'-120,"0"-1"-61,0 1 1,0 0 438,0-1 1,4 5 127,0-1 835,0 5-765,-4-2 0,0 12-110,0 4 0,0 6-118,0 5 0,0 6-4,0 3 0,0 2-59,0 1 1,0 4-126,0 0 1,0 4-105,0-4 0,4 5 63,-1-1 1,2-4-279,-1-3 0,-1-2 183,4-7 1,0-3-38,0-4 1,2-5 58,-5 1 1,4-6 96,-5-1 0,3-4-264,-3 3-251,-1-4-1522,3 2 2014,-5-5 0,0 0 0,0 0 0</inkml:trace>
  <inkml:trace contextRef="#ctx0" brushRef="#br1" timeOffset="81">7161 8132 8144,'0'-12'-320,"0"5"-5,0-1 0,0 4 541,0-3-113,0 4 1,0-3 576,0 2-223,0 3 271,0-4-527,0 5 1,-1 10 2,-3 5 1,1 7 26,-4 4 1,3 3-87,-4 6 0,2 3-8,-2 0 1,-1 5-141,6-1 0,-1-2-39,4 2 1,0-6 110,0-2 0,0-1-173,0-6 0,0-2 17,0-6 1,0-1-50,0-3 0,0-6-34,0 2-185,-5-2 1,3-1-529,-1 0-254,-4-6-342,6 3 1479,-4-10 0,5-6 0,0-7 0</inkml:trace>
  <inkml:trace contextRef="#ctx0" brushRef="#br1" timeOffset="82">7195 8212 8112,'0'-17'-321,"-1"4"-402,-3-2 831,3 2 1,-4 2 1100,5 0-490,0 4-14,0-3 31,0 9-498,0-4 0,4 6 14,-1 3 0,6 7-14,-1 8 0,7 4-142,4 4 1,-1-1 124,1 9 0,0-2-268,4 9 0,-4-4-91,0 4 0,-1-6-89,1 2 1,-3-3 19,-4-5 1,-1-2 64,0-5 1,1-4 105,-1 0 1,1-5-44,-1 1 0,-1-2-27,-2-2 1,1-3-138,-5 0 56,4-6 190,-6 8-350,3-9 0,-6 5 347,-3-6 0,-3 0 0,-4 0 0</inkml:trace>
  <inkml:trace contextRef="#ctx0" brushRef="#br1" timeOffset="83">7104 8577 8047,'0'-6'0,"0"1"0,5 3-110,2-1 152,4 1 1,1-3-26,4 5 1,1 0-18,6 0 1,0-1-91,0-3 0,3 2-277,1-6 0,5 0 122,-2-3 1,-2 3 244,-1 1 0,-3-1 0,-1-3 0</inkml:trace>
  <inkml:trace contextRef="#ctx0" brushRef="#br1" timeOffset="84">7880 8177 8127,'0'-11'-106,"0"-1"140,0 1 1,0 3-24,0 1 0,-1 4 112,-3 0 0,2-3 64,-6 3-39,1-1 0,-5 0-15,1 0 1,-1 0 31,1 4 0,-4 2 0,-1 1 1,-3 4-46,4 4 0,-5 1-6,1-1 1,1 0 39,-1 1 0,1 3-16,-1 0 0,-1 2-6,5-2 1,1-2-16,6 2 1,3 2-11,5-2 0,0 0-25,0-4 1,1 3-119,3-2 0,8 2 131,7-7 1,3 2-8,5-1 0,1 1-76,2-5 38,8 4 0,-11-6-85,7 1 0,-3 0 93,-1 1 1,-2 1-143,-5 3 1,-4 2 78,0-3 0,-5 3-134,1 2 1,-3 1-6,-5 2 0,-2-3-107,-5 4 1,0 0 27,0-1 0,-6 4 157,-5-3 1,-2 0 11,-6-1 0,-5-1-62,-7 5 1,2-5 158,-1 2 1,1-4-75,-2 0 1,-1-1 74,6 1 1,4-6-66,7-2 0,2-3-587,2-1-364,4 0 0,2-1 972,5-3 0,5-8 0,2-5 0</inkml:trace>
  <inkml:trace contextRef="#ctx0" brushRef="#br1" timeOffset="85">8189 8154 8024,'0'-6'-806,"0"-4"1264,0 9 1089,0-9-761,0 8-492,0-3 1,0 7-28,0 1 1,0 5-25,0 7 0,0 3-162,0 5 1,1 1 112,3 3 1,-3-2-86,3 5 0,1 1-1,-1 3 0,0-1-172,-4-2 0,0 2-187,0-3 0,0-1 137,0 2 1,-4-7-124,0-1 0,0-2 98,4-6 1,-4 1 15,1-5 43,-1 0 89,4 1-124,0-6 259,0-1-67,5-5 0,-3 0 204,6 0-184,0 0 1,4-4-54,4 1 0,-4-5 54,3 4 1,2-3-56,-2 3 0,5 0-66,-1 4 1,-1-4 64,1 0 0,-1-1-123,1 2 1,1 1-169,-4-2 1,3 2 73,-4-2 1,0 3-188,-3-3 0,3 1 110,0 0 1,-4 1-205,-3-1 0,-2 0-222,2-1-498,-3 3 1176,-5-4 0,-10 0 0,-3-2 0</inkml:trace>
  <inkml:trace contextRef="#ctx0" brushRef="#br1" timeOffset="86">8132 8497 7890,'-7'-11'0,"2"-1"283,5 1 1,9 1-1,3 2 1,3-1-481,0 5 0,-1 1 172,5 3 1,0-2 114,4-1 0,0 1-86,0-2 0,1 3 72,2 1 0,-2-1-313,3-3 0,-4 3 110,-4-3 1,1 1-190,-5 0 1,1 0-94,-5-4 409,-5 4 0,5-7 0,-5 3 0</inkml:trace>
  <inkml:trace contextRef="#ctx0" brushRef="#br1" timeOffset="87">8189 8143 7975,'11'-11'0,"4"-1"0,1 1 0,4 3-332,-1 1 0,3 3 238,0-4 1,-3 6 394,0-2 1,0 3-33,4 1 1,4 0-124,0 0 1,-1 0-144,-3 0 1,0 0 95,0 0 0,0 0-184,-1 0 1,-4 0 129,-3 0 0,-1 0-30,2 0 0,-4-2 45,4-2 1,-4 3-25,0-3 1,-5 3 124,1 1 1,0 0-64,3 0 1,-3 0 18,-1 0 1,1 1-27,3 3 1,-3 3-66,-1 4 1,-3 4 71,4 0 0,-6 11-126,2 0 0,-3 2 65,-1 3 0,0-1-117,0 5 0,0-5-126,0 0 1,2-3 149,2 4 0,-3-7-41,3-1 1,-3-2 75,-1-6 0,0 4-116,0-3 0,1-2 31,3-7 0,-3 3-153,3-2 1,-3-2 83,-1 2-421,0-6-385,0 3 981,0-5 0,0 0 0</inkml:trace>
  <inkml:trace contextRef="#ctx0" brushRef="#br1" timeOffset="88">8680 8189 7931,'0'-19'-25,"0"0"0,0 3-165,0-3 1,5 4 95,3-4 1,2 9 211,1-1 0,1 3 264,-1 0 0,2 3-217,2 5 0,-1-4 155,5 1 1,-1-1-126,1 4 1,2 5-140,-2 3 1,2 2 10,-2 1 1,2 4 71,-2 1 1,2 0-180,-2-1 0,1 2 142,-5 2 1,4 1-333,-4-5 0,1 6 97,-5-2 0,-1-2-112,-2 3 0,1-4 133,-6 7 1,1-7 85,-4 7 1,0-3 8,0 3 0,-5 0-58,-2 0 1,-5 0 218,-3 0 0,-3 0-62,-5-1 1,0 0 226,1-3 0,-1 1-104,0-4 0,-4 3 275,1-4 0,-1-4-230,4-3 1,2-6 14,2 2-352,2-3 186,6-1 1,4-1-1004,3-3 0,3 2 904,1-6 0,5 1 0,2-5 0</inkml:trace>
  <inkml:trace contextRef="#ctx0" brushRef="#br1" timeOffset="89">9479 7880 7959,'0'-7'258,"0"-1"242,0 6 44,0-3-99,0 5-87,-5 0 0,4 6-129,-3 5 1,3 2-37,1 6 0,0 0-119,0 4 1,0 0 88,0 0 1,0 3-180,0 1 1,0 3 74,0-3 1,1 1-228,3-1 0,-3-3 97,3 2 1,-3-2-306,-1-1 0,4-4 135,0 0 0,1-5-5,-1 2 0,-3-4-132,3 0 0,-2-2-128,2-3-362,-2 4 176,3-5-31,-5 5 723,0-4 0,0 3 0,0-4 0</inkml:trace>
  <inkml:trace contextRef="#ctx0" brushRef="#br1" timeOffset="90">9491 8543 7959,'0'7'-481,"0"1"0,0-4 863,0 3 0,1-3 365,3 4-279,-3-6 1,9 5-94,-2-3 1,-2-3-132,2 3 1,-4-3 228,3-1-642,-4 0 1,3 0-1983,-2 0 2151,-3 0 0,4 5 0,-5 1 0</inkml:trace>
  <inkml:trace contextRef="#ctx0" brushRef="#br2" timeOffset="91">11113 7915 8165,'0'-7'-699,"0"-3"968,0 9 359,0-4-390,0 0-99,0 3-24,0-3 0,0 7-71,0 1 64,0 4 1,0 6-10,0 2 0,0 4-82,0 7 0,0 4-21,0 4 1,0 4 90,0 0 0,0 4-165,0-4 1,-4 1 80,0-1 0,0-2-122,4 2 0,1-4 29,3-3 1,-3-2 25,3-2 0,1-7 140,-1 3 0,4-8-81,-4 0 1,3-2 229,-3-2 1,0 1-36,-4-1 40,5-5-168,-4 5 1,4-9 100,-5 6-16,0-6-35,0 3-54,0-5 88,-5 0-74,4 0 0,-6 0 34,4 0-41,1-5 51,-3 4-194,5-4 0,5 5 59,3 0 0,-2 0-168,2 0 1,3-1 14,5-3 0,0 3 91,-1-3 0,3 2 72,5 2 1,0 0-48,0 0 1,-1-1 114,1-3 0,0 3-104,0-3 1,0 3 113,0 1 0,-2-1-36,-2-3 1,3 3 143,-3-3 0,2-1-141,2 1 0,-1-4 0,-3 5 1,3-5-218,-3 4 1,-3-3 126,-1 3 0,-2 0-164,-2 4 0,-3-4-105,0 0-187,-6 1 47,3 3 1,-10 0 462,-2 0 0,-4 0 0,0 0 0</inkml:trace>
  <inkml:trace contextRef="#ctx0" brushRef="#br2" timeOffset="92">11135 8280 8220,'-7'0'-968,"-1"0"992,6-5 507,-3 4-110,5-9 386,0 8-588,0-3 1,1 5-17,3 0 0,3 0 228,8 0-297,3 0 1,2 0-91,3 0 1,-1-1 141,8-3 0,1 3-130,3-3 0,4-1 122,0 1 1,5-3-222,-1 3 1,-2-5 87,-2 1 0,-3 2-115,-1-2 0,-4 2 9,-4-2 1,-3 0 46,-4 4 0,-2-1-155,-6 1 213,-5 3-401,-1-5 1,-6 6 141,-3 0 0,-3 0-675,-8 0 1,-3 0 889,-5 0 0,5 6 0,2 0 0</inkml:trace>
  <inkml:trace contextRef="#ctx0" brushRef="#br2" timeOffset="93">11101 7972 8089,'0'-12'0,"0"5"0,0-1 0,1 2 391,3-2 1,3 2-94,4 2 1,-3 3-62,-1-3 0,-3 1 39,4 0 0,-1 1-41,5-1 0,0 0-136,4-1 1,0 3 120,3-3 0,6 2-269,-2-2 1,8 2-46,-1-1 0,3 1-85,1 2 1,6-3 42,2-1 0,2-1-217,2 1 0,-4 3-603,0-3 0,-9 3 956,1 1 0,-8-6 0,2 0 0</inkml:trace>
  <inkml:trace contextRef="#ctx0" brushRef="#br2" timeOffset="94">12083 7823 7987,'-6'-7'-701,"2"-1"1,3 4 1031,1-3 0,0 3 370,0-4-277,0 1 348,0-5-506,0 6 0,0-1 43,0 4-90,0 1 1,0-1-121,0 6 1,0 1 121,0 8 1,0-2-121,0 9 0,0 1 39,0 7 0,0-2 1,0 6 0,0 3-143,0 4 0,4 5 80,-1-1 1,3-1-133,-3 0 0,0-2 34,5 2 1,-2-3-94,1 4 1,2-5 99,-5 1 0,1-4-137,-1-3 1,-3 2 3,3-3 1,-3 0 123,-1 0 1,0-5 16,0 2 1,0-3-23,0-1 0,0-1 78,0-3 0,-1 1-66,-3-5 0,3 0 132,-3-3 0,2-1-10,-2 1 291,3-6-209,-4 4 1,3-9 80,-2 3 0,3-1 181,-3 1-217,3-3-152,1 4-172,0-5 0,5 0 21,3 0 1,-2-1-46,2-3 0,-1 3 96,5-3 0,0 2-6,4 2 1,-4-3-76,4-1 1,-4 0 80,0 4 1,3-1-47,0-3 0,0 3 36,-3-3 1,3 3-98,0 1 1,1-4 52,-5 0 0,0 0-15,1 4 1,-2-1-253,-2-3 272,2 3 0,-8-4-1220,6 5 667,-6 0 620,3 0 0,-10-5 0,-1-2 0</inkml:trace>
  <inkml:trace contextRef="#ctx0" brushRef="#br2" timeOffset="95">12072 7800 8076,'5'-10'-1205,"3"3"1277,2-3 0,2 7 389,4-5 0,-4 5-182,4-5 1,1 5 73,2 0 1,-1 1 9,1 2-195,0-5 1,4 4 6,0-3 1,0 2-129,0-2 0,-1 3-191,1-3 1,-4 3 124,0 1 1,-5 0-707,1 0 0,-2 0 725,-1 0 0,-1-6 0,0 0 0</inkml:trace>
  <inkml:trace contextRef="#ctx0" brushRef="#br2" timeOffset="96">12974 7938 8089,'0'-7'0,"0"1"-122,0 2 86,0 3 578,0-4 19,0 5 1,0 5-316,0 2 1,-1 5-151,-3 3-53,3 3 0,-9 10-43,2 2 1,-2 3 63,-2 1 0,-3 4-71,0 1 1,1 2 68,6-3 0,0 1-192,4-5 1,-4-1-15,4-3 1,0 2-24,4-5 0,0-5 109,0-2 0,0-7-20,0 3 0,0-4-384,0 0 127,0-1 99,0-4 1,-1-2-170,-3-5-432,3 0 837,-4-5 0,5-2 0,0-4 0</inkml:trace>
  <inkml:trace contextRef="#ctx0" brushRef="#br2" timeOffset="97">12917 7983 8089,'0'-11'74,"0"-1"0,1 1 176,3 0 0,-1-1 226,4 1-169,-4-1 1,6 5 625,-6-1-735,6 5 1,-2 0 36,4 6 1,1 8-99,-1 4 1,2 9 112,2-1 0,-1 7-256,5 1 1,-1 2 92,1 1 0,2 2-96,-2 2 1,-1-3-41,1 3 0,-1-4-184,1-3 0,2-3 130,-2-5 1,-2-1 73,-2 1 0,2-4 99,-2 0 0,0-5-63,-3 2 0,-5 0 150,1-1 0,-2 1-105,2-5 0,1-3-72,-6-1 24,6 1 0,-7-1-222,1 1-888,-1-5 454,-2 2-405,0-5 1,-5 0 1056,-3 0 0,-2-5 0,-2-2 0</inkml:trace>
  <inkml:trace contextRef="#ctx0" brushRef="#br2" timeOffset="98">12997 7652 8044,'-6'0'422,"1"0"-195,-1 0 0,0 0 15,-5 0 0,3 4-215,0 0 0,1 4 116,-5 0 1,5 2-279,-1 2 0,2-1 114,-2 1 0,-1 0-52,6 3 1,-1-2-61,4 2 1,0-6-82,0-1-102,-5-1 180,3 5-77,-3-1 1,4-1 25,-3-2-652,3-3 839,-4 0 0,0-4 0,-2 5 0</inkml:trace>
  <inkml:trace contextRef="#ctx0" brushRef="#br2" timeOffset="99">12951 7663 8150,'-5'-11'-73,"4"3"102,-3 1 504,3-1-49,1-3-111,0 4 1,1 2-118,3 5 1,-2 0-137,6 0 1,0 4-9,3 0 1,1 7-124,-1-3 1,4 8-130,0-4 1,4 3 132,-3 0 0,3-2-221,-4 2 1,4-2 71,-4-2 0,2 1-105,-2-1 0,-2 1-105,2-1 366,-8 0 0,4 1 0,-5-1 0</inkml:trace>
  <inkml:trace contextRef="#ctx0" brushRef="#br2" timeOffset="100">13408 7755 7406,'5'-7'51,"2"2"72,4 5 0,0-3 381,1-1-278,-1 0 1,4 4 83,1 0 0,5-4-132,2 0 1,0 1-184,4 3 1,0-4 94,0 0 0,4 0-107,-5 4 1,1-4 83,-4 0 1,-2 1-76,-2 3 0,2-2 98,-6-1 0,0 1-26,-3-1 0,-5 1 217,1 2-122,-6 0 179,3 0-217,-5 0-74,0 5 1,0-2-58,0 4 1,0 1 86,0 4 0,0 4-21,0 3 0,2 3-30,1 0 1,0 6 8,5 3 1,-6 2 23,2 1 0,-2 2-24,2 2 0,-2-3-65,1 3 1,-1-1 76,-2 1 1,3-1-256,1 5 1,0-5-10,-4 1 1,1-7 111,3 0 0,-3-2 27,3 2 0,1-4-15,-1-4 1,1 0 164,-1 0 0,-2-5-140,6-3 0,-5 1 130,0 0 1,3-1-50,-3-4 0,1-3 185,-4 0 1,1-5 352,3 5 124,-3-5-214,5 7 190,-6-9 126,0 4 1,0-5-745,-6 0 0,4-4 149,-6 0-184,1 1 1,-5 3-42,1 0 0,-1-2-79,1-1 1,-2 1 122,-2-2 1,1 3-86,-5 1 1,0 0-180,-4 0 0,2 0 93,2 0 0,-2 0-1160,6 0 548,-5 0-1724,7 0 2506,2 0 0,6-10 0,5-3 0</inkml:trace>
  <inkml:trace contextRef="#ctx0" brushRef="#br2" timeOffset="101">14630 8143 6419,'0'-6'2277,"0"1"-2116,5 5 1,-2 0 84,4 0 0,1 0 4,3 0 1,1 0 48,-1 0-132,6 0 0,-1-4-6,3 0 1,3 0 56,-3 4 1,4 0-209,3 0 0,-2-4 89,3 1 0,-3-2-215,-1 1 1,0 2 62,0-1 0,-4-2-236,0 1 1,-5 0-247,1 4-177,-2-5 262,-7 4 0,-1-3-926,-5 8 1376,-5-3 0,-1 9 0,-6-4 0</inkml:trace>
  <inkml:trace contextRef="#ctx0" brushRef="#br2" timeOffset="102">14687 8303 8104,'12'0'3,"-1"0"1,0 0 304,1 0 0,4 0-56,3 0 0,3 0-30,1 0 0,1-1 15,3-3 0,-2 1 15,5-4 0,1 4-1,3-1 1,-3-1-15,-1 2 0,-3-1-237,3 4 0,-4-5 0,1-2 0</inkml:trace>
  <inkml:trace contextRef="#ctx0" brushRef="#br2" timeOffset="103">15852 7686 8038,'0'-11'531,"0"4"123,0 2-410,0 5 1,0 9-18,0 3 0,0 12 3,0 2 1,0 2-208,0 3 1,0-1 75,0 5 0,0 3-127,0 0 1,0 4 102,0-4 1,4 0-60,0-4 0,1-4-110,-1 1 1,-2-6 93,6 2 1,-6-3 40,2-1 1,-3-4 9,-1 0 1,4-4 53,0 4 0,0-5 19,-4 1-174,0-2 0,0-2 104,0 1 1,0-4 54,0-1 92,-5-4-85,3 2-83,-3-5 325,5 0-355,0-5 1,5 3-13,3-1 0,2 0-7,2-1 1,-1 3 42,1-3 1,0 2-81,3-2 0,3 3 58,5-3 1,0-1-26,0 1 0,0-1 16,-1 1 1,1 1 59,0-4 1,0 3-110,0-4 1,-4 5 58,0-5 1,-4 4-129,4-3 1,-5 4 72,1-1 1,-6 3-565,-1 1 180,-6-5-332,3 4 0,-6-4 287,-3 5 0,-2 0 478,-5 0 0,-1 5 0,1 1 0</inkml:trace>
  <inkml:trace contextRef="#ctx0" brushRef="#br2" timeOffset="104">15875 8120 8018,'0'-11'220,"1"-1"168,3 1 0,-1 3-131,4 1 0,0 3-29,0-4 1,3 6 180,-2-2 0,-2 1-92,2 0 0,0 1 0,3-1 0,4 1-89,0 2 1,6 0-98,-2 0 1,2 0 96,2 0 1,0 0-260,0 0 0,0 0-130,0 0 1,3-1-206,1-3 0,-2 2-289,-6-6 0,2 4 341,-6-3 0,0 3-1213,-4-4 596,-4 6 359,-2-8 1,-6 4-153,-3-1 724,-3 2 0,-9 0 0,-2-2 0</inkml:trace>
  <inkml:trace contextRef="#ctx0" brushRef="#br2" timeOffset="105">15875 7686 8018,'11'-11'-259,"1"-1"1,1 1 1025,2 0 0,3 3-241,4 0 0,6 2-78,3-2 0,2-1-220,1 6 0,4-5-63,0 4 0,0-3-416,-4 3 0,-4 0 230,-4 4 0,-3 0-1981,-4 0 2002,-2 0 0,-1 5 0,2 1 0</inkml:trace>
  <inkml:trace contextRef="#ctx0" brushRef="#br2" timeOffset="106">16652 7252 8217,'0'-11'-104,"0"3"410,0 1 0,-2 4-27,-1-1 0,1 2 529,-2-2-554,3 3 1,1-3-114,0 8 0,0 2 102,0 5 1,0 6-1,0 2 1,0 3 44,0 0 0,0 2-40,0 3 0,0 2-143,0 6 1,4 0 138,0 3 0,3 2-286,-3 1 0,4 8 63,-4-4 1,5 2-184,-2-5 1,-1 3-20,2-4 1,-4-1 36,4-2 1,-5 1 84,5-1 0,-6 2 28,2-2 0,1-2 196,-1 6 1,0-5-97,-4 1 0,0-1 151,0 1 1,-4-2-94,0 2 1,-3-3-158,3-1 0,-1-3-14,1-1 0,3-4 25,-3 0 0,3-3 138,1-4 0,0 2-50,0-6 43,0 0 0,0-4-38,0 1 61,0-6 0,0 1-80,0-4 40,0-1-56,0 3-462,0-5 411,5 0-148,-4 0 172,4 0-5,-5 0 15,5 0 0,-4-2 8,3-1 0,3 1-17,0-1 1,0 1-9,0 2 1,2-1-103,6-3 1,-2 3 103,2-3 0,-2 2-193,-2-2 1,2 3 63,2-3 1,-2 2 35,2 2 0,-2-3 70,-2-1 1,1 0-3,-1 4 0,-3 0-159,-1 0 0,-3 0-16,4 0-1004,-6 0 823,3 0 1,-6 0-327,-3 0 0,2 0 700,-6 0 0,1 0 0,-5 0 0</inkml:trace>
  <inkml:trace contextRef="#ctx0" brushRef="#br2" timeOffset="107">16629 7195 8014,'7'-6'261,"1"2"0,0-1 144,3 1 1,0-1-73,1 1 0,3 3 61,0-3 0,6-1-234,-2 1 1,2 0 67,2 4 1,1-3-252,3-1 1,-3 0 82,3 4 1,-3 0-777,-1 0 0,-4 0 716,0 0 0,0 0 0,4 0 0</inkml:trace>
  <inkml:trace contextRef="#ctx0" brushRef="#br2" timeOffset="108">18547 7127 7817,'0'-7'1155,"0"2"-301,0 5-698,0 5 1,0 2 34,0 4 1,0 0-122,0 1 0,0 1-59,0 2 0,0-1 100,0 5 1,0-4-180,0 4 1,0-5 57,0 1 1,0-2-114,0-2 0,0 1 97,0-1-109,0 1 1,0-5-34,0 1 104,0-6 4,0 3 39,6-5 0,-4-5 160,6-2 0,-4-3-142,3-2 1,-1 1 158,2-1 0,2-3-78,-2 0 0,2-5 73,1 1 1,1-3-115,-1-1 1,1 0 3,-1 0 0,1 1 4,-1-1 1,4 5 17,0 3 0,-3 3 262,-5 5-259,1-3 1,3 10-23,1 0 1,-4 10 12,-1 9 0,-4 2 12,0 2 0,3 1-19,-3 3 0,1-3-4,-4 3 0,0-3-61,0-1 0,0 0 68,0-1 0,1-4-485,3-3 0,-2 2 187,1-2 1,0 0-636,1-3 1,-3-1 879,3 1 0,-3-1 0,-1 0 0</inkml:trace>
  <inkml:trace contextRef="#ctx0" brushRef="#br2" timeOffset="109">17303 7732 7964,'11'0'375,"0"0"0,-3 0-127,0 0 1,1 0-98,6 0 0,-3 0 103,4 0 0,0-4-66,-1 0 1,4 1-6,-3 3 0,3 0 8,-4 0 1,4 0-97,-4 0 1,6 0 3,-2 0 0,-2 0-150,2 0 1,-1 0 120,1 0 0,3-2-184,-3-2 1,2 3 49,2-3 1,0 3 75,0 1 1,1 0-22,3 0 0,-3 0 37,2 0 0,2 0-20,-1 0 0,3 0 71,-3 0 0,5-4 8,-2 0 0,3 1-16,1 3 1,-1 0-29,-2 0 0,2-4-13,-3 0 0,0 0 18,0 4 0,-3 0-112,3 0 1,-1 0 106,2 0 1,1 0-70,-6 0 1,5 0-6,-5 0 0,6 0-50,-2 0 33,-2 0 1,5 0-59,-2 0 97,2 0 1,1 0-60,0 0 1,4 0 45,0 0 1,4 0-94,-4 0 1,2 0 76,-2 0 1,-3-1 64,3-3-59,-2 3 17,-2-4 1,4 5-8,0 0 1,-2-4 58,-2 0 0,-2-1-41,6 1 1,-3 3 34,0-3 1,-4-1-36,4 1 1,-4-1 51,8 1 0,0 3-42,-1-3-599,0-2 583,-4 5 1,1-4 9,-1 5 1,0 0 0,0 0 1,-3 0-32,-1 0 32,1-5-1,3 3 0,0-3-13,0 5 0,1 0 9,-1 0 1,0 0-76,1 0 0,-5-1 364,0-3 0,1 3-237,3-3 0,-1 3-30,-2 1 1,2-4 2,-3 0 1,-1-1 126,2 1 0,-5 3-134,5-3 0,-6-1 93,2 1 0,1-1-67,-2 2 0,2 0-50,-1-5 1,-3 6 60,3-2 0,1-1-144,-2 1 1,2-1 67,-1 1 0,-2 3-109,6-3 1,-5 3 31,5 1 1,-5-1 72,5-3 0,-6 3-13,2-3 0,1 3-5,-2 1 1,1 0 37,-4 0 1,-1 0-34,-3 0 1,2 0 46,-2 0 0,-1 0-3,1 0 1,-4 0 7,4 0 0,-4 0 128,5 0 1,-5-2-136,4-2 0,-5 3 152,1-3 0,-2 3-78,-2 1 1,0 0 42,1 0-6,-1-5-164,1 4 0,-5-4 66,1 5-196,-5 0 90,2 0-307,-5 0-269,-5 0 1,-2 0 35,-4 0 629,-1 0 0,-4 5 0,-2 1 0</inkml:trace>
  <inkml:trace contextRef="#ctx0" brushRef="#br2" timeOffset="110">17588 8052 9320,'0'11'576,"0"1"-320,0-1 1,0 5-30,0 4 0,4-3-185,0 2 1,0 0 103,-4 4 0,1 0-229,3 0 0,-3-2 78,3-2 1,-2 2-94,2-6 0,-3 4 13,3-4 0,1 4 25,-1-3 1,4-1 31,-5-4 0,3-1 34,-3-2 17,-1 2 28,8-4-884,-9 1 373,4-2-856,-5-5 1316,-5 0 0,-1-5 0,-6-2 0</inkml:trace>
  <inkml:trace contextRef="#ctx0" brushRef="#br2" timeOffset="111">17360 8052 8097,'-4'-12'-222,"0"1"1,0-1 334,4 1 0,0 3 1229,0 1-935,0 4 1,2-6-155,1 6 1,0-1-134,5 4 1,-1 0 86,5 0 1,0 0-204,3 0 0,3 0 89,5 0 0,1 0-118,3 0 1,2-2 107,5-1 1,1 1-3,-1-1 0,0 1-54,0 2 0,1-3-12,-1-1 1,-5 0 48,-2 4 1,-4 0-37,-4 0 1,-3 0-29,-5 0 0,1 5 0,-1 1 0</inkml:trace>
  <inkml:trace contextRef="#ctx0" brushRef="#br2" timeOffset="112">17851 8349 8081,'1'-7'0,"3"4"0,-2 1 601,6 2-48,-5 0 332,7 0-323,-9 0-340,9 5 0,-9 2-139,3 4 0,1 0 91,-1 1 1,0 3-154,-4 0 1,0 4 69,0-3 0,1 4-86,3-1 0,-3-1 12,3 1 0,-1-5-118,0 1 0,-1 1-24,1 0 1,0-1 129,1-4-133,-3 1 187,4-1-478,0 1 125,-3-6-329,3-1-543,-5-5 613,0 0 1,0 0 0</inkml:trace>
  <inkml:trace contextRef="#ctx0" brushRef="#br2" timeOffset="113">18285 8120 8102,'0'-7'-25,"0"-1"62,0 5 0,-1-2 398,-3 5-160,2 0 0,-4 0 512,2 0-503,3 5 0,-4 6-85,5 4 1,0 4 51,0-4 1,1 5-136,3-1 1,-3-1 33,3 1 1,1-1-113,-1 1 0,1 1 27,-1-4 1,-3 3 58,3-4 0,1 0-322,-1-4 1,1 1 112,-1-1 0,-3-3-434,3 0 0,1-5-47,-1 5-401,-1-5 0,-3 3 967,0-2 0,0-3 0,0 4 0</inkml:trace>
  <inkml:trace contextRef="#ctx0" brushRef="#br2" timeOffset="114">18148 8303 8102,'5'-6'712,"1"-5"1,6 10-330,-1-3 1,0 3-90,1 1 0,3 0-182,0 0 0,6 0-354,-2 0 0,1 0 235,-1 0 0,3 0-376,-3 0 1,-3 0 163,-1 0 219,-2 0 0,4-5 0,0-1 0</inkml:trace>
  <inkml:trace contextRef="#ctx0" brushRef="#br2" timeOffset="115">18616 8326 8029,'5'-7'-782,"-4"2"0,8 4 1474,-5-3 78,0 3-155,-4-4-933,0 5-473,0 5 471,0-4 320,0 4 0,0 0 0,0 2 0</inkml:trace>
  <inkml:trace contextRef="#ctx0" brushRef="#br2" timeOffset="116">18879 8292 7289,'5'-7'422,"-3"2"510,6 5-95,-6 0-397,9 0-207,-10 0-377,9 0 205,-9 0-907,4 0 488,-5 0-879,0 5 1237,0-4 0,5 5 0,2-6 0</inkml:trace>
  <inkml:trace contextRef="#ctx0" brushRef="#br2" timeOffset="117">19153 8280 7969,'7'-1'369,"1"-3"1,-4 3 18,3-3 1,-3 3-51,4 1 1,-6-2 731,2-1-239,3 1-792,-6-3 130,9 5 1,-9 2-861,3 1 0,-3 0 235,-1 5 456,0-6 0,-5 8 0,-1-3 0</inkml:trace>
  <inkml:trace contextRef="#ctx0" brushRef="#br2" timeOffset="118">19952 7983 7959,'0'-6'469,"-5"-4"321,4 8-175,-4-3-393,5 5 1,0 7-107,0 4 1,0 2 33,0 6 0,0 0-150,0 4 1,0 0 11,0-1 0,0 1 35,0 0 0,0-4-123,0 0 1,0-5 52,0 1 0,0-2-80,0-2 0,0-3 21,0 0 0,0-5-985,0 5-2,0-5 1069,0 7 0,5-9 0,1 4 0</inkml:trace>
  <inkml:trace contextRef="#ctx0" brushRef="#br2" timeOffset="119">19781 8154 7959,'4'-7'-404,"0"-1"1,3 4 1101,-3-3 0,1 4-196,-1 0 0,2 0-122,6-1 1,-3 3-108,2-3 1,-1 2 13,9-2 1,-2 2-233,5-1 1,-1-2 57,5 1 1,2-1-631,-1 1 0,3 3 365,-3-3 0,0 3-1624,-4 1 1776,-1 0 0,1-6 0,0 0 0</inkml:trace>
  <inkml:trace contextRef="#ctx0" brushRef="#br2" timeOffset="120">20580 7903 8090,'0'-11'0,"0"-1"747,0 1-183,0 5 382,0 1-558,0 5 0,4 5-226,0 2 0,0 5 88,-4 3 0,0 3-191,0 5 0,1-1-48,3 1 0,-3 4-49,3-1 1,1 1-11,-1-4 1,3 0 97,-3 0 1,4-6-249,-4-1 0,3 0 20,-3-1 0,0 1 47,-4-5 1,4-3 101,0-1 0,-1-3-588,-3 4-351,0-6 251,0 3 1,-1-1-315,-3 0 1031,3 0 0,-14-4 0,2 0 0</inkml:trace>
  <inkml:trace contextRef="#ctx0" brushRef="#br2" timeOffset="121">20341 7880 8000,'0'-11'-219,"0"0"1,5 0 498,2 4 0,7-2-44,1 5 1,1-4 147,-5 5 0,6-2-83,2 1 1,2 3-71,2-3 1,4 2 5,-1 2 0,5 0-278,-5 0 1,2 0-506,-1 0 0,-3 0 347,3 0 0,-7 4-541,-1 0 0,-4 1 740,4-1 0,-5-3 0,3 4 0</inkml:trace>
  <inkml:trace contextRef="#ctx0" brushRef="#br2" timeOffset="122">20923 7949 8005,'0'11'90,"0"1"1,1-1 304,3 1 0,-3 3-87,3 0 0,-3 5 6,-1-1 0,0 2-89,0-2 0,4 2-191,0-2 1,0-1 130,-4 1 1,0-5-3,0 1 0,0-2-133,0-2 1,4-3 98,-1 0 0,1-5-200,-4 5 112,0-5 1,2 2-148,1-5 135,-1 0 1,3-2-129,-5-1 82,5-4 1,0-4-94,2-1 0,2 1 152,-5 0 0,5-5-28,-1 1 0,2-4-37,1 4 0,1-4 33,-1 4 0,-3-1-43,-1 5 0,0 3 41,0 1 0,3 4-10,-2-1 1,-2 3 30,2 1 0,-4 1-7,3 3 1,1 3-22,3 4 1,-3 4 4,0 0 0,-6 6-138,2-2 0,1 4 132,-1 3 1,0-2-434,-4 3 1,4-3 171,-1-1 1,2-4-152,-1 0 0,-3-5-297,3 1 46,3-2 663,-1-2 0,0 1 0,-1-1 0</inkml:trace>
  <inkml:trace contextRef="#ctx0" brushRef="#br2" timeOffset="123">21574 6761 7473,'6'-5'730,"5"4"-202,-5-4-298,5 0 0,1 3 124,-1-1-138,1 1 1,-1-1-99,0-1-135,1 0 0,-1 3 145,1-3-113,-1 3 0,0-5 68,1 6 0,-1-3-27,1-1 1,3 0 143,0 4-137,0-5 0,-3 4 1,-1-3 1,-3 3 60,-1 1-70,-4 0 112,2 0-247,0 0 126,-4 0 14,5 0 0,-5 1 10,3 3 1,-3-2 29,3 6 1,1-4 35,-1 3 1,1-3 11,-2 4 0,-1-1 6,2 5 1,-3-1 6,-1 1 1,0 0 14,0 3 0,0 3-62,0 5 0,0 0-106,0 0 1,0 3 98,0 1 1,4 7-140,-1-3 0,5 4 45,-4-4 0,5 2 35,-2 1 0,2-1-38,-1-3 0,2 2-86,-2-5 0,-2 3 6,2-3 1,-5 3 83,5-3 0,-4 1-113,3-1 1,-4-3 102,1 2 0,1 2-81,-1-1 0,-1 3 54,-3-3 1,4 4-6,0-5 1,1 2 18,-1-1 1,-3-3 4,3 2 0,-1 2 88,0-1 0,-1 0-91,1-4 1,-1-1 128,-2 1 1,0 0-64,0 0 0,0 0 51,0 0 1,0-2-94,0-2 0,3 3-8,1-3 0,0-1-60,-4 1 0,0-5 76,0 1 1,0 1-173,0 0 0,0-1 32,0-4 35,0 1 1,0-1-2,0 0 87,0 1-17,0-1 13,0 1-15,0-1 21,0 1 41,0-1-47,5 0 1,-4-3 83,3 0-78,-2-6-15,-2 8 4,0-8 0,0 8 3,0-9 0,0 4 0,0-4-15,0 3 11,0-3-1,5 4 5,-4 1 0,5-5 103,-2 3-29,-3-3-30,4-1 1,-5 1-40,0 3 5,0-3 43,0 4 262,0-5-245,0 5 0,-1-3 326,-3 1-111,3-1-92,-9-2 1,4 0-72,-6 0 1,4 0 15,1 0 0,-5 0-73,-3 0 0,-5-4 46,1 0 0,-3 0-178,-1 4 1,2 0 100,2 0 0,-1 0-333,4 0 0,-3 0-186,4 0-613,0 0-378,3 0 607,6 0-924,1 0 1255,5 0 1,5 0-341,3 0 878,2 0 0,1 0 0,1 0 0</inkml:trace>
  <inkml:trace contextRef="#ctx0" brushRef="#br2" timeOffset="124">14001 9936 8229,'-5'-12'-739,"0"5"517,-3-1 1,3 4 1380,5-3-308,-5 4 184,4-2-670,-5 0 1,8 5-143,2 0 1,-2 6 37,6 10 1,-4 1 15,3 6 1,-3 5-164,4 3 0,-1 3 85,5 4 0,0-1-93,4 5 1,-4-2 57,3 2 0,3 6-440,1-2 0,3 1 260,1-5 1,-4 1-122,0-5 0,-2 0-76,3-4 1,-3-3-36,-1-1 1,-4-4 23,3 0 1,-3-3 171,-5-4 1,4 2-1,-4-6 1,2 0-12,-1-4 1,1 1 325,-6-1 0,5-3-342,-4-1 114,0 1-179,-4 4-203,0-6-362,0 4 191,0-9 168,0 4 1,-4-6 29,0-3 0,-5 2-725,2-6 1045,1 6 0,-9-14 0,3 4 0</inkml:trace>
  <inkml:trace contextRef="#ctx0" brushRef="#br2" timeOffset="125">14172 10553 8084,'-11'-4'621,"-1"0"-244,6-5 0,0 7 93,2-6 263,2 5-204,-3-2-175,5 5 1,-1 2-185,-3 1 0,-2 9-100,-5 7 1,-2 2-180,-2 2 0,1 4 96,-5 0 0,1-1-149,-1-3 0,-3 0 93,3 0 1,1-4-52,-1 0 0,5-5 3,-1 1 1,-1-2-2,1-2 0,-1 1 36,5-1 0,-1-3-80,1-1-356,5-4 148,-4 7-1217,8-9 800,-3 4 787,5-5 0,0 0 0,0 0 0</inkml:trace>
  <inkml:trace contextRef="#ctx0" brushRef="#br2" timeOffset="126">14960 10336 7938,'0'-7'871,"0"2"1096,0 5-1938,5 0 1,2 0-34,4 0 0,0 0 133,1 0 1,0 0-148,4 0 1,1 0 87,6 0 1,0 0-102,0 0 1,4-5 57,-1-3 1,2 2-115,-1-2 0,-3 2 34,3-1 1,-7 0-185,-1 3 0,-5 3 9,1-3 0,2-1 80,-2 1 1,-4 1-959,-3 3 390,0 0 716,-2 0 0,4 0 0,-4 0 0</inkml:trace>
  <inkml:trace contextRef="#ctx0" brushRef="#br2" timeOffset="127">15006 10530 7967,'-7'0'2491,"11"0"-1987,8 0 1,7 0-79,0 0 0,2 0 93,2 0 0,5-5-202,3-3 0,2 2-66,1-2 0,-4 4-28,1-3 1,-5 4-1,5-1 0,-7-1 28,-1 1 1,-2 1-29,-5 3 0,-1 0-223,-4 0 0,6 0 0,0 0 0</inkml:trace>
  <inkml:trace contextRef="#ctx0" brushRef="#br2" timeOffset="128">17838 9639 8173,'0'-8'-1546,"0"1"2255,0 4-376,0-7 1,0 7 33,0-4 1,-1 4 208,-3-1-105,3-2-9,-4 5-1,5-4-365,0 5 1,4 1 66,-1 3 1,1 2-90,-4 6 1,4 0 75,0 4 0,0 1-217,-4 6 1,0-4 13,0 0 1,3 0 36,1 4 1,0-1 14,-4-3 1,0-2-132,0-1 1,0-4 59,0 4 1,4-7 37,0-2 1,-1-3-85,-3 4 106,0-6 13,0 3 130,0-5-121,0-5 1,0-1-18,0-6 0,4 0 18,0-4 1,5 2-25,-1-5 1,2 0 20,1-3 1,2-1-115,2 0 0,-2 0 96,2 0 0,1 4-4,0 0 0,4 4 70,-1-4 1,-1 5-71,1-1 1,-1 2 85,1 2 0,2 3-71,-2 0 1,-1 6 47,1-2 1,-5 3-27,1 1 0,-2 1 4,-2 3 0,-1 2 46,-2 6 0,1 3 93,-5 0 0,3 5-24,-3-1 1,0 3-87,-4 1 0,0 0 67,0-1 0,0 1-45,0 0 0,-4-4-89,0 0 1,-3-4 92,3 4 0,-1-5-621,1 2 1,3-4-83,-3 0 0,3-1-1007,1 1 1628,-5-1 0,3 0 0,-3 1 0</inkml:trace>
  <inkml:trace contextRef="#ctx0" brushRef="#br2" timeOffset="129">16308 10336 7367,'1'-7'972,"3"3"-338,-3 3-6,9-4-385,-3 4 1,4-4-70,0 5 0,1-4 18,-1 0 0,1 0-120,-1 4 0,1 0 90,-1 0 0,0 0-30,1 0 1,1 0-102,2 0 0,-1 0 60,5 0 1,0 0 23,4 0 1,-1-4 9,1 1 0,4-5-138,0 4 0,1-1 72,-2 1 1,-2 3-48,3-3 1,-3-1 65,-1 1 1,0 1-11,0 3 0,-1-4-73,1 0 1,0 0 68,0 4 1,-2 0-144,-1 0 1,1-4 124,-2 1 1,1-1-109,-1 4 0,7-1 89,-3-3 0,3 2-95,1-1 0,-2-2 59,6 1 1,-5-4-1,5 4 0,-4 1 11,3 3 0,-1-4 1,2 0 1,0 0-12,-4 4 0,5-4 10,-2 0 0,-1 1 80,2 3 1,-4 0-77,3 0 1,-3 0-16,3 0 1,-3 0-78,3 0 0,-1 0 89,2 0 1,1-2-46,-6-1 0,5 1 37,-5-1 1,2 0-152,-1-1 0,-3 3 119,3-3 0,-2 3-13,2 1 0,-3-1 1,2-3 1,-1 2 18,-3-1 1,5 1 1,0 2 0,1-3 7,-2-1 1,-2 0 10,3 4 1,-2-1-16,2-3 1,-2 3 33,6-3 0,-4-1-33,3 1 0,-3-4 59,3 5 1,-3-3-56,3 3 0,-4 1 92,0-1 0,-2-2-48,-1 1 1,1 0 6,3 4 1,-3-4 29,3 0 1,-3-1-41,-1 1 0,-1 2-33,1-6 1,4 6 31,0-2 1,-1-1-34,-3 1 0,0-1 24,0 1 1,0 3 0,-1-3 0,1 3 18,0 1 1,-4 0 2,0 0 1,0 0-50,4 0 1,0-4 33,0 0 0,0 0-19,-1 4 1,1-1 21,0-3 1,0 3-50,0-3 1,0 3 75,0 1 1,-4-4-1,0 0 0,-2 1 3,2 3 1,2 0 8,-6 0 0,4 0-19,-4 0 1,4 0-8,-4 0 0,4 0-82,-3 0 1,4 0 84,-1 0 0,3 0-55,0 0 1,1-4 37,0 0 0,0 0-100,0 4 0,0 0 95,0 0 1,-1 0-4,1 0 0,0 0 135,0 0 0,0-1-86,0-3 0,-4 3 60,0-3 1,-2 3-86,2 1 1,3 0 50,-3 0 1,-1 0-18,1 0 0,0 0-131,4 0 0,0-4 70,-1 0 0,1 0-98,0 4 1,0 0 87,0 0 0,0 0 13,-1 0 1,0 0-35,-3 0 1,3 0 12,-3 0 1,1 0 53,-1 0 0,1 0-40,-4 0 1,3 0 11,-4 0 0,4 0 32,-4 0 0,4 0 1,-4 0 0,4 0-26,-3 0 0,3-4 1,-4 1 0,4-1 9,-4 4 0,5 0-3,-1 0 0,-1-4 17,1 0 0,-5 0-22,1 4 1,2 0 0,-2 0 0,4-1-14,-4-3 1,4 3-1,-3-3 1,3 3-56,-4 1 0,1 0 57,0 0 0,-4 0-26,4 0 1,-4 0 20,0 0 0,-1 0-45,1 0 1,-1 0 37,0 0 0,1 0-32,-1 0 0,1 0 32,-1 0 0,4 0 3,1 0 0,-1 0 155,-4 0 0,1 0-95,-1 0 1,0 0 58,1 0 0,-1 0-80,1 0 1,-1 0-6,1 0-39,-1 0-19,0 0-13,1 0 0,-5 0-289,1 0-1156,-5 0 1073,2 0 1,-7 0-2036,-1 0 2438,-4 0 0,-9 0 0,-2 0 0</inkml:trace>
  <inkml:trace contextRef="#ctx0" brushRef="#br2" timeOffset="130">16411 10792 8113,'-8'-3'-247,"0"-1"282,6-5 1,-5 6 635,4-4-160,1 4 359,-3-2-292,5 5 253,0 0-725,0 5 1,0 3-147,0 7 0,4 3 96,0 5 1,1 3-70,-1 1 1,-3 6 2,3 1 0,2-3-8,2 3 0,-2-4-5,2 1 1,-4 1 36,3-6 1,-3 5 16,4-5 0,-5-3-3,5-4 0,-5-1-33,0 1 0,2 1 57,-1-4 1,0 3-181,-4-4 0,0 0 90,0-4 0,0 1-133,0-1 0,0 1 87,0-1 1,0-3 12,0-1 27,0-4 32,0 2 1,-1-5 342,-3 0-122,3 0 76,-4 0-88,5 0-181,0-5 1,0 4 1,1-8-109,3 5 0,2 0 98,6 4 0,-1 0-25,0 0 1,1-4-118,-1 1 1,6-1 109,2 4 0,2-2 78,2-1 1,0 1-84,0-1 0,3-3 106,1 3 0,0-5-36,-4 4 1,-4-3 12,0 3 1,-4-4-41,4 4 0,-9-1 43,2 2-462,-4 1 142,-1-3-1044,3 5 489,-9 0-848,-6 0 1667,-3 0 0,-8 0 0,5 0 0</inkml:trace>
  <inkml:trace contextRef="#ctx0" brushRef="#br2" timeOffset="131">16456 11158 7973,'-6'-8'-269,"2"1"0,3 3 108,1-4 0,0 4 853,0-3 0,1 4-194,3-1 0,2-1-85,6 2 1,0-1-127,4 4 0,-1-4-63,8 0 0,-3 0-89,7 4 1,-3 0 102,-1 0 0,-1-3-279,1-1 1,0 0 93,0 4 0,-4 0-405,0 0 0,-6-1-474,-2-3-500,1 3-484,-6-4 985,0 5 825,-1 0 0,-10-6 0,-1 0 0</inkml:trace>
  <inkml:trace contextRef="#ctx0" brushRef="#br2" timeOffset="132">16456 10827 8045,'0'-12'28,"0"1"0,-4-1 105,1 1 0,-1 3 310,4 1-45,5 4 0,1-6 6,6 6 1,-1-3-104,1 3 1,4 1-213,3-1 0,3-3 107,0 3 1,0-1-165,-3 4 1,5 0-259,-5 0 0,4-4-322,-8 0 1,4 0-344,-3 4 1,0 0 71,-1 0 819,-2 6 0,9-5 0,-5 4 0</inkml:trace>
  <inkml:trace contextRef="#ctx0" brushRef="#br2" timeOffset="133">17050 10655 8132,'0'-7'275,"0"-1"1089,0 6-366,0-3 70,0 5 0,0 5-975,0 2 0,0 7 147,0 1 0,0 6-116,0-2 1,0 7 66,0 5 1,0 2-209,0 1 0,0 0 42,0 1 1,0 0-304,0 3 0,0-1 29,0 5 1,0-7-73,0 0 0,0-2 111,0-7 1,1 5 84,3-5 1,-3 1 83,3-4 0,-2-2-82,-2-1 1,0-3 308,0-1 0,0-4-11,0 3 263,0-2-34,0-1-271,0-1-83,0-5 120,0-1-373,0-5 32,0 5 30,0-3-7,0 3 51,0-5 68,5 0 0,-3 0 18,6 0 1,-1 0-22,5 0 0,3 0 52,0 0 1,6-5-51,-2-3 1,1 2 24,-1-2 1,3 2-53,-3-2 0,-3-1 0,-1 6 0,2-6-125,-2 1 1,-1 2 88,-6-2 1,2 6-325,-3-2 161,-2-3-946,0 6 526,-5-4 0,-1 5 676,-3 0 0,-2 0 0,-5 0 0</inkml:trace>
  <inkml:trace contextRef="#ctx0" brushRef="#br2" timeOffset="134">17016 10541 7456,'5'-6'928,"-3"1"39,6 5-459,-5 0 1,6-2 246,-6-1-374,6 1 0,-2-3-28,4 5 1,2 0-78,2 0 1,-2 0-230,2 0 1,1 0 106,0 0 1,4-4-127,-1 1 0,2-2 77,2 1 1,-1 1-278,-3-4 1,1 4 87,-5-1 1,1 2-372,-5-2-325,0 3-512,-4-4-795,-2 5 1005,-15 0 1082,2 5 0,-13 1 0,3 5 0</inkml:trace>
  <inkml:trace contextRef="#ctx0" brushRef="#br2" timeOffset="135">17713 10815 8021,'6'-11'-1353,"-1"-1"1430,-5 1 0,0 3 568,0 1-456,0 4 0,0-3 372,0 2-162,0 3 141,0-4-81,0 5-186,5 0 0,-4 1-41,3 3 1,-3 2-1,-1 6 0,0 0-148,0 3 1,0 3 109,0 5 1,0 1-199,0 3 1,0-2 54,0 6 1,0-2-149,0 1 1,0 0 13,0-4 0,4-3 26,0 0 0,1-2-88,-1-5 1,-2 3 84,6-4 1,-4 0-9,3-3 1,-4-5 27,1 1-175,2-1 1,-5 1-109,3 0 0,-1-6-539,1 2 173,-3-3 45,4-1 644,-10-5 0,-2-1 0,-4-6 0</inkml:trace>
  <inkml:trace contextRef="#ctx0" brushRef="#br2" timeOffset="136">17461 10804 7990,'0'-12'231,"0"1"1,2 1 19,1 2 1,4 2 2,4 2 0,2 3-28,2-3 0,3-1-1,5 1 1,2-1 28,5 1 0,-3 2-29,7-6 1,-2 6-1,2-2 1,-3 1 28,-1-1 0,-4 3-29,0-3 1,-2 3-677,-1 1 0,-1-1-95,-3-3 1,1 3 294,-5-3 1,1 3 35,-5 1 0,0 0-1166,1 0 708,-6 0 673,-1 0 0,-5 5 0,0 1 0</inkml:trace>
  <inkml:trace contextRef="#ctx0" brushRef="#br2" timeOffset="137">18044 10998 7990,'0'6'304,"0"1"101,0-4 0,0 0 318,0 5-295,0-1 0,0 6-135,0 2 1,4-2 27,-1 2 0,1 2-101,-4-2 0,0 5 14,0-1 1,1-1-91,3 1 1,-1 0-157,4 4 0,-4-4-240,1 0 0,1-5 226,-1 1 0,1 2-452,-1-2 314,-3 0 0,8-4 36,-6 1-1,1-6 82,-4 4-267,0-8-342,0 3-867,0-5 1111,-5 0 0,3-2 412,-6-1 0,0-4 0,-3-4 0</inkml:trace>
  <inkml:trace contextRef="#ctx0" brushRef="#br2" timeOffset="138">18478 10804 7942,'0'-7'-143,"0"2"1775,0 5-1418,0 5 0,0 6-45,0 4 1,0 4-123,0-4 0,1 5 89,3-1-1,-3 4-59,3 4 1,-3-4 119,-1 0 1,1-1-217,3-2 0,-2-4 45,1-1 0,2 2-63,-1-2 0,0-4 21,-4-3 0,4 0-345,0 3-687,-1-5 494,-3 5-306,0-10 313,0 4 548,-5-5 0,-1 0 0,-5 0 0</inkml:trace>
  <inkml:trace contextRef="#ctx0" brushRef="#br2" timeOffset="139">18318 10998 8068,'0'-6'1235,"1"1"-968,3 5 1,-2 0 76,6 0 0,1 0-73,6 0 0,-1 0-46,5 0 0,0-4-48,4 0 0,1 0-115,3 4 1,-3-4-60,3 1 1,-5-3-291,-3 3 1,3 1-83,-3-1 0,-2-3-397,-2 3 1,-3-1 765,0 4 0,-1-5 0,1-2 0</inkml:trace>
  <inkml:trace contextRef="#ctx0" brushRef="#br2" timeOffset="140">18900 11078 8097,'7'0'-291,"3"0"0,-4 5 1,6 1-1</inkml:trace>
  <inkml:trace contextRef="#ctx0" brushRef="#br2" timeOffset="141">19129 11032 7971,'7'0'0,"1"0"521,-6 0-185,9-5-89,-10 4 0,5-4-59,-2 5-280,-3 0-768,4 0-946,-5 0 1806,5 0 0,2 5 0,4 1 0</inkml:trace>
  <inkml:trace contextRef="#ctx0" brushRef="#br2" timeOffset="142">19369 10998 7735,'6'0'56,"4"0"460,-9 0-350,9 0 1,-7 0-152,5 0 1,-6 1-196,2 3-100,-3-3 1,1 4 152,1-5 127,-1 5 0,8-3 0,-4 3 0</inkml:trace>
  <inkml:trace contextRef="#ctx0" brushRef="#br2" timeOffset="143">19951 10690 7920,'0'-7'-434,"0"-3"0,1 8 1218,3-6-87,-3 5-517,4-2 0,-3 5 125,2 0 1,-3 2-98,3 1 1,-3 5-38,-1 7 0,0 2-56,0 2 1,0 4-147,0-1 1,0 1 69,0 4 1,0-3-110,0-1 1,0 0 98,0 0 0,0-4-104,0 0 1,0-5 6,0 1 0,0-2 62,0-2 0,1-3-144,3-1 1,-3-3 58,3 4-1039,-3-6 25,-1 3 1105,0-5 0,-5 0 0,-1 0 0</inkml:trace>
  <inkml:trace contextRef="#ctx0" brushRef="#br2" timeOffset="144">19768 10872 7933,'0'-6'333,"0"1"120,0 5 1,5 0-152,3 0 1,0 0-99,3 0 0,-1 0 27,9 0 0,0 0-140,4 0 1,5-4 120,2 0 1,0-5-359,0 2 1,-1 0 141,2 0 0,0 3-710,-4-4 1,-2 6 140,-5-2 573,1 3 0,-3-4 0,5-2 0</inkml:trace>
  <inkml:trace contextRef="#ctx0" brushRef="#br2" timeOffset="145">20454 10564 7596,'0'-6'1677,"0"1"-1255,0 5 1,0 5-127,0 2 0,0 7-53,0 1 0,0 7-108,0 1 0,0 0 58,0 3 0,0 4-199,0 0 1,0-1 76,0 2 0,0-6-142,0 2 1,1 1-26,3-2 0,-2-3-33,6-4 0,-4-5 131,3 1 0,-3-2 55,4-2 28,-6 1-51,8-1 0,-7-4-462,4-4 158,-4-1-1307,2-2 89,-5 0 1488,-5 0 0,-6-5 0,-7-2 0</inkml:trace>
  <inkml:trace contextRef="#ctx0" brushRef="#br2" timeOffset="146">20134 10587 8099,'0'-12'0,"1"1"-33,3 0 1,2 0 45,6 4 0,3-2 229,0 5 1,0-4-90,-3 5 1,4-2 185,3 1 0,3 3-73,1-3 1,-1 2 8,1 2 0,5 0-170,3 0 1,0-3-115,0-1 1,2 0 53,-3 4 1,-2 0-230,-1 0 0,1-4-165,-2 0 0,0-1 178,-7 2 0,1 1-351,-5-2 0,4 3 227,-3 1 1,-5 0 294,-3 0 0,-1 0 0,5 0 0</inkml:trace>
  <inkml:trace contextRef="#ctx0" brushRef="#br2" timeOffset="147">20739 10758 8003,'6'8'-345,"-2"-1"0,1-3 512,-1 4 0,4-1 27,-4 5 1,-1-1 122,-3 1 1,0 3-2,0 0 0,0 2-110,0-2 0,0-1-143,0 5 0,0-1 79,0 1 0,0-2-169,0-1 0,0-4 66,0 4 1,0-4-59,0 0 92,0-1-268,0 1 128,0-6 0,0 0 28,0-2 20,0-3 1,2 4 38,1-5 122,-1-5 1,7-1-77,-6-5 0,2 0-8,-1 4 1,-1-7-8,4 2 0,-4-2 0,1 3 0,1-2 88,-1-2 1,3 2-9,-3-2 248,5 2-303,-3 2 1,4 3-47,-2 1 4,-3 4 0,-1 3-80,0 8 1,1-1 74,-1 5 1,-3-2-19,3 9 0,1 0-109,-1 4 1,3-1 118,-3-3 1,1 2-400,-1-2 0,-3 1 130,3 0 0,1 0-201,-1-5 1,3-4-253,-3-3 90,5 0 236,-3-2 1,2-1 374,0-5 0,-1 0 0,5 0 0</inkml:trace>
  <inkml:trace contextRef="#ctx0" brushRef="#br2" timeOffset="148">21047 10416 8020,'0'-12'-248,"0"1"1,4 3 57,0 0 1,1 6 321,-1-2 1,-3 2-100,3-2 0,1 1 302,-1-4 0,5 3-100,-2-4 1,4 6 63,0-2 0,0-1-90,1 1 1,-1 0-55,1 4 1,0 0-149,4 0 0,-4 0 131,3 0 1,-2 0-112,-1 0 0,3 0 93,0 0 0,0 0-173,-3 0 0,-2 1 23,-3 3 0,4-3 32,-4 3 1,0-1 78,0 1 0,-3-3 82,4 3 0,-6-2 111,2 2-201,2 2 0,-4 6-24,1-1 1,2 1 47,-1-1 1,0 1-21,-4-1 1,0 5 50,0 3 1,0 4 13,0 4 0,0-2-17,0 6 0,0-5 117,0 5 0,0-1-69,0 5 1,1-5-44,3 1 0,-3-5-30,3 5 0,-3-6 57,-1 2 0,2-2-44,2 2 1,-3-3-34,3 2 0,-3-1-95,-1-3 1,0 1-90,0 0 1,0 0 99,0 0 1,4 0-163,0-1 0,-1-3 45,-3 1 0,0-7 32,0 3 1,2-2 53,1 1 0,-1-2 45,1 2 0,3-6-11,-3-2 41,1 1-33,1 3 8,-3 1 0,3-5-133,-5 1 131,0-5-99,0 2 1151,0-5-1117,0-5 186,0 3-264,0-3 132,0 5 0,-2-4-185,-1 1 175,-4-1 1,-6 4-3,-2 0 1,1-4-50,-5 0 1,-1 0 39,-7 4 1,3 0-33,-2 0 0,-1 0 38,4 0 1,-1 0-308,9 0 0,-1 4 93,5 0 1,3 0-718,1-4-155,4 0-429,-2 0 915,5-5 613,0 3 0,-5-8 0,-1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7.06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22134 6670 8332,'11'-18'-114,"0"-2"-57,1 4 0,-1 1 219,1 4 1,3 1 20,0 2 0,0 2 214,-3 2 0,-5 3-68,1-3 1,0 3-112,3 1 1,-1 1-6,-2 3 0,2 2-75,-2 5 1,1 6 90,-2 2 1,3 3-13,-2 0 0,-3 6-35,-1 3 0,1 11 34,-1 3 1,-2 6-494,-6 2 1,-6 10 424,3-28 1,-1 2 0,0 0-1,0-1-116,0 1 1,0-1 0,1 0 0,0 0 63,-2 4 0,-1 0 1,1 2-1,-1 0 29,-1 5 1,-1 1 0,1-3-1,0-1-199,-1 2 0,1-1 1,1-2-1,2-1 274,0 2 1,1 0 0,1-1 0,0 0-54,2 1 0,1 0 1,0-2-1,2-1-12,2-2 1,2-1 0,-1 0 0,2 0-72,1 0 0,1 0 1,2-2-1,0 0 52,-1 4 0,1 0 0,-1-2 0,0 0-146,-3 0 0,0 0 0,1-1 1,0 0-138,-1-3 0,-1 0 0,2 1 0,-1-1 203,0 0 0,0 1 0,2 28 107,-2-2 1,-3-8 53,3-3 0,-1-7-20,0-1 0,0-7 410,4 0 0,1-3-364,4-5 0,-4 0 396,4-4 1,-3-6-473,6-1 0,-1-7 359,1-2 1,-2-4-366,2 0 0,-2-3 104,-2-3 0,-1 0-280,-2-4 1,1-2 22,-5-7 1,-1 4 117,-3-4 0,0 4-103,0 0 1,0 5 38,0-1 300,0 6-150,0-9 1,-1 10-32,-3-3 0,2 4 7,-6 4 1,1 3 19,-5 4 1,1 5 165,-1 3 1,-3 4-61,0 4 0,0-2 92,3 6 1,1-1-109,-1 5 0,5 3-40,-1 0 0,6 5-64,-2-1 1,3-2-111,1 2 0,5 4 108,2 3 1,3 2-396,2-1 1,3-2 384,0 5 0,0 0-15,-3 5 0,-1 0 314,1 3 1,-5-3-103,1 3 0,-2-3 26,2 0 1,2 1 19,-2-2 0,1 3 48,-2-7 1,-2 2-271,-5-2 0,0 5-219,0-4 1,-1 3 100,-3-8 0,-2 1-191,-6-4 0,0-2 54,-3-2 0,1 1 26,-5-5 0,-1 0 142,-2-4 1,-2-3-41,-3-1 0,1-4-41,-4 0 1,5-5 33,-2-2 0,-1-5-91,1 1 0,5-4 161,3-3 1,8 1-27,0-5 217,2-1 0,1-3-285,1 0-783,4-5 556,-2-1 1,1-5-304,1-1 0,-1 5 619,4-1 0,-5 0 0,-2-3 0</inkml:trace>
  <inkml:trace contextRef="#ctx0" brushRef="#br0" timeOffset="1">22819 8360 8018,'-5'-6'-525,"4"-4"700,-5 3 343,6 1-127,0 1-58,0 0-125,0 3-51,0-3 0,0 7-15,0 1-7,0 4 0,0 4 0,0 2 0,0 2 101,0 4-108,-5 3 1,4 2-1,-3 1-81,3 2-58,1 5 1,1-7-1,2 5-576,1 2 683,-1-4-43,-3 0 1,4-5-1,0-2-75,-1-2 1,2 2-1,-1-6 1,-1-1-9,2-1 0,-3-2-40,1 0 2,4-4-759,-6-2 783,4-5 22,-10 0 0,3-1-41,-6-3 1,4-3 0,-3-4-25,-2 0 0,2-6 136,0-2 1,0-2-52,0-2 1,-2-1 41,5-3-104,0 3 335,4-4 0,0 4-267,0-3 0,0 4 128,0 0 1,0 2-72,0 6 0,0-1 474,0 5-157,0 0-290,0 4 14,0 2 0,1 5-91,3 0 73,3 5 0,4 3-19,0 7 1,5-1-79,-1 5 1,5 0-1,-2 4-37,0 0 74,3 0 1,-4-1-338,2 1 176,-3 0 0,0-4 76,-1 0 0,4-5 118,-4 1 1,2-2-69,-2-1 1,-3-5 123,4 1 0,-4-4-118,0 3 139,-1-4-111,1 2 454,-6-5-271,4 0-128,-9-5 0,3-2-4,-8-4 0,-1-6 0,-4 0 185,2-1-194,-1-4 0,1 3-24,-1-7 1,4 0-73,-3-4 1,4-1 0,-1-3-412,3 0 297,1 5 1,0-3 0,0 5-265,0 2-25,0 1 0,-1 6-1766,-3 3 1944,3 7 1,-6 3-362,3 5 1,3 5 249,-3 3 367,3 2 0,1 6 0,0 2 0</inkml:trace>
  <inkml:trace contextRef="#ctx0" brushRef="#br0" timeOffset="2">23413 8383 8206,'0'-8'-365,"0"1"402,0-2 1,0 2 61,0 0 1,0 3 238,0-4 75,0 6 528,0-3-755,0 5 0,-4 6 0,-1 4-145,-1 4-6,-2 7 0,-3-4 0,-1 7 74,1 3-114,-1 2 0,5 4 0,-1-1-150,-1-2 0,4 0 0,1 0 1,3-3 102,1-3 0,1-5 0,3-1 0,4-2 43,2-2-1,1-6 0,6 1 23,2-6 1,2 1 52,2-4 0,0-1 0,0-3 85,0-3-87,0-9 1,-2 2 0,-1-3 203,-1 0-158,-5-3 1,2 3 0,-7-3-148,-2 1 96,-4-5 1,2 0-62,-5-3 0,-5-2 69,-3-2 1,-6 0-349,-1 0 1,-5 3-97,1 5 197,-3 1 1,-1 5-186,0 6 0,0 1 0,2 6-568,2 1 652,2 2 1,7 10-672,3 2 952,2 3 0,5 3 0,-6 0 0,0 6 0</inkml:trace>
  <inkml:trace contextRef="#ctx0" brushRef="#br0" timeOffset="3">23904 8371 8122,'0'-11'83,"0"3"172,0 1 0,0 6-139,0 1 1,1 6 0,2 8-1,0 4 137,0 3-172,-2 0 1,1 8 0,0-4 30,2 2 1,1 3-265,-1-3 181,-3-1 0,5-4 0,-3-3-117,1-4 43,0 3 0,1-5-391,2 2 300,-2-2 0,2-7 0,-5-1-966,2 0 384,0-4-65,-4 5 783,0-6 0,-5-6 0,-2 0 0</inkml:trace>
  <inkml:trace contextRef="#ctx0" brushRef="#br0" timeOffset="4">23675 8349 8174,'6'-12'232,"-3"2"-207,9 2 1,-1 0 0,12 4 344,5 1-329,4 2 1,6 1 437,0 0-193,5 5-184,-8-4 1,1 4-210,-6-5 0,0 2-138,0 1 1,-3-1-1,-7 3 1,-2-1-769,-2-1 612,-6 6 401,-4-2 0,-6 4 0,0 0 0</inkml:trace>
  <inkml:trace contextRef="#ctx0" brushRef="#br0" timeOffset="5">22842 9365 7956,'-7'1'150,"4"3"0,1-1 395,2 4-403,0 1 1,0 3-11,0 1 1,0 0-1,0 2 273,0 2-340,0 4 70,0-2 1,0 1-157,0 0 63,0 0 1,0 4 0,0-2 0,0 0-66,0-2-32,0-5 1,0 6-158,0-5 27,0 5 222,0-7 0,0 4 130,0-6-116,0 0 0,0-3 66,0 0-87,5-6 268,-3 3 41,3-5-249,-5 0 164,5 0-138,-4 0 1,5-1 0,-2-2-151,4 0 34,2-6 0,3 6 0,1-3-9,1 1-34,5-4 1,-3 8-158,2-3 225,2-2 0,-4 4 1,3-2-81,-1 3 0,-1-3 1,2 1-1,-2 0-185,-2 2 1,0 1 0,-5 0-14,1 0-368,-1 0-70,-5 0-84,-1 0 476,-5 0 1,-5 0-852,-2 0 704,-9 0 446,4 0 0,-15 5 0,3 1 0</inkml:trace>
  <inkml:trace contextRef="#ctx0" brushRef="#br0" timeOffset="6">22830 9639 8108,'0'-11'414,"0"4"0,2-3-354,1 3-30,4 2 1,5-2 194,4 3 0,-2 2-111,5-6 0,-2 2 0,4-2 361,-2 5-466,0-4 23,4 6 1,-4-5-631,0 2 272,-5 2-867,2-3 627,-4 5 141,-6 0 425,4 0 0,-14-5 0,3-1 0</inkml:trace>
  <inkml:trace contextRef="#ctx0" brushRef="#br0" timeOffset="7">22819 9354 8150,'16'-12'0,"-3"1"0,9-1 247,-3 1 0,7 3 46,5 1-252,-3-1 0,1 1 25,-2-1 0,-7 4-850,3-3 461,-8 4 0,3-2 323,-3 5 0,-2 0 0,3 0 0</inkml:trace>
  <inkml:trace contextRef="#ctx0" brushRef="#br0" timeOffset="8">23379 9319 8097,'-11'-7'810,"4"-1"-182,-3 6-602,8-3 0,-8 6 202,3 3 1,-4 3-330,0 9 128,0-4 0,0 10 1,3-3 104,0 2-17,5 2 1,-2 4 0,5 1-195,0 1 2,0-4-55,5 3 1,2-6-91,4-3 0,1-1 129,-1-3 119,5-8 0,-2 7 0,4-10 105,-1-1-118,3-2-6,-2-1 1,6-1 0,3-3-8,-3-2 0,4-7 19,-6-2 0,1-2-10,0-2 0,-5-2 1,-3 2 44,-2-3-138,-7-1 0,-1 4 0,-5 0-418,0-1 297,-10-2 1,-3-4-35,-9-1 1,-1 0 0,-1 6 6,-3 2 1,-2-2-125,-6 6 0,6 5 47,3 6 0,2 3-45,1 1 354,5 5 0,-4 1 0,5 6 0</inkml:trace>
  <inkml:trace contextRef="#ctx0" brushRef="#br0" timeOffset="9">23333 9628 8001,'0'11'-290,"0"-4"407,5 3 1,-3-9-49,6 3-23,0 2 221,8 0-213,-3 1 0,3 2 84,-4-5 1,-1 4 121,1 0-191,4 2 0,-3 0-69,2-2 58,3 2 0,-6-5 0,5 4-92,-1-1-97,-3-1 1,4 0-52,-6-4 0,1 2 179,-1-1 0,4 0-864,0-4 396,1 0-152,-5 0 623,0 0 0,6 0 0,1 0 0</inkml:trace>
  <inkml:trace contextRef="#ctx0" brushRef="#br0" timeOffset="10">23801 9456 8085,'-6'-11'89,"-4"0"0,8-1 475,-1 1-388,6-1 0,2 5-56,3-1 0,-2 6-23,-2-2 1,-1 4 0,3 5 42,-1 6-44,-1 1 0,0 9-108,0-2 1,1 4-1,-3 3 154,2 0-308,0 6 0,0-8 14,-1 3 126,6-3 0,-6-3 0,4-2 86,2-3 0,1-4-41,2 0 0,-1-2 15,1-2 1,3-3 0,0-5 95,-1 0-65,-1 0 0,0 0 316,2 0-316,-3-5 0,4-3 0,-7-6 121,-2-1 1,-1-4-52,2 3-6,-3-4-56,0 2 0,-3-6 77,1-2-216,-1 1 133,-2-7 1,-4 2-184,0-4 79,0 0 0,3 3 0,-2 2-675,0 1 455,-1 7 0,4 4-407,0 6 1,-2 1 114,-1 2 1,1 4-358,-1 8 906,1 2 0,-3 11 0,-1 1 0</inkml:trace>
  <inkml:trace contextRef="#ctx0" brushRef="#br0" timeOffset="11">24224 9731 8418,'0'-7'1071,"0"2"0,0 0-437,0-3-447,-5 3 0,3-5-68,-2 3 1,3-4-46,1 0 0,0-2 300,0-2-723,0 2 279,0-8-66,5 3 0,-3-1 1,3-1-1,-2-3-65,1-2 131,0-7 0,-4 4-130,0-3 175,0-2 17,0 9 1,4-5 126,0 3 0,1 3-23,-1 0 58,-3 5-139,4 2 1,-1 7-8,0-3 1,1 8-9,-2 1 1,-1 3-34,1 3 64,4 4-12,-1 9 0,2 6 0,-1 6 65,2 1 1,5 1-9,1 5 0,2-1-99,-2 0 39,-2-5 0,7 4 0,-5-3-19,-1-1 1,3-1 51,-2-5-99,0-1 0,-3 1 0,-1-1 76,1-3-95,-6 2 1,3-8-1,-4 2-66,1-2 1,-3-2-74,1 1 0,-2-2-999,2-2-72,-3 2 857,4-9 0,-6 4-660,-3-5 1082,-7 0 0,-7 0 0,-5 0 0</inkml:trace>
  <inkml:trace contextRef="#ctx0" brushRef="#br0" timeOffset="12">24224 9639 8224,'-12'0'417,"6"0"1,1-1-221,5-3-114,0 3 0,5-5-283,2 2 1,5 2 0,2-3 225,1 0 1,2 4-662,-2-3 426,3 3 1,4-3-1,0 0-498,-3 2 707,8-5 0,-13 6 0,7-4 0</inkml:trace>
  <inkml:trace contextRef="#ctx0" brushRef="#br0" timeOffset="13">24601 9399 8224,'6'-15'922,"-2"0"-554,-3 5 0,-1-7-28,0 6 1,5 1-22,3 2-150,-3-2 1,1 10-75,-2 0 0,-3 6 0,3 11-58,-3 6 12,-1 5 1,0 6-111,0 0 0,0 4 0,0 1-157,0 2 0,0-8 1,0 0-204,0-4 440,0-2 0,0-4 1,1-2 15,3-2 0,-1 0-47,4-7 1,1 0 480,3-8-196,1 0-228,-1-4 1,5 0 0,0 0 282,2 0 1,-3-4-112,4 0 1,-4-4 81,4 0 1,0-2-319,4-2 146,-5 6 1,2-3 0,-3 5-128,1 2 1,-4 1-100,1 1-234,-3 0-1238,0 0 572,-1 0 999,-4 5 0,-7 6 0,-7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7.07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2547 13648 8032,'0'-8'-471,"0"1"527,0 4 0,0-3-219,0 2 185,0 3 57,0-4 1,-1 5 231,-3 0 0,-3-4-56,-4 0 0,0-4 18,-1 5 0,-2-1-136,-5 4 1,3 0-127,-11 0 0,4 5-28,-7 3 28,-1 2 0,-3 6-90,0 3 1,-1 3 143,1 1 1,0 1-32,0 2 0,3 4 36,1 4 0,8 0 53,-1 0 0,8-3-58,0-1 1,7 1-67,4 3 1,4-4 22,4 1 0,3-6-126,4 2 0,6-4 14,2-4 0,3-3 74,5-4 1,-2-2 13,6-3 0,-1-1-5,5-6 0,-1 0 65,0 0 1,0 0-74,1 0 1,-2-6 175,-3-1 0,2 1-76,-5-2 0,-1 4-28,-3-4 0,-4 2 11,0-1 0,-6 0-79,-2 3 0,1 3-373,-5-3 1,0 2-41,0-2-204,1 3 379,-2-4 0,4 1 249,-2 0 0,2-5 0,1 3 0</inkml:trace>
  <inkml:trace contextRef="#ctx0" brushRef="#br0" timeOffset="1">3004 13808 8050,'0'-12'231,"-5"1"0,3 0 115,-1-1-178,-4 1 349,1 4-343,-6-3 0,5 9 124,-1-3 0,4 4-52,-3 4 0,-1 2-102,-3 6 1,-1 3 101,1 0 0,1 5-219,2 0 0,-2 1 45,2 2 0,3 0-10,1 0 0,3 3-23,1 1 1,1 0-121,3-5 1,0 1-5,8 0 1,-2-1 23,9-3 0,0-3-133,4-4 1,-1-2 59,1-3 1,0-2 139,0-5 1,1 0-23,3 0 1,-3-1 138,2-3 1,-1-2-119,-3-5 0,0-5 8,-3 1 0,1-5 95,-4 1 0,3-4-80,-4-4 0,0 3 132,-4-2 0,-4-2-97,-3 1 0,-3-3-101,-1 3 0,-1-1 82,-3 1 0,-3 4-353,-4 1 1,-5 0-11,-3 7 1,-8 1-4,-4 6 0,-2 3-498,-1 5 1,0 5-6,0 3 825,4 2 0,-3 12 0,4 2 0</inkml:trace>
  <inkml:trace contextRef="#ctx0" brushRef="#br0" timeOffset="2">3609 13671 8092,'-1'-10'-89,"-3"2"0,1-1-185,-4 5 386,4 1 55,-7-3 325,9 5-84,-9-4 0,8 6-34,-1 3-204,1 3 1,2 9-134,0 3 0,0 4 101,0 4 0,0 2-147,0 5 16,0 5 1,5-3 102,3 2 0,-2 1-142,2-1 1,-2-1-8,2-6 0,1-3-222,-5-6 0,3 0-44,-3-3 191,5-3 1,-8-4 49,3-1 0,1-3-4,-1 0-27,0-6 0,-6 3 49,-1-5 1,0 0-83,-5 0 1,1-4 88,-5 1 0,5-6-163,-1 1 1,2-6 67,-2-1 0,2-5 24,2 0 0,3-1 143,-3-2 1,1 0-75,0 0 1,1-3 165,-1-1 1,-2 2-112,1 6 0,0-2 315,4 6 1,0 0 143,0 4-27,0 4-197,0 2 0,5 6 49,3 3 0,3 6-198,4 6 0,2 4-105,2-1 1,2-1-22,-2 1 1,4-4 90,4 4 1,-3-5-166,3 1 1,1-2 82,-2-2 6,1 1 0,-3-2-16,3-3 1,-3 0 98,2-3-63,-7-3 1,2 4 104,-6-5 0,4 1-53,-4 3 106,0-3 1,-3 4-37,-1-5 59,-4 0 1,-2-1-109,-5-3 0,0 2 137,0-6 1,0 1-64,0-5 1,0-4-28,0-3 0,0-3-37,0-1 1,0 0 27,0 0 0,-2-3-203,-1-1 0,0-5 70,-5 2 0,5-3-393,-5-1 1,2 3 186,-2 1 1,-2 4-484,2 0 0,3 5 174,1 2 0,3 9-626,1-1-440,0 2 1594,0 3 0,5 6 0,2 6 0</inkml:trace>
  <inkml:trace contextRef="#ctx0" brushRef="#br0" timeOffset="3">4454 13648 7936,'0'-15'83,"0"-1"0,0-3 193,0 4 0,4-4-187,0 4 0,0 4 154,-4 3-73,0 5 0,-2-6 281,-2 6-299,-2-1 0,-5 4 5,-1 0 1,1 0-3,-1 0 0,1 2-155,0 6 1,-1 1-80,1 10 39,-1-5 0,-4 7 0,3-3 121,-2 5 1,2 4-33,2-1 1,3 1-28,1-4 1,4 0-12,-1 0 1,3-2-9,1-2 1,4 1-1,0-4 0,8-2-7,0-7 1,7 2-55,0-5 89,2 5 0,6-8-59,0 3 0,-1-3 53,-3-1 0,0 4-39,0 0 1,0 5 25,0-2 1,-4 0-44,0 0 0,-5 1 39,1 3 0,-3 5-159,0-1 0,-5 1 48,1-1 1,-5-1 30,0 5 1,-3-5 225,-3 2 0,-4 0-120,-4-1 0,-4 1 146,-1-5-77,-4 0 1,-3 1-83,-7-1 42,-3 6-24,-1-10 1,3 9 100,1-9-896,4-2 523,3 0 0,7-5-1153,5 0 1386,4-5 0,2-1 0,5-5 0</inkml:trace>
  <inkml:trace contextRef="#ctx0" brushRef="#br0" timeOffset="4">4968 13602 8072,'0'-6'18,"-4"0"297,0 2-73,1 2 0,3-1 111,0 6 0,0 4-56,0 4-126,-5 6 0,3 4 3,-1 6 1,1 8-87,2 0 1,2 3-99,1 0 1,-1-1 71,1 5 0,2-6-209,-1 2 0,4-2 95,-4-2 0,1-5-110,-1-2 1,-3-7-56,3-1 174,2-5 30,-5 3 1,4-10-151,-5 1-168,0-5-370,0 7 200,0-9-341,0 4 842,0-15 0,0 2 0,0-8 0</inkml:trace>
  <inkml:trace contextRef="#ctx0" brushRef="#br0" timeOffset="5">5311 13614 8070,'15'-16'-531,"0"1"1,2-4 459,-2 4 1,-2 0 143,2 3 0,-3 1 326,0-1-45,-1 6-124,-4-4 64,3 9 61,-9-4-133,4 0-119,-5 3 1,-1-2 33,-3 8 1,-2 3-5,-6 4 0,0 2 3,-4 2 0,-1 3 14,-6 5 1,-4 1 88,1 2-137,-6-2 0,8 8 23,-3-5 1,4-2 32,4-6-113,3 3 1,9-10 45,3 4 1,3-7 14,1-2-204,0 1 1,9 2 145,3-2 1,4 2-116,3-3 1,0-2-3,8-1 0,-2 1 54,2-1 0,-3 4-154,3-4 70,2 4 0,-5-5-30,2 5 111,-6-6 0,1 8-10,-2-2 1,-2 2-5,-2 1 1,-4 2-37,-3 2 1,1-2 6,-5 2 0,3 3-4,-3 1 1,0-1-5,-4 1 0,-7-4 265,-4 4-221,0 0 1,-11 0 144,3 0 0,-6-4-48,-2 5-74,0-7 1,1 3 6,-1-9 0,0 2 58,5-5 4,4 0 0,3-5-67,7-3 0,3-8 0,5-5 0</inkml:trace>
  <inkml:trace contextRef="#ctx0" brushRef="#br0" timeOffset="6">6019 13602 8090,'6'0'-361,"-1"0"1,-5-1 743,0-3-27,0 3-69,-5-4 0,3 6-111,-6 3 1,5 2-8,0 6 1,-2 0-43,1 4 1,0 3-4,4 7 0,4 0 47,0 4 3,4-5-89,-1 8 1,3-7-64,-2 4 0,0-4 43,-4 0 0,4-2-140,-4-1 1,3-4 140,-3 0 0,0-5-24,-4 2 1,1-5-39,3-3 1,-3 2-13,3-3-213,-3-2 131,-1 6 1,-1-10 33,-3 3-755,3-3 228,-9-1-767,3 0 1350,-4 0 0,-5-5 0,-2-1 0</inkml:trace>
  <inkml:trace contextRef="#ctx0" brushRef="#br0" timeOffset="7">5745 13694 8063,'0'-18'0,"0"3"0,0 2-63,0 2 0,6-1-59,5 1 1,2-1 255,6 1 0,4 3 218,4 1 0,4 0 132,0 0-370,-3-4 0,5 9 12,-3-6 26,3 1-29,-4 0 0,4 1-129,-2 2 0,-3 3 92,-2-3 0,-1-1-40,-3 1 1,-3 0 70,0 4 0,-5 0-176,2 0 1,-4 0 28,0 0 1,-2 2 29,-2 2 1,0-2-21,-4 6 1,0 3-8,-4 4 0,-1 6 36,-3-2 0,1 2 15,-4 2 0,0 5-76,0 2 1,-2 3 61,5 2 0,0-1-91,4 0 0,0-3 70,0-1 1,0-6-5,0-1 1,2-1 49,1-7 0,2 1 200,3 0-106,2-4 0,-5 5-115,3-6 1,-2-1 166,-2-2-139,2 2 1,6-7-9,-1 4 1,-3-4-11,-1 1 0,1-3-3,4-1 0,0 0 45,3 0 1,-2 0-22,2 0 0,-2 0-93,-2 0 1,5 0 80,-1 0 1,1 0-132,0 0 1,-4-1 120,4-3 0,-4 3-121,0-3 0,0-1-38,4 1 1,-8-4-552,4 4 50,-3-4 0,-3 5-237,-2-5-147,-3 6 1021,-1-3 0,-5 0 0,-1-2 0</inkml:trace>
  <inkml:trace contextRef="#ctx0" brushRef="#br0" timeOffset="8">6281 13933 7963,'0'-11'-250,"0"0"-1,0-1 251,0 1 0,6 1 362,1 2 22,3-2-262,2 4 0,-1-2 38,1 0 0,3 6-15,0-2 1,4-1 8,-4 1 0,6 0-98,-2 4 0,1-4-123,-1 1 0,1-1-75,-4 4 80,-1 0 44,-4 0 1,1 0-618,-1 0 273,-5-5-262,4 3 624,-8-3 0,8 5 0,-4 0 0</inkml:trace>
  <inkml:trace contextRef="#ctx0" brushRef="#br0" timeOffset="9">6259 13637 7925,'1'-13'-104,"3"-2"0,2 2-133,5-2-17,6 2 247,6 2 0,1 3 77,3 0 1,4 2-7,0-2 1,0 3 186,-4 5 0,1-1-134,3-3 0,-2 3 62,-3-3 1,-5 3-143,1 1 21,-1 0-15,-3 0 1,2 0 75,-5 0-3,-5 0-43,0 5 1,-3-4 20,4 3 0,-1-1-83,-2 0 1,2 0-9,-2 5 0,-2-1 4,2 5 0,-5 0-7,5 3 1,-4-1 42,3 5 1,-3 2-53,4 5 0,-6 0-7,2 4 1,-2 1 6,-2 3 0,0-4-1,0 1 1,0-4 38,0 3 1,0-8-5,0 0 1,-2-1 52,-2 2 0,3-6 12,-3-1 0,2-4 36,-2 0-42,3-1 104,-4-5-111,5 0 216,0-6-208,0-6 0,0 4-12,0-6 0,0 1-82,0-5 0,0-3 5,0 0 0,3-2 20,1 2 0,0 1-92,-4-5 0,0 4-42,0-4 43,0 5 0,0-6 38,0 4 20,0 1 1,0 7 0,0 1 23,0 4 1,1-2-24,3 5 0,1 2 2,3 1 0,6 4 65,-3 4-57,3 1 6,3 4 0,0-2 130,6 5-128,0 0-56,5-1 1,0 3-126,2-2 1,0-2 144,-4-2 0,-2-2-8,3-2 1,-3-1 72,-1-2 0,-4 1 120,0-5 0,-5 1 243,1-1-76,-2-3 15,-2 4-40,1-5 0,-5 0 200,1 0 1,-5-5-138,0-3 0,-1-6-23,-2-1 1,0-5-114,0 1 1,-4-3-151,0-1 1,-5-5-131,2-2 1,-2 1-248,1-2 1,-2 1 92,2-4 0,-1-1-179,2 1 0,-2 1-46,5 3 1,-4 2 21,5 5 172,-1 0 1,4 4-516,0 0 140,0 5-44,0-3-361,0 11 457,0 1 568,5 5 0,1 10 0,6 3 0</inkml:trace>
  <inkml:trace contextRef="#ctx0" brushRef="#br0" timeOffset="10">7698 13420 8000,'-12'-6'-1870,"6"5"1870,6-4 0,1 6 0,3 3 0,-3 6-39,-1 6 1,0 8-78,0-1 1,0 3 297,0 1 1,4 2 249,0 5 1,3-3-53,-3-1-226,5-4 0,-6 5-124,4-4 1,-4 1 177,1-2 1,1-5-285,-1 2 1,-1-7 38,-3 3 0,2-5-131,1 1 0,-1-6-128,1-1-244,-1-1 25,-2 0 515,0-2 0,0-5 0,-4-1 0,0-3 0,-1 1 0,1-4 0,-2-6 0,-5-5 0</inkml:trace>
  <inkml:trace contextRef="#ctx0" brushRef="#br0" timeOffset="11">7424 13499 7960,'0'-11'0,"0"0"0,0-1-696,0 1 1,1 3 416,3 1 1,-2 0 278,6 0 0,-1 2 0,10 5 0,-3 0 0,5 0 0,0-4-11,4 0 1,5 0 121,2 4 1,3-4-26,1 0 0,2-3 13,2 3 1,-6-4 0,2 5-150,-2-1 0,-3 3 140,-2-3 1,-3 2-36,-1-1 1,-6 1-108,-2 2 1,2 0 93,-2 0 1,-3 0-737,-5 0 694,1 0 0,-2 0 0,-1-5 0,-5-1 0</inkml:trace>
  <inkml:trace contextRef="#ctx0" brushRef="#br0" timeOffset="12">8646 13420 8003,'-7'0'512,"2"0"0,4 0 220,-3 0-367,3 0-27,-4 0 616,5 0-1275,5 0-575,-4 5 492,9-4 135,-8 4-920,8 0 480,-4-4 709,0 9 0,5-3 0,-5 4 0</inkml:trace>
  <inkml:trace contextRef="#ctx0" brushRef="#br0" timeOffset="13">8657 13899 7962,'0'12'206,"0"-1"522,0 0-92,0 1 244,0-6-265,0 4 150,0-8-290,0 3-1573,0-5 510,-5 0 588,4 0 0,-9-5 0,3-2 0</inkml:trace>
  <inkml:trace contextRef="#ctx0" brushRef="#br1" timeOffset="14">10267 13374 7947,'-6'-5'889,"1"3"-526,0-3-175,4 10 1,-8-2 55,5 5 1,-4 4-35,4 7 1,1 3-111,3 1 1,-2 1 40,-1 3 33,1 2 1,-3 5-207,5 0 1,2 1 44,1-1 1,0 0-148,4 0 0,0-1 86,0-2 0,4-2-143,-4-2 1,0-7-60,0 3 180,-4-3 38,7-2 0,-9-2-20,3-4-152,2-1-44,-4-5 130,3 5 1,-5-9-266,0 6-355,0-6 738,0 3 0,-5-5 0,-2 0 0</inkml:trace>
  <inkml:trace contextRef="#ctx0" brushRef="#br1" timeOffset="15">9936 13385 8054,'-5'-6'-652,"4"-4"1076,-4 8 259,5-8 1,5 9-80,2-3-324,4 3 1,1 1-166,3 0 1,3 0 115,5 0 0,1-1-122,3-3 0,2 3 107,5-3 1,2 1-263,2-1 1,-3 2 84,4-6 1,-3 5-115,2-5 1,-1 2-90,5-2 1,-6-2-89,-2 2 1,-1-1-87,-7 2 0,-3 0-252,-4 4 1,-5 1-835,2-2 1424,-9 3 0,3 6 0,-3 2 0</inkml:trace>
  <inkml:trace contextRef="#ctx0" brushRef="#br1" timeOffset="16">10679 13808 6951,'0'-7'1671,"-4"4"-1218,0 6 1,0 0 90,4 5-369,0-1 0,0 2 76,0 3 1,0-4-87,0 8 1,0 0-1,0-1 1,0 6-138,0-2 1,0-3 1,0 6-191,0-3 1,1-1 148,3 1 1,-3-5-125,3 1 0,-1 1 40,1 0 1,-3-1 66,3-4 0,-2-1 20,2-2 1,-3 2-1,3-2 1,-3-2-252,-1 2-362,5-6-919,-3 8 1541,3-8 0,0 3 0,1-5 0</inkml:trace>
  <inkml:trace contextRef="#ctx0" brushRef="#br1" timeOffset="17">11227 13477 7975,'0'-7'1208,"0"2"-1040,-5 5 0,3 1 78,-1 3 0,1 4 14,2 7 0,0 0-54,0 8 18,0-3-92,0 13 0,0-3-3,0 4 1,0-4-22,0 1 1,0-2-241,0 1 0,0-3 113,0-8 1,2 1-81,1-4 1,-1-1 32,1-4 0,-1 1-56,-2-1 0,4-3-592,-1-1 338,1-4-456,-4 2 405,0-5 1,-5-5 0,-1-1-1</inkml:trace>
  <inkml:trace contextRef="#ctx0" brushRef="#br1" timeOffset="18">11044 13739 7973,'-6'-6'377,"1"1"1,5 5-162,0-5 1,5 4 83,2-3 0,3 2-71,2 2 0,4 0 0,3 0 0,3 0-12,1 0 1,0 0-28,-1 0 0,5-5-71,0-2 0,-1 0-140,-3 0 0,0 0-1076,0 0 786,-5-3 1,-1 8-1436,-1-1 1746,-4-4 0,5 6 0,-6-4 0</inkml:trace>
  <inkml:trace contextRef="#ctx0" brushRef="#br1" timeOffset="19">11752 13945 7808,'0'-12'358,"0"1"1,0 3 195,0 1-355,0 4 0,0-3 302,0 2 44,-5 3-234,4-4-290,-4 5-628,5 0 338,0 5 0,1-4-877,3 3 450,-3-3 190,9 4 1,-7-3-101,4 1 252,-4-1 354,7-2 0,-4 0 0,6 0 0</inkml:trace>
  <inkml:trace contextRef="#ctx0" brushRef="#br1" timeOffset="20">11912 13899 7808,'6'0'-516,"4"0"1,-7 0 836,5 0-205,-6 0 0,8 0 91,-2 0-125,-3-5-38,5 4 1,-7-4 18,4 5 0,-3 0 7,4 0-172,-6 0-106,8 0-406,-8 0 614,8 0 0,-4 5 0,6 1 0</inkml:trace>
  <inkml:trace contextRef="#ctx0" brushRef="#br1" timeOffset="21">12220 13922 10406,'0'-6'946,"2"-3"-1132,1 5-854,-1 0 1040,3 4 0,0 0 0,1 0 0</inkml:trace>
  <inkml:trace contextRef="#ctx0" brushRef="#br1" timeOffset="22">12723 13454 8588,'0'12'666,"0"4"-351,0 1-89,0 6 56,0 5-240,0-4 121,0 9 1,0-5-12,0 3 1,4-3-113,-1-6 0,6 1-17,-1 0-30,-3-5 1,5 2 42,-2-5-221,-3 1 0,4-5-234,-5 1 1,-1-5 418,-3 1 0,-5-6 0,-1 3 0</inkml:trace>
  <inkml:trace contextRef="#ctx0" brushRef="#br1" timeOffset="23">12517 13694 7845,'4'-8'246,"0"0"0,6 6 49,1-2-169,1 3 218,4 1-124,1 0 0,1-1 15,4-3-65,6 2 0,2-6-277,4 4 1,1-5 8,3 1-32,-2 3 1,0-4-304,-6 5 1,-1-3 193,2 3 239,-3 0 0,-6-1 0,1-1 0</inkml:trace>
  <inkml:trace contextRef="#ctx0" brushRef="#br1" timeOffset="24">13442 13203 7824,'-6'-6'360,"1"5"13,5-4 0,0 10 202,0 3-79,0 2-222,0 6 1,0 2-168,0 5 51,0 0 1,0 1 22,0 3 1,1 2-27,3 5 1,-1-1-18,4-2 0,-4 2-90,1-3 1,1-1 68,-2 2 1,5-6-7,-4 2 1,5-4-47,-2-4 0,0 1-89,0-5 0,-4 0-19,1-3 1,1-1 86,-2 1 1,1-5-44,-4 1-320,0-6-585,0 8-369,0-8 1273,-5 3 0,-1-5 0,-6 0 0</inkml:trace>
  <inkml:trace contextRef="#ctx0" brushRef="#br1" timeOffset="25">13054 13294 7846,'5'-12'10,"3"1"0,2 3-139,1 1 82,6 4 0,-3-6 876,5 6-475,0-1 1,7 3-62,1-3 0,5 1-122,-2-4 1,3 3 3,2-4 0,-1 4-105,0-3 1,0 3 8,1-4-44,-1 6 0,-4-3-6,1 5 1,-6-4-509,2 0 150,-3 0 1,-1 4-377,0 0 1,-6 0 704,-1 0 0,1 0 0,1 0 0</inkml:trace>
  <inkml:trace contextRef="#ctx0" brushRef="#br1" timeOffset="26">13831 13728 7848,'-5'-6'386,"3"-5"524,-1 4-647,1 2-322,2 0 2189,0 5-2017,0 5 0,0 2 15,0 9 0,2 0 35,1 3 1,-1 3-222,1-3 1,-1 2 166,-2 2 1,3-1-199,1-3 1,0 2-69,-4-2 0,0-2-177,0-2 245,0-2 1,4-6-177,0 1 209,0-6-9,-4 9 10,0-10 0,3 3-43,1-8 6,0-2 0,0-6-1,0 1 1,1-2 183,-2-2-120,4 2 0,4-5-28,1 3 272,-1 2-238,0-8 1,1 4 194,-1-2-78,1-2 0,-1 8-32,1-2 1,-5 3 106,1 5-39,-1-3-71,5 8 1,-1-3-97,1 5 74,-6 0 0,3 2 39,-5 1 36,5 9-82,-8 0 1,8 10-89,-5-3 0,1 3 88,-2 1 1,-1-1-46,1 1 1,0-4 37,1 0 1,-3-4-52,3 5 1,-3-7 16,-1 3 1,0-4-29,0 0 40,0-1 1,0-3-230,0-1-6,0-4-180,5 7-509,-3-9 97,3 5-119,-5-6 945,0 0 0,5-6 0,1 0 0</inkml:trace>
  <inkml:trace contextRef="#ctx0" brushRef="#br1" timeOffset="27">10096 14527 8063,'-11'0'-538,"4"0"608,2 0 173,5 0 0,4-1 98,0-3-37,5 3 105,-3-4-248,5 5 0,1 0-35,-1 0 1,-3 0-12,0 0 0,-5 0-80,5 0 0,0 0 48,3 0 1,0 0-17,1 0 1,1 0-8,2 0 1,-3 0-153,4 0 1,1-1 55,2-3 0,-1 3 88,1-3 1,0 2 3,4 2 1,-4-1 7,0-3 0,-4 3 67,4-3 0,-1 3-34,1 1 1,3 0 9,-3 0 0,2 0-42,2 0 1,0 0 13,0 0 1,1 0-102,3 0 1,1-4 103,2 0 0,2-1-98,-6 2 0,5 1 66,-4-1 1,3 1 27,-3 2 1,3-4-35,-3 1 1,1-1 3,-2 4 0,0 0-4,4 0 0,1-1-2,3-3 0,0 2-82,0-1 1,-1 1 89,-2 2 1,2-3-126,-3-1 0,2 0 62,-1 4 1,0 0-9,-4 0 0,3 0-10,-3 0 1,0 0-7,-5 0 1,1 0 29,0 0 1,1 0-5,3 0 1,-2 0-58,6 0 0,-1 0 55,4 0 0,1-1-90,-1-3 1,2 3 74,2-3 1,-4 3-4,0 1 0,0 0 31,-3 0 1,-2-4-1,2 0 0,-2 0 94,1 4 1,3 0-109,-2 0 0,2-1 77,1-3 0,0 3-51,0-3 0,1 1 53,-1 0 0,4 1-51,0-1 0,-1 1 2,-7 2 1,5-4-18,-1 1 1,-4-1-6,5 4 1,-4-4-8,4 0 0,0-1 20,3 1 0,-1 3 59,5-3 0,-5 3-61,1 1 0,1-4-9,-1 0 0,1 1-7,-1 3 1,-2 0-2,2 0 1,1 0 40,-1 0 1,2 0 1,-2 0 1,-3 0-93,4 0 1,-3 0-9,2 0 0,-2 0-10,2 0 0,1 0 58,-1 0 1,4-2 8,-4-1 1,2 1 28,-2-2 1,-4-1 84,0 2 1,-3-3-61,-5 3 1,-2 1 123,3-1 0,-3-2-217,-1 1 0,-1-4 91,-3 4 0,1-3-176,-5 3 0,0-1 97,-3 1 0,-5 3-21,1-3-75,-5 3-285,2 1-398,-5 0-463,-10 0 1281,2 0 0,-14 0 0,5 0 0</inkml:trace>
  <inkml:trace contextRef="#ctx0" brushRef="#br1" timeOffset="28">11684 14801 8090,'6'-7'489,"-2"-1"1,-2 6-34,2-2 130,-3 3-244,4 1 113,-5 0 1,2 5-352,1 2 1,0 3 123,5 2 0,-5 1-182,5 2 1,-4 3-12,3 4 0,-3 1 65,4 0 1,-4-1-3,3-3 1,-3 2-11,4-2 0,-6-1-31,2 1 1,-3-4-145,-1 4 1,0-5 15,0 2 1,2-5 90,1-3 1,-1-2-293,1-2 3,-1-3-38,3 4 317,-4-5 0,5-5 2,-2-3 1,-2-2-7,1-1 0,2-6 16,-1-2 0,1-2-101,-1-2 0,-1 0 86,4 0 0,1 0-230,3 0 1,1 1 94,-1-1 0,4 4 48,1 0 1,-1 5 75,-4-1 1,2 2-4,2 1 1,-2 2 11,2 3 0,-1-2 155,1 5 0,-5 0-47,6 4 1,-6 0-55,5 0 1,-2 1-8,-2 3 0,-3 3-7,-1 4 0,1 4-5,3 0 0,-3 6 48,0-2 1,-2-1 97,2 1 1,0 1-25,-4 7 1,4-7-96,-4 3 0,-1-4-5,-3 0 0,4 1 16,0-5 0,1 1-34,-1-5 1,-3 0-172,3 1-186,-3-6 1,1 3-805,1-5 1117,-1 0 0,-2-4 0,-7 0 0</inkml:trace>
  <inkml:trace contextRef="#ctx0" brushRef="#br1" timeOffset="29">14642 14288 7882,'-7'-2'87,"3"-2"115,3 3 0,2-5 423,3 2-152,3 3-224,4-9 0,0 8-163,1-1 1,-5 1 59,1 2 1,0 0-159,3 0 0,0 0 138,1 0 0,-1 0-223,1 0 0,3 0 20,0 0 1,6-1 44,-2-3 0,2 3-27,2-3 0,4 2-123,-1-2 0,6 2 64,-2-1 0,3-2 97,2 1 1,-1 0 189,0 4-177,0-5 32,-4 4 1,-2-4 15,-6 5 1,0 0-32,-3 0 1,-2 0 29,-6 0-59,0 0 1,0-2-142,-4-2 1,-1 3-217,-2-3 214,-2 3 0,3 0-109,-5-3 200,0 3 0,0-6-83,0 4 45,0 1 148,5-8 0,-4 8-66,3-6 43,-3 6 0,-2-7 107,-3 5 0,1 0-62,-4 4 112,-1-5 0,-3 4-24,-1-3 0,5 1 327,-1 0-205,1 1 267,-5-3-258,6 5 55,-4 0-318,8 0 0,-1 0 117,6 0 1,0 0-177,5 0 0,0 1-12,8 3 0,-2-1-46,5 4 0,-4-3 112,4 4 1,0-6-19,4 2 1,1 1 62,3-1 0,-5 0 12,1-4 0,-1 4-26,-7-1-3,0 1-11,-8-4 0,1 2-36,-4 1 0,-1-1 33,-7 1 1,-4 4-6,-7 0 1,-4 4-44,-8 0 0,0-3-124,-4-1 0,-4 1-12,4 3 0,1-3-234,7-1 0,1-3-85,3 4 0,7-6 25,4 2 453,5-2 0,-2 3 0,5 1 0</inkml:trace>
  <inkml:trace contextRef="#ctx0" brushRef="#br1" timeOffset="30">16183 13408 7872,'7'0'0,"-2"-1"-80,-5-3 0,0 1 176,0-4 0,4 3 87,-1-4 0,1 5 66,-4-5 1,1 5 306,3 0-70,-2 1 1,3 2-95,-5 0-312,0 5 0,0 6-30,0 4 0,0 5 116,0-1 0,0 4-196,0 4 0,0-3-18,0 2 0,1-1 105,3-3 1,1 1 8,2 0 1,2 0 3,-5 0 0,4-4-37,-4 0 0,4-4-13,0 4 1,-2-5-82,2 1 1,-4-2-14,3-2 0,-3-3-105,4 0 1,-6-5-344,2 5-560,-3-5 733,-1 7 0,-1-8-145,-3 6 0,2-6 29,-6 2 1,1 1 45,-5-1 1,1 0 418,-1-4 0,-4 0 0,-2 0 0</inkml:trace>
  <inkml:trace contextRef="#ctx0" brushRef="#br1" timeOffset="31">15955 14128 7872,'1'-7'1293,"3"3"-1031,-3 3 1,4 0 294,-5-3-279,5 3 1,2-4-86,4 5 1,2 0 13,2 0 0,3 0-35,5 0 1,5-4-14,2 0 1,8-3-122,4 3-493,2-5 515,2 8 1,5-10-123,2 4 41,-2-3-20,5-2 0,-7 5-54,1-1 0,-6 4 114,-10-3 1,-4 3-129,-4-4 1,-3 6 21,-4-2-315,-2 3-206,-11 1 189,-1 0-224,-20 5 0,5 0 643,-13 2 0,-3 3 0,-3-3 0</inkml:trace>
  <inkml:trace contextRef="#ctx0" brushRef="#br1" timeOffset="32">16206 14333 7923,'-6'-7'1296,"2"-1"-733,3 5-164,1-2 598,0 5-738,5 0 1,-3 0 204,6 0-300,0 5 0,3 2 236,0 4-209,1 1 1,-1 0-32,1 4-81,-1-4 1,4 10 87,1-3 0,-1 2-148,-4 2 0,4 1 5,1 3 1,-1-3 23,-4 3 1,1-2-325,-1 2 120,1-3 72,-1 4 0,0-7-162,1-2 0,-1 2 16,1-6 1,-1 4 0,1-4 1,-5 0 100,1-3 1,-6-1-17,2 1 0,1-5 118,-1 1 0,0-4-34,-4 3 61,0-4 0,0 3-73,0-2 83,0-3-59,0 4-1024,0-5 492,0-5 237,0 4-222,0-4-392,0 0 613,-5-1 0,-2-5 78,-4 4 1,0-2 93,-1 5 0,1-1 120,-1 1 1,1 3 321,-1-3-297,1-2 671,0-1-355,-1 1-44,6-4 1,1 7 429,5-4-388,0 4 97,0-7 1,0 8 126,0-6-75,0 5 91,0-2-114,0 5-126,-5 0-121,3 0 0,-8 2-248,3 1 32,-3 4 1,-2 0-26,1 1 1,-5 0 67,1 3 1,1 0-138,7 1 0,-4-2 114,4-2 0,-2 2-65,1-3 1,0 0-72,4 0 136,-5 1 22,8-2 0,-10 3-28,4-5 9,2 5 58,-5-8 0,4 5 1,-1-2 1,-3-2-74,2 1 0,-2 2 3,-1-1 0,3 1 37,0-1 1,4-3-10,-3 3-112,4-3 94,-2-1-558,5 0 149,5 0 1,-2 0 436,4 0 0,6 0 0,5 0 0</inkml:trace>
  <inkml:trace contextRef="#ctx0" brushRef="#br1" timeOffset="33">17954 13739 7864,'-4'-7'-555,"0"-1"277,0 6 139,4-9 903,0 10-421,0-4 0,0 4 176,0-3-112,0 3 178,0-4 1,0 15-365,0 5 1,0 1-17,0 4 1,0 0-21,0 6 1,1 0-1,3 4 1,-1-3-112,4 3-109,-4-4 195,7 7 0,-7-9-133,4 3 9,1-3-130,3-1 1,-1-2-33,-2-2 1,1 1 81,-5-4 0,3-1-59,-3-4 1,0 1-12,-4-1 0,0-3-179,0-1 0,0-3-582,0 4 468,0-6-179,0 3-564,-5-5 646,-1 0 93,-1 0 411,-3 0 0,9-5 0,-4-1 0</inkml:trace>
  <inkml:trace contextRef="#ctx0" brushRef="#br1" timeOffset="34">17862 13774 7890,'-4'-12'449,"1"1"-224,-1-6 142,4 5-258,0-5 123,5 6-48,1-1 1,3 2 69,3 2 1,-2 0-50,9 4 0,-2-4-17,3 4 0,2-3-20,1 3 1,0 0-137,4 4 1,1 0-157,-2 0 98,1 0-64,-4 0 0,0 1-155,-1 3 134,-4 3 49,-1-1 1,-6 8-143,1-3 1,-6 3 129,-2-2 1,-3 3-59,-1 0 1,0 5-75,0-1 1,-5-1 96,-3 1 0,-3-4-170,-4 4 22,-3-5 210,0 3 0,-2-6-3,5 1 1,-4-2 74,3-2 1,1 0 416,4-4-157,-1 0 283,1-4-198,4 0 104,2 0-144,5 0-153,5 0-53,2 0 0,5 0-34,4 0 58,1 0-107,1 0 1,8 0-76,-4 0 0,4 4 85,-3 0 1,0 3-99,-1-3 1,-3 5 94,0-1 1,-1 0-22,1 0 1,-2 6-197,-6-3 189,-4 3-76,3-2 1,-9 1-151,3 2 0,-4-3 99,-4 4 1,-4 0-103,-7-1 0,-1 1 128,-3-5 0,-3 4-96,3 0 0,-6 1 88,-2-5 1,0 1 3,4-1 0,2-5 148,2-2-148,-3-3 20,10-1 14,-5 0-277,6 0-15,4 0 1,2-1-9,5-3 0,0 2-263,0-6 1,1 1 613,3-5 0,3 1 0,4-1 0</inkml:trace>
  <inkml:trace contextRef="#ctx0" brushRef="#br1" timeOffset="35">18433 13716 7914,'8'-15'99,"0"0"1,-5 0 243,5 3 1,-4 1-124,3 0 1,-3 4 235,4 3 103,-6 3-28,8 1-399,-8 0 0,7 5 55,-6 3 1,6 6-29,-1 1 0,2 4-146,1-4 0,-3 6 58,0-2 0,-1-2-201,5 2 0,-1-5 68,1 2 0,-1-4-155,0 0 0,1-2-320,-1-3 255,1-1 79,-1-1 1,1-4-110,-1 3 1,-3-3-459,-1-1-421,1 0 672,-2 0 519,-1 0 0,-5-5 0,0-1 0</inkml:trace>
  <inkml:trace contextRef="#ctx0" brushRef="#br1" timeOffset="36">18936 13637 8090,'7'-12'257,"1"1"1,-5 3 683,0 0-737,4 6-401,-6-3 0,3 5 322,-8 0 0,-2 1-30,-6 3 1,1 1-400,-1 3 170,1 7 3,-6-8 1,3 10-207,-5-6 360,6 6-64,-9-4 1,9 4-147,-2-1 0,2-3 73,2 7 0,5-7-39,2 3 1,-1-4-277,1 0 182,0-6 76,4 4 1,0-7-336,0 4 229,-5-4 277,4 7 0,-9-9 0,3 10 0,-4-10 0,-1 4 0</inkml:trace>
  <inkml:trace contextRef="#ctx0" brushRef="#br1" timeOffset="37">18673 13876 7910,'6'0'-86,"0"0"346,-1 0 147,-4 0 0,5 4 243,-2 0-232,-3 5 0,4-3-102,-5 6 1,4-1 103,0 0 1,4 2-170,-5 2 0,2-1-34,-1 5 1,1-5-12,3 2-163,2 1 45,-4-4 1,2 5-59,0-3 1,-6-2 130,2 2 1,1-6-61,-1-2-78,0 1-343,1 3 147,-4 1 0,4-5-116,-5 1 1,-1-5-1531,-3 0 830,3-1 263,-4-2 0,3 0 726,-1 0 0,1-5 0,-3-2 0</inkml:trace>
  <inkml:trace contextRef="#ctx0" brushRef="#br1" timeOffset="38">19712 13602 7834,'4'-7'-467,"0"-1"301,0 0 0,-3-3 380,3 0 105,-3-1 337,4 6-66,-5 1 45,0 0 210,0 3-470,5 2-215,-3 7 1,4 5 212,-2 4-418,-3-4 258,9 15-142,-3-8 1,0 10-73,1-2 0,-2 1 97,2 2 0,2 2-100,-3-5 0,0 4 43,0 0 0,0-3-97,0-2 1,4-2 35,-4-1 1,-1-4 40,2 0 1,-4-5 273,4 2-233,-6-4-50,8 0 0,-7-2 61,4-3 7,-4 4-14,7-10-15,-9 9-275,4-9 207,-5 4 51,0-10-25,0 4 0,0-9-210,0 2 203,0-2 0,0-3-192,0-2 184,0 2 0,0-8-11,0 2 1,2-3-5,1-1 1,-1 1 4,2-1 0,1 1-8,-2 3 1,5-1 140,-4 5 10,0-1-136,1 5 1,-3 1 220,6 2 6,-6 3-234,9 0 1,-5 4-76,5-3 0,1 8 87,-1 3 1,1 7-86,-1 2 0,0 4 59,1-1 0,3 3-20,0 0 1,1 1-274,-5 0 148,5 0 35,-3 0 0,4-6-137,-6-1 208,1-4 71,4 0 0,-3-2 110,2-2 0,-6 0 73,-2-4 325,1 0-393,3-4 1,-3 0 245,0 0 157,-6 0-227,3-5-86,-5-1 0,0-6 289,0 1-303,5-6-139,-3 5 1,3-10-51,-5 3 1,4-4 47,-1-3 0,5-2-157,-4-3 0,0-6 73,-4 3 1,3 1-149,1 3 0,0 0-33,-4 0 23,0 2 175,0 10 1,0-2-485,0 5 213,0 0-322,-5 8 174,4-3 0,-8 8-379,5-6 286,0 5 1,4 0-41,0 6 1,0 4 568,0 4 0,10 1 0,3-1 0</inkml:trace>
  <inkml:trace contextRef="#ctx0" brushRef="#br1" timeOffset="39">20535 13614 7875,'6'-12'-117,"4"1"1,-7 1 213,4 2 0,-3-2 552,4 2-318,-6 3 0,3-1 306,-5 2-183,0 3 1,0-3-141,0 8 1,0 2 76,0 6 0,0 0 110,0 3-135,0 3-205,0 5 0,0 1 16,0 3-62,0-3 1,0 9-26,0-3-45,0 3 1,0-2 132,0-1 1,4 0-145,0 0 1,0-2 55,-4-5 1,1-4-162,3 0 1,-3-5-21,3 1 0,-3-2 25,-1-2 0,2-1 22,1-2 1,-1 2 1,3-7 167,-5 4-66,0-4 161,0 2-166,0-5 7,5 0 0,0-2 29,2-1 1,7-2-71,-2-3 0,6-2-102,-3 2 0,4 2-192,-4-2 141,5 6-30,-2-8 1,4 8-199,-3-1 241,2 1 0,-4-2-230,2 1 265,2-1 1,-7 4-95,5 0 1,-8 0-357,0 0-196,-2 0-567,2 0 1298,-4 0 0,-7 0 0,-7 0 0</inkml:trace>
  <inkml:trace contextRef="#ctx0" brushRef="#br1" timeOffset="40">21014 13534 7868,'-6'-2'-594,"2"-1"1816,3 1-261,1-3-276,0 5-472,0 5 1,0 2 26,0 4 0,4 4-27,0 1 1,3 8-1,-3-1 1,4 2 26,-5-2 0,5 3-27,-4 1 0,3 4 14,-3-5 0,4 1-1,-4-4 1,1 0-662,-1-1 1,-3-3-613,3 0 0,-2-5 1591,2 2-321,-3-4-391,4 0 204,-5-1-5,0 1 1,0-5-45,0 1 40,5-6 22,-3 3 6,3 0-19,-5-3 145,0 3 27,5-5-117,1 0 1,6 0 10,-1 0 1,0 0-24,1 0 0,-1 0 17,1 0 1,-1-4 67,1 0-71,4 0-44,-3 4 1,8-3 52,-2-1-3,-2 0-78,4 4 1,-4-4-60,2 0 0,1 1-20,-5 3 0,1-2-468,-5-2-55,1 3-600,-1-4-361,0 5 717,-4 0 346,-2 0 1,-5-1-528,0-3 1006,0 3 0,-5-9 0,-2 3 0</inkml:trace>
  <inkml:trace contextRef="#ctx0" brushRef="#br1" timeOffset="41">21574 13568 7845,'6'-8'0,"-2"1"451,-3-1-4,-1-3 93,6 4-149,-5-3-55,4 9 46,-5-4-176,0 5-95,5 0 0,-4 5-17,3 3 1,-3 3 36,-1 4 0,0 4-10,0 8 1,0-2 50,0 6 0,0-5-33,0 5 1,0-2-55,0 1 1,0 2-88,0-5 0,0 3-221,0-3 162,0-5-20,0-1 1,0-7-95,0 5 211,0-5 1,5 3-81,3-6 0,-3-3 63,-1-1 1,1-3-201,-1 4-42,0-6-136,-4 3-1518,0-5 1330,-6 0 180,0 0 1,-1-4-181,-1 1 0,4-6 271,-4 1 0,6 1 117,-2-5 1,3 3 170,1-6 0,0-3-12,0-1 0,0-2 107,0-2-132,0 0 0,0 4 752,0 0-324,0 5-242,0-8 503,0 10 684,0-5-580,0 6 177,0 4-634,5-3 0,0 10-238,3 0 1,2 1 85,-3 7 1,7 4 25,2 3 1,0 4-172,-1-4-7,-2 5-50,9-2 1,-8 5-60,5 0 0,-4 0 67,4-1 1,-4-3-80,4 1 0,-5-7 193,1 3 0,2-4 27,-2 0 1,1-2-27,0-2 0,-4 0 81,4-4 0,-7 1 126,-2-1-2,1-3-99,3 5 91,-4-6-100,3 0 0,-8-6 18,6-1 1,-6-3-49,2-2 1,-3 0-18,-1-4 0,4 2-45,0-5 1,0 0-100,-4-4 1,0-1 41,0-2-68,0 2 55,0-9 1,0 5-131,0-3 1,-4-1 102,0 6 1,0-1-163,4 4 1,0 1 58,0-1 1,-3 4-183,-1 0 1,0 5-242,4-2 237,0 4-51,0 0 76,0 6 107,0-4-229,0 9-226,0-5-947,0 6 934,0 6 243,0 0 0,1 5-598,3 1 992,-3-6 0,4 4 0,-5-3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2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4705 7983,'-6'-5'0,"-4"4"0,5-5 0,-3 2 0,2 1 0,2-4 0,3 4 0,-4-7 0,5 4 0,-4-2 0,0 0 0,0 6 0,4-4 0,0 2 0,0 3 0,-5-5 0,3 8 0,-6 2 0,4 6 0,-3 5 0,3 6 0,-4 2 0,5 5 0,-5 7 0,5 0 0,0 3 0,1-1 0,2 5 0,0-2 0,0 2 0,2-2 0,1-6 0,0 4 0,5 0 0,-5-1 0,5-7 0,-4 2 0,3-5 0,-3 3 0,4-3 0,-6-1 0,2-3 0,-3-1 0,-1-3 0,0 1 0,0-5 0,-3 4 0,-1-3 0,-5-1 0,1-4 0,-2 1 0,-1-1 0,-2 1 0,-2-1 0,1-1 0,-5-2 0,4 1 0,-4-6 0,0 6 0,-4-2 0</inkml:trace>
  <inkml:trace contextRef="#ctx0" brushRef="#br0" timeOffset="1">1462 5334 8001,'-6'-6'0,"0"5"0,6-4 0,6 5 0,1 0 0,-1 0 0,2 0 0,5 0 0,6 0 0,-1 4 0,1 0 0,5 0 0,6-4 0,-1 0 0,2 0 0,-5-2 0,5-2 0,-6-1 0,2-2 0,-3-2 0,-1 5 0,-4-1 0,0 1 0,-5 3 0,1-3 0,-6 3 0,-1 1 0,-1 0 0,5 0 0</inkml:trace>
  <inkml:trace contextRef="#ctx0" brushRef="#br0" timeOffset="2">2044 5471 8052,'0'-8'0,"0"0"0,0 6 0,0-3 0,0 5 0,5 0 0,-2 1 0,5 3 0,-2 6 0,2 5 0,2 6 0,-3-2 0,2 7 0,-1 5 0,-3-2 0,-5 1 0,0-1 0,0 2 0,0-3 0,0-5 0,-4-2 0,0-2 0,0-2 0,4-6 0,0 1 0,0-6 0,0-1 0,0-5 0,0-5 0,-5-6 0,-1-7 0</inkml:trace>
  <inkml:trace contextRef="#ctx0" brushRef="#br0" timeOffset="3">2021 5516 8052,'0'-11'0,"0"-1"0,0 5 0,0-1 0,0 6 0,0-3 0,6 5 0,1 0 0,3 2 0,2 6 0,0 1 0,4 10 0,-2 0 0,5 4 0,0 3 0,4 1 0,-4 3 0,0-3 0,-2 0 0,2-5 0,2 1 0,-6 0 0,4-5 0,-4-3 0,2-2 0,-2-2 0,-2-3 0,2-1 0,-2-4 0,-2 1 0,-3-3-1,-1-1 1,-3 0-1,4 0 0,-6-1 0,2-3 1,-3-2-1,-1-6 1,0 0 0,0-4 0,-5-1 0,-2-6 0,0 0 0,0 0 0,0-4 0,0 1 0,-2-6 0,5 2 0,0 2 0,4 1 0,-1 4 0,-3 4 0,3-1 0,-3 5 0,3 3 0,1 5 0,0-1 0,0-4 0,0 5 0,0-1 0,0 6 0,1-3 0,3 5 0,-2 1 0,6 3 0,-4 1 0,3 2 0,1 9 0,3-4 0</inkml:trace>
  <inkml:trace contextRef="#ctx0" brushRef="#br0" timeOffset="4">2535 5642 8024,'7'11'0,"-3"1"0,-3 3 0,-1 0 0,4 4 0,-1-4 0,5 5 0,-4-5 0,4 4 0,-5-4 0,2 4-2,-1-4 1,-3 0 1,5-3-2,-6-1 0,5-4 2,-4-2 0,9 0 0,-4 1 0</inkml:trace>
  <inkml:trace contextRef="#ctx0" brushRef="#br0" timeOffset="5">2752 5847 7943,'12'6'0,"-5"-4"0,1 6 0,-2-1 0,2 5 0,-2 4 0,-2 3 0,-3 3 0,3 1 0,-2 1 0,-2 2 0,0-1 0,0 1 0,-2-3 0,-2-4 0,3-2 0,-3-6 0,-2 0 0,0 1 0</inkml:trace>
  <inkml:trace contextRef="#ctx0" brushRef="#br0" timeOffset="6">2969 5528 7965,'0'-12'0,"0"1"0,0-1 0,0 1 0,6 0 0,0-1 0,0 6 0,-1 1 0,-1 14 0,0 2 0,0 9 0,-4 3 0,1 4 0,3 3 0,-3 7 0,3-3 0,-3 2 0,-1-6 0,0 1 0,0-8 0,1 1 0,3-9 0,-3 0 0,3-3 0,1-5 0,-1 1 0,0-6 0,1 3 0,-4-15 0,4-2 0</inkml:trace>
  <inkml:trace contextRef="#ctx0" brushRef="#br0" timeOffset="7">2969 5562 7965,'-5'-11'0,"4"3"0,-3 0 0,3 6 0,1-3 0,5 5 0,3 0 0,3 6 0,4 5 0,-1 3 0,5 9 0,0-5 0,4 9 0,0-6 0,0 7 0,-2-5 0,-1 0 0,-3-2 0,-2-2 0,-3-2 0,-1-6 0,1-3 0,-5 0 0,0-5 0,0 5 0,-3-5 0,4 0 0,-6-1 0,5-2 0,-4 0 0,-1-5 0,2-3 0,-3-2 0,-1-2 0,0 0 0,0-4 0,0-1 0,0-6 0,0 0 0,-5-5 0,2 3 0,-4-6 0,4 1 0,-1-4 0,3 3 0,1 1 0,0 8 0,0-1 0,0 4 0,0 0 0,0 3 0,0 4 0,0 6 0,5 1 0,3 5 0,2 5 0,1 2 0,1 9 0,-1 1 0,0 6 0</inkml:trace>
  <inkml:trace contextRef="#ctx0" brushRef="#br0" timeOffset="8">3415 5733 7902,'-7'0'0,"2"0"0,5 0 0,0-5 0,7 3 0,4-6 0,1 2 0,3-2 0,1-2 0,0 2 0,-1 3 0,-4 1 0,1 3 0,-1 1 0,0 0 0,-3 0 0,0 0 0,-6 0 0,3 5 0,-5 3 0,0 2 0,0 1 0,0 5 0,0-1 0,-5 4 0,-2-4 0,0 5 0,0-1 0,0-1 0,0 1 0,2-3 0,5 3 0,0-5 0,0 1 0,0-3 0,0 0 0,0-1 0,5-1 0,2-2 0,0 1 0,0-5 0,1 0 0,3-4 0,5-2 0,-1-2 0,0-1 0,-4-2 0,2-2 0,2 5 0,-2-5 0,4 3 0</inkml:trace>
  <inkml:trace contextRef="#ctx0" brushRef="#br0" timeOffset="9">4271 4717 8100,'-5'-7'0,"-1"2"0,-5 0 0,3 4 0,0-3 0,6 3 0,-3 1 0,5 0 0,-4 6 0,0 6 0,-5 7 0,2 11 0,-5 7 0,-3 13 0,2 2-192,-2 5 0,7-26 0,0 1 192,0 2 0,0 1 0,0 1 0,1 0-183,1 2 0,1 0 0,1-1 0,0 0 183,0-3 0,0 0 0,3-1 0,0-1-2,-1 1 0,0-1 0,2 25-170,4-4 1,2-2 162,6-9 1,0-7 0,4-1 1,1-7 1,6 0 0,0-7 257,0-1 1,-4-5-256,0 1 0,-4-3 374,4-5 1,-5 4-374,1-4 1,-2-2 186,-1-1 0,-5 1-186,1-1 1,-4 0-2,3-4 2,-4 0 1,2 5 0,-5-4 0,0 4 0</inkml:trace>
  <inkml:trace contextRef="#ctx0" brushRef="#br0" timeOffset="10">4511 5059 8081,'-5'-6'0,"4"-4"0,-4 9 0,5-9 0,1 4 0,3-1 0,2-2 0,6 5 0,3-3 0,0 3 0,4 0 0,-4 4 0,4 0 0,-3 0 0,3 0 0,-4 0 0,1 4 0,0 0 0,-4 8 0,4 0 0,-8 7 0,0 0 0,-2 2 0,2 2 0,-3 1 0,-5 3 0,0-3 0,0 3 0,-5 1 0,-3-2 0,-2 2 0,-1-1 0,-4-3 0,-1 3 0,1-3-2,4-2 1,-1-2-2,1-1 0,3-5 0,1 1 1,4-3-2,-1 0 0,3-1 2,1 1 1,5-5-1,3 1 1,3-6-1,4 2 0,-2-2 1,2-2 0,2 0 0,-2 0 0,4-4 0,-4 0 1,1 0 0,-5 4 0,0-4-1,1 1 1,-1-1 0,1 4 0,-5-4 0,1 0 0,-4 0 0,3 4 0,-4 0 0,12-5 0,-2-1 0</inkml:trace>
  <inkml:trace contextRef="#ctx0" brushRef="#br0" timeOffset="11">5082 5551 8024,'0'-7'0,"0"-3"0,0 9-1,0-4 1,0 0 0,0 3 0,0-3 0,0 5 0,0 5 0,0 2 0</inkml:trace>
  <inkml:trace contextRef="#ctx0" brushRef="#br0" timeOffset="12">5505 5117 8063,'0'-19'-6,"0"-1"1,1 7 5,3-3 0,-3 0 0,3 1 0,-3-2 0,-1 2 0,0 2 0,0-2 0,-5 2 0,-2 2 0,-4 1 0,0 2 0,-5 3 0,-4 5 0,3-4 0,-2 0 0,0 2 0,-4 6 0,0 2 0,0 5 0,4 5 0,0-1 0,4 5 0,-4-1 0,5 3 0,-1 1 0,-1-1 0,5 1 0,2-1 0,9-3 0,0 1 0,0-5 0,3 4 0,4-3 0,2-5 0,10-3 0,0-6 0,4 2 0,0-3 0,0-1 0,0-5 0,-1-2 0,0-4 0,-3 0 0,1 0 0,-4-1 0,-1 1 0,-4-1 0,-3 5 0,-1-1 0,-4 4 0,1-3 0,-3 4 0,0-2 0,3 5 0,-3 1 0,3 3 0,-3 3 0,-1 4 0,0 5 0,0 3 0,2 3 0,2 1 0,-3 4-1,3-1 1,-3 8-3,-1-3 1,0 4-3,0-4 1,0 2-1,0 1 1,0-1-1,0-2 1,0-3-1,0-6 0,0-4 1,0-3 0,0-6-4,0-1 5,0-6 0,1 3-1,3-5 4,-3 0 0,9-5 0,-3-1 0</inkml:trace>
  <inkml:trace contextRef="#ctx0" brushRef="#br0" timeOffset="13">5836 5562 7862,'5'11'0,"3"1"0,-3-1 0,-1 1 0,-3-1 0,-1 0 0,0 2 0,0 2 0,0-2 0,0 2 0,0 2 0,0-2 0,0 2 0,0-2 0,-4-3 0,0 4 0,-5 1 0,3 1 0</inkml:trace>
  <inkml:trace contextRef="#ctx0" brushRef="#br0" timeOffset="14">6247 5219 8040,'0'-11'0,"0"-1"0,0 1 0,0 3 0,0 1 0,4-1 0,0-3 0,0-1 0,-4 1 0,0 0 0,0-1 0,0-1 0,0-2 0,3 3 0,1-4 0,0 4 0,-4 0 0,1 1 0,3-1 0,-1 5 0,4-1 0,-3 2 0,4-2 0,-4 2 0,3 2 0,2 3 0,6-3 0,-1 3 0,5 1 0,0 0 0,4 0 0,0 3 0,0 1 0,-4 5 0,0-1 0,-1 1 0,1-2 0,-3 3 0,-4-2 0,-1 2 0,-1 2 0,-2-1 0,-3 0 0,-5 1 0,0 3 0,0 0 0,-5 2 0,-3-2 0,-2-2 0,-1 2 0,-1-2 0,1-2 0,-1 3 0,1-3 0,1 3 0,2-6 0,-1 2 0,5 2 0,1-5 0,3 1 0,0-4-2,0 3 0,0-4 1,1 6-1,3-6 1,2 1 0,5-4 0,1 0-1,-1 0 1,1 2 0,-1 1 0,1-1 0,-1 1 1,2 0-1,2 1 1,-2-2-1,2 6 1,-2-2-1,-2 2 1,-3 2-1,-1-2 0,-4 2 0,1 1 0,-3 4 0,-1 1 0,-1-1 0,-3-4 0,-6 5-1,-6-1 1,-4 0 0,1-4 0,-3 1 0,0-1 0,-1 1 0,0-1 1,1-1-1,3-2 1,-1-3 0,5-5 0,3 0 0,5 0 0,4 0 0,-1-4 0,8 0 0,3-5 0,9 3 0,2-5 0</inkml:trace>
  <inkml:trace contextRef="#ctx0" brushRef="#br0" timeOffset="15">6898 5539 7883,'-5'-6'0,"4"1"0,-4 5 0,5 0 0,0 5 0,0-4 0,0 4 0,0-5 0,0 0 0</inkml:trace>
  <inkml:trace contextRef="#ctx0" brushRef="#br0" timeOffset="16">7070 5117 7943,'0'-23'0,"0"4"0,0 0 0,1 0 0,3-4 0,3 1 0,8 3 0,-2-1 0,2 5 0,-1-1 0,2 5 0,-4 0 0,3-1 0,-1 5 0,2-1 0,-4 5 0,4 0 0,-2 1 0,1 2 0,-3 0 0,4 0 0,-7 5 0,-2 3 0,0 2 0,0 2 0,2-1 0,-5 0 0,0 2 0,-4 2 0,0 2 0,0 2 0,-2 1 0,-1-5 0,-4 4 0,-4-3 0,-1 0 0,1-1 0,3-2 0,1 2 0,3-2 0,-4-2 0,6-3 0,-2 0 0,3-1 0,1 5 0,0-6 0,5 4 0,1-9 0,6 3 0,-1-1 0,0 1 0,1-3 0,-1 3 0,4-2 0,1 2 0,4-3 0,-1 3 0,-1 1 0,1-1 0,-5 4 0,1-5 0,1 6 0,0-1 0,-5-2 0,-3 2 0,-4-1 0,3 5 0,-4 1 0,1 2 0,-6-1 0,-5 5 0,-2 0 0,-10 4 0,-5-2 0,-7-2 0,1 3 0,-5-3 0,4-3 0,-7 0 0,2 0 0,2-1 0,1-1 0,2-6 0,3 1 0,6-5 0,4-1 0,6-3 0,7 0 0,5 0 0</inkml:trace>
  <inkml:trace contextRef="#ctx0" brushRef="#br0" timeOffset="17">7983 4568 8169,'0'-11'-6,"0"0"1,0-1 4,0 1 1,0-1 0,0 1 0,0-1 0,0 6 0,0 1 0,4 6 0,0 3 0,3 4 0,-3 7 0,5 8 0,-1 7 0,-3 10 0,-1 5 0,-3-2-4,-1 7 0,0-1-265,0 8 1,0 1 260,0-1 0,0-3-1,0 3 0,-4-3 0,0 3 1,0-1-1,4-7 0,0-1-40,0-6 1,0 0 41,0-8 0,2 2 0,2-10 1,-3 1 1,3-4 0,-2-1 0,2-3 1,-3-3 0,3-5 0,-1 0 515,0-4-516,-1 3 85,3-3-83,-5-1 2,0-1 0,-2-5 1,-1 0 0,-4 0 0,-4 0 0</inkml:trace>
  <inkml:trace contextRef="#ctx0" brushRef="#br0" timeOffset="18">8234 6270 7816,'-6'1'0,"2"3"0,3-3 0,2 4 0,3-5 0,-1 0 0,4 0 0,1 0 0,3-3 0,1-1 0,-5-5 0,1 1 0,-6-2 0,2-1 0,3-2 0,0-2 0,0-3 0,0-5 0,-3 0 0,4 1 0,-5-6 0,5-3 0,-4-2 0,3-1 0,-3-2 0,4-2 0,-6 2 0,2-6 0,-3 1 0,-1-1 0,0-3 0,0-1 0,0 0-141,0-3 1,4 2 143,0 1 1,0 2-1,-4 2 1,0 2-1,0 6 1,0 5-1,0 2 1,0 4 1,0 4 1,0 3-2,0 4-1,0 6 283,0 1-286,0 5 0,5 5 0,3 3 0,2 2 0,1 1 0,1 1 0,-1-1 0,2 1 0,2-1 0,-6 0 0,2 1 0,-2-2 0,3-2 0,-5-2 0,1-2 0,-6-3 0,3 4 0,-3-5 0,1 0 0,-1-5 0,8-3 0,-3-7 0,4 3 0,0-4 0,0 0 0,1 1 0,-1-1 0,1 5 0,-1-1 0,1 1 0,-2 0 0,-3-1 0,0 5 0,-3-1 1,-3 5 1,4-7 0,-5 9-2,5-4 1,-4 6-1,3 3 0,-3-1 0,-1 4 0,4 5 0,0 3 0,4 5 0,-5-1 0,2 3 0,-1 1 0,-3 3 0,3 1 0,-2 0 0,-2-5 0,0 1 0,0 0 0,-4 0 0,0 0 0,-4-4 0,5 0 0,-1-5 0,4 1 0,0-2 0,0-2 0,0-5 0,1 3 0,3-5 0,2-1 0,6-7 0,9-2 0,3-6 0</inkml:trace>
  <inkml:trace contextRef="#ctx0" brushRef="#br0" timeOffset="19">8965 4591 7962,'0'-11'0,"0"-1"0,-3 5 0,-1-1 0,-1 1 0,1-5 0,3 1 0,-10-1 0,9 2 0,-6 2 0,6 3 0,-3 5 0,5 2 0,0 1 0,5 8 0,2 4 0,9 9 0,3-1 0,3 7 0,5 1 0,1 4 0,3 0 0,2 3 0,-3-4 0,2 0-175,-2 4 0,3 2 175,-2-2 0,-5 5 0,-3-1 0,-5 6 0,-7 1 0,-4 1 0,-4-5 0,-3 2-2,-3 3 1,-5-3-5,-7 2 0,-3-5 1,-5-3 1,-1-3 1,-3 4 1,2-5 0,-5 1 0,4-4 0,0-3 0,3-4 2,4-8 0,0 0 0,5-8 0,0-5 0,-2-3 0</inkml:trace>
  <inkml:trace contextRef="#ctx0" brushRef="#br0" timeOffset="20">10039 5071 7840,'0'-6'0,"5"0"0,-2 6 0,4 0 0,-3 0 0,4 0 0,-1 0 0,5 0 0,-1 0 0,0 0 0,5 0 0,-1 0 0,5 0 0,-1 0 0,3 0 0,1 0 0,0 0 0,-1 0 0,1 0 0,0 0 0,-1 0 0,-3 0 0,2-1 0,-2-3 0,-1 3 0,1-3 0,-5 2 0,1-2 0,-2 3 0,-2-3 0,1 3 0,-6 1 0,4 0 0,-3 0 0</inkml:trace>
  <inkml:trace contextRef="#ctx0" brushRef="#br0" timeOffset="21">10119 5254 7840,'5'6'0,"3"-2"0,7-3 0,4-1 0,2 0 0,2 0 0,4 0 0,0 0 0,3 0 0,-3 0 0,3 0 0,-3 0 0,3-1 0,-3-3 0,-4 3 0,-4-3 0,-1 3 0,1 1 0,2 0 0,-3 0 0</inkml:trace>
  <inkml:trace contextRef="#ctx0" brushRef="#br0" timeOffset="22">11672 4511 7921,'0'-6'0,"0"1"0,-1 5 0,-3 0 0,3 0 0,-4 6 0,5 6 0,0 0 0,0 7 0,0 2 0,0 5 0,0 0 0,0 4 0,0-1 0,0 2 0,0 2 0,0-3 0,4-1 0,-1 2 0,1-6 0,-4 2 0,0-3 0,0-1 0,1-4 0,3 0 0,-3-5 0,3 1 0,-2-2 0,-2-2 0,0 1 0,0-1 0,0-5 0,-6 5 0,0-5 0</inkml:trace>
  <inkml:trace contextRef="#ctx0" brushRef="#br0" timeOffset="23">11078 5242 7876,'0'-6'0,"0"1"0,0 5 0,5 0 0,3 0 0,3 0 0,5 0 0,6 0 0,9 0 0,3 0 0,4 0 0,8-4 0,7 0 0,3-5-256,1 2 0,-24 0 0,0 0 256,1-1 0,1 0 0,2 1 0,2-1 0,-1 2 0,0 1 0,-1-1 0,1 0 0,0 1 0,0-1 0,-4 0 0,-1 1 0,2-1 0,-1 0 0,27-1-235,0-1 1,1 0 234,-1-3 0,0 3 0,-4 1 0,-2 3 0,-1-4 0,-3 4 0,-6-3 0,-3 3-3,0-4 1,-7 6 2,0-2 0,-2 3 0,-7 1 0,1 0 0,-4 0 0,-4 0 364,0 0 1,-5 0-365,1 0 0,-6 0 507,-1 0-507,-6 0 1,3 0 1,-15 0-1,-3 0 1</inkml:trace>
  <inkml:trace contextRef="#ctx0" brushRef="#br0" timeOffset="24">11055 5779 7833,'0'-11'0,"0"3"0,0 0 0,0 6 0,0-8 0,0 8 0,0-3 0,5 12 0,3 4 0,2 2 0,2 6 0,-1 1 0,1 7 0,-1-3 0,0 2 0,2 0 0,2 1 0,-2-3 0,2 2 0,-2-2 0,-2-1 0,-1-1 0,-2-3 0,2-3 0,-2-4 0,-3-1 0,-1 1 0,2-6 0,-5-1 0,4-5 0,-6-1 0,-3-3 0,2-4 0,-6-7 0,2-3 0,-2-5 0,-1-1 0,6-2 0,-3-5 0,3-7 0,1-4 0,-1-7 0,5 2-114,2-3 0,6 2 114,1-1 0,5 7 0,3 0 0,2 6 0,-2 6 0,4 6 0,4 5 0,2 6 0,5 2 0,2 1 0,2 6 0,4-1 0,7 1 0,3 3-266,5-3 1,0 4 265,1 4 0,3-3 0,-1 3 0,1-3 0,-4-1 0,1 0 0,-1 0 0,0-5 0,0-3 0,-5-2 0,-3-1 0,-3-1 0,-4 1 0,-3 3 0,-4 1 0,-6 3 108,-3-4 1,1 6-109,-4-2 0,1-1 0,-9 1 0,4 0 0,-4 4 0,1-1 542,-5-3-542,1 3 0,-5-4 0,1 5 0,-6 0 0,3 0 0</inkml:trace>
  <inkml:trace contextRef="#ctx0" brushRef="#br0" timeOffset="25">11387 5745 7874,'0'-12'0,"0"1"0,0-1 0,0 1 0,1 1 0,3 2 0,2-2 0,5 2 0,6 2 0,2-1 0,3 4 0,0-1 0,0-1 0,-3 1 0,1 0 0,-4 4 0,3 0 0,-4 0 0,-4 6 0,-3 1 0,-6 5 0,2 3 0,-4-1 0,-4 5 0,-2 4 0,-5 3 0,-6 5 0,-2-5 0,-3 5 0,0-4 0,0-1 0,3-3 0,-3-1 0,3-3 0,7 1 0,0-5 0,3 0 0,-2-3 0,5-1 0,6-4 0,7-4 0,3-1 0,2-2 0,3 0 0,0 0 0,2 0 0,-2 0 0,-2 0 0,2 0 0,1 0 0,0 0 0,-1 0 0,-4 0 0,1-2 0,-1-1 0,1 1 0,-1-2 0,0 3 0,1 1 0,-1 0 0,1-5 0,-1-1 0</inkml:trace>
  <inkml:trace contextRef="#ctx0" brushRef="#br0" timeOffset="26">11809 5676 7889,'-1'-10'0,"-3"2"0,3-2 0,-4 9 0,5-4 0,0 10 0,0 3 0,0 3 0,0 4 0,0 4 0,0 8 0,4 0 0,-1 7 0,1-4 0,-4 5 0,0-2 0,0-7 0,0 1 0,0-4 0,1-6 0,3-1 0,-2-4 0,3-4 0,-5 0 0,5-6 0,-4 3 0,9-10 0,-4-1 0</inkml:trace>
  <inkml:trace contextRef="#ctx0" brushRef="#br0" timeOffset="27">12026 5710 7889,'-4'-7'0,"1"-1"0,-1 4 0,4-3 0,0 4 0,0-2 0,-5 20 0,3-4 0,-1 11 0,1-3 0,2 0 0,0 4 0,0 0 0,0 0 0,0 4 0,4-5 0,0-2 0,0-3 0,-4-1 0,1-8 0,3 4 0,-3-8 0,4 1 0,-5-5 0,0 0 0</inkml:trace>
  <inkml:trace contextRef="#ctx0" brushRef="#br0" timeOffset="28">11752 5653 7884,'0'-11'0,"0"3"0,0 1 0,6 4 0,6-1 0,1 3 0,6 1 0,0 0 0,3 0 0,3 0 0,1 0 0,0 0 0,4 0 0,0 0 0,10 0 0,0 0 0</inkml:trace>
  <inkml:trace contextRef="#ctx0" brushRef="#br0" timeOffset="29">12232 5722 7884,'0'6'0,"0"-1"0,-2-1 0,-1 0 0,0 5 0,-4-2 0,-1 4 0,-4 0 0,-3 2 0,0 2 0,0 3 0,3 4 0,5 0 0,-1-3 0,6 3 0,-2-3 0,3-2 0,1 2 0,0-5 0,0 2 0,5-5 0,2-3-1,3-3 0,2-5 0,-1 0 0,1 0-1,-1 0 1,0-5 0,1-3 1,-2-3-1,-2-5 1,1 4 0,-6-3 0,1 1 0,-4-2 0,0 2 0,0-5 0,0 2 0,0-2 0,-5-2 0,-3 6 0,2-3 0,-1 7 0,3-3 0,-4 6 0,6 3 0,-4-1 0,6 2 0,0 3 0,2-4 0,2 5 0,3 0 0,8 0 0,-1 0 0,5 0 0,0 0 0,4 0 0,-4 0 0,0 0 0,-3-4 0,3 0 0,-9-1 0,1 1 0,-2 3 0,2-3 0,-4-2 0,-2 5 0,-5-6 0,0 3 0,-5 3 0,-2-4 0</inkml:trace>
  <inkml:trace contextRef="#ctx0" brushRef="#br0" timeOffset="30">12472 5619 7875,'0'-11'0,"0"-1"0,0 1 0,0-1 0,0 1 0,0 0 0,1 3 0,3 0 0,2 5 0,5-5 0,1 5 0,-1 0 0,1 1 0,-1 2 0,1 0 0,-1 0 0,0 0 0,1 0 0,-5 2 0,1 1 0,-5 0 0,0 5 0,-1-1 0,-2 5 0,-5 4 0,-3 3 0,-6-1 0,-1 1 0,-2 0 0,2 4 0,4-2 0,-1-2 0,2 2 0,6-6 0,0 0 0,4-3 0,0-5 0,0 1 0,6-4 0,1 3 0,3-4 0,2 1 0,-1-3 0,1-1 0,4-4 0,3 0 0,-1-5 0,1 2 0,-5 0 0,1 0 0,0 3 0,-3-4 0,2 6 0,-8-3 0,5 5 0</inkml:trace>
  <inkml:trace contextRef="#ctx0" brushRef="#br0" timeOffset="31">13362 5082 7982,'-6'-6'-1,"1"-4"1,6 9 0,3-3 0,1 4 0,3 4 0,2 2 0,-2 5 0,2 1 0,1-1 0,2 1-1,2-1 1,-1-3-2,5-1 0,1-3 0,7 4 1,-2-6-1,6 2 1,-1-4-1,5-4 0,-2-2 1,-3-6 0,-2 0-1,-5-4 1,-2 3-1,-2-7 1,-2 7 0,-6-3 1,-1 0 0,-2 1 0,-3-4 0,-5 3 0,-5-4 0,-3 1 0,-6 1 0,-1-1 0,-5 5 0,1-1 0,-8 2 0,-3 2 0,-3 5 0,-1 2 0,2 4 0,-2 4 0,2 3 0,-6 8 0,2 3 0,2 5 0,5 5 0,2 2 0,8 3 0,4 2 0,3 4 0,5 3 0,2 1 0,5-1 0,6-3 0,5-5 0,6-1 0,6-2 0,1-7-4,3-5 1,2-6-1,5-2 0,-4-1 1,1-6 0,-4 0 0,3-4 1,-5 0-1,2 0 1,-3-4-1,-1 0 0,-1-3 0,-3 3 1,1-5 0,-5 1 0,0 2 0,-3-2 0,-2 5 1,-2-5 0,0 4 1,-4-3 0,0-1 0,-4-3 0</inkml:trace>
  <inkml:trace contextRef="#ctx0" brushRef="#br0" timeOffset="32">14093 4808 7888,'2'-11'0,"1"-1"0,5 5 0,7-1 0,-1 6 0,5-2 0,-4-1 0,5 1 0,-5 0 0,4 4 0,0-1 0,4-3 0,0 3 0,-1-3 0,0-1 0,-3 1 0,3 0 0,-10 4 0,5 0 0,-11 0 0,-11 5 0,-8 2 0</inkml:trace>
  <inkml:trace contextRef="#ctx0" brushRef="#br0" timeOffset="33">14916 4214 7978,'0'-7'0,"0"-1"0,0 4 0,0-3 0,0 3 0,0-4 0,0 6 0,0-3 0,0 5 0,-2 5 0,-1 2 0,-4 5 0,-4 3 0,-1 4 0,1 8 0,-4-2 0,0 5 0,-1 2 0,5 6 0,-1 2 0,1 1 0,0 3 0,-1-6 0,2 4 0,2-4 0,3 4 0,5-4 0,0-2 0,0-5 0,5 1-3,3-6 1,3 0-4,5-7 1,-2 1 0,5-5 0,-5-1 1,1-6 0,1 2 1,0-2 0,-1-2 0,-4 1 1,-3-4 0,-1 1 1,-3-3 0,4-1 1,-6 0 0,3 0 0,-5 0 0</inkml:trace>
  <inkml:trace contextRef="#ctx0" brushRef="#br0" timeOffset="34">15018 4500 7825,'0'-12'0,"0"1"0,0 3 0,0 1 0,0 3 0,0-4 0,0 5 0,0-5 0,6 5 0,-4-6 0,6 6 1,-5-2 0,5 1 0,-4 1 0,4-4 0,-5 4-1,5-1 1,-6 2 0,2-2 0,3 3-1,-6-4 1,4 3 0,-5-1 0,5 1-1,-4-3 0,4 4 0,-5-3 0,2 3 0,1-3 0,-1 3 0,3 0 0,-5-3 0,0 2 0,0-3 0,0 5 0,5 0 0,-4 0 0,9 0 0,-3 0 0,4 0 0,-5 0 0,-1 0 0,-5 0 0,6 0 0,0 0 0,5 0 0,1 0 0,-1 0 0,1 0 0,-6 0 0,4 0 0,-9 0 0,4 0 0,-5 0 0,0 5 0,0 3 0,0-2 0,0 2 0,0-4 0,0 3 0,0 1 0,0 3 0,0 1 0,0-5 0,0 1 0,0 0 0,0 3 0,-3 2 0,-1 2 0,-5-2 0,1 2 0,-3 1 0,-4 0 0,2 0 0,-2-1 0,2-2 0,2 2 0,-1-1 0,1 2 0,3-4 0,1 3 0,0-2 0,0-1 0,-2-1 0,5 0 0,-4 1 0,5-1 0,-3 1 0,3-1 0,1-3 0,-1-1 0,1 1 0,2 3 0,0-3 0,0 0 0,0-6 0,5 3 0,3-5 0,0 0 0,3 0 0,-2 0 0,6 0 0,2 0 0,-2 0 0,1 0 0,0 0 0,-4 0 0,3 0 0,3-5 0,-5 4 0,2-3 0,-2 3 0,-2 1 0,-4 0 0,-2 0 0,-5 0 0,-5 0 0,-2 0 0,-4 5 0,5-4 0,-5 4 0,5-5 0</inkml:trace>
  <inkml:trace contextRef="#ctx0" brushRef="#br0" timeOffset="35">15441 4831 7835,'6'-5'0,"-1"4"0,-5-4 0,0 5 0,0 5 0,0-4 0,0 9 0,0-4 0,-3 2 0,-1 0 0,0-6 0,4 3 0,5 0 0,1 2 0</inkml:trace>
  <inkml:trace contextRef="#ctx0" brushRef="#br0" timeOffset="36">15784 4500 7841,'3'-12'0,"1"1"0,4 0 0,-4-1 0,3 1 0,-3-1 0,4 1 0,-4-1 0,-1 1 0,-3 0 0,-1-5 0,-3 1 0,-1 4 0,-2 3 0,-4 2 0,4-2 0,-7-1 0,-1 5 0,-2-1 0,2 2 0,1 1 0,-5-1 0,1 3 0,-1 3 0,1 0 0,3 4 0,2 1 0,-2 4 0,2-1 0,2 0 0,5 2 0,2 2 0,3-2 0,1 2 0,0 2 0,0-2 0,0 0 0,0-3 0,5-1 0,2 0 0,7 0 0,2-4 0,0 2 0,-1-5 0,-2 0 0,3-4 0,0 0 0,-1 0 0,0 0 0,-3 0 0,-1-4 0,0 0 0,1-4 0,-1 5 0,-3-5 0,-1 4 0,-3-3 0,4 3 0,-6-5 0,3 8 0,-5-4 0,0 6 0,0 3 0,0 2 0,0 5 0,-1 6 0,-3 2 0,2 3 0,-6 0 0,6 5 0,-2 0 0,-1 3 0,1-3 0,0 1 0,4-2 0,0-3 0,0 0 0,0-1 0,0-7 0,0 0 0,0-4 0,1-4 0,3-3 0,-2 2 0,3-5 0,-4 4 0,3-5 0,-3 0 0,4-5 0,-5 4 0,-5-9 0,-1 3 0,-6-4 0</inkml:trace>
  <inkml:trace contextRef="#ctx0" brushRef="#br0" timeOffset="37">16023 4660 7812,'0'-8'0,"0"0"0,0 6 0,4-4 0,0 2 0,5 3 0,-1-3 0,2 2 0,2 2 0,4 0 0,-4 0 0,4 0 0,-2 0 0,1 0 0,-3 0 0,4 0 0,-4 0 0,0 0 0,-1 0 0,1 0 0,-1 0 0,-5 0 0,-1 0 0,-5 0 0</inkml:trace>
  <inkml:trace contextRef="#ctx0" brushRef="#br0" timeOffset="38">16286 5151 7821,'0'-7'0,"0"1"0,0 2 0,0 2 0,0-6 0,0 4 0,0-3 0,0-1 0,0-3 0,0-1 0,0 1 0,0-1 0,0 1 0,0-4 0,0 0 0,0-6 0,0 2 0,1-6 0,3-2 0,3-3 0,4 3 0,-3-3 0,-1 3 0,1-3 0,3 3 0,-1 0 0,-2 4 0,1 1 0,-5-1 0,5 4 0,-2 0 0,-2 5 0,-1-2 0,-1 4 0,0 0 0,-1 1 0,2 0 0,-3 4 0,-1 1 0,0 2 0,0 3 0,1-4 0,3 5 0,-3 5 0,3 2 0,-2 4 0,2 0 0,-2 0 0,1 1 0,2-1 0,-1 1 0,1-1 0,-1 0 0,2 1 0,6-5 0,-1 1 0,-3-5 0,0 0 0,-1-1 0,5-2 0,-1-2 0,0-1 0,1 0 0,-1-5 0,1 1 0,-1-5 0,1 1 0,-2 0 0,-3-1 0,3-3 0,-2 0 0,-2-2 0,2 2 0,-4 4 0,3-1 0,-4 1 0,6 8 0,-5-4 0,-1 5 0,-3 2 0,4 5 0,0 7 0,0 4 0,-4 3 0,0 7 0,0 0 0,0 6 0,0-1 0,-1-2 0,-3 1 0,1-4 0,-4 0 0,4-3 0,-1-4 0,3-2 0,1-6 0,0 0 0,0 1 0,0-6 0,0-1 0</inkml:trace>
  <inkml:trace contextRef="#ctx0" brushRef="#br0" timeOffset="39">16754 4191 7946,'0'-17'0,"0"-1"0,0 3 0,2 2 0,1-2 0,3 6 0,1 1 0,2 4 0,-5-3 0,1 4 0,-1 0 0,-2 3 0,6 3 0,-4 5 0,3 7 0,1-1 0,3 5 0,1 1 0,-1 7 0,1 1 0,-1 2 0,-1 3-2,-2-2 0,2 2-2,-2 1 1,0 0-1,0 1 1,-2-1-1,-2 0 1,-3-3-1,3-1 1,-2 1-1,-2 3 0,0-5 0,0-2 1,-2-3-2,-2-1 1,3 0 1,-4-6 1,1 0-1,1-6 1,-3 1-3,3-1 2,1-5 0,-8-1 3,9-5 0,-9-5 0,3-1 0</inkml:trace>
  <inkml:trace contextRef="#ctx0" brushRef="#br0" timeOffset="40">16983 4214 7867,'0'-16'0,"0"2"0,0-5 0,1 1 0,3-1 0,2-1 0,6 4 0,-2 1 0,-3 4 0,4 3 0,-4 1 0,3 3 0,2-4 0,-1 6 0,1-2 0,-1 3 0,0 1 0,1 0 0,-1 3 0,1 1 0,-6 5 0,-2-1 0,1 2 0,-1 1 0,0 1 0,-4-1 0,-2 4 0,-2 1 0,-1-1 0,-2-4 0,-2 4 0,5 1 0,-4-1 0,5-4 0,-1 1 0,4-1 0,0 1 0,0-1 0,0-3 0,0-1 0,1-3 0,3 4 0,-2-6 0,6 2 0,0-3 0,3-1 0,1 0 0,-1 0 0,0 0 0,1 0 0,-1-1 0,1-3 0,-1 3 0,1-8 0,-1 5 0,-5 0 0,4-1 0,-3-1 0</inkml:trace>
  <inkml:trace contextRef="#ctx0" brushRef="#br0" timeOffset="41">17485 4169 7851,'0'-18'0,"0"1"0,0 6 0,0 0 0,0-1 0,0 6 0,0 1 0,0 5 0,0 9 0,0 2 0,-1 12 0,-3 0 0,2 8 0,-6 4 0,1 0 0,-5 7 0,1 4 0,-1 3 0,-3 2-128,0-2 0,-2-2 128,2 3 0,2-4 0,-2-5 0,4-2 0,3-9 0,-1-2 0,5-5 0,-3-2 0,3-2 0,-4-2 0,5-6 0,-3 1 0,3-1 0,1-5 0,-3 5 128,5-10 0,2-1-128,1-8 0,4-2 0,4-1 0</inkml:trace>
  <inkml:trace contextRef="#ctx0" brushRef="#br0" timeOffset="42">17497 4477 7851,'1'-11'0,"3"-1"0,-2 1 0,6-1 0,3 1 0,5-1 0,0 2 0,-1 3 0,-2-2 0,2 5 0,-2 0 0,-2 4 0,1 0 0,-1 0 0,1 5 0,-1 3 0,-5 3 0,-2 5 0,1 0 0,-1 3 0,-1 6 0,-7-2 0,-3 6 0,-4-2 0,-2 4 0,-2-5 0,-1 5 0,-3-5 0,-2 0 0,6-7 0,0 2 0,3-2 0,2-2 0,3-2 0,-2-2 0,5-2 0,0 1 0,9-2 0,3-3 0,2-2 0,1-5 0,6 0 0,2 0 0,-1 0 0,1 0 0,0-3 0,4-1 0,-4-1 0,0 1 0,-9 3 0,1-3 0,-2-2 0,-2 4 0,-7-3 0,-7 5 0</inkml:trace>
  <inkml:trace contextRef="#ctx0" brushRef="#br0" timeOffset="43">17931 4648 7878,'0'-11'0,"0"-1"0,0 1 0,0 0 0,0-1 0,0 1 0,0 3 0,0 1 0,0 4 0,-2-2 0,-1 5 0,-4 0 0,-4 0 0,-1 0 0,1 0 0,-2 6 0,-2 6 0,2 0 0,-2 7 0,4 0 0,3 4 0,-1 0 0,6 0 0,-1-4 0,4 0 0,0-1 0,0 1 0,0 1 0,0-5 0,1 1 0,3-5 0,-2-3 0,6-1 0,0-3 0,3 4 0,0-6 0,1 2 0,-1-3 0,1-1 0,-1-1 0,0-3 0,-3 2 0,0-6 0,-4 0 0,3-3 0,-4 0 0,2-1 0,-5 1 0,0-4 0,0-1 0,0 0 0,0 1 0,-4 2 0,0-2 0,-1-2 0,1 2 0,3 0 0,-3 3 0,3 1 0,1-1 0,0 6 0,0-4 0,0 9 0,5-4 0,3 5 0,-1 3 0,5 1 0,-3 1 0,6-1 0,3-3 0,1 3 0,-2-3 0,2-1 0,0 0 0,4 0 0,-4 0 0,0 0 0,-9 0 0,2 0 0,-5-1 0,1-3 0,-3 3 0,-5-4 0,-5 0 0,-1-1 0</inkml:trace>
  <inkml:trace contextRef="#ctx0" brushRef="#br0" timeOffset="44">18056 4420 7939,'0'-12'0,"0"5"0,0-1 0,0 1 0,0-5 0,5 2 0,3 2 0,2 0 0,2 4 0,-1-5 0,0 1 0,1 3 0,-1 1 0,1 3 0,-1 1 0,1 0 0,-5 0 0,1 0 0,-1 0 0,5 0 0,-6 5 0,-1 2 0,-5 4 0,0-2 0,0 2 0,-5-2 0,-2 6 0,0-2 0,0-2 0,0 5 0,0-1 0,-2 0 0,5-3 0,-4-1 0,5 0 0,-1-3 0,4 0 0,0-1 0,5 1 0,2-1 0,1-4 0,3 1 0,0-3 0,8-1 0,-2 0 0,2 0 0,2 0 0,-6 0 0,4 0 0,-4 0 0,0 0 0,-3-5 0,-1-1 0</inkml:trace>
  <inkml:trace contextRef="#ctx0" brushRef="#br0" timeOffset="45">18513 5048 7846,'-6'-5'0,"1"4"0,5-4 0,0 5 0,4 1 0,-1 3 0,2-2 0,-1 6 0,-2-4 0,1 3 0,-1-3 0,-2 4 0,0-6 0,0 8 0,-2-5 0,-1 3 0,0-3 0,-5-5 0,1 0 0,-5 0 0</inkml:trace>
  <inkml:trace contextRef="#ctx0" brushRef="#br0" timeOffset="46">19244 4329 7844,'0'-18'0,"0"1"0,0 6 0,0 3 0,0 1 0,0 4 0,0-2 0,5 5 0,-3 1 0,1 3 0,2 2 0,-1 6 0,1 6 0,-1 4 0,1 3 0,3 5 0,-3 0 0,-5 5 0,0-1 0,0 0 0,0-3 0,0-1 0,0-1 0,0 2 0,0 1 0,0-6 0,0-3 0,0-4 0,0-5 0,0 1 0,0-2 0,0-2 0,0 1 0,0-1 0,0 1 0</inkml:trace>
  <inkml:trace contextRef="#ctx0" brushRef="#br0" timeOffset="47">18981 4934 7884,'-6'0'0,"1"0"0,5 0 0,5 0 0,-2 0 0,4 0 0,1 0 0,3 0 0,2 0 0,2 0 0,4 0 0,8 0 0,2 0 0,5 0 0,7-1 0,5-3 0,1 1 0,6-4 0,5-1-217,-26 2 1,1 1 0,2-1 0,1 0 216,0 0 0,0 1 0,2-1 0,-1 2 0,1 0 0,0 0 0,0-1 0,-1 0 0,3 1 0,0 0 0,-1 1 0,0 0 0,-5-1 0,0 0 0,0 2 0,-1 0-198,28-5 0,-4 4 198,1-1 0,-8 3 0,-8 1 0,-4 0 0,-7 0 0,0-4 0,-4 1 0,-5-1 0,-7 4 0,-2 0 0,-2 0 414,-5 0 0,-1 1-414,-5 3 108,-10-3 0,-2 4 1,-11-5-1</inkml:trace>
  <inkml:trace contextRef="#ctx0" brushRef="#br0" timeOffset="48">18902 5551 7835,'-12'0'0,"1"0"0,-1 0 0,1 0 0,5 5 0,0 1 0,6 5 0,0 1 0,0 4 0,0 3 0,0 3 0,0 1 0,6 1 0,1 3 0,-1-2 0,2 5 0,0 1 0,3 3 0,1-1 0,-1-2 0,0 0 0,1-4 0,-5 1 0,1-2 0,-2-3 0,2 0 0,-2-4 0,-2-4 0,-3-2 0,3 2 0,1-6 0,-1-1 0,0-4 0,-4 3 0,0-4 0,0 2 0,-1-6 0,-3-3 0,1-3 0,-4-4 0,4-5 0,-1-4 0,-1-2 0,1-5 0,1-3 0,3-9 0,3-1 0,1-6 0,6-8 0,2-4 0,1 0-180,6 5 0,-2-2 180,2 6 0,3 3 0,-3 4 0,3 5 0,0-1 0,1 8 0,0 3 0,1 3 0,3 1 0,-2 4 0,6 0 0,3 1 0,4-1 0,10 2 0,2 1 0,6 4-226,4-4 1,-1 4 225,2 0 0,1 5 0,-1-1 0,-2 4 0,-5-3 0,-2 4 0,-3-1 0,-2-1 0,3 2 0,-8-5 171,-4 4 1,-7-4-172,0 5 0,-6-2 0,2 1 0,-7 3 0,-1-3 0,-5 2 0,1 2 0,-6 0 0,-1 0 117,-6 0 0,-7 0 0,-7 0 0</inkml:trace>
  <inkml:trace contextRef="#ctx0" brushRef="#br0" timeOffset="49">19096 5688 7801,'1'-8'0,"3"0"0,6 2 0,5-2 0,4 2 0,-4 2 0,6-1 0,-2-2 0,-1-2 0,1 5 0,-5 0 0,1 4 0,-3 0 0,0 0 0,-1 0 0,1 0 0,-5 5 0,1 3 0,-6 2 0,2 1 0,-4 6 0,-4 2 0,-3 4 0,-8 3 0,-3 4 0,-5 4 0,-4 0 0,1 0 0,-1 1 0,4-1 0,2-5 0,2-2 0,2-3 0,6-1 0,4-6 0,4-1 0,1-4 0,2 0 0,0-5 0,0 1 0,7-5 0,4 0 0,0-1 0,5-2 0,1 0 0,2 0 0,3-2 0,1-1 0,-5 0 0,-3-5 0,1 6 0,0-2 0,-1-2 0,-4 4 0,-4-8 0,3 4 0,-4-6 0</inkml:trace>
  <inkml:trace contextRef="#ctx0" brushRef="#br0" timeOffset="50">19495 5642 7854,'-6'-12'0,"-4"6"0,10-3 0,0 5 0,5 1 0,6 3 0,-4 5 0,-2 1 0,-5 5 0,0 1 0,0 4 0,0 3 0,0 8 0,0 4 0,-1-2 0,-3 1 0,1 1 0,-4 3 0,4-5 0,-1-2 0,3-3 0,1-1 0,0-2 0,0-2 0,0-2-1,0-6 0,5 1 0,0-5-1,3 1 0,-2-6 0,-2 2 1,-2-3 0,6-1 1,-5 0 0,7-5 0,-4-1 0</inkml:trace>
  <inkml:trace contextRef="#ctx0" brushRef="#br0" timeOffset="51">19678 5676 7759,'0'-11'0,"-4"-1"0,1 1 0,0 3 0,7 1 0,-2 4 0,6-1 0,0 3 0,-1 2 0,1 3 0,-6 4 0,2 7 0,-3 4 0,-1 8 0,0 2 0,-5 5 0,3 0 0,-6 1 0,4-2 0,-3-3 0,4 2 0,-1-6 0,2 0 0,-2-7 0,3 2 0,-4-8 0,5 4 0,0-11 0,0-1 0,0-6 0,0-3 0,-5-2 0,-2-6 0</inkml:trace>
  <inkml:trace contextRef="#ctx0" brushRef="#br0" timeOffset="52">19404 5505 7765,'0'-12'4,"5"6"0,8-3-4,10 5 0,6-3 0,9 3 0,-3-5 0,10 8 0,-6-8 0,3 5 0,1 0 0,-5 4 0,-1-3 0,-6-1 0,0 0 0,-4 4 0,5 5 0,-3 1 0</inkml:trace>
  <inkml:trace contextRef="#ctx0" brushRef="#br0" timeOffset="53">19987 5653 7798,'-9'13'0,"-3"2"0,3-1 0,-6 5 0,2 0 0,2 4 0,-4 0 0,0 0 0,-1 3 0,5 1 0,-1 0 0,1-4 0,5-1 0,1-4 0,5 2 0,0-4 0,0-1 0,0-9 0,5 4 0,1-8 0,5 8 0,1-9 0,1 4 0,2-5 0,-3-4 0,4 1 0,0-6 0,-1 1 0,1-2 0,-5-1 0,1-5 0,-1 1 0,-3-1 0,-1 0 0,-4-1 0,2-6 0,-5 0 0,0 0 0,0 0 0,0 0 0,-5 4 0,-3 0 0,-2 7 0,-1 0 0,3 6 0,0 6 0,4-4 0,-3 0 0,4 0 0,-2 4 0,10 6 0,5-5 0,6 3 0,3-3 0,-4-1 0,4 0 0,-4 0 0,4 0 0,-4 0 0,5-1 0,-5-3 0,1 1 0,-1-4 0,-2 3 0,2-4 0,-6 4 0,-1-3 0,-2 3 0,2-4 0,-3 6 0,-5-8 0,0 3 0</inkml:trace>
  <inkml:trace contextRef="#ctx0" brushRef="#br0" timeOffset="54">20192 5471 7798,'6'-5'0,"0"-2"0,-6-4 0,5-2 0,2-2 0,5 6 0,3-2 0,-4 2 0,1-3 0,0 5 0,0-1 0,-1 5 0,4 0 0,-2 0 0,-1-1 0,-1 3 0,0-4 0,0 10 0,-4 3 0,-2 2 0,-5 1 0,-1 1 0,-3-1 0,-2 6 0,-6 2 0,-3-2 0,0 2 0,-4 4 0,4 4 0,-1 0 0,5-5 0,1 0 0,2-3 0,3-3 0,5-4 0,1-1 0,3 1 0,4-6 0,7-2 0,-2-3 0,2-1 0,2 0 0,-2 0 0,0 0 0,-4 0 0,1-5 0,-1-3 0,-4 3 0,3-5 0,-4 4 0</inkml:trace>
  <inkml:trace contextRef="#ctx0" brushRef="#br0" timeOffset="55">20923 4865 7786,'-6'0'7,"1"0"-6,5 0 0,3 2-1,1 1 0,5-1 0,-1 1 0,-2 0 0,2 1 0,-1-3 0,5 3 0,0-3 0,4-1 0,-2 0 0,5 0 0,0-5 0,3-3 0,1 0 0,0 0 0,0-2 0,0 2 0,-5-2 0,-3-1 0,-2-5 0,-2 1 0,-5 0 0,-2 4 0,-3-5 0,-1 1 0,0-1 0,0 0 0,-5 4 0,-2-4 0,-7 5 0,-1 3 0,-6-1 0,2 6 0,-4-1 0,-3 4 0,0 1 0,-4 3 1,4 6 1,0 5 0,-2 7-1,1 1 0,1 1-1,3 6 0,1 5 0,3 3 0,4 1 0,7-1 0,3-4 0,5 1 0,2-2 0,1-7 0,9 1 0,7-4 0,4-6 0,3-1 0,0-5 0,4-3 0,-1 1 0,2-6 0,0 1 0,-4-4 0,-4 0 0,-4 0 0,-1-1 0,1-3 0,-3 3 0,-4-3 0,-6-2 0,-1-1 0</inkml:trace>
  <inkml:trace contextRef="#ctx0" brushRef="#br0" timeOffset="56">21494 4500 7820,'-6'-5'0,"1"3"0,5-8 0,0 9 0,0-4 0,5 5 0,2 0 0,7-1 0,2-3 0,4 3 0,-1-3 0,2 3 0,2 1 0,-4 0 0,0 0 0,-5 0 0,2 0 0,-4 0 0,0 0 0,-5 0 0,1 0 0,-6-6 0,3 0 0</inkml:trace>
  <inkml:trace contextRef="#ctx0" brushRef="#br0" timeOffset="57">22134 4020 7901,'0'-11'0,"0"-1"0,0 6 0,-2 1 0,-1 5 0,0 0 0,-5 0 0,2 1 0,-2 3 0,-2 2 0,3 6 0,-5 5 0,-3 6 0,2 5 0,-2 7 0,2 3 0,2 0 0,-4 5 0,0-1 0,1 1 0,6-1 0,-1 1 0,5-5 0,0-1 0,4-7 0,2 2 0,2-5 0,2-1 0,5-3 0,6-1 0,2-3 0,-3 1 0,0-5 0,0-1 0,-1-6 0,1 2 0,-5-2 0,0-3 0,1-2 0,-5-1 0,1-2 0,-5 0 0,2 0 0,-5 0 0</inkml:trace>
  <inkml:trace contextRef="#ctx0" brushRef="#br0" timeOffset="58">22168 4214 7812,'0'-11'0,"5"-1"0,3 1 0,3 3 0,4 1 0,-2 3 0,2-4 0,2 5 0,-2-5 0,4 5 0,-4 0 0,4 1 0,-4 2 0,1 0 0,-5 0 0,0 0 0,1 0 0,-4 0 0,-1 0 0,-4 2 0,0 1 0,-1 4 0,-6 4 0,0 1 0,-5-1 0,2 0 0,-7 0 0,-2-4 0,0 3 0,1-2 0,2 2 0,-2 2 0,3-5 0,5 1 0,-2-4 0,5 3 0,-5-4 0,8 2 0,-4 0 0,10-4 0,0 6 0,3-4 0,2-1 0,-3 1 0,0 0 0,0 1 0,-3-2 0,4 6 0,-2-4 0,2 3 0,2-3 0,-3 4 0,2-4 0,-1 3 0,2 1 0,-5 3 0,3 1 0,-3-1 0,-5 0 0,-1 1 0,-3-1 0,-3 2 0,-4 2 0,-2-2 0,-2 2 0,2-1 0,-2 1 0,-1-2 0,0 2 0,3-2 0,5-2 0,-1-3 0,5 0 0,-5-1 0,8 0 0,-4 3 0,5-4 0</inkml:trace>
  <inkml:trace contextRef="#ctx0" brushRef="#br0" timeOffset="59">22533 4568 7805,'7'0'0,"-2"0"0,-5 0 0,0 0 0</inkml:trace>
  <inkml:trace contextRef="#ctx0" brushRef="#br0" timeOffset="60">22602 4157 7805,'6'-12'0,"-2"-4"0,1 4 0,-1-4 0,5 4 0,-2 0 0,2 1 0,-1-1 0,2 5 0,-2-1 0,2 4 0,1-3 0,1 4 0,-1-1 0,1 3 0,-1 1 0,0 0 0,1 0 0,-2 1 0,-2 3 0,0 3 0,-4 4 0,5 0 0,-8 1 0,3-1 0,-3 1 0,-1-1 0,4-3 0,0-1 0,0 1 0,-4 0 0,0-1 0,0-3 0,0 4 0,0-6 0,-1 7 0,-3-5 0,3 1 0,-3-1 0,2-3 0,-1 5 0,-1-2 0,0-3 0,3 6 0,-3-3 0,3-3 0,-4 9 0,5-4 0,5 4 0,2-2 0,5 2 0,3-2 0,-2-2 0,2 2 0,1-4 0,0 3 0,-1 1 0,-4 3 0,-3 1 0,-1-1 0,-4 1 0,1-1 0,-4 2 0,-4 2 0,-6-2 0,-5 2 0,-4 1 0,3-1 0,-4 1 0,1-5 0,-1 1 0,1-1 0,2-1 0,6-2 0,1 2 0,2-2 0,-2-3 0,9 5 0,-4-9 0,10 4 0,1-5 0</inkml:trace>
  <inkml:trace contextRef="#ctx0" brushRef="#br0" timeOffset="61">23002 4306 7819,'5'-7'0,"2"4"0,3 1 0,2 2 0,-1-4 0,1 1 0,-1-1 0,1 4 0,-1 0 0,0 0 0,5 0 0,-1 0 0,4-4 0,-4 0 0,0 0 0,-3 4 0,-5 0 0,1 0 0,-5 0 0,7-5 0,-4-1 0</inkml:trace>
  <inkml:trace contextRef="#ctx0" brushRef="#br0" timeOffset="62">23127 4842 7826,'-4'12'0,"1"-1"0,-1-4 0,9 3 0,1-9 0,2 4 0,-1-5 0,1 0 0,4-5 0,-1-3 0,0-2 0,1-1 0,-1-2 0,1-2 0,-2-2 0,-3-2 0,2-2 0,-5 2 0,4-7 0,-5 0 0,6-6 0,-1 2 0,-2-2 0,2 1 0,0-4 0,3 4 0,0-4 0,1 4 0,-1 2 0,1-1 0,3 4 0,0 0 0,-3 5 0,-5 2 0,0 5 0,0-1 0,2 6 0,-5 2 0,0 4 0,-4-2 0,5 10 0,-4 2 0,3 4 0,-3 0 0,-1 1 0,0 3 0,0 0 0,1 1 0,3-5 0,-1 0 0,4 1 0,1-5 0,3 1 0,-3-5 0,0 0 0,-1-1 0,5-2 0,-1 0 0,0 0 0,1-5 0,-2-2 0,-2-4 0,0 3 0,-4 1 0,4-1 0,-4-3 0,3-1 0,-3 1 0,5-1 0,-1 1 0,-2-1 0,2 1 0,-6 0 0,2-1 0,-2 6 0,2 2 0,-2 3 0,3 1 0,-5 6 0,0 5 0,0 2 0,0 6 0,-4 0 0,0 4 0,0 4 0,4-1 0,-1 2 0,-3-1 0,3-3 0,-3 3 0,3-7 0,1-1 0,0-5 0,0 1 0,0-7 0,0 2 0,0-9 0,0 4 0</inkml:trace>
  <inkml:trace contextRef="#ctx0" brushRef="#br0" timeOffset="63">23618 3974 7809,'0'-17'0,"0"1"0,2 9 0,1 3 0,4 3 0,3 6 0,-2 2 0,2 9 0,-3 3 0,3 4 0,2 3 0,1 0 0,2 4 0,-3 4 0,4 4 0,-4 4 0,0-4 0,-6 0 0,-2-3 0,-3 3 0,-1 0 0,0 0 0,0-4 0,-4-1 0,1-2 0,-5-3 0,4-6 0,-3 1 0,3 0 0,-4-5 0,4-3 0,1-2 0,3-2 0,-6-5 0,5 0 0,-4-1 0,5 1 0</inkml:trace>
  <inkml:trace contextRef="#ctx0" brushRef="#br0" timeOffset="64">23767 3952 7782,'0'-18'0,"1"1"0,3 6 0,2 0 0,6-1 0,-1 2 0,1 2 0,0-1 0,3 6 0,-1-5 3,5 4 0,-3 0 2,3 4 1,-5 0 3,1 0-7,3 0 1,-6 2 0,4 1-3,-9 4 1,-2 4-1,-5 1 0,0-1 0,0 1 0,-5-1 0,-2 0 0,-7 1 0,-2-1 0,1 4 0,4 1 0,-1-1 0,1-4 0,1 1 0,2-1 0,3 1 0,5-1 0,0-3 0,0-1 0,5-3 0,3 4 0,3-6 0,4 2 0,-1 1 0,5-1 0,-5 0 0,2-4 0,0 0 0,-1 0 0,0 0 0,-3 0 0,-1 0 0</inkml:trace>
  <inkml:trace contextRef="#ctx0" brushRef="#br0" timeOffset="65">24178 3986 7873,'0'-8'0,"0"1"0,5-1 0,0 0 0,3 1 0,-2 4 0,-2-1 0,-3 3 0,4 1 0,-5 5 0,0 3 0,0 7 0,0 4 0,-5 8 0,-2 3 0,-4 5 0,0 3 0,-4 1 0,0 3 0,-5 2 0,5-2 0,0 1 0,4-1 0,-1 1 0,1-5 0,-1 0 0,1-3 0,3-5 0,1 1 0,0-6 0,0 2 0,-2-7 0,5-1 0,-4-5 0,5 1 0,-5-2 0,4-2 0,-1-3 0,1-1 0,2-4 0,-6 1 0,6 2 0,-3 1 0</inkml:trace>
  <inkml:trace contextRef="#ctx0" brushRef="#br0" timeOffset="66">24178 4283 7811,'11'-12'0,"2"-3"0,2 0 0,-1 0 0,5 3 0,0 1 0,4-1 0,-1 5 0,-3-1 0,2 6 0,-3-3 0,-1 6 0,-6 3 0,-1 3 0,-6 9 0,0 1 0,-4 6 0,-7 1 0,-4 3 0,-2 1 0,-6 2 0,-4 3 0,-3-2 0,-1 2 0,4 1 0,0-5 0,1-2 0,3-3 0,0-1 0,8-4 0,0 0 0,3-5 0,1 1 0,2-6 0,5-1 0,0-5 0,0 5 0,1-6 0,3 2 0,2-1 0,6 1 0,3-3 0,0 3 0,4-3 0,-4-1 0,4 0 0,-3 0 0,-1 0 0,-4 0 0,1 0 0,-1 0 0,0 0 0,1-5 0,-1 4 0,-4-10 0,3 5 0,-4-5 0</inkml:trace>
  <inkml:trace contextRef="#ctx0" brushRef="#br0" timeOffset="67">24578 4408 7831,'6'-11'0,"0"0"0,-2-1 0,-1 2 0,4 2 0,-4 3 0,7 5 0,-10 0 0,0 0 0,-5 5 0,-6 3 0,-5 7 0,1 4 0,-5 4 0,1 4 0,1-3 0,-1 3 0,5 0 0,-1 0 0,7 0 0,4-4 0,3-4 0,1 0 0,1-5 0,3 1 0,2-4 0,6-3 0,1 1 0,2-5 0,-1-1 0,5-3 0,-1 0 0,1 0 0,1-1 0,-5-3 0,0-2 0,-3-5 0,-1-1 0,1 1 0,-6-5 0,-2 1 0,-3-5 0,-1 1 0,-1-3 0,-3 0 0,1-1 0,-4 0 0,-2 0 0,-6 0 0,2 5 0,-2 3 0,2 2 0,2 2 0,-1 3 0,1 1 0,-1 4 0,6-3 0,2 2 0,3 3 0,2-4 0,3 5 0,6 0 0,5 0 0,6 0 0,-2 0 0,-1 0 0,1 0 0,0 0 0,3 0 0,-4 0 0,-3 0 0,-2-4 0,-1 0 0,-1 0 0,-5-1 0,-1 3 0,-5-6 0,0 4 0,0-3 0,0 4 0,-5-7 0,-1 4 0</inkml:trace>
  <inkml:trace contextRef="#ctx0" brushRef="#br0" timeOffset="68">24772 4191 7930,'0'-11'0,"0"3"0,0 1 0,1 3 0,3-4 0,2 5 0,6-5 0,-1 4 0,1-3 0,-1 3 0,0-4 0,5 6 0,-1-2 0,0-1 0,-4 1 0,1 0 0,-1 4 0,1 0 0,-1 0 0,1 0 0,-6 5 0,-2 3 0,-3 2 0,-1 1 0,0 1 0,0-1 0,-5 6 0,-3 2 0,2-2 0,-2 3 0,5-7 0,-5 3 0,5 0 0,0-1 0,1-3 0,2-5 0,2 0 0,1 0 0,0 2 0,5-5 0,-1 0 0,5-4 0,-1 0 0,0 0 0,1 0 0,-1 0 0,1 0 0,-6 0 0,-1 0 0,-5 0 0</inkml:trace>
  <inkml:trace contextRef="#ctx0" brushRef="#br0" timeOffset="69">1930 7583 7954,'-6'-11'0,"-3"3"0,5 1 0,-5-1 0,3-3 0,-6-1 0,2 5 0,3-1 0,-3 6 0,3-3 0,-4 5 0,3 1 0,1 3 0,3 2 0,-4 5 0,4 6 0,-3 2 0,0 2 0,0 2 0,-3 6 0,2 6 0,2 0 0,-2 7 0,5 4 0,0 3 0,1 3 0,2-6 0,0 2 0,0-6 0,5 1 0,3-1 0,2-6 0,2-6 0,-2-4 0,-3 0 0,4-2 0,-4-1 0,-2-5 0,-1-3 0,-3 2 0,-1-2 0,0 0 0,0-4 0,0 1 0,0-1 0,-5-1 0,-2-2 0,-4 2 0,-5-3 0,-2 4 0</inkml:trace>
  <inkml:trace contextRef="#ctx0" brushRef="#br0" timeOffset="70">1576 8109 8076,'-5'-7'-8,"4"2"0,1 5 5,7 0 1,4 0-2,0 0 1,2 4 0,2 0 0,3 4 0,4-5 0,6 1 0,3-4 0,-2-1 0,1-3 0,0-2 1,0-6 0,-2 1-1,-5 0 1,-2 3-1,-2 0 1,2 2-1,-6-2 1,-4 2-1,-3 2 3,-5 3 0,7-4 0,-4 5 0</inkml:trace>
  <inkml:trace contextRef="#ctx0" brushRef="#br0" timeOffset="71">2638 7869 7925,'0'-11'0,"-5"-1"0,3 2 0,-6 2 0,5-2 0,-2 8 0,5-6 0,0 6 0,0-4 0,0 8 0,0 2 0,0 2 0,0 7 0,2 2 0,1 4 0,-1 7 0,2 5 0,1 3 0,-2 4 0,5-1 0,-4 5 0,1-5 0,-1 1 0,-3-3 0,3 0 0,-3-6 0,-1-3 0,0-3 0,0-4 0,0-2 0,0-6 0,0 1 0,1-2 0,3-3 0,-3-2 0,10-5 0,-5 0 0</inkml:trace>
  <inkml:trace contextRef="#ctx0" brushRef="#br0" timeOffset="72">2992 7846 7947,'7'-11'0,"-4"-1"0,-1 5 0,-2-1 0,3 0 0,1-3 0,0 5 0,-4-1 0,0 4 0,-1 1 0,-3-2 0,-6 4 0,-5 4 0,-6 3 0,2 4 0,2 0 0,-2 1 0,-1 3 0,-2 0 0,3 2 0,0-2 0,5-1 0,-2 5 0,4-4 0,0 4 0,2-5 0,3 1 0,-2 2 0,5-2 0,1-1 0,7-6 0,8 1 0,7-6 0,3 1 0,5-4 0,2 0 0,5 0 0,1 0 0,-1 0 0,-1 0-3,-3 0 0,2 2-3,-5 1 0,-4 0 0,-4 5 0,-7-1 0,0 5 1,-2-1 0,-6 0 1,0 2-1,-4 2 0,-2 2 1,-1 2 1,-9 2 0,-7-2 0,-3 4 1,0 4 0,-1-7 1,0 3 1,-5-4 0,-2 0 0,2-2 0,1-6 0,4-1 0,4-2 0,3 1 0,4-5 0,6-1 0,1-8 0,5-1 0</inkml:trace>
  <inkml:trace contextRef="#ctx0" brushRef="#br0" timeOffset="73">4180 8269 7875,'-11'7'0,"-1"1"0,5 0 0,-1 3 0,5 0 0,-2 1 0,5-1 0,0-3 0,0-1 0,0-4 0,0 2 0,0-5 0,0-5 0,0-3 0,2-2 0,1-1 0,-1-4 0,2-1 0,-3-3 0,-1 4 0,0-5 0,0 1 0,0-3 0,0-1 0,-5-1 0,-3-2 0,2 1 0,-2-1 0,2-2 0,-2 1 0,-2 1 0,2 3 0,3 0 0,-4 0 0,6 2 0,0 1 0,2 4 0,1 5 0,0 4 0,0 2 0,9 5 0,2 0 0,4 0 0,1 0 0,-4 1 0,4 3 0,-4-3 0,0 3 0,0 1 0,4-1 0,-8 0 0,4-4 0,-3 0 0,2 0 0,-3 0 0,-1 0 0,-3 0 0,4 0 0,-4 0 0,3 0 0,-4 0 0,7 0 0,-4-5 0,4-1 0,-2-6 0,2 2 0,-2 2 0,-3-2 0,4 8 0,-5-6 0,4 6 0,-6-2 0,2 8 0,-3 3 0,-1 8 0,0 8 0,0 8 0,0-1 0,0 4 0,0-2 0,5 7 0,-4-4 0,3-1 0,1-1 0,-1-3 0,3 2 0,-3-5 0,1-4 0,-1-4 0,1-5 0,3 1 0,-3-8 0,0 4 0,1-5 0</inkml:trace>
  <inkml:trace contextRef="#ctx0" brushRef="#br0" timeOffset="74">4580 8314 7875,'5'-11'0,"-4"-2"0,3-2 0,1 1 0,-1-5 0,1 0 0,-1-4 0,-3 0 0,3 0 0,1-4 0,-1-4 0,-1-2 0,-3-1 0,4-2 0,0-2 0,4 4 0,-5 0 0,5 1 0,-4 6 0,4 2 0,-5 6 0,1-3 0,-4 9 0,0 2 0,0 6 0,4 11 0,0 6 0,1 5 0,-1 10 0,2 6 0,5 5 0,5 8 0,-1-4 0,5 1 0,-1-5 0,3-8 0,1 1 0,-2-7 0,-2-5 0,2-3 0,-6-4 0,0-1 0,-4-1 0,0-1 0,-4-1 0,2-4 0,-5 3 0,0-4 0,-4 7 0,0-4 0</inkml:trace>
  <inkml:trace contextRef="#ctx0" brushRef="#br0" timeOffset="75">4603 8223 7875,'-11'-1'0,"4"-3"0,-3-2 0,10-5 0,0 4 0,6-3 0,9 2 0,3 2 0,5-2 0,4 4 0,-1-3 0,6 4 0,-4-6 0,4 5 0,-2 2 0,-3-1 0,3 0 0,-5 1 0,3-8 0,-5 4 0</inkml:trace>
  <inkml:trace contextRef="#ctx0" brushRef="#br0" timeOffset="76">5071 7778 7930,'6'-17'0,"-2"3"0,-8-5 0,3 5 0,-3-1 0,3 2 0,1 7 0,5 1 0,1 15 0,6 5 0,4 7 0,3 4 0,-1 4 0,1 4 0,0 0 0,4 0 0,0 1-3,0-1 1,3-1-1,1-3 0,-4-3-1,-4-8 1,-1 1-1,1-4 1,1-5-1,-5-3 1,0-6 0,-3 2 0,-5 1-2,1-1 5,-5 0 0,2-4 0,-5 0 0</inkml:trace>
  <inkml:trace contextRef="#ctx0" brushRef="#br0" timeOffset="77">5379 7789 7882,'0'-23'0,"0"0"0,1 2 0,3 2 0,-2-2 0,1 6 0,0 1 0,1 7 0,-3 2 0,3 6 0,-8 3 0,1 8 0,-4 11 0,-5 6 0,-3 9 0,-5 8 0,1 7 0,-3 2-240,-1-2 0,2 1 240,2-9 0,-1-2 0,4-8 0,6-6-39,6-3 0,-2-1 0,0-3 0</inkml:trace>
  <inkml:trace contextRef="#ctx0" brushRef="#br0" timeOffset="78">5790 7778 7980,'0'-12'0,"0"1"0,-1 4 0,-3 4 0,2-2 0,-6 1 0,6-1 0,-2 1 0,-3 3 0,0-3 0,2 4 0,1 4 0,-1 7 0,1 8 0,0 4 0,4 4 0,0 2 0,0 5 0,2 2 0,1 2 0,0-3-3,5 3 0,-2 0-2,1-3 1,0-4-1,-3-8 1,-2-1-1,6-3 1,-6-3-4,2-4 4,-3-1 4,-1-5 0,5 5 0,2-5 0</inkml:trace>
  <inkml:trace contextRef="#ctx0" brushRef="#br0" timeOffset="79">5996 7743 7970,'-11'0'-2,"3"0"1,0 0 0,6 0 0,-2 3 1,6 4-3,2 9 1,4 4-1,-4 3 0,3 5-2,-3 2 0,4 7 0,-4 1 1,4 0-2,0-4 1,-2 1-1,2-1 1,-4-5-1,3-2 1,-3-8 0,4-4 1,-6-2-2,2-2 2,-3-4 2,-1-2 1,0-5 1,-3-2 0,-1-1 0,0-4 0,4-4 0,-4-2 0,0-2 0,1-3 0,3-5 0,0 0 0,0 1 0,0-9 0,0 1 0,0-6 0,0 6 0,0 2 0,0 1 0,0 3 0,0 6 0,0 3 0,0 2 0,-5 7 0,3 1 0,-3 10 0,5 3 0,1 6 0,3 1 0,3 5 0,4-1 0,0-1 0,1 1 0,4-10 0,-3 6 0,7-10 0,-4 3 0,4-3 0,-1-5 0,-1-2 0,1-1 0,-1-4 0,1-4 0,2-4 0,-2-1 0,-2 0 0,-2 1 0,1 1 0,0-5 0,-1 0 0,-4-4 0,1 0 0,-1 0 0,-3 0 0,-1 1 0,-4 2 0,1 1 0,-3 5 0,-1-1 0,0 3 0,0 5 0,0 5 0,0 9 0,0 7 0,0 13 0,0 3 0,0 8 0,0 3 0,0 5 0,0-1 0,0 1 0,0 0 0,0-2 0,0-3 0,0-7 0,5-5 0,0-7 0,4-3 0,-1-4 0,-5-4 0,5-3 0,-5-3 0,2-5 0,0 0 0,1 0 0</inkml:trace>
  <inkml:trace contextRef="#ctx0" brushRef="#br0" timeOffset="80">6636 7698 7927,'11'23'0,"-1"-1"0,-2 1 0,2 10 0,-9-5 0,3 10 0,-3-1-2,-1 5 1,1 1-4,3-5 1,-2-1-1,1-7 1,0 2 1,1-5 0,-3-6 3,3-6 0,2 3 0,0 0 0</inkml:trace>
  <inkml:trace contextRef="#ctx0" brushRef="#br0" timeOffset="81">7070 7835 7897,'-7'-5'0,"-2"2"0,5-5 0,1 1 0,3-5 0,0 1 0,0 3 0,0 1 0,3 3 0,1-4 0,5 5 0,-1-5 0,3 4 0,4-3 0,-1 0 0,5 0 0,-1 0 0,1 3 0,3 2 0,-3-6 0,6 6 0,2-2 0,-4-1 0,-4 1 0,0 0 0,4 4 0,-6 0 0,-1 0 0,-8 0 0,0 0 0,-5 7 0,0 4 0,-6 6 0,-5 5 0,-8 8 0,-7 4 0,-4 1 0,-3 7 0,-7 0-240,3 4 1,-2-2 239,6-2 0,3-4 0,8-7 0,2-4 0,6-4 0,1-1 0,2-3 0,3-3 0,5-4 0,1-5 0,3 1 0,4-5 0,7 0 0,3-1 0,5-2 0,-1-4 0,1 0 0,1-5 239,3 2 1,-2-4-240,6 0 0,-6 0 0,2-1 0,-4 2 0,-4 2 0,2-7 0,-3 2 0</inkml:trace>
  <inkml:trace contextRef="#ctx0" brushRef="#br0" timeOffset="82">7583 7800 7963,'-5'-22'0,"0"4"0,-2 3 0,-3 2 0,8 5 0,-2 1 0,3 4 0,1 4 0,0 11 0,0 6 0,0 8 0,0 1 0,0 7 0,4-2 0,0 6 0,5 1 0,-2-1 0,3-1 0,2-6 0,-1 0 0,1-4 0,-1-4 0,1-4 0,-1-5 0,0 1 0,1-6 0,-1-1 0,1-6-1,-1 2 1,1 1-1,-1-1 0,2 0 0,2-4 0,-2-4 0,2 0 1,-6-1 0,-2 1 0,0-2 0,0-6 0,3 1 0,-3-1 0</inkml:trace>
  <inkml:trace contextRef="#ctx0" brushRef="#br0" timeOffset="83">7469 8075 7957,'23'-12'0,"1"1"0,3-1 0,-3 1 0,3-1 0,-2 5 0,2-1 0,-3 1 0,2-5 0,-1 2 0,-3 2 0,-4-2 0,4 9 0,-10-9 0,5 4 0</inkml:trace>
  <inkml:trace contextRef="#ctx0" brushRef="#br0" timeOffset="84">7549 7766 7994,'0'-11'0,"7"-1"0,4 1 0,0 5 0,11-5 0,-6 6 0,3-2 0,3 0 0,-3 4 0,3 1 0,1-1 0,-1-3 0,1 3 0,4-1 0,-1 4 0,1 0 0,-4 0 0,-4-4 0,0 0 0,-5 0 0,1 4 0,-2 0 0,-3 2 0,-2 1 0,2 4 0,-3 4 0,0 2 0,0 2 0,-4 3 0,6 6 0,-5 3-3,-2 3 1,3 3-3,-1 1 1,0 1-2,-4-1 0,4 3 0,-1-3 1,5 2-1,-4-10 1,1 1 0,-1-4 0,-3-6 0,3-1 1,-3-7 0,-1-2 1,4-3-2,0 4 5,0-6 0,-10 3 0,0-5 0</inkml:trace>
  <inkml:trace contextRef="#ctx0" brushRef="#br0" timeOffset="85">7880 7778 7952,'12'-12'0,"-1"1"0,1 1 0,-1 2 0,6-2 0,2 2 0,2 3 0,2 1 0,0 3 0,0 1 0,1 5 0,2 3 0,-1 3 0,1 4 0,2 3 0,-1 5 0,-4 1 0,-4 3 0,-2 1 0,2 2 0,-6 3 0,-5-2 0,-6-3-4,2-2 0,-3 2-2,-1-1 0,-5-1 1,-2-3 0,-5 0 0,-3 0 1,-3-2 1,-5-1 0,-3 0 0,-1-5 1,-3 0 0,3-3 0,0-2-2,5-3 4,-1-1 0,5-6 0,1 0 0</inkml:trace>
  <inkml:trace contextRef="#ctx0" brushRef="#br0" timeOffset="86">9833 7709 7986,'0'-11'0,"0"-1"0,-5 5 0,-2-1 0,2 0 0,-6 2 0,10 1 0,-4 5 0,5 6 0,0 6 0,6 6 0,6 8 0,1 3 0,6 6 0,-4 0 0,4 3 0,-4-2 0,4 2 0,-5-4-3,1-3 0,1 0-5,-5-4 1,3-2 1,-6-6 0,0 2 1,0-6 0,-3 0 1,-5-4 1,0-3-2,0 0 1,0-6 3,0 3 0,-1-5 0,-3 0 1,1-1-1,-4-3 1,3-2-1,-4-6 1,6 0 0,-2-3 0,3-2 0,1-2 0,0-6 0,0 2 0,0-3 0,0 4 0,1 0 0,3 3 0,-2 4 0,6 7 0,0-2 0,3 10 0,1 0 0,-1 5 0,0 7 0,1 4 0,-1 3 0,1-1 0,-1 1 0,4 0 0,1 4 0,4-6 0,-1-1 0,-1-4 0,1 0 0,-2-6 0,2-2 0,2-3 0,-6-1 0,0-1 0,-3-3 0,-1-3 0,0-9 0,0 2 0,-4-5 0,-2 4 0,-5-4 0,0 0 0,0-4 0,-1 0 0,-3 1 0,-2-5 0,-6 0 0,-3-5 0,0 2 0,1-2 0,6 2 0,3-1 0,5 9 0,0 1 0,0 10 0,0-1 0,0 6 0,2 6 0,1 8 0,-1 2 0,8 1 0,-4 1 0</inkml:trace>
  <inkml:trace contextRef="#ctx0" brushRef="#br0" timeOffset="87">10610 7663 7913,'0'-24'0,"0"-2"0,0 7 0,-4 1 0,0-1 0,1 5 0,3-3 0,0 11 0,0 3 0,0 11 0,0 2 0,0 13 0,0 2 0,0 10 0,0 0 0,0 3 0,3 3 0,1 5 0,0-2 0,-4-2 0,4 1 0,0-5 0,1-4 0,-2-3 0,-1-7 0,2-1 0,1-2 0,-2-5 0,1-1 0,-4-4 0,0-3 0,0-1 0,0-4 0,0 2 0,5-5 0,2 0 0</inkml:trace>
  <inkml:trace contextRef="#ctx0" brushRef="#br0" timeOffset="88">10861 7641 7982,'-1'-8'0,"-3"0"0,3 1 0,-4-5 0,10 6 0,-3 6 0,6 8 0,-5 4 0,0 7-3,-1 0 1,-2 14 0,3 0-2,1 5 0,0 6-2,-4-3 1,1 0-1,3 1 0,-3-5 0,3 1 0,-1-9 0,1-6 0,-3-2 1,3-5 0,-3-1 1,-1-4 1,0-3-3,0-1 6,0-4 0,-10 7 0,-3-4 0</inkml:trace>
  <inkml:trace contextRef="#ctx0" brushRef="#br0" timeOffset="89">10553 7983 7836,'0'-7'0,"0"-1"0,5 5 0,3 0 0,2 1 0,1 2 0,7 0 0,5 0 0,2-1 0,9-3 0,-2 3 0,6-3 0,-1-1 0,1 1 0,-4-3 0,1 3 0,-1-5 0,-10 3 0,4-6 0</inkml:trace>
  <inkml:trace contextRef="#ctx0" brushRef="#br0" timeOffset="90">11204 7686 7906,'-4'-11'0,"0"-1"0,0-3 0,4 0 0,6 0 0,-5 3 0,4 6 0,-10 1 0,-2 5 0,-3 6 0,3 6 0,2 0 0,5 7 0,0 2 0,0 5 0,0 0 0,0 4 0,-4-1 0,0 2 0,0 2 0,4-3 0,0 3 0,0 2 0,0-5 0,0 0 0,0-4 0,0 0 0,5-5 0,3-2 0,3-7 0,5 0 0,-4-1 0,3-3 0,-2-2 0,-1 2 0,3-6-3,0 2 1,4-3-4,-4-1 3,0 0 1,1 0 0,-1-1-2,-1-3 0,2 2 2,0-6 0,-1 6 0,-4-2 0,-4-2 1,3 4 1,-8-7-1,6 6 1,-6-6 0,4-3 0,-6-5 0</inkml:trace>
  <inkml:trace contextRef="#ctx0" brushRef="#br0" timeOffset="91">11078 8040 7830,'-11'0'0,"4"-1"0,4-3 0,12 3 0,-2-4 0,8 5 0,-2 0 0,4-4 0,2 0 0,7-3 0,5 3 0,2-5 0,1 1 0,3-1 0,-3 2 0,2-2 0,-10 5 0,0-3 0,-7 3 0,-3-5 0,-4 1 0,-1 3 0,0-5 0,1 4 0</inkml:trace>
  <inkml:trace contextRef="#ctx0" brushRef="#br0" timeOffset="92">11067 7755 7913,'1'-12'0,"3"1"0,9 3 0,9 1 0,6-1 0,7-3 0,-1-1 0,0 1 0,2-1 0,2 1 0,-3 3 0,3 1-771,-2-1 771,-2 2 0,-5-3 94,-2 5 0,-3-1-94,-1 1 0,-5 2 0,-3-6 0,-2 6 0,-2-2 0,0-3 0,1 6 583,-1-4-583,-4 5 0,2 5 0,-6 3 0,2 3 0,-1 4 0,-3 4 0,3 8 0,-2-2 0,-2 6 0,0-1 0,0 5 0,0 0 0,0 3 0,0-4 0,0 1 0,-4 2 0,0-7 0,0 4-2,4-7 1,0 0-3,0-5 0,0-4-1,0-3 1,0-2 0,0-7-1,0 5 1,0-10 3,0 4 0,0-6 0,0-3 1,0-3-1,0-4 1,0-2 0,0-2 0,0 1 0,0-5 0,0 0 0,0-4 0,0-1 0,0-2 0,1-2 0,3-3 0,-3 3 0,3 5 0,-2 1 0,-2 4 0,3 5 0,1 5 0,0 6 0,-3-3 0,3 5 0,2 5 0,3 5 0,3 5 0,-3 6 0,11-4 0,-5 6 0,5 0 0,-1 0 0,-2 0 0,5 0 0,-6-2-5,3-2 1,1 2-1,-4-6 0,3 0 0,-4-4 0,4-3 1,-4 0 0,0-6 1,-3 2 1,-1-4 0,1-4 0,-1-2 1,0-6 1,0-4 0,-4-3 0,2-3 0,-5-1 0,4-1 0,-5-2 0,1 0 0,-4-4 0,0-1 0,0-3 0,0 0 0,0-5 0,0 3 0,0-2 0,0-1 0,0 1 0,0 8 0,0 7 0,0 8 0,-5 4 0,4 11 0,-4 6 0</inkml:trace>
  <inkml:trace contextRef="#ctx0" brushRef="#br0" timeOffset="93">13271 7641 7944,'0'-12'0,"0"1"0,0-1 0,0 1 0,0-1 0,1 5 0,3-1 0,-1 6 0,4-2 0,-4 3 0,2 1 0,-4 0 0,2 1 0,1 3 0,-1 3 0,-3 9 0,-3 3 0,-1 7 0,-5 5 0,1 7 0,3 1 0,1 3 0,3 1 0,1-5 0,0-1 0,0-7 0,5 2 0,3-5 0,3-6-4,4-5 1,4-4-2,8 0 1,-3-6 0,3-2 1,1-3 0,-2-1 1,1 0 1,-4 0 0,-2-5 1,-2-3 0,3 3 0,-9-5 0,2 4 0,-7-6 0,-3 1 0,-5 0 0,0-6 0,0-1 0</inkml:trace>
  <inkml:trace contextRef="#ctx0" brushRef="#br0" timeOffset="94">13214 7846 7914,'11'0'0,"1"0"0,-1 0 0,6 0 0,2 0 0,2-1 0,2-3 0,1 3 0,3-3 0,-2 1 0,6 0 0,-6-2 0,2-3 0,-3-2 0,-5 5 0,0-3 0,0-7 0,4 2 0</inkml:trace>
  <inkml:trace contextRef="#ctx0" brushRef="#br0" timeOffset="95">13248 7606 7987,'0'-11'0,"0"-1"0,1 1 0,3 0 0,8-1 0,7 1 0,2 1 0,2 2 0,0 2 0,0 2 0,3 3 0,1-3 0,5 1 0,-2-1 0,3 3 0,2-3 0,-1 2 0,0-2 0,-1 3 0,-2-3 0,-5 3 0,-7 1 0,2-2 0,-6-1 0,0 1 0,-4-1 0,1 1 0,-1 7 0,1 3 0,-5 2-2,1 2 0,0 4-1,3 3 1,0 8-1,1 3 0,-1 2-1,1-2 0,-1 5 0,0-1 0,2-2 0,2 6 0,-2-7 0,2 4 1,2-5 0,-2-3 0,0-4 0,-3-1 1,2 0-1,-3-7 0,8 0 1,-16-3 1,12-5-1,-8 1 0,0-5-2,0 0 3,-4-1 0,2-2 0,-5 0 1,-10-5 0,-3-2 0</inkml:trace>
  <inkml:trace contextRef="#ctx0" brushRef="#br0" timeOffset="96">14082 7538 7858,'0'-17'0,"0"-2"0,0-1 0,0 1 0,4 2 0,0 6 0,-1 0 0,-3 4 0,0 5 0,0 9 0,-6 11 0,-5 13 0,-2 7 0,-6 3 0,-1 5-279,-7 4 1,2 0 278,-6 4 0,6 0 0,-2-4 0,4-6 0,4-6 0,-1-7 0,5-5 0,4-3 0,8-4 0,-4-2 0,6-6 0,-4-5 0,5 0 0</inkml:trace>
  <inkml:trace contextRef="#ctx0" brushRef="#br0" timeOffset="97">14413 7583 7961,'-1'-6'0,"-3"2"0,3-2 0,-9 5 0,3-8 0,-4 5 0,3 0 0,1 4 0,-1 0 0,-3 0 0,-1 0 0,6 3 0,2 4 0,3 3 0,1 13 0,0 0 0,0 11 0,0-2 0,0 6 0,5-2 0,2-2 0,0 0 0,0 1 0,0-6 0,0-3 0,4-3 0,-4-4 0,-2 2 0,-1-6 0,-1-4 0,0-3-4,-1-1 1,3 0 1,-5-2 1,-5-5 1,-3 0 0,-2 0 0,-2 0 0</inkml:trace>
  <inkml:trace contextRef="#ctx0" brushRef="#br0" timeOffset="98">14173 7549 7955,'12'-11'0,"-1"-1"0,1 1 0,-1 0 0,5 0 0,4 4 0,6 2 0,5 5 0,-3 0 0,5 0 0,-4 0 0,0 0 0,0 0 0,-2 0 0,-7 3 0,3 1 0,-4 5 0,0-1 0,-8 2 0,-7 1 0,-3 2 0,-1 2 0,-2-1 0,-6 5 0,-4 0 0,-11 4 0,-1-4 0,-3 0 0,2-5 0,-6 1 0,10 1 0,-2-5 0,9 3 0,2-6 0,1-3 0,5 0 0</inkml:trace>
  <inkml:trace contextRef="#ctx0" brushRef="#br0" timeOffset="99">14687 7652 7930,'-5'-6'0,"4"1"0,-5 5 0,2 0 0,-8 10 0,-4-1 0,-4 10 0,0 1 0,5 3 0,-4 3 0,7 0 0,0 4 0,2-1 0,6 2 0,2 1 0,5-6 0,9 1 0,7-4 0,2-5 0,2-3 0,4-4 0,0-3 0,4-3 0,0-5 0,2-1 0,1-3 0,-4-6 0,1-6 0,-6-4 0,-1 6 0,-6-4 0,-1 2 0,-2-4 0,-4 1 0,-4-3 0,-4-1 0,-3 0 0,-3 0 0,-5-3 0,-7-1 0,-4-3 0,-8 3 0,-2 0 0,-5 5 0,-6-1 0,5 6 0,-2 6 0,5 6 0,4 3 0,6 2 0,4 2 0,3 2 0,7 2 0,3 5 0,5 1 0</inkml:trace>
  <inkml:trace contextRef="#ctx0" brushRef="#br0" timeOffset="100">15144 7538 7929,'-1'-23'0,"-3"0"0,3 4 0,-3 0 0,3 5 0,1-2 0,-2 9 0,-1 3 0,1 6 0,-2 5 0,3 7 0,1 13 0,0 3 0,0 8 0,0-1 0,0 5 0,4 1 0,0 7 0,0-5 0,-4 1 0,0-4 0,0-4 0,3-7 0,1-1 0,1-6 0,-1-5 0,-3-2 0,3-6 0,-3 0 0,-1 1 0,0-1 0</inkml:trace>
  <inkml:trace contextRef="#ctx0" brushRef="#br0" timeOffset="103">15727 7641 7898,'0'-8'0,"0"0"0,0 5 0,0-5 0,0 4 0,0-4 0,-2 5 0,-2-5 0,3 6 0,-4-4 0,5 6 0,-4 6 0,0 1 0,-3 10 0,3 5 0,-1 3 0,1 5 0,3 1 0,-3 3 0,3 0 0,1 0 0,0-1 0,0-2 0,6-2 0,6-2 0,0-5 0,7 1 0,4-5 0,4-7 0,5 0 0,-2-4 0,2-2 0,-2-5 0,2-1 0,-5-3 0,-1-2 0,-3-6 0,-5 5 0,-3-1 0,-4 1 0,-3-5 0,-4 1 0,-8-1 0,-2-3 0,-6 0 0,-9 0 0,-3 3 0</inkml:trace>
  <inkml:trace contextRef="#ctx0" brushRef="#br0" timeOffset="104">15601 7778 7898,'0'6'0,"6"-1"0,6-5 0,4 0 0,7 0 0,4-1 0,-1-3 0,6 3 0,-2-3 0,2-1 0,-1 1 0,0-4 0,-4 5 0,-2-5 0,-6 4 0,-2-3 0,-6 3 0,1-10 0,-1 1 0</inkml:trace>
  <inkml:trace contextRef="#ctx0" brushRef="#br0" timeOffset="105">15635 7538 7912,'12'-7'0,"0"-1"0,4 4 0,8-4 0,10 4 0,0 1 0,4 3 0,2-4 0,-2 0 0,3-1 0,-2 1 0,-1 3 0,-4-3 0,-1 3 0,-3 1 0,-2-4 0,-5 0 0,-5 0 0,-3 4 0,-6 0 0,-1 0 0,-5 5 0,5 3 0,-5 3 0,0 5 0,-1-1 0,-2 8 0,-2-2 0,-1 10 0,0-1 0,-5 4 0,5 1 0,-5-1 0,4 0 0,-3 0 0,4-1 0,-1-2 0,3-4 0,1-8 0,0 1 0,0-5 0,0 0 0,0-3 0,1-6 0,3-2 0,-3-3 0,4-1 0,-5-5 0,0-1 0,-3-6 0,-1 1 0,0-4 0,4-1 0,0-4 0,0 1 0,0-2 0,0-2 0,0 0 0,0 0 0,0 1 0,0 3 0,4 3 0,0 5 0,-1 4 0,2 2 0,-2 6 0,5 3 0,-1 6 0,5 6 0,0 4 0,4-1 0,-2 2 0,5 2 0,-4-1 0,4-3 0,0-3 0,4-4 0,-4-2 0,0-2 0,-4 0 0,4-4 0,-5 0 0,1-4 0,-2 0 0,-2 0 0,1-5 0,-1-3 0,-3-2 0,-1-1 0,-4-2 0,1-2 0,-3 1 0,-1-5 0,0 0 0,0-4 0,-4 0 0,0 0 0,-3-3 0,3-1 0,-4-5 0,5 2 0,-5-2 0,4 2 0,-1-2 0,1 5 0,3 1 0,-3 3 0,3 5 0,1 3 0,5 7 0,1 3 0</inkml:trace>
  <inkml:trace contextRef="#ctx0" brushRef="#br0" timeOffset="106">16777 7572 7923,'0'-11'0,"0"-1"0,5-3 0,3 0 0,2 5 0,2 6 0,-6 3 0,-1 2 0,-5 3 0,0 11 0,0 8 0,0 7 0,0 1 0,-4 7 0,0 4 0,1 1 0,3-1 0,0-3 0,0-5 0,0-1 0,0-2 0,0-7 0,0-5 0,1-5 0,3 1 0,-3-7-4,4-3 4,-5-5 0,0-5 0,0-2 0</inkml:trace>
  <inkml:trace contextRef="#ctx0" brushRef="#br0" timeOffset="107">16515 7526 7861,'1'-11'0,"3"0"0,7-2 0,8-2 0,13 3 0,6 1 0,4-1 0,0 5 0,6 0 0,-2 0 0,4 4 0,-4-1 0,2 3 0,-6 1 0,-3 0 0,0 0 0,-5 5 0,-4 3 0,-7 2 0,-6 1 0</inkml:trace>
  <inkml:trace contextRef="#ctx0" brushRef="#br0" timeOffset="108">18159 7012 7924,'0'-11'0,"-5"0"0,3 0 0,-6 4 0,5 2 0,-7 5 0,3 0 0,-4 5 0,0 2 0,-2 5 0,-2 3 0,1 3 0,-5 5 0,4 10 0,-4 5 0,5 5 0,-1 3 0,-2 3-275,2 1 0,0 8 275,3-1 0,1-1 0,-1-3 0,6-7 0,2 3 0,3-8-76,1 5 1,1-5 75,3 1 0,4-2 0,7-6 0,-1 0 0,5 1 0,0-6 0,4-3 0,0-2-1,0-1 0,-1-5-5,1-3 1,-1-2-1,-3-2 0,1-3 272,-5 0 0,-1-5-274,-6 5 85,2-5 0,-7 2-80,4-5 1,-4 0 1,2 0 1,-5 0 0,-5-5 0,-2-2 0,-4-4 0</inkml:trace>
  <inkml:trace contextRef="#ctx0" brushRef="#br0" timeOffset="109">18296 7252 7953,'10'-15'0,"-2"0"0,1-4 0,-5 4 0,5-1 0,-2 5 0,2-1 0,-1 1 0,2 5 0,-9-1 0,3 4 0,-3 1 0,-1 12 0,-1 6 0,-3 14 0,3 2 0,-3 6 0,-1 4 0,1 7 0,0-1-177,4 6 1,0-6 176,0 2 0,0-5 0,0-3 0,0 0-1,0-8 0,5 2-4,3-10 0,-2 1 0,2-4 1,-4-5 0,3-3 1,-4-2 0,1-2 1,-2 0 0,2 1 0,-3-5 177,3 1 0,-3-4-177,-1 3 1,-1-4 0,-3 1 1,3-3 0,-9-1 0,4 0 0</inkml:trace>
  <inkml:trace contextRef="#ctx0" brushRef="#br0" timeOffset="110">18559 7538 7820,'-6'0'0,"0"-5"0,6 3 0,0 6 0,0 8 0,4 5 0,0-1 0,1 3 0,-1-4 0,-1 4 0,4-4 0,-3 4 0,4-4 0,-5 4 0,5-3 0,-5-5 0,0-3 0,-1-1 0,-2 5 0,0-6 0,0-1 0,0-5 0,-5 0 0,3-1 0,-2-3 0,3-2 0,1-6 0,0 1 0,0 0 0,1-2 0,3-2 0,6-4 0,6-8 0,4 3 0,-1-3 0,3 0 0,0 5 0,1-2 0,0 8 0,-4 2 0,0 7 0,-5 2 0,1 5 0,-3 6 0,-5 5 0,2 6 0,-5 6 0,4 0 0,-5-1 0,5 5 0,-4 0 0,0 3 0,-4-3 0,3 3 0,1-3 0,0 0 0,-4-5 0,0-4 0,0-3 0,4-2 0,0-1 0,0-5 0,-4 1 0,0-6 0,5 3 0,1-5 0</inkml:trace>
  <inkml:trace contextRef="#ctx0" brushRef="#br0" timeOffset="111">19495 7161 7870,'0'-12'0,"0"1"0,4 0 0,0-1 0,4-3 0,-5 0 0,5 0 0,-4 3 0,0 1 1,-4-1 1,-2 5-1,-1-1 1,0 5-1,-5 0 1,0 1-1,-8 2 1,4 7-1,-4 4 0,0 11-1,1 8 1,1 10-1,6 5 0,-1 2 0,5 6 0,2 1-957,6 3 957,2 0 0,5 0 0,6-6 0,2-5 0,-1-3 0,1-9 0,-1 1 0,1-8 0,-3-4 0,-4-4 0,-2-5 0,-3 1 0,-2-2 0,-5-2 0,0 1 0,0-1 0,-6-3 478,-5-1 1,-2-3-479,-6 4 0,0-4 0,-4 3 0,0-4 0,0 1 0,-5-3 0,-1-1 0</inkml:trace>
  <inkml:trace contextRef="#ctx0" brushRef="#br0" timeOffset="112">19096 7698 7885,'16'-5'0,"3"-3"0,4-1 0,4 1 0,3 0 0,8 4 0,-1-4 0,5 4 0,-4-1 0,4 1 0,-9 3 0,1-3 0,-7 3 0,-1 1 0,-7-4 0,-3 1 0,1-1 0,1 4 0</inkml:trace>
  <inkml:trace contextRef="#ctx0" brushRef="#br0" timeOffset="113">19792 7104 7952,'0'-18'0,"0"2"0,0 4 0,0-3 0,0 0 0,5 3 0,3 5 0,-2 3 0,2-4 0,-4 6 0,3-2 0,1 8 0,3 3 0,2 8 0,2 5 0,3 7 0,5 8 0,0 4 0,0 7 0,-4-1 0,0 1 0,-5 2-148,1-2 0,-4 2 148,-3-6 0,-3 3 0,-5 0 0,0-4-2,0-3 0,-3-3-5,-4 0 1,-2-2 1,-10-3 1,0 2-2,-4-6 6,5 1 0,-3-8 0,2 0 0,-3 2 0,-1 0 0,0 2 0</inkml:trace>
  <inkml:trace contextRef="#ctx0" brushRef="#br0" timeOffset="114">21049 7264 7817,'0'-7'0,"0"2"0,0 5 0,0 7 0,0 4 0,0 6 0,0 5 0,1 4 0,3 4 0,-2 1 0,6 7 0,-1 1 0,5-1 0,-4 0 0,-1-4 0,1 1 0,3-1 0,-1-5 0,-2-2 0,1-3 0,-5-1 0,-1-5 0,-3-3 0,4-3 0,0 0 0,0-1 0,-5-1 0,-3-2 0,1-3 0,-4-5 0,-1 0 0,-3 0 0</inkml:trace>
  <inkml:trace contextRef="#ctx0" brushRef="#br0" timeOffset="115">21334 7321 7856,'5'-12'0,"3"1"0,2-4 0,1-1 0,1 5 0,-1 3 0,1 2 0,-1-2 0,-5 3 0,0 0 0,-12 5 0,-1 0 0,-10 7 0,-5 8 0,-3 3 0,-5 5 0,5-1 0,-2 1 0,-1 4 0,1-1 0,5 1 0,2-4 0,10-4 0,-1 0 0,7-5 0,0 1 0,3 2 0,1-2 0,9 0 0,2-3 0,8-1 0,0 0 0,3 0 0,1-4 0,0 3 0,-1-2 0,4-2 0,-3 2 0,1-4 0,-9 3 0,-1-3 0,-6 4 0,-3-1 0,-5 5 0,-2-1 0,-1 1 0,-9 0 0,-7 4 0,-7-4 0,-5 3 0,2 2 0,-2-2 0,5 0 0,-5-3 0,11-5 0,1 1 0,5 0 0,8-2 0,1 4 0,5-3 0</inkml:trace>
  <inkml:trace contextRef="#ctx0" brushRef="#br0" timeOffset="116">2433 9811 7925,'-7'-8'0,"3"0"0,2 6 0,-2-2 0,3 1 0,-3 0 0,-2 1 0,-1-7 0,-4 6 0,0-1 0,-1 4 0,1 0 0,-1 0 0,-4 0 0,-3 0 0,-3 0 0,-1 0 0,0 1 0,1 3 0,-1-2 0,0 6 0,1-4 0,3 3 0,-1-3 0,5 4 0,0 0 0,3 3 0,2 4 0,2 0 0,3 4 0,5-3 0,0 0 0,0-1 0,5-2 0,3 2 0,3-6 0,5-1 0,-4-6 0,4 2 0,1 1 0,2-1 0,2-1 0,-2-7 0,6-3 0,-2-4 0,4-2 0,-1-2 0,-2-3 0,3-5 0,2-1 0,2-2 0,-3 2 0,-2-3 0,-3-1 0,-4 1 0,-2-4 0,-6 0 0,0-2 0,1-1 0,-6 0 0,-2-1 0,-3 0 0,-1-3 0,0 2 0,0-2 0,-4 3 0,1 0 0,-6 2 0,1 3 0,2 2 0,-2 5 0,4 5 0,-3 3 0,4 6 0,-1 2 0,3 4 0,1 4 0,0 11 0,0 9 0,0 10 0,5 7 0,3 4 0,2 6 0,1 2 0,1 7-218,-1-4 1,1 3 217,-1-11 0,1 2 0,-1-8 0,0-5 0,1-4 0,-5-6 0,1-1 0,-5-1 0,0-7 0,0 0 0,1-3 0,-3-1 0,3 0 0,-3 1 217,-1-1 1,-1-4-218,-3-4 0,3-1 0,-9-2 0,3 0 0</inkml:trace>
  <inkml:trace contextRef="#ctx0" brushRef="#br0" timeOffset="117">3004 9217 8090,'-7'0'0,"2"0"0,5-5 0,0 3 0,0-3 0,5 10 0,-2 2 0,4 4 0,-4 2 0,1 2 0,1 3 0,-1 5 0,0 5 0,-4 2 0,3 3-4,1 1 1,0 0-2,-4 1 0,0-1-1,0 0 0,1 1 0,3-1 0,-3 0-1,3 0 1,-3-3 1,-1-1 0,4-4 0,0 0 0,4-2 1,-5-1 0,2-5 0,-1-3 1,-1-2-1,4-2 1,-4 1 0,1-1 1,-2-5-2,2-2 1,-3 3 1,4-6 1,-5 4 1,0-5 0,0-5 0,-5-1 0,-1-6 0</inkml:trace>
  <inkml:trace contextRef="#ctx0" brushRef="#br0" timeOffset="118">3244 9685 7976,'-7'-8'0,"3"1"0,3 4 0,1-2 0,0 0 0,1 4 0,3-3 0,-3 8 0,3 3 0,-1 5 0,1 3 0,-3 1 0,3 4 0,-2 5 0,2-2 0,-3 6 0,3-2 0,-1-5 0,0-3 0,-1-3 0,2 3 0,-2-5 0,2 1 0,-2-6 0,6-2 0,-5-4 0,3 3 0,-2-2 0,-3-3 0,4 4 0,-1-10 0,0-2 0,-1 0 0,-3 0 0,4-1 0,0-3 0,4-4 0,-4-1 0,3 1 0,-3 4 0,5-5 0,-2 1 0,0 0 0,0 4 0,1-1 0,3 1 0,1 4 0,-1 2 0,1 5 0,-5 2 0,1 1 0,-4 4 0,3 4 0,-3 4 0,4 1 0,-2 4-3,2-1 0,1 1-1,-6-1 1,2 2-2,-1-6 1,-1 4-1,4-4 1,-4 0 0,1-3 0,-2-5-3,2 1 3,-3-6 4,4 9 0,-5-10 0,0 4 0</inkml:trace>
  <inkml:trace contextRef="#ctx0" brushRef="#br0" timeOffset="119">3895 9205 8011,'0'-11'0,"0"-1"0,0 1 0,0 0 0,0-1 0,0 1 0,0-1 0,0 6 0,0-4 0,0 10 0,0 0 0,-6 2 0,-1 10 0,-3-2 0,-2 9 0,0 5 0,-4 6 0,4 6 0,-4 6 0,0 1 0,1 10 0,-6 1-306,2 3 1,3 0 305,1 0 0,3-5 0,5-3 0,-2-2-72,5-1 0,1-5 65,7-3 0,-1-6 0,4-2 1,1-5-1,3 2 1,5-3 0,-1-1 0,-4-4 0,-3 0 1,-1-5 301,5 1 1,-2-2-301,-2-2 1,1 1 74,-6-1 1,2-1-76,-1-2 2,-3 2 1,6-5-1,-3 3 2,-3-3 0,5-5 0,-2 0 0,-1 0 0,4 0 0,-3-5 0,4-3 0,-1-7 0,5-3 0</inkml:trace>
  <inkml:trace contextRef="#ctx0" brushRef="#br0" timeOffset="120">4077 9388 7938,'0'-11'0,"-4"-5"0,1 1 0,-1 0 0,4 3 0,0 5 0,0-1 0,0 6 0,0-3 0,0 5 0,0 6 0,0 5 0,0 7 0,0 9 0,0 3 0,0 8 0,4 2 0,-1 2 0,5 2 0,-4-2 0,3-2 0,-3 2 0,0-6 0,-4-2 0,4-1 0,0-6 0,0-1 0,-4-3 0,3-5 0,1-3 0,0-2 0,-4-2 0,0-4 0,0-2 0,0-5 0,-5 0 0,-1 0 0,-6 0 0</inkml:trace>
  <inkml:trace contextRef="#ctx0" brushRef="#br0" timeOffset="121">3906 9742 7938,'-6'-5'0,"6"4"0,7-3 0,5 3 0,3 1 0,3 0 0,4 0 0,3-4 0,1 0 0,3-1 0,6 1 0,-2-2 0,-3-6 0,2 5 0,-6-1 0,1 0 0,-4-3 0,0 0 0</inkml:trace>
  <inkml:trace contextRef="#ctx0" brushRef="#br0" timeOffset="122">4317 9217 8014,'-6'-16'0,"2"1"0,3 0 0,1 4 0,5 0 0,2 4 0,4 2 0,0 6 0,0 3 0,2 8 0,2 11 0,3 5 0,5 6 0,0 2 0,0 2 0,-2 4-2,-2 7 0,-4-5-8,-7 1 1,1-2-2,-5 3 1,0-1 1,-4-4 0,-2-1 2,-2-6 0,-2-1-1,-5-3 6,-6 3 0,3-8 0,-6 2 2,-4 1 0,1-4 0,-5 4 0</inkml:trace>
  <inkml:trace contextRef="#ctx0" brushRef="#br0" timeOffset="123">2136 10462 8012,'0'-8'0,"0"0"0,0 6 0,0-3 0,0 3 0,0-1 0,5 1 0,5-3 0,5 5 0,5 0 0,-1 0 0,4 0 0,4 0 0,3 0 0,9 0 0,6-4 0,8 1 0,5-6-272,3 1 0,-28 3 0,1 0 272,2-1 0,0 1 0,1-1 0,0 0 0,-1 0 0,0 1 0,-1 1 0,0 0 0,1 0 0,0 0 0,1 1 0,1-1 0,0-2 0,0 0 0,-1 2 0,0 1 0,-1-1 0,0 0 0,1 3 0,0 0 0,-1-1 0,0 0 0,2 1 0,0 1-1,-1 0 1,-1 0-1,-2-2 1,0 0-4,-1 0 0,-1 0 1,27-2-283,2 4 1,-2 0 278,-2 0 0,-9 0-48,-2 0 1,-3 0 49,3 0 1,-5 0 1,1 0 0,-5 0 1,1 0 0,1-1 0,0-3 0,-3 3 0,-5-3 0,1 3 380,-6 1 0,1 0-381,-4 0 200,-6 0 1,4 0 0,-6 0-201,-1 0 1,-1 0 111,-2 0-112,-5 0 2,5 0 0,-11 0 0,0 0 1,-6 0 0,-10 5 0,-2 1 0</inkml:trace>
  <inkml:trace contextRef="#ctx0" brushRef="#br0" timeOffset="124">3129 11033 7963,'0'-7'0,"0"-3"0,0 4 0,0-6 0,-5 2 0,-2 3 0,0-2 0,0 5 0,-1-4 0,-3 4 0,-5-1 0,1 2 0,-5 3 0,1 0 0,-4 5 0,-4 6 0,3 2 0,-2 2 0,1 3 0,3 5 0,0-1 0,3 1 0,6 0 0,6 0 0,4-4 0,-1 0 0,3-1 0,1 1 0,6 1 0,6-5 0,1-1 0,6-6 0,3-3 0,5-5 0,0 0 0,-4 0 0,3-6 0,1-6 0,3 0 0,-3-8 0,3 1 0,-3-3 0,0-3 0,-4-1 0,-2 0 0,-2-4 0,1 5 0,-4-2 0,-5-1 0,-3 1 0,-6-3 0,2 3 0,-3-3 0,-1 3 0,0-3 0,0 3 0,-5-3 0,-2 3 0,-2-3 0,1 3 0,-1 2 0,5 5 0,-3 4 0,3 5 0,0-1 0,4 6 0,0 1 0,0 5 0,0 10 0,0 5 0,0 7 0,0 4 0,0 7 0,0 5 0,4 9 0,0-1 0,5 5-144,-2-6 1,0 4 143,0-7 0,0 1 0,0-1 0,2-7 0,-5-4 0,4-7 0,-5-1 0,2-2 0,-1-6 0,-2 4 0,1-3 0,-1-1 0,-2-4 0,0 1 0,0-1 0,0 0 0</inkml:trace>
  <inkml:trace contextRef="#ctx0" brushRef="#br0" timeOffset="125">3403 11638 7826,'12'0'0,"-5"-4"0,1 0 0,-4-5 0,3 2 0,-4-5 0,1-3 0,1 1 0,-1-5 0,3 0 0,-3-4 0,1 0 0,-1 1 0,-3-5 0,3 0 0,-3-8 0,-1 0 0,0-3 0,0 0 0,0 2 0,0-6 0,0 4 0,0-4 0,0 5 0,0-1 0,0 5 0,0 6 0,0 2 0,0 10 0,-5-1 0,4 5 0,-4 6 0,5 5 0,5 10 0,-2 4 0,4 5 0,1 0 0,3 4 0,2-4 0,2 0 0,-2-4 0,2 4 0,2-6 0,-2-2 0,0-1 0,-4-6 0,5 0 0,-1-4 0,0 0 0,-3-5 0,-1-3 0,-1 2 0,-2-2 0,1 1 0,-6-5 0,5-3 0,-4 0 0,3-2 0,-3 2 0,4 1 0,-4-5 0,3 1 0,-3-1 0,4-1 0,-5 5 0,5 0 0,-4 3 0,5 1 0,-3 4 0,6 2 0,-2 16 0,-3 4 0,-2 6 0,-5 6 0,0 2 0,0 5 0,0 5 0,0-1 0,-1 3 0,-3-2 0,2 1 0,-6-6 0,6 2 0,-2-9 0,3-6 0,1 1 0,0-10 0,5 5 0,1-6 0</inkml:trace>
  <inkml:trace contextRef="#ctx0" brushRef="#br0" timeOffset="126">5413 10119 8005,'-11'0'0,"5"0"0,1 0 0,5 0 0,5 0 0,2 0 0,9 0 0,-2-1 0,5-3 0,0 3 0,3-3 0,1 2 0,0 2 0,0-3 0,0-1 0,3 0 0,1 4 0,4-4 0,-5 0 0,1 1 0,-4 3 0,-2-4 0,-2 0 0,3 0 0,-9 4 0,2 0 0,-8 0 0,-2 0 0,-10 5 0,-1 2 0</inkml:trace>
  <inkml:trace contextRef="#ctx0" brushRef="#br0" timeOffset="127">5471 10370 7970,'11'0'0,"0"0"0,2 0 0,2 0 0,-1-1 0,5-3 0,0 3 0,4-3 0,0-1 0,0 1 0,4-1 0,-1 1 0,1 3 0,-4-3 0,0-1 0,-1 1 0,1 0 0,0 4 0</inkml:trace>
  <inkml:trace contextRef="#ctx0" brushRef="#br0" timeOffset="128">7012 10039 7953,'0'-8'0,"0"1"0,0-1 0,0-3 0,0-1 0,0 1 0,0-1 0,2 1 0,1 0 0,-1-1 0,2 1 0,-2-4 0,2-1 0,-3 1 0,4 4 0,-5-1 0,-1 1 0,-3-1 0,2 5 0,-6-1 0,0 6 0,-3-2 0,-2 3 0,-2 1 0,1 0 0,-5 0 0,-4 5 0,-3 2 0,-5 3 0,4 2 0,1 4 0,3 3 0,1-1 0,3 1 0,3 0 0,4 4 0,2 0 0,3 0 0,2-4 0,5 0 0,1-4 0,3 4 0,2-6 0,5-2 0,6 1 0,1-11 0,5 3 0,-1-3 0,3-2 0,1-3 0,-2-4 0,3-7 0,-3 1 0,-1-5 0,-2 1 0,-2-1 0,2-2 0,-6 2 0,-1-3 0,-6-1 0,-2-3 0,-2-1 0,-3-4 0,3 5 0,-7-6 0,-1 2 0,-4-3 0,0-2 0,-1 2 0,1 3 0,-2-7 0,3 3 0,-2-3 0,1 3 0,2 5 0,2 2 0,3 8 0,-3 4 0,3 2 0,1 7 0,-5 21 0,3 1 0,-1 19 0,1 1 0,2 6 0,0 6 0,0 2-1176,0 5 1176,5-8 0,2 2 0,4-7 0,1-4 0,-1-8 0,0 1 0,1-8 0,-1 1 0,1-9 0,-2 0 0,-3-3 0,2-1 0,-5 1 0,0-1 0,-4 0 0</inkml:trace>
  <inkml:trace contextRef="#ctx0" brushRef="#br0" timeOffset="129">6419 10336 7946,'1'-8'0,"3"1"0,3 4 0,8-1 0,-1 3 0,5 1 0,2-4 0,5 0 0,5-3 0,7 3 0,-1-4 0,5 5 0,1-5 0,6 4 0,2 0-177,2 4 0,-2-3 177,-5-1 0,-2-1-1,-2 1 0,-1 1-2,-3-4 0,-7 3 1,4-4 0,-4 4 0,4-3 1,-6 1-1,-2-2 1,-5-1-1,-3 5 1,2-1 1,-6 1 0,-1 4 0,-7-7 0,-1-3 0</inkml:trace>
  <inkml:trace contextRef="#ctx0" brushRef="#br0" timeOffset="130">6613 10907 7807,'-12'-5'0,"1"-1"0,4-6 0,4 1 0,1 3 0,2 0 0,0 5 0,0-5 0,-1 4 0,-3-3 0,-2 4 0,-5-1 0,-2-1 0,-2 1 0,-2 2 0,-2 6 0,-2 3 0,2 8 0,-3 3 0,-1 5 0,2 0 0,1 0 0,0 1 0,5 3 0,1-3 0,6 2 0,3-3 0,5-4 0,7-2 0,4-6 0,6-1 0,5-2 0,1-3 0,0-5 0,4-1 0,-1-3 0,6-2 0,-1-6 0,-2-6 0,1-5 0,1-1 0,3-6 0,-5 3 0,-2-3 0,-4 1 0,-4-2 0,-3-1 0,-4 6 0,-6-2 0,-2 1 0,-4 3 0,-4-3 0,-2-2 0,-6-1 0,1-2 0,-1 2 0,1-3 0,-1 2 0,5 3 0,-1 2 0,6 7 0,-2 3 0,-1 7 0,1 2 0,0 4 0,4 8 1,0 11 0,0 8-1,0 2 0,0 12 0,0 4 0,4 4 0,0 7 0,3-4 0,-3 0 0,4 2-141,-4-2 1,5-1 140,-2-6 0,0-4 0,0-7 0,-3 1 0,4-6 0,-6-3 0,2-4 0,-2-4 0,2 4 0,-8-10 0,3 1 0</inkml:trace>
  <inkml:trace contextRef="#ctx0" brushRef="#br0" timeOffset="131">6898 11512 7813,'0'-11'0,"0"-1"0,4 5 0,0-1 0,0 1 0,-4-5 0,0-3 0,0 0 0,0-2 0,0 2 0,0-3 0,0-5 0,0 0 0,0 1 0,0-6 0,0-3 0,1-2 0,3-1 0,-3-2 0,3-2 0,1 2 0,-1-6 0,3 6 0,-3 2 0,0 2 0,-4 9 0,0 3 0,0 9 0,1 3 0,3 0 0,-3 6 0,4-2 0,-5 8 0,0 6 0,0 5 0,4 6 0,0-2 0,1-2 0,-1 2 0,2-1 0,6 1 0,-1-2 0,0-6 0,1-1 0,-1-2 0,2-3 0,2-5 0,-2 0 0,2 0 0,-2-6 0,-2-6 0,1 1 0,-1-4 0,0-3 0,1-1 0,-1 1 0,1-1 0,-5 4 0,1-4 0,-4 0 0,3-4 0,0 0 0,0 0 0,3 4 0,-2 0 0,2 5 0,2-2 0,-1 9 0,-3 9 0,-1 9 0,-4 5 0,1 7 0,-3 5 0,-1 3 0,0 5 0,0 3 0,0 7 0,0 0 0,0 1 0,0-5 0,0-3 0,0-4 0,0-6 0,0-3 0,4-7 0,0-3 0,1-4 0,-2 0 0,-1-1 0,3 1 0</inkml:trace>
  <inkml:trace contextRef="#ctx0" brushRef="#br0" timeOffset="132">7995 9342 7912,'0'-11'0,"0"-1"0,1 5 0,3-1 0,-3 6 0,4-3 0,-5 5 0,-1 1 0,-3 3 0,-1 6 0,-3 5 0,-6 10 0,3 2 0,-4 7 0,-1 8 0,0 1 0,-3 11 0,-1-1-211,4 4 0,1-2 211,4 2 0,3-3 0,0 7 0,6-1 0,-2 1 0,3 1 0,1 3 0,0-31 0,0 0-156,0 0 0,0 1 0,0-2 0,0 1 156,0 0 0,0 0 0,2-1 0,1-1 0,5 29 0,3-3 0,4 3 0,-1-6 0,5-2 0,-5-10-30,1-1 1,2-6 27,-2-6 1,4-2-5,-4-5 1,4-1 0,-3-3 1,3-3 389,-4-4-388,0-1 1,-3-1 322,-1-2 1,-5-2-325,-2-2 68,2-3-66,-4 4 2,3-5 0,-5-1 0,0-3 0,0 3 0,-5-14 0,-2 2 0</inkml:trace>
  <inkml:trace contextRef="#ctx0" brushRef="#br0" timeOffset="133">8280 10233 7944,'0'-8'0,"0"1"0,1 4 0,3 0 0,-1-3 0,4 3 0,1-1 0,3 4 0,1-4 0,-1 0 0,4-1 0,1 1 0,3 3 0,-4-3 0,4-1 0,-4 1 0,6 1 0,-9 1 0,3-2 0,-2 3 0,-1-3 0,-1 3 0,0 1 0,1-4 0,-1 1 0,6-6 0,0 2 0</inkml:trace>
  <inkml:trace contextRef="#ctx0" brushRef="#br0" timeOffset="134">9125 9719 7929,'-7'-1'0,"-1"-3"0,6 3 0,-4-4 0,6 5 0,0 0 0,-1 5 0,-3 2 0,2 4 0,-6 0 0,4 4 0,-3 0 0,-1 10 0,-3-3 0,-1 5 0,1 0 0,-1 1 0,1 2 0,3 7 0,1-3 0,0 3 0,0-3 0,2-1 0,5-2 0,0 0 0,0-4 0,4 3 0,-1-3 0,6 0 0,-1-4 0,2-1 0,1 1 0,1 0 0,-4-4 0,-1 0 0,1-5 0,3 1 0,1-2 0,-1-1 0,-3-1 0,-1 0 0,0-3 0,0 0 0,3-5 0,-2 5 0,-3-5 0,5 2 0,-9-5 0,5 0 0,-1 0 0,1 0 0</inkml:trace>
  <inkml:trace contextRef="#ctx0" brushRef="#br0" timeOffset="135">9251 10028 7896,'0'-12'0,"0"1"0,0-1 0,1 2 0,3 2 0,-1 0 0,4 4 0,1-5 0,3 1 0,1-1 0,-1 2 0,0-2 0,1 5 0,-1-3 0,1 3 0,-1 0 0,1 4 0,-1 0 0,0 0 0,1 0 0,-2 5 0,-2 3 0,0 2 0,-4 1 0,4 6 0,-4 2 0,-1 2 0,-3 2 0,-1 5 0,-3 2 0,-1 2 0,-2-1 0,-3 0 0,2-4 0,-2 3 0,-2-3 0,2-1 0,3-7 0,-4 1 0,4-5 0,2 0 0,1-3 0,3-1 0,1 1 0,0-6 0,5-1 0,1-5 0,6 0 0,-1 0 0,0 0 0,1 0 0,-5 0 0,1 0 0,0-4 0,3 0 0,0-3 0,1 3 0,-1-4 0,1 5 0,-1-3 0,1 3 0,-5 1 0,1-1 0,-1-4 0,5 6 0,-1-4 0</inkml:trace>
  <inkml:trace contextRef="#ctx0" brushRef="#br0" timeOffset="136">9708 10370 7804,'7'-6'0,"1"2"0,-5 3 0,2-4 0,-5 3 0,0-3 0,0 5 0,-5 0 0,3 0 0,-3 0 0,5 0 0</inkml:trace>
  <inkml:trace contextRef="#ctx0" brushRef="#br0" timeOffset="137">10119 9982 7812,'0'-12'0,"0"1"0,5 0 0,-2 3 0,4 0 0,-4 1 0,0-5 0,-1 0 0,-2-4 0,0 4 2,0-4 1,0 4-1,0 0 0,0 1-1,0 0 1,-4-1-1,0 1 0,-5 1-1,2 2 1,-4-1-1,0 5 1,-4-3-1,0 3 1,-2 0-1,2 4 0,2 1 0,-2 3 0,1 2 0,-1 6 0,1 1 0,-5 2 0,5 3 0,-1 4 0,1 2 0,-2 3 0,8-1 0,-4 4 0,8-5 0,0 2 0,3 0 0,1-5 0,1 3 0,3-10 0,6-1 0,6-7 0,3 2 0,-4-5 0,5 0 0,-1-4 0,-1-1 0,1-3 0,-1-3 0,1-4 0,2 0 0,-8-1 0,2 1 0,-2-1 0,-2 1 0,-3-2 0,0-2 0,-4 2 0,3-2 0,-4 2 0,0 2 0,3 0 0,-3-1 0,1 5 0,-4-1 0,1 5 0,3 0 0,-3 1 0,5 4 0,-6 1 0,0 9 0,0 7 0,-4 2 0,0 2 0,-4 5 0,5 3 0,-3 2 0,3 1 0,1-4 0,-1 1 0,1-2 0,2 1 0,0 2 0,0-5 0,0-4 0,0-4 0,0-5 0,0 1 0,0-2 0,0-2 0,5-5 0,2 4 0,4-3 0</inkml:trace>
  <inkml:trace contextRef="#ctx0" brushRef="#br0" timeOffset="138">10290 10153 7911,'1'-6'0,"3"2"0,6-1 0,6 1 0,4-3 0,-1 3 0,-3-1 0,0 1 0,0 3 0,-1-3 0,6 2 0,-2 2 0,-3 0 0,0 0 0,-4 0 0,0 0 0,-1 0 0,0 0 0,1 0 0,-1 0 0,-4 0 0,3 0 0,-4 0 0</inkml:trace>
  <inkml:trace contextRef="#ctx0" brushRef="#br0" timeOffset="139">10770 10427 7833,'-12'0'0,"6"0"0,-4 0 0,9 0 0,-4 0 0,5 0 0,0-5 0,0 3 0,0-6 0,1 0 0,3-3 0,-2 0 0,6-1 0,-1-4 0,5-3 0,-5 1 0,1-1 0,-2 0 0,2-4 0,1 0 0,-5 0 0,3 0 0,-3 1 0,0-1 0,-4 0 0,0 0 0,0 0 0,0-2 0,0 2 0,0-2 0,0 6 0,0 2 0,0 2 0,0 2 0,0 2 0,0 4 0,0-3 0,0 9 0,0-4 0,5 10 0,1 1 0,6 6 0,-1-5 0,1 1 0,-1-6 0,1 2 0,-1-2 0,0-2 0,1-4 0,-1 0 0,-3-4 0,-1 5 0,-3-5 0,4 4 0,-4-5 0,3 2 0,-4 0 0,1 0 0,1-1 0,-2-3 0,5 3 0,-4 0 0,1 5 0,-1-5 0,-3 5 0,5-2 0,-2 5 0,-3 2 0,3 1 1,-1 5-1,1 7 0,-2 3 0,6 5 0,-6 5 0,3-4 0,-1 8 0,0-6 0,0 2 0,-4-1 0,1-7 0,3 3 0,-3-8 0,4 7 0,-5-10 0,4 5 0,0-6 0,0-4 0,1 3 0,1-4 0</inkml:trace>
  <inkml:trace contextRef="#ctx0" brushRef="#br0" timeOffset="140">11204 9651 7909,'-5'-7'0,"4"-3"0,-3 3 0,4-4 0,4 0 0,2 1 0,5 2 0,-3 2 0,0 2 0,-6 3 0,7-6 0,-5 4 0,5 1 0,-2-1 0,2 3 0,-1 3 0,2 0 0,-2 4 0,0 2 0,0 7 0,2-2 0,-2 5 0,2 0 0,1 3 0,1 6 0,-1 3 0,4-1 0,1 5 0,3-4 0,-4 7 0,0 3 0,-3 0 0,-2 0 0,-3 1 0,2-7 0,-5 3 0,0-9 0,-4 5 0,0-7 0,0-1 0,0-1 0,0-3 0,0-4 0,0-3 0,-5-2 0,-2-3 0,-4-2 0,5 2 0,-5-9 0,9 4 0,-6-5 0,1-10 0,-5-3 0</inkml:trace>
  <inkml:trace contextRef="#ctx0" brushRef="#br0" timeOffset="141">11535 9582 7939,'0'-11'0,"0"-5"0,0 1 0,1 0 0,3 4 0,2-5 0,6 1 0,2 0 0,-3 3 0,5 2 0,-5 3 0,0-2 0,5 5 0,-4-4 0,0 5 0,-1-1 0,1 4 0,-1 0 0,0 5 0,-4 1 0,-3 6 0,-3 0 0,-1 4 0,-5-2 0,-3 5 0,-3 0 0,-5 3 0,4-3 0,-3 0 0,6-1 0,1 1 0,4 2 0,-3-6 0,4 0 0,-1-4 0,7 1 0,1-1 0,5-3 0,-2 0 0,3-6 0,2 2 0,-1 1 0,1-1 0,-1 0 0,0-4 0,5 0 0,-1 0 0,0-4 0,-4 0 0,1 0 0,-1 4 0,-4-5 0,3-1 0,-4-6 0</inkml:trace>
  <inkml:trace contextRef="#ctx0" brushRef="#br0" timeOffset="142">12175 9434 7831,'0'-12'3,"0"1"1,0-1-3,0 1-1,5 0 1,1 4-1,0 2 0,-1 5 1,-5 6-1,0 6 1,-5 6-1,-2 8 0,-3 6 0,-2 10 0,0 1 0,-4 10 0,2-3-307,-5 3 1,4 4 306,-4 4 0,0 0 0,-4-4 0,2 3 0,2-3 0,8-26 0,1 0 0,-5 22 0,1-3 0,6-8 0,-2-5 0,3 1 0,2-7 0,1 0 0,-1-7 0,1-1 0,-1-2 0,1-5 0,3-1 0,-3-4 0,1-1 0,0-2 613,1-3-613,-3-5 0,0 0 0,4 0 0,-9-5 0,3-1 0</inkml:trace>
  <inkml:trace contextRef="#ctx0" brushRef="#br0" timeOffset="143">12380 9890 7896,'-4'-7'0,"1"-1"0,-5 1 0,4-5 0,0 5 0,4-1 0,0 4 0,0-3 0,0 3 0,0-4 0,0 6 0,0-9 0,2 10 0,1-3 0,4 3 0,8 1 0,0 0 0,0 5 0,-3 3 0,-1 2 0,1 1 0,-1 1 0,1-1 0,-2 6 0,-3 2 0,2 2 0,-5 2 0,0 1 0,-4 3 0,-1-3 0,-3 3 0,-1-2 0,-3 2 0,-6-3 0,3 2 0,-5-1 0,1-3 0,-1 1 0,-3 0 0,-3-4 0,3 0 0,1 0 0,-1 4 0,5-4 0,-1 0 0,2-5 0,2 1 0,5-2 0,2-2 0,-1 1 0,1-1 0,0 1 0,5-2 0,3-3 0,3-1 0,4-6 0,2 0 0,2 0 0,-1 0 0,5 0 0,4 0 0,3 0 0,2-6 0,-1-1 0,-2 0 0,6 0 0,-10 3 0,2-4 0,-4 5 0,0-5 0,-2 4 0,-6-3 0,1 4 0,-2-3 0,-3 2 0,0 3 0,-3-3 0,-3-3 0,5 5 0,-2-6 0,-3 5 0,3-5 0,-1 4 0,0-4 0,-1 1 0,3-5 0,-5 1 0,0 3 0,0 1 0,0 4 0,-2-2 0,-1 5 0,0 0 0,-4 0 0,3 1 0,-4 3 0,4 3 0,-3 4 0,4-3 0,-1-1 0,3 5 0,1 3 0,1 0 0,3-3 0,-1-1 0,4 0 0,2 1 0,6-1 0,-1-1 0,5-2 0,-3 1 0,3-5 0,-2 0 0,2-4 0,3 0-1,-3 0 0,1 0-2,-1 0 1,2-6 0,-6-1 0,4-2 1,-4 1 1,0-3 0,-3-1 0,-5 1 0,1-4 0,-5 1 0,0-1 0,-1 1 0,-2-5 0,-5 3 0,-3-3 0,-6 5 0,-1-1 0,-7-1 0,-1 0 0,1 5 0,-5 3 0,3 6 0,1-2 0,1 3 0,3 1 0,-1 0 0,5 0 0,3 0 0,5 0 0,-1 0 0,2 0 0,2 0 0,8 0 0,6-1 0,5-3 0,5 2 0,0-1 0,1-2 0,2 1 0,0-4 0,0 4 0,-1-5 0,1 2 0,0 1 0,0-2 0,-4 5 0,0 0 0,-1-2 0,1 1 0,-3-1 0,-4 1 0,-1 3 0,1-5 0,-6 6 0,-1 0 0,-5 0 0,0-5 0,0 4 0,0-4 0</inkml:trace>
  <inkml:trace contextRef="#ctx0" brushRef="#br0" timeOffset="144">13111 9936 7884,'-6'-5'0,"1"3"0,5-6 0,0 0 0,1-3 0,3-1 0,2 6 0,7-4 0,2 2 0,-2 2 0,2-2 0,-1 2 0,1-2 0,-1 0 0,5 4 0,-5-1 0,1 1 0,2 3 0,-2-3 0,0 3 0,-3 1 0,-5 1 0,1 3 0,-6 2 0,2 5 0,-8 1 0,-3-1 0,-3 6 0,-2 2 0,-3-1 0,0 1 0,-2 0 0,2 3 0,4 1 0,-1 0 0,2-4 0,6 0 0,1-5 0,3 1 0,1-2 0,3-2 0,2-3 0,5 0 0,2-6 0,2 2 0,3-3 0,5-1 0,-3 0 0,3 0 0,-4-3 0,4-1 0,-2-1 0,-5 1 0,-1 3 0,-4-5 0,-4 1 0,-2-1 0</inkml:trace>
  <inkml:trace contextRef="#ctx0" brushRef="#br0" timeOffset="145">13899 10028 7888,'5'-7'0,"3"3"0,-2 3 0,2 1 0,1-4 0,6 0 0,-1 1 0,5 3 0,0-4 0,4 0 0,1-4 0,3 5 0,-2-6 0,5 1 0,-3 2 0,4-2 0,-7 2 0,-2-2 0,1 3 0,-10 4 0,2-3 0,-7 3 0,-3-4 0,-5 10 0,0-4 0,-5 9 0,-1-3 0</inkml:trace>
  <inkml:trace contextRef="#ctx0" brushRef="#br0" timeOffset="146">15053 9456 7864,'-5'-12'0,"3"-3"0,-8 8 0,9-4 0,-4 4 0,0 2 0,-2 14 0,-4 3 0,0 7 0,-1 0 0,-3 7 0,0 5 0,-4 6 0,3 1 0,-3 5 0,4-1 0,0 2 0,4 2 0,-1-2 0,1-2 0,4 3 0,4-4 0,1-1 0,2-2 0,2-3 0,1 0 0,4-6 0,4-3 0,1-3 0,-1-4 0,0 2 0,1-6 0,-1 0 0,1-3 0,-2-1 0,-3 0 0,2-3 0,-5 0 0,5-6 0,-3 8 0,2-8 0,0 1 0,-6-1 0,8-7 0,-3-2 0</inkml:trace>
  <inkml:trace contextRef="#ctx0" brushRef="#br0" timeOffset="147">15167 9879 7852,'0'-23'0,"0"2"0,0 2 0,6-2 0,6 6 0,-1-4 0,4 4 0,2-4 0,-2 4 0,0-1 0,-3 5 0,-1 3 0,1 1 0,3 0 0,0 0 0,0 2 0,-3 5 0,-1 0 0,0 0 0,1 0 0,-2 5 0,-2 2 0,-2 3 0,-2 2 0,-3-1 0,3 1 0,-4-1 0,-4 1 0,2-1 0,-6 0 0,0 5 0,-3-1 0,1 0 0,2-3 0,-2-5 0,2 1 0,-2-2 0,-1 2 0,3 1 0,1-6 0,4 6 0,-7-7 0,9 8 0,-4-9 0,6 8 0,3-5 0,-2 3 0,6-3 0,1 4 0,6-4 0,-1 1 0,5-2 0,0-1 0,4 1 0,-4 3 0,0-3 0,-1 2 0,1-1 0,-3-1 0,-4 4 0,-1-3 0,0 4 0,-4-1 0,-3 5 0,-3-1 0,-1 1 0,-1 0 0,-3 4 0,-3-2 0,-4 5 0,-6-5 0,-2 1 0,2 1 0,-2 0 0,0 3 0,-4-4 0,1 0 0,3-4 0,0-3 0,8 0 0,-3-1 0,7 0 0,1-2 0,6-7 0,8-1 0,2 1 0,6-13 0,2 2 0</inkml:trace>
  <inkml:trace contextRef="#ctx0" brushRef="#br0" timeOffset="148">15612 10153 7852,'7'6'0,"-1"0"0,-2-6 0,-3 0 0,4 0 0,0 0 0,-3 0 0,3 0 0,-5 0 0,0 5 0,-5-4 0,3 4 0,-3-5 0</inkml:trace>
  <inkml:trace contextRef="#ctx0" brushRef="#br0" timeOffset="149">15864 9559 7828,'-7'-1'0,"3"-3"0,-2 3 0,5-4 0,-4 5 0,5 0 0,5-4 0,2 0 0,4 0 0,0 4 0,5-1 0,4-3 0,-3 3 0,2-3 0,-1 3 0,1 1 0,3 0 0,-3 0 0,-3 0 0,-1 0 0,-3 5 0,-4 3 0,0 3 0,-4 4 0,0 3 0,-4 5 0,-5-1 0,-3-3 0,-2 2 0,-1-3 0,-1 5 0,5-4 0,-1 0 0,0-5 0,-3 1 0,1 1 0,2 0 0,-2-1 0,4-4 0,-1 1 0,2-6 0,5-1 0,2-5 0,1 0 0,4 0 0,4 0 0,1 0 0,-1 0 0,2 0 0,2 0 0,-1 0 0,5 0 0,-4 1 0,4 3 0,-5-1 0,1 4 0,2-3 0,-2 4 0,0-1 0,-3 5 0,-2-1 0,-2 1 0,-2-1 0,-2 1 0,-3 0 0,3 3 0,-4-2 0,-4 2 0,-4 2 0,-7-2 0,1 2 0,-5-2 0,-1-2 0,-7 2 0,3-3 0,-3 0 0,3-4 0,1-1 0,2-3 0,2 4 0,2-6 0,6 2 0,5-3 0,1-1 0,5-10 0,0-3 0</inkml:trace>
  <inkml:trace contextRef="#ctx0" brushRef="#br0" timeOffset="150">16492 9902 7825,'2'-12'0,"6"1"0,-1 5 0,9 2 0,-4-1 0,0 1 0,-1 0 0,1 4 0,0-4 0,4 1 0,-2-1 0,5 4 0,-2-1 0,2-3 0,3 2 0,-3-1 0,-1 1 0,1 2 0,-5-3 0,1-1 0,-2 0 0,-2-1 0,1-1 0</inkml:trace>
  <inkml:trace contextRef="#ctx0" brushRef="#br0" timeOffset="152">17428 9434 7855,'-6'-12'0,"1"1"0,5-1 0,5 5 0,3-1 0,2 6 0,0-5 0,-3 3 0,0 3 0,-3-3 0,2-2 0,5 3 0,1-4 0,-1 4 0,1 0 0,-5 0 0,1-1 0,-4 3 0,3-3 0,-4 3 0,3 1 0,-2 0 0,-3 0 0,4 0 0,-5 0 0,-5 0 0,3 0 0,-6 0 0,6 0 0,-4 0 0,1 0 0,4 0 0,-4 0 0,5 0 0,0-5 0,0 4 0,-5-5 0,4 6 0,-9 0 0,3 0 0,0 0 0,-1 0 0,5 0 0,-3 0 0,2 0 0,3 0 0,-4 0 0,5-1 0,0-3 0,0 3 0,0-4 0,0 5 0,-5 5 0,4-2 0,-3 4 0,3-3 0,1 4 0,0-5 0,0 5 0,0 0 0,0 3 0,1 1 0,3-1 0,-2 4 0,6 0 0,-1 6 0,5-2 0,0 1 0,4-1 0,-2 3 0,5-3 0,-2 6 0,2 2 0,3-1 0,-3-3 0,-2 4 0,-2 0 0,-3 0 0,0 0 0,-4-2 0,-1 6 0,-4-4 0,0 3 0,-3-5 0,-3 2 0,-4 1 0,-4-1 0,-1-1 0,1-3 0,0 0 0,-1 0 0,1-4 0,-1 0 0,1-5 0,0 1 0,-1-4 0,1-3 0,4 2 0,-3-3 0,9-1 0,-4-1 0,5-5 0,0 0 0</inkml:trace>
  <inkml:trace contextRef="#ctx0" brushRef="#br0" timeOffset="153">17794 9399 7833,'-2'-21'0,"-1"2"0,-2 2 0,-3 6 0,3-1 0,5 1 0,0 5 0,0-4 0,0 2 0,4 2 0,-1-2 0,6 2 0,-1-2 0,-2-1 0,2 5 0,0-3 0,3 3 1,4 0 0,0 4 0,1 0 0,-5 0 0,0 0 0,1 0 0,-2 5-1,-2 3 1,1 2-1,-6 1 0,5 5 0,-4-1 0,0 5 0,-4-1 0,-2-1 0,-1 1 0,0-1 0,-5 1 0,5 1 0,-5-5 0,2 4 0,-2-3 0,-2 3 0,2-4 0,3 0 0,1-4 0,3-3 0,1 0 0,0-5 0,0 5 0,0-5 0,5 2 0,3-5 0,6 0 0,1 0 0,1 0 0,0 0 0,-2 0 0,5 0 0,-5 0 0,1 0 0,3 5 0,-1 1 0</inkml:trace>
  <inkml:trace contextRef="#ctx0" brushRef="#br0" timeOffset="154">18433 9331 7871,'0'-12'0,"0"5"0,0-1 0,0 4 0,0-3 0,0 4 0,0-7 0,0 9 0,0-4 0,0 5 0,-5 5 0,3 6 0,-6 8 0,4 4 0,-3 4 0,-1 6 0,-3 5 0,-2 6 0,-2 2 0,2 0 0,-2 3 0,-2-2 0,2-1 0,0-2-119,3-2 0,1 2 119,0-2 0,3-4 0,0-3 0,6-2 0,-2-7 0,3 1 0,1-4 0,-4-2 0,0-2 0,0-2 0,4-6 0,0 6 0,0-5 119,0 4 0,-1-9-119,-3-3 0,3 2 0,-4-3 0,5 5 0,-5-6 0,2 3 0,-4-5 0,4 0 0,-7 0 0,9-5 0,-9-1 0,3-6 0</inkml:trace>
  <inkml:trace contextRef="#ctx0" brushRef="#br0" timeOffset="155">18536 9651 7850,'0'-18'0,"5"1"0,1 1 0,6-3 0,1 1 0,2-1 0,-1 5 0,5-1 0,-1 2 0,1 2 0,2-1 0,-2 1 0,-1 1 0,1 2 0,-1-1 0,1 5 0,-3 2 0,-4 6 0,-1 2 0,1 5 0,-6 6 0,-2 2 0,-3 6 0,-1 2 0,-9 6 0,-2 1 0,-10 4 0,-1 4 0,-3 3-121,-5-3 1,3-2 120,-3 2 0,3-5 0,-3 1 0,8-8 0,-1-3 0,8-3 0,0-1 0,2-1 0,2-3 0,3-4 0,1-8 0,4 4 0,-2-5 0,5 0 0,6 3 120,6-5 1,3 0-121,4-4 0,6 0 0,-2 0 0,4-4 0,0 0 0,-2-3 0,5 3 0,-4-4 0,0 4 0,-2-3 0,-1 3 0,-4-5 0,0 1 0,-3 2 0,3-2 0,-5 2 0,1-2 0,-2-2 0,-2 3 0,0-2 0,1 1 0,-2-2 0,-2 2 0,-2 2 0,-2-2 0,-3 1 0,4-5 0,-5 1 0,0 3 0,0 1 0,-1 4 0,-3-1 0,3 4 0,-3 4 0,-2 3 0,0 8 0,-1 0 0,-2 2 0,5-2 0,-3-1 0,3 5 0,0-4 0,4 4 0,1-5 0,3 1 0,2-2 0,6-2 0,-1 1 0,1-1 0,0-1 0,4-2 0,1-3 0,6-5 0,0 0 0,0 0 0,-4 0 0,0 0 0,-4-1 0,4-3 0,-5-1 0,1-3 0,-2-2 0,-2 2 0,-3-2 0,0-1 0,-6-2 0,2-2 0,-4 1 0,-4-5 0,2 4 0,-6-4 0,-3 1 0,-5-1 0,-4 1 0,1 3 0,-2 2 0,-2-2 0,-1 6 0,-3 2 0,7 4 0,-3-1 0,8 3 0,-1 1 0,4 0 0,0 0 0,6-1 0,2-3 0,8 3 0,6-6 0,5 3 0,2 2 0,-2-6 0,3 4 0,5-3 0,-4 3 0,0-4 0,-2 5 0,2-5 0,3 4 0,-3-3 0,3 3 0,0-4 0,0 4 0,-3-3 0,3 3 0,-3-4 0,-2 6 0,2-2 0,-5-1 0,2 1 0,-4 0 0,0-1 0,-5 4 0,1-3 0,-5 3 0,0 1 0,-6 0 0,-4 0 0,-4 0 0,-1 0 0,1 0 0,0 0 0</inkml:trace>
  <inkml:trace contextRef="#ctx0" brushRef="#br0" timeOffset="156">19404 9525 7832,'5'-11'0,"3"-1"0,2 2 0,1 2 0,1-2 0,-1 3 0,1-2 0,-1 1 0,0-2 0,1 2 0,-1 2 0,1-2 0,-1 2 0,1-2 0,-1 0 0,0 4 0,1 0 0,-1 4 0,1 0 0,-1 0 0,0 0 0,-4 5 0,-3 3 0,-3 2 0,-1 1 0,-1 6 0,-3 2 0,-3-1 0,-4 1 0,3-2 0,1 2 0,0-1 0,0-3 0,-2-2 0,5 2 0,0-2 0,4-2 0,0 1 0,0-1 0,0-3 0,0-1 0,2-3 0,1 4 0,3-4 0,1 3 0,3-4 0,-2 1 0,2-3 0,1-1 0,2 0 0,2 0 0,-2 0 0,2 0 0,2 0 0,-2 0 0,0-5 0,-3 4 0,-1-10 0,1 5 0</inkml:trace>
  <inkml:trace contextRef="#ctx0" brushRef="#br0" timeOffset="157">19712 9114 7980,'0'-6'0,"0"-5"0,0 9 0,0-6 0,2 6 0,1-2 0,-1 3 0,7 2 0,-6 3 0,5 2 0,-4 5 0,5 2 0,-2 2 0,4 4 0,0 8 0,5 1 0,3 2 0,9 5 0,7-1 0,-1 1-231,4 7 0,-2-4 226,-2 4 0,-5-5-2,-2 1 1,-8 3-50,-4 1 0,-6 2 49,-2 2 0,-4 1-1,1 2 0,1 3-149,-1 5 1,-1-1 148,-3-3 1,0 3-1,0-2 1,0-4 0,0 0 1,-3-3-1,-1-2 1,-1-4-1,1-3 1,3-2-2,-3-2 4,-3-5 0,1 3-1,-5-6 0,-1 1 2,1-4 0,-4-4 222,-1 0 0,-4-5-220,1 1 1,3-2 49,0-2 0,0 0-49,1-4 0,3 2 157,5-5 1,0 1-158,0-1 0,-4-3 0,9 4 0,-6-5 0,6 0 0,-3-5 0,5-1 0</inkml:trace>
  <inkml:trace contextRef="#ctx0" brushRef="#br0" timeOffset="158">5493 12506 7980,'-6'0'0,"1"0"0,5 0 0,5 0 0,3 0 0,-2 0 0,2 0 0,3 0 0,4 0 0,4 0 0,-3 0 0,4 0 0,-1 0 0,2 0 0,2 0 0,4-4 0,0 0 0,4 0-1,-1 4 1,3-3-4,-3-1 1,2-4-2,-6 4 0,1 1-1,-4 3 1,-2-4-5,-2 0 6,3 0 1,-9 4 0,2 0 0,-6 0-2,-2 0 3,-4 0 1,2 0 0,-6 0 0,-3 0 1,-2 0 0,-11 5 0,-1 2 0</inkml:trace>
  <inkml:trace contextRef="#ctx0" brushRef="#br0" timeOffset="159">5630 12620 7918,'-11'6'0,"5"-1"0,-3-3 0,5 2 0,0-3 0,4 4 0,1-5 0,3 0 0,8 0 0,3 0 0,8 0 0,-2 0 0,10 0 0,-3-1 0,6-3 0,-4 1 0,5-4 0,-5 3 0,-3-4 0,-6 6 0,6-2 0,-9-1-5,5 1 5,-3 0 0,3-1 0,0-1 0</inkml:trace>
  <inkml:trace contextRef="#ctx0" brushRef="#br0" timeOffset="160">6670 12472 7831,'0'-7'0,"0"2"0,0 5 0,0-5 0,5 4 0,2-3 0,4 3 0,0 1 0,2 0 0,2 0 0,-1 0 0,5 0 0,0 0 0,4 0 0,-2-4 0,-2 0 0,3 0 0,-3 4 0,1-3 0,-1-1 0,2-4 0,-6 4 0,4-1 0,-4 1 0,0 3 0,-3-3 0,-5 3 0,1 1 0,0 0 0,3 0 0</inkml:trace>
  <inkml:trace contextRef="#ctx0" brushRef="#br0" timeOffset="161">7618 11821 7844,'-5'-7'0,"3"1"0,-1 2 0,1 3 0,2-4 0,-5 5 0,4-2 0,-3-1 0,3 1 0,1-3 0,0 15 0,0 3 0,0 10 0,0 0 0,0 0 0,0 1 0,0 2 0,4-1 0,-1 1 0,1 2 0,-4-1 0,2-4 0,1-4 0,-1-5 0,1 1 0,4 3 0,-2-6 0,2 4 0,0-8 0,-3 0 0,-2-5 0,6 0 0,-6 4 0,3-1 0</inkml:trace>
  <inkml:trace contextRef="#ctx0" brushRef="#br0" timeOffset="162">7298 12414 7813,'-6'0'0,"1"-5"0,5 4 0,0-4 0,0 5 0,5 0 0,2 0 0,8 0 0,3 0 0,5 0 0,5 0 0,2 0 0,3 0 0,2 0 0,8-4 0,2 0 0,8-4-128,-4 0 0,4-1 128,-3 1 0,-1-2 0,-3 3 0,0 0 0,-1 0 0,-4 3 0,-3-4 0,-2 6 0,-2-2 0,-4-1 0,1 1 0,-6-4 0,2 5 0,-3-2 0,-1 1 0,-6 3 0,-1-3 0,0 2 0,-1 2 256,1 0-256,-5 0 0,0 0 0,-4 0 0,-2 0 0,-15 6 0,-3 0 0</inkml:trace>
  <inkml:trace contextRef="#ctx0" brushRef="#br0" timeOffset="163">7309 12826 7805,'-6'-12'0,"2"1"0,3 3 0,1 1 0,0-1 0,4-3 0,0-1 0,4 1 0,0-1 0,2 1 0,2-1 0,-1 2 0,0 3 0,2-2 0,2 5 0,-2-4 0,2 5 0,-1-1 0,1 4 0,-2 0 0,2 0 0,-2 5 0,-1 2 0,-2 9 0,-3 3 0,-2 2 0,-5 2 0,0 5 0,0 2 0,-6 3 0,-5 2 0,-2 3 0,-6 0 0,0 0 0,-4-4 0,0 0 0,0 1 0,0-5 0,1 1 0,0-7 0,3-1 0,-1-1 0,4-3 0,1-2 0,4-2 0,1-2 0,2-2 0,3 1 0,5-1 0,0-5 0,1 3 0,3-5 0,4 0 0,7-4 0,3 0 0,5 0 0,1 0 0,2 0 0,-2 0 0,3 0 0,-2-1 0,2-3 0,-3 1 0,3-4 0,-3 4 0,-1-6 0,0 6 0,-4-5 0,0 4 0,-9 0 0,1 4 0,-2-5 0,3 4 0,-6-5 0,-2 2 0,-3 3 0,-1-5 0,0 1 0,0-1 0</inkml:trace>
  <inkml:trace contextRef="#ctx0" brushRef="#br0" timeOffset="164">7709 13157 7802,'-6'-5'0,"-4"2"0,2-4 0,3 3 0,1-4 0,3 6 0,1-9 0,-5 10 0,3-4 0,-6 6 0,4 3 0,-1 3 0,1 4 0,3 0 0,-8 5 0,5-1 0,0 4 0,4-4 0,0 2 0,0-2 0,1-2 0,3 2 0,1-3 0,3 0 0,2-2 0,-2-2 0,2 1 0,1-6 0,4 1 0,1-4 0,-1 0 0,-4 0 0,1 0 0,-1 0 0,6-5 0,-5-1 0,4-6 0,-9 5 0,-3-1 0,-3 0 0,-1-3 0,0-4 0,0 0 0,-1-2 0,-3 2 0,-2-2 0,-6-2 0,0-2 0,-3 2 0,1-2 0,-5 2 0,0 3 0,-4 4 0,1 2 0,3 3 0,3-2 0,4 5 0,5 0 0,-1 4 0,5 0 0,0 0 0,6 0 0,4 0 0,4 0 0,6-4 0,2 1 0,2-2 0,2 1 0,5-1 0,2-3 0,-2-2 0,-1 2 0,-3-2 0,-1-1 0,-1 3 0,-3 0 0,-3 2 0,-4-2 0,-5 3 0,1 5 0,-6-5 0,3 4 0,-5-4 0,0 5 0,5 5 0,2 1 0</inkml:trace>
  <inkml:trace contextRef="#ctx0" brushRef="#br0" timeOffset="165">8006 12769 7802,'0'-12'0,"0"1"0,0-1 0,5 6 0,-2-3 0,4 5 0,-4-5 0,7 3 0,-4-4 0,6 2 0,-1-2 0,1 2 0,-1 2 0,0-1 0,1 4 0,-1-1 0,1 2 0,-1-2 0,-3 3 0,-1-3 0,-3 2 0,4 2 0,-6 6 0,2 1 0,-3 0 0,-1 0 0,0 2 0,0 6 0,0-1 0,0 5 0,-3-4 0,-1 4 0,-4-3 0,4 3 0,0-1 0,4 1 0,0-2 0,0-1 0,6-4 0,0 5 0,5-6 0,1-4 0,-1-4 0,4-1 0,1-2 0,3 0 0,-4 0 0,1 0 0,0 0 0,-4 0 0,4 0 0,-8-4 0,0 0 0,-5 0 0,2 4 0,-5 0 0,-5-5 0,-2-1 0</inkml:trace>
  <inkml:trace contextRef="#ctx0" brushRef="#br0" timeOffset="166">8897 12243 7779,'0'-6'0,"0"1"0,0 5 0,-5 5 0,-7 1 0,-5 6 0</inkml:trace>
  <inkml:trace contextRef="#ctx0" brushRef="#br0" timeOffset="167">9491 11718 7979,'6'-5'-2,"-1"3"1,0-3 1,-3 4 0,1-3-1,-1 3 1,-2-4 0,-2 5 0,-1 0 0,1 1 0,-2 3 0,2-1 0,-2 4 0,2 1 0,-6 3 0,4 2 0,-3 2 0,-1 3 0,-4 5 0,1 2-2,0 6 0,2 0-2,-3 11 1,3 0-1,-6 4 1,3 1 0,0 2 0,1-4-123,-1 4 1,6-8 122,2 4 0,3-3-1,1 0 1,1 1-1,3-5 0,-2-3-1,6-5 1,0-3-1,3 3 1,1-4 0,-1 0 0,0-2 0,1-1 1,-1-1 0,1-3 0,0 1 1,4-5 0,-4 1 243,3-5-242,-2 0 0,-1 1-1,-1-1 1,0-3-1,1-1 1,-5-3 0,1 4 1,-4-6-1,3 2 1,-4-1-1,1 1 0,-3-3 1,-1 4-1,0-5 1,-5 0 0,-1 0 0,-6 0 0,6 0 0,-4 0 0,3 0 0</inkml:trace>
  <inkml:trace contextRef="#ctx0" brushRef="#br0" timeOffset="168">9788 12414 7804,'0'7'0,"0"-2"0,5-10 0,1 4 0,6-3 0,-1-1 0,0 1 0,1 0 0,-1 4 0,1 0 0,-1 0 0,0 0 0,2-4 0,2 0 0,-2 1 0,2 3 0,-2 0 0,-2 0 0,2 0 0,2 0 0,-2-4 0,2 0 0,-2-1 0,-2 1 0,5 3 0,-1-3 0,-4-1 0,-3 1 0,-1-5 0,5 8 0,-6-9 0,-1 9 0,-10-4 0,-1 5 0</inkml:trace>
  <inkml:trace contextRef="#ctx0" brushRef="#br0" timeOffset="169">10541 12163 7877,'0'-11'0,"4"3"0,0 1 0,0-1 0,1 0 0,1 1 0,1-2 0,3 3 0,-3-2 0,-2 5 0,6-7 0,-4 3 0,3 0 0,2 0 0,-1 4 0,1-1 0,0-1 0,4 1 0,-4 1 0,4 3 0,-4 0 0,0 0 0,-1 5 0,0 2 0,0 3 0,-4 2 0,0 4 0,-4 3 0,-1 3 0,1 1 0,-6 5 0,-5 2 0,-2 1 0,-2 3 0,-4-2 0,-3 6 0,1-7 0,-1 0 0,4-6 0,-4 2 0,4-3 0,-4-1 0,5-2 0,-2-2 0,9 3 0,-3-9 0,2 2 0,2-2 0,-2-2 0,6 0 0,-4-3 0,6 0 0,0-6 0,2 3 0,2-5 0,2 0 0,5 0 0,5 0 0,-1 0 0,5 0 0,-1 0 0,3 0 0,1 0 0,-1-3 0,1-1 0,0-1 0,0 1 0,-2 3 0,-2-3 0,2 1 0,-6-1 0,0 3 0,-3-3 0,-1 3 0,1 1 0,-6 0-2,-1 0 1,-5 0 1,-10 0 0,-3 0-1</inkml:trace>
  <inkml:trace contextRef="#ctx0" brushRef="#br0" timeOffset="170">11261 11992 7840,'6'-5'0,"4"-2"0,-8-4 0,3 3 0,-5 1 0,0 4 0,0-7 0,0 9 0,0-4 0,0 5 0,0 5 0,-5 2 0,-3 9 0,1 1 0,-5 6 0,2 1 0,-9 3 0,5 2 0,-1 6 0,-2 3 0,2 0 0,0 5 0,3-1 0,2 1 0,3-1 0,2 1 0,5-5 0,0 0 0,0-4 0,0-3 0,0-1 0,1-4 0,3 0 0,2-2 0,5-1 0,1-5 0,-1-3 0,1 2 0,-1-2 0,0 0 0,1-3 0,-1-1 0,1 0 0,-6-4 0,4 2 0,-2-6 0,2 2 0,1-1 0,-3-2 0,0 1 0,-5-1-2,5-2 0,-4 0-3,3 0 2,-4 0 2,2 0 1,-5 0 0,0-5 0,0-2 0</inkml:trace>
  <inkml:trace contextRef="#ctx0" brushRef="#br0" timeOffset="171">11421 12220 7832,'0'-6'0,"0"-4"0,0 2 0,1-2 0,3-1 0,-2-1 0,6 1 0,0 3 0,3 1 0,-3-1 0,-1-3 0,1 3 0,3 0 0,2 5 0,2-5 0,-2 5 0,2 0 0,-1 1 0,1 2 0,-2 0 0,2 0 0,1 2 0,-5 1 0,3 4 0,-6 4 0,-3 1 0,-2-1 0,-1 5 0,-2 3 0,-2 4 0,-1 4 0,-4 2 0,-4 5 0,-2-3 0,-2-1 0,-2 0 0,-2 0 0,2 2 0,1-6 0,8-3 0,-4-4 0,3-1 0,-2 1 0,4-2 0,2-6 0,5 0 0,0 1 0,0-1 0,2-4 0,1-4 0,4 2 0,4-1 0,1 0 0,-1-4 0,0-1 0,1-3 0,1 3 0,2-3 0,-2-1 0,2 1 0,-3-1 0,0 1 0,-2 2 0,-2-6 0,2 5 0,-4-7 0,4 8 0,-2-6 0,-3 6 0,0-9 0,1 5 0</inkml:trace>
  <inkml:trace contextRef="#ctx0" brushRef="#br0" timeOffset="172">11923 12552 7797,'7'0'0,"-2"0"0,-4 0 0,3 0 0,-3 0 0,4 0 0,-4 0 0,3 0 0,-2 0 0,3 5 0,-5-4 0,0 4 0,0-5 0,-5 0 0,3-5 0,-3-1 0</inkml:trace>
  <inkml:trace contextRef="#ctx0" brushRef="#br0" timeOffset="173">12300 12220 7779,'5'-17'0,"3"1"0,2-1 0,-2 4 0,-1-2 0,1 2 0,3 2 0,1-6 0,-6 1 0,-2-3 0,-3 2 0,-1 6 0,0-1 0,0 1 0,-1 3 0,-3 1 0,-2 0 0,-6 0 0,1-2 0,0 5 0,-1 0 0,1 4 0,-5 0 0,1 0 0,0 0 0,4 0 0,-5 5 0,1 3 0,0 2 0,3 1 0,2 2 0,3 2 0,-2 2 0,5 2 0,-4 1 0,5-5 0,0 4 0,7-3 0,2-1 0,6-4 0,-1-1 0,0-2 0,5-3 0,-1-5 0,4 0 0,-4 0 0,4-1 0,-4-3 0,6 3 0,-9-9 0,4 2 0,0-2 0,-1-2 0,1 1 0,-5 0 0,-1-1 0,-2 1 0,1-1 0,-5 1 0,3 3 0,-3 1 0,0 3 0,-4-4 0,0 6 0,0-3 0,0 6 0,0 3 0,0 3 0,0 9 0,0 3 0,0 7 0,-4 3 0,0 6 0,-3 3 0,3 0 0,-4 4 0,4-4 0,-3 4 0,3-4 0,0-4 0,4-4 0,0-4 0,0 0 0,0-7 0,0-3 0,1-4 0,3 0 0,-3-5 0,3 1 0,3-5 0,-6 2 0,4-5 0,-5-11 0,0-1 0</inkml:trace>
  <inkml:trace contextRef="#ctx0" brushRef="#br0" timeOffset="174">12803 12392 7902,'-7'-7'0,"2"2"0,5 0 0,0 4 0,0-4 0,5 5 0,-2 1 0,5 3 0,-1-3 0,5 3 0,-1 1 0,0-1 0,5 3 0,-1-3 0,5 1 0,-1-1 0,3-3 0,1 3 0,-4-3 0,0-1 0,-4 0 0,4 0 0,-5 0 0,1 0 0,-2 0 0,-2 0 0,-3 0 0,0 0 0,-6 0 0,4 0 0,-2 0 0,-3 6 0,5 0 0</inkml:trace>
  <inkml:trace contextRef="#ctx0" brushRef="#br0" timeOffset="175">13168 13054 7785,'-6'6'0,"1"-1"0,5-5 0,0-1 0,0-3 0,0 3 0,0-9 0,0 2 0,0-2 0,0-1 0,1-2 0,3-2 0,-2-2 0,6-2 0,-2-4 0,2 1 0,1-2 0,-5-7 0,3 1 0,-3-5 0,4 1 0,-4 0 0,1-4 0,-2 0 0,-1-2 0,2 2 0,-3 3 0,-1-3 0,1-2 0,3 2 0,-3 0 0,3 4 0,1 1 0,-1 3 1,3 2 1,-3 5 1,4 1-1,-4 3 0,3 3 1,-3 4 0,0 1-1,-4 4-2,5 2 0,-4 10 0,3 3 0,-3 2 0,-1 2 0,0-1 0,2 4 0,1 1 0,0 0 0,5-1 0,-5-1 0,5 5 0,0-5 0,3 1 0,0-2 0,1-1 0,-2-5 0,-2 1 0,2-4 0,-3 3 0,4-4 0,0 1 0,0-3 0,1-1 0,-1 0 0,1-4 0,-1 0 0,0-5 0,1 2 0,-1-3 0,1-2 0,-1-1 0,1-2 0,-1 3 0,0-4 0,0 0 0,-4 1 0,2-1 0,-5 5 0,3 3 0,-3 1 0,0 4 0,-4-2 0,1 6 0,3 3 0,-3 6 0,3 6 0,-2 4 0,-2-1 0,0 6 0,0 2 0,0 5 0,0-2 0,0-1 0,0 2 0,0-6 0,0 2 0,0-7 0,0-1 0,0-5 0,0 1 0,0-2 0,0-2 0,0-3 0,0 0 0,3-5 0,1 5 0,0-5 0,-4 2 0</inkml:trace>
  <inkml:trace contextRef="#ctx0" brushRef="#br0" timeOffset="176">13728 11901 7896,'0'-12'0,"0"1"0,0-1 0,0 1 0,5-1 0,-4 5 0,3-1 0,-3 6 0,1-3 0,1 5 0,-1 0 0,4 3 0,-2 1 0,-2 9 0,6-2 0,0 7 0,3-3 0,4 7 0,0 1 0,4 1 0,-3 6 0,3-3 0,-4 3 0,4-3 0,-4 4 0,6-1 0,-2 4 0,-3 0 0,-1 1 0,-2 3 0,-2 0 0,-4 0 0,-3-4 0,1-1 0,-2-2 0,0 0-1,-7-4 1,2 1-5,-6-1 1,0-7-1,-3 3 0,0-4 1,-1 0 0,-3 1 0,0-5 1,-1 1 0,5-5 1,0 0 0,-1 1 1,1-5 1,-1 1 0,1-5 0,0 2 0</inkml:trace>
  <inkml:trace contextRef="#ctx0" brushRef="#br0" timeOffset="177">14607 12289 7817,'-6'0'0,"1"0"0,5 0 0,5 0 0,-3 0 0,6 0 0,0 0 0,3 0 0,4 0 0,1 0 0,4-1 0,-1-3 0,2 1 0,2-4 0,0 0 0,0 0 0,0-3 0,0 2 0,0 2 0,-1-2 0,0 5 0,-3 0 0,-3 0 0,-4-1 0,-1 3 0,1-4 0,-6 5 0,4 0 0,-3 0 0</inkml:trace>
  <inkml:trace contextRef="#ctx0" brushRef="#br0" timeOffset="178">15430 12049 7836,'-7'-8'0,"3"1"0,3 3 0,1-4 0,0 5 0,0-5 0,5 2 0,3-2 0,1-2 0,-2 2 0,7 2 0,-2-2 0,5 4 0,-1-3 0,4 3 0,-1-4 0,1 6 0,-1-2 0,2 3 0,-6 1 0,4 0 0,-4 0 0,0 5 0,-3 2 0,-1 7 0,1 2 0,-6 4 0,-2-1 0,-3 4 0,-1 4 0,-5 2 0,-3 5 0,-7 0 0,-4 0 0,-2 6 0,-6-5 0,0 3 0,1-7 0,3-4 0,0-3 0,0-2 0,7-2 0,4-1 0,2-9 0,6 1 0,-5-2 0,8-1 0,-3-1 0,8-4 0,4 2 0,7-5 0,1 0 0,3 0 0,3-1 0,-3-3 0,6 1 0,2-4 0,0 4 0,-4-1 0,-2 3 0,-2 1 0,3-1 0,-3-3 0,-3 3 0,0-3 0,-4 3 0,0 1 0,-5 0 0,1 0 0,-2 1 0,2 3 0,-3-3 0,-5 4 0,0 0 0,0 1 0</inkml:trace>
  <inkml:trace contextRef="#ctx0" brushRef="#br0" timeOffset="179">16229 11809 7877,'5'-11'0,"-4"-1"0,8 5 0,-5-1 0,1 4 0,-1-3 0,-3 4 0,4-7 0,-5 9 0,0-4 0,0 5 0,0 5 0,-5 1 0,-2 5 0,-4 5 0,0-1 0,-4 5 0,0-1 0,-1 8 0,5 3 0,0 3 0,-1 2 0,1-1 0,-1 0 0,5 2 0,-1 2 0,5-3 0,0 3 0,1 2 0,2-2 0,0 0 0,0-4 0,5 0 0,3 1 0,1-2 0,-1-3 0,6 2 0,-3-6 0,3 1 0,-3-4-1,1-5 1,-1 2-4,1-5 0,-1 0 0,0-3 0,1-1-4,-1 1 5,1-1 0,-5-1-3,1-2 3,-6 2 0,9-4 1,-10 1 2,4-2 0,-5-5 0,0 0 0</inkml:trace>
  <inkml:trace contextRef="#ctx0" brushRef="#br0" timeOffset="180">16572 12072 7803,'0'-18'0,"5"2"0,2 4 0,2 1 0,-1-1 0,2 1 0,-2-1 0,2 1 0,1 0 0,1 3 0,-1 0 0,-3 2 0,-1-2 0,0 2 0,0 2 0,3 3 0,-7-4 0,5 5 0,-5 0 0,5 0 0,-4 4 0,3 0 0,-4 4 0,1 0 0,1 2 0,-1 2 0,-1-1 0,-3 0 0,0 1 0,0-1 0,0 1 0,0-1 0,-1-3 0,-3-1 0,-1 1 0,-2 3 0,-4-3 0,4 0 0,1-2 0,-2 2 0,4 1 0,-4-6 0,2 6 0,-1-1 0,-2-2 0,5 2 0,-5-1 0,8 5 0,-4-1 0,5 1 0,5-2 0,2-3 0,3-2 0,2-5 0,1 2 0,2 2 0,4-3 0,7 3 0,-1-3 0,1-1 0,-3 1 0,-4 3 0,1-1 0,-4 4 0,1-3 0,-5 4 0,2-1 0,-9 5 0,2-1 0,-1 2 0,-6 2 0,-7-2 0,-4 2 0,-2 1 0,-6 0 0,-1 3 0,-7-4 0,2 4 0,-6-4 0,6 4 0,-2-4 0,-1 1 0,2-5 0,3 0 0,4 1 0,5-5 0,-1 1 0,7-5 0,3 2 0,5-5 0,1-2 0,3-1 0,2 1 0,11-8 0,1 4 0</inkml:trace>
  <inkml:trace contextRef="#ctx0" brushRef="#br0" timeOffset="181">17108 12437 7783,'7'0'0,"-1"0"0,-2 0 0,-3 0 0,4 0 0,-5 0 0,-5 0 0,-1 0 0</inkml:trace>
  <inkml:trace contextRef="#ctx0" brushRef="#br0" timeOffset="182">17348 11935 7799,'0'-12'0,"0"5"0,0-1 0,0 1 0,2-4 0,1 4 0,-1-3 0,4 3 0,-2-4 0,-2 3 0,6 1 0,-4 4 0,3-1 0,1 2 0,3-2 0,1 3 0,-1-3 0,4 3 0,1 1 0,0 0 0,-1 0 0,-2 0 0,2 0 0,2 0 0,-2 0 0,0 1 0,-3 3 0,-5 2 0,1 5 0,-6 1 0,2-1 0,-2 1 0,-2-1 0,0 1 0,0-1 0,-2 0 0,-2 1 0,2-2 0,-6-2 0,2 2 0,-2-3 0,-2 0 0,3 0 0,0 0 0,0 0 0,-1 3 0,-3-7 0,-1 5 0,6-6 0,-4 8 0,8-8 0,-3 4 0,5-2 0,0-3 0,5 8 0,3-5 0,3 1 0,5-1 0,-2-2 0,5 6 0,0-5 0,4 5 0,-1-4 0,1 4 0,0-2 0,0 1 0,-2 4 0,-1-4 0,-3 3 0,-1 2 0,-5-1 0,0 1 0,0-5 0,-8 1 0,1-1 0,-4 5 0,-1 3 0,-3 0 0,-2 1 0,-6-5 0,-4 4 0,-3 0 0,-7 4 0,0-3 0,-6 0 0,2-1 0,-3-2 0,-2 2 0,2-3 0,3-5 0,3 2 0,8-5 0,3 4 0,4-4 0,6-1 0,1-3 0,5 0 0</inkml:trace>
  <inkml:trace contextRef="#ctx0" brushRef="#br0" timeOffset="183">17931 12175 7795,'5'-7'0,"1"2"0,6 5 0,-1-1 0,0-3 0,2 3 0,2-3 0,-1-1 0,5 1 0,0 0 0,4 4 0,4-1 0,0-3 0,3 3 0,-3-3 0,3 2 0,-3-2 0,3 3 0,-3-3 0,-4 3 0,-4 1 0,-4 0 0,4 0 0,-5 0 0,2 0 0,-4 0 0,-6 0 0,-1 0 0,0-6 0,2 0 0</inkml:trace>
  <inkml:trace contextRef="#ctx0" brushRef="#br0" timeOffset="184">18445 12700 7787,'0'6'0,"0"-1"0,0-5 0,0-5 0,0-1 0,0-5 0,0-2 0,0-2 0,4-2 0,-1-2 0,2-6 0,-1 2 0,-1-8 0,4 1 0,1-4 0,3-4 0,1 1 0,-1-5 0,1 4 0,-1-4 0,0 4 0,1-4 0,-1 8 0,1-4 0,-2 9 0,-2-6 0,0 7 0,-4-2 0,0 8 0,-4 0 0,4 2 0,0 1 0,-1 3 0,-3 5 0,0-1 0,0 1 0,0 4 0,0 2 0,2 7 0,2 1 0,-3 4 0,3 4 0,-2 2 0,2 2 0,-2-2 0,6 2 0,-4 1 0,4 0 0,-2-1 0,1-4 0,4 1 0,-4-1 0,3-3 0,2-1 0,-1-4 0,1 2 0,-1-5 0,0 0 0,1 0 0,-1 0 0,1 0 0,3-1 0,0-3 0,0 1 0,-3-4 0,3-1 0,0-3 0,2-2 0,-2-2 0,-1 1 0,5-5 0,-5 4 0,1-4 0,2 5 0,-2-2 0,0 5 0,-3 3 0,-5-1 0,1 6 0,-6-1 0,3 10 0,-5 6 0,0 2 0,0 8 0,-5 0 0,-2 8 0,0 1 0,0 3 0,0 0 0,0 1 0,-2 1 0,5-1 0,0 0 0,4-8 0,0-4 0,0-4 0,4-5 0,0 1 0,5-2 0,-3-2 0,1-5 0,-2 0 0,-5-1 0,0 1 0</inkml:trace>
  <inkml:trace contextRef="#ctx0" brushRef="#br0" timeOffset="185">19244 11558 7818,'7'-18'0,"1"2"0,-4 4 0,4 1 0,-4-1 0,4 1 0,-1 0 0,-1 4 0,4 2 0,-5 6 0,3 3 0,2 3 0,-2 4 0,6 2 0,1 2 0,1 4 0,0 8 0,-2-1 0,5 8 0,-4-1 0,4 9 0,-5-4 0,1 4 0,-2 0 0,-2 4 0,-3-2 0,-1-2 0,-4 1 0,1-5 0,-3 0 0,-1-3 0,0-2 0,0-3 0,0 2 0,0-5 0,0-1 0,0-3 0,0-4 0,0 0 0,-1-4 0,-3 4 0,1-5 0,-4 2 0,-1-4 0,-3 0 0,3-1 0,1 0 0,-1-3 0,-3 0 0,4-6 0,-3 3 0,9-5 0,-4 0 0</inkml:trace>
  <inkml:trace contextRef="#ctx0" brushRef="#br0" timeOffset="186">19644 11295 7939,'5'-11'0,"-4"-1"0,3 1 0,2 5 0,1-5 0,3 11 0,-3 0 0,2 6 0,-5 5 0,5 5 0,-1 4 0,7 5 0,4 2 0,3 4 0,0 0 0,1 7 0,0 4 0,0-2 0,0 2 0,-4-1 0,0 1 0,-9 1 0,1-5 0,-3 5-1,0-1 1,0-3-5,-4-1 0,0 2-2,-4-2 1,0 4 0,0-4 0,0 0 0,0-4 0,0 4 0,0 0 1,-4-4 0,0-3 0,-3-2-2,3 1 2,-5-2 0,3-5 2,-1 0 0,-1-4-2,4 0 1,-4-5 0,4 1 0,-3-2 1,3-2 0,-1 0 0,1-4 0,2 2 1,-6-5 0,4 0 2,-4-4 0,1 0 0,-5 0 0</inkml:trace>
  <inkml:trace contextRef="#ctx0" brushRef="#br0" timeOffset="187">5493 14744 7767,'0'-6'0,"0"-4"0,2 9 0,2-3 0,-3-3 0,9 6 0,-9-4 0,6 5 0,-4 0 0,4 0 0,4 0 0,1 0 0,-1 0 0,4 0 0,0 0 0,7 0 0,1 0 0,1-1 0,6-3 0,1 3 0,3-3 0,-1-1 0,-2 1 0,2-1 0,-3 1 0,-2 3 0,-1-3 0,-5 3 0,-3 1 0,2-1 0,-6-3 0,0 2 0,-3-1 0,-6 1 0,4 2 0,-9 0 0,4 0 0,-15 0 0,-2 0 0</inkml:trace>
  <inkml:trace contextRef="#ctx0" brushRef="#br0" timeOffset="188">5562 14950 7808,'11'0'0,"1"0"0,-1 0 0,6-4 0,2 0 0,2-1 0,2 1 0,0 3 0,0-3 0,5-1 0,2 1 0,3-3 0,1 3 0,1-4 0,-1 5 0,4-6 0,0 1 0,-4 3 0,-3 1 0,-10 3 0,2 1 0,-2 0 0,-4 0 0,-5 0 0,-2 0 0,-4 0 0</inkml:trace>
  <inkml:trace contextRef="#ctx0" brushRef="#br0" timeOffset="189">7241 14048 7788,'-7'-2'0,"4"-1"1,1 1 4,-3-3-2,4 5-2,-4 0-1,5 0 0,5 5 0,-2 3 0,4 7 0,1 3 0,3 5 0,-1 0 0,-2-1 0,1 3 0,-5 1 0,3-2 0,-3 3 0,0-3 0,-4-1 0,0 0 0,0 0 0,0-4 0,0 0 0,-1-5 0,-3 1 0,3-2 0,-3-2 0,-3 0 0,1 1 0,-5-1 0</inkml:trace>
  <inkml:trace contextRef="#ctx0" brushRef="#br0" timeOffset="190">6830 14721 7784,'11'-11'0,"1"0"0,3 3 0,0 0 0,5 5 0,-1-5 0,3 5 0,1 0 0,5 0 0,2-1 0,4 3 0,4-3 0,2 3 0,2 1 0,6 0 0,-2 0 0,7-4-121,0 0 1,-2 1 120,-2 3 0,-2-4 0,-1 0 0,-2-4 0,-2 5 0,-2-3 0,-6 3 0,-1 1 0,-3-1 0,-3 0 0,-8-1 0,3 3 0,-10-4 0,4 5 0,-9 0 60,-7 0 0,-6 5 0,-6 1 1</inkml:trace>
  <inkml:trace contextRef="#ctx0" brushRef="#br0" timeOffset="191">7184 15121 7739,'-18'0'0,"3"0"0,-2-1 0,2-3 0,0 3 0,3-4 0,1 5 0,0 0 0,-1-4 0,1 0 0,-1 0 0,1 4 0,-1 0 0,1 0 0,0 5 0,-1 3 0,5 2 0,-1 2 0,0 0 0,-3 4 0,-1 1 0,1 6 0,3 0 0,1 0 0,4 4 0,-1-1 0,3 1 0,1-4 0,0-1 0,0 1 0,5-1 0,3-3 0,3-3 0,5-4 0,-3-1 0,7 1 0,-1-6 0,3-1 0,1-5 0,0 0 0,0 0 0,2-1 0,-2-3 0,3-2 0,-10-7 0,3-2 0,-2 1 0,-6-5 0,-3 5 0,-1-1 0,-4-3 0,1-1 0,-4 1 0,-4-1 0,-8 0 0,-2-5 0,-5-3 0,0 3 0,-9-4 0,4 7 0,-2 2 0,3-2 0,4 6 0,-2 4 0,6 3 0,0 4 0,4-3 0,4 4 0,2-2 0,5 5 0,0 0 0,5 0 0,7 1 0,7 3 0,2-3 0,2 3 0,1-3 0,3-1 0,-2 0 0,6 0 0,-1-3 0,4-1 0,1 0 0,-2 0 0,-3 0 0,-2-3 0,-5 3 0,0 0 0,-6 0 0,-1 1 0,-4-3 0,0 3 0,-6 1 0,1-3 0,-4 5 0,-1 0 0,3-5 0,-5 4 0,-5-4 0,-2 5 0</inkml:trace>
  <inkml:trace contextRef="#ctx0" brushRef="#br0" timeOffset="192">7561 14973 7750,'6'-12'0,"0"2"0,-2 3 0,-1-4 0,4 4 0,5-3 0,3-2 0,0 1 0,-2 3 0,2 1 0,-2 4 0,7-6 0,-5 5 0,4 1 0,-3 3 0,3 0 0,-4 0 0,0 0 0,-4 0 0,-3 5 0,0 2 0,-6 3 0,2 2 0,-3 3 0,-1 0 0,-9 6 0,-2-2 0,-4 1 0,0-1 0,2 1 0,-2-5 0,-2 5 0,2-5 0,3 4 0,5-4 0,4-4 0,0-3 0,3-4 0,3 3 0,5-4 0,7 1 0,-1-3 0,5-1 0,0 0 0,4 0 0,-1 0 0,-3 0 0,2 0 0,-2 0 0,-1-4 0,1 0 0,-4-1 0,4 2 0,-5 1 0,1-2 0,-2 3 0,-1 1 0,-1-5 0,0-1 0</inkml:trace>
  <inkml:trace contextRef="#ctx0" brushRef="#br0" timeOffset="193">8748 13968 7759,'0'-7'4,"0"-3"1,0 8-5,0-6 1,2 6-1,1-2 0,-1-3 0,7 5 0,-6-6 0,6 6 0,-6-3 0,4 5 0,-4 0 0,2 0 0,-5 0 0,-4 5 0,0 2 0,-3 0 0,3 0 0,-5 1 0,3 3 0,-6 1 0,5-1 0,-1 1 0,2 3 0,-2 0 0,-2 5 0,2-1 0,-2 8 0,-1 3 0,-4 5 0,-1 3 0,1-3 0,4 10 0,-1-3 0,1 2 0,-1 2 0,2-6 0,3-2 0,2-2 0,5-2 0,0 0 0,0 1 0,3-6 0,1-2 0,5 2 0,-3-4 0,6 6 0,-4-6 0,-1 2 0,1-3 0,3-1 0,1-1 0,-1 1 0,-3-1 0,-1-3 0,1-1 0,3-3 0,1-2 0,-1 2 0,1-3 0,-1 0 0,4-1 0,0 1 0,2-1 0,-2 1 0,-2-5 0,2 1 0,-2-1 0,-2 1 0,1 0 0,-5-5 0,1 5 0,-4-4 0,3 3 0,-4-3 0,1 4 0,-2-6 0,2 2-1,-3 3 1,6-5 0,-4 6 0,-1-6 0,8 3-2,-4-5-1,6 5 3,-6-3 0,4 3 0,-9-5 0,9 0 0,-3 0 0</inkml:trace>
  <inkml:trace contextRef="#ctx0" brushRef="#br0" timeOffset="194">9274 14413 7732,'0'-11'0,"1"-1"0,3 1 0,-2-1 0,6 1 0,1 0 0,1-5 0,1 1 0,1 0 0,3 4 0,0-1 0,1 1 0,-5-1 0,4 2 0,0 2 0,4-2 0,-3 3 0,0 0 0,-1 0 0,-1 4 0,5-1 0,-1-1 0,1 2 0,-1 0 0,-3 7 0,-2 3 0,2 9 0,-7 1 0,-4 6 0,-3 1 0,-1 3 0,-1 2 0,-3 5 0,-3 1 0,-4-1 0,-6 0 0,-2 0 0,-2 1 0,-2-1 0,4-1 0,0-3 0,5 3 0,-8-8 0,11 2 0,0-4 0,-1-5 0,6 4 0,-1-10 0,4 4 0,0-4 0,-1 0 0,3-1 0,-4 1 0,6-5 0,3 1 0,-1-6 0,4 2 0,1-3 0,3-1 0,1 0 0,4 0 0,2 0 0,5 0 0,0-3 0,-1-1 0,1-4 0,0 4 0,0-1 0,0 1 0,-4 3 0,0-3 0,-6 2 0,-2-2 0,0 3 0,-3-3 0,-3 3 0,0 1 0,-5 0 0,-5 0 0,3 0 0,-6 0 0,0 0 0,-3 0 0</inkml:trace>
  <inkml:trace contextRef="#ctx0" brushRef="#br0" timeOffset="195">10062 14859 7723,'5'-7'0,"-4"-3"0,3 2 0,-3 2 0,-1-2 0,0 6 0,0-3 0,0 0 0,-5 4 0,4-5 0,-4 6 0,5 0 0,0 6 0,0-5 0,-5 9 0,-2-4 0</inkml:trace>
  <inkml:trace contextRef="#ctx0" brushRef="#br0" timeOffset="196">10496 14299 7800,'6'-11'0,"-2"-1"0,-2-3 0,2 0 0,-2-1 0,1 5 0,-3 0 0,-3-1 0,0 1 0,-5-1 0,1 1 0,-5-1 0,1 5 0,0-1 0,-5 6 0,1-2 0,-4 3 0,4 1 0,-6 0 0,2 0 0,-2 6 0,-2 5 0,0 2 0,0 6 0,4 0 0,0 4 0,5 1 0,-1 3 0,4-2 0,3 6 0,3-6 0,5 2 0,0-5 0,0-3 0,6 1 0,6-9 0,4 3 0,7-6 0,0-3 0,0-2 0,0-1 0,-1-2 0,1-2 0,0-1 0,0-4 0,0-4 0,-2-1 0,-2 1 0,3 0 0,-9-1 0,2 1 0,-7-1 0,2 1 0,-9-1 0,8 1 0,-5 0 0,-1 3 0,-3 0 0,0 6 0,0-3 0,0 5 0,-3 9 0,-1 2 0,-1 12 0,1 0 0,1 8 0,-4 4 0,4-1 0,-6 7 0,6-5 0,0 2 0,2 2 0,1-2 0,0-6 0,0 2 0,0-9 0,0-2 0,1-1-3,3-7 1,-3-4-4,3-3 3,2 0-2,-4-2 1,3-1 2,-5-5 0,0 0 1,0-10 0,0-3 0</inkml:trace>
  <inkml:trace contextRef="#ctx0" brushRef="#br0" timeOffset="197">11090 14333 7746,'0'-11'0,"1"1"0,3 2 0,-3-2 0,5 9 0,-2-3 0,-3 3 0,5 1 0,-6 6 0,0 5 0,0 2 0,0 6 0,-4 0 0,0 4 0,-1 0 0,1 0 0,3 1 0,-3 2 0,3-5 0,1 1 0,0-3 0,0 1 0,1 0 0,3-5 0,-2 0 0,6-3 0,-6-1 0,5-1 0,-3-2 0,-3 2 0,4-9 0,-5 4 0,-5-5 0,4 0 0,-4 0 0</inkml:trace>
  <inkml:trace contextRef="#ctx0" brushRef="#br0" timeOffset="198">10918 14539 7734,'7'-5'0,"3"2"0,-3-4 0,9 4 0,3-1 0,-2-1 0,3 1 0,-3 0 0,2 4 0,3-3 0,-3-1 0,3-4 0,0 4 0,1-4 0,5 1 0,-4 1 0,3 2 0,-4-1 0,-4 1 0,2-3 0,-2 3 0,2-4 0,-2 4 0,2-5 0,-3 3 0</inkml:trace>
  <inkml:trace contextRef="#ctx0" brushRef="#br0" timeOffset="199">11638 14242 7728,'-4'-12'0,"0"1"0,0 0 0,4-1 0,0 1 0,0-1 0,4 1 0,0-1 1,9 5 1,-2-1 0,3 1-1,-2-5 0,4 5-1,3-1 1,1 4-1,-1-3 0,3 4 0,-3-1 0,1 3 0,-1 1 0,2 0 0,-6 0 0,0 1 0,-3 3 0,-1-1 0,0 4 0,-3 1 0,0 3 0,-6 4 0,2 1 0,-4 0 0,-4-1 0,-2-1 0,-6 5 0,-3-3 0,0 3 0,-4-4 0,4 4 0,-4-5 0,3 1 0,-3-4 0,4-3 0,0 2 0,3-3 0,5-1 0,-1-2 0,6-3 0,-3-1 0,15 0 0,-3 0 0,9 0 0,1 0 0,2 0 0,3 0 0,1 0 0,-4 0 0,0 0 0,0 1 0,4 3 0,-4-1 0,0 4 0,-4-3 0,4 4 0,-6-1 0,-2 5 0,-1-1 0,-6 1 0,0 0 0,-4 3 0,0 2 0,0 2 0,-10 3 0,2-5 0,-15 6 0,1 0 0,-1 0 0,-5-5 0,1 2 0,1-5 0,0 0 0,7-3 0,-1-2 0,5-2 0,1-2 0,6-2 0,2-3 0,2 3 0,3-3 0,1-6 0,1 4 0,9-9 0,-2 2 0,2-2 0,1-2 0</inkml:trace>
  <inkml:trace contextRef="#ctx0" brushRef="#br0" timeOffset="200">12255 14619 7763,'-18'0'0,"1"0"0,6 0 0,5 5 0,0-4 0,6 4 0,0-5 0,6 0 0,-4 0 0,6 0 0,-4 0 0,3 0 0,1 0 0,2-1 0,-2-3 0,-3 3 0,-5-9 0,0 3 0</inkml:trace>
  <inkml:trace contextRef="#ctx0" brushRef="#br0" timeOffset="201">12437 14196 7772,'0'-18'0,"0"1"0,0 1 0,2 4 0,1-4 0,0 4 0,5 0 0,-1 1 0,5 0 0,-1-1 0,0 1 0,1-1 0,-1 5 0,1-1 0,-1 5 0,1 0 0,3 0 0,0-1 0,5 3 0,-1-3 0,-1 3 0,1 1 0,-5 1 0,1 3 0,-2 2 0,-2 6 0,0-1 0,-4 1 0,2-1 0,-5 1 0,0 0 0,-4 3 0,0-2 0,0 2 0,-5 2 0,-3-2 0,-6 2 0,-1-2 0,0-3 0,3 4 0,-1-7 0,-2-2 0,6 1 0,-2 3 0,3-3 0,1-1 0,2-4 0,5 3 0,0-2 0,0-3 0,0 5 0,0-5 0,0 3 0,5-3 0,1 4 0,3-1 0,2 0 0,0 4 0,8 0 0,-4 1 0,4-1 0,0 3 0,4 0 0,-2 1 0,-2 3 0,3-2 0,-3-2 0,-3 1 0,1 4 0,-7-3 0,-2 2 0,-2 1 0,-2 0 0,-3 3 0,3-4 0,-7 1 0,0 0 0,-10-4 0,1 4 0,-7 0 0,0-1 0,-2 1 0,-2-5 0,-8 0 0,1 1 0,-5-1 0,5-4 0,-4 1 0,0-4 0,5 5 0,1-8 0,6 4 0,3-5 0,3 0 0,9-1 0,3-3 0,10 2 0,5-6 0,11 1 0,7-5 0</inkml:trace>
  <inkml:trace contextRef="#ctx0" brushRef="#br0" timeOffset="202">13420 14379 7726,'7'-4'0,"1"0"0,-1 0 0,5 4 0,-1 0 0,1 0 0,-1-3 0,0-1 0,5 0 0,-1 4 0,4-1 1,-4-3 1,5 3-1,0-3 1,1-1-2,2 1 0,2-4 0,-2 5 0,1-5 0,-9 4 0,1 0 0,-5 4 0,1-3 0,-1-1 0,-5 0 0,-1 4 0,-5 0 0,0 0 0</inkml:trace>
  <inkml:trace contextRef="#ctx0" brushRef="#br0" timeOffset="203">14196 14230 7788,'1'-17'0,"3"1"0,-3 4 0,3 0 0,-1 1 0,1-1 0,-2 1 0,6 0 0,-1-1 0,5 1 0,-1-1 0,1 1 0,0 0 0,4-1 0,-2 1 0,5-1 0,0 1 0,3-1 0,1 5 0,0-1 0,0 6 0,0-2 0,-2 3 0,-2 1 0,2 5 0,-6 2 0,0 7 0,-3 1 0,-6 6 0,-2-2 0,1 6 0,-1 2 0,-6 5 0,-5-2 0,-5 3 0,-3 1 0,-3 1 0,-5-1 0,-4 0 0,-4 0-974,-2-5 974,-1 4 0,-2-8 0,-2 1 0,8-3 0,-1-4 0,7-2 0,5-6 0,3 0 0,4 1 0,6-1 0,1-3 0,5 0 0,1-6 0,3 2 0,4-3 974,7-1-974,3 0 0,8 0 0,1 0 0,1 0 0,-2 0 0,4 0 0,4 0 0,0 0 0,0-4 0,1 1 0,-2-1 0,-3 4 0,3 0 0,-2 0 0,-4-5 0,1 3 0,-9-3 0,0 5 0,-5 0 0,-2 0 0,-2 0 0,-4 0 0,1 2 0,-4 1 0,-6 4 0,-4 4 0</inkml:trace>
  <inkml:trace contextRef="#ctx0" brushRef="#br0" timeOffset="204">15053 15133 7693,'-7'-5'0,"-2"2"0,6-5 0,-1 0 0,4-8 0,0 4 0,0-4 0,5 0 0,3 1 0,-2-6 0,2 2 0,-1-6 0,5-2 0,-2-1 0,-3 2 0,2 0 0,-5-4 0,0-1 1,-4-3 1,0 0-1,0 0 1,-1-4 2,-3 0-2,-3-1 0,1 1 0,2 0 1,-1 2 0,1 5 0,1-2-1,3 3 1,0 3 1,0 4-2,0 0 0,0 11 0,0-5-1,0 11-1,0 16 0,1 0 0,3 13 0,-2-4 0,6 0 0,1 1 0,6-5 0,3 1 0,4-5 0,1-1 0,0-2 0,0-3 0,4-5 0,-1 0 0,1 0 0,-5 0 0,-3 0 0,2-4 0,-2 0 0,-2-5 0,-2 2 0,-2-3 0,-2-2 0,-3 1 0,-1-1 0,-4 1 0,7 0 0,-9 3 0,3 0 0,-3 1 0,-1 0 0,5 2 0,-3 0 0,3 4 0,-5-4 0,0 10 0,1 1 0,3 6 0,-2 4 0,6 3 0,-6-2 0,5 6 0,-3-1 0,-3 1 0,3 4 0,2-3 0,-5 3 0,3-1 0,-3-3 0,-1-4 0,5 0 0,-3-1 0,3-1 0,-5-6 0,0 0 0,0 1 0,0-6 0,0 4 0,0-8 0,-1 3 0,-3-5 0,2 0 0,-3 0 0</inkml:trace>
  <inkml:trace contextRef="#ctx0" brushRef="#br0" timeOffset="205">15772 13705 7751,'1'-11'1,"3"-1"1,-2 5 1,1-1-2,4 0 1,-2-3-1,2 0 1,0 3 2,-3 0 0,-3 6-2,4-3 0,-5 5-2,5 0 1,-4 5-1,3 2 1,2 5-1,2 3 0,2 3 0,2 5 0,3 5 0,0 2 0,5 3 0,-1 1 0,3 4 0,1 0 0,-4 2 0,0-2 0,-1-3 0,1 3 0,-3 2 0,-4-2 0,-1 0 0,0-4 0,-4 5 0,-3 3 0,-3-2 0,-1-2 0,0 1 0,0-1 0,-5 0 0,-3-4 0,-3 1 0,-4-1-208,2 0 208,-4-5 0,6 3 0,-1-5 0,1 5 0,0-8 0,-1 2-1,6-2 0,-4-2-1,2-3 0,-2-1-2,-1-3 0,3-2 0,0 2 0,1-6 1,-5-2 1,5-3 207,-1 4-206,5-6 0,-2 3 1,0-5 0,-1-5 0,-5-1 0,-1-5 0</inkml:trace>
  <inkml:trace contextRef="#ctx0" brushRef="#br0" timeOffset="206">4203 16926 7785,'-6'0'0,"0"0"0,6 0 0,6 0 0,1 0 0,3-2 0,2-1 0,0 1 0,4-1 0,1 1 0,6 2 0,0 0 0,0 0 0,4-4 0,-1 1 0,5-1 0,-5 4 0,5 0 0,-5 0 0,5 0 0,-4 0 0,-1 0 0,-3 0 0,-1 0 0,-3 0 0,1 0 0,-5 0 0,0 0 0,-3 0 0,-1 0 0,1 0 0,-6-1 0,-2-3 0,-3 3 0,-2-8 0,-3 5 0,-2-5 0,-6 3 0</inkml:trace>
  <inkml:trace contextRef="#ctx0" brushRef="#br0" timeOffset="207">4249 17086 7785,'-12'3'0,"1"1"0,-1 0 0,6-3 0,2 3 0,8-3 0,4 3 0,2-3 0,1-1 0,6 0 0,2 0 0,4 0 0,3 0 0,7 0 0,5 0 0,2 0 0,-2 0 0,2-1 0,6-3 0,-2 2 0,-2-6 0,3 4 0,-3-3 0,-3 3 0,-1-4 0,-4 6 0,-3-2 0,-5 3 0,-7 1 0,-2 0 0,-6 0 0,-4 0 0,-2 0 0,-15 0 0,-3 0 0,-10 0 0</inkml:trace>
  <inkml:trace contextRef="#ctx0" brushRef="#br0" timeOffset="208">5847 16378 7808,'-10'-2'0,"3"-2"0,2-2 0,5-5 0,0-1 0,0 1 0,0-1 0,5 1 0,2 0 0,3-1 0,2 1 0,1-1 0,2 1 0,-1 1 0,5 2 0,-4-2 0,4 2 0,0-1 0,4 2 0,-4 2 0,0 5 0,-5-4 0,1 0 0,2 2 0,-2 5 0,0 4 0,-3 4 0,-2 4 0,-3 1 0,-2 4 0,-5-1 0,-2 8 0,-6 3 0,-1 4 0,-10 4 0,0-1 0,-4 5 0,-3-5 0,-1 1 0,1-4 0,3-3 0,1 0 0,3-4-230,-2 0 230,8-10 0,-4 4 0,6-6 0,-1 0 0,1-3 0,5-1 0,2 1 0,3-5 0,1 1 0,0-4 0,0 3 0,1-3 0,3 4 0,3-6 115,9 2 0,1 1-115,6-1 0,0 0 0,0-4 0,0 0 0,0 0 0,3 3 0,1 1 0,-1 0 0,-3-4 0,-4-1 0,0-3 0,-5 3 0,2-3 0,-4 3 0,0 1 0,-6 0 0,4 0 0,-9 0 0,-6 0 0,2 0 0,-9 0 0,8 0 0,-1-5 0,5 3 0,10-13 0,3 2 0</inkml:trace>
  <inkml:trace contextRef="#ctx0" brushRef="#br0" timeOffset="209">6578 16743 7775,'0'-6'0,"0"1"0,0 5 0,5 0 0,-3-6 0,8 5 0,-2-3 0,2-2 0,1 0 0</inkml:trace>
  <inkml:trace contextRef="#ctx0" brushRef="#br0" timeOffset="210">7149 16366 7798,'0'-16'0,"2"0"0,2 1 0,-3 0 0,3 7 0,-3-3 0,-1-4 0,-1 2 0,-3-2 0,-3 2 0,-4 2 0,-2 0 0,-2 4 0,1-3 0,-5 2 0,0 3 0,-4 1 0,4-1 0,0 1 0,0 2 0,-4 6 0,4-2 0,0 6 0,4-1 0,-4 5 0,5 4 0,-1 3 0,2-1 0,2 1 0,3 0 0,0 4 0,6-1 0,-2-3 0,4-3 0,4-4 0,0-1 0,7 0 0,-1-4 0,9-3 0,0-3 0,4-1 0,0 0 0,0 0 0,0-5 0,0-3 0,-4-2 0,0-1 0,-4 3 0,4 0 0,-6 1 0,-2-5 0,0 1 0,-3-1 0,-3 1 0,0 0 0,-5-1 0,0 5 0,0-1 0,0 5 0,0-2 0,0 7 0,0 1 0,-4 9 0,1 7 0,-2 4 0,1 3 0,-1 7 0,-3 5 0,-2 9 0,2-1 0,-1 2-111,2-2 1,-2-2 110,5-2 0,0 0 0,4-8 0,0 2 0,0-9 0,0-6 0,0-6 0,0-2 0,0-2 0,5-4 0,-3 3 110,3-9 1,-5 3-111,0-8 0,0-2 0,0-6 0,0 1 0</inkml:trace>
  <inkml:trace contextRef="#ctx0" brushRef="#br0" timeOffset="211">7755 16389 7776,'0'-11'0,"0"-1"0,0 1 0,1 1 0,3 2 0,-2-1 0,6 5 0,-4 0 0,3 4 0,-4 0 0,3 9 0,-2 3 0,-3 8 0,3 3 0,-3 5 0,-1 6 0,0-2 0,0 2 0,0-4 0,0 5 0,0-2 0,0-7 0,0 1 0,0-4 0,0-4 0,0 0 0,0-5 0,0 2 0,0-9 0,0-2 0,-1-5 0,-3 0 0,2-4 0,-6 0 0,1-10 0,-5 2 0</inkml:trace>
  <inkml:trace contextRef="#ctx0" brushRef="#br0" timeOffset="212">7618 16606 7776,'-12'0'0,"6"0"0,16-5 0,-1 2 0,10-4 0,1 3 0,3-4 0,1 1 0,7-5 0,-1 3 0,4-2 0,5 2 0,-1-6 0,0 2 0,-4 2 0,-1-1 0,-3 1 0,-3 3 0,-8 1 0,-2 4 0,-6-7 0,0 4 0</inkml:trace>
  <inkml:trace contextRef="#ctx0" brushRef="#br0" timeOffset="213">8314 16275 7782,'0'-12'0,"2"-3"0,1 0 0,4-4 0,4 4 0,4-4 0,1 3 0,-1 1 0,-4 4 0,-3 1 0,0 2 0,-5-1 0,5 5 0,-4 0 0,3 4 0,-4 0 0,3 0 0,-2 0 0,-1 4 0,4 0 0,-3 5 0,4-1 0,-5 2 0,5 1 0,-5 1 0,6-1 0,-6 0 0,1 1 0,-4-1 0,4-3 0,0-1 0,0 1 0,-4 3 0,-2 0 0,-2-4 0,-2 3 0,-5-3 0,-1 4 0,5-3 0,-1-1 0,6 1 0,-2 3 0,2-3 0,2 0 0,0-1 0,0 5 0,6-1 0,0-1 0,5-2 0,2 1 0,2-5 0,-2 3 0,2-3 0,2 4 0,-2-5 0,4 6 0,-4-1 0,0 2 0,-3 1 0,-1 1 0,1-1 0,-2 1 0,-3-1 0,-2 1 0,-5-1 0,0 4 0,0 0 0,-2 6 0,-6-2 0,-4-1 0,-11 1 0,-1 0 0,-3 3 0,-3 1 0,-9 0 0,8-1 0,-4-3 0,9 1 0,-1-5 0,8-3 0,4-5 0,6-4 0,1 1 0,6-3 0,-2-1 0,8 0 0,2-1 0,6-3 0,4-2 0,2-6 0</inkml:trace>
  <inkml:trace contextRef="#ctx0" brushRef="#br0" timeOffset="214">8863 16697 7737,'-5'7'0,"2"-2"0,-5-5 0,6 0 0,-3 0 0,5 0 0,5 0 0,-3-2 0,6-1 0,-4 1 0,3-1 0,-4-4 0,2 1 0,-5-6 0</inkml:trace>
  <inkml:trace contextRef="#ctx0" brushRef="#br0" timeOffset="215">9080 16240 7768,'1'-17'0,"3"-5"0,-8 3 0,4-1 0,4 1 0,3 1 0,9 3 0,-4 2 0,3-2 0,-2 6 0,-1 1 0,-5 2 0,1-2 0,-4 3 0,3 5 0,-3 0 0,4 0 0,-5 4 0,5 0 0,-4 5 0,3-2 0,-4 0 0,1 0 0,1 1 0,-1 3 0,1 0 0,-1-4 0,-3 7 0,3-2 0,-3 2 0,-1-3 0,0 0 0,0 1 0,0-1 0,0 1 0,-1-2 0,-3-3 0,3 4 0,-3-4 0,-1 0 0,1 0 0,0-4 0,4 2 0,0 0 0,0-4 0,6 4 0,6-5 0,1 4 0,6 0 0,-4 1 0,4-1 0,0-2 0,4 6 0,-2-4 0,-2 3 0,2 1 0,-6 3 0,4 1 0,-4-1 0,-3 1 0,-5-1 0,-1 0 0,2 1 0,-3 3 0,-5 0 0,0 4 0,0-3 0,-2 4 0,-6-1 0,-1-1 0,-10 1 0,0 0 0,-4 4 0,-5-4 0,-2 0 0,-2-5 0,2 1 0,-2-4 0,5-3 0,-3 1 0,3-6 0,1 1 0,3-9 0,0-1 0</inkml:trace>
  <inkml:trace contextRef="#ctx0" brushRef="#br0" timeOffset="216">5836 17131 7774,'-5'0'0,"5"0"0,5 0 0,10 0 0,1 0 0,5-1 0,2-3 0,1 2 0,6-6 0,5 4 0,3-3 0,1 3 0,-1-4 0,3 4 0,5-3 0,-1 4-193,1-1 0,5 2 193,2-2 0,0 3 0,4-3 0,0 3 0,-23 1 0,1 0 0,-2-2 0,1 0 0,4 0 0,0 0 0,-2 0 0,-1-1 0,1 1 0,1 0 0,2 2 0,0-1-233,1-1 0,0 0 0,2-1 0,-1 0 233,-1-1 0,0 0 0,0 1 0,0 0 0,0-1 0,0 0 0,1 2 0,1 0 0,0-1 0,0-1 0,1 1 0,-1 0 0,0-1 0,0 0 0,-2-1 0,0 1 0,0 2 0,0 0 0,0-2 0,0 1 0,-2 1 0,0 0 0,-1-2 0,0 0 0,-1 2 0,0 0 0,1 0 0,0-1-161,-1 1 0,0 0 1,0 2-1,0-1 161,-1-1 0,-1 0 0,-1 1 0,0 0 0,1-1 0,0 0 0,31 1 0,-31-1 0,0 0 0,0 1 0,0 1 0,27 0 0,0 0 0,-4 0 0,-5-4-129,-3 0 1,-2 0 128,-1 4 0,-6 0 0,-2 0 0,-7 0 157,-4 0 1,-3 0-158,-1 0 0,-6-1 435,-1-3 0,-4 3-435,0-3 715,-6 3-715,-1 1 0,-5-1 318,0-3-318,-5 3 0,-5-8 0,-5 5 0,-2 0 0,2 4 0,-3 0 0,-10 0 0,-1 0 0</inkml:trace>
  <inkml:trace contextRef="#ctx0" brushRef="#br0" timeOffset="217">7355 17428 7797,'-6'0'0,"2"-4"0,8 1 0,1-2 0,2 1 0,4 2 0,-4-1 0,3-4 0,2 6 0,-1-3 0,1-1 0,-1 1 0,4 1 0,0 3 0,2 0 0,-2 0 0,3 0 0,5 0 0,0 3 0,-1 1 0,1 5 0,0-1 0,0 2 0,0 1 0,-2 1 0,-2-1 0,-2 4 0,-6 1 0,-1 4 0,-2-1 0,-3 2 0,-5 2 0,-2 4 0,-6 0 0,-5 3 0,-9-3 0,-3 1 0,-1-2 0,0-2 0,-4 3 0,1-4 0,-2-4 0,3 1 0,6-5 0,4 1-1,3-5 1,3-3-2,4-1 0,0-3 0,4 4 0,-4-4-3,4 3 1,1-4 1,3 7 1,5-8 0,2 6 0,5-4 0,3 3 1,3-4-1,5 1 1,4 1-1,4-1 1,2-1 0,1-3 1,0 2 0,1 2 0,4-3-1,3 3 0,-3-3 0,-1-1 0,-3 0 0,-5 0 0,2 0-1,-6 0 1,-4 0 0,-7 0 0,-6 0-1,-1 0 1,-6 0 0,-7 0-1,-10 0 2,-5 0 0,-18-5 0,-4-2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5.4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2718 17428 8574,'4'-11'465,"0"-1"1,5 0-238,-2-4 1,3 3-78,2-7 1,3 1-22,0-3 1,1-1 71,-5 0 0,4-4-225,0 1 1,4-6 26,-3 1 0,-1 0-115,-4 0 1,1-3 108,-1 0-171,1-1 113,-1-4 0,-3 5-114,-1 0 1,0-4 104,0-1 1,0-2-61,-4 3 0,0-1 107,4 5 0,-4 0 0,1 0 1,1 4 18,-1 4 0,0 2 8,-4 1 1,3 5 35,1 3 0,0 2 17,-4 2 0,1-1 107,3 1-164,-3 5 28,4 1 78,-5-1-96,0 5 0,2-3-9,1 8 0,-1 3 93,2 4 1,1 5 3,-2 3 0,1 3 71,-4 1 1,1 0-118,3 0 1,-2-2-73,1-2 1,2 1 75,-1-4 1,4 3-122,-4-4 1,5 5 88,-2-1 1,2 8-17,-1 3 0,1 3-21,-6 2 1,2-2-11,-1-3 0,-2 3-16,1-2 1,2-5 38,-1-3 1,4-1-92,-4-7 90,4 0 0,-1-9 130,4-2 0,-3-2-80,-1-2 1,1-2 94,4-2 1,-1-2-123,0-5 0,1-2 7,-1-2 1,1-3-13,-1-5 0,4-1-80,1-3 0,3 2-57,-4-5 1,1-1 82,-1-3 0,-2 3-28,2 1 0,-2 1 32,-1-2 1,0 2 130,3 2 1,-2 7-45,2-3 0,-3 4-25,-5 0 1,4 3 195,-4 4 3,-2 1-120,0 5 241,-5 0-39,0 6 0,0 6-175,0 1 1,0 8-51,0 4 1,-3 3 102,-1 1-300,-5 0 182,8 10 0,-8-3-12,5 8 1,0 2-3,4-2 1,0 3-116,0-2 0,0 2 66,0-3 1,0 1-251,0-5 0,4-5 42,0-2 0,5-1 140,-2-3 0,2 3 4,-1-7 206,2-3-178,-4 1 0,6-6 48,-1 0 0,-3 3 3,-1-2 0,1 2 79,3-7 1,-3 0-79,-1 0 1,-3-3-346,4 4 207,-6-6-411,4 3 154,-6 0-483,5-3-584,-4 3 1438,4-5 0,-10 5 0,-1 1 0</inkml:trace>
  <inkml:trace contextRef="#ctx0" brushRef="#br0" timeOffset="1">3118 16286 8019,'6'0'101,"-1"0"0,-5-1 391,0-3-283,0 3 0,2-9-60,1 2 0,0-1-139,5 2 0,-5-7-23,5 2 0,0-2 106,3 3 0,-3-4-141,-1-1 1,0-3 63,0 4 1,2-1 13,-5 0 0,3 2 36,-3-5 1,4 5-1,-4-1 1,0 2 113,-4 2-79,5 0 0,-4-1 14,3 1 0,-3 3 52,-1 1-3,0 4-41,0-2-249,0 5 194,0 5 0,1-2-7,3 4 1,-3 1 116,3 3 1,2 1-92,2-1 0,1 4 13,-1 1 1,2 4-67,-3-1 1,3-1-8,2 1 1,-1 0-12,1 4 0,-2-4-8,-2 0 1,2-5 8,-3 1 1,0 1-26,0 0 0,0-1-147,0-4 1,2-3 48,-5-1-872,5 1-371,-8 3 1349,9 1 0,-9-6 0,5-1 0</inkml:trace>
  <inkml:trace contextRef="#ctx0" brushRef="#br0" timeOffset="2">9799 15829 7995,'1'-10'-537,"3"3"268,-3-4 1,5 10 397,-1-9-118,1 9 236,0-9 395,-1 8-211,0-3 169,-3 5-379,3 0 0,-4 0 69,3 0-229,-3 5 0,4 2 101,-5 4 1,0 4-95,0 1 0,0 3 35,0-4 0,0 5-15,0-1 0,0 3 60,0 1 0,0 1 97,0 2 1,4 0-86,0 4 0,0 1 35,-4 3 0,0 0-129,0 0 1,0 1 77,0-1 1,0 0 7,0 0 1,0 1-15,0-1 0,0-1-13,0-3 0,-4 3 19,0-2 1,0 2-18,4 1 1,-1 0-5,-3 1 1,3-5 20,-3 1 0,3-1-36,1 4 8,5-5-26,-4 4 1,8-7-99,-5 4 1,5-4 49,-2 0 1,-2 2-13,-1-1 0,-3 0-2,-1-5 1,0 1-147,0 0 0,-1 4 19,-3-1 0,2 1 69,-6-4 0,6 0-71,-2 0 0,3-1 34,1 1 1,-4-1 30,0-3 0,0 2 56,4-2 0,0-1 6,0 1 1,4-1-23,0 1 1,0 1 6,-4-4 0,0 3 89,0-4 0,3 4-87,1-4 1,0 4-8,-4-4 6,0 6-33,-5-9 0,4 9-231,-3-6 69,-2 0 136,4 2 0,-8-3-15,3 5 0,0-4 66,0 4 0,0-4-1,0 4 1,0-5 169,3 1 0,3-1-129,-3 1 1,3-2-8,1 2 0,0-2-11,0-2 1,0 1 67,0-1 0,0-3-88,0-4-3</inkml:trace>
  <inkml:trace contextRef="#ctx0" brushRef="#br0" timeOffset="3">2341 15761 7735,'-5'-12'447,"4"1"18,-4 5-221,5-5 29,0 10 8,0-4 220,0 5-373,0 5 0,-1 2 104,-3 4 0,1 0-70,-4 1 0,3 3 14,-4 0 1,4 6-28,-3-2 0,3 2 20,-4 2 1,2 0-20,-2 0 0,-2 5 11,3 2 1,0 3 95,0 1 1,3-1-77,-4-2 1,6 6-16,-2-3 1,3-1-13,1-3 0,0-1 7,0 2 0,0 2-92,0-3 1,0 0 98,0 0 1,0 0-104,0 5 73,5-1-83,-4-5 1,4 4-59,-5-2 0,0 0 65,0 0 0,0 2-140,0-3 1,0-1 96,0 2 1,-4-6-18,0 2 1,1-2 41,3 2 0,0-3-3,0 3 1,3-7-38,1-1 1,1 0 23,-1 4 0,-1 0 1,4 0 0,-3-4-31,4 0 0,-6 0-4,2 4 0,-3-4-16,-1 0 0,0 0-126,0 4 0,0-2 112,0-2 0,0 3-15,0-3 0,0-2 18,0 3 1,0-3-3,0 2 0,0-1 33,0-3-54,0-2 90,0 4 0,0-2 2,0 0 0,0 4-53,0-4 1,0 4 9,0-4 0,0 6-74,0-2 1,0 1-125,0-1 1,0 1 15,0-4 0,-3 3 91,-1-4 1,0 4 6,4-4 1,0 4 71,0-4 1,0 1-1,0-5 1,-4 2-2,0 2 0,0-2 169,4 2 1,0-2-132,0-2 1,0 0 143,0 1 1,0-1-295,0 1 0,0-1 145,-5 1 0,4-1-106,-3 0 0,3 1 30,1-1 1,-1 1 20,-3-1 0,3 1-13,-3-1 0,3 0 5,1 1 1,0-1-9,0 1 1,-4-1-14,0 0 0,0 1-16,4-1 44,0-10 38</inkml:trace>
  <inkml:trace contextRef="#ctx0" brushRef="#br0" timeOffset="4">2535 15738 8031,'-6'0'417,"2"0"-334,8 0 0,4 0-210,7 0 1,3 0 233,5 0 0,1 0 36,2 0 1,3-4 105,6 0 0,-5-3-14,1 3 0,-3-4 50,6 4 1,-6 1-135,6 3 0,-5-4 32,5 0 0,-6 0-35,7 4 1,-4 0 5,4 0 0,0 0-52,3 0 1,-1 4-197,5 0 0,-3 1-118,7-1-849,-3-3 1055,8 4 0,-4-5-69,2 0 92,-7 0-18,8 0 0,-10 0-29,6 0 1,-2 1 99,-2 3 1,3-3 10,-3 3 0,-3-1-18,-1 1 0,-1-2 12,1 6 0,-3-6-34,3 2 1,-2 1 23,-2-1 1,2 0-51,2-4 0,-1 0-23,4 0 1,-2 0-12,2 0 0,-3 0 6,4 0 0,-4 0-17,4 0 1,-5 0 35,1 0 0,-2 0 1,-2 0 1,0 0 204,1 0-199,-1 0 504,0 0 0,-4 0-513,1 0 15,-1 0 2,0 0 1,5 0-19,-4 0 0,4-1-7,-4-3 1,2 2-11,1-1 0,-4 1-31,1 2 1,-1 0-17,4 0 0,5 0-104,-1 0 0,0 0 82,-4 0 0,0 0 16,0 0 0,1 0 29,-1 0 0,0 0-10,0 0 0,1 0 43,-1 0 0,2 0 15,2 0 1,-3-3-4,3-1 1,-2 0 124,-2 4 0,4 0-28,0 0 0,0 0-46,-4 0 1,1-1 60,-1-3-97,0 3 51,6-4 1,-5 5 89,3 0 0,2-4-103,-2 0 1,1 0 7,-1 4 1,-2 0-56,2 0 1,-2 0-12,2 0 1,-2-4-137,2 0 1,1 1 51,0 3 0,0-2 38,-1-1 0,-3 1 86,4-1 0,-4 1 0,-1 2 0,1 0-24,-1 0 0,4 0 12,0 0 0,-1 2 6,-7 1 1,7-1 16,-3 1 1,-1 0 211,-2 1-229,-1-3-11,-1 4 0,4-5-2,-2 0 1,2 0 14,1 0 0,0 0-5,1 0 1,-1 0 8,0 0 0,0 0 5,1 0 0,3 0-15,0 0 0,5-4 1,-1 0 1,2 1-877,2 3 889,0 0-16,-1 0 0,-3 1-388,0 3 405,-5-3 50,2 4 1,-5-1 111,1 0 0,-2 0-108,-3-4 0,3 3 19,-2 1 1,2 0-38,1-4 1,0 0 450,0 0 0,-3 0-586,-1 0 0,-1 0 414,2 0 1,2 0-457,-3 0 1,0 0 77,0 0 1,-3 0-142,3 0 1,-4 0 111,0 0 0,2 0-14,-1 0 1,1 0 10,-2 0 0,-2 1-6,3 3 0,1-3-122,-1 3 121,-1 2 23,2-4 0,-2 3 132,4-5-140,-5 0 45,8 0 0,-5 0-2,3 0 1,2 0 31,-3 0 0,-1 0 8,2 0 1,-6 0 124,2 0 1,-4 0-21,-4 0 92,2 0-187,-8-5 13,4 3-129,-11-3 133,-1 5-305,-5-5-420,0 4-48,0-4-1899,0 5 1541,-5 0 0,-4 5 1061,-10 3 0,-10 2 0,-12 1 0</inkml:trace>
  <inkml:trace contextRef="#ctx0" brushRef="#br1" timeOffset="5">2261 18148 7878,'-11'0'-272,"5"0"-272,0 0 863,6 0 0,2-4-77,2 0 0,2 0-79,5 4 1,-3-3-6,0-1 0,-1 0 38,5 4 0,-5 0 219,1 0-98,-1 0-140,5 0 1,-1 0-91,1 0 22,-1 0 0,2 0-92,2 0 0,-2 0 37,2 0 0,-1 0 23,1 0 0,-1 0 26,5 0 1,-1 0 8,1 0 0,1 0-153,-5 0 0,5 0 130,-5 0 1,4 0-142,-4 0 1,1 0 43,0 0 1,-2 0 38,5 0 0,-2 0-12,3 0 0,1 0-9,-2 0 0,3 0-1,1 0 1,-2 0-1,-2 0 0,3 0-29,-3 0 1,2 0 49,2 0 1,4 0 97,-1 0 1,6-1-40,-1-3 0,0 3 12,0-3 1,2-1-46,-3 1 0,2-4 7,-2 4 1,2 1-11,-5 3 1,1 0 0,-2 0 0,-2 0-125,3 0 1,1-2 118,-1-1 1,1 1-42,-2-2 1,0 3 30,4 1 1,-3 0 0,3 0 0,-1-4 9,2 1 0,2-1 5,-3 4 0,3-4-52,2 0 1,-1 0 0,0 4 0,0-3-8,1-1 1,-5 0 36,1 4 0,-6 0-83,2 0 1,0 0 43,0 0 0,0 0-10,-4 0 0,-1 1 26,1 3 0,1-3 0,3 3 0,-2-3 59,6-1 0,-2 0-36,2 0 0,5 0 3,-1 0 1,-2 0-14,-3 0 1,1 0-34,3 0 1,-4 0-5,1 0 1,-6 4-30,2 0 58,-3 0-41,4-4 0,-4 0-7,2 0 0,2 0 27,-1 0 1,4 0-8,-5 0 1,5 0 55,-5 0 0,2 0-50,-1 0 0,-6 0 101,6 0 1,-5 0-81,4 0 0,-2 1 9,-1 3 0,-4-3-18,0 3 1,2-3-1,5-1 1,-2 0-4,3 0 0,2 0-9,2 0 1,-2 0-45,1 0 0,-1 0 50,2 0 1,1 0-6,-6 0 0,1 4 5,-4 0 1,-2 0-1,-2-4 1,2 1 2,-6 3 0,1-3 1,0 3 1,-4 1-1,4-1 0,-4-1 2,0-3 1,0 2 32,4 2 1,0-3-34,3 3 0,3-3 36,-3-1-32,2 0 2,7 0 0,-4 4 6,3 0 1,-3-1 13,-1-3 1,0 0 0,0 0 0,-1 0 2,1 0 0,-4 0-2,0 0 1,0 4-52,4 0 1,-4 0 38,0-4 1,0 0-116,4 0 1,0 0 81,0 0 1,1 0-10,3 0 1,-3 0-28,2 0 1,-1 0-9,-3 0 1,2 0 18,3 0 1,-1 0 4,4 0 1,-3 0 63,3 0 1,-5 0-60,2 0 1,1 0 53,-1 0 1,3 0-36,-3 0 0,3 0-1,-3 0 1,5 0 14,-2 0 1,3 0 1,1 0 1,1 0-41,-1 0 1,0-2-7,0-1 1,1 1-12,-1-1 1,0 1 29,0 2 1,-1 0 141,-2 0 1,1 0-55,-6 0 0,5 0-34,-5 0 0,5 0-23,-5 0 0,2-3 7,-1-1 1,-3 0-7,3 4 1,2 0-5,1 0 0,0 0-157,0 0 1,-3 0 91,3 0 0,-4 0-25,0 0 0,-2 0 88,-1 0 1,0 0 9,0 0 0,-2 0-28,-2 0 0,3 0 3,-3 0 1,1 0-22,-1 0 1,3 0 11,-3 0 1,1 0-159,-1 0 0,3 0 104,-3 0 0,6 0-243,2 0 273,0 0 15,1 0 0,-3 0-11,5 0 0,-3 0 0,3 0 1,-4 0 0,0 0 0,-5 0 113,-2 0 1,0 0-63,4 0 0,-4 0 160,0 0 0,-4 0-88,4 0 0,-4-1-54,4-3 1,0 3-45,4-3 0,-4 2-97,0 2 0,0 0 68,4 0 1,0 0-23,0 0 0,0 0 54,-1 0 1,0 0-20,-3 0 0,1 0 148,-4 0 0,4 0-92,-1 0 1,3 0 232,0 0 5,1 0-227,0 0 0,-1-3 14,-3-1 1,5 0-17,-5 4 0,5 0 8,-5 0 1,3 0-18,0 0 1,1 0-19,0 0 0,-4 0-82,0 0 84,0 0-2,4 0 0,-1 0 133,-3 0 0,1 0-51,-5 0 0,4 0 127,-4 0 0,4 0-195,-3 0 0,3 0 18,-4 0 0,4 0-28,-4 0 0,5 0-7,0 0 0,-3 0-50,2 0 89,0-5-15,4 4 0,-4-4-122,0 5 1,-5 0 76,1 0 0,-2 0-44,-1 0-31,-1 0 1,0 0-8,1 0-51,-1 0 0,-3 0-84,-1 0 186,1 0 0,4 0 69,-1 0 1,-3 0-33,-1 0 24,1 0-17,3 0 28,-4 0-197,-2 0-217,-5 0-196,-5 0 186,3 0 442,-8 0 7,9 0 450,-4 0 376,5 0-492,0-5-198,0 3-507,-5-3 176,3 0-50,-8 4 0,8-8-241,-6 5 1,6-1-299,-2 1 1,3 2 733,1-6 0,-6-5 0,0-4 0</inkml:trace>
  <inkml:trace contextRef="#ctx0" brushRef="#br2" timeOffset="6">11866 16537 8634,'0'12'841,"0"-1"-661,0 1 0,0 3-115,0 0 1,-1 5 60,-3-1 1,3 4-77,-3 4 1,-1 0 47,1 7 1,0-6 5,4 6 0,-3-3-156,-1-1 1,0-1 21,4-2 0,1-7-72,3 3 1,-1-4 36,4 0 1,1-2-27,3-6 1,2 0 134,2 1 0,-2-5 94,2 1 1,2-4-80,-2 3 1,1-4 19,0 1 0,-4-3 8,3-1 0,-1 0-39,2 0 1,-2-1-29,5-3 74,-5-2-115,2-6 1,1-3 5,2 0 1,-2-4 2,2 3 1,-5-4-19,2 1 1,-4-2-2,0-2 1,-5-4-103,1 0 1,-5 0 75,0 0 0,-1 1-15,-2-4 1,-2 3-97,-1-3 1,-3 3 73,-1-3 0,-2 4-110,5 0 0,-3 7 45,3 4 0,0-2-435,4 2-72,0 0-260,0 3 926,5 6 0,1-4 0,6 3 0</inkml:trace>
  <inkml:trace contextRef="#ctx0" brushRef="#br2" timeOffset="7">12472 16572 7757,'0'-12'-114,"0"1"621,0 4-113,0-3 388,0 9-299,0-4-292,0 15 1,0-1-98,0 10 0,0 0 39,0 4 0,0 1-77,0 3 113,0 2-116,0 0 1,0 4-178,0-2 1,0-2 59,0 1 0,0-4-63,0 0 1,0-2-32,0-1 62,0-5 16,0 3 1,0-8-10,0 2 89,0-2-22,5-7 2,-4 5 16,4-10 9,-5 4 1,0-6-6,0-3 3,0-2 0,-4-6-14,0 1 1,-3-2-6,3-2 0,-4 1 21,5-5-9,-1 5 4,-1-13 1,3 8-1,-1-8 1,-2 3-4,1 2 1,0 2 1,4 1 0,0 4 59,0-4 0,0 5 10,0-1 0,4 6 209,0 1-205,4 6 1,-1-3 30,4 5-67,1 0-20,4 5 1,-3 3 7,2 7 0,3-1-22,1 5 1,2 0-16,2 4 0,-4 0-5,0-1 0,0 0-17,4-3 0,-1 1-89,-3-5-12,2 1 121,-3-5 0,4-1 121,-3-2 0,1-2-25,-5-2 0,4-3 88,-3 3 1,0-3-70,-1-1 0,-6 0 130,3 0 0,-4-1-65,4-3 0,-5 2 66,1-6 0,-5 1 38,0-5 1,-1-1-49,-2-2 0,0-1-139,0-3 72,0-3-130,0 4 0,-4-6-89,0-2 1,-4 0-30,5-4 1,-5 3-233,4-3 1,-3 6-8,3 1 1,0 0-203,4 4 0,0 2 175,0 2 1,-4 6-646,0 2 1005,1 4 0,3-7 0,0 4 0</inkml:trace>
  <inkml:trace contextRef="#ctx0" brushRef="#br2" timeOffset="8">13168 16537 7770,'-11'0'-139,"4"0"604,-3 5 0,9-2-79,-3 5 0,3-3-217,1 6 0,0-1-32,0 9 1,4 0-104,0 4 0,3 4 100,-3-1 0,4 6-118,-5-1 0,5-2 48,-4 1 1,3-4-109,-3 0 1,0-2-130,-4-1 115,5-5-9,-4 4 1,5-10 51,-6 4 0,0-8-158,0 0 0,0-4-646,0 3-59,0-4 878,0 2 0,0-15 0,0-3 0</inkml:trace>
  <inkml:trace contextRef="#ctx0" brushRef="#br2" timeOffset="9">13054 16629 7770,'0'-12'0,"0"1"0,0-4 139,0-1 0,3 0 247,4 1 1,1 2-129,7-2 1,3 3 82,1 5 1,-1-2-182,1 5 0,0-3 20,4 3 1,1-4-310,2 4 89,-2 0-44,4 4 0,-5 0-28,0 0 1,-1 0 101,-3 0 0,1 4-67,-5 0 0,-3 6 4,-5 2 1,-4-1-94,1 4 1,-3 3-11,-1 1 0,-3-1 78,-4 1 1,-1-1 128,-7 1 0,-3 1-46,-1-5 1,-3 4 82,0-4 0,3 1-51,-1-5 0,3 1 11,-2-1 0,-2-3 60,6-1 1,4-4 385,3 1-180,6-3-89,-3-1-78,5 5-79,0-4 1,5 4 48,2-5 1,7 2-13,1 1-10,6-1-56,-4 3 0,6-5-67,0 0 0,0 1 56,0 3 0,0-3-17,0 3 1,-4-2-140,0 2-36,-5-3 199,2 5 1,-5-1-123,1 2 1,-6 0 6,-2 0 1,1 1 35,-1 3 1,-5 4 40,-7 1 0,-3-1-2,-5-4 1,-1 5 7,-6-1 0,0 4 8,0-4 1,-4 0 117,1-3 0,-1-1-116,4 1 1,4-5-28,0 1 0,5-6-102,-1 2-266,2-3 55,2-1-443,5 0 2,1-5-139,5-1 927,5-5 0,1-1 0,5 1 0</inkml:trace>
  <inkml:trace contextRef="#ctx0" brushRef="#br2" timeOffset="10">13591 16503 7572,'0'-11'-380,"4"-1"1252,-1 1-502,6-1 0,-6 6 383,4 2-6,-4 3-299,2 1 0,-4 9-182,3 2 0,-3 8-25,3 0 0,-1 8-117,1 4 1,-3 2-114,3 1 1,-3 0-169,-1 0 142,0 1 38,0-1 0,0-4-96,0 1 0,0-7-123,0-1 1,4-2-122,0-6 0,1 1 75,-2-5 1,0-1-41,5-2 0,-5-2-379,5-2-364,-5-3 1025,2 4 0,0 0 0,1 2 0</inkml:trace>
  <inkml:trace contextRef="#ctx0" brushRef="#br2" timeOffset="11">13922 16469 7808,'6'-12'203,"-1"1"-48,1 0 1,-5 3 70,3 0 288,2 6-27,-5-3-284,4 5 0,-5 1-1,0 3 1,0 7-40,0 8 1,-5 3 12,-2 1 1,0 5-229,0 2 58,-1 8-71,-3-2 1,-1 4-56,1-2 0,1-3 70,2-1 0,2-1-74,2-6 0,3-2 135,-3-6 0,3 1-14,1-5 1,0 1-34,0-5 0,0-3-36,0-1-486,0-4 252,0 2-1021,0-5 1005,-6 0 32,5-5 1,-5-1-120,2-6 1,3 1 155,-3-1 0,1 1 253,0-1 0,1-4 0,-1-3 0,1 1 0,2-1 0,0-1 0,0-7 0,4 3 0,0-3 0,1 3 0,-1 1 0,1 1 98,2-1 1,4 0 115,-4 0 0,0 2 63,0 1 0,-3 4 156,4 5 1,-6-1-54,2 1 0,1 3 542,-1 1-330,5 4-254,-3-2-118,5 5 0,1 6 21,-1 6-33,6 4-108,-5 7 0,9 5-58,-6 2 0,2 7 77,-2 1 0,-1 4-194,5-4 0,-5 2-6,1-2 0,-1-8-98,1 1 1,-1-10 13,5-2 75,-5-5 13,8 3 1,-10-7-107,4-3 136,-4 3 29,0-8 1,-5 7-74,1-6 43,-6 1 0,4-2 15,-6 1 0,-6-1 33,-1 1 0,-8-1 0,-3-2 0</inkml:trace>
  <inkml:trace contextRef="#ctx0" brushRef="#br2" timeOffset="12">13785 16846 7813,'5'6'169,"-4"-1"0,9-5 330,-2 0 1,7 0-337,4 0 0,0 0-313,4 0 0,-2 0 135,5 0 0,0 0-67,0 0 0,0-4-513,4 1 319,-5-6-101,8 7 377,-8-8 0,2 4 0,-4-5 0</inkml:trace>
  <inkml:trace contextRef="#ctx0" brushRef="#br2" timeOffset="13">14562 16560 7723,'0'-11'0,"0"-1"0,0 0 514,0-4-158,0 4-170,5-5 1,-4 10-144,3-1 161,-3 6-164,-1-9 0,-1 10-130,-3-3 0,1 3 134,-4 1 0,-2 0-94,-6 0 0,1 4-14,-5 0 0,1 8-32,-1 0 0,-1 2-25,4-3 0,-3 2 69,4 2 1,-4-2 141,4 2-86,0-2 5,3-2 0,2 1 17,2-1 0,3 0-3,5 1 0,0-1 8,0 1 0,2-5 61,1 1 1,4-1 0,4 5 1,6-2 88,2-2-13,2 2-100,2-9 0,0 8 12,0-5 0,3 3-54,1-3 1,4 1-75,-5-1 0,0-3 73,-7 3 1,1 1-84,-5-1 0,-1 5 77,-6-1 1,-3-2-13,-5 1 1,-1 2 70,-3 7-80,-8-4-26,-5 5 0,-6-5 0,0 4 1,-5-4-14,-3 4 1,-2 0-107,-1-1 1,1 1 41,3-5 1,-2-3-177,5-1 0,6-4-211,6 1 185,2 2-483,7-5 322,6-1 467,11-1 0,7-14 0,5 2 0</inkml:trace>
  <inkml:trace contextRef="#ctx0" brushRef="#br2" timeOffset="14">14744 16606 7766,'0'-11'226,"0"-2"-8,0-2 1,0 2 605,0-2-537,5 2 1,-2 2 386,5-1-52,-6 1 375,8-1-697,-8 6 1,4 1 34,-2 5 0,-3 5-303,3 3 10,-3 2 29,-1 6 0,4 2 5,0 5 1,-1 1 14,-3 3 1,0-2-128,0 5 0,4-3-104,0 4 0,0-5-183,-4 5 1,0-6 47,0 2 1,4-7-35,-1-1 1,3-5 128,-3 1 1,-1-2 240,1-2 1,3-3 83,-3 0 40,1-6-176,1 3 0,-2-1 23,4 0 1,-3 0 14,4-4 1,-4 0 87,3 0-118,1 0 0,7 0-37,0 0 1,2-4-127,-2 0 1,-1-4 81,5 5 1,-1-5-283,1 4 157,2-5-12,-8 8 1,7-8 53,-4 5 1,0-1-54,-1 1 1,-2 2-170,2-6 1,-6 6 1,-1-2 0,-6 1-671,2 0-307,-3 1 1345,-1-8 0,-5 4 0,-1-6 0</inkml:trace>
  <inkml:trace contextRef="#ctx0" brushRef="#br2" timeOffset="15">14710 16777 7826,'-6'0'579,"11"-5"1,7 0-501,11-3 1,0 0-269,0 4 1,0-1 396,0 1-135,5 3-18,-4-10 0,7 10-194,-4-3-22,5-2 38,-8 5 0,4-8-216,-5 5 0,-6-4-201,-1 5-150,-4-6 690,-5 2 0,3-4 0,-4 0 0</inkml:trace>
  <inkml:trace contextRef="#ctx0" brushRef="#br2" timeOffset="16">14756 16503 7798,'5'-11'20,"2"-1"0,9 1 24,3-1 0,2 5-7,2-1 1,4 6 178,-1-2 1,5 1-74,-4 0 0,4 1 134,0-2 0,-2 3-167,1 1 0,0 0-46,0 0 0,2-4-47,-6 1 1,-3-1 109,-4 4 0,-4 0 16,5 0 1,-7 0-8,3 0 0,-4 0-9,0 0 0,-5 0-21,1 0 1,-4 1 12,3 3 1,-3 2-14,4 6 0,-6 3 12,2 0 1,1 9-45,-1-1 0,0 7 37,-4 1 0,0 2-216,0 1 1,0 4-74,0 0 0,0-5-102,0-6 1,0 0 131,0-5 1,0 3 69,0-10 0,0 0 2,0-4 1,1-3-103,3 0-14,-3-6 1,6 3-329,-4-5 97,-1 0 1,3-1 14,-5-3 408,0 3 0,0-14 0,0 2 0</inkml:trace>
  <inkml:trace contextRef="#ctx0" brushRef="#br2" timeOffset="17">15247 16537 7737,'0'-17'1082,"0"-1"-686,0 3 0,9 2-226,2-2 1,7 2-2,-3 2 0,4 3-23,-4 0 0,4 6 71,-3-2 0,4 3-26,-1 1 0,1 0-75,-1 0 1,7 5-110,-3 2 0,2 4-125,-2 0 1,0 2 87,-1 2 0,-2-1-101,-1 5 1,-4-5 20,4 1 1,-9 2 22,1-2 0,-2 4-17,3-4 0,-6 4-113,-2-4 0,-3 6 58,-1-2 1,-1 1-84,-3-1 1,-7 4 142,-8 0 1,-4 0 18,-4 3 0,-2-3 82,-5-4 1,-4 3-79,-1-3 1,0 1 8,1-1 0,8-2-57,-1-6 1,7 0-106,5 1-222,3-6-335,9-1 786,2-5 0,5 0 0,0 0 0</inkml:trace>
  <inkml:trace contextRef="#ctx0" brushRef="#br2" timeOffset="18">15727 16880 7717,'7'6'275,"1"-2"1,-2-1 1105,2 1-487,2 2 0,-9 5-394,3 1 0,1-1 138,-1 1 0,0 3-472,-4 0 0,0 5-384,0-1 1,-2 3-122,-1 1 0,-3 3-387,-1 1 1,-3 1 590,2-1 135,-2-3 0,-7 4 0,0-5 0</inkml:trace>
  <inkml:trace contextRef="#ctx0" brushRef="#br2" timeOffset="19">16606 16435 7965,'-5'-7'729,"-1"2"-502,-6 5 1,-1-1-46,-2-3 0,2 3-12,-2-3 1,-1 4 18,1 4 1,-2-2-30,2 6 0,2 0-72,-2 3 0,-2 6 65,2 2 0,0 3-148,4 5 0,-1-2-39,1 6 1,1-1 101,2 5 1,3-1-124,5 0 0,0-1-19,0-2 0,9 0 83,2-4 1,8 0-16,0-5 0,3-4-71,1-3 1,-1-2 21,1-1 1,4-2-9,0-3 1,3 2 37,-3-5 0,3 0 14,-3-4 0,-1-1-58,-3-3 0,0 1 26,0-4 1,-5 0-6,-3 0 0,-2-4 66,-2 4 0,-1-3 2,-2-2 0,1 1 39,-5-1 0,1 1 137,-2 0 0,-1-5 164,2 1-268,-3 0-92,-1 4 25,0-1-28,0 6 0,0 2 18,0 8 0,1 2-16,3 6 0,-3 3-13,3 0 1,-3 0 1,-1-3 1,5-1-25,3 0 0,2 1 40,1-1 1,6-1-85,2-2 1,3-3 55,0-5 1,6 0-19,3 0 0,2-1 32,1-3 0,-1 2-5,-3-6 1,3-4 11,-2-3 1,-2 0 5,2 4 1,-6-5 332,2 1 0,-8-4-140,-4 4 0,-2-8 73,-2 4 1,-5-5-89,-2 5 0,-8-3-192,-3-1 1,-10 2 41,-6 2 0,-5 2-167,-6 6 0,-9 1 85,-3 2 1,-9 6-384,1 9 0,-3 2-62,8 10 0,4 0 193,7 4 0,8 4-261,3-1 1,8 1-30,4-4 593,7 5 0,-1 0 0,5 2 0,1-2 0</inkml:trace>
  <inkml:trace contextRef="#ctx0" brushRef="#br2" timeOffset="20">17554 16526 7704,'-6'-5'1180,"-5"4"-128,10-4-91,-4-1-706,5 5 1,0-3-70,0 8 0,0 3-18,0 4 1,0 5-1,0 4 1,0 2 76,0 5-47,0-3-50,0 9 1,0-8 29,0 6 21,0-6-113,0 3 0,0-5-137,0 0 1,0-1 54,0-3 0,0 1-91,0-5 0,0 0-28,0-3 0,4-5 35,0 1-87,-1-6 107,-3 4-107,0-6 125,6 0 1,-5-2-69,3-2 0,-3-2 81,-1-5 1,0-1-11,0 1 1,0-4 53,0-1 1,0-4 93,0 1 0,0-2-2,0-2 1,0-4-106,0 0 0,0 5 24,0 2 1,1 7 96,3-3-13,-3 4-105,9 5 0,-3 3 2,4 8 0,-3 4-25,-1 7 0,2 3-66,6 5 0,-2 0-73,2-1 1,2 1 88,-2 0 1,4-1-139,-4-3 1,4 1-33,-3-5 0,4 0 0,-1-3 1,-1-5 124,1 1 0,-4-5 170,4 0 0,-5-1-30,1-2 1,-2 0 228,-2 0 0,-3-4 254,0 0 1,-2-5-201,2 2 1,-3-7 62,-5-2 1,0-4-92,0 1 0,0-4-51,0-3 1,0 0-121,0-4 1,-2-3-240,-1-1 1,1-7-55,-2 7 0,2-7-334,-2 3 1,3 5-272,-3 6 0,3 3 337,1 1 1,0 6-481,0 1 1,1 7 48,3 2 881,-3 4 0,9-2 0,-3 5 0</inkml:trace>
  <inkml:trace contextRef="#ctx0" brushRef="#br2" timeOffset="21">18479 16366 7741,'-6'-11'-235,"1"-1"0,3 6 546,-2 2 1,2-1 165,-6 1 0,5 0-198,-5 4 1,-1 0-72,-6 0 0,1 2-110,-5 1 1,0 4-77,-4 4 1,4 1 64,0-1 1,0 4-132,-4 1 0,4 0 105,0-1 0,5-2-123,-1 2 0,2-1 88,2 1 0,3-2 4,0 2 0,6-2-68,-2-2 1,7 1 19,0-1 1,10 1-9,-2-1 1,9-3 41,-1-1 1,6 1-7,2 3 0,-1-3 23,-3 0 1,0-2-20,0 2 1,-4 2 1,0-3 1,-5 2-5,1-1 0,-7 2 14,-5-2 1,-1 2-25,-2 1 1,-2 2-2,-1 2 1,-9-2-21,-7 2 1,-4-1-87,-3 1 0,-4-2 56,-4 2 0,0 2-121,0-2 1,1-1 115,2-7 0,5 2 10,7-5 1,2 4-346,6-5-204,-1 1-311,6-4 904,1-5 0,5-6 0,0-7 0</inkml:trace>
  <inkml:trace contextRef="#ctx0" brushRef="#br2" timeOffset="22">18536 16457 7736,'5'-11'-34,"-2"-2"16,4-2 1,1 6 143,3-2 1,1 6 589,-1-3-254,-4 6 0,-2-2-122,-5 8 1,0 2-209,0 5 1,0 7 71,0 5 1,0 1-144,0 7 1,0 0 34,0 7 0,-2-1-21,-1 5 1,1-6-16,-2-2 1,3 0-209,1-3 1,0-4-12,0 0 0,0-8-152,0-4 1,1 2-93,3-2 1,-1-4 156,4-3 0,-3-2-954,4 2 1200,-6-3 0,3-5 0,-5 0 0</inkml:trace>
  <inkml:trace contextRef="#ctx0" brushRef="#br2" timeOffset="23">19096 16412 7756,'0'-12'1000,"0"1"-196,0 0-406,-5-1 0,3 4-179,-1 1 1,-4 4-30,0 0 1,-4 1-35,0 2 1,-2 2-92,-2 1 0,-3 4 43,-5 4 0,1 2 94,-1 2 1,1-1-338,3 5 1,-2-1 113,2 1 1,2 1-120,2-5 0,2 4 22,2-3 1,4-1 29,4-4 0,1-3 60,2-1 0,2 0-110,1 0 1,5 2 87,7-5 1,0 4 32,8-4 0,-2-1-20,5-3 0,0 2 8,0 1 0,0-1-126,4 2 0,-4-2 86,0 2 1,-6-2-12,-1 6 1,-5 0 50,2 3 1,-9 0-1,-3 1 1,1 1 22,-1 2 0,-5-1 10,-7 5 0,-3-1 15,-5 1 1,-3 1-50,-7-5 1,-1 2 167,-7-2 1,2-1-136,-6 5 1,-1-5-137,1 1 1,5-4-95,6-3 0,8-2-723,4-2 950,7-3 0,-2 5 0,4-6 0</inkml:trace>
  <inkml:trace contextRef="#ctx0" brushRef="#br2" timeOffset="24">19427 16366 7772,'0'-6'1666,"0"-4"-1140,0 8 51,0-3-129,0 5-244,0 5 0,-1 3-73,-3 7 1,3 3 72,-3 5 0,2 1-114,2 3 1,0 2 27,0 5 0,0-4-128,0 1 0,4-2 50,0 2 0,5 0 35,-1-4 0,-2-4-83,2-4 1,-5-1 99,5 1 0,-6-2-223,2-1 1,-2-8-36,-2 4-270,0-3 1,-2 1-641,-2-2 223,-2-3 0,-5-5 267,-1 0 586,1 0 0,-1-5 0,1-2 0</inkml:trace>
  <inkml:trace contextRef="#ctx0" brushRef="#br2" timeOffset="25">19096 16423 7784,'5'-11'-21,"-3"-1"41,6 1 1,3 3 9,5 1 0,4 0 444,-1 0 0,4 0-151,3 4 0,4 0-51,4-5 1,0 6-115,0-2 1,2-1 41,2 1 1,-1-3-67,5 3 1,-6-1-140,3 1 0,-5 3 94,-4-3 0,1 1-130,-8-1 1,-3 3 324,-9-3-194,1 3 1,-5 1-60,1 0 1,-6 5 16,2 3 0,-2-2-65,-2 2 1,0 1 51,0 6 0,-4 3-102,0 5 0,-4-1 96,4 1 0,-3 4-30,3 0 0,-5 5 30,2 3 0,0-1-9,0 4 1,4-6 85,-1-2 0,3-4-69,1 0 0,0-2-30,0-1 0,0-5-17,0-3 1,0 2-18,0-2 1,5-4 101,3-3 1,2-2-7,1 2 0,2-2 124,2-2 1,-2-3-98,2 3 0,-2-3-3,-2-1 0,2 0-20,2 0 0,-2 0-56,2 0 0,2-1-51,-2-3 1,1-1-221,-1-2 1,-2 0-36,2 4 0,-2 1-196,-1-2 1,-2 2-699,-3-2 768,-2 3 1,-5-5-1094,0 2 1508,0 2 0,-5-8 0,-1 4 0</inkml:trace>
  <inkml:trace contextRef="#ctx0" brushRef="#br2" timeOffset="26">19644 16674 7736,'5'-7'494,"3"-1"1,6 6-110,1-2 0,5-1-244,-1 1 0,3 0 11,1 4 1,-1-4 48,1 1 0,1-1-67,3 4 0,-3-4-130,3 0 0,-3 0 57,-1 4 1,-6-1-184,-1-3 1,-7 3-1366,-2-3 803,-4 3 684,2-4 0,-15-1 0,-3-6 0</inkml:trace>
  <inkml:trace contextRef="#ctx0" brushRef="#br2" timeOffset="27">19678 16378 7819,'12'-12'199,"-1"1"0,5-1 329,4 1 1,5 1-716,2 2 0,3-1 52,-3 5 1,4-1 615,0 1 0,-2 3-164,1-3 1,0 3 128,0 1 0,-2 4-197,-5 0 0,-5 1-127,-3-1 1,-2-2-23,-2 6 0,-5-4 104,-2 3 0,-1-3-110,0 4 1,-1 1 84,2 6 0,-3 0-285,-1 8 1,0-3-4,0 7 1,0 1 12,0-2 1,0 6 134,0-1 0,0 0 28,0 0 1,0 0-38,0-4 1,4 0-13,-1-4 0,3-2 35,-3-2 1,0-2-10,4-6 1,-4 1 36,1-1 1,-2-3-50,2-1-144,-3-4 33,5 2-101,-6-5 1,-4-1-48,0-3 0,0 0 138,4-8 0,0 4 78,0-8 0,0 2-56,0-1 0,4 0 118,0-8 1,1 3-52,-1-7 0,-3-1 141,3 2 0,-3-5-72,-1 4 1,1 5 403,3 3-55,-3 5-308,4-3 0,-3 11-128,1 2 0,0 4 67,5 4 0,-5 7-66,5 8 0,0 3 81,3 1 0,4 3-20,0 1 0,2 0 52,-2-5 1,-1 0-3,5-3 1,-4 1-18,4-4 1,-1-1-19,1-4 0,2 1-70,-6-1 0,5-5 88,-1-2 0,-2 1-58,-2-1 0,-2 0 12,-2-4 0,0 0-4,1 0-32,-1 0 0,-1-5 4,-2-3 1,-3-2 22,-5-1 0,0-2 3,0-2 1,0-3-91,0-5 1,-1 0 85,-3 0 0,1-4-206,-4-4 0,1 2 41,-2-2 1,-1 1-52,5-4 0,-3 5-18,3 2 0,0 3-174,4 1 1,-4 5-313,0 3 261,1 2 0,3 6-1060,0-1 1262,0 5 0,0 14 0,0 8 0</inkml:trace>
  <inkml:trace contextRef="#ctx0" brushRef="#br2" timeOffset="28">20957 16309 7878,'-6'0'1016,"1"0"0,5 1-554,0 3 0,0 2-197,0 6 1,0 4-193,0 3 1,0 3 60,0 1 1,0 5 15,0 2 0,0 3-3,0 1 1,0-3 11,0-1 0,0-4 2,0 0 0,0-2-15,0-1 1,0-5-171,0-3 53,5 3 0,-3-5-384,6 2 1,-5-6-489,0-2-576,-1-4 803,-2 2 0,-2-5-1154,-1 0 1770,-4 0 0,-4-10 0,-1-3 0</inkml:trace>
  <inkml:trace contextRef="#ctx0" brushRef="#br2" timeOffset="29">20580 16355 7786,'7'-18'805,"4"3"0,7 2-891,9 2 1,-2 4 228,5 3 0,1-1 314,3 2 1,2-3-100,2 3 1,7 0 119,9-4 0,2 4-443,1-1 0,-5-1 130,-3 1 0,-7-3-650,-4 3 1,-13-1-85,-5 1 1,-8 1 568,-4-4 0,-8-1 0,-7-3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4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15110 7549 7968,'0'-6'-1955,"0"1"2800,0 0-32,0 3-70,0-3 664,0 5-984,0-5-56,0 4-22,5-4-20,-4 5-153,4 0 1,-4 4-42,3 0 0,-2 1 113,1-2-213,-1-1 59,3 8 0,-4-4-56,3 6 88,2-1 1,-1 0-208,3 1 80,2-1 0,-4 1-51,6-1 1,-5-1 102,1-2 1,0 2-2,3-2 0,-3 1-11,-1-2 1,1 3 9,3-2 1,-3 2-25,0 2 0,-5-1 77,5 0-105,0 1 0,2-1 48,-3 1 1,3-1-102,-2 0 0,-2 0 47,2-4 0,-2 3-11,2-2 0,2 2-4,-2 2 1,-2-5 30,2 1 1,-2-1-42,2 5 1,1-5 31,-6 1 0,5 0-162,-4 3 159,5 1 1,-4-1-57,2 0 0,2-3 18,-5 0-5,5-1 97,-3 5-71,6-1 1,-2-3 198,-3-1-185,-1-4 1,-3 3 157,1-2-119,0-3-46,-4 4-622,0-5 0,-5 5 0,-1 2 0</inkml:trace>
  <inkml:trace contextRef="#ctx0" brushRef="#br0" timeOffset="1">15532 7469 7557,'0'-6'1726,"0"1"-1452,0 5-219,0 5 1,-1 0-72,-3 3 1,3 2 109,-3-3 0,3 7 1,1 2 0,-1 4-13,-3-1 1,3 2 21,-3 2 1,1 0-135,-1 0 0,3 0 72,-3 0 1,3 0-101,1-1 0,-4 1 71,0 0 0,1-1-52,3-3 1,0 1 20,0-5 1,0 4-111,0-4 1,3 1 96,1-5 1,0 1-15,-4-1 1,0-3 172,0-1 1,0-3-142,0 4 121,0-1 0,1 3-96,3-2 0,-3-2 2,3-2 0,-2-1-41,-2 4-288,0-4-570,0 2 361,0-5 1,5-5-1,1-2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1:38:28.7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4705 7983,'-6'-5'0,"-4"4"0,5-5 0,-3 2 0,2 1 0,2-4 0,3 4 0,-4-7 0,5 4 0,-4-2 0,0 0 0,0 6 0,4-4 0,0 2 0,0 3 0,-5-5 0,3 8 0,-6 2 0,4 6 0,-3 5 0,3 6 0,-4 2 0,5 5 0,-5 7 0,5 0 0,0 3 0,1-1 0,2 5 0,0-2 0,0 2 0,2-2 0,1-6 0,0 4 0,5 0 0,-5-1 0,5-7 0,-4 2 0,3-5 0,-3 3 0,4-3 0,-6-1 0,2-3 0,-3-1 0,-1-3 0,0 1 0,0-5 0,-3 4 0,-1-3 0,-5-1 0,1-4 0,-2 1 0,-1-1 0,-2 1 0,-2-1 0,1-1 0,-5-2 0,4 1 0,-4-6 0,0 6 0,-4-2 0</inkml:trace>
  <inkml:trace contextRef="#ctx0" brushRef="#br0" timeOffset="1">1462 5334 8001,'-6'-6'0,"0"5"0,6-4 0,6 5 0,1 0 0,-1 0 0,2 0 0,5 0 0,6 0 0,-1 4 0,1 0 0,5 0 0,6-4 0,-1 0 0,2 0 0,-5-2 0,5-2 0,-6-1 0,2-2 0,-3-2 0,-1 5 0,-4-1 0,0 1 0,-5 3 0,1-3 0,-6 3 0,-1 1 0,-1 0 0,5 0 0</inkml:trace>
  <inkml:trace contextRef="#ctx0" brushRef="#br0" timeOffset="2">2044 5471 8052,'0'-8'0,"0"0"0,0 6 0,0-3 0,0 5 0,5 0 0,-2 1 0,5 3 0,-2 6 0,2 5 0,2 6 0,-3-2 0,2 7 0,-1 5 0,-3-2 0,-5 1 0,0-1 0,0 2 0,0-3 0,0-5 0,-4-2 0,0-2 0,0-2 0,4-6 0,0 1 0,0-6 0,0-1 0,0-5 0,0-5 0,-5-6 0,-1-7 0</inkml:trace>
  <inkml:trace contextRef="#ctx0" brushRef="#br0" timeOffset="3">2021 5516 8052,'0'-11'0,"0"-1"0,0 5 0,0-1 0,0 6 0,0-3 0,6 5 0,1 0 0,3 2 0,2 6 0,0 1 0,4 10 0,-2 0 0,5 4 0,0 3 0,4 1 0,-4 3 0,0-3 0,-2 0 0,2-5 0,2 1 0,-6 0 0,4-5 0,-4-3 0,2-2 0,-2-2 0,-2-3 0,2-1 0,-2-4 0,-2 1 0,-3-3-1,-1-1 1,-3 0-1,4 0 0,-6-1 0,2-3 1,-3-2-1,-1-6 1,0 0 0,0-4 0,-5-1 0,-2-6 0,0 0 0,0 0 0,0-4 0,0 1 0,-2-6 0,5 2 0,0 2 0,4 1 0,-1 4 0,-3 4 0,3-1 0,-3 5 0,3 3 0,1 5 0,0-1 0,0-4 0,0 5 0,0-1 0,0 6 0,1-3 0,3 5 0,-2 1 0,6 3 0,-4 1 0,3 2 0,1 9 0,3-4 0</inkml:trace>
  <inkml:trace contextRef="#ctx0" brushRef="#br0" timeOffset="4">2535 5642 8024,'7'11'0,"-3"1"0,-3 3 0,-1 0 0,4 4 0,-1-4 0,5 5 0,-4-5 0,4 4 0,-5-4 0,2 4-2,-1-4 1,-3 0 1,5-3-2,-6-1 0,5-4 2,-4-2 0,9 0 0,-4 1 0</inkml:trace>
  <inkml:trace contextRef="#ctx0" brushRef="#br0" timeOffset="5">2752 5847 7943,'12'6'0,"-5"-4"0,1 6 0,-2-1 0,2 5 0,-2 4 0,-2 3 0,-3 3 0,3 1 0,-2 1 0,-2 2 0,0-1 0,0 1 0,-2-3 0,-2-4 0,3-2 0,-3-6 0,-2 0 0,0 1 0</inkml:trace>
  <inkml:trace contextRef="#ctx0" brushRef="#br0" timeOffset="6">2969 5528 7965,'0'-12'0,"0"1"0,0-1 0,0 1 0,6 0 0,0-1 0,0 6 0,-1 1 0,-1 14 0,0 2 0,0 9 0,-4 3 0,1 4 0,3 3 0,-3 7 0,3-3 0,-3 2 0,-1-6 0,0 1 0,0-8 0,1 1 0,3-9 0,-3 0 0,3-3 0,1-5 0,-1 1 0,0-6 0,1 3 0,-4-15 0,4-2 0</inkml:trace>
  <inkml:trace contextRef="#ctx0" brushRef="#br0" timeOffset="7">2969 5562 7965,'-5'-11'0,"4"3"0,-3 0 0,3 6 0,1-3 0,5 5 0,3 0 0,3 6 0,4 5 0,-1 3 0,5 9 0,0-5 0,4 9 0,0-6 0,0 7 0,-2-5 0,-1 0 0,-3-2 0,-2-2 0,-3-2 0,-1-6 0,1-3 0,-5 0 0,0-5 0,0 5 0,-3-5 0,4 0 0,-6-1 0,5-2 0,-4 0 0,-1-5 0,2-3 0,-3-2 0,-1-2 0,0 0 0,0-4 0,0-1 0,0-6 0,0 0 0,-5-5 0,2 3 0,-4-6 0,4 1 0,-1-4 0,3 3 0,1 1 0,0 8 0,0-1 0,0 4 0,0 0 0,0 3 0,0 4 0,0 6 0,5 1 0,3 5 0,2 5 0,1 2 0,1 9 0,-1 1 0,0 6 0</inkml:trace>
  <inkml:trace contextRef="#ctx0" brushRef="#br0" timeOffset="8">3415 5733 7902,'-7'0'0,"2"0"0,5 0 0,0-5 0,7 3 0,4-6 0,1 2 0,3-2 0,1-2 0,0 2 0,-1 3 0,-4 1 0,1 3 0,-1 1 0,0 0 0,-3 0 0,0 0 0,-6 0 0,3 5 0,-5 3 0,0 2 0,0 1 0,0 5 0,0-1 0,-5 4 0,-2-4 0,0 5 0,0-1 0,0-1 0,0 1 0,2-3 0,5 3 0,0-5 0,0 1 0,0-3 0,0 0 0,0-1 0,5-1 0,2-2 0,0 1 0,0-5 0,1 0 0,3-4 0,5-2 0,-1-2 0,0-1 0,-4-2 0,2-2 0,2 5 0,-2-5 0,4 3 0</inkml:trace>
  <inkml:trace contextRef="#ctx0" brushRef="#br0" timeOffset="9">4271 4717 8100,'-5'-7'0,"-1"2"0,-5 0 0,3 4 0,0-3 0,6 3 0,-3 1 0,5 0 0,-4 6 0,0 6 0,-5 7 0,2 11 0,-5 7 0,-3 13 0,2 2-192,-2 5 0,7-26 0,0 1 192,0 2 0,0 1 0,0 1 0,1 0-183,1 2 0,1 0 0,1-1 0,0 0 183,0-3 0,0 0 0,3-1 0,0-1-2,-1 1 0,0-1 0,2 25-170,4-4 1,2-2 162,6-9 1,0-7 0,4-1 1,1-7 1,6 0 0,0-7 257,0-1 1,-4-5-256,0 1 0,-4-3 374,4-5 1,-5 4-374,1-4 1,-2-2 186,-1-1 0,-5 1-186,1-1 1,-4 0-2,3-4 2,-4 0 1,2 5 0,-5-4 0,0 4 0</inkml:trace>
  <inkml:trace contextRef="#ctx0" brushRef="#br0" timeOffset="10">4511 5059 8081,'-5'-6'0,"4"-4"0,-4 9 0,5-9 0,1 4 0,3-1 0,2-2 0,6 5 0,3-3 0,0 3 0,4 0 0,-4 4 0,4 0 0,-3 0 0,3 0 0,-4 0 0,1 4 0,0 0 0,-4 8 0,4 0 0,-8 7 0,0 0 0,-2 2 0,2 2 0,-3 1 0,-5 3 0,0-3 0,0 3 0,-5 1 0,-3-2 0,-2 2 0,-1-1 0,-4-3 0,-1 3 0,1-3-2,4-2 1,-1-2-2,1-1 0,3-5 0,1 1 1,4-3-2,-1 0 0,3-1 2,1 1 1,5-5-1,3 1 1,3-6-1,4 2 0,-2-2 1,2-2 0,2 0 0,-2 0 0,4-4 0,-4 0 1,1 0 0,-5 4 0,0-4-1,1 1 1,-1-1 0,1 4 0,-5-4 0,1 0 0,-4 0 0,3 4 0,-4 0 0,12-5 0,-2-1 0</inkml:trace>
  <inkml:trace contextRef="#ctx0" brushRef="#br0" timeOffset="11">5082 5551 8024,'0'-7'0,"0"-3"0,0 9-1,0-4 1,0 0 0,0 3 0,0-3 0,0 5 0,0 5 0,0 2 0</inkml:trace>
  <inkml:trace contextRef="#ctx0" brushRef="#br0" timeOffset="12">5505 5117 8063,'0'-19'-6,"0"-1"1,1 7 5,3-3 0,-3 0 0,3 1 0,-3-2 0,-1 2 0,0 2 0,0-2 0,-5 2 0,-2 2 0,-4 1 0,0 2 0,-5 3 0,-4 5 0,3-4 0,-2 0 0,0 2 0,-4 6 0,0 2 0,0 5 0,4 5 0,0-1 0,4 5 0,-4-1 0,5 3 0,-1 1 0,-1-1 0,5 1 0,2-1 0,9-3 0,0 1 0,0-5 0,3 4 0,4-3 0,2-5 0,10-3 0,0-6 0,4 2 0,0-3 0,0-1 0,0-5 0,-1-2 0,0-4 0,-3 0 0,1 0 0,-4-1 0,-1 1 0,-4-1 0,-3 5 0,-1-1 0,-4 4 0,1-3 0,-3 4 0,0-2 0,3 5 0,-3 1 0,3 3 0,-3 3 0,-1 4 0,0 5 0,0 3 0,2 3 0,2 1 0,-3 4-1,3-1 1,-3 8-3,-1-3 1,0 4-3,0-4 1,0 2-1,0 1 1,0-1-1,0-2 1,0-3-1,0-6 0,0-4 1,0-3 0,0-6-4,0-1 5,0-6 0,1 3-1,3-5 4,-3 0 0,9-5 0,-3-1 0</inkml:trace>
  <inkml:trace contextRef="#ctx0" brushRef="#br0" timeOffset="13">5836 5562 7862,'5'11'0,"3"1"0,-3-1 0,-1 1 0,-3-1 0,-1 0 0,0 2 0,0 2 0,0-2 0,0 2 0,0 2 0,0-2 0,0 2 0,0-2 0,-4-3 0,0 4 0,-5 1 0,3 1 0</inkml:trace>
  <inkml:trace contextRef="#ctx0" brushRef="#br0" timeOffset="14">6247 5219 8040,'0'-11'0,"0"-1"0,0 1 0,0 3 0,0 1 0,4-1 0,0-3 0,0-1 0,-4 1 0,0 0 0,0-1 0,0-1 0,0-2 0,3 3 0,1-4 0,0 4 0,-4 0 0,1 1 0,3-1 0,-1 5 0,4-1 0,-3 2 0,4-2 0,-4 2 0,3 2 0,2 3 0,6-3 0,-1 3 0,5 1 0,0 0 0,4 0 0,0 3 0,0 1 0,-4 5 0,0-1 0,-1 1 0,1-2 0,-3 3 0,-4-2 0,-1 2 0,-1 2 0,-2-1 0,-3 0 0,-5 1 0,0 3 0,0 0 0,-5 2 0,-3-2 0,-2-2 0,-1 2 0,-1-2 0,1-2 0,-1 3 0,1-3 0,1 3 0,2-6 0,-1 2 0,5 2 0,1-5 0,3 1 0,0-4-2,0 3 0,0-4 1,1 6-1,3-6 1,2 1 0,5-4 0,1 0-1,-1 0 1,1 2 0,-1 1 0,1-1 0,-1 1 1,2 0-1,2 1 1,-2-2-1,2 6 1,-2-2-1,-2 2 1,-3 2-1,-1-2 0,-4 2 0,1 1 0,-3 4 0,-1 1 0,-1-1 0,-3-4 0,-6 5-1,-6-1 1,-4 0 0,1-4 0,-3 1 0,0-1 0,-1 1 0,0-1 1,1-1-1,3-2 1,-1-3 0,5-5 0,3 0 0,5 0 0,4 0 0,-1-4 0,8 0 0,3-5 0,9 3 0,2-5 0</inkml:trace>
  <inkml:trace contextRef="#ctx0" brushRef="#br0" timeOffset="15">6898 5539 7883,'-5'-6'0,"4"1"0,-4 5 0,5 0 0,0 5 0,0-4 0,0 4 0,0-5 0,0 0 0</inkml:trace>
  <inkml:trace contextRef="#ctx0" brushRef="#br0" timeOffset="16">7070 5117 7943,'0'-23'0,"0"4"0,0 0 0,1 0 0,3-4 0,3 1 0,8 3 0,-2-1 0,2 5 0,-1-1 0,2 5 0,-4 0 0,3-1 0,-1 5 0,2-1 0,-4 5 0,4 0 0,-2 1 0,1 2 0,-3 0 0,4 0 0,-7 5 0,-2 3 0,0 2 0,0 2 0,2-1 0,-5 0 0,0 2 0,-4 2 0,0 2 0,0 2 0,-2 1 0,-1-5 0,-4 4 0,-4-3 0,-1 0 0,1-1 0,3-2 0,1 2 0,3-2 0,-4-2 0,6-3 0,-2 0 0,3-1 0,1 5 0,0-6 0,5 4 0,1-9 0,6 3 0,-1-1 0,0 1 0,1-3 0,-1 3 0,4-2 0,1 2 0,4-3 0,-1 3 0,-1 1 0,1-1 0,-5 4 0,1-5 0,1 6 0,0-1 0,-5-2 0,-3 2 0,-4-1 0,3 5 0,-4 1 0,1 2 0,-6-1 0,-5 5 0,-2 0 0,-10 4 0,-5-2 0,-7-2 0,1 3 0,-5-3 0,4-3 0,-7 0 0,2 0 0,2-1 0,1-1 0,2-6 0,3 1 0,6-5 0,4-1 0,6-3 0,7 0 0,5 0 0</inkml:trace>
  <inkml:trace contextRef="#ctx0" brushRef="#br0" timeOffset="17">7983 4568 8169,'0'-11'-6,"0"0"1,0-1 4,0 1 1,0-1 0,0 1 0,0-1 0,0 6 0,0 1 0,4 6 0,0 3 0,3 4 0,-3 7 0,5 8 0,-1 7 0,-3 10 0,-1 5 0,-3-2-4,-1 7 0,0-1-265,0 8 1,0 1 260,0-1 0,0-3-1,0 3 0,-4-3 0,0 3 1,0-1-1,4-7 0,0-1-40,0-6 1,0 0 41,0-8 0,2 2 0,2-10 1,-3 1 1,3-4 0,-2-1 0,2-3 1,-3-3 0,3-5 0,-1 0 515,0-4-516,-1 3 85,3-3-83,-5-1 2,0-1 0,-2-5 1,-1 0 0,-4 0 0,-4 0 0</inkml:trace>
  <inkml:trace contextRef="#ctx0" brushRef="#br0" timeOffset="19">8965 4591 7962,'0'-11'0,"0"-1"0,-3 5 0,-1-1 0,-1 1 0,1-5 0,3 1 0,-10-1 0,9 2 0,-6 2 0,6 3 0,-3 5 0,5 2 0,0 1 0,5 8 0,2 4 0,9 9 0,3-1 0,3 7 0,5 1 0,1 4 0,3 0 0,2 3 0,-3-4 0,2 0-175,-2 4 0,3 2 175,-2-2 0,-5 5 0,-3-1 0,-5 6 0,-7 1 0,-4 1 0,-4-5 0,-3 2-2,-3 3 1,-5-3-5,-7 2 0,-3-5 1,-5-3 1,-1-3 1,-3 4 1,2-5 0,-5 1 0,4-4 0,0-3 0,3-4 2,4-8 0,0 0 0,5-8 0,0-5 0,-2-3 0</inkml:trace>
  <inkml:trace contextRef="#ctx0" brushRef="#br0" timeOffset="20">10039 5071 7840,'0'-6'0,"5"0"0,-2 6 0,4 0 0,-3 0 0,4 0 0,-1 0 0,5 0 0,-1 0 0,0 0 0,5 0 0,-1 0 0,5 0 0,-1 0 0,3 0 0,1 0 0,0 0 0,-1 0 0,1 0 0,0 0 0,-1 0 0,-3 0 0,2-1 0,-2-3 0,-1 3 0,1-3 0,-5 2 0,1-2 0,-2 3 0,-2-3 0,1 3 0,-6 1 0,4 0 0,-3 0 0</inkml:trace>
  <inkml:trace contextRef="#ctx0" brushRef="#br0" timeOffset="21">10119 5254 7840,'5'6'0,"3"-2"0,7-3 0,4-1 0,2 0 0,2 0 0,4 0 0,0 0 0,3 0 0,-3 0 0,3 0 0,-3 0 0,3-1 0,-3-3 0,-4 3 0,-4-3 0,-1 3 0,1 1 0,2 0 0,-3 0 0</inkml:trace>
  <inkml:trace contextRef="#ctx0" brushRef="#br0" timeOffset="22">11672 4511 7921,'0'-6'0,"0"1"0,-1 5 0,-3 0 0,3 0 0,-4 6 0,5 6 0,0 0 0,0 7 0,0 2 0,0 5 0,0 0 0,0 4 0,0-1 0,0 2 0,0 2 0,0-3 0,4-1 0,-1 2 0,1-6 0,-4 2 0,0-3 0,0-1 0,1-4 0,3 0 0,-3-5 0,3 1 0,-2-2 0,-2-2 0,0 1 0,0-1 0,0-5 0,-6 5 0,0-5 0</inkml:trace>
  <inkml:trace contextRef="#ctx0" brushRef="#br0" timeOffset="23">11078 5242 7876,'0'-6'0,"0"1"0,0 5 0,5 0 0,3 0 0,3 0 0,5 0 0,6 0 0,9 0 0,3 0 0,4 0 0,8-4 0,7 0 0,3-5-256,1 2 0,-24 0 0,0 0 256,1-1 0,1 0 0,2 1 0,2-1 0,-1 2 0,0 1 0,-1-1 0,1 0 0,0 1 0,0-1 0,-4 0 0,-1 1 0,2-1 0,-1 0 0,27-1-235,0-1 1,1 0 234,-1-3 0,0 3 0,-4 1 0,-2 3 0,-1-4 0,-3 4 0,-6-3 0,-3 3-3,0-4 1,-7 6 2,0-2 0,-2 3 0,-7 1 0,1 0 0,-4 0 0,-4 0 364,0 0 1,-5 0-365,1 0 0,-6 0 507,-1 0-507,-6 0 1,3 0 1,-15 0-1,-3 0 1</inkml:trace>
  <inkml:trace contextRef="#ctx0" brushRef="#br0" timeOffset="24">11055 5779 7833,'0'-11'0,"0"3"0,0 0 0,0 6 0,0-8 0,0 8 0,0-3 0,5 12 0,3 4 0,2 2 0,2 6 0,-1 1 0,1 7 0,-1-3 0,0 2 0,2 0 0,2 1 0,-2-3 0,2 2 0,-2-2 0,-2-1 0,-1-1 0,-2-3 0,2-3 0,-2-4 0,-3-1 0,-1 1 0,2-6 0,-5-1 0,4-5 0,-6-1 0,-3-3 0,2-4 0,-6-7 0,2-3 0,-2-5 0,-1-1 0,6-2 0,-3-5 0,3-7 0,1-4 0,-1-7 0,5 2-114,2-3 0,6 2 114,1-1 0,5 7 0,3 0 0,2 6 0,-2 6 0,4 6 0,4 5 0,2 6 0,5 2 0,2 1 0,2 6 0,4-1 0,7 1 0,3 3-266,5-3 1,0 4 265,1 4 0,3-3 0,-1 3 0,1-3 0,-4-1 0,1 0 0,-1 0 0,0-5 0,0-3 0,-5-2 0,-3-1 0,-3-1 0,-4 1 0,-3 3 0,-4 1 0,-6 3 108,-3-4 1,1 6-109,-4-2 0,1-1 0,-9 1 0,4 0 0,-4 4 0,1-1 542,-5-3-542,1 3 0,-5-4 0,1 5 0,-6 0 0,3 0 0</inkml:trace>
  <inkml:trace contextRef="#ctx0" brushRef="#br0" timeOffset="25">11387 5745 7874,'0'-12'0,"0"1"0,0-1 0,0 1 0,1 1 0,3 2 0,2-2 0,5 2 0,6 2 0,2-1 0,3 4 0,0-1 0,0-1 0,-3 1 0,1 0 0,-4 4 0,3 0 0,-4 0 0,-4 6 0,-3 1 0,-6 5 0,2 3 0,-4-1 0,-4 5 0,-2 4 0,-5 3 0,-6 5 0,-2-5 0,-3 5 0,0-4 0,0-1 0,3-3 0,-3-1 0,3-3 0,7 1 0,0-5 0,3 0 0,-2-3 0,5-1 0,6-4 0,7-4 0,3-1 0,2-2 0,3 0 0,0 0 0,2 0 0,-2 0 0,-2 0 0,2 0 0,1 0 0,0 0 0,-1 0 0,-4 0 0,1-2 0,-1-1 0,1 1 0,-1-2 0,0 3 0,1 1 0,-1 0 0,1-5 0,-1-1 0</inkml:trace>
  <inkml:trace contextRef="#ctx0" brushRef="#br0" timeOffset="26">11809 5676 7889,'-1'-10'0,"-3"2"0,3-2 0,-4 9 0,5-4 0,0 10 0,0 3 0,0 3 0,0 4 0,0 4 0,0 8 0,4 0 0,-1 7 0,1-4 0,-4 5 0,0-2 0,0-7 0,0 1 0,0-4 0,1-6 0,3-1 0,-2-4 0,3-4 0,-5 0 0,5-6 0,-4 3 0,9-10 0,-4-1 0</inkml:trace>
  <inkml:trace contextRef="#ctx0" brushRef="#br0" timeOffset="27">12026 5710 7889,'-4'-7'0,"1"-1"0,-1 4 0,4-3 0,0 4 0,0-2 0,-5 20 0,3-4 0,-1 11 0,1-3 0,2 0 0,0 4 0,0 0 0,0 0 0,0 4 0,4-5 0,0-2 0,0-3 0,-4-1 0,1-8 0,3 4 0,-3-8 0,4 1 0,-5-5 0,0 0 0</inkml:trace>
  <inkml:trace contextRef="#ctx0" brushRef="#br0" timeOffset="28">11752 5653 7884,'0'-11'0,"0"3"0,0 1 0,6 4 0,6-1 0,1 3 0,6 1 0,0 0 0,3 0 0,3 0 0,1 0 0,0 0 0,4 0 0,0 0 0,10 0 0,0 0 0</inkml:trace>
  <inkml:trace contextRef="#ctx0" brushRef="#br0" timeOffset="31">13362 5082 7982,'-6'-6'-1,"1"-4"1,6 9 0,3-3 0,1 4 0,3 4 0,2 2 0,-2 5 0,2 1 0,1-1 0,2 1-1,2-1 1,-1-3-2,5-1 0,1-3 0,7 4 1,-2-6-1,6 2 1,-1-4-1,5-4 0,-2-2 1,-3-6 0,-2 0-1,-5-4 1,-2 3-1,-2-7 1,-2 7 0,-6-3 1,-1 0 0,-2 1 0,-3-4 0,-5 3 0,-5-4 0,-3 1 0,-6 1 0,-1-1 0,-5 5 0,1-1 0,-8 2 0,-3 2 0,-3 5 0,-1 2 0,2 4 0,-2 4 0,2 3 0,-6 8 0,2 3 0,2 5 0,5 5 0,2 2 0,8 3 0,4 2 0,3 4 0,5 3 0,2 1 0,5-1 0,6-3 0,5-5 0,6-1 0,6-2 0,1-7-4,3-5 1,2-6-1,5-2 0,-4-1 1,1-6 0,-4 0 0,3-4 1,-5 0-1,2 0 1,-3-4-1,-1 0 0,-1-3 0,-3 3 1,1-5 0,-5 1 0,0 2 0,-3-2 0,-2 5 1,-2-5 0,0 4 1,-4-3 0,0-1 0,-4-3 0</inkml:trace>
  <inkml:trace contextRef="#ctx0" brushRef="#br0" timeOffset="32">14093 4808 7888,'2'-11'0,"1"-1"0,5 5 0,7-1 0,-1 6 0,5-2 0,-4-1 0,5 1 0,-5 0 0,4 4 0,0-1 0,4-3 0,0 3 0,-1-3 0,0-1 0,-3 1 0,3 0 0,-10 4 0,5 0 0,-11 0 0,-11 5 0,-8 2 0</inkml:trace>
  <inkml:trace contextRef="#ctx0" brushRef="#br0" timeOffset="33">14916 4214 7978,'0'-7'0,"0"-1"0,0 4 0,0-3 0,0 3 0,0-4 0,0 6 0,0-3 0,0 5 0,-2 5 0,-1 2 0,-4 5 0,-4 3 0,-1 4 0,1 8 0,-4-2 0,0 5 0,-1 2 0,5 6 0,-1 2 0,1 1 0,0 3 0,-1-6 0,2 4 0,2-4 0,3 4 0,5-4 0,0-2 0,0-5 0,5 1-3,3-6 1,3 0-4,5-7 1,-2 1 0,5-5 0,-5-1 1,1-6 0,1 2 1,0-2 0,-1-2 0,-4 1 1,-3-4 0,-1 1 1,-3-3 0,4-1 1,-6 0 0,3 0 0,-5 0 0</inkml:trace>
  <inkml:trace contextRef="#ctx0" brushRef="#br0" timeOffset="34">15018 4500 7825,'0'-12'0,"0"1"0,0 3 0,0 1 0,0 3 0,0-4 0,0 5 0,0-5 0,6 5 0,-4-6 0,6 6 1,-5-2 0,5 1 0,-4 1 0,4-4 0,-5 4-1,5-1 1,-6 2 0,2-2 0,3 3-1,-6-4 1,4 3 0,-5-1 0,5 1-1,-4-3 0,4 4 0,-5-3 0,2 3 0,1-3 0,-1 3 0,3 0 0,-5-3 0,0 2 0,0-3 0,0 5 0,5 0 0,-4 0 0,9 0 0,-3 0 0,4 0 0,-5 0 0,-1 0 0,-5 0 0,6 0 0,0 0 0,5 0 0,1 0 0,-1 0 0,1 0 0,-6 0 0,4 0 0,-9 0 0,4 0 0,-5 0 0,0 5 0,0 3 0,0-2 0,0 2 0,0-4 0,0 3 0,0 1 0,0 3 0,0 1 0,0-5 0,0 1 0,0 0 0,0 3 0,-3 2 0,-1 2 0,-5-2 0,1 2 0,-3 1 0,-4 0 0,2 0 0,-2-1 0,2-2 0,2 2 0,-1-1 0,1 2 0,3-4 0,1 3 0,0-2 0,0-1 0,-2-1 0,5 0 0,-4 1 0,5-1 0,-3 1 0,3-1 0,1-3 0,-1-1 0,1 1 0,2 3 0,0-3 0,0 0 0,0-6 0,5 3 0,3-5 0,0 0 0,3 0 0,-2 0 0,6 0 0,2 0 0,-2 0 0,1 0 0,0 0 0,-4 0 0,3 0 0,3-5 0,-5 4 0,2-3 0,-2 3 0,-2 1 0,-4 0 0,-2 0 0,-5 0 0,-5 0 0,-2 0 0,-4 5 0,5-4 0,-5 4 0,5-5 0</inkml:trace>
  <inkml:trace contextRef="#ctx0" brushRef="#br0" timeOffset="35">15441 4831 7835,'6'-5'0,"-1"4"0,-5-4 0,0 5 0,0 5 0,0-4 0,0 9 0,0-4 0,-3 2 0,-1 0 0,0-6 0,4 3 0,5 0 0,1 2 0</inkml:trace>
  <inkml:trace contextRef="#ctx0" brushRef="#br0" timeOffset="36">15784 4500 7841,'3'-12'0,"1"1"0,4 0 0,-4-1 0,3 1 0,-3-1 0,4 1 0,-4-1 0,-1 1 0,-3 0 0,-1-5 0,-3 1 0,-1 4 0,-2 3 0,-4 2 0,4-2 0,-7-1 0,-1 5 0,-2-1 0,2 2 0,1 1 0,-5-1 0,1 3 0,-1 3 0,1 0 0,3 4 0,2 1 0,-2 4 0,2-1 0,2 0 0,5 2 0,2 2 0,3-2 0,1 2 0,0 2 0,0-2 0,0 0 0,0-3 0,5-1 0,2 0 0,7 0 0,2-4 0,0 2 0,-1-5 0,-2 0 0,3-4 0,0 0 0,-1 0 0,0 0 0,-3 0 0,-1-4 0,0 0 0,1-4 0,-1 5 0,-3-5 0,-1 4 0,-3-3 0,4 3 0,-6-5 0,3 8 0,-5-4 0,0 6 0,0 3 0,0 2 0,0 5 0,-1 6 0,-3 2 0,2 3 0,-6 0 0,6 5 0,-2 0 0,-1 3 0,1-3 0,0 1 0,4-2 0,0-3 0,0 0 0,0-1 0,0-7 0,0 0 0,0-4 0,1-4 0,3-3 0,-2 2 0,3-5 0,-4 4 0,3-5 0,-3 0 0,4-5 0,-5 4 0,-5-9 0,-1 3 0,-6-4 0</inkml:trace>
  <inkml:trace contextRef="#ctx0" brushRef="#br0" timeOffset="37">16023 4660 7812,'0'-8'0,"0"0"0,0 6 0,4-4 0,0 2 0,5 3 0,-1-3 0,2 2 0,2 2 0,4 0 0,-4 0 0,4 0 0,-2 0 0,1 0 0,-3 0 0,4 0 0,-4 0 0,0 0 0,-1 0 0,1 0 0,-1 0 0,-5 0 0,-1 0 0,-5 0 0</inkml:trace>
  <inkml:trace contextRef="#ctx0" brushRef="#br0" timeOffset="38">16286 5151 7821,'0'-7'0,"0"1"0,0 2 0,0 2 0,0-6 0,0 4 0,0-3 0,0-1 0,0-3 0,0-1 0,0 1 0,0-1 0,0 1 0,0-4 0,0 0 0,0-6 0,0 2 0,1-6 0,3-2 0,3-3 0,4 3 0,-3-3 0,-1 3 0,1-3 0,3 3 0,-1 0 0,-2 4 0,1 1 0,-5-1 0,5 4 0,-2 0 0,-2 5 0,-1-2 0,-1 4 0,0 0 0,-1 1 0,2 0 0,-3 4 0,-1 1 0,0 2 0,0 3 0,1-4 0,3 5 0,-3 5 0,3 2 0,-2 4 0,2 0 0,-2 0 0,1 1 0,2-1 0,-1 1 0,1-1 0,-1 0 0,2 1 0,6-5 0,-1 1 0,-3-5 0,0 0 0,-1-1 0,5-2 0,-1-2 0,0-1 0,1 0 0,-1-5 0,1 1 0,-1-5 0,1 1 0,-2 0 0,-3-1 0,3-3 0,-2 0 0,-2-2 0,2 2 0,-4 4 0,3-1 0,-4 1 0,6 8 0,-5-4 0,-1 5 0,-3 2 0,4 5 0,0 7 0,0 4 0,-4 3 0,0 7 0,0 0 0,0 6 0,0-1 0,-1-2 0,-3 1 0,1-4 0,-4 0 0,4-3 0,-1-4 0,3-2 0,1-6 0,0 0 0,0 1 0,0-6 0,0-1 0</inkml:trace>
  <inkml:trace contextRef="#ctx0" brushRef="#br0" timeOffset="39">16754 4191 7946,'0'-17'0,"0"-1"0,0 3 0,2 2 0,1-2 0,3 6 0,1 1 0,2 4 0,-5-3 0,1 4 0,-1 0 0,-2 3 0,6 3 0,-4 5 0,3 7 0,1-1 0,3 5 0,1 1 0,-1 7 0,1 1 0,-1 2 0,-1 3-2,-2-2 0,2 2-2,-2 1 1,0 0-1,0 1 1,-2-1-1,-2 0 1,-3-3-1,3-1 1,-2 1-1,-2 3 0,0-5 0,0-2 1,-2-3-2,-2-1 1,3 0 1,-4-6 1,1 0-1,1-6 1,-3 1-3,3-1 2,1-5 0,-8-1 3,9-5 0,-9-5 0,3-1 0</inkml:trace>
  <inkml:trace contextRef="#ctx0" brushRef="#br0" timeOffset="40">16983 4214 7867,'0'-16'0,"0"2"0,0-5 0,1 1 0,3-1 0,2-1 0,6 4 0,-2 1 0,-3 4 0,4 3 0,-4 1 0,3 3 0,2-4 0,-1 6 0,1-2 0,-1 3 0,0 1 0,1 0 0,-1 3 0,1 1 0,-6 5 0,-2-1 0,1 2 0,-1 1 0,0 1 0,-4-1 0,-2 4 0,-2 1 0,-1-1 0,-2-4 0,-2 4 0,5 1 0,-4-1 0,5-4 0,-1 1 0,4-1 0,0 1 0,0-1 0,0-3 0,0-1 0,1-3 0,3 4 0,-2-6 0,6 2 0,0-3 0,3-1 0,1 0 0,-1 0 0,0 0 0,1 0 0,-1-1 0,1-3 0,-1 3 0,1-8 0,-1 5 0,-5 0 0,4-1 0,-3-1 0</inkml:trace>
  <inkml:trace contextRef="#ctx0" brushRef="#br0" timeOffset="41">17485 4169 7851,'0'-18'0,"0"1"0,0 6 0,0 0 0,0-1 0,0 6 0,0 1 0,0 5 0,0 9 0,0 2 0,-1 12 0,-3 0 0,2 8 0,-6 4 0,1 0 0,-5 7 0,1 4 0,-1 3 0,-3 2-128,0-2 0,-2-2 128,2 3 0,2-4 0,-2-5 0,4-2 0,3-9 0,-1-2 0,5-5 0,-3-2 0,3-2 0,-4-2 0,5-6 0,-3 1 0,3-1 0,1-5 0,-3 5 128,5-10 0,2-1-128,1-8 0,4-2 0,4-1 0</inkml:trace>
  <inkml:trace contextRef="#ctx0" brushRef="#br0" timeOffset="42">17497 4477 7851,'1'-11'0,"3"-1"0,-2 1 0,6-1 0,3 1 0,5-1 0,0 2 0,-1 3 0,-2-2 0,2 5 0,-2 0 0,-2 4 0,1 0 0,-1 0 0,1 5 0,-1 3 0,-5 3 0,-2 5 0,1 0 0,-1 3 0,-1 6 0,-7-2 0,-3 6 0,-4-2 0,-2 4 0,-2-5 0,-1 5 0,-3-5 0,-2 0 0,6-7 0,0 2 0,3-2 0,2-2 0,3-2 0,-2-2 0,5-2 0,0 1 0,9-2 0,3-3 0,2-2 0,1-5 0,6 0 0,2 0 0,-1 0 0,1 0 0,0-3 0,4-1 0,-4-1 0,0 1 0,-9 3 0,1-3 0,-2-2 0,-2 4 0,-7-3 0,-7 5 0</inkml:trace>
  <inkml:trace contextRef="#ctx0" brushRef="#br0" timeOffset="45">18513 5048 7846,'-6'-5'0,"1"4"0,5-4 0,0 5 0,4 1 0,-1 3 0,2-2 0,-1 6 0,-2-4 0,1 3 0,-1-3 0,-2 4 0,0-6 0,0 8 0,-2-5 0,-1 3 0,0-3 0,-5-5 0,1 0 0,-5 0 0</inkml:trace>
  <inkml:trace contextRef="#ctx0" brushRef="#br0" timeOffset="46">19244 4329 7844,'0'-18'0,"0"1"0,0 6 0,0 3 0,0 1 0,0 4 0,0-2 0,5 5 0,-3 1 0,1 3 0,2 2 0,-1 6 0,1 6 0,-1 4 0,1 3 0,3 5 0,-3 0 0,-5 5 0,0-1 0,0 0 0,0-3 0,0-1 0,0-1 0,0 2 0,0 1 0,0-6 0,0-3 0,0-4 0,0-5 0,0 1 0,0-2 0,0-2 0,0 1 0,0-1 0,0 1 0</inkml:trace>
  <inkml:trace contextRef="#ctx0" brushRef="#br0" timeOffset="47">18981 4934 7884,'-6'0'0,"1"0"0,5 0 0,5 0 0,-2 0 0,4 0 0,1 0 0,3 0 0,2 0 0,2 0 0,4 0 0,8 0 0,2 0 0,5 0 0,7-1 0,5-3 0,1 1 0,6-4 0,5-1-217,-26 2 1,1 1 0,2-1 0,1 0 216,0 0 0,0 1 0,2-1 0,-1 2 0,1 0 0,0 0 0,0-1 0,-1 0 0,3 1 0,0 0 0,-1 1 0,0 0 0,-5-1 0,0 0 0,0 2 0,-1 0-198,28-5 0,-4 4 198,1-1 0,-8 3 0,-8 1 0,-4 0 0,-7 0 0,0-4 0,-4 1 0,-5-1 0,-7 4 0,-2 0 0,-2 0 414,-5 0 0,-1 1-414,-5 3 108,-10-3 0,-2 4 1,-11-5-1</inkml:trace>
  <inkml:trace contextRef="#ctx0" brushRef="#br0" timeOffset="48">18902 5551 7835,'-12'0'0,"1"0"0,-1 0 0,1 0 0,5 5 0,0 1 0,6 5 0,0 1 0,0 4 0,0 3 0,0 3 0,0 1 0,6 1 0,1 3 0,-1-2 0,2 5 0,0 1 0,3 3 0,1-1 0,-1-2 0,0 0 0,1-4 0,-5 1 0,1-2 0,-2-3 0,2 0 0,-2-4 0,-2-4 0,-3-2 0,3 2 0,1-6 0,-1-1 0,0-4 0,-4 3 0,0-4 0,0 2 0,-1-6 0,-3-3 0,1-3 0,-4-4 0,4-5 0,-1-4 0,-1-2 0,1-5 0,1-3 0,3-9 0,3-1 0,1-6 0,6-8 0,2-4 0,1 0-180,6 5 0,-2-2 180,2 6 0,3 3 0,-3 4 0,3 5 0,0-1 0,1 8 0,0 3 0,1 3 0,3 1 0,-2 4 0,6 0 0,3 1 0,4-1 0,10 2 0,2 1 0,6 4-226,4-4 1,-1 4 225,2 0 0,1 5 0,-1-1 0,-2 4 0,-5-3 0,-2 4 0,-3-1 0,-2-1 0,3 2 0,-8-5 171,-4 4 1,-7-4-172,0 5 0,-6-2 0,2 1 0,-7 3 0,-1-3 0,-5 2 0,1 2 0,-6 0 0,-1 0 117,-6 0 0,-7 0 0,-7 0 0</inkml:trace>
  <inkml:trace contextRef="#ctx0" brushRef="#br0" timeOffset="49">19096 5688 7801,'1'-8'0,"3"0"0,6 2 0,5-2 0,4 2 0,-4 2 0,6-1 0,-2-2 0,-1-2 0,1 5 0,-5 0 0,1 4 0,-3 0 0,0 0 0,-1 0 0,1 0 0,-5 5 0,1 3 0,-6 2 0,2 1 0,-4 6 0,-4 2 0,-3 4 0,-8 3 0,-3 4 0,-5 4 0,-4 0 0,1 0 0,-1 1 0,4-1 0,2-5 0,2-2 0,2-3 0,6-1 0,4-6 0,4-1 0,1-4 0,2 0 0,0-5 0,0 1 0,7-5 0,4 0 0,0-1 0,5-2 0,1 0 0,2 0 0,3-2 0,1-1 0,-5 0 0,-3-5 0,1 6 0,0-2 0,-1-2 0,-4 4 0,-4-8 0,3 4 0,-4-6 0</inkml:trace>
  <inkml:trace contextRef="#ctx0" brushRef="#br0" timeOffset="50">19495 5642 7854,'-6'-12'0,"-4"6"0,10-3 0,0 5 0,5 1 0,6 3 0,-4 5 0,-2 1 0,-5 5 0,0 1 0,0 4 0,0 3 0,0 8 0,0 4 0,-1-2 0,-3 1 0,1 1 0,-4 3 0,4-5 0,-1-2 0,3-3 0,1-1 0,0-2 0,0-2 0,0-2-1,0-6 0,5 1 0,0-5-1,3 1 0,-2-6 0,-2 2 1,-2-3 0,6-1 1,-5 0 0,7-5 0,-4-1 0</inkml:trace>
  <inkml:trace contextRef="#ctx0" brushRef="#br0" timeOffset="51">19678 5676 7759,'0'-11'0,"-4"-1"0,1 1 0,0 3 0,7 1 0,-2 4 0,6-1 0,0 3 0,-1 2 0,1 3 0,-6 4 0,2 7 0,-3 4 0,-1 8 0,0 2 0,-5 5 0,3 0 0,-6 1 0,4-2 0,-3-3 0,4 2 0,-1-6 0,2 0 0,-2-7 0,3 2 0,-4-8 0,5 4 0,0-11 0,0-1 0,0-6 0,0-3 0,-5-2 0,-2-6 0</inkml:trace>
  <inkml:trace contextRef="#ctx0" brushRef="#br0" timeOffset="52">19404 5505 7765,'0'-12'4,"5"6"0,8-3-4,10 5 0,6-3 0,9 3 0,-3-5 0,10 8 0,-6-8 0,3 5 0,1 0 0,-5 4 0,-1-3 0,-6-1 0,0 0 0,-4 4 0,5 5 0,-3 1 0</inkml:trace>
  <inkml:trace contextRef="#ctx0" brushRef="#br0" timeOffset="55">20923 4865 7786,'-6'0'7,"1"0"-6,5 0 0,3 2-1,1 1 0,5-1 0,-1 1 0,-2 0 0,2 1 0,-1-3 0,5 3 0,0-3 0,4-1 0,-2 0 0,5 0 0,0-5 0,3-3 0,1 0 0,0 0 0,0-2 0,0 2 0,-5-2 0,-3-1 0,-2-5 0,-2 1 0,-5 0 0,-2 4 0,-3-5 0,-1 1 0,0-1 0,0 0 0,-5 4 0,-2-4 0,-7 5 0,-1 3 0,-6-1 0,2 6 0,-4-1 0,-3 4 0,0 1 0,-4 3 1,4 6 1,0 5 0,-2 7-1,1 1 0,1 1-1,3 6 0,1 5 0,3 3 0,4 1 0,7-1 0,3-4 0,5 1 0,2-2 0,1-7 0,9 1 0,7-4 0,4-6 0,3-1 0,0-5 0,4-3 0,-1 1 0,2-6 0,0 1 0,-4-4 0,-4 0 0,-4 0 0,-1-1 0,1-3 0,-3 3 0,-4-3 0,-6-2 0,-1-1 0</inkml:trace>
  <inkml:trace contextRef="#ctx0" brushRef="#br0" timeOffset="56">21494 4500 7820,'-6'-5'0,"1"3"0,5-8 0,0 9 0,0-4 0,5 5 0,2 0 0,7-1 0,2-3 0,4 3 0,-1-3 0,2 3 0,2 1 0,-4 0 0,0 0 0,-5 0 0,2 0 0,-4 0 0,0 0 0,-5 0 0,1 0 0,-6-6 0,3 0 0</inkml:trace>
  <inkml:trace contextRef="#ctx0" brushRef="#br0" timeOffset="57">22134 4020 7901,'0'-11'0,"0"-1"0,0 6 0,-2 1 0,-1 5 0,0 0 0,-5 0 0,2 1 0,-2 3 0,-2 2 0,3 6 0,-5 5 0,-3 6 0,2 5 0,-2 7 0,2 3 0,2 0 0,-4 5 0,0-1 0,1 1 0,6-1 0,-1 1 0,5-5 0,0-1 0,4-7 0,2 2 0,2-5 0,2-1 0,5-3 0,6-1 0,2-3 0,-3 1 0,0-5 0,0-1 0,-1-6 0,1 2 0,-5-2 0,0-3 0,1-2 0,-5-1 0,1-2 0,-5 0 0,2 0 0,-5 0 0</inkml:trace>
  <inkml:trace contextRef="#ctx0" brushRef="#br0" timeOffset="58">22168 4214 7812,'0'-11'0,"5"-1"0,3 1 0,3 3 0,4 1 0,-2 3 0,2-4 0,2 5 0,-2-5 0,4 5 0,-4 0 0,4 1 0,-4 2 0,1 0 0,-5 0 0,0 0 0,1 0 0,-4 0 0,-1 0 0,-4 2 0,0 1 0,-1 4 0,-6 4 0,0 1 0,-5-1 0,2 0 0,-7 0 0,-2-4 0,0 3 0,1-2 0,2 2 0,-2 2 0,3-5 0,5 1 0,-2-4 0,5 3 0,-5-4 0,8 2 0,-4 0 0,10-4 0,0 6 0,3-4 0,2-1 0,-3 1 0,0 0 0,0 1 0,-3-2 0,4 6 0,-2-4 0,2 3 0,2-3 0,-3 4 0,2-4 0,-1 3 0,2 1 0,-5 3 0,3 1 0,-3-1 0,-5 0 0,-1 1 0,-3-1 0,-3 2 0,-4 2 0,-2-2 0,-2 2 0,2-1 0,-2 1 0,-1-2 0,0 2 0,3-2 0,5-2 0,-1-3 0,5 0 0,-5-1 0,8 0 0,-4 3 0,5-4 0</inkml:trace>
  <inkml:trace contextRef="#ctx0" brushRef="#br0" timeOffset="59">22533 4568 7805,'7'0'0,"-2"0"0,-5 0 0,0 0 0</inkml:trace>
  <inkml:trace contextRef="#ctx0" brushRef="#br0" timeOffset="60">22602 4157 7805,'6'-12'0,"-2"-4"0,1 4 0,-1-4 0,5 4 0,-2 0 0,2 1 0,-1-1 0,2 5 0,-2-1 0,2 4 0,1-3 0,1 4 0,-1-1 0,1 3 0,-1 1 0,0 0 0,1 0 0,-2 1 0,-2 3 0,0 3 0,-4 4 0,5 0 0,-8 1 0,3-1 0,-3 1 0,-1-1 0,4-3 0,0-1 0,0 1 0,-4 0 0,0-1 0,0-3 0,0 4 0,0-6 0,-1 7 0,-3-5 0,3 1 0,-3-1 0,2-3 0,-1 5 0,-1-2 0,0-3 0,3 6 0,-3-3 0,3-3 0,-4 9 0,5-4 0,5 4 0,2-2 0,5 2 0,3-2 0,-2-2 0,2 2 0,1-4 0,0 3 0,-1 1 0,-4 3 0,-3 1 0,-1-1 0,-4 1 0,1-1 0,-4 2 0,-4 2 0,-6-2 0,-5 2 0,-4 1 0,3-1 0,-4 1 0,1-5 0,-1 1 0,1-1 0,2-1 0,6-2 0,1 2 0,2-2 0,-2-3 0,9 5 0,-4-9 0,10 4 0,1-5 0</inkml:trace>
  <inkml:trace contextRef="#ctx0" brushRef="#br0" timeOffset="61">23002 4306 7819,'5'-7'0,"2"4"0,3 1 0,2 2 0,-1-4 0,1 1 0,-1-1 0,1 4 0,-1 0 0,0 0 0,5 0 0,-1 0 0,4-4 0,-4 0 0,0 0 0,-3 4 0,-5 0 0,1 0 0,-5 0 0,7-5 0,-4-1 0</inkml:trace>
  <inkml:trace contextRef="#ctx0" brushRef="#br0" timeOffset="62">23127 4842 7826,'-4'12'0,"1"-1"0,-1-4 0,9 3 0,1-9 0,2 4 0,-1-5 0,1 0 0,4-5 0,-1-3 0,0-2 0,1-1 0,-1-2 0,1-2 0,-2-2 0,-3-2 0,2-2 0,-5 2 0,4-7 0,-5 0 0,6-6 0,-1 2 0,-2-2 0,2 1 0,0-4 0,3 4 0,0-4 0,1 4 0,-1 2 0,1-1 0,3 4 0,0 0 0,-3 5 0,-5 2 0,0 5 0,0-1 0,2 6 0,-5 2 0,0 4 0,-4-2 0,5 10 0,-4 2 0,3 4 0,-3 0 0,-1 1 0,0 3 0,0 0 0,1 1 0,3-5 0,-1 0 0,4 1 0,1-5 0,3 1 0,-3-5 0,0 0 0,-1-1 0,5-2 0,-1 0 0,0 0 0,1-5 0,-2-2 0,-2-4 0,0 3 0,-4 1 0,4-1 0,-4-3 0,3-1 0,-3 1 0,5-1 0,-1 1 0,-2-1 0,2 1 0,-6 0 0,2-1 0,-2 6 0,2 2 0,-2 3 0,3 1 0,-5 6 0,0 5 0,0 2 0,0 6 0,-4 0 0,0 4 0,0 4 0,4-1 0,-1 2 0,-3-1 0,3-3 0,-3 3 0,3-7 0,1-1 0,0-5 0,0 1 0,0-7 0,0 2 0,0-9 0,0 4 0</inkml:trace>
  <inkml:trace contextRef="#ctx0" brushRef="#br0" timeOffset="63">23618 3974 7809,'0'-17'0,"0"1"0,2 9 0,1 3 0,4 3 0,3 6 0,-2 2 0,2 9 0,-3 3 0,3 4 0,2 3 0,1 0 0,2 4 0,-3 4 0,4 4 0,-4 4 0,0-4 0,-6 0 0,-2-3 0,-3 3 0,-1 0 0,0 0 0,0-4 0,-4-1 0,1-2 0,-5-3 0,4-6 0,-3 1 0,3 0 0,-4-5 0,4-3 0,1-2 0,3-2 0,-6-5 0,5 0 0,-4-1 0,5 1 0</inkml:trace>
  <inkml:trace contextRef="#ctx0" brushRef="#br0" timeOffset="64">23767 3952 7782,'0'-18'0,"1"1"0,3 6 0,2 0 0,6-1 0,-1 2 0,1 2 0,0-1 0,3 6 0,-1-5 3,5 4 0,-3 0 2,3 4 1,-5 0 3,1 0-7,3 0 1,-6 2 0,4 1-3,-9 4 1,-2 4-1,-5 1 0,0-1 0,0 1 0,-5-1 0,-2 0 0,-7 1 0,-2-1 0,1 4 0,4 1 0,-1-1 0,1-4 0,1 1 0,2-1 0,3 1 0,5-1 0,0-3 0,0-1 0,5-3 0,3 4 0,3-6 0,4 2 0,-1 1 0,5-1 0,-5 0 0,2-4 0,0 0 0,-1 0 0,0 0 0,-3 0 0,-1 0 0</inkml:trace>
  <inkml:trace contextRef="#ctx0" brushRef="#br0" timeOffset="65">24178 3986 7873,'0'-8'0,"0"1"0,5-1 0,0 0 0,3 1 0,-2 4 0,-2-1 0,-3 3 0,4 1 0,-5 5 0,0 3 0,0 7 0,0 4 0,-5 8 0,-2 3 0,-4 5 0,0 3 0,-4 1 0,0 3 0,-5 2 0,5-2 0,0 1 0,4-1 0,-1 1 0,1-5 0,-1 0 0,1-3 0,3-5 0,1 1 0,0-6 0,0 2 0,-2-7 0,5-1 0,-4-5 0,5 1 0,-5-2 0,4-2 0,-1-3 0,1-1 0,2-4 0,-6 1 0,6 2 0,-3 1 0</inkml:trace>
  <inkml:trace contextRef="#ctx0" brushRef="#br0" timeOffset="66">24178 4283 7811,'11'-12'0,"2"-3"0,2 0 0,-1 0 0,5 3 0,0 1 0,4-1 0,-1 5 0,-3-1 0,2 6 0,-3-3 0,-1 6 0,-6 3 0,-1 3 0,-6 9 0,0 1 0,-4 6 0,-7 1 0,-4 3 0,-2 1 0,-6 2 0,-4 3 0,-3-2 0,-1 2 0,4 1 0,0-5 0,1-2 0,3-3 0,0-1 0,8-4 0,0 0 0,3-5 0,1 1 0,2-6 0,5-1 0,0-5 0,0 5 0,1-6 0,3 2 0,2-1 0,6 1 0,3-3 0,0 3 0,4-3 0,-4-1 0,4 0 0,-3 0 0,-1 0 0,-4 0 0,1 0 0,-1 0 0,0 0 0,1-5 0,-1 4 0,-4-10 0,3 5 0,-4-5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48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8337 5299 8209,'-1'-7'-692,"-3"-1"0,2 4 1239,-6-3 1,5 3-106,0-4 1,0 4 229,-1-3-453,3 4 0,-8-3 1,5 2 59,2-4 1,1 2-93,1-1 0,0 3-271,0-4 191,5 0 1,0-3 72,2 0 0,3 3-63,-2 0 1,5 1-230,-2-5 1,6 5-77,-10-1 153,6 6 0,-7-5-64,6 3 65,-6 3 0,4-4 0,-3 6-6,-1 3 0,3 3 0,-4 4 1,0 0-117,0 1 0,3 4 93,-5 3 0,1 3-206,-4 1 247,0 0 0,0 1 0,-1 1-146,-3 2 0,3-1 104,-3-3 0,-1 0-98,1 0 133,-5 0 1,8-4 0,-3-1 20,3-2 0,1-1-5,0-3 1,1-1-44,3 1 0,-1-6 58,4-2 1,1 1-37,3-1 1,1-1 101,-1-3 0,2 0-85,2 0 1,-1-1 95,5-3 1,-4-2-62,4-5 0,-1-1-26,1 1 0,3-5 16,-3 1 0,2-5-7,2 1 1,-1-3 107,-3-1-107,2 1 1,-8-1 7,2 0 103,-2 0 1,-3-1-99,-2-3 1,-3 5 185,-5-1 0,0 0-72,0 4 0,-5-2-39,-3 2 0,-6 3-121,-1 5 0,-2 0 106,2 4 0,2-2-132,-2 5 0,-1 0 81,1 4-237,-1 0 211,5 0 13,-1 0-174,6 5 0,1 2 98,5 4 0,0 1-63,0-1 126,0 0 0,0 1 1,0-1-26,0 1 0,0-1 113,0 0 1,5 1-72,3-1 0,3-1 430,4-2-302,3-3 1,5-5 0,0 0 101,0 0 0,-4-1-148,0-3 0,-2 2 145,3-6 0,-4 2-421,-5-2 0,-4-2 31,-3 2-1517,2 3 1665,-5 0 0,-1 0 0,-6-1 0</inkml:trace>
  <inkml:trace contextRef="#ctx0" brushRef="#br0" timeOffset="1">12232 5790 6198,'0'-11'778,"5"0"1,-3 0-607,6 4 1,-4-3-44,3 2 1,-3 2 31,4-2 1,-4 0-74,3-3 1,-3 3-100,4 1 154,-6 4-38,8-7 0,-7 5-61,4-3 205,-4 3-193,7 0 142,-9 4-396,5-4 204,-6 5 1,0 1-195,0 3 193,0 2 1,0 6 0,0 0-169,0 4 1,0-4 15,0 4 1,0-2 118,0 1 1,0-3-220,0 4 214,0-4 0,0 4 1,0-1-34,0-1 0,0-2 19,0 0 1,0-4 66,0-1-44,5 1 0,-3 2 0,6-1-6,1-2 1,-3-4 48,2 1 1,-1 1-50,5-1 0,-1-1 60,0-3 1,1 0-46,-1 0 0,5-1 74,-1-3-66,0 3 0,0-8 0,0 4 44,-1-1-38,4-2 1,-5-3-1,2-1 0,-2 1 0,-2-1 157,1 1 0,-1 0-143,0-1 0,1-3 227,-1 0 0,-4 0-42,-4 3 0,3 1-46,-3-1 0,1 1-63,-4-1 1,-5 2-71,-3 3-5,3-3 0,-5 7-206,3-5 253,-4 6 1,-1-7-131,-3 5 0,6 0 69,-3 4 1,5-1-292,-1-3 212,-2 3 1,7-4-54,-4 5 49,4 0 129,-2 0-27,5 0 98,5 5 0,2-2 114,4 4-222,0-4 0,2 2 1,1-5 234,1 0 1,6 0-118,-2 0 1,-2-4 166,2 0 0,-1-5 32,1 2 0,-1 0-110,-3 0 0,-3 3-322,-1-4 77,0 6 85,-9-3-887,3 0 539,-5 3 0,-1-3-900,-3 5 1192,-3 5 0,-9 2 0,-2 4 0</inkml:trace>
  <inkml:trace contextRef="#ctx0" brushRef="#br0" timeOffset="2">17782 4637 8176,'0'-12'-353,"0"5"412,0-1 0,2 2 24,1-2 84,-1-2 1,7 4 56,-6-6 1,6 5-7,-1-1 1,-2 1-210,2-5 1,-1 6 141,5 2 0,-5-1-88,1 1 0,-4 0-98,3 4 0,-3-4 40,4 1 0,-4-1-227,3 4 231,-4 0 0,3 5-165,-2 3 0,-3 2 103,3 1 0,-4 4-52,-4 1 0,2 4 4,-6-1 0,0-1-54,-3 1 0,1-2 6,2 2 113,-2 3-11,9-9 1,-4 7-1,5-5 1,0 1-73,0-5 166,0 0 0,1 1-99,3-1 0,-2-4 124,6-4 0,0 2-33,3-1 0,-3 0 16,-1-4 0,1 0 30,3 0 1,5 0-72,-1 0 0,0-5 120,-4-3 1,2-2-60,2-1 1,-2-1 116,2 1 1,2-2-79,-2-2 1,0 1 83,-3-5 0,-2 4-100,-3-4 0,4 0 44,-4-4 0,-2 4-141,-1 0 0,-3 1 101,-1-1 1,0-1-73,0 4 0,0 1 61,0 4 1,0 3-172,0 1 34,-5 4 0,4-3-209,-3 2-216,-2 3 318,5-4 94,-10 5 0,6 1 20,-2 3 1,-3-3-12,2 3 0,2 2-68,-2 2 151,0 2 0,-2 1-79,3 1 1,2-5 124,5 1-85,0 0 1,1 3 2,3 0 1,2-4 188,5-4 0,2-1-70,2-2 1,3 0 72,5 0 1,0-2-76,0-1 1,-1-2-29,1-3 1,-1-2 78,-3 2-648,2 3 270,-13-5 213,7 9 0,-19-9 0,3 3 0</inkml:trace>
  <inkml:trace contextRef="#ctx0" brushRef="#br0" timeOffset="3">24509 4466 7810,'0'-7'86,"0"-3"0,0 8 0,0-6 499,0-1-404,0-1 0,4-2 107,0 1 0,1 0-13,-1-1-73,-3 1-89,9-1 1,-9 5-62,3-1 1,1 4 142,-1-3-294,5 4 31,-3-7 1,2 9 16,0-3-93,-6 3 0,4 1 55,-2 0 1,-3 5-35,3 2 0,-2 4 55,-2 0 1,0 2-116,0 2 0,0 1 36,0 3 0,-6 3 24,-1-3 0,1 3 68,-2 0 1,2 0-23,-2-3 1,-1 1 14,5-4 0,0 3-13,4-4 0,0 0 39,0-4 0,0 1-96,0-1 144,6 1 0,0-2-8,5-3 0,1 2 3,-1-5 0,4 0 111,1-4 1,0 0-141,-1 0 1,-1 0 187,5 0 24,-5 0-185,8-5 0,-8-1 221,5-6 0,-5 1-54,1-1 0,-2 0 34,-2-4 0,1 2-24,-1-5 1,0 4-7,1-4 0,-5 1-186,1-1 1,-4-2 83,3 2 1,-4 1-142,1-1-93,-3 5 221,-1-3 1,-1 6-202,-3 0 1,1-1-127,-4 1 139,-1 4 0,-3-1 74,-1 4-142,1-5 0,0 8 116,-1-3 1,2 1 64,2-1 0,2 3 168,2-3-214,3 3 83,-9 1-13,9 0 1,-6 4-51,3 0 84,3 5 0,-5-7-50,2 6 0,3-1 11,-3 5 1,3-5 0,1 1 76,0 1 0,5 1-73,2 1-3,3 1 261,2-6-127,-1 4 1,5-7 161,-1 5-22,5-6-219,-2 8 1,3-9 186,-2 3 1,3-2-76,-3-2 0,1 0 34,-1 0-15,3-6 25,-9 5-434,3-9-205,-4 4 0,-6-2 0,-4 2-858,-4 1 1280,-10 1 0,-5-1 0,-6-2 0</inkml:trace>
  <inkml:trace contextRef="#ctx0" brushRef="#br0" timeOffset="4">19929 5768 7162,'-11'-6'-18,"5"5"501,-5-9 0,10 4-240,-3-6 1,3 5 388,1-1-286,0 0 1,0-3-225,0 0 0,0 3 368,0 0-491,5 1 0,2-3 70,4 2 0,0-1-27,1 5 1,-2-1-68,-2 1 1,2 3-124,-3-3 1,4 3 95,0 1 0,-3 0-101,-1 0 0,-3 5-43,4 3 1,-5-2 130,5 2 0,-5-1-96,0 5 0,-1 3 129,-2 0 1,0 4-47,0-4 0,-2 6 25,-1-2 0,0-1-2,-5 1 1,2 0 25,-2 3 0,0-2-26,4-1 1,-4-4 18,4 4 1,1-5-52,3 1 119,0-2 1,0-2-105,0 1 123,0-6 0,5-1-61,2-5 1,3 0 4,2 0 1,-1 0 28,1 0 1,0-5 12,4-3 1,-4-2 141,3-1 1,2-1-105,-2 1 1,2-2 83,-2-2 0,-2 1-68,2-5 1,-1 4 10,1-4 1,-4 1-47,1-1 0,-1-3-13,-3 3 1,-3 2-13,-1-3 0,-2 5 44,2-4 1,-3 5-146,3-1 1,-3 2 106,-1 2 1,-3-1-106,-1 1 0,-1 1 88,1 2 1,1-1-122,-4 6 0,3-2 108,-4 1-316,1 2 264,-5-3 1,1 5-11,0 0 1,3 0 53,0 0 1,4 4-77,-3 0 131,4 5 1,-3-3-84,2 6 1,3-5 138,-3 1 1,3-1-38,1 5 1,5-2 165,3-2 1,3 1 32,4-6 0,-2 5-126,2-4 1,2 1 36,-2-1 1,4-3-67,-4 3 0,4-3 145,-4-1 1,1 0-114,-5 0 1,4 0 195,0 0-224,1-5 0,-5 2-125,1-4 0,-5 4-32,1-1 1,-6 2-509,2-2 90,-3 3 1,-2-4 79,-3 5 374,-2 5 0,-11 1 0,0 6 0</inkml:trace>
  <inkml:trace contextRef="#ctx0" brushRef="#br1" timeOffset="5">1827 7492 7984,'-10'-11'-5,"3"-1"1,-4 1 31,4-1 1,2 5 61,1-1 1,1 2-135,0-2 354,1-2 44,-8 4 111,4-6-292,-1 6 1,1 1-30,2 5 245,3-5-509,-4 4 123,5-5 0,0 8 7,0 2 0,0 2 68,0 5 0,4 7-167,0 5 0,4 2 71,0 10 1,-2 1 39,2 10 0,-5 1 17,0 2 1,2 4-275,-1 4 1,0 0 138,-4 0 0,4 0 138,0 0 0,1 0-94,-1 0 1,-2-9 80,6-2 1,-2-8-202,2 0 0,1-3 5,-6-5 0,5-3-2,-4-8 1,3 1 223,-3-5-176,0 0 342,-4-3 369,0-6-649,0-1-231,0-5-12,0-5 1,-4-1-842,0-6 1144,1 6 0,3-9 0,0 2 0</inkml:trace>
  <inkml:trace contextRef="#ctx0" brushRef="#br1" timeOffset="6">2033 8006 8261,'-1'-10'-91,"-3"2"91,-3 3 1369,1 0-336,1 4-1150,5-4 91,0 5 0,4 5 40,0 2 0,5 5 115,-2 3 0,3 3-187,2 5 1,-2 5 63,-2 2 1,0-1-40,-4 2 0,1-5-162,-1 5 1,-3-6 63,3 2 0,-3-4-85,-1-4 206,0-3 1,0-4-19,0-1 290,0 0-24,-5-4 170,4-2 113,-4-5-559,5 0 99,0-5 1,5-3-43,3-7 0,-2 1 92,2-5 0,1 0-175,6-4 0,-3 0 61,4 0 72,1-4-514,-4 2 365,4-3 1,-5 6-45,4-1 115,-9 5 0,8 2 41,-7 4 0,-2 6 67,2 2-139,-5 3 0,5 2 44,-4 3 1,1 3 57,-1 9-69,-3 1 5,10 6 0,-10 1-171,3 3 154,2-3 0,-4 8-304,6-6 11,0 1 268,3-4 0,-3 2-408,-1-2 260,-4 3 0,7-10-148,-2 3 1,-3-2 126,-1-6 0,2-3 213,1-1 0,4-4 0,0 2 0</inkml:trace>
  <inkml:trace contextRef="#ctx0" brushRef="#br1" timeOffset="7">2958 7618 8312,'-6'-5'0,"-4"-2"-288,3-4 268,-4-1 0,3 1-77,1 0 0,3-1 191,-4 1 1,4 3 159,-3 1 0,3 0-79,-4 0 0,6-4 449,-2 4-178,-2 2-148,4 0 0,-4 1 14,2 0-143,3 0 1,-4 11-202,5 4 1,0 7 142,0 8 1,0 12-13,0 8 1,1 7 46,3 1 1,2 5-552,6 2 0,-1 2 340,0-3 1,1-1-78,-1 2 1,1-8-56,-1-4 1,-3-2-20,-1-1 165,1 0 0,2-6-188,-2-2 0,1-6 159,-6-1 1,1-2-129,-4 1 0,0-3 69,0-8-177,0 3 583,0-10 1,-1 9-421,-3-6 1,-2 0 48,-6-4 1,0 0-434,-3-4 300,2 3 0,-9-8-117,3 1 0,1-1 158,-1-2 1,0-5 195,-3-3 0,4-7 0,3-4 0,-1-8 0,5-3 0,-2-5 0,9-3 0,-3-2 0,3-6 0,0 5-249,4 3 1,4 8 248,0 3 0,0 4 77,-4 4 1,1 7-104,3 4 941,-3 6-602,9-4 0,-4 6 311,6 0 0,1 0-163,2 0 0,3 0 38,4 0 0,6-1-256,3-3 0,2 3-244,1-3 1,-1-1-676,-3 1 0,0-3 241,-4 3 435,-2 0 0,4-1 0,-5-1 0</inkml:trace>
  <inkml:trace contextRef="#ctx0" brushRef="#br1" timeOffset="8">3803 7983 7809,'8'0'-154,"-1"0"0,1 0 319,3 0 0,1 0 63,-1 0 0,4-4 68,1 1-138,4-1-30,-2 4 0,5-4-25,-1 0 0,-3-1 14,1 1 0,-1 3-14,3-3 1,-3-1-10,0 1 1,-1-3 13,1 3 1,2-1-113,-6 1 1,0 1-135,-4-4 137,1-1 1,-1 2-932,1 2 689,-1-2 0,-1 3-516,-2-4 277,-3 4 482,-5-2 0,5 5 0,1 0 0</inkml:trace>
  <inkml:trace contextRef="#ctx0" brushRef="#br1" timeOffset="9">3803 8177 7823,'12'0'-101,"-1"0"1,5 0 994,4 0 1,1-3 223,2-1-717,5 0 0,-3 3 3,6-3 1,-2 3-124,1-3 1,2 1-212,-5-1 1,-1 3 49,-3-3 0,-1-1-30,-3 1-709,2 1-1151,-8 3 1770,4 0 0,-11 0 0,-1 0 0</inkml:trace>
  <inkml:trace contextRef="#ctx0" brushRef="#br1" timeOffset="10">5288 7949 7813,'-6'-5'110,"0"4"303,1-4 89,4 5 1,-9 0 61,9 0-223,-4 0 588,5 0-785,0-6 0,1 5 112,3-3 0,-2 3-66,6 1-24,-1-5 1,5 4-216,-1-3 1,5 1-15,-1 0 0,1 1 34,-1-1 0,2-3 20,2 3 1,3-1-191,-3 4 1,-3-1-3,-1-3 0,-2 2 114,-2-1 1,1 1 2,-1 2 28,1 0-238,-6 0-225,4 0 142,-9 0-1149,5 0 1526,-6 5 0,-6 2 0,0 4 0</inkml:trace>
  <inkml:trace contextRef="#ctx0" brushRef="#br1" timeOffset="11">6476 7207 8192,'-5'-7'-257,"3"-3"250,-3 4 174,5-6 0,0 1 17,0-1 1,1 2-63,3 3 1,-1-3-29,4 2 0,1-2 56,3-2 0,2 0-57,2-4 1,-2 4-25,2-3 1,-1 2 37,1 1 0,-2 5-141,2-1 1,-1 6 28,2-2 0,-4 3 0,4 2-77,-4 3 65,0 2 1,-2 7-78,-3 2 0,2 3-109,-5 5 1,0 1 78,-4 2 1,0 5-157,0 7 0,-5-1 75,-3 4 1,-6-2-99,-1 2 1,-4-4 237,4 1 0,-4-2-11,3-2 0,-3-3-15,4-1 1,-1-6 230,1-1 0,6-1 97,-3-7 0,5 0-134,-1-4 1,2 0 229,2-4-153,3 3-38,-5-8 0,8 3-21,2-5 0,-1 0 30,9 0 1,-3 0 109,6 0 1,1 0-170,0 0-17,4 0 0,-6 0-19,5 0 1,-5 0 36,1 0 0,-2-4-129,-2 0 1,1 0 136,-1 4 0,0 0-776,1 0 328,-6-5-1170,4 4 1517,-8-4 0,8 5 0,-4 0 0</inkml:trace>
  <inkml:trace contextRef="#ctx0" brushRef="#br1" timeOffset="12">7012 7675 8253,'0'-7'1508,"0"2"-2160,0 5 503,5 5 1,-2-3-1029,5 2 1177,-6-3 0,3 4 0,-5 1 0</inkml:trace>
  <inkml:trace contextRef="#ctx0" brushRef="#br1" timeOffset="13">7344 7195 8292,'0'-16'-182,"0"3"-46,0-2 0,0-2 240,0 2 1,3-4 175,1 4 0,0-2 333,-4 2-211,5 2-48,-4-3 0,4 1 53,-5-1 0,0 5-63,0 3-309,-5 1 347,4 0-41,-9 2-398,-1 5 111,3 0 1,-11 0 307,7 0-353,-7 5 66,2 2 1,-6 5 0,0 4 0,-4 1-181,1 6 0,-1 1-83,4 3 195,5 2 1,-2 2-194,5-1 1,5-1 74,6 2 1,3 0-204,1-4 0,6 0 91,5-4 0,6-7 89,6-4 1,0-2 40,-1-7 1,3 0 158,1-7 0,-3 2 179,0-6 1,0 0-137,-4-3 0,-3 0 281,0-1 0,-4 1-137,0-1 0,-2 1 226,-3 0 1,2-1 174,-5 1-223,0-1 1,-4 1 270,0-1-181,0 6-540,0-4 285,0 9-506,0-4 251,0 20 1,0-5-61,0 13 1,0-2-68,0 6 1,0-2-101,0 6 1,0-1 182,0 5 1,0-2-130,0-3 1,0 2-74,0-6 0,0 1 143,0-4 1,0-2 219,0-2 1,0-2-123,0-6 1,0 1-2,0-1 0,0-3-155,0-1 242,0 1 0,-5-2 0,-2 0 0</inkml:trace>
  <inkml:trace contextRef="#ctx0" brushRef="#br1" timeOffset="14">7663 7424 8505,'0'-12'1746,"5"6"-1767,7 1 1,4 5 134,3 0 0,-1 0 177,-3 0 1,2 0-64,2 0 0,1 0-164,-5 0 0,5 0-197,-5 0 0,0 4-517,-4-1 1,1 1-19,-1-4 668,1 0 0,-1 5 0,1 2 0</inkml:trace>
  <inkml:trace contextRef="#ctx0" brushRef="#br1" timeOffset="15">8154 7926 8002,'-11'0'-113,"0"0"55,-1 0-3,6 0 220,1 0 1,1-1 268,0-3-220,0 3 1,3-6 395,-3 4-157,3-4-402,-4-9 0,5-1 101,0-2 0,4 1-143,0 3 0,3 1-1,-3-5 0,5 0 96,-1-4 1,-2 1-10,1-1 0,-3-4-149,4 0 1,-4-3-34,3 3 1,-3-3 96,4 3 1,-4-5-64,3 2 1,-4 1 101,0-2 0,-1 6-128,-2-2 1,4 8 77,-1 4 0,1 2-31,-4 2 41,0 0 1,0 3-13,0 0 101,0 6-94,0-3-402,0 5 321,0 5 0,1 1-92,3 6 0,-2 0 123,1 3 0,4-1-70,0 5 0,0-5 24,0 2 1,2-4-26,6 0 0,-2-1 100,2 1 1,-2-6-77,-2-2 0,2-3 216,2-1 0,-2 0-105,2 0 0,-2 0 167,-2 0 1,1-5-54,-1-3 0,2-6 68,2-1 0,-2-1-77,2 0 1,-2 2 42,-2-5 1,1 4-59,-1-4 1,-1 5-3,-2-1 1,-2-2 39,-2 2 0,-3 4-3,3 3 19,-3 6-130,-1-3 0,0 6-124,0 3 1,0 7 25,0 8 1,-4 4 69,1 4 1,-1 2-114,4 5 68,0 0 0,0-3 0,1-2-393,3-1 0,-2 1-13,6-6 0,-4 1-171,3-9 0,0 0 624,0-3 0,9-1 0,-4 1 0</inkml:trace>
  <inkml:trace contextRef="#ctx0" brushRef="#br1" timeOffset="16">8714 6875 7781,'-11'-11'-552,"3"0"1340,0-1-344,6 6 148,-3-4-305,0 3 1,4 0-16,-3-1 0,2 4 402,2-3-322,0 4 118,0-2-445,0 5 0,3 5-19,5 3 0,0 3-4,12 4 1,-1 3 0,3 6-19,1 3 1,0 2 29,0 5 0,-2 1-21,-1-1 0,5 4-128,-2 0 1,-3 4 26,-5-4 1,-2 4-240,-2-4 0,-3 5 193,0-1 0,-6-2-78,2 2 0,-4-4 34,-4 4 1,0-5-109,-7 1 0,2-2-771,-6-2-221,-3 0 1298,0 1 0,-5-3 0,1-1 0,-1-4 0,0-3 0,0-1 0</inkml:trace>
  <inkml:trace contextRef="#ctx0" brushRef="#br1" timeOffset="17">6350 6807 8280,'0'-7'-1171,"0"2"2275,0 0-758,-5 4 0,2-4 14,-4 5 1,3 1-218,-4 3 0,5 2 23,-5 6 0,-3 6-130,-5 4 0,0 6 93,1 7 1,-2 8-119,-2 2 0,-1 9-1309,4-1 1334,1 8 55,4-3 0,-1 5-60,1-6 0,5-5-323,2-3 1,3-2-31,1-1 368,0-1 0,7-5-136,1-6 1,8 0 111,-4-3 0,2-3 23,-3-2 0,4-2-50,1-1 1,-1-1 717,-4-3 1,1 1-733,-1-5 1,0 1-3,1-5 0,-4 1-307,-1-1 1,2 0-756,6 1 1083,-2-1 0,3 1 0,-4-1 0</inkml:trace>
  <inkml:trace contextRef="#ctx0" brushRef="#br1" timeOffset="18">9148 6693 7938,'-11'-12'-121,"4"1"1,2 3 288,5 1 26,0 4-50,0-7 0,0 7 376,0-4-57,0 4-114,0-2 218,0 5-522,5-5 1,-2 4 112,4-3 0,1 3-140,4 1 1,0 0 68,3 0 1,-2 1-198,2 3 0,2 2-4,-2 6 1,0-1-100,-3 0 1,-2 1 110,-2-1 1,0 1-77,-4-1 1,0 4-16,-4 1 0,-1 3 62,-3-4 0,-2 4 164,-6-4 1,1 0-137,-1-3 0,-2 0 194,3 4 1,-2-8 113,9 4 0,1-3-163,3 2 1,0-3-30,0-1 0,5-3 257,2 4 0,9-6 92,3 2 1,2-3-112,2-1 0,1 0 59,3 0 0,1-5-4,2-2 0,3-2-669,-2 1 1,-1-1-1966,-3 6 2328,-1-1 0,-13 4 0,4 0 0</inkml:trace>
  <inkml:trace contextRef="#ctx0" brushRef="#br1" timeOffset="19">6030 8132 9358,'12'0'385,"-1"0"-210,0 0 0,5 0-112,-1 0 0,5 0 12,-1 0 1,-1 0 78,1 0 0,-1 0-181,1 0 0,2-4 91,-2 0 1,4 0-80,4 4 0,-3-4 91,3 1 0,1-5-13,-2 4 1,6-1 15,-2 1 1,3 2 6,2-6 1,0 6-15,3-2 1,-2 1-6,2-1 1,1 2-43,-1-6 0,0 6 48,-3-2 0,0 1-125,3 0 0,-2 1 105,2-1 1,1 0-74,-1-1 0,2 3 58,-2-3 1,-2-1-134,6 1 0,-1-3 94,1 3 0,-3-1 1,-5 1 0,1 3-2,-1-3 1,0 3 12,1 1 1,-5 0-45,0 0 1,-3 0 31,4 0 1,-2 0 12,1 0 0,3 0-12,-2 0 1,2 0 20,1 0 0,-4 0 25,1 0 1,1 0 6,6 0 0,-3 0-79,3 0 1,-4 0 45,-3 0 0,2 0-26,-3 0 0,0 0 24,0 0 0,-3 0-76,3 0 1,-5 0 65,2 0 1,-3 0-58,-1 0 1,4 0-22,-1 0 1,1 0-4,-4 0 1,1 0 63,3 0 0,-2 0-16,5 0 1,-4 0 42,0 0 1,-1-4-45,-3 0 1,1 0 178,0 4 1,0 0-98,0 0 0,-4-4 89,0 1 0,-1-1-85,1 4 1,2 0-33,-2 0 1,-1 0 133,1 0 0,-4 0-99,4 0 0,-3 0 2,3 0 0,-4 0-8,4 0 1,-5 0-30,1 0 0,2 0 28,-2 0 0,1 0-133,0 0 0,-4 0 67,3 0-15,-2 0 1,-1 0-32,-1 0 1,-3 0 59,-1 0 0,-3 0-175,4 0 158,-6 0-265,8 0 150,-8 0-758,3 0 573,-5 0 1,-11 0 0,-1 0 0</inkml:trace>
  <inkml:trace contextRef="#ctx0" brushRef="#br1" timeOffset="20">6887 8417 8168,'0'-7'285,"0"-1"1,0 4-210,0-3 289,0 4 6,0-7 0,0 7-128,0-4 1,1 3 84,3-4 1,-2 2-55,6-2 0,0-2-158,3 3 0,4-4 85,0 0 0,5 3-126,-5 1 0,4 0-136,-4 0 1,4-2 7,-4 5 0,4 0 20,-3 4 1,3 0 62,-4 0 0,4 2-212,-4 1 1,0 5 28,-3 7 0,-1-1-171,1 5 1,-2 0 128,-3 4 1,2 5-227,-5 2 0,0 0 15,-4 0 0,-4-1 128,0 2 1,-6-2 219,-1-2 0,-1-3-125,-3 2 1,1-3 147,-1-4 1,1 2-143,-5-6 0,0 4 321,-4-4 1,4 4-57,0-4 0,4 0 177,-4-3 0,5-2 36,-2-2 1,4 2-115,0-3 0,1 0-80,-1 0 1,5-4 35,-1 1-47,6-3 0,-3 0 97,5 3-199,0-3 126,0 4-152,0-5 104,5 0 1,5 0 109,5 0 1,7-1-132,0-3 1,3 2-6,5-6 1,1 6 23,3-2 1,0 1 38,0 0 1,-3 0-24,-1-5 1,-1 6 118,2-2 0,-3 3 15,-5 1 1,-1-4-73,1 0 0,-4 0-27,0 4 0,-5 0-4,2 0 1,-4-1-336,0-3 0,-1 3 121,1-3 0,-5 3-610,1 1 285,-6 0-1436,8 0 1858,-8 0 0,3-5 0,-5-2 0</inkml:trace>
  <inkml:trace contextRef="#ctx0" brushRef="#br1" timeOffset="21">7618 8611 8024,'-5'-7'94,"-3"-1"1,3 0 318,1-3-151,3 5-380,1-4 144,0 3 0,0 0 25,0-1 720,0 5-454,0-7 0,1 4 200,3-5-392,2-1 0,2 5-64,0-1 1,-1 2 69,5-2 1,-1-2-65,0 2 0,1 3 116,-1 1 0,1-1-229,-1 1 1,1 1-6,-1 3 0,0 0-25,1 0 1,0 1-66,4 3 0,-7-1-12,2 9 0,-2-2-30,2 9 0,-3 0 88,0 4 0,-6 0-74,2 0 0,1-1 67,-1 1-48,0 0 1,-4 0 52,0 0 0,3-4 121,1 0 1,1-5-85,-1 1 0,-1-2 125,4-2 1,-4 1-83,1-1 0,1-3 25,-2-1 54,6-4 0,-2 2-83,4-5 0,1 0 34,-1 0 0,4-1-27,0-3 1,7-3 34,1-4 1,0-5-29,3-3 1,-2 1 24,-1-1 1,0 0 97,0-4 1,-4 0-69,0 0 1,-5-3-15,1-1 0,-2 0-12,-2 4 0,-3 2 52,0 2 0,-6-2-41,2 6 1,-3 0 5,-1 4 0,-5-1 3,-3 1 0,-6 1-227,-1 2 0,-1-1-15,1 5 0,-3 0-167,-5 4 0,4 0 133,0 0 1,5 2 75,-1 2 1,2-2 157,2 6 1,4-1-74,3 5 0,-1-1 56,2 1 0,0-1-93,7 0 0,0 1 408,7-1 1,-2-3 21,6 0 1,3-5 169,1 5 0,-1-6 35,1 2 0,0-2-163,4-2 1,-4-4-265,0 0 1,-2-5 67,2 1 0,-2 0-221,-6 0 134,1-2-79,-1 3 0,-4-4 0,-2 0 0</inkml:trace>
  <inkml:trace contextRef="#ctx0" brushRef="#br1" timeOffset="22">9708 8017 8167,'-8'0'-84,"1"0"266,4 0 1,-2-1-33,5-3 168,0 3 247,0-4-125,0 5-216,5 0 1,1 0-26,6 0 0,0 0 12,4 0 0,0-1-47,3-3 0,3 3-23,-3-3 0,1 3-43,-1 1 0,1-2 92,-4-1 1,0 1-154,-1-2 0,-1 3 81,5 1 1,-5-1-145,2-3 0,-4 3-131,0-3-297,-1 3-274,1-4 380,-6 3-1451,-1-3 1799,-10 5 0,-7 0 0,-5 0 0</inkml:trace>
  <inkml:trace contextRef="#ctx0" brushRef="#br1" timeOffset="23">10724 7070 8207,'0'-12'0,"0"1"0,-1 1-10,-3 2 1,3-2 184,-3 2 1,3 2 21,1-2 0,0 4-39,0-3 0,1 0 35,3 0 1,-2-3 1,6 2 0,0 2-92,3-2 0,4 0 46,0-3 1,6 3 3,-2 1 0,2 3-40,2-4 0,0 6-71,0-2 0,-5 3 16,-3 1 0,0 5-308,-3 2 0,2 4-60,-7 0 0,-2 6 103,-1 2 0,-3-2-25,-1 2 1,-1 0 64,-3 4 1,-2-4 34,-6 0 0,1-3 68,0 3 1,-1-5 7,1 1 0,-1-3 339,1 0-169,0-6 1,-1 3 365,1-5-329,-1 5 1,5-7 210,-1 6-116,5-6-333,-2 4 0,7-5 176,1 3 1,4-3-83,4 3 0,4-3 52,1-1 1,4 4-8,-1 0 0,-1-1-55,1-3 1,-1 2 33,1 1 0,1 0-96,-5 5 1,4-5 125,-4 5-18,1 0 1,-5 4 4,1 4 1,-6-4-29,-2 4 0,-3 1-68,-1 2 1,-5 3-35,-3 1 1,-2-4-9,-1 0 0,-6-1-428,-2 1 0,-2-3 590,-2-4 1,0 3-44,0 0 1,0-1 332,0-6 0,2 0-127,2-4 0,2 1 8,6-1 0,-1-3-378,1 3-825,5-3 305,1-1 0,6-3 655,3-1 0,7-10 0,7 1 0</inkml:trace>
  <inkml:trace contextRef="#ctx0" brushRef="#br1" timeOffset="24">11318 7515 8081,'0'-6'174,"0"1"0,0 6-759,0 3 559,0-3 39,0 9-137,0-4 1,1 2-737,3 0 860,-3-6 0,4 8 0,-5-3 0</inkml:trace>
  <inkml:trace contextRef="#ctx0" brushRef="#br1" timeOffset="25">11558 7001 8166,'-5'-18'0,"4"2"774,-3 4-398,2 1 0,2 3-386,0 1 14,6-1 321,0-3 1,5-1-115,1 1 1,0 3-92,4 1 0,-2 0 33,5 0 1,-4 2-238,4 5 0,-4 0 41,4 0 0,-5 0-143,1 0 1,-2 1-66,-2 3 0,1 1 126,-1 2 1,-4 3-100,-4-2 1,-1 6 94,-2 1 1,0 2 85,0-2 1,-5-2 5,-3 2 0,2-1-4,-2 1 1,0-5 9,-3 5 1,0-7 136,-1 7 1,1-8 13,-1 4 0,2-2-80,3 2 1,-2-3 144,5 0 0,-1-5-4,1 5-110,3 0-22,-4 3 1,5-3-34,0-1-70,5 1 1,2-1 90,9 1 0,-4-4-34,4 4 1,1-6 10,2 2 0,2 1-7,-2-1 0,1 1 3,-5-1 1,6-2-26,-2 6 1,-3-4 13,-1 3 0,-2 1 0,-5 3 6,-1 1 0,-4-1-5,1 1 1,-10-1-16,-5 0 0,-2 2 15,-6 2 0,-1-1 91,-7 5 0,2-1-85,-5 1 0,3-1 228,-4-3 1,5-2-123,-5 2 0,7-4-259,1-3 0,6 1-186,5-5-397,1 0 730,4-4 0,2-6 0,5 0 0</inkml:trace>
  <inkml:trace contextRef="#ctx0" brushRef="#br1" timeOffset="26">12083 7138 8284,'0'-6'870,"5"-1"-920,3 4 0,2 1 67,2-2 0,0 3-97,3 1 1,-2 0 65,2 0 1,2 0 532,-2 0 1,5 0-199,-1 0 0,-1 0 12,1 0 1,-5 0-132,1 0 1,-2 0-38,-1 0 1,-1 0-126,0 0-304,1 0 1,-5 0-217,1 0 0,-5-1 480,0-3 0,-1 3 0,-2-4 0</inkml:trace>
  <inkml:trace contextRef="#ctx0" brushRef="#br1" timeOffset="27">12414 7812 8076,'-6'0'234,"-4"0"-58,9 0-169,-4 0 1,5-1 89,0-3 196,0-3 1,0-4-106,0 0 1,5-2-18,2-2 0,3 1-12,2-5 1,-1 0-26,1-4 0,-1 0-67,1 0 0,-5-5 37,1-2 0,-2-2-130,2 2 0,1-3 41,-6 2 0,1-3-101,-4-4 0,4 2 23,0-2 0,0 3-53,-4 0 0,1 5 27,3-1 1,-3 6-42,3-2 0,-3 5 102,-1 3 1,0 2-77,0 6 371,0-1-232,0 6 1,0 0 230,0 2-129,0 2-505,0-3 272,5 16 0,-2-3-65,4 11 0,1-3 96,3 3 1,-3-1-29,0 1 0,-1-2-78,5-1 0,-1-5 34,0 0 0,1 1 166,-1-5 1,1-2-118,-1-1 0,1-2 186,-1-2 0,4 0-17,0 0 0,1-6 101,-5-1 0,1-3-122,-1-2 0,4 1 23,0-1 0,1 1 69,-5 0 1,0-5-90,1 1 1,-1-5-49,1 1 1,-2 2 50,-2 2 1,2-1-91,-3 0 50,-2 1 0,2 8 13,-4-1 0,-1 5 1,3 3 2,-5 8 0,0 7 79,0 4 1,0 3-85,0 1 0,0 5 283,0 2-140,0 3 0,0 0-146,0-3 0,0 2-71,0-5 1,4 0-41,-1-5 0,5-3-550,-4 0-307,0-5 310,1 3-467,-4-11 1091,4 4 0,-5-8 0,0 3 0</inkml:trace>
  <inkml:trace contextRef="#ctx0" brushRef="#br1" timeOffset="28">13214 6441 8252,'5'-6'832,"1"1"-756,6 5 1,-1 6-9,1 6 0,-1-1 406,0 4 0,2 7-106,2 1 0,3 7-63,5 1 0,1 3-91,3 4 0,-3 1-324,3 3 0,-7 6 216,-1-2 0,-5 4-240,1-1 1,-4-2 115,-3 3 1,1-3-133,-5-2 1,0-3-79,-4 0 1,0-5 103,0 1 0,-4-3-234,0 0 0,-5-5 106,1 1 1,-7-5-88,-4 5 0,-2-6-144,-2 2 483,-5 2 0,0-1 0,-5 2 0,-1-3 0,-3-3 0</inkml:trace>
  <inkml:trace contextRef="#ctx0" brushRef="#br1" timeOffset="29">10484 6761 8358,'7'-5'243,"3"-1"151,-4-1 77,1-3-193,3 9 1,-9-5 163,3 2 83,-3 3-408,-1-5 0,0 8 35,0 2 1,-4 3-98,0 8 0,-6 3 50,-1 5 0,-1 1 22,-3 3 0,-1 7 16,0 8 1,-3 2-81,4 2 0,0 1-64,4 2 1,3-2 85,0 3 1,2 1-160,-2-2 0,3 2 1,5-2 0,2-2-12,1 3 0,4-4-31,4-5 0,2-1 115,2-6 0,-1 0 92,5 1 0,0-10-107,4-2 1,0-4 292,0 0 1,-1 1-67,1-5 1,0 1-129,0-5 1,-4-3 9,0-1 0,-1-3-827,1 4 0,1-5 351,-5 5 383,1-5 0,-5 7 0,0-4 0</inkml:trace>
  <inkml:trace contextRef="#ctx0" brushRef="#br1" timeOffset="30">13785 6556 8048,'0'-8'249,"0"0"348,0 1-450,0-5 1,0 1-234,0-1 0,1 5 141,3-1 1,-3 4 136,3-3 1,2 4 163,2-1 0,-2-1-190,2 2 0,0-5-16,3 4 0,-3 0-48,-1 4 0,1 0-127,3 0 1,-3 2 62,0 1 0,-5 4-225,5 4 1,-5 2-346,0 2 363,-1-2 1,-4 8-10,-1-2 1,-4 3 76,-4 1 0,3 0 24,1 0 0,3-4-22,-4 0 0,6-5 288,-2 1 1,3-6-98,1-2 0,1 0-124,3 0 0,-2 2 307,6-5 1,3 1 303,4-1 0,6-3-317,-2 3 1,2-3-109,2-1 1,0 0-320,0 0 0,3 0 117,1 0 0,-2 0 48,-5 0 0,1-5 0,-3-1 0</inkml:trace>
  <inkml:trace contextRef="#ctx0" brushRef="#br1" timeOffset="31">10450 8040 7742,'0'-6'-202,"0"1"1094,0 0-208,0 4-375,0-5 1,1 6-90,3 0 1,3 0-47,4 0 0,0 0-48,1 0 0,3 0 59,0 0 0,6 0-158,-2 0 1,3 0 88,5 0 0,2 0-22,6 0 1,-1 0 37,0 0 1,7-3-123,4-1 1,6-4-110,6 4 1,4-4 172,0 0 0,-28 5 1,0 0-11,-1-1 1,1 0 0,30-2 13,-30 2 1,-1 0 0,30-5-95,-1 5 0,0 1 69,-8 3 0,-1 0-137,2 0 0,-10 0 89,2 0 1,1 0-170,2 0 0,4 0 4,-3 0 1,-1 1 112,-3 3 0,5-3 199,2 3-158,-2-3-15,0-1 0,-8 4 45,2 0 1,-5-1-105,5-3 1,-3 0 132,0 0 0,1 0-32,-5 0 0,4 0-31,-4 0 28,5 0 1,-7 0-120,2 0 106,3 0 0,-2 0-129,3 0 1,1 0 112,-5 0 1,4 0-143,-4 0 1,4 0 119,-4 0 1,0 0-167,-4 0 0,1 0 132,-1 0 1,0 0 112,0 0 0,-1-1-29,-2-3 1,2 3 153,-3-3 0,-2 3 271,-1 1 0,-3-4-189,-1 0-38,0 1-31,-6-3 0,5 5-106,-3-3 1,-2-1-17,-2 1 0,-3 1-17,0 3 1,-1-4-153,1 0-48,-1 0-165,1 4 0,-5 0-1258,1 0 711,-6 0-700,3 0 1567,-5 0 0,-5-5 0,-1-1 0</inkml:trace>
  <inkml:trace contextRef="#ctx0" brushRef="#br1" timeOffset="32">11398 8611 8069,'-6'-5'0,"-3"3"-238,5-6 214,-5 6 0,7-9 191,-6 4 1,5-5 80,0-3 0,1 2-332,2-2 1,0-1 129,0 1 1,2-5 285,1 5 0,8-5-67,4 1 0,1 1-4,0-1 0,1 1 37,6-1 0,0-1-70,0 5 0,-2 0-40,-2 3 0,2 5 66,-6-1 0,4 5-285,-4 0 1,4 1 68,-4 2 1,1 5-180,-5 3 1,2 2-2,2 2 1,-6 0-141,2 3 0,-6 3 75,3 5 0,-5 0 117,0 0 0,-3 5-193,-3 2 1,-5 3 28,-7 1 0,1-3 35,-5-1 0,0-1 111,-4 2 1,4-3 43,0-5 1,0 0-5,-4-1 0,4-3 157,0 0 1,4-5-65,-4 2 1,6-4-68,1 0 329,1-1-52,10 1-225,-4-6 1,6 0 72,3-2 1,7-3-4,8 3 0,3-3 30,1-1 1,5-1 127,2-3 0,2 2 53,-2-6 0,2 4-139,-5-3 1,0 3-10,0-4 1,-3 5 14,3-5 0,-4 5-195,-4 0 0,1-2-182,-5 1 0,2 0-350,-2 4 0,-6 0-578,2 0 1,-2-1 140,3-3 1006,-6 3 0,9-5 0,-2 6 0</inkml:trace>
  <inkml:trace contextRef="#ctx0" brushRef="#br1" timeOffset="33">12095 8554 8009,'0'-11'-34,"-5"-1"1,3 1 100,-1 0 1,3-1-28,3 1 181,-1-1 1,7 1 27,-6-1 119,1 1 0,-3 0-38,3-1 0,-3 5-24,3-1 0,-2 4-91,-2-3-109,5 4 0,-3-3-30,6 2 1,-4 3 102,3-3 0,-3 2-244,4 2 83,-1 0 1,5 0-374,-1 0 244,0 6 1,1 1 18,-1 8 0,-3-2-6,0 2 1,-5 3-110,5 1 0,-5-1-70,0 1 1,2 0 137,-1 4 1,0 0-80,-4-1 1,4-2 92,0-1 1,-1-4 126,-3 4 0,4-5-47,0 1 0,0-2-8,-4-2 1,4 1 33,-1-1 1,1 0 158,-4 1 0,4-5-49,0 1 0,5-4-51,-2 3 0,0-4 29,0 1 0,2-3-35,6-1-28,-2 0 123,9 0 0,-5-1-104,6-3 0,4-4 39,0-7 1,-1 2-15,-3-2 108,0-3-128,0 6 1,0-10 254,-1 3-133,-4-2 0,3-2-54,-6 0 65,0 0-92,-4 0 1,0 0 57,-4 1-184,-2-1 1,-1 4 104,0 0-144,0 5-19,-9-8 154,3 9 1,-8-3-199,3 4 171,-9 6 1,2-3-225,-5 5 0,4-1-119,-4 2 317,5 1-325,-7-3 137,8 5 0,0 0 90,6 0-76,-1 0 23,2 5 67,1 2 0,5 4-26,0 0 0,0 1 317,0-1-132,0-4 0,6 3 93,5-3 0,2 0-73,6 0 1,0-4 342,4 1 1,4-3-153,-1-1 1,1 0 238,-4 0 1,0 0-136,-1 0 0,0-4-94,-3 0 0,1-1-287,-4 2-711,-1 1-196,-4-8 700,-4 9 1,-5-4 209,-10 5 0,-9 10 0,-13 3 0</inkml:trace>
  <inkml:trace contextRef="#ctx0" brushRef="#br1" timeOffset="34">14721 7583 7520,'0'-6'550,"0"1"77,6 5-282,-5 0-349,4 0 0,-5 1 19,0 3 1,0 0 44,0 7 1,0-2 26,0 6 1,0 3 26,0 1 1,0-1-152,0 1 1,0 0 73,0 4 1,1 0-125,3 0 1,-3-1 79,3 1 0,-1 0-72,0 0 1,-1-4 76,1 0 0,3-5-26,-3 1 70,1 3 0,-4-9-4,0 2 0,0-2 12,0 3 1,0-5 102,0 1 1,0-4-134,0 3 9,0-4-212,0 2-1074,0-5 1257,-5 0 0,-6 0 0,-7 0 0</inkml:trace>
  <inkml:trace contextRef="#ctx0" brushRef="#br1" timeOffset="35">14447 7869 7976,'-5'-6'835,"4"-5"-651,-4 10 0,6-4 77,3 5 1,2 0 88,6 0 0,1-4-122,2 1 1,4-1 142,7 4 1,4-4-181,4 0 0,1-4-1,3 5 1,-3-5-196,-1 4 0,0-3 64,-3 3 0,-5-4-557,-3 4 0,-1-1 142,-7 2-568,0 1 924,-3-3 0,-6 0 0,-1-1 0</inkml:trace>
  <inkml:trace contextRef="#ctx0" brushRef="#br1" timeOffset="36">15681 7115 8126,'0'-6'630,"0"-4"-136,5 8-1,-4-8-89,4 9 106,-5-4-681,0 5 1,0 5 54,0 3 0,4 7 103,0 4 1,1 2-22,-1 2 0,-3 5 110,3 3 0,-3 3-165,-1 4 1,0-1 48,0 5 0,0-6-60,0 3 1,-1 0 6,-3-1 1,3 0-210,-3-4 0,3-1-24,1-2 1,0 0 173,0-4 0,0 0 18,0-4 0,0-1-14,0 1 1,0-1 178,0-3 0,0 1-200,0-5 257,0 1-147,0-5 0,0 1 55,0-1 212,0 0-26,0 1-194,0-1 1,0-3-455,0-1 371,0-4 1,-2 2-407,-1-5 501,1 0 0,-8 0 0,4 0 0</inkml:trace>
  <inkml:trace contextRef="#ctx0" brushRef="#br1" timeOffset="37">15852 7629 8151,'0'-11'-50,"0"-1"194,0 1 1,4-1 531,0 1-546,0 5 1,-4-1 211,0 4-34,0 1 148,5-3-290,-4 5 0,8 1-224,-5 3 1,1 8 23,-2 7 1,-1-2-37,2 3 0,1 2-45,-2 5 0,1 0 41,-4-4 1,2-4-65,1 0 0,-1-2 71,1 2 0,-1-1-139,-2-3 1,0-6-96,0 3 258,0-3 1,0-2-128,0 1 399,0-6-48,0 3 326,-5-5-206,3 0-59,-3 0 0,4 0-99,-3 0 0,3-1 12,-3-3 0,3-2-22,1-5 1,5-1-9,3 1 1,2-6-48,1-2 1,2-2-252,2-2 240,-2 0 0,8 0-197,-2 0 58,3 0 1,-3 4-80,0 0 0,-1 5 103,1-1 1,-3 2 11,-4 2 0,-1 5 6,1 2 1,-5 3 11,1 1 0,-4 0-54,3 0 1,-3 6 1,4 5 1,-5 2-61,5 6 0,-5 0 92,0 4 0,0 1-140,1 3 0,-3-3 121,3 2 1,-3 1-156,-1-4 1,0 5 78,0-9 1,4 4-59,0-8 1,-1 0 81,-3-3 0,0-1-3,0 1 1,2-2-444,2-3 255,-3 3 300,4-8 0,0 8 0,1-4 0</inkml:trace>
  <inkml:trace contextRef="#ctx0" brushRef="#br1" timeOffset="38">16663 6944 8057,'6'-12'0,"-1"5"-54,-5-1 0,0 4-38,0-3 1,0 3 149,0-4 49,0 6 1,0-4 522,0 2-364,0 2 1,2-3 227,2 5-36,-3 0-84,4 0-30,-5 0-198,5 0 1,-4 5-127,3 3 0,1 7-94,-1 4 0,0 4 85,-4 4 0,4 1-95,-1 2 0,1 6 52,-4-6 0,4 4 43,0-7 0,0 0-83,-4-4 1,3-1-120,1 1 1,0-4 115,-4 0 1,1-5-82,3 2 1,-3-4-222,3 0 209,-3-6 0,-1 4-573,0-2 1,0-2 79,0 2 661,0-6 0,-5 8 0,-1-3 0</inkml:trace>
  <inkml:trace contextRef="#ctx0" brushRef="#br1" timeOffset="39">16469 7709 8158,'0'-6'996,"0"1"-404,0 5 1,5 0-373,3 0 1,-2 0-30,2 0 0,3-4-32,4 0-67,5 0 1,-2 4-54,5 0 1,1-1 80,3-3 1,-2 3-144,6-3 1,-5-1 103,5 1 1,-1-3-145,5 3 1,-1-4 105,0 4 1,-1-5-145,-3 2 0,3 1 55,-2-2 0,-3 2 46,-1-2 0,-1-1-97,-3 5 0,1-3-73,-9 3 1,3-1-751,-6 1 343,1 3-961,-6-4 763,-1 5 775,-1 5 0,-10 6 0,-1 7 0</inkml:trace>
  <inkml:trace contextRef="#ctx0" brushRef="#br1" timeOffset="40">16572 8189 7982,'-12'0'783,"6"0"-391,1 0 0,4 0 113,-3 0-313,2 0 146,-3 0-163,0 0 20,-1 0 1,-2 0-64,1 0 0,4-2-168,-1-1 116,-2 1 262,5-8-353,-4 4 0,5-6 41,0 1 1,0 3-107,0 1 1,5-5 33,2-3 0,5 0-109,3 4 0,-2-1 112,2 1 0,-1-1 60,1 1 0,-2-1 87,2 1 0,-1 3-105,1 1 0,-1 0 100,5 0 1,-4-2-76,5 5 0,-5 0-5,4 4 1,-5 0-34,1 0 0,-2 0-100,-2 0 0,-1 2 76,-2 1 0,1 4-151,-5 4 0,-1 1 12,-3-1 1,0 4 121,0 0 0,0 6-59,0-2 0,-3-1-15,-1 1 1,-4-4-105,4 4 1,-1-4 67,1 4 1,3-1-171,-3 1 1,3-3 262,1-4 0,0-1-69,0 1 1,0-1 197,0 1 1,1-5-115,3 1 0,-1-4 108,4 3 0,-3-4-89,4 1 1,-4-3 261,3-1 0,1 0 14,3 0 0,1 0-1,-1 0 0,0-1-4,1-3 0,-1 1-111,1-4 0,0-1-36,4-3 1,-2-1 7,5 1 1,-5-1-159,1 1 1,1-4 91,0-1 0,-1-4-90,-4 1 0,1 1-14,-1-1 0,-3 4-120,-1-4 0,-4 4-9,1-4 1,-3 5 158,-1-1 0,0 2-8,0 1 1,-5 1-1,-3 0 1,-2-1 32,-1 1 1,0-1-35,4 1 1,-3 3 66,2 1 1,2 4-245,-2-1 169,6-2 23,-9 5-20,10-4 215,-4 5-188,5 5 1,1 1 222,3 6 1,-3-5-30,3 1 1,1-4 91,-1 3 0,5-3-88,-1 4 1,-1-2 81,5 2 1,-3-2-54,6-2 0,-3-3-47,0 3 1,3-3 56,0-1 1,1 0-51,-5 0 0,4 0 29,0 0 0,1 0-26,-5 0 1,-3 0-678,-1 0-465,1 0 557,-2 0 424,-1 0 0,-15 0 0,-2 0 0</inkml:trace>
  <inkml:trace contextRef="#ctx0" brushRef="#br1" timeOffset="41">18193 7435 7198,'0'-6'610,"2"-3"-120,2 5 488,-3 0-729,4 4 0,-5 1-182,0 3 0,0 3 79,0 4 0,1 2-176,3 2 1,-3 3-46,3 5 1,-3-2 80,-1-2 0,0 3-110,0-3 0,0-2 69,0 3 1,0-7-68,0 3 0,0 0 55,0-1 0,0-3-20,0-5 1,4 1-17,0 4 0,0-5-136,-4 1 0,0-4-618,0 3 570,0-4 267,0 7 0,-5-4 0,-2 6 0</inkml:trace>
  <inkml:trace contextRef="#ctx0" brushRef="#br1" timeOffset="42">17976 7652 8166,'6'-6'469,"1"2"0,3 3-170,2 1 0,0-4-86,4 0 1,1 0 15,6 4 0,1 0 28,3 0 1,2-1-16,5-3 0,1 3-33,-1-3-74,-5-2 0,3 4-471,-5-1 0,-5-3 262,-3 3 0,-3-1-863,3 4 0,-5-4 178,1 0 759,-2 0 0,3-1 0,2-1 0</inkml:trace>
  <inkml:trace contextRef="#ctx0" brushRef="#br1" timeOffset="43">19187 7081 8137,'0'-11'0,"0"3"21,0 0 340,0 6 267,0-8 30,0 8-278,0-3-140,0 5 1,4 2-60,0 1 1,-1 9 73,-3 7 0,0 2-215,0 2 0,4 9-55,0 2 1,0 4-165,-4 0 1,0 3-69,0 5 1,0 3 141,0 1 1,0-1 23,0-3 0,0-1 38,0 1 0,0-4-83,0 0 1,0-7 70,0 0 0,0-2 64,0-7 0,0-3-12,0-4 0,0-5 13,0 1 1,0-2 5,0-1 19,0-1-287,0 0 245,0-4 1,-1 2-847,-3-6 302,3 1-748,-5-4 1299,6-5 0,0-1 0,0-6 0</inkml:trace>
  <inkml:trace contextRef="#ctx0" brushRef="#br1" timeOffset="44">19370 7595 8133,'0'-12'0,"0"1"1183,0 5-600,0-4-900,0 8 442,5-3 0,0 12 68,3 4 0,0 2-185,-4 6 1,4-4 112,-4 4 1,3 0-208,-3 4 1,0 0 116,-4 0 0,0-2-95,0-2 0,0-2 48,0-6 1,0 0 30,0 1 1,0-5 68,0 1-34,0-5 265,0 2 17,0-5-266,5-5 0,0-2-27,3-4 0,2-2 42,-3-2 1,4 1-19,0-5 1,0 0-28,1-4 0,3 0 37,0 0 1,4-1-145,-3-2 1,3 5 159,-4-2-86,0 8 0,-4 0 68,1 7-264,-6 3 207,4 5 1,-7 5-138,5 3 123,-6 7 1,3-1-30,-5 5 0,4 2 24,0 5 0,1-2-300,-1 3 1,-2-2 87,6 2 0,-4-7-265,3 3 0,-4-8-168,1 1 289,2 1 1,-4-4-362,6 2 722,-5-7 0,2 2 0,-5-4 0</inkml:trace>
  <inkml:trace contextRef="#ctx0" brushRef="#br1" timeOffset="45">20386 6853 7992,'0'-12'612,"0"1"-392,0-1 1,0 5 281,0-1 10,0 5 1,0-2-312,0 5 0,0 7-190,0 4 1,-1 6 112,-3 6 1,3 1-95,-3 2 1,3 3 69,1 6 0,0-1-226,0 0 1,1-5-41,3-2 1,-3-3-42,3-1 0,-1-1-79,0-3 1,0-2 121,4-1 0,-4-4-363,1 4 0,-3-8 168,-1 0 0,0-4-827,0 3 1186,0-4 0,0 7 0,0-3 0</inkml:trace>
  <inkml:trace contextRef="#ctx0" brushRef="#br1" timeOffset="46">19964 7549 8196,'-7'-5'328,"2"4"0,7-8-280,1 5 1,4 0-131,4 4 0,2-1 306,2-3 0,0 3 288,8-3 0,1-1-264,7 1 0,7-3-58,0 3 1,6-4-71,6 4 1,-2-3-246,5 3 1,1-1 105,3 1 153,0 3 0,-4-4-100,0 5 1,-3-4 99,3 0 0,-6 0-207,-1 4 0,-2 0 84,-6 0 1,-4-3-97,-3-1 1,-7 0 85,-1 4 0,-2 0-804,-5 0-243,-1 0 204,-4 0 1,-4 1 962,-4 3 0,-6-3 0,-4 4 0</inkml:trace>
  <inkml:trace contextRef="#ctx0" brushRef="#br1" timeOffset="47">20215 7812 8029,'-6'-6'1921,"-5"-5"-1867,10 5 1,-4-2 199,5 1 1,0 3 173,0-4 1,4 5-305,0-5 1,3 4 81,-3-3 0,5 4-137,-1-1 1,2 2 88,1-2 0,1 3-274,-1-3 1,2 3 86,2 1 1,-2 1-80,2 3 0,-2 1-88,-2 2 1,-3 3-76,-1-2 0,-3 3-55,4 5 1,-6-2 103,2 5 0,-3 1-71,-1 7 1,-5 1 108,-2 2 0,-5 3-77,-3-3 1,2 0 12,-2 0 1,-3-5 17,-1 2 0,3-4 153,0-4 0,0 1 171,1-4 0,0 0 213,3-1 1,2-2-193,2 2 0,-1-6 204,6-1 0,-1-5 111,4 5-1,0-5-243,0 2 1,2-5 115,6 0 0,1 0-139,10 0 0,0 0 18,4 0 1,-3-2-60,3-1 1,-3 1 18,7-1 1,-3 1-104,-1 2 1,-4-1 90,0-3 1,-4 3-345,4-3 1,-5 3-240,1 1-40,-2 0-1299,-2 0 796,1 0 997,-6 0 0,4 0 0,-3 0 0</inkml:trace>
  <inkml:trace contextRef="#ctx0" brushRef="#br1" timeOffset="48">20638 7778 7999,'0'-8'196,"0"0"1,0 5 195,0-5 1,0 4-241,0-3 303,5 4-207,-4-2-277,4 5 386,-5 0 0,1 5-29,3 3 1,-3 3 41,3 4-291,-3 3 267,-1 10-235,0-4-28,0 9 0,0-8-72,0 6-82,0-1 195,0 0 0,0 1-257,0-4 88,0 0-27,0-5 0,0-4-73,0-3 1,0-2 20,0-2-1,0 1 108,0-6 23,0 4-138,0-8 79,5 3-381,-3-5 206,3 5-53,-5-4-620,0 4 384,0-5 263,0-5 1,0 3-1090,0-6 1343,0 5 0,0-7 0,0 4 0</inkml:trace>
  <inkml:trace contextRef="#ctx0" brushRef="#br1" timeOffset="49">20843 7800 8008,'0'-6'0,"0"0"1546,0 2-811,0 3-746,0-4 1,0 6 260,0 3-101,0 2-29,0 11 1,1-4 45,3 7 1,-3 2-16,3 5 1,-3 3-89,-1-3 0,0 4 177,0-5-93,0 6-366,0-8 1,0 4-93,0-5 0,0-4 18,0 0 336,0-5-151,0-3 0,0-1 66,0-2-140,0-3 93,0 0-513,0-5 346,-5 0-1141,4 0 1397,-4 0 0,0-10 0,-1-3 0</inkml:trace>
  <inkml:trace contextRef="#ctx0" brushRef="#br1" timeOffset="50">20478 7743 8012,'6'-11'0,"3"0"0,-5-1 471,5 6 1,1-3-81,5 5 0,5-4 54,-1 5 1,4-5-60,4 4 1,2 0 261,5 4-267,6 0-134,-5 0 1,6-3-21,-3-1-490,-8 0 433,8 4 1,-9 0-79,6 0 1,-7 0-97,-6 0 1,0 0 75,-7 0 0,0 4-972,-3 0 404,-1-1 342,-4-3 0,-2 2 276,-5 1 1,-5 4 0,-2 4 0</inkml:trace>
  <inkml:trace contextRef="#ctx0" brushRef="#br1" timeOffset="51">1850 10165 8098,'0'-12'-44,"0"1"1,1-1 52,3 1 0,-2-1 140,1 1 1,2 2 204,-1-2-214,0 7 1,0-11 102,0 7 1,5-6-62,-2-1 1,2 0-32,-1 3 1,2 2-1,-3 1 93,4 2 0,-4 0-126,1 0 0,-1 2-137,5 5 0,-1 1-22,1 3 74,-1 7 1,3 4-1,3 7-20,2 2 62,10 1 1,-10 3-354,7 3 0,2 2 133,-1 1 1,3 4-392,-3 0 1,-2 0 219,-5-4 0,-4 1-97,-5-1 0,0 0 118,-4 1 1,-2-1 153,-5 0 0,-5-1-3,-2-3 0,-4 0 188,0-4 0,-5 0-5,-4 4 0,-1-8-98,-2 1 1,-4-3 233,1 3 0,-10-4-65,2 0 0,-2-5 380,6 1 0,-2-6-201,6-2 1,-1-4 239,4 1 1,2-4-151,2-4 0,2-2-146,6-6 1,4-4-174,3-3 1,4-3 198,4-1 1,4-3-396,7-1 1,3 0 112,5 5 0,3 0-46,1 3 1,5 1 71,-2 3 0,3 2 84,1-2 1,3 4-343,-2 3 0,0-1 102,-8 5 0,-4 0-1739,-4 4 1026,-5 0 866,2 6 0,-5 0 0,1 5 0</inkml:trace>
  <inkml:trace contextRef="#ctx0" brushRef="#br1" timeOffset="52">2593 9982 8385,'0'-12'-176,"-2"1"-247,-2 0 639,3 4 609,-4-3-525,5 9 176,0-4 412,0 5-739,0 5 1,0 6 38,0 8 0,0 4 24,0 4 0,4 3-102,0 8 0,5 7 70,-2 4 0,0 2 0,0-3-169,2 2-106,1-1 0,2 1 0,-2-1-205,-3-1 1,2-2-103,-5-4 1,4-3 176,-4-4 1,1-6-1,-2-3 156,-1-2 1,3-2 18,-5-3 0,0-2-69,0-6 0,0 0 117,0 1 1,0-5-165,0 1-553,0-5 243,0 2-30,0-5 1,-4-2 104,0-1 0,0-5 401,4-7 0,0 1 0,0-5 0,5-5 0,2-6 0</inkml:trace>
  <inkml:trace contextRef="#ctx0" brushRef="#br1" timeOffset="53">2787 10484 8293,'0'-11'282,"0"0"384,0-1-29,0 1 64,0-1-217,0 6-226,0 1 0,0 6-121,0 3 1,1 7-224,3 8 0,-2 3-267,6 1 313,0 0 0,-1-1-234,1 1 0,-4-4 122,3 0 1,-3-3 21,4 3 1,-6-5 33,2 1 1,-3-6-75,-1-2 108,5 1 0,-3 0 133,1-1-69,-1-4 18,-2 2 44,0-5-131,5-5 0,-3-2 63,6-4 1,-1-2-29,5-2 0,-1 1 18,1-5 0,0 4 16,4-4 0,-4 4 96,4-5 0,-4 7-108,0-3 0,-1 5 217,1 3 1,-5 3-122,1 5 1,-4 0 48,3 0 1,0 1-77,0 3 0,3 3-124,-2 4 0,2 6 88,1 2 0,-2-2-59,3 2 1,-7 0-68,6 4 0,-2-4 0,4 0-81,2 2 1,-6-1-195,2-1 0,-3-3 117,0-4 1,-2 2-76,-2-3 1,-3 3 11,3-6 324,2 2 0,1 1 0,4 1 0</inkml:trace>
  <inkml:trace contextRef="#ctx0" brushRef="#br1" timeOffset="54">3540 9879 8430,'0'-11'-1473,"0"-1"1416,0 1 482,0-1 0,-1 5-97,-3-1 0,3 4 458,-3-3-337,-2 4 154,5-2-268,-9 5 0,7 0-27,-5 0 0,5 1-22,-5 3 1,4 4-168,-3 7 1,4 10 94,-1 13 0,-1 4-180,1 12 0,1-1-552,3 4 1,1 4 497,3 0 0,2 0-344,5-4 1,5-1 202,-1-3 0,4-3-474,-4-9 1,4 1 291,-4-7 0,1 0 27,-5-8 0,-1-4 141,-2-4 1,1-5-129,-6 1 1,1-3-27,-4 0 1,0-1 136,0 1 192,0-6 0,-10 4 0,-3-3 0</inkml:trace>
  <inkml:trace contextRef="#ctx0" brushRef="#br1" timeOffset="55">3358 10587 8180,'1'-6'718,"3"2"1,7-2-670,8-2 1,4 2-442,4-2 1,1 4 89,2-3 189,3-1 1,-5-2-80,2 2 0,2-4 125,-5 4 1,0-5-751,-5 6 817,1-3 0,0-7 0,0-1 0</inkml:trace>
  <inkml:trace contextRef="#ctx0" brushRef="#br1" timeOffset="56">3837 9662 8322,'-15'-10'397,"0"2"0,5-2 1565,6 3-1757,3 1 1,2 1-690,3 5 1,-2 2 104,6 1 232,0 4 0,4 9 831,3 3 1,7 12-273,5 3 1,4 9-221,0 3 1,3 2-359,-14-20 1,-2 1-1,13 26-41,-15-25 0,-2 1 0,6 27 69,-4-1 1,-5-2-493,-3-6 0,-3 1 128,-5-8 0,0-3 212,0-1 1,0-2-1194,0-2 1483,-10 0 0,1-1 0,-10-3 0,-2-3 0,0-3 0</inkml:trace>
  <inkml:trace contextRef="#ctx0" brushRef="#br1" timeOffset="57">2570 9890 8467,'-10'-7'-910,"2"-1"1324,-2 6 1026,9-3-1018,-10 5 0,9 0-196,-6 0 0,2 5 22,-2 2-72,-2 9 1,4 3-87,-6 7 1,0 5 72,-4 7 0,4 2-183,-4 6 1,4 5-91,0 2 0,2 3 91,3 1 1,2 3-17,5-3 1,5 1-135,2-8 0,5-2-365,3-6 1,-1-3 240,5-5 0,0-4-198,4-4 0,-4-3 143,0-4 1,-5 1-193,1-4 1,2-1 539,-2-4 0,-5-4 0,-5-2 0</inkml:trace>
  <inkml:trace contextRef="#ctx0" brushRef="#br1" timeOffset="58">1782 11181 8273,'-12'0'386,"1"0"265,-1 0 63,6 0-237,1 0-238,5 0 0,4-1 300,0-3-285,10 3 0,-7-4-206,15 5 1,1-4 220,7 0 1,7 0-69,1 4 0,10-4 39,2 1 1,4-1-496,3 4 0,2 0 282,2 0 0,1 0-309,2 0 1,-30 0 0,0 0 271,30 0 0,-30-2 1,0 0-41,0 0 1,0 0 0,0-2 0,-1-1 45,0 2 0,-1-1 1,2-1-1,-1 0 48,0-1 0,-1 0 1,30-5-71,-1-1 1,-2 1 39,-2-1 0,-1 1-273,-3 0 0,1 0 216,-4 4 0,-2-2-152,-6 5 0,1-4 91,-5 5 0,0-5 124,-3 4 0,-1-1 112,0 1 1,-3 3 79,-1-3 0,-5 2 83,2-2 1,1 3 279,-1-3 1,-2 1-393,-6 0 0,1 1 131,-4-2 1,3 3-145,-4 1 1,4-4-54,-4 1 0,0-1-144,-3 4 1,-1-4-108,1 0 0,-1 0 99,0 4 1,-3 0-490,0 0 147,-6 0-222,8 0 340,-8 0 1,1 2-628,-6 1 1,-4 0 885,-4 5 0,-11 4 0,-2 6 0</inkml:trace>
  <inkml:trace contextRef="#ctx0" brushRef="#br1" timeOffset="59">2341 11604 8045,'-6'-5'0,"0"2"-105,2-5 0,3 1-185,-3-5 1,2 1 479,2-1 655,6 1-584,-5 0 229,9-6-266,-9 4 0,9-3 245,-2 5 1,-2-1-115,2 1 0,0 1-214,3 2 0,2-1 50,2 5 0,-2-3-182,2 3 1,-1 0 145,1 4 1,-1 6-212,5 6 0,0 0 53,4 8 0,0 0-101,0 6 0,3 0-95,1 4 0,-1 1 80,-3 3 1,0 0-225,0 1 1,-4-1 121,0 0 1,-5-3-12,1-1 1,-7-3 78,-4 3 0,1-5-91,-1 2 0,-2-3 96,-6-1 1,-3 0 62,-9 0 0,-1 3 163,-6 1 0,-4 0-122,1-4 0,-7-4 75,-2 0 1,1 0-105,-4 3 0,4-4 213,3-3 0,1-3-38,7-4 0,-1-3 255,9-5 0,3-7-119,5-4 1,4-7-199,-1-9 1,12-2-66,3-5 1,8 0 105,0-1 1,4 5 47,4 0 0,-2 4-44,6-1 0,-6 8 68,2 4 0,-3 4-98,-1 3 1,-2-1-358,-2 6 1,2-1-178,-6 4 0,0 5-1016,-4 2 1495,1-2 0,-1 11 0,1-4 0</inkml:trace>
  <inkml:trace contextRef="#ctx0" brushRef="#br1" timeOffset="60">2958 11912 8083,'0'-11'70,"0"-1"1,0 5 193,0-1 0,0 4-29,0-4 0,0 5 300,0-5-242,5 0 1,1-3-62,6 0 0,-5 4 120,1 3-363,0 3 0,-1-3 111,1 1 1,0-1-191,3 4 0,0 0 109,1 0 0,-1 1-260,1 3 1,-1-2 123,0 6 1,0 3-1,-2 6-167,-2 1 1,-4-3-121,0 4 1,-1-4 7,-2 4 245,0-5 1,4 3 0,-1-6-160,0 0 262,3-4 1,-3 3-112,4-2 0,-4-2 178,1 2-112,2-6 0,-3 7-51,4-5 194,-4 5 1,3-8-73,-2 3 1,-2 1 128,6-1 1,-4-1-159,3-3 128,1 0 1,4-1 71,-1-3 1,4-2-97,0-5 1,2-1 166,-2 1 0,-1-6-59,5-2 1,-1 1 92,1-1 0,1 0-76,-5-3 0,2-1-29,-2 0 0,-3-4 50,-1 1 0,0 1-55,-3 3 0,-3 5-42,-1-6 0,-3 8 48,-1 0 1,0 2-141,0 2 1,-1 3 100,-3 0 1,-2 6-276,-6-2 0,-4 3-18,-3 1 0,1 1-2,-1 3 0,1-2-308,-1 6 308,3 0 1,4 3 94,1 1 1,1-5-50,2 1 72,3-1 1,5 5 92,0-1 1,0-3-33,0-1 1,5-3 167,3 4 0,2-6 368,1 2-342,6-3 1,1-1-67,4 0 1,-3-1 121,0-3 0,-1 2 247,1-6 1,2 2-152,-6-2 1,4-1-48,-4 6 0,-1-2 188,-6 1-953,2 2-769,-4-3 1,2 5 149,-1 0 1090,-4 0 0,-3 5 0,-6 2 0</inkml:trace>
  <inkml:trace contextRef="#ctx0" brushRef="#br1" timeOffset="61">4820 10850 8115,'-7'-1'-61,"3"-3"90,-2 2 292,5-3-122,-9 5 18,8 0-43,-3 0 393,5 0-503,5 0 0,2 0 64,4 0 0,1 0 58,-1 0 0,2 0-76,2 0 0,-2 0-4,2 0 0,3 0 52,1 0 0,2 0-3,2 0 0,4-3-74,-1-1 0,5-1-131,-5 1 1,1-1 30,-4-3 0,2 2 72,-2 2 0,1 2-187,-8-6 1,3 5 40,-4 0 0,0 0-139,-4-1 95,1 3-596,-1-4 271,1 5 1,-5 1-221,1 3 0,-6-2-240,2 6 922,-2 0 0,-8 3 0,0 1 0</inkml:trace>
  <inkml:trace contextRef="#ctx0" brushRef="#br1" timeOffset="62">4877 11135 8074,'16'-7'0,"3"-1"0,-1 6 0,1-2 0,0-1 0,4 1 0,5-4 0,2 4 0,3-3 0,2 3 0,0-4 0,3 5 1947,-7-6-1266,7 7 0,-14-6-320,2 4 0,-3 0-230,-4 4 1,-2 0-3,-6 0 0,-3 0-364,-1 0-556,-4 0 791,7 0 0,-9 0 0,4 0 0</inkml:trace>
  <inkml:trace contextRef="#ctx0" brushRef="#br1" timeOffset="63">6396 10050 9817,'0'12'422,"0"-1"0,0 2-197,0 2 1,1 3 5,3 5 1,-3 3-133,3 1 0,1 5-4,-1-2 0,0-1-157,-4 2 0,0-2-85,0 1 0,0 2 97,0-5 0,0 0-109,0-5 0,0 1 105,0 0 0,0-4-203,0 0 0,1-5 69,3 1 0,-3-6-76,3-1 0,-2-4 114,2 3 0,-1-4-1024,4 1 1174,-4 2 0,2-5 0,-5 4 0</inkml:trace>
  <inkml:trace contextRef="#ctx0" brushRef="#br1" timeOffset="64">5916 10953 8245,'-6'-7'1017,"1"2"-578,5 5-62,0 0 228,5 0-436,-4 0 0,14 0 0,0 0 221,6 0-398,2 0 153,4-5 1,6 0-1,7-4 5,0 2-12,2-1 1,4 0 0,0 2 80,-1 1-178,1-4 1,0 8 0,1-4 230,2 0-155,-2 3 0,4-3-27,-5 5 0,-1-1 1,1-2 31,0 0-34,-1-1 0,0 0-256,-3 0-543,-3 0 299,-5 4 328,0 0 0,-1 0 1,-1 0-1,-3 0-101,-1 0 163,-6 0 0,-2 0-31,-5 0 51,6 0 1,-9 0-1,4 0 411,-4 0-304,5 0 526,-5 0-617,5 0 1,-6 0-118,1 0 171,-6 0-162,4 0 1,-7 0-1009,4 0 331,-4 0 213,2-5 558,-10 4 0,-6-4 0,-7 5 0</inkml:trace>
  <inkml:trace contextRef="#ctx0" brushRef="#br1" timeOffset="65">5973 11409 8286,'0'-11'-225,"0"5"1,-4-4 0,0 2 421,2-2 1,1-2 0,1 1 330,0-1-213,0-4 0,0 3 0,0-2 340,0 2-461,5 7 0,-4-4 28,3 2 0,2 3-151,2 1 39,2-2 0,1 5 0,1-3 1,0 3 14,4 1-124,-4 0 1,10 0 72,-3 0 1,3 5-273,0 2 122,1 4 151,0 0 0,-1 5-259,-3 4 1,1 1 0,-5 2 1,0 0 30,-3 0 0,-2 3-133,-2 1 252,-3 5 1,-5-3-136,0 5 1,-2-3-1,-3-1 1,-5 0-300,-4 0 306,-6 3 1,6-5 54,-5 2 1,0 3 0,-4-4 0,0 2 63,0-1 1,1-3-46,-1 3 219,0-4 0,1 1-216,3-4 1,-1-5 126,5-3 64,0-2-198,8-2 355,-3 1 15,4-1-8,-1-4 11,2-2 20,5-5-180,5 0 0,-2 0 1,4 0-33,2 0 0,2 0 1,1 0-1,3-2 114,4-1 1,3 0-1,1-5-14,0 0-62,5-3 0,-4 4 0,4-1 0,-2 1 0,1-1 215,-2 0-259,-1 6 0,-1-5 1,0 5 346,0-2-241,-5 0 0,2 4 138,-5 0-143,1 0-113,-5 0 0,2 0 36,2 0 1,-2 0-68,2 0-4,-3 0 1,0 0-82,-1 0 1,-3 0 0,0 0-83,0 0 1,3 0-1535,0 0 258,-5 0 934,-1 0 1,-6 0 467,-3 0 0,-7 5 0,-7 2 0</inkml:trace>
  <inkml:trace contextRef="#ctx0" brushRef="#br1" timeOffset="66">6567 11706 8017,'-5'-11'384,"-1"0"0,-5 3-270,4 0 1,2 1 114,5-5 0,0 5 212,0-1-221,0 0 0,0-3-30,0 0 0,0 3 12,0 0 1,0 5 151,0-5-365,5 5 1,-3-3 232,6 2-429,-5 3 120,2-4 0,-4 5-44,3 0 1,-2 4 89,6 0 1,-6 4-192,2 0 36,2 7 171,-4-2 0,3 9-130,-5-3 0,4 6 89,-1 2 1,1-1-45,-4-3 45,0 5-117,0-4 0,4 5 109,0-2-34,5-3 1,-4-1-1,4-7 48,-2 1 0,1-4 13,3 2 0,1-6 10,-1-2 0,1 0 75,-1 0 0,-3 2-140,-1-5 265,6 0-87,0 1 0,3-4-51,-4 3 1,0-3 152,3-1 1,-1-5 8,5-3-83,1-2 0,1-1-18,-2-1 1,3-4-33,-3-3 0,1-3 59,-1 0 0,1-1-42,-4 0 0,0-1-7,-1-3 0,-3 3 4,-1-3 1,-1-1-67,-6 2 0,0-1 56,-4 4 1,0 2-91,0 2 0,-1-2 52,-3 6 1,-2 0 18,-6 3 0,1 1 3,-1 0 0,0 4-7,-4 4 0,4 1-89,-4 2 1,0 0 77,1 0 1,-1 0-222,5 0 0,3 2 75,1 1 0,3 0-230,-4 4 296,6-4 0,-8 7 0,8-4 46,-1 6 0,1-1-59,2 1 0,0 0 154,0 4 1,0-4-115,0 4 1,5-4 98,3 0 1,2-2 1,2-3 0,4 2-70,3-5 0,4 0 151,4-4 0,-2-1-88,5-3 1,-4-2 34,1-6 0,-7 5-56,-1-1 0,-5 4-378,1-4 276,-7 6-1319,2-3-472,-9 5 1848,4 0 0,-5 0 0,0 0 0</inkml:trace>
  <inkml:trace contextRef="#ctx0" brushRef="#br1" timeOffset="67">7252 11192 8026,'-6'-11'-404,"1"3"931,5 1 0,0-1-121,0-3 1,1 1 121,3 2 0,-2-2-158,6 2 1,-4-2 10,3-1 1,1 1-74,4 2 1,-1-2-267,0 2 0,1 3 74,-1 1 0,1 3-11,-1 1 1,0 0-175,1 0 1,-5 0 87,1 0 0,-4 5-182,4 3 1,-6 7 79,2 4 0,-3-1-103,-1 1 1,-1 0 118,-3 4 1,2 3-110,-6 1 0,4 0 62,-4-5 0,6 0 46,-2-3 0,3 1-15,1-4 1,0-1 28,0-4 0,1 1 89,3-1 1,2-1-89,6-2 0,-1-2 285,1-2 1,-1-3-79,0 3 0,5-3 173,-1-1 1,0 0-117,-3 0 0,3-1-97,0-3 1,0 3-221,-3-3 1,-5 3 111,1 1-6,-1 0 0,0 10 0,-2 3 0</inkml:trace>
  <inkml:trace contextRef="#ctx0" brushRef="#br1" timeOffset="68">7926 10233 6852,'5'-6'869,"-4"1"-420,5 5 352,-6 0-690,0 5 1,0 1 9,0 6 0,0 0-6,0 3 0,-2-1 4,-2 5 1,3 2-33,-3 5 1,3 4 85,1 4-272,0 0 194,0 0 0,0 6-54,0 2 1,0-2-124,0 2 0,0 0-111,0 4 1,1-1 34,3 1 1,-1-2-188,4-2 0,-3 1 188,4-5 0,-4-3 59,3-5 1,-1-3 95,2 3 0,-3-4 187,-5 0 1,0-2-55,0-1 1,0 4 207,0 0 0,0-1-70,0-3 1,-4 4-147,1-1 1,-5 1-47,4-4 1,-1 0 19,1 0 1,3-4-183,-3 0 1,3-5 124,1 1 0,0 1-149,0 0 0,0-5 215,0-3-18,0-1 80,0 5-143,0-6 416,0 4-170,0-9 336,0 4-218,0-5-340,0 6 226,0-5-400,0 4 1,1-5 73,3 0 0,-3 1 42,3 3 1,-1-3-36,0 3 70,4-3 0,3 1-120,-2 1 82,2-1 0,-4 4 2,5-2 1,-3-3 18,0 3 1,-5-3 39,5-1-44,0 0 1,3 0-61,1 0 54,-1 0-444,0-5 1,1 3-537,-1-6 1,-3 5 83,-1 0 897,-4-4 0,7 1 0,-4-6 0</inkml:trace>
  <inkml:trace contextRef="#ctx0" brushRef="#br1" timeOffset="69">7915 10290 8381,'0'-6'199,"0"-4"327,0 8-88,0-3 0,1 4-138,3-3-122,2 3 0,6-5 68,-1 2 0,5 1 5,3-4 0,3-1-16,1-3 0,0 1-1,0 2 0,-2-2-242,-2 2 0,-2 2 55,-6-2 0,0 4-65,1-3 0,-4 4-1659,-1-1 1008,-4 3 669,2 1 0,0 5 0,1 2 0</inkml:trace>
  <inkml:trace contextRef="#ctx0" brushRef="#br1" timeOffset="70">8634 10359 8220,'0'-7'-372,"0"-3"565,0 9-116,0-9 142,0 9 124,0-5 27,0 1-24,0 4-30,0-4-168,0 5 1,-4 5-29,1 3 0,-6 3 4,1 4 0,-2-1-106,-2 5 100,1 5 0,0 4-100,-1 3 0,1 3 115,-1 0 1,1 2-150,0 6 0,-1-2 81,1 2 1,1 6-146,2-2 0,3 2 23,5-2 1,0-2 0,0 0 3,0-2 0,0-3 84,0-1-287,5 0 252,1-14 0,6 8-142,-1-6 0,1 0 106,-1-7 0,0-3 230,1-4-99,-1 4 0,1-7 26,-1 3 1,0-5-21,1 1 23,-1 2 1,1-7-34,-1 4-250,-4-4 1,1 3 114,-4-2-433,0-3-1107,-4 4 722,5-5 139,-4 0 0,6-5 727,-3-3 0,2-2 0,5-1 0</inkml:trace>
  <inkml:trace contextRef="#ctx0" brushRef="#br1" timeOffset="71">8771 10770 8042,'0'-18'17,"0"-2"79,0 5 1,5-2 229,3 2 0,2 1-103,1-5 1,5 5 25,-1-1 1,1 2 59,0 2-283,-4-1-1,10 6 204,-9 1-47,3 5-278,-4 0 29,-1 0 1,0 1 172,1 3 20,-1 7 0,-3 3-217,-1 5 0,-4 5 104,1 7 1,-4 2-149,-4 1 0,-2 2 92,-6 2 1,0 2-245,-4 6 0,2-4 76,-5 0 0,5-8-26,-1 4 0,2-10 108,2 2 0,1-4 24,2-3 1,2-2 100,2-2 1,3 2-107,-3-6 1,3 0 204,1-4 0,1-3-90,3 0 1,-2-2 222,6 2-174,0 2 1,3-9 157,0 3 0,5-3 89,-1-1 0,0 0-121,-3 0 1,3 0 2,0 0 1,1 0 15,0 0 45,-4 0 1,5 0-108,-6 0 1,-3 0-319,0 0 195,-1 0 1,1 0-1287,-1 0 1272,-4 0 0,7 5 0,-4 1 0</inkml:trace>
  <inkml:trace contextRef="#ctx0" brushRef="#br1" timeOffset="72">9342 11318 8208,'-6'0'1343,"1"0"-385,5 0-529,0 5-437,0-4 22,0 4-447,0-5 0,1 4 128,3 0-1422,-3 0 1727,4-4 0,0 0 0,2 0 0</inkml:trace>
  <inkml:trace contextRef="#ctx0" brushRef="#br1" timeOffset="73">9651 10873 8146,'0'-17'-106,"0"4"53,0-2 0,1 3 56,3 0 0,1-3 1,2 0 0,2-4 82,-5 3 1,4 0 183,-4 1 1,-1 1 63,-3-5-161,0 5 1,0-3-68,0 6 0,-1 3-8,-3 1 1,2 0-84,-6 0 99,0-4 0,-3 6-109,0-2 0,-1 2 90,1 5 1,-1 0-150,1 0 0,0 0 72,-1 0 0,1 5-95,-1 2 0,1 4 5,-1 0 1,1 2 86,0 2 1,-1-1-176,1 5 1,3 0 93,1 4 1,0 0-87,0-1 0,1 1 57,6 0 0,0-5 91,0-3 1,0-2-94,0-2 1,9-1 13,3-2 0,3-3 178,0-5 0,3 0-143,5 0 0,-4-1 157,0-3 0,-4 1-126,4-4 1,-5-1 261,1-3 1,-2-1 30,-2 1 0,-3 0 44,0-1 0,-4 5-95,3-1 1,-4 4 489,0-4-638,-1 6 205,-2-3-372,0 5 160,0 5 1,0 5-189,0 5 0,0 11-27,0 0 1,0 6 103,0 2 0,0 1 31,0-1 1,0 1-12,0 3 1,1-2-115,3 2 0,-3-4 134,3-3 1,-3 1-105,-1-6 1,0 0 86,0-7-2,0 2 0,0-8-116,0 2 1,1-4-197,3-3 1,-2-2 112,1-2 219,-1-2 0,-2 8 0,0-4 0</inkml:trace>
  <inkml:trace contextRef="#ctx0" brushRef="#br1" timeOffset="74">10165 11044 8084,'-12'0'892,"6"0"-305,1 0-45,0 0-334,3 0 0,-1 0 2,6 0 1,0 0-3,5 0 1,-1 1-50,5 3 0,0-3-125,3 3 1,2-3 111,2-1 1,3-1-153,-3-3 1,-2 3-281,2-3 199,-5 3 1,3-3-469,-6 0 1,1 1 47,-1 3-351,1 0 0,-5 1 858,1 3 0,-6 2 0,3 5 0</inkml:trace>
  <inkml:trace contextRef="#ctx0" brushRef="#br1" timeOffset="75">10324 11672 8112,'-6'5'-723,"1"-4"954,5 10 28,0-10 214,0 4 0,0-4 141,0 3-213,0-3 1,1 4 170,3-5-259,-3 0 1,8-1-121,-5-3 0,5-2-66,-1-5 0,2-2 75,1-2 1,2-4-140,2-8 1,2-2-20,2-6 0,2 1 114,-2 0 0,2-5-228,-2-3 1,1 1 103,-5-1 0,0 2-139,-3-2 0,-1 2 100,1 6 1,-5 1-69,1 3 1,-6-2 104,2 5 1,1 1 1,-1 3 1,0 4 81,-4 0 0,0 9-85,0-2 1,0 7 308,0-2-124,0 4-468,-5-2 255,3 5 1,-3 1-193,5 3 0,0 2 20,0 6 1,0-1 22,0 1 0,0 3-89,0 0 0,4 4 86,0-4 1,5 1 25,-1-5 1,-2 0 13,1 1 1,1-2 127,4-2 0,-1-3-102,0-5 0,1 0 154,-1 0 1,1-2-41,-1-1 0,0-4 85,1-4 1,-1-1 22,1 1 0,-2 0-70,-3-1 1,4-3 32,-4 0 0,2-2-45,-1 2 45,2 2 0,-8-3 5,6 4-102,-5 6 1,2 1-259,-5 5 290,5 0 1,-4 5-28,3 3 0,-3 6 56,-1 1 1,4 5-70,0-1 1,0 7-89,-4 0 0,0 1 95,0-4 1,1 3-299,3 1 1,-3 0-17,3-5 1,-3 0-29,-1-3 0,0-2-103,0-6 1,4 0 89,0 1 1,-1-5-294,-3 1 0,2-5-272,1 0 916,-1-1 0,8-2 0,-4 0 0</inkml:trace>
  <inkml:trace contextRef="#ctx0" brushRef="#br1" timeOffset="76">11067 10416 8045,'-19'-13'380,"0"-2"0,6 1 575,2-5 1,4 5-605,7-1 0,0 6 20,0 1-344,0 6-26,0-3 0,0 3 658,0-1-421,0 1 0,7 2-124,4 8 0,0 6 69,5 1 1,1 9-83,3-1 1,1 7 64,2 1 0,-4 1-123,0-2 1,-1 3 32,1-2 0,1 2-94,-5 1 1,2 0-228,-2 0 0,-4-1 141,1-2 0,-1 2-323,-3-3 1,-2 3 174,2 2 1,-6-3-95,2-1 0,-3 4 64,-1-4 0,-1 1-21,-3-6 1,-2 0-3,-5 4 0,-1-4 52,1 0 1,-1-2-163,1-1 0,3-4 58,1 0 1,0-5-75,0 1 1,-2-2 430,5-2 0,-5 1 0,3-1 0</inkml:trace>
  <inkml:trace contextRef="#ctx0" brushRef="#br1" timeOffset="77">11535 10187 8017,'-11'-5'-1675,"3"4"1666,0-3 0,5 2 131,-5-2 162,5 3 0,-7-8 104,3 5-189,2-5 1,-2 4 17,3-3 0,3-2 193,-3 3 1,3 0-75,1 0 0,0 3 159,0-4-348,0 6 0,1-7 313,3 5-544,-3 0 147,10 4 0,-5 0-69,5 0 0,1 1-32,-1 3 0,-3 1-132,-1 3 0,1 6-60,3-3 1,-3 3 76,0-2 1,-6 4 27,2 3 0,-1-2 84,0-2 0,-1 1 59,1 0 0,-1-1-62,-2-4 0,0 1 125,0-1 1,0-3-6,0-1-46,0 1 192,0 3-206,0 1 0,1-6 221,3-2 0,-2-3-123,6-1 0,0 0 112,3 0 0,0 0-88,1 0 1,3 0-113,0 0 0,2-4 81,-2 1 1,-1-2-284,5 1 1,-5 3-1822,1-3 1997,-2 2 0,-2 2 0,1 0 0</inkml:trace>
  <inkml:trace contextRef="#ctx0" brushRef="#br1" timeOffset="78">12026 10850 7834,'-5'-7'252,"4"-3"59,-4 4 0,6-4 119,3 2 0,2 2 51,6 2-299,-1 3 1,2-6-18,2 4 1,3 1 107,5-1 1,-1 0-260,1-1 0,0 2 135,0-6 1,0 6-171,0-2 0,-2 1 43,-2-1 1,1 3-59,-4-3 1,-1 3-269,-4 1 1,1 0 0,-1 0-332,1 0 1,-5 0-168,1 0 1,-6 1 801,2 3 0,3 2 0,-1 6 0</inkml:trace>
  <inkml:trace contextRef="#ctx0" brushRef="#br1" timeOffset="79">12243 10599 8431,'-5'-12'-4,"3"5"858,-6-1-458,5 0 0,-2 1 269,5-1-93,0 6 105,0-9-139,0 10-402,0-4-58,0 15 1,0-1-139,0 10 1,0 1 50,0 7 1,2 2 4,1 6 0,-1-1-113,1 0 0,-1-4 22,-2 1 0,0-2-154,0 2 0,0-3 46,0-6 0,0 0-390,0-3 0,1-1-628,3-3 399,-3-2 0,5 2 822,-2-8 0,-2 4 0,3-5 0</inkml:trace>
  <inkml:trace contextRef="#ctx0" brushRef="#br1" timeOffset="80">12837 10153 8430,'-5'-6'280,"4"-4"-57,-4 3 1,3 1 223,-1 2-148,1 3 0,-4 1 164,2 0-125,3 5-68,-9 1 0,8 11-151,-8 1 0,4 8 119,-5 1 99,-1 5-67,1-3-891,-6 10 655,4-3 1,-2 7 55,8-5 1,-3 5-432,2-1 1,3 7-25,1 5 271,3-4 0,-3 5-136,0-6 1,0 6 92,4-2 1,4-6-72,0-1 1,5-4 102,-2 0 0,4-3 64,0-5 1,0-4-23,1-4 0,-1-2 129,1-1 0,-1-5-67,1-3 0,-1-2 875,0-2-1009,1 1 1,-1-2 307,1-3 1,-1-2-864,0-5 1,1 0 277,-1 0 0,-3 0 412,0 0 0,-1 0 0,5 0 0</inkml:trace>
  <inkml:trace contextRef="#ctx0" brushRef="#br1" timeOffset="81">12997 10576 8258,'0'-23'273,"0"5"198,0 3 1,0-2-282,0 2 1,0 0-247,0 4 309,5-1-101,1 6 0,2-3 209,0 5-190,-6-5 58,8 8 1,-3-4-170,4 0 1,0 3-100,1-1 1,-1 1 51,1 2 0,0 2-162,4 1 1,-4 4 83,4 4 1,-5 2-102,-3 2 0,0-1 52,-4 5 158,0-5-114,-4 3 0,0-2 10,0 0 0,-1 0 91,-3-3 0,1-1 128,-4 1 0,3-1-106,-4 0 0,5-3 105,-5 0 0,4-6 38,-3 2 212,4 2-306,-7-4-70,9 8 0,-4-8 70,5 6-82,0-6-22,5 9 1,1-9 12,5 6 1,1-6-17,-1 2 1,2-1 18,2 0 0,-2 0-9,2 5 1,-1-5-84,1 5 94,-2-5 0,3 7 6,-4-3 1,-2 3-3,-2 2 0,1-1-48,-6 1 1,5-1 37,-4 1 1,0 0-137,-4 3 0,0-1 110,0 5 0,-6-3-22,-1 3 0,-5 0 15,-3 4 0,1-4-1,-5 0 1,5-2-114,-1 2 1,-1-2 106,0-6 1,-3 1-128,4-1 0,4-3-7,3-1-1000,5-4 409,-2 2 755,5-5 0,5-5 0,2-1 0</inkml:trace>
  <inkml:trace contextRef="#ctx0" brushRef="#br1" timeOffset="82">13431 11090 10647,'6'0'1030,"-1"0"-1621,-5 0 299,0 5-1763,0-4 2055,0 9 0,-5-9 0,-1 5 0</inkml:trace>
  <inkml:trace contextRef="#ctx0" brushRef="#br1" timeOffset="83">13568 10473 8185,'-8'0'-495,"1"0"0,4-5 567,-1-3 1,3 2 340,1-2 0,0 4-154,0-3 1,1 3 101,3-4 1,-1 2-72,4-2 168,1-2-299,3 4 0,2-2-9,2 1 57,-2 4-95,9-7 0,-8 8 47,5-6 1,-2 5-12,2 0 0,2 1-193,-6 2 0,4 0 103,-4 0 1,4 2-226,-4 1 39,1 4 100,-5 4 1,-3 4-185,-1 1 0,-4 4-120,1-1 198,-3-3 0,-1 6 62,0-3 1,-5 1 21,-3-1 1,-2 2 54,-1-6 0,-1 4-57,1-4 0,-1 0 101,1-3 0,1-1-83,2 1 0,2-5 341,2 1-105,3-6 1,-4 5-157,5-3 62,0-3 0,1 5-64,3-2 0,2-3 24,6 3 0,-1-3-8,0-1 0,5 4-59,-1 0 1,4 0 58,-4-4 0,8 4-130,-4-1 1,5 5 50,-5-4 0,1 5-106,-1-2 1,2 3 5,-6 2 1,0-1 56,-3 1 1,-2-1 27,-3 1 1,2-1-14,-5 0 0,0 2 12,-4 2 1,-5-1-15,-3 5 0,-3-3 89,-4 3 0,-3-4-77,-5 4 0,-1-4 18,-3 4 1,3-4-29,-3 4 1,2-5 28,-2 2 0,7-4-157,-3 0 1,4-5 142,0 1 0,3-6-427,4 2 204,6-2-208,1-2 0,5-6-938,0-1 1401,5 2 0,6-10 0,7 2 0</inkml:trace>
  <inkml:trace contextRef="#ctx0" brushRef="#br1" timeOffset="84">14185 10736 8068,'0'-8'1090,"0"0"0,5 6-523,2-2-217,4 3-251,0-4 1,0 3 162,1-1 1,-1 1 131,1 2 1,0-3-108,4-1 0,-4 0-249,3 4 0,2 0 60,-2 0 1,0 0-26,-3 0 1,-1-4-472,1 0 1,-5 1 247,1 3 0,0 0-1123,3 0 0,-3 0 1273,-1 0 0,1 0 0,3 0 0</inkml:trace>
  <inkml:trace contextRef="#ctx0" brushRef="#br1" timeOffset="85">14630 11626 7967,'0'-7'-1075,"0"-1"1443,0 1 73,0 0-375,0-3 1,0 4-8,0-6 1,0 5 27,0-1 1,0 0-27,0-3 1,0 0 25,0-1 0,0-4-26,0-3 0,1-3 131,3-1 1,-1-5-70,4-2 0,-3-3-13,4-1 1,-2-4 58,2 0 1,1-4-63,-6 4 1,5-6-10,-4 3 0,1-4 17,-1-1 1,-3 5-112,3-1 0,-3 1 69,-1-1 0,0 7-78,0 4 1,0 3 29,0 2 1,0-1 72,0 8 95,-5 2-64,4 1-134,-4 10 128,5 1-284,0 15 0,0-1 126,0 10 1,5-4-38,2 4 1,0-4 42,0 4 1,1 0-16,3 4 1,5-4-45,-1 0 0,0-5 59,-4 1 1,1-6-27,-1-1 1,2-6 32,2 2 1,-2-3-84,2-1 1,-2 0 63,-2 0 1,4-5-13,1-2 1,-1-3 21,-4-2 0,1-1 2,-1-2 1,1 3 109,-1-4 1,-5 2-112,-2-1 0,1 2 207,-1-2 0,0 3-58,-4 0 1,0 4 188,0 1-124,0 4-185,0-2-60,0 5 0,0 7 74,0 4 1,4 6 127,-1 5 0,1 6-100,-4 3 0,0 2-140,0 1 0,0-4 119,0 1 1,0-4-362,0 3 1,0-6 118,0-1 1,0-1-36,0-7 0,4 0-159,0-4-134,0 1 1,-3-2 549,3-2 0,2-3 0,6-5 0</inkml:trace>
  <inkml:trace contextRef="#ctx0" brushRef="#br1" timeOffset="86">15076 10290 8034,'-12'-11'-19,"1"-1"0,3 2-355,0 3 728,6-4 1183,-3 5-541,5 0 358,0 1 5,0 5-1384,5 0 1,-3 5 93,6 2 1,4 5-28,3 3 1,5-1 152,-1 5 1,1 4-181,-1 3 1,2 2 8,-6-1 1,4 2-70,-4 6 1,4-1-95,-4 0 0,5 0 14,-5 1 1,1 3-32,-1 0 1,-2 1 127,2-1 1,-6-1-250,-1 5 0,-6-5 88,2 1 0,-3-3-85,-1-1 1,0-4-23,0-4 1,-1-3-106,-3-4 0,-1-2-29,-2-6 1,-3 1-233,2-1 0,2-3-373,-2-1 1035,0-4 0,-8 2 0,-2-5 0</inkml:trace>
  <inkml:trace contextRef="#ctx0" brushRef="#br1" timeOffset="87">15304 10085 8348,'-5'-12'523,"-3"1"719,-2-1-785,4 1 44,1 0-355,5 4 1,0 1 109,0 2-32,0 3 86,0-4 278,5 5-681,1 0 1,6 0 132,-1 0 1,0 3-241,1 1 1,-2 1 67,-2-1 0,0-1-125,-4 4 157,5 1 0,-8 5-173,3 2 1,-3-2 10,-1 2 1,0-3 130,0 0 0,-1 3 126,-3 0 0,2 1-74,-6-5 0,4 0 136,-3 1 0,3-2-87,-4-2 219,6 2-138,-8-4 329,8 6-208,-3-1 0,7-1-127,1-2 0,0 1 11,5-6 1,-1 1 8,5-4 1,3 0 13,0 0 0,4 0-4,-4 0 1,4 0-19,-3 0 0,3-1-473,-4-3 0,0 2-276,-3-6 0,-1 4 692,0-3 0,1-1 0,-1-3 0</inkml:trace>
  <inkml:trace contextRef="#ctx0" brushRef="#br1" timeOffset="88">15635 9890 8171,'0'-11'-1003,"0"0"860,0-1 1266,0 6-635,0-4 1,1 7-107,3-4-199,3-1 0,0 0-92,1 1 1,1 3 138,6-4 1,-2 2-224,2-2 1,-1 2 63,1 2 0,-2 3-61,2-3 0,-2-1 143,-2 1 1,0 0-202,1 4 86,-1 0 1,1 0 23,-1 0 1,-3 2-1,-1 1 1,-4 4 25,1 4 0,-2 6-81,2 2 0,-3-1 75,3 1 0,1 1 42,-1 7 0,4 0-51,-5 4 0,5 6-24,-4-3 0,3 7 30,-3-3 1,0 9-205,-4-2 0,0 7-158,0-2 1,0 3 263,0-3 0,0 3-4,0-4 1,0 0 5,0-8 1,0 3-152,0-6 0,-4 4 59,0-4 1,1-2-93,3-5 1,3 1 80,1-6 0,4 5-63,-4-5 0,3-3 247,-3-4 1,4-4-103,-4 5 1,3-7 276,-3 3 0,4-2 27,-5 1 1,2-2-134,-1 2 0,-2-2-45,1-2 1,-1-3 157,-2-1 0,0 1-20,0 3 0,0-3-247,0-1 0,1-3-114,3 4 222,-3-6 98,4 3 0,-5-3-60,0 2 379,0-3-244,0 4 705,0-5 1,-5-1-549,-3-3 0,2 3-90,-2-3 0,0 2-94,-8 2 1,2-3-224,-5-1 1,0 0 117,-4 4 1,1 0-105,-1 0 1,1 1 19,3 3 1,-1-3-36,5 3 92,-1-3-1502,5-1-1674,0 0 1538,4 0 1537,2 0 0,0-5 0,-1-1 0</inkml:trace>
  <inkml:trace contextRef="#ctx0" brushRef="#br1" timeOffset="89">16526 10621 8084,'1'-6'946,"3"2"-534,2 3-343,6 1 0,1-4 165,2 0 1,-3 1-41,4 3 1,-2-2 68,1-2 1,-2 3-176,2-3 0,1 3 90,-1 1 1,5-1-178,-5-3 1,1 3 25,-1-3 1,-1-1-60,5 1 1,-5-1-106,2 1-333,-4 3 295,0-9 1,-5 9-520,1-3 694,-5 2 0,-3 2 0,-7 0 0</inkml:trace>
  <inkml:trace contextRef="#ctx0" brushRef="#br1" timeOffset="90">17542 9845 8068,'0'-12'-477,"0"1"1,-1 1 720,-3 2 1,3-2 315,-3 2-140,-2 3 1,5-1 317,-3 2-415,-2 3-103,4-4 0,-4 5-137,2 0 0,3 5 44,-3 3 0,3 5-162,1 3 1,0 4 103,0-1 0,0 6-133,0 2 0,0 4-23,0-5 0,0 2 45,0-1 0,0-3-36,0 3 0,0-3 40,0-2 1,1 0 25,3-3 0,-3 1-31,3-4 0,-3-1 47,-1-4 0,4 1-146,0-1 0,0-3 85,-4-1 0,1-4-1219,3 1 694,-3 2 582,4-5 0,-5 9 0,0-3 0</inkml:trace>
  <inkml:trace contextRef="#ctx0" brushRef="#br1" timeOffset="91">17257 10610 10328,'13'0'180,"2"0"0,-1 0-204,5 0 0,0 0 115,4 0 0,5 0 44,2 0 1,3 0-210,1 0 1,1 0 126,-1 0 1,-4-4-43,1 0 0,-1-1 42,4 1 1,-4 2 0,-4-6 1,2 6-38,-1-2 0,-2 1 42,-6 0 0,3 1-11,-3-1 0,-3 1 2,0 2 1,0-1-174,-1-3 0,1 3 114,-5-3 0,0 3-145,1 1 0,-5 0 94,1 0 1,-4-1-850,4-3-213,-6 3 1122,3-5 0,-5 6 0,0 0 0</inkml:trace>
  <inkml:trace contextRef="#ctx0" brushRef="#br1" timeOffset="92">17325 11135 7953,'-11'0'-415,"0"0"1001,-1 0-320,6 0 0,-1 0-4,4 0 1,1-1 414,-1-3-329,-4 3 1,5-5 182,-6 2-264,6 3 1,-3-6-17,5 3 0,0 2-146,0-6 0,0 4 139,0-3 1,5-1-205,2-3 0,3-1 5,2 1 1,0 0 15,4-1 1,-4 1-107,4-1 0,0 1 76,-1-1 1,4 5-36,-3-1 1,-1 6 41,-4-2 1,1 3-81,-1 1 1,1 0-3,-1 0 0,0 1-95,1 3 1,-1 2-88,1 5 0,-2 5 73,-3-1 0,2 5-14,-5-1 0,1-1 54,-1 1 0,-3-1-79,3 1 1,-3 2 36,-1-2 0,0 3-59,0 1 0,0-4 64,0 0 1,0 0-52,0 4 0,0-2 84,0-2 1,0-1-11,0-3 1,0-2 65,0 2 0,0 2-189,0-2 417,0 0-201,0-3 1,2-2 138,1-3 1,0-1-73,5-6 0,-5 0 99,5 0 0,-4 0 3,3 0 0,1 0-79,3 0 0,1-2 104,-1-2 0,4-3-128,1-8 0,3 1 46,-4-5 1,5 0-26,-1-4 1,2 0-95,-2 0 0,2 0 22,-2 0 1,-1-1-20,1-2 0,-5 2-11,1-3 0,-3 3 60,-5 1 1,2 0 4,-5 0 0,0 5-19,-4 3 0,0-1 56,0 1 0,-5 1-50,-3 6 1,-3-2 25,-5 2 1,4-1-7,-3 2 1,-2-2-40,2 5 0,0 0-96,3 4 0,-3 0 75,0 0 0,3 0-13,5 0 0,3 0 32,-4 0 0,6 5 38,-2 3 0,1 2-45,0 1 0,1 1 87,-2-1 0,3 1-39,1-1 1,0 4 100,0 1 1,0-1 39,0-4 1,7 1-73,4-1 0,2-3 199,6-1 1,0-4-71,4 1 0,3-3 184,1-1 0,3-1-90,-3-3 1,3 1-1,-3-4 1,0-1-90,-4-3 1,-4 3 284,0 0-557,-5 1 181,2-5-2363,-5 6 1328,-4-4 900,-12 14 0,-8-3 0,-10 10 0</inkml:trace>
  <inkml:trace contextRef="#ctx0" brushRef="#br1" timeOffset="93">19827 10484 8395,'7'0'319,"1"0"1,-1-3-55,5-1-201,-1 0 1,5 4-46,-1 0 1,1 0-1,-1 0 313,5 0-189,1 0-247,2 0 199,0 0 1,0 0-24,-1 0 0,1 0-30,0 0 1,4 0-7,-1 0 0,1-4-136,-4 0 0,4 1 104,-1 3 0,-3-4-134,-4 0 0,-5 0-290,1 4 56,-2 0 166,-7 0-769,-1 0 722,-5 0 0,-10 5 0,-2 2 0</inkml:trace>
  <inkml:trace contextRef="#ctx0" brushRef="#br1" timeOffset="94">19929 10690 7960,'-6'0'255,"1"0"644,5 0-487,5 0-231,1 0 0,2 0 22,0 0 0,-1 0-15,5 0 1,-5 0-45,1 0-45,0 0 1,3 0-104,0 0 1,2 0 49,2 0 1,-2 0-107,2 0 1,2 0 31,-2 0 0,5 0-36,-1 0 0,3 0-35,1 0 1,3-4-256,1 0 0,-2 1-78,-6 3 1,2-4-810,-6 0 1241,0 0 0,2-1 0,0-1 0</inkml:trace>
  <inkml:trace contextRef="#ctx0" brushRef="#br1" timeOffset="95">21186 10484 7980,'0'-11'-870,"0"3"786,0 1 414,0 4 548,0-2-618,-5 5 1,2-4 61,-5 0 1,5 1 55,-5 3-160,0 0 0,-3 0 11,0 0 1,3 3-39,0 1 1,1 4 133,-5-4-167,1 5 0,-1-3-164,1 5 1,0 2 119,-1 2 0,2-2-231,2 2 0,-2 2 69,3-2 1,0 4-126,0-4 0,4 4 81,-1-4 1,3 2-144,1-2 1,1-2-1,3 2 1,3 2 17,4-2 0,2 0 125,2-4 0,-1 1-2,5-1 0,-4-1 102,4-2 1,1 1-90,7-5 1,-3 3 81,3-3 1,-3 0-70,-1-4 1,0 0 137,-1 0 1,5-1 224,0-3 1,-1-1-128,-3-3 0,-4-6 19,0 3 0,0-4-75,4-1 0,0 2 230,0-5 0,-4-3-83,0-5 1,-4-4 65,4 5 1,-5-5-218,1 5 1,-6-6-157,-1 2 0,-6 2-46,2 1 1,-4 4 76,-4 4 0,-8 3-358,-11 4 1,-5 6 154,-6 2 0,-9 3-117,-3 1 0,-7 5 69,-1 2 0,2 4-426,-1 0 0,6 0 694,1 1 0,1 4 0,4 2 0</inkml:trace>
  <inkml:trace contextRef="#ctx0" brushRef="#br1" timeOffset="96">2113 14059 8061,'0'-8'-307,"0"1"1,0 3 412,0-4 0,0 5 586,0-5-462,5 0 1,1-3 81,6 0 1,-2-1-255,-3 1 73,4 4 0,-5-2-42,5 6 1,0-2 87,-4 1 0,3 3-157,-2-3 0,2 2 84,1 2 1,1 0-132,-1 0 0,1 0 57,-1 0 1,4 0-95,1 0 0,-1 4-34,-4 0 1,1 5 109,-1-1 1,1 6-46,-1 1 1,-1 5-141,-2-1 0,1 6 70,-6 2 0,1 4 45,-4-5 1,0 2-146,0-1 1,0-4 42,0-1 1,0 0-5,0-7 1,1 4 20,3-3 1,-1-3 9,4-5 0,1 1 85,3-5 0,1 3 10,-1-3 0,1 0-5,-1-4 1,4-1-34,1-3 1,4-2 70,-1-6 1,3-1-58,0-2 0,-3-1 141,0-3 0,-1-2-72,1 6 0,2-5 133,-6 1 1,0-3 71,-4-1 0,1 1-126,-1-1 0,-3 0 124,-1 0 1,-4 0-93,1 0 1,-3 1 52,-1-1 0,0 4-64,0 0 1,0 3-79,0-3 1,-1 5-79,-3-1 0,1 6 78,-4 2 0,-1 0-121,-3 0 1,3-2 88,1 5 1,-1 0-120,-3 4 0,-1 0 28,1 0 62,-1 0 1,1 4 2,-1 0 0,5 5 61,-1-2 1,4 4-19,-3 0 1,4 0-26,-1 1 1,3-1 29,1 1 0,0 3-21,0 0 0,1 0 118,3-3 0,3-1-105,4 1 1,2-2 152,2-3 1,-1-2-139,5-5 1,1 0 78,7 0 1,-3-1-155,3-3 1,-4 2 96,-4-6 1,1 2-224,-5-2 1,0-1 131,-3 6 1,-1-3-629,1 3 1,-5 1 670,1-1 0,-6 1 0,3 2 0</inkml:trace>
  <inkml:trace contextRef="#ctx0" brushRef="#br1" timeOffset="97">3415 13819 7901,'-8'0'230,"1"0"567,4 0-340,-7 0-54,9 0 30,-4 0-54,5 0-188,5 0 0,1 0 25,5 0 1,1 0-38,-1 0 0,4 0 51,1 0 1,4 0-214,-1 0 1,3 0 118,0 0 1,1-4-177,0 1 0,0-1-72,0 4 0,-4-4-32,0 0 0,-1 0-207,1 4 1,-3 0 184,-4 0 1,-1 0-322,0 0 295,1 0 1,-1 0-873,1 0 283,-6 0 781,-1 0 0,0 5 0,2 2 0</inkml:trace>
  <inkml:trace contextRef="#ctx0" brushRef="#br1" timeOffset="98">3461 14082 9913,'11'-5'447,"-3"4"-697,-1-3 0,2-1 994,6 1-199,3-5-311,5 8 1,1-8-14,3 5 1,-3-4-98,2 5 0,-1-2-169,-3 1 1,1 2-190,0-1 201,-5 1 0,2 2 73,-5 0 1,1 0-117,-5 0 0,0 0-258,1 0-546,-1 0-1178,1 0 2058,-1 0 0,-5 0 0,0 0 0</inkml:trace>
  <inkml:trace contextRef="#ctx0" brushRef="#br1" timeOffset="99">4957 13191 7976,'0'-11'-1499,"0"-1"2054,0 1-203,0-1 0,0 5 535,0-1-746,5 1 0,-3-5 50,6 1 1,-4 3 11,3 1 0,1 0-2,3 0-26,-4-4 1,3 9-121,-3-6 0,4 4-16,0-3 1,0 4 0,1-1 0,-1 3-4,1 1-60,-1 0-34,1 0-111,-1 0 0,-3 5 284,-1 3-147,1 7 0,-2-1 0,-2 5 0,-3 1-57,-1 2 1,-1 6 90,-3 2-65,-7 3 1,-3 3-1,-5 1 1,-2 1-139,0-1 184,-2-7 1,1 2-9,3-6 84,-2 1 0,8-4 1,-2-2 32,2-2 1,3 2 141,2-6-236,3 0 0,5-7 205,0-1-171,0 1 94,5-2 0,7 3 137,7-5 0,2 0 134,2-4-227,5 0 0,1 0-104,6 0 0,-5-4 0,-1-1-131,-1-1 36,-1 3 128,-4-2-58,-5 5 0,-2-4 0,-5 0-298,1 2 280,-1 1-1115,-4 1 537,3 0-1009,-9 0 425,4 0 792,-5 0 1,5 0-1,2 0 1</inkml:trace>
  <inkml:trace contextRef="#ctx0" brushRef="#br1" timeOffset="100">5562 13591 8007,'6'0'446,"-1"0"114,-5 0-73,5 0-56,-3 0-90,3 0-1004,-5 0-382,5 0 820,1 0-337,1 0 562,3 0 0,-4 0 0,5 0 0</inkml:trace>
  <inkml:trace contextRef="#ctx0" brushRef="#br1" timeOffset="101">6110 13100 7934,'0'-12'0,"0"-4"0,-4 3 393,1-2 0,-1 2-181,4 2 0,-2-1 237,-1 1 0,-4 3-399,-4 1-18,-1-1 1,5 0 0,-2 2-91,-4 1 1,1 1-29,-7 4-409,5 0 516,-8 0 1,0 5 84,-4 3 1,-3 3-113,-2 5 0,5 1-24,-9 6 1,9-1-48,-1-3 86,3 2-102,6-3 0,3 5-95,7 0 0,3-2-182,5-2 173,0-2 31,5-1 1,3-3 46,7 2 1,3-6-31,5-1 96,5-6 0,-3 3-31,5-5 1,-3-3-1,2-2 86,-1-2 1,-2-4 36,-7-4 0,1-1 136,-5 5 0,0 3 143,-3 1 1,-6-1 69,-2-3-383,-3-1 444,-1 6-196,0-4 69,0 8-168,0-8 108,0 9-229,0-4 112,-5 5-233,4 0 0,-4 6 259,5 6-366,0 4 134,0 7 1,0 0-61,0 0 0,1 5 0,2 1-452,0 0 457,1 4 0,0-9-205,0 3 1,0-7 140,-4-1 1,1-5 59,3 1 1,-3-2-491,3-2-60,-3 1 670,-1-1 0,-5 1 0,-1-1 0</inkml:trace>
  <inkml:trace contextRef="#ctx0" brushRef="#br1" timeOffset="102">6350 13374 7912,'0'-8'-37,"0"1"0,9 3-127,2-4 0,1 6 767,-1-2-410,-2 3 1,9 1-1,-4-2 100,1-2 0,5 3 382,-1-3-587,3 3 1,-1 1 0,0 0-418,-2 0 1,-5 0 0,1 0 444,-2 0 0,-2 0-468,1 0 1,-1 0 351,0 0 0,1 0 0,-1 0 0</inkml:trace>
  <inkml:trace contextRef="#ctx0" brushRef="#br1" timeOffset="103">6818 13819 7866,'-6'5'513,"-4"-3"1,7 3-245,-4-5 107,4 0-286,-2-5 1,5-2 68,0-4 1,0-1 45,0 1 1,1-2-16,3-2 1,-1-3-115,4-5 1,1-4 227,3-4-264,1-2 0,-5-1-118,1 0 0,0-1-149,3 1 197,-5 0 0,-1-2-191,-5-2 0,0 6 117,0-2 1,0 4-39,0-1 1,0 3 96,0 6 1,0 2 72,0 1-120,-5 5 268,4-2-158,-4 5-60,5 4-179,0 2 219,0 15 0,5-2-168,3 7 0,1-1 81,-2 1 1,3-2-93,-2 2 1,2-2 45,1-2 0,1-3 122,-1 0 0,1-6-47,-1 2 1,4-3 14,1-1 0,-1 0 100,-4 0-100,-4 0 0,3-4 19,-3 1 1,4-6 96,0 1 1,-3-1-57,-1 2 0,1-6 95,3 5 0,-3-7-49,-1 7 0,-4-8 148,1 5 0,1 0-64,-1 4 1,-1 3 393,-3-4-328,6 6 1,-5-2-57,3 8 1,-3 3-4,-1 9 0,0 1-98,0 6 0,0 1 23,0 3 0,0-2-24,0 6 0,5-4-149,3 3 1,-2-6-686,2-1 376,-1 0 47,5-11 0,-5 5-236,1-6 1,-2 1 193,2-1 0,-2-4-448,-2-4 848,-3-1 0,9-2 0,-3 0 0</inkml:trace>
  <inkml:trace contextRef="#ctx0" brushRef="#br1" timeOffset="104">7389 12769 7891,'-5'-12'257,"-2"1"0,2 3 1087,1 0-706,8 1-546,2 0 0,1 2 244,1 5 1,0 5-73,3 3 0,2 7 362,2 4-460,3 8 0,5 0-143,0 7 1,-1-2 104,1 6 1,0-1-500,0 1 1,-5-3 195,-3 3 0,-2-2-451,-2-2 1,-5-1 323,-2-3 1,-3 0-162,-1-4 0,0-2-67,0 3 0,-5-3-175,-2-1 0,-9 0 354,-3 0 0,-3-2 351,-5-2 0,-7 3 0,-7-4 0</inkml:trace>
  <inkml:trace contextRef="#ctx0" brushRef="#br1" timeOffset="105">4842 12814 8000,'-6'0'-730,"-4"0"625,9 0 1115,-9 0-596,3 5 1,-3 2 276,2 4-479,-2 6 0,4 0-78,-5 6 0,-2 1 106,-2 3 1,2 3-127,-2 8-141,-3 3-789,5 5 771,-3-1 1,6 5 0,1-1-17,1 0 1,6-2-18,-2-2 1,2-4-35,2-3 1,6-3 0,1-2-205,3-2 0,2-3 0,-1-5 168,6 0 0,-5-4-69,4 0 1,1-5 8,2 1-530,3-3 1,-1-4 737,-1 0 0,6-1 0,-2 5 0</inkml:trace>
  <inkml:trace contextRef="#ctx0" brushRef="#br1" timeOffset="106">7938 12631 8058,'0'-11'0,"0"0"113,0-1 0,0 5 149,0-1 0,3 4 518,1-3-499,0 4-221,1-7 143,-4 9 1,9-8-63,-2 5 14,-3 0 0,5 4 0,-2 0-15,2 0-114,7 0 0,-4 0-63,7 0 0,-1 0 22,3 0-92,1 0 1,-1 0 124,-3 0 0,-3 4-208,-4 0 120,-6 5 1,3-3-39,-5 5 1,0 5-1,-6 0 92,-1 2 0,-4 0-45,-4 1 1,-6 2 11,-2-2-8,-2 3 0,2-3 9,0 0-42,5-5 1,-7 4 5,6-3 17,0-2 30,9 3 0,0-8 24,6-1 0,7 0 14,4 0 1,2-2 84,6-5 1,4 0-113,3 0 0,1 0 187,-4 0 31,0 0-195,0 0-91,-6 0 0,4 0 139,-6 0-1489,0 0 1444,-3 0 0,-1 0 0,0 0 0</inkml:trace>
  <inkml:trace contextRef="#ctx0" brushRef="#br1" timeOffset="107">8703 12951 7908,'-7'0'-607,"2"-5"1853,5 4-308,0-9 31,0 8-677,0-3 1,0 7-82,0 1 0,0 4-106,0 4 0,2 6 85,1 2 1,-1 2-1,1 3-309,-1 3 54,-2-3-513,5 9 343,-4-9 130,4 4 9,-5-5 0,0-1-38,0-3 0,0-3 65,0-4-80,0-1-169,5 0 0,-4-3-149,3 0-877,-2-6 696,-2 3-302,0-5 950,-6 0 0,0 0 0,-5 0 0</inkml:trace>
  <inkml:trace contextRef="#ctx0" brushRef="#br1" timeOffset="108">8451 13214 7908,'6'-8'17,"1"1"43,3-1 422,7 2 0,-5-4-319,10 8 0,-4-4 218,5 2 9,5 3 1,-4-9-401,4 8 173,0-3 0,-3 2-195,5-1 1,-7-1-385,4 1 1,-9 3 296,4-3 119,-6 3 0,5-5 0,-3 0 0</inkml:trace>
  <inkml:trace contextRef="#ctx0" brushRef="#br1" timeOffset="109">9354 12529 7812,'0'-8'-441,"0"0"1251,0 6-208,0-3-163,0 5 1,-5 1 8,-3 3-216,-2 2-30,-2 6 1,-3 4 217,0 3-247,-5 8 1,6 2 13,-5 5 1,5 6-26,-2 2 0,0 3-143,1 5 0,0-2-958,3 5 827,6-5 0,1 3 30,5-5 0,0-4 107,0 0 0,1-7 0,3-1-281,3-6 80,4 2 18,5-6 0,-2 2-115,5-7 176,-5 3 1,6-9-198,-4 2 129,4-2 0,-7-6 138,2 1 0,-3-4-98,0 3 0,-1-4-103,1 1 1,-5-3-638,1-1 865,-6 0 0,9 0 0,-5 0 0</inkml:trace>
  <inkml:trace contextRef="#ctx0" brushRef="#br1" timeOffset="110">9502 12871 7982,'0'-17'218,"1"0"59,3 6 1,3-2-391,4-2 169,5 2 19,-3-3 0,5 5 0,-4 2 177,1 2 1,4-1 0,-4-3 0,4 3-254,-3 1 1,3 4-149,-4-1 1,1 3 171,0 1 1,-4 0-132,4 0 76,-4 5 1,0-2 0,-1 4-56,1 2 68,-6 1 1,-1 2-136,-5-1 0,0 2 64,0 2 82,-5-2 1,-3 3 0,-6-4 243,-1-1-153,-5 6 1,7-9-1,-2 4 115,2-2 0,2-1 74,-1-1-48,6 2-171,-4-9 1,9 5 171,-3-2-104,2-3 1,4 6-147,2-4 0,-2-1 128,6 2 0,1 1-132,6-2 12,-2 6 0,7-6-41,-5 4 0,2-3 99,-2 4 0,-3-2 0,4 3-121,-4-1 0,4-1 6,-1 5 0,-1-1 31,-7 1 1,2 3-9,-5 0 1,4 0-226,-4-3 255,-1-1 1,-3 2 20,0 2-41,-5-2 0,-1 3 36,-6-4 0,-4 0-38,-3 4 0,0-4 164,-4 4 1,3-4-43,-7 0 1,-1-1-34,2 0 0,0-3-92,7 0 1,-1-4-4,5 3 1,3-4-565,5 0 191,4-1-56,-2-2 0,6 0-948,3 0 1426,2 0 0,11-5 0,1-2 0</inkml:trace>
  <inkml:trace contextRef="#ctx0" brushRef="#br1" timeOffset="111">10062 13340 7262,'0'-7'1941,"0"2"887,0 5-2608,0 5-1427,0-4 566,0 5 144,0-6 0,5-6 1,1 0-1</inkml:trace>
  <inkml:trace contextRef="#ctx0" brushRef="#br1" timeOffset="112">10290 12837 7984,'-11'-11'-707,"4"-1"656,4 1 1,-2-1 661,1 1-196,0 0 0,4-1-85,0 1 1,0 3 82,0 0-188,0 1-99,5 0 0,-2-3 24,4 3 0,1 0-13,3 0 0,-3 3-111,-1-4 0,2 5 80,7-5 1,-4 5-194,3 0 0,-2 1-17,-1 2 0,-1 2 0,0 1 114,1 5-175,-1 2 80,1 2 1,-1-1-65,1 0 0,-6 2 1,-2 1-21,-3 1 1,-1 4-38,0-3 1,-1 3 213,-3-4 0,1 1 0,-4-2-104,-2 2 1,-1-1 219,-2-4 27,6 1-163,-4-1 190,8 0 17,-3 1-99,5-1 1,4-3 9,0-1 1,6-4-57,2 1 1,-1-2-6,4 2 1,2-3 38,-2 3-51,5 3 1,-6-6 21,5 3 0,-5 1 0,1 0-12,-2 1 0,-1 1-30,-1 0 2,0 3 1,-3-3 0,-2 4 0,-1 0 39,-2 1-86,-2 4 0,-1-3 1,0 2 0,-5 2 34,-2-2 1,-5 2 42,-3-2 0,1-3 183,-5 4 0,-1-4-67,-7 0 0,3-1-496,-3 1 1,4-2 24,4-3 0,-1-2-430,5-5 528,0 6 210,8-5 0,-3 4 0,4-5 0</inkml:trace>
  <inkml:trace contextRef="#ctx0" brushRef="#br1" timeOffset="113">10884 12974 8562,'12'0'244,"-1"0"1,4 0 125,0 0 0,6 0-122,-2 0 0,2-4-15,2 0 0,4-3-129,-1 3 1,2-1-181,-1 1 0,-3-1-3,3-3 1,-7 2 110,-1 2 1,-5 3-686,1-3 1,-2 2-9,-2-2-949,-4 3 1610,-2-4 0,-5 5 0</inkml:trace>
  <inkml:trace contextRef="#ctx0" brushRef="#br1" timeOffset="114">11295 13637 7972,'8'0'741,"-1"0"126,-4-6 223,2 5-696,-5-9 0,4 4-189,0-6 1,1 1-75,-1-1 1,-2-4-202,6-3 1,-4 0 217,3-4 0,-3 1-327,4-8 1,-2 0 15,2-5 0,2-3-128,-3 0 0,3-5 52,2 1 1,-2-1 48,-2 1 1,2-2-553,-3 2 701,-2 2 21,6 1 1,-9 5 7,6 0 0,-6 4 29,2 4 1,-3 7 161,-1 3 0,0 4 120,0 0-236,0 6-490,0 1 710,5 5 1,-3 5-453,2 3 70,2 7 1,-4 1-6,6 3 1,-4 3 0,3-3 10,2 3 0,1-5-19,2-1 1,3 0 101,0-1 0,1-3-75,-5-5 0,0-4 129,1 1 0,-1-3-50,1-1 0,3 0 101,0 0 1,0 0-62,-3 0 97,-1-5 0,1 2 0,-2-4 59,-3-2 0,4-1-158,-4-2 1,3 1 188,2-1 0,-5 1 47,1 0 40,0-6-95,3 4-286,-5-3 61,-1 10 0,-5 3 35,0 11 1,0 1 133,0 10-117,0 5 1,0 1 0,-1 5-88,-3 2 1,3 0 0,-3 0 4,3-2 1,1-1-550,0 2 0,0-3 48,0-5-1053,0-6 376,5 5 1220,-4-9 0,4 3 0,-5-5 0</inkml:trace>
  <inkml:trace contextRef="#ctx0" brushRef="#br1" timeOffset="115">12038 12460 7951,'-7'-18'0,"2"2"135,5 4 1,1 2 708,3 3-265,3-3-357,4 8 0,0 1-1,1 5 1,-1 9 27,1-2 1,0 8-29,4 0 1,1 8 0,6 3 0,0 3 153,0 1 0,-2 2 30,-1 2-475,1 3 1,-4 4 130,2 1 0,-7 0-259,-4-1 0,-6-3-295,2 0 1,1-1 238,-1 1 1,0-3-41,-4-5 1,-4-1 80,0-2 1,-1-3-191,1-6 1,2 0 22,-6-3 0,1-3-103,-5-4 0,5-2 142,-1-2 1,0-3-284,-3-5 624,5 0 0,-4-5 0,3-2 0</inkml:trace>
  <inkml:trace contextRef="#ctx0" brushRef="#br1" timeOffset="116">12506 12369 7992,'6'-12'-161,"4"1"0,-7 1 655,4 2 817,1-2-894,4 4 0,-5-2 111,1 0-291,-1 6-147,5-3 0,-2 10-203,-2 3 0,0 2-136,-4 1 0,0 1 189,-4-1 0,4 2-177,0 2 0,-2-1 29,-6 5 0,2 0 65,-6 4 1,6-4 158,-2 0 1,3-4-11,1 4 1,0-4 352,0 4 0,0-5-59,0 2-52,5-9 0,2 3 0,7-3 197,2-1 1,4-1-302,-1-5 0,-1 0 41,1 0 0,-2 0-926,2 0 1,2 0-925,-6 0-926,0 0 2591,-3 0 0,-11 5 0,-2 1 0</inkml:trace>
  <inkml:trace contextRef="#ctx0" brushRef="#br1" timeOffset="117">4625 14059 8118,'-6'-5'219,"1"4"1,6-8-126,3 5 0,2-4 5,6 5 1,-1-5 22,1 4 0,0 0 5,4 4 1,-4-3 52,4-1 1,0 0 134,-1 4 1,6 0-246,-2 0 0,2 0 17,2 0 1,-4-1-167,0-3 180,5 3 1,0-4-118,3 5 0,2 0 75,2 0 0,2-4-127,1 0 1,4-4 63,0 5 0,5-5-72,-1 4 1,2-4-776,2 5 836,-5-6 1,3 4 1,-2-3 1,2-1 10,2 5 12,-5-4 1,3 6-3,-2-2 1,-1-1-30,1 2 0,-6-1 9,2 4 1,-2 0 17,-2 0 0,-3 0-3,-1 0 0,-1 0 62,2 0 0,2 0 5,-3 0 0,3 0 454,1 0 1,1 0-425,-1 0 1,5 0-1,3 0 0,3 0-47,0 0 1,5-4-369,-1 0 1,7-5 371,1 2 1,0-3-119,4-2 1,-1 1 114,1-1-75,-3 6 1,6-4-8,-4 2 1,-4 2 55,5-2 0,-5 6-3,5-2 0,-6-1 0,-2 1 0,0-1 54,4 1 1,0 3 17,0-3 0,1-1-89,-1 1 0,0-1 3,0 1 1,0 2-43,0-6 1,0 4-11,0-3 1,0 3-46,0-4 93,-4 6 0,1-3 102,-4 5 0,0-4-233,0 0 1,-7 0 138,3 4 0,-3 0-4,2 0 1,1 0 69,0 0-59,0 0 1,-1 0-11,1 0 0,3 0-13,1 0 1,3-1-77,-3-3-1094,4 3 1180,-2-4 1,5 4-69,0-3 61,1 2 0,-1-4 23,0 2 0,4 2-208,0-6 1,-3 6 305,-1-2 0,-2-1-106,6 1 0,-7-4 8,-1 4 0,1-3-50,3 3 1,4-4 6,0 5 0,-29-2 0,0 1-18,29-4 1,-28 4 0,0-1-12,0 2 1,-1-1-1,31-7 34,-30 7 1,-1 1 0,29-3-4,-28 1 0,-1 2 0,25 0 127,4 0 0,-5-3-83,5 3 1,-3-1 120,-1 4 0,-2 0-90,2 0 0,-3 0-33,7 0 1,-2 0-119,-2 0 0,4 0 83,-1 0 1,-27-2-1,-1 0-826,29-2 839,-28 0 0,0-1 0,25 0 1,3-2 0,-2-2-123,-2 5 0,0-4 201,0 5 0,-7-5 593,-1 4 1,-5 0-408,6 4-226,-3-5 0,-3 4-23,-2-3 1,-1 3 177,-3 1 1,-4 0-89,0 0 0,-1 0 596,-6 0 1,-2 0-517,-6 0 0,2 0 494,-6 0-700,0 0 191,-3 0-699,-1 0-498,-5 0 489,-1 0-92,-5 0 1,-10 5 0,-2 1-1</inkml:trace>
  <inkml:trace contextRef="#ctx0" brushRef="#br1" timeOffset="118">8063 14253 8041,'-6'-5'0,"-1"0"221,4-3-108,1-7 0,-1 8-8,6-9 1,4 2 191,4-1 1,1 3-119,-1-4 0,4 0 150,0 1 1,2-1 226,-2 5-360,-2 0-78,8-1 1,-3 1 281,5-1-231,0 1-56,0 4 0,3-1 68,1 4 1,0 0-48,-5 4 1,1 1-152,0 3 0,0 1-102,0 3 73,-5 7 38,3-7 0,-12 13-259,3-2 162,-9 3 18,2 6 0,-6 1-123,-3 5-31,-2 0 158,-11 1 1,0-1 0,-6 0 1,-4-1 48,1-2 1,-5 0-6,4-4 1,1 0 31,3-5 0,0 1 21,0 0 0,2-5 147,2-3-71,-3-2 1,9-2-96,-2 1 151,8-1-137,-4-5 1,9 3 177,-6-5-126,6 0 1,-2-4-5,8 0 0,3 0 454,9 0-344,1 0 0,7 0 0,3 0 148,4 0 1,2-4-135,1 0 1,1 1 44,3 3 0,-2-2-72,2-2 1,-2 3-10,-2-3 1,-1 3 4,-3 1 1,-2 0-7,-5 0 1,0 0 55,0 0 0,-6 0-68,-1 0 0,-4 0-35,0 0-108,-6 0 216,4 0-1140,-8 0 469,3 5-119,-5-4 1,-2 5-543,-1-6 1,-5 0 425,-7 0 700,2 5 0,-14-4 0,3 4 0</inkml:trace>
  <inkml:trace contextRef="#ctx0" brushRef="#br1" timeOffset="119">15064 13237 7574,'-6'-12'215,"-4"1"0,7 1 364,-5 2 172,6 3-561,-8 0 54,3 4 51,1-4 15,-4 5-165,4 0 1,-2-4 12,0 0 1,1 0 33,-5 4 0,1 0-207,-1 0 0,1 2 61,0 1 1,-6 0-167,-2 4 0,-1 1 4,1 4 1,-3-1 4,3 0 1,-2 2 76,-2 2 0,4-1-64,0 5 0,5-5 71,-1 1 1,3-1-10,4 2 56,3-4 0,7 5-21,1-6 0,4-1-13,4-2 1,6 1 15,2-5 0,6 1-1,2-1 1,3-3-2,-3 3 0,0 1-1,-5-1 0,0 3 30,-3-3 0,1 5-30,-4-2 1,-5 4 39,-3 0 1,-6 0-32,2 1 0,-3 3-7,-1 0 1,-6 6-29,-6-2 1,-3 1-3,-4-1 0,-6 3-18,2-3 0,-6 2-11,2 2 0,0-5-49,5-3 1,3-2 80,0-2 1,8-1-359,0-2 1,6-2-171,-3-2 210,6-3 1,-2 4-146,8-5 489,2 0 0,5 0 0,1 0 0</inkml:trace>
  <inkml:trace contextRef="#ctx0" brushRef="#br1" timeOffset="120">15087 13842 7875,'4'-8'20,"0"1"0,1 3 356,-2-4-216,4 6 1,0-8 115,1 2 1,-4-2 12,3-1 1,-3-1-65,4 1 1,-4-2-12,3-2 0,0 1-184,0-5 0,3 0 79,-2-4 0,-2 0-200,2 0 1,-2-5 65,2-2 0,1-2-26,-5 2 1,3-3-12,-3 2 0,4-2-35,-5-1 0,5 4-28,-4-1 1,4 7 121,-5 1 0,1 2 33,-4 5-25,5 1 0,-4 7 323,3 1-270,-2 4 0,-2 3-48,0 8 1,0 3 30,0 5 0,0 1 7,0 6 1,0 1-123,0 3 102,5-3 1,1 9-31,5-2 1,2-2-92,2 1 1,2 1-30,2 3 1,1-5-194,-5-2 0,4-3-465,-3-1 374,4 0 200,-12-6 0,7 4-299,-8-6 264,4 0 1,-4-7-581,1-1 821,-6 1 0,3 3 0,-5 1 0</inkml:trace>
  <inkml:trace contextRef="#ctx0" brushRef="#br1" timeOffset="121">15133 13762 7844,'0'-11'0,"0"3"292,0 0-99,0 1 0,1-3-146,3 2 0,2-1 115,5 5-146,1 1 0,4 3 10,3 0 1,4-2-107,4-1 1,1 1-240,2-2 0,2-1 319,-5 2 0,4-6 0,-1 2 0</inkml:trace>
  <inkml:trace contextRef="#ctx0" brushRef="#br1" timeOffset="122">15749 13842 7776,'0'-11'0,"0"-1"198,0 1 0,0-1 397,0 1 1,-1 0-121,-3-1 1,3 1-256,-3-1 1,-1-3-115,1 0 0,-1-4 22,1 4 1,3-6-182,-3 2 1,2-2 135,-2-2 0,3-4-92,-3 1 0,3-5-145,1 4 110,0-4 1,0 7-62,0-3 1,0 0 75,0 4 0,0-1-37,0 9 1,0-4 50,0 4 1,0 3-217,0 5 238,0 4-100,0-2 0,0 6 49,0 3 0,3 3-6,1 4 1,1 0-98,-1 1 1,3-1 95,4 1 1,0-5-67,1 1 0,-1-2 56,1 2 1,3-3-33,0-5 0,4 0-3,-4 0 35,1 0-59,0 0 0,-3 0 56,2 0 0,-2-1 4,-2-3 1,-1 1 101,-2-4 1,2 4-67,-2-1 1,1-2 352,-2-2-165,3 3-75,-8-5 0,8 5 107,-3-2 0,0-2 130,0 5-297,-4-5 197,2 8-73,0-4-145,-4 10 67,9 1 1,-8 11 82,1 2 0,0 6-65,1 2 1,-3 6-113,3 1 0,-2 0 136,2 4-188,-2-2 1,3-2-338,-5 0 337,0-5 0,1 2-729,3-8 414,-3 2-50,4-12 1,-5 5 435,0-3 0,5-3 0,1 5 0</inkml:trace>
  <inkml:trace contextRef="#ctx0" brushRef="#br1" timeOffset="123">16229 13203 7888,'0'-7'1044,"0"2"-428,0 5-203,0 5 1,1 2-9,3 4 1,-3 5-318,3 3 0,-1 4 94,1 4 0,-3 2-111,3 5 0,1 2 109,-1 2 1,-1-2-305,-3 2 0,4-3-108,0-1 1,0-4-257,-4-4 1,0-2 236,0-1 1,0-4 56,0 0 1,1-5 215,3 1 0,-3-6-110,3-1 1,-3-4-445,-1 3 249,0-4-260,0 2 192,0-5 351,-5 0 0,-1-5 0,-6-1 0</inkml:trace>
  <inkml:trace contextRef="#ctx0" brushRef="#br1" timeOffset="124">16172 13328 7888,'4'-18'88,"0"3"0,1 2 229,-2 2 0,0-2-50,5-2 1,0 2-28,8-2 1,-2 4 117,5 3-183,0-2 0,2 5-70,-2-3 0,3-1 69,-3 6 1,3-1-214,0 4 0,-3 0 89,0 0 0,-5 5-213,2 3 1,-4 2 53,0 1 0,-1 1 1,-3-1-101,-1 0 0,-5 1-176,-2-1 189,-5 6 35,-7-5 0,-4 10 53,-3-3 0,-8 1-47,-3-1 1,2 2-135,1-6 0,3 0-30,1-3 1,5-2 318,3-3 0,2 3 0,2-3 0</inkml:trace>
  <inkml:trace contextRef="#ctx0" brushRef="#br1" timeOffset="125">16697 13271 7842,'0'-18'477,"0"2"165,0 4 1,0 1 18,0 0-437,0-1 395,0 6-23,0 1-171,0 5-214,0 5 0,0 2-96,0 9 0,-1 5 55,-3 6 1,3 5-219,-3-2 0,3 4-110,1 4 1,0-2-135,0 2 0,0-3 12,0 0 1,0-6-172,0-2 1,1-3-13,3-1 103,-3-6 229,9 5 1,-3-9 29,4 2 0,1-8 36,-1-3 1,0-1 211,1 1 0,-3-3-89,2 3 1,-5-3 118,10-1 1,-6 0-258,5 0-83,-2 0-7,-2-5 1,1 4-640,-1-3 618,0 2 1,-3 2 190,0 0 0,-1-5 0,5-1 0</inkml:trace>
  <inkml:trace contextRef="#ctx0" brushRef="#br1" timeOffset="126">17200 13385 7850,'-5'-6'484,"3"-6"790,-1 1-1032,1 0-1043,2-6 763,0 11 341,-5 1 0,3 6 423,-6 3-463,6 7 0,-3 8-230,5 8 1,-4-2 54,0 6 1,0-1-149,4 4 0,0 1 59,0-1 1,0-1-328,0-3 0,1-2 74,3-5 0,0-4-77,7 0 0,-2-6 188,7-2 0,-2 0 55,1-8 0,1 1 131,3-4 0,2 0-107,-6 0 0,4-1-22,-4-3 1,4 2 17,-4-6 1,1 4-446,-5-4 170,0 1 0,-3-3-645,0 2 988,-6-2 0,3 9 0,-10-15 0,-1 4 0</inkml:trace>
  <inkml:trace contextRef="#ctx0" brushRef="#br1" timeOffset="127">17120 13614 8373,'15'-2'815,"0"-1"1,6 0-1209,-2-5 0,2 2 241,2-2 0,1-2 25,3 3 0,-3 0-224,3 0 205,-8 4 1,1-6-188,-5 6 0,0-5 117,-3 4 0,-5-1-463,1 1 679,-5 3 0,2-14 0,-5 2 0</inkml:trace>
  <inkml:trace contextRef="#ctx0" brushRef="#br1" timeOffset="128">17143 13362 7850,'0'-11'0,"1"0"980,3-1-581,2 1 0,6-1-57,-1 1 1,5-1-250,4 1 0,-3 0-329,2-1 0,0 1 186,4-1 0,0 2-242,0 3 1,1 2-17,3 5 308,-3 0 0,4-6 0,-5 0 0</inkml:trace>
  <inkml:trace contextRef="#ctx0" brushRef="#br1" timeOffset="129">18319 13065 7284,'1'8'835,"3"0"1,4 4-535,7 7 0,-1 3-81,5 1 1,-1 1-226,1 3 0,2 2-29,-2 5 1,-1 0-68,1 1 141,-5-6 1,1 2-15,-7-4-17,2 5 0,-5-8-169,3 3 0,1-7 44,-5-1 0,1-5 494,-2 1-254,-1-2 553,3-2-6,-5-4-19,0-2-409,0-5 0,0-5-17,0-3 0,0 0-41,0-3 0,0 1 44,0-9 1,0 0-228,0-4 0,1-5 61,3-2 1,-2-5-152,6-3 0,0-1-72,3-3-1208,-5-2 1241,5 3 1,-6 0-190,2 3 1,2 3-566,-5 0 591,0 11 1,-4-1-601,0 10-110,0 5 316,-5 5 1,3 10 33,-1 2 877,1 8 0,2 3 0,0 5 1</inkml:trace>
  <inkml:trace contextRef="#ctx0" brushRef="#br1" timeOffset="130">18856 13534 7883,'-6'0'726,"0"-2"-91,6-1 364,0 1-366,0-8-347,0 4 1,4-6 35,0 1-359,5 0 252,-8-1-130,9 1 1,-7-6-80,4-2 0,-3 1 114,4-1 1,-4-1-78,3-7 0,-4 2-41,1-5-1,-3 3-165,-1-3 0,0-1-99,0-3 176,0 5 0,0 1 69,0 5 0,0 0 39,0 0 1,0 5 121,0 3 0,0 6-88,0 2-81,0 4 1,0-1 67,0 8 0,1 9-99,3 10 0,2 1 26,6 6 0,0 2-145,4 6 1,1 1 21,6 3 1,-4 1-223,0-5 0,0 1-117,4-5 1,-5-5 166,-3-2 1,-2-7 168,-2-1 1,1-5-62,-1 1 1,1-3-115,-1-5 87,0 3 1,-3-5-101,0 3 0,-6-2 345,2-2 0,-8-3 0,-2 5 0</inkml:trace>
  <inkml:trace contextRef="#ctx0" brushRef="#br1" timeOffset="131">18867 13522 7765,'-6'0'925,"6"-4"-805,8 1 1,2-1-126,1 4 1,4-4 36,1 0 1,4-3 118,-1 3 1,2-4-725,2 4 411,0-4 1,1 1-529,3-4 1,-4 3 139,0 1 550,-6-1 0,0-9 0,1 0 0</inkml:trace>
  <inkml:trace contextRef="#ctx0" brushRef="#br1" timeOffset="132">19370 13145 7783,'0'-6'904,"-4"0"-587,0 2 1,0 1 843,4-4-1151,0 4 27,0-2-79,0 15 1,2 3 88,1 10 0,0 5-55,5 2 1,-2 3-6,2 1 1,0 1-150,-4-1 1,4 0-165,-4 1 0,1-5 157,-1 0 0,-3-8 7,3 1 0,1-8 5,-1 0-592,-1-2 307,-3-2-218,0-4 237,-5-2 0,-1-6 423,-6-3 0,1-8 0,0-5 0</inkml:trace>
  <inkml:trace contextRef="#ctx0" brushRef="#br1" timeOffset="133">19267 13271 7803,'4'-34'292,"0"0"-137,4-6 0,0 6 126,7 0 1,-1 4-50,5 8 1,-3 3 140,3 0 0,-2 8-111,2 0 0,3 7-106,-3 0 1,-1 3 50,1 1 0,0 1-292,4 3 1,-4 3-76,0 4 1,-5 0-179,1 1 1,-2 4 54,-2 3 0,-3 3-228,-1 1 0,-4 0 119,1-1 1,-4 1 75,-4 0 1,-3-1 218,-4-3 1,-2 2-64,-2-2 1,1 3 426,-5 1 1,1-2-62,-1-2 1,3 3 101,4-3 1,6-3-60,2 0 0,3 0 61,1-1 1,1 1-14,3-5 0,6-1-110,5-2 1,4 2-242,-3-2 1,3-2 104,-4 2 1,1-6-401,0 2 245,-4-3 1,9 3-1526,-6 0 803,5 0 826,-7-4 0,8 0 0,-3 0 0</inkml:trace>
  <inkml:trace contextRef="#ctx0" brushRef="#br1" timeOffset="134">19918 13077 7755,'5'-12'-1642,"-4"5"1840,3-1 0,-3 4 1077,-1-3-867,0 4-105,0-2 78,0 5 1,0 5 166,0 3 1,0 3-179,0 5 0,0 1 14,0 6 1,5 5-329,3 3-21,-3 2 1,5 5 42,-2 0 1,2 0 93,2-4 1,-5-4-480,1 1 0,-2-4 199,2 3 1,1-8-479,-6 0 0,1-6 267,-4-1 1,1-2-1374,3-2 793,-2 0 31,3 1 868,-5-6 0,-5-1 0,-2-5 0</inkml:trace>
  <inkml:trace contextRef="#ctx0" brushRef="#br1" timeOffset="135">20318 13054 7837,'0'-18'465,"0"3"-137,0 2 98,0 7-299,0 1 60,0 5 82,0 5 1,0 6-123,0 8 0,-2 6 151,-1 5 0,0 6-221,-5 9 1,5 1-95,-5 0 0,0-1-1475,-3 1 1269,0 0 34,-1-6 0,5-5-631,-1-9 662,5-2 32,-7-1 1,9-5-294,-3-3 177,3-7 5,1-3-11,0-5 672,0-5 1,-1-2-626,-3-4 306,3 0-87,-4-6 1,5 3 83,0-5 1,0 4-47,0-4 0,0 0 92,0-4 1,3-1-51,1-3 0,5-2 129,-1-5 1,-2-1-102,2 1 0,-5-3 65,5 3 1,-4-1 245,3 8-184,-4 5-52,7 6 1,-9 4 203,3 1-193,3 5 1,-5 1-133,6 5-28,-6 10 1,10 2 63,-1 11 1,2 5-128,6 3 0,0 3 102,4 4 0,0 1-97,-1 3 1,1-2-1257,0-6 1127,0 0 0,-4-5-673,0-2 592,-5-3 1,2-6-35,-4-3 0,-1-2 84,1-2 0,-5 1-61,1-1 1,-4-3-620,3-1 813,-4-4-805,2 2 859,-10-5 0,-1 0 0,-6 0 0</inkml:trace>
  <inkml:trace contextRef="#ctx0" brushRef="#br1" timeOffset="136">20181 13557 7793,'-7'0'245,"4"-2"-24,6-2 1,7-2-283,6-5 0,4 3-279,-1 0 0,4 5 214,4-5 0,-3 0 38,2-3 1,3 0-335,2-1 197,2 1 1,-3-1-7,1 1 0,-7 0 231,-1-1 0,0 1 0,-6-1 0</inkml:trace>
  <inkml:trace contextRef="#ctx0" brushRef="#br1" timeOffset="137">20706 13168 7793,'6'-11'0,"-1"-2"196,-5-2 1,0 2 336,0-2 0,2 4 285,2 3-312,-3 3-397,4 0 58,-5 9 0,0-2-60,0 13-67,0 8 0,0 6 117,0 6 0,0 4-73,0 3 1,0-1-49,0 0 1,0-4-260,0 1 0,1-3 96,3-5 0,-2-3-73,6-8 1,-4 1-86,4-5 144,-6 0-52,3-8 137,-5-2 78,0-5 1,0-5-70,0-3 0,-1-6 11,-3-1 1,-1-4 73,-3 4 0,-1-6-10,6 2 1,-5-6 373,4-2-234,-5 1 0,7-2 123,-6-3-228,6-2-22,-3-1 1,5 5-115,0 2 121,0 3 0,0 6 23,0 3 0,1 7 5,3 5 1,-2 4-83,6 7 1,5 2-154,6 13 0,-2-2-195,2 10 210,0-1-94,4 4 1,0-3-102,0-1 1,4-1 60,-1 2 0,1-3-47,-4-5 0,-4-6 150,0-1 0,-1-4 89,1 0 1,1-6 78,-5-2 0,0-3 338,-3-1 0,-1 0 811,1 0-610,-1-5-55,0-1 1,-4-7 313,-3-2 1,-3-3-271,-1-5 1,0 0-12,0 1 1,0-6-280,0-3 1,-5 1-193,-3-5 0,-1 5-198,2-4 1,-3-4 193,2 3 1,-2 0-1577,-2 4 840,1 3-125,5 6 1,-5 0-1755,4 3 2580,2 8 0,-5 0 0,3 5 0</inkml:trace>
  <inkml:trace contextRef="#ctx0" brushRef="#br1" timeOffset="138">21643 13031 7850,'7'-1'2,"1"-3"1,-6 2 319,2-6 99,-3 5-188,-6-7 0,-1 8 42,-5-6 0,3 4 104,0-3 0,-3 4 151,-4-1-372,-1 3 1,5 1-78,0 0 0,-1 1 100,1 3 1,-2 3-165,-2 4 1,1 7 48,-5 5 0,5 1-156,-1 6 45,-3 6 1,9-3-92,-2 5 0,7-5-10,0 5 0,3-6-172,1-2 233,5-5 1,1 2-123,6-8 0,4 1 56,3-4 0,-1-1 110,1-4 0,0-3-46,4-1 1,-2-4 207,-2 1 0,3-3-3,-3-1 1,3-1 30,0-3 0,1-1-197,0-3 1,-4-2 26,0 3 1,-4-4 38,4 0 0,-5-4 4,2-1 0,-4 1 8,0 4-36,-6-6 0,4 3-34,-2-5 0,-2 5-138,2-1 79,-6-3 1,7 6 50,-5-4 612,0 9 747,-4 2-1060,0 5 0,0 5-289,0 2 1,4 0-18,-1 0-138,1 1 1,0 3 46,0 1-277,0-6 582,-4 4-206,0-3 0,0 4 203,0 1-202,-5-1 41,-2 0 1,0 1 3,-1-1 1,5 1-44,0-1 44,1-5 0,2 5 13,0-4-9,0-2 270,0 5-187,0-8 84,5 8 0,-2-9-88,5 3 0,-5-3-8,5-1-34,-5 0 0,3 0-11,-2 0 104,-3 0-164,9 0 105,-9 0 46,10 0-92,-10 0 0,5 0-18,-2 0-2,-3 0-29,4 0-3,-5 5-126,0-3 166,0 3-5,0-5 0,2 3-188,1 1 164,-1 0 0,4-4 5,-2 0 1,2 0-40,6 0 46,-1 0 0,0 0-4,1 0 0,-1 0-21,1 0 0,-1 0 7,1 0 0,-1 0-230,0 0 119,1 0 1,-1-4 49,1 0 0,-1 1-124,0 3 0,1-4-247,-1 0 1,1 0-40,-1 4-259,1-5 128,-1 4 1,-3-4-499,-1 5 711,-4-5 1,1 2 406,-8-4 0,-8-1 0,-5-3 0</inkml:trace>
  <inkml:trace contextRef="#ctx0" brushRef="#br1" timeOffset="139">21780 13454 8013,'12'-12'349,"4"1"1,1 5-412,6 2 1,-4-1 92,0 1 0,0-5 14,4 1 1,0 2 339,0-2-221,-5 6 0,2-4-125,-5 2 1,4 1-144,-4-4 0,4 3 40,-3-4 0,-1 4 46,-4-3-149,1 4 1,-5-7-286,1 2 1,-6 2 451,2-1 0,-3-6 0,-1-5 0</inkml:trace>
  <inkml:trace contextRef="#ctx0" brushRef="#br1" timeOffset="140">21848 13157 7769,'1'-12'0,"3"1"0,8-2 1325,7-2-822,2 2 0,2 1-240,0 4 1,4 2 41,-1-2-187,1-2 0,-4 7 66,0-4 1,-1 4-50,1-1 1,0 2-142,0-2 1,-2 3-224,-1-3 0,-4 3-1692,-5 1-217,6 0 1303,-4 5 835,3-4 0,-4 4 0,-1-5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5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4169 13385 7983,'0'-6'-903,"0"1"1,0 4 886,0-3 77,0 2-97,0-3 96,0 5-2,0-5-5,0 4-5,0-4 85,0 5-81,0-5 51,0 4-31,-5-4 246,3 5-131,-3 0 315,5 0 7,0-6-164,0 5 124,0-4-225,0 5 0,0 6-86,0 6 0,0 6-160,0 8 1,0 4 90,0 4 0,-4 1-189,1 3 0,-1-2 59,4 2 1,0-4-19,0-3 0,4 0-101,-1-4 1,2 0 35,-1-4 1,-2-2 71,1-2 1,-1 1 21,-2-4 1,0-1 32,0-4 0,0 1-95,0-1 1,0-3-75,0-1-407,0-4 163,0 7-108,0-9 187,-5 4-298,3-5 629,-8-5 0,9-6 0,-4-7 0</inkml:trace>
  <inkml:trace contextRef="#ctx0" brushRef="#br0" timeOffset="1">4157 13545 7983,'-6'-18'-151,"0"2"29,2 4 0,2 1 285,-1 0 0,1-1 361,2 1 169,0-1-157,0 1-408,0 5 0,2 1 52,1 5 1,4 1-246,4 3 1,-2 3 114,2 8 0,-4-1-177,8 5 0,-9-3-41,6 3 0,-3-5-7,2 1 0,1-2 34,-1-2 1,0 0 14,1 1 0,-2-5-21,-2 1 1,2-5 50,-3 0 13,4-1 1,0-2 62,0 0 1,1-2 8,-1-1 0,1 0 16,-1-5 1,0-3 105,1-4 0,1-4 66,2 4 1,-3-6-106,4 2 0,-4-2 54,0-2 1,3 1-75,0 3 0,-3-1 135,-5 5 1,-3 1-11,4 6 198,-6-2-302,3 9 1,-5-3-4,0 8 1,0 3-130,0 8 0,0 5 87,0 6 1,0 2-85,0 3 0,0 2 60,0-3 1,0 7-32,0 1 0,0-1 37,0-7 1,0 3-243,0-2 0,4-4 30,0 0 0,4-4 116,-5-4 1,1 1 120,-4-4 1,4-1-92,0-4 1,0 1-83,-4-1 1,0-3 85,0-1 0,0-3-284,0 4-134,0-6-376,0 3 562,0-5 284,0-5 0,5-1 0,1-6 0</inkml:trace>
  <inkml:trace contextRef="#ctx0" brushRef="#br0" timeOffset="2">4991 13534 7935,'0'-8'0,"0"0"365,-5 1 130,4-5-342,-5 6 0,1 1 67,-2 5 1,-2 1-24,1 3 0,-2 2-15,3 6 0,-2 1-1,1 2 1,-2-1-10,2 5 1,2 0-149,-2 4 0,6 1-112,-2 2 0,-1 0 123,1 4 0,0-3-93,4 3 0,2-4 77,1 0 0,4-1-108,4-3 0,1-4 18,-1-3 1,2-2 41,2-2 1,-1-4-2,5-3 1,0-3-83,4-1 1,0-5 82,-1-3 1,5-3 9,0-4 1,1-4-7,-2-8 0,-2-2 7,3-6 0,-3 1 176,-1 0 0,-5 0 21,-3-1 1,-7 1 147,-5 0 0,-3 1-181,-3 2 0,-6 3-44,-10 6 1,-5 0-238,-11 3 0,-4 4 116,-3 7 0,-2 6-421,-2 9 1,2 6 38,2 10 1,-1 5-262,5 2 0,5-1 94,6 2 0,9-6 568,7 2 0,1-7 0,6-1 0,0 0 0</inkml:trace>
  <inkml:trace contextRef="#ctx0" brushRef="#br0" timeOffset="3">5562 13397 8043,'0'-8'-198,"0"0"214,-5 1-10,4 0 242,-4-3 335,-1 9-17,5-4-503,-9 5 0,9 3 107,-3 4 1,3 2-82,1 10 1,0 4 83,0 4 1,0 4-256,0 0 1,0 3-44,0 4 0,0-2 0,0 2 0,0 1 36,0-1 1,0 0-145,0-4 1,1-4-86,3-4 0,-3-2 100,3-1 1,-3-5 62,-1-3 1,0-2-68,0-2-286,0 1 330,0-6 178,0-1 0,0-5 0,0 0 0</inkml:trace>
  <inkml:trace contextRef="#ctx0" brushRef="#br0" timeOffset="4">5413 13511 8081,'-6'-12'-83,"2"1"1,3 0 182,1-1 1,1 1 199,3-1 0,4 1-24,7 0 0,-2 3-115,2 0 1,3 2-96,1-2 0,2-1 54,2 6 1,4-5-95,-1 4 0,1 0 100,-4 4 0,0 0-149,0 0 0,-2 2 48,-2 1 1,2 4-125,-6 4 1,-1 2 35,-7 2 0,2 3-72,-5 5 1,0 1 111,-4 3 0,-1 2-13,-3 5 1,-3-4-146,-4 1 1,-6-2-14,-2 2 1,2-2-28,-2-3 0,3-3 134,-3 0 0,5-1 27,-1-7 162,2 0 497,2-3-345,5-1 1,1-3-14,5-1 122,0-4-210,0 7 0,5-8-59,2 6 0,3-5 13,2 0 1,4-1 3,3-2 0,0 3-107,4 1 1,-2 0 65,5-4 0,-3 0-216,-4 0 1,1 1 115,-4 3 1,3-3-258,-4 3 0,0 1-119,-3-1-657,-1 0 596,0 1 0,-3 0 467,0 3 0,-6-3 0,3-5 0</inkml:trace>
  <inkml:trace contextRef="#ctx0" brushRef="#br0" timeOffset="5">6064 13477 8038,'0'-18'0,"0"3"0,-3 2 0,-1 2 0,0-1 0,9 1 0,-4 4 0,4 2 0,-5 7 0,0 1 0,0 5 477,0 7 1,0 0 688,0 8 0,0-2-525,0 5-460,0 8 0,0-7-251,0 7 0,0-2 75,0 2 1,0 1-154,0-1 1,0-4 26,0 1 1,2-7-37,2-1 0,2-2 35,5-5 1,1-1 58,-1-4 1,1-3 113,-1-1 1,2-4 10,2 1 1,-2-3-39,2-1 1,-2 0-25,-2 0 0,2 0-1,2 0 1,-2 0 16,2 0 1,-3-1-222,0-3 0,-1 1-16,1-4 1,-1 4-498,1-1 31,-1 3 0,-3-3-149,-1 1-203,-4-1 1039,2 4 0,-5 0 0,-5 0 0,-2 0 0</inkml:trace>
  <inkml:trace contextRef="#ctx0" brushRef="#br0" timeOffset="6">6030 13796 7945,'-4'-11'137,"1"0"0,0-1 316,7 1 0,3 3-358,9 0 1,-2 2 69,5-1 1,0-2 83,4 5 1,-1-5-29,1 1 0,4 2-97,0-2 1,3 5 47,-3-5 0,-2 5-480,-6 0 0,1-2-378,-4 1-657,-1 0 1343,-4 4 0,1-5 0,-1-1 0</inkml:trace>
  <inkml:trace contextRef="#ctx0" brushRef="#br0" timeOffset="7">6007 13442 8160,'0'-16'-3,"5"2"338,3-5 1,11 1 539,4-1 0,6-1-684,-2 5 0,3-1-21,-3 5 0,0 1-311,-5 2 0,5-1 76,0 5 0,-1 1-302,-3 3 0,3 0 367,-4 0 0,4 5 0,-8 1 0</inkml:trace>
  <inkml:trace contextRef="#ctx0" brushRef="#br0" timeOffset="8">7321 13305 8030,'-7'-11'469,"2"5"94,5-5-58,0 10-253,0 6 0,0 8 6,0 10 1,0 5-234,0 2 1,0 3 79,0 1 0,0 4-176,0 0 0,0 4-60,0-4 0,0 1 6,0-5 0,0-4-12,0 1 0,4-10 94,0 2 1,0-4-111,-4 0 1,1-2 29,3-6-98,-3-5 0,4 1-123,-5-3-226,0-3 0,0 3 570,0-8 0,0 3 0,0-4 0</inkml:trace>
  <inkml:trace contextRef="#ctx0" brushRef="#br0" timeOffset="9">7184 13442 8005,'0'-19'0,"0"0"0,0 4 324,0-4 1,0 4-41,0-4 1,5 4-183,2-5 0,7 7 104,2-3 0,4 7 19,-1 2 1,3 0-99,0 0 0,2 2 37,3 5 0,2 2-144,6 6 1,-1 1 153,0 10 0,-3 1-291,-1 7 1,-6-2 77,-1 6 0,-1-2-169,-7 1 0,-5 7-28,-6-3 1,-3 3 2,-1-3 0,-1-3 76,-3-1 0,-8 0-104,-7 0 0,-2 2 196,-2-6 0,0 1-33,0-4 0,-1-2 107,-2-2 1,1-2-102,-1-6 0,6 0 230,0-4 0,7-2 135,-3-5-137,4 0 1,1-5-372,4-2 1,2-4-67,5 0 0,0 3-237,0 1 0,1-1 56,3-3 482,2-1 0,6 1 0,-1-1 0</inkml:trace>
  <inkml:trace contextRef="#ctx0" brushRef="#br0" timeOffset="10">7858 13340 7966,'0'-7'231,"0"1"335,0 2-451,0 3 1,0-3 80,0 8 1,0 2-105,0 6 1,0 0 144,0 3 1,-4 7-80,0 5 1,-5 4 6,1 0 0,2 2-97,-2 1 0,2 2-239,-1 2 0,-4-3 74,4 3 1,-2-3-276,1-5 1,-1 2 199,6-6 0,-3 0-76,3-7 1,1-3-379,-1-4-109,1-1 371,2 1 364,0-6 0,5-6 0,2-6 0</inkml:trace>
  <inkml:trace contextRef="#ctx0" brushRef="#br0" timeOffset="11">7800 13317 7935,'0'-18'269,"0"3"122,-5 2 680,4 2-762,1-1 0,3 6-86,4 2 1,-3 8 0,4 3 0,-1 10 1,5 6 0,-1 2 150,1 9 0,0-1-155,3 9 0,2 0-184,2 4 1,3 0 95,-3-1 1,-2 0-425,2-3 0,-3-3 64,3-5 0,-4-5-99,4-2 1,-4-3 110,4-1 1,-5-5 91,1-3 1,-3-2-72,-5-2 1,2-3-182,-5-1 29,0-4 0,-4 3-244,0-2-661,0-3 595,-5 4 1,-5-5 656,-6 0 0,-4-5 0,2-1 0</inkml:trace>
  <inkml:trace contextRef="#ctx0" brushRef="#br0" timeOffset="12">7789 13785 7935,'-11'0'1104,"-1"0"-277,1-5-550,4 4 0,7-4-43,8 5 0,6 0-203,1 0 0,9 0-27,-1 0 1,6-4-62,-2 0 0,9-5-987,-2 1 1,4 2 1043,0-2 0,-3 1 0,5-5 0</inkml:trace>
  <inkml:trace contextRef="#ctx0" brushRef="#br0" timeOffset="13">8543 13340 8047,'0'-7'381,"0"2"85,0 5 0,0 5-235,0 3 1,0 8-39,0 7 1,0 3-2,0 8 1,0 1-79,0 7 0,0 3-145,0-3 0,0 2 75,0 2 0,0-7-312,0-5 0,0-5 158,0-6 1,0-5-38,0-3 0,1-2 4,3-2 0,-2-4-240,6-3-282,-5-3-602,7-1 1267,-9 0 0,4-5 0,-5-2 0</inkml:trace>
  <inkml:trace contextRef="#ctx0" brushRef="#br0" timeOffset="14">8280 13454 8112,'-11'-17'-1474,"4"5"1463,4-4 1,1 4 768,2 0 1,0 1 32,0-1-580,0 1 1,5 0 48,3-1 1,3 5-9,5-1 1,3 4-147,7-3 1,3 3 146,6-4 0,3 6-192,0-2 0,5-1-23,-1 1 1,-4 0-169,-4 4 1,1 0-95,-5 0 1,-2-4 127,-1 0 1,-5 1-72,-3 3 1,2 0 25,-6 0 1,4-4-1091,-4 0 1231,-5 0 0,1 4 0,-5 0 0</inkml:trace>
  <inkml:trace contextRef="#ctx0" brushRef="#br0" timeOffset="15">9045 13340 7970,'0'-12'492,"0"1"0,0 3-72,0 1 214,0 4 0,0 11-448,0 7 0,-5 9-14,-2-1 0,0 5-112,0 6 1,0-2 99,0 2 0,-3-2-109,2 6 0,2-3 6,-2 0 0,5-5-368,0 0 1,-2-4 56,1 0 1,0-3-85,4-4 0,0-2 120,0-6 0,0 1-209,0-1-64,0-5 0,-4 1-162,0-3-277,1-3 284,3 4 646,0-5 0,-6-10 0,0-3 0</inkml:trace>
  <inkml:trace contextRef="#ctx0" brushRef="#br0" timeOffset="16">9000 13454 7970,'6'-23'-123,"-1"4"-62,-5 0 1,0 4 408,0-4 0,0 1 374,0-1 1,0 2 362,0 6-289,0-1-150,5 1-271,-4 5 1,10 6-153,-4 7 1,3 9 69,2 3 1,0 3-82,4 5 1,-4 4 7,4 7 1,-2-2-171,1 6 0,-1-1-180,5 1 0,-4 1 154,4-5 1,-1 0-303,1-4 0,1-5 186,-5-2 1,1-7 32,-5-1 0,-1-5 82,-2 2 8,2-4-220,-4 0 61,1-1-644,-2-4 288,-5-2-430,-5-5 1038,-2 0 0,-4-5 0,-1-2 0</inkml:trace>
  <inkml:trace contextRef="#ctx0" brushRef="#br0" timeOffset="17">8897 13808 7959,'1'-12'984,"3"1"1,7 0-790,8-1 1,7 5 26,0-1 1,1 0-302,-4-3 1,7 1-241,1 2 0,4-2-882,-4 2 1201,2 3 0,1-5 0,0 4 0</inkml:trace>
  <inkml:trace contextRef="#ctx0" brushRef="#br0" timeOffset="18">10359 13134 8112,'6'0'-285,"4"-5"340,-9-1 46,10-1 327,-10-3 239,4 9-427,-5-4-15,0 5 0,-1 5-82,-3 2 0,-2 4 73,-6 0 0,1 4-10,-1 0 1,1 6-11,-1-2 0,1 4-156,0 3 0,-1 2 9,1 3 0,-1 3-69,1 0 1,0 2 5,-1 6 1,6-4 78,2 4 1,-1-4-192,1 3 0,0 0 112,4 1 1,2 1-251,1-5 1,0-1 76,4-7 1,1 3 46,4-2 1,-1-3 79,0-2 1,2-5 4,2-2 0,-2-5 198,2 1 13,3-2-202,-5-2 1,7-1 234,-5-2 0,0 1-49,-3-5 0,-1 1-75,1-2 0,-5-1-5,1 1 1,-4-1-214,3-2-304,-4 0-655,7 0 1112,-9 0 0,4-5 0,-5-2 0</inkml:trace>
  <inkml:trace contextRef="#ctx0" brushRef="#br0" timeOffset="19">10610 13637 7927,'-5'-18'-184,"4"5"184,-3 5 0,-1 5 700,1-5-99,0 5 69,4-2-477,0 5 0,1 7-39,3 4 0,-3 2-39,3 6 0,1 0-8,-1 4 0,4 3-148,-4 1 0,1 1 112,-2-1 0,-1-3-263,2 2 0,1-3 122,-2-4 1,1-2-136,-4-6 1,4-3-97,0-1 206,0-4 112,1 2 0,-3-6 16,6-3 0,-4-2 14,3-6 1,-3 1-56,4-1 0,-4 0 172,3-4 1,1 2-54,3-5 0,-1 0 109,-2-3 0,2-1-60,-2 0 1,1 0-36,-2 0 1,3 2 21,-2 2 1,1 2 170,-2 6-26,4-1-175,-5 6 0,4 7-54,-2 11 1,1 4 54,-6 7 1,3 5-134,-3 2-51,-1 3 1,3-4 0,-2 3-163,1-5 0,4 0-33,-4-5 0,3 0-189,-3-3 0,1-3 95,-1-4 1,-1-2-248,4-2-871,-4 2 1473,7-9 0,-4 4 0,6-5 0</inkml:trace>
  <inkml:trace contextRef="#ctx0" brushRef="#br0" timeOffset="20">11238 13785 7983,'-11'0'0,"-1"0"-684,1 0 343,5 0 84,-5 0 720,10-5-248,-4 4 0,5-6 216,0 3-245,0 3 1,5-8 16,3 6 0,3-3-21,4 3 0,-1 1 18,5-1 0,0 1-87,4 2 0,0 0 47,0 0 0,1 0-118,3 0 1,-2 0 60,6 0 1,-1 0-116,4 0 1,0 0 29,1 0 0,-5 0 12,1 0 1,-5-4-11,5 1 1,-5-5-73,5 4 0,-10-1-35,2 1 0,-4 3 116,0-3 1,-1 2-139,-3-2 122,-2 3 1,4-4-84,-6 5 42,-5 0-3,4 0-324,-8 0 189,3 0 13,-5 0 110,0-5 0,-4 2-53,0-5 1,-5 6 37,2-2 0,0-1 144,0 1 1,-1-3-75,-3 3 0,-5-4 24,1 4 0,0-3 244,4 3 1,-1-1-80,1 1 1,-1 3 321,1-3-61,-1 3-55,1 1-260,5-5 1,2 3-234,8-1 0,3 1 83,9 2 0,-1 0-83,8 0 1,-3 0 62,7 0 1,-2 0-74,2 0 1,-5 4-81,1 0 1,-1 3 27,-7-3 0,0 5-22,-3-1 1,-6-2 105,-2 2 1,-3-1 63,-1 5 1,-5 0-95,-3 4 0,-7-2 10,-4 5 1,-6-4-32,-2 4 1,-3-1-9,3 1 1,0-1-220,5-3 1,0-6 82,3 2 0,6-7-692,6 0 951,4-3 0,3-6 0,6-1 0</inkml:trace>
  <inkml:trace contextRef="#ctx0" brushRef="#br0" timeOffset="21">12300 13648 7953,'7'0'-1394,"-2"-1"1214,-5-3 388,0 3 703,0-4 612,0 5 0,1 3-1444,3 1 0,-2 5 26,6-1 1,0-2-82,3 2 1,2-2-68,2 2 1,3 0 124,4-4 0,1 1-115,0-1 1,0-1 113,0 4 0,-2-3-212,-2 4 1,3-2 53,-3 2 0,-1 2-104,1-3 1,-4 0 15,4 0 1,-4-4 10,4 1 0,-3-3 75,3-1 0,-5 0-14,1 0 1,-2 0 29,-2 0 0,0-1-3,1-3 0,-1-1 74,1-3 1,-2-2 81,-3 2 109,4-2 0,-10-1-5,3-1 0,-3 1 203,-1 0 0,0-1-112,0 1 0,-5 1-56,-3 2 1,2-1-202,-2 5 0,1-3 133,-5 3 0,-3 0-122,0 4 0,-2 0 55,2 0 0,-3 5-366,-5 3 0,-1 3 14,-2 4 1,0-1-113,-4 5 1,-1 0 65,-3 4 0,4 0 75,-1 0 1,5 0 219,-5 0 0,4-6-81,-3-1 1,6-1 88,1-4 1,-2 3-96,6-6 0,0-3 435,7-1 1,1-3-131,-1-1 0,5-1 259,-1-3-552,6-2 1,-4-6 19,6 1 0,0-1-412,0 1 1,6 0 192,1-1 0,3 1-518,2-1 1,3 2 800,0 2 0,0-7 0,-3 3 0</inkml:trace>
  <inkml:trace contextRef="#ctx0" brushRef="#br0" timeOffset="22">12814 13214 7895,'-1'-8'-111,"-3"1"160,3-1 1,-8-3 335,5-1-111,0 6 1,4 0 157,0 2-93,0 2 0,2-3-73,1 5 0,0 5-50,5 3 1,3 4 7,4 3 0,6 3 0,-2 4 0,6 1-65,2 0 1,1 4 13,-2-1 0,-2 5-107,3-5 0,1 6 67,-1-1 1,-1 2-254,-3 1 1,-5-4 59,-3 1 0,1-1-33,0 5 0,-5 3-56,-3 0 1,-6-2-33,2-5 0,-3 2-48,-1-3 1,-6-2-234,-5-1 0,-2-3 170,-6-1 1,1-5 56,-1-3 1,1-2-61,3-2 0,2-5 44,-2-2 1,2-4 250,2-4 0,5-7 0,1-7 0</inkml:trace>
  <inkml:trace contextRef="#ctx0" brushRef="#br0" timeOffset="23">14504 13534 7335,'0'-7'641,"0"2"0,2 5-558,2 0 1,2 0 22,5 0 0,1 0 11,-1 0 0,2 2-84,2 1 0,3-1 82,5 1 1,3 3-95,1-3 1,9 2 65,-2-1 0,11-3-30,1 3 1,4-2-126,-1-2 0,-1 0 105,6 0 1,-1 0-313,4 0 1,-4-4 347,1 0 1,-5-4-1,4 5 1,-4-3-21,0 3 1,-6 1 80,-1-1 0,-4 1-82,4 2 0,-6 0-12,-2 0 1,-1 0 2,-6 0 0,3 0 107,-3 0 1,-1 0-179,-3 0 1,0 2 326,0 1 0,-2-1-276,-2 1 0,2-1 9,-6-2 1,4 0-92,-4 0 0,0 0 99,-3 0-74,-1 0 1,-3-2-18,0-1-18,-6 1-4,3-3 26,-5 0 1,-1 4-209,-3-3 1,2-1 74,-6 1 0,4 0-5,-3 4 0,3-1 98,-4-3 1,4 3-167,-3-3 1,0 2 66,0-2 1,-3 1 43,2-4 1,-1 3 60,1-4 0,-6 5 113,3-5 1,-4 4 61,0-3 1,1 0-52,-5 0 0,3-2 69,-3 5 0,4-1-71,-4 1 1,1 1 283,-1-4 0,3 4 5,4 0 1,1 0 318,0-1-60,4 3-205,2-4-361,5 0 0,1 3 94,3-1 0,3 1-40,4 2 1,2 5 47,2 3 1,3-2-122,4 2 0,-2 0 32,-1 3 0,3-3-22,5-1 1,1 1 21,-1 3 0,-3 0-95,2-4 1,2 3-57,-1-2 0,-2-3 102,-6-1 1,2 1-70,-6-1 0,0-1 84,-3-3 1,-5 2 66,1 2 5,-6-3 115,3 4 0,-6-4-110,-3 3 1,-6-2 158,-5 6 0,-7 0-17,-1 3 1,-1-1-74,-6-2 1,1 5-72,-2-6 1,2 10-33,2-6 1,3 3-155,-2-2 1,3-5-310,4 1-226,-3-1 0,10 4-1889,-4-4 1313,9 3 1220,2-8 0,0 8 0,-2-4 0</inkml:trace>
  <inkml:trace contextRef="#ctx0" brushRef="#br0" timeOffset="24">17405 13282 7992,'0'-11'-413,"0"5"526,0-4 113,0 3 0,-1 0-309,-3-1 128,3 5 0,-8-3 128,5 2 1,-5 3-56,2-3 1,1 3 14,-2 1 0,0 0-51,-3 0 0,-4 0 48,-1 0 1,-3 0-72,4 0 0,-4 5 70,4 3 1,-5 6-66,1 1 1,-3 5 55,-1-1 0,4 3-104,0 1 0,4 1 38,-4 2 1,5 0-85,-1 4 0,6 1 55,1 3 0,2-1-114,-2-3 0,3 3-49,5-2 1,0-3 45,0-2 0,5 2-72,3-1 0,3-2 75,4-6 1,3 2-91,5-6 0,0 0 119,0-3 1,1-5 27,2 1 0,4-6 136,4 2 0,0-4-100,0-4 1,5-2 225,-1-5 0,0-6-61,-4-2 0,0 0 23,0-4 0,-1 3-54,-2-7 0,-3 3-110,-5 1 1,-6-3 17,-1-1 1,-5-1 5,-3 1 0,-3 3-76,-5-2 1,-5 0 81,-3 0 0,-7 1-213,-4-1 1,-8 3 100,-3 4 0,-3-1-276,-2 4 0,1 2 121,0 7 1,-2 2-56,-2 5 0,7 0-66,-4 0 1,6 1-476,2 3 805,-4 2 0,12 6 0,-9-1 0</inkml:trace>
  <inkml:trace contextRef="#ctx0" brushRef="#br0" timeOffset="25">17074 13465 8082,'-10'8'-1719,"2"-1"2610,-2-4-992,9 2 1,-4-4-113,5 3 569,0-3-170,0 4 315,0-5-382,5 0 0,-4 2 269,3 2-235,2-3 1,-3 4 8,5-5 1,-5 0 120,5 0 1,0 1-109,3 3 0,4-3-30,0 3 0,7-3 9,1-1 0,1 0 30,6 0 1,0 0-22,0 0 0,6-4-108,-6 1 0,9-2 43,-4 1 0,-4 3-122,-4-3 1,0-1 75,-4 1 0,1 0-134,-9 4 1,0-4-414,-3 0 228,-1 1-969,-5 3-43,-1 0 1279,-5 0 0,-10 5 0,-2 1 0</inkml:trace>
  <inkml:trace contextRef="#ctx0" brushRef="#br0" timeOffset="26">17131 13225 7981,'0'-7'-362,"0"-1"1,0 4 911,0-3 1,2-1-135,1-3 0,0 3-68,5 0 1,-5 2-76,5-2 1,-4-2-1,3 3 1,1-5-78,3-3 0,-3 2-142,0-2 0,-1 2-169,5 2 0,-2 0 138,-3-1 0,4 1-22,-4-1 0,-2 1-4,-1 0 1,1-1-401,-1 1 31,5-1 226,-8 1 0,5 1 168,-2 2 16,-2 3 53,3 5 36,-5 0-52,5 5 0,-3-2-43,6 4 1,-1 1 115,5 3 1,-1 2-99,1 2 0,-1-1 100,1 5 0,3-4-104,0 4 1,2-5-6,-2 2 0,-3 0-237,4-1 0,-4 1-27,0-5-558,-1 0 0,1 1 82,-1-1 699,-5 1 0,10-1 0,-4 1 0</inkml:trace>
  <inkml:trace contextRef="#ctx0" brushRef="#br0" timeOffset="27">17725 13739 7856,'0'-11'1317,"5"5"-749,-3-5-161,3 10 0,-4-5 268,3 2-536,-3 3 1,4-3 326,-5 8-522,0 2 1,0 9 39,0 0 0,0 1 59,0-5 1,0 2-74,0 2 1,0-2-166,0 2 0,0-2-28,0-2 0,1-3-51,3-1 45,-3 1 169,4-2 99,-5-1-108,0-5 45,6-5 1,-4-1 3,6-5 1,-1-5 26,5 1 1,-1-1-18,1 0 0,0 0 24,3-3 0,-2-3-28,2 3 0,-2 3 87,-2 0 1,1 4-9,-1 0 0,-3 6 149,0 2 1,-5 3-122,5 1 0,-4 1 16,3 3 1,-4 2 69,1 6 1,-3 4-94,-1 3 0,0 3-188,0 1 1,0 0 134,0-1 1,0 1-447,0 0 0,0-4-387,0 0 243,0-5 0,0 3 165,0-6 0,5-5-518,3-2 910,-3-3 0,10-1 0,-2 0 0</inkml:trace>
  <inkml:trace contextRef="#ctx0" brushRef="#br0" timeOffset="28">18605 13397 7834,'3'-12'0,"1"1"0,4-1-257,-4 1 1,5 1 161,-2 2 0,-1-4 267,2 4 1,-5-5 385,0 6-340,-1-4 1,-4 4-100,-1-1 0,-4 6 8,-4-2 1,-1 3-133,1 1 1,-2 5 64,-2 2 0,2 3-3,-2 2 1,-3 1 9,-1 2 1,3-1-98,1 5 0,-1 0-28,5 4 1,-3 3 60,6 1 1,3 0-81,2-5 1,1 1 106,2 0 0,2 0-53,1 0 1,2-5 2,3-3 1,6 1-79,-3 0 0,3-2 62,-2-7 0,-1 2-10,1-5 1,3 3 51,0-3 0,4 0-25,-4-4 0,2-1 96,-2-3 0,-2 1-90,2-4 0,-2 0 67,-2 0 1,4-3 10,1 2 0,-5-2 121,-3-1 0,-1-2-82,5-2 1,-2 2 74,-3-2 1,2 2 221,-5 2-132,0-1 120,1 1-162,-4 4-23,4 2-113,-5 5 1,0 5-25,0 3 0,0 2-14,0 2 0,-1 3-114,-3 0 1,3 4-48,-3-4 0,3 4 92,1-3 0,1 3-117,3-4 1,-1 0-75,4-4 100,1 1 0,3-2 80,1-2 0,-1-3-6,0-5 0,1 0 25,-1 0 1,1 0 11,-1 0 1,1 0 39,-1 0 0,0-2-56,1-1 1,-1 1 56,1-1 1,-1-3-42,0 3 1,1-2 13,-1 1 1,1 1 3,-1-4 1,-3 4 0,-1-1 0,-3-1 72,4 1 43,-6 1 0,5-1-109,-4 0 40,-1 0-78,3 4 136,-5 0-118,0 5 1,0 2-26,0 4 1,-4 0 4,0 1 0,0-1-16,4 1 0,0-1 36,0 1 1,5-1-131,3 0 0,2-3 113,2 0 0,0-5-134,4 5 1,-2-5 24,5 0 1,0-1-42,3-2 1,0-2 112,-3-1 0,5-4-15,-5-4 0,5-2 137,-5-2 0,3 1-92,1-5 0,-4 1 301,0-1 0,-9-2-124,1 2 0,-7-3 159,0-1 0,-3 0-121,-1 0 0,-10 1-87,-5-1 1,-7 4-24,-4 0 0,-3 6-26,-6 2 0,-3 4-331,0 7 1,0 1 118,4 3 0,6 3-185,5 4 0,1 2 127,7 2 1,4-2-595,3 2 1,6 1 99,-2 0 1,9 0-632,6-1 1331,1-2 0,4 4 0,-4-6 0</inkml:trace>
  <inkml:trace contextRef="#ctx0" brushRef="#br0" timeOffset="29">19701 13397 7860,'0'-12'-295,"0"5"234,0-1 156,0 5 0,0-3 339,0 2-21,-5 3-125,4-9 1,-4 7 90,5-4 5,0 4 15,0-7-199,0 9 1,0-6-106,0 4 1,-2 1 85,-2-1-256,3 6 1,-8 4 95,6 4 0,-6 1-141,1-1 0,2 0-195,-2 1 302,6-1 1,-5 1-39,3-1 1,3-3 40,-3-1 0,4-3-55,4 4 0,2-4 55,6 3 1,1-3 0,2 4 1,-1-5 9,5 5 1,-5-2-5,1 2 0,1 2 97,0-2 0,-1-2-85,-4 2 0,1-1 79,-1 5 0,-1-1-69,-2 1 1,1-1 18,-5 0 0,-1 5-39,-3-1 1,-5 1-9,-2 0 1,-3-2-22,-2 5 1,-4-5-150,-3 1 1,-2 1-34,2-1 0,-2 1 99,2-5 0,2-1-195,2-2 0,2 1 55,2-5 0,3-1-247,1-3 229,4 0 0,-2-5-49,5-2 0,1-1 320,3-3 0,2 2 0,6-8 0</inkml:trace>
  <inkml:trace contextRef="#ctx0" brushRef="#br0" timeOffset="30">19907 13431 8215,'3'-8'832,"1"1"1,5 3 182,-1-4-469,-3 6-176,5-3-321,-9 5 1,4 5-8,-5 2 0,0 9 103,0 3 0,-1 2-237,-3 2 0,3 4-42,-3-1 0,2 5-75,-2-5 0,2 5 74,-1-4 1,1-1 11,2-3 0,2-1-79,1-3 0,5 1 81,7-5 0,-1-3 125,5-5 0,0-4-81,4 1 0,0-4-18,0-4 0,-2 1 37,-2-4 1,3-1-345,-3-3 0,-2 0 45,-2 4 0,-4-3-108,-3 2 262,2-2 1,-9 2-616,3 1 559,-8-1 1,0 2 258,-7 2 0,-3-2 0,-9-1 0</inkml:trace>
  <inkml:trace contextRef="#ctx0" brushRef="#br0" timeOffset="31">19872 13648 7860,'-6'-8'-103,"2"1"0,8-1 68,4-3 1,7-1 296,4 1 0,-1 1-104,1 2 1,0-2-224,4 2 1,-1-1 79,1 2 1,-4-3-15,0 2 1,-4 2-227,5-2 175,-7 6-974,4-9 577,-11 10 447,-1-4 0,-15 0 0,-2-1 0</inkml:trace>
  <inkml:trace contextRef="#ctx0" brushRef="#br0" timeOffset="32">19941 13408 7676,'0'-11'-460,"5"-5"583,3 1 1,7-1-70,4 0 0,2 4-100,2-3 1,-4 2 75,0 1 0,-4 5 192,5-1 1,-7 6-16,3-2 0,-4 1 84,0 0 1,3 1-181,0-2 1,2 3-20,-2 1 1,-2 4-38,2 0 1,-2 5 7,-2-2 1,0 5 47,1 3 0,-5-1-7,1 5 1,-2 0-132,2 4 1,1 5 89,-5 2 0,1 1-28,-1 3 1,-3-4-10,3 5 1,-3-1-66,-1-4 0,0 0 14,0 0 1,0-6-145,0-1 0,0-4-88,0-4 1,0-6 97,0 3 0,0-7-259,0 2 112,0-4-637,0 2 539,-5-5 1,2-5 403,-4-3 0,3-2 0,-4-1 0,1-1 0,-5 1 0</inkml:trace>
  <inkml:trace contextRef="#ctx0" brushRef="#br0" timeOffset="33">20261 13442 7860,'3'-19'112,"1"0"1,5 4 159,-1-4 1,7 5 156,4-1 0,-3 2-154,0 2 1,0-1-102,-1 1 0,4 5 65,-3 2 0,4 2-212,-1 2 0,-1 2 20,1 2 1,-5 2-66,1 5 0,-4 5-302,-3-1 0,1 5 234,-5-1 1,0 3-293,-4 1 1,0-1 153,0 1 1,-6 4 69,-1-1 1,-8 5 65,-4-4 1,-3 3 72,-1-3 0,5-1 20,3-3 0,3-1 187,0-3 0,4-1 235,1-3-236,4-3-170,-2 5 0,10-7 36,3-2 0,6-3-355,1-5 0,4 0 147,-4 0 1,6-4 150,-2 0 0,2-10 0,2 2 0</inkml:trace>
  <inkml:trace contextRef="#ctx0" brushRef="#br0" timeOffset="34">21026 13362 8182,'0'-11'1265,"0"5"-985,0 1 1,1 5-77,3 0 1,-3 5 81,3 2 0,-1 8-99,0 5 1,-1 2-112,1 5 1,2-2 70,-1 6 0,1-5-103,-1 5 1,-1-4-92,4 3 1,-3-5 40,4 2 1,-6-4-201,2-4 1,1 1-113,-1-5 0,0 1-805,-4-5 170,0-5-357,0 0 1310,0-6 0,0 0 0</inkml:trace>
  <inkml:trace contextRef="#ctx0" brushRef="#br0" timeOffset="35">20854 13362 7779,'-7'-5'396,"-1"-2"-104,6-3 1,2-2 173,7 1 1,5 4-227,3 4 1,-1 1-236,5 2 1,0-3 134,4-1 1,4 0 6,-1 4 0,6 0-94,-2 0 0,3 0 72,2 0 1,-4 1-251,4 3 1,-9-3-39,5 3 0,-7-1-61,-5 0 1,-3-1 147,-4 1 0,-1-1-250,1-2 238,-6 5 31,-1-4 0,-5 5 187,0-2-172,0-3 1,-1 8 215,-3-5 0,1 5 16,-4-1 1,-1 2-96,-3 1 0,-1 6-30,1 2 0,-1 2 8,1 2 0,0 4-82,-1-1 1,1 5 62,-1-4 1,6 3-215,2-3 1,4-2 56,4-6 1,4 1-69,7-4 1,3-1 54,4-4 1,5-3 15,0 0 1,7-6 52,-3 2 0,3-4 39,-8-4 0,5-2 90,-4-6 1,3 1-80,-3-1 1,-5 0 194,-2-3 1,-8 2-57,0-2 1,-2 1-2,-6-2 0,-2 0-99,-6-3 0,-3-3-41,-9 3 0,-1-2-50,-6-2 1,-5 0-225,-3 0 1,-2 5-220,-1 3 0,1 3 205,3 0 1,-2 6-162,5 2 0,2 3-228,6 1-46,2 0 722,11 0 0,6-5 0,6-2 0</inkml:trace>
  <inkml:trace contextRef="#ctx0" brushRef="#br0" timeOffset="36">22259 13134 7779,'0'-8'-1271,"0"1"953,0 4 1,0-3 190,0 2 876,0 3-209,0-9-245,0 8 1,-1-4-91,-3 2 1,2 3 93,-6-3 0,4 3-35,-3 1 1,-1 5-18,-3 3 0,-1 2-15,1 1 0,-1 7 4,1 5 0,-2 1-72,-2 6 1,6 2-160,-2 6 0,3-2-10,0 2 0,3 1 62,5-1 1,0-2-162,0-2 1,2-7-25,1 3 1,4-2 16,4-5 0,2 1 93,2-9 0,-1 0 5,5-3 1,-1-2 134,1-2 0,2-3-105,-1-5 1,-3 0 36,2 0 1,0-5-12,4-3 1,-4-6-101,0-1 1,-5-6 4,1 2 0,-2-2-87,-1-2 0,-2 0 93,-3 0 1,-2-3-124,-5-1 1,0-6 98,0-1 0,-5-1 5,-2-3 0,-3-1 2,-2 1 0,-3-1-6,0 1 0,-1 7 53,5 1 1,0 6-129,-1 5 1,-4 2-162,-3 6 1,1 4 28,-1 3 0,4 4-180,-4 4 0,5 3 37,-2 4 1,4 0 418,0 1 0,6 4 0,1 2 0</inkml:trace>
  <inkml:trace contextRef="#ctx0" brushRef="#br0" timeOffset="37">22019 13465 7779,'8'7'34,"0"-4"1,1-1 130,6-2 0,-1-4 21,5 0 0,0-1 31,4 1 0,-1 2 98,1-6 0,4 2-47,0-2 0,3-2-1,-3 2 1,3 2-105,-3-2 0,-2 4-71,-6-3 1,-2 4-889,-6 0 541,-4 1-123,-2 2 0,-7 0 19,-1 0-1277,-4 0 1636,-4 0 0,-1 5 0,1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63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12026 13374 7324,'0'-7'612,"0"2"-286,0 5-235,0 5 0,1-2-16,3 5 0,1-1-27,3 5 0,3-1-40,1 1 0,0 0-8,8 3 0,0-1-19,6 5 0,4-3 26,4 3 0,9 0 178,3 4 0,7-1-687,0 1 0,-23-11 0,1-1 718,1 0 0,1 1 21,3 2 1,0 0 0,-1-2 0,0 1-70,1 2 0,0 1 0,2-2 0,-1 1-75,1 0 1,0 0-1,2 2 1,-1-1-321,1 0 1,0-1-1,2 1 1,1 1 267,1 0 0,0 0 1,1 2-1,0 0-376,0 0 0,1 0 1,2 2-1,-1 0 349,1-2 0,-1 0 0,3 0 0,-1 0-62,-1-2 0,0 0 58,4 3 0,1 0 0,-4-2 0,1 1-1102,3 2 0,0-1 1035,-3-1 1,-1-1 0,1 2 0,-1-2-1,-3-2 0,0-1 0,0 1 1,0 0-124,-4-3 0,0 0 0,2 1 0,0 0 98,-2 0 1,0-1 51,-3-1 1,0 0-1,-1 2 1,-1 0 18,-1-2 0,0-1 0,-1 0 0,0-1 81,1 0 0,1-1 0,-4 2 0,0-1-92,-1-3 0,0 1 1,24 7 306,1-4 1,-7 1-214,-1-1 0,-3-3 78,-4-1 1,-4-4 254,-8 1-231,-2-3 0,-6-1 1240,-3 0 0,-3 0-1181,-4 0 0,-5 0 1188,1 0-1107,-6 0 191,4-5-774,-6 4 263,0-4 1,-3 5-1928,-5 0 1933,1 0 0,-20-5 0,3-2 0</inkml:trace>
  <inkml:trace contextRef="#ctx0" brushRef="#br0" timeOffset="1">7161 13671 8005,'0'-7'-903,"-5"2"1107,4 0-61,-5 4 1,6-5 13,0 2 1,2 3 152,2-3-6,-3 3-477,4 1 274,-5 0-290,5 0 107,-4 0-87,4 0-22,-5 5 155,0 1-1,0 5 1,0 1 0,0-1 1,2-3 22,1-1 1,0-3 248,5 4 6,-1-1-229,5 0 0,0 3 222,3-2 0,3 2-53,5 1 1,-4 1 54,0-1 0,0 0-131,4 1 1,0 1 2,0 2 0,0-3-23,-1 4 0,-3 0-19,0-1 0,1 2-139,2-2 168,1-2-24,0 3 1,0-3-122,0 2 127,0-2-17,-1 3 0,5-4 27,0-1 1,-1 1-4,-3-1 1,-4-1 8,0-2 0,-1 2-12,1-2 1,-2-2-13,-6 2 1,-1-5-248,-2 5-39,2-5 306,-9 7-628,4-9 226,-5 4 0,0-4-403,0 3-118,0-3-190,0 4 1023,0-5 0,5 6 0,2 0 0</inkml:trace>
  <inkml:trace contextRef="#ctx0" brushRef="#br0" timeOffset="2">8817 14310 7957,'11'0'-1477,"2"0"1396,2 0 0,-1 2 332,5 1 1,0-1-86,4 1 1,5 3-83,2-3 1,2 5 127,-1-4 0,2 3-13,-3-3 1,-1 1 44,2-1 1,-5 1-69,5 3 1,-1 1 26,5-6 0,0 6-45,3-1 1,2-2 6,1 2 1,4-2-75,-3 2 0,2 2 11,2-2 1,2-2-287,-2 2 1,6-2 262,-7 2 1,5 2-152,-1-3 1,3 0 111,6 0 1,-1 1-19,0 3 1,4-1 23,0-2 1,1 2-331,-1-2 0,-3 2 240,3 1-1393,2 1 1427,-4-1 0,-26-7 0,0 0-1,28 4 0,1-1-156,-1 5 1,-3-5 169,3 1 0,1-2 3,-1 2 1,-28-3 0,0 0-4,-1-1 0,1-1 0,1 2 0,0 1-32,2-1 0,1 1 1,-2-1-1,1 0 8,2-1 0,0 0 0,-3 1 1,0 0-85,-1-1 1,0 0-299,1 1 0,-1 0 398,24 1 0,3 3-48,-8-5 19,3 5 202,-9-8 0,5 8 54,-2-5 0,-2 1-112,5-1 1,-5-3-17,2 3 0,2 1-110,1-2 0,3 3 78,1-3 0,5-1-57,-30-1 1,1 1 0,1 1 0,-1 1 177,1 0 1,1-1 0,0 1-1,1-1-196,-2 1 0,0-1 0,1-1 0,-1 0-18,23 6 0,6-4-27,-5 3 1,-3-4 61,-1 1 1,-6-3 30,1-1 1,3 0 1,2 0 1,2 0 7,1 0 1,5 1-59,-30 1 1,1 0 0,1-1-1,0 0 173,2 3 1,0 0 0,-2-2 0,-2-1-304,3 1 1,-1-1 0,28 1-24,3-2 0,-4 0 110,3 0 0,-5 0 55,-2 0 0,-1 0 110,-7 0 1,1 0-46,-5 0 1,0-4 195,-3 0 1,2-4-76,-2 5 0,6-1-122,2 4 1,-1-1-64,-3-3 0,0 2 20,-1-1 1,0 1-141,-3 2 0,1 0 438,-5 0 1,-4 0-339,-3 0 1,-5 0 341,5 0 0,-10 0-278,2 0 0,-8 0 337,0 0 0,-1 0-342,2 0 1,-4 0 67,4 0 0,-4 0-213,0 0 1,-1 4-226,1 0 0,-5 1-197,1-1 96,-6-3 0,5 4 83,-4-5 0,-3 0-154,0 0 1,-5-1 502,-6-3 0,-6-2 0,0-6 0</inkml:trace>
  <inkml:trace contextRef="#ctx0" brushRef="#br0" timeOffset="3">7321 13614 6466,'6'-5'1285,"-1"3"-1059,-5-3-50,5 0 85,-3 4 28,3-4-169,-5 0 9,0 3-32,0-3 0,-2 5-33,-1 0 0,-4-1 3,-4-3 1,-1 3-101,1-3 1,2 2 78,-2-2 0,2 3-131,-6-3 1,2 3 77,1 1 0,5 0-17,-1 0 1,1 0-46,-5 0-207,1 0 391,-1 0-113,1 0 102,5 0 34,-5 0-39,5 0 182,-5 0-120,-1-6-66,1 5 0,1-5-57,2 2 95,3 3-278,5-4 158,0 5 38,0 5 0,0-3-24,0 6 1,0-4 11,0 3 1,0-3 3,0 4 0,1-1-8,3 5 1,-3-1 119,3 1-74,2-1 0,-3 1-4,5-1 0,-6 0 35,2 1 0,-3-1 18,-1 1 0,4-5 395,0 1-373,0-1 0,-4 1 47,0 0 0,1-6 53,3 2-270,-3-3-189,4-1-110,-5 5 1,1-3-450,3 1 67,-3-1 1,6-4-1106,-3-1 1804,-3 1 0,14-8 0,-2 4 0</inkml:trace>
  <inkml:trace contextRef="#ctx0" brushRef="#br0" timeOffset="4">12163 13328 8014,'7'0'-535,"3"0"521,-4 0 0,2 0 69,-1 0 0,-3 0 251,4 0-204,-6 0 34,3 0 274,-5 0-331,0-5 40,0 4-160,0-4 0,-1 5-26,-3 0-29,3 0 135,-9 0 0,3 0-105,-4 0 83,0 0-51,-1 0 0,-3 0-139,0 0 1,-4-2 114,4-1 1,-6 1-18,2-1 0,1 1 76,-1 2 0,5 0-2,-1 0 45,2 0 1,2 0 372,0 0-307,4 0-84,-3 0 23,9 0 62,-4 0 130,5 0-326,0 5 104,5-3 8,-4 8-99,4-9 84,0 9 8,-3-9-38,8 10 10,-9-5 21,9 5 1,-9-3-1,3 0 1,-3-5 3,-1 5 3,0 0-20,0 3 1,0 1-1,0-1 0,0-3 116,0-1-107,6 1 6,-5-2 165,4 4-6,0-3-162,-4 4 0,9-3 10,-2-1 1,-2-3-12,2 4 1,0-2-11,3 2 0,-3 1-36,-1-6 1,-4 2-332,1-1-717,2-3 548,-5 5 535,4-6 0,-5 0 0,0 0 0</inkml:trace>
  <inkml:trace contextRef="#ctx0" brushRef="#br0" timeOffset="5">16263 14562 7894,'0'-7'577,"0"-3"-355,0 9-25,0-4-16,0 5-116,5 0 0,-3 6-98,1 6 1,0 0 138,1 7 1,-3 2-144,3 5 1,-3 0 59,-1 4 57,0-5-32,0 8 0,0-5-123,0 3 119,0-3-29,0-5 0,0-1-63,0 1 0,0 0 44,0 0 0,0-4-120,0 0 0,0-5 9,0 1-279,0-2-47,0-2 219,0 1-42,0-6-217,0-1 481,0-5 0,-5 0 0,-1 0 0</inkml:trace>
  <inkml:trace contextRef="#ctx0" brushRef="#br0" timeOffset="6">16229 14687 7958,'0'-16'-800,"0"3"667,0-3 0,0 4 381,0 1 0,5-1-139,-4 1 0,6 1 129,-3 2 1,-2-2-71,6 2 0,-4 2 147,3-2 0,1 6-167,3-2 1,1-1-6,-1 1 1,4 0-10,0 4 51,6-5-74,-9 4 1,9-4-138,-6 5-73,5 0 164,-7 5 1,9-2-14,-3 4 1,2 1-35,2 3 1,0-2-117,0 2 0,-2-2 79,-2 7 1,2 1-121,-6 2 0,-1 7-8,-7 0-20,-2 6 153,-5-3 0,-1 4-174,-3-2 80,-2 2 1,-10-5-208,-3 2 147,-3-2 1,-1-5 74,0 0 1,0-2-21,1-2 0,-1 2 70,0-6 1,0 0 6,0-3 0,2-1 252,2 0-111,-3-4-63,14 3 1,-7-9 355,8 3-190,-4-3 184,5-1-290,1 0 1,1-1-18,0-3-119,1 3 1,8-8-217,2 5 1,3-1-1112,2 1 1361,4 3 0,2-9 0,5 4 0</inkml:trace>
  <inkml:trace contextRef="#ctx0" brushRef="#br0" timeOffset="7">16926 14630 7943,'-12'0'161,"6"0"95,-4 0-96,9 0 6,-5 0 1,3 1 12,-1 3 0,-4-1 117,4 4-86,-4 1-53,6 8 1,-8-2-78,3 5 1,0-3 27,0 3 0,0 0-105,0 4 1,-2-1 82,5 1 1,-4-4-113,4 0 0,1 0 60,3 4 0,0-5-139,0-3 1,1 2-294,3-2 219,-3 0 82,9-3 1,-3-1-62,4 0-56,5-4 165,-3 3 0,7-9-39,-4 3 1,3-3 44,-4-1 1,5 0 0,-1 0 1,3-1 45,1-3 0,0-1 15,-1-2 0,0-4 114,-3 4-141,3-8-1,-5 2 0,2-4 160,0 6 29,-5-6-83,3 5 0,-2-9 168,0 6 1,-1-5-35,-6 1 1,1-3 155,-5-1 0,-1-3-125,-3-1 1,-9 0-65,-2 5 1,-8 0-238,0 3 29,-3 3 54,-6 4 0,1 2-647,-4 2 295,-2 3 111,9 5 0,-4 2-104,5 1 1,5 0-112,3 5 1,4-5-1040,3 5 1451,3 0 0,5 3 0,0 0 0</inkml:trace>
  <inkml:trace contextRef="#ctx0" brushRef="#br0" timeOffset="8">17463 14619 7956,'0'-8'221,"0"0"-102,0 6 242,0-3 235,0 0-27,0 4-251,0-5-231,0 6 7,0 6-13,0 5 1,0 3 285,0 5-544,0 0 96,0 4 7,0 5 0,0-3-14,0 6 1,0-5 91,0 5 1,0-2-140,0 1 1,3-2 51,1-5 0,0 0-101,-4 0 1,1-5-101,3-3 227,-3 3-3,4-6 1,-1 1-303,0-5 251,0-1 0,0 1-348,-1-1 227,1-4 0,-4 3 232,0-2 0,-5-3 0,-1 4 0</inkml:trace>
  <inkml:trace contextRef="#ctx0" brushRef="#br0" timeOffset="9">17463 14653 7932,'0'-11'0,"-4"-1"0,0 1 239,0 4 587,4-3-242,0 9-364,0-9 151,0 9 190,0-5-431,5 12 1,-2 4 82,4 5 1,1 5-83,3-1 1,2 3-133,2 1 1,-1 3 15,5 1 1,-1 0-118,1-5 1,3 1-196,-3 0 216,2 0 1,-2-1-318,0-3 271,-5 2 1,7-8 59,-6 2 0,1-6 41,0-1 1,-4-2 29,3 2 1,-6-2 22,-1-2-37,0-3 195,3 9-406,-5-9 6,-1 4-162,-5-5-547,0 0 447,0 6 1,-1-5-793,-3 3 1269,3-3 0,-9-1 0,4 0 0</inkml:trace>
  <inkml:trace contextRef="#ctx0" brushRef="#br0" timeOffset="10">17817 14584 7902,'0'-11'0,"0"3"172,0 1 99,0 4-79,0-7 1,0 8 301,0-6 102,0 5-1,0-2-260,0 5-245,0 5 0,0 2 108,0 4 0,1 9-102,3 3 1,-3 8-179,3-1 25,2 3-73,-5 1 0,4 1-19,-5-1 1,4-4-10,0 1 1,0-6-107,-4 2 1,0-7 53,0-1 0,0-5-350,0 1 162,0-2 101,0-1 1,4-5-161,-1 1 57,1-6-41,-4 3-255,0-5 696,5 0 0,-3-5 0,3-1 0</inkml:trace>
  <inkml:trace contextRef="#ctx0" brushRef="#br0" timeOffset="11">18171 14333 7871,'0'-6'992,"0"-4"-547,0 3 69,0 1 24,0-4 171,0 9-675,-5 6-3,3 2 1,-7 11-41,6-3 45,-6 3 1,6 5-29,-4 0 1,-1 0-387,-4-1 0,2 0-380,3-3 0,-2-1 52,5-3 706,-5-2 0,8 3 0,-4-4 0</inkml:trace>
  <inkml:trace contextRef="#ctx0" brushRef="#br0" timeOffset="12">18285 14699 7961,'0'-12'420,"0"5"-58,0-1-20,0 5-93,0-2-138,5 5 0,-3 0-80,6 0 111,-5 5-76,2 2 0,-4 8-66,3 0 1,-3 6 59,3-2 1,-3 2-132,-1 2 1,0 0 95,0 0 0,0-2-151,0-2 1,0 3 103,0-3 0,0-3-147,0 0 0,0-4-87,0 0 218,0-1 17,0-4 1,0-1-432,0-2 188,0-3-348,0 4 362,0-5 0,0 0 1</inkml:trace>
  <inkml:trace contextRef="#ctx0" brushRef="#br0" timeOffset="13">18091 14664 7894,'0'-11'0,"-4"0"-138,0-1 167,0 6 1,4-4 0,1 3 207,3 1 0,-1-3 9,4 5 0,1-1 263,3 1 0,2 2 52,2-6-361,3 6-37,5-3 0,5 5-133,2 0 9,3 0-37,2 0 0,-2 0 124,-3 0 0,2 0-32,-6 0 1,5 0-170,-4 0 0,-1 0 23,-3 0 1,-1-2-82,-3-1 1,1 0-744,-5-5 465,0 6 40,-3-3-882,-6 0 630,-1 3 167,-5-3 456,-5 0 0,-6-1 0,-7-6 0</inkml:trace>
  <inkml:trace contextRef="#ctx0" brushRef="#br0" timeOffset="14">19084 14596 7969,'0'-12'-68,"0"1"45,0 0 0,0 3 259,0 0 1,0 5 66,0-5 1,0 4 263,0-3 157,0 4-180,0-7-265,-5 9 56,4-5-182,-4 6 71,5 0-137,0 6 0,4 4-85,-1 5 0,5 7 39,-4 0 0,5 2-149,-2 7 1,0-2-32,0 2 0,0 2-160,0-3 1,2-2-171,-5-1 204,5-3-33,-8-1 1,4-6-123,-5-1 0,0-4-348,0 0 300,0-1 0,0-3 468,0-1 0,0-4 0,0 2 0</inkml:trace>
  <inkml:trace contextRef="#ctx0" brushRef="#br0" timeOffset="15">19393 14562 7893,'0'-18'461,"0"1"134,0 6 1,3-1-41,1 1-503,5 5 0,-6-3 475,4 5-28,-4 0-373,2 4-57,-5 5 94,-5 2 1,-2 9-139,-4 3 0,-5 4-78,-3 4 0,-2-3-168,2 2 0,-2 2 42,2-1 1,-2 0-91,2-5 1,-1 1 90,5 0 0,-1-1 105,5-3 0,3-3 121,1-4-89,4-1 12,-2 1 0,5-5 125,0 1 0,0-4-20,0 3 1,0-3-22,0 4 1,4-5 11,0 5 1,5-5 86,-2 0 1,1 2-35,3-1 1,0 4 9,8-4 0,-4 3-142,4-3 71,0 5-5,4-8 0,0 8-185,-1-5 186,1 0-27,-5-4 0,4 4-5,-3-1 1,-3 1-28,-1-4 1,-2 0 1,-2 0 0,1 4-177,-1 0 1,-3 0-689,-1-4-816,-4 0 1683,2 0 0,0 0 0,2 0 0</inkml:trace>
  <inkml:trace contextRef="#ctx0" brushRef="#br0" timeOffset="16">19735 14596 7922,'-1'-18'562,"-3"3"-422,3 2-49,-4 2 823,5-1-371,0 6 3,0 1 147,0 5 1,4 10-652,-1 5 0,5 6 68,-4 1 0,3 3-105,-3 1 0,1 0 88,-1 4 0,-3 0-92,3 5 0,1-5-419,-1 1 160,0-6 17,-4-2 0,0-3-220,0-5 1,1 1 137,3-5 1,-3-3-341,3-1-222,-3-4-442,-1 2 1327,0-5 0,0-5 0,0-2 0</inkml:trace>
  <inkml:trace contextRef="#ctx0" brushRef="#br0" timeOffset="17">19724 14664 7922,'6'-11'154,"-1"0"1,-5-1 313,0 1 1,5 3-158,3 0 0,-2 6-50,2-2 0,0 3 12,3 1 1,0 6 13,1 6 1,3 0-171,0 7-136,6 0 127,-9 4 1,9 0-114,-6 0 278,0 0-297,1 5 1,-3-5-221,2-1 1,2 1 143,-2-4 0,0-2-30,-3-2 0,0 0 6,4-3 0,-7 2 63,2-7 1,-2 0 193,2 0 26,1-4-88,-6 2 177,-1-5 59,0 0 30,-4 0 0,5-5-31,-6-3 1,3-2 10,1-2 0,0 0-96,-4-3 1,0 1 159,0-5 1,0 0 35,0-4-217,0 0-30,0 0 0,0-4-368,0 1 115,0-1 10,0-1 0,-1 4-123,-3-3 1,3 3-9,-3 1 1,-1 6-280,1 1 1,-1 4-308,1 0-458,3 1-347,-9-1 614,8 1 81,-3 5 900,5 1 0,0 0 0,0-2 0</inkml:trace>
  <inkml:trace contextRef="#ctx0" brushRef="#br0" timeOffset="18">20409 14516 8048,'-6'-1'849,"2"-3"-47,3 3-381,-4-5 1,2 6-85,-5 0 1,6 2 364,-2 2-505,-2-3 1,1 9-140,-3-2 0,-1 2 121,5 1 0,-3 2-144,3 2 0,-4 3 128,5 5 1,-5 0-60,4-1 0,0 5-223,4 0 0,0 1 63,0-2 1,0-2-293,0 3 1,2-3 110,1-1 0,4-4-60,4 0 1,1-5 53,-1 1 0,4-6-67,0-1 0,6-6 109,-2 2 1,2-3 15,2-1 1,0-5 228,0-2 0,0-7-113,0-2 1,-1-4 272,1 1-91,-5 3 124,4-6 1,-10 4 173,3-5 1,-3 1-123,-4-1 1,-3 0 44,-5 0 0,-2-4-133,-1 1 1,-5-5-64,-7 5 0,-8-1-563,-8 4 0,-2 5 242,-1 3 0,1 4-769,3 3 1,2 3 184,5 5 1,1 0 766,3 0 0,3 5 0,4 1 0</inkml:trace>
  <inkml:trace contextRef="#ctx0" brushRef="#br0" timeOffset="19">20820 14527 7535,'7'-7'-561,"-4"-1"1,2 4 594,-1-3 0,1 0 86,-1 0 0,-3 0 493,3 4 63,-3 1 463,-1-8-268,0 9-71,0-4 11,0 5-759,0 5 0,4 6 88,0 8 1,5 3-42,-1 1 1,2 1-150,1 3 1,2-1 49,2 8 0,-2-6-103,2 7 0,-2-9 51,-2 1 0,1-3-82,-1-1 1,0-2 5,1-2 0,-5 2-64,1-6 0,-4 0 106,3-3 1,-4-1 23,1 0 1,1-3-32,-1 0 6,-1-6 377,-3 3 569,0-5-686,0-5 0,0-1-38,0-6 1,0 0-67,0-3 1,4 1 9,0-5 1,1 0-59,-1-4 0,-1 0 69,4 0 1,-3 0-129,4 0 1,-5 2 75,5 2 0,-5 2 121,0 6-96,-1 4 0,-1 1 68,3 2-152,-3 3 1,9 1-113,-2 8 1,-2 2-15,2 1 1,-1 2 107,5 2 1,-1 3-171,1 5 0,-1-2 25,0-2 0,1 3-218,-1-3 1,1-1 32,-1 1 1,0-9 52,1 1 0,3-3 280,0 0 0,1-3 378,-5-5-88,0 0 0,1 0 216,-1 0-162,1 0 1,-2-2 423,-3-1-137,-1-4 1,-3-4-160,1-1 1,0-3 104,-4 0 0,0-5-220,0 1 1,0-3 17,0-1 1,0-3-172,0-1 0,0-5-70,0 2 1,-1-3-65,-3-2 1,3 5-186,-3 0 1,3 4-614,1 0 584,0 6-136,0-1 1,0 8-1106,0-2 761,0 7 0,1-1-1500,3 6-138,-3-1 2298,9 9 0,-4 1 0,6 6 0</inkml:trace>
  <inkml:trace contextRef="#ctx0" brushRef="#br0" timeOffset="20">21951 15430 7239,'0'-7'879,"5"-3"-734,-4 4 0,6-6-213,-4 1 97,-1-1 1,3 0-6,-5-3 0,4 2 97,-1-2 0,1 1 92,-4-2 1,4-1-93,0-6 0,1 0 80,-1 0 1,-2-5-2,6-2 0,-4-3-73,3-1 1,-3-1-2,4 1 1,-5-2-41,5-2 1,-4 2-88,3-6 0,-3 5 58,4-1 0,-6 2-150,2 2 1,1 6 78,-1 5 1,0 2 10,-4 6 1,0-1 204,0 5-170,0 5 88,0-5 20,0 10-32,0-4 31,0 5-271,0 5 0,5 3 91,3 7 0,-2-2-79,2 2 0,-2 1-200,2 0 137,2-1 52,-9-4 1,8 1-32,-5-1 1,5 0 81,-2 1 1,0-6-36,0-2 0,1 1 89,3-1 0,1 0-8,-1-4 1,0-4-5,1 0 0,-1-5 162,1 2 0,-1-4 224,1 0-169,-1 0-69,0-1 1,-3 1 120,0-1 5,-1-4-157,0 3 1,1-7 28,-4 5 1,4-2 6,-4 2 1,3 2-10,-3-2 0,0 6 70,-4 2-57,0 4-69,0-2 27,5 5-18,-4 5 1,4 5-4,-5 5 1,0 7 22,0 1 0,4 1 10,0 6 1,0-3-27,-4 3 0,4-4 1,-1 0 1,5-1-13,-4-3 0,3-3-18,-3 1 1,0-7-203,-4 3 226,5-9-16,-4 3 1,4-7-963,-5 5-435,0-6-683,0 8 2038,0-8 0,0 3 0,0-5 0</inkml:trace>
  <inkml:trace contextRef="#ctx0" brushRef="#br0" timeOffset="21">16446 15555 7610,'-1'-6'-351,"-3"2"1214,3 3-130,-9 1-145,3 0-390,-4 0 1,-1 0-186,1 0 1,1 1-12,2 3 0,-2 1 107,2 3 0,-2 2-112,-1-3 0,3 9 88,1 3 0,-1-2 0,-3 2 1,3 2-38,0 5 0,5 0-115,-5 4 1,5-3 89,0 3 1,1-4-88,2 0 0,0-2-42,0-1 0,2-1 73,1-3 1,4 1-154,4-5 1,6 1 38,2-5 0,0-3 73,4-1 1,-3-4 51,7 1 1,-3-3-15,-2-1 1,1-1 24,0-3 1,4-3 77,-1-4 0,1-5 99,-4-3 0,0 1-95,0-1 0,-6 0 95,-1-4 1,-5-1-77,-3-3 0,-3 3-51,-5-3 1,-2 2-38,-1-2 0,-5 2-139,-7-6 1,-3 6 62,-5-2 0,-1 3-200,-3 1 1,3 1-95,-2-1 0,2 5 141,1 3 0,1 2-104,3 2 1,3 4-257,4 4 587,1 1 0,-1 2 0,1 0 0</inkml:trace>
  <inkml:trace contextRef="#ctx0" brushRef="#br0" timeOffset="22">16800 15578 7872,'0'-6'999,"0"1"-1011,0 0 220,0 3-103,0-3 0,4 10-12,0 3 0,0 2-103,-4 1 1,0 6 70,0 2 1,0 6 44,0 2 1,0 3-14,0-3 0,0 5-62,0-2 0,3-2-125,1-1 0,0-3 20,-4-1 1,4-2-199,0-2 1,-1-2-21,-3-6 1,4 1 72,0-1 1,0-3 218,-4-1 0,0 1 0,0 3 0</inkml:trace>
  <inkml:trace contextRef="#ctx0" brushRef="#br0" timeOffset="23">16789 15612 7893,'6'-11'1187,"-1"-1"-883,0 6-30,2 1 1,4 6-1,0 3 0,1 0-126,-1 7 1,2-2-122,2 6 0,-1 3-45,5 1 1,-1 3 75,1 1 1,2-2-21,-1-2 1,0 3-120,-1-3 1,1-1-45,-5 1 0,4-4 58,-3 4 1,0-5-106,-1 1 0,-2-2 75,2-2 0,-3-3-98,-5-1 1,3 0-80,-2 0 1,-3 0-146,-1-3-143,-3-3 0,-1 5 562,0-2 0,-5-3 0,-1 4 0</inkml:trace>
  <inkml:trace contextRef="#ctx0" brushRef="#br0" timeOffset="24">17211 15532 7875,'0'-11'0,"0"3"243,0 1-83,0 4 1,0-3 367,0 2 253,0 3-119,0-4-304,0 5 0,0 5-262,0 2 0,4 9-65,0 3 0,0 2 131,-4 2 1,3 1-122,1 3 0,1-2-53,-1 6 0,-3-2-89,3 1 1,1 2-224,-1-5 0,0-1 171,-4-3 0,0-4-345,0 0 0,0-5 67,0 1 0,0-2-105,0-1 1,0-5 42,0 1 493,0-6 0,0 3 0,0-5 0</inkml:trace>
  <inkml:trace contextRef="#ctx0" brushRef="#br0" timeOffset="25">17508 15510 7863,'-6'-6'771,"1"0"1,5-2 160,0 1-507,0 4 37,0-2-345,0 5 0,0 5-47,0 3 1,0 3-121,0 5 0,0-2-13,0 5 1,0 1 60,0 7 0,0-2 35,0 5 0,4-4-4,-1 0 0,2 0-81,-1 0 1,-2-3 54,1 0 0,-1-1-79,-2-7 1,0 4 24,0-4-128,0 0 0,0-3 15,0-1 1,0-3 76,0-1 1,0-3 63,0 4-17,0-6-30,0 4 174,0-6 366,5 0-317,-4 0 0,9 0 331,-2 0-484,2 0 1,5 0 91,0 0 0,1-4-158,-5 0 0,0-4 47,1 4 0,3-1 29,0 2 0,0 1-21,-3-1 1,1-3-7,2 3 0,-2-2 31,2 1 0,-3 2 100,0-1 0,-5 1-223,1 2 1,0-3 135,3-1 1,-3 0-829,-1 4 151,-4 0-130,2 0 313,-5-5 467,0 4 0,-5-4 0,-1 5 0</inkml:trace>
  <inkml:trace contextRef="#ctx0" brushRef="#br0" timeOffset="26">17976 15498 7838,'-11'-11'-483,"5"-1"503,-4 6 0,7 1 844,-5 5-527,6 0-91,-3 0-140,5 0 1,0 5-84,0 3 1,5 2 65,2 1 1,4 1 41,0-1 0,0 0-122,1 1 0,3-1 79,0 1 1,4-1-134,-3 0 1,3 1-40,-4-1 0,4-1-147,-4-2 0,4 2-127,-4-2-3,1-3 1,-5 4-16,0-5 0,-3-1 376,0-3 0,-6 0 0,3 0 0</inkml:trace>
  <inkml:trace contextRef="#ctx0" brushRef="#br0" timeOffset="27">18388 15430 8138,'-2'7'531,"-1"1"0,0-2-554,-5 2 0,1 3 73,-5 1 1,1-1-61,-1 4 1,5 2 107,-1-2 0,2 1-219,-2 0 1,-2-4-45,3 4 0,0-4-106,0 0 0,3-1 2,-4 1 1,6-5-175,-2 1 0,-1-4 443,1 3 0,-10 1 0,1 3 0</inkml:trace>
  <inkml:trace contextRef="#ctx0" brushRef="#br0" timeOffset="28">18239 15658 10559,'0'11'394,"0"6"-178,0 2 1,0 3-93,0 0 1,0 2 51,0 3 1,0-3-214,0 3 0,0-3 23,0-1 0,0-4-47,0 0 1,0-5 82,0 1 0,1-2 34,3-2 0,-3-3-127,3-1-192,3-4-888,-6 2 659,4-5 492,-5 0 0,0 0 0</inkml:trace>
  <inkml:trace contextRef="#ctx0" brushRef="#br0" timeOffset="29">19073 15441 7878,'0'-6'833,"0"-1"-128,0 4-446,0 1 0,1-3-39,3 5 1,-3 5 22,3 3 1,-1 7-14,0 4 0,-1 4-29,1 4 1,-1 2-107,-2 5 0,0 0-80,0 1 1,0 0 126,0 3 0,3-6-168,1 2 1,4-6 34,-4 3 0,5-6-28,-2 2 1,0-3-118,0-1 1,-3-6-134,4-1 1,-5-3-11,5 3 0,-5-7-527,0 2 50,-1-7-454,-2 6 1210,0-9 0,-11 4 0,-1-5 0</inkml:trace>
  <inkml:trace contextRef="#ctx0" brushRef="#br0" timeOffset="30">19096 15567 7848,'6'-18'-592,"-2"3"1502,2 2-547,-5 2 0,8 3 562,-5 0-295,0 6-432,-4-3 1,5 6-24,3 3 0,2 2-27,1 6 1,1 3-74,-1 0 0,2 5-41,2-1 1,-2-1-8,2 1 0,1-4 60,0 4 1,0-5-117,-1 2 1,-2-4 30,2 0 0,0-1-22,-3 1 1,2-5 52,-7 1 0,4-4-13,0 3 0,0-4-68,1 1-135,-1-3 1,1-5-39,-1 0 0,1-5 75,-1 2 0,0-3 69,1-2 1,-1 1 73,1-1 1,-5 0 97,1-4 1,-4 2-32,3-5 1,0 2 195,0-2 0,0-2-51,-4 6 1,-1-5-94,2 1 1,1 2 336,-2 2-192,1 2-345,-4 2 31,0 5-207,0 0 330,0 17 1,0-3-25,0 11 0,4 4 70,0 4 1,0 5-98,-4-2 0,0 3 84,0 1 0,0 4-40,0 1 0,3 1-257,1-6 1,0 2 33,-4-9 0,0 3 125,0-3 0,4-4-16,0-4 0,1-5-113,-1 1 68,-3-3 1,5 0-306,-2-1 65,-3-4 139,4-2-1030,-5-5 621,0 0 606,-5-5 0,-6-2 0,-7-4 0</inkml:trace>
  <inkml:trace contextRef="#ctx0" brushRef="#br0" timeOffset="31">19324 15258 7889,'-6'-7'-100,"2"-1"241,3 6-26,1-9-343,0 10 529,0-4 211,0 5-367,0 5 0,-2 1 114,-1 6 1,0-5-201,-5 1 1,6 0 55,-2 3 0,2 1-108,-2-1-244,2 0 0,-3 1-536,5-1 362,0-4-254,0 3 191,0-9 474,0 4 0,0-5 0,0 0 0</inkml:trace>
  <inkml:trace contextRef="#ctx0" brushRef="#br0" timeOffset="32">19290 15201 7889,'4'-7'-3,"-1"-1"1,3 4 102,-3-3 57,-1 4 199,3-2 0,-4 1 280,3 0-282,-3 0 1,5 8-97,-2 0 0,-1 5-22,4-1 0,0 2-36,0 1 0,3 2-1,-2 2 1,2-2-100,2 2 1,-1-1 62,0 1 1,1-2-244,-1 2 0,5-2-132,-1-2 1,0-1-503,-4-2 290,1 2 1,-2-7-806,-2 4 1229,-3-4 0,0 2 0,1-5 0</inkml:trace>
  <inkml:trace contextRef="#ctx0" brushRef="#br0" timeOffset="33">19941 15704 7842,'-7'-2'-69,"4"-1"75,1 1 1,2-4 956,0 2-415,0 3-333,5-4 1,2 1-56,4 0 0,-3 0 28,-1 4 0,1 0-126,4 0 0,3 0 111,0 0 0,0 0-157,-3 0 0,0 0-38,4 0 0,-4-3-143,3-1 0,2 0 88,-2 4 1,0-4-136,-3 0 1,-1 1-156,1 3 1,-5 0-917,1 0 1283,-6 0 0,4 0 0,-6 0 0</inkml:trace>
  <inkml:trace contextRef="#ctx0" brushRef="#br0" timeOffset="34">19918 15841 7838,'-6'0'188,"2"1"441,8 3-443,2-3 0,5 4 139,1-5 0,1 0-19,2 0 0,1 0-108,3 0 0,3 0-191,-3 0 0,2-1-217,2-3 0,0 2-376,0-6 1,-1 5 585,-3 0 0,2-4 0,-3 1 0</inkml:trace>
  <inkml:trace contextRef="#ctx0" brushRef="#br0" timeOffset="35">20740 15510 7855,'-11'-6'0,"3"1"192,1-2 543,4-3-231,-2 3 1,5 1-75,0-4-52,0 9-68,0-5 0,4 15-71,0 3 1,5 7-66,-2 0 1,3 1 16,2-1 1,0 4 26,4 0 1,1 0 2,6 3 1,0-2-60,0-1 1,0 0-154,0 0 1,-2 0-140,-2 0 1,3-1 106,-3 1 0,-3-4-257,0 0 0,-4-5-26,0 2 0,-1-4-150,0 0 0,-3-5-101,0 1 188,-6-6 1,3 5-71,-5-3 439,0-3 0,-5 4 0,-1-5 0</inkml:trace>
  <inkml:trace contextRef="#ctx0" brushRef="#br0" timeOffset="36">21037 15475 7835,'7'-17'-84,"-2"0"41,-5 6 1,0 3 407,0 0 604,0 6-355,0-3-104,0 5-383,-5 0 0,-2 5-113,-4 2 0,-1 5 48,1 3 0,0 3-117,-1 5 0,-3 3 43,0 1 1,-2 5 81,2-2 0,1 7-149,-5 1 1,5 0-47,-1-4 1,-2-1-66,2-2 1,0-3 19,3-5 1,1-2-148,0-2 0,3-2-78,0-6 1,1 1 2,-5-1 0,5 0-32,-1 1 0,4-5 424,-3 1 0,-1-5 0,-3 2 0</inkml:trace>
  <inkml:trace contextRef="#ctx0" brushRef="#br0" timeOffset="37">21220 15841 7852,'8'-8'542,"-1"1"-207,1 4-283,3-2 115,-4 5 0,1 1 238,-4 3 0,0 4-115,-4 7 1,0 1 117,0 3 0,-4 7-345,0-3 1,-3 2-2,3-2 0,-4 0-81,5-1 1,-1 0-179,4-3 1,0-2-870,0-6 153,0 0 913,0 1 0,5-1 0,1 1 0</inkml:trace>
  <inkml:trace contextRef="#ctx0" brushRef="#br0" timeOffset="38">21517 15624 7835,'0'-7'-488,"0"1"466,0 2 475,0 3-3,0-4 446,0 5-550,5 5 1,-4 1-102,3 6 1,-1-1-60,0 1 1,-1 3-64,1 0 0,0 5-114,1-1 0,-2-1-35,6 1 0,-4-1-8,3 1 0,-4 1-51,1-4 0,1-1 35,-1-4 0,-1 1-620,-3-1 1,0-3 669,0-1 0,-5-4 0,-1 2 0</inkml:trace>
  <inkml:trace contextRef="#ctx0" brushRef="#br0" timeOffset="39">21414 15772 7815,'12'-4'727,"-1"1"-439,0-1 0,5 4 34,-1 0 1,0 0 22,-4 0 1,5 0-111,-1 0 0,5 0-78,-1 0 1,0 0-375,4 0 0,-3-1 57,7-3 0,-3 1-46,-1-4 0,-4 3-160,0-4 1,0 4 365,4-3 0,0-1 0,0-3 0</inkml:trace>
  <inkml:trace contextRef="#ctx0" brushRef="#br0" timeOffset="40">22054 15452 7871,'6'-11'0,"0"3"0,-2 1 557,-3-1 22,5-3 98,-6 4 215,0 2 1115,0 5-1703,0 5 1,0-2-147,0 5 0,0 0 0,0 8 1,5 0 56,2 3 0,5 3-26,3-3 0,-1 4-159,5 3 1,-4-2 99,4 3 1,-4 1-251,4-1 0,-1 1-120,1-2 1,1-2-203,-4 3 1,0-7 171,-1-1 1,-2-5-142,2 1 1,-6-2 130,-1-1 1,-2-5-494,2 1-924,2-6 1697,-9 3 0,4-5 0,-5 0 0</inkml:trace>
  <inkml:trace contextRef="#ctx0" brushRef="#br0" timeOffset="41">22362 15418 7822,'0'-11'522,"0"-1"836,0 1-481,0-1-366,0 6-382,0 1-52,-5 10 1,-3 3-17,-7 7 0,-3 8-256,-4 7 1,-1 5-13,0 3 0,-1-2 137,-3 6 0,3-1-150,-3 1 0,7-3-32,1-5 1,5-4-100,-1-4 1,3-2-29,5-1 0,-2-5-144,5-3 0,0-6 523,4-1 0,0-1 0,0 5 0</inkml:trace>
  <inkml:trace contextRef="#ctx0" brushRef="#br0" timeOffset="42">22362 15761 7811,'11'-5'0,"1"0"0,-1-3 0,1-2 735,-1 2-415,6 3 1,-5-5 113,4 2 1,-4 2-106,0-2 0,-1 6 47,1-2 1,-2 2-64,-3-2 1,3 3-129,-2-3 1,-2 2-18,2 2 1,-4 2-54,3 2 1,-3-2 9,4 6 1,-6-1-124,2 5 0,-3 0-193,-1 4 0,0-2 122,0 5 0,-1 0-380,-3 3 0,-2 1 95,-5 0 1,-1 0-60,1 0 1,-1-2 128,1-2 0,0 2-138,-1-6 292,1 0 0,1-3 198,2-1 319,3-5-333,0-1 0,3-3 138,-1 2 1,3-3-1,3 3 1,0-3 116,5-1 0,-1 0-121,5 0 0,-1 0-39,1 0 1,-1 0-106,0 0 0,1-4-13,-1 0 1,1 0-312,-1 4 0,0 0 148,1 0 1,-1-3-1833,1-1 1964,-1 0 0,1 4 0,-1 0 0</inkml:trace>
  <inkml:trace contextRef="#ctx0" brushRef="#br0" timeOffset="43">22842 15258 7828,'0'-7'56,"0"-1"1,1 2 157,3-2 0,-3 2-58,3 2 104,-3 3 1,0-4 586,3 5-164,-3 0-271,5 0 0,-3 1-132,1 3 0,5-2-25,-1 6 0,2-1-135,1 5 1,4 4 54,1 3 1,3 3 1,-4 1 1,5 1-10,-1 3 0,2 0-136,-2 4 1,2 3 36,-2 0 1,-2 1-186,-2 3 1,-2 1-35,-2-1 0,-1 4-130,-2-4 0,-3 0-195,-5-4 0,0 1 233,0-1 1,-4-4-200,0 1 1,-6-6-38,-1 2 1,-1-4-169,-3-4 0,-3 1-31,-1-5 677,3 6 0,-11-4 0,3 6 0</inkml:trace>
  <inkml:trace contextRef="#ctx0" brushRef="#br0" timeOffset="44">20660 15281 7968,'7'0'673,"-2"0"510,-5 0-1029,0 5 1,-4-2 0,0 4 0,-3 1 27,3 3 0,-5 6-37,1 2 0,-2-1 43,-1 1 1,-1 4-31,1 3 1,-1 6 54,1-2 0,0 5 21,-1 3 1,-3-1-175,0 4 0,3-3 76,5 4 1,3-5-79,-4 1 0,6-2 56,-2-2 1,4 0-31,4 1 0,2-5 46,5 0 0,2-4-12,2 0 1,-1-1-33,5-3 0,-3 0 34,3-3 0,-2 1-104,2-4 1,3 3 8,-3-4 1,-2 0-136,-2-4 1,1 1 76,-1-1 1,1-1-120,-5-2 0,-3 1-156,-1-5-89,1 5 0,3-8-160,1 3 1,-5-3 34,1-1 522,0 0 0,3-5 0,0-1 0</inkml:trace>
  <inkml:trace contextRef="#ctx0" brushRef="#br0" timeOffset="45">23641 15327 7930,'4'-8'1115,"0"1"-886,0 4 0,-1-3 121,1 2 133,0 3 57,-4-4-379,0 5 1,0 5 0,0 2 0,-5 5 90,-3 3 1,-2 4-28,-1 8 1,-1 2-135,1 5 1,0 2 96,-1 2 1,4 3-206,1 9 1,-1-3-207,-3 2 1,3-2 110,1-1 1,3-5 64,-4-3 0,6-4-115,-2-4 0,3 2 39,1-5 0,0-4 110,0-4 1,-4-5-158,0 1 0,0-2-16,4-2-372,-5 0 409,-1 1 1,-2-6-194,0-2 0,6-1-338,-2 0-428,3-1 211,1 3 897,0-5 0,5-5 0,1-2 0</inkml:trace>
  <inkml:trace contextRef="#ctx0" brushRef="#br0" timeOffset="46">23710 15658 7844,'10'-11'-305,"-3"-1"490,4 1 304,-5-1 323,5 1-130,-4 5-356,3-5 1,-8 6 61,6-2 1,-2 0-121,2 4 1,2 1-14,-2-2 1,2 2-141,1-2 0,1 3 109,-1-3 1,1 4-119,-1 4 1,0-2 3,1 6 1,-1 3-119,1 5 1,-6 4-11,-2-1 0,-3 3-80,-1 0 1,0 6-27,0 3 1,-5 1-131,-3-2 1,-7 3-81,-4-3 0,1-2 157,-1-1 0,4-3-51,-4-1 1,5-1 108,-1-3 0,2-3 46,2-5 1,1 1-11,2-1 336,-2 1 171,9-6-171,-4 4 71,5-8-213,0 3 1,6-5 116,5 0 0,1 0-50,3 0 1,3-2-61,1-1 1,2 1 25,2-2 0,0 3 94,0 1 0,4 0-76,-1 0 0,1 0 9,-4 0 0,-4 0 200,0 0 1,-5 0 342,1 0-466,3 5 0,-6-3-57,4 1 1,-4-1-106,0-2 1,-5 0 202,1 0-242,-6 0-482,4 0-373,-6-5 0,-7 2 808,-4-5 0,-6 1 0,-6-5 0</inkml:trace>
  <inkml:trace contextRef="#ctx0" brushRef="#br1" timeOffset="47">2378 17606 8988,'7'0'1138,"-1"0"-863,-2 0 0,-3 5-78,3 3 1,-3 2 34,-1 2 1,4 0-213,0 3 1,0 2-53,-4 2 1,0 3-50,0-3 1,0 2 40,0 2 0,0 0-46,0 0 0,0 0 59,0-1 0,0 0-8,0-3 0,1 1 78,3-5 0,-2 2-23,6-2 0,-2-6-33,2 3 1,2-4-33,-2 4 0,-2-5-111,2 1 1,-5-5-165,5 0 0,-6-1 1,4-1-814,-6 3 192,0-3 941,0 4 0,-6-5 0,0 0 0</inkml:trace>
  <inkml:trace contextRef="#ctx0" brushRef="#br1" timeOffset="48">2001 17618 7858,'2'-12'-34,"2"1"0,-2 3-182,6 1 252,4 4 0,1-6 470,2 5-270,3-5 0,0 7 11,5-6 1,-1 6-31,1-2 0,5-1 145,3 1 1,6 0-109,1 4 1,3-1-6,-2-3 1,4 3-93,-1-3 0,1-1 28,-1 1 1,1-1-36,-5 1 1,0 3-142,-4-3 1,-5 2-313,-2-2 1,-8 3 192,-4-3 1,-6 3-1444,-1 1 759,-6 0-700,3 0 1494,-5 0 0,0-5 0,0-2 0</inkml:trace>
  <inkml:trace contextRef="#ctx0" brushRef="#br1" timeOffset="49">2881 17526 10621,'0'12'612,"0"-1"1,0 2-251,0 2 1,1 3-152,3 5 1,-3 0-1,3-1 1,1 5 26,-1 0 0,3 3-27,-3-3 1,1 3-1,-1-3 1,-3 0 26,3-5 0,1 1-27,-1 0 1,1-4-1,-1 0 1,-1-5-614,4 1 1,-3-2-1031,4-2 1,-5 0 823,5-4 0,-4 0-154,3-4-16,-4-1 385,2 3 1,-6-5-298,-3 0 1,-2-2 689,-6-1 0,1-4 0,-1-4 0</inkml:trace>
  <inkml:trace contextRef="#ctx0" brushRef="#br1" timeOffset="50">2778 17675 7849,'6'-18'-85,"-1"2"1,-5 4 334,0 1 0,6-1 389,1 1 1,2-1-55,-1 1 1,6 3-165,-3 1 1,8 0-173,0 0 0,4-2-95,4 5 0,-2 0-102,5 4 1,-4 0 62,0 0 0,-1 0-177,-3 0 0,-3 5 63,0 3 0,-5 2-204,2 2 1,-4-1-188,0 0 0,-2 2 199,-2 2 1,0-1-335,-4 5 1,0-1 154,-4 1 1,-5 1 8,-3-4 0,-6 4-32,-1-1 0,-4-1-21,4 1 1,-4-5 233,4 1 0,-4 1 126,3 0 1,1-2 251,4-7 1,-3 3-199,2-2 1,-2-2 342,7 2 1,0-4 64,0 3-5,4-4-177,-2 7 1,6-5-68,3 3 1,3-2-36,4-2 0,4-3-20,1 3 1,4 1-123,-1-1 0,2 0 56,2-4 1,-1 4-85,-3-1 1,2 1 16,-2-4 1,-1 0-126,1 0 0,-5 4 46,1 0 1,-2 0-106,-1-4 0,-1 0 213,0 0 0,1 0 0,-1 0 0</inkml:trace>
  <inkml:trace contextRef="#ctx0" brushRef="#br1" timeOffset="51">3475 17503 8023,'0'-6'2133,"0"1"-1879,0 15 1,5-2-61,2 7 1,0-1-184,0 1 0,0-2 88,0 2 1,3 2-193,-2-2 1,2 4-36,2-4 0,-1 0-41,1-3 0,0-5-45,3 1 1,-2-2-148,2 2 1,-2-3-73,-2-5 0,-3 0 433,0 0 0,-1 5 0,5 1 0</inkml:trace>
  <inkml:trace contextRef="#ctx0" brushRef="#br1" timeOffset="52">3863 17538 7663,'0'-7'2492,"0"2"-1147,0 5-1227,-5 0 1,-1 5-104,-6 3 0,0 2 2,-4 2 1,4 3-154,-4 0 0,0 0 2,1-3 0,-1-1-259,5 1 1,0-1-126,-1 0 0,1 1 231,-1-1 1,5 1-8,-1-1 0,4-3-322,-3-1-11,4 1 407,-2 3 1,5-3-253,0 0 221,0-6 290,0 8 83,0-9-125,0 10 1,4-5 358,0 5 1,-1 1-205,-3-1 1,0 1 197,0-1 1,0 1 43,0-1 0,4 0 168,0 1 0,1 0-192,-1 4 0,-1-7 13,4 2 1,-3-2-248,4 2 0,-2 1 41,1-1 1,4 1-144,-4-1 1,0-3 242,0-1-214,-4 1 1,3 2-73,-2-2 1,-3-2-123,3-2-113,-3-3-321,-1 4-1222,0-5 1787,-5 0 0,-1 0 0,-6 0 0</inkml:trace>
  <inkml:trace contextRef="#ctx0" brushRef="#br1" timeOffset="53">4754 17207 7980,'7'-8'982,"1"0"-101,-5 6-161,7-8-48,-9 8-83,9-3-240,-9 5 1,6 0-156,-3 0 1,-3 5 82,3 3-52,2 2-91,-5 2 0,8 3 28,-5 0 0,5 5-4,-1-1 1,2-1-106,1 1 0,1 1-227,-1 7 154,0-3 11,6 4 1,-4-1 35,2-1-89,-3 1 70,5 1 1,-4-4-181,2 3 267,-2-3-109,-2-1 1,2 0 18,2-1 1,-2-3 8,2 0 1,-3-5-10,0 2 1,-1-4-22,1 0 0,-5-1-86,1 1 0,-2-1 69,2 0 1,1-3-43,-5 0 0,1-5-72,-1 5-116,-3-5-349,4 2 287,-5-5-4571,0 0 4896,0-5 0,0-2 0,0-4 0</inkml:trace>
  <inkml:trace contextRef="#ctx0" brushRef="#br1" timeOffset="54">5416 17149 7839,'0'-6'-1296,"0"-4"1460,0 9-65,0-4 3784,0 5-3774,-5 5 0,4 1 91,-3 5 0,-1 1-71,1-1 1,-5 2-27,2 2 0,0 4-150,0 8 1,-1-2 54,-3 6 0,-1-1-105,1 4 1,-1 4 98,1 1 1,-4 0-107,0-1 0,-1-3 43,5 4 0,0-5 51,-1-4 1,5 2-125,-1-5 0,4-2-27,-4-6 0,2 1-128,-1-4 0,-2-1-66,5-4-133,0 1 405,-1-1 1,4-3-199,-3-1 155,3-4-189,1 2-181,0-5 496,5 0 0,-4-5 0,4-1 0</inkml:trace>
  <inkml:trace contextRef="#ctx0" brushRef="#br1" timeOffset="55">5005 17012 7802,'0'-7'243,"0"-1"1,0 4 531,0-3-522,0-1 1,0-3-1,0-1 1,1 1-49,3-1 1,-3 1 29,3 0 0,1-2-123,-1-2 1,1 1 54,-1-5 0,-3 3 2,3-3 1,1 4 6,-1-4 0,1 4-112,-1-4 0,-3 5-44,3-1 1,1 2 68,-1 2 0,0-1-28,-4 1 1,1-1 187,3 1-172,-3 5 44,4-5-2,-5 10-77,0-4-14,5 5 85,-4 0 0,8 5-39,-5 3 1,1 2-17,-1 1 1,-3 5 15,3-1 1,1 1-52,-1-1 1,4-1 3,-5 5 1,5-3-80,-4 3 1,3-5 16,-3 1 1,4-2-148,-4-2 0,3 0-224,-3 1 1,4-4 178,-5-1 1,5-3-1410,-4 4 789,5-6 847,-3 8 0,6-9 0,-1 5 0</inkml:trace>
  <inkml:trace contextRef="#ctx0" brushRef="#br1" timeOffset="56">5816 17412 7899,'-6'0'-310,"1"0"1,5-1 784,0-3-5,0 3 98,0-4 446,0 5-758,5 0 1,-3 0-39,6 0 0,-1 0-17,5 0 1,-1 0-95,1 0 0,-1 0 18,1 0 1,0 0-123,3 0 1,-1 0 98,5 0 1,-3 0-162,3 0 0,0 0 82,4 0 1,-2-4-167,-2 0 0,1-4-58,-4 5 1,3-1 95,-4 4 1,0-1-30,-3-3 1,-5 2-271,1-1-343,-6 1 296,3 7 0,-5-2-229,0 5 0,-5-5 680,-2 5 0,-8-5 0,-3 2 0</inkml:trace>
  <inkml:trace contextRef="#ctx0" brushRef="#br1" timeOffset="57">5850 17572 7899,'-6'11'-133,"1"-3"-115,5 0 650,0-6 117,0 8 0,0-7-116,0 4 0,1-4 118,3 1-84,2-3 1,10-1-58,-1 0 0,1 0-116,-1 0 0,-1 0 29,5 0 0,-3 0 72,3 0 1,1 0-146,7 0 1,-3-4 26,2 0 1,0-3-90,0 3 0,-1 0 58,1 4 1,-7-4-190,-4 1 0,-2-1-112,-1 4-182,-1 0-426,0 0-151,-4 5 1,-3 0 38,-8 3 1,-4-2 804,-7-2 0,-3 2 0,-5 6 0</inkml:trace>
  <inkml:trace contextRef="#ctx0" brushRef="#br1" timeOffset="58">7061 16898 7925,'0'-11'-9,"0"-1"479,0 1-209,0-1 0,0 5 198,0-1 41,0 1-240,5-5 1,1 2-75,6 2 0,-1 0 13,1 4 1,-1-4-28,0 4 1,5-1-140,-1 1 1,1 3 79,0-3 1,-4 3-175,4 1 1,0 5-7,-1 3 0,-1 2 118,-6 1 1,2 6-289,-2 2 98,-3 2-42,0 2 0,-5 5-75,0 3 0,-5 2 20,-3 1 1,-2 0-75,-2 0 0,-3-1 54,0-2 1,-4 1 61,4-6 0,-4 1 167,3-4 0,-3-2-120,4-2 0,0 2 94,4-6 106,-1 0 1,2-7 368,2-1-136,3-4 160,5 2-146,0-5-55,5 0 0,-1 0-6,8 0 1,-4 0-91,8 0 0,1 0 25,3 0-44,-4 0-24,6 0 1,-5 0 39,6 0 0,-4 0-75,0 0 1,-5 0 22,1 0-39,3 0 1,-5 0-132,2 0 1,-7 1-658,-4 3 349,2-3-1097,-5 4 657,4-5 824,-5 0 0,0 5 0,0 2 0</inkml:trace>
  <inkml:trace contextRef="#ctx0" brushRef="#br1" timeOffset="59">7655 17355 8516,'0'-6'3008,"0"1"-2874,0 5-477,-5 0 90,3 0 0,-4 0-1141,2 0 1394,3 0 0,-9 0 0,4 0 0</inkml:trace>
  <inkml:trace contextRef="#ctx0" brushRef="#br1" timeOffset="60">8066 16887 7860,'6'-12'-93,"-1"0"-41,-5-4 1,0 4 269,0-4 1,0 0 201,0 1 0,0 0-18,0 3 0,-5 1-119,-2-1 1,0 1 97,0-1-134,-1 1-81,-3 0 1,-1 3-59,1 0 1,-1 6 125,1-2 1,-4 3-202,0 1 0,-5 0-32,5 0 1,-4 4-86,4-1 0,-2 10 60,2-2 0,3 5 109,-4-1 1,4 3-51,0 5 0,1-1-5,-1 1 1,5 0-4,-1 0 0,6-2-15,-2-2 1,3 2-4,1-6 0,1 0-12,3-3 1,6-1-147,5 1 1,5-6 100,-1-2 0,3-3 49,1-1 0,0-1 35,-1-3-59,1 3 84,0-10 1,-4 5 69,0-5 0,-5 1 23,1 2 1,-2-2 201,-1 2 0,-2-2 263,-3-1-120,3-1 1,-8 1 213,1-1-257,-1 6 89,-2 1-46,0 0-139,0 4-228,0-5 52,0 17 0,0-2-97,0 10 0,0 0 73,0 3 0,0 5-29,0 0 0,-2 4-128,-1 0 0,1 2 100,-1 1 1,1-3-499,2-1 233,0-5 129,0 3 0,0-9-74,0 0 0,0-5-5,0 2-385,0-4 336,0 0 0,0-5-289,0 1-613,0-6 386,0 4 759,0-6 0,0-6 0,0 0 0</inkml:trace>
  <inkml:trace contextRef="#ctx0" brushRef="#br1" timeOffset="61">8351 17058 8919,'0'-6'838,"0"-1"-410,0 4 33,6 1-203,0-3 1,5 5-117,1 0 1,-1-1 25,1-3 1,-1 3 3,0-3 1,1 3-40,-1 1 1,2-1-102,2-3 1,-2 2 65,2-1 1,-2 0-150,-2-1 0,4 3 43,1-3 1,-1-1-199,-4 1 233,1 1 0,-1 3-215,1 0 181,-6 0-28,-1 0-1818,-5 0 1226,-5 0 627,-1 0 0,-6 0 0,1 0 0</inkml:trace>
  <inkml:trace contextRef="#ctx0" brushRef="#br1" timeOffset="62">6741 16510 7982,'0'6'1017,"0"4"-774,0-2 1,0-2 277,0 2-404,-5 0 1,2 4 107,-4 3 1,4-1-57,0 5 0,-4 2 0,0 5 1,0 4 51,0 4 1,0 4-7,0 0 0,-3 5-54,2-1 1,2-1 20,-2 0 1,4 0-191,-3 1 0,4-3-53,-1-4 0,3-1-63,1 0 1,4-5 55,0-2 1,4-3-154,0-1 0,2 0 99,2 0 0,-1-4-22,0 0 0,5-4 170,-1 4 1,0-4-86,-3 4 1,3-5 268,0 1 0,-1-2 6,-6-2 0,2 1-111,-3-1 0,0-1-80,0-2 1,-3 2 41,4-2 50,-6-3-34,3 0-126,0 0 96,-3-4-274,3 4-385,0-5-670,-4 0 1276,9 0 0,-3 0 0,4 0 0</inkml:trace>
  <inkml:trace contextRef="#ctx0" brushRef="#br1" timeOffset="63">9745 16556 7839,'-7'0'-177,"2"-6"320,5 5 1,-1-8 173,-3 5 67,3 1 346,-4 3 1463,5 0-1825,5 0 1,-4 1-111,3 3 1,1 2-1,-1 6 1,5-1 3,-2 0 1,0 1-39,0-1 0,1 4-98,3 1 1,5 4 58,-1-1 1,1-1 12,0 1 1,-4 4-35,4 3 1,-4 1-160,0-4 0,-1 3 49,1 1 1,-2 4-184,-3-5 1,2 6-184,-5-2 1,4-2 184,-5-1 0,1 1-257,-4-1 1,4-1 77,0-3 1,0-4-79,-4 0 1,0-1 152,0 1 0,-2-1 51,-1-3 0,0-2 14,-5 2 0,5-1 144,-5 1 0,0-2 28,-3 2 0,0-4-90,-1-3 1,1 5-167,-1-6 0,2 6 64,2-5 1,-2 2-326,3 1 344,-3 1 0,2-2-215,0-3-291,6-2 673,-3 0 0,5-3 0,0 3 0</inkml:trace>
  <inkml:trace contextRef="#ctx0" brushRef="#br1" timeOffset="64">10087 16533 7864,'0'-12'0,"0"5"-516,0-1 1,0 4 288,0-3 0,0-1 612,0-3 1,4 3-1,0 0 1,1 2-48,-1-2 1,-3-2-101,3 3 0,2 0-12,2 0 1,-2 3-10,2-4 0,0 4 10,3-3 1,0 3-126,1-4 0,-1 6 3,1-2 0,-1-1-99,0 1 40,1 0 0,-1 4-86,1 0 1,-1 4 36,1 0 0,-5 5-134,1-2 0,-6 4-187,2 0 0,-3 4 135,-1 1 0,0 0 28,0-1 1,-5 2 14,-2 2 1,0-1 11,0-3 1,-1-3 80,-3 4 1,-1 0 68,1-1 1,1-3-26,2-5 0,2 0 307,2 0 3,3 4-160,-4-5-63,5 0 0,5 3 43,2-5 1,0 0 148,0-4 0,5 0-112,3 0 0,0 0-38,-3 0 0,-1-4-130,0 0 0,5 0-221,-1 4 0,-1-1-1428,-7-3 1659,4 3 0,-5-9 0,5 3 0</inkml:trace>
  <inkml:trace contextRef="#ctx0" brushRef="#br1" timeOffset="65">10898 16841 8142,'0'-6'1626,"0"1"-1306,0 5-55,0 5 1,0 1 0,0 5 0,4 1-85,0-1 0,4 2 13,-5 2 1,2-1-98,-1 5 0,-3-4 73,3 4 0,1-1-136,-1 1 1,0 2 33,-4-6 0,0 1-63,0 0 1,0-4 17,0 3 0,0-2-259,0-1-153,0-1-431,0 0-948,0 1 772,0-6 996,0-1 0,0-5 0,0 0 0</inkml:trace>
  <inkml:trace contextRef="#ctx0" brushRef="#br1" timeOffset="66">10796 17069 7867,'5'-6'89,"2"2"0,3-1 161,2 1 1,3-1 191,0 2 0,2 1 45,-2-2-327,3-2 0,1 5 22,0-3 1,-4-1-27,4 1 0,-5-1-17,1 1 1,2 3-94,-2-3 1,-4 3-1401,-3 1 1354,0 0 0,3-5 0,0-1 0</inkml:trace>
  <inkml:trace contextRef="#ctx0" brushRef="#br1" timeOffset="67">11584 16498 8835,'11'-6'926,"-5"1"-275,-1 5-22,-5 0-463,0 5 1,-5-2 87,-2 4 1,0 2-42,0 6 1,-1-2 129,-3 2 1,-5 3-76,1 1 0,0 3-47,4 0 0,-1 3-206,1 1 1,-1 2 125,1 3 0,-1 2-187,1-3 0,1 3 80,2 1 1,-1-3-59,6-1 1,-1-3-21,4 3 1,0-4-59,0 0 1,4 1 47,-1-4 1,6 5 2,-1-9 1,2 5-5,1-5 0,1-3-134,-1 0 1,1 0 51,-1-1 1,4 1 69,1-5 1,-1 0-11,-4 1 0,1-2-115,-1-2 94,1 2 0,-1-5-126,0 2 22,-4-1-1031,3-1 443,-9-4-1045,4 4 979,-5-5 856,0 0 0,-5-5 0,-1-1 0</inkml:trace>
  <inkml:trace contextRef="#ctx0" brushRef="#br1" timeOffset="68">11652 16773 7771,'0'-12'-915,"0"1"1363,0-1 0,0 1 36,0-1 1,0 5-117,0-1 0,1 4-33,3-3 1,1 3-70,3-4 0,2 2-43,-2-2 1,3 0-75,4 4 1,-2-4 12,2 4 0,2 0 6,-2 4 1,5-3-118,-1-1 0,2 0-118,-2 4 0,1 0 46,-5 0 0,4 0-113,-4 0 0,1 4 32,-5 0 0,0 3 90,1-3 0,-5 5-39,1-1 0,-5 2-2,0 1 1,-1 1-123,-2-1 1,-2 0 39,-1 1 1,-1 3-29,-8 0 0,4 1 64,-8-5 0,4 0 19,0 1 1,1-1 46,-1 1 0,1-2 162,-1-3-146,1 4 0,0-6 233,-1 2 168,6-2-109,1-5 180,5 0-416,0 5 82,0-3 0,5 3-15,2-5 1,4 4-67,0-1 0,2 2 0,2-1 1,-2-3-81,2 3 1,1 1 92,0-1 0,3 4-123,-4-4 1,0 3 106,-3-3 1,-1 5-110,0-1 0,-3 2 53,0 1 1,-6 1-13,2-1 0,-3 0-35,-1 1 0,-1-1-8,-3 1 1,0 0 1,-7 4 0,1-4 47,-9 3 1,4-2-32,-5-1 1,1-1 52,-3 0 1,3 1 0,0-1 0,5-3 16,-2-1 1,4-3 43,0 4-125,1-6 1,3 4-59,1-6-61,4 0-285,-2 0-1055,5 0 1526,5-6 0,1 5 0,6-4 0</inkml:trace>
  <inkml:trace contextRef="#ctx0" brushRef="#br1" timeOffset="69">12155 17184 9439,'6'-5'694,"-1"3"0,-4-3 456,3 5-333,-3 0-315,4 0-1650,-5 0 1,0 0 0</inkml:trace>
  <inkml:trace contextRef="#ctx0" brushRef="#br1" timeOffset="70">12349 16693 7754,'-5'-7'463,"3"-3"0,-3 8-44,5-6-230,-5 5 1,4-3 316,-3 2-302,3 3 1,1-5 178,0 2-35,0 3-134,5-10 0,0 9-175,3-6 0,2 6 93,-3-2 0,4-1-211,0 1 1,4 0-20,0 4 0,4 0-1,-3 0 1,0 0 77,-1 0 1,-2 0-110,2 0 0,-2 5 57,-2 3 0,-3-2 63,0 2 0,-2-1-85,2 5 0,-3-1 77,-5 1 0,0-5-66,0 1 1,0 0 64,0 3 0,-2-1-5,-1-2 1,-4 2 21,-4-2 7,-1 2 1,1 1 161,0 1-185,4-6 118,-3 4 8,9-4-43,-4 1 1,5-1 99,0-2 27,0-3-111,0 9 1,0-3 8,0 4 0,4-3-27,-1-1 1,8-3 1,0 4 1,0-1-7,5 5 1,1-2-15,2-3 1,-2 4-5,-2-4 0,2 3-36,-2 2 0,0-1-6,-3 1 0,-5 3-5,1 0 1,-6 4-108,2-4 0,-4 4-44,-4-3 1,-2 4 42,-5-1 0,-2-1 81,-2 1 0,-2-5-46,-2 1 0,-2-2-170,1-2 1,-5 1 114,-2-1 0,1-1 86,3-2 0,4 1 16,0-6 1,4 2 141,-4-1 1,8-2 82,0 1-117,2-1-270,3-2 0,1-2 58,5-1-184,0 1 1,5-7-179,2 6 1,4-6 497,0 1 0,6-2 0,0-1 0</inkml:trace>
  <inkml:trace contextRef="#ctx0" brushRef="#br1" timeOffset="71">12828 17001 7760,'5'-11'380,"-3"-1"0,7 4 113,-6 1-159,1 4 0,-2-6 517,1 6-530,-1-1 1,4 4-120,-2 0 1,-2 0 253,6 0-254,0 0 1,3 0-1,0 0 1,1 0 25,-1 0 0,1 0-25,-1 0 0,2 0-1,2 0 1,-2 0 25,2 0 0,-2-4-1035,-2 0 0,0 0-2365,1 4 3172,-1 0 0,1 0 0,-1 0 0</inkml:trace>
  <inkml:trace contextRef="#ctx0" brushRef="#br1" timeOffset="72">14153 16544 7761,'-6'-1'14,"2"-3"0,3 1 63,1-4 1,0 3 411,0-4-127,0 6 0,0-4 139,0 2-160,0 2 60,0-3 327,0 5-553,5 0 1,-4 2-75,3 1 0,-1 0 61,0 5 0,0-1-81,4 5 0,-3 0 21,4 4 1,-2-2-108,2 5 1,2-2 122,-2 2 0,2 3-16,1-3 1,2 6-24,2 2 0,-2 1-8,2-1 0,-2-2-84,-2 5 0,1-3 104,-1 4 0,-1-5-154,-2 5 0,1-6 5,-6 2 0,1 1-88,-4-2 0,0 1 41,0-4 1,0 0-144,0-1 0,0-3 89,0 0 1,-4-3-90,1 3 1,-5-5 104,4 1 0,-3 1 19,3 0 0,-1-1 221,1-4-50,3 1 177,-10-1-506,10 1 26,-9-6 1,9 0-245,-3-2-373,-2-3-13,-1 4 1,-3-6 20,3-3 865,-4 3 0,10-9 0,-4 4 0</inkml:trace>
  <inkml:trace contextRef="#ctx0" brushRef="#br1" timeOffset="73">14484 16578 7775,'0'-17'0,"4"0"128,0 6 0,4-1 261,-5 1 1,5-1 200,-4 1-266,5 0 0,-4-1 54,2 1 1,2 3-87,-5 1 1,4 3-209,-4-4 0,4 6 47,0-2 1,-2 2-5,2 2 0,0-3 129,3-1-270,0 0 0,1 8 25,-1 0 0,-4 5-162,-4-2 0,3 5-48,-3 3 1,1-1 92,-4 5 1,0-4-206,0 4 0,-5 0 98,-3 4 1,-2-1-24,-1-3 0,-1 2 169,1-2 0,0-1-7,-1 1 0,1-5-1,-1 1 1,5-2 167,-1-2 1,6 1-49,-2-1 374,3 1-122,1-1 1,1-1-78,3-2 1,3-3 40,8-5 1,-1 0-156,5 0 1,0 0-33,4 0 1,0 0-108,0 0 0,-4 0-278,0 0 0,-5 0-1499,1 0 1810,-2 0 0,-7 5 0,-1 1 0</inkml:trace>
  <inkml:trace contextRef="#ctx0" brushRef="#br1" timeOffset="74">6741 17800 7544,'-6'0'2276,"1"0"-2048,15 0 0,-3-3-1,9-1 0,-4 0-31,0 4 1,-1 0 23,1 0 1,-1 0-38,0 0 1,1 0 22,-1 0 1,5-4-102,-1 0 0,1 1-24,-1 3 1,-1 0-113,5 0 1,-1 0 82,1 0 0,3 0-114,-3 0 0,2 0 111,2 0 0,1-4-129,3 0 1,-2 0 40,6 4 0,-1-1 71,5-3 0,-1 3-81,0-3 1,0-1 32,1 1 1,-1-1-9,0 1 1,0 3 17,1-3 1,-2 3-7,-3 1 1,3-4 50,-2 0 0,-2 0-35,1 4 1,-3 0 43,3 0 1,-3 0-34,3 0 0,1 0-11,3 0 0,-3 0-1,-1 0 1,-1 0-7,2 0 1,2 0-18,-3 0 1,-1 0-11,2 0 1,-1 0-3,5 0 1,3 0-10,0 0 0,1-1 103,-1-3 1,-1 3-72,5-3 1,-4 2 65,4-2 1,-4 3 8,4-3 1,-4 1 13,4 0 1,-2 1-32,2-2 0,3 3 1,-4 1 0,0-4 6,1 1 0,-2-1-5,2 4 1,3-4-97,-3 0 1,3-1-113,5 1 0,-2 3 114,5-3 0,-3-1 9,3 1 1,-3-1-104,3 1 0,-5 3 102,2-3 0,-3 3-12,-2 1 0,0-1 78,-3-3 1,1 3 140,-5-3 1,1 1 66,-1 0 1,-1 1-46,5-1 1,-4 0-20,4-1 1,-2 2-109,2-6 1,4 5 7,0 0 0,-1-2-150,5 1 1,-2-4-129,2 4 1,-2-1 130,5 1 1,0 3-164,4-3 0,7 2 429,-30 0 1,0 0 0,1 1 0,-1 1-93,2-2 1,0 0 0,-1 1 0,-1 1-350,31 0 1,-3 0 142,-5 0 0,-4 0 276,0 0 0,-3-4-47,3 0 0,-3 0 5,3 4 1,-5 0-135,2 0 0,-3-1 31,-2-3 1,-2 3 107,3-3 1,2-1-252,9 1 0,-4 0-152,-4 4 1,-3-1 258,-4-3 1,-4 3 9,-8-3 0,3 3 13,-2 1 1,-1-4 127,4 0 0,-1 1-3,9 3 0,1-2-78,7-1 1,-2 1-181,5-2 0,2 3 210,6 1 1,-27 0 0,0-1 82,4-1 1,0 0 0,0 1 0,-1 1-152,1-2 1,0 0 0,0 1-1,-1 1-234,1 0 0,0 0 1,-1 0-1,0 0 192,-3 0 0,1 0 0,-1 0 1,1 0 86,2 0 0,-1 0 0,28 0 4,1 0 1,-1 1 84,-4 3 0,5-3 147,-4 3 1,-1-3-75,-7-1 0,-3 0-284,-9 0 1,-2 0 116,-9 0 1,-1-4 172,-2 1 0,-7-5-314,3 4 0,-3-3 42,3 3 0,0-4-87,0 4 1,-4 1 342,0 3 0,0-2-523,4-2 1,0 3 73,-1-3 0,-3 3 223,0 1 1,1 4-15,2 0 0,4 1 91,-3-1 0,2-3-63,-6 3 1,1 1 191,-1-1 0,-1-1 0,-3-3 1,-2 4-119,2 0 0,-2 0-53,-2-4 1,1 0-29,-1 0 0,-3 0-213,-1 0 29,-4 0-356,2 0-311,-5 0-715,0 5 308,0-4 1,-6 4 146,-6-5 1110,1 5 0,-16-3 0,3 3 0</inkml:trace>
  <inkml:trace contextRef="#ctx0" brushRef="#br1" timeOffset="75">9756 18154 7962,'-6'-11'-61,"1"3"336,5 1 662,-5 4-169,3-7-487,-3 4 1,7-4 41,1 2 1,0-2 90,5 2 1,-1-2-124,5-1 0,-1 1 54,0 2 0,2-2-90,2 2 0,-1-2-44,5-1 1,-3 4-147,3 3 0,0-1 68,4 2 0,-4-1-90,0 4 0,-4 0 63,4 0 0,-5 0-179,1 0 1,-2 1-8,-2 3 1,-1 2-170,-2 6 1,-2 0-9,-2 3 0,-3-2 76,3 2 1,-3 3-312,-1 1 0,-3 1 88,-1 0 1,-5 1-254,1-2 1,-6-1 208,-1 1 0,0-1 29,3 1 0,1-1 309,0-3 1,-1-3 142,1 4 0,-1-7 32,1-2 1,3-1 293,1 2 0,3-2 276,-4-2-314,6-2 1,-7 4 714,5-2-687,0-3 1,3 4 452,-3-5-512,3 0 0,-4 1 126,5 3-296,0-3 9,0 4 0,1-5 74,3 0-96,2 0 1,6 0-154,-1 0 1,4 0 113,1 0 1,3 0-24,-4 0 0,5 0 47,-1 0 0,7 0-7,0 0 1,2 0 44,-1 0 0,-3 0-39,3 0 1,0 0-121,0 0 1,-2 0 28,-6 0 1,2 0 29,-6 0 1,0 0-6,-3 0-264,-1 0 52,1 0-350,-6 0 226,-1 0 1,-6 0 94,-3 0 1,1 2-487,-4 2 1,3-3 68,-4 3 0,4-3-517,-3-1 1150,-1 0 0,2 5 0,1 1 0</inkml:trace>
  <inkml:trace contextRef="#ctx0" brushRef="#br0" timeOffset="76">8968 16773 7793,'4'-8'55,"0"0"145,0 6 58,-4-3-36,0 5 1,0 5-261,0 2 1,0 4 106,0 0 0,0 5 5,0 3 1,0-1-127,0 1 0,0 2 58,0 5 0,-2-2 19,-1 3 0,1 2 12,-2 2 0,2-2 5,-2 1 0,3-1-28,-3 2 1,3-3-77,1-5 0,0-4-30,0 0 113,0-5 24,0 2-154,0-4 49,0-1-60,0-5 1,1-1-66,3-5-250,-3 0-98,4 0 533,-5-5 0,-5-6 0,-1-7 0</inkml:trace>
  <inkml:trace contextRef="#ctx0" brushRef="#br0" timeOffset="77">8957 16864 7793,'6'-12'167,"-2"1"1,-3 0 93,-1-1 1,4 5-1,0-1 1,0 4 402,-4-3-208,0 4 1,0-3 101,0 2-49,0 3-344,5-4-103,1 10 53,5-4 0,1 9 52,-1-2 0,2 6-36,2 1 1,-2 4-127,2-4 1,-2 4 23,-2-4 0,3 4-134,-2-3 0,2 3 25,-7-4 1,0 4-59,0-4 0,-4 0-55,0-3 0,0-5 42,1 1 1,-3-4-20,3 3 45,-3-4-11,-1 2 77,5-5 128,-3 0 1,3-5-113,-5-3 1,1-2 19,3-1 0,-2-6-135,6-2 1,-4 1 157,3-1 0,0 0-7,0-3 0,3-1 16,-2 0 1,2 0-7,2 0 0,-1 0 7,0 1 1,3 2 150,-2 1 1,2 5 52,-7-1 12,3 3-186,2 0 0,-4 5 252,-1-1-79,-4 5-82,2-2-95,0 5 1,-4 2-5,3 1 0,-3 4-8,-1 4 1,0 6-94,0 2 0,0 6 20,0 2 1,0 4 65,0 0 1,0 2-42,0 1 0,0 2-26,0 2 0,0-4-195,0 0 0,0 1 60,0-5 1,0-2-113,0-1 1,0-5 118,0-3 0,0-2 23,0-6 1,1 1 138,3-1-118,-2-4 14,3-2 1,-4-2 121,3 1-267,-3 0-44,4-4 25,0 0 1,-4-1-719,3-3 1002,-3 3 0,-6-9 0,-1 3 0</inkml:trace>
  <inkml:trace contextRef="#ctx0" brushRef="#br0" timeOffset="78">9128 16396 7867,'-6'0'1679,"1"-5"-1278,5 3-118,0-3-216,0 5-177,-5 0 1,3 5 122,-2 3-20,-2 2 0,4 5-35,-6 1 0,4-1-212,-3-4 1,3 1 115,-4-1 1,4 0-126,-3 1 125,4-1-172,-2 1-185,5-6 238,0-1-223,0-5 93,0-5 387,5-1 0,2-11 0,4-1 0</inkml:trace>
  <inkml:trace contextRef="#ctx0" brushRef="#br0" timeOffset="79">9094 16339 7867,'0'-12'0,"0"4"-13,0 1 1,0-1-16,0-3 1,0 3 467,0 1 487,0 4-78,0-2-321,0 5-315,0 5 0,1-2-6,3 4 1,-3 1-14,3 3 1,2 2 0,2 2 0,-2 2 0,2 2 1,-1 1-43,5-5 0,1 4-109,2-3 0,-2-1-89,2-4 1,-3 1 118,0-1 0,-1-1-40,1-2 0,-5-2-110,1-2-107,0-3 0,-1 4-13,1-5-243,-6 0-358,3 0 797,-5 0 0,0-5 0,0-1 0</inkml:trace>
  <inkml:trace contextRef="#ctx0" brushRef="#br0" timeOffset="80">13377 16727 7767,'6'-5'0,"0"0"138,-2-3 27,-3-2 1,6 7 318,-3-4-21,-3 4 56,4-7 148,0 9-623,-4-4 1,4 6 121,-5 3 1,0 2-58,0 6 0,0 0-29,0 3 1,0 3-133,0 5 0,0 1 96,0 3 0,2-2-75,1 6 0,-1-6 20,1 2 0,-1-3-84,-2-1 0,4 0-73,-1-1 0,2-4 125,-1-3 1,-3-2-203,3-2 96,3 1 120,-6-1 1,4-3-63,-5 0-2,0-6 57,0 3 12,0-5-173,0-5 0,0-1 55,0-6 0,0 1-86,0-1 0,-1 1 145,-3 0 1,3-6 29,-3-2 1,1 1 38,-1-1 0,3 0 149,-3-4 1,2-3-114,-2-1 0,3 0 92,-3 5 1,3-2 118,1-3 0,0 7-30,0-3 0,0 7 348,0 1-51,0 3-262,0 0 0,1 6-79,3 2 0,-3-2-65,4 4 0,-4-3-132,3 5 1,3 4 70,4 0 0,-3 5 49,-1-2 1,2 4-159,6 0 0,-6 0 44,3 1 1,-3 3-37,2 0 1,0-1 7,1-6 0,-1 2-149,1-2 0,-5-2 110,1 2 1,-1-6-73,5 2 1,-5-3 109,1-1 1,0 0-24,3 0 0,-3-4 174,-1 1 1,0-6-6,0 1 0,2-2 96,-5-1 0,4-1-53,-5 1 1,5-1 141,-4 1 1,3-2-98,-3-2 0,4 2 86,-4-2 1,3 2-176,-3 2 1,0-1 179,-4 1-158,0 5-73,5 1 0,-4 7-125,3 6 0,-3 4 75,-1 11 0,0 5-92,0 3 1,0 5-51,0 3 1,-3 0 43,-1-1 0,-4-3-293,4 4 1,1-8 131,3 0 1,0-10 17,0 2 0,3-8 149,1 1 0,1-4-26,-1 0 1,-1-6 35,4-2 0,-4-2 188,1 2 0,-2-3-188,2 3 232,-3-2-683,4-2 0,-5-2 26,0-2 524,-5 3 0,-1-9 0,-6 4 0</inkml:trace>
  <inkml:trace contextRef="#ctx0" brushRef="#br0" timeOffset="81">13628 16293 7788,'0'-8'117,"0"1"1,0 3 507,0-4-185,0 6 203,0-3 0,0 5-361,0 5 1,0-2-110,0 9 1,-5-2 10,-3 9 0,-2 0-267,-1 4 0,-2 0 109,-2 0 0,-2-1-376,-2 1 1,0-4 182,8 0 0,-3-6-992,6-2 88,3 1-252,0-11 950,5 4 1,1-6 372,3-3 0,2 3 0,11-14 0,1 2 0</inkml:trace>
  <inkml:trace contextRef="#ctx0" brushRef="#br0" timeOffset="82">13582 16270 8184,'0'-6'1019,"0"1"0,1 13-786,3 4 1,-1 3-62,4 0 1,1-1-6,3 5 1,1-3-8,-1 3 0,1-5 35,-1 1 1,-3 1-270,-1 0 1,1-1-223,3-4 0,-4-3-883,-3-1 1179,2 1 0,0 3 0,6 1 0</inkml:trace>
  <inkml:trace contextRef="#ctx0" brushRef="#br1" timeOffset="83">15375 17481 7993,'0'-7'1786,"0"2"-48,0 5-1553,5 0 0,2 0-29,4 0 1,2 0-111,2 0 1,-1 0 37,5 0 1,0 4-158,4 0 1,0 0-138,0-4 1,-1 0 116,1 0 1,4 0-24,0 0 1,-1 0 46,-3 0 0,-4 0-179,0 0 1,-5 0-76,1 0 0,-6-4-533,-1 0 365,-6 0 0,2 4-751,-8 0 1242,-2 0 0,-10 0 0,-2 0 0</inkml:trace>
  <inkml:trace contextRef="#ctx0" brushRef="#br1" timeOffset="84">15341 17641 7725,'0'6'512,"0"-1"0,1-4 3,3 3 0,1-1-147,3 4 1,2-4 44,-2 1 1,2 1-101,1-2 0,2 2-86,2-1 0,-2-2-36,2 1 1,1-1-26,0-2 1,4 0-53,-1 0 1,3 0-102,0 0 0,1 0-309,0 0 1,0-4 178,0 0 1,-2-1-876,-2 1 0,-2 3 470,-6-3 0,-3 2 522,0-2 0,-6 2 0,3-3 0</inkml:trace>
  <inkml:trace contextRef="#ctx0" brushRef="#br1" timeOffset="85">16460 17389 7726,'-6'-5'103,"1"4"0,4-8 141,-3 5 1,2-1 16,-1 1 1,0 3 435,-1-3-440,3 3 0,-5-3 423,2 0-454,3 1 1,-10 3-12,4 0 1,1 1-19,-2 3 0,-3 2-65,-5 5 0,1 2-92,4 2 0,-1 3 23,1 5 0,-1 0-151,1 0 1,1 1 33,2 2 1,2 0-61,2 4 1,3-3-208,-3 3 0,4-4 146,4 0 1,2-5 63,6-2 0,0-5-111,3 1 0,-1-4 161,5-3 0,2 1 45,5-5 0,-2-1 128,3-3 1,-1 0-91,0 0 0,-2-1 163,3-3 0,-3-2-10,-1-5 1,0-1-86,0 1 1,-1-5-20,1 1 1,-1-4-27,-3 4 0,-4-5 10,-7 1 0,1-3-38,-6-1 0,1-3-98,-4-1 0,-6-4-33,-6 5 1,0-6-198,-7 2 0,3 2 33,-3 1 0,-1 3-85,-7 1 1,2 5-166,-5 3 1,4 8 123,0 3 0,-1-1-14,4 1 1,-1 1 33,9 7 384,0 2 0,3 6 0,1-1 0</inkml:trace>
  <inkml:trace contextRef="#ctx0" brushRef="#br1" timeOffset="86">17020 17732 7673,'-6'0'113,"0"0"3401,6 0-3577,0 5 0,-1-4-233,-3 3-497,3-3 556,-9-1 1,7 4-179,-4 0 0,3 0-540,-4-4 1,6 1 954,-2 3 0,-2-3 0,-1 4 0</inkml:trace>
  <inkml:trace contextRef="#ctx0" brushRef="#br1" timeOffset="87">17385 17446 7742,'0'-21'-122,"0"2"1,-1 4 128,-3 7 1,3-2 168,-3 2 0,2 2 318,-2-2-172,3 1 1,-8-1-3,5 0 1,-1 6 106,1-2-207,-2 3 0,-6 2 33,1 3 1,-1-2 78,1 6 1,-4-2-166,0 2 0,-2 3-56,2 1 1,1 0-2,-5 7 0,1 1-182,-1 2 0,3 1-191,4 0 224,1 0 29,-1 5 0,6-4-174,2 3 1,3-3 12,1-1 0,1-2-28,3-2 0,2-1-12,6-3 0,0-2-83,4 2 1,0-6 30,3-1 0,6-6-20,-2 2 0,4-3 95,0-1 1,2-1-41,5-3 1,-3-2 225,-1-6 1,-5 1 29,2-1 1,0-3 144,-4 0 0,1-1 61,-9 0 1,4 0 158,-4-3 1,-3-3-118,-5 3 0,-3-2 125,4-2 0,-6-4-154,2 0 0,-4 1-80,-4 3 0,-2-4-277,-6 1 1,-5 0-9,-6 7 0,-1-1-67,-7 5 0,-3 3-153,-4 5 0,0 4-412,4-1 1,1 3 176,2 1 573,3 0 0,5 10 0,0 3 0</inkml:trace>
  <inkml:trace contextRef="#ctx0" brushRef="#br1" timeOffset="88">17854 17218 7725,'-7'0'1100,"2"0"1138,5 0-2001,0 5 0,0-2-41,0 4 1,0 2-52,0 6 0,-4 2 24,1 2 1,-6 2-23,1-2 0,-2 7-108,-2 0 0,5 1 34,-1-4 0,1 1 11,-5 3 0,2-3-247,2 2 0,2-5-31,2-2 1,3-5-28,-3 1 0,3 1-56,1 0 203,0-1 1,1-5 10,3-2 24,2 2 1,6-9 32,-1 3 1,4-3-30,1-1 0,0 0 15,-1 0 0,-1 0-51,5 0 1,-5 0-112,2 0 1,-4 0 110,0 0 0,-1 0-242,1 0 37,-6-5 6,4 4 1,-7-4-875,4 5 777,-4-5 1,3 2-489,-2-4 855,-3 4 0,4-7 0,-5 4 0</inkml:trace>
  <inkml:trace contextRef="#ctx0" brushRef="#br1" timeOffset="89">17968 17549 7725,'-12'0'0,"6"-5"204,2-3 1,3 2 355,1-2 1,0 5 620,0-5-442,0 6 343,0-4-501,0 6 0,0 9-425,0 3 1,0 3-1,0 0 1,0-1-41,0 5 1,0 0-111,0 4 0,0-4-182,0 0 0,4-1 104,0 1 1,1 1-58,-2-5 1,-1 1-14,2-5 1,-2 1-194,2-1 111,-3 0 95,4 1 530,-5-6-165,0 4 9,0-8-160,0 3-929,0-5 0,-5-5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7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12300 10861 8034,'-5'-6'48,"4"1"140,-4 0-133,0 3 132,4-8 29,-5 9 0,6-5-58,0 2 161,0 3-143,0-4 57,0 5 1,0 5-211,0 2 1,-1 8-47,-3 5 0,2 1-10,-6 2 0,6 0 95,-2 0 0,3 3-141,1 1 0,0 0 118,0-5 1,1 3-54,3 1 0,-2-6 39,6 3 0,-1-2-183,5 1 1,-1-4 64,1-3 0,-1 2 39,1-2 0,0 0-146,3-3 165,-2-6 5,9 4 0,-8-7 13,5 4 0,-4-4-23,4 1 0,-1-3 181,1-1 1,2-1-101,-2-3 1,-1-2 19,1-6 1,0 1 91,4-1 0,-1-3-129,-3 0 0,1-5 136,-5 1 1,4 1-58,-4-1 0,1-4 105,-5-4 1,-3-1-129,-1 2 0,-4 0-85,1-4 1,-3 3 85,-1-3 1,0 4-135,0 0-1,-4 2-303,0 1 0,-5 5 13,2 3-803,2 2 498,-5 7-621,8 1 1270,-3 5 0,10 5 0,2 1 0</inkml:trace>
  <inkml:trace contextRef="#ctx0" brushRef="#br0" timeOffset="1">13065 10884 7906,'-7'-5'564,"-1"-3"-103,1 3-266,0-5 266,-3 9-342,9-9 208,-4 8-316,5 2 1,0 8-79,0 7 1,0 3 163,0 5 1,4 1-79,-1 3 0,1-2-40,-4 6 1,0-1-82,0 4 1,1-5 53,3-2 1,-2 1-170,1-1 1,-1-5 56,-2-2 0,0-5-226,0 4-65,0-5 199,0 2 0,0-4 28,0-6-46,0-1 56,0-5-34,-5-5 1,-1-1 184,-1-6 0,-2 1 77,5-1 1,-1-4 69,1-3 0,3 1-59,-3-1 1,3 0 190,1-4 1,0 0-75,0 1 0,0 0 31,0 3 0,0 1 132,0 3 473,0 2-86,0-3-15,0 4-699,5 6 1,1 2 123,6 8 1,0-2-135,4 6 0,-2 4 51,5 3 1,0 1-39,4-1 1,-1 2 43,1 2 0,-1 3-337,-3-3 125,2 2 70,-3-3 1,0-2-58,-3-4 1,2-1 285,-2 1 0,0-2-1,-3-3 0,3-1 161,0-6 1,0 0 111,-3 0 9,-1 0 0,1-2-69,-1-2 1,-3-2 10,-1-5 0,0-2 9,0-2 1,2 1 169,-5-5 0,0 0-141,-4-4 1,0-5-120,0-2 0,0-1-181,0-3 0,-4 5 42,0-9 0,-5 8-555,2-4 1,-2 9 329,1 2 0,-1 5-730,5 7-447,-5-1 122,8 1 1,-4 6 349,5 5 815,0 5 0,0 11 0,0 2 0</inkml:trace>
  <inkml:trace contextRef="#ctx0" brushRef="#br0" timeOffset="2">13854 10861 8004,'-7'-1'-275,"3"-3"1,2 3 565,-2-3-70,3 3 0,-4 0 543,5-3-700,0 2 55,0-3 0,0 7-75,0 1 0,0 4 110,0 4 0,3 2-117,1 2 0,4 7 100,-4 4-204,5 6 1,-4-7 0,4 5 53,-2-2 0,-4 2-116,1-3 0,1-2-112,-2-6 167,1 3 1,0-6 0,0 3-196,-2-4 269,0-7-31,3 2 1,-4-7-660,3 4 167,-3-4 523,-1 2 0,-5-5 0,-1 0 0</inkml:trace>
  <inkml:trace contextRef="#ctx0" brushRef="#br0" timeOffset="3">13694 10873 8008,'0'-12'37,"0"1"1,0-1 189,0 1 1,3 0-115,1-1 1,9 2 115,-2 2 1,5-4-55,-1 4 1,3-5-72,4 6 0,3 0-252,1 0 57,-2 4 0,9-2 0,-2 5-3,2 0 0,-3 0-101,1 0 0,-5 5 64,5 3 0,-6 2-74,2 1 87,-8 1 1,-3 1 77,-4 2 0,-2-3 0,-3 4 9,-3-4 1,-2 1 30,-2 2 0,-2-1 71,-2 5 1,-3-5-100,-8 1 1,-4 2 262,-8-2 28,3 0-253,-4 2 1,1-4 312,1 2-144,-1-2-71,9-7 1,2 3 212,4-5-222,1-1 35,5 2 66,-5-3-216,10 3 87,-4-5 1,10 0-62,3 0 0,3 0 58,4 0 1,-1 0-154,5 0-37,0 0 148,4 0 1,4 0-179,0 0 1,-1 1-153,-3 3 309,0-3-14,0 9 1,-2-3-167,-2 4 0,-2 1 70,-6-1 0,-3 0 44,-1 1 22,-4-1 0,2 4 1,-5 1 34,0-2 36,-5 3 0,-3-4-112,-7 2 185,-3 3 1,-8-4-44,-1 5 1,-5-5-24,2 1 0,-2-2-5,2-2 0,1-1-11,2-2 1,8 1-286,0-5-5,5 0 265,2-4-1378,6 0 1380,1 0 0,10-5 0,1-2 0</inkml:trace>
  <inkml:trace contextRef="#ctx0" brushRef="#br0" timeOffset="4">14470 10873 7981,'0'-12'1398,"0"1"-800,0 4-28,0 2 146,0 5-567,5 5 1,-2 3 0,3 7 66,-1 4-164,4 3 1,-4 2 0,4 3-24,-1 3 0,-2 3-300,2 1 207,2-4 48,-9 3 1,8-6-55,-5 4 0,0 1 32,-4-6 1,0-3-136,0-4 103,0-5 1,0 6-1,0-4-183,0-2 1,0-5-563,0-2 1,0-3 359,0 4 1,0-5 454,0 5 0,0-5 0,0 2 0</inkml:trace>
  <inkml:trace contextRef="#ctx0" brushRef="#br0" timeOffset="5">14847 10873 7941,'0'-8'-184,"0"0"278,0 6 496,0-8 281,0 8-673,0-3 0,0 7 10,0 1-56,-5 4 0,3 9 150,-6 3-244,5 8 7,-7-3 0,5 10 1,-4-1-125,2 4 50,4 1 0,-2-5 0,4-1-265,-3-2 168,3-4 1,-4 4 0,5-6-198,0-2 1,0-7-117,0 0 0,0-2-42,0-2 121,-5 1 1,3-4-204,-2-1 543,3-4 0,-4 2 0,-1-5 0</inkml:trace>
  <inkml:trace contextRef="#ctx0" brushRef="#br0" timeOffset="6">14779 10770 7961,'0'-18'130,"0"3"1,3 2 717,1 2-161,0-1-458,-4 6 0,1 1-27,3 5-59,-3 0 85,10 0-167,0 10 1,3-1 274,5 10-154,0 5 1,4 5-65,0 6 0,3 6-502,1 1 133,0 10 1,-1-15 155,1 5 0,0-1-164,-5-3 198,1-5 1,-4-4-68,0-2 132,0-8 33,-1 7-223,-1-8 1,-6 0 162,0-2 1,0-3-330,-4 2-146,-2-2 74,0 3 0,-3-8-738,1 0 1138,-1-1 24,-7 0 0,-7 8 0,-6-3 0</inkml:trace>
  <inkml:trace contextRef="#ctx0" brushRef="#br0" timeOffset="7">14767 11261 7997,'0'-11'672,"0"-1"1,1 5-721,3-1 53,3 5 0,4-6-20,0 6-11,1-6 0,4 8 172,3-3-377,3-3 0,2 6 120,3-3 1,-2-1-862,6 1 643,-6 1 1,7-1 328,-6 0 0,6-5 0,-3 3 0</inkml:trace>
  <inkml:trace contextRef="#ctx0" brushRef="#br0" timeOffset="8">15567 10918 7924,'-7'-11'88,"2"0"-88,5-1 0,1 1-279,3-1 243,3 1 0,3 3 243,-3 1 28,-2-1-156,-5-3 0,0 3 384,0 0-407,0 6 16,0-3 0,-5 3 32,-2-1 0,-5 1-72,-3-1 1,-3 3-2,-4 3 0,-1 0 59,0 5 1,-4-1 36,1 5 0,-1-1-8,4 0 1,0-3-80,0 0 0,6-1-75,1 5 1,5-1-154,3 1 1,-1-1 263,6 0 1,-1 1 379,4-1-322,5 1 0,6-1-89,8 0 0,7 3-8,0-2 0,6 2-104,-1-7 0,3 4 108,4 0 1,-6 0-135,2 1 1,-7-1 73,-1 1 1,-2 0 3,-1 4 1,-5-4 17,-3 3 0,-6-1-5,-1 2 0,-6-4-41,2 4 1,-4 0 3,-4-1 0,-2 4-334,-6-3 224,-4-1 0,-6 0 14,-4 0-257,-6 6 1,7-9 124,-6 3 0,4-2 13,-3-1 1,8-5-85,0 1-2,11-6 340,-4 3 0,9-5 0,-6 0 0</inkml:trace>
  <inkml:trace contextRef="#ctx0" brushRef="#br0" timeOffset="9">15772 10873 8377,'-7'-12'293,"-1"1"1,5 3 759,0 1-244,1 4-190,2-2-932,0 5 278,5 0 14,-3 0 145,3 0 0,-1 5-42,-1 3 32,6 7 1,-2 3-51,4 5 0,-3 4-268,-1 4 316,1 2-186,3 1 1,1 0 33,-1 1 102,-4-1 0,3-4-283,-3 1 93,3-6 0,2-1-60,-1-5 0,4-5 40,1 2 1,0-8-42,-1 0 147,-2 0 0,7-2-203,-4-2 120,4-3 0,-6-1-215,5 0 0,-1 0-103,1 0 313,2 0 0,-4-1-166,2-3 1,-1 1 119,-3-4 1,-2 1-169,2-2 0,-3-2 20,0 2 1,-6-2 323,-2-1 0,-3-1 0,-11-4 0,-3-2 0</inkml:trace>
  <inkml:trace contextRef="#ctx0" brushRef="#br0" timeOffset="10">15681 11215 7985,'7'-17'508,"9"1"1,8 2-221,14-1 0,-3 2-373,3-2 1,-7 3-570,-4 0 1,-3 4 335,-1 1 1,-2 3 109,-2-4 0,3 6 134,-3-2 74,-3-2 0,1-1 0,-6-4 0</inkml:trace>
  <inkml:trace contextRef="#ctx0" brushRef="#br0" timeOffset="11">15784 10838 7989,'0'-22'1014,"5"3"-1110,2-1-53,3 7 37,12-9 0,1 8 103,7-5-121,-2 5 16,-5 3 1,0 0 162,0 4 64,0 2-183,-1 0 1,1 1 122,0 0 1,4 0-119,-1 4 1,1 0-301,-4 0 361,-5 0 0,2 4 94,-5 0 1,0 0-78,-3-4 0,-1 3 135,1 1 1,-1 4 81,1-4 0,-1 5 0,0-2-81,1 3 1,-1 6-59,1-1 0,-5 6-49,1 2 0,0 1-11,3 7 1,0-1-49,1 5 1,-5 3 87,1 0 1,-2 4-196,2-4 0,-2 0 79,-2-4 1,-1-4-137,4 1 0,-3-10-7,4 2 170,-6-8-12,3 2 1,-1-9-12,0-1 0,0-3-519,-4 4-834,0-6 1075,0 3 0,0-6 319,0-3 0,-5 3 0,-7-14 0,-6 2 0</inkml:trace>
  <inkml:trace contextRef="#ctx0" brushRef="#br0" timeOffset="12">16206 10884 7966,'0'-25'404,"0"2"1,5 8-475,3-1 0,7 0-563,4 1 0,1 1 886,-1 6 1,7-1-113,-3 5 1,2 1 406,-2 3 0,4 0-241,-1 0 0,6 6-287,-2 5 1,2 2 36,-1 6 0,-3 4-118,-6 4 1,0 3 158,-3-3 0,-3 4-152,-4 0-5,-1 2-237,-4-4 1,2 4 92,-6-2 1,1 0-63,-4 0 0,0 0 45,0-4 0,-5 1 76,-3-1 1,-7-3 32,-4 2 1,-2-2 60,-2-1 1,-5-1 133,-3-3 0,2-3-71,-1-4 1,1-2 128,-2-2-181,3-3 12,5-5 0,9 0-342,3 0 0,7-5-102,0-3 471,8-2 0,8-7 0,5 0 0</inkml:trace>
  <inkml:trace contextRef="#ctx0" brushRef="#br0" timeOffset="13">16937 11432 7855,'-11'-11'0,"-1"-1"0,6 5 1425,2-1-598,3 6-604,6-8 0,-3 8 4,6-2 0,-5 8-9,0 4 1,0 7-37,1 4-40,-3 3 1,4 6 0,-6 2-330,-3 3 1,2 0-350,-6-2 1,4 2-1727,-4-3 2262,6 3 0,-8-4 0,3-1 0</inkml:trace>
  <inkml:trace contextRef="#ctx0" brushRef="#br0" timeOffset="14">17908 10884 7991,'-5'-11'-60,"-2"-5"224,-4 1 0,0 0 407,-1 4 0,1-1-301,-1 1 1,1 1-109,0 2 0,-2-1 4,-2 5-2,2 0 0,-9 4 4,3 0 0,-2 6-110,-2 1 0,0 8-85,0 4 1,2 3 124,2 1 1,-3 9-150,3 2 1,3 3 40,0-3 0,9 3-139,3-3 106,3 8 0,2-13 0,4 7-226,6-5 194,6-5 0,8-2 0,3-6-265,3-2 326,4-1 0,-6-5 0,6-2-44,-1-4 78,-5-3 0,3-1 0,-7 0-32,-3 0 1,-1-1 134,-5-3 0,-1-2-22,-4-6 0,-3 5 101,-1-1 0,-4 0-162,1-3 1,-3 0-110,-1-1 79,0-4 1,0 3 74,0-2-188,0 2 163,0 2-269,0 4 211,0 2 0,0 15-28,0 6 0,5 0-26,3 3 0,2-5 2,1 1 0,6 2-221,2-2 12,2 0 234,2-3 0,1-2-83,3-3 0,2-2 41,5-5 1,-2 0 83,2 0-77,-7-5 1,11-1 1,-14-7 183,3-2 1,-3 2-68,-1-2 0,-4-1 378,0 1 0,-5-6-71,1 2 1,-6-4 47,-1-3 1,-6 0-132,2-4 1,-4-1-67,-4-3 0,-3 4-278,-9-1 72,-1 1 65,-11 1 0,-4 6-607,-10 8 0,-1 7 295,-10 4 0,4 9-497,0 7 0,7 4 355,4 7 0,7 1-265,5 3 1,12 2-345,6 5 1,7 0 987,5 1 0,2-6 0,4-1 0,0-5 0,2-1 0,2 1 0</inkml:trace>
  <inkml:trace contextRef="#ctx0" brushRef="#br0" timeOffset="15">18639 10987 8247,'0'-19'124,"0"0"1,1 5 260,3-1 0,-2 2 302,6 2 112,0 4-231,-2-3-127,4 9 0,-9 1-80,3 7 1,1 7-95,-1 2 0,0 8-210,-4-2 1,4 5 73,0 0 0,-1 2-86,-3 5 0,0-1 135,0-2 0,2 2-729,1-3 199,-1-2 262,3 0 0,-4-9-580,3 0 271,-3-5 155,4 2-71,-5-4 254,0-6 0,0 1 153,0-4-165,0-1 320,0 3-162,0-15 0,-4 2-48,1-7 0,-6-3-17,1-1 1,-2-3 54,-1 0-30,-1-6-5,6 4-15,-4-9-8,3 3 0,1-3-101,2 3 0,3 2 106,1 5-63,0 5 40,0 2 0,1 10-350,3 2 159,2 8 84,6 7 0,5 8 74,6 8 0,1-2-81,7 5 1,4 5-89,7 3-84,-2 0 0,3-5 0,-5-1-299,-1-2 1,-2-5 577,-1 2 0,-1-8-67,-2-4 1,1-3 479,-6-5 0,1-2-230,-4-5 0,0-1 534,-1-3 0,-4-3 527,-3-8-719,-2-3-279,-1 0 1,-6-7 538,-2 2 1,-3-6-280,-1 2 1,-1-9-264,-3 2-217,-2-3-46,-6 3-381,-4 0 0,3-4 0,-4 0 382,1 1 0,7 6-1063,-2 5 0,2 3-825,-3 4 1125,6 2 350,1 6 0,1 3 438,0 1 0,0 4 0,4-2 0</inkml:trace>
  <inkml:trace contextRef="#ctx0" brushRef="#br0" timeOffset="16">19929 10873 7948,'-3'-12'-622,"-1"1"862,0-1 0,4 5 34,0-1 74,-5 1-227,-1-5 1,-6 5 341,1-1-342,-1 5 38,-4-7 0,2 9-27,-5-3 1,0 3 9,-4 1-9,0 0-17,0 0 1,0 4-78,1-1-16,-1 6 0,0-2 0,0 4 1,1 2 16,3 2 0,-1-1 0,5 5-134,1 1 0,6-2 110,5 1 1,1-4-112,2 4 0,5-1 27,3 1 1,7 2 84,4-6 0,4 0-52,4-4 45,-3 1 1,9-1 0,-8 1 65,6-1 1,-6-3-58,2-1 1,-7 1 41,-1 3-96,-5 1 0,1-1-116,-7 1 0,-3-1 36,-5 0 0,-6 5 62,-6-1 1,-4 1-102,-7 0 129,-5-4 0,2 6 0,-4-5-195,-2-2 1,4 3 0,2-6-261,2 2 400,6-4 1,1 1-354,6-4-287,5-1 422,1 3 1,6-5 297,3 0 0,-3-5 0,14-2 0,-2-4 0</inkml:trace>
  <inkml:trace contextRef="#ctx0" brushRef="#br0" timeOffset="17">20066 10873 7915,'0'-18'0,"0"1"2595,0 6-1382,0 0-1898,6-1 463,0 6 1,1 1 363,1 5-154,-5 5 1,2-1 62,-5 7 0,0 3 140,0 9 1,0 5-176,0 2 1,0 8 166,0 4 0,0 3-368,0 0 0,0-4 50,0-3 1,-4-3-133,0 0 207,0-6 0,4-5 0,0-6 1,0-2-763,0-2 372,0-6-480,0 2 397,0-4 60,0 1 41,0-2 432,0-5 0,-5 5 0,-1 1 0</inkml:trace>
  <inkml:trace contextRef="#ctx0" brushRef="#br0" timeOffset="18">20603 10873 7926,'7'-12'165,"-2"1"0,-4 1 252,3 2 1,2-2-317,6 2 0,-6 2-496,-2-2 686,2 6-106,-5-8 1,-1 8 110,-7-1 0,-9 1-189,-3 2 0,-2 0-146,-2 0 1,-5 5 159,-2 3 1,-3 3-29,-2 5 0,5-4 94,-1 4-93,11 1 0,-5-4-4,10 2 0,1-1-184,6 1 0,3-2 0,5 4-131,0-1 99,0-3 118,5 3 1,8 0-2,9-1 0,3 1 26,5-1 1,-3-2-14,3 2 1,1 2-36,3-2 164,-5 0-139,-1-3 1,-5 0 281,0 4-257,-6-4 1,-1 6 0,-7-4 53,-2 1 0,-4 2-68,0-2 0,-3-1-3,-3 5 1,-9-4-93,-7 4 1,-7-3 81,-5 3 1,-6-4-1,-2 3-461,-2-2 205,5-1 115,-4-3 0,6-5-610,0 1 120,10-6 0,-2 4 639,11-6 0,5-11 0,5-1 0</inkml:trace>
  <inkml:trace contextRef="#ctx0" brushRef="#br0" timeOffset="19">21243 10941 7899,'0'-11'-139,"0"3"139,0 1 0,-1-1 849,-3-3-128,2 4-127,-3-3-134,5 9-238,0-4 9,0 5-106,0 5 1,0 6-50,0 8 0,-1 9-2,-3 6-44,3 1 0,-4 9-166,5-2 1,-1-3 0,-2-1 86,-1-2 0,1-6-367,3 1 194,0-11 92,5 7 1,-4-15-474,3 4-785,-3-4 586,-1 0 1,4-5 801,0 1 0,-6-5 0,-4 2 0</inkml:trace>
  <inkml:trace contextRef="#ctx0" brushRef="#br0" timeOffset="20">20866 10918 7898,'18'-11'0,"3"0"759,-2-1-427,8 1 0,7-5-172,8 1 0,9 0-50,6 4 1,-1 3 0,1 0-107,-6-1 0,-6 3 43,-3-2 19,-2 6 1,-7-4-1,-4 3 114,-6-1-115,-1 0 1,-9 4 0,2 0-98,-2 0 70,-7 0 1,1 2 99,-3 2 1,-3-2-1,3 6-48,-3-1-4,-1 10 1,0-2 66,0 8-216,0-3 136,0 13 0,-5-4-198,-3 6 1,-1-1 54,2 0 1,-3 0-252,2 1 0,3-2 85,1-3 0,3 2-32,1-6 0,0-3 212,0-4 0,1-5 1,3 2-90,3-4 1,5-2 500,3-2-176,-2-3-1,8-5-19,-3 0-210,5 0 69,0 0-292,0 0 279,-1 0 1,5-1-107,0-3 1,-4-1-237,-4-3 1,-5-2 31,1 3 1,-4 0-266,-3 0 1,1 3-132,-5-4 700,-1 1 0,-13-10 0,-2-1 0</inkml:trace>
  <inkml:trace contextRef="#ctx0" brushRef="#br0" timeOffset="21">21448 11158 9383,'17'-6'442,"2"-3"-355,8 5 0,2-1-351,5 1-476,0 3 604,1-4 0,3 1 0,0-1-276,-2-1 1,-1 3 241,-5-1 0,-2-1-743,-5 1 913,-5-4 0,-2 1 0,-4-4 0</inkml:trace>
  <inkml:trace contextRef="#ctx0" brushRef="#br0" timeOffset="22">21517 10804 7909,'11'-11'-282,"7"-1"235,5 1 0,6 3-13,9 1 52,3-1 1,-1 2 39,-2 2 1,-6-1 52,-1 1 627,-6 0-520,8 4 87,-9 0-95,-1 0 1,-3 0 113,-4 0-117,4-5 170,-7 4-210,3-4 0,-5 5 297,-4 0-185,3 0-360,-4 5 111,1 1 1,-1 11 155,-2 2-280,-3 7 85,4 4 0,-5 4 55,0 0 0,0 5-144,0 3 1,0 1-133,0-1 147,0 3 1,0-8 102,0 4 0,0-5-149,0-2 0,-4-5 217,0-6 1,1-5-67,3-3 1,0-2-22,0-2 53,0-4 0,-2-2 258,-1-5-276,1 0 0,-7-5 43,6-3 0,-5-2 39,4-2 0,0 0-57,4-3 0,0-3 188,0-5 0,0-1-112,0-3 0,0 2-70,0-6 0,0 2-6,0-1 0,4 2-21,0 5 0,4 1 56,-5 3 1,1 7-261,-4 4-18,5 6 1,0-2 147,3 8 1,3 3-72,1 8 0,1 3 86,6 5 0,-4 4-50,4-1 1,-1 5 31,1-5 1,6 6-172,-2-1 1,2-4 38,-2 0 1,0-4 249,0-4 151,-5-3 1,3-9-116,-2-3 1,-1 1 476,1-1 1,-4-1-76,4-3-134,-10-5 1,6-1 187,-7-6 1,-2 0 0,1-3 78,-2-4 0,-1-3-236,-4-1 0,-4 0-355,0 0 21,-5-4 1,3 1-1,-6-3-560,1 1 1,3-4 369,1 2 0,4-3-557,-1-1 271,-2 4-615,5-3 0,-4 11 405,5-1 0,0 1-303,0 7 1,0 4-170,0 3 1102,0 5 0,0-2 0</inkml:trace>
  <inkml:trace contextRef="#ctx0" brushRef="#br0" timeOffset="23">22945 10861 7919,'0'-11'-849,"0"-1"1984,0 6 74,0-4-702,0 9 216,0-4 0,0 17-513,0 3 0,0 8 22,0-4 0,1 3-94,3 1 0,-3 3 80,3 1 1,-3 0-123,-1-4 0,4 3 91,0 1 0,3 0-332,-3-5 0,1-3-23,-1 0 1,-3-5-159,3 2 0,-2-5-287,2-3 285,-2 2-941,3-9 623,-5 4 336,-5-5 1,-2 0-689,-4 0 1,-1-4 997,1 1 0,-6-11 0,0 1 0</inkml:trace>
  <inkml:trace contextRef="#ctx0" brushRef="#br0" timeOffset="24">22590 10804 8326,'13'-11'894,"2"-1"0,6 5 34,9-1-473,6 6-146,9-4 0,5 5-189,-1-3 1,-3 3-114,-4-3 1,0 3 388,3 1 1,-4-1-100,-3-3 1,-2 3-197,-2-3 1,-6-1-185,-5 1 0,-6 0-1118,-5 4-521,-6-5 0,-3 4 1722,-11-3 0,-10-2 0,-11-1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7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17657 14767 7444,'0'-11'-443,"0"-1"1,0 5 542,0-1 0,0 0 108,0-3 1,3 3 0,1 1 121,-1-2-89,-2-1-144,-1-2 0,4-3 142,0 0 1,1 0-109,-1 3 1,-2-3 154,6 0 1,-4 0-96,3 3 1,-1-3 32,2 0 0,2-1-22,-2 5 1,2 0-32,1-1 0,2 5-24,2-1 0,-4 2 19,4-2 0,-5-1-125,5 5 0,2-1 167,-2 1-236,5 3 1,-7-3 26,2 8 1,-2-1-67,-2 4 18,1 1 0,-2 3-21,-3 1 12,4-1 0,-6 2-74,2 2 1,2-2 64,-5 2 4,5 3 0,-8-2-9,3 3 0,-3 3-3,-1-3 0,0-1-8,0 1 1,-5-1 29,-3 1 0,0 1 1,0-5 0,-2 4-116,2-4 120,-2 6-2,-1-9 1,-2 5-13,-2-6 0,6 1 22,-3-1 0,3 2 4,-2 2 0,1-2 33,2 2 0,-2-6 24,3-2-25,1 1 0,0 3 12,2 1 0,3-4 61,-3-1-91,3-4 187,1 7 1,-1-5-52,-3 3-2,3 2 35,-4-4 0,5 5-88,0 1 0,-2-5 77,-2 1 41,3 0-80,-4 3 1,5 1-80,0-1 31,0-5 1,1 1 51,3-4-242,-3-1 212,10 8-188,-10-9 184,9 9-297,-4-8 158,6 3-361,-6-5 83,-1 0-612,-5 0 588,5 0 1,-3-2-1121,1-1 1494,-1 1 0,-2-8 0,0 4 0</inkml:trace>
  <inkml:trace contextRef="#ctx0" brushRef="#br0" timeOffset="1">17862 15464 8970,'7'0'1293,"-2"0"-1092,-5 0 0,1 4 308,3-1 29,-3 1 27,4-4 343,-5 0-1033,0 5-1,0-3-85,0 3 0,-1-5-756,-3 0-100,3 0-555,-4 5 1622,5-4 0,5 9 0,1-3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16:41.7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6144 2296 6659,'0'-7'-203,"0"2"773,0 0 251,0 4-396,0-4-226,0 5 135,0-5-72,0 3-98,0-3 0,-1 5-36,-3 0 0,3 2 157,-3 1-152,3-1 1,1 8-74,0-3 1,0 4 76,0 0 0,0 0-118,0 1 1,0 1 66,0 2 0,0-1-110,0 5 1,0-1 66,0 1 0,0 2-45,0-2 1,1 3 63,3 1 1,-1-1-12,4 1 0,-4 0 17,1 0 1,1 0-11,-2 0 1,5-1-99,-4 1 1,1 0 95,-1 0 0,-2 2-120,6-2 1,-6 6 17,2-6 0,-1 3 26,1-4 1,-3 1 31,3 0 0,-3-4-19,-1 0 0,4-1-22,0 1 0,-1 1 19,-3-4 1,0 3 122,0-4 1,0 0-106,0-4 0,0-3 120,0 0 0,0-1-38,0 5 0,0-5 28,0 1-89,0 0 1,0-1-7,0 1 0,0-4-28,0 3 94,0-4-220,0 2 339,0-5-182,5 0 282,-3 0-132,3 0-25,-5 0-136,5 0 0,-3 0-118,6 0 1,0 0 55,3 0 1,2-4 5,2 0 0,-1-3 31,5 3 1,-5-1-1,1 1 0,2 3-26,-2-3 0,4 1 23,-4 0 0,4 1 19,-4-2 1,4-1-11,-3 2 1,4-3 12,-1 3 1,-1 1-19,1-1 1,-4 1 18,4 2 0,-4-3-10,4-1 1,-5 0 2,2 4 0,0-1-50,-1-3 0,0 3 44,-3-3 0,-4 2-217,-1 2 0,-3-3-92,4-1-156,-6 0 76,3 4-936,-5 0-467,-5 0 1795,-1 0 0,-6-5 0,1-1 0</inkml:trace>
  <inkml:trace contextRef="#ctx0" brushRef="#br0" timeOffset="1">6190 2741 7569,'-8'0'16,"1"0"374,4 0-92,-2 0 239,5 0-236,5 0 1,2-1-119,4-3 1,1 3 79,-1-3 0,4 3-57,0 1 1,6-4-2,-2 0 1,2-1-23,2 1 1,0 3-87,0-3 0,3-1 86,1 1 1,1-1-1,-1 1 1,-2 3-304,6-3 0,-5-1 97,5 1 0,-7-3-234,-1 3 1,-2-1 146,-6 1 0,1 3-925,-5-3 293,-5 3-465,-1 1 650,-15 0 0,-2 5 557,-11 2 0,0 3 0,0 2 0</inkml:trace>
  <inkml:trace contextRef="#ctx0" brushRef="#br0" timeOffset="2">6190 2353 7115,'-5'-12'-806,"4"1"2264,-4-1-1110,5 1 1,0 3 311,0 1-345,0 4 0,1-3-86,3 2 1,3 3-4,9-3-77,1 3 0,4-3 63,2 0 0,-2-1-29,10 1 0,-1 2-81,4-6 0,1 4 61,-1-3 1,0 3-139,0-4 1,-3 6 23,-1-2 0,-4-1-572,0 1 1,-7 0 110,-3 4 412,-4 0 0,0 5 0,-1 2 0</inkml:trace>
  <inkml:trace contextRef="#ctx0" brushRef="#br0" timeOffset="3">7172 1667 7569,'-6'0'0,"1"-1"0,5-3 14,0 3 109,0-9 71,0 4 1,0-2 167,0 0-199,0 6 107,0-3 590,0 5-783,0 5 0,0 1 9,0 6 1,0-5-8,0 1 0,0 1 6,0 6 1,0-1 20,0 5 1,0 0-13,0 4 1,1-3 8,3 3 1,-3-3 0,3 7 0,1-3-52,-1-1 0,0 4 44,-4-1 1,0 5-93,0-5 0,1 5 34,3-5 1,-3 6-4,3-1 1,-3 0-92,-1 0 0,0 2 67,0-3 0,0 3-42,0 1 1,0-3 54,0-1 0,0 1-139,0 3 0,0-1 72,0-2 0,1 2-72,3-3 1,-3-1 148,3 2 1,-2-5-3,-2 5 0,1-6-19,3 2 1,-2 1 76,6-2 1,-6 5 43,2-5 0,1 1-64,-1-4 1,1 0-83,-1 0 1,-2-2 71,6-2 0,-5 3-93,0-3 1,-1 2 16,-2 2 1,1-1-122,3-3 1,-3 2 195,3-2 0,-3-1-63,-1 1 1,0-4-17,0 4 0,0-3 13,0 3 1,0-5-92,0 1 1,1 1 52,3 0 0,-3-1 40,3-4 0,1 1 6,-1-1 0,1-3-2,-1-1 17,-3 1 0,4 3-36,-5 1 1,4-5 109,0 1 0,0 0-90,-4 3 118,0 1 0,0-1-98,0 0 1,-1-3 34,-3 0-164,2-1 167,-3 5-138,5-1 0,0-3 101,0-1-73,0-4 29,0 7 127,0-9-124,0 9 97,0-8 0,2 4 47,1-2-80,-1-3 60,3 4 0,-5-4-33,0 3-23,0-3 33,0 5 13,0-6-154,5 0 72,-4 0 1,5 0-33,-2 0 0,-1 0 34,4 0 1,-3 0-2,4 0 0,-1-2-6,5-2 1,-1 3 74,1-3 0,-1-1-70,1 2 1,3-5 4,0 4 1,0-1-4,-3 1 10,4 3 0,-3-8-17,2 5 14,-2 0 0,-3 3 114,-2-3-99,2 3-306,-9-4-346,4 5-456,-5 0 1,-5 0-1,-1 0 1</inkml:trace>
  <inkml:trace contextRef="#ctx0" brushRef="#br0" timeOffset="4">7195 1588 7110,'-11'0'89,"-1"0"309,6 0-192,1 0 1,4 0 131,-3 0 29,3 0-262,-5 0 132,6 0-143,6 0 1,0 0 108,5 0 0,1 0-65,-1 0 1,1-4 24,-1 0 1,2 0-9,2 4 1,-1-4-15,5 0 1,-4-1 16,4 2 1,-1 0-138,1-5 1,3 5 81,-3-5 0,-3 4-116,-1-3 0,2 3 18,-2-4 1,-4 6-58,-3-2 0,-5 1-135,0-1 90,-1 3 1,-4-4 0,-1 5-358,-5 0 350,-2 0 0,-5 4-684,-1 0 0,5 5 788,3-2 0,-4 3 0,-6 2 0</inkml:trace>
  <inkml:trace contextRef="#ctx0" brushRef="#br0" timeOffset="5">8132 1588 7569,'-7'-6'0,"1"5"2,2-3 252,3-2 203,-4 5 44,5-4 502,0 5-923,0 5 1,1 1 83,3 6 1,1-1-95,3 0 0,2 2 23,-3 2 1,3-1-85,2 5 1,1-4 77,2 5 1,-1-1-18,5 3 0,-4-3-89,4 0 0,-5-1 118,1 1 1,2 2-128,-2-6 0,0 4 99,-3-4 0,-1 0-62,0-3 0,1 0 41,-1 4 1,-1-4-101,-2 4 1,2-4 54,-2 0 1,-2-5-78,2 1 0,-4-1 35,3 5 1,-3-4-8,4-1 1,-6-3-386,2 4 279,2-6 1,-4 4-91,1-2 1,0-2-152,1 1-615,-3-1 292,4-2 476,-5 0 1,-5 0-1,-1 0 1</inkml:trace>
  <inkml:trace contextRef="#ctx0" brushRef="#br0" timeOffset="6">8486 1588 7569,'0'-12'3,"0"1"1,0-1 137,0 1 1,0 3 151,0 1-129,0-1 1,0 0 389,0 1-357,-5 4 0,2-2 180,-5 5-237,1 0 0,-5 9-88,1 2 1,0 7 95,-1-3 0,-3 7-144,0 1 1,-2 1 73,2 6 0,2-3-108,-2 4 1,-1-5 27,0 5 0,-3-2-90,4 1 1,-5 3 31,1-2 0,2-3 50,2-2 1,-1-2-126,0-1 0,1-1 102,4-3 1,-1 1-106,1-5 1,3 1 36,1-5 1,3 0-142,-4 1 1,6-5-452,-2 1 233,3-5 74,1 7 1,1-9 99,3 3 0,-2-3 286,6-1 0,4-5 0,6-1 0</inkml:trace>
  <inkml:trace contextRef="#ctx0" brushRef="#br0" timeOffset="7">8668 1976 8949,'-6'5'341,"1"-3"45,5 6-249,0 5 1,0 1-80,0 5 0,-1-2 96,-3 3 1,3 1-78,-3-2 0,3 3 55,1 1 0,0-4-192,0 0 0,0-4 31,0 4 0,3-5-78,1 1 1,0-2-32,-4-2 1,1-1-10,3-2-8,-3 2 1,6-7-65,-3 4-540,-3-4 436,4 2 0,-4-5-465,3 0 788,-3 0 0,9 0 0,-3 0 0</inkml:trace>
  <inkml:trace contextRef="#ctx0" brushRef="#br0" timeOffset="8">8851 1896 7569,'7'-8'318,"-4"1"34,-1 4-188,-2-2 0,0 4 307,0-3 162,0 3-445,5-4 1,1 5 27,5 0 1,-3 0-29,0 0 0,-1-4-28,5 0 0,-1 0 22,1 4 1,-1 0-38,0 0 1,5 0-81,-1 0 0,0-1 57,-4-3 1,1 3-155,-1-3 1,1-1 116,-1 1 0,1 0-233,-1 4 0,-3-1-972,-1-3 87,-4 3 1033,2-4 0,0 5 0,1 0 0</inkml:trace>
  <inkml:trace contextRef="#ctx0" brushRef="#br0" timeOffset="9">9388 1667 7319,'0'-11'230,"0"0"257,0 4-30,0-3 233,0 9-214,0-4-126,0 5 1,0 5-254,0 2 0,4 5 109,0 3 1,-1 0-128,-3 8 1,0-3 69,0 7 0,0 2-210,0 2 1,0-2-149,0 1 0,0-4 139,0 0 0,4 2-54,0-1 1,4-2 86,-5-6 1,1 2-55,-4-6 1,4 4 45,0-4 1,0 0-357,-4-3-38,5-1-24,-4 1-875,4-1 678,-5-5 660,0 0 0,0-6 0,0 0 0</inkml:trace>
  <inkml:trace contextRef="#ctx0" brushRef="#br0" timeOffset="10">9411 1759 7569,'0'-19'-112,"0"0"119,0 5 49,0-3 1,0 6 120,0-1 0,0 1 55,0 0 0,0 3 741,0 0-377,0 6-377,5-3 0,-3 5-61,6 0 0,-4 4-88,3-1 1,0 6-60,0-1 4,4 2 0,-5 5-70,5 0 0,2 1 111,2-5 1,-2 2-64,2 2 1,-1-6 27,1 2 1,-2-2-118,2 3 0,-2-5 83,-2 1 1,1-6-71,-1 2 0,1-3 72,-1-1 0,0 0 1,1 0-4,-1 0 0,-3-1 14,0-3 0,-5 2 69,5-6 0,-5 1-62,0-5 1,4 1 103,0-1 0,0 0-85,0-4 0,-3 3 35,4-7 1,-2 5-77,2-4 1,0 5 48,-4-1 1,1 2 197,-1 2-195,-3 0 0,5 3 215,-6 0-167,0 6-140,0-3 107,0 15 0,0-1-122,0 10 0,0 0 75,0 4 1,0 1 29,0 2 1,1 2-112,3 3 1,-3 2 82,3-3 0,-2-1-174,2 2 0,-3-2 100,3 1 1,-3-2-1,-1-5 1,2-1 37,1-3 1,-1 1 14,2-5 0,-3 1-43,-1-5 1,0-3-23,0-1-271,5 1 168,-4 3-667,4-4 301,-5-2 27,0-5 1,-10-5 0,-3-2 0</inkml:trace>
  <inkml:trace contextRef="#ctx0" brushRef="#br0" timeOffset="11">9456 1450 7569,'0'-17'49,"0"0"1,0 10 281,0-1 156,6 5 170,-5-7-154,4 9-251,-5-9 0,0 7 207,0-4 22,5 4-361,-4-7 17,4 9 1,-5-9-45,0 2 0,2 2 108,1-2 0,0 0-197,5-3 11,-6 0 0,7-2-41,-5-2 0,3 2-4,-3-2 0,4 1-13,-4-1 0,3 2 34,-3-2 1,0 2 14,-4 2 0,4-1 27,-1 1 0,1 3 59,-4 0-34,0 6 1,0-4 19,0 2-200,0 2 119,0-3-143,5 16 0,-2-4 82,4 8 0,-3-1 37,4 2 1,0 0 124,3 3 1,4 3-75,0-3 1,1 2 12,-5 2 1,4 0-34,1 0 1,-3-5 51,-5-3 1,2 1-18,-2 0 1,1-1-44,-2-4 1,2-3-90,-5-1 0,1-3-181,-1 4 1,-3-4-610,3 3 1,-3-3 398,-1 4 1,0-5 483,0 5 0,-5 0 0,-1 3 0</inkml:trace>
  <inkml:trace contextRef="#ctx0" brushRef="#br0" timeOffset="12">7960 1393 7569,'7'0'-1491,"-2"-1"1747,-5-3 697,0 3-273,0-4 858,0 5-1518,-5 5 1,2 1 58,-4 6 0,3-1-30,-4 1 1,1 0 62,-5 4 0,4-3-15,1 7 0,-1-3-7,-3 2 1,1 3 2,2-3 1,-2 3-66,2 0 0,-2 1 74,-1 0 1,3 4-125,0-1 0,5 5 63,-5-5 0,6 5-6,-2-4 1,2 3-12,2-3 1,0 3-61,0-3 0,0-1 22,0-3 1,4-1 45,0-3 0,4 1-52,-5-5 1,6 4 43,-1-3 0,-2 3 87,2-4 0,0 0-88,3-3 0,-3 3 83,-1 0 1,1-1-57,3-6 0,1 2 2,-1-3 1,-1 3 22,-2 2 0,2-4-16,-2-1 1,0-3-28,0 4 1,2-5 73,-2 5-159,-3-5 97,5 7 0,-7-9-282,4 3-207,-4-3 1,2 0-23,-5 3-1177,0-3 718,0 4 926,0-5 0,5 6 0,1 0 0</inkml:trace>
  <inkml:trace contextRef="#ctx0" brushRef="#br0" timeOffset="13">10005 1405 6078,'0'-12'960,"0"5"-430,0-1-373,0 6 1,0-5 143,0 3-43,-5 3 74,3-4 10,-3 5 55,5 0-12,0-5-37,0 4 8,0-4-120,0 5-123,5 0 0,-2 1-6,4 3 1,-3-2 8,4 6 1,-2-4-19,2 3 1,2 1 0,-4 3 47,1 1-44,3-1 0,-4 4-45,6 1 1,-5 3 51,1-4 0,-1 5-90,5-1 0,-1 2 41,1-2 0,-2 2-143,-3-2 0,4 5 13,-4-1 0,2 6 119,-1-6 1,2 3-202,-2-4 0,-3 5 43,-2 0 1,-1 1-49,-2-2 1,0-2 18,0 3 1,0-3 49,0-1 1,0-1 66,0-3 0,-5 1 10,-3-5 1,2 4-34,-2-4 1,5 1-4,0-5 0,-2 0-14,1 1 1,-1-5 22,1 1 0,3-4-49,-3 4 1,3-5 0,1 5-301,0-6 70,0 4-466,0-1-412,0-4 428,0 4 499,0-5 0,-6 0 0,0 0 0</inkml:trace>
  <inkml:trace contextRef="#ctx0" brushRef="#br0" timeOffset="14">10290 1439 7569,'4'-11'-310,"0"-1"156,0 1 202,-4-1 1,3 1 317,1 0 1,1 3-105,-1 0 0,-1 2 114,4-2 0,-3-1-191,4 6 1,-1-5-35,5 4 1,-5-1 13,1 1 1,0 3-25,3-3 1,0 3-167,1 1 50,-1 5 0,-3-2-89,-1 4 0,0-3 64,0 4 1,2-1-69,-5 5 0,0-1-2,-4 1 1,0-1-66,0 0 0,0 5 37,0-1 1,-4 1 5,0 0 1,-5-4 73,2 3 1,-3-1-10,-2 2 1,1-4 102,-1 4 0,2-8-64,3 0 1,-2-4 87,5 3 0,0-3-80,4 4 8,0-6 1,0 4 1,1-6 56,3 0 1,3 0-5,4 0 0,4 0 10,0 0 0,2 0-66,-2 0 1,2 0 11,2 0 0,1-4-284,-5 0 0,4-1 100,-4 1 1,1 3-1106,-5-3 1251,1 3 0,-1 1 0,0 0 0</inkml:trace>
  <inkml:trace contextRef="#ctx0" brushRef="#br0" timeOffset="15">10861 1656 7569,'0'-11'488,"0"4"-195,0-3-137,0 4 224,0-1-99,0 2 0,0 7-270,0 1 0,0 4 36,0 4 0,0 6 80,0 2 1,0 0-45,0 4 0,0-3-4,0 7 0,0-3 16,0-2 1,4 4-125,0-3 1,0 2 20,-4-6 1,0-2-81,0-2 0,0-2-148,0-2 110,0 0-784,5 1 407,-4-6 503,9 4 0,-9-8 0,5 3 0</inkml:trace>
  <inkml:trace contextRef="#ctx0" brushRef="#br0" timeOffset="16">10690 1896 7569,'0'-12'0,"5"5"243,3-1 0,3 1 383,4-5 1,3 2-254,5 2 1,0-2-42,0 3 0,1 0-248,2 0 1,-2 4-149,3-1 0,-3-1-321,-1 1 265,-5 1 120,3 3 0,-8 5 0,4 1 0</inkml:trace>
  <inkml:trace contextRef="#ctx0" brushRef="#br0" timeOffset="17">11341 1987 7573,'0'-6'458,"0"1"-142,0 5-24,5-5-149,-4 3-425,9-3 145,-8 5-103,8 0 240,-9 0 0,4 0 0,-5 0 0</inkml:trace>
  <inkml:trace contextRef="#ctx0" brushRef="#br0" timeOffset="18">11695 1942 8086,'0'-7'445,"1"2"-273,3 5-439,-3 0 40,4 0-1723,-5 0 1950,0 5 0,5-4 0,2 5 0</inkml:trace>
  <inkml:trace contextRef="#ctx0" brushRef="#br0" timeOffset="19">11969 1930 7569,'6'0'-1479,"-1"0"1457,1 0 853,-5 0-648,4 0 0,-4 0-208,3 0 19,-3 0-9,4 0-168,0 0 188,2 0 0,0 0-222,1 0 82,-5 0 135,2 0 0,0 0 0,1 0 0</inkml:trace>
  <inkml:trace contextRef="#ctx0" brushRef="#br0" timeOffset="20">12540 1622 7569,'0'-7'-885,"0"-3"1868,0 4-262,0 0 51,0-5-245,0 10-336,0-4-52,0 15 1,0-1-78,0 10 1,0 0-46,0 4 0,0 0 33,0 0 1,0 0-38,0-1 0,0 1 34,0 0 1,0-1-127,0-3 0,1 1 41,3-5 1,-3 0-39,3-3 0,1-1-170,-1 1-7,0-1 1,-3-3-418,3-1 1,-3-3-58,3 4 727,-3-6 0,-1 3 0,0-5 0</inkml:trace>
  <inkml:trace contextRef="#ctx0" brushRef="#br0" timeOffset="21">12346 1850 7569,'6'-1'-93,"-2"-3"93,2 3 207,1-4 1,8 5 339,0 0 0,6-4-176,-2 0 1,2 0-122,2 4 1,0-3-122,0-1 0,3 0-97,1 4 1,-2 0-177,-6 0 0,2 1 144,-6 3 0,0 2 0,-3 6 0</inkml:trace>
  <inkml:trace contextRef="#ctx0" brushRef="#br0" timeOffset="22">13157 1462 7569,'0'-6'228,"0"0"1,0 5 233,0-3 14,0 3 78,0-4-384,0 5 0,0 5 22,0 3 1,4 2-37,-1 1 1,5 6-1,-4 2 1,5-1-45,-2 1 24,4 0 0,1 4-110,3-1 1,3 5 79,5 0 0,-1-1-82,-3-3 0,5 0 94,-5 0 0,5 0-157,-5-1 0,1-2 50,-1-1 0,2-5-56,-6 1 1,0-3 69,-4 0 0,0-1-11,-4 1 0,2-1-138,-5 1 1,4-5 100,-5 1 1,1-4-619,-4 3 265,0-4-198,0 7-294,0-9 220,0 9 0,-1-8 648,-3 1 0,-2-1 0,-6-2 0</inkml:trace>
  <inkml:trace contextRef="#ctx0" brushRef="#br0" timeOffset="23">13545 1473 7569,'0'-23'151,"0"1"-151,-5 4 61,4-4 1,-4 10 29,5-4 0,0 7 100,0 2 0,0 3 231,0-4 1,-2 6-204,-1-2 1,0 3-86,-5 1 1,0 10-73,-8 5 1,2 7-136,-5 4 0,0 0 26,-3 4 52,-1 6 0,0-1-126,0 3 1,0 2 50,0-2 1,2 0-158,2-4 1,-2 0 63,6 1 1,0-6-22,4-3 1,0-5 29,4-2 1,-2-5-67,5 1 0,-4-2-107,5-2-66,-1 1 393,4-1 0,-5 0 0,-2 1 0</inkml:trace>
  <inkml:trace contextRef="#ctx0" brushRef="#br0" timeOffset="24">13705 1827 7569,'0'-7'182,"0"-1"317,0 6-440,0-4 28,0 6 217,0 6 1,0-4-75,0 6 1,0-1-208,0 5 1,0 3 106,0 0 0,0 2-124,0-2 1,4-1 101,0 5 0,-1-4-179,-3 4 0,0-5-13,0 1 1,2-2-17,2-2 1,-3-3 40,3 0 68,-3-6 161,-1 8-151,0-8 108,0 3 1,0-7-92,0-1 0,0 0 53,0-4-31,0-1 1,1-4 95,3 1 1,1 0-128,3-1 1,2 0 32,-3-4 0,4 2-180,0-5 1,0 5 53,1-1 1,-1 2-20,1 2 0,-2 0 92,-3-1 0,4 6 30,-4 2 1,0 3-53,0 1 1,-4 0 21,7 0 0,-8 5-4,6 2 1,-5 7 13,0 2 1,2 0 0,-1-1 0,0-1-116,-4 5 0,4-1 59,0 1 0,1-1-212,-1-3 1,-3-2-230,3 2 270,2-2 0,-4-3-892,6-2 537,-5 2 565,7-9 0,-4 9 0,6-4 0</inkml:trace>
  <inkml:trace contextRef="#ctx0" brushRef="#br0" timeOffset="25">14139 1747 7569,'0'-7'0,"0"-1"282,5 6 0,-2-3-28,4 5 1,-3 0 86,4 0 0,-5 0-105,5 0 0,0 0 81,3 0 0,4-4-199,1 0 1,-1 0 30,-4 4 1,4 0 16,1 0-106,-1 0 0,-4 0 216,1 0-884,-1 0 464,1 0-1444,-1 0 1588,-5 0 0,5 0 0,-5 0 0</inkml:trace>
  <inkml:trace contextRef="#ctx0" brushRef="#br0" timeOffset="26">14584 1473 7569,'-6'-6'566,"1"-4"85,5 9-501,0-5 1,1 6-1,3 0 1,-3 6-35,3 1 21,3 3 1,-6 7-15,3 2 1,1 4 71,-2 3 0,1-2-175,-4 3 0,0-3 24,0-1 0,0 0-57,0 0 1,0 0 13,0-1 0,0-3-73,0 0 0,0-3-27,0 3 0,4-5-135,0 1 1,0-2 24,-4-2 0,0 0 51,0 1 1,1-2-356,3-2 1,-3-2-165,3-2-263,-3-3 940,-1 4 0,0-5 0,0 0 0</inkml:trace>
  <inkml:trace contextRef="#ctx0" brushRef="#br0" timeOffset="27">14573 1519 7412,'0'-11'-393,"0"-1"410,0 1 0,0-1 159,0 1 1,0 3-47,0 1 0,0 3 229,0-4 0,0 4-46,0-3 0,1 4 10,3-1-178,-3 3 1,6 1-34,-3 0 0,-2 0-135,6 0 0,-2 1 118,2 3 1,2-1-3,-3 4 1,4 1-29,0 3 0,0 0-114,1-4 0,-1 3-1,1-2 33,-1 2 0,0-2 163,1-1 1,-1-3-83,1 4 0,-1-6 51,1 2 1,-1 1 32,0-1-157,1 0 0,-1-4 51,1 0 1,-5 0-76,1 0 0,0-1 2,3-3 1,-1 1-83,-2-4 1,2 3 23,-3-4 1,2 1 65,-1-5 1,2 1 9,-2-1 1,-2 1-8,2-1 1,-4 2 69,3 3 0,-3-3-54,4 2 0,-6-2 104,2-2 1,1 5 84,-1-1 21,0 6 1,-1-5 277,1 3-343,0 3 1,-4-3-119,0 8 0,1-1 78,3 4 0,-3 6-39,3 6 1,-3 3 29,-1 0 0,2 5-82,2 0 0,-3 4-25,3 0 1,-3 2 64,-1 1 0,1 0-198,3 1 1,-3-6 65,3-2 1,-1-3-1,-1-2-243,2 1 303,0-5 0,0 0-92,-1-3 14,1-2-172,-4 3 182,0-4 0,0-5-805,0 1-411,0-6 916,0 4 0,-1-6 390,-3 0 0,-2-6 0,-6 0 0</inkml:trace>
  <inkml:trace contextRef="#ctx0" brushRef="#br0" timeOffset="28">14687 1256 7569,'0'-7'-125,"0"-1"1,0 4 409,0-3-56,0 4 0,0-3 261,0 2 109,0 3-152,0-9 203,0 8-326,5-8-187,-3 4 1,4-2-57,-2 1 1,-3 3 75,3-4 0,-2 4-209,2-3 114,-3-1 1,8-3-61,-5-1 0,1 1-8,-1-1 1,-3 5-106,3-1 1,1 1-116,-1-5 122,5 1 1,-3-1 102,6 1 0,-6 3 1,-2 1 221,2-1-206,-5-3 1,4 3 254,-5 0-198,0 6 0,0-4 161,0 2-156,0 2-32,0-3 1,4 7-108,0 1 1,1 0 66,-1 5 1,-2-1 20,6 5 0,-2 3 6,2 0 0,2 2 94,-2-2 0,2 1-102,1 3 1,1 3 87,-1-3 0,-1-3-48,-2 0 0,2 0 7,-2-1 0,-2 1-276,2-5 0,-6 0 86,2 1 0,1-1-673,-1 1 1,0-1 3,-4 1 788,0 4 0,-5-3 0,-2 3 0</inkml:trace>
  <inkml:trace contextRef="#ctx0" brushRef="#br0" timeOffset="29">15247 1154 7569,'0'-12'-82,"0"4"17,0 1 453,5 4 132,-4-7-68,4 9 1,-5-4 419,0 5-527,0 5-196,0 1 0,0 6 149,0-1 0,2 4-115,1 1 1,4 4 103,4-1 0,2 2-92,2 2 0,-2 0 8,2 0 1,-2 1-9,-2 3 0,-1 1-65,-2 2 0,2 3-24,-2-2 0,2 2-114,1 1 0,-1 0-122,-2 0 1,2 2 84,-2 2 1,-3-3-169,-1 4 0,-3-8 81,-1 0 1,0-2-46,0 1 0,-5 2 21,-3-5 0,-2 3 27,-1-3 1,0 1 4,4-2 0,-3-5-7,2 2 0,-2-4-62,-2 0 0,5-3 60,-1-4 1,1 2-461,-5-3 1,5 3 210,-1-7 1,2 0-1060,-2 0 1441,-2-4 0,-2 7 0,-5-4 0</inkml:trace>
  <inkml:trace contextRef="#ctx0" brushRef="#br0" timeOffset="30">13077 1188 7377,'-1'-7'628,"-3"4"-410,3 1 1,-5 4 22,6 1 0,-1 0-9,-3 5 0,2-5-44,-6 5 1,1 1 159,-5 6-211,1 3 1,-1 5 0,1 0 0,-4 1 57,-1 2 0,1 0-152,4 4 1,1-1 35,2 2 1,-1-2-91,5-2 1,-3 1 25,3 2 1,0 3-11,4-3 0,0 3-121,0 2 1,1-2 108,3-3 0,-1 3-41,4-2 1,1-2 36,3 1 1,-2-4 42,3 0 0,-3-2-14,6-1 0,-2-4 105,-2 0 0,0-1-113,1 1 0,-2-1 3,-2-3 0,0-2 10,-4 2 1,5-2-2,-1-2 0,-2 1 8,2-1 0,-4-1 1,3-2 1,-1 2-96,2-3 0,2 0 79,-2 0 0,1-3-470,-2 4 0,3-6 1,-2 3-75,2 1 529,2-5 0,-1 9 0,1-4 0</inkml:trace>
  <inkml:trace contextRef="#ctx0" brushRef="#br0" timeOffset="31">15624 1199 7569,'0'-7'-192,"0"-1"62,0 0 0,0-3 198,0 0 183,0-1-61,5 1 0,-4-1-11,3 1 0,1 3 268,-1 1-183,5 4-62,-8-2 1,9 1-35,-2 0 1,-2 1-42,2 3 1,-1 0 243,5 0-350,-1 0 1,1 3 94,-1 1 1,-3 5-175,-1-1 39,-4 2 0,3 3-1,-2 2 1,-3-3-99,3 4 1,-4-4 37,-4 0 1,2-1-40,-6 1 1,2-1 58,-2 0 1,-1 1 31,5-1 0,-3-3 3,3 0 0,-4-5 112,4 5 0,1-4-62,3 3-3,0-4 1,0 3 40,0-2 0,1-3 116,3 3 0,2 1 121,6-1 0,0 0-95,3-4 0,3 4 65,5-1 0,0 1-83,0-4 1,5 0-327,2 0 0,-1 0-250,2 0 0,-6-4-358,2 1 1,-4-1-578,-4 4 1324,-3 0 0,-4 5 0,-1 1 0</inkml:trace>
  <inkml:trace contextRef="#ctx0" brushRef="#br0" timeOffset="32">7869 2707 7619,'0'-8'744,"0"1"-536,0 4 1,4-3 141,0 2-164,4 3 1,0-6-51,7 3 2,-2 3 0,7-4-73,-4 5 1,4-4 99,-1 0 1,2 1-159,2 3 0,0-2 22,0-1 1,0 1-39,0-2 1,-4 3 58,0 1 1,0 0-48,4 0 0,3 0 29,1 0 0,0 0 7,-5 0 1,5 0-103,0 0 0,4 0 111,0 0 1,-2 0-116,2 0 1,-5-1 97,5-3 1,-5 3-36,5-3 0,-5 3 21,5 1 1,-6 0-33,2 0 1,-3 0-3,-1 0 0,0 0 0,-1 0 0,0 0 14,-3 0 1,3 0 8,-3 0 0,2-1-14,2-3 0,1 2 10,3-1 0,2 1-76,5 2 0,-2-3 66,2-1 1,-1-4 65,9 4 0,-4-3-42,4 3 0,0-5 5,4 1 0,-1 2-173,1-2 0,4 5 158,-1-5 0,2 4 114,-2-3 1,3 3-60,5-4 1,-3 2-69,-1-2 0,0-2 40,4 2 1,2 2-405,2-1 1,-2 0 398,-26 4 0,-1-1 1,30-7-9,-28 8 1,1-1-1,-2-1 1,0 0 0,3-1 0,0 0 0,-3 1 0,0 0-6,0 1 0,-1 0 0,31-6-2,-30 6 0,-1 1 0,1 0 1,0-1 7,28-3 1,1 0-28,-1 0 0,-1-2 25,-28 7 1,0 0-1,28-6-18,1 5 1,1-2 17,-1 1 0,0 1-7,-4-4 1,0 3-41,0-4 0,-1 6-162,-3-2 1,2-1 106,-6 1 0,10-1 47,-2 1 1,-3 3 31,-4-3 0,-3 1-8,-1 0 1,-1 1 11,1-1 1,-2 1 10,-2 2 0,6 0 4,-2 0 0,4 0-22,-1 0 0,-2-1 4,3-3 1,2 3-64,1-3 1,3 3 63,1 1 0,-4-4-66,0 0 1,-1-1 46,2 1 1,-4 3 87,-4-3 1,0 2-95,0-2 0,-2 3 149,-2-3 1,1 3-62,-5 1 1,4-2 19,-4-1 1,4 1-94,-4-2 0,4 3 67,-4 1 1,4 0-184,-4 0 0,1-4 88,-1 1 1,-2-1-59,2 4 1,-3 0 279,0 0 1,-1-4-150,0 0 1,0 0 308,1 4 0,-5 0-250,1 0 0,-2-3 165,1-1 0,3 0-229,-2 4 0,2 0 106,1 0 0,0 0-94,0 0 0,1 0-79,-1 0 0,-4 0 26,1 0 1,-1 0-14,5 0 0,-5 0 51,1 0 1,-1 0 0,4 0 1,0 0 107,1 0 1,-2 0-73,-3 0 1,3 0 86,-2 0 0,-3 0-64,-2 0 1,2 1 17,-1 3 0,-1-3-48,-3 3 0,0-3 5,0-1 1,1 4-6,3 0 0,-2 0-107,6-4 0,-5 0-1,5 0 1,-5 0 49,5 0 1,-1 0-30,4 0 0,-3 0 47,-1 0 0,-4 0-37,0 0 1,2 0 16,-1 0 1,0 0 3,-5 0 1,0 0 15,-3 0 0,1 4-10,-4-1 1,3 1 55,-4-4 1,4 4-51,-4 0 1,2 0 155,-2-4 0,-2 0-86,2 0 0,-3 0 199,0 0-105,-1 0-44,1 0-191,-1 0 92,1 0 1,-5 0-521,1 0 237,-6 0-30,8 0 0,-8 1-82,2 3-102,2-3 0,-5 5 12,3-2 0,-3-1-555,-1 4 1008,-5-4 0,-6 12 0,-7-2 0</inkml:trace>
  <inkml:trace contextRef="#ctx0" brushRef="#br0" timeOffset="33">10975 2958 7569,'0'-8'-513,"0"1"193,0 4 778,0-7-202,0 9 0,0-6 755,0 4-311,0 1 2,0-3-91,0 5-516,0 10 1,0-2-62,0 7 0,0 3-14,0 1 0,0 3 121,0 1 0,2-4-198,2 0 0,-3-4 29,3 4 0,1-5-62,-2 1 1,3 0 72,-3-3 1,-1 2-37,1-7 1,-1 0 102,-2 0-28,0-4 242,0 2 74,0-5-256,0-10 1,0 5-35,0-11 0,4 5 20,-1-8 0,6 0-104,-1-4 0,2 0 74,1 0 0,1-3-154,-1-1 1,2 0-37,2 5 1,-1 0 98,5 3 1,-4 2 30,4 6 0,-5 1-5,2 2 1,-4 2 142,0 2 0,-1 3-61,1-3 62,-1 3 0,0 2-53,1 3 0,-1-2 9,1 6 1,-1 3-30,0 5 1,1 3-1,-1-4 1,1 7-20,-1 0 0,-1 1 15,-2 4 0,1-7-92,-5-1 0,1-1 69,-1 1 0,-3-1-83,3-3 1,1-2 80,-2 2 1,3-2-660,-3-2-252,-1 0 1,7 1 411,-6-1 1,2-3 483,-1-1 0,3 1 0,4 4 0</inkml:trace>
  <inkml:trace contextRef="#ctx0" brushRef="#br0" timeOffset="34">16286 1165 7569,'6'-5'-889,"0"4"1456,-1-10 46,-4 10-267,9-9 1,-7 7 66,4-4-205,1 4 1,3-2-26,1 5 1,3-4-77,0 1 0,2-1 31,-2 4 0,-2-1-93,2-3 0,1 2 26,0-1 1,-1 1 32,-4 2 0,-3 0-19,-1 0 1,-3 0 30,4 0 1,-4-3 19,3-1-32,-4 0 0,3 4 77,-2 0 23,-3 0-18,4 0-31,0 0-171,-3 0 1,3 1-55,-5 3 1,3-1 94,1 4 0,0 1-41,-4 3 0,0 2 52,0 2 0,0 3 13,0 5 1,0 3 24,0 1 0,-4 5 98,0-2 0,1 2 28,3-2 0,0 3-80,0-2 1,0 2-13,0 1 0,0 0 6,0 1 1,3-1-118,1 0 0,4 0 64,-4 1 1,0-1-25,-4 0 1,3 0-10,1 1 1,0-1-118,-4 0 0,0 4-17,0 0 0,-1 0 74,-3-3 0,3 0-8,-3 3 1,3-2 37,1 2 1,0-3 123,0 0 1,3-2-77,1-3 0,0 3 17,-4-2 0,1 0-43,3 0 1,-3 2 73,3-3 0,-3-1-93,-1 2 1,-1-4 41,-3 3 1,2-3-67,-6 3 1,4-4 52,-3 0 0,4 2-202,-1-1 1,-1-2 58,1-6 1,1 3 25,3-3 1,0-1 71,0 1 1,0-5-5,0 1 0,0 1 143,0-1 0,0 1 14,0-5 21,0 1 1,0-1-78,0 0 1,0-3-56,0 0 1,0-5 37,0 5 1,0-4-151,0 3 1,0-3 51,0 4 1,0-4 29,0 3 1,0-3 0,0 4-4,0-1 1,0 5-11,0-1 1,0-3 8,0-1 1,0-3-37,0 4 49,0-6-55,0 8 49,0-8 17,0 8-24,0-9-8,0 9 33,0-8-24,0 8 7,0-9 5,0 4 753,0-5-812,-5 0 61,-2 0-31,-4 0 1,-1 0 21,1 0 1,0 0-173,-1 0 1,1 0 92,-1 0 1,1 0-126,-1 0 0,-3 0 37,0 0 1,-5 0-56,1 0 1,1 0-16,-1 0 1,4 4 58,-4 0 1,1 0 95,-1-4 0,1 0-49,3 0 0,2 0 104,-2 0-101,2 5 1,2-4 167,-1 3 0,5-3-42,-1-1 0,4 4 71,-3 0-33,4-1 1,-3-3-112,2 0 183,3 0-160,-4 0-305,5 0 176,5 0 1,-3 0-494,6 0-434,-6 0 1109,9 0 0,-10 5 0,4 2 0</inkml:trace>
  <inkml:trace contextRef="#ctx0" brushRef="#br0" timeOffset="35">4945 5254 8608,'8'0'309,"-1"0"1,-3 0-215,4 0 1,-1 0 66,5 0 1,-4 0-111,-1 0 1,5 3 51,3 1 1,0 0-39,-4-4 1,6 0 53,2 0 0,1 0-109,-1 0 0,3 0 81,-3 0 0,-1-1-19,1-3 1,-4 3 6,4-3 1,-5 1 11,1 0 1,-2 1-36,-2-2 1,1 3 29,-1 1 1,-3-1-195,-1-3 167,-4 3-235,7-4 163,-9 5-715,4 0-198,-5 0 1,-5 0 126,-2 0 798,2 0 0,-11 5 0,4 1 0</inkml:trace>
  <inkml:trace contextRef="#ctx0" brushRef="#br0" timeOffset="36">4900 5471 7055,'1'6'1256,"3"-2"-1100,-3-3 1,5 3 20,-2 0 0,-1-1-120,4-3 0,-3 0 99,4 0 1,-1 4 64,5 0 1,-1 0-85,0-4 0,2 0 138,2 0 1,-1 0-47,5 0 0,0 0 3,4 0 1,-1 0-86,-3 0 1,2 0 64,-2 0 1,-1-1-127,1-3 0,-1 3 97,1-3 1,1 2-107,-4 2 1,3 0 37,-4 0 0,4 0-117,-4 0 73,0-5-148,-3 4-73,-1-4 201,-4 5-156,-2 0 100,-5 0-712,-5 0 0,2 0 50,-5 0 667,1 0 0,-5 5 0,1 1 0</inkml:trace>
  <inkml:trace contextRef="#ctx0" brushRef="#br0" timeOffset="37">6270 4968 7569,'-6'-5'-558,"-4"4"750,8-4 1,-4 3 140,2-1 13,3 1-131,-4-3 90,5 5 308,0 0-468,0 5 0,1 2 23,3 4 1,-3 4-20,3 1 0,-3 0-121,-1-1 0,4 3 85,0 5 0,0 0-143,-4 0 1,3 1 50,1 2 0,0-2-18,-4 3 1,4 1-68,0-1 0,-1 3-96,-3-3 0,2-1-24,2-3 1,-3 0 109,3 0 1,1-2 47,-1-1 0,1 0-12,-2-5 0,-1 2 170,1-2 1,3-3-98,-3 4 1,2-7 53,-1-2 1,-2 1 68,1 3 0,-1-3-72,-2-1 108,0-4-71,0 7 127,0-9-119,0 4 577,0-5-958,5 0 209,1-5 1,5 4-44,1-3 1,-1 2 68,1-2 0,3 3-19,0-3 1,5-1 23,-1 1 1,3-1 11,1 1 1,0-1 1,0-3 1,-1 0-10,1 4 0,-1-4 23,-3 4 1,1-1-18,-5 1 0,1 3-18,-5-3-75,0-2-246,1 5-38,-6-4-113,-1 5-177,-5 0 206,-5 0-615,4 0 266,-9 0 809,9 0 0,-5 0 0,6 0 0</inkml:trace>
  <inkml:trace contextRef="#ctx0" brushRef="#br0" timeOffset="38">6304 5288 7569,'-11'0'-120,"5"0"252,0 0 0,6-1 214,0-3 11,0 3-168,0-5 1,2 6 38,2 0-91,2 0 1,5 0 30,1 0 1,-1 0 37,1 0 1,4 0-120,3 0 1,-1 0 74,1 0 0,0 0-110,4 0 0,-4-1 101,0-3 0,0 3-137,4-3 0,0-1 26,-1 1 1,-3-3 14,0 3 1,-1-4-161,1 5 0,-2-5-9,-6 4-398,1-5 363,-1 8 1,-5-5-618,-2 2 527,-3 3 0,-6-5-482,-2 6 0,-7 0 719,-1 0 0,-6 0 0,4 0 0</inkml:trace>
  <inkml:trace contextRef="#ctx0" brushRef="#br0" timeOffset="39">6202 4922 7573,'-4'-7'282,"0"-1"-64,0 6-23,4-3 0,1 1 71,3 0 1,-1 0-72,4 4 0,1 0-28,3 0 1,2-1 15,2-3 1,-1 3-91,5-3 0,-1 3 15,1 1 1,5-2-84,-5-1 1,7 0-199,-4-5 0,1 5 133,4-5 0,2 4-200,2-3 0,-3 3 131,-2-4 0,2 4-1187,-1-3 1296,-1 4 0,2-7 0,1 4 0</inkml:trace>
  <inkml:trace contextRef="#ctx0" brushRef="#br0" timeOffset="40">7172 4477 7569,'-6'0'78,"1"-1"457,5-3-97,0 3 0,0-4-28,0 5 1,0 5-205,0 2 1,-1 5-137,-3 3 0,3 3 63,-3 5 1,2-1-46,2 1 0,0 4 41,0-1 0,0 5-18,0-4 0,0 4-135,0 0 0,4 0 85,0 0 1,4 6-120,-5-3 0,5-1 48,-4-3 1,1 0-82,-1 0 1,1 3 72,2-2 0,2-2-48,-5 1 0,4-3 108,-4 3 1,3-3 94,-3 3 0,1 0-8,-1 0 1,-2 2-92,6-6 1,-5 5-34,0-4 0,0 3 57,1-3 1,-3 1-78,3-2 1,1-2 75,-1 3 1,0 0-116,-4-5 1,3 6-29,1-9 0,0 4 93,-4-8 1,4 1 32,0-5 1,-1 1-40,-3-1 1,0 0 31,0 1 1,4-5-21,0 1 0,0 0-23,-4 3 0,0-3 36,0-1 1,0 1-107,0 3 0,0-3 44,0 0 0,1-5-82,3 5 1,-3-4 0,3 3 1,-3-3-14,-1 4 10,0-6 18,0 9 91,0-10-104,5 9 6,-3-9 152,3 4 1,-5-3 363,0 1-86,0-1-202,0 3 535,0-5-556,5 0-152,-4 0 0,5 0 47,-2 0 0,-1 0 36,4 0 0,-3-4-2,4 0-2,-1 0 1,5 0-21,-1 1 0,1-5 14,-1 4 1,0-1-31,1 1 0,-1 3 5,1-3 1,-1-1 0,1 1 1,-5 1-24,1 3 0,-4-2 41,3-1-188,-4 1 98,2-3-554,0 5 234,-4 0-803,4 0 212,-5 0 24,-5 0 960,4 0 0,-9-5 0,3-1 0</inkml:trace>
  <inkml:trace contextRef="#ctx0" brushRef="#br0" timeOffset="41">7229 4454 7569,'-6'-5'-61,"1"4"0,5-6 346,0 4 270,0 1-379,0-3 1,0 4-126,0-3 0,1 3 379,3-3-269,2 3 1,10-3 32,-1 0 0,0 0-28,-3 4 0,-1-3-107,0-1 0,5-1 92,-1 1 0,1 1-116,0-4 0,-4 4-42,3-1 1,2-1-140,-2 2 1,0-5-393,-3 4 0,-1 0 34,1 4 504,-6-5 0,-1 4 0,-5-4 0</inkml:trace>
  <inkml:trace contextRef="#ctx0" brushRef="#br0" timeOffset="42">7972 4374 7569,'0'-6'235,"0"0"80,0 2 0,1 2-132,3-1 1,-3 0 478,3-1-384,-3 3-95,-1-4 1,1 5-1,3 0 1,-1 4 22,4 0 1,1 4-171,3 0 1,1 6 86,-1 1 1,2 2-88,2-2 0,-2-1 30,2 5 0,2-1-110,-2 1 0,4 2-8,-4-2 0,2-2 138,-2-2 0,1 2-59,3-2 0,2 1 39,-6 0 0,0-4-176,-3 3 171,-1-7-2,0 2-140,1-3-57,-1 4-26,1-5-333,-6-1-157,-1 0-605,0-3 315,-4 3 1,3-5 943,-8 0 0,-7 5 0,-7 1 0</inkml:trace>
  <inkml:trace contextRef="#ctx0" brushRef="#br0" timeOffset="43">8394 4283 7569,'0'-12'243,"0"6"170,0-4 55,0 4-78,0-6 215,0 6-422,0 1 1,-1 6-150,-3 3 1,-2 2-165,-6 6 0,1 3 113,0 0 0,-2 5-46,-2-1 1,1 3 45,-5 1 1,0 3-165,-4 1 1,0-2 53,0-6 0,-1 3 3,-3-3 1,3 3 45,-2 1 0,2-4-72,1 0 1,5-2-55,3 2 0,2-2-17,2-6 34,4 1-21,2-1 208,5 1 0,5-1 0,2 0 0</inkml:trace>
  <inkml:trace contextRef="#ctx0" brushRef="#br0" timeOffset="44">8531 4614 7569,'0'-11'387,"0"4"253,0-3-135,0 9 196,0-4-208,0 5-496,0 5 1,0 1 97,0 6 0,0 0-25,0 4 0,0 1 76,0 6 0,0-4-180,0 0 0,0 0-30,0 4 1,2-4 24,1 0 0,-1-1 112,2 1 1,-3-3-26,-1-4 0,4-1 49,-1 1 0,2-5-21,-1 1 0,-2-4-321,1 3-315,4-4 78,-6 7 1,5-9-1403,-2 3 1884,-3-3 0,4-1 0,-5 0 0</inkml:trace>
  <inkml:trace contextRef="#ctx0" brushRef="#br0" timeOffset="45">8794 4271 7569,'-1'-7'-67,"-3"-1"201,3 6 97,-4-9-84,5 5 0,0-1 250,0-1-161,0 5 17,0-7-114,0 9 1,1-8-132,3 5 0,-2 0 57,6 4 0,-4 0-86,3 0 0,-3 0 26,4 0 1,-4 0-82,3 0 0,-3 0 106,4 0 1,-5 0-171,5 0 83,-5 6 100,7 0-109,-9 5 0,4 1 76,-5-1 1,0 4-95,0 1 1,-5 0 44,-3-1 1,2-1-41,-2 5 1,2-5 58,-2 2 1,-2-4-33,3 0 0,0-1 36,0 0 0,4-3-40,-1 0 56,3-1 0,1 1-50,0 0 152,0-6 0,1 3-69,3-5 0,2 0 206,6 0 0,-1 0 27,1 0 0,0 0 2,4 0 0,-4 0-77,4 0 1,0-1-49,-1-3 0,1 3-122,-5-3 1,-1 1 108,-2 0 1,2 1-664,-3-1 321,-1 1-674,-1 2 1,-2-1 885,1-3 0,0 3 0,-4-4 0</inkml:trace>
  <inkml:trace contextRef="#ctx0" brushRef="#br0" timeOffset="46">9308 4386 7569,'0'-12'0,"0"1"348,0 4 98,0-3 188,0 9-180,0-4-190,0 5 1,0 5-262,0 3 0,0 2 76,0 1 0,0 6-92,0 2 1,0 2 95,0 2 1,0 0-115,0 0 1,0 1 27,0 3 1,1-5-58,3 1 1,-3-1 31,3-7 1,1 0-32,-1-3 1,0-1-113,-4 1 0,4-5-92,-1 1-697,1-6 347,1 3-547,-3-5 1160,3 0 0,-15 5 0,-3 2 0</inkml:trace>
  <inkml:trace contextRef="#ctx0" brushRef="#br0" timeOffset="47">9171 4625 7569,'0'-11'0,"0"3"0,0 1 0,1 3 0,3-4 0,-1 6 0,4-2 0,1 1 942,3 0-56,1 1-480,-1-3 1,4 5-63,1 0 1,4 0-410,-1 0 0,-1 0-153,1 0 0,0 0-206,4 0 1,-4 0-8,0 0 0,-2 0 211,2 0 0,2 0 220,-6 0 0,5-5 0,-2-1 0</inkml:trace>
  <inkml:trace contextRef="#ctx0" brushRef="#br0" timeOffset="48">9753 4580 7569,'0'-7'462,"0"2"0,0 4-6,0-3-182,0 3-185,0-4-759,0 5 420,5 0-338,-3 0 588,3 0 0,0 5 0,1 1 0</inkml:trace>
  <inkml:trace contextRef="#ctx0" brushRef="#br0" timeOffset="49">9890 4568 7569,'7'0'335,"-2"0"600,-5 0-1037,5 0-1085,-4 0 1187,4 0 0,0 0 0,2 0 0</inkml:trace>
  <inkml:trace contextRef="#ctx0" brushRef="#br0" timeOffset="50">10130 4568 7569,'0'-6'595,"5"1"1,-3 4 341,1-3-363,-1 3-212,-2-4-435,0 5-604,5 0 677,-4 5 0,4 1 0,-5 5 0</inkml:trace>
  <inkml:trace contextRef="#ctx0" brushRef="#br0" timeOffset="51">10679 4203 7569,'0'-6'99,"0"-1"236,0 3 0,-2 3 32,-2-3 272,3 3-136,-4 1-56,5 0-300,0 5 1,0 5-51,0 5 0,0 6-120,0-2 0,4 2 74,0 2 1,1 1-159,-1 3 1,-3-5 35,3 4 0,-2-5-67,2 1 1,-3 0 7,3-7 1,-1 4 85,0-4 0,-1 1-5,2-5 1,-2 1-99,2-1 1,-3-3-562,3-1 486,-3 1 0,-1-1-1010,0 1 1232,0-5 0,0 7 0,0-4 0</inkml:trace>
  <inkml:trace contextRef="#ctx0" brushRef="#br0" timeOffset="52">10427 4466 7569,'5'-7'463,"2"1"1,4 3-250,1 0 0,4-1-31,3 4 1,4-2-101,4-1 1,-2 1 89,5-1 0,-3 0-271,3-1 0,0 3 6,0-3 0,2 3 17,-6 1 1,1 0-527,-4 0 0,0-4 601,0 0 0,0-5 0,-1 3 0</inkml:trace>
  <inkml:trace contextRef="#ctx0" brushRef="#br0" timeOffset="53">11044 4089 7569,'0'-12'0,"0"5"554,0-1 122,0 5-269,0-7-17,0 9 53,0-9 1,1 9-124,3-3 0,-1 6-217,4 2 1,1 5-1,3-1 1,2 7 91,2 4 0,-2 3-118,2 0 1,2 6 66,-2 3 1,4-2-280,-4 1 0,4 0 103,-4 0 1,4-1-288,-3-2 1,0-3 118,-1 3 1,-1-3-10,5-1 0,-3-4 145,3 0 0,-5-5 7,1 1 0,-3-2-10,0-2 1,-5-1 13,1-2 0,-4 1 33,4-6 0,-6 2-41,2-1-296,-3-2-645,-1 3 405,0-5-670,-5 0 1267,-1 0 0,-11-5 0,-1-2 0</inkml:trace>
  <inkml:trace contextRef="#ctx0" brushRef="#br0" timeOffset="54">11375 4089 7569,'0'-18'0,"0"1"504,0 6-210,0 0 1,0 3 233,0 0-258,0 6-30,0-3 1,-4 6-73,1 3 0,-5 3-241,4 9 1,-6 3 6,-1 7 0,-1 4-34,-3 4 0,-2 5-181,2 3 0,-5-1 154,1 0 1,1 0-237,-1 1 0,5-4 117,-1-8 0,2-2-17,2-5 1,1-1 43,2-3 0,3-3-75,5-4 0,0-5 294,0 1 0,5 0 0,1 3 0</inkml:trace>
  <inkml:trace contextRef="#ctx0" brushRef="#br0" timeOffset="55">11489 4431 7772,'0'-11'1000,"2"3"-806,1 1 126,-1 4-219,8-2 50,-9 5 0,4 1-66,-5 3 0,4 2 36,0 6 0,0 3-89,-4 0 0,1 4-171,3-3 1,-3 3 111,3-4 1,-3 1-127,-1 0 63,0-4 176,0 5-293,0-6 219,0-4-25,0-2 210,0-5 1,4-2 7,0-1-161,-1-4 0,-1-4 33,2-1 0,-2 1-31,6 0 0,-4-2 61,3-2 0,-1 2-52,2-2 1,2-2 1,-2 2 1,2 0 21,1 3 0,-3 5 3,0-1 0,-5 6-148,5-2 184,-5 2-190,7 2 1,-4 4 71,6 0 0,-5 9-112,1-2 1,-2 3 67,2-2 1,2 3-157,-3 0 1,-1 4-189,-3-4 0,2 4 150,-1-3 1,0-1-340,-4-4 123,5 1-288,-4-1 233,4 0 509,-5-4 0,0-2 0,0-5 0</inkml:trace>
  <inkml:trace contextRef="#ctx0" brushRef="#br0" timeOffset="56">11592 3895 7569,'0'-12'166,"0"1"191,0-1-108,5 1 0,-2 3 36,4 1 11,-4 4 1,7-2-50,-2 5 1,-2-4-300,2 0 0,-5 1 77,5 3 0,-2 1-81,2 3 0,1-2 56,-5 6 0,3-4 94,-3 3 0,1 1-259,-1 3 1,-3 1-59,3-1 94,-3 1 1,-1-1 90,0 0 1,0 1-85,0-1 1,-3 1 58,-1-1 1,-4 0 81,4 1 1,-3-5 100,3 1-167,-5 0 330,8 3-175,-4 1 69,5-1 1,5-1-24,2-2 0,5-3 268,3-5 1,2 0-96,2 0 1,6 0 12,-2 0 0,2 0-539,-2 0 1,4-4 157,-1 0 0,1-3-334,-4 3 0,-4 0 76,0 4 299,-5 0 0,2 0 0,-4 0 0</inkml:trace>
  <inkml:trace contextRef="#ctx0" brushRef="#br0" timeOffset="57">7949 5276 7569,'-5'7'-312,"-3"-3"293,3 2 196,-5-5-14,9 4 142,-9-5-119,8 0 98,-3 0-20,5 0 68,5 0 62,-3 0-37,8 0-191,-4 0 0,6 0-19,-1 0 0,0 0 8,1 0 0,-1 0-45,1 0 0,-1 0 45,0 0 0,5 0-135,-1 0 1,5 0 35,-1 0 0,3-4 9,1 1 1,-1-1-71,1 4 1,0-4 67,0 0 1,4-3-19,-1 3 1,1 0 31,-4 4 1,0 0-114,-1 0 0,-1-1 94,2-3 1,-3 3-46,7-3 1,-3 3 42,-1 1 0,3-2-11,1-1 0,3 1-43,-3-2 1,1 2 47,-1-2 1,-3 3-51,2-3 0,0-1 40,0 1 0,-2 0 4,3 4 1,-3 0-9,-1 0 0,-4 0-87,0 0 1,-1 0 72,1 0 0,1 0-28,-5 0 0,6 0 102,-2 0 1,2 0-73,2 0 0,1 0 74,3 0 1,-2-1-65,6-3 1,-1 3 17,4-3 1,-3-1-7,-1 1 1,0-1-65,0 1 1,2 3 31,-6-3 1,5-1-12,-4 1 1,0 1 24,0 3 1,-4 0-4,0 0 0,0 0 49,-4 0 0,-2 0-48,2 0 0,-1-4 62,1 0 1,3 0-53,-3 4 1,6 0-25,2 0 1,1-4-12,-2 1 1,0-2-9,4 1 0,-1 2-33,2-1 1,1-2 33,-6 1 1,5 0-33,-5 4 1,1 0 39,-4 0 1,4-4-21,-1 0 1,1 1 11,-4 3 1,-2 0 34,-2 0 1,3 0-5,-3 0 1,1 0 3,-1 0 1,3 0 73,-3 0 0,2 0-80,2 0 0,0-2 11,0-2 1,1 3-7,3-3 1,-3 3-23,2 1 1,2 0 25,-1 0 0,3 0-105,-3 0 0,4 0 57,-5 0 1,2 0-65,-1 0 1,-3 0 30,3 0 0,-3 0-10,-1 0 0,-1-4 116,1 1 1,0-1-84,0 4 1,0-4 132,0 0 0,-2 0-68,-2 4 0,3-4-16,-3 1 1,1-2-23,-1 1 1,1 3-7,-4-3 0,3 2 19,-4 2 0,0-1-12,-3-3 1,3 3-107,0-3 1,0 2 94,-3-2 0,3 3-90,0-3 0,2 3 77,-2 1 0,-1-2-102,5-1 1,-4 1 94,4-2 0,-4 2-1,4-2 1,-3 3-3,3-3 1,-5 3 6,1 1 0,1 0 80,0 0 0,-1-2-87,-4-1 1,1 1 140,-1-1 1,0 1-64,1 2 1,-1 0 24,1 0 1,-1 0-64,1 0 0,-1-3-1,0-1 1,1 0-13,-1 4 1,-3 0-23,-1 0 22,1-5 0,3 4 14,1-3 1,-4 2-34,-1 2 0,-3 0 2,4 0-25,-1 0 0,5-1 2,-1-3 1,-3 3-54,-1-3 52,1 3-6,3 1 48,1 0-26,-1 0 1,-3 0 88,-1 0-95,-4 0 85,2 0-1287,-5 0-663,-5 0 1356,-1 0 0,-7 1 545,-2 3 0,-3 2 0,-5 6 0</inkml:trace>
  <inkml:trace contextRef="#ctx0" brushRef="#br0" timeOffset="58">9354 5665 7569,'0'-12'-665,"0"6"1181,0-4 0,1 7 258,3-4-61,-3 4-249,4-2-166,-5 0 54,0 4-169,5-4 1,-2 6-122,4 3 0,-4-2 73,1 6 1,1-1-154,-1 5 1,-1 3 64,-3 0 0,4 2-141,0-2 1,0-2 7,-4 2 0,4-2-39,-1-2 0,1 1 110,-4-1 1,1-1 34,3-2 1,-2-2 45,1-2-27,-1-3 101,-2 4 606,0-5-376,5 0-282,-4-5 0,5-5 2,-2-5 1,2 0-74,6 3 0,-3-4 81,2-3 0,-2 1-166,6-1 1,-1 4 39,1-4 1,-2 5-89,2-2 1,2 4 92,-2 0 0,2 2 40,-2 2 0,-2 0 49,2 4 1,-1-4-58,1 4 0,-2 1 13,2 3 0,-2 0 1,-2 0 1,0 0-18,1 0 1,-1 1 31,1 3 0,-1 2-123,1 5 1,-2 1 31,-3-1 1,3 6 22,-2 2 0,-2-1-49,2 1 0,-5-2 61,0 2 0,2 3-43,-1-3 1,1-3 34,-1 0 0,-3-4 151,3 0-171,3-1 226,-6 1-68,9-1-44,-9-5-648,4-1 213,-5-5-397,0 0 0,0 0 0</inkml:trace>
  <inkml:trace contextRef="#ctx0" brushRef="#br0" timeOffset="59">12255 4089 7569,'0'-12'64,"0"1"1,0 3 245,0 1 0,0 3 57,0-4 122,0 6-122,0-3 146,0 5-480,5 0 0,-3 0 13,6 0 0,-1 0 72,5 0 1,-1 0-55,1 0 0,0 0 48,4 0 0,0-2-1,3-2 1,-1 3-12,-3-3 0,2 3-1,2 1 0,-3-4 91,-4 1-28,-1-1 49,0 4 18,-4 0-29,3 0-4,-9 0 106,4 0-98,-5 0-28,5 0-100,-3 0 0,4 1-101,-2 3 1,-3-2-8,3 6 1,-2-4 109,2 3 1,-3 1-3,3 3 1,-2 2-21,-2 2 1,0-1 111,0 5 0,0 0-71,0 4 0,0 4 53,0-1 0,1 2-4,3-1 1,-3 2-2,3 6 0,1-5-25,-1 0 0,1 1 5,-2 3 0,-1-1-36,2-2 0,1 2 27,-2-3 1,2-1-71,-1 2 1,-2-2 52,1 1 0,-1 0-112,-2-4 0,0 0 11,0 4 0,0-1 17,0 2 1,3 0-82,1-4 1,0 3 62,-4-3 1,0 5-98,0-2 1,4-1 60,0 2 1,-1-6-63,-3 2 1,0 1 83,0-1 0,0-1 12,0-3 1,0-1 6,0-3 0,0 2 3,0-2 1,-3-1-64,-1 1 1,0-5 42,4 1 1,0 2-27,0-2 1,-4 0 27,0-3 1,1-1 41,3 0 0,0 1-43,0-1 0,0-3 67,0 0 1,0-1-105,0 5 0,0-5 1,0 1 1,0-1-30,0 5 1,-4-5 72,0 1 0,0 0-163,4 3 1,0-3-13,0-1-36,0 1 0,0 3 30,0 1 1,0-5 91,0 1 0,0-4-54,0 3 201,0-4-80,0 7-55,0-4 0,0 2 131,0 0-100,0-6-148,0 8 162,0-8 1,0 4 10,0-2 1,0-3 91,0 4 0,1-5 96,3 0-201,-2 0 284,3 0-139,-5 0-30,0 5-336,0-4 82,0 5 1515,0-6-1299,-5 0 0,-2 0-122,-4 0 0,-1 0 46,1 0 0,-4 0-158,-1 0 1,-4 0 54,1 0 0,-2 0-7,-2 0 0,-4 0-8,0 0 1,1 0-96,3 0 0,4 1 136,0 3 1,5-3 23,-1 3 0,2-3-9,2-1 1,3 1-100,0 3-277,6-3 150,-3 4-709,5-5-773,0 0 1809,5-5 0,1-1 0,6-5 0</inkml:trace>
  <inkml:trace contextRef="#ctx0" brushRef="#br0" timeOffset="60">13225 5059 7569,'0'-6'536,"0"1"-133,0 5 121,5 0-45,-3 0-145,8 0 1,-4-1-90,6-3 1,-5 3-22,1-3 1,-1 3-42,5 1 1,1 0-14,2 0 1,0-2 12,8-1 1,-3 1-138,7-2 1,1 2 114,-2-2 0,2 3-134,-1-3 0,-4 1-153,0 0 0,-6 1 69,-5-1-619,-1 1 328,1 2-1048,-6 0 1035,-16 0 1,0 0 360,-13 0 0,3 5 0,-3 2 0</inkml:trace>
  <inkml:trace contextRef="#ctx0" brushRef="#br0" timeOffset="61">14208 4648 7569,'0'-6'280,"0"0"192,0 2 70,0 3-32,0-5 359,0 6 0,1 6-719,3 1 0,-2 5-26,6 3 0,-6 3 70,2 4 1,-3 5-114,-1 0 0,4 4 60,0 0 1,0-2-139,-4 2 0,0-6-12,0 2 0,4 0-62,-1 0 1,3 0 43,-3-4 1,0-1 61,4 1 0,-3 0-53,4 0 1,-4-1 62,3-3 0,-4 1 3,1-5 0,1 2-20,-1-2 1,-1-2-17,-3 2 0,0-3-7,0 0-11,0-1 25,0 1 1,0-5 6,0 1 16,0-6-3,0 4 463,0-6-476,5 0 1,0-2 7,3-2 0,2 3-54,-2-3 0,2-1 38,1 2 0,2-3-77,2 3 1,2 1 83,2-1 0,2-3-69,-1 3 1,2-2 45,5 1 1,-3 3-25,3-3 1,-7-1-3,-1 1 1,-1 0-4,1 4 1,-3 0-143,-4 0 0,-1-4-66,1 0-517,-1 1 238,-5 3-684,5 0 791,-10 0 1,3 0-464,-8 0 0,-3 0 103,-4 0 767,5 0 0,-9-5 0,2-2 0</inkml:trace>
  <inkml:trace contextRef="#ctx0" brushRef="#br0" timeOffset="62">14219 4968 7569,'0'-6'-127,"5"1"426,-4 5 1,9 0 58,-2 0 0,2 0-121,2 0 1,-1 0 50,1 0 1,4 0-83,3 0 1,-1 0 18,1 0 1,0-4-43,4 0 1,0 0-62,-1 4 1,0 0-103,-3 0 0,-1-1-225,-3-3 1,-6 3-418,2-3 0,-6 3 75,3 1-359,-5 0 791,2 0 0,-21 0 0,-3 0 0</inkml:trace>
  <inkml:trace contextRef="#ctx0" brushRef="#br0" timeOffset="63">14185 4671 7569,'17'-7'403,"-1"-1"-243,1 0 1,1 2 48,5 2 1,0-1 0,0 1 0,0-1 72,-1 1 0,5 3 91,0-3 0,1-1-109,-2 1-115,-2 1 0,1 3-198,-6 0 1,-2-4-326,2 0 0,-2 0-1550,-6 4 1924,1 0 0,-1 5 0,1 2 0</inkml:trace>
  <inkml:trace contextRef="#ctx0" brushRef="#br0" timeOffset="64">15053 3997 7569,'-7'-5'502,"2"-1"1,5-2-75,0 1-10,0 4 0,0-3 277,0 2-72,0 3-233,0-4-278,0 5 1,-4 1 1,1 3 1,-1-2 68,4 6 1,0-1-16,0 5 1,0 4 14,0 3 1,0-1-11,0 1 0,0 0-14,0 4 1,0 4-7,0-1 0,1 2-23,3-1 1,-2 2 28,6 5 0,-2 1-89,2-1 0,2 0 60,-2 0 1,1 1-18,-2-1 0,0 2 20,-4 2 1,-1-3-112,2 3 1,1 2 52,-2-2 1,1 0-66,-4-4 0,0 0 27,0 0 0,0 1 32,0-1 0,0-4-42,0 1 0,0-2 49,0 2 1,0 0-53,0-4 0,0 0 39,0-5 0,0 5-98,0 0 0,0-1 56,0-3 1,0 0-146,0 0 0,0 0 9,0 0 0,0-2 78,0-2 0,0 3-91,0-3 0,0-1 65,0 1 0,0-4-107,0 4 0,0-5 75,0 1 1,-1-2 94,-3-2 0,3-3-110,-3-1 156,3 1 1,1 3-64,0 1 1,0-5-17,0 1 1,0-4-71,0 3 0,-1 0 51,-3 0-201,2 4 98,-3-5 54,5 5 1,0-3-65,0 0 101,0-6-11,0 8 179,0-8-110,0 3 218,0 0-151,0-4-66,0 4 59,0-5 3,5 0 45,-3 0-49,8 0 1,-8 0-79,6 0 1,-4 0 50,3 0-38,1 0 0,3-4 26,1 0 1,3 1-31,0 3 1,1-2 22,-5-1 0,4 1-15,0-2 1,5 3-13,-5 1 1,5-4-6,-1 1 1,-2-1-95,-2 4 0,1 0 65,0 0 1,-1 0-39,-4 0 1,1 0 56,-1 0 0,-3 0-219,-1 0 82,-4 0-591,2 0-768,-5 0 926,-5 0 1,2 0 604,-4 0 0,-1 0 0,-3 0 0</inkml:trace>
  <inkml:trace contextRef="#ctx0" brushRef="#br0" timeOffset="65">15098 3974 7569,'-6'-5'325,"1"-1"78,5 0 129,0-4-142,0 8-217,0-8 217,0 9-161,5-4 138,-4 5-310,4 0-39,0 0 1,2 0 9,4 0 0,1 0 79,-1 0 0,6 0 0,2 0 0,2-4-42,2 0 1,5 0 42,2 4 0,7-3-61,1-1 0,0-4 56,-3 4 1,-2-3-79,-3 3 1,-6-1-51,-5 1 1,-9 3-397,2-3-44,-8 3 0,-1 1 191,-6 0 0,-13 0 274,-7 0 0,-12 5 0,-1 1 0</inkml:trace>
  <inkml:trace contextRef="#ctx0" brushRef="#br0" timeOffset="66">16058 3963 7569,'-8'0'-146,"1"0"184,4-5 0,-2 2 443,5-4-160,0 4 230,0-2-70,0 5-386,5 5 1,-2 2 21,4 4 0,-3 4 25,4 0 1,-1 6-65,5-2 32,-1 2-27,0 2 0,5 0-57,-1 0 1,4 0 84,-4 0 1,5 1-167,-1 2 0,3-2 20,1 3 1,1-7-13,3-1 0,-3-5 19,2 2 0,-5-4 60,-2 0 0,-5-2-62,1-2 0,-2 0 48,-2-4 0,-3 4-271,-1-4 178,-4-1-946,2 3 534,-5-5 487,-5 4 0,-2 0 0,-4 1 0</inkml:trace>
  <inkml:trace contextRef="#ctx0" brushRef="#br0" timeOffset="67">16412 3952 7569,'0'-12'183,"0"1"46,0 4 47,0 2 146,0 0-32,0 4-345,-5-4 1,2 10 81,-4 3 0,-1 3-137,-3 4 1,-1 3 17,1 5 0,-6 4 10,-2-1 0,-1 5-88,1-5 1,-3 5 18,3-5 1,-2 6-74,-2-1 0,4-4 24,0 0 0,1-3 1,-1-1 1,2-5 48,6-3 1,3-2-99,1-2 0,4 1-22,-1-1 0,3-3-317,1-1-73,0-4 189,0 7 371,0-9 0,0 9 0,0-3 0</inkml:trace>
  <inkml:trace contextRef="#ctx0" brushRef="#br0" timeOffset="68">16560 4317 7569,'0'-11'-593,"0"3"1654,0 0-122,0 6-16,0-3-383,0 5-427,0 5 0,0 3 93,0 7 1,0-1-215,0 5 1,0 0 53,0 4 0,0-2-162,0-2 1,2 2-23,1-6 1,-1 5 11,1-1 0,-1-2 22,-2-2 1,3-2 114,1-2 0,0-3-89,-4-1 0,4-3 71,0 4-246,0-6 139,-4 3-1016,0 0 601,0-3 529,0 3 0,5-10 0,1-2 0</inkml:trace>
  <inkml:trace contextRef="#ctx0" brushRef="#br0" timeOffset="69">16914 4032 7408,'0'-12'-428,"0"1"1316,0-1-141,0 6-5,0 1-190,0 5-462,0 5 1,0 3 3,0 7 0,0 3-65,0 4 1,0 3-17,0 1 1,0 2 39,0 3 0,4 0-138,0-4 1,0 0 41,-4-5 0,0 0-77,0-3 1,1-2 25,3-6 0,-3 0-501,3 1 107,-3-6 177,-1 4 1,1-8-777,3 1 1087,-3-1 0,5-2 0,-6 0 0</inkml:trace>
  <inkml:trace contextRef="#ctx0" brushRef="#br0" timeOffset="70">16754 4249 7569,'2'-11'575,"1"4"-191,-1 2 1,3 3 79,-5-1 0,1 1-160,3-1 1,2 1-122,6 2 0,-1 0-140,1 0 0,3 0 101,0 0 0,5 0-314,-1 0 0,-1 0 188,1 0 0,-5 0-728,1 0 1,2 0 43,-2 0 0,0 0 666,-3 0 0,-1 0 0,1 0 0</inkml:trace>
  <inkml:trace contextRef="#ctx0" brushRef="#br0" timeOffset="71">17223 4237 7569,'6'0'-105,"-1"-1"649,-5-3 0,1 3 257,3-3-227,-3 3-621,5 1 138,-6 0-424,5 0 322,-4 0-1261,4 0 1272,-5 5 0,-5-4 0,-1 4 0</inkml:trace>
  <inkml:trace contextRef="#ctx0" brushRef="#br0" timeOffset="72">17451 4271 7349,'0'-6'2051,"0"1"-2167,0 5-267,5 0-291,-4 0 674,10 0 0,-5 0 0,5 0 0</inkml:trace>
  <inkml:trace contextRef="#ctx0" brushRef="#br0" timeOffset="73">17645 4271 7569,'7'0'182,"-2"-5"551,-5 4 82,0-4-926,0 5 1,-5 5-1,-2 1 1</inkml:trace>
  <inkml:trace contextRef="#ctx0" brushRef="#br0" timeOffset="74">18079 3997 7569,'-6'-6'231,"1"1"1,5 4 350,0-3-98,0 3-149,0-5-213,0 6 1,0 6-1,0 2 174,0 6-113,-5-1-94,3 9 0,-3-5 46,5 6 0,0 0-133,0 0 1,0 0 19,0 0 1,0-2-149,0-2 1,2 2 81,1-6 0,-1 1-191,2-1 0,-2-6-62,2 3-94,-3-3 1,5 1-82,-2-3-342,-2-1 814,3-6 0,-5 5 0,0 1 0</inkml:trace>
  <inkml:trace contextRef="#ctx0" brushRef="#br0" timeOffset="75">17862 4203 7211,'0'-6'661,"5"-1"-265,3 3 0,-2 3-90,2-3 1,3 3-210,5 1 1,4 0 108,-1 0 1,6 0-24,2 0 1,0 0-1,-5 0 1,5-4-279,0 0 0,-1 1 82,-3 3 1,-1 0-1849,-3 0 1861,2 0 0,-8 0 0,4 0 0</inkml:trace>
  <inkml:trace contextRef="#ctx0" brushRef="#br0" timeOffset="76">18422 3872 7569,'0'-12'0,"0"1"334,0 4 199,0-3 170,0 9-265,0-4-249,0 5 0,1 4-28,3 0 0,-2 6-12,6 1 1,0 2-56,3 6 0,2-4 101,2 4 0,-1 0-155,5 4 0,-4 4 68,4-1 1,-3 1-217,3-4 0,-4 0 38,4 0 0,-1 3-99,1 1 1,-2-4-69,-1-4 1,-4 0-90,4 4 0,-4-6-121,0-1 1,-1-4-133,0 0 270,1-1 0,-1-1-132,1-2-200,-6-3 641,-1-5 0,0 0 0,2 0 0</inkml:trace>
  <inkml:trace contextRef="#ctx0" brushRef="#br0" timeOffset="77">18673 3883 7569,'0'-11'898,"0"-1"-468,0 1-63,0 4-106,0 2 1,0 7-56,0 1 1,-1 4-187,-3 4 1,2 6 65,-6 2 0,0 2-139,-3 2 0,3 5-43,1 3 0,-1 0 68,-3 0 0,-1 0-361,1-4 0,-1 0 168,1-4 1,1-2-238,2-2 0,-2 2 150,2-6 1,2 1-535,-2-1 842,6-2 0,-3 4 0,5-6 0</inkml:trace>
  <inkml:trace contextRef="#ctx0" brushRef="#br0" timeOffset="78">18867 4203 7569,'0'-12'0,"0"1"659,0 0-298,5 4 1,0-3 199,3 3-171,2 1 231,-9 1-384,5 5 1,-6 2-188,0 1 1,0 4-50,0 4 1,0 4-44,0 1 0,0 3-23,0-4 1,0 4-11,0-4 0,-2 0-95,-2-3 1,3-1-144,-3 1 218,3-6 1,1 0 25,0-2 86,0-3 23,0 5 80,5-12 1,-2 1 12,4-2 1,-3-3-67,4 2 1,-4-2 73,3-2 0,1-3-84,3 0 0,4-2 114,1 2 1,0 3-86,-1-4 1,-2 4 19,2 0 1,-2 1 8,-2-1 0,5 5 259,-1-1-227,0 6 0,-3-3-46,-1 5 1,-1 1-148,-2 3 1,1 3 95,-6 8 1,2-1-123,-1 5 1,-2-1-178,1 1 1,-1 3-236,-2-3 1,0 2-253,0 2 0,-2-4-476,-1 0 1212,1-5 0,-13 3 0,2-6 0</inkml:trace>
  <inkml:trace contextRef="#ctx0" brushRef="#br0" timeOffset="79">16012 4797 7497,'-6'0'-85,"1"-2"845,5-1-471,0 1 1,0-4-88,0 2 1,1 3-79,3-3 1,2-1 36,5 1 1,1-1-28,-1 1 0,1 3-24,-1-3 0,1 2-18,-1-2 1,0 3 14,1-3 1,-1 3-17,1 1 1,-1 0-153,1 0 46,-1 0 33,0 0 0,1 0-93,-1 0 0,2 3 86,2 1 1,-1 0-41,5-4 0,-1 0 32,1 0 0,2 0-98,-1 0 0,0 0 14,-1 0 1,1 0 69,-5 0 1,2 0 3,-2 0-2,-2 0-2,3 0 101,-4 0 1,-1 0-91,1 0 0,-1 0-10,0 0 1,1 0-4,-1 0 1,4 0 0,1 0 1,-1 0-24,-4 0 1,2 0-112,2 0 0,-1 0-21,5 0 146,-5 0-12,8 0 0,-8 0 35,5 0 1,-4 0-50,4 0 1,-1 0 119,1 0 0,-3 0 53,-4 0-40,4 0 28,2 0 1,4 0-87,-3 0 1,-3 0-87,-4 0 1,4 0 88,3 0 1,-1 0-123,1 0 0,0 0 100,4 0 0,0 0-24,-1 0 0,5-4 33,0 0 0,1 1 72,-2 3 1,-2-2 1,3-1 0,1 1-80,-1-1 1,1 1 213,-2 2-202,-2 0 20,9 0 1,-7 0-4,4 0 0,1 0 12,3 0 1,0-1-98,0-3 0,1 3 37,-1-3 1,4 2-13,0-2 0,4 2 22,-4-1 0,1 1-12,-1 2 0,2-3-82,2-1-541,-3 0 628,-5 4 0,0 0 43,1 0 0,-5 0-39,1 0 0,-2-4 116,1 0 1,-2 1-90,-5 3 1,0 0 4,0 0 0,-2 0-40,-2 0 0,3 0 352,-3 0 1,1 0-412,-1 0 90,3 0-4,-9-6 0,4 5-131,-1-3 1,-4 3 62,3 1 1,-2 0 36,-1 0 0,-1 0 34,0 0 0,1 0 81,-1 0 1,1 0-91,-1 0 0,1 0-6,-1 0 1,2 4-57,2 0 78,-2 0-9,8-4 0,-7 0-69,5 0 0,0 0 59,4 0 0,-4 0-58,0 0 0,0 0 70,4 0 0,-4 0-2,0 0 0,-4 1-11,4 3 1,-5-3 8,1 3 1,-1-3 14,2-1 1,-4 4-24,4 0 1,-2-1-5,1-3 0,-3 4 12,4 0 1,-4 0 118,0-4 1,-1 0-71,1 0 1,-1 0 99,0 0 0,-3 0-81,0 0 30,-6 0-231,3 0 148,0 0-126,-3 0 93,3 0 0,-7 0-518,-1 0 1,-4 0-128,-4 0 1,-2 1 644,-2 3 0,-8-3 0,-6 4 0</inkml:trace>
  <inkml:trace contextRef="#ctx0" brushRef="#br0" timeOffset="80">17211 5219 7569,'0'-6'422,"0"-4"-104,0 9 151,0-5 506,0 6-847,0 6 1,0 4-5,0 5-39,0 5 1,0-6-88,0 5 0,0 0 33,0 4 1,2-4 11,1 0 1,-1-4 37,1 4 1,2-5-140,-1 2 1,0-4 47,-4 0 1,0-1 9,0 1 0,4-5 79,0 1 11,0-6 225,-4 3-47,0-5-200,0-5 1,3 3-96,1-6 1,0 1 64,-4-5 0,4 1-80,0-1 0,3-3 0,-3 0 0,5-5-91,-2 1 1,4 1 7,0-1 1,0 0 64,1-4 1,1-4-25,2 1 1,-1 0 47,5 7 1,-5 1 26,1 3 0,-2 4-45,-2-1 1,-3 2 169,-1 6 0,-3-1 23,4 1 103,-6 3-131,8-4 0,-5 6-77,3 3 1,-2 3 64,-2 4 1,-1 0-54,4 1 1,-4 4 39,1 3 0,1 3-33,-1 1 0,-1 0 16,-3-1 0,4 1-71,0 0 0,1-1-3,-1-3 0,-3 1-106,3-5 0,-1 0 47,0-3 0,-1-1-328,1 1 1,3-5 151,-3 1 1,1-4-646,-4 3 1,0-3 62,0 4 822,0-6 0,0 9 0,0-5 0</inkml:trace>
  <inkml:trace contextRef="#ctx0" brushRef="#br0" timeOffset="81">15818 3929 7577,'0'-7'1106,"0"2"-633,0 5-328,0 5 0,0 2 20,0 4 0,-1-3-1,-3-1 1,3 1-8,-3 3 0,-1 1-128,1-1 1,-1 5 112,1-1 0,3 4 3,-3-4 0,-1 5-4,1-1 1,-4 3-56,5 1 1,-5-4 9,4 0 1,-3 4-28,3 3 1,-4 1-29,4-4 1,-3 0 72,3 0 0,-4 1-111,4 2 1,-3-2 60,3 3 1,-4-3-131,5-1 0,-5 0 83,4 0 1,0 0-42,4-1 0,0 2 23,0 3 0,0-3-59,0 3 1,2-4 37,2-4 0,-2 2 21,6-2 1,-5 2 58,5-2 1,-4 2-49,3-2 0,-3 2 76,4-2 0,-6 2-63,2-2 0,-2 3 64,-2 1 0,3 1 40,1 2 0,1-1-47,-1 1 1,-1-2 96,4-1 0,-3 0-62,4 0 0,-1 0-52,5-1 0,-1-2 26,0-1 0,1 0-27,-1 3 1,5-3 21,-1 1 1,0-5-94,-4 4 0,1-1 48,-1 1 1,1 1 19,-1-5 0,-1 2-61,-2-2 0,1-1 51,-5 5 0,3-5-119,-3 1 1,4-1 104,-5 1 0,5-2-189,-4 2 131,5-2 0,-3-2-51,5 1 69,1-1 1,-1-1-6,1-2 1,-2-2 19,-2-2-16,2-3 1,-4 8 35,5-5 1,-4 1-25,-3-1 5,2-3 0,-4 4 8,6-5 35,-5 5-195,2-3 0,-4 3 45,3-5-419,-3 0 147,4 0-297,-5 0 0,0-5 0,0-2 0</inkml:trace>
  <inkml:trace contextRef="#ctx0" brushRef="#br0" timeOffset="82">19324 3700 7569,'0'-11'-1176,"0"5"1524,0-5-141,0 5 0,-1 0-87,-3 2 0,1 1 171,-4 0 6,-1 1-16,-3-3 18,-1 0-150,6 4 0,1-5 321,5 2-158,0 2-35,0-3 843,0 5-993,0 5 1,4 2-23,0 4 1,3-3 14,-3-1 0,5 1-12,-1 4 1,-2-1 58,1 0 0,1 0-43,4-4 1,-5 5 34,1-1 0,-1 0-30,5 5 1,-5-2-64,1 1 0,-2-1 65,2 5 0,2-1-43,-2 1 0,2 2 38,1-2 0,1 3 106,-1 1 1,1-1-125,-1 1 0,-3 0 12,-1 0 1,1 0-44,3 0 1,-1 0 48,-2-1 1,1 1-113,-5 0 0,3 0 72,-3 0 1,4 1-143,-4 2 0,1-1 38,-2 1 1,-1 2-24,2-1 0,1 3 42,-2-3 0,6 3-4,-1-3 1,-2 3 57,2-3 0,-4 4-28,3-5 1,-3 5-23,4-5 1,-6 2 23,2-1 0,-3-3-45,-1 3 0,0-3 46,0-1 1,0-4-86,0 0 1,0 0 11,0 4 0,0-2-130,0-2 0,0 1 57,0-4 1,-1 3 76,-3-4 0,3 1-14,-3 0 1,3-2-4,1 5 0,0-5-31,0 1 1,-4 1 18,0 0 1,0 3 5,4-4 0,-1 4-34,-3-4 0,3 0-96,-3-3 0,3-1 214,1 1 1,-4-1-95,0 0 0,1 1 13,3-1 1,0-3-88,0 0 111,0-1 0,0 5-31,0-1 1,0-3-94,0-1 0,-4 1 87,0 3 0,0-3-4,4-1 1,-4 1 95,1 3 0,-5-3-167,4 0 190,0-1 0,3 3-73,-3-2 91,3 2-28,-4-3 43,5 4-76,0 0 0,0-3-1,0 0 13,0-6-19,0 8-5,-5-3 0,4 0 6,-3 1 0,-1-4 23,1 3 1,-1-4-3,1 1-3,3 2 0,-6-3-103,4 4 0,1-3 53,-1 4 0,0-6-150,-1 2 168,3 2 1,-4-3-341,5 4 164,-5-4-90,3 2-40,-3-5 54,5 5-291,0-4 64,0 4-132,0-5 0,-5 0 0,-1 0 0</inkml:trace>
  <inkml:trace contextRef="#ctx0" brushRef="#br0" timeOffset="83">19655 3735 7569,'0'-12'212,"0"1"0,0 3 89,0 1 1,5 3-109,3-4 1,-2 6-13,2-2 1,0-1-88,3 1 0,-1-1 52,-2 1 0,2 3-130,-2-3 0,2-1 115,1 1 0,1 0-79,-1 4 1,0 0 60,1 0 0,-1 0-103,1 0 1,-1 0-8,0 0 1,0 2-88,-4 1 1,2 0 24,-5 4 0,0 1 65,-4 4 0,0 4-85,0 3 1,-5 1 103,-3-1 0,-2 3-145,-2-3 1,0 1 72,-3-1 0,2 2-69,-2-6 0,6 0 85,1-3 1,2-1-8,-2 0 0,3 1 84,5-1-112,0-4 231,0 3 1,5-9-59,3 3 0,3-3 297,4-1 1,-2 0-142,2 0 0,-1 0 80,2 0 0,-3-4-77,7 0 0,-5-1-50,4 2 1,-1 0-274,1-5 0,-2 6-139,-1-2 1,-8-1-1866,4 1 1151,-8 0 910,1 4 0,-5 0 0,0 0 0</inkml:trace>
  <inkml:trace contextRef="#ctx0" brushRef="#br0" timeOffset="84">20226 3849 6661,'0'-7'835,"0"2"1,4 4-407,0-3-219,5 3 1,-7-4-47,6 5 0,-4 0 22,3 0 1,1 0-99,3 0 1,1 0 90,-1 0 1,2 0-96,2 0 0,3-1 84,5-3 0,-4 3-169,0-3 0,0 3 98,4 1 0,-4-4-73,0 0 1,-4-1 52,4 1 0,-5 3-67,1-3 38,-2 3 1,-3-1 100,-2-1-97,2 1 81,-9-3-39,9 5 1,-7 0 76,4 0-15,-4 0-22,7 0 17,-3 0-148,4 0 1,-3 2 133,-1 1-161,-4-1 0,6 4 132,-6-2-211,1-3 97,-4 4 0,4-4-201,0 3 32,0-3-80,-4 5 0,0-5-1777,0 3 2032,0-3 0,-11 9 0,-1-4 0</inkml:trace>
  <inkml:trace contextRef="#ctx0" brushRef="#br0" timeOffset="85">20135 5688 7569,'0'-8'-509,"0"0"556,0 6 8,0-8 1,0 7-29,0-4 68,-5 4 0,4-3 274,-3 2-219,-3 3 0,5-6 308,-6 3-174,6 3 133,-3-4-116,5 5 126,0 0 1,5 0-290,2 0 1,9 0 28,3 0 0,0-4-99,4 0 1,-3-1 65,7 2 0,-3 1-48,-2-2 1,1-1 39,0 2 0,0-2-105,0 1 0,-5 2 55,-3-1-165,-2 1-299,-2 2 1,-3 0 6,-1 0-525,-4 0 624,2 0 0,-5-1-1005,0-3 1287,5 3 0,-4-4 0,4 5 0</inkml:trace>
  <inkml:trace contextRef="#ctx0" brushRef="#br0" timeOffset="86">20603 3815 7265,'7'0'-529,"-1"0"1197,-2 0-108,-3 0-170,4 0 142,-5 0-165,5 0 29,-4 0-81,5 0-132,-1 5 1,-4 1-86,3 5 0,-3 1 85,-1-1 1,0 1-126,0-1 1,0 1 66,0-1 1,0 4-151,0 0 1,0 4 84,0-3 0,0 4-7,0-1 1,0-1 52,0 1 1,0-4-13,0 4 0,0-1 20,0 1 1,1 2-23,3-2 0,-3-1-1,3 1 1,-1 0 19,0 4 0,-1-4-18,1 0 1,-1 0 8,-2 4 0,0-4-94,0 0 0,0 0 9,0 4 1,0 0 58,0 0 1,-4 0-32,0-1 0,0 1 19,4 0 1,0 0 119,0 0 0,4 0-68,0-1 1,0-3 65,-4 1 0,4-1-123,-1 3 1,1 1 13,-4 0 1,4-4 0,0 0 0,0 0-4,-4 4 1,0 0-74,0 0 1,0-4 39,0 0 1,0-4-96,0 4 1,-4-1 58,0 1 0,0 1-62,4-5 1,0 2 45,0-2 0,-1-2-53,-3 2 0,3-2 59,-3-2 1,3 1-4,1-1 1,-2 2 9,-1 2 0,1-2-5,-1 2 0,-2-3 2,1 0 0,-1 3 1,1 0 1,3 1-125,-3-5 0,3 4 36,1 0 1,0 1-47,0-5 0,0-3 141,0-1 1,0 1-50,0 3 1,3-3 98,1 0-149,0-1 208,1 5-96,-4-1 0,4 0 46,-5 1 0,0-4-70,0-1 1,0-3 2,0 4 1,0-5-240,0 5 190,0 0 1,0 3-67,0 0 1,0-3 79,0 0 1,0-5-361,0 5 151,0-5 230,0 7 1,0-8-27,0 6 261,0-6-6,0 4-156,0-1-65,0-4 0,0 5 30,0-2-132,0-3 148,0 4-179,0-5 102,0 5 196,0-3-150,0 3 764,0-5-678,-5 0 1,3 0 87,-6 0 1,4 0 19,-3 0-106,-1 0 1,-3 0-140,-1 0 0,1 0 77,-1 0 0,1 0-238,0 0 1,-2 0 76,-2 0 0,2 0-82,-2 0 1,2 0-562,2 0 183,-6 0 0,4 0-498,-2 0 0,6 0 128,2 0 961,4 0 0,-2 5 0,5 1 0</inkml:trace>
  <inkml:trace contextRef="#ctx0" brushRef="#br0" timeOffset="87">5128 7309 7569,'-11'0'-156,"3"0"-130,0 0 555,6 0 142,-8 0-19,8 0 38,-8 0-167,9 0-132,-4 0 0,6 0-73,3 0 1,-2 0 123,6 0 1,-4 0-11,4 0 1,-1 0-13,5 0 1,3 0-5,0 0 1,4 0-3,-4 0 0,6 0-1,-2 0 0,2 0-3,2 0 1,0-3-15,0-1 0,0-4-96,-1 4 1,-3-3 76,0 3 1,-1-4-141,1 4 1,-1-1 38,-3 2 1,-2 1-79,2-1 1,-2 0 21,-2-1 0,-3 3-193,0-3 0,-5 3-130,5 1 131,-6 0 0,4-1-662,-6-3 298,0 2-22,0-3 1,-2 5 198,-2 0 0,-2 0 419,-5 0 0,-6 5 0,-1 2 0</inkml:trace>
  <inkml:trace contextRef="#ctx0" brushRef="#br0" timeOffset="88">5174 7504 7535,'6'0'539,"4"0"1,-4 0-345,6 0 0,-4 0 4,-1 0 0,1 0-4,3 0 0,1-4 91,-1 0 1,6-1-104,2 1 1,-2 3 34,2-3 0,-3 1-56,3 0 0,0 0 6,3-5 1,-2 6-144,-1-2 1,-4-1 102,4 1 0,-4-1-106,4 1 0,-5 3 70,1-3 1,0 2-298,-3-2 67,2 3-763,-8-4 366,1 5 1,-4 0-890,-6 0 1424,-4 0 0,-9 5 0,-2 1 0</inkml:trace>
  <inkml:trace contextRef="#ctx0" brushRef="#br0" timeOffset="89">12574 7115 7569,'-6'-6'276,"1"1"138,5 5 1460,0 0-1718,5 0 1,-2 0-53,4 0 0,-3 0 32,4 0 1,-5 0-21,5 0 1,0-1 2,3-3 1,4 2-3,1-1 0,0 1-60,-1 2 1,2-3 77,2-1 0,2 0-66,-2 4 0,-1-4 44,1 0 0,-5-1-96,1 1 0,-2 3 52,-2-3 0,-3 3-87,0 1 1,-6-1-23,2-3-179,-3 3-85,-1-4 237,0 5-344,-5 0 1,3 0 158,-6 0 1,4 0-187,-3 0 1,3 1 3,-4 3 434,1-3 0,-5 9 0,1-3 0</inkml:trace>
  <inkml:trace contextRef="#ctx0" brushRef="#br0" timeOffset="90">14002 6270 7569,'-11'0'-268,"-1"0"556,6 0 43,1 0 524,5 0-722,5 0-54,-4 0 1,9 0-18,-2 0 1,2 0 31,1 0 0,2 0 8,2 0 1,3 0-60,5 0 0,0 0-43,0 0 0,1-1 32,2-3 0,2 3 2,3-3 0,2-1-66,-3 1 0,3-1 54,1 1 0,-3 3-85,-1-3 1,-4 2 60,0-2 1,-5 2-102,-2-1 1,-4 1 51,4 2-54,-5 0-232,2 0 66,-4 0-315,-6 0 315,-1 0 1,-6 0-84,-3 0 1,2 0-28,-6 0 381,0 0 0,-3 0 0,0 0 0</inkml:trace>
  <inkml:trace contextRef="#ctx0" brushRef="#br0" timeOffset="91">14036 6293 7569,'-6'-5'-764,"0"4"1313,2-3-253,2 2 1,-3 1 275,5-3-205,0 3-282,0-4 0,0 6 245,0 3-293,5-3 0,-2 10 75,5-4 0,-2 0-83,2 0 1,3 1-54,0 3 0,2 1 135,6-1 1,0-3-134,4-1 1,0 1 55,0 3 1,0-3-25,-1-1 1,1 0 60,0 0 0,0 0-111,0-3 1,0-2 53,-1 6 1,-3-6-12,1 2 0,-7 1 57,3-1-30,-4 0 1,-1-3-51,-4 3 76,-2-3-86,0 4 78,-3 0-88,3-3 0,-7 6 51,-1-4 0,0 4-6,-5-4 0,5 3 33,-5-3 0,4 4 4,-3-4 0,-1 4 69,-3 0 0,3-2-87,0 2 1,-1 0 5,-6 3 0,3 0 8,-4 1 0,4-1-38,0 1 1,-1-1 41,-2 1 0,3-1-116,-4 0 1,2 1 64,-1-1 1,2 4-72,-2 1 1,-1-1-24,1-4 0,-1 1 86,5-1 0,-1 1 19,1-1 1,3 0-26,1 1 1,3-1 113,-4 1 1,6-5-106,-2 1 1,1-4 159,0 3 78,1-4-86,-3 7 143,5-9-112,-5 4 94,4-5-119,-4 0 118,5 0 0,1 4-256,3 0 0,-1 0 42,4-4 1,1 0 52,3 0 0,1 0-49,-1 0 1,6 0-1,2 0 0,2-1 7,2-3 1,4 2-99,-1-1 0,1 0 25,-4-1 0,1 3 29,3-3 1,-7-1-78,3 1 1,-4 1 76,0 3 1,1 0-63,-5 0 1,0-4 42,-3 0 0,-4 0-322,-1 4 94,-4 0-864,2 0 614,-5 0 0,-10 0 0,-3 0 0</inkml:trace>
  <inkml:trace contextRef="#ctx0" brushRef="#br0" timeOffset="92">14950 6419 7569,'-6'-6'-310,"-5"5"639,10-4 91,-9 0 63,9 4-60,-4-4 167,5 5-242,0 0 0,0 5-153,0 2 1,0 9-99,0 3 1,0 2 65,0 2 1,0 0-163,0 0 1,0 0 30,0-1 0,0 1-4,0 0 0,0 0-121,0 0 1,0-4 120,0 0 1,1-4-120,3 4 1,-3-5 65,3 1 1,-3-2-55,-1-2 1,0 1 93,0-1-35,0-4 76,0-2-2,0 0 68,0-4 253,0 4-295,0-5 24,0-5-74,0 4 0,0-6 25,0 4 1,1 1-118,3-1 1,-1 1 140,4 2-199,1-5 0,3 4 17,1-3 1,3 3 90,0 1 0,2 0-45,-2 0 1,1-4 30,3 0 1,2 0 63,-6 4 0,4 0-63,-4 0 1,2-1 75,-2-3 1,-2 3-66,2-3 1,-2 2 4,-2-2 0,0 3-68,1-3-53,-1 3 1,-3 1-594,0 0 253,-6-6-581,3 5 333,-10-4 46,-1 5 1,-6-1 671,1-3 0,-1 3 0,1-4 0</inkml:trace>
  <inkml:trace contextRef="#ctx0" brushRef="#br0" timeOffset="93">14938 6624 7569,'0'-8'0,"0"1"185,0 4 276,0-7 143,0 9-95,6-4-299,0 5 1,5 0-62,1 0 1,-1 0-56,1 0 0,-1 0 70,0 0 1,5 0-72,-1 0 0,4 0-8,-4 0 0,4 0-198,-4 0 1,6 0-354,-2 0 355,-3 0 0,2-4-133,-3 0 0,-2 0-171,2 4 1,-6-1-135,-1-3 0,-5 3-120,5-3-76,-5 3 745,-3 1 0,-7-5 0,-4-1 0</inkml:trace>
  <inkml:trace contextRef="#ctx0" brushRef="#br0" timeOffset="94">14904 6396 7365,'0'-12'-248,"5"2"734,3 2 1,2 2-161,1 2 0,1 3-78,-1-3 1,5 3-149,-1 1 0,4-4 175,-4 0-353,5 1 0,-6 3 120,5 0 0,-3-2-490,3-1 0,-5 1 261,1-2 0,-1 3-900,1 1 1087,-2 0 0,3-5 0,-4-1 0</inkml:trace>
  <inkml:trace contextRef="#ctx0" brushRef="#br0" timeOffset="95">15464 6236 7569,'0'-7'162,"0"1"269,0 2-139,0 3-108,0-4 612,0 5 0,4 1-599,-1 3 1,1 4 41,-4 7 1,0-1 77,0 5 0,4 0-23,0 4-134,0 0 1,-4-1-124,0 1 0,0 4 58,0 0 1,0 3-37,0-3 0,0-1 65,0-3 0,0 4-321,0-1 1,-2 1 120,-1-4 0,1-4-141,-1 0 0,1-1 62,2 1 1,0-1-44,0-3 1,0-3 103,0 4 0,0-4 6,0 0 77,0-1 1,0 1-36,0-1 0,0-3 188,0-1-168,0 1 1,0 0 122,0-1-80,0-4 18,0 7-3,0-9-31,0 4 595,0-5-606,5 0-14,-3-5 0,3 4-59,0-4 1,0 4 95,2-3 1,4 2-108,-4-1 0,3 1 78,2 2 0,-1 0-51,1 0 0,-1-3 37,0-1 1,1 0-59,-1 4 1,1-1-31,-1-3-16,1 3-160,-1-4-357,-5 5-776,-1-6 638,-5 5 789,-5-4 0,-1 0 0,-5-1 0</inkml:trace>
  <inkml:trace contextRef="#ctx0" brushRef="#br0" timeOffset="96">15475 6213 7569,'-6'-5'489,"1"-1"-309,5-6 0,1 2 133,3 2-92,-3-2 1,9 5 419,-2-2-495,2-4 1,5 9-1,1-6 1,-1 6-182,-4-2 39,1 3 1,0-3-60,4 0 0,-4 0 70,3 4 0,-2 0-490,-1 0 0,-1 0 241,0 0 1,0 1-528,-4 3 1,3-2-12,-2 1 772,-3 4 0,5-1 0,-3 5 0</inkml:trace>
  <inkml:trace contextRef="#ctx0" brushRef="#br0" timeOffset="97">15772 6236 7569,'7'0'0,"-1"0"127,-2 0 1,-2 0 235,6 0 0,-4 1-104,3 3 1,-3-2 105,4 6 0,-1 0-211,5 3-17,-1 6 1,1-1-110,-1 3 1,0 3 74,1-3 1,3 6-53,0 2 1,1 1 57,-5-2 0,0-2-167,1 3 1,0 1 10,4-1 1,-4-1-79,4-3 0,-4-1 7,0-3 0,-1-3 81,1-4 1,-2-1 45,-3 0 1,3 0-4,-2-4 0,-2 2-4,2-5 0,-4 1 3,3-1 1,-3-3-108,4 3 121,-6-3-644,4-1-202,-6 0 162,0-5 1,-6 4 664,-1-3 0,-3-2 0,-2-1 0</inkml:trace>
  <inkml:trace contextRef="#ctx0" brushRef="#br0" timeOffset="98">16092 6281 7569,'0'-17'12,"0"1"0,0 8 196,0 0 395,0 0-325,0 2 1,0 0 611,0 2-697,0 3 1,-1-3-120,-3 8 1,-1 2-188,-3 5 81,-2 6 0,4 1-33,-6 4 1,-3 5 96,0 0 1,-2 8-142,2 0 1,1 1 30,-5-1 1,4-1-180,-4 0 1,5-1 90,-1-2 1,2-1-92,2-7 1,0 1 44,4-9 0,-2 0-72,5-3-372,0-1 83,4 1 83,0-6 490,5-1 0,2-5 0,4 0 0</inkml:trace>
  <inkml:trace contextRef="#ctx0" brushRef="#br0" timeOffset="99">16286 6567 7569,'1'-6'-606,"3"2"762,-3 3 197,5 1 63,-6 0 0,0 5-158,0 2 1,0 5-104,0 3 1,0 3-54,0 5 0,0-1 52,0 1 0,0 0 0,0 0 0,0-2-9,0-2 0,0 2 139,0-6 1,0 0-139,0-3 1,0-1-114,0 1 0,0-5-109,0 1 160,0-6-705,0 3-495,5-5 212,-4 0 403,4 0 501,-5-5 0,5-6 0,1-7 0</inkml:trace>
  <inkml:trace contextRef="#ctx0" brushRef="#br0" timeOffset="100">16275 6373 7569,'0'-17'60,"0"5"31,0-4 0,5 8 77,2 0 60,-2 0 1,1 1 163,-6-1-258,0 6-1489,5-4 1355,-4 6 0,4 6 0,-5 0 0</inkml:trace>
  <inkml:trace contextRef="#ctx0" brushRef="#br0" timeOffset="101">16492 6179 7569,'-7'-5'489,"2"-2"-322,5 1 305,0-4-3,0 9-324,0-10 0,2 10 168,1-3-280,-1-2 0,8 5 60,-3-3 0,0 3-123,0 1 0,-3 0-31,4 0 0,-4 0-170,3 0 142,-4 5 1,3 0-76,-2 2 0,-3 4-80,3-4 147,-3 3 0,-1 2 15,0-1 0,-1 1 36,-3-1 1,-1 2 9,-3 2 0,0-6-14,4 2 1,-5-2 100,1 2 1,2 0-85,-2-4 0,5 2 205,-5-5 90,5 5-242,-2-8 80,5 9 1,2-8-72,1 1 0,0-1 165,5-2 1,-1 0-83,5 0 0,-1 0-100,0 0 1,5 0 60,-1 0 0,4 0-294,-4 0 1,2-2-176,-2-1 0,-2 1-646,2-2 1042,-3-2 0,0 0 0,-1-6 0</inkml:trace>
  <inkml:trace contextRef="#ctx0" brushRef="#br0" timeOffset="102">16880 6202 7534,'5'-7'445,"-4"2"-216,10 0 1,-5 4-86,5-3 0,1 1-67,-1 0 0,2 1 50,2-1 1,-2 1-123,2 2 1,-2-1 58,-2-3 64,1 3 1,-1-4-111,0 5 1,-3 0 215,0 0-215,-6 0 147,8 0-81,-8 0 102,3 0-248,-5 0-15,0 5 139,5-4 1,-4 9-36,3-2 0,-3-2 18,-1 2 1,0 0 53,0 3 1,0 2-59,0 2 0,0-1 49,0 5 0,0-4-47,0 4 0,0 0 1,0 4 1,1 0-94,3 0 1,-3 0 100,3-1 0,-3 5-64,-1 0 1,0-1 40,0-3 1,2 4-99,2-1 0,-3 1 77,3-4 0,-3-1-12,-1-3 1,4 2 38,-1-2 1,3-2 57,-3-2 0,-1 1 4,1 0 1,3-1-67,-3-4 0,1-3 75,-4-1-15,5 1-87,-4 4 0,8-5 92,-5 1-173,0-6 132,-4 3 592,0-5-592,-5 0 1,2 0 10,-4 0 0,3 0 13,-4 0 0,5-3-3,-5-1 0,0 0-31,-3 4 1,-2-4 8,-2 0 1,1 1-130,-5 3 1,-4-4 82,-4 0 0,-3 0-269,3 4 1,-4 0 116,0 0 0,3-4-121,2 0 0,7 1-32,3 3 1,4 0-1004,0 0-487,6 0 1786,1 0 0,10 5 0,1 1 0</inkml:trace>
  <inkml:trace contextRef="#ctx0" brushRef="#br0" timeOffset="103">17805 6384 7569,'0'-6'255,"0"-4"-5,0 8 78,0-3 523,0 5-682,0 5 0,0 2 12,0 4 1,0 4-38,0 1 0,0 4-83,0-1 1,0 1-49,0-1 120,0 3 0,1-9-155,3 2 0,-3 1 31,3 0 0,-1-1-58,1-4 0,-3-3-16,3-1-672,-3 1 318,-1 4-1049,5-6 1468,-4-1 0,-1 0 0,-6 1 0</inkml:trace>
  <inkml:trace contextRef="#ctx0" brushRef="#br0" timeOffset="104">17611 6567 7569,'0'-6'86,"0"-4"1,1 8 218,3-2 1,-3 2 103,3-2-88,-3 3-24,4-4 0,2 5-76,4 0 1,1-4-172,-1 0 0,6 0 81,2 4 1,1 0-397,-1 0 1,3 0 217,-3 0 1,2-3-1275,2-1 1321,0 0 0,0 4 0,-1 0 0</inkml:trace>
  <inkml:trace contextRef="#ctx0" brushRef="#br0" timeOffset="105">18433 6236 7889,'5'-7'566,"3"4"-429,2 1 1,7 2-108,2 0 1,2 0 66,2 0 1,0-1-94,0-3 0,0 3 85,-1-3 1,6 3-49,3 1 1,1 0 0,-2 0 1,2-1-25,-6-3 1,5 3 4,-5-3 0,1-1-103,-4 1 1,-1-1-36,-3 1 1,1 3 50,-5-3 0,-3 3-286,-5 1 1,-3-4-86,4 0-409,-6 0 844,3 4 0,-15 0 0,-3 0 0</inkml:trace>
  <inkml:trace contextRef="#ctx0" brushRef="#br0" timeOffset="106">18456 6247 9356,'-6'0'425,"1"5"0,6 2-296,3 4 0,-2-3-55,6-1 1,0 1 64,3 3 0,4 1-202,0-1 1,4 1 22,-3-1 0,4-3-7,-1-1 1,3 1 20,0 3 1,1-1 54,0-2 0,0 2-52,0-2 1,-4-2 67,0 2 0,-4-2-156,4 2 1,-5 1 73,1-6 1,-6 2-29,-1-1 1,-4-2 77,3 1-29,-4 4 30,2-6 1,-5 5-22,0-2 0,0-1 12,0 4 0,0-3 0,0 4 1,-5-1 78,-3 5 1,-2-3-71,-1 2 1,-5-1 43,1 9 0,-1-4-35,0 4 1,0-3 0,-3 3 1,-3-1-47,3 1 1,3 1 43,1-5 1,-2 5-57,2-1 0,0-2 46,3-2 1,1 2-22,-1-2 1,1 0 7,-1-3 1,5-1 86,-1 0 1,4-3-25,-3 0 0,4-5 301,-1 5-30,-2-5-129,5 7-125,-4-9 88,5 4 14,0-5 1,5 0-132,2 0 0,7 0 88,2 0 1,5 0-81,2 0 0,5-1-81,6-3 0,1 3 90,-1-3 0,0-1-105,0 1 0,1-1 54,-1 1 0,-5 2-35,-2-6 1,-3 5 1,-1 0 1,-6 1-10,-1 2 1,-4-1-360,0-3 238,-6 3 1,0-4-1210,-2 5 569,-2 0 787,-8 0 0,-1-5 0,-10-1 0</inkml:trace>
  <inkml:trace contextRef="#ctx0" brushRef="#br0" timeOffset="107">13979 7275 6898,'6'-5'92,"5"4"443,-4-3-330,3 3 0,2-3 453,-1 0-273,1 0-268,-1 4 0,1-1 72,-1-3-53,0 3 1,-3-4-12,0 5 0,3 0-64,4 0 0,0-1 66,-3-3 0,-1 2-137,1-1 1,3 1-132,0 2 134,5 0 0,-6 0 0,5 0-89,2 0 38,0-5 1,2 4-1,0-3 43,0 3 1,-4 1 39,0 0 1,0-4-5,4 0 1,0 1 24,-1 3 1,-2 0 90,-1 0 1,-2 0-44,2 0 0,3-2-6,-3-2-96,-3 3 1,5-4 42,-6 5 0,5 0-35,-1 0 1,2 0 0,-1 0 88,-1 0-148,0 0 81,9 0 0,-4-4-16,3 1 1,-3-1-9,-1 4 0,-1 0 31,1 0 11,0 0 1,-1 0 0,-2 0 123,-1 0-83,0 0 1,4 0-16,0 0 1,0 0-41,-1 0 1,3 0 0,1 0-1,5 0 0,2 0-6,1 0 0,1 0-72,4 0 1,-3-2-56,6-1 33,-5 1 1,6-3 69,-5 5 0,4-1 1,-4-2-4,-1 0 19,4-1 1,-8 4-24,5 0 0,-5 0 200,5 0-86,-3 0 1,1 0-84,2 0 0,-1 0 11,5 0 0,-6 0-87,2 0 80,3 0 1,-4 0 0,3 0-125,0 0 117,3 0 0,-8 0-50,4 0 1,-3 0 35,2 0 1,-2 0-17,2 0 1,-6 0 4,-2 0 0,-3 0 3,3 0 1,1 1 52,3 3 0,4-3 6,0 3 1,1-3-46,0-1 1,-3 0 4,6 0 1,-4 0-94,4 0 0,-4 0 55,4 0 1,-5 0-2,1 0 0,1-4 18,-1 1 1,2-1 27,-2 4 1,-3 0-26,3 0 1,-2 0 1,-2 0 0,-2 0 5,2 0 1,-1-1-3,9-3 0,-4 3 9,4-3 1,0 2-14,4 2 0,-1 0 0,1 0-32,0 0 33,-6 0 1,1 0-3,-3 0 0,-3 0 49,3 0 1,-6 0 5,-1 0 1,-2 0-20,1 0 1,2 0 6,-5 0 1,3 0 30,-3 0 1,5 0-42,-2 0 0,2 0-99,-2 0 0,7 0 103,-3 0 0,0 0-139,1 0 0,-4-1 48,8-3 0,-4 3 34,-1-3 0,-1-1 0,-1 1 194,-2 2-189,-4 1 0,6-3 77,-6 0 0,5 0-55,-5 4 1,5-4 0,-3 1 35,1 0 1,1 2-57,5 1 1,0-1-19,3-3 0,-1 2 8,5-1 1,-4 0-21,4-1 0,-5 3 45,1-3-15,-3 3 1,-2-3 99,-2 0-97,2 1 0,-5 3 41,2 0 0,3-4 95,-2 0 0,2 0-76,1 4 0,0-4 5,0 0 0,1-1-120,-1 2 93,0 1-44,5-3 1,-3 1-6,2 1 1,-4-1 46,-3 4 1,2-4-8,-3 0 1,-1-1 12,2 1 0,-5 3 3,5-3 1,-4-1 24,3 1 1,-3-1 125</inkml:trace>
  <inkml:trace contextRef="#ctx0" brushRef="#br0" timeOffset="108">17554 7663 7569,'0'-11'384,"0"0"348,0 4 106,0-3-426,5 9 0,-3-4-39,6 5 1,-4 0 38,4 0-299,-6 5 1,3 1 0,-5 6 253,0-1-269,5 5 0,-4-2 0,3 5 77,-2 2-142,3 0 1,-3 2-97,6 0 1,-4-4 69,3 0 1,-3-1-119,4 1 0,-5 1 57,5-5 1,-4 4-24,3-3 0,-4-1 47,1-4 1,1-3-52,-1 0 71,-1-1 1,-1 0 2,2-4 102,-3-1-81,4 3 204,-5-4 18,0 4-175,0-5-22,0-5 0,0 2 47,0-4-39,0-1 0,0-3-33,0-1 20,0 1 0,5 0 0,1-1-157,1 1 115,3-1 0,-4-4 0,7-2-307,2 0 310,-2-3 1,3 3-130,-4-5 1,-1 1 59,1 3 1,0-1-4,3 5 1,-2-4 51,2 4 0,-2-4 1,-2 3-40,1 2 61,-1 2 1,1 4-84,-1 0 232,-4 6-1,3-8-108,-9 9-7,4-5 0,-4 10 13,3 0 0,-1 6 6,4 2 0,-3 0 48,4 7-80,-6 0 0,5 4-1,-4 0 1,-1 0-28,1 0 1,3 0 0,-3-1-34,0 1 0,-1-4 22,2 0 1,-3-5-71,3 2 0,1-4 51,-1 0 0,1-1-213,-1 1-78,-3-1 57,4 0-803,-5-4 423,5-2-663,-3 0 1318,3-4 0,-10 4 0,-2-5 0</inkml:trace>
  <inkml:trace contextRef="#ctx0" brushRef="#br0" timeOffset="109">18102 7481 7569,'5'-12'-82,"-2"-2"41,4 3 0,1-3 160,3 6 1,5-2 217,-1-1 1,0 3 485,-4 0-520,1 6 1,3-8 37,0 2 1,1 3-120,-5 1 1,-1 2 167,-2-2 0,2 3-223,-4-4-6,6 5 1,-2 5-192,-3 2 1,0 3-59,-3 2 0,-3-1-35,3 1 1,-3 4-40,-1 3 0,0-1 63,0 1 0,-4-1-221,0 1 190,0 2 0,-1-8-52,-2 2 135,2-2 0,-4-2 21,5 1 0,-1-6-18,1-2 54,3-3 258,-4-1-49,5 0-156,0 5 0,1-3 110,3 1 1,2-1-13,6-2 1,4 0 186,3 0 1,7 0-135,0 0 0,6 0 69,-2 0 0,3 0 158,2 0-214,-6 0 1,-6 0-117,-8 0 0,-2 0-466,-2 0-1286,-5 0 1131,-1 0 0,-15 0 510,-5 0 0,-5 5 0,-3 1 0</inkml:trace>
  <inkml:trace contextRef="#ctx0" brushRef="#br1" timeOffset="110">7561 6533 7569,'0'-7'-811,"-5"2"949,-2 5 0,0-1 15,-1-3 1,4 3 81,-3-3-18,4 3-75,-7 1 69,4 0 238,-1 0-172,2 0 79,0 0-192,4 0 87,-4 0 200,5 0-357,5 0 0,-3 0 25,6 0 1,0 0 62,3 0 1,5 0-29,3 0 0,4-4 24,4 0 1,-2-1-129,6 1 0,-1 2 80,5-6 1,-1 4-80,0-3 0,-2 4 40,2-1 0,-4-1-172,5 2 1,-2-2 46,-7 1 1,5 2-69,-5-1 0,0 0-53,-7-1 0,-3 3-255,-4-3-163,-1 3 166,-4 1-305,-2 0 439,-5 0 1,-5 0-132,-3 0 1,-2 0 77,-2 0 1,0 0 325,-4 0 0,-1 0 0,-6 0 0</inkml:trace>
  <inkml:trace contextRef="#ctx0" brushRef="#br1" timeOffset="111">7424 6578 9136,'5'12'520,"2"-1"1,3-1-338,2-2 1,1 2-111,2-2 1,-1 2 132,5 1 1,0 1-186,4-1 1,-1-3 13,1-1 0,0 0 28,0 0 1,-1 2-88,-3-5 0,1 4 64,-5-4 0,0 1-74,-3-2 76,-1-1-84,-4 8 0,-2-8 94,-5 6 0,0-4-6,0 3 0,-5 1-54,-3 3 0,-4 1-6,-3-1 0,1 4-48,-5 1 0,4 0 84,-4-1 0,4-1-154,-4 5 0,5-3 79,-1 3 1,2-4-71,1 4 0,1-5 47,0 1 0,-1 2 28,1-2 0,1 4 25,2-4 1,-2 0 10,2-3 1,-1-1 20,2 1 0,-2-1-43,5 0 1,-1-3 89,1 0 1,2-5-80,-6 5 58,5-5 1,-2 3-35,5-2 215,0-3-15,0 4 159,0-5-216,5 0 0,2 0-51,4 0 1,1 0 25,-1 0 0,2 0-33,2 0 0,3 0 24,5 0 0,-1 0 17,1 0 0,5-1-64,3-3 1,2 3-5,1-3 0,0 1-69,0 0 1,-1 1-25,-2-1 0,2 0 97,-3-1 0,-3 3-77,-4-3 0,0 3 101,-4 1-330,-3 0 200,1 0 1,-10 0-823,1 0-160,-6 0-519,4 0 1070,-6 0 0,-6 0 0,0 0 0</inkml:trace>
  <inkml:trace contextRef="#ctx0" brushRef="#br1" timeOffset="112">8406 6715 7569,'0'-22'0,"-4"4"475,0 3-190,0 2 1,4 2 402,0-1-99,0 6 218,0-4-506,0 8-95,0-3 0,0 7 32,0 1 1,0 4-56,0 4 1,0 2-86,0 2 0,0 2 49,0 2 0,0 2-57,0-2 1,0 3-31,0 1 0,0 1-167,0 2 1,0-2-113,0 3 1,0-3 136,0-1 0,0 1-153,0 3 1,0-7 88,0 3 1,0-8 42,0 0 1,4-2-14,0-1 263,0-6-115,-4 4 100,0-9 153,5 4-44,-4-5-119,4 0 1,-4 0-28,3 0 0,-2-1-120,1-3 1,4 3 84,0-3 0,3 3 1,2 1 0,1-4-55,2 0 1,-1 1-112,5 3 1,0-2 39,4-2 1,-1 3 36,1-3 1,0 3-84,0 1 0,-4-4 98,0 0 0,-5 1-167,1 3 0,-2-2-89,-2-1-197,1 1 0,-2-4-467,-2 2-261,-3 3 80,-5-4 1114,-5 0 0,-7 3 0,-6-3 0</inkml:trace>
  <inkml:trace contextRef="#ctx0" brushRef="#br1" timeOffset="113">8406 6932 7569,'1'-10'117,"3"3"1,-3 0 246,3 4 0,-2 1 29,2-2 0,1 2-152,3-2 1,3 3 3,1-3 1,0 2-51,8-2 0,-5 2-84,4-1 0,-4 1 72,4 2 1,-1-3-195,1-1 1,1 0-157,-5 4 0,1 0-634,-5 0-641,0 0 712,-4-5-21,-2 4 751,-5-4 0,-5-1 0,-2 0 0</inkml:trace>
  <inkml:trace contextRef="#ctx0" brushRef="#br1" timeOffset="114">8406 6636 7569,'5'-7'0,"-4"-3"344,3 2-222,2 3 1,1-4-1,4 4 235,0-1 1,5 0-109,-1-2 0,5-1-125,-1 5 1,3-4 58,1 0 1,3 2-207,1-2 0,0 5-187,-5 0 1,1 1-213,0 2 0,-4 0 422,0 0 0,-5 0 0,3 0 0</inkml:trace>
  <inkml:trace contextRef="#ctx0" brushRef="#br1" timeOffset="115">9000 6361 7569,'0'-6'1633,"0"1"-1084,0 5-298,0 5 0,0 3-82,0 7 0,0 3 0,0 5 1,0-1-111,0 1 1,0 5 74,0 3 1,0 2-168,0 1 1,0 0 64,0 0 1,0-2-183,0 2 1,1-6 79,3 7 0,-3-8-64,3 4 1,1-8 81,-1 3 1,3-8 45,-3 5 0,4-8 56,-4 0 0,-1-2-55,-3-1 1,4-1 41,0 0 1,0 1-23,-4-1 1,0-3 34,0-1-22,0 1 1,0 0 78,0-1 14,0-4-57,0 2 0,0-4 90,0 3-83,0-3 210,0 4 578,0-5-799,5 0-8,1-5 0,6 4 11,-1-3 1,0 3-101,1 1 1,-1 0 82,1 0 1,0-4-224,4 0 0,-4 1 55,4 3 1,-4 0-247,0 0 1,-1-4-521,0 0-520,-4 0-552,-2 4 1960,-5-5 0,-5 4 0,-2-4 0</inkml:trace>
  <inkml:trace contextRef="#ctx0" brushRef="#br1" timeOffset="116">8943 6396 7569,'0'-12'-332,"0"1"328,0 4 1,1-3 1197,3 3-434,2-3-524,5-2 0,1 6-148,-1 2 0,1-1 56,-1 1 0,4 0-123,1 4 0,0 0 123,-1 0 0,-2 0-415,2 0 1,-2 2 188,-2 1 1,-1 0-1,-2 5 82,2-6 0,-3 8 0,4-3 0</inkml:trace>
  <inkml:trace contextRef="#ctx0" brushRef="#br1" timeOffset="117">9331 6441 7569,'1'-10'380,"3"3"681,-3-4-184,9 10-562,-8-4 0,8 6-41,-3 3 1,1 3-92,3 4 1,-2 2-49,7 2 0,1 3 71,2 4 1,-1 1-191,1 0 1,0 4 21,4-1 0,-5 2 2,-3-1 0,1-3-146,0 3 1,-1-3 61,-4-1 0,1-4-62,-1 0 0,1-5 35,-1 1 0,0-2-53,1-2 0,-2-3 70,-2-1 0,1-3-105,-6 4 1,2-6-184,-1 2-66,-2-3-766,3 4 803,-5-3 1,-2 3-924,-1-5 1294,1 0 0,-13-5 0,2-2 0</inkml:trace>
  <inkml:trace contextRef="#ctx0" brushRef="#br1" timeOffset="118">9685 6441 7569,'0'-17'0,"0"1"0,-4 4 520,0 0-196,0 6 0,4 0 62,0 2 0,-1 2-153,-3-1 1,3 3-235,-3 3 1,-2 5-7,-2 7 1,-3 7-41,-4 5 1,1 4-57,-5 0 1,1 2 104,-1 1 0,-3 0-40,3 1 1,-1-1-36,1 0 1,-1-5-142,4-2 1,1-3 59,4-1 1,1-2-17,2-2 1,-1-2-67,5-6 0,1 1-383,3-1-199,0 1 818,0-1 0,0 0 0,0 1 0</inkml:trace>
  <inkml:trace contextRef="#ctx0" brushRef="#br1" timeOffset="119">9822 6853 7569,'0'-12'360,"0"6"-451,5-4-191,1 8 436,1-3 0,-2 10 319,-5 3 1,0 3 24,0 5-288,0 1 1,0 6-174,0 0 0,0 0 104,0 0 1,0 0-202,0-1 1,0 0 61,0-3 0,0-2-152,0-6 144,0 0 1,4-3-69,-1 0-619,1-6 501,1 3 0,-2-5-923,4 0 1115,-4-5 0,2-1 0,-5-6 0</inkml:trace>
  <inkml:trace contextRef="#ctx0" brushRef="#br1" timeOffset="120">9868 6647 7725,'-5'-11'1087,"3"-1"-786,-3 1-301,5 4 1,1 2 96,3 5 0,-2 2-493,1 1 1,4 0 395,0 4 0,-2 1 0,0 4 0</inkml:trace>
  <inkml:trace contextRef="#ctx0" brushRef="#br1" timeOffset="121">9948 6350 7569,'0'-11'119,"0"4"0,3-3 426,1 2-100,0 3-145,-4-5 1,4 8-82,0-6-36,4 6 1,-1-4-43,4 6 0,1-1 272,-1-3-322,1 3 27,4-4 0,-3 9-88,2 0 1,-6 1-186,-2-1 1,-4 2 100,1 5 1,-3 1-99,-1-1 1,-1 6 38,-3 2 1,-2-2-29,-6 2 1,1-3 52,-1 3 1,1-4-41,0 4 1,-1-5 73,1 1 0,1-2-88,2-2 129,3 1 0,5-5-83,0 1 329,0-5-206,0 2 1,5-5 124,3 0 1,2 0-40,1 0 0,2 0-109,2 0 0,-1 0-97,5 0 1,-4 0-190,4 0 0,-3-4 85,3 0 1,-6 0-376,3 4 572,-4 0 0,0 0 0,-1 0 0</inkml:trace>
  <inkml:trace contextRef="#ctx0" brushRef="#br1" timeOffset="122">10324 6350 7569,'0'-11'153,"0"-1"122,0 1 1,0 3-14,0 1 104,0 4 359,0-7-475,0 9 1,6-5-201,1 6 1,-1 0 71,2 0 1,1 0-65,6 0 1,-2 0-87,2 0 1,-2 0 132,-2 0 1,1 0-51,-1 0 0,-3 0 60,-1 0 0,1 0-106,3 0 1,-3 0 153,0 0-63,-1 0 1,1 0 6,-1 0-159,-4 0-38,2 0 153,-5 6 1,0 0-7,0 5 1,0 6-19,0 2 0,0 2 4,0 2 1,0 4-9,0 0 0,0 7 5,0-4 1,4 7 5,0-3 1,-1-1-96,-3 2 0,0 1-15,0-5 1,4 3-93,0-7 1,0 3 58,-4-3 1,1-2 73,3-6 0,-3 2 37,3-6 0,1 4-59,-1-4 1,4 0 185,-5-3 1,5-1-74,-4 1 0,0-1-37,-4 0 1,3-3-44,1 0 12,0-6-47,-4 8 69,0-8 176,0 3 146,0-5-150,-5 0 1,-1 0 34,-6 0 1,-1 0-142,-2 0 0,-3 0-90,-4 0 0,-2 0 60,-3 0 1,-1 0-572,-3 0 1,0 0 274,4 0 0,0 0-402,5 0 1,3 0 639,0 0 0,5-5 0,-3-2 0</inkml:trace>
  <inkml:trace contextRef="#ctx0" brushRef="#br1" timeOffset="123">7309 7549 6831,'7'0'1481,"3"0"-1182,-4 0 1,6 0-83,-1 0 1,-3 0-33,-1 0 1,1-4 105,3 1-112,1-1 1,-1 4-101,1 0 0,0 0 120,3 0 0,-2-1-187,2-3 1,-2 2 81,-1-1 0,3 1-58,0 2 1,5-1-1,-1-3 1,-1 3 31,1-3 0,0 3-59,4 1 0,0 0 34,0 0 0,-2-4-54,-2 0 1,3 1 80,-3 3 0,1 0-110,-1 0 1,2 0 55,-6 0 0,4-4-62,-4 0 0,4 0 2,-4 4 0,2 0 27,-2 0 1,-1 0 16,5 0 0,-4 0 1,4 0 1,0-1 5,4-3 0,-4 3-5,0-3 0,0 3-8,4 1 1,-4-4 11,0 0 0,0 0 27,4 4 0,-3 0-18,3 0 0,-6 0 1,6 0 0,-3-4 4,3 1 0,-4-1-10,0 4 1,0 0 43,4 0 1,-2 0-35,-2 0 0,3-4 8,-3 0 0,4 0-5,3 4 0,-2-3 50,3-1 1,-3 0-39,-1 4 0,0 0 4,0 0 1,0 0-67,-1 0 0,1 0 54,0 0 0,0 0-33,0 0 1,-4 0 29,0 0 1,0 0-65,4 0 1,-2 0 48,-2 0 0,3 0-38,-3 0 1,6 0 29,2 0 0,0-4 0,-5 0 0,1 1 16,0 3 0,0 0-14,0 0 1,-4 0-3,0 0 1,0 0 3,4 0 1,-4 0-12,0 0 0,-4 0 11,4 0 0,-4 0-12,4 0 1,-1 0 33,1 0 0,3-4 1,-3 0 1,2 0-33,2 4 0,-1 0 11,-3 0 0,1 0 32,-5 0 0,6-1-28,-2-3 1,-2 3 3,2-3 1,-3 3-1,3 1 0,-5 0-5,1 0 0,1 0-12,0 0 0,3 0-2,-4 0 0,4 0 16,-4 0 0,5 0-1,-1 0 1,3-2-61,1-1 1,0 1 49,0-1 0,-1 0-10,1-1 0,0 3 6,0-3 0,0 2 1,0-2 0,-2 3 16,-2-3 1,3 1 1,-3-1 1,-1 3 32,1-3 1,-5 3-43,1 1 0,1 0 0,0 0 0,3-1 5,-4-3 1,4 3-24,-4-3 0,5 3 22,-1 1 1,-1-2-15,1-1 1,-4 1-2,4-2 1,-3 3-5,3 1 1,-1-1-17,1-3 0,-2 3 22,-1-3 1,-4 2-17,3-2 1,-2 2 13,-1-1 0,-1 1 67,0 2 0,1-1-64,-1-3 0,-3 3 90,-1-3 0,-3 3-31,4 1 1,-4 0 89,3 0-229,-4 0 151,2 0-1397,-5 0 105,-5 0 0,-1 0 1222,-6 0 0,-4 0 0,-2 0 0</inkml:trace>
  <inkml:trace contextRef="#ctx0" brushRef="#br1" timeOffset="124">9160 7743 7486,'-7'-1'256,"3"-3"314,3 3 139,1-9-238,0 9 212,0-4-117,5 5-497,-4 0 0,5 6 39,-6 5 0,0 1-60,0 3 1,-4 3-81,0 1 1,0 1 58,4-1 0,0 3-7,0-3 0,0-2-40,0 2 0,0-3-71,0 3 0,0-5 49,0 1 0,1-4-34,3-3 114,-3 2 1,6-5 43,-3 3 153,-3-3-164,4-5 121,-5 0 1,0-5-125,0-3 0,0 2-54,0-2 1,0-1-1,0-6 1,0 2-6,0-2 0,0-3-112,0-1 1,0-1 77,0 1 1,4-1-101,0 5 1,4-5 73,0 5 0,2 0 27,2 4 0,-1-1-9,0 1 1,1 3 57,-1 1 1,1 3-25,-1-4 1,-3 6 79,-1-2 0,1 3-35,3 1 0,1-4-39,-1 0 0,1 0 23,-1 4 0,1 1-11,-1 3 0,0 1-33,1 3 0,-1 3 26,1 1 0,-5 0-21,1 7 0,-6-3 2,2 3 0,-3-2 3,-1 2 1,4 3 93,0-3 0,0-2-81,-4-2 0,0-2 161,0-2 1,4 0-46,0 1 0,1-1 190,-2 1-170,-1-1-10,3 0 0,-1-3-210,-1 0 252,1-6-796,-4 3-333,0-5 0,0 0 0</inkml:trace>
  <inkml:trace contextRef="#ctx0" brushRef="#br1" timeOffset="125">5356 10130 7569,'-11'0'292,"5"0"-44,1 0 31,5 0 0,5 0-59,2 0 1,3 0-109,2 0 1,-1 0 49,1 0 0,0 0 21,4 0 0,-2 0-125,5 0 0,0 0 100,3 0 1,-3 0-141,1 0 0,0 0 19,6 0 1,-1-3 42,1-1 0,2-1 34,-1 1 0,-1 1-115,-3-4 0,0 3-4,0-4 0,-5 6-186,-3-2-646,-2 3 381,-2 1-301,-5 0 1,-6 0 92,-7 0 664,-3 0 0,-7 0 0,-1 0 0</inkml:trace>
  <inkml:trace contextRef="#ctx0" brushRef="#br1" timeOffset="126">5368 10382 7569,'6'-7'132,"4"-2"144,-2 6 0,6-5 426,1 4 0,2-1 23,-2 1-439,-2 3 0,8-5 101,-2 2 0,3 1-150,1-4 1,3 4-139,1-1 1,1-1 48,-2 1 0,-1-1-247,1 2 1,-7 1 146,-4-2 0,-2 3-928,-1 1 0,-5 0 880,1 0 0,-6 0 0,3 0 0</inkml:trace>
  <inkml:trace contextRef="#ctx0" brushRef="#br1" timeOffset="127">19221 6738 7569,'0'-6'741,"0"1"389,0 5-1009,0 5 0,0-2 3,0 4 0,0-3-123,0 4 1,0-1 32,0 5 0,0-1 30,0 0 1,0 1-150,0-1 0,0 4 17,0 1 0,0-1-26,0-4 1,0 1 70,0-1 1,2 1-101,1-1 0,0-1 28,5-2 0,-5 1-53,5-6 1,-4 5 72,3-4 1,-3 0-76,4-4 1,-4 0-265,3 0 103,-4 0 311,7 0 0,-4-5 0,6-2 0</inkml:trace>
  <inkml:trace contextRef="#ctx0" brushRef="#br1" timeOffset="128">19267 6567 8437,'0'11'-71,"-5"1"0,-1-1 0</inkml:trace>
  <inkml:trace contextRef="#ctx0" brushRef="#br1" timeOffset="129">19427 6704 7674,'-6'-6'958,"0"1"-631,6 5-246,0 0 36,0 5 0,2-4-26,2 3 0,-2-3 57,6-1 1,-4 0-120,3 0 1,1 0 62,3 0 1,1 0-162,-1 0 0,4 0 48,0 0 0,6-1-53,-2-3 1,2 3-24,2-3 0,0-1-22,0 1 1,-4 0-240,0 4 0,-5-1-101,1-3-455,-2 3 297,-2-4 617,-4 5 0,-7 5 0,-7 1 0</inkml:trace>
  <inkml:trace contextRef="#ctx0" brushRef="#br1" timeOffset="130">19484 6830 8514,'11'-7'555,"1"4"1,3 0-383,0-1 0,2 3-69,-2-3 0,-2-1-176,2 1 1,1 0-16,0 4 1,-1-3-174,-4-1 1,1 0-920,-1 4 1179,-5-5 0,0 4 0,-6-4 0</inkml:trace>
  <inkml:trace contextRef="#ctx0" brushRef="#br1" timeOffset="131">19644 6510 7917,'0'-6'736,"0"11"1,-1 4-620,-3 10 1,3-4-151,-3 4 0,-3 0 87,0 4 0,0 0-491,0-1 0,4 1 251,-1 0 0,-1-5-160,2-3 0,-1 2 346,4-2 0,-5 0 0,-2-4 0</inkml:trace>
  <inkml:trace contextRef="#ctx0" brushRef="#br1" timeOffset="132">19861 6624 7569,'0'-6'843,"0"1"-114,0 5 1,0 5-575,0 2 1,1 7 20,3 2 1,-3 5-12,3 2 0,-1 0-232,0 3 93,-1-1 1,3-1-318,-5 2 1,0-5 171,0 1 1,1-6-479,3-1 253,-3-2-580,4-2 316,-5 0-295,-5-4 903,-1-2 0,-6-5 0,1 0 0</inkml:trace>
  <inkml:trace contextRef="#ctx0" brushRef="#br1" timeOffset="133">19895 6407 7569,'0'-11'241,"-5"4"-241,4-3 736,-4 9-183,5-4-315,0 5-565,0 5 0,0 1 327,0 6 0,-5 4 0,-2 2 0</inkml:trace>
  <inkml:trace contextRef="#ctx0" brushRef="#br1" timeOffset="134">20295 7024 7414,'5'-7'521,"-4"2"-325,4 5 24,-5 0-85,5 0 1,-2 0-60,5 0 0,-5 0 54,5 0 1,-4 0-66,3 0 155,1 0-254,3 0 23,1 0 54,-1 0-12,1 0 83,-1 0-163,1 0 80,-1 0 1,-3 0-46,-1 0 1,-3 0 45,4 0 0,-1 0 61,5 0 0,-5 0-40,1 0 0,-1 0 1,5 0 1,-1 0-27,1 0 1,-1 0 17,1 0 1,-5-1-30,1-3 1,-1 3 31,5-3 1,-5 3-75,1 1 86,0 0-116,3 0 1,1 0 44,-1 0 1,-3 0-6,-1 0 0,1 0-5,3 0 1,1 0 23,-1 0 1,0 0-9,1 0 0,-1 0 3,1 0 1,-1 0 55,1 0 1,0 0-52,3 0 1,-2 0 71,2 0 1,-2 0-53,-2 0 0,1 0 5,-1 0 0,1 0-36,-1 0 0,1 0 29,-1 0 1,2 0 19,2 0 1,-2 0-20,2 0 0,1 4-2,0 0 0,3-1-5,-4-3 0,1 0-7,0 0 1,-4 0 20,3 0 1,2 0 3,-2 0 0,2 0-54,-2 0 0,-2 0 40,2 0 0,-1 0-58,1 0 1,-2 0 49,2 0 1,1 0-22,0 0 1,3 0 12,-4 0 0,5 0-22,-1 0 1,2 0 11,-2 0 1,1 0-2,-5 0 0,4 0 7,-4 0 1,1 0-2,-5 0 0,0 0 8,1 0 1,-1 0-8,1 0 0,0 0 49,4 0 1,-4 0-35,4 0 0,-2 0 5,1 0 1,-1 0-25,5 0 0,-4 0 15,4 0 0,-1 0-46,1 0 1,1-3 43,-5-1 1,2 0-42,-2 4 1,-2 0 31,2 0 1,-2 0-10,-2 0 1,2-4 13,2 0 0,-2 1 1,2 3 1,-2 0 22,-2 0 0,2 0 74,2 0 1,-2-2-26,2-2 1,1 3-51,0-3 1,-1 3-1,-4 1 0,4-4 8,1 1 1,0-1-44,-1 4 1,-2-4 27,2 0 0,-2 0-36,-2 4 1,1 0 17,-1 0 0,1-1-4,-1-3 1,1 3-13,-1-3 1,2 3 18,2 1 0,-2 0 56,2 0 1,-2 0-53,-2 0 0,0 0 85,1 0 1,-1 0-38,1 0 1,-1-1 6,0-3 1,1 3-31,-1-3 1,1 2 6,-1 2 1,1-1-29,-1-3 0,0 3 28,1-3 1,-1 3-14,1 1 0,-5-1 44,1-3-28,0 3 14,3-4-40,0 5 1,-3 0-30,0 0 0,-5 0-13,5 0-17,-5 0-17,7 0-195,-9 0 132,4 0-662,0 0 181,-4 0 0,3 0-1084,-8 0 1685,-2 0 0,-10-5 0,-2-2 0</inkml:trace>
  <inkml:trace contextRef="#ctx0" brushRef="#br1" timeOffset="135">20124 6110 7569,'0'-6'703,"0"1"170,0 0-528,0 3 0,1-3-124,3 5 1,-2 5 12,6 3 1,-4 6-40,3 1 0,-3 6-91,4-2 1,-6 2 48,2 2 1,-3 5-128,-1 2 0,0 0-75,0 0 1,0-3-132,0 3 1,0-5 63,0 2 0,0-3-33,0-1 1,0 0-113,0 0 1,0-5 97,0-3 0,0-3 41,0 0 36,0-1 1,0-3 329,0-1 16,0-4 68,0 2 38,0-5-282,5 0 0,-2 0 92,4 0-86,1 0 1,4 0 11,-1 0 1,0 0-26,1 0 0,-1-1-27,1-3 1,4 3 19,3-3 1,-1 1 17,1 0 0,0 1-62,4-1 0,-4 0-4,0-1 1,-4 3-34,4-3 0,-5 3 64,1 1 1,-2-4-366,-2 0 207,1 0 0,-5 4-902,1 0-184,-5 0 297,2-5 0,-10 4 894,-3-3 0,-2 3 0,-2 1 0</inkml:trace>
  <inkml:trace contextRef="#ctx0" brushRef="#br1" timeOffset="136">20158 6430 7569,'6'-11'0,"-1"3"155,-5 0 1,2 2 301,1-2 0,0 2 290,4 2-283,1 3 1,4-8-320,-1 5 1,0 0 29,1 4 1,3 0-209,0 0 1,4 0 86,-4 0 0,6 0-79,-2 0 0,-1 0-298,1 0 0,-5 0-1134,1 0 1457,-2 0 0,-7 0 0,-1 0 0</inkml:trace>
  <inkml:trace contextRef="#ctx0" brushRef="#br1" timeOffset="137">20158 6076 7569,'10'-8'0,"-2"1"0,2 3 492,-3-4-256,4 6 1,5-5 14,3 4 0,3 1 47,0-2 0,1 3-185,0 1 0,-1-4-135,-3 1 0,1-1-116,-5 4 1,1 0-833,-5 0 970,0 0 0,1 5 0,-1 1 0</inkml:trace>
  <inkml:trace contextRef="#ctx0" brushRef="#br1" timeOffset="138">20592 5973 7569,'0'-8'583,"0"1"125,0 4-397,0-7 0,1 9 270,3-3-272,-3 3 0,6 2-145,-4 3 0,0 6 31,4 5 0,-3 7 1,4 1 0,-6 5-1,2 6 0,1 0-185,-1 0 1,0 2-128,-4 2 0,0-1-166,0 5 0,0-5 125,0 1 1,0-4-117,0-4 1,0 2 137,0-5 0,0-2 24,0-6 0,0 1 131,0-4 1,0-1-128,0-4 0,4 1 256,0-1 0,-1-3 184,-3-1 41,0-4 7,0 7-259,0-9-93,0 4 388,0-5-377,5 0 0,2-1 0,4-3 1,-3 3-33,-1-3 1,1 3 39,3 1 1,2 0-55,2 0 1,-2-1 43,2-3 1,-2 3-284,-2-3-375,1 3 67,-1 1 1,-4-2-1530,-4-2 1124,-1 3 959,-2-9 0,-5 9 0,-2-4 0</inkml:trace>
  <inkml:trace contextRef="#ctx0" brushRef="#br1" timeOffset="139">20603 5882 7569,'7'-12'-549,"-2"6"849,0-4 207,1 3 0,6 1-28,-1 2-253,-5 3 0,4 1-241,-2 0 0,2 0 68,2 0 0,0 0-229,4 0 0,-4 0 125,3 0 0,-1 4-410,2 0 0,-4-1 253,4-3 1,-4 4-363,0 0 570,-1 0 0,0 1 0,1 1 0</inkml:trace>
  <inkml:trace contextRef="#ctx0" brushRef="#br1" timeOffset="140">20912 5996 7569,'-7'-11'70,"2"4"1,6 2 530,3 5 0,-1 1 220,4 3-531,1 3 1,3 5 10,1 3 1,1-1-107,2 5 0,-1 0-112,5 4 0,-4 4 100,4 0 1,-5 3-227,1-3 1,2-1 94,-2-3 1,0 4-214,-3 0 1,-1-1 94,0-3 1,0-1-221,-4-3 0,3-3 87,-2-4 1,1-1 52,-2 0 1,4 0-19,-4-4 0,0 2 50,0-5 1,-3 0-493,4-4 118,-6 5-554,8-4 1042,-8 4 0,3-10 0,-5-1 0</inkml:trace>
  <inkml:trace contextRef="#ctx0" brushRef="#br1" timeOffset="141">21186 6042 7569,'0'-18'0,"0"1"140,0 6 1,0 0 279,0-1 1,0 4 321,0 1-222,0 4-358,0-2 1,0 7-108,0 1 1,0 5 64,0 7 1,-7 7 62,-4 4 1,0 6-207,-5-1 1,0 5-62,1 2 1,-4 2-94,3-2 0,-3-1-50,4 5 1,-4-6-192,4 2 0,0-3-61,3-5 1,5-2 200,-1-5 1,5-5-494,0-3 438,1-2 1,7-3 332,3-3 0,7-2 0,3-5 0</inkml:trace>
  <inkml:trace contextRef="#ctx0" brushRef="#br1" timeOffset="142">21323 6373 7569,'0'-12'916,"0"1"-421,5 5 1,-3 1 175,6 5-401,-5 0 1,3 5-69,-2 2 1,-3 3-24,3 2 1,-3 1-164,-1 2 1,0 1 82,0 3 1,0 3-341,0-3 1,0-3 173,0 0 1,0-4-709,0 0 331,0-1-334,0 1 322,0-6 456,0-1 0,0-5 0,0 0 0</inkml:trace>
  <inkml:trace contextRef="#ctx0" brushRef="#br1" timeOffset="143">21300 6179 7569,'0'-12'197,"0"1"1,0-1-944,0 1 421,0 5 0,5 1-184,3 5 509,-3 0 0,10 0 0,-2 0 0</inkml:trace>
  <inkml:trace contextRef="#ctx0" brushRef="#br1" timeOffset="144">21540 5905 7569,'0'-12'-909,"0"5"1782,0-1-161,0 5-352,0-7 0,1 9 203,3-3-228,-3-2 1,5 6-106,-2 0 1,-1 5-56,4 6 1,-3 1-13,4-1 0,-1 6-75,5 2 0,-1 4-51,1 3 0,0 2 53,4 3 1,-2 2-164,5-3 1,-4 2 49,4-2 1,-4-2-22,4-5 1,-1 0 52,1 0 1,-3-4-164,-4 0 1,3-5-16,0 1 1,-3-2-14,-5-2 1,1-3-126,3-1 0,-4-3-109,-3 4-648,2-6 369,-5 3 695,4-5 0,-5 0 0,0 0 0</inkml:trace>
  <inkml:trace contextRef="#ctx0" brushRef="#br1" timeOffset="145">21814 5939 7569,'0'-12'203,"0"1"500,0 0-627,5-1 245,-4 1 350,4 4-146,-5-3 1,0 10-405,0 0 1,-4 5 20,1 7 1,-7 6-84,-2 4 1,1 6 105,-5 7 0,0-1-241,1 0 0,-4 5 86,3 3 0,-4-2-451,1-2 1,1-2 131,-1 3 1,4-9 23,-4 0 0,6-4-91,2-3 1,0-4 112,3 0 1,3-5-241,1 1 0,3-6-101,1-2 604,0 1 0,0 3 0,0 1 0</inkml:trace>
  <inkml:trace contextRef="#ctx0" brushRef="#br1" timeOffset="146">21951 6304 7569,'5'-11'817,"1"5"1,2-3-496,0 5 408,-6 0-376,3 4 0,-4 5-125,3 3 0,-2 6-13,1 1 1,-1 5-34,-2-1 1,0 4-104,0 4 0,0-2 76,0 6 1,1-5-253,3 5 1,-3-5 1,3 5 1,-3-6-217,-1 2 0,0-3 38,0-1 0,0-4-541,0 0 115,0-5 429,0 2 0,-1-6 53,-3-2 1,1-3 25,-4-5 1,3 0-345,-4 0 0,2-5-11,-2-3 545,-2 3 0,4-10 0,-6 2 0</inkml:trace>
  <inkml:trace contextRef="#ctx0" brushRef="#br1" timeOffset="147">21974 6167 7569,'-7'-17'0,"-1"0"518,4 6-290,0-1 1,5 2-40,3 2-272,-3 3-1,6 5-575,-4 0 315,-1 0 344,8 0 0,-4 0 0,6 0 0</inkml:trace>
  <inkml:trace contextRef="#ctx0" brushRef="#br1" timeOffset="148">22156 5813 7569,'-6'0'-384,"1"-5"627,5 4 344,0-4-395,0 0 1,0 2 26,0-4 1,5 4 37,3-1-131,-3 3 1,5 0 39,-2-3 1,2 3 20,1-3 1,-3 1-28,-1-1 1,1 3 15,3-3 1,1-1-96,-1 2 0,2-1 33,2 4 0,-2 0-139,2 0 0,-2 0 110,-2 0 1,-2 0-128,3 0 0,-7 0-18,6 0 1,-2 0 82,2 0 0,-3 0 91,0 0-34,-6 0 193,8 0-163,-8 0 44,3 0-55,0 0-136,-4 0 5,4 0 89,-5 5 0,0 1 8,0 6 0,0 3-41,0 0 1,0 5 103,0-1 1,0 4-59,0 4 0,0-2 71,0 6 0,0-5-95,0 5 0,0-2-2,0 1 1,0 3 17,0-2 1,0-3-13,0-2 1,4 2-19,0-1 0,-1 1 23,-3-1 1,0-3-117,0 2 0,0-2 93,0-1 0,0 0-202,0 0 0,0-4-9,0 0 0,0-4-16,0 4 1,0-5 75,0 1 0,0 2 10,0-2 0,0 0 80,0-3 1,4-5-162,0 1 159,0 0-30,-4 3 1,0-3 158,0-1-101,0-4 168,0 2 224,0-5-342,-5 0 188,3 0-172,-3 0 0,2-1 117,-1-3 1,-1 3 91,1-3-96,3 3 0,-9 1-43,2 0 0,2 0 69,-2 0-266,0 0 0,-3-4 49,-1 0 1,1 0-50,0 4 1,-1 0-106,1 0 0,-4 0-211,-1 0 1,1-4-119,4 0 1,3 1-343,0 3 1,1-2 839,-5-1 0,1 1 0,0-3 0</inkml:trace>
  <inkml:trace contextRef="#ctx0" brushRef="#br1" timeOffset="149">7298 9628 10427,'0'11'367,"0"6"-196,0 2 1,-4 2 23,0 2 0,1 1-130,3 3 1,0 2 84,0 5 0,1 1-68,3-1 1,-3 1-114,3 3 0,2-2 40,2 2 0,-2-6-126,2-2 0,-5-3 61,5 3 1,-2-4-113,2 0 0,1-3 25,-5-4 0,1 2 54,-1-6 1,-3 4 52,3-4 1,1-4-36,-2-3 66,1 0 1,-4-1-59,0 1 227,0-6-177,0 4-1401,0-6 882,0-6 532,0 5 0,-5-9 0,-1 4 0</inkml:trace>
  <inkml:trace contextRef="#ctx0" brushRef="#br1" timeOffset="150">7755 10005 7569,'-7'-12'342,"2"1"1,5 3 0,2 2-198,1 1 1,0 1-3,5 4 1,-5 0 197,5 0 0,-4 0-56,3 0 0,1 0-60,3 0 1,1 0-45,-1 0 0,1 0 0,-1 0 1,4 0-99,1 0 1,3-4 111,-4 0 0,4 1-155,-4 3 1,4-2 32,-4-2 0,4 2-78,-3-6 0,3 6-179,-4-2 0,0-1-613,-3 1-1303,-1 0 1186,-5 4 914,4 0 0,-8 0 0,3 0 0</inkml:trace>
  <inkml:trace contextRef="#ctx0" brushRef="#br1" timeOffset="151">8748 9354 7569,'0'-12'428,"0"1"-245,0 5 1,0-5 293,0 4-64,0 2 397,0 0 82,0 5-738,-5 0 1,4 1-59,-3 3 0,3 6 90,1 5 1,0 5-23,0-1 0,0 3-131,0 1 1,1 1 69,3 3 0,-1-3-202,4 2 0,-3-2 74,4-1 1,-5-1-153,5-3 0,-4 1-18,3-5 1,-3-1-19,4-6 1,-4 2 50,3-2 0,-3-3-100,4-1 0,-6-2-56,2 2 50,2-3 268,-4 4 0,3-5 0,-5 0 0</inkml:trace>
  <inkml:trace contextRef="#ctx0" brushRef="#br1" timeOffset="152">8566 9868 7569,'-12'0'0,"5"0"555,-1 0-23,5 0 1,-2 0 232,5 0-426,5 0 0,2 0 77,4 0 0,2 0 144,2 0-315,3 0 1,5 0-80,0 0 0,8 0 17,4 0 1,3-4-177,0 0 0,-1-4 75,4 5 0,0-6-38,1 1 0,-3 2 67,-5-2 1,-1 4-426,-2-3 1,-3 0-75,-5 0 1,-6 2-250,-1 5 1,-9-2-1588,-3-1 1210,2 1 1014,-9-3 0,1 10 0,-9 2 0</inkml:trace>
  <inkml:trace contextRef="#ctx0" brushRef="#br1" timeOffset="153">8714 10107 7569,'0'-6'521,"0"1"1,0 4 63,0-3 272,0 3-274,0-4 1,4 14-340,0 2 1,1 7-47,-1-3 0,-3 5-161,3-1 0,1 0 45,-1 4 0,1-6-138,-2 5 1,0-2 108,5-1 0,-5 1-208,5-5 1,-5 4-7,0-4 67,4 1 1,-6-5 253,3 0 0,-2-4-50,2-3 306,-3-3-180,4-1 214,-5 0 1,0-5-424,0-3 1,4-2-21,0-1 1,1-1-125,-1 1 0,1-5-68,3 1 0,2-4 71,-3 4 1,5-4-15,3 4 0,-2-4 39,2 3 1,2 0 183,-2 1 0,1 3-25,-1 1 1,-2-1 244,2 5-161,-2 2 0,-2 0-80,1 5 1,-4 0 74,-1 0 0,-3 1-27,4 3 1,-2 2-146,2 6 0,2 0 85,-3 3 1,0-1-137,0 5 1,-3 1-63,4 2 0,-6 5-135,2 0 1,2-1 82,2-3 1,-2 0 75,2 0 1,-4-5 116,3-3 0,-3-2-87,4-2 0,-2 0 192,2 1 1,1-5-75,-6 1 0,2-5-62,-1 0 1,-2 0-502,1 1-707,-1-3 892,3 4 342,-4-5 0,4-5 0,-5-1 0</inkml:trace>
  <inkml:trace contextRef="#ctx0" brushRef="#br1" timeOffset="154">9228 9091 8125,'6'0'1401,"-1"0"-247,-5 0-932,0 5 0,2-4-8,2 3 1,-3-1 22,3 1 0,-2-2-89,2 6 1,-3-5 218,3 5-201,2 0 0,-1 3 17,3 1 1,2 0-45,-2 3 0,2-1 55,1 5 1,1-3-38,-1 3 0,2 1 58,2 7 0,-1-2-25,5 5 0,-4-3-17,4 4 1,-1-2 6,1 1 0,3 3-256,-3-2 0,-1 2 60,1 1 1,-5-2-35,1 2 1,-1-2 64,1 6 0,-2-1 21,2 1 0,-6-2-97,-2 6 1,1-1 66,3 1 0,0 2-173,-4-2 1,2-1 52,-5 1 1,4-6-40,-5 2 1,1-2 70,-4-2 0,0 0-112,0 1 1,-1-5-34,-3 1 1,2-6 89,-6 2 0,0-3 81,-3-1 1,-1-1-60,1 1 0,0-4 150,-1 0 0,1-5-75,-1 2 0,5-4-106,-1 0 0,4-1-101,-3 1-283,4-1-181,-2 0-528,5 1 40,0-6 414,0-1 785,0-5 0,5-5 0,2-1 0</inkml:trace>
  <inkml:trace contextRef="#ctx0" brushRef="#br1" timeOffset="155">7012 9365 7569,'2'-6'21,"1"2"45,-1-2 365,3 4 151,-5-3 503,0 5-893,-5 5 0,2 2 192,-4 4-246,-1-5 0,0 8 43,1-2 0,-1 2 2,-3-3 1,1 6-19,2 2 1,-2 2 38,2 2 0,-2 1-108,-1 3 1,3 2 81,0 5 1,6 2-143,-2 2 0,3-1 14,1 5 0,0-4-52,0 4 1,0-2-70,0 2 1,0 1 28,0-5 0,0 2 0,0-2 0,1-3 83,3 3 0,-2-2 96,6-2 1,0 0-108,3 1 0,0-5 147,1 1 0,1-1-53,2 4 0,-3-5-23,4-2 1,-2 1-61,1-1 1,-2 3 54,2-3 0,-2 3-180,-2-3 0,0 3 60,1-3 0,-5 0-12,1-5 0,0 1-9,3 0 0,-1-1-43,-2-3 0,2 1 110,-2-5 0,-2 1 5,2-5 1,-1 3 12,5-3 0,-1 3-36,0-6 0,1-2 182,-1 2 1,1-4-46,-1 3 1,1-4 203,-1 1-229,0-3 0,1 0-32,-1 3 0,-3-3-27,-1 3 0,-3-3-137,4-1-31,-6 0 121,9 5 0,-9-3-579,6 1 223,-6-1-1023,3-2 586,-5 0 783,0-5 0,0-2 0,0-4 0</inkml:trace>
  <inkml:trace contextRef="#ctx0" brushRef="#br1" timeOffset="156">10176 9148 7569,'-6'0'49,"1"0"92,5-5 140,0 4-6,0-4-11,5 5 118,1 0-226,5 0 1,1-4 17,-1 0 1,4 0-90,1 4 1,0 0 79,-1 0 0,2 0-83,2 0 0,3-4 35,-3 1 0,2-1-113,2 4 0,0-4 70,0 0 0,3-3-6,1 3 1,3-1-74,-3 1 0,0 1 90,-4-4 1,-1 4-99,1-1 1,-1-1 52,-3 2 0,-3-3-52,-4 3 0,-1 1-30,1-1-124,-6 1 0,0 2-218,-2 0-315,-3 0-321,4 0 0,-13 0 87,-4 0 933,-2 0 0,-2 5 0,-2 2 0</inkml:trace>
  <inkml:trace contextRef="#ctx0" brushRef="#br1" timeOffset="157">10119 9217 7569,'-6'0'752,"0"0"-279,6 0-119,6 0 0,0 0 129,5 0-253,1 0 0,0 1-28,4 3 1,-2-2 3,5 6 1,-5-2-130,1 2 0,1 2 106,0-2 1,0 2-133,-1 1 0,-2-1 39,2-2 1,-2 2-99,-2-2 0,5-2-19,-1 2 0,0-2 1,-4 2 1,5 2 35,-1-3 1,0 0 56,-3 0 0,-1-3-100,0 4 1,-3-6 126,0 2-200,-6 2 148,8 1 1,-8 4-160,1 1 109,-6-1 0,-4 0-9,-4 1 0,3-1-28,1 1 1,-1-1 47,-3 1 0,3-1-11,0 0 1,2 1 3,-2-1 0,-1 1-35,6-1 0,-6 1 32,1-1 1,2 0-18,-2 1 1,2-1 6,-2 1 0,-2-1-1,2 0 1,-2 2-21,-1 2 0,-1-2 23,1 2 0,1-2 7,2-2 0,-2 1-8,3-1 0,-4 1 32,0-1 1,5-3-43,2-1 141,-3 1-43,6-2 192,-4 4-2,5-8-110,0 3 161,0-5-270,5 0 1,2 0 26,4 0 0,0 0-98,1 0 0,3-1 111,0-3 0,11 1-9,0-4 1,6 3 35,2-4 1,1 2-56,-1-2 1,0-1-40,0 5 1,-3-4 43,-1 0 0,-4 3-1,0 1 1,-2-1 5,-1 1 1,-5-3-108,-3 3 0,-2 0-67,-2 4-188,1 0-520,-6 0 589,-1 0 1,-6 0-688,-3 0 1,2 0-145,-6 0-508,0 0 1567,-3 0 0,-1 0 0,1 0 0</inkml:trace>
  <inkml:trace contextRef="#ctx0" brushRef="#br1" timeOffset="158">11033 9297 7569,'0'-12'0,"0"-3"-451,0 0 318,0-1 0,0 9 210,0-1 0,0 4 717,0-3-120,0-1-212,0-3 1,0 3 45,0 1-102,0 4 378,0-2-91,0 5 0,3 1-540,1 3 0,1 4 30,-1 7 1,-3-2-142,3 2 0,-1 3 12,0 1 0,-1 2-88,2 2 1,-2 0 6,2 0 0,-3 1 57,3 2 1,-3-1-148,-1 1 0,0-2 49,0-1 1,2-4-95,1 0 0,-1-5 32,1 1 1,-1-2 66,-2-1 0,0-5 67,0 1 0,1-6 21,3 2 34,-3-3-103,4-1 502,-5 0-325,5 0 0,-2 0-85,4 0 1,-3 0 200,4 0-278,-1-5 0,5 4 82,-1-3 0,1-1-125,-1 1 0,0 1 70,1 3 1,-1-2-46,1-2 0,-1 3 49,1-3 1,3 3-131,0 1 0,0 0 32,-3 0 0,3-1 22,0-3 0,4 3-6,-4-3 0,4-1-6,-3 1 1,-1 0-189,-4 4 0,-3-4 77,0 1 1,-6-2-456,2 1 368,-3 2 1,-2-3-567,-3 5 0,-6-1 366,-5-3 0,-1 3 484,5-3 0,-5 3 0,-2 1 0</inkml:trace>
  <inkml:trace contextRef="#ctx0" brushRef="#br1" timeOffset="159">11055 9434 7459,'0'-12'403,"0"1"1,2 4-49,1 4 0,0 0 34,5-1 1,-1 3-73,5-3 1,-1-1-13,1 1 0,3 1-101,0 3 0,5-4-21,-1 0 1,-1 0-137,1 4 1,-1-1 58,1-3 1,1 3-420,-5-3 1,1 1 229,-5 0 0,-3 1-633,-1-1-271,-4 1 0,2 1 141,-5-3 846,0 3 0,-10-4 0,-3 5 0</inkml:trace>
  <inkml:trace contextRef="#ctx0" brushRef="#br1" timeOffset="160">10975 9160 7628,'2'-12'249,"2"1"1,2 3 204,5 0 0,5 2-71,-1-1 1,1 0-105,-1 3 1,5 2 50,6-6 1,0 6-91,4-2 0,-3-1-193,3 1 1,-5 0 102,2 4 0,-4-1-603,-4-3 0,1 3 98,-4-3 0,-1 3-556,-4 1 911,-4 0 0,3 5 0,-4 1 0</inkml:trace>
  <inkml:trace contextRef="#ctx0" brushRef="#br1" timeOffset="161">11649 9000 7569,'-6'-5'0,"-4"-2"327,9-4-118,-5-1 1,6 5 262,0-1 46,-5 6 85,4-9-157,-4 5 18,5 0-281,0 1 0,1 5-87,3 0 1,-3 1 80,3 3 1,1 2-45,-1 6 0,1 4 20,-1 3 1,-2 3-55,6 0 0,-4 3-119,4 1 0,-6 0 50,2 4 0,1 1-154,-1 3 1,0-4 61,-4 1 1,0-5-7,0 5 0,0-6-54,0 2 0,0-3-92,0-1 0,0-4 88,0 0 0,0-4 17,0 4 1,0-5 130,0 1 1,0-6-152,0-1 361,0-1-178,5 5 107,-4-6 1,4 4 193,-5-8-249,0 3 21,0-5-282,0 5 161,0-4-206,0 4 132,0-5 48,5 0 1,-2 0 63,4 0 0,-3 0 110,4 0 0,-1 0-109,5 0 1,-1-1 114,0-3 1,2 3-145,2-3 1,-2-1 43,2 1 0,-1-1-160,2 1 0,-4 3 89,3-3 0,-2-1-192,-1 1 0,-1-1 38,0 1 0,1 3-26,-1-3 0,-3-1-80,-1 1 0,-4-1-808,1 2-577,-3 1 1656,-6-8 0,-6 4 0,-7-6 0</inkml:trace>
  <inkml:trace contextRef="#ctx0" brushRef="#br1" timeOffset="162">11638 8943 7569,'-6'-18'-104,"0"1"366,6 6 506,0-1-113,0 6-160,0-4-77,0 9-5,0-4-385,0 5 46,6 0 1,-3 0-75,9 0 1,-3 0-71,6 0 1,3 0-96,1 0 0,2 0-26,2 0 0,-4 0-249,0 0 0,-1 0 37,1 0 0,1 0 134,-5 0 1,1 0 268,-5 0 0,1 5 0,-1 1 0</inkml:trace>
  <inkml:trace contextRef="#ctx0" brushRef="#br1" timeOffset="163">12026 8965 7569,'-5'-6'425,"4"-4"-79,-4 4 237,10-1 0,-3 2-214,6 5 1,-4 0 29,3 0 0,-3 5-104,4 3 1,1 3-95,6 4 0,-2 3-105,2 5 1,-1 1 86,1 3 1,2 1-213,2 2 1,-2 3 96,-1-2 1,-4-3-105,3-2 0,2-2 8,-2-1 0,4-1-97,-4-3 1,1-3 15,-5-4 1,4-1-54,1 1 89,-1-1 0,-4-1 53,1-2-382,-6 2 136,4-9-587,-9 4 295,4-5-437,-5 0 663,-5 0 0,-5-4 332,-5 1 0,-5-6 0,2 2 0</inkml:trace>
  <inkml:trace contextRef="#ctx0" brushRef="#br1" timeOffset="164">12289 8988 7569,'0'-23'117,"0"1"1,0 4 484,0 3 9,0 2 110,0 1-279,0 1-301,0 5 1,0 2 53,0 8 0,-1 3-186,-3 9 1,1 3 73,-4 7 0,3 2-138,-4 3 0,1 2 21,-5-3 0,5 4 4,-1 4 1,0-3-255,-3-1 0,-4 0 100,-1-3 1,1-3-236,4-2 0,1-3 175,2-4 1,-1 1-19,5-4 0,-3-5-145,3-3-536,0-1 399,4 5 544,5-1 0,2-5 0,4-1 0</inkml:trace>
  <inkml:trace contextRef="#ctx0" brushRef="#br1" timeOffset="165">12460 9308 7569,'0'-11'-145,"0"3"860,0 0 0,1 6-20,3-2-474,-2 3 1,3 2-102,-5 3 1,0 3 62,0 9 1,0-2-203,0 5 1,0 0 94,0 4 1,1-1-127,3 1 1,-3-1-14,3-3 1,-2 1-60,2-5 1,-3 1-102,3-5 1,-1-1-21,1-2 101,-3 2 1,5-9-87,-2 3-610,-3-3 280,4-1 558,-5 0 0,5-5 0,2-1 0</inkml:trace>
  <inkml:trace contextRef="#ctx0" brushRef="#br1" timeOffset="166">12426 9125 7569,'0'-16'0,"0"3"0,0-2 0,4 2 658,0 2-296,-1 4 0,-3 1 584,0 2-1494,5 3 437,-3-4 0,3 6-588,-5 3 0,0-1 699,0 4 0,5 1 0,1 3 0</inkml:trace>
  <inkml:trace contextRef="#ctx0" brushRef="#br1" timeOffset="167">12552 8851 7569,'-2'-10'-16,"-2"2"109,3-2 203,-4 4-159,5-6 1,-1 5 62,-3-1 0,3 4 0,-3-3 0,3 3-53,1-4 1,0 5 242,0-5-224,0 5 197,5-7-288,1 9 0,2-5 21,-1 2 1,-3 3 111,4-3-188,-1 3 0,5 1 62,-1 0 0,-3 0-134,-1 0 99,1 0 0,2 1-210,-2 3 160,2 2 1,-9 5-126,3 1 1,-3-1-36,-1 1 0,0-1-13,0 0 1,-1 5 21,-3-1 0,-1 0 98,-2-3 1,-4 3-253,4 0 223,2 0 0,-4-3 112,5-1 0,-4-3-184,5-1 266,-1-4-42,4 7 81,0-9-80,0 4 0,1-5-33,3 0 0,-2 0 68,6 0 1,0 0-75,3 0 0,0 0-36,1 0 1,3 0 32,0 0 1,2 0-208,-2 0 0,-2-1-137,2-3 1,-2 3-659,-2-3 976,1 3 0,-6-4 0,-1-1 0</inkml:trace>
  <inkml:trace contextRef="#ctx0" brushRef="#br1" timeOffset="168">12860 8748 7569,'0'-6'330,"5"-4"0,-4 7 290,3-4-388,2 4 0,1-2-12,4 5 1,1-1-34,-1-3 0,2 3 0,2-3 1,-1 3-121,5 1 70,0 0 1,-1-4 26,-3 0 0,1 0-115,0 4 0,-1 0-67,-4 0 1,-3 0 60,0 0-41,-6 0 0,4 0 102,-2 0-185,-3 0 57,5 0 6,-6 0 52,0 5 0,3-2 53,1 5 0,1 0-46,-1 8 0,-3-2 35,3 5 1,1 0-28,-1 3 1,0 1-8,-4 0 0,4 5-15,-1 3 0,1-2-5,-4 1 0,0 1-117,0 3 0,4-1 75,0-3 0,1 3-125,-1-2 0,-3-3 35,3-2 1,1 2 76,-1-1 1,3 0-10,-3-5 0,1 0 28,-1-3 1,-3 1-1,3-4 0,1 3 95,-1-4 1,4 0 91,-5-4 1,2 1 95,-1-1-75,-2 1 0,3-1 143,-5 1-97,0-6-141,0 4 1,0-7-77,0 4 0,-2-4 117,-1 1-14,1-3-33,-3-1 315,5 0-254,-5 0 0,3 0-7,-6 0-69,0 0 1,-7 0-19,0 0 1,-5 0 2,1 0 0,-3 0-162,-1 0 1,0 0 97,0 0 1,1 4-611,-1-1 1,0 1 292,0-4 0,5 0-1910,3 0 2228,7 0 0,-2 5 0,4 2 0</inkml:trace>
  <inkml:trace contextRef="#ctx0" brushRef="#br1" timeOffset="169">10267 10107 7569,'-6'0'238,"1"0"0,5-1 228,0-3-46,0 3-110,0-4 46,0 5-39,5 0-42,-4-5 119,9 4-198,-3-4 1,4 5-51,1 0 1,-5 0 44,1 0 1,3-4-115,4 0 0,2 0 92,-2 4 0,-1-4-145,5 1 1,-1-2 82,1 1 1,3 2-122,-3-1 0,2-2 25,2 1 0,0-1 32,0 1 1,0 3-60,-1-3 0,5-1 46,0 1 0,3-1-56,-3 1 1,5 1 70,-2-4 0,-1 4-16,2 0 1,-2 1 9,1 2 0,2-1 2,-5-3 0,1 3-4,-2-3 1,-2 3-5,3 1 1,-3-1-11,-1-3 0,4 2 20,-1-1 1,6-2 46,-2 1 1,3-1-49,2 1 0,-1 1-51,0-4 1,0 4 10,1-1 0,-5 2-4,1-2 0,-5 3 76,5-3 1,-6 3-4,2 1 1,2 0 16,1 0 0,3-4-50,2 0 1,-5 0-26,1 4 1,-1 0 25,4 0 1,-3-3-92,-1-1 1,-3 0-2,3 4 0,-1-4 16,2 0 0,1-1-46,-6 1 1,6 2 42,-2-6 0,0 6 20,0-2 1,1-1-12,3 1 0,-4-1 50,1 1 1,-2 3-38,1-3 1,2-1 117,-5 1 1,3 0-99,-3 4 0,1-3 100,-2-1 1,-1-1-32,1 1 0,2 3-21,-1-3 1,-1-1-162,-3 1 0,0 0 89,0 4 0,2-4-36,-2 0 1,5-1 56,-9 2 1,9 1-87,-5-1 0,2 0 77,-2-1 0,0 3-8,0-3 0,0 3 12,-1 1 0,0-4 14,-3 0 0,1 0 42,-4 4 1,3 0-53,-4 0 0,0 0 30,-3 0-24,-1 0 1,0-3-3,1-1 0,-5 0 0,1 4 1,-4 0 10,3 0-52,-4 0-6,7 0-491,-9 0 166,4 0-2508,-5 0 2281,-5 0 1,-1 0 596,-5 0 0,-6 0 0,-1 0 0</inkml:trace>
  <inkml:trace contextRef="#ctx0" brushRef="#br1" timeOffset="170">11409 10324 7569,'0'-11'590,"0"5"-145,0 1 47,0 0 210,0 3-293,0-3-86,0 5-268,6 0 105,-5 0 1,4 1-36,-5 3 0,0-1-98,0 4 1,4 2-66,-1 7 0,1-4 39,-4 3 1,0-1 29,0 2 0,4-4 44,0 4 0,0-4-62,-4 0 0,4-1 104,-1 1 29,1-1-131,1 0 2,-4 1-99,5-6 102,-6 4-133,0-8 155,0 3-197,0-5 135,0-5 0,0 2 48,0-5 1,0 1 84,0-5 0,0 1-26,0 0 1,0-2-64,0-2 1,5 2 28,2-2 0,0-2-7,0 2 0,1 0 20,3 3 0,-1 1 10,-2-1 0,2 1 9,-2 0 0,2-1-28,1 1 1,-1 3-1,-2 1 1,2-1-71,-2-3 1,2 3 62,1 0 1,5 4-21,-1-3 1,0 4 16,-3 0 0,-1-3 78,0 3-38,6-1 1,-4 4 3,2 0 0,-3 0-1,0 0 0,-4 0 17,-1 0 1,-3 4 16,4-1 0,-5 6-44,5-1 1,-4 2-12,3 2 0,-3-1 19,4 0 0,-4 1-28,3-1 0,-4 4 5,1 1 1,1 0-7,-2-1 1,3-2-29,-3 2 0,-1 2-75,1-2 0,-1 0 1,-2-3 1,4-1 45,-1 1 5,1-1 0,-4 0 13,0 1 1,0-5-4,0 1 0,1-5-7,3 0 4,-3 4-48,5-6-170,-6 4-5007,0-5 5210,0-5 0,-6-1 0,0-6 0</inkml:trace>
  <inkml:trace contextRef="#ctx0" brushRef="#br1" timeOffset="171">13774 9799 8971,'6'-1'700,"-2"-3"-295,2 3-137,0-4-139,6 5 1,-1 0-54,1 0 1,-1 0 83,1 0 0,-1 0-114,0 0 1,2-2 75,2-1 0,-1 1-71,5-1 1,0 1 29,4 2 0,-5 0-78,-3 0 0,2-4 42,-2 1 0,4-1-11,-4 4 0,0-1-69,-3-3 160,-1 2-236,1-3 220,-6 5-28,4 0-9,-9 0-28,4 0 4,-5 0-44,-5 0 1,3 0-5,-6 0 0,6 0 0,-3 0 0</inkml:trace>
  <inkml:trace contextRef="#ctx0" brushRef="#br1" timeOffset="172">15076 8726 7569,'-7'0'114,"2"0"1281,5 0-1147,5 0 71,-4 0-190,10 0 0,-5 0 24,5 0 0,1 0-58,-1 0 1,6 0 13,2 0 1,2 0 10,2 0 0,1 0-80,3 0 0,2-4 72,5 0 0,1-1-90,-1 1 1,0 3 48,0-3 0,-3-1-102,-1 1 0,-3 0 67,3 4 1,-8-4-109,1 1 0,-4-1-113,0 4-178,-3 0 161,-4 0 1,-5 0 25,1 0-552,-5 0 469,2 0 0,-7 0-393,-1 0 0,0 0 652,-5 0 0,-4 0 0,-6 0 0</inkml:trace>
  <inkml:trace contextRef="#ctx0" brushRef="#br1" timeOffset="173">15098 8726 7569,'-6'0'-21,"1"0"1441,5 0-896,0 5-109,0 1-99,5 5-192,-4 1 1,8-1 15,-5 1 0,5-5 10,-2 1 1,4-1-95,0 5 0,0-1 76,1 1 0,1-1 3,2 1 1,-2-1-34,2 0 0,3 1-76,1-1 1,-3 1-39,-1-1 9,3 1 1,-5-1-37,2 0 0,-2 0 100,-2-4-134,0 3 167,1-3-66,-1 4-1,-4 0 1,2-3-99,-6 0 55,1-6-3,-4 8 31,0-3 0,0 4 0,0 1 1,0-5 72,0 1 1,-4-1-71,1 5 1,-3-5 78,3 1 0,-2 0-64,-3 3 0,-2 1 28,2-1 1,-2 0-55,-1 1 1,-1-1 6,1 1 0,-1 3-67,1 0 0,0 0 51,-1-3 1,1-1-107,-1 1 1,1-1 64,-1 0 0,-3 1-98,0-1 1,0 4 54,3 1 1,1-1-80,-1-4 133,1 1 0,1-1-2,2 1 0,-1-5 103,6 1 1,-5-4-71,4 3 0,0-3 197,4 4-156,-5-6 1,4 5 81,-3-4 1,2-1 18,-2 1 133,3-1-148,-4-2 292,5 0-246,5 0 1,1 0-66,5 0 1,6 0 26,2 0 1,-1 0-34,1 0 1,1-4-141,7 0 0,-2 0 59,6 4 0,-5-3 32,5-1 1,-1 0-51,4 4 1,-3-1 52,-1-3 1,-1 3-45,2-3 0,-3 2 16,-5 2 0,2 0-5,-2 0 0,1 0 5,-9 0-14,6-5 0,-9 4-151,3-3-352,-7 3 37,-3 1-1162,-5 0 1191,-5 0 0,2-1-1340,-4-3 1767,4 3 0,-7-4 0,4 5 0</inkml:trace>
  <inkml:trace contextRef="#ctx0" brushRef="#br1" timeOffset="174">15989 9285 7730,'0'-6'1158,"0"1"-631,0 5 207,-5 0-558,4 0 1,-4 5-108,5 2 1,-4 4 39,0 0 28,0 0 1,4 1-114,0-1 0,0 1 67,0-1 0,0 4-170,0 1 0,0-1 43,0-4 0,2 1 17,1-1 0,-1-3 70,2-1-158,2 1 54,0 3 1,2-1-27,-1-2-176,-4-3 1,3-5-88,-2 0-986,-3 0 954,4 0 0,-5-5 374,0-3 0,6-2 0,0-1 0</inkml:trace>
  <inkml:trace contextRef="#ctx0" brushRef="#br1" timeOffset="175">16023 9080 7569,'-6'-12'105,"1"6"1,5-1-419,0 4 1,1 1 312,3-1 0,2 1 0,6 2 0</inkml:trace>
  <inkml:trace contextRef="#ctx0" brushRef="#br1" timeOffset="176">16195 9262 8129,'11'0'1120,"1"0"-1023,-1 0 1,4 0 85,1 0 1,0 0-125,-1 0 1,-1-3 5,5-1 0,0 0-97,4 4 0,-4-4 6,0 0 1,-1-1 48,1 1 1,-1 3-252,-3-3 1,-6 3-37,2 1-674,-2 0 433,-3 0 425,0 0 1,-17 0 0,-1 0 0</inkml:trace>
  <inkml:trace contextRef="#ctx0" brushRef="#br1" timeOffset="177">16229 9388 7546,'6'0'433,"1"0"-203,-3 0 1,-2 1 68,6 3-167,-1-3 1,1 4-57,0-5 1,-1 0 48,5 0 1,0-1-146,3-3 0,-2 3 76,2-3 0,2 2-62,-2-2 1,4 3-185,-4-3 1,1-1-637,-5 1-521,0 0 1347,1 4 0,-1-5 0,1-1 0</inkml:trace>
  <inkml:trace contextRef="#ctx0" brushRef="#br1" timeOffset="178">16400 9125 7128,'0'-6'2382,"0"1"-2156,0 5 0,-1 5-192,-3 3 0,3 3 71,-3 4 1,2 2-158,-2 2 1,3 2 10,-3-2 1,1 3 24,-1 1 1,3-4-298,-3 0 0,3-4 125,1 4 1,0-5-1036,0 1 1223,0-2 0,0 3 0,0 2 0</inkml:trace>
  <inkml:trace contextRef="#ctx0" brushRef="#br1" timeOffset="179">16663 9251 7569,'0'-12'-413,"0"1"539,0 0 1,1 4 20,3 3 1299,-3 3-1022,4 1 0,-5 7-98,0 4 0,0 4-93,0 4 1,0 3-60,0-3 1,0 2-47,0 2 1,0 0-63,0 0 0,4 4-42,0-1 1,1 1 59,-1-4 1,-3 3-250,3 1 0,1 0 83,-1-4 1,0-2-168,-4-2 1,0-2 97,0-6 0,0 0-42,0 1 1,0-4-312,0-1 304,0-4 1,-5 2-496,-3-5 415,-2 0 0,-2 0-340,1 0 1,0-2 619,-1-1 0,1-9 0,-1-6 0</inkml:trace>
  <inkml:trace contextRef="#ctx0" brushRef="#br1" timeOffset="180">16697 8920 7569,'-5'-12'336,"4"6"1,-3 1-553,8 5 0,2 0 216,6 0 0,-6 5 0,-1 1 0</inkml:trace>
  <inkml:trace contextRef="#ctx0" brushRef="#br1" timeOffset="181">17097 8760 7655,'0'-7'749,"0"4"-551,0 6 1,0 4 16,0 4 0,0 6-9,0 2 1,0 2-51,0 2 0,1 0 27,3 0 1,-1 0-84,4 0 0,0-1 24,0 1 0,3 0-86,-2 0 0,-2 0-91,2 0 1,-6-4 40,2 0 0,-1-4-78,1 4 0,-3-5 53,3 1 0,-3 2-109,-1-2 120,0 0 0,0-4-188,0 1 203,0-6-3,0 4 205,0-8-117,0 3 1178,0-5-1193,5 0 34,-4 0-182,4 0 36,0 0 0,2-2 58,4-1 0,1 1-89,-1-1 0,6 1 96,2 2 0,2 0-55,2 0 0,1-1 38,3-3 1,1 3 1,2-3 1,2 3 17,-5 1 1,-2 0 1,-6 0 1,3 0-193,-3 0 0,-3-1 107,-1-3 1,-2 3-334,-2-3 1,-3 2-130,0 2-730,-6 0 829,3-5 0,-6 4 431,-3-3 0,-7-2 0,-7 0 0</inkml:trace>
  <inkml:trace contextRef="#ctx0" brushRef="#br1" timeOffset="182">17211 9091 7569,'2'-10'338,"1"2"1,0 2-180,4 2 1,-3 3 0,4-3 1,0 3 235,3 1 1,0-4-78,1 0 1,-1 0-172,1 4 0,-1 0 47,0 0 0,5-3-208,-1-1 1,0 0-151,-3 4 1,3 0-172,0 0 0,0-1 9,-3-3 0,-1 3 150,1-3 0,-1 2-470,0 2 1,-3-1-38,0-3 682,-1 3 0,0-9 0,-2 4 0</inkml:trace>
  <inkml:trace contextRef="#ctx0" brushRef="#br1" timeOffset="183">17166 8771 7569,'6'-5'-30,"-2"-2"30,-3-4 254,4 0 51,1 0 461,1 4-459,3-3 0,-4 8-191,6-6 0,-5 5 44,1 0 0,0 1-212,3 2 0,4 0 87,0 0 0,6 0-415,-2 0 0,2 0 6,2 0 0,4 0-197,-1 0 1,1 0 570,-4 0 0,5 0 0,1 0 0</inkml:trace>
  <inkml:trace contextRef="#ctx0" brushRef="#br1" timeOffset="184">17828 8588 7621,'-11'-6'979,"4"-4"-491,2 9 45,5-4-137,0 5 1,1 5-127,3 2 1,-3 3-88,3 2 1,1 4-24,-1 3 0,0 3 35,-4 1 0,0 0-103,0 0 1,0-1 23,0 1 0,0 4-148,0 0 0,0 0-101,0 0 1,0 1 102,0 2 1,1 3-133,3-2 0,-3-3 65,3-2 1,-3 2-70,-1-1 0,0-4 45,0-4 0,0-1 73,0 1 1,0 1 16,0-5 1,0 0 0,0-3 1,0-1 31,0 1 0,0-1-37,0 1 0,0-1-15,0 0 1,0-3 9,0 0-88,0-1 97,0 5 1,0-5 88,0 1-50,0-6 173,0 4 1120,0-6-1283,5 0 1,-2 0 171,5 0-249,-1-6 1,5 4 44,-1-6 0,0 6-52,1-2 1,-1-1 47,1 1 1,3-4 25,0 5 0,0-6-101,-3 1 0,3 3 3,0 1-225,1-2 0,-5 1 122,0-3 0,-3 2-1229,0 2 753,-6 3 1,3-6 668,-5 4 0,0-4 0,0-4 0</inkml:trace>
  <inkml:trace contextRef="#ctx0" brushRef="#br1" timeOffset="185">17794 8554 7112,'0'-11'-685,"5"4"1,-3-1 684,6 4 99,0 0 0,3 3 170,0-3 1,1 3-88,-1-3 1,-3 3 100,-1 1 1,1 0-212,3 0-77,1 0 0,-1 0-379,1 0 0,-1 0 218,1 0 1,-5 0-173,1 0 338,-1 0 0,10 0 0,1 0 0</inkml:trace>
  <inkml:trace contextRef="#ctx0" brushRef="#br1" timeOffset="186">18125 8611 7569,'6'0'-410,"4"0"0,-3 2 483,4 1 0,-3 2 323,-1 3 0,1 4 196,3-1-364,1 0 0,3 11 51,0-3 1,4 3-85,-3 0 0,4 5-159,-1 0 1,-1 3 70,1-3 0,-4 1-125,4-2 1,-5-2 46,1 3 1,-2-7-133,-2-1 1,1-1 44,-1 1 1,1-1-13,-1-3 0,0-2-119,1 2 1,-1-2 63,1-2 1,-5-1-38,1-2 1,-4 1 25,3-5 1,-4 1-464,1-1 161,2-3-68,-5 4 1,3-5 505,-8 0 0,2 0 0,-6 0 0,-5-5 0,-4-1 0</inkml:trace>
  <inkml:trace contextRef="#ctx0" brushRef="#br1" timeOffset="187">18479 8657 7569,'-5'-18'0,"4"-2"-434,-3 5 385,3-1 0,1 9 253,0-1 251,0 6-245,0-3 1,0 6-16,0 3 0,-4 3-85,0 9 1,-5 1-99,1 6 0,-3 1-229,-4 3 178,2 2 0,-7 7-21,5 2 0,-6-3 79,2 3 1,1-3-337,-1-5 1,5-2 138,-1-5 1,3 0-148,0-1 0,6-4 45,2-3 1,-1-2 61,1-1 0,2-1 218,5 0 0,0-3 0,5 0 0,-6-6 0,8 8 0,-3-3 0</inkml:trace>
  <inkml:trace contextRef="#ctx0" brushRef="#br1" timeOffset="188">18673 9068 7569,'6'-5'-287,"-2"-3"306,-2 3 0,-1 0 173,3 5 254,-3 0-70,4 0 1,-5 9-181,0 3 1,-1 3-39,-3 0 0,3 3-211,-3 5 1,3-4 74,1 0 0,0-1-129,0 1 0,0 1 99,0-5 0,0 0-113,0-3 103,0-1 1,1-1-382,3-2 143,-3-3 1,8-4-532,-5 3 237,-1-3 1,-3 3 549,0-8 0,5-2 0,2-5 0</inkml:trace>
  <inkml:trace contextRef="#ctx0" brushRef="#br1" timeOffset="189">18673 8851 7569,'0'-11'-1035,"0"-1"832,0 1 1,4 3 202,0 1 0,5 4 0,-8-2 0,9 5 0,-9 0 0,9 5 0,-3 1 0</inkml:trace>
  <inkml:trace contextRef="#ctx0" brushRef="#br1" timeOffset="190">18833 8509 7569,'0'-12'275,"0"1"199,0 4-291,5-3 1,1 9 111,6-3 0,-5-1-112,1 1 1,0 0 5,3 4 0,1-3-18,-1-1 0,4 0-95,0 4 1,2 0-37,-2 0 1,-2 0 45,2 0 0,-1 0-54,1 0 0,-2-4 47,2 0 0,-2 1-26,-2 3 0,-3 0 132,-1 0-30,1 0 39,4 0 25,-6 0-115,-1 0-592,-5 0 450,5 0 1,-4 5 34,3 2 1,1 5 96,-1 3 0,4 3-51,-5 5 0,2-4 105,-1 0 0,-2 3-75,1 5 0,-1 0-29,-2-4 0,3-1-64,1 1 0,0 0 76,-4 0 1,4 1-142,0 3 0,-1-3 6,-3 2 0,4-4 24,0 1 0,1-3-126,-1 7 0,-3-3 34,3-1 0,-3 0-20,-1-1 0,2-2 46,1-1 0,-1-4 106,1 4 0,-1-5-75,-2 1 1,0-2 173,0-2 0,1-1-53,3-2 1,-3 2 55,3-2 1,-3-2-17,-1 2 0,0-5 320,0 5 48,5-5-317,-3 7 0,4-9 228,-2 3-173,-3 2-214,4-5 1,-5 6 5,0-3 34,0-3 88,0 4 576,0-5 0,-5 0-586,-3 0 0,-2 0-27,-1 0 0,-4 0 45,-1 0 1,-4 0-165,1 0 0,-1 0 96,1 0 1,-2 0-159,6 0 0,-4 0 37,4 0 0,0 0-450,3 0 0,5 0-63,-1 0 0,4 0-1135,-3 0 480,4 0 1258,-2 0 0,5-5 0,0-2 0</inkml:trace>
  <inkml:trace contextRef="#ctx0" brushRef="#br1" timeOffset="191">19427 8588 7569,'-6'-7'126,"2"-1"12,2 6 0,1-3 310,-3 5 207,3 0-313,-4 0-171,5 0 0,4 5 69,0 2 1,1 3 45,-1 2 1,-2 4-25,6 3-113,-6 3 0,5 1-51,-4 0 1,-1 0 84,1-1 1,-1 2-216,-2 3 1,0-3 62,0 3 0,4-3-120,-1-1 0,2 0-45,-1 0 1,-3 2-24,3-2 1,1 2 81,-1-6 0,4 1-39,-4 0 1,3 0 86,-3-5 1,1 4-7,-1-4 1,-3 1 83,3-5 1,-1-1-78,0-2 0,-1 2 254,1-3-188,-1-1 1,-2 0 146,0-2 60,0-3-48,0 4 533,0-5-715,5 0 0,-3 0 36,6 0 1,-4 0-112,3 0 1,1 0 70,3 0 1,2 0-9,2 0 1,3 0 2,5 0 0,0-4 11,0 0 1,-1 1-68,1 3 0,0 0 53,0 0 0,-1-2-65,-3-1 0,1 1-75,-5-2-234,0 3-2,-3-4-293,-6 4 251,-1-4 0,-5 4 142,0-3 1,-1 2-1185,-3-1 1455,-2 1 0,-6-3 0,1-1 0</inkml:trace>
  <inkml:trace contextRef="#ctx0" brushRef="#br1" timeOffset="192">19484 8988 7569,'0'-11'0,"4"3"312,0 1-44,-1 4 0,-1-6 436,1 5-338,-1 1 1,4 3 220,-2 0-510,-3-6 0,6 5 63,-4-3 1,0 3-123,4 1 1,-3 0 88,4 0 1,0 0-47,3 0 0,4 0-97,0 0 0,6 0-80,-2 0 1,2 0-311,2 0 1,-1 0 222,-3 0 0,2 0-511,-2 0 0,-2-1-69,-2-3 783,-2 3 0,-2-9 0,1 3 0</inkml:trace>
  <inkml:trace contextRef="#ctx0" brushRef="#br1" timeOffset="193">19438 8577 7569,'5'-11'167,"-2"0"54,5 4 1,-5-2-50,5 5 103,0 0 5,3-1 0,-1 3-53,-2-6 0,2 6 70,-2-2 1,2 3-115,1 1 1,4-4-117,1 0 1,3 0 84,-4 4 1,5 0-364,-1 0 1,3 0-3,1 0 0,-4 0-98,0 0 0,-5 0 144,1 0 167,3 0 0,-6 0 0,5 0 0</inkml:trace>
  <inkml:trace contextRef="#ctx0" brushRef="#br1" timeOffset="194">20055 8349 7569,'-5'-12'15,"4"5"0,-3-1 771,3 5-134,1-2 230,0 5 1,0 7-700,0 4 1,3 6 93,1 5 1,5 3-129,-1 1 0,-3 3-68,-1 6 0,1-1 38,-2 0 0,1 2-169,-4 2 1,4-3-197,0 3 1,0-6 174,-4-1 1,0-2-37,0 1 0,1-1 23,3-2 1,-3-3-57,3 3 0,-2-7 50,2-1 1,-3-1 68,3 1 1,-1-1-3,1-3 0,-3-2 18,3 2 1,-3-2-25,-1-2-9,0 0-10,0 1 0,0-1 11,0 1-3,0-6-13,0 4 108,0-3-22,0-1 74,0-1 1,1-5 187,3 0-155,-3 0 255,4 5-85,-5-4 33,0 4-307,5-5 0,2 0 5,4 0 0,1-1 21,-1-3 1,1 3-104,-1-3 0,0 3-17,1 1 0,3-4 69,0 0 1,0-1-123,-3 1 0,-1 3 30,1-3 1,-1-1-575,1 1 262,-1 1-247,0-2-299,-4 3-460,3-3 1399,-9 5 0,-1-5 0,-6-1 0</inkml:trace>
  <inkml:trace contextRef="#ctx0" brushRef="#br1" timeOffset="195">19975 8292 7569,'12'-11'338,"-1"4"-17,0-3-60,1 8-124,-1-3 1,1 1-51,-1 1 0,0-1 108,1 4 0,-1 0-335,1 0 1,3-1 144,0-3 1,4 3-422,-4-3 1,4 2 243,-3 2 1,-1 0 171,-4 0 0,6 0 0,1 0 0</inkml:trace>
  <inkml:trace contextRef="#ctx0" brushRef="#br1" timeOffset="196">20443 8394 7569,'-6'0'858,"6"-5"0,6 4-659,6-3 1,-5 3 82,1 1 0,-4 4-99,3 0 1,-3 4 71,4 0 1,-1 6-50,5 1 0,-1 7-109,1 1 0,-1 1 86,1 6 1,-1 1-155,0 3 0,2-4-75,2 1 1,-2-5-68,2 5 0,-2-6-75,-2 2 1,5 1 72,-1-1 0,0-5 20,-4-3 0,2-5 90,2 2 0,-2 0-49,2-1 36,-2 1 1,-2-5-116,1 0-9,-1-4 66,1 3 1,-5-9-614,1 3 265,-6-3-888,3-1 654,-5 0 658,-5 0 0,-6-5 0,-7-1 0</inkml:trace>
  <inkml:trace contextRef="#ctx0" brushRef="#br1" timeOffset="197">20775 8509 7569,'0'-23'0,"0"1"515,0 3-186,0 3 1,0 8-56,0 0 0,0 5 184,0-5-127,0 5 1,-6 0-386,-1 6 1,-3 5 80,-2 7 1,-3 8-99,0 8 1,-5 0 74,0 0 0,3 6-163,-2-3 1,1 3 45,-1-3 1,-1-1-51,4-3 0,1 2-51,4-5 1,3-2-87,0-6 1,5 1 65,-5-4 1,4-1 88,-3-4 1,4-3-165,-1 0 0,3-5-167,1 5 476,0-6 0,-5 9 0,-1-5 0</inkml:trace>
  <inkml:trace contextRef="#ctx0" brushRef="#br1" timeOffset="198">20912 8920 7569,'0'-12'0,"0"1"124,0-1 1,1 6 240,3 2 0,-2 3-28,6 1-232,-6 0 0,3 5 280,-5 3 0,0 7-80,0 4 0,0 3-75,0 0 0,0 2-88,0 3 0,2-1-138,2 4 0,-3-3 74,3 3 1,-3-1-116,-1 2 0,0-3-29,0-6 0,4 1 38,-1 0 0,1-5-178,-4-3 0,0-2-135,0-2 162,0 1-121,0-6-14,-5-1 1,-1-5-426,-6 0 1,5 0-140,-1 0 878,1-5 0,-10-6 0,-1-7 0</inkml:trace>
  <inkml:trace contextRef="#ctx0" brushRef="#br1" timeOffset="199">20934 8703 7614,'-6'-12'45,"2"1"-699,8-1 0,-1 6 654,4 2 0,-4 3 0,7-4 0,-4-1 0</inkml:trace>
  <inkml:trace contextRef="#ctx0" brushRef="#br1" timeOffset="200">21071 8223 7569,'6'-8'0,"1"1"146,3 4 0,2-2 310,-1 5 1,1 0-699,-1 0 145,0 0 0,1 0 146,-1 0 1,1 0 103,-1 0 0,4 0-77,1 0 1,0 0 26,-1 0 1,-1 0 77,5 0 0,-5 0-82,1 0 0,2 0 56,-2 0 1,-3 0 40,-5 0-11,1 0-39,3 0 78,-4 0-261,-2 0 148,0 0-51,-4 5 1,4 2-16,-5 4 0,1 0 5,3 1 0,-3 1 14,3 2 0,-1-1-6,1 5 0,-3 0 2,3 4 0,1-1 14,-1 1 1,-1 0 25,-3 0 0,0 4 5,0-1 1,0 2-46,0-1 0,0-2-38,0 6 0,4-6-105,0 2 1,0 1 18,-4-2 0,0 5-52,0-5 1,0 5 18,0-4 1,0-1-62,0-3 0,4 0 3,-1 0 0,1-4 83,-4 0 0,1-5 33,3 1 0,-2-2-26,1-2 0,0 0 167,1 1 1,-3-4 47,3-1 1,-2-3 314,2 4-181,-3-6-181,4 8-104,-5-8 176,0 3-241,0-5 1,-5 3-30,-2 1 0,-3 0 153,-2-4 0,1 4-3,-1 0 1,1 3-87,0-3 0,-2 0 46,-2-4 0,2 4-173,-2-1 0,-2 1 64,2-4 0,-4 2-552,4 1 1,-2-1 38,2 1 607,2-1 0,-8-7 0,3-2 0</inkml:trace>
  <inkml:trace contextRef="#ctx0" brushRef="#br1" timeOffset="201">15087 9936 7448,'0'-6'487,"0"1"397,0 5-714,5 0 0,1 0 78,6 0 1,-1 0 62,1 0-152,-1 0 1,0 0-71,1 0 1,-1 0 36,1 0 0,0 0-70,4 0 1,-4 0 98,4 0 1,-2 0-177,1 0 1,-1 0 40,5 0 0,0 0-47,4 0 1,-1 4 130,1-1 1,5 1-36,3-4 1,2 0 7,1 0 1,-4 0-6,1 0 1,-2 0-39,2 0 1,0 0 48,-4 0 1,0 0-43,-5 0 0,2 1-4,3 3 1,-7-3-74,3 3 0,-2-2-19,1-2 1,1 0 51,0 0 1,0 0 44,0 0 0,6 0-20,5 0 1,2-2 37,6-2 0,-4 2-37,4-6 1,-1 5-8,5-5 0,-4 5 9,0 0 0,-5 0 6,1-1 0,-4 3-27,-4-3 1,2 3 25,-5 1 1,3-1-1,-3-3 0,0 3-11,-5-3 1,6 2 3,3 2 0,2-1 2,1-3 0,7 2 47,4-6 1,1 4-135,4-3 0,0 3 106,0-4 0,3 5 55,-3-5 1,-2 5-56,-6 0 0,1-2 5,-5 1 1,4-1-3,-4 1 0,-4 3-47,-3-3 0,-1 1 49,4-1 0,1 3-34,-1-3 1,1-1 17,3 1 1,2-3-3,2 3 1,6-4-76,-2 5 1,2-5 66,-3 4 1,1-3-74,0 3 0,-4-4 65,0 4 0,-7-3-68,-1 3 0,-1-1 53,-6 1 1,3 3 116,-3-3 0,1 3-74,-1 1 0,-2-2 11,6-1 1,-1 1 54,4-1 1,0 0-79,1-1 0,3 3-42,0-3 1,4 2 43,-4-2 1,4 3-70,-4-3 1,-1-1 30,-7 1 0,3-1-10,-3 1 0,0 3 16,0-3 0,-3 3 5,3 1 0,-4-4 1,0 0 1,2 0-4,-1 4 0,3 0-7,-3 0 1,5-4 6,-2 1 0,3-1-10,1 4 0,2-4 11,2 0 0,-1-1-62,5 1 0,-2 3 46,2-3 1,0 3-2,-8 1 1,7-1-2,-7-3 0,3 3-1,-3-3 1,-3 3 53,-1 1 0,-1 0-49,2 0 1,0 0 175,-4 0 0,5 0-92,-2 0 0,-1 0-62,2 0 0,-3 0-6,6 0 0,-6 0-4,6 0 0,-3-4-25,-1 0 1,-2 0 46,-5 4 1,1 0 15,3 0 1,-7 0-40,3 0 0,-3 0 14,3 0 0,0 0-4,0 0 0,0 0-23,-1 0 1,1 0-26,0 0 0,1-4-113,3 0 1,2 1 1,5 3 1,3-2 70,-3-1 0,3 1 31,-6-1 0,-3 1-17,-2 2 0,-2-1 154,-1-3 0,-4 3-90,0-3 0,-4 3 92,4 1 1,-5 0-62,2 0 0,-4 0-19,0 0 1,0 0 7,4 0 0,-4-1 4,4-3 1,1 2-41,2-1 0,-1 1 18,1 2 0,4-3-15,4-1 0,-1 0 2,-3 4 1,0-1 10,0-3 1,-4 3 0,0-3 0,-5 3 2,1 1 0,-2 0 123,-2 0-118,1 0 94,-1 0 1,-3 0-4,-1 0-40,-4 0 1,2-2-61,-5-1-116,0 1-50,5-3-339,-4 5-165,4 0-2276,-5 0 2478,-5 0 1,1 4-1116,-7 0 1582,2 0 0,-12 1 0,3 1 0</inkml:trace>
  <inkml:trace contextRef="#ctx0" brushRef="#br1" timeOffset="202">17577 10370 7569,'0'-6'550,"0"-4"-77,0 8 46,0-3 500,0 5-781,5 0 0,-4 5-55,3 3 1,-2 0-22,2 3 1,-1-2 43,4 6 1,-3 2-129,4-2 1,-4 4 69,3-4 0,-4 4-92,1-4 0,1 4-17,-2-3 1,1 3-62,-4-4 1,0 0-38,0-3 1,2-1 93,1 0 1,-1 1-190,1-1 173,-1 1-106,-2-1 1,0-3-25,0-1 50,0-4 151,0 2 609,0-5-712,0-5 74,0-1 0,0-6-58,0 1 1,0-1-14,0 1 0,0-4-109,0-1 0,1 0 48,3 1 0,-3 1-100,3-5 0,2 3 58,2-3 0,2 5 15,1-1 0,-1 3 139,-2 0 1,2 1-100,-2-1 1,2 2 99,1 2 1,1-2-47,-1 3 1,1 0 128,-1 0 1,1 3 27,-1-4 1,-3 6 48,-1-2 0,1-1-145,3 1 1,1 0 4,-1 4 0,-3 0-100,-1 0 0,1 4 96,3 0 0,-3 5-129,0-2 1,-1 4 109,5 0 0,-5 4-17,1 0 1,-4 6-33,3-2 0,-3-1 5,4 1 1,-6-2 30,2 2 1,1 2-12,-1-6 1,1 1-33,-1 0 0,-3-4 46,3 4-109,2-4 95,-5 0-48,10-1-107,-10-5-230,4 0-703,-5-6 438,0 0-568,-5 0 0,2 0 118,-4 0 1085,4-6 0,-7 0 0,4-5 0</inkml:trace>
  <inkml:trace contextRef="#ctx0" brushRef="#br1" timeOffset="203">18102 10073 7569,'6'-11'353,"-2"-1"-204,3 1 0,-5 1 129,6 2 1,-6-2 88,2 2 51,2-2 1,-3 0 240,5 2-261,-6-2-8,8 9-284,-8-4 59,3 5-98,0 0 64,-4 0-57,9 0 1,-4 4-118,6 0 0,-5 3 12,1-3 0,-2 5-29,2-1 1,1-2 56,-5 1 0,3-3-81,-3 4 1,1 0 35,-1 3 0,-3 0-54,3 1 1,-4-1 29,-4 1 1,2-1 53,-6 0 1,4 1-125,-3-1 1,0-3-18,0 0 47,-3-1-4,3 5 198,1-1 3,1-5 170,5-1-36,0 0 1,5-3-61,3 2 1,-2-3 4,2-1 0,-1 0-47,5 0 1,3 0 120,0 0 0,4 0-33,-4 0 0,4 0 44,-3 0 1,3 0-153,-4 0 1,0 0-49,-4 0-1419,1 0 756,-1 0-103,-4 0 0,-9 0 717,-9 0 0,-11 5 0,-7 1 0</inkml:trace>
  <inkml:trace contextRef="#ctx0" brushRef="#br1" timeOffset="204">5733 12517 7569,'-6'0'-306,"1"0"0,4 0 302,-3 0 162,3 0 126,-5 0 2534,6 0-2668,6 0 1,0 0 19,5 0 0,1 0-12,-1 0 0,6 0-1,2 0 0,2-4-39,2 1 0,4-6-23,-1 1 1,6-1-31,-1 2 0,2-3 84,1 2 1,-1-1-201,-3 1 1,-3 0 42,-8 4 0,-3-4-407,-4 4 83,-1 0-476,-4 4-380,-2 0 866,-5 0 1,-5 4-372,-3 0 1,-2 4 237,-2-4 0,1 3 455,0-3 0,-6 5 0,-1-3 0</inkml:trace>
  <inkml:trace contextRef="#ctx0" brushRef="#br1" timeOffset="205">5847 12643 7569,'-11'6'-1,"3"3"91,1-5 317,-1 0-45,-3-4 307,4 0-412,2 0 0,7 0 106,1 0 1,4 0-73,4 0 1,6 0 1,2 0 1,2-2-47,2-1 1,0 0 6,0-4 1,3 3-80,1-4 1,4 2-85,-5-2 0,5-2-124,-5 2 1,1 2 90,-4-2 0,-5 6-720,-3-2 0,-6 2 51,-2-2-462,-4 2 1073,2-3 0,-10 10 0,-1 2 0</inkml:trace>
  <inkml:trace contextRef="#ctx0" brushRef="#br1" timeOffset="206">7275 12038 7202,'0'-7'401,"0"-3"241,0 9 339,0-9-162,0 8-211,0-3-375,0 5 0,0 5-11,0 3 0,0 3 37,0 5 0,0-2 39,0 5-292,0 0 1,1 7 130,3 1 0,-3 5-85,3-2-23,3-2 1,-5 5 19,6-2 1,-2 0-50,2 0 1,2 2-26,-3-3 1,0-2-104,0-1 0,0-3-151,0-1 194,-2 0 1,-1-1 4,0 1 0,4-4 85,-5 0 0,3-5 0,-4 1 22,2-2 0,1-1-23,-1-1 0,-3-3 7,3-1 0,-3-3 72,-1 4 19,0-6-209,0 3-691,0-5 494,5 0-940,-4 0 805,5 0 1,-6-1 438,0-3 0,0 3 0,0-4 0</inkml:trace>
  <inkml:trace contextRef="#ctx0" brushRef="#br1" timeOffset="207">7869 12403 7480,'0'-6'90,"-5"1"-88,4 0 1,-6 3 462,3-2-231,3-2 0,-5 5 15,2-3 1,2 3 77,-6 1 1,4 0 46,-4 0 22,6 0-229,-3 0 194,5 0 1,5 0-242,3 0 0,6 0-6,1 0 0,5 0-88,-1 0 0,3 0 90,1 0 1,3-1-1,1-3 0,3 1 212,-3-4-237,5-1 1,-4 0-15,2 1 1,-2 0 0,-7-2 135,-1 2-231,-4 4 38,-5-7-196,1 9-583,-6-4 196,-1 5 0,-7 0 563,-6 0 0,1 0 0,-10 0 0</inkml:trace>
  <inkml:trace contextRef="#ctx0" brushRef="#br1" timeOffset="208">8863 11775 7569,'0'-12'0,"0"1"-155,0 0-197,0-1 711,0 1 609,0-1-657,0 6 1,0 0 315,0 2-63,0 3-288,0-4-150,0 5 1,0 5-1,0 4 257,0 4-83,0 0-162,0 9 0,0-5 25,0 6 0,3 0-110,1 0 1,0 0-76,-4 0 49,5 0 1,-4-2-1,4-1 26,1-1-45,-5-5 0,8 7 0,-4-6-319,1-1 142,2-1 1,3-3 0,1-1-766,-1-2-48,0-4-588,1 7 1570,-1-9 0,-4 4 0,-2-5 0</inkml:trace>
  <inkml:trace contextRef="#ctx0" brushRef="#br1" timeOffset="209">8737 12255 7569,'-8'-8'0,"1"0"434,4 1-240,-2 0 114,5 2 823,0 5-182,0-5-713,0 4 0,1-4-107,3 5 0,8 0 31,7 0 0,0 0 0,4 0 0,-3 0-66,6 0-7,4 0 1,-1 0 0,4 0 66,-3 0-95,8-5 0,-7 2 1,7-3-44,-3 1 0,-2-4 20,-2 1 1,1 2-104,-6-2 1,1 2-76,-4-2 0,-5 2-534,-3 2-470,-3 3 17,0-4-381,-6 5 1074,-1 0 0,-6 4-307,-3 0 743,-2 4 0,-6-6 0,1 3 0</inkml:trace>
  <inkml:trace contextRef="#ctx0" brushRef="#br1" timeOffset="210">8931 12437 7741,'-5'-11'2109,"4"-1"-1563,-4 6-477,5 1 1043,0 5-927,5 5 1,-4 1-60,3 6 1,-2 3 0,1 2-53,1 0 0,1-1 50,-1 3 0,-3-5-93,3 1 0,1 1-44,-1 0 0,1-1-90,-2-4 0,0 1-163,5-1 151,-6-5 35,8 5 0,-7-9 75,4 6-10,-4-6 25,2 3 30,-5-5-17,0 0 0,4-1 7,0-3-18,-1 3 0,-3-9-122,0 2 128,0-2-36,0-1 1,2-2-5,2-2 1,2 2 31,5-2 1,1-2-15,-1 2 1,6-1 47,2 0 0,-3 5-43,-1 0 1,2-1 68,-2 4 1,4 0 19,-4 0 1,1 3-1,-6 4 287,-3-3-208,4 3 1,-5-5-81,5 6 1,1 6 0,-1 1 1,-3 3-68,-1 2 1,0 3-8,0 0 1,2 6-120,-5-2 31,5-3 1,-7 8 53,6-5 0,-4 5-94,3-5 0,-3-2 0,4-2-247,1-2 291,-4-2 1,4 1-118,-5-1 1,3-3-206,-3-1-363,0-4 232,1 2 1,-4-6-295,3-3 1,-3 1-343,-1-4 1157,0-1 0,-5-8 0,-1-2 0</inkml:trace>
  <inkml:trace contextRef="#ctx0" brushRef="#br1" timeOffset="211">9422 11478 7569,'-11'-11'435,"-1"-1"-79,6 6 62,1-4-33,5 8 75,0-3 1222,0 5-1375,5 0 1,-2 5 43,4 3-216,1 2 1,-1 2 0,1 0 274,1 3-252,1-2 0,1 9 0,2-3 209,2 2 37,-2 2-267,9 0 1,-5 4 77,6-1 0,0 6 11,0-2 0,0 3-49,0 2-95,-1-1 0,1 0 0,-1 2 18,-3 2-74,2-3 1,-8 5 0,2-6-55,-2 0 55,-1 1 0,-5-1-82,1 0 0,-6 0 23,2 1 0,1-1-50,-1 0 0,0-1-33,-4-2 1,0 0-136,0-4 0,0 0 55,0-5 0,0 0-76,0-3 1,0 3 218,0-3 1,-4-2 0,-1 2-171,-1 2 78,-2-5 1,-3 5-1,0-5-118,4 2 192,-3 1 1,3 0-23,-4 0 0,-1-1 9,1 1 0,3-2-16,1-1 0,-1-4-10,-3 4 1,3-4 92,1 0-183,4-1 111,-2 1-16,5-1-378,0-5-56,0-1-39,0-5 47,0-5 1,0 3 529,0-6 0,0 1 0,0-5 0</inkml:trace>
  <inkml:trace contextRef="#ctx0" brushRef="#br1" timeOffset="212">7092 11695 7569,'0'-6'-122,"0"1"669,0 5 23,0-6-157,0 5 68,0-4-36,0 5 1,0 5-31,0 3-288,0-3 1,0 5 0,-1-2 430,-3 2-434,-2 6 1,-5 2 0,-1 6 257,1 3-256,-1-3 1,1 9 0,-1-3 69,1 3 1,1 2-51,2-1 0,-1 0-106,6 0 0,-1 5-134,4-1 68,0 5 0,0-8 38,0 3 0,0-1-135,0 1 1,0-4 4,0 1 0,0-1 111,0-4 0,1 0 179,3 0-169,-3 1 1,9 2 55,-2-3 0,2 2 134,1-6 1,5 6 116,-1-1-168,5-4 1,-6 5-28,5-5 1,-1 3-13,1-3 0,-1 0-157,-3-5 1,-2 1 103,2 0 0,-2-1-126,-2-3 1,0 2 75,1-2 0,-2-2-65,-2-2 0,0-2 94,-4-2 1,4 1 111,-4-1 1,5-1 30,-2-2 1,0 2-42,0-2 1,1-3 3,3-2 0,1 0 47,-1 1-109,0-3 1,1 4 27,-1-5 1,-3 0-100,0 0 1,-5 0-108,5 0-314,-6 0-562,4 0 488,-6 0 0,-6-5 1,0-1-1</inkml:trace>
  <inkml:trace contextRef="#ctx0" brushRef="#br1" timeOffset="213">10324 11912 7569,'7'-6'100,"-2"-5"1,-5 9 183,0-6 1,0 5 73,0-5-139,0 5 1,0-3 558,0 2-126,0 3-191,0-4-46,0 5 0,0 6-208,0 6 0,0 4-11,0 7 0,0 0-76,0 0-101,0-1 0,4 1 0,-1 1-50,0 3 31,3-3 0,1 4 0,4-5-115,1 0 1,-1 0 69,0-1 1,-3 1-71,0 0 0,-1-4 114,5 0 0,-6-4-32,-2 4 0,1-5 18,-1 2 0,0-4 18,-4 0 1,3-1 183,1 1-84,0-1 0,-4-3-39,0-1 1,0-3 6,0 4-63,0-6 76,0 3 418,0-5-284,5-5-76,-4 4 0,8-5-54,-5 2 0,5 3-5,-2-3-112,4-3 0,4 5 56,0-6 0,2 6-102,-2-2 0,-1 1 49,5 0 0,-4 1 53,4-2-152,0-2 57,4 5 0,-1-4 26,-3 5 0,1-4-87,-5 0 0,0-1 63,-3 1 0,-1 3-271,1-3 0,-1 3-348,0-4-3,-4 4 315,-2-4-484,-5 5-671,0-6 491,-5 5 442,-2-9 0,-4 9 595,0-3 0,-1-2 0,1-1 0</inkml:trace>
  <inkml:trace contextRef="#ctx0" brushRef="#br1" timeOffset="214">10370 12118 7569,'6'-6'147,"1"1"275,-3-2 3,-3 2 23,9 0-143,-4 3 1,6-3 43,-1 5-205,1 0 1,-1 0-1,1 0 269,-1 0-200,0 0-76,6 0 1,-4 0 41,2 0 0,3-1 0,1-3 1,1 3-70,-1-3 0,2 2-112,-1-2 0,0 3-453,-1-3 300,2-3 1,-8 5-1,2-5-302,-2 2 0,-5 0 33,-1 2-180,-4 1 174,2-3 0,-10 1-795,-3 1 1225,-2-1 0,-1 4 0,-1 0 0</inkml:trace>
  <inkml:trace contextRef="#ctx0" brushRef="#br1" timeOffset="215">10359 11878 7569,'0'-12'-157,"0"1"-38,0-1 0,-4 1 618,0 0 887,0 4-586,4-3-206,0 4-285,0-1 0,4 1 0,1 4 149,2-2-257,0 0 13,5 4 0,4-1 33,3-3 1,3 3-94,1-3 1,3-1 57,1 1 1,3-1-113,-3 1 0,1 1-536,-2-4 271,-1 4 1,3-6 0,-6 4-1356,1-1 1235,-5 3 0,-2-2 0,-4 4-1510,-1-3 1871,-4 3 0,3-9 0,-4 4 0</inkml:trace>
  <inkml:trace contextRef="#ctx0" brushRef="#br1" timeOffset="216">11101 11558 7569,'-6'-5'1184,"1"4"-570,5-10 129,0 10-255,0-4 246,0 5-528,0 5 1,0 5-24,0 6 1,0 4-1,0-1 1,0 2 22,0 2 0,1 5 50,3 3 1,-3 0 120,3 0 0,1 2-263,-1-3 1,1 7-219,-1 1 0,-2 0 9,6-4 0,-6-3-99,2-1 0,1-3-7,-1 4 1,0-5-35,-4 5 185,0-6 0,4 4 1,-1-2 1,1-3 197,-4 3-175,0-8 0,0 1 41,0-5 1,-1 4 117,-3-4 0,3 1-87,-3-5-15,3 0 0,1-3-52,0 0 39,0-1 0,0 1 14,0 0 72,0-6 69,0 3 533,0-5-642,5 0 0,-3 0-86,6 0 1,-4 0 41,3 0 1,1-4-4,3 1 0,1-3-14,-1 3 1,5 1-92,-1-1 1,1-2 48,-1 1 1,-1-1-88,5 1 1,-3 3-69,3-3 178,-5-3-35,2 6 1,-4-4-138,-1 5 156,0-5-115,-4 4-182,3-4 137,-4 5 0,1-2-531,-4-1-102,-1 1-341,-2-3-82,0 0 834,-5 4 1,2-5-332,-5 2 1,1 1 744,-5-4 0,1-1 0,0-3 0</inkml:trace>
  <inkml:trace contextRef="#ctx0" brushRef="#br1" timeOffset="217">10964 11501 7569,'0'-8'-322,"0"1"-11,5 4 1,1-6 401,6 5 0,-5 1 346,1 3 1,0-4 79,3 0 0,6 0 146,2 4-270,-3 0-139,6-5 0,-3 4-61,7-3 0,-1 3 23,1 1 1,-2-4-125,-1 0 0,-1-1-171,-3 1 1,1 3-1296,-5-3 535,0 3 478,-3 1 383,-1 0 0,-4-5 0,-2-2 0</inkml:trace>
  <inkml:trace contextRef="#ctx0" brushRef="#br1" timeOffset="218">11535 11706 7342,'-5'-6'108,"4"-4"417,-4 9 346,5-10-295,0 10 1,0-4 1,0 5-317,5 5 1,-3 0 5,6 3 1,-1 3-124,5 1 0,-1 0 0,-1 6 45,-2-1-76,2 3 0,0-2 0,6 5 199,-2-1-218,-2 1 0,1 0 1,1 0 89,1 0-128,5-5 0,-7 3-78,2-2 1,-2-1-56,-2 1 0,1-5 1,-1 1 111,1-2-162,-1 3 66,1-3 0,-2 4 47,-3-6 0,4 0-18,-4 1 1,-2-5-139,-1 1 99,2 0 0,-3-1 0,3 1-348,-1 1 146,-1-4 0,0 1-398,0-2 395,0-3 0,-3 4-526,3-5 12,-3 0-356,4 0 303,-5 0 553,-5 0 1,0-1 289,-3-3 0,-7-2 0,2-6 0</inkml:trace>
  <inkml:trace contextRef="#ctx0" brushRef="#br1" timeOffset="219">11866 11775 7569,'0'-18'102,"5"-3"0,-3 8-102,1-2 0,-1 2 325,3 2 1,-4-1-72,3 1 0,-3 3 470,-1 0-148,0 6-71,0-3-133,0 5-290,0 5-24,0 1 0,-5 7 0,-1 2 201,-1 4-162,-3 3 0,4 2 0,-6 3-120,1 3 0,-4-1 32,0 2 0,-2-1-133,2 4 0,-2 1 31,-2-1 1,-2-4-129,2 1 0,2-6-20,2 2 0,-2-4-47,2-4 222,0 2 1,7-8 0,1 2-32,-2-2 0,4-5-65,1-1 6,-2 1 0,4-1-325,-1 1-96,1-5-543,2 2 632,0-5 488,5 0 0,2 0 0,4 0 0</inkml:trace>
  <inkml:trace contextRef="#ctx0" brushRef="#br1" timeOffset="220">12049 11512 7412,'-6'-11'-275,"1"-1"847,5 1-39,0 5-113,0-5 0,3 9 129,1-6-274,5 6-78,-3-3 1,6 1-24,-1 0 0,1 0-27,-1 4-63,-5 0 1,5 0 77,-4 0 0,0 0-81,0 0 1,-3 0-2,4 0 1,-2 2-177,2 1-57,2-1 143,-4 8 0,0-8 1,-2 6-89,-3 1-50,-1 1 115,0 1 1,0 1-86,0-1 1,0 1 63,0-1 0,-5 4-98,-2 1 1,-3-1 77,-2-4 0,5 1-42,-1-1 11,0 0 1,2 1 1,2-1 49,-2-4 53,5 3 1,-4-8 25,5 6-29,5-6 0,1 4 75,5-6 0,1 0-55,-1 0 1,1 0 7,-1 0 1,4 0-152,1 0 85,4 0 0,-4-2 1,3 0-685,-3-2 274,1 0 0,-4 3-329,2-3 0,-3 2 531,-5-6 1,0 4 249,-4-4 0,-1-4 0,3-6 0</inkml:trace>
  <inkml:trace contextRef="#ctx0" brushRef="#br1" timeOffset="221">12437 11444 7569,'0'-12'-63,"0"5"43,0-1 346,0 0 32,0-3 116,0 0-290,0-1-24,0 6 1,2-3 189,1 5-199,-1 0 1,8 3-41,-3-3 1,4 3 42,0-3 1,0 3-61,1 1 1,3 0 43,0 0 1,4 0-25,-3 0 1,3-4 34,-4 0-51,5 0 0,-7 3 0,3-1 74,1-2-72,-10 0 1,9 4 42,-9 0-59,-2 0 0,2 0-140,-4 0 70,-1 0 0,3 1 0,-5 3-57,0 4 79,0-3 0,0 5 1,0-2 67,0 2-33,5 6 1,-3-2 0,5 5 16,-2 2 0,2 0-15,-3 2 1,4 1-42,-4 3 0,1-2-6,-1 6 0,-3-2 7,3 1 0,-3 2-112,-1-5 1,0 4-27,0 0 42,-5-3 1,4 3-12,-3-4 0,3 4 51,1-5 0,0 2 0,0-3-10,0 2 0,0 0 23,0-4 0,3 3 9,1 1 1,5-4-70,-1-4 1,-2-1-2,2 1 0,-1-2 48,5-1-21,-6-4 77,4 5 0,-9-6 120,3 1 0,1-5 178,-1 1-186,0-6-124,-4 9 57,0-10-48,0 4 1,0-4-3,0 3-153,0-3-4,0 4-136,0-5 467,-5 0 13,4 0 142,-10 0-198,5 0 272,0 0-328,-4 0 0,3 0 69,-4 0-189,-1 0 1,1 2 98,0 1 0,-1-1-143,1 1 25,-6-1 1,4-2 31,-2 0 0,3 0-15,0 0 1,1 0-686,-1 0 464,1 0 1,-1 0-843,1 0 1,3-2 105,1-1-346,4 1-486,-2-8 1808,10 4 0,2-6 0,4 1 0</inkml:trace>
  <inkml:trace contextRef="#ctx0" brushRef="#br1" timeOffset="222">13637 11946 9253,'7'0'928,"1"0"-558,-1 0-194,10 0 1,-3-4 123,5 1 0,-1-1-85,1 4 1,2 0-24,-2 0 1,3-4-43,1 0 0,1 0 23,2 4 1,-5-1-114,2-3 0,-3 3 6,3-3 0,-6 3-79,-1 1 1,-4 0 19,0 0 1,-5 0-240,1 0-27,-5 0-437,2 0-936,-5 0 780,-5 0 353,-2 0 499,-4 0 0,-6 0 0,0 0 0</inkml:trace>
  <inkml:trace contextRef="#ctx0" brushRef="#br1" timeOffset="223">14927 11295 7569,'0'-6'299,"0"-4"0,-1 8 91,-3-1 39,3 1-8,-4 2-244,5 0-37,0 5 1,0 2 11,0 4 0,0 1 0,0 0 193,0 4-293,0-4 0,0 10 0,0-3 64,0 2 1,3 2-161,1 0 1,0-1 67,-4-3 1,4 1-116,0-5 0,3 4-92,-3-3 218,0-1 1,0-4-111,0 1 0,1-2 59,-2-3 1,0 4 102,5-4 38,-6-2 28,3 0 8,-5-5 178,0 0-356,0-5 0,4 3 54,0-6 1,1 0-74,-1-3 1,-2 0-111,6-1 54,-1 1 0,1-2 71,0-2 1,-1 2-80,5-2 0,-1-2 81,1 2 0,-5 0-6,1 4 0,-1-1 153,5 1-79,-1-1 0,-3 2 0,-1 1 104,2 2-124,1-1 0,2-2 1,-1 1 134,1 1 1,-2 5-70,-2-5 1,2 5 14,-3 0 1,0 1-9,0 2 1,-3 0 4,4 0 0,-5 5-41,5 3 1,-5 2 54,0 2-120,4-1 0,-6 4 1,4 2-23,0 1 0,-2-1 39,4 2 1,-3 2-46,4-6 1,-4 4-111,3-4 1,-3 2 43,4-2 1,-5-6-52,5 2 0,-5-2-32,0 2 146,4 1 0,-6-5 0,4 0-357,0-2 140,-4-1 1,6 0-516,-3-1-173,-3 1 935,4-4 0,-5 0 0,0 0 0</inkml:trace>
  <inkml:trace contextRef="#ctx0" brushRef="#br1" timeOffset="224">15818 10998 7110,'6'-11'-1032,"-1"3"1166,-5 1 0,2 3 890,1-4-697,-1 1 1,3-1 67,-5 0 41,5 6-46,-4-3-76,4 5 380,-5 0 0,0 5-462,0 2 1,-5 5-104,-3 3 0,-2 3-1,-1 5 0,-4 0-21,-1-1 1,1 3 88,4 1-175,-6 3 1,6 2 0,-2-1-53,4 2-120,7 1 120,-8 1 0,8-3 23,-1-1 0,1-1-89,2 2 1,4-2 100,0-2 1,5-5-78,-2 1 0,0 0-91,0-4 144,-4-2 0,7-1 1,-2-4-94,2-1 113,1 0 0,1 1 1,-1-1 44,0 1-69,1-6 38,-1 4 0,1-5-8,-1 3 1,-3-2 17,-1-2-161,1-3 1,0 4-265,-1-5-272,-4 0-256,2 0 414,-5 0 0,0 0 0</inkml:trace>
  <inkml:trace contextRef="#ctx0" brushRef="#br1" timeOffset="225">16001 11387 7569,'0'-18'-266,"0"5"-331,0 6 551,0-1 69,0-4 0,0 5 680,0-1 45,0 6 67,0-3 917,0 5-1613,5 5 0,-4-3 156,3 6-262,-3-1 1,-1 9-1,1 0 197,3 2-304,-3-4 97,4 8 0,-1-9 42,0 7 1,0-7-57,-4 3 0,4-4 15,0 0-79,-1-1 0,1 1-50,0-1 5,0-5 89,-4-1 75,0-5-1,5 0 0,-3 0 156,6 0-186,-5-5 1,5-1 89,-4-5-79,5-1 1,-3 1-12,6-1 1,-5 0-3,1-4 0,0 4 33,3-3 0,-1 2-11,-2 1 0,2-2 14,-2 3 1,2-3-8,1 6 0,1 0 164,-1 0-149,-5 3 113,5 0-114,-5 4 0,5-3-17,1 8 1,-5-2-37,1 6 0,-4-1-18,3 5 1,0 3 22,0 0 1,2 6-9,-5-2 0,1-3-191,-1-1 85,-3 3 0,4-5-44,-5 2 1,2-2 67,1-2 0,-1-3-295,1-1 1,-1-3-132,-2 4-1124,0-6 821,0 8 813,5-8 0,-4 3 0,4-5 0</inkml:trace>
  <inkml:trace contextRef="#ctx0" brushRef="#br1" timeOffset="226">16583 11398 7569,'-6'-11'-406,"1"-1"514,5 6 229,0-4 107,0 8 546,0-3-184,0 5-602,5 0 1,-3 0-1,6 0 1,-4 0-95,3 0 148,-4 0-63,7 0 1,-4 4 151,6 0-374,-1 0 47,1-4 0,-1 0 45,0 0 0,1-2-104,-1-1 0,1 1 3,-1-1 1,1 1-160,-1 2 0,-3-3-761,-1-1 72,-4 0-199,7 4 790,-9-5 293,4 4 0,-5-5 0,0 6 0</inkml:trace>
  <inkml:trace contextRef="#ctx0" brushRef="#br1" timeOffset="227">16846 11284 7709,'5'-18'352,"-4"2"-376,3 4 1,2 1-174,2-1 0,-3 5 569,-1-1 221,-3 6 1,0-5 336,3 3-133,-3 3-237,4-4-595,-5 5 184,0 5 1,0 1-22,0 6 0,0 3 0,0 2 49,0 0 0,0 2-126,0 4 0,0 0 75,0 0 1,2 4-62,2-1 0,-3 1-63,3-4 0,-3-2-128,-1-2 0,4 2-295,-1-6 280,1 0 0,0-4-130,0 1 26,5-1-200,-8-4 97,9-2 74,-9-5 1,6 0-179,-3 0 1,-3-2 451,3-1 0,-3-4 0,-1-4 0</inkml:trace>
  <inkml:trace contextRef="#ctx0" brushRef="#br1" timeOffset="228">17017 10975 7569,'-6'-16'0,"1"-1"0,5-2 0,1 3 1051,3 5-483,-3-1 354,4 6 531,0 1-844,-4 5-403,5 0 1,-5 6 6,3 5 1,-2 6 59,6 6 1,-1 0-85,5-1 1,0 6-24,4 3 1,-4-1 36,4 5-54,1-4 1,-4 9-187,2-6 1,2 0-27,-2 0 1,0 1 0,-3-1-318,-1 0 0,1-3 39,-1-1 0,0-3-250,1 3 1,-6-4-698,-2 0 839,-3-2 0,-1-2-125,0-3 114,0 3 1,-1-10 459,-3 3 0,-7 3 0,-7 0 0</inkml:trace>
  <inkml:trace contextRef="#ctx0" brushRef="#br1" timeOffset="229">14870 11992 9661,'8'0'1053,"-1"0"-588,-4 0-63,7 0-211,-4 0 0,6 0 232,-1 0-239,0 0-100,6 0 0,-4 0 57,2 0 0,1 0-11,0 0 1,0-4-122,-1 0 1,-1 0 64,5 4 1,-3 0-105,3 0 1,-4 0 16,4 0 1,-4 0 154,4 0-111,-5 0 1,6 0 0,-4 0-13,-2 0 1,3 0-5,2 0 0,2 0 19,-2 0 1,2 0-9,-2 0 0,3 0 1,1 0 0,-2 0-72,-2 0 0,3 0 41,-3 0 0,-1-1-8,1-3 0,-4 3-30,4-3 47,-5 3 0,6 1 0,-4 0-3,-3 0 1,0 0-8,-1 0 0,0 0-7,4 0 1,-3 0 60,6 0 0,-3 0 6,3 0 1,-1 0 42,1 0 1,2 0-76,-2 0 0,1 0 67,0 0 1,0 0-58,-5 0 0,4-1 6,-4-3 1,4 3-16,-3-3 0,-1 3-14,-4 1 1,1 0 25,-1 0-25,0 0 1,1 0-110,-1 0 111,1 0 0,3 0 1,0 0 3,-1 0-1,4 0-1,-5 0 1,7 0 6,-5 0 0,4 0-4,-4 0 1,6-4 0,-2 0 1,-1 0-15,1 4 1,-6 0 1,3 0 1,0 0-24,-1 0 0,1-1 37,-5-3-3,1 3 34,-1-4 0,4 5-34,0 0 0,4 0 6,-3 0 0,4-1-16,-1-3 1,3 2 0,0-1 0,-3-2-19,0 1 1,1-1-74,2 1 0,-3 3 13,0-3 72,0 3-9,-1-5 1,3 5 64,-6-3-63,5 3 2,-7 1 1,7 0 3,-5 0 0,4-4-19,-3 1 1,0-1 1,-1 4 1,2 0 6,2 0 0,1 0-2,-5 0 1,4-2-3,-3-1 1,3 1 3,-4-1 0,4 1-104,-4 2 0,2 0 90,-2 0 0,-2 0-24,2 0 27,-3 0 1,0 0 21,-1 0 0,1 0-56,-1 0 68,1 0 1,-1 0 19,0 0 0,1 0 11,-1 0 0,1 0-16,-1 0 1,1 0-34,-1 0 1,4 0-1,0 0-300,-1 0 303,4 0 0,-5 0-139,2 0 1,-6 0-2,-1 0 79,-1 0 1,1 0 4,-1 0 1,-4 2-75,1 1 11,2-1 184,-5 3 1,6-5-69,-4 0 134,-1 0 1,4 0-45,-2 0 100,2 0 1,6 0 108,-1 0-94,-5 0-101,5 0 17,-5 0-85,0 0 1,1 0-22,-4 0 0,0 0-86,5 0 106,-1 0 12,0 0-323,-2 0 221,0 0 1,1 0-6,5 0-12,-4 0 26,3 0 52,-4 0 0,2 0-15,0 0 79,-6 0 0,4 0-108,-2 0 0,-1 0-36,4 0 84,1 0 0,0 0-74,-1 0 0,-3 0 43,4 0 1,-1 0-7,5 0 0,-5 0-20,1 0-21,-1 0 57,5 0-30,-1 0 21,-4 0 0,-1 0-125,-2 0-10,-3 0 183,9 0-52,-3 0 1,0 0-58,1 0 1,-1 0 13,5 0 26,-1 0 1,1 0-1,-1 0-36,1 0 86,-1 0 1,2 0-44,2 0 0,-2-2 88,2-1 0,-3 1-77,0-1 0,1 0-6,2-1 0,-2 3 0,2-4 207,-3 0-73,0 4 1,-1-6-80,1 3 0,0 3-27,4-3 0,-2 2 0,3-1-240,0-1 242,3 1 0,-1-1-127,8 0 0,-3 0 65,3 4 1,-2 0 21,2 0 0,-3 0 68,2 0 0,2-1-36,-1-3 0,0 3 2,-5-3 0,5 3 0,0 1 20,-2 0 222,4 0-132,-5 0 1,6 0-58,-4 0 0,-2-4-40,3 0 1,-2 0-138,2 4 150,-3 0 0,4-1-95,-5-3 1,0 3 65,0-3 1,-1 3 0,1 1 25,0 0 1,0 0-27,0 0 1,0-4 1,-1 0 1,-2 0 13,-1 4 0,0-1 11,3-3 1,0 3-29,-3-3 17,3 3 1,-5-3-7,6 0 0,-1-3 3,-3 3 1,1 0 8,-5 4-15,6 0 1,-9 0 44,4 0 1,0-4 4,-1 1 0,4-1-52,-3 4 0,0 0 16,-1 0 1,-1 0 148,5 0-146,-5 0 1,8 0-1,-4 0 53,-1 0-48,5-5 1,-9 3 30,2-1 0,1 1-24,0 2 1,3-3-15,-4-1 0,0 0 18,-4 4 1,2 0-29,2 0 1,-2 0-15,2 0 0,-2 0-14,-2 0 0,1 0-20,-1 0 0,4 0 43,1 0 0,-1 0-92,-4 0 94,1 0 0,-1 0 39,1 0 1,3 0 5,0 0 0,2 0-4,-2 0 0,-3 0 98,4 0 1,0 0 62,-1 0-165,1 0 0,-4 0-66,4 0 0,-4-1 56,4-3 1,-4 3-1,0-3-99,-1 3 1,0 1 96,1 0 0,-1 0-22,1 0 1,-1-2-96,1-2 49,-1 3 0,0-4 45,1 5-7,-6 0 0,4 0 25,-2 0 1,-2 0 0,2 0-19,1 0 85,-4 0-77,0 0-21,0 0 2,-4 0 138,9 0 11,-8 0-35,3 0 17,0 0-52,-4 0-174,4 0-955,-5 0-387,-5 0 757,-1 0 1,-6 0-462,1 0 1,-6-1 1152,-2-3 0,-7-7 0,-3-7 0</inkml:trace>
  <inkml:trace contextRef="#ctx0" brushRef="#br1" timeOffset="230">17051 12403 9470,'2'11'579,"1"1"1,-1-1-423,2 1-54,2 4 0,-5-3 0,4 3 19,0 1-31,-3-4 1,4 7-1,-4-5-51,2-1 8,0-1 0,0 2-126,0 0 0,1 0 41,-1-3 1,-2-2-48,6-2 0,-6 2 87,2-3 0,1 0 76,-1 0 6,0-4 1,-3 2-12,3-5 184,-3 0-67,4 0 274,-5 0-482,0-5 17,0-1 0,-4-2 79,1 0 1,-1 1-126,4-5 38,0 1 0,0-1-93,0 1 0,0-4 52,0 0 0,5-4-108,2 3 1,2 0 118,-1 1 1,3 1-6,1-5 1,-3 5 43,6-2 0,-5 4 1,5 0 1,-2 1 134,-2-1 13,6 1 44,-4 5-183,3-4 1,-5 8 91,1-2 26,-1 3 0,1 2-62,-1 3 0,-1 3 6,-2 4 0,2 0-88,-2 1 56,2 4 0,0 0 1,-1 4-111,-2 0 14,1 4 0,0-6-76,-1 5 0,-3 0-50,4 0 47,-6-6 0,7 4-157,-5-6 1,4 0 94,-5-3 0,2-5 95,-1 1 1,-2-4 35,1 3 0,0-4 12,1 1-552,-3-3 215,4-1-1666,-5 0 1318,0-5 415,-5 3 1,2-8 322,-4 3 0,-1-3 0,-3-2 0</inkml:trace>
  <inkml:trace contextRef="#ctx0" brushRef="#br1" timeOffset="231">17531 12289 7569,'0'-12'104,"0"1"1,0 0 249,0-1 0,4 1-110,0-1 0,5 5 34,-2-1 0,2 0 14,-1-3 0,2 1 105,-3 2 1,4-1 127,0 6-376,-5-1 0,4 3-47,-2-3 0,-2 2 48,2-1 0,-4 1-77,3 2-19,1 5 0,0-2 0,-2 5 0,-1 0 1,3 3-93,-4 0 0,-1 4-101,-3 1 0,0 0 99,0-1 0,0 2-108,0 2 0,0 1-131,0-5 0,-1 4 99,-3-3 0,2-1 68,-6-4 1,6 1 73,-2-1 0,1-3-41,-1-1 101,3-4-65,-4 2 0,5-4 47,0 3 103,0-3 1,5 4 0,3-5 202,2 0-261,1 0 1,6 0-1,2-1-54,2-3 0,2 3-194,0-3 0,0-1-327,0 1 0,-5 0 247,-3 4 279,-3-5 0,-5-1 0,-2-5 0</inkml:trace>
  <inkml:trace contextRef="#ctx0" brushRef="#br1" timeOffset="232">17657 11090 7569,'0'-8'446,"0"0"62,0 6 145,0-3-164,0 0 229,0 3-353,0-3-202,0 16 1,0-3 284,0 11-236,5 1 1,-3 2-128,6 1 0,-4 0 88,3 0 1,-4 0-181,1 0 0,1-1 50,-1 1 1,-1 0-149,-3 0 1,4 0-20,0 0 0,1-4-73,-1 0 1,-3-4 58,3 4 1,-3-5 58,-1 1 1,1-3-9,3-5 0,-2 3 40,1-2 0,-1-2 172,-2 2-130,0-6 347,0 3 864,0-5-1194,5 0-52,1 0 0,5 0 68,1 0 0,-1 0 36,1 0 1,4 0-15,3 0 1,-1 0 16,1 0 1,0 0-62,4 0 1,4 0 52,-1 0 1,1-1-57,-4-3 0,-2 3 43,-2-3 1,2 2-116,-6-2 1,0 3-96,-4-3-253,1 3 0,-6-1-941,-2-1 124,-3 1 553,-1-3 1,-5 5 252,-2 0 1,-4-4 427,0 1 0,0-1 0,-1 4 0</inkml:trace>
  <inkml:trace contextRef="#ctx0" brushRef="#br1" timeOffset="233">17702 11409 7569,'0'-7'331,"0"-1"1,0 4 95,0-3-152,0 4 0,2-6 12,1 6 0,0-3 99,5 3 0,-1 1 53,5-1-290,4-4 0,-3 6 6,2-3 0,3 2-12,1-2 1,2 3-160,2-3 1,-1 2 83,-3 2 1,1-1-541,-5-3 0,1 3 73,-5-3-483,0 3-279,1 1 1161,-6 0 0,-1 0 0,-5 0 0</inkml:trace>
  <inkml:trace contextRef="#ctx0" brushRef="#br1" timeOffset="234">17691 11055 7569,'8'-14'53,"-1"3"-53,-4 2 180,7-2 0,0 3 306,5 0 0,0 5-167,-3-5 1,3 4-8,0-3 0,1 4-118,-5-1-231,5-2 1,-3 5-84,2-3 0,-2 3-363,-2 1 1,1 0 269,-1 0 1,5 0-359,-1 0 571,5 0 0,-2 0 0,5 0 0</inkml:trace>
  <inkml:trace contextRef="#ctx0" brushRef="#br1" timeOffset="235">18296 10884 7569,'0'-8'-405,"0"1"764,0 4 762,0-7-310,0 9 0,0-4-318,0 5-333,0 5 1,0 3 66,0 7 0,0-1 86,0 5 0,0 4-104,0 3 0,1 2-26,3-1 1,1-2-153,3 6 1,1-2 83,-5 1 0,3 2-289,-3-5 0,1 4-51,-1 0 1,-1-3-187,4-2 0,-4 0 57,0 0 1,3-5 148,-3 2 0,1-4 24,-4 0 0,0-3 31,0-4 1,0-1 208,0 0 1,0 1-76,0-1 1,0-3 406,0-1-266,0 1 0,0 0 177,0-1-5,0-4-216,0 2 727,0-5-814,5 0 0,2 0-63,4 0 1,0 0 80,1 0 1,-1-1 22,1-3 1,3 3-51,0-3 1,2 2 22,-2 2 0,-2-1-64,2-3 1,-3 3-271,0-3-47,-1-2 1,-1 3 140,-2-4 0,1 3-549,-5-4 1,0 5 326,-4-5 1,0 4 453,0-3 0,-5-1 0,-2-3 0</inkml:trace>
  <inkml:trace contextRef="#ctx0" brushRef="#br1" timeOffset="236">18273 10804 7569,'-3'-11'-53,"-1"-1"16,0 1 0,4-1 204,0 1 145,0 5 1,0-1 362,0 4-369,0 1 1,5-3-99,3 5 0,2-4-2,1 1 1,2-1-128,2 4 1,3 0 68,5 0 1,-2 0-193,-2 0 0,3 0 61,-3 0 0,-3 0-412,0 0 0,-4 0-241,0 0 228,-1 0 0,1 1 408,-1 3 0,0-3 0,1 4 0</inkml:trace>
  <inkml:trace contextRef="#ctx0" brushRef="#br1" timeOffset="237">18764 10918 7569,'7'-7'-584,"-3"-1"676,-3 1 0,-1-1 645,0 0-94,0 6 361,0-3 220,0 5-812,5 0-295,-4 0 0,6 3 66,-4 1 1,-1 5 12,1-1 1,4 3 0,0 4 4,4 4 1,-4-1-56,1 1 0,-1 0-103,5 4-37,4 0 1,-3-1-41,2-3 0,-1 2 59,1-2 1,-2 3-1,2-1-30,-2-2 0,-2 2 0,1-6 0,-1 0-80,1-3 0,-2-1 26,-2 0 1,0 1-21,-4-1 0,4-3-60,-4-1-23,4-4 21,-6 7 0,7-7 0,-6 4-138,6-4 91,-7 2-687,3-5 303,-5 0 0,-5 0 1,-2 0-1</inkml:trace>
  <inkml:trace contextRef="#ctx0" brushRef="#br1" timeOffset="238">19061 10987 7569,'0'-15'18,"0"-1"-18,0 1 294,0-1 153,0 3 0,2-3-133,1 4 1,-1 4 524,2 1-390,-3 4-259,-1-2 83,0 5-206,0 5 0,-5 3-66,-3 7 27,-2 3 1,-1 5-131,-1 0 0,-3 3 84,0 1 0,-4 5-169,3-2 1,0 3 95,1 1 1,2-3-224,-2-1 0,2-4 140,2 0 0,3-2-66,0-1 1,2-4 23,-1 0 1,0-5-315,3 1 200,3-2 1,-5-3 67,2-2 1,3-2 261,-3-2 0,-2-3 0,-1 4 0</inkml:trace>
  <inkml:trace contextRef="#ctx0" brushRef="#br1" timeOffset="239">19130 10770 7569,'0'-18'34,"0"3"0,5 0-212,3 3 76,-3-2 1,5 9 350,-3-2 0,0 0-74,0 3 0,-3 2 242,4-6 0,1 6-115,6-2 0,-2 1-25,2 0 1,1 1-125,0-1 1,0 1-73,-1 2 1,-2-1-7,2-3 1,-2 3-47,-2-3 0,1 3 22,-1 1 0,-3 0 33,-1 0 1,-3 0-167,4 0 111,-6 0-82,3 0 150,-5 0 70,6 0-79,-5 0 1,4 5 71,-5 3 1,4 2-99,0 1 0,1 2 79,-2 2-81,-1 3 0,3 5 34,-5-1 0,0 3 0,0 1 0,0 3-40,0 6 0,0-5-26,0 1 0,0-5-126,0 5 42,0-6 1,0 7-91,0-6 1,5 1 47,2-4 1,0 0-7,0 0 0,-3-1 38,4 1 0,-4 0-129,3 0 1,-4-4 22,1 0 0,1-5 117,-2 1 1,1-2 21,-4-2 0,2 1 102,1-1 1,-1-3 26,1-1-96,-1 1 1,-2 0-66,0-1 1,1-4 33,3 1-98,-3 2 102,4-5 8,-5 4 0,0-3 76,0 1 93,-5-1 1,-1 3 18,-6-5 1,0 0-46,-4 0 1,4 4 66,-4-1 0,0 1-69,1-4 1,-2 1-44,2 3 0,1-3 35,-5 3 0,1-2-233,-1-2 0,-1 0-169,5 0 1,-4 0-205,3 0 0,1 0-516,4 0 1,-1 0 1007,1 0 0,-1-6 0,1 0 0</inkml:trace>
  <inkml:trace contextRef="#ctx0" brushRef="#br1" timeOffset="240">19655 10633 7569,'0'-12'307,"0"6"381,0-4-321,0 4 100,0-1-13,0-3-282,0 9 0,2-4 100,1 5-66,-1 0 1,8 0-119,-3 0 1,0 0 25,0 0 1,1 0 0,3 0-53,1 0 27,-1 0 1,-1 5-46,-2 2 0,2 0 20,-2 0 0,1 1-135,-2 3 0,0 5 8,-4-1 0,-1 1-110,2 0 1,-8-2-3,-4 5 1,-6-2 119,-1 2 1,-2 2-174,2-6 0,4 0 46,-1-3 1,1-1-68,3 0-9,3 1 414,0-1 11,5 1 1,9-5 209,2 1 1,8-6 41,1 2 1,1-2-176,2-2 1,4 0 295,-1 0 1,5 0-172,-5 0 1,1-4-495,-4 0 1,-5 0-375,-3 4 0,-6-4-1594,-2 0 2093,-4 1 0,-3-2 0,-6-2 0</inkml:trace>
  <inkml:trace contextRef="#ctx0" brushRef="#br1" timeOffset="241">5905 14516 7238,'-7'0'1374,"2"-5"-1026,5 4 120,0-5-450,0 6 136,5 0-92,-3 0 0,4 0 48,-2 0 0,2 0 11,5 0 1,5 0-4,-1 0 0,5-3-17,-1-1 0,3-1-132,1 1 0,3 3 45,1-3 0,3-1 77,-3 1 1,3-4-60,-3 5 1,1-2-5,-1 1 0,-4 2-84,-1-1 1,0-2-77,-7 1-341,0 0 129,-3 4 85,-6 0 0,-2 0-673,-8 0 656,-2 0 1,-6 0 0,0 1-909,-3 3 1184,2-3 0,-9 4 0,4-5 0</inkml:trace>
  <inkml:trace contextRef="#ctx0" brushRef="#br1" timeOffset="242">5962 14676 7569,'6'0'-229,"4"0"1,-3 0 964,4 0-282,0 0-208,1 0 0,0 0 434,4 0-337,1 0-72,1 0 0,4 0 85,-3 0 0,2 0-107,2 0 1,4-1-12,0-3 0,3 2-72,-3-1 63,4 1-92,-1-3 1,-1 4-177,-3-3 1,-3-1-402,-4 1-523,3 1-204,-9 3-868,-2 0 2035,-16 0 0,-13 0 0,-11 0 0</inkml:trace>
  <inkml:trace contextRef="#ctx0" brushRef="#br1" timeOffset="243">7378 13911 7591,'0'-7'643,"0"2"-459,0 5 143,0-5 115,0 4-100,0-4-183,0 5 1,1 5 122,3 2 1,-3 4-88,3 0 0,1 6-70,-1 2 1,4 2 69,-5 2 0,2-1-73,-1-3 1,-3 2-33,3-2 0,1 3-137,-1 1 1,0-4 38,-4 0 0,4-5-103,0 1 1,1-2 49,-2-2 0,0-1-52,5-2 0,-5 1-132,5-6 266,-5 6-41,2-7 21,-5 3 0,0-5 69,5 0-25,-4 0 0,4-2-88,-5-1 0,0-4-1,0-4 1,4-1-22,0 1 0,3-4-141,-3 0 1,4-2 11,-4 2 1,4 1 86,0-5 0,2 4 49,2-4 0,-5 1 10,1-1 0,-1 1-10,5 3 0,-1 2 31,1-2 1,-1 2 136,1 2 1,-5-1-82,1 1 0,-1 3 248,5 1-134,-1 4 9,1-2-125,-1 5 1,-3 1 236,-1 3-235,-4 2 58,7 1 0,-7 3 18,4-2 0,-3 3-29,4 4 1,-5-1 4,5 5 0,-5 0-66,0 4 1,2-4 52,-1 0 0,4 0-113,-4 4 0,1 0 20,-1 0 1,-3-6-76,3-1 0,1 0-99,-2-1-220,1 1 253,1-5 1,0-3-110,3-1 1,-2-4-153,-2 1 1,-1-3-849,4-1 1275,-4-5 0,7-1 0,-4-6 0</inkml:trace>
  <inkml:trace contextRef="#ctx0" brushRef="#br1" timeOffset="244">8132 13991 7606,'-7'0'515,"2"0"17,5 0 1,5 0-221,3 0 0,2 0-113,1 0 0,5 0 25,-1 0 0,4 0-84,-4 0 1,6 0-81,-2 0 0,-2 0 16,2 0 0,-1-4-128,1 0 1,-1 0-212,-3 4 155,-2 0 61,3 0 0,-4-1-134,-1-3 69,1 3-391,-6-4-408,4 5 87,-9 0-55,4 0 879,-5 0 0,-5-5 0,-1-2 0</inkml:trace>
  <inkml:trace contextRef="#ctx0" brushRef="#br1" timeOffset="245">8771 13705 7569,'0'-11'517,"0"-1"-201,0 6-57,0 1 0,0 4 218,0-3 71,0 2 157,0-3-500,0 5 0,0 5-11,0 3 0,0 3-4,0 5 0,0 1 0,0 6 1,0 1-31,0 3-91,5-3 33,-3 9 0,4-7-47,-2 4 0,-3-1 5,3 2 0,1 0-114,-1-4 0,3 0 23,-3-4 1,5-1-71,-1 1 0,-2-4-41,2 0 0,-5-5-122,5 1 0,-2-2-875,2-1 609,2-1-1337,-9 0 831,4-4 1036,-5-2 0,-5 0 0,-1 1 0</inkml:trace>
  <inkml:trace contextRef="#ctx0" brushRef="#br1" timeOffset="246">7366 14504 7793,'0'-6'1292,"0"1"-947,6 5 1,0 0-124,5 0 0,5 0-4,-1 0 1,4 0-81,-4 0 1,7 0-1,0 0 1,3 0-120,5 0 1,0 0 112,5 0 0,4 0-64,3 0 0,-1 0-9,0 0 0,1 0-76,4 0 1,2-4 62,-2 0 1,7 1-229,-3 3 1,0 0 231,4 0 0,-6-4-70,1 0 0,-2 0-59,-1 4 0,0-1 84,-1-3 0,1 3-148,0-3 0,-4 3 122,0 1 0,-1-4-16,5 0 0,0-3 12,-1 3 0,1-4-9,0 4 1,-7-3 57,-5 3 0,-1 0 5,-6 4 1,0-4 41,-4 1 0,-2-1 130,-2 4 1,-2 0 228,-6 0 177,1 0-466,-1 0 85,-5 0-401,-1 0-364,-5 0 0,-5 0-1291,-2 0 853,-3 5 526,-7-4 1,1 4 450,-3-5 0,-8 0 0,3 0 0</inkml:trace>
  <inkml:trace contextRef="#ctx0" brushRef="#br1" timeOffset="247">7949 14836 7569,'0'6'-258,"0"-1"2174,0-5-1604,0 5 0,0-2 92,0 4-220,0-4 19,-5 7-33,4-4 1,-4 10-24,5-1 1,0 0-72,0-4 0,0 5 75,0-1 1,0 5-51,0-1 0,3-2-63,1-2 1,4 2 156,-4-2-170,4 0 0,-3-4-4,3 1 1,-2-5-93,-2 1 129,-2-5-227,3 2 276,-5-5 186,0 0-256,0-5 1,0 2-93,0-5 1,0 1 13,0-5 1,0 1-69,0 0 1,0-5 66,0 1 0,1-1-113,3 0 1,2 0 58,5-3 0,5-1-87,-1 4 0,1 0 123,0 1 1,-4 2-20,4-2 1,0 2 103,-1 2 0,4-1-11,-3 1 1,-1 3 71,-4 0 1,1 6-28,-1-2 0,0 3 165,1 1 0,-1 0-120,1 0 1,-1 0 61,1 0 1,-1 0-114,0 0 1,1 5 27,-1 3 1,1 2-48,-1 1 1,-1 2-12,-2 2 1,1-1-13,-5 5 0,3-1 5,-3 1 0,4 1-82,-5-5 0,5 4 85,-4-3 0,3-1-4,-3-4 0,4 1 113,-4-1 1,1 1-64,-1-1 1,-3-3 52,3-1-198,2-4-246,-5 7 76,4-9 1,-3 4-857,1-5-134,-1 0 1240,3 0 0,-5-5 0,0-1 0</inkml:trace>
  <inkml:trace contextRef="#ctx0" brushRef="#br1" timeOffset="248">9959 13751 7569,'6'-5'0,"1"2"16,-4-5 1,-1 5 56,2-5 0,1 4 154,-2-3-43,1 4 114,-4-2 151,0 5-82,0-5-14,0 4-124,0-4 142,0 5-41,0 5-173,-5 1 0,-1 5 0,-6 1 1,1 3-4,0 0 0,-1 4-36,1-3 1,-1 4 0,1-1 0,-1 4 10,1 3 0,3 0-17,1 4 0,0 1-16,0 3 1,-2 0-6,5 1 0,-3-1-117,3 0 1,-4 4 85,4 0 0,-1 0-100,1-3 0,3-1 19,-3 0 81,3-5-16,1 4 1,1-4 21,3 6-15,3-6-42,4 4 1,0-9 4,1 3 1,3 2 2,0 1 0,4-2-1,-3-1 1,4-2-15,-1 2 0,-3-3-83,0 3 0,0-3 154,-1-1 0,-3-1-56,-5 1 1,1-4 89,3 0 0,-3-3-18,0 3 1,-1-5 53,5 1 1,-5-3-113,1 0 0,-2-5 47,2 1-54,2 0 0,-4-1-112,6 1-157,-6-6 109,4 4-6,-9-6-78,5 0-1138,-6 0 0,0-6 1358,0-1 0,0-8 0,0-3 0</inkml:trace>
  <inkml:trace contextRef="#ctx0" brushRef="#br1" timeOffset="249">10416 14128 7569,'0'-7'-106,"0"-3"701,0 9 17,0-4 199,0 5 0,0 5-592,0 2 1,1 9 101,3 3 1,-3 7-258,3 5 0,-3 2 91,-1 1 0,0 0-114,0 1 1,2-2-54,1-3 0,-1 3-67,1-2 1,2-4 65,-1 0 1,1-3-86,-1-1 1,-1-1 50,4-3 0,0-3 29,0-4 1,3-1-24,-2 0 65,2 1-36,-3-6 180,3 4-57,-4-8 35,0 3-1,5-5 155,-10 0-257,4 0 0,0-4 0,3 0 0,-2-4-84,2 5 0,4-5 56,7 4 1,3-5-80,1 2 0,1 0 65,2 0 0,-1 3-11,1-4 0,2 6-10,-1-2 0,-2-1-74,-6 1 0,1 0-15,-4 4 0,-1-1-167,-4-3 1,-3 3-337,0-3 307,-6 3-32,3 1 337,-5 0 0,-10-5 0,-3-2 0</inkml:trace>
  <inkml:trace contextRef="#ctx0" brushRef="#br1" timeOffset="250">10473 14436 8554,'0'-11'943,"5"4"-381,-4 2-348,4 5 0,-3 0-12,1 0 1,0 0-158,5 0 0,-1 0 1,5 0-1,0 0-69,4 0 1,1 0 26,6 0 1,0 0-77,0 0 0,1 0-59,3 0 1,-2-1-222,5-3 0,-5 2 14,-3-6 0,0 4-125,-7-4 1,0 5-374,-3-5-79,-6 0 916,-1-3 0,-15 0 0,-3-1 0</inkml:trace>
  <inkml:trace contextRef="#ctx0" brushRef="#br1" timeOffset="251">10382 14128 7569,'11'-12'139,"0"1"1,6 4 46,2 4-158,3-4-4,0 6 0,1-4 288,0 5 1,0-4-57,0 0 0,0-1-117,-1 1 1,-3 3-136,0-3 1,-1 2-178,1-2 0,2 3-66,-6-3 0,4 3 239,-4 1 0,0-5 0,-3-2 0</inkml:trace>
  <inkml:trace contextRef="#ctx0" brushRef="#br1" timeOffset="252">11272 13865 7499,'-6'0'934,"1"0"278,5 0-861,0 5 0,0 5-6,0 5 0,1 6-3,3-2 1,-3 5-121,3 6 0,1-3 11,-1 7 0,4 0-55,-5 1 0,3 5-11,-3-5 0,-1 3-129,1 0 1,2-4 104,-1 0 0,0 1-186,-4-5 0,4 3-41,0 1 0,3-3-4,-3-1 0,4-4 41,-4 0 1,1-3-24,-2-4 1,-1 3 1,1-3 0,-1-3 84,-2-1 1,1-2 7,3-2-13,-3 1-1,4-1 1,-5-3 23,0 0-22,0-6-16,0 3 0,0-4-2,0 3 45,0-2 0,0 3 507,0-5-524,0-5-33,0 3-184,0-3 198,0 0-152,0 4 80,0-9-85,5 8 1,2-6-6,4 4 1,2 0 63,2 4 1,-1-4-216,5 0 43,0 0 179,4 4 1,0-3-243,-1-1 214,-4 0-42,-1 4 0,-2-4-160,0 0 0,0-1-49,-3 2 1,-5 1-236,1-2 1,-5-2 82,0-1 1,-1 0 518,-2 0 0,-10-1 0,-3-3 0</inkml:trace>
  <inkml:trace contextRef="#ctx0" brushRef="#br1" timeOffset="253">11215 13876 7569,'0'-6'-348,"0"-4"1,0 4 767,0-6-172,0 6 207,0-4 38,5 8-206,-3-8 85,8 9-153,-4-9 1,6 8 16,-1-1-101,0 1 0,2 2-136,2 0 0,-2 0-35,2 0 0,-1 0-361,1 0 1,-1 0 104,5 0-761,0 0 468,4 5 585,-5-3 0,4 3 0,-5-5 0</inkml:trace>
  <inkml:trace contextRef="#ctx0" brushRef="#br1" timeOffset="254">11775 14013 10661,'0'12'533,"0"-1"0,4 4-319,0 1 1,4 4-64,0-1 0,3 3-54,5 0 0,-4 3-5,4 1 1,1 0 2,2 4 1,2-3-147,-2 3 0,2-4 65,-2 0 1,3-2-103,1-1 0,-4-1 33,0-3 1,0 1 55,4-5 0,-6 0-152,-1-3-28,1-1 195,-4 1 1,4-2-142,-6-2-30,-5-3 154,5 0 0,-9-4-473,6 3-289,-6-3-348,3-1 551,-5 0 0,-5 0-307,-2 0 1,-4-5 75,0-3 791,0-2 0,-1-1 0,1-1 0</inkml:trace>
  <inkml:trace contextRef="#ctx0" brushRef="#br1" timeOffset="255">12152 14048 7569,'0'-12'64,"-4"1"-32,0-1 0,0 5 392,4-1-238,0 6 1,-1-3-59,-3 5 1,2 1-27,-6 3 0,-1 2 231,-6 5-226,2 6-23,-8 6 1,3 2 29,-5 6 1,0-1-40,0 4 0,-3 2-118,-1 2 0,2-1-41,6 5 0,-2-7 51,6-1 0,0-1-159,4-6 0,0-5-150,4-7 209,2 3 0,5-6-285,0 3-365,0-7 431,5-3 352,-4-5 0,9-5 0,-3-1 0</inkml:trace>
  <inkml:trace contextRef="#ctx0" brushRef="#br1" timeOffset="256">12289 13854 7569,'6'-6'153,"-1"0"0,-5-2 85,0 1 1,2 4 616,1 0-577,-1 1 1,4 1 16,-2-3 1,-2 3 75,6-3-165,-6 3 1,9 1-132,-4 0 1,0 1 27,0 3 0,-4 2-30,1 6 1,-3-1 37,-1 1 1,-1 3-135,-3 0 0,1 4 32,-4-4 0,-1 4-103,-3-4 0,-1 5 14,1-5 1,-1 1 136,1-1 0,3-2-156,1 2 1,4-2 30,-1-1 1,3-5-213,1 1 184,0-1-36,5 5 1,1-5 88,6 1 1,3-5-4,0 0 1,4-1-44,-3-2 27,4 0 26,-2 0 1,4-2-316,1-1 150,-5 1-67,4-8 1,-6 8-151,3-6 0,-2 4-501,-6-3 919,1-1 0,-1-9 0,0 0 0</inkml:trace>
  <inkml:trace contextRef="#ctx0" brushRef="#br1" timeOffset="257">12609 13819 7569,'0'-11'-228,"0"3"-235,0 1 429,0-1 0,3 0 241,1 1 1,4 3 186,-4-4-13,5 6-212,-3-3 1,5 5 7,1 0 1,-1 0 13,1 0-55,-1 0-35,0 0 0,1 0 108,-1 0-74,1 0-50,4 0 0,-3 0 5,2 0 0,2-2-31,-2-1 0,0 1-100,-4-1 1,1 1 37,-1 2 1,-3 0-162,0 0 166,-6 0 0,4 0 66,-2 0 266,-2 0-207,3 5 1,-5-2 75,0 5-101,0-1 1,0 8 16,0 1 1,1 0 10,3-1 1,-3 4-4,3 8 0,-3-3-107,-1 3 0,0 2 72,0 1 0,0 3-57,0 2 0,0-1 25,0 0 1,0-3-12,0-1 0,4-1-24,0 2 0,1 2 0,-2-3 0,-1-2-14,2-1 0,-3-3-80,-1-1 0,4 3-10,-1 1 1,3-4 53,-3-4 0,-1-4 31,1 4 0,2-5 104,-1 1 77,5-2 0,-6-3-118,4-2 0,-4-2 110,1-2-63,-3-3 24,-1 4 23,0-5 0,-5 0-155,-3 0 1,-2 4-12,-1 0 1,-5 0 1,1-4 1,-5 4-10,1-1 1,-4 2-4,-4-1 1,3-3-318,-2 3 0,3-2 136,4-2 0,-3 0-474,3 0 1,3-2-37,0-2 0,5 2-234,3-6 0,3 1 938,5-5 0,0 1 0,0-1 0</inkml:trace>
  <inkml:trace contextRef="#ctx0" brushRef="#br1" timeOffset="258">13317 14208 7166,'7'0'212,"1"0"1,-4 0 111,3 0 0,1 0-55,3 0 0,1 0 21,-1 0 0,1 0-86,-1 0 0,6-2-25,2-2 1,-2 2-147,2-6 1,-1 5-175,1-5 1,-2 5 56,-6 0 0,1-3-359,-1 3 443,-5-1 0,4-1 0,-3-2 0</inkml:trace>
  <inkml:trace contextRef="#ctx0" brushRef="#br1" timeOffset="259">14025 13705 7645,'-7'-5'265,"2"4"0,5-3-146,0 8 1,4 2-2,0 5 1,0 2 110,-4 2 0,4 4-84,-1 8 1,1 2 2,-4 6 1,0-1-58,0 0 1,4 0-2,0 1 1,0-1-137,-4 0 169,0-5-82,0 4 1,3-9-80,1 3 1,4 1 64,-4-1 0,3-5-113,-3-3 0,4-3 89,-4 3 0,3-5-22,-3 1 160,5-2-70,-3-2 1,1-3 215,-4-1-111,-1-4 125,-2 2 1105,0-5-915,5 0-346,-4-5 1,5 2-49,-2-4 0,-1 4-123,4-1 37,1 3 38,3-4 1,1 4-45,-1-3-67,6 3 70,-5-4 1,10 3-119,-3-2 1,3 3 39,0 1 1,5-4-27,0 1 0,3-1 16,-3 4 0,3-2-88,-3-1 0,3 1-171,-3-1 1,-2-2-78,-6 1-138,3-5 1,-11 6-278,1-4 382,-6 4 0,-12-6 41,-6 5 1,0-1 407,-7 2 0,0 1 0,-4-3 0</inkml:trace>
  <inkml:trace contextRef="#ctx0" brushRef="#br1" timeOffset="260">14071 14116 7569,'0'-11'730,"0"-1"1,1 6-184,3 2-124,-3 3-285,4 1 0,-4-4 350,3 0-305,-3 1 5,4 3-159,0 0 1,2 0 123,4 0 1,-3 0-50,-1 0 1,5 0 44,3 0 1,4 0 15,-4 0 1,9 0-83,-1 0 1,3-4-26,-3 0 0,3-4-118,1 4 0,-1-3-95,-3 3 0,-5-5 84,-3 2 0,-2 0 147,-2 0 0,-4 3-76,-3-4 0,-8 1 0,-3-5 0</inkml:trace>
  <inkml:trace contextRef="#ctx0" brushRef="#br1" timeOffset="261">14071 13751 7569,'0'-17'0,"5"5"0,2-4 605,3 4-310,2 0 1,-1 5-99,1-1 1,-5 2 192,1-2-342,-1-2 135,0 4-92,3-1 1,-8-2-42,6 5 1,0 1-145,3 3 1,1 0-308,-1 0 0,4 0 401,0 0 0,11-5 0,-2-2 0</inkml:trace>
  <inkml:trace contextRef="#ctx0" brushRef="#br1" timeOffset="262">14699 13591 7569,'-7'0'64,"2"0"1768,5 0-1551,0 5 1,0 1 6,0 6 0,0-1-54,0 1 1,0 4-20,0 3 0,0 3-69,0 0 1,0 5-12,0 0 1,-4 3 23,1-3 0,-1 5-1,4-2 1,0-1-43,0 2 0,0-5-125,0 5 1,0-5-224,0 5 164,0-6 29,5 3 1,-4-5-105,3 0 0,1-2 121,-1-2 1,3 2 52,-3-6 1,4 0-4,-4-3 0,-1-1 46,-3 1-8,0-1 1,0 0 22,0 1-103,0-6 1,0 0 124,0-2 4,0-2 45,0 3 572,0-5-863,0-5 92,6 3 1,-4-4-1,6 3-61,1 0-28,1-6 161,1 7 1,1-3-14,-1 5 0,4-3-6,0-1 1,6-1 13,-2 1 1,1 3-31,-1-3 1,3 3 13,-3 1 1,2-2-355,2-2 0,0 3-14,0-3 1,-5-1-151,-3 1 0,0-1 54,-4 2 1,3 0-109,-6-5 1,-3 5 71,-1-5 1,-3 4-636,-1-3 1123,-5-1 0,-6-9 0,-7 0 0</inkml:trace>
  <inkml:trace contextRef="#ctx0" brushRef="#br1" timeOffset="263">14699 13602 7569,'0'-11'-386,"0"-1"1,0 5 850,0-1-283,0 1 1,0-1 176,0 0 1,0 5-92,0-5 1,1 5 175,3 0-445,-3 1 125,9-3 1,-4 4-21,6-3-78,-1 3 48,1 1 0,3-1-24,0-3 1,6 3-113,-2-3 0,7 2-218,5 2 0,-2-3-27,1-1 0,-1 0-789,2 4 1096,-3 0 0,-5-5 0,0-1 0</inkml:trace>
  <inkml:trace contextRef="#ctx0" brushRef="#br1" timeOffset="264">15110 13591 7542,'-7'1'247,"4"3"159,1 2 1,4 6 135,1-1-306,4 1 1,8 3 379,0 0-216,0 0-177,2-3 0,-1 3 232,4 0-91,1 5-171,-3-7 1,1 7 45,0-4 1,-5 4-101,1-1 1,2-1 10,-2 1 1,1 0 11,0 4 1,-4-4-77,3 0 1,2-4-212,-2 4 1,0-5 110,-3 1 1,-1 0-258,1-3 1,-1 2 94,1-7 0,-1 2-238,0-1 250,1 2 0,-5-5-364,1 3-210,-5-3-447,7-5 335,-9 0 352,4 0 22,-5-5-615,0-2 1091,-5-4 0,-1-6 0,-6 0 0</inkml:trace>
  <inkml:trace contextRef="#ctx0" brushRef="#br1" timeOffset="265">15430 13705 7569,'6'-11'96,"-1"-6"0,-5 4 180,0-2-203,5 3 110,-4 0 251,4 1 271,-5-1-338,0 1 45,0 4-136,0 2 25,-5 5-105,-1 0 1,-5 7-58,-1 4-138,1 6 136,-1 6 1,-3 4-49,0 4 0,-4-2-42,4 2 0,-6-1-191,2 4 1,3-1 18,1-2 0,-2-3-77,2-6 1,0 1 89,3 0 1,1-5-57,-1-3 1,1 2-72,-1-2 32,6-5 169,-4 0 1,9-7-625,-3 4 62,-2-4-91,4 2 3,-3-5-309,5 0 522,5 0 475,-3-5 0,8-1 0,-4-6 0</inkml:trace>
  <inkml:trace contextRef="#ctx0" brushRef="#br1" timeOffset="266">15658 13477 7569,'0'-12'254,"5"2"-423,3 2 146,-3 3-12,5 0 329,-4 4-115,6-4 174,-6 5-97,4-5 1,-3 4-100,4-3 1,0 3-25,1 1 0,-1 0-15,1 0 1,0 0 10,4 0 0,-4 0 49,3 0 1,-2 0-75,-1 0 1,-1-2-2,0-2 0,-3 3-12,0-3 1,-5 3 52,5 1 45,-5 0 1,2 0-247,-5 0 124,5 5-29,-4-4 32,4 10 1,-5-1 79,0 5 0,0 9-52,0-1 1,4 4 113,0-1 1,0 2-190,-4 3 1,0 5 19,0-1 0,0-2-38,0-3 1,0-1 85,0 2 1,1 2-177,3-3 0,-2-1 13,6 2 1,-2-6-92,2 2 0,2 1 55,-3-2 0,2 1-93,-1-4 1,2 0 96,-2 0 1,-2-1 19,2 1 1,-2-4 78,2 0 0,1-1-69,-6 1 0,2-2 381,-1-6-152,-2 1-23,3-1 1,-5 0 198,0 1-312,0-6 19,0 4-29,0-8-12,0 3 1,-5-5-23,-3 0 1,0 0 26,-3 0 0,1-4-117,-9 0 1,3-1 58,-3 1 0,-3 3 2,-5-3 1,0 1-71,4 0 0,1 1-172,-1-1 0,0 0 75,0-1 1,5 3-138,3-3 0,2 2-485,2-2 374,5 3 4,-5-4-255,10-1 366,-4 0 0,5 0 354,0-4 0,5 3 0,2-4 0</inkml:trace>
  <inkml:trace contextRef="#ctx0" brushRef="#br1" timeOffset="267">16195 13420 7569,'0'-12'-264,"0"1"302,0 4 24,0-3 197,-5 9-24,3-9-4,-3 8 39,5-3 0,0 4-27,0-3-4,0 3 58,0-4 11,0 5-138,0-5 1,5 4-21,3-3 0,-2 3-164,2 1 1,0 0 67,3 0-84,0 0 62,1 0 0,-2 5-20,-2 2 0,-3 1-21,-5 3 0,0-2-95,0 6 0,-5 2-108,-3-2 44,-2 5 156,-7-2 1,5 1-168,-4 0 172,-1-5-2,4 8 0,-3-10-2,4 4 0,2-4 18,2 0 155,3-1-107,5 1 1,2-2 110,1-3 0,5-1 244,7-6 0,-1 0-161,5 0 0,0 0 60,4 0 1,0 0-153,0 0 0,0 0-212,-1 0 0,-3 0-97,0 0 1,-5 0-362,2 0 1,-4 0-204,0 0-333,-6 0 1049,-1 0 0,-5 5 0,0 1 0</inkml:trace>
  <inkml:trace contextRef="#ctx0" brushRef="#br1" timeOffset="268">16492 13123 7569,'-12'0'0,"1"0"0,3 0 146,1 0 38,4-6 85,-2 5 92,5-4 1325,0 5 0,1 5-1481,3 3 1,1 2-27,3 1 1,1 1 10,-5-1 1,4 4 36,0 1 0,2 4 52,2-1 1,-1-1-13,0 1 1,1 0-117,-1 4 0,-1 0-12,-2-1 1,2-3 52,-2 0 1,2 4-1,1 4 1,-3 0-13,0-5 0,-1 5 11,5 0 1,-5 4-54,1 0 1,-2-2-30,2 2 1,1-1-163,-6 4 95,6-5-14,-7 4 0,3-5-87,-5 3 52,5 2-37,-4-4 1,4 1-21,-5 1 1,4-2 60,0 2 0,0 0-115,-4-4 0,0 5 75,0-2 1,0-1-39,0 2 1,0-5-80,0 5 0,0-6 29,0 2 0,-4 1-52,0-2 0,-4 1 4,5-4-16,-6 0 1,2 0 0,-4-1-40,-1 1 0,2 0-20,3 0 1,-3-4 85,2 0 0,-2-4-7,-2 4 0,1-5-215,0 2 173,-1-4 133,1 0 1,-1-1 49,1 0-128,-1 1 99,6-6 243,-4 4-130,4-3 88,-1-1 0,-2 0 173,6-2-233,-1-2 143,4 3-158,0-5-149,0 5-247,0-4-78,0 4-2770,0-5 2497,5 0 684,1 0 0,11-10 0,0-3 0</inkml:trace>
  <inkml:trace contextRef="#ctx0" brushRef="#br1" timeOffset="269">5882 16617 7569,'-7'0'24,"2"-5"-46,5 4 388,0-4 9,5 5 1,3-4-84,7 0 0,-1 1-42,5 3 0,0 0-27,4 0 0,1 0-34,3 0 1,2-2 13,5-2 0,2 3-50,2-3 0,-6 3 3,2 1 1,-2 0-59,2 0 1,-5 0-166,-2 0 0,-3 0-221,-1 0 0,-2 0 106,-2 0 55,-2 0-876,-6 0-1058,-4 0 2061,-7 0 0,-12 0 0,-6 0 0</inkml:trace>
  <inkml:trace contextRef="#ctx0" brushRef="#br1" timeOffset="270">5985 16846 7569,'6'0'-180,"4"0"888,-4 0-398,6 0 0,-5 0-43,1 0 0,-4 0-97,3 0 1,1 0 181,3 0 0,6 1-79,2 3 1,-1-3-30,1 3 0,4-3-8,3-1 1,2 0-23,-1 0 0,1 0-33,2 0 0,2-1 23,-5-3 0,3 3-64,-3-3 0,-4 3 0,-4 1 1,-5 0-122,1 0 0,-3 0 74,0 0-140,-6 0 1,1 0-442,-4 0 17,-1 0 1,1 0-46,-6 0 0,-4 0-1170,-4 0 1686,-1 0 0,-4-5 0,-2-2 0</inkml:trace>
  <inkml:trace contextRef="#ctx0" brushRef="#br1" timeOffset="271">7355 16081 8938,'0'11'465,"0"0"1,5 2-266,3 2 0,-2-1-26,2 5 1,-1-1-12,5 1 0,-5 1-11,1-4 0,-4 4-130,3-1 0,-3-3 105,4 0 0,-6-4-174,2 0 0,-3-1 30,-1 1 1,0-1-88,0 1 8,0-1 0,0-3-105,0-1 108,0-4-97,0 2-216,0-5 349,0-5 1,0-2 4,0-4 0,0-4 7,0-1 0,2 0 1,1 1 0,-1 1 32,2-5 0,-2 0 5,2-4 0,2 1 47,6 3 0,-1-2-69,1 2 1,-1-2 49,0 2 1,1-1-42,-1 5 1,4 1 75,1 6 1,-1-1-15,-4 6 1,1-1 86,-1 4 0,1 0-65,-1 0 0,0 1 109,1 3 1,1 2-18,2 6 1,-3-1-53,4 0 1,-4 1 104,0-1 0,-1 4-35,1 1 0,-1 3-83,0-4 1,0 5-40,-4-1 0,2 3-118,-5 1 1,0 0 38,-4-1 0,0 0-178,0-3 1,0 1 15,0-4 1,0-1 37,0-4 1,0-3-692,0-1 285,0-4-925,0 2 1482,0-5 0,0-5 0,0-1 0</inkml:trace>
  <inkml:trace contextRef="#ctx0" brushRef="#br1" timeOffset="272">8166 16218 7569,'-8'0'216,"1"0"106,4 0 0,-1 0 483,8 0-211,-3 0-241,10 0 0,-5 0-20,5 0 1,1 0-108,-1 0 1,1 0-62,-1 0 1,4 0-1,0 0 1,6 0-36,-2 0 0,-1 0-97,1 0 1,-2-4-63,2 0 1,-1 0 44,-3 4 0,-2 0-275,2 0 1,-2 0 137,-2 0 1,1-4-486,-1 1-287,-4-1-641,-2 4 937,-5-5 597,0 3 0,-10-8 0,-3 4 0</inkml:trace>
  <inkml:trace contextRef="#ctx0" brushRef="#br1" timeOffset="273">8737 15898 7569,'-6'-5'1647,"1"-2"-1162,5 1-274,0 1 938,0 5-850,0 5 1,0-1-82,0 7 1,0 3 79,0 9 0,-2 0-103,-2 0 0,3 1-52,-3 3 1,3-3-13,1 2 1,0 2-135,0-1 0,0 1 94,0-2 0,4-1-85,0 1 0,0-2-333,-4-1 1,1-5 33,3-3-173,-3 3 1,8-5 21,-5 2 0,3-6-161,-3-2 1,1-4-625,-1 1 1229,-3-3 0,4-1 0,-5 0 0</inkml:trace>
  <inkml:trace contextRef="#ctx0" brushRef="#br1" timeOffset="274">7275 16732 7569,'-6'0'65,"1"0"434,5 0 1,5 0-141,2 0 0,4-4 36,0 0 0,4 0-134,0 4 0,6 0-45,-2 0 1,1 0-50,-1 0 0,4 0-12,0 0 1,0 0 8,3 0 0,6 0-62,-2 0 0,10 0-70,-6 0 0,7 0 74,-3 0 1,5 0-105,-1 0 0,2-1-147,2-3 0,0 3 210,-1-3 0,0-1-28,-4 1 1,4-4-9,-3 5 0,2-1 7,2 4 1,-2-4 2,-2 0 0,3 0-95,-4 4 1,-1 0 70,-2 0 0,-3 0-78,0 0 1,-1 0 46,0 0 1,-3 0 23,-1 0 1,-1 0 43,2 0 0,-2 0 0,-2 0 1,-3-3-2,2-1 0,-5 0 244,-2 4 1,-2 0-275,2 0 1,2-4 39,-6 0 0,4 1-120,-4 3 0,0 0 53,-3 0-25,-6 0 48,4 0-30,-8 0-58,3 0 1,-7 0-86,-1 0 0,-5 0-644,-7 0 0,1 0 364,-5 0 0,5-2-578,-1-1 0,-2 1 1014,2-2 0,-5 3 0,2 1 0</inkml:trace>
  <inkml:trace contextRef="#ctx0" brushRef="#br1" timeOffset="275">7972 16949 9368,'0'7'1099,"0"1"-807,0-1 1,0 5-96,0-1 0,0 1 0,0-1 0,1 1 14,3-1 1,-3 2-24,3 2 1,-3-2-125,-1 2 0,4-3 102,0 0 1,0 3-95,-4 0 0,0 1-9,0-5 1,0 0-130,0 1 1,0-5 18,0 1 1,0-4-187,0 3 237,5-4-9,-4 2-389,4-5 562,-5 0 35,0-5 1,0-1-87,0-6 1,0 1 91,0-1 0,0 5-161,0-1 1,4 1 7,0-5 0,1 1-98,-1-1 1,-2 1 66,6-1 1,1 5-251,6-1 1,-1 1 45,5-5 1,-1 5 57,1-1 1,1 4 0,-5-3 1,5 3 3,-1-4 0,-1 6 138,1-2 0,-5-1-97,1 1 1,-2 0 186,-1 4 0,-1-4-50,0 0 0,-3 1 96,0 3 0,-5 0 13,5 0 1,-4 1-24,3 3 0,-3-2-32,4 6 1,-6 0 77,2 3 1,1 0-116,-1 1 0,1-1-83,-1 1 1,-3 0-90,3 4 1,-3-4-5,-1 3 0,4-2 72,0-1 0,1-1 16,-1 0 0,-3 1-16,3-1-30,2 1 25,-4-1 0,4-3-180,-2-1-290,-3-4-457,4 2 389,-5-5-1283,0 0 1851,0-5 0,-5-7 0,-1-5 0</inkml:trace>
  <inkml:trace contextRef="#ctx0" brushRef="#br1" timeOffset="276">9502 16663 7529,'-11'0'683,"4"0"-153,7 0-51,7 0 1,0 0 106,1 0-238,-5 0 0,3 0-162,-2 0-47,-3 0-420,4 0 18,-5 0 1,0-5 0,0-1 0</inkml:trace>
  <inkml:trace contextRef="#ctx0" brushRef="#br2" timeOffset="277">13819 16081 8359,'7'5'451,"-4"2"1,-1 5-34,-2 3 0,-2 6-82,-1 6 0,1 5-127,-1-2 0,1 5-55,2 3 0,0-3 0,0 3 0,0 0-160,0-3 1,0 0 67,0-8 1,2 3-251,1-3 1,0 0 118,4-5 1,0 0-220,0-3 1,2 1 86,-5-5 0,4 1-306,-4-5 191,4 1 0,-5-2-601,5-3 468,-6-2 449,3-5 0,-5 0 0,0 0 0</inkml:trace>
  <inkml:trace contextRef="#ctx0" brushRef="#br2" timeOffset="278">13831 16218 7569,'0'-12'535,"-5"1"1,3 3 302,-1 1-308,1 4-298,2-2 0,2 5-41,1 0 1,0 4-9,4 0 1,1 6 79,4 1 0,-1 2-68,0 6 0,2 0-120,2 4 1,-1 1 88,5 2 1,-5-1-5,1 1 0,3-2-62,1-1 0,-1 4-120,1 0 1,-4-1-12,4-3 1,0-4 84,4 0 0,-1-1-239,-3 1 1,2 1 66,-2-5 1,-1 1-63,1-5 0,-5-1 5,1-2 1,-2 1 2,-1-6 155,-1 6 0,-3-7 125,-1 1 5,-4-1-82,2-2 420,-5 0 1,0-5-245,0-3 0,0-2-67,0-2 1,0 0 13,0-3 1,0 1-96,0-5 1,-2 0-92,-1-4 1,1-1-47,-1-3 0,-2 2 85,1-6 0,-4 4-63,4-3 0,-1 3 42,1-3 1,2 3-114,-6-3 1,4 3-12,-3-3 0,4 6 64,0 1 0,1-4-10,2 4 1,0 2-105,0 2 1,0 5-188,0-2 1,0 4-118,0 0-332,0 6 502,0-4 0,2 10-972,1 0 1296,-1 5 0,8 11 0,-4 2 0</inkml:trace>
  <inkml:trace contextRef="#ctx0" brushRef="#br2" timeOffset="279">14756 16115 7569,'-5'-7'827,"-2"-3"-297,1 9-121,-4-4 1,3 5-21,-4 0-252,0 5 1,-1 1 119,1 6 0,-2-1-24,-2 1 1,2 4-84,-2 3 0,2 3 23,2 1 0,-1 1-158,1 2 1,3 0 112,1 4 0,3-1-193,-4 2 0,6 1-39,-2-6 0,3 2-83,1-1 1,1-4 85,3-1 1,2 0-15,6-7 0,3 4-28,0-3 1,5-1-79,-1-4 1,-1-3 150,1-1 1,0-4-7,4 1 1,0-3 174,0-1 1,0-5-54,-1-3 1,1 1 201,0-5 0,-1 3-71,-3-6 0,-2-3 9,-1-1 1,-4 2-27,4-2 1,-5-4-37,-3-4 0,-3-1-173,-5 2 0,0-4 99,0-4 1,-5 1-247,-3 3 1,-7-3 47,-4 2 1,-3-1-181,-1 2 0,-1 2 6,-2 5 0,-2 7-29,-3 4 1,2 6 40,2 6 0,5 1-11,-1 3 1,5 7-619,7 9 939,-1 6 0,1 3 0,-1 6 0</inkml:trace>
  <inkml:trace contextRef="#ctx0" brushRef="#br2" timeOffset="280">15235 16081 7569,'0'-7'1843,"2"2"-1221,2 5-586,-3 0 101,4 0 1,-4 5 23,3 3 0,-3 2 21,3 1-45,-3 6 1,-1 1 3,0 5 1,0 3-107,0 1 0,-4 3-66,1-3 0,-1 0 9,4-5 0,0 1 37,0 0 1,4-1 6,-1-3 1,6 1-147,-1-5 0,-2 0 38,2-3 1,-4-1-113,3 1 0,-3-1-120,4 1 88,-6-6 1,7 0-375,-5-2 124,0-3-155,-4 4 208,-5-10 427,-2-1 0,-9-5 0,-2-1 0</inkml:trace>
  <inkml:trace contextRef="#ctx0" brushRef="#br2" timeOffset="281">14961 16023 7569,'-6'-6'700,"1"-4"0,6 5-539,3-3 1,4 3-297,7 5 0,-1 0 239,5 0 1,1 0 219,7 0 1,-1 0 171,9 0 0,-4-1-183,7-3 1,3 3-29,1-3 1,1 3-164,-1 1 0,1 0 25,-5 0 0,-4-4-157,-3 0 1,-7 0-89,-1 4 1,-5 0-851,-7 0 0,-3 0 122,-1 0 826,-4 0 0,-3-5 0,-7-1 0</inkml:trace>
  <inkml:trace contextRef="#ctx0" brushRef="#br2" timeOffset="282">16435 15966 7569,'-7'0'895,"2"0"-370,5 5-190,0 2 0,0 4 327,0 1-380,0-1 1,0 0 2,0 1 1,1 3 51,3 0 0,-2 6-62,1-2 0,-1 2-92,-2 2 1,0 0-55,0 0 0,0 1 46,0 3 1,0-7-86,0 3 1,0-3 17,0 3 1,3 0-90,1 0 1,5-4-68,-1 0 0,2-5-95,1 1 1,2 1-58,2 0 1,-2-3 92,2-5 0,3 2-22,1-2 1,-3-3-23,0-1 1,0 1 52,-1-1 0,2-1 64,-2-3 0,-2 0-24,2 0 1,-2-3 38,-2-1 1,1-5 14,-1 1 0,0-3 36,1-4 1,-5 1-55,1-5 1,0 3-69,3-3 1,-1 0 44,-2-3 0,1-5-5,-5 0 1,4-3 44,0 3 1,-3-5-3,-1 2 1,1 1 8,-1-2 1,0 5 96,-4-5 1,0 6-5,0-2 0,0 3-52,0 1 0,-2 4-78,-1 0 0,1 5 19,-2-1 1,2 2-8,-2 2 0,3 3-166,-3 1-98,3 4 1,1-3-1115,0 2 1007,0 3 1,0-3 393,0 8 0,5-3 0,1 4 0</inkml:trace>
  <inkml:trace contextRef="#ctx0" brushRef="#br2" timeOffset="283">17063 15932 7569,'-7'0'350,"2"0"1,4 0 41,-3 0-205,3 0 0,-5 0 9,2 0 0,3 5 0,-3 3 0,3 2-48,1 1 0,0 2 10,0 2 0,0 2-16,0 2 1,0 2 32,0-2 0,0 3-104,0 1 0,1 3 4,3 1 1,-3 0-101,3-4 1,1-2 87,-1-2 0,3 2-156,-3-6 0,0 4 75,-4-4 1,4 2-68,-1-2 0,1-6-14,-4 2 0,0-2 103,0 2 1,1-3-236,3 0 128,-2-6 62,3 3 109,-5-5 164,0 0 0,0-5-227,0-2 0,0-4 29,0 0 0,0 0-20,0-1 0,-2 1 1,-1-1 1,-3-3-4,-1 0 0,1-2 48,2 2 1,2 1-5,-1-5 0,1 4 125,2-4 0,0 5-83,0-1 0,-1-2 162,-3 2 0,3 3 166,-3 5 9,3-1-72,1-3-79,0 4-77,0 2-791,0 5 405,5 5 0,1 2 80,6 4 1,0 2 35,4 2 1,-4-1 14,4 5 0,0-4 27,-1 4 0,4-1 31,-3 1 1,0 2-38,-1-6 1,-1 1 19,5-1 0,-3-3-23,3-1 1,-4 1 27,4-5 0,-5 0-43,1 0 0,2-3 19,-2 4 1,0-6 24,-4 2 0,-3-3-12,0-1 0,-5 0-5,5 0 93,-5 0 83,2-5-1,-5-1-67,0-5 1,-2 0-24,-1 4 1,0-3 137,-5 2 0,6-6-36,-2-1 0,-2-4 46,-2 4 0,3-6-74,1 2 0,-1-4-41,1-3 0,-3 0-36,3-4 0,-1 3-15,1-3 0,3 1-207,-3-2 0,3 3 74,1 5 1,0 2-285,0 2 1,0 2 137,0 6 0,0-1-1138,0 1-92,0 0 490,0 4 1,5 2 326,2 5 643,-2 0 0,6 10 0,-5 3 0</inkml:trace>
  <inkml:trace contextRef="#ctx0" brushRef="#br2" timeOffset="284">17748 15932 7335,'-5'-6'-524,"2"-3"522,-4 5 250,4-5 1,-6 7 248,6-6 1,-3 5 208,3 0-121,1-4-100,-3 6-314,5-4 1,0 10-15,0 3 0,2 8 23,1 7 0,0 5-36,5 6 0,-2 0-81,2 1 1,0-1 74,-4 0 0,4-1-156,-4-2 0,1 0-11,-1-4 1,-3 4 48,3-5 1,1 1-228,-2-4 0,3-4-55,-3 0 1,-1-5-92,1 1 1,3-6-285,-3-2-329,1-4-518,-4 2 809,0-5 675,-5-5 0,-1-6 0,-6-7 0</inkml:trace>
  <inkml:trace contextRef="#ctx0" brushRef="#br2" timeOffset="285">17554 15944 7569,'1'-16'202,"3"1"1,0 0 319,7 3 1,-1 1-252,9 0 0,0 4-98,4 3 0,0-1-27,0 2 1,0-3-109,0 3 1,-1 1 114,1-1-54,0 1 0,-4 4 8,0 1 0,-4 0-124,4 5 0,-5-1-154,2 5 1,-4-1 89,0 0 0,-2 5 7,-2-1 1,0 1 71,-4 0 1,0-4-134,-4 4 1,0-4-23,0 0 0,-1-1 87,-3 0 0,1 1 1,-4-1 0,-2-3-1,-6 0 0,2-6 126,-2 2 0,-2 1-66,2-1 1,0 0 163,3-4 0,1 0-51,0 0 1,3 0 106,0 0 1,6 1 156,-2 3-292,3-3 0,1 5-11,0-2 0,1-1 1,3 4 1,2-3 15,6 4 0,4-1-9,3 5 0,-1-1-51,1 1 1,0-1-1,4 0 0,0 5-78,-1-1 0,0 4 37,-3-4 0,1 4-118,-4-4 0,0 4 116,-1-3 1,-6 4-131,3-1 1,-7-1-121,2 1 0,-4-4 74,1 4 1,-4-5-19,-4 1 1,-6-2 0,-6-2 1,-5-1 146,-2-2 0,-5 1-27,-6-5 0,0 0 82,-1-4 1,-3 0-28,0 0 0,0-2 116,4-2 0,5 3 53,2-3-158,8-2 0,4 4-226,7-6 132,3 5 123,5-7 0,10 4 0,3-6 0</inkml:trace>
  <inkml:trace contextRef="#ctx0" brushRef="#br2" timeOffset="286">18342 15852 7569,'-6'-1'0,"2"-3"231,2 3 270,2-4 88,0 5-388,0 5 1,4 1 188,0 6 1,0 4-84,-4 3 1,1 3-29,3 1 1,-1 1-55,4 2 0,-3 0-21,4 4 0,-5-4-31,5 0 0,-2 2-21,2-1 1,-2-1-173,-2-3 1,-3 0 14,3 0 0,-1-4-162,1 0 0,-3-4-254,3 4 0,-3-4 197,-1 4 0,0-5-213,0 2 1,0-4 157,0 0 1,0-1-32,0 1 1,0-5-114,0 1 0,0-4-490,0 3 913,0-4 0,0 7 0,0-4 0</inkml:trace>
  <inkml:trace contextRef="#ctx0" brushRef="#br2" timeOffset="287">18730 15749 7569,'0'-6'204,"0"1"-202,0 0 48,0 4 7,-5-4 1,3 5 89,-6 0 0,5 1 42,0 3 1,-4 6-40,0 5 1,2 7-22,1 0 0,-1 6 14,1 7 0,0 0-118,4 3 0,-1-2-8,-3 2 0,3 1-86,-3-1 0,1 4 41,0-4 0,1-5-131,-1-6 0,-3 1 40,3-2 1,-1-3 20,4-4 1,0-5-73,0 1 0,-1-2-295,-3-1-155,3-1 0,-5-5 620,6-1 0,6-5 0,0 0 0</inkml:trace>
  <inkml:trace contextRef="#ctx0" brushRef="#br2" timeOffset="288">18639 15852 7569,'6'-18'0,"-1"2"218,-5 4 1,0 1 425,5 5-115,-3 1-453,3 5 1,-1 5 56,-1 2 1,6 9 20,-1 3 0,-2 2-73,2 2 1,3 5-62,4 2 1,2 3 55,-2 2 1,3-1-101,5 0 0,0 0-30,-1 1 0,0-2 73,-3-3 0,3-1-101,-3-2 24,-3-3 1,4 3 0,-4-7-89,-2-1 1,0-4 18,1 4 1,-4-5-163,1 2 1,-1-5 48,-3-3 0,-3 2-275,-1-3-130,2-2 76,-5 6 55,4-10 514,-5 4 0,-5-5 0,-1 0 0</inkml:trace>
  <inkml:trace contextRef="#ctx0" brushRef="#br2" timeOffset="289">18650 16263 7569,'-11'-5'0,"-1"3"196,1-6 0,5 4 849,2-3-792,3 4-115,1-7 0,5 9 7,2-3 1,5 3-64,3 1 1,-1 0 46,5 0 0,0 0-112,4 0 1,0 0-375,-1 0 1,5 3 241,0 1 1,1 0-462,-2-4 0,-2 0 246,3 0 0,-3-1 330,-1-3 0,5-2 0,1-6 0</inkml:trace>
  <inkml:trace contextRef="#ctx0" brushRef="#br2" timeOffset="290">19495 15818 7569,'-6'-5'0,"0"-2"104,2-4 128,3 5 78,-10-4 0,5 4-90,-5-1 1,-2 2 3,-2 5 0,2 0-20,-2 0 0,-2 0-24,2 0 1,-1 5-63,0 2 0,4 4-81,-3 0 1,2 0 8,1 1 1,1 1-138,0 2 1,0-2 36,4 2 111,-3-3 1,5 0-109,-3-1 1,2 1 94,2-1-35,3 1 19,-5-1 1,6 0 10,0 1 1,0-5 17,0 1 0,6 0-1,1 3 1,3-3 69,2-1 0,4 1-78,3 3 1,3 5-48,1-1 0,1 0-21,2-4 0,-5 2-149,2 2 0,-3-2 99,3 2 1,-6-1-73,-1 1 1,-4-2 43,0 2 0,-2-1 33,-2 2 0,-3-4 62,-5 3 0,0-1-53,0 2 0,-3-4 44,-4 4 0,-2 0-39,-10-1 1,0 1 3,-4-5 1,-1-1 14,-3-2 0,-2 1-15,-5-6 0,3 1 79,1-4 1,3 0 110,-3 0 0,5 0-25,3 0 0,4 0-35,6 0-585,1 0-108,5 0-75,1-5 685,10-1 0,1-6 0,5 1 0</inkml:trace>
  <inkml:trace contextRef="#ctx0" brushRef="#br2" timeOffset="291">19724 15944 7569,'-5'-12'-253,"3"1"1,-3-1-757,5 1 961,5 4 0,-3-3-33,2 3 498,-3 2-71,-1-5-223,-5 8 0,2-3 44,-4 5 40,4-5 244,-2 4 338,5-4 254,0 5 1,0 5-748,0 2 1,0 4-89,0 0 1,0 7-1,0 5 0,1-1-87,3 5 0,-3-2 74,3 2 0,-3-3-157,-1 3 0,0-3 93,0-1 1,0 0-224,0 0 0,0-4-23,0 0 1,0-4 13,0 4 1,2-5 15,1 1 1,-1-2-51,2-2 0,-2-3 80,2-1 0,-3-3-48,3 4 0,-3-4-184,-1 3 130,5-4-4,-3 2 168,3 0 9,-5-4 14,0 4 236,5-5-194,-4 0 1,9 0-61,-2 0 0,2-1 6,1-3 1,1 3 12,-1-3 1,2 3-152,2 1 0,-2 0 32,2 0 0,2-1-68,-2-3 0,4 2 86,-4-1 0,4 0-91,-4-1 0,4 3-33,-3-3 0,-1 2 64,-4-2 0,-3 3-289,-1-3-92,-4 3-464,7-5 975,-9 0 0,-1-5 0,-6-1 0</inkml:trace>
  <inkml:trace contextRef="#ctx0" brushRef="#br2" timeOffset="292">19644 16172 7569,'0'-11'0,"0"-1"324,0 1-81,0 4-236,5-3-21,1 9 66,6-9 0,-1 5 19,1-3 0,-1 3 120,0 5 0,1-1-86,-1-3 1,4 3-150,1-3 1,0 3 89,-1 1 0,-1 0-185,5 0 0,-3 0-7,3 0 0,-4 0-36,4 0 1,-4 0 44,4 0 137,-5-5 0,8-2 0,-4-4 0</inkml:trace>
  <inkml:trace contextRef="#ctx0" brushRef="#br2" timeOffset="293">19747 15841 7569,'5'-12'728,"-4"1"0,13-1-487,-3 1 0,7 3-225,-3 1 1,6 0-19,-2 0 1,-2-2 91,3 5 0,-3-3-39,2 3 1,3-4 63,-3 4 0,1-1-264,-1 1 1,3 3-87,-3-3 1,-1 2-78,1-2 0,-2 3 80,2-3 1,3 3-91,-3 1 0,-1 0 322,1 0 0,-5 0 0,2 0 0</inkml:trace>
  <inkml:trace contextRef="#ctx0" brushRef="#br2" timeOffset="294">20352 15761 7569,'-6'0'903,"1"-5"-455,5 3 116,0-3-292,0 5 1,0 5-37,0 3 0,0 2 73,0 2 0,0 0-51,0 4 0,0 1-19,0 6 1,-2 0-89,-2 0 0,3 1-66,-3 3 1,3-2-18,1 5 1,0 0 68,0 0 1,0 2-335,0-6 0,0 5 141,0-4 0,0-1-465,0-3 0,4-4 193,0 0 1,3-5 35,-3 1 1,1-2 29,-1-2 215,-3-4 0,6 2-173,-4-6 64,-1 1-249,3-4 180,-5 0-403,-5 0 0,0-5 628,-3-2 0,-7-4 0,2 0 0</inkml:trace>
  <inkml:trace contextRef="#ctx0" brushRef="#br2" timeOffset="295">20215 15864 7263,'0'-17'-687,"1"1"938,3-3 0,-1-2 664,4 6 0,5-3-537,3 7 1,0-3-56,-4 6-238,1-2 0,1 4-36,2 2 0,-3 3 112,4 1 1,0 1-1,-1 3 1,2 2-121,-2 6 1,-1 0 32,5 3 0,-4-1-54,4 5 0,-3 0 16,3 4 1,-2 0-31,2 0 1,2 1-49,-6 3 0,4-3-149,-4 3 1,1 0-14,-5 0 0,-5 4-46,-2-5 0,-3 5-77,-1-5 0,0 2 110,0-1 0,-5-3 36,-2 3 1,-7-5 106,-2-3 1,-3 2 146,4-6 1,-5 0-99,1-3 1,-3-1 82,-1 1 1,1-2-27,-1-3 1,0 2 123,0-5 1,0 0-16,0-4 0,2 0-66,2 0 1,-2 0-225,6 0 0,0-1 88,4-3-1016,4 2 1077,2-8 0,5 4 0,0-5 0</inkml:trace>
  <inkml:trace contextRef="#ctx0" brushRef="#br2" timeOffset="296">20843 15555 7569,'-11'-5'0,"1"3"0,2-6 336,-2 5 92,8-2 71,-3 5-46,5 0 120,0 5-121,5 2 0,-2 4-101,5 1 1,-5 3-169,5 0 1,-4 0-44,3-3 0,-3 4-23,4 3 1,-6 3-99,2 1 0,-3 0 92,-1-1 1,-1 2-104,-3 3 0,2-1 42,-6 4 1,6-3-114,-2 3 0,3-5-7,1 2 1,0-3 70,0-1 1,0 0-311,0 0 0,1-4 137,3 0 0,-3-5-169,3 1 1,1-2 31,-1-2 1,-1 1-84,-3-1 1,2-1-507,2-2-366,-3 2 1264,4-4 0,-10 6 0,-2-1 0</inkml:trace>
  <inkml:trace contextRef="#ctx0" brushRef="#br2" timeOffset="297">20854 16457 6078,'-6'6'422,"1"-5"348,5 4-257,0 0-106,0-4 80,0 4-136,0-5 0,5-5 0,1-1 0</inkml:trace>
  <inkml:trace contextRef="#ctx0" brushRef="#br1" timeOffset="298">9948 16298 7569,'-7'-6'584,"3"-1"15,3 2 27,1-5-375,0 3 1,0 0-14,0-1 1,5 2 22,3-2 1,-2-1-93,2 5 1,-4 1 25,3 3 0,-3-4 110,4 0 62,-6 0-328,8 4 1,-3 4-46,4 0 1,-3 5-84,-1-2 0,1 3 34,3 2 0,-3 3-60,0 0 0,-1 6-51,5-2 0,-5-2 77,1 2 0,-4-1-111,3 1 0,-4 3 65,1-3 0,-3 5-1,-1-1 0,0 2 15,0-6 0,-1 2 18,-3-2 0,1 1 20,-4-5 1,4 0-11,-1-3 0,-1-1 123,1 1 0,1-5-106,3 1 0,0-4 240,0 3-61,0-4-48,0 2 1,1-5-14,3 0 1,2 0 111,5 0 0,1 4-115,-1-1 1,1 1-1,-1-4 0,1 0-62,-1 0 0,4-4 56,0 1 1,4-2-49,-3 1 1,3-3 68,-4-4 0,4 0 92,-4-1 1,6 0-100,-2-4 1,-2 2 6,2-5 0,-1 4 11,1-4 0,-1 4 10,-3-4 0,-2 1-123,2-1 0,-6 1 106,-1 3 0,-6 2-51,2-2 1,-2-1 10,2 0 1,-2 0-49,1 1 1,-1 1 22,-2-5 1,0 5-4,0-2 0,3 0-31,1 1 0,0-4-102,-4 3 1,0 1-39,0 4 153,0-1 0,-4 1 21,0 0 1,-3 3-73,3 0 135,-5 6 0,0-5-64,-2 4 1,1 1 12,6-1 1,-2 1 20,-6 2 0,4 0 1,1 0 0,3 0-9,-4 0-5,6 0-95,-8 0 0,5 2 78,-3 1 0,2 2-5,2 3 1,-2 2 32,-6-2 0,6 2 4,2 1 1,-1 1-2,1-1 0,0 1 43,4-1 95,0 0 0,5 1-68,3-1 0,6-3 104,1 0 0,2-2-44,-2 1 1,-1 0 80,5-3 1,-4-3-99,4 3 0,-4-3 5,4-1 0,-3 0 5,3 0 1,-5 0-16,1 0 1,-2-4-39,-2 0 0,-1-1 179,-2 1-270,2 3 0,-9-5 209,3 2-396,-3 3-486,-1-4-2075,0 5 2742,-5 0 0,-1 5 0,-6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7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1560 10865 7208,'0'-7'722,"0"-1"165,0 6 3,-5-3-581,4 5-133,-4 0 0,1 6 176,0 5-296,0 1 1,0 13 124,1-2 0,-1 4-199,4-1 1,0 2 67,0 3 1,0 2-193,0-3 1,1-2 90,3-1 0,1-1-208,2-3 0,4 2 63,-4-5 0,5-4 56,3-1 1,-2-2 199,2-2 0,-3 0-82,0-4 1,3-2 163,0-5-66,1 0 0,-1 0 100,0 0 0,0-1 89,-3-3 1,3-2 34,0-6 0,0 1-89,-3 0 0,-1-2 62,1-2 0,-2-2-233,-3-2 0,2-3 0,-4 2 79,2-5 0,-5-3-160,2-3 1,-3-2 121,-1 3 1,-3-3-1057,-1-1 644,-5 5 0,8 1-429,-3 5 1,-1 1 319,1 3 0,0 3-619,4 4 518,0 6-192,0-4 733,0 8 0,0-3 0,0 5 0</inkml:trace>
  <inkml:trace contextRef="#ctx0" brushRef="#br0" timeOffset="1">2017 10820 7873,'0'-12'60,"0"1"1,0-1-144,0 1 0,4 3 45,-1 1 591,1 4-128,-4-2 1,0 6-103,0 3 0,0 4-208,0 7 0,0 4 6,0 8 1,0 3 0,1 7-34,3 1 1,-2 0-311,1-4 207,-1 1 1,-2-1 0,0 0-234,0 0 1,3-4 0,1-4-4,-1-2 1,-2-2-149,-1-3 214,0-2 0,0-6 73,0 0 0,4-3-54,0 0-211,-1-6-117,-3 3-593,0-5 1087,0-5 0,-5 4 0,-1-14 0,-5 2 0</inkml:trace>
  <inkml:trace contextRef="#ctx0" brushRef="#br0" timeOffset="2">2005 11174 7873,'0'-29'-521,"-5"-4"1,4 5 0,-3-3 977,3 5 0,1 1-12,0 3 0,0 4 266,0 3-283,0 2-271,0 7 57,5 0-54,-4 12 1,9 5-159,-2 8 1,6 3 90,1 0 1,6 6-88,-2 3 1,2-2-349,2 1 0,0 0 180,0 0 1,-4-2-301,0-5 1,-1-5 183,1-3 1,1-2 311,-5-2 1,4-5-111,-4-2 189,6 2 1,-9-4 0,4 2 513,-4-3 0,-4-2-364,-1-3 0,0-3 132,0-4 0,0 0-70,-3-1 0,-3-4 762,3-3-765,-3 2 0,-1-8 0,0 2 284,0-1 1,0-5-299,0-2 1,-1-2-384,-3-1 0,1-4-444,-4 0 1,4 0 412,-1 3 0,2 6-772,-2 3 0,3 3 449,-3 4 1,1 3-1031,0 9 419,1-3 1040,-3 8 0,5 2 0,0 7 0</inkml:trace>
  <inkml:trace contextRef="#ctx0" brushRef="#br0" timeOffset="3">2679 10865 7878,'-11'-11'0,"4"3"77,4 1 345,-4 4-208,6-2 108,-4 0 124,5 4-71,0-4-53,0 5-388,0 5 140,0 6-265,0 7 214,0 5 1,4 5 119,0 2 0,4 3-325,0 1 1,-2 1 119,2-1 1,-2-4-69,2 1 0,1-4-30,-5 3 1,1-6-1,-3 0 45,2-4 1,1-6-122,-1 2 5,-3-4-95,4 0 1,-5-5 45,0 1 0,0-4-205,0 3 0,-1-4 485,-3 1 0,-2-3 0,-6-1 0</inkml:trace>
  <inkml:trace contextRef="#ctx0" brushRef="#br0" timeOffset="4">2531 10831 7878,'10'-13'-188,"-3"-2"1,4 2 74,-4-2 1,5 4 762,3 3 0,-1-1-289,5 6 1,0-1-278,4 4 0,-4 0-128,0 0 1,0 0 116,4 0 0,-2 0-58,-2 0 0,-1 4 60,-3-1 1,-2 6-207,2-1 1,-2 2 52,-2 1 0,-4 1-272,-3-1 205,-3 1-260,-1 4 232,-5-3 1,-2 7 82,-4-5 1,-7 6-1,-3-4 0,-5 1 0,-2 0 159,2-3 1,2-2-87,-3 2 0,7-2 139,1-2 0,6-3 41,1-1 297,1-4-262,10 2 1,-3-1-109,8 0 1,3 0-68,9-4 1,1 0 53,6 0 0,0 0-126,0 0 1,-3 3 56,3 1 1,-4 4-89,4-4 1,0 4 86,-4 0 0,-3 2-66,0 2 1,-4-1 56,0 0 1,-5 1-43,1-1 0,-6 5-128,2-1 0,-4 4 95,-4-4 0,-3 4-10,-8-4 0,-3 4 44,-5-3 0,0 3 77,0-4 0,4 4-85,0-4 1,1-1 118,-1-6 0,3 1-52,4-6 39,1 1-713,0-4 445,4 0 1,2-5-598,5-3 810,5-2 0,7-6 0,5-2 0</inkml:trace>
  <inkml:trace contextRef="#ctx0" brushRef="#br0" timeOffset="5">3022 10785 7806,'0'-16'383,"1"3"-36,3-2 1,2 2-211,6 2-59,-1 5 0,-5 2 25,-2 8 1,-1-2 259,1 6 0,-3 6-152,3 9 1,1 4 55,-1 8 1,1 4-106,-2 3-237,-1 2 0,7 2-61,-6 0 1,1-2 137,-4-2 1,0-6-181,0-6 1,1-5 55,3 2 0,-2-4-163,1-4 0,-1-1 54,-2-3 1,1-6-277,3 2 0,-3-2-58,3 2 1,2-3 622,2 0 0,2-1 1,1 5-1</inkml:trace>
  <inkml:trace contextRef="#ctx0" brushRef="#br0" timeOffset="6">3273 11402 7765,'0'-7'61,"0"-1"1,1 0 24,3-3 0,1 3 287,3 1 1,1 3-63,-5-4 0,1 1 96,-2-5 0,-1 1-79,2-1 0,-3 0-137,-1-4 1,0 2 16,0-5 1,0 0-138,0-3 0,0-5-86,0 0 0,1-4 97,3 0 0,-3-2-217,3-1 1,1-4 104,-1 0 0,0 0-145,-4 3 1,1 2 78,3 3 0,-3-2 63,3 6 0,-3 0 15,-1 7 0,0 3 99,0 4 1,0 5 105,0-1-114,0 5 1,0 0-240,0 6 1,5 9 71,3 7 0,-2 8-30,2 3 1,-1 4 64,5 4 1,-1 5-153,1 3 0,-1 2-368,0-6 367,1-2 0,-1-1 60,1-5 1,0-5 198,4-2-148,-4-3 0,5-1-93,-6 0 1,1-5 46,-1-3 1,-3-1-177,-1 1 1,0-6-188,0 2 143,3-2 1,-7 3 366,5-1 0,-6-5 0,3-1 0</inkml:trace>
  <inkml:trace contextRef="#ctx0" brushRef="#br0" timeOffset="7">3319 11265 7763,'-8'-11'0,"1"-1"0,5 1 453,2-1 1,5 2-58,7 3 0,-1-2-526,1 5 0,-1 0 163,0 4 0,1 0-195,-1 0 0,5-4 121,-1 1 0,5-1-130,-1 4 0,-1 0-873,1 0 1044,0 0 0,4-5 0,0-2 0</inkml:trace>
  <inkml:trace contextRef="#ctx0" brushRef="#br0" timeOffset="8">3901 10751 7843,'0'-11'558,"0"-1"-630,0 6 0,-1 1 31,-3 5 33,-2 0 1,-6 0-16,1 0 0,-4 0 141,0 0 1,-2 5-116,2 3 0,1 2 62,-5 1 1,1 2-20,-1 2 1,-1-1 83,4 5 0,1-5 53,4 1 1,-1-1-77,1 1 1,5-2-41,2 2-8,3-2-2,1-2 1,1 0-108,3-4 0,2 3 92,5-2 1,6-2-92,2 2 0,3-4 97,0 3 0,1 0-17,0 0 1,0 3 82,0-2 0,-6 2-92,-1 2 1,-1-1 43,-4 1 0,3-1 1,-6 0 0,-3 5-73,-1-1 0,-3 4 63,-1-4 1,-5 5-185,-3-1 0,-3-1-91,-4 1 0,-3 3 104,-5 1 0,2 2-126,2-6 1,-2-1 54,6 1 1,0-5-894,3 1 322,1-7 46,5 2 710,1-9 0,5 4 0</inkml:trace>
  <inkml:trace contextRef="#ctx0" brushRef="#br0" timeOffset="9">3935 10900 8651,'4'-18'505,"0"3"1,1 2-349,-1 2 0,1-1-89,3 1 185,2 4 0,-8-2 152,6 6-69,-5-1 0,5 9-146,-4 3 0,1 7-107,-1 4 0,-3 7-136,3 5 1,1 2 57,-1 1 0,0 0-205,-4 1 0,0 3 100,0 0 1,1-4-177,3-3 0,-3-6 64,3 2 0,1-5-13,-1-3 1,4 2 80,-5-6 1,2 0-4,-1-3 0,1-1 133,3 0 1,1-3-90,-5 0 0,4-6 112,0 2 0,-2-3-53,2-1 1,0 0-119,3 0 1,0-1 95,1-3 1,-2 2-178,-2-6 0,2 0 100,-3-3 0,4 3-100,0 1 1,-3-1-240,-1-3 0,-4-1-18,1 1 500,2 0 0,-5-1 0,4 1 0</inkml:trace>
  <inkml:trace contextRef="#ctx0" brushRef="#br0" timeOffset="10">3878 11162 8987,'12'-16'-534,"4"3"175,3-2 1,3 6 316,1 1 1,-2 2-98,-2-2 0,2 0 316,-6 4 0,5-4-101,-1 4 1,-1-3-388,1 3 52,-5-5 182,2 8 0,-4-8-356,-1 5 0,-3-4 433,0 5 0,-1-11 0,5 1 0</inkml:trace>
  <inkml:trace contextRef="#ctx0" brushRef="#br0" timeOffset="11">4004 10820 7924,'0'-17'89,"0"3"51,0-5 0,9 1 300,2-1 0,5 3-329,-1 4 1,-3 1-252,4 0 0,-4 4 287,0 3 0,3-1 191,0 2 1,0-1-277,-3 4 56,-1 0 1,-1 1-184,-2 3 0,2-2 117,-2 6 0,-2-4 11,2 3 1,-2 1 31,2 3 0,2 1 11,-2-1 1,-2 5-31,2-1 0,-5 9-152,5-1 1,-6 7 28,2 1 0,1 2-61,-1 1 1,0 1-74,-4 3 1,0-2 59,0 2 1,0-2-82,0-2 1,4-4 32,0 1 0,-1-6 50,-3 2 0,0-4 4,0-4 0,0 1-89,0-5 1,2-3 41,1-5-18,-1 1-68,3-2 150,-5-1 0,-1-5-472,-3 0 1,2-5 25,-1-2 544,-4-4 0,1-5 0,-5-2 0</inkml:trace>
  <inkml:trace contextRef="#ctx0" brushRef="#br0" timeOffset="12">4210 10854 7795,'0'-11'17,"0"-2"576,0-2-447,5 2 1,1-2-65,5 7 0,2-1-116,2 5 0,-2 1 543,2 3 0,3 0-217,1 0 1,3 0-79,0 0 0,1 1-101,0 3 0,-4 2-91,0 5 0,-4 2 18,5 2 1,-5-1-79,4 5 1,-5 0-27,1 4 0,-4 0 75,-3 0 0,1 0-275,-5 0 0,-1 3 80,-3 1 0,0 1-180,0-2 1,-5-1 111,-2 1 1,-3 0 45,-2 0 1,-3-2 85,0 3 0,-6-7-13,2-1 1,2-1 188,-2 1 1,0 1-130,-4-4 1,5-1 145,3-4 1,2-3-18,2 0 1,-1-6-549,1 2 287,4-3-738,2-1 943,5 0 0,0-10 0,0-3 0</inkml:trace>
  <inkml:trace contextRef="#ctx0" brushRef="#br0" timeOffset="13">1553 16498 7174,'7'0'1021,"-2"0"-729,-5 0-223,5 0 1,-4 5 46,3 3 1,-3 2 5,-1 1 1,0 1-112,0-1 0,0 6 97,0 2 1,0-1-40,0 1 0,0 0 16,0 3 0,0 5-66,0 0 1,0-1 32,0-3 1,1 4-14,3 0 0,-3-1-42,3-3 1,-2-1-6,-2-3 1,3 1-14,1-5 0,0 0 55,-4-3 1,4-1-108,0 1 1,-1-1 98,-3 1-55,5-1 1,-2-1 81,5-2 0,-6 2 0,8-9 16,-8 4-52,3-5 26,-5 0-80,0 5 74,0-3-96,0 3 160,0-5-86,0-5 1,0 3-4,0-3 1,1 5-2,3 0 0,-3-1 47,3-3-31,2 3 1,0-4-24,6 5 1,-5 0 2,1 0 0,0 0 27,3 0 1,1-4-20,-1 0 0,0 0 52,1 4 0,1 0-45,2 0 1,-1 0 116,5 0 1,0-3-66,4-1 1,-1-1-36,1 1 1,0 3-23,0-3 0,-4-1 7,0 1 0,-5-1-46,1 1 0,-2 3 90,-2-3-156,1 3 0,-2-1 120,-2-1-341,-3 1-163,-5-3 69,0 5 1,-5 0-68,-3 0 0,-2 0-834,-2 0 1304,1 0 0,-6-5 0,0-1 0</inkml:trace>
  <inkml:trace contextRef="#ctx0" brushRef="#br0" timeOffset="14">1565 16829 7522,'-7'0'102,"2"0"303,5-5 0,7 4-172,4-3 0,2-1-64,6 1 1,0-3-31,4 3 1,1-1-106,2 1 0,-2 3 107,3-3 1,-3-1-6,-1 1 1,0-1-104,0 1 1,0 3 44,-1-3 1,0-1-74,-3 1 1,1-3 42,-4 3 0,3-1-109,-4 1 1,0 3 42,-4-3 0,1-1-359,-1 1 188,-4 0-227,3 4-19,-9-5 0,3 4 170,-8-3 0,-4 3-798,-7 1 1063,3 0 0,-15 0 0,3 0 0</inkml:trace>
  <inkml:trace contextRef="#ctx0" brushRef="#br0" timeOffset="15">1576 16498 8195,'8'-6'354,"-1"2"1,-3 3-196,4 1 1,1 0 96,6 0 0,-2 0-16,2 0 0,1 0-53,-1 0 0,6 0 26,-2 0 0,2 0-133,2 0 1,0 0-23,0 0 1,1 0-107,3 0 0,-3 0 69,2 0 0,2-4-147,-1 0 0,0-3-60,-5 3 0,-2-4 85,-1 4 0,-5 0-424,1 4 123,-3-5-325,0 4 727,-6-4 0,-11 5 0,-8 0 0</inkml:trace>
  <inkml:trace contextRef="#ctx0" brushRef="#br1" timeOffset="16">2764 16532 7797,'0'-6'-515,"0"1"813,0 0-121,0-1 1,0-2 159,0 0 8,0 6 54,0-3-98,0 0-136,-5 3 0,0-4-29,-3 2 21,-2 3 0,4-4-111,-6 5 0,2-1 5,2-3 1,-2 3 14,3-3 0,-5 2 1,-3 2 0,2 0-82,-2 0 1,-3 4-66,-1 0 0,-1 5 82,1-1 0,-3 3-6,3 4 0,-2-1 40,-2 5 0,0 0 35,0 4 0,0 0-67,1 0 0,0 5 0,3 2 0,2-1-22,6 2 0,1-5-3,2 5 0,-1-6-162,6 2 1,-1-3 58,4-1 0,0-4-6,0 0 1,1-5 75,3 1 1,-2-2-108,6-2 1,0 1 109,3-1 1,0-3 11,1-1 1,-1-3 4,1 4 1,-1-6 16,1 2 0,3-3 76,0-1 1,1 0-51,0 0 0,-2-3 8,5-1 1,0-5-24,4 1 0,-4-2 5,0-1 1,-4 1-7,4 2 1,-1-2-1,1 2 1,-2-2 15,-1-1 1,-5 3-22,1 0 0,-1 2 109,-3-2 1,-3 2-101,-2 2 206,-1 3 1,-2-5 108,0 2 130,0 3 3,0-5 35,0 1-386,0 4 0,-5-4 5,-3 5 1,-2 0-77,-2 0 1,-4 0 60,-3 0 0,-1 0-226,1 0 1,-5 4 48,4 0 0,-2-1-280,6-3 1,-3 2-52,4 2 0,4-3-844,3 3 215,0-3 1053,2-1 0,1 0 0,5 0 0</inkml:trace>
  <inkml:trace contextRef="#ctx0" brushRef="#br1" timeOffset="17">2912 17012 10117,'0'-6'901,"0"1"-1444,0 5 450,5 0-1368,-3 0 826,8 0 635,-9 0 0,9 0 0,-3 0 0</inkml:trace>
  <inkml:trace contextRef="#ctx0" brushRef="#br1" timeOffset="18">1473 17355 10709,'12'0'570,"-1"0"0,1 0-421,-1 0 0,0 0 0,2 0 121,2 0 0,3 0-113,5 0 0,0 0-5,0 0 0,-1 1-83,1 3 0,5-3-110,3 3 1,-2-3 110,1-1 1,1 0-58,3 0 0,0 0 41,1 0 0,-1 0-152,0 0 0,0 0 110,1 0 1,-5 0-58,1 0 1,-2 0 46,1 0 0,-1 0-74,-2 0 0,-3 0 37,3 0 0,-3 0-7,-1 0 0,0-1 19,-1-3 0,1 3 18,0-3 0,0 3 37,0 1 1,0-2-33,-1-1 1,1 1 120,0-1 1,-1 0-74,-3-1 1,2 3 11,-2-3 0,-2 3 24,-2 1 0,-1 0 112,1 0 0,-2 0-18,2 0 0,2 0-96,-2 0 1,0 0-31,-3 0 0,-1 0 46,0 0 1,1 0-168,-1 0 125,1 0-121,-1 0 0,-3 0-1238,-1 0 615,-4 0-1900,-8 0 2588,-3 0 0,-13-5 0,3-2 0</inkml:trace>
  <inkml:trace contextRef="#ctx0" brushRef="#br1" timeOffset="19">3826 16384 7842,'-8'-4'443,"1"0"409,4 1-444,-2 3 0,5-2 362,0-2-244,0 3-304,0-4-32,0 5 1,1 5 6,3 3 0,0 2 30,7 1 0,-2 2-33,7 2 0,0 3-34,-1 5 0,4 0-119,-3 0 0,3 3 57,-4 1 0,5 5-117,-1-2 1,-1 2 18,1-2 1,-1 2-174,1-5 0,1 3-67,-5-3 0,2-1 106,-2-3 1,-2 0-14,2 0 0,-2-5 60,-2-3 1,4-2-18,0-2 1,-1 0 121,-6 1 0,2-1 195,-2 1 0,1-5 73,-2 1-223,3-6 1,-7 7-808,5-5 379,-6 0-1405,3-4 1434,-5 0 0,-5 0 1,-1 0-1</inkml:trace>
  <inkml:trace contextRef="#ctx0" brushRef="#br1" timeOffset="20">4340 16373 7803,'-5'-7'402,"4"-3"1,-4 7 359,5-4-137,0 4-362,0-2 0,-2 5 33,-2 0-119,3 0 1,-5 5-75,2 3 1,-1 6-64,-3 1 0,-6 7 40,3 1 0,-8 4-114,0 8 1,-8 0-1,-3 3 0,-4 3-331,-5 5 0,4-1 270,-3 1 0,1 0-62,-1-1 1,8-4 74,-1-3 0,6-4-101,2-3 0,5-5 77,3-7 0,3-1 4,5-3 95,-3-2 1,5 4-65,-3-6 1,3-3 206,5-1 248,0-4-783,0 7 124,0-9 1,1 4-955,3-5 1229,-3 5 0,9-3 0,-3 3 0</inkml:trace>
  <inkml:trace contextRef="#ctx0" brushRef="#br1" timeOffset="21">4386 16966 10076,'0'8'608,"0"0"1,0-1-399,0 5 1,0 0-170,0 4 0,0-4 118,0 4 0,0-4-62,0 0 1,3 3 2,1 0 0,0 0-112,-4-3 1,0-1 9,0 1 0,4-1-48,0 0 1,-1-3-79,-3 0 1,0-5 55,0 5 1,0-4-1221,0 3 625,0-4-438,0 7 1105,0-9 0,0 5 0,0-6 0</inkml:trace>
  <inkml:trace contextRef="#ctx0" brushRef="#br1" timeOffset="22">4797 16692 7840,'-7'0'616,"2"0"0,5-1-67,0-3-102,0 3-236,0-4 0,5 5 12,3 0 1,2 0 0,2 0 0,0 0-14,4 0 1,-3-1 13,7-3 0,-5 3 0,4-3 0,0 2-1009,4 2 1,-1-1 1906,1-3-1154,0 3 1,-4-5 46,0 2 0,-1 1-476,1-4 0,1 4-15,-4-1 1,-5-1-955,-3 2 312,-6-1-340,3 4 1458,-5 0 0,-5 0 0,-1 0 0</inkml:trace>
  <inkml:trace contextRef="#ctx0" brushRef="#br1" timeOffset="23">4854 16841 7840,'-6'5'248,"0"-4"140,6 4 1,2-5-30,2 0 1,-2 0 114,6 0 0,1 0-15,6 0 0,3 0-116,4 0 0,0 0-40,-3 0 1,6-4-93,-2 1 0,4-5-164,0 4 0,-5-3-85,1 3 0,-1 0-244,-7 4-477,0-5-902,-3 4 1661,-6-4 0,-1 5 0,-5 0 0</inkml:trace>
  <inkml:trace contextRef="#ctx0" brushRef="#br1" timeOffset="24">5573 16532 7827,'-6'-7'-283,"2"-1"556,3 1-87,1-5 0,0 1 51,0-1 0,1 5 122,3-1 1,2 0-61,6-3 1,-1 0-70,1-1 1,0 1 24,4-1 0,-4 5-74,3-1 1,-2 4 24,-1-3 1,-1 4-70,0-1 0,5 3-123,-1 1 1,1 5 44,0 3 1,-4 3-161,4 4 0,0 2 34,-1 2 1,0 3 46,-3-3 0,-2 7-205,-2 5 0,-3 2-40,-5 1 0,-2 1-11,-1 4 1,-4-4-26,-4 3 1,-6-2-137,-2-2 0,-1 0 202,1 0 0,-6-1 89,2-2 1,-1-3 348,5-5 0,-2-4-164,6 0 1,-4-5 60,4 1 1,3-6-7,5-2 195,-1-4 1,1 6 221,-1-5 101,5-1-112,-2-3-180,5 0 0,5 0-194,3 0 0,2 0 17,2 0 1,3 0-10,0 0 1,5 0 28,-1 0 1,3 0-74,1 0 1,1-3-72,3-1 0,-3-1 53,2 1 0,-5 3-121,-2-3 0,-4 3 148,4 1 40,-5 0-273,2 0 156,-4 0-337,-6 0-314,-1 0-574,-5 0 0,-5-5 0,-1-2 1</inkml:trace>
  <inkml:trace contextRef="#ctx0" brushRef="#br1" timeOffset="25">6259 17081 7745,'-12'0'739,"1"0"-387,4 0-117,-3 0 1,5 1 373,-2 3-387,-4-3 0,10 5 180,-3-2-416,-2-3 217,5 4-634,-4-5-143,5 0 0,5-5 0,1-1 1</inkml:trace>
  <inkml:trace contextRef="#ctx0" brushRef="#br1" timeOffset="26">6636 16532 7784,'-6'-11'0,"4"0"128,-6-1 51,6-4 0,-3 3 67,5-2 1,0-2 82,0 2 1,0-1 25,0 0 0,0 4-144,0-4 1,-2 4 159,-1 0 1,0 5-81,-5-1 0,5 4-222,-5-3 1,4 4 0,-3-1 0,-1 3-115,-3 1 0,-5 1-192,1 3 0,-4-1 165,4 4 0,-5 5-118,1 3 1,1 4 55,-1-4 1,5 4 39,-1-4 0,6 6 36,1-2 1,5 2-127,0 2 0,1-4 55,2 0 0,0-5 33,0 1 1,5 2 13,3-2 0,6-3-9,1-5 1,4 0 8,-3 0 0,4-2 5,-1-5 1,2 0 13,2 0 1,-1-1-10,-3-3 1,2 2 136,-1-6 1,0 0 16,-1-3 1,-3 1 345,-4 2-256,4-2 1,-7 5 148,3-3 0,-9 2 506,1 2-291,-3 3-405,-1-4 1,0 6 18,0 3 1,-1 2-12,-3 6 0,3 4-18,-3 3 0,-1 4-147,1 4 0,-4 2 74,0 5 0,2 0-97,-2 1 1,5-1-91,0 0 1,-2-1 56,1-2 1,0-3-160,4-6 0,0 0 89,0-3 0,1-2 129,3-6 0,-3-3 37,3-1 1,1-3 163,-1 4 0,1-6-146,-1 2-26,-3-3-1064,4-1 945,-5 0 0,5-5 0,2-1 0</inkml:trace>
  <inkml:trace contextRef="#ctx0" brushRef="#br1" timeOffset="27">7081 17081 9408,'10'1'968,"-2"3"1,2 3-778,-3 9 1,2-3-21,-1 7 0,-2-1-108,-2 3 1,-3 1-77,3 0 1,-4 0-285,-4 0 1,-2 0-478,-5-1 1,-1 0 387,1-3 0,-1-2 386,1-6 0,0 0 0,-1 1 0</inkml:trace>
  <inkml:trace contextRef="#ctx0" brushRef="#br1" timeOffset="28">7492 16430 7886,'-11'-5'262,"4"3"232,-3-8 860,9 9-465,-4-9-242,5 8-379,0-3 0,0 7-53,0 1 0,5 0-29,3 5 0,2 3 4,1 4 1,2 4-130,2-3 1,-1 4 87,5-1 1,-1 6-130,1 2 0,1 1-57,-5-2 0,4-1 45,-3 1 1,3 2-11,-4-1 1,4-1 35,-4-3 1,4-1-283,-4-3 1,1 1-27,-5-5 1,2 4-23,2-3 1,-4 0 69,1-1 0,-2-2-349,-6 2 222,5-2 0,-8-2-185,3 1-196,2-6 421,-5-1 1,3-5 312,-8 0 0,-2 0 0,-5 0 0</inkml:trace>
  <inkml:trace contextRef="#ctx0" brushRef="#br1" timeOffset="29">7926 16430 7868,'0'-12'-99,"0"5"-197,0-1 807,0 5 794,0-2-903,0 5 0,-5 5-128,-3 3 0,-6 3-192,-1 5 0,-5 5 83,1 6 1,-7 5-248,0-2 0,-2 3 40,1 1 0,-1 8-181,-2 0 0,-2 5 229,6-5 1,0-3-130,7-1 1,-1-3-152,5-5 0,-1-2 132,5-5 0,0-5-265,-1-3 1,4 0 158,1-4 0,4 3-956,0-6 1204,1-3 0,2 5 0,0-3 0</inkml:trace>
  <inkml:trace contextRef="#ctx0" brushRef="#br1" timeOffset="30">7938 16989 7825,'7'-4'721,"1"1"-372,-6-6 0,8 4-48,-2-3 0,-2-2-64,2 2 0,0-1 81,3 2 0,0-3-96,1 2 0,-1-2-97,1-2 1,-1 6 83,1 2 0,3-1-155,0 1 0,0 1 41,-3 3 0,-1 0-6,0 0 148,1 0-269,-1 0 1,-1 5 19,-2 2 0,-3 0 120,-5 0 1,0 2-307,0 6 1,0-2 78,0 2 1,-5 3-290,-3 1 0,-2-1 81,-1 1 0,-4-1-37,-1 1 1,1 1 166,4-5 0,-1 4 184,1-4 0,3 1 566,1-5-455,4 1 1,-2-1 243,5 0-45,0-4-33,0 3 1,1-9 7,3 3 0,3 1 15,4-1 1,0 0-174,1-4 1,-1 0-27,1 0 0,3 0-135,0 0 1,2 0 102,-2 0 0,-2 0-114,2 0 0,-3 0 99,0 0-1424,-1 0 768,-4 0 615,-2 0 0,0-5 0,1-2 0</inkml:trace>
  <inkml:trace contextRef="#ctx0" brushRef="#br1" timeOffset="31">8588 16669 7808,'-6'0'945,"1"0"-143,5 0-453,0-5 0,5 4-12,3-3 1,2 3-131,1 1 1,1 0 97,-1 0 0,1 0-72,-1 0 1,4 0-77,0 0 1,5 0 7,-5 0 0,5 0-60,-1 0 1,-1 0 6,1 0 1,-1 0-170,1 0 1,1 0-466,-5 0 1,2 0 108,-2 0-498,-2 0 420,3-5 0,-8 4-964,-1-3 457,-4 3 418,-3 1 1,-8 1 579,-7 3 0,-3 2 0,-5 5 0</inkml:trace>
  <inkml:trace contextRef="#ctx0" brushRef="#br1" timeOffset="32">8646 16841 7808,'-7'0'299,"2"1"-98,5 3 1,1-3 164,3 3 0,-1-3 52,4-1 1,2 0 94,7 0 1,-3 0-191,7 0 1,-5 0 64,4 0 0,0 0-202,4 0 1,-2 0 20,-2 0 1,3 0-553,-3 0 1,-3 0 108,0 0 0,-4 0-206,0 0 0,-1-1 174,1-3 268,-1 3 0,0-4 0,1 5 0</inkml:trace>
  <inkml:trace contextRef="#ctx0" brushRef="#br1" timeOffset="33">9479 16475 7796,'-5'-11'0,"-1"-1"5,-6 1 178,6 0 0,-3-1 532,5 1-235,1-1 22,3 1-25,0 0-250,0 4 0,1-2 13,3 5 0,1-1-77,2 2 0,4 1 43,-4-1 1,7 0-99,1-1 0,6 3-11,-2-3 0,2 2-133,2-2 1,0 2 35,0-1 1,-4 1-105,0 2 1,-1 0 51,1 0 0,-2 4-37,-1 0 0,-5 5-42,0-1 1,0 2 73,-8 1 1,1 2-113,-4 2 0,-1-1 49,-3 5 0,-3-1 35,-9 1 0,-1 2 12,-6-2 1,0-1-7,0 1 1,0-4 88,0 4 1,2-5 1,2 2 1,4-7 67,7-2 0,-2 0-63,2 0 0,3-1 370,1-2 13,3-2-166,1 3 0,1-5-90,3 0 1,2 0 118,6 0 0,1 1-240,2 3 0,3-3 106,4 3 0,1-2-145,0 2 1,0-1 115,0 4 1,-2 1-166,-2 3 1,2 1-53,-6-1 0,4 4-62,-4 1 0,0 0 19,-3-1 1,-5-1-154,1 5 1,-5-1 55,0 1 1,-1 1-76,-2-4 1,-2 4 251,-1-1 1,-8-1-64,-4 1 0,-6-5 134,-2 1 1,-1 1 79,-7 0 1,2-1 182,-1-4 0,-2 1 16,5-1 0,1-3 215,3-1 0,1-3-183,3 4 1,3-6 567,4 2-934,1-3 269,-1-1-1329,6 0 628,1 0 1,5-1-121,0-3 1,6 3 615,6-3 0,4-7 0,7-2 0</inkml:trace>
  <inkml:trace contextRef="#ctx0" brushRef="#br1" timeOffset="34">9993 17092 8722,'12'0'0</inkml:trace>
  <inkml:trace contextRef="#ctx0" brushRef="#br1" timeOffset="35">10267 16590 7821,'-5'-17'0,"0"3"406,-2-5 1,2 4-36,5-4 1,3 5-359,1-1 1,4 2 111,-4 1 0,3 1 246,-3 0 0,5-1-213,-2 1 1,2-1-17,-1 1 1,2 1-153,-2 2 0,2 2 74,1 2 1,5 3-42,-1-3 0,0 3 128,-4 1 1,5 0-300,-1 0 20,5 0 0,-3 0-19,2 0 1,-3 0 89,-4 0 1,-1 3-71,0 1 1,1 5 79,-1-1 0,-3 2-14,0 1 1,-6 1 43,2-1 1,-3 2-18,-1 2 0,-4-2 115,1 2 1,-6 2 5,1-2 0,-2 0 113,-2-4 1,-2 1-107,3-1 0,-7 1 135,7-1 0,-3-1-45,3-2 0,0 2 98,4-2 1,-3-2 0,2 2 0,3-5-125,1 5 1,2-5 71,-2 0-49,2 4-202,-3-1 1,9 5 90,0 1 0,5-4-136,-1-1 0,3-3-17,4 4 0,-1-1 76,5 5 1,0-5-35,4 1 1,0-2 65,0 2 0,-4 2-41,0-2 1,-1-2 5,1 1 0,1 1-3,-5 4 1,0-1-23,-3 0 1,-5 1-1,1-1 0,-4 1-89,3-1 1,-4 0 70,1 1 0,-3 3-60,-1 0 0,-5 1 61,-3-5 1,-2 0 134,-1 1 0,-4-1-42,-1 1 0,-4-2 136,1-3 1,-3 2 4,0-5 0,-6 4 185,-3-4 1,-2-1-166,-1-3 0,5 4-108,2 0 0,8 1-193,4-1 1,2-3 101,2 3 0,3-3-1504,0-1 269,6 0 1232,-3 0 0,5 0 0</inkml:trace>
  <inkml:trace contextRef="#ctx0" brushRef="#br1" timeOffset="36">11501 16784 7766,'0'-7'317,"0"2"204,0 5 0,5 0-493,3 0 1,-1 0-64,5 0 1,-4 0 75,8 0 1,-2 0-1,1 0 0,3 0-81,4 0 0,1 0 49,0 0 0,5 0-22,2 0 0,3 0 59,2 0 1,4-1 32,3-3 0,4 3-60,3-3 1,2-1-178,2 1 0,-2-3 169,-5 3 0,-4 0-8,-1 4 0,-5-4-32,-2 0 0,-1-1 57,-6 1 1,-1 3 134,-3-3 0,0 3-41,0 1 1,-5 0 51,-3 0 1,-2 0-94,-2 0 1,-3 0 488,-1 0-463,-4 0 0,2 0-1169,-5 0 880,0-5-36,0 4 0,-1-6-157,-3 4 297,-2 1 1,-6-6-6,1 4 0,-1-1-9,1 1 1,-4 3 34,-1-3 1,-3-1-45,4 1 0,-4-1 126,4 1 0,-2 3 39,2-3 1,4 1 134,-1 0 1,1 1 94,3-2 281,3 3 131,0 1 283,5 0-976,5 0 0,5 0 81,6 0 0,4 0-93,-1 0 1,2 4 38,2 0 1,0 1-150,0-1 1,0-2 67,0 6 0,2-2 75,-2 2 0,1 1-56,-9-5 1,4 1 51,-3-2 0,-1-1-144,-4 1 151,1 4-18,-1-6 1,-5 5-5,-2-2 0,-3-1-3,-1 4 1,-8-4 104,-4 1 1,-7 2-92,0 2 0,-8-2 3,-3 2 1,-3-1-54,-1 5 0,3-5-107,1 1 0,8-4-107,-1 3 0,8-4-832,0 1 1070,2-3 0,2 4 0,-1 1 0</inkml:trace>
  <inkml:trace contextRef="#ctx0" brushRef="#br1" timeOffset="37">13499 16304 7774,'0'-6'646,"0"-4"-144,0 8-54,0-3 2003,0 5-2152,0 5 1,0 3-79,0 7 0,0-1 1,0 5 0,4 0-15,0 4 1,1 5 14,-1 2 0,-3 3-60,3 2 0,-3-1-14,-1 0 1,0 0-18,0 1 1,4-1-153,0 0 0,1-1 39,-1-2 0,-3-3-133,3-6 0,1 0-14,-1-3 0,5-3 75,-2-4 1,0-1-117,0 1-37,-4-6 1,6 0-663,-6-2 95,1-3 191,-4 5 1,-5-10-109,-2 0 0,0-5 245,0 1 1,0-2 239,0-1 0,-2-4-2,5-1 1,-1-5 246,1-2 0,3 0-40,-3-3 0,3-4-16,1 0 0,0 1 55,0-2 0,0 2 274,0-1 0,0-2 95,0 5 0,1 1-150,3 3 1,-2 0 88,6 0 1,-6 4-84,2 0 0,-1 6 374,1 2-12,-3-1-41,4 6-326,-5 0 0,1-3 230,3 5-566,-3 0 0,8 6 125,-5 1 1,5 0-116,-1 4 0,3 5 46,4 3 1,-2 2-13,2-2 0,-2-1-13,-2 5 1,2-1-24,2 1 0,-2 1 64,2-5 0,-2 0 1,-2-3 0,1-1-76,-1 1 0,0-5 99,1 1 0,1-6-89,2 2 0,-3-2 63,4-2 0,-4 0-244,0 0 0,-1-6 24,1-1 0,-1-3 49,0-2 0,0 1 104,-4-1 1,3 0-2,-2-4 1,-3 3 121,-1-6 1,1-1-108,-1-2 1,0 3 195,-4 0 0,0 0-50,0-4 0,3 5 222,1 3-21,0 2-254,1 2 1,-2 4-1,4 3 1,-4 6-22,1 5 1,1 2 42,-2 10 1,5 2-8,-4 5 1,0 1-48,-4 7 0,0-1 24,0 9 1,0-1-54,0 0 0,-4 4-3,0-3 1,0-3-108,4-1 1,0-6 94,0-2 1,0-8-121,0 1 0,0-8 159,0 0 1,0-2-65,0-2-37,0-4 0,2 2-7,1-6-1078,-1 1-243,3-4 1434,-5-5 0,0-6 0,0-7 0</inkml:trace>
  <inkml:trace contextRef="#ctx0" brushRef="#br1" timeOffset="38">13762 16110 7882,'-5'6'200,"-1"-1"533,-1-5-258,2 0 423,5 0-442,0-5-341,5 4 1,-2-9 107,5 2 0,-6 2-188,2-2 1,1 1-8,-1-5 0,1 1-25,-1-1 1,-3 0 14,3-4 1,-2 4-213,2-4 1,-3 3 26,3-3 1,1 4 68,-1-4 0,4 4 123,-5 0 0,5 1-41,-4-1 1,1 1 329,-1 0-113,-3-1-128,9 1 1,-9 3 55,3 1 1,-1 4 154,1-1-126,-3 3 25,4 1-220,-5 0 1,4 5 71,0 3 0,3 3 7,-3 4 1,4 2-9,-5 2 0,5 2 5,-4-2 0,5 3 10,-2 1 0,0-4-1,0 0 1,1-5-179,3 1 173,1 3 0,-2-5-508,-3 2 0,2-6-63,-5-2-1319,5-4 1847,-8 7 0,9-9 0,-3 4 0</inkml:trace>
  <inkml:trace contextRef="#ctx0" brushRef="#br1" timeOffset="39">14459 16510 7787,'0'-8'496,"0"0"1,1 6-125,3-2 0,2 1-167,6 0 1,0 1 110,4-1 0,-2 1-66,5 2 1,0-3-46,3-1 0,3-1-26,1 1 0,0 3-78,4-3 1,-5-1-45,2 1 1,-3-4-190,-1 4 1,-5 1-1201,-3 3 707,-2-5-1027,-2 3 1122,-5-3 0,-6 6 530,-7 3 0,-13 3 0,-5 4 0</inkml:trace>
  <inkml:trace contextRef="#ctx0" brushRef="#br1" timeOffset="40">14550 16635 7787,'-6'7'0,"1"-1"0,5-2 0,1-3 364,3 3 1,-2-3 570,6-1 0,1 0-486,6 0 0,-1 0-26,5 0 1,0 0 10,4 0-280,-5 0 0,7-4-92,-2 0 1,1-1-166,-5 2 1,1 1-809,-4-2 1,-1-1 120,-4 2 790,1-1 0,-1-1 0,1-2 0</inkml:trace>
  <inkml:trace contextRef="#ctx0" brushRef="#br1" timeOffset="41">15133 16293 7845,'-7'-12'449,"2"5"-222,5-1 0,0 4-3,0-3 0,5 3 92,3-4 0,2 4-147,1-3 1,6 0 12,2 0 1,-1-2 6,1 5 0,0-4-14,4 5 1,-2-2 2,-2 1 1,2 2-103,-6-1 1,8 5-103,-4 2 0,0 1 65,-8-1-196,1 2 1,-2 6-9,-3-1 1,-2 0-78,-5 1 0,0 1 92,0 2 1,0-2-29,0 2 1,-1-3 38,-3 0 0,-2-1-97,-5 1 1,-1-1 278,1 1 1,-1-5-154,1 1 1,1-4 214,2 3 0,-2-3-46,2 4 0,2-6 170,-2 2 1,5-3 260,-5-1-23,5 5-283,-2-3 0,5 4-63,0-2 1,0-2 105,0 6 0,5-4-73,3 3 1,6-3-153,1 4 0,4-2 113,-3 2 0,4 2-157,-1-3 1,-1 0 28,1 0 1,-5 1-65,1 3 1,-2 5 61,-2-1 1,-1 1-145,-2 0 1,-2-2-49,-2 5 0,-3-2 121,3 2 0,-8 3-210,-3-3 1,-9 1 55,-3-1 0,1 3 29,-1-3 0,-3-1 146,-5 1 1,-5-5 116,2 1 0,2-4-74,1-3 0,-1 1 205,2-5 1,-5-1 15,5-3 0,3 0-63,4 0 0,9 0 143,-2 0 1,7-3-38,-3-1 0,6-5-477,-2 1 0,4-2-293,4-1 1,2-1-1038,6 1 1565,-1 0 0,0-1 0,1 1 0</inkml:trace>
  <inkml:trace contextRef="#ctx0" brushRef="#br1" timeOffset="42">15647 16818 10277,'0'6'1623,"0"1"-1069,0-4-122,0-1-7,0 3-2361,0-5 0,0 0 0</inkml:trace>
  <inkml:trace contextRef="#ctx0" brushRef="#br1" timeOffset="43">15921 16235 7775,'0'-11'-326,"3"3"-407,1 1 1026,5 4 0,-2-6 292,4 6 112,-5-1 284,-1 4 229,-5 0-933,0 5 0,0 1-27,0 6 1,0-1-79,0 0 0,0 2-42,0 2 0,0-1-85,0 5 0,0 0 96,0 4 0,0 0-67,0 0 1,4 0 71,0 0 1,0 1-128,-4 2 1,0-2 98,0 3 1,0-1-134,0 0 1,-1-2 28,-3 3 0,2-4-56,-1-4 0,0 2-58,-1-2 1,3-2 97,-3-2 0,3 2-105,1-2 0,-4 0 71,0-3 1,1-5-38,3 1 185,0-1 6,0 5-69,0-1 0,1-1 79,3-2-104,-3-3 1,5-4 51,-2 3-1073,-3-3 453,4 4-621,0-5 1165,-3 0 0,3-5 0,-5-1 0</inkml:trace>
  <inkml:trace contextRef="#ctx0" brushRef="#br1" timeOffset="44">16572 16909 8148,'7'2'2202,"1"1"-1882,0 4 0,-1 4-143,1 1 1,-6 0-157,2 3 0,1 3-223,-1 5 1,0-4 185,-4 0 1,0-4-299,0 4 1,-1-5 223,-3 2 0,-1-4 90,-3 0 0,-7 4 0,2 2 0</inkml:trace>
  <inkml:trace contextRef="#ctx0" brushRef="#br1" timeOffset="45">17246 16475 7780,'0'-11'-442,"0"5"0,1-5 1075,3 4-435,-3-3 1,8-2 0,-5 1-1,-1-1 188,2 1 0,0 0-218,3-1 0,2 1-30,-2-1 1,2-2 6,1 3 0,-3-6 6,0 10 0,-1-8 18,5 7 0,-1-5 29,1 6-44,-1 2 1,0-4-29,1 5 0,-1 0-23,1 4 1,0 0-5,4 0 1,-2 4-23,5 0 0,-4 5-108,4-2 1,-5 5-31,1 3 0,-2 1 42,-2 3 1,-5 7-22,-2-3 1,-2 3 67,-2 1 1,0-3-272,0 3 0,-6 1-15,-1-2 1,-3 5-14,-2-5 0,1 1 96,-1-4 0,-3 0-119,0-1 0,-4-2 105,4-1 1,-6-2 49,2 2 0,3 2 103,1-6 1,2 0-104,2-3 0,-1-1 254,1 0 1,3 1 13,0-1 1,5-3 50,-5-1 0,6-3-37,-2 4 1,1-6 434,-1 2 122,3-3-178,-4 5-126,5-5-121,0 4-16,0-5-47,5 0 1,-2 0-46,4 0 1,2 0 3,6 0 0,-1 0-16,5 0 1,0 0 57,4 0 1,0-4-66,0 0 1,0-1-34,0 1 1,-1 3 46,1-3 1,-4 3-118,0 1 0,-1 0 47,1 0 0,-2 0-187,-6 0 72,6 0-63,0 0 0,1 0-463,-3 0 273,-2 0-1181,-2 0 670,-4 0-1398,3 0 1918,-9 0 1,-6-5 0,-8-1 0</inkml:trace>
  <inkml:trace contextRef="#ctx0" brushRef="#br1" timeOffset="46">17851 16327 7750,'-8'-4'188,"1"0"0,4-1 864,-1 1-575,3 3-86,1-4 276,0 5-373,5 0 1,1 1 19,6 3 1,-3 2-81,2 6 1,-6-3-1,7 2 1,-7-2-100,2 6 1,1 2 80,3-2 0,-3 4-116,0-4 0,-1 6 64,5-2 1,-5 2-197,1 2 0,-1-1-45,5-3 1,-1 1-59,1-5 0,-1 4 64,1-4 0,-1 2-116,0-2 0,0-2 30,-4 2 1,3-4 82,-2-3 0,-3 2-115,-1-2 113,2-3 1,-3 4-230,4-5-130,-4-1-440,2-3 102,-5 0-184,0 5-127,0-3 262,0 3 99,0-5 723,0-5 0,-5-2 0,-2-4 0</inkml:trace>
  <inkml:trace contextRef="#ctx0" brushRef="#br1" timeOffset="47">18365 16247 7761,'0'-6'-1108,"0"-1"861,0 3 826,0 3-16,0-4 2929,0 5-3310,0 5 0,0-2-34,0 4 0,-2 2-160,-1 6 0,0-1-76,-4 5 1,-1 0 136,-4 4 1,-3 5-140,0 3 1,-4-2 58,4 1 1,-6-1-34,2 2 1,2 1 58,-2-6 1,5 5-16,-2-5 1,4 0-30,0-7 0,2 1-108,3-5 0,-2 4-94,5-3 176,0-1 1,4-4-40,0 1 1,0-5 1,0 1 191,0-6-256,0 4-873,0-6-53,-5 0 1103,4 0 0,-9-6 0,3 0 0</inkml:trace>
  <inkml:trace contextRef="#ctx0" brushRef="#br1" timeOffset="48">18022 16041 10071,'0'-6'844,"0"0"-728,0 2 92,0 3-153,0-10 1,1 6 73,3-2 1,-3-3-248,3 2 1,1-2-4,-1-2 0,4 1 22,-4 0 0,3-1 98,-3 1 13,5-1 0,-4 1 111,3-1 0,0 1-79,-4 0 0,1-1 7,-1 1 1,-3-1 9,3 1 0,-1-1-63,1 1 1,-3 3-5,3 1 0,-3 3-17,-1-4-27,0 6 92,0-3 222,0 0-249,0 3 0,1-3 97,3 5-73,-3 0-17,4 0 0,-5 2-17,0 1 1,2 0-12,1 5 1,0-1 70,5 5 1,-2-1-43,2 0 0,0 1 36,-4-1 1,4 2-42,-4 2 0,3-2 119,-3 2 1,4-2-33,-5-2 1,5 1-36,-4-1 1,4 4-34,-5 1 1,5-1-1,-4-4 1,3 1-113,-3-1 0,1-3 78,-1-1 0,-1 1-219,4 3 1,-4-3-97,1 0-835,2-6 493,-5 8 0,5-8-908,-2 1 1562,-2-1 0,3 3 0,-5 1 0</inkml:trace>
  <inkml:trace contextRef="#ctx0" brushRef="#br1" timeOffset="49">18753 16464 7994,'0'-6'588,"0"0"0,1 6-350,3 0 1,-1-3-48,4-1 0,1 0 150,3 4-204,1 0 0,-1 0-80,1 0 0,0 0 97,4 0 0,-3 0-100,6 0 1,-3 0 52,3 0 1,-4 0-68,4 0 0,0 0 39,4 0 1,-2-4-11,-1 0 0,0 1-12,-5 3 0,0 0-103,-3 0 1,-1 0-365,1 0 176,-1 0-806,-5 0 399,-1 0-2649,-5 0 3290,-5 0 0,-6 5 0,-7 1 0</inkml:trace>
  <inkml:trace contextRef="#ctx0" brushRef="#br1" timeOffset="50">18787 16658 7760,'-6'0'350,"1"0"476,5 0-17,0 5-540,0-4 0,5 4 123,3-5 1,-2 0-105,2 0 0,0 0-47,8 0 1,-4 0-55,4 0 0,1 0-13,2 0 1,-1 0-35,1 0 1,0-1 74,4-3 1,4 3-179,-1-3 1,1-1 84,-4 1 0,-4 1-89,0 3 1,-4-2 27,4-1 1,-5 1 34,1-2 1,-2 3-28,-2 1 1,-3 0-165,0 0 15,-6 0 0,5 0 23,-4 0-1439,-1 0 688,3 0-1321,-15 0 2129,2 0 0,-19 0 0,3 0 0</inkml:trace>
  <inkml:trace contextRef="#ctx0" brushRef="#br1" timeOffset="51">20078 16304 7727,'0'-6'-61,"0"-1"28,0 4 38,0 1 223,0-3-182,0 0 162,-5 4-42,4-4-124,-10 0 1,5 3-8,-5-1 0,3 1 52,0 2 1,1 0 71,-5 0-84,1 0 1,0 4-3,-1 0 0,-3 4 22,0-5 1,-1 6-20,5-1 1,-6 2 99,-2 1 1,2 6-74,-2 2 0,3-1 2,-3 1 1,4 0-36,-4 4 0,5-2 5,-1-2 1,4 3-85,3-3 0,-1 1 52,5-1 1,-3 3-121,3-3 0,0-1 70,4 1 0,1-4-136,3 4 0,-1-4 62,4 4 0,-3-5-45,4 1 1,-1-1 80,5 1 0,-1-2-15,1 2 0,3-6-14,0-1 0,1-2 27,0 2 1,-2 1 72,5-5 0,-2-1-7,2-3 0,3 0 127,-3 0 1,1 0-120,-1 0 0,3-1 86,-3-3 1,3 2-99,0-6 0,0 1 10,-3-5 1,1 1-63,-4-1 1,3-3 69,-4 0 0,0-4-106,-3 4 1,-5-6 72,1 2 1,-2-2-29,2-2 1,1 0 42,-6 0 1,1 0 1,-4 0 1,0-3 57,0-1 0,0 0-66,0 5 0,-5-1 30,-2 0 1,-4 4-19,0 0 0,-4 1-16,-1-1 1,-4 3 19,1 4 0,-2 1-168,-2-1 0,0 6-58,0 2 1,0-1-96,0 1 1,1 0 0,-1 4 1,5 2-602,3 2 896,7 2 0,-2 5 0,4 1 0</inkml:trace>
  <inkml:trace contextRef="#ctx0" brushRef="#br1" timeOffset="52">20432 16818 7678,'-6'-5'568,"1"4"-86,5-4 17,0-1-37,0 5-25,0-4-91,0 5 1,-2 4-164,-2 0 1,3 1 13,-3-1 1,2-2-152,-2 6-74,3-6-47,-9 8 1,8-7 41,-1 5-285,1-6 231,2 3-935,0-5 780,5 0 1,-3-1 241,1-3 0,4-2 0,-1-6 0</inkml:trace>
  <inkml:trace contextRef="#ctx0" brushRef="#br1" timeOffset="53">20900 16315 6701,'0'-6'249,"0"1"1,0 4-13,0-3-62,0 3-3,0-4-113,0 0 0,-1 3 0,-3-2-19,3 3 7,-9 1 1,7 0-17,-4 0 1,3 0 24,-4 0 1,4 0 43,-3 0 78,-1 0 1,-3 1-120,-1 3 1,1-1 128,-1 4 0,1 0-76,0 0 0,-1 3 8,1-2 0,-1 2-23,1 2 0,-1-1-1,1 1 0,0 0-69,-1 3 1,2-2 67,2 2 0,-2 2-134,3-2 0,0 2 57,0-2 0,3-1-9,-4 5 0,6-1 12,-2 1 0,3 1-86,1-5 1,0 4 56,0-4 0,0 4-86,0-3 0,0-1 19,0-4 1,5 1 69,2-1 1,4 1 8,0-1 0,2-1-24,2-2 0,-1 1 85,5-6 0,-4 5-63,4-4 1,0 0 6,4-4 1,-4 0-10,0 0 0,0 0 6,4 0 0,0-2-103,0-1 1,-4 0 94,0-5 0,-4 1-40,4-5 1,-5 0 25,1-4 1,-6 3 3,-1-6 0,-2-1 31,2-2 1,0-1 8,-4 0 1,0 0 18,-4 0 0,4 0 18,0 1 0,-1-1-13,-3 0 1,-5 0-27,-2 0 1,-1 4-105,-3 0 0,2 1 98,-6-1 0,1 3-154,-2 4 1,4 2-41,-3 3 1,-2-2-157,2 5 1,-4 0-14,4 4 1,-6 0-551,2 0 893,3 5 0,-6 2 0,4 4 0</inkml:trace>
  <inkml:trace contextRef="#ctx0" brushRef="#br1" timeOffset="54">21460 16293 7722,'-4'-12'107,"0"1"1,0 3 55,4 1-245,0-1 1,4 0 476,0 1-290,0 4 1,-4-3 346,0 2-203,0 3-58,0-4 1,0 3-14,0-1-79,0 1 1,-5-3 35,-3 5 0,-6 0-13,-1 0 0,0 0 45,3 0 0,-3 0-45,0 0 1,-4 1-99,4 3 1,-1-1 92,5 4 1,-4 1-173,-1 3 1,1 5 41,4-1 0,1 4-57,2-4 1,-1 4 102,5-4 1,-3 4-28,3-3 0,0 3-85,4-4 1,0 4 98,0-4 0,0 0-115,0-3 1,4-1-14,0 1 0,5-2-104,-2-3 1,3 4 110,2-4 1,3-2-60,0-1 1,6-3 67,-2-1 0,2 0-11,2 0 1,-1 0 135,-3 0 1,2-1-116,-2-3 0,3-2 112,1-5 1,-6-1-20,-1 1 1,0-2 150,-1-2 1,-3-2-118,-5-2 1,-4-2 133,1 2 1,-3-3-128,-1-1 0,-1 2-18,-3 2 0,-4-2-243,-7 6 0,1 0 84,-5 3 0,0 2-102,-4 3 0,2 2 41,2 5 1,-3 0 2,3 0 1,-3 6-132,0 5 1,-1 2-158,0 6 1,0-4 35,0 4 435,0 0 0,1 4 0,-1 0 0</inkml:trace>
  <inkml:trace contextRef="#ctx0" brushRef="#br1" timeOffset="55">21254 16658 7743,'7'0'-89,"3"-5"1,-9-1 503,3-6-309,2 1 0,-5-1 386,3 1-102,-3 5-184,-1-5 29,0 10 31,0-4-78,0 5-178,-5 0 1,3 0 67,-6 0 8,1 0 0,-5 4-111,1 0 0,-1 5 109,1-2 1,-2 3-70,-2 2 1,2-1 15,-2 1 0,6 0-62,2 4 0,0-4 27,0 3 1,2-2-24,5-1-94,0 4 1,0-3 25,0 2 1,1-2-99,3-2 0,-2-1 9,6-2 1,-1 1 97,5-5 1,1 1 56,2-2 1,-1-1-10,5 2 0,-3-3 4,7-1 0,-3 0 11,7 0 0,-3 0 36,-1 0 0,-4-1-37,0-3 0,0 1 88,4-4 0,-5-1-78,-3-3 1,1-1 184,0 1 0,-1-1-28,-4 1 0,-3-2 86,0-2 0,-6-2-95,2-2 1,-3-2 96,-1 2 1,-2 2-60,-6 2 1,-1-1-41,-10 0 0,-4 2-230,-3 7 1,-5-2-95,5 5 0,-6 0-120,1 4 0,2 5-123,-1 3 0,4 3 435,0 5 0,-4 1 0,1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34:54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16937 11432 7855,'-11'-11'0,"-1"-1"0,6 5 1425,2-1-598,3 6-604,6-8 0,-3 8 4,6-2 0,-5 8-9,0 4 1,0 7-37,1 4-40,-3 3 1,4 6 0,-6 2-330,-3 3 1,2 0-350,-6-2 1,4 2-1727,-4-3 2262,6 3 0,-8-4 0,3-1 0</inkml:trace>
  <inkml:trace contextRef="#ctx0" brushRef="#br0" timeOffset="1">17908 10884 7991,'-5'-11'-60,"-2"-5"224,-4 1 0,0 0 407,-1 4 0,1-1-301,-1 1 1,1 1-109,0 2 0,-2-1 4,-2 5-2,2 0 0,-9 4 4,3 0 0,-2 6-110,-2 1 0,0 8-85,0 4 1,2 3 124,2 1 1,-3 9-150,3 2 1,3 3 40,0-3 0,9 3-139,3-3 106,3 8 0,2-13 0,4 7-226,6-5 194,6-5 0,8-2 0,3-6-265,3-2 326,4-1 0,-6-5 0,6-2-44,-1-4 78,-5-3 0,3-1 0,-7 0-32,-3 0 1,-1-1 134,-5-3 0,-1-2-22,-4-6 0,-3 5 101,-1-1 0,-4 0-162,1-3 1,-3 0-110,-1-1 79,0-4 1,0 3 74,0-2-188,0 2 163,0 2-269,0 4 211,0 2 0,0 15-28,0 6 0,5 0-26,3 3 0,2-5 2,1 1 0,6 2-221,2-2 12,2 0 234,2-3 0,1-2-83,3-3 0,2-2 41,5-5 1,-2 0 83,2 0-77,-7-5 1,11-1 1,-14-7 183,3-2 1,-3 2-68,-1-2 0,-4-1 378,0 1 0,-5-6-71,1 2 1,-6-4 47,-1-3 1,-6 0-132,2-4 1,-4-1-67,-4-3 0,-3 4-278,-9-1 72,-1 1 65,-11 1 0,-4 6-607,-10 8 0,-1 7 295,-10 4 0,4 9-497,0 7 0,7 4 355,4 7 0,7 1-265,5 3 1,12 2-345,6 5 1,7 0 987,5 1 0,2-6 0,4-1 0,0-5 0,2-1 0,2 1 0</inkml:trace>
  <inkml:trace contextRef="#ctx0" brushRef="#br0" timeOffset="2">18639 10987 8247,'0'-19'124,"0"0"1,1 5 260,3-1 0,-2 2 302,6 2 112,0 4-231,-2-3-127,4 9 0,-9 1-80,3 7 1,1 7-95,-1 2 0,0 8-210,-4-2 1,4 5 73,0 0 0,-1 2-86,-3 5 0,0-1 135,0-2 0,2 2-729,1-3 199,-1-2 262,3 0 0,-4-9-580,3 0 271,-3-5 155,4 2-71,-5-4 254,0-6 0,0 1 153,0-4-165,0-1 320,0 3-162,0-15 0,-4 2-48,1-7 0,-6-3-17,1-1 1,-2-3 54,-1 0-30,-1-6-5,6 4-15,-4-9-8,3 3 0,1-3-101,2 3 0,3 2 106,1 5-63,0 5 40,0 2 0,1 10-350,3 2 159,2 8 84,6 7 0,5 8 74,6 8 0,1-2-81,7 5 1,4 5-89,7 3-84,-2 0 0,3-5 0,-5-1-299,-1-2 1,-2-5 577,-1 2 0,-1-8-67,-2-4 1,1-3 479,-6-5 0,1-2-230,-4-5 0,0-1 534,-1-3 0,-4-3 527,-3-8-719,-2-3-279,-1 0 1,-6-7 538,-2 2 1,-3-6-280,-1 2 1,-1-9-264,-3 2-217,-2-3-46,-6 3-381,-4 0 0,3-4 0,-4 0 382,1 1 0,7 6-1063,-2 5 0,2 3-825,-3 4 1125,6 2 350,1 6 0,1 3 438,0 1 0,0 4 0,4-2 0</inkml:trace>
  <inkml:trace contextRef="#ctx0" brushRef="#br0" timeOffset="3">19929 10873 7948,'-3'-12'-622,"-1"1"862,0-1 0,4 5 34,0-1 74,-5 1-227,-1-5 1,-6 5 341,1-1-342,-1 5 38,-4-7 0,2 9-27,-5-3 1,0 3 9,-4 1-9,0 0-17,0 0 1,0 4-78,1-1-16,-1 6 0,0-2 0,0 4 1,1 2 16,3 2 0,-1-1 0,5 5-134,1 1 0,6-2 110,5 1 1,1-4-112,2 4 0,5-1 27,3 1 1,7 2 84,4-6 0,4 0-52,4-4 45,-3 1 1,9-1 0,-8 1 65,6-1 1,-6-3-58,2-1 1,-7 1 41,-1 3-96,-5 1 0,1-1-116,-7 1 0,-3-1 36,-5 0 0,-6 5 62,-6-1 1,-4 1-102,-7 0 129,-5-4 0,2 6 0,-4-5-195,-2-2 1,4 3 0,2-6-261,2 2 400,6-4 1,1 1-354,6-4-287,5-1 422,1 3 1,6-5 297,3 0 0,-3-5 0,14-2 0,-2-4 0</inkml:trace>
  <inkml:trace contextRef="#ctx0" brushRef="#br0" timeOffset="4">20066 10873 7915,'0'-18'0,"0"1"2595,0 6-1382,0 0-1898,6-1 463,0 6 1,1 1 363,1 5-154,-5 5 1,2-1 62,-5 7 0,0 3 140,0 9 1,0 5-176,0 2 1,0 8 166,0 4 0,0 3-368,0 0 0,0-4 50,0-3 1,-4-3-133,0 0 207,0-6 0,4-5 0,0-6 1,0-2-763,0-2 372,0-6-480,0 2 397,0-4 60,0 1 41,0-2 432,0-5 0,-5 5 0,-1 1 0</inkml:trace>
  <inkml:trace contextRef="#ctx0" brushRef="#br0" timeOffset="5">20603 10873 7926,'7'-12'165,"-2"1"0,-4 1 252,3 2 1,2-2-317,6 2 0,-6 2-496,-2-2 686,2 6-106,-5-8 1,-1 8 110,-7-1 0,-9 1-189,-3 2 0,-2 0-146,-2 0 1,-5 5 159,-2 3 1,-3 3-29,-2 5 0,5-4 94,-1 4-93,11 1 0,-5-4-4,10 2 0,1-1-184,6 1 0,3-2 0,5 4-131,0-1 99,0-3 118,5 3 1,8 0-2,9-1 0,3 1 26,5-1 1,-3-2-14,3 2 1,1 2-36,3-2 164,-5 0-139,-1-3 1,-5 0 281,0 4-257,-6-4 1,-1 6 0,-7-4 53,-2 1 0,-4 2-68,0-2 0,-3-1-3,-3 5 1,-9-4-93,-7 4 1,-7-3 81,-5 3 1,-6-4-1,-2 3-461,-2-2 205,5-1 115,-4-3 0,6-5-610,0 1 120,10-6 0,-2 4 639,11-6 0,5-11 0,5-1 0</inkml:trace>
  <inkml:trace contextRef="#ctx0" brushRef="#br0" timeOffset="6">21243 10941 7899,'0'-11'-139,"0"3"139,0 1 0,-1-1 849,-3-3-128,2 4-127,-3-3-134,5 9-238,0-4 9,0 5-106,0 5 1,0 6-50,0 8 0,-1 9-2,-3 6-44,3 1 0,-4 9-166,5-2 1,-1-3 0,-2-1 86,-1-2 0,1-6-367,3 1 194,0-11 92,5 7 1,-4-15-474,3 4-785,-3-4 586,-1 0 1,4-5 801,0 1 0,-6-5 0,-4 2 0</inkml:trace>
  <inkml:trace contextRef="#ctx0" brushRef="#br0" timeOffset="7">20866 10918 7898,'18'-11'0,"3"0"759,-2-1-427,8 1 0,7-5-172,8 1 0,9 0-50,6 4 1,-1 3 0,1 0-107,-6-1 0,-6 3 43,-3-2 19,-2 6 1,-7-4-1,-4 3 114,-6-1-115,-1 0 1,-9 4 0,2 0-98,-2 0 70,-7 0 1,1 2 99,-3 2 1,-3-2-1,3 6-48,-3-1-4,-1 10 1,0-2 66,0 8-216,0-3 136,0 13 0,-5-4-198,-3 6 1,-1-1 54,2 0 1,-3 0-252,2 1 0,3-2 85,1-3 0,3 2-32,1-6 0,0-3 212,0-4 0,1-5 1,3 2-90,3-4 1,5-2 500,3-2-176,-2-3-1,8-5-19,-3 0-210,5 0 69,0 0-292,0 0 279,-1 0 1,5-1-107,0-3 1,-4-1-237,-4-3 1,-5-2 31,1 3 1,-4 0-266,-3 0 1,1 3-132,-5-4 700,-1 1 0,-13-10 0,-2-1 0</inkml:trace>
  <inkml:trace contextRef="#ctx0" brushRef="#br0" timeOffset="8">21448 11158 9383,'17'-6'442,"2"-3"-355,8 5 0,2-1-351,5 1-476,0 3 604,1-4 0,3 1 0,0-1-276,-2-1 1,-1 3 241,-5-1 0,-2-1-743,-5 1 913,-5-4 0,-2 1 0,-4-4 0</inkml:trace>
  <inkml:trace contextRef="#ctx0" brushRef="#br0" timeOffset="9">21517 10804 7909,'11'-11'-282,"7"-1"235,5 1 0,6 3-13,9 1 52,3-1 1,-1 2 39,-2 2 1,-6-1 52,-1 1 627,-6 0-520,8 4 87,-9 0-95,-1 0 1,-3 0 113,-4 0-117,4-5 170,-7 4-210,3-4 0,-5 5 297,-4 0-185,3 0-360,-4 5 111,1 1 1,-1 11 155,-2 2-280,-3 7 85,4 4 0,-5 4 55,0 0 0,0 5-144,0 3 1,0 1-133,0-1 147,0 3 1,0-8 102,0 4 0,0-5-149,0-2 0,-4-5 217,0-6 1,1-5-67,3-3 1,0-2-22,0-2 53,0-4 0,-2-2 258,-1-5-276,1 0 0,-7-5 43,6-3 0,-5-2 39,4-2 0,0 0-57,4-3 0,0-3 188,0-5 0,0-1-112,0-3 0,0 2-70,0-6 0,0 2-6,0-1 0,4 2-21,0 5 0,4 1 56,-5 3 1,1 7-261,-4 4-18,5 6 1,0-2 147,3 8 1,3 3-72,1 8 0,1 3 86,6 5 0,-4 4-50,4-1 1,-1 5 31,1-5 1,6 6-172,-2-1 1,2-4 38,-2 0 1,0-4 249,0-4 151,-5-3 1,3-9-116,-2-3 1,-1 1 476,1-1 1,-4-1-76,4-3-134,-10-5 1,6-1 187,-7-6 1,-2 0 0,1-3 78,-2-4 0,-1-3-236,-4-1 0,-4 0-355,0 0 21,-5-4 1,3 1-1,-6-3-560,1 1 1,3-4 369,1 2 0,4-3-557,-1-1 271,-2 4-615,5-3 0,-4 11 405,5-1 0,0 1-303,0 7 1,0 4-170,0 3 1102,0 5 0,0-2 0</inkml:trace>
  <inkml:trace contextRef="#ctx0" brushRef="#br0" timeOffset="10">22945 10861 7919,'0'-11'-849,"0"-1"1984,0 6 74,0-4-702,0 9 216,0-4 0,0 17-513,0 3 0,0 8 22,0-4 0,1 3-94,3 1 0,-3 3 80,3 1 1,-3 0-123,-1-4 0,4 3 91,0 1 0,3 0-332,-3-5 0,1-3-23,-1 0 1,-3-5-159,3 2 0,-2-5-287,2-3 285,-2 2-941,3-9 623,-5 4 336,-5-5 1,-2 0-689,-4 0 1,-1-4 997,1 1 0,-6-11 0,0 1 0</inkml:trace>
  <inkml:trace contextRef="#ctx0" brushRef="#br0" timeOffset="11">22590 10804 8326,'13'-11'894,"2"-1"0,6 5 34,9-1-473,6 6-146,9-4 0,5 5-189,-1-3 1,-3 3-114,-4-3 1,0 3 388,3 1 1,-4-1-100,-3-3 1,-2 3-197,-2-3 1,-6-1-185,-5 1 0,-6 0-1118,-5 4-521,-6-5 0,-3 4 1722,-11-3 0,-10-2 0,-11-1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0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14322 8257 8122,'0'-6'-988,"0"-4"2384,0 3-980,0-4 0,0 3 292,0 1-109,0 4-29,0-2 0,0 0-119,0 4 31,0-4-141,0 5-311,0 5 1,0-1-209,0 7 177,0-2 1,5 13-129,2-3 0,4 3 95,0 5 0,4 2-88,0 5 1,1-3 35,-5-1 0,2 1-297,2 3 0,-4-1 160,1-2 1,-1 0-56,-3-4 1,2 0 111,1-5 0,1 1-61,-1 0 1,-3-4 201,0 0 1,-2-5-87,2 1 0,2-3 179,-3-5 0,-2 4-101,-1-4 0,-1-2 116,1-1-102,-3 2-388,4-4 231,-5 3 176,0-5 0,-5 5 0,-2 1 0</inkml:trace>
  <inkml:trace contextRef="#ctx0" brushRef="#br0" timeOffset="1">14744 8200 8087,'0'-6'128,"-5"-4"343,4 8 1,-8-1-378,5 6 1,-3 8 10,3 4 1,-4 6-191,4 2 0,-3 5 19,3 6 1,-4 2 151,5 2 0,-6-1-366,1 5 1,-1-2 125,2 2 1,-4 1-230,4-5 0,2-5 120,1-6 0,-1-3 71,1-1 0,0-1 46,4-3 1,-4-3 258,1-5 25,-1 1-332,4-1 194,0 1 0,-5-1 0,-2 1 0</inkml:trace>
  <inkml:trace contextRef="#ctx0" brushRef="#br0" timeOffset="2">14859 8680 8037,'6'-12'0,"-1"1"409,-5 0 1,0-1-38,0 1 1,4-1-92,0 1 0,-1-1-37,-3 1 1,0 0 33,0-1 0,0 1-34,0-1 1,-1 2-309,-3 3-29,-2-4 1,-5 10 0,-1-3-4,1 3 0,-5 2-125,1 3 1,-5 4 99,1 7 1,-3 3-93,-1 5 186,6-1 1,-4 3 0,6 0-153,1 2 0,3-1 62,3-3 0,-1 0-137,6 0 0,-1-4 10,4 0 0,1-5 85,3 1 0,2-6 293,6-1-233,-1-6 21,0 3 1,1-5 83,-1 0 0,1-5-72,-1-3 0,4-2 240,1-1 0,-1-1 92,-4 1 1,1 0-99,-1-1 1,-3-3-2,-1 0 0,1 0-55,3 3 1,-3-3-55,0 0 1,-5 1 85,5 6-57,-6-2 1,7 7 31,-5-4-132,0 4 45,-4-2-261,0 5 171,5 0 58,-4 0-47,4 5 48,0 2 1,1 4-9,1 0 1,-1-3 2,-2 0 1,1-1 3,3 5 7,2-6-60,-9 4 1,8-3-111,-5 4 1,1-1-64,-1-2 1,-1-2 106,4-2 0,-4-2-16,0 6-19,4-5 112,-1 2-67,6-5-1,-1 0 43,-5 0 58,5 0 246,-10 0 0,4-2-81,-5-1 0,1 0 83,3-5 0,-3 5 135,3-5-68,-3 5-38,-1-7-168,0 9 0,2-4-115,1 5 88,-1 0 8,3 0-290,-5 0 198,5 5 0,-4-2-191,3 4 208,-3-4-63,-1 7 44,0-9 223,0 4 0,-1-1-29,-3 0 295,3 0-215,-4-4-2,5-5 1,0 2-20,0-5 0,0 5 155,0-5 0,0 0-32,0-3 1,4-2-43,-1-2 0,7 1-75,2-5 1,1 0-219,6-4 1,-2-2-228,2 2 1,4-2 181,0 6 0,-4-2-91,4 2 1,-4 3 116,0 4 1,1 2-430,-4 3 0,-5 1-115,-3 6-965,-6 0 0,2 11 1500,-8 4 0,-7 10 0,-7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0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22602 5859 7934,'-12'0'0,"1"0"-25,0 0 1,3 0-1,0 0 165,0 0 0,1 0 283,0 0-329,4 0-5,-2 0 0,6-1 192,3-3-150,2 3 1,6-5 23,-1 6 0,2 0-124,2 0 0,-2 0 99,2 0 1,3-3-133,1-1 1,-1-1 124,1 1 1,0 3-180,4-3 1,-1-1 21,1 1 1,-4-1 42,0 1 1,-5 3-250,1-3 0,-2 3-95,-1 1-423,-6-5 246,-1 3 512,-5-3 0,-5 10 0,-1 2 0</inkml:trace>
  <inkml:trace contextRef="#ctx0" brushRef="#br0" timeOffset="1">22522 6053 7934,'11'-5'0,"-3"0"192,0-3 1,-1-1 107,5 6 1,-1-5 147,0 4 0,1-1-7,-1 1 0,5 3-113,-1-3 1,4 3-95,-4 1 0,4-4-14,-4 0 0,6 1-161,-2 3 1,-2 0 134,2 0 0,-1 0-582,1 0 372,-2 0 1,-6 0-1803,1 0 1818,-6 0 0,-1 0 0,-5 0 0</inkml:trace>
  <inkml:trace contextRef="#ctx0" brushRef="#br0" timeOffset="2">23264 5573 7984,'0'-11'0,"0"0"-30,0-1 1,2 1 33,1-1 1,0 2 35,5 3 0,-5-4-175,5 4 1,-4-3 293,3-2-68,1 6 0,3-3-114,1 5 1,-1-5 136,1 2 1,3 2-114,0 1 1,4 1 99,-4-1 1,4 3-86,-3-3 1,3 3 60,-4 1 1,4 0-49,-4 0 0,0 0-100,-3 0 0,-5 5 117,1 3 1,-5 2 12,0 1 1,-1 2-14,-2 2 0,0-1 38,0 5 1,-5 0-41,-3 4 1,-3 0 66,-5 0 0,4-4-57,-4 0 0,0-1 14,1 1 1,-1 1-21,5-5 0,-4 2-15,0-2 1,1-2-100,6 2 1,-2-2 67,2-2 1,3 0-680,1 1 484,-2-1 1,5 1-891,-3-1 1083,3 0 0,1 1 0,0-1 0</inkml:trace>
  <inkml:trace contextRef="#ctx0" brushRef="#br0" timeOffset="3">23344 6202 12227,'8'0'2014,"-1"0"-1620,-4 0-90,7 0-620,-3 0 0,0 0-670,1 0-997,-6 0 1983,3 0 0,-5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0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22511 15441 7415,'1'-8'-467,"3"1"0,-3 3 755,3-4 1,-2 6 29,2-2 1,-3 1 78,3 0-59,-3 1-150,-1-3-103,0 5 1,-3 2-20,-1 1 1,-5 0 13,1 5 1,-2-1-139,-1 5 1,3 4 34,0 3 1,1 4 70,-5 4 1,-3 2-34,0 5 1,-2 4-13,2 0 1,3 4-68,-4-4 0,0 1 22,1 0 1,-1-5-130,5 0 1,0-5 91,-1-6 1,2-4-58,2 0 1,-1-9-467,6 2 128,-1-3 474,4-3 0,5-1 0,1-5 0</inkml:trace>
  <inkml:trace contextRef="#ctx0" brushRef="#br0" timeOffset="1">22819 15578 7787,'-1'-10'-379,"-3"2"95,3-2 285,-5 9 14,1-4-6,-1 5 1,-5 1 360,-1 3 0,2 2-30,2 6 1,-2-1-53,3 0 1,0 2-150,0 2 0,0 3 15,0 5 1,-3 0-56,2 0 0,-3 5-2,-5 2 0,2 3-137,-5 1 0,4 1 52,-4-1 1,4 0-82,-4 0 0,5-4-20,-1-4 1,6-3-252,1-4 1,6-2-236,-2-6-190,3 0 765,1-4 0,0 3 0,0-4 0</inkml:trace>
  <inkml:trace contextRef="#ctx0" brushRef="#br0" timeOffset="2">23116 15715 9185,'0'-6'-28,"0"2"101,0 8-11,0-3 1,-5 10 26,-3 1 1,-2 4-183,-1 7 1,-5 0 95,1 0 0,0 1-97,3 3 0,-3-3-103,0 2 1,4-3-155,3-4-24,0 3 0,2-9 69,2 2 306,3-8 0,1 4 0,0-5 0</inkml:trace>
  <inkml:trace contextRef="#ctx0" brushRef="#br0" timeOffset="3">23390 15727 7952,'0'11'233,"0"0"0,-1 2-140,-3 2 1,-6 3 12,-6 5 0,-3 0-197,4 0 1,-4 1 98,4 2 1,0-3-267,3 0 1,2-1-16,3-7 0,-2 0-7,5-4 1,0-3-231,4 0-26,0-6 536,5 3 0,1-5 0,6 0 0</inkml:trace>
  <inkml:trace contextRef="#ctx0" brushRef="#br0" timeOffset="4">23618 15784 7786,'0'6'437,"-1"4"-463,-3-2 1,-1 3 59,-2 4 0,-7 3 100,2 5 1,-2 0-59,3 0 0,-4-4-206,-1 0 1,2-1-88,7 1 1,-2-3-110,5-5 0,-4-3-160,5 0 486,-1-6 0,9 3 0,1-5 0</inkml:trace>
  <inkml:trace contextRef="#ctx0" brushRef="#br0" timeOffset="5">23847 15818 7353,'7'0'626,"1"0"-222,-5 0-26,2 0-541,0 5 0,-4 1 89,3 6 0,-7 0-86,-1 4 1,-4-4 13,0 4 0,-1 0 114,1-1 0,-2 2-232,3-2 264,2-2 0,-6 3 0,5-4 0</inkml:trace>
  <inkml:trace contextRef="#ctx0" brushRef="#br0" timeOffset="6">19084 15213 7558,'0'-7'-70,"0"2"1221,0 5 1,4 1-1048,0 3 0,1 1-17,-1 3 1,-3 2 48,3-2-47,2 2 1,-5 5 4,3 0 1,1 1-26,-1-5 0,0 0 32,-4 1 1,4 0-96,0 4 0,-1-4 47,-3 4 0,0-4-54,0 0 0,0 0 39,0 4 1,0-4-84,0 4 1,4-2 104,0 1 1,0-3-9,-4 4 0,4-4 140,-1 0-155,6-1-3,-7 1 1,6 3 91,-4 0 1,4 0-67,-4-3 0,-1 0 12,-3 4 1,4-4-37,0 4 1,0-4-81,-4 0 0,0-1 63,0 1 1,0-1-104,0 0 1,4 1-41,0-1 132,-1 1 0,-3-1-31,0 0 1,0 1 12,0-1 1,0-3-13,0 0 21,0-1 0,0 5 3,0-1 0,0-3-61,0-1 1,2-3-117,1 4 0,-1-5-255,1 5 99,4-5-226,-6 2-491,4-5 1048,-5 0 0,-5-5 0,-1-2 0</inkml:trace>
  <inkml:trace contextRef="#ctx0" brushRef="#br0" timeOffset="7">17314 16149 7037,'-6'0'1149,"1"0"-791,5 0-143,-5 0-39,3 0-122,-3 0-40,5-5 173,0 4-84,5-4 17,2 5-53,-1 0 0,4-2 12,-2-1 1,2 1 15,1-1 1,2 1 6,2 2 1,-2 0-25,2 0 0,2-1-2,-2-3 0,1 3-37,0-3 0,0 3 56,3 1 1,5-4-76,-5 0 1,5 0 23,-5 4 0,3-3-92,1-1 0,0 0 63,-1 4 1,1-4-91,0 0 1,0 1 54,0 3 0,0-4 4,0 0 1,3 0 117,1 4-91,-1-5-6,2 4 1,-3-4 103,1 5-92,3 0 1,-5 0 1,8-2 9,-5-1 1,-1 1-24,-3-1 1,0 1-4,0 2 0,0 0-36,0 0 1,0 0-16,-1 0 1,5-3-94,0-1-7,-1-5 134,-3 8 0,0-6 2,0 3-3,0 3 9,0-4 0,-1 4-2,1-3 1,0 3 35,0-3 0,0 3 127,0 1 1,-1 0-127,1 0 1,1-4-3,3 0 1,-2 0-97,6 4 1,-4-1 91,3-3 1,0 3-59,5-3 1,-1 3 29,0 1 1,-3-1-7,-1-3 0,-1 2-1,2-1 1,0 1 0,-4 2 0,0 0 14,-4 0 0,-4 0 4,0 0 1,-5 0-28,1 0 24,-2-5 152,-2 4-153,0-4 105,-4 5 220,-2 0-279,0 0 1,-3 0 16,6 0 0,-4 0-29,3 0-153,-4 0-738,2 0 414,-5 0 250,-5-5 1,-6 4 190,-8-3 0,-8-3 0,-2 1 0</inkml:trace>
  <inkml:trace contextRef="#ctx0" brushRef="#br0" timeOffset="8">17428 16046 7738,'0'-6'745,"0"0"-169,0 2-159,0 3-161,0-5-54,0 6 0,0 6-171,0 1 0,-5 0 79,-2 0 1,-4 2-217,0 6 0,-4-2-91,0 2 0,-5-2 112,5-2 0,-4 1-76,4-1 135,0-5 31,3 5 1,1-6-133,0 2 91,4-2 127,-3 0-6,9-3-6,-4 3 27,5-5 106,0 0-114,0 5 1,5-4-1,2 3 69,4-3 0,0 0-92,0 3 0,5-2 75,-1 1 0,1 2-92,0-1 0,-4 4 7,3-4 0,2-1-125,-2-3 1,0 0-217,-3 0 1,3 4-708,0 0 0,1 0 983,-5-4 0,0 0 0,1 0 0</inkml:trace>
  <inkml:trace contextRef="#ctx0" brushRef="#br0" timeOffset="9">19061 15692 8118,'-11'5'175,"0"3"1,-1 2-84,1 2 1,-2 4-115,-2 3 0,1 1 13,-5-1 0,4 3-67,-4-3 0,3 3 6,-3 0 1,5-4-179,-1-3 1,2-1-31,2 2 1,0-8 277,-1 4 0,1-3 0,-1 2 0</inkml:trace>
  <inkml:trace contextRef="#ctx0" brushRef="#br0" timeOffset="10">18913 15498 7803,'0'-11'-341,"0"-1"939,0 6-66,0-4-433,0 9 1,-5-5 51,-3 6 0,1 6-12,-5 1-1,3 8-77,-12 3 0,4 9-67,-2-1 0,-6 6 49,2-1 1,-4 2-124,1 1 1,-2 0-180,-3 0 1,-2-1 131,3-2 0,2-3-313,1-5 1,4-4 173,4 0 0,-1-5-35,5 1 0,0-4-65,3-3 366,1-3 0,5 0 0,0 1 0</inkml:trace>
  <inkml:trace contextRef="#ctx0" brushRef="#br0" timeOffset="11">18388 15681 7809,'-8'-6'-41,"0"2"194,6 2 205,-8 2-54,3 0 1,-4 6-307,-1 1 0,1 7 93,0 1 1,-2 6-184,-2-2 0,-3 3 63,-5 5 1,0-3-144,0 3 1,1-3-67,-1-1 0,1-2-91,3-2 1,-1-2 79,5-6 1,-1 1 248,5-1 0,0 1 0,-1-1 0</inkml:trace>
  <inkml:trace contextRef="#ctx0" brushRef="#br0" timeOffset="12">18034 15761 7815,'0'-12'355,"0"1"1,-2 5-539,-2 2 115,3 3 0,-5 1 37,2 0 1,-6 3 15,-5 1 0,-6 6-28,2 2 1,-4-1-127,-3 4 1,2 2-82,-3-2 0,3 4 104,1-4 1,0 2-4,0-2 0,6-2 23,1 2 0,4-2-371,0-2 497,1 1 0,-1-1 0,1 0 0</inkml:trace>
  <inkml:trace contextRef="#ctx0" brushRef="#br0" timeOffset="13">17714 15749 7815,'0'-11'-505,"5"0"978,-4-1 214,4 6 0,-10 1-605,-3 5 1,-3 9 53,-4 2 1,1 7-566,-5-3 0,0 9 222,-4-1 0,1 2-354,3-2 561,3 0 0,4-5 0,1-2 0</inkml:trace>
  <inkml:trace contextRef="#ctx0" brushRef="#br0" timeOffset="14">18890 16320 8466,'0'8'176,"0"0"0,1-5-54,3 5 0,-1 0-19,4 3 1,1 1 0,3-1 0,-3 4-28,0 0 1,-1 2 13,5-2 1,-5-2-75,1 2 1,-1-1-18,5 1 1,-4-2 158,-1 2-233,1-2 0,2-2 76,-2 1 0,0-5-82,-4 1 1,4-4-47,-4 3 77,-1-4 0,-1 2 14,1-5-5,-1 0 220,3 0-178,-5 0 119,0-5-116,-5-1 0,2-6 3,-4 1 0,4-2-4,-1-2 1,-1 2-5,1-2 0,-1-2-8,2 2 1,1-5-7,-2 1 0,-1 1-14,2-1 0,-5 4 25,4-4 0,-1 1-13,1-1 0,3-1 16,-3 4 1,3 0-2,1 1 1,0 2 26,0-2 1,0 2 35,0 2-24,0-1-11,5 1 0,1 1-29,6 2 0,-1 3 14,1 5 0,0 0-7,3 0 0,3 0 1,5 0 0,0 0-17,0 0 0,0 0 6,-1 0 0,5 0-2,0 0 0,-1 0 48,-3 0 0,-1 0 7,-3 0 1,-3 0-52,-4 0 1,-1-4 0,1 0 1,-5 1 34,1 3-70,-6 0-175,9-6 0,-10 5-346,4-4 118,-5 5-192,0 0-280,0 5 913,-5 2 0,-2 4 0,-4 0 0</inkml:trace>
  <inkml:trace contextRef="#ctx0" brushRef="#br0" timeOffset="15">19187 16400 7608,'-6'-1'-318,"2"-3"1266,3 3-556,-4-9 1,3 7 108,-2-4 80,-2 4-427,5-7 1,-4 7 7,5-4 1,4 3 1,-1-4 1,6 5-19,-1-5 0,2 4 16,1-3 1,1 4 16,-1-1 0,5 2-26,-1-2 0,0 3 18,-4-3 0,1 3-98,-1 1 0,1 3 81,-1 1 1,-1 5-190,-2-1 1,1 2-92,-5 1 1,-1 1-117,-3-1 1,0 1 100,0-1 1,-1 4-33,-3 0 0,-2 4-259,-5-3 1,-2 3 155,-2-4 0,4 0-74,-4-3 1,5 2 105,-5-3 0,6 3 95,1-6 1,5 0 65,-5 0 1,5-2 233,0-2-110,1-3 139,2 5 1,2-6-9,1 0 1,4 0-41,4 0 0,1 0 90,-1 0 0,2 0-11,2 0 0,-1-2 0,5-2 0,-4 3-62,4-3 1,-1 3 125,1 1 0,-1-4-178,-3 0 0,-6 1-68,2 3-181,-2 0 197,-3 0 1,0 1-1237,-6 3 680,0-3 511,-6 9 0,0-3 0,-5 4 0</inkml:trace>
  <inkml:trace contextRef="#ctx0" brushRef="#br0" timeOffset="16">18376 16435 7811,'-11'0'116,"4"0"66,2 0 483,5 0-395,5 0 0,2 0-66,4 0 0,2 0-17,2 0 0,4-2-7,8-1 1,-2 1-42,6-2 0,-5 2-101,5-2 1,-2 2-78,1-6 1,-3 5-636,-8 0 674,3-4 0,-10 1 0,5-5 0</inkml:trace>
  <inkml:trace contextRef="#ctx0" brushRef="#br0" timeOffset="17">21928 16560 7795,'0'-6'171,"0"1"435,5 5 141,-4 0-456,10 0 0,-6 1-81,2 3 1,2 2-60,-5 6 1,4 0 10,-5 4 0,5-2-2,-4 5 0,5-4-198,-2 4 0,-2-4-26,-1 4 1,1-5-8,-1 1 0,4-2-111,-5-2 1,3 1 18,-3-1 1,-1-3 22,1-1 0,0 0 44,1 0 0,-3-1 50,4-6 283,-5 0-191,0-6 0,0 0 23,0-5 1,0-2-46,0-2 1,-1 2 31,-3-2 1,1-3-13,-4-1 0,3-3 0,-4 0 1,6-1-18,-2 0 0,-1-4-8,1 1 0,0-1-64,4 4 1,0 0 66,0 0 1,0 4-151,0 0 0,6 5 80,1-1 1,-1 6-98,2 2 1,0 4 136,3-1 0,1 3-14,-1 1 1,2 0 18,2 0 0,1 0 8,3 0 0,3 0-33,-3 0 1,3 4 11,0 0 1,1 0-113,0-4 1,0 0 109,0 0 0,-2 0-119,-2 0 1,-1 0 3,-3 0 1,-2-4-105,2 0-16,-2 0-234,-2 4 29,-4 0 377,-2 0 0,-15 0 0,-3 0 1</inkml:trace>
  <inkml:trace contextRef="#ctx0" brushRef="#br0" timeOffset="18">22134 16606 7759,'0'-11'0,"0"-1"198,0 1-58,0 4 1,1-2 195,3 6 0,-2-5-96,6 4 0,-1-3-19,5 3 1,-1-4 6,1 4 0,-1-1-53,1 1 1,0 3-28,3-3 1,-2 3 22,2 1 1,-2 0-51,-1 0 0,-1 0 9,0 0 1,0 1-269,-4 3 114,3 3 1,-8 4-193,1 0 1,-1 2 124,-2 2 0,0-1-80,0 5 1,-5-3-78,-3 3 0,2-4-76,-2 4 1,0-5 81,-3 1 1,0-2-28,-1-2 0,2 1 264,2-1 0,-1-3-83,6-1 0,-2-4 459,1 1-188,2 2 360,-3-5-144,5 4 56,0-5 0,5 0-183,3 0 1,6 0-132,1 0 0,6 0 0,-2 0 0,2 0 89,2 0 1,0 0-91,0 0 1,0 0 34,-1 0 1,-3-4 33,0 1-168,-5-1-413,3 4-250,-11 0 0,-6 0 622,-7 0 0,-14 0 0,-3 0 0</inkml:trace>
  <inkml:trace contextRef="#ctx0" brushRef="#br0" timeOffset="19">17451 15258 7778,'-6'-5'-1097,"-1"4"1007,4-3 293,1 3 1,-4-3 17,2 0 0,3 0-31,-9 4 15,8 0-52,-8-5 47,9 4 5,-4-4-90,5 5-56,0 0 1,5-4-42,3 0 0,2 1 59,1 3 1,-3-4 32,-1 0 0,1-1-33,4 1 0,-1 3-1,0-3 1,1-1-54,-1 1 0,1 0-3,-1 4 0,4-3-17,0-1 1,1-1-7,-5 1 1,-3 3-79,-1-3 1,1 1 107,3-1 1,-3 3-123,0-3 1,-6 2-3,2-2-4,2 3 62,-4-4-9,3 5 272,-5 0-221,0 5 1,0-3 145,0 6-81,0-1 0,0 5 4,0-1 1,0 1-24,0-1 1,0 1 7,0-1 1,0 0 9,0 1 1,0-1-19,0 1 1,0-5-42,0 1 1,1 0 35,3 3 0,-3 0 11,3 1 1,1-1-1,-1 1 0,3-5 47,-3 1-84,5-1 0,-6 4 25,4-4-717,-4 3 314,2-8-886,-5 3 158,0-5 1088,-5 5 0,-2-4 0,-4 4 0</inkml:trace>
  <inkml:trace contextRef="#ctx0" brushRef="#br0" timeOffset="20">17839 15327 6957,'7'0'171,"-1"0"136,-2 0 415,-3 0-645,4 0 1,-5 1 150,0 3-188,0-3 1,4 5 63,0-2-256,0-2 89,-4 3 1,0-4-541,0 3 603,5-3 0,-4 4 0,4-5 0</inkml:trace>
  <inkml:trace contextRef="#ctx0" brushRef="#br0" timeOffset="21">18079 15144 7830,'-6'-11'-275,"2"-1"1,-1 1 140,1-1 0,-3 1 442,3 0 0,-1 0-80,1 4 0,1-3 106,-4 2-63,4-2-133,-7-2 0,5 5-103,-3-1 0,2 6 107,2-2 0,2 3-198,-6 1 0,4 0 33,-3 0 1,3 1-62,-4 3 0,4-2 39,-3 6 0,0-1 11,0 5 1,-3-1-22,2 1 1,2-1-8,-2 1 1,6-1-58,-2 0 0,2 1 50,2-1 0,2 1-98,2-1 1,1-3 60,2-1 1,7-3 35,-2 4 1,2-6 55,-3 2 1,0-3 8,1-1 1,3 0-26,0 0 0,1 0 7,-5 0 1,0-3 184,1-1 1,-5-1-105,1 1 0,-2 1 429,2-4 76,-3 4 19,0-7-290,-4 9-52,4-4-40,-5 5-136,0 0 0,0 5-141,0 2 1,2 3 95,2 2 0,-3 3-33,3 0 1,1 4 80,-1-3 0,1 3 2,-2-4 0,0 4-67,5-4 1,-6 0 9,2-3 1,1-5-129,-1 1-133,0 0 0,-1-1-238,1 1 326,0-6 0,-3 3-1082,3-5 1243,-3 0 0,4 0 0,-5 0 0</inkml:trace>
  <inkml:trace contextRef="#ctx0" brushRef="#br0" timeOffset="22">18456 14927 7866,'-11'0'-646,"4"0"730,2 0 354,5 0 591,-5 0-475,4 0-299,-4 0 0,5 5-122,0 3 0,0 2-103,0 1 0,-1 6-46,-3 2 0,3 2 122,-3 2 1,-1 4-97,1 0 0,-5-1 45,1-3 0,2 2-170,-2-2 0,2 3 60,-2-7 0,0-2-108,4 3 129,-5-7 0,8 4-113,-3-6 1,2-3-400,2 0 134,0-6-359,0 3 90,0-5 681,6-5 0,-5-6 0,4-7 0</inkml:trace>
  <inkml:trace contextRef="#ctx0" brushRef="#br0" timeOffset="23">18228 14961 7975,'-8'-1'467,"0"-3"0,6 2-533,-2-6 59,3 6 288,1-4 142,0 6-312,0 6 0,0-4-228,0 6 1,1-4-1164,3 3 1280,-3 1 0,4 3 0,-5 1 0</inkml:trace>
  <inkml:trace contextRef="#ctx0" brushRef="#br0" timeOffset="24">18536 15224 7827,'-11'0'1290,"4"0"-1243,2 0 206,5 0 354,-5 0-422,4 0-93,-4 0 1,4 0-861,-3 0 476,2 0 292,-3 0 0,0 0 0,-1 0 0</inkml:trace>
  <inkml:trace contextRef="#ctx0" brushRef="#br0" timeOffset="25">22773 14996 7205,'8'0'282,"-1"0"1,-3 0-205,4 0 1,-4 0-23,3 0 1,1 1 81,3 3 1,1-3 13,-1 3 1,1-2-44,-1 2 1,0-3-1,1 3 1,-1 1-37,1-1 0,-1 1-17,1-1 1,-1-2-1,0 6 1,1-5-1,-1 0 0,1 3-141,-1-3 1,-1 2 105,-2-1 1,-2-3-126,-2 3 0,-3-1-55,3 1 1,-1-3 41,0 3 24,-1-3 78,3-1 508,-5 0-435,-5 0 32,-2 5 0,-4-2-45,-1 4 1,5 0 55,-1 0-113,1 3 1,-5-3-10,1 4 1,1 2-129,2 2 0,-2-2 52,2 2 0,-2-1-25,-1 1 1,1-2 83,2 2 0,-2-2 1,2-2 0,2 1 8,-2-1 1,4-1-23,-3-2-51,4 2 32,-2-4-183,5 1-383,0-2 636,0-5 0,10 0 0,3 0 0</inkml:trace>
  <inkml:trace contextRef="#ctx0" brushRef="#br0" timeOffset="26">23127 15361 7657,'-6'0'426,"-4"0"0,7 0-17,-4 0-302,4 0 0,-3 1-250,2 3 213,3-3-215,-4 10-54,5-10-302,0 9 211,0-9 0,-2 4 290,-2-5 0,-2 0 0,-5 0 0</inkml:trace>
  <inkml:trace contextRef="#ctx0" brushRef="#br0" timeOffset="27">23447 15201 7827,'0'-7'0,"0"-1"0,0 5 0,0-7 0,0 8 0,0-6 0,0 6 0,0-9 0,-1 10 0,-3-3 0,-2-1 0,-6 1 0,1 1 306,-1 3 1,-3 5 177,0 2-560,0-2 0,2 6 52,-2-4 0,2 0-22,-2 0 1,-2 1-1,2 3 1,0-1 40,3-2 0,2 2-43,3-2 0,2 2-24,5 1 0,0-3-121,0 0 1,0-5 72,0 5 0,5-2-116,2 2 0,3-3 251,2-5 1,4 0-106,3 0 1,-1 0 147,1 0 0,0 0-50,4 0 1,0 0-13,0 0 0,-2-4 66,-2 0 1,2-3 122,-6 3 1,0-4 189,-3 5-70,-1-6 1,-5 6 456,-2-5-214,-3 6-353,-1-3-77,-5 5 1,-1 1-141,-5 3 1,3 2 128,0 6 1,1-1-115,-5 1 0,1 0 17,-1 3 1,1-1-111,0 5 0,0-3-7,4 3 1,-3-5 111,2 1 1,2-2-1,-2-2 0,4 0 8,-3 1 0,4-5-561,-1 1 72,3-5 75,1 7 8,0-9-429,0 4-117,5-5 939,2 0 0,4-10 0,0-3 0</inkml:trace>
  <inkml:trace contextRef="#ctx0" brushRef="#br0" timeOffset="28">23938 15327 7835,'-6'0'1206,"1"0"-790,5 0-260,-5 0 0,-2 0-160,-4 0 0,-1 4-32,1-1 0,-4 6 151,0-1 0,-2 2-95,2 1 1,-2 1 52,-2-1 0,-2 1-83,2-1 0,1 2 38,-1 2 0,4-2-122,-4 2 1,5-4 78,-2-3 0,0 2-136,1-2 1,3-2-72,5 2-29,4-6 1,-3 3-485,2-5 232,3 0-45,-4 0 157,15 0 391,-8-5 0,14-6 0,-10-7 0</inkml:trace>
  <inkml:trace contextRef="#ctx0" brushRef="#br0" timeOffset="29">23790 15235 7835,'-7'-5'367,"1"4"555,2-3-692,3-2-447,-4 5 1,5-6-36,0 4 259,0 1-118,0-3-257,0 5-253,0 5 1,0 2 620,0 4 0,0 0 0,0 1 0</inkml:trace>
  <inkml:trace contextRef="#ctx0" brushRef="#br0" timeOffset="30">23801 15612 8568,'12'0'1504,"-6"-5"-958,-1 4-345,-5-4 0,0 4-113,0-3-183,0 3 95,0-5 0,0 1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0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12928 13488 8054,'-6'0'190,"1"0"-25,5 0-11,5 0 0,-2 0 479,4 0 1,1 0-306,3 0 1,1 0-153,-1 0 1,1 0 0,0 0-79,3 0 63,3 0 0,1-4 15,0 0 0,0-1-171,4 2 1,0 1-59,0-2 1,-4 3-63,0 1 0,-5 0-151,1 0 0,-2-4 67,-2 1 0,1-1-365,-1 4 210,-5 0 1,1 0-868,-3 0 479,-3 0 1,3 0-22,-8 0 763,-8 0 0,-5 0 0,-6 0 0</inkml:trace>
  <inkml:trace contextRef="#ctx0" brushRef="#br0" timeOffset="1">12986 13682 8906,'6'0'1386,"0"0"-1134,-2 0 0,-1 0 0,4 0 0,-3 0-57,4 0 1,-1 0 13,5 0 1,0-1-5,4-3-134,-4 3 89,10-4 1,-4 4-121,4-3 0,-3 2-84,0-1 0,1-2-102,2 1 1,1-1-131,0 1 1,-1 3-301,-3-3 1,-3 3-59,-4 1 0,-1 0 634,0 0 0,1 0 0,-1 0 0</inkml:trace>
  <inkml:trace contextRef="#ctx0" brushRef="#br0" timeOffset="2">14059 13180 7944,'0'-12'-65,"0"6"308,0-4 550,0 8-110,0-3-431,-5 5 0,2 0-90,-4 0 0,3 5 27,-4 3 1,6 4-18,-2 3-109,-2 3 102,4 4 1,-3 1-189,5 0 1,0 1-64,0 3 1,4 2 8,0 5 1,1-3 63,-1-1 0,1 1 8,3 3 1,2-4-48,-3 1 0,0-6-141,0 2 0,0-3 33,0-1 1,3-2 88,-2-2 1,-2-1-21,2-3 67,0-2-24,-2 4 1,3-6-2,-5 0 0,1 0-104,-1-4 10,-3 3 46,4-3 0,-5 0-404,0 1-247,0-6 337,0 4-7,0-6 1,-5-11-1,-2-1 1</inkml:trace>
  <inkml:trace contextRef="#ctx0" brushRef="#br0" timeOffset="3">14299 13237 7851,'0'-12'-219,"0"1"1,4 0 542,0-1 591,-1 1-219,2-1 255,-3 6-446,3 1-283,-5 5-44,0 5 1,0 1 31,0 6-137,-5 4 18,3 2 1,-4 5-44,2 0 1,3 3 16,-3 1 0,3 3-163,1-3 0,0 0-4,0-4 1,0-1-125,0 1 0,4-4-1,0 0 110,4-5 37,-1 3 1,-1-10-83,-2 1 85,-3-6 74,4 4-36,-3-6 112,3 0 552,-5 0-638,0-6 0,5 0 52,2-5 1,3 3-60,2 0 61,-1 6-65,1-3 1,4 5-2,3 0 0,2 0 16,-2 0 1,2 1-18,-2 3 1,-1-2 6,1 6 15,0 0 2,-1 8 1,0-3-177,-3 2 171,-3 3 1,5-5 1,-7 7-137,-2-5 0,1 5 36,-6-1 1,1 2-158,-4-2 1,-1 2 34,-3-2 0,-3-1-129,-9 1 1,2-5 124,-5 1 1,4-6 129,-4-1 1,1-2 301,-1 2-127,-2 2-85,3-9 1,-1 4 124,0-5 1,5 0-13,-1 0 0,-2 0-98,2 0 1,1-1-78,6-3 0,-2-1-217,3-2 1,0-4 159,0 4 131,4-3 0,-7-7 0,4-1 0</inkml:trace>
  <inkml:trace contextRef="#ctx0" brushRef="#br0" timeOffset="4">14288 13225 7877,'1'-11'71,"3"0"0,2 3 118,5 0 0,5 6 218,-1-2 0,0-1-36,-4 1 0,6-4 118,2 5-111,3-1-254,0 4 0,1 0-2,0 0 1,-3-1 41,3-3 1,-4 2-107,4-1 0,0 0-12,-4-1 1,-3 3-322,0-3 1,-4 3-1332,0 1 827,-6-5 779,4 4 0,-8-4 0,3 5 0</inkml:trace>
  <inkml:trace contextRef="#ctx0" brushRef="#br0" timeOffset="5">14984 13888 7930,'-6'-5'48,"-4"3"189,8-3 0,-4 5 340,2 0 11,3 0-425,-4 0 0,0 0 0,4 2 190,-3 1-81,2-1 54,2 8-37,-5-9-72,4 4-75,-4 0-218,5-3-191,0 3-1683,0-5 301,5 0 1649,1-5 0,11-2 0,1-4 0</inkml:trace>
  <inkml:trace contextRef="#ctx0" brushRef="#br0" timeOffset="6">15304 13282 7833,'0'-17'8,"0"1"1,0 8 25,0 0 183,0 0-49,0 2 1,-1 1 31,-3 5 0,1-4 35,-4 0 1,-1 1 23,-3 3 1,3 0-23,0 0 1,5-4 0,-5 0 0,4 0-83,-3 4-161,4 0 48,-7 0 1,7 0-152,-4 0 0,3 5 178,-4 3 1,5 2-109,-5 1 1,5 2-12,0 2 1,-2 3-191,1 5 0,0-4 16,4 0 1,1 0 125,3 4 0,0-4-7,7 0 74,-2-5-12,8-3 0,-1-1-114,3-2 119,8-3 1,-3 0 5,3-5-2,2 0 0,-5-1 25,2-3 0,2-2-5,-1-6 0,-2 1 36,-6 0 0,2-2 116,-6-2 1,-1 1 188,-6-5-189,2 5 0,-9-8-100,3 3 0,-4-3 17,-4 0 0,-6-1-319,-5 0 0,-6 1-62,2 3 254,-7 3 0,2 6-163,-3 2 0,3 3-254,1 5 259,5 0 27,-3 0 1,8 5-335,-2 3 236,2 2 5,7 1 1,-3 6 295,5 2 0,-10 2 0,1 2 0</inkml:trace>
  <inkml:trace contextRef="#ctx0" brushRef="#br0" timeOffset="7">15361 13397 7923,'0'6'602,"0"4"1,-1-7-307,-3 4 1,1 0-52,-4 0 1,0 3 13,0-2 0,-6 3-181,6 5 2,-11-4-137,10 10 1,-8-4-73,4 5 1,1-1 57,-1 1 0,6 0-145,2 0 1,-1 0 16,1 0 0,1-4-81,3 0 0,5-4 57,2 4 1,3-5 72,2 1 1,3-6 189,0-1-1,11-6 0,-11 3 169,8-5-133,-3 0 0,3 0-25,0 0 1,0-1 99,-1-3 1,0-2-18,-3-6 0,-2 1 198,-6 0 0,-1-2-12,-2-2 0,1 1-94,-6-5 1,-4 0-245,-6-4 172,-4-5-46,-5 4 0,-7-4-445,-7 5 204,-3 0-307,-2 0 0,-1 7-392,1 4 1,1 2 383,11 6 449,-2 1 0,12 3 0,-3 0 0</inkml:trace>
  <inkml:trace contextRef="#ctx0" brushRef="#br0" timeOffset="8">16298 13203 7949,'0'-12'129,"0"1"0,0 3 231,0 0-352,0 6 308,0-8 164,0 3 10,0 1 0,0 1-144,0 5-319,-6 5 1,4 1 76,-6 6 0,1 1-21,-5 2 0,0 3-51,-4 4-83,4 6 80,-10 1 1,4 6-92,-4-1 0,-1 4 14,0 0 1,0 4-221,0-4 1,2-1 151,2-7 1,2 2-107,6-5 0,-1-2-50,1-6 1,1 1 28,2-4 0,2-1 86,2-4 59,3 1 28,-4-6 0,5 0-99,0-2-255,0-3 71,0 5 1,0-8 352,0-2 0,0-2 0,0-5 0</inkml:trace>
  <inkml:trace contextRef="#ctx0" brushRef="#br0" timeOffset="9">15989 13123 7927,'0'-12'0,"0"1"0,1 1-126,3 2 0,-1-1 21,4 5 238,-4 0 1,2 3 164,-5-3 1,1 3-57,3-3-110,-3 8-161,4-3 0,-1 10-186,0-4 1,0 3-72,-4 2 1,5 4 285,3 3 0,2-2 0,1-1 0</inkml:trace>
  <inkml:trace contextRef="#ctx0" brushRef="#br0" timeOffset="10">16286 13785 7983,'12'-6'663,"-1"-5"82,0 4 1,5-2-440,-1 1 1,-4 2 485,-3 2-368,-6 3-192,4-9-447,-6 9-231,0-5 1,-6 6-138,-1 0 1,-2 2 122,1 2 18,-2-3 0,4 9 442,-6-2 0,1 2 0,0 1 0</inkml:trace>
  <inkml:trace contextRef="#ctx0" brushRef="#br0" timeOffset="11">13956 14333 8825,'8'0'642,"0"0"0,-1 0-348,5 0 0,3 0-47,0 0 1,2-4-85,-2 1 1,3-1 0,4 4 0,2 0-10,3 0 1,2 0-102,6 0 1,3-2 104,0-1-189,5 1 0,3-3 1,0 4-145,4-3-601,2 3 694,-5-4 0,9 5 94,-3 0 0,2-1-31,-2-3 1,2 3 128,-6-3 0,4 3-98,-3 1 0,3 0 5,-3 0 0,4-2-139,-1-2-1363,3 3 1524,6-9 0,-3 9-148,2-3-38,-3-2 11,-6 4 0,4-7-72,-3 6 0,-2-5 139,-1 4 0,-1-3-14,-3 3 1,6-4-148,-7 4 20,4-5 152,-4 3 1,1-4 21,0 2 0,2-2 10,-2 3 1,3 0 82,-3 0-122,-6-1 105,5 2 0,-7-4 407,0 2 1,0 2-348,-4-2 0,-5 5 237,-2 0 1,-4-2-225,-4 1 0,1 0 769,-5 4 1,1 0-810,-5 0 0,1-1 610,-1-3-578,0 3 21,-4-4-101,-2 5 17,0 0-429,-4 0-722,4 0 522,-15 0 0,2 0-1193,-7 0 1780,8 0 0,-9-6 0,4 0 0</inkml:trace>
  <inkml:trace contextRef="#ctx0" brushRef="#br0" timeOffset="12">16629 13031 7529,'-5'-11'1518,"3"3"-932,-1 1-21,-4 4-62,6-7-281,-4 9 127,5-4 73,0 5 1,0 5-270,0 2 1,0 8-77,0 4 1,0 1 18,0 2 1,5 0-10,3 8 1,-2-3 300,2 3-277,-1 1-8,0 3 0,1 0-109,-4 1 110,5-1 1,-8-1-311,3-3 148,3 3 1,-5-5-36,6 3 1,-6 2-186,2-3 1,1-2 91,-1-1 1,4 1-73,-5-2 1,5 1 102,-4-4 3,5-5 63,-8 3 0,4-7 133,-5 5 79,5-5-78,-4 8 0,4-8 160,-5 5 1,0-5-104,0 1 1,0 1 105,0 0 0,0-1-106,0-4 0,0 1-25,0-1 0,0 1-106,0-1 83,0 0 1,4 1-286,0-1 208,0 1 0,-4-1-76,0 1 0,0-5 89,0 1 1,0-4 66,0 3-90,0-4 254,0 7-203,0-9 9,5 9-46,-4-8 67,4 3-831,-5-5-2294,0 0 3077,0-5 0,-10-2 0,-3-4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3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8897 11181 7968,'0'-6'620,"-5"-4"-174,4 8 118,-10-3-55,10 5-426,-4 0 0,6 1 119,3 3 1,1-1-119,3 4 1,2 1 73,-2 3 1,6 2-141,1 2 0,1-2 6,-1 2 1,-2 2-93,2-2 1,2 4 8,-2-4 0,2 2 101,-2-2 0,-1-2-53,5 2 0,-5-2-14,1-2 1,-2 0-61,-2 1 1,1-1 56,-1 1 1,-1-5-107,-2 1 1,2-4 31,-3 3-452,-1-4-72,4 7 295,-9-9 0,4 6-902,-5-4 1233,0-1 0,0 3 0,0-5 0</inkml:trace>
  <inkml:trace contextRef="#ctx0" brushRef="#br0" timeOffset="1">9502 11192 7836,'0'-7'0,"0"-1"0,1 6 97,3-2 204,-2-2-22,3 4 203,-5-3-250,-5 5 0,-2 5-141,-4 3 1,-2 2 118,-2 1 0,2 6-303,-2 2 1,-2-1 101,2 1 0,-4-4-264,4 4 0,0-4-81,3 4 0,5-5-235,-1 1 0,2-2 231,-2-1 340,-2-6 0,4 9 0,-6-2 0</inkml:trace>
  <inkml:trace contextRef="#ctx0" brushRef="#br0" timeOffset="2">9239 11478 7836,'-7'0'0,"-1"0"584,6 0 97,-8 0-244,8 0 0,-3 1 179,5 3-281,0-3 0,0 9-257,0-2 1,0 2 96,0 2 0,0 0-66,0 4 1,4 0 79,0 3 1,3 1-254,-3-4 1,4 4-113,-4-1 1,3-1-70,-3 1 1,4-4 99,-4 4 1,3-5-31,-3 1 1,4-1 161,-5 1 1,1-2-13,-4 2 1,1-2 137,3-2 1,-2-3-76,1 0 0,-1-5 34,-2 5 1,0-4-144,0 4 18,0-6-109,0 3-769,0-5 1,5-5 0,1-1 0</inkml:trace>
  <inkml:trace contextRef="#ctx0" brushRef="#br0" timeOffset="3">9731 11272 7821,'-12'-11'0,"2"0"581,2-1-479,3 1 1,5 3-224,0 0 645,0 6-121,0-3-103,0 5 0,2 6-64,1 6 0,-1 0 92,1 7 0,0 0-98,1 4 0,-3 5-14,3 3 0,-2 2-55,2 1 0,-2-4-98,1 1 1,-1-2-103,-2 1 1,0 2 35,0-5 1,0-1-196,0-3 1,1 0 122,3 0 1,-3-5-112,3-3 0,-3-2 63,-1-2 1,0 0 129,0 1 0,-4-4 21,0-1 14,1-4 204,3 2-127,0-5 135,-5 0-53,3 0 110,-3 0 18,5 0-272,5 0 0,2 0-82,4 0 0,0 0 77,1 0 0,-1-2 37,1-1 0,4 1-39,3-1 1,-1-2-93,1 1 0,0-1 8,4 1 1,-2 3-121,-2-3 1,2-1 75,-6 1 1,4 0-84,-4 4 0,-3 0 121,-5 0 0,1-1-59,3-3-67,-4 3 0,-1-4-67,-2 5-187,-3 0 1,3 0-126,-8 0 0,2 0-282,-6 0 0,0 0 827,-3 0 0,0 0 0,-1 0 0</inkml:trace>
  <inkml:trace contextRef="#ctx0" brushRef="#br0" timeOffset="4">9742 11592 7860,'-10'-5'530,"2"-3"1,3 2-94,5-1 0,5 0-149,3 0 1,2-2-32,1 5 0,2-4 13,2 4 0,3-3-160,5 3 0,1-1 63,3 1 1,-3 3-110,2-3 0,-1 3 108,-3 1 0,0 0-428,-3 0 1,1 0-15,-4 0 1,-1 0-375,-4 0 25,1 0-249,-1 0 5,0 0 1,-4-1 862,-3-3 0,2-3 0,0-4 0</inkml:trace>
  <inkml:trace contextRef="#ctx0" brushRef="#br0" timeOffset="5">9708 11272 7874,'-5'-11'597,"3"0"0,0-1-165,9 1 0,2-1-363,10 1 1,-5-1 34,2 1 0,1 3 172,2 1 1,8 0-65,3 0 0,0-2-51,0 5 0,-1 0-168,2 4 1,-2 0-252,-2 0 0,-7 0-404,3 0 0,-7 0 351,3 0 1,-5 2-456,1 1 0,-1-1 766,2 1 0,1-1 0,6-2 0</inkml:trace>
  <inkml:trace contextRef="#ctx0" brushRef="#br0" timeOffset="6">10496 11192 8041,'11'-5'584,"-4"3"-264,-4-6-20,4 6 155,-6-8-54,4 8-83,-5-8-251,-5 9 1,-1-4 14,-6 5 0,1 1-8,-1 3 1,0-2 83,-4 6 1,2 0-11,-5 3 1,4 2 8,-4 2 0,1-2 27,-1 2 0,-1-2 28,5-2 1,0 0-53,3 1 1,2-1-3,2 1 1,0-1-93,4 0 0,0-3 273,4 0-366,0-1 101,0 5 0,5-2-89,3-2 1,6-2 71,1-2 0,5-2 38,-1 6 1,-1-4-43,1 3 1,0-3 8,4 4 0,0-5-291,0 5 0,-2-2 89,-2 2 0,1 2-273,-4-2 0,3 2 161,-4 1 1,0 1-140,-3-1 1,-2 4 36,-3 1 0,2 0 127,-5-1 1,4-2 62,-5 2 0,1-2 91,-4-2 0,-1 5 368,-3-1 1,-3 0-182,-9-3 0,2-5 557,-5 1 0,-4-1-302,-3 5 0,-6-1 299,2 1 0,-3-5-327,-2 1 1,-1-2-183,1 2 1,7 1-52,9-5 1,5-1-294,-1-3-1897,3 0 1225,5-5 857,2 4 0,10-9 0,2 3 0</inkml:trace>
  <inkml:trace contextRef="#ctx0" brushRef="#br0" timeOffset="7">11878 10964 6773,'-7'0'1235,"2"0"-1131,5 5 0,2 3 74,1 7 0,-1 3 16,1 5 0,3 1-93,-3 2 0,5 4-13,-4 4 1,3 0-150,-3 0 40,0 1 1,0-1-56,0 0 0,-1 0 46,-3 1 1,2-5-55,1 1 1,-1-6 56,2 2 1,-3-3-54,-1-2 0,0 0 46,0-3 0,0-2 18,0-6 46,0 0 1,0 1 204,0-1 111,0-4-180,0 3 244,-5-9-160,3 4 132,-3-5 603,5 0-992,5 0 0,2 0 72,4 0 1,1 0-141,-1 0 0,0 0 82,1 0 0,1-4-75,2 1 1,1-1 53,3 4 1,3 0-28,-3 0 0,1-4-17,-1 0 1,3 0-103,-3 4 1,2 0 54,2 0 0,-4-1 63,0-3 1,-1 3 19,1-3 0,1-1-22,-4 1 1,0-3 68,-1 3 1,-6 0-54,3 4 1,-7-4-8,2 0-255,-4 1-77,2 3 1,-10 0-439,-3 0 0,-2 0 49,-1 0 756,-6 0 0,0-5 0,-6-2 0</inkml:trace>
  <inkml:trace contextRef="#ctx0" brushRef="#br0" timeOffset="8">11992 11409 7895,'-8'-7'0,"1"-1"0,4 1 304,-1-5 0,3 5 250,1-1-200,0 5 0,0-3-138,0 2 0,5 3 13,3-3 1,-2 3-58,2 1 1,-1 0-128,5 0 1,0 0 91,4 0 0,-4 0-141,4 0 0,1 0 25,2 0 0,3 0 7,1 0 1,0-1-115,-1-3 0,3 3 74,1-3 1,-2-1-160,3 1 0,-7-4-57,-1 4 0,-3-1-36,3 2 1,-5 0-1,1-5 1,-4 5-175,-3-5 1,-2 5-26,-2 0 0,-3 0 463,3-1 0,-8 3 0,-2-4 0</inkml:trace>
  <inkml:trace contextRef="#ctx0" brushRef="#br0" timeOffset="9">11878 10975 8040,'6'-1'-740,"-2"-3"913,2 3 455,1-9 0,0 7-192,1-4 1,-4 4-73,3-1 1,1-1-260,3 2 0,2-3 154,2 3 1,3 1-33,5-1 1,0-2 3,-1 1 0,5 0-161,0 4 1,-1 0-182,-3 0 1,0-4-219,0 0 1,0 1-492,0 3 0,-2 0 424,-2 0 0,1-4 396,-4 0 0,-1 0 0,-4 4 0</inkml:trace>
  <inkml:trace contextRef="#ctx0" brushRef="#br0" timeOffset="10">12654 10758 7918,'-6'0'228,"0"-3"299,2-1-20,3 0-267,-5 4 0,6 1-28,0 3 1,0 2 19,0 6 0,0 4-74,0 3 1,0 4 87,0 4 0,0 3-172,0 8 1,0-1-33,0 5 0,0-4-82,0 4 0,0 0 73,0 4 0,0-5-71,0 1 1,0-4-142,0 4 1,0-5 80,0 1 0,0-6-87,0-2 1,0-4 98,0 0 1,0-2 73,0-1 1,0-4 30,0 0 0,0-5 134,0 2 1,-3 0-116,-1-1 0,0 1 104,4-5 1,0-3 4,0-1 1,0 1 78,0 3-316,0 1 261,0-1-219,0 0 0,0-3 116,0 0 52,0-6 41,0 3 434,0-5-376,5 0 1,-2 0-44,4 0 1,-3 0-135,4 0 1,-4 0 7,3 0 1,1-3 0,3-1 1,4 0-88,1 4 0,-1-4 66,-4 0 0,4 0-43,1 4 1,3-3 44,-4-1 0,1 0-113,0 4 0,-4 0 99,4 0 1,-4-1-74,0-3-130,-1 3-330,1-4-149,-1 5-638,-5 0 518,-1 0 0,-6 0 784,-3 0 0,-2 0 0,-5 0 0</inkml:trace>
  <inkml:trace contextRef="#ctx0" brushRef="#br0" timeOffset="11">12643 10907 7923,'-8'-10'-99,"1"2"245,4-2-107,-2 4 1,5-2 88,0 0 0,1 6 186,3-2 0,-1-1-110,4 1 1,5-3-59,3 3 1,5-5-19,-1 1 0,4 2-7,4-2 1,-2 1-135,6-5 1,-6 5 111,2-1 1,1 4-184,-2-3 0,0 3 52,-7-4 1,1 6-427,-5-2 306,0 3 0,-3-1-540,-1-1 327,-4 1 365,-2-3 0,0 5 0,1 0 0</inkml:trace>
  <inkml:trace contextRef="#ctx0" brushRef="#br0" timeOffset="12">13100 10987 6973,'0'13'562,"0"2"1,0-1-195,0 5 1,0 4-137,0 3 0,1 9 77,3-5 0,-2 9-150,6-4 1,-6 3-151,2 0 0,1-4-220,-1 0 1,0-1 182,-4-6 0,4 0-151,0-5 1,-1-3 75,-3 0 1,0-5-88,0 2-96,0-4 106,0 0-153,0-1-6,0-4 1,-1-2-378,-3-5 467,3 0 0,-4-5-149,5-3 398,0-2 0,0-7 0,0-1 0</inkml:trace>
  <inkml:trace contextRef="#ctx0" brushRef="#br0" timeOffset="13">13134 11250 7853,'-4'-25'-362,"0"-1"1,1 5 180,3-1 1,0 5 814,0-2 1,0 5-146,0-1 0,0 2 347,0 2-167,0-1 81,0 1-644,0 5 0,1 1 97,3 5 1,1 5-111,2 2 0,3 7 119,-2 1 0,4 4-269,3-3 1,-3 0-104,4-1 1,0-2-60,-1 2 0,1-2 1,-5-2 1,0 0 71,1-4 0,-1 2-14,1-5 1,-1 0 119,1-4 1,-1 0-101,0 0 1,-3 0 74,0 0 0,-1-5 28,5-3 1,-2-2 38,-3-2 0,4 1 130,-4 0 0,2-1-107,-1 1 1,1-4 135,-6-1 1,5-3-41,-4 4 1,1-4-51,-1 4 1,-3 0-17,3 3 1,-3 5 15,-1-1 1,1 5-115,3 0 0,-3 3 74,3 3 1,-3 9-9,-1 7 0,0 6 66,0 2 0,0 8 0,0 0 0,0 5-171,0-2 1,0 5 77,0-1 0,0 3-315,0 0 0,2-5 109,2-6 1,-3-1 92,3-6 1,1-2 123,-2-6 1,3-2-24,-3-6 0,-1 0-24,1 1 1,-1-5 151,-2 1-416,0-5 225,0 7-464,0-9 0,0 3 218,0-8 0,0 2-471,0-6 796,0 0 0,-5-3 0,-2-1 0</inkml:trace>
  <inkml:trace contextRef="#ctx0" brushRef="#br0" timeOffset="14">13134 10873 7878,'0'-12'129,"1"2"55,3 2 1,1 2-179,3 2 57,2 3 1,-4-4 253,6 5 1,-5 0 130,1 0-376,0 0 1,2-1 76,-3-3 0,3 3-106,-2-3 1,-2 3-42,2 1 1,-4-4-129,3 0 1,-3-1-15,4 1 0,-1 2 113,5-6 0,-2 0 15,-2-3 1,2 3 6,-3 1 0,0-1 120,0-3 1,-4-1-99,1 1 1,1 3 169,-1 1 1,-1 3 166,-3-4-63,0 6-106,0-3 17,0 5-162,5 0 0,2 3 63,4 1 0,1 5 56,-1-1 0,1 2-71,-1 1 1,2 4 70,2 1 0,-2-1-94,2-4 1,-3 2-1,0 2 1,-5-2-247,1 2 1,-2-2 95,2-2 1,-2 1-1135,-2-1 890,-3 1 1,6-1 328,-3 0 0,-3 1 0,4-1 0</inkml:trace>
  <inkml:trace contextRef="#ctx0" brushRef="#br0" timeOffset="15">13762 10884 7918,'5'-6'-27,"-4"-4"1,6 5 194,-3-3 1,-2-1-169,6 5 57,-6-5 1,7 7 127,-5-6 1,1 4 1,-1-3 1,-2 3-7,6-4 1,0 6-38,3-2 1,-2-1 42,2 1 1,-2-1-105,7 1 0,-4 3 20,0-3 1,-1 3 8,0 1 0,1 0-147,-1 0 0,1 0 104,-1 0 0,1 0-157,-1 0 0,0 0 103,1 0 1,-5 0-162,1 0 241,0 0-120,-2 0 1,3 1 75,-5 3 1,0 2-11,-4 6 0,0 0 25,0 4 1,0 3 114,0 7 0,0 0-122,0 4 0,0 4 3,0 4 1,0 4-51,0-4 0,0 6 51,0-3 1,3 4-73,1 1 0,0-6 32,-4-2 0,0-2-105,0-2 1,0-1-33,0-3 1,4-2 113,0-5 0,-1 0-38,-3 0 0,4-5 29,0-3 0,0 1 91,-4 0 1,0-5-97,0-3 0,0-1 171,0 5 0,0-5 121,0 1-69,0-6 285,0 9-166,-5-10-144,-2 4 0,-4-5-61,0 0 0,-2-1-147,-2-3 0,1 1 83,-5-4 1,1 4-199,-1-1 0,-2 2-21,6-2 0,-4 3-44,4-3 0,0 3-381,3 1 38,1 0 1,1-2-268,2-1 1,4 1 305,8-1 1,3 1-775,4 2 1282,0 0 0,11-5 0,2-1 0</inkml:trace>
  <inkml:trace contextRef="#ctx0" brushRef="#br0" timeOffset="16">14425 11295 7815,'-12'0'-1368,"6"-1"2571,2-3-817,3 3 35,1-9-89,0 8 0,5-6-112,2 4 0,0 0 8,0 4 0,1-1-20,3-3 0,1 3-97,-1-3 1,1 3 68,-1 1 0,0 0-118,1 0 0,1 0-47,2 0 0,-2 0 50,2 0 0,1-2-83,-1-2 1,5 2 71,-5-6 0,1 5-421,-1-5 0,-2 5 28,2 0-992,-2-4 707,-2 6 624,-4-4 0,-2 0 0,-5-2 0</inkml:trace>
  <inkml:trace contextRef="#ctx0" brushRef="#br0" timeOffset="17">14459 11455 7771,'0'6'0,"5"-2"754,3-8 0,5 3-240,3-3 0,0-1-124,-1 2 1,-1-6 10,5 1 0,0 2-140,4-2 0,0 2-466,0-2 1,-1-1 229,-3 5 0,-3 1-424,-5 3 415,1 0-16,-6 0 0,4 0 0,-3 0 0</inkml:trace>
  <inkml:trace contextRef="#ctx0" brushRef="#br0" timeOffset="18">15201 10599 7406,'4'-8'-699,"0"0"2129,0 6-986,-4-3 1,1 1 531,3 0-461,-3 0-294,4 4 1,-5 2-57,0 1-113,5 4 0,-4 5 119,3 4 1,1-2 27,-1 5 0,1 0-112,-1 4 0,-2-4-208,6 0 0,-5 0-32,0 3 0,0 1 74,1 0 0,-3-1-40,3-3 0,-3 2 87,-1-2 1,0-1-187,0 1 1,0-4 52,0 4 1,0-5 66,0 2-485,0-4 0,0 0 185,0-1 0,0-3-1122,0-1 1520,0-4 0,0 2 0,0-5 0</inkml:trace>
  <inkml:trace contextRef="#ctx0" brushRef="#br0" timeOffset="19">15076 11272 7919,'-8'0'230,"0"0"327,6 0-52,-3 0 111,5 0 0,5 0-398,2 0 1,4 0 13,0 0 1,4 0-1,0 0 0,6 0-149,-2 0 1,2 0 65,2 0 1,1 0-140,3 0 1,-3 0-149,3 0 1,1 0 111,-2 0 0,3 0 9,-6 0 0,6 0 29,-6 0 0,-1-3-106,-3-1 0,-5-4 66,1 4 0,-2 1-207,-2 3-240,1-6-479,-6 5-85,-1-4 1,-6 6 88,-3 3 950,-2-3 0,-6 10 0,1-5 0</inkml:trace>
  <inkml:trace contextRef="#ctx0" brushRef="#br0" timeOffset="20">15133 11558 7925,'-12'0'587,"6"0"-62,1 0 190,5 0 1,0 5-506,0 3 0,0-2-101,0 2 1,1 0 0,3 8 0,-2-4 100,6 4 0,-2-2-296,2 1 1,1 1 93,-5 3 0,1-1-139,-1-3 0,-2-2 72,6 2 1,-6 2-25,2-2 1,1 0-82,-1-3 0,0-5 18,-4 1 137,5-1-51,-4 0 280,4 3-143,-5-9 336,0 4-189,0-5-141,-5-5 0,4-1-48,-3-6 0,4 1-18,4 0 1,-2-6-94,6-2 1,3 1 127,5-1 0,0 0-136,-1-4 1,-2 6 97,2 1 0,-2 4 57,-2 0 0,1 2-68,-1 3 95,1 1 0,-1 6-80,0 0 0,-3 0 2,0 0 0,-4 0-64,3 0 0,-3 6 79,4 1 1,-2 5-138,2 3 1,-3-1 114,-5 5 1,0 0-229,0 4 0,0-4 48,0 0 0,0-2-108,0 3 1,0 0 23,0-5 1,0 0 124,0-3 1,0-1 9,0 1 1,0-5-175,0 1-404,5-6 203,-4 3 491,9-5 0,-4 5 0,6 2 0</inkml:trace>
  <inkml:trace contextRef="#ctx0" brushRef="#br0" timeOffset="21">15909 10896 7954,'0'-7'-221,"0"2"0,0 4 1069,0-3-441,0 3-158,0-4 1,0 6-163,0 3 0,0 2 21,0 6 0,0 4 54,0 3 1,2 3-47,1 0 0,-1 5-158,1 0 1,0 4-34,1 0 0,-3-3 31,3-2 1,-2 6-99,2-1 1,-3 4 48,3-4 1,-1-2-83,1 1 1,-3-4 62,3 0 1,-2-3 47,2-4 1,-3 2 54,3-6 0,-3 0 16,-1-4 1,2-3 123,1 0 0,-1-5-52,2 5 172,-3-5-187,-1 2 251,0-5-212,5 0-57,-4 0 1,5 0 14,-2 0 0,-1 0 12,4 0 102,1 0 1,3-4-119,1 0 0,1 0 37,2 4 1,-2-4-26,2 1 1,1-1-2,-1 4 0,2 0-16,-2 0 0,-2 0 0,2 0 0,2 0-49,-2 0 1,0 0 43,-4 0 0,1 0-60,-1 0 0,1 0 88,-1 0-79,1 0-27,-1 0-192,0 0 121,1 0-246,-6 0-818,-1 0 473,-5 0-789,-5 0 1482,-1-5 0,-11 3 0,0-3 0</inkml:trace>
  <inkml:trace contextRef="#ctx0" brushRef="#br0" timeOffset="22">15944 11295 7845,'-8'-7'-126,"0"-1"1,6 4 125,-2-3 351,3 4 0,4-3-67,1 2 0,5 3 53,-1-3 0,3 3-49,4 1 1,3-4-121,5 0 0,4 0-88,-1 4 0,1-4-148,-4 1 0,1-1 21,3 4 0,-5-2 123,1-1 0,-1 1-126,-7-1 0,0 0-8,-3-1 1,-1 2-237,1-6 5,-1 6 1,-1-5-628,-2 3-7,-3 3 923,-5-9 0,-10 4 0,-3-6 0</inkml:trace>
  <inkml:trace contextRef="#ctx0" brushRef="#br0" timeOffset="23">15932 10918 7906,'0'-11'256,"0"0"173,0-1 0,5 6-91,3 2 0,6-1-121,1 1 0,5 0 207,-1 4 0,4-4-99,4 1 0,-2-5-205,6 4 1,-5-3 2,5 3 0,-6 0-210,2 4 1,-3 0 30,-1 0 0,-6 0-546,-1 0-159,1 0 0,-4 0 5,2 0 756,-7 0 0,-3 5 0,-5 1 0</inkml:trace>
  <inkml:trace contextRef="#ctx0" brushRef="#br0" timeOffset="24">15966 10382 7811,'0'-7'424,"0"2"-93,0 5 154,0-5-341,0 4 160,-5-4-300,4 5 70,-4 5 1,4 1 41,-3 6 1,3-4 13,-3 4 1,-1-3 10,1 6 0,-5 3 114,1 1 0,-2 1-111,-1-1 1,3 3 137,1-3 1,-1 2-65,-3 2 0,3 0-69,0 0 1,2 0-1,-2 0 1,2 1-100,2 2 1,3 0 86,-3 4 1,3-3-41,1 3 0,0 1-152,0 3 1,0-4 106,0 1 0,0-2-141,0 1 1,0 2 40,0-5 0,1 3-143,3-3 0,-3 3-28,3-3 0,1 1-34,-1-1 1,1-3 130,-1 2 1,-2 0 23,6 0 1,-4-1 123,3 1 0,0-6-126,0 0 0,2-3 244,-5 2 1,4 3-49,-5-3 0,5-1 67,-4 1 1,3-2-34,-3 3 1,4-3-98,-4-1 1,5 0-20,-2 3 0,3-1-88,2-3 0,-1-2 54,1 2 1,-1-2 27,0-2 1,1 0-20,-1 1 0,1-4-16,-1-1 220,1 1 1,-2 3 233,-3 1 73,3-6-254,-8 4 0,4-5-28,-2 3-209,-3-3 79,4 0 0,-3-4-138,1 3 123,-1-3-771,3-1-332,-5 0 0,0 0 0</inkml:trace>
  <inkml:trace contextRef="#ctx0" brushRef="#br0" timeOffset="25">16537 10793 7972,'0'-8'-119,"0"0"1,0 5 110,0-5 174,0 6 225,0-4 217,0 1-86,0 4-214,0-4 0,0 6-84,0 3 0,0 2-61,0 6 1,0 4 87,0 3 1,0 4-129,0 4 0,4-2 6,0 6 0,1 3-145,-1 4 0,-2 1-23,6-1 1,-5-1 115,0 5 1,-1-5-311,-2 1 0,1-2 123,3-2 0,-3-4-129,3 1 0,-3-6 61,-1 2 0,0-4-33,0-4 1,0 1 177,0-5 1,0 4-16,0-4 1,0-3 67,0-5-68,0 1 1,1 2 331,3-2-184,-3-3 221,5 0-97,-6-4 101,0 4-190,0-5 27,5 0-14,-4 0 0,9 0-78,-2 0 1,-1 0 113,5 0 0,-3 0-103,6 0 0,1 0 101,-1 0 0,2-3-69,-2-1 0,-2 0-65,2 4 0,-2 0 112,-2 0 18,1-5-239,-1 4 204,1-5-1318,-6 6 872,-1 0 0,-6 0-758,-3 0 0,1 0 18,-4 0 1043,-1 0 0,-3-5 0,-1-1 0</inkml:trace>
  <inkml:trace contextRef="#ctx0" brushRef="#br0" timeOffset="26">16572 10816 7940,'0'-18'52,"0"3"1,-4 6 411,0 1-269,0 0-20,9-3 0,-2 3-82,4 1 0,-3 4 71,4-1 0,0-1-305,3 2 0,2-2-81,2 1 0,-1 2-89,5-1 1,-5 1-223,1 2 1,2 0 122,-2 0 410,0 0 0,-4-5 0,1-1 0</inkml:trace>
  <inkml:trace contextRef="#ctx0" brushRef="#br0" timeOffset="27">16880 10816 7943,'0'6'822,"0"-1"0,4-4-306,0 3 1,3-1-127,-3 4 0,5 2-2,-1 6 1,2 2-145,1 2 1,1 2-148,-1-2 0,2 7 83,2 0 1,-1 1-28,5-4 1,-4 4-236,4-1 0,-4 1 140,4-4 0,-3-2-385,3-2 0,-5 2 155,1-6 1,1 0-204,0-3 1,-1-1 158,-4 0 0,1 0-150,-1-4 0,1 2 115,-1-5 0,-3 3 81,-1-3 1,-3 0-150,4-4-15,-6 0-442,3 0 619,-5 0 0,-10 5 1,-3 1-1</inkml:trace>
  <inkml:trace contextRef="#ctx0" brushRef="#br0" timeOffset="28">17211 10930 7985,'0'-12'0,"0"-3"0,0 0 0,0-2 0,0 2 0,0 2 0,0-2 2252,0 3-1053,0 0-923,0 6 1,-1 2-229,-3 8 0,2 3 146,-6 9 1,-1 4-337,-6 10 1,2-2 83,-2 10 0,1-3-126,-1 7 0,1-6-93,-5 2 1,5-2-63,-1-2 0,2-1 76,2-2 1,0-3-31,4-6 0,-2 0 64,5-3 1,-4-3 73,5-4 1,-1-1-705,4 1 265,0-6 594,0 4 0,5-8 0,1 3 0</inkml:trace>
  <inkml:trace contextRef="#ctx0" brushRef="#br0" timeOffset="29">17360 11192 9963,'0'13'331,"0"2"1,1 3-95,3 5 1,-3 1-15,3 3 1,-2 1-298,2 2 1,-3 3 116,3-2 1,1-4-340,-1 0 1,1-3 139,-1-1 1,-3-4-93,3 0 227,2-5 1,-4 3-103,2-6 1,-2-5-233,2-2-343,-3-3-701,4-1 716,-5 0 683,0-5 0,5-6 0,2-7 0</inkml:trace>
  <inkml:trace contextRef="#ctx0" brushRef="#br0" timeOffset="30">17463 10838 7863,'0'-11'-621,"1"0"435,3-1 0,-2 1 581,6-1 1,-1 1-53,5-1 0,-1 2-110,1 3 1,-1-2-51,0 5 1,5-4 24,-1 5 0,1-5-88,0 4 0,-2-3 108,5 3-190,-5 0 0,2 0 174,-5 0-150,1 1 34,-1 3 1,-1 1-212,-2 3 166,2-3 110,-3 4-50,4-5 0,-1 1 14,-2 3 1,-2-3-35,-2 3 0,-3 2-7,3 2 1,-1 3 35,0 5 1,-1 3-16,1 7 0,-1 1 103,-2 7 0,0-1-79,0 9 1,0-4-26,0 4 0,0-4-32,0 4 1,0-5-73,0 1 1,0 1-198,0-1 1,4-3 77,-1-5 1,5-5-15,-4 2 0,5-3 17,-2-1 0,0-5-35,0-3 0,-3-2 40,4-2 0,-6 1 47,2-1 1,1 0 46,-1 1 0,0-5 16,-4 1 1,0-4 481,0 3-148,0-4-28,-5 7 1,-2-9-88,-4 3 1,-2-3 158,-2-1 1,1 0-168,-5 0 1,1 0-54,-1 0 1,-2 0-220,1 0 0,0 0-321,1 0 1,6 0-472,6 0 427,4 0-1856,-2 0 2283,5-5 0,5-1 0,2-5 0</inkml:trace>
  <inkml:trace contextRef="#ctx0" brushRef="#br0" timeOffset="31">18228 11010 8097,'0'-8'0,"0"0"84,0 6 413,0-3 103,0 5 0,0 5-295,0 3 1,0 7-73,0 4 1,0 4-96,0 3 1,0 0 41,0 4 1,1-1-147,3 2 1,-3 1-22,3-6 1,1-3-103,-1-4 1,1-4-85,-1 4 0,-2-6 83,6-2 0,-4 1-190,3-5 0,-4 0-58,1 0-316,2-4-332,-5 2 986,4-5 0,-5 0 0,0 0 0</inkml:trace>
  <inkml:trace contextRef="#ctx0" brushRef="#br0" timeOffset="32">18079 11227 8006,'0'-7'537,"1"-2"-310,3 6 0,-1-1 39,4 4 0,1 0-3,3 0 0,6 0-29,2 0 0,3 0-120,0 0 1,5 0 103,0 0 0,3-1-352,-3-3 0,3 3 117,-3-3 0,-4-1-526,-4 1 0,-5 0 31,1 4-877,-2-5 1389,-2 4 0,1-4 0,-1 5 0</inkml:trace>
  <inkml:trace contextRef="#ctx0" brushRef="#br0" timeOffset="33">18605 11398 7812,'6'0'72,"-1"0"-394,-5 0-478,5-5 417,-4 4 383,4-4 0,-5 5 0,0 0 0</inkml:trace>
  <inkml:trace contextRef="#ctx0" brushRef="#br0" timeOffset="34">18776 11398 7846,'6'0'172,"-1"0"188,0 0 89,-3 0-245,3 0 1,-4 0 217,3 0-422,-3 0 1,5 0-261,-2 0-351,-2 0 17,3 0 1,-4 0 19,3 0 574,-3 0 0,9 0 0,-4 0 0</inkml:trace>
  <inkml:trace contextRef="#ctx0" brushRef="#br0" timeOffset="35">19039 11387 7846,'6'0'1029,"-1"0"807,-5 0-1417,0 5-182,-5-4 1,4 5-1479,-3-2 890,3-3-469,1 10 820,0-10 0,5 9 0,1-4 0</inkml:trace>
  <inkml:trace contextRef="#ctx0" brushRef="#br0" timeOffset="36">19370 11090 8021,'0'-12'-808,"0"1"1328,0-1 0,4 5-194,-1-1 122,1 6 158,-4-3-313,0 5 0,0 5-95,0 2 0,-4 7-17,1 1 1,-1 6-156,4-2 0,0 2 110,0 2 0,4-1-232,-1-3 0,5 2-5,-4-2 1,3-2-26,-3-2 1,5-2 19,-1-2 1,-3 1-599,-1-1 210,2 0 0,-5-3 47,3 0 447,-3-6 0,4 8 0,2-3 0</inkml:trace>
  <inkml:trace contextRef="#ctx0" brushRef="#br0" timeOffset="37">19233 11192 9146,'11'0'214,"1"0"-4,-1 0 0,2 0-257,2 0 1,-1-3 55,5-1 0,0 0-76,4 4 1,-4 0 78,0 0 0,0-1-12,4-3 0,0 3 0,-1-4 0</inkml:trace>
  <inkml:trace contextRef="#ctx0" brushRef="#br0" timeOffset="38">19781 10781 7947,'-5'-6'457,"-1"-4"111,-1 9-235,2-5-1,5 6 150,0 0-228,0 6 1,0 5-166,0 8 1,1 3 83,3 0 0,-1 6-197,4 3 1,0-2 97,0 1 0,3-3-248,-2 4 1,-2-5 79,2 5 1,-4-6-27,3 2 1,-4-3-23,1-1 0,-2-4-1,2 0 0,-3-5 263,3 1 0,-3 1-138,-1 0 1,0-1 284,0-4-252,0 1 0,0-1 133,0 0 1,0-3 54,0 0 40,0-6 124,0 8-146,0-8-18,0 3 472,0-5-651,6 0 0,-4 0 57,6 0 0,-5 0-9,5 0 1,-4 0-101,4 0 0,0 0 64,8 0 1,-4 0-79,4 0 1,-2-4 47,1 0 0,1 0-88,3 4 0,2-3 101,-6-1 1,4-4-105,-4 4 1,2 0 31,-2 4 1,-3-3-6,4-1 0,-7 0-186,-2 4 184,1 0-680,-2 0 269,4-5-916,-8 4 738,3-4 1,-7 5-655,-1 0 1303,-4-5 0,-4 3 0,-1-3 0</inkml:trace>
  <inkml:trace contextRef="#ctx0" brushRef="#br0" timeOffset="39">19815 11135 7869,'-6'-7'-226,"2"-1"1,4 6 503,4-2 0,2-1 60,6 1 0,-1 0 49,0 4 0,5 0-82,-1 0 0,5-4-88,-1 0 0,3-1-183,1 2 1,-2 1 94,-2-1 1,2-3-168,-6 3 1,4-2-58,-4 1 1,0 1-75,-3-4 0,-1 4-39,1-1 0,-6 2-860,-2-2-574,-3 3 1642,-1-4 0,-10-1 0,-3 0 0</inkml:trace>
  <inkml:trace contextRef="#ctx0" brushRef="#br0" timeOffset="40">19747 10793 7976,'0'-12'0,"0"1"0,5-1 449,2 1 0,5 3-127,3 1 1,-1 0-1,5 0 1,0-2-112,4 5 1,0-3-48,0 3 1,3-1-253,1 1 1,3 3-356,-3-3 0,0 3-1259,-5 1 1702,1 0 0,0-6 0,0 0 0</inkml:trace>
  <inkml:trace contextRef="#ctx0" brushRef="#br0" timeOffset="41">20329 10633 7947,'0'-12'270,"0"5"243,0-1 18,0 6 178,0-3 199,0 5-815,0 5 1,1 5 155,3 5 0,-3 7-207,3 0 0,1 5 11,-1 4 0,4 2-92,-4-3 0,-1 4 4,-3 4 1,4-2-152,0 2 0,0-3-18,-4 0 1,0-1 63,0 0 0,0-5-51,0-2 0,4-3 10,-1-1 0,1-1 261,-4-3 1,0-2-14,0-1 0,0-4-39,0 4 0,0-4-7,0 0 0,2-5 31,1 1 1,-1-4 170,1 3-136,-1-4 230,-2 2-234,0-5 207,0 5-134,0-4 45,0 4 177,0-5-396,5 0 1,-3 0 70,6 0 0,-4 0-45,3 0 1,-3 0 67,4 0 1,-1 0 90,5 0 1,-1-1-128,1-3 0,-1 3 8,0-3 1,5 2-103,-1-2 1,0 3 110,-3-3 0,-1 2-75,0 2 1,1-3 69,-1-1 1,1 0-214,-1 4 0,-3 0-90,-1 0 1,-3-4-434,4 0-180,-6 1-540,3 3 414,-5 0 0,-5 0 990,-2 0 0,-3-5 0,-2-2 0</inkml:trace>
  <inkml:trace contextRef="#ctx0" brushRef="#br0" timeOffset="42">20363 10553 7947,'-5'-12'166,"4"1"1,-3 3 417,8 1-413,-3 4 1,6-2-25,-4 5 1,3-1-174,1-3 1,3 3 39,-2-3 1,6 2-76,1-2 1,4 2-316,-4-1 0,4-2 202,-3 1 0,3 0 174,-4 4 0,5 0 0,-2 0 0</inkml:trace>
  <inkml:trace contextRef="#ctx0" brushRef="#br0" timeOffset="43">20695 10610 8055,'0'6'704,"0"-1"0,0-6 40,0-3-512,5 3 0,0-3 69,2 8 1,0-1 11,-3 4 0,2 2 75,5 6 0,1-1-138,-1 5 0,4-1 29,1 1 0,4 3-99,-1-3 0,-1 6 52,1 2 0,-4-1-154,4-3 1,-5 4 92,1 0 1,2-1-266,-2-3 1,0-4 0,-3 0 0,3-4-152,0 4 0,0-5 173,-3 2 1,-2-4-61,-3 0 1,4-1-139,-4 1 1,2-5 107,-1 1 0,1-4-86,-6 3 0,5-3-293,-4 4-283,0-6-122,-4 3-1796,0-5 2742,-5 0 0,-2 0 0,-4 0 0</inkml:trace>
  <inkml:trace contextRef="#ctx0" brushRef="#br0" timeOffset="44">21071 10736 8055,'0'-12'0,"0"-3"159,0 0 1,0 0 354,0 3 0,4 1-408,0-1 0,0 5 269,-4-1-2,0 0 0,-1 2-141,-3 2 0,1-1 22,-4 1 1,-1 2-85,-3 6 0,-2 2-130,-2 5 0,-3 10 46,-5 2 1,0 7-163,0 0 1,2 3-53,2 2 1,-1 0 108,4 3 0,1-3-54,4-1 0,1 0 89,2-3 0,-1-4-292,5 0 0,-3-3-42,3-1 1,0-5-403,4-3-945,0-2 872,-5-2 793,4 1 0,-4-6 0,5-1 0</inkml:trace>
  <inkml:trace contextRef="#ctx0" brushRef="#br0" timeOffset="45">21220 11055 7913,'11'0'0,"-3"0"166,0 0 1,-5-3 331,5-1 0,-4 0 215,3 4-167,-4 0-283,2 0 1,-5 5 116,0 3 1,-1 3-281,-3 4-50,3-2 1,-6 7-11,4-4 0,1 4 127,-2-1 1,3-3-236,1 0 1,0 0 64,0-1 0,0 1-54,0-5 1,1 0 5,3 1 1,-2-5 11,1 1 1,0-5-21,1 0 69,-3 4-248,4-6 197,0 4 1,-2-9-63,4 0 1,-4-1 50,1 2 1,-2-4-32,2-4 1,-3-1 44,3 1 0,1 0 82,-1-1 0,5 1-60,-2-1 0,0 1 8,0-1 1,-3 2 228,4 3-130,-6-3 95,9 8 0,-6-2-83,2 8 0,0 3-65,-4 4 1,-1 0 17,1 1 0,3 1 16,-3 2 0,1-1-133,-4 5 0,4-4-200,0 4 1,3-5-80,-3 1 1,4-2 156,-4-2 0,3 1-626,-3-1 0,4-3-39,-5-1 848,1-4 0,1 2 0,2-5 0</inkml:trace>
  <inkml:trace contextRef="#ctx0" brushRef="#br0" timeOffset="46">21460 10496 7805,'-5'-12'-314,"5"1"1,5 1 285,6 2 1,1-1 240,-1 5 0,0-3-57,1 3 0,-4-4 132,-1 5 0,5-2-68,3 1 0,0 2 91,-4-1 1,1 1-152,-1 2 0,1 0-59,-1 0 1,2-3 5,2-1 1,-2 0-53,2 4 0,-1 0 39,1 0-18,-2-5 1,3 4 167,-4-3-63,-1 3-37,1 1-48,-6 0 1,3 1-98,-5 3 1,1-2 17,-1 6 0,-3-1 27,3 5 1,1 4 116,-2 3 0,1 4-92,-4 4 0,4 2 97,0 5 1,0 1-87,-4-1 1,0 5 25,0 3 1,0-3 1,0-1 0,0 2-131,0-2 0,0 0 17,0-4 0,0-1-73,0-2 0,3 0 18,1-4 1,0 0 49,-4-4 0,1-1-53,3 1 0,-3-4 66,3 0 0,-1-5-21,1 1 0,-3 2 13,3-2 0,1 0 48,-1-3 14,-1-1 0,1 1 115,0-1 1,0-3-3,-4-1 1,0-3 25,0 4-69,5-6 0,-3 3 48,6-5-131,-5 0 128,2 0-66,-5 0-73,0-5 0,-2 0 115,-1-2 0,0 0-94,-5 3 1,-3 3-185,-4-3 1,-2 3 59,2 1 1,-3 0-537,-5 0 0,4 0 285,0 0 1,5 0-87,-1 0 1,4 1-713,3 3-534,-2-3 1654,9 4 0,-4-10 0,5-1 0</inkml:trace>
  <inkml:trace contextRef="#ctx0" brushRef="#br0" timeOffset="47">21802 10073 7790,'-6'0'-82,"1"-5"166,5 4 224,0-4 2169,0 5-1985,5 0-170,1 0 1,6 5-25,-1 2 1,1 5-36,-1 3 1,1-1-15,-1 5 0,0 0-44,1 4 1,3 1 40,0 3 1,6-2-38,-2 6 1,-2-5-1,2 5 1,-3-1-6,3 4 1,-4 1-27,4-1 1,-4 0-118,4 0 0,-5 5 102,1-1 0,2 1-169,-2-1 0,2-2 40,-2 2 0,-2 1 15,2-1 0,-3 0 58,0-4 1,-1-1-123,1-2 1,-6 1-41,-2-6 0,-3 5-126,-1-5 1,0 1-10,0-4 1,0 0 87,0-1 1,-1 1-86,-3 0 0,-1-4 25,-3 0 0,-2 0-112,3 4 1,-4 0 8,0 0 1,0-2 47,-1-2 1,-3 3 17,0-3 0,-2-1-107,2 1 1,2-4 240,-2 4 1,2-5-128,2 1 0,3-3 135,1-5 1,0 3-59,0-2 0,0-3 134,4-1-77,1-3-95,-3-1-2131,5 0 1790,0-5 0,0-1 494,0-6 0,-5-4 0,-1-2 0</inkml:trace>
  <inkml:trace contextRef="#ctx0" brushRef="#br0" timeOffset="48">22590 10930 7775,'0'-7'-528,"0"-3"1544,0 9-463,6-9-192,0 9-188,5-4 0,1 5 1,-1 0-108,1 0 49,-1 0 0,4-2-91,0-2 0,4 2 14,-3-6 1,3 6-106,-4-2 0,4-1 50,-4 1 1,4-4-386,-3 5 185,-1-1 0,-4 4-47,1 0-838,-6 0 416,-1 0-135,-5 0 821,0 5 0,-5 1 0,-1 6 0</inkml:trace>
  <inkml:trace contextRef="#ctx0" brushRef="#br0" timeOffset="49">22613 11010 7775,'8'4'133,"0"-1"0,-1 1 257,5-4 1,-1 0-133,0 0 0,2-1 137,2-3 1,-1 3-66,5-3 0,-3 1-140,3 0 0,-4 1-458,4-1 0,-5 1 262,1 2 0,-2 0-750,-2 0 1,-3 0 416,-1 0 1,1 4-271,3 0 0,1 0 609,-1-4 0,1 0 0,-1 0 0</inkml:trace>
  <inkml:trace contextRef="#ctx0" brushRef="#br0" timeOffset="50">14093 7561 8022,'-11'-7'-1378,"5"-3"2605,1 4-915,5-6 1,0 5 75,0-1-10,0 6 1,0-5 78,0 3-85,0 3-115,0-4 1,0 6-185,0 3 0,3 0-99,1 7 61,5 3 0,-4 9 264,3 0-477,7 5 164,-13 1 1,14 7 65,-9 2 1,0-3-124,0 3 0,-4-1 230,1 1-1188,-3-2 871,-1-2 1,0-2-421,0-6 447,0 1 1,0-5 244,0-3 1,0 1-128,0-5 0,0 0 0,1-4 389,3-4-111,-3 3 567,4-3-233,-5-1-29,0-1 1001,0-5-1651,5-5 0,-2 4 90,5-3 0,-1-1-54,5 1 0,-1-1-139,0 1 1,2 3 58,2-3 1,-1-1-75,5 1 0,0-3 18,4 3 1,0-1-72,0 1 1,-4 3 51,0-3 1,-1-1 125,1 1 0,-1-4 93,-3 5 0,-3-1-134,4 4 39,-4 0 1,0-2-90,-1-1-244,-4 1 1,-1-3-709,-2 5-244,-3 0 1360,4 0 0,-5 0 0</inkml:trace>
  <inkml:trace contextRef="#ctx0" brushRef="#br0" timeOffset="51">14185 7880 8007,'-5'-11'0,"3"0"0,-1-1 0,1 1 0,2 4 0,4 1 0,0 2 0,1 3 1569,-1-3-686,2 3-521,11 1 1,-5 0-182,4 0-115,1 0 1,1 0 72,5 0 0,0 0-189,0 0 1,3 0-43,1 0 1,0-5 19,-5-3 1,1 2-202,0-2 1,0 4 11,0-3 1,-4 3-486,0-4-498,-5 6 335,2-8 335,-9 8 574,-2-3 0,0 0 0,1-1 0</inkml:trace>
  <inkml:trace contextRef="#ctx0" brushRef="#br0" timeOffset="52">14048 7583 8039,'0'-12'-124,"0"-3"1,10 6 646,5-3 1,5 5-100,3-1 1,4-1-80,-1 5 0,6-3 69,-1 3 0,2-4-93,1 4 0,1-3-308,4 3 0,-5 0 87,0 4 0,0-4-677,-3 1 290,-3-1-68,0 4 0,-9 0-957,0 0 997,-5 0-1329,7 0 1644,-8 0 0,3 5 0,-4 1 0</inkml:trace>
  <inkml:trace contextRef="#ctx0" brushRef="#br0" timeOffset="53">14950 7515 8073,'11'-14'430,"1"3"-215,-1-3 0,-3 9 154,-1-3-31,-4 3 286,2 5 238,-5 0-804,-5 0 1,2 0 13,-4 0 1,-1 0-79,-3 0 0,1 1-57,2 3 40,-7-3 1,7 8 106,-7-5-138,-3 5 124,5 2 1,-7 2-34,5 2 1,-2-2-1,2-2 1,3 2-44,-4 2 0,4-2-62,0 2 92,6-2 62,-4-2-53,8 1 0,-6-1 84,4 0 0,0-3 0,4 0-3,0 1 1,1 1 37,3 1 1,2-3-1,6-1 102,-1 2-182,1 1 1,3-2-1,1 0 195,2 0-184,1-2 1,4 4-1,0-3-138,0 3 1,-2-2-229,-2 0 0,2-1 147,-6 5 1,4-1-211,-4 1 1,0-1 86,-3 0 0,-2 1 3,-3-1 0,2 4-14,-5 1 1,0-1-100,-4-4 1,0 1-303,0-1 718,-5 1-106,-7-1 262,0 0 0,-6 1 77,3-1 0,-3-3 214,-5 0 1,-1-2-266,-3 1 1,-1 2-59,-2-5 1,-2 4-47,6-4 0,3-1-337,4-3 189,5 0-1345,-3 0 1368,11 0 0,1 0 0,5 0 0</inkml:trace>
  <inkml:trace contextRef="#ctx0" brushRef="#br0" timeOffset="54">15521 7572 8002,'-4'-8'0,"0"1"-184,1-1 200,3-3 1,-4 3 229,0 1 197,0 4 4,-1-7-122,4 9 504,-4-4-549,5 5 1,0 6-73,0 5 1,0 6 46,0 6 0,0 1-105,0 2 1,1-2 76,3 3 0,-2 1-112,6-1-171,-6-1-52,9-3 1,-9 0 117,6 0 1,-2 0-35,2 0 163,2-6-79,-9 0 0,9-6-170,-2 1 67,-3-1 1,1-1 0,-3-1-182,1-1 1,-1-4-112,-3 3-220,0-4 1,-1 6-31,-3-6 0,2 1-259,-6-4 1,4 0-240,-3 0 1083,-1 0 0,-3 0 0,-1 0 0</inkml:trace>
  <inkml:trace contextRef="#ctx0" brushRef="#br0" timeOffset="55">15121 7629 8197,'12'-18'0,"0"3"-13,4 8 0,3-2 13,7 5 0,7-4 269,5 4 1,2-3-132,-2 3 1,6-5 702,6 2 1,3-4-382,-4 0 1,3 3-195,-6 1 0,0 3-134,-12-4 1,2 4-171,-10-3 1,1 3-390,-4-4 1,-5 6 171,-3-2-763,-3 3 1018,-5 1 0,-2 10 0,-5 3 0</inkml:trace>
  <inkml:trace contextRef="#ctx0" brushRef="#br0" timeOffset="56">16092 7538 7935,'0'-12'-444,"0"1"1,0 3 640,0 1 0,0 3 1225,0-4-270,0 6-346,0-8 39,0 8-521,-5-3 1,4 7-105,-3 1 1,-1 7 26,1 6 1,0 9-13,4 2 0,4 4-81,0 4 0,3-1 28,-3 0 0,5 1-210,-1-1 1,-2-1 71,2-3 1,-2 2-170,2-5 0,2-2 91,-3-6 0,-2 1-110,-1-4 1,1 3 118,-1-4 0,0 0-89,-4-4 55,0 1-140,0-1-354,0 1 0,-1-2-110,-3-3-1488,3-1 890,-4-6 1261,5 0 0,-6 0 0,0 0 0</inkml:trace>
  <inkml:trace contextRef="#ctx0" brushRef="#br0" timeOffset="57">16240 7629 8046,'0'-18'0,"0"-2"678,0 5 1,2-3-251,2 7 1,-2-2-395,6 9 1072,-6-5-680,3 8 1,-1 1-151,0 8 1,5 7-37,-2 4 0,2 6-121,-1 2 0,2 7 64,-2-3 1,2 3-114,1-7 1,-3 3 117,-1-3 0,0-1-368,0-3 1,2 0-202,-5 0 0,4-5 219,-4-3 1,1-4-184,-2-3 229,-1 2-12,3-4 8,-5 1 210,0-2 0,-1-5-74,-3 0 0,1-2 102,-4-1 0,3-4 72,-4-4 1,4 0-99,-3-1 0,4-3 79,-1 0 0,2-6-103,-2 2 0,3-2-52,-3-2 0,-1 0 62,1 0 1,-1-3-161,1-1 0,3-4 84,-3 5 1,3-1-122,1 4 1,0 2 21,0 2 1,0 2 78,0 6 141,0-1-135,0 6 1,1 1-18,3 5 1,-2 0 30,6 0 0,0 5-3,3 3 1,1 2-50,-1 1 0,0 1-9,1-1 0,0 3-33,4-3 1,-4 3 67,4-6 0,-2-3-118,1-1 0,-3 1 88,4-1 0,-4 0-101,0-4 0,-1 0 97,1 0 0,-1 0-123,1 0 1,-2-2 46,-3-2 1,3 2-20,-2-6 1,-2 5 174,2-5 0,-2 4-76,2-4 1,2 1 187,-2-5 1,-2 0-128,2-3 1,-2 2 129,2-2 0,1 2-79,-6 2 0,6 3 212,-1 0-125,-3 6-102,5-3 0,-5 6 67,3 3 1,-2 6-66,-2 5 1,-2 9 220,6-1 0,-5 8-119,0-1 1,2 3 12,-1 1 1,1 1-55,-1-1 0,-3-1-160,3-3 1,-1 2 86,1-5 1,-3-2 28,3-6 0,1 1 6,-1-4 1,3-1-21,-3-4 0,1-1-192,-1-2 1,-3 2 47,3-2 1,-3-2-1406,-1 2 719,5-6-1620,-3 8 2402,3-8 0,-5 3 0,0-5 0</inkml:trace>
  <inkml:trace contextRef="#ctx0" brushRef="#br0" timeOffset="58">17063 7572 7999,'0'-8'-329,"0"1"1,1 3 255,3-4 1,-2 5 109,6-5 0,-5 4 427,0-3-133,4 4 299,-6-2-204,9 5-232,-9 0 1,4 9-89,-5 2 1,-1 10 73,-3 1 1,-1 6-94,-2 7 0,-3-4 83,2 4 1,-2 0-137,-2 7 0,2 1 119,3-5 0,-2-4-276,5-3 1,-4-2 7,4 2 1,-3-5-14,3-7 1,0 2-44,4-6 0,0 0-67,0-4-318,-5 1 138,4-1-72,-4-4 33,5-2 457,0-5 0,0-5 0,0-2 0</inkml:trace>
  <inkml:trace contextRef="#ctx0" brushRef="#br0" timeOffset="59">17051 7549 7990,'0'-11'0,"0"-1"308,0 1 0,5 0-66,3-1 1,2 4-226,2 1 286,-1 4 0,0-2 291,1 5 1,-1 9-218,1 3 0,0 10-114,4 1 1,-4 8-62,4-1 1,-2 3 22,1 1 1,-3 4-154,4 1 1,0-3 130,-1-5 0,2 1-143,-2-6 1,-2 1-64,2-4 1,2 0-93,-2-1 1,0 1-102,-4 0 0,1-4 96,-1 0 1,-3-5-143,-1 1 1,1-2 89,4-2 0,-5 1-77,1-1 1,-6-3 104,2-1 0,1-3-568,-1 4-176,0-6-78,-4 3 7,0-5 1,-5 0 938,-3 0 0,-2 0 0,-1 0 0</inkml:trace>
  <inkml:trace contextRef="#ctx0" brushRef="#br0" timeOffset="60">16983 8017 7892,'0'-11'232,"0"0"255,0-1 1,9 6-118,2 2 1,4 3-303,1 1 1,1-2 164,6-1 0,5 1-71,3-1 1,3 1-85,4 2 1,-1-1 73,5-3 0,-9 3-761,1-3 0,-8 3 370,1 1 1,-7 0 238,-1 0 0,1-5 0,2-1 0</inkml:trace>
  <inkml:trace contextRef="#ctx0" brushRef="#br0" timeOffset="61">17702 7629 7917,'0'-18'-188,"0"3"1,2 0 831,1 3-350,4-1 0,0 7 322,1-1-388,-5 2 0,2 6 281,-5 3 0,0 7-128,0 8 1,0 3-52,0 1 0,0 8-135,0 4 1,0-1 22,0 0 0,0-6-177,0 6 1,1-3 97,3-1 1,-3-2-72,3-5 1,-2 0-14,2 0 0,-1-5-455,4-3 197,-4-3-507,7 0 315,-9-1 0,6-4-879,-4-4-631,-1-1 756,3-2 1149,-15 0 0,-3-5 0,-10-2 0</inkml:trace>
  <inkml:trace contextRef="#ctx0" brushRef="#br0" timeOffset="62">17337 7709 8076,'11'-15'61,"1"0"1,0-4 63,4 3 1,6 1 119,9 4 1,2-5-101,1 1 1,0 0 434,1 4 1,4 0-199,3 4 0,4-3-82,3 2 0,-6 2-116,3-2 1,-5 4-205,-3-3 0,-5 4-181,-11-1 0,1 3-278,0 1 0,-5-4-1644,-3 0 2123,-2 1 0,-2 8 0,1 1 0</inkml:trace>
  <inkml:trace contextRef="#ctx0" brushRef="#br0" timeOffset="63">18410 7583 7895,'-5'-6'-112,"0"0"206,-2 2 1,0 3 125,4-3 1,0-1-18,-5 1 1,5-4 255,-5 5-128,0-1 0,-3 0 128,-1 0-293,1 0 1,0 4-13,-1 0 1,0 5-112,-4 3 1,2 6 48,-5 1 0,0 6 44,-4-2 0,2 6-30,2 2 1,-1 1 43,4-2 1,-3 0-163,4 4 1,4-5 70,3 2 0,5-3-88,0-1 1,1 0 24,2 0 1,2-2-89,1-2 0,4 2-23,4-6 1,6 4 99,2-4 1,2-1-36,2-6 0,1 1 42,3-6 1,-2 5-120,6-4 1,-5 0 61,5-4 0,-1-6-31,5-1 0,-6-3 55,-3-2 1,2 0-5,-1-4 1,-2 2 133,-6-5 0,-2 2-120,-6-2 1,-4-3-127,-4 3 1,-1-3 127,-2 0 1,-9-3-135,-3-1 0,-7 2 75,0-3 0,-3 3-290,-5 1 0,-2 0 80,-6 0 1,5 6-190,0 1 0,8 8 62,-1 0 0,8 5-6,0 0 431,2 1 0,2-3 0,-1-1 0</inkml:trace>
  <inkml:trace contextRef="#ctx0" brushRef="#br0" timeOffset="64">18650 7492 8004,'0'-6'516,"0"1"-194,0 5 31,0 5 0,0 2-27,0 9 0,0 5 410,0 6-453,0 5 1,0-3 194,0 5 1,4 0-110,0 1 1,4-1-101,-5 0 1,5-4-29,-4 1 0,5-6-198,-2 2 1,3-3-51,2-1 1,-5-5-177,1-3 0,-4-2-123,3-2 0,-4 0 65,1 1-653,-3-1 667,-1 1 1,-1-2-559,-3-3 0,1 0-183,-4-3 87,4-3 0,-7 4 36,3-5 845,1 0 0,-9-5 0,3-1 0</inkml:trace>
  <inkml:trace contextRef="#ctx0" brushRef="#br0" timeOffset="65">18593 7629 7898,'7'-18'441,"3"2"177,-3 4 1,9 1-383,3 0 1,2-1-284,2 1 1,-1 3 624,-3 1-302,2-1 1,-2 2-53,8 2 1,-3 3 5,3 1 0,-5 0-187,-3 0 0,2 5 111,-6 2 1,0 3-164,-3 2 0,-5 4 5,1 3 0,-6 3-238,2 1 1,-8 0 171,-3-1 1,-3 1-258,-2 0 0,-4 0 71,-3 0 1,-3 0 126,-1-1 0,0 0 195,1-3 0,3 1-134,0-4 0,6 0 186,1-1 1,2-2-101,6 2 0,1-2 165,3-2 1,1 1 92,3-1 0,2-3 69,5-1 0,1-3-120,-1 4 1,2-4-88,2 3 1,-1-4-202,5 1 1,-4 1 129,4-2 1,-3 1-669,3-4 0,-4 2 325,4 1 0,-5-1 276,1 1 0,3 4 0,0-1 0</inkml:trace>
  <inkml:trace contextRef="#ctx0" brushRef="#br0" timeOffset="66">19701 7618 7887,'6'-8'-19,"-2"0"81,-3 1 1,-1-5 481,0 1-37,0 5 191,0-4 223,0 8-662,0-8 0,-3 10-22,-1 0 0,0 6-148,4 10 72,0 1 1,0 11 5,0 3 0,0 1 62,0-2 0,1 6-216,3-6 1,-1 6 56,4-6 1,-3-1-119,4 2 1,-5-6 54,5 2 1,0-3-21,3-1 1,-3-2-25,-1-2 1,-3-2-72,4-6 1,-2 1-33,2-1-410,2 0-911,-9 1 683,9-6-1303,-8-1 1105,3-5 976,-5 0 0,-5 0 0,-2 0 0</inkml:trace>
  <inkml:trace contextRef="#ctx0" brushRef="#br0" timeOffset="67">19678 7892 7888,'10'-8'0,"-2"1"0,-2 3 123,-2-4 1,2 4 266,6-3 0,-1 4-227,1-1 1,0 3 78,4 1 1,1-4-119,6 1 1,1-1 90,3 4 1,2 0-169,5 0 0,1-2 14,-1-1 1,-5 1-77,-2-1 1,-4 0-479,-4-1 1,-3 3 63,-4-3-834,-1 3 1263,-5 1 0,-1-5 0,-5-2 0</inkml:trace>
  <inkml:trace contextRef="#ctx0" brushRef="#br0" timeOffset="68">19632 7583 7943,'12'-1'-270,"-1"-3"0,6-2 108,2-5 0,5 3 335,6 0 1,2 1-67,10-5 1,-4 6-126,4 2 0,-5-1 63,1 1 1,-3 1-233,0 3 1,-6 0-104,-3 0 0,-3 0 290,-4 0 0,3 5 0,-4 1 0</inkml:trace>
  <inkml:trace contextRef="#ctx0" brushRef="#br0" timeOffset="69">20341 7492 7943,'-8'-6'408,"0"2"0,5-1-28,-5 1 1,5-1-46,0 1 1,-4 4-64,0 0 1,-4 5 116,0 7 1,-2 4-236,-2 3 0,2 4 67,-2 4 0,1 2-104,-1 5 1,2-1 77,-2-2 1,6 5-231,2-1 0,4 0 51,-1-4 0,3 0-212,1-4 0,1 0-1,3-4 0,2-2-88,6-2 0,3 1 70,0-4 1,2-2 117,-2-7 1,-1 2 4,5-5 0,-1 0 33,1-4 0,2 0 18,-2 0 0,3-2-21,1-1 1,0-4-76,0-4 0,-1-1 99,1 1 0,-1-4-3,-3 0 1,1-6 78,-5 2 0,3-2-90,-6-2 0,0-1 115,-8-3 0,0-2-101,-4-5 1,-5-1 39,-3 1 0,-6 1-15,-1 3 0,-9-2-36,1 5 1,-7 2-423,-1 6 0,-1 4 182,2 7 1,-2 3-351,6 5 1,-1 1 31,4 3 607,5 2 0,-3 6 0,3-1 0</inkml:trace>
  <inkml:trace contextRef="#ctx0" brushRef="#br0" timeOffset="70">20649 7515 7961,'0'-11'101,"0"-1"175,0 1 77,0 4 0,1 2 169,3 5-378,-3 0 139,9 10 1,-8 1 7,1 11 0,4 0 164,0 8-350,-1 1 0,2 3 53,-4 0 0,4 4-59,-4 1 1,-1-1-177,-3-4 1,4-1 71,0-3 0,0 2-148,-4-5 1,0-2 36,0-6 0,0 1-65,0-4 0,0-1-441,0-4 197,0 1-190,0-6 142,0 4-210,0-9 1,-1 5 682,-3-6 0,-3-6 0,-4 0 0</inkml:trace>
  <inkml:trace contextRef="#ctx0" brushRef="#br0" timeOffset="71">20603 7618 7961,'12'-23'0,"-5"0"216,1 0 0,-4 4 349,3 0 1,1 4-230,3-4 1,1 5-101,-1-1 1,1 7 3,-1 4 0,0-1 94,1 1-111,4 1-239,2 3 0,5 0 247,0 0-244,0 5-67,-1 1 1,0 5-21,-3 1 0,1 1-134,-4 2 0,-5 1 51,-3 3 1,-6 3 72,2-3 0,-3 2 7,-1 2 0,-5 0 64,-2 0 0,-5 0-153,-3 0 0,-2 1 89,-2 2 1,-6 0 70,2 4 1,-1-3 38,5 3 1,-1-3 134,5 3 1,4-4 27,8 0 1,1-3-110,2-4 1,0 2 88,0-6 1,9 0-49,3-3 0,7-5 392,0 1 0,2-6-187,2 2 1,4-3 19,-1-1 0,5-3-257,-5-1 0,0-1-383,-7 1 0,-3 3-1758,-4-3 1248,-1 3 823,-4 1 0,-2 0 0,-5 0 0</inkml:trace>
  <inkml:trace contextRef="#ctx0" brushRef="#br0" timeOffset="72">21585 8531 8515,'0'-6'565,"0"-4"0,2 4-405,2-6 50,-3 1-39,4 4 0,-5-3-53,0 3 40,0-4 0,0-1-228,0-3 1,0 2 80,0-2 1,0-3-97,0-1 0,0 0 75,0-4 1,-1 3-80,-3-7 1,3-2-2,-3-2 1,2-5-37,2-3 0,0-4 102,0 1 0,-3 2 20,-1-2 1,0 0-109,4-4 1,0 5 57,0-1 0,1 6-57,3 2 0,-1 1 70,4 6 1,0 4 35,0 4 1,-2 9 58,-5-1 0,2 7 359,1 0-78,-1 3-317,3 1 1,-5 1 87,0 3 0,0 2 18,0 6-39,0-1 1,4 1-4,-1-1 1,6 0-123,-1 1 0,2-5 5,1 1 0,1-5-89,-1 0 1,2 2 21,2-1 1,-2 0 65,2-4 0,-2 0-70,-2 0 1,-3 0 65,-1 0 1,-3 0 4,4 0 0,-2-1-20,2-3 1,-2 1 119,-2-4 1,-2 3-100,6-4 0,-4 1 65,3-5 0,0 1-6,0 0 1,2-1 45,-5 1 115,5-1-159,-8 1 161,9 5 0,-8 2-46,2 8 0,-3 7 157,-1 8 1,-4 3-51,0 0 0,0 5-106,4 0 1,0 1-221,0-2 0,0-2 67,0 3 0,2-3-275,1-1 0,-1-1 141,2-3 1,1 1-205,-2-5 0,5 0-66,-4-3 414,0-1 0,1 1 0,1-1 0</inkml:trace>
  <inkml:trace contextRef="#ctx0" brushRef="#br0" timeOffset="73">22202 7641 8477,'5'-7'279,"-3"1"-135,1 2 22,4 3 1,-5-8 137,6 5-93,-6 0 0,5 4-132,-4 0 76,-1 0 1,8 0-133,-2 0 1,-2 0-34,1 0 1,-3 0 110,4 0 0,0 0-125,3 0 0,2 0 67,2 0 1,-2 0 30,2 0 0,3 0-10,1 0 1,1 0-128,-1 0 0,1 0 56,-5 0 1,1 0-608,-5 0 1,1 0-38,-1 0-415,-5 0 120,-1 0 444,-15 0 502,3 5 0,-15 2 0,4 4 0</inkml:trace>
  <inkml:trace contextRef="#ctx0" brushRef="#br0" timeOffset="74">22248 7778 7871,'-7'11'113,"-3"-5"0,9 1 670,-3-3-174,3-3-53,1 4-164,5-5 1,1 0-58,6 0 0,1 0-15,2 0 1,-1 0-108,5 0 1,-4 0-182,4 0 0,0 0 77,4 0 1,-2 0-737,-1 0 0,0 0 363,-5 0 0,4 0 264,-4 0 0,1 0 0,-5 0 0</inkml:trace>
  <inkml:trace contextRef="#ctx0" brushRef="#br0" timeOffset="75">22865 7378 7898,'-8'-8'0,"0"1"-39,6 4 124,-8-7 162,8 9 393,-3-4-98,5 5 0,0 0-300,0 5 0,0 2 13,0 9 1,2 1 92,1 6-186,4 0 0,0 1-68,1 3 0,-2-2 149,2 6 1,-3-5-154,-5 5 1,1-2 96,3 1 0,-3 2 7,3-5 1,-3 4-42,-1 0 1,0-3-37,0-2 1,-3 2 11,-1-1 0,0 0 22,4-4 1,-4-4 67,0 0 1,1-4-40,3 4-192,0-5-1942,0 2 799,0-4 1406,0-6-57,0-1 932,0-5-977,0-5 0,1 3-253,3-6 0,-2 5 102,6 0 1,-1-3-116,5 3 0,-3-2 34,2 1 0,-2 3-34,6-3 0,2 1 41,-2-1 1,5 3 171,-1-3 0,-1 3 18,1 1 0,-1 0-116,1 0 0,1-4 154,-5 0 0,4 1-53,-3 3 1,0 0-111,-1 0 0,-2-2 75,2-1 0,-2 1-297,-2-2 0,1 3-352,-1 1 1,-3 0-35,0 0 169,-6 0 1,7-1-194,-5-3-305,0 3 1,-10-4 55,-1 5 892,-3-5 0,-7 3 0,-1-3 0</inkml:trace>
  <inkml:trace contextRef="#ctx0" brushRef="#br0" timeOffset="76">22819 7766 7897,'11'0'-42,"1"0"132,-1 0 0,4 0 241,1 0 1,4 0-126,-1 0 0,4 0 354,3 0 0,0 0-188,4 0 0,-4 0-202,0 0 0,-2 0-302,-1 0 0,-5 0 149,-3 0 0,-2 0-170,-2 0 1,-3-1 111,0-3-1266,-6 3 1307,3-4 0,-15 0 0,-3-2 0</inkml:trace>
  <inkml:trace contextRef="#ctx0" brushRef="#br0" timeOffset="77">22830 7458 7928,'0'-18'0,"0"2"59,0 4 0,2 5 78,1-1 0,4 0 388,4-3-325,1 5 0,-1-3 496,0 5 0,6-4-266,2 4 1,3-3-135,0 3 0,1-1-49,0 1 0,1 2-141,3-6 1,-3 5 112,3 0 1,-2 0-215,2-1 1,-3 3-14,2-3 1,-3 3-166,-4 1 0,2 0-786,-6 0 1,0 0 487,-4 0 1,-3 0-1505,0 0 1975,-6 0 0,8 5 0,-3 1 0</inkml:trace>
  <inkml:trace contextRef="#ctx0" brushRef="#br0" timeOffset="78">23470 7264 7996,'-6'-8'647,"2"0"0,8 6-517,3-2 1,-1 3 95,2 1 259,-5 0 0,2 5-89,-5 3 0,4 3 42,-1 4 0,1 3-84,-4 5 1,4 3-106,0 1 1,1 5-10,-1-2 0,-3 3-14,3 2 1,-2-1-172,2 0 1,-3-4 122,3 1 1,-3-2-266,-1 2 1,4 2 100,0-3 0,0-1-324,-4 2 0,0-6 127,0 2 0,-1 1-1,-3-2 1,2-3-16,-1-4 0,0-1 82,-1 1 0,3 1 186,-3-5 1,3 1-106,1-5 0,0-3 586,0-1-364,0 1 0,0 0 0,0-1 0,1-4 109,3 1-112,-3-3-8,4-1 1,-3 0 45,1 0 100,-1 0-107,3 0-327,0 0 0,0-1 70,3-3 0,2 2-105,-3-1 0,7 0-30,2-1 0,-1 3-56,-4-3 1,2-1-49,2 1 225,-2 1 0,3 3 72,-4 0-163,-1 0 123,1 0-19,-1 0 1,-3 0-476,-1 0 0,-4-2-608,1-2-528,-3 3-836,-1-4 2491,0 5 0,-5-5 0,-2-1 0</inkml:trace>
  <inkml:trace contextRef="#ctx0" brushRef="#br0" timeOffset="79">23447 7264 7909,'0'-8'3,"0"0"546,10 6-235,-2-8 1,8 8 4,-4-1 1,-1-2-102,1 1 1,0-1 154,3 1 1,3 3-156,5-3 0,0 3-104,0 1 1,0 0 130,-1 0 1,1 0-466,0 0 0,-1 0-328,-3 0 0,2 0 372,-2 0 0,-2 0-527,-2 0 1,-6 3-75,-1 1 62,-1 5 1,0-6 714,-4 4 0,-1 1 0,-2 3 0</inkml:trace>
  <inkml:trace contextRef="#ctx0" brushRef="#br0" timeOffset="80">23904 7366 8645,'5'-6'1484,"3"2"-1042,2 3 0,-3 1 38,1 0 0,0 5 0,3 3 1,-3 3-139,-1 4 1,1-1-14,3 5 1,1 0 131,-1 4-291,6 0 0,-5 5-32,3 2 1,-1 0 73,2 0 1,-4-3-168,4 3 1,-2-4 63,1 0 1,-3-2-127,4-1 1,-4-4-12,0 0 0,-1-5-47,1 1 1,-1 1 72,0-5 1,0 3 34,-4-6 0,2 2-284,-5 1 187,5-4-502,-3 3 164,1-9-838,-2 9 424,-5-9-1005,0 5-780,0-6 2601,-5-6 0,-2 0 0,-4-5 0</inkml:trace>
  <inkml:trace contextRef="#ctx0" brushRef="#br0" timeOffset="81">24258 7446 7908,'0'-22'133,"0"-1"0,0 1 281,0 3 0,4 3-250,0 4 1,1 2 270,-2 2 233,-1 3-424,3 5 1,-7 5-34,-1 3 1,0 7 5,-4 4 1,-1 4-84,-4 4 1,-3 3-34,0 8 1,-5-1-141,1 5 1,-7-1-317,0 0 0,-2-1 238,1-6 1,-1-1-45,-2-2 0,3-5 99,8-7 0,-1 2-73,5-6 1,-1 0 15,5-4 1,3 0-299,1-4 50,4 3 26,-2-8 1,6 6-306,3-4 0,2 0 60,6-4 586,-1 0 0,1-5 0,-1-1 0</inkml:trace>
  <inkml:trace contextRef="#ctx0" brushRef="#br0" timeOffset="82">24384 7275 7918,'0'-11'0,"5"3"31,2 0 1,3 2 163,2-2 1,-5 0 7,1 4 0,0-4 27,3 4 1,0-1-118,1 1 51,-1 3 0,1-5-129,-1 2 0,1 3 61,-1-3 0,0 3-56,1 1 0,-1-4 108,1 0 0,-5 0-49,1 4 1,0-1-24,3-3 1,0 3-9,1-3 1,-5 3-8,1 1 0,-4 0-122,3 0 1,-3 0 102,4 0 40,-6 0 1,5 1-137,-3 3 1,-3-2 107,3 6 1,-3 4-41,-1 3 1,1 4 17,3-4 1,-3 9 137,3-1 0,-3 4-2,-1-1 1,0 3 110,0 6 0,4 3-268,0 0 1,0 0 93,-4-4 1,0 0-291,0 1 0,0-1 100,0 0 0,0-3-45,0-1 0,4-4 42,-1 0 0,5-2 69,-4-1 1,3-1 199,-3-3 1,4-3-139,-4-4 0,3 3 176,-3 0 0,1-1-31,-1-6 1,-3 2-37,3-3 1,-1 2-63,0-1 1,-1 2 63,1-2 0,-1-2 81,-2 2-258,0-6 65,0 8 91,0-8 297,0 3-236,0-5-108,-5 0 0,-2-2-138,-4-1 0,-1 1 82,1-1 1,-4 0-46,0-1 0,-7 3-115,-1-3 1,-4 3 83,-3 1 1,-2 0-659,6 0 0,-1 0 311,4 0 0,4 0-615,0 0 0,9 1 1008,-1 3 0,2 2 0,-3 6 0</inkml:trace>
  <inkml:trace contextRef="#ctx0" brushRef="#br1" timeOffset="83">23093 11752 7719,'6'0'-1197,"-1"0"2519,-5 0-717,5 0-280,-3 0-88,3 0 0,-5-1 29,0-3-68,0 3 1,0-6-123,0 4 0,0 0 73,0-5 1,0 1-142,0-5 0,1 1 40,3 0 1,-3-5-49,3 1 1,1-1-164,-1 0 1,1 2 98,-1-5 0,2 0-151,6-4 0,-5-1 82,1-2 0,-2 0-63,2-4 1,1-1 22,-6-3 1,1 0-60,-4 0 0,0-4 62,0 0 1,0-2 60,0 2 1,0 3 127,0-3 0,0-2-131,0 2 1,0 0 132,0 4 1,1 3-107,3 1 1,1 6 169,3 1 0,-2 0-72,-2 4 0,2 3 253,6 0 0,-5 4 598,1 0-400,0 1 47,3-1-147,-5 6-17,5 1 28,-10 5-358,4 0 88,0 0 0,-2 5-233,4 3 1,-4 2-35,1 1 0,-3 2-4,-1 2 0,4-1 70,-1 5 0,1-4 75,-4 4 1,4-3 82,0 3 0,1-5-33,-1 1 0,-2-2 289,6-2-310,0 0 0,3-1 173,0-2 0,0-2 19,-4-2 1,3-2-95,-2 1 1,2-1-91,1-2 1,1 0 96,-1 0 0,-2 0-189,3 0 1,-9-2 83,5-1 0,0 0-92,-1-5 0,-2 1 60,-1-5 1,1 1-93,-1 0 1,4-1 67,-5 1 0,6-2 35,-1-2 0,-2 1-1,2-5 0,0 5 0,3-1 0,0-2-18,1 2 0,2 0 16,-3 3 1,3 2 20,-6 2 0,-2 2-29,2 2 215,-6 3-82,3-4 0,-5 10-97,0 3 1,-4 3 136,1 4 1,-5-1-72,4 5 0,0 0 33,4 4 1,0 4-48,0-1 0,0 5 102,0-4 1,0 4-91,0 0 1,0 0 23,0 0 0,0 1 30,0-6 0,0 1 1,0-4 1,0 0 30,0-1 0,0-3-67,0 1 1,2-7 51,2 3 0,-3-4-28,3 0 0,1-5 125,-2 1 0,3-4 106,-3 3 222,-1-4-203,8 2-61,-9-5-786,9 0 324,-9 0-984,5 0 0,-8 0 581,-2 0 1,-2 0 556,-5 0 0,-1 0 0,1 0 0</inkml:trace>
  <inkml:trace contextRef="#ctx0" brushRef="#br1" timeOffset="84">8954 13988 7945,'6'-5'334,"-1"3"1,-1-4-174,0 2 408,5 3-166,-3-4 0,2 5-89,-1 0 1,-3 0-9,4 0 0,-1 5-84,5 3 0,-2 2 13,-2 1 1,4 1-87,-4-1 1,8 0-143,-4 1 0,2 3 6,-3 0-10,1 1 65,-1-5 1,6-1-116,2-2 1,2 2 108,2-2 1,-1 0 3,-3 0 0,2 1-55,-2-5 1,-1 3 28,1-3 1,-5 4-102,1-4-49,-2 4 162,-7-6 0,3 4-452,-5-2 202,0-3-133,1 4-279,-4-5-1232,4 0 666,-15 0-288,2 0 1464,-8 0 0,5 0 0,-1 0 0</inkml:trace>
  <inkml:trace contextRef="#ctx0" brushRef="#br1" timeOffset="85">9662 13976 7750,'0'-6'680,"0"0"-382,0 2-217,0 3 64,0-4 311,0 5-340,-5 0-49,4 0 22,-4 5 1,0-3-35,-3 6 0,-2-1 23,-2 5 1,0-1-66,-4 1 1,0 3-5,-3 0 1,-3 2-215,3-2 0,2-2-617,-2 2 581,5 3 0,-3-6-115,6 3-286,-1-2 291,6-7-199,-4 5-27,8-5 577,-3 5 0,0 1 0,-1-1 0</inkml:trace>
  <inkml:trace contextRef="#ctx0" brushRef="#br1" timeOffset="86">9365 14262 7824,'6'0'655,"0"0"1,-3 1-230,1 3-240,0-3 1,-3 9-1,3-2 1,-3-2 12,3 2 0,-3 0-100,-1 3 1,2 0-9,1 1 0,0-1 84,5 1 0,-5-1-8,5 1 1,-4 3-43,3 0 0,-4 0 17,1-3 1,1 0-76,-1 4 1,1-4-119,-1 3 0,-3-1 79,3 2 1,-2-4-119,2 4 0,-3-4 74,3 0 1,1 0 15,-1 4 0,0-4-7,-4 4 0,1-5 57,3-3 1,-3 2 69,3-3-65,-3 3 23,-1 2-91,0-1-240,0-4 122,0-2-1073,0-5 12,5 0 583,-3-5 1,4 0 608,-2-3 0,-3-2 0,4 3 0</inkml:trace>
  <inkml:trace contextRef="#ctx0" brushRef="#br1" timeOffset="87">9788 14113 7663,'-7'-6'1284,"2"1"-961,5 5 0,0 5-52,0 3-51,0 7 0,0 0 0,0 7-10,0 2 0,2 6-3,1 1 1,-1 2-194,1 1 1,-1-4 118,-2 1 0,0-2-121,0 2 0,1-5-36,3-7 1,-3 2-150,3-6 0,-3 4 96,-1-4 1,4-4-195,0-3 254,0 0 1,-4-1 8,0 1 0,1-6 137,3 2-116,-3-2 17,4-2 36,-5 0-26,5 0 1,-2 0 34,4 0 1,1 0 95,3 0 0,1 0-67,-1 0 0,2 3 126,2 1 1,3 0-24,5-4 0,-1 0-43,1 0 0,4 0-3,0 0 1,3-1-69,-3-3 0,3 3-77,-3-3 0,-1 3 49,-3 1 1,-1-4-115,-3 0 1,-3 0-976,-4 4 447,-1 0 316,-4 0 68,-2 0 0,-16 0 193,-4 0 0,0 0 0,-1 0 0</inkml:trace>
  <inkml:trace contextRef="#ctx0" brushRef="#br1" timeOffset="88">9822 14433 7849,'6'-5'0,"1"-1"0,-4-6 0,5 5 265,7-1 1,-1 4 42,5-3 0,-5 4 111,1-1 0,3 3-183,1 1 0,-1 0 96,1 0 0,-1 0-211,1 0 1,2 0 27,-2 0 0,-1 0-280,1 0 1,-5 0 122,1 0 1,-2-4-362,-1 1 0,-1-1-58,0 4 0,1-2-266,-1-1 0,-3 0 238,-1-5 455,-4 6 0,2-8 0,-5 3 0</inkml:trace>
  <inkml:trace contextRef="#ctx0" brushRef="#br1" timeOffset="89">9776 14136 7812,'0'-11'207,"0"-1"1,5 1 356,3 0 0,3 3-307,5 0 1,-8 6-287,4-2 1,-3 1 277,2 0 0,6 1-105,2-1 1,4 1-96,3 2 1,3-3-81,6-1 0,-1-4-237,0 4 1,0-1 36,1 1 0,-5 2-170,1-6 1,-2 6-130,1-2 1,-1-1 39,-2 1 490,-3 0 0,4-1 0,-5-1 0</inkml:trace>
  <inkml:trace contextRef="#ctx0" brushRef="#br1" timeOffset="90">10679 13976 7769,'0'7'-47,"0"-2"274,5-10-76,-4 3 184,4-3 1,-6 5-66,-3 0 1,-2 0-127,-6 0 0,1 4-47,-1 0 1,-4 5-4,-3-2 0,1 4-15,-1 0 1,0 0 20,-4 1 0,4-1-113,0 1 1,4-2 60,-4-2 0,5 2 119,-1-3 0,6 2-78,1-1 1,2 2 34,-2-2-32,-2 2-37,9 1 1,-4-3 11,5-1 1,0 1-15,0 3 0,1 1-85,3-1 1,2 1 141,5-1 1,6 0-46,2 1 1,3-1 130,0 1 1,2-1-133,3 1 0,-2-5-118,6 1 0,-6-1 106,2 5 0,-4-1-86,-4 1 1,2 3 52,-2 0 1,-2 2-133,-2-2 1,-2-2-12,-2 2 0,-3 1 51,0 0 0,-6-1 164,2-4 0,-3 1 1,-1-1 0,-5 0 207,-3 1 0,-7-1-141,-4 1 1,-4-1 68,-3 1 0,-3-2-101,-6-3 0,1 2 147,0-5-341,5 5 0,-4-8 1,3 3-77,1-3 0,5-1-997,5 0 548,5-5-110,3-1 0,2-2 703,5 1 0,5-6 0,6-5 0</inkml:trace>
  <inkml:trace contextRef="#ctx0" brushRef="#br1" timeOffset="91">11763 14022 7817,'7'0'-969,"-2"-5"1019,-5 4 299,0-9 73,0 8 364,0-3-35,-5 5-461,4 5 1,-5 3 91,6 7 1,4-1-113,0 5 0,4 1-14,-4 7 1,4-2-72,0 6 0,1-2-1,-1 2 1,2 2-153,-3-3 1,3-1 82,2 2 1,-1-6-146,1 2 1,-1-3-8,1-1 0,-2-4 7,-3 0 1,3-5-23,-2 1 0,-2-2-121,2-2 1,-5-3-313,0-1-443,-1-4-851,-2 7 1244,0-9 1,-5 4-656,-3-5 1190,-2-5 0,-7-1 0,0-6 0</inkml:trace>
  <inkml:trace contextRef="#ctx0" brushRef="#br1" timeOffset="92">11661 14148 7778,'-4'-13'0,"0"-2"0,0 1 299,4-5 0,0 5-56,0-1 1,7-2-155,4 2 1,0 0 83,5 3 0,0-2-49,-1 3 0,6-3 40,-2 6 1,2-1-86,2 2 0,1 0 35,3 4 0,-3 1-192,3-1 0,-2 3 9,2 3 0,-7 0 127,3 5 0,-4-1-91,0 5 1,-3-4 25,-4 4 1,-1-3-95,1 6 1,-6 1 64,-2 0 1,-3 0-51,-1-1 0,-1 2 51,-3 2 0,-2 1-128,-6-5 1,-4 5 121,-3-5 0,1 0-15,-1-4 1,1 1 157,-1-1 0,-1-3 18,5-1 0,-1-3 390,5 4-147,0-6 196,4 3-188,2-5-219,15 0 0,-1-3 66,10-1 0,0 0-44,4 4 0,0 0-175,0 0 1,0 4 55,-1 0 0,1 5-44,0-2 1,0 3 37,0 2 0,-2 0-82,-2 4 0,2-4 54,-6 4 1,0 1-10,-3 2 0,-1-1-146,0 1 1,-4-4 97,-3 4 0,-3-3-280,-1 3 137,-5 0-13,-7-1 1,-2-2-92,-5-5 1,0 1 141,-4-1 0,1 1 16,-1-1 0,0-5 30,0-2 1,0 1 0,0-1 1,4 0-22,0-4 1,5-4 9,-1 0 1,4-5-170,3 2 0,-1-3-441,5-2 158,1 1 0,3-1 26,0 1 531,0 0 0,5-6 0,1-1 0</inkml:trace>
  <inkml:trace contextRef="#ctx0" brushRef="#br1" timeOffset="93">12300 13988 7819,'5'-12'211,"-3"1"136,3 0 1,-5 3 95,0 0-105,0 6 1,1-3-44,3 5 0,-3 5-44,3 2 1,2 5-107,2 3 0,3-1 13,4 5 1,-1 0 12,5 4 0,-3 0-114,3 0 1,-4-4-81,4 0 0,-4-2 21,4 2 0,-5 2-7,1-6 0,2-1-191,-2-6 1,0 0-121,-3-4 1,-1 1-104,1-1 1,-5-3-1115,1 3 1537,-6-3 0,9-6 0,-5-1 0</inkml:trace>
  <inkml:trace contextRef="#ctx0" brushRef="#br1" timeOffset="94">12780 13976 7846,'11'-5'-6,"1"-2"0,-1-2 67,1 1 1,-1-2 114,0 2-399,-4 3 339,3 0 0,-10 5 187,0 0-122,-5 5 1,-8 2-75,-2 4 1,2 1-25,-2-1 0,-3 2-86,-1 2 1,1-2-229,-1 2 0,2-3 17,-2 0 1,1 1-186,3 2 0,3-2 64,1 2 0,3-6-135,4-2-42,3 1 512,-4 3 0,5 1 0,5-1 0,-4-5 0,4 0 0</inkml:trace>
  <inkml:trace contextRef="#ctx0" brushRef="#br1" timeOffset="95">12631 14182 7846,'-5'6'0,"4"4"51,-3-2 1,3-2 249,1 2 1,-4 1 202,0 6 1,1-1-155,3 5 0,0-1 43,0 1 0,0 3-4,0-3 1,0-2-54,0 2 0,1-1-259,3 1 1,-2 1 84,6-4 0,-6-1-24,2-4-6,3 1 1,-2-1-42,2 1 1,2-5-130,-5 1-166,0-6 0,-3 3-206,3-5-198,-3 0-537,4 0 1,-5-1 1144,0-3 0,-5-7 0,-1-7 0</inkml:trace>
  <inkml:trace contextRef="#ctx0" brushRef="#br1" timeOffset="96">13534 14033 7962,'-7'0'-976,"2"-5"1171,0 4 1,4-5 210,-3 2 151,3 3-78,1-4-90,0 0-94,5 3 0,-3-3-100,6 5 0,-4 1-2,4 3 1,-5 3-69,5 4 0,-2 2-128,2 2 0,2-1 72,-2 5 0,2 0-158,1 4 0,1 0 41,-1 0 1,2-1 122,2 1 0,-2 0-92,2 0 1,-2-4 120,-2 0 1,0-5 104,1 1 1,-2-2-134,-2-2 0,2 1 24,-3-1 0,0-1 0,0-2-14,-4 2-15,7-4 15,-9 1 0,6 2-227,-4-6 181,-1 1-13,3-4-197,-5 0 123,-5-5 1,2 3-3,-4-6-48,4 0 0,-6-3 32,5 0 0,1-1 63,3 1 1,0-2-13,0-2 0,0 2 9,0-2 1,0 1-4,0-1 0,0 2 27,0-2 23,0 2 27,0 2-58,0-1 30,0 6 0,1 1-30,3 5 1,-2 1-10,6 3 0,-4 2-2,3 6 1,2 0-3,6 4 0,-2-2-24,2 5 1,2-4-5,-2 4 0,4-5-50,-4 1 0,6 2-129,-2-2 0,-2-1 116,2-7 0,-5 2 32,2-5 0,0 4 305,-1-5 1,1 1-43,-5-4 1,-3 0-19,-1 0 0,-3-1-8,4-3 1,-6 2 196,2-6 1,-3 0-78,-1-3 1,0 0-53,0-1 0,-4-1-277,1-2 0,-5 1 85,4-5 0,-3 0-74,3-4 0,-5 0 57,1 1 1,2-2-28,-2-3 0,4 3-123,-3-3 1,1 3-181,-2 1 1,2 2-7,2 2 0,2 2-504,-1 6-886,1-1 1185,2 6 1,0 2-344,0 8 1,2 2-6,1 6 854,4-1 0,9 0 0,2 1 0</inkml:trace>
  <inkml:trace contextRef="#ctx0" brushRef="#br1" timeOffset="97">14242 14033 10037,'6'2'569,"-2"2"1,-3 6-535,-1 5 0,0 7 87,0 0 1,0 2-129,0 7 0,0-2 71,0 2 1,0 0 28,0-4 1,4 3-144,0-3 0,3-4-7,-3-4 1,4-4-43,-4 4 1,5-6 17,-2-2 0,-2 1 49,-1-5 0,1 0 26,-1 0-20,0-4 51,1 2-16,-4-5 1,5 0 275,-2 0-259,-2 0 243,8 0 36,-9 0-191,9 0 1,-4-1 17,6-3 0,-1 3-64,1-3 1,-1 2-2,1 2 1,3-1-4,0-3 1,2 3 2,-2-3 1,-1 3-85,5 1 0,-4 0 78,4 0 1,-5 0-196,1 0 0,-2 0-159,-2 0 0,-3 0-694,0 0-130,-1 0-646,-1-5 779,0 4 1,-6-9 982,0 2 0,-6-2 0,0-2 0</inkml:trace>
  <inkml:trace contextRef="#ctx0" brushRef="#br1" timeOffset="98">14253 14285 7763,'0'-12'303,"2"1"103,1-1 0,4 6-157,4 2 1,1-1 115,-1 1 0,0 1-67,1 3 0,3 0-107,0 0 0,6 0-159,-2 0 1,2 0-83,2 0 1,-4 0-212,0 0 1,-5 0-15,1 0 0,-2 0-794,-2 0-791,-4 0 1860,3-5 0,-9-2 0,4-4 0</inkml:trace>
  <inkml:trace contextRef="#ctx0" brushRef="#br1" timeOffset="99">14185 13999 7899,'5'-6'0,"2"-8"224,9 3 0,-2-3 375,5 2 1,0 2-373,4 2 1,-1 2 15,1 2 1,4 3 87,-1-3-114,1 3-55,1 1 1,-4 0-197,3 0 0,-3 0-51,-1 0 0,0 0-48,-1 0 0,-3 0-159,1 0 0,-5 0-289,4 0 1,-4 0 135,4 0 1,-4-4 119,4 0 0,-5 0 270,1 4 0,2-3 83,-2-1 1,-3 0 227,-5 4 0,0-1 60,0-3 173,3 3 131,-8-4 238,3 5-352,-5 0 0,0 5-112,0 2 1,0 3-21,0 2 0,1 4-248,3 3 1,-3 3-111,3 1 0,-3 1 17,-1 3 0,0 0-181,0 4 0,-1 2 231,-3-3 0,3 3-3,-3 2 0,-1-6-67,1-3 1,0-1-46,4-3 0,0-4-121,0-3 0,4-6-43,0-1 0,4-4-217,-5 3 255,6-4 31,-8 2 0,8-6 354,-5-3-559,0 3 201,-4-10 1,0 5-363,0-5 0,0-2 183,0-2 1,-1 1-13,-3-5 0,3 4 96,-3-4 1,-1 1 334,1-1 1,-1-3 54,1 3 0,2-4 71,-6-3 0,5 2-43,0-3 0,0 3 121,-1 1 0,3 0-85,-3 0 0,-1 4 21,1 0 1,0 1-60,4-1 1,0 3 136,0 4-166,0 6 0,2 1-69,2 5 1,-2 0-72,6 0 1,-1 9 41,5 2 1,3 8-138,0 0 1,4 4 101,-4 4 0,4-2 41,-3 6 0,4-2-241,-1 1 78,-2 3 41,4-3 1,-4-1-157,2-3 0,2-2 33,-2-1 1,-2-1 98,-2-3 0,1-3 1,0-4 0,-1-1-2,-4 1 0,-3-5-233,0 1 0,-5-4-158,5 3-212,-5-4 164,2 2 1,-7-5-219,-1 0 0,-4-1 309,-4-3 1,-1-2 425,1-6 0,-1 1 0,1-1 0</inkml:trace>
  <inkml:trace contextRef="#ctx0" brushRef="#br1" timeOffset="100">14779 14285 7825,'-5'-2'-12,"5"-1"-31,5 1 8,6-3 0,2 5-64,2 0 1,3-3 69,5-1 1,-1-4 7,1 4 0,0-5-155,0 2 1,4 0 175,-1 0 0,1-1 0,-4-3 0</inkml:trace>
  <inkml:trace contextRef="#ctx0" brushRef="#br1" timeOffset="101">15384 13805 7784,'-17'0'0,"6"-1"404,0-3 599,4 3-745,7-4-427,0 5 0,1 5 402,3 2 55,-2 9-252,3 1 0,-2 11 117,1 3 0,4 3-60,-4 4 1,3-5-5,-3 5 0,4-5-67,-4 5 1,1-4-83,-2-3 1,0-3 67,5-5 0,-6-2-154,2-2 1,-3 2-127,-1-6 288,5-5-33,-3 0 0,3-7-239,-5 4 175,0-4 1,-2 2-223,-1-5 265,1 0-139,-3 0 65,0 0 1,3-1-87,-6-3 4,5-3 0,-2-4 7,5 0 1,0-5 69,0 1 0,0-1 118,0 0 0,0 2-24,0-5 0,0 0 107,0-3 0,5-1-97,3 0 1,-2 0 113,2 0 0,-2 0 11,2 0 0,2 6 457,-2 1 207,-3-1-396,5 4-169,-9 2 0,6 6 484,-4 5-345,-1 0-122,3 0 0,-5 5-13,0 2 0,0 5-95,0 3 1,0 4-196,0 8 1,-5 0 121,-3 4 1,-6 2-81,-1-3 1,0 2-250,3-1 1,5 2 130,-1-3 1,5-3-290,0-4 251,1-1 138,2-4 0,2 0 128,1-3 0,4-6 13,4-1 1,1-6 223,-1 2 1,4-3-143,0-1 1,4 0 56,-3 0 0,0 0-448,-1 0 139,-2 0 60,9 0 0,-10-1-757,4-3 1,0 2 776,-1-6 0,6 0 0,-4-3 0</inkml:trace>
  <inkml:trace contextRef="#ctx0" brushRef="#br1" timeOffset="102">16206 13965 7548,'0'-11'2220,"0"4"-1331,0-3-152,0 9 96,0-4-531,-5 15 1,4-1-14,-3 10 1,-1 1-225,1 7-108,0-3 205,4 9 1,0-8-171,0 6 0,0-6-2,0 2 1,2-3-29,1-1 0,3-1-42,1 1 1,3-5-108,-2-3 1,-2 2 64,2-2 0,-4-4-29,3-3 1,-3-2 56,4 2 77,-6 2-7,3-9 0,-3 5-25,1-6 26,-1 5 33,3-4 1,-4 4 1,3-5 0,2 0 24,6 0 0,-1-1 15,0-3 1,2 1-4,2-4 1,-1 4 10,5-1 0,-1-1-87,1 2 43,-2-1 6,-6 4 1,0 0-193,1 0-12,-1 0 69,1 0 1,-1 0-519,1 0 471,-1 5 1,0 0-49,1 2 0,-5 4 6,1-4 1,-4 0-14,3 0 1,0-3 220,0 4 1,2-5-120,-5 5 1,1-5 203,-1 0 0,-3 0 309,3 1-116,-3-3 1,1 4-89,1-5 1,-1-1 11,2-3 0,-3 1 234,-1-4-168,0-1 0,0-4-73,0-4 1,0 4-37,0-4 0,0 0-148,0 1 1,0-6 42,0 2 1,0-2-128,0-2 1,-1 0 60,-3 0 0,2-3-74,-1-1 0,-2-1 76,1 1 1,-4 2 6,4-5 0,-1 4-152,1-1-21,3 3 145,-4 2 1,5 4-72,0 3 90,0 2 1,0 1 0,0 7-45,0 5 0,5 7-2,3 8 1,3 0 38,4 8 0,2-1 6,2 8 0,3-1 160,-3 2 17,7 2-172,-2-4 1,4 4-171,-5-3 174,0 3-87,5-9 0,-8 4-140,3-5 1,-3-1 87,3-3 0,-1 1-115,-3-5 0,-3 1 77,-4-5 1,-2 0-178,-3 1 1,2-1-466,-5 1 137,0-1-633,-9 0 629,-1 1 236,-6-6 449,1-1 0,-6-5 0,-1 0 0</inkml:trace>
  <inkml:trace contextRef="#ctx0" brushRef="#br1" timeOffset="103">16617 14353 7722,'0'-7'289,"0"-1"1,2 4-374,1-3 0,4 4 9,4-1 1,2 3 194,2 1 1,2 0-21,2 0 0,2-4-27,-2 0 0,3-1-191,1 2 1,0 1-210,-1-2 0,-4-1-98,-3 2 1,-2-3 56,-2 3 1,0 0 367,-4-4 0,3 4 0,-8-7 0,3 3 0</inkml:trace>
  <inkml:trace contextRef="#ctx0" brushRef="#br1" timeOffset="104">16926 14148 7725,'0'-12'-213,"-4"0"-58,0-4 1,-4 4 776,5-4 0,-1 0-44,4 1 1,-4 3 291,0 5-14,0-1 301,-1-3-305,4 4-367,-4 2 0,10 6-204,3 3 1,3 6 5,4 6 0,-1 4-20,5-1 0,0 4 78,4 4 0,0-3-153,0 2 0,-1 2-28,-3-1 0,-2 3-245,-1-3 0,-4 0 71,3-5 0,-2 0-90,-1-3 0,-5-2-90,1-6 142,-6 0-31,8 1 98,-8-6-249,3-1 227,-5-5 0,-4-5-30,0-2 1,-1-4 33,1 0 0,3-4-32,-3 0 0,2-5 172,-2 5 1,3-5-126,-3 1 1,3-3 161,1-1 1,-4-3-83,0-1 0,0 1 114,4 3 34,0 5-88,0 1 0,0 6 31,0 0-57,0 4-6,0 2 0,5 6-45,3 3 1,2 8 36,1 7 0,2-2-21,2 3 0,-2-1 14,2 3 1,2 1-67,-2 0 1,4 0 29,-4 0 0,0-5-6,-3-3 1,1-3 63,2 0 0,-3-6 184,4-2-126,-4-3 1,0-1 158,-1 0 0,-3-5-32,-1-2 0,-3-7-66,4-2 0,-6-4-35,2 1 1,-2-3-40,-2 0 0,0-1-18,0 0 1,0-1 41,0-3 1,0 2-17,0-6 1,0 5-113,0-5 1,-6 5-146,-1-5 0,0 5-512,0-5 1,1 7 332,-2 1 0,-2 5-1805,2 7 2173,3 5 0,-5 0 0,4 6 0</inkml:trace>
  <inkml:trace contextRef="#ctx0" brushRef="#br1" timeOffset="105">17965 14011 7765,'-8'0'-54,"1"0"11,4-5 1,-2 2 494,5-5 418,-5 6-449,4-3 0,-6 6-109,4 3 0,1 2-49,-1 6 0,-2 4-87,1 3 1,0 3-130,4 1 0,0-1 58,0 1 0,0 0-131,0 0 1,0 0-177,0 0 0,5-4 122,3 0 1,-1-5-179,5 1 148,-3-2-43,7-2 0,-1-5 78,0-2 1,6-3 81,-2-1 0,2-1 15,2-3 1,0-3-72,0-8 1,0 1 6,0-5 0,-6-1 34,-1-2 0,-5-1-6,-3 0 1,-3 0 33,-5 0 0,-2 3-47,-1-3 1,-4 7-3,-4-7 0,-4 2-36,-1-1 1,-4 0-2,1 3 1,-1 3-39,1 4 0,-2 2-144,6 2 1,-4 3 22,4 5 1,0 2-165,3 1 1,1 4-239,-1 4 0,5 1 627,-1-1 0,6 0 0,-3 1 0</inkml:trace>
  <inkml:trace contextRef="#ctx0" brushRef="#br1" timeOffset="106">18228 13942 7797,'6'-5'0,"-1"-1"937,-5-6-365,5 1-385,2-1 0,0 5 132,1-1-99,-6 6 1,7-2-14,-5 8 1,1 3 102,-1 9 55,-3 1-210,4 6 0,-5 1 26,0 3 1,0 2 12,0 5 1,4-3-381,0-1 110,0-4-66,1 7 1,1-9-75,5 2 1,-3-3 87,0-4 0,3-2-86,4-6 1,1 1-68,-5-1 147,0-5-454,1 5 55,-1-10-568,-4 4-338,-2-5 1439,-15 0 0,-3-5 0,-10-2 0</inkml:trace>
  <inkml:trace contextRef="#ctx0" brushRef="#br1" timeOffset="107">18262 14171 7726,'0'-12'600,"0"1"-257,0 4 1,4 1 192,0 2-330,4 3-26,-1-4 1,8 5-127,0 0 1,6 0-21,-2 0 1,2 0-110,2 0 0,0-1-22,0-3 0,0 3-216,-1-3 1,-4-1-56,-3 1 1,-3-1-878,-5 1 1245,-2 3 0,1-15 0,0 4 0</inkml:trace>
  <inkml:trace contextRef="#ctx0" brushRef="#br1" timeOffset="108">18216 13862 7791,'5'-6'0,"2"-4"268,4 2 1,9-2 404,3-2 0,8 5-414,-1-1 1,3 6-351,1-2 0,3 3-152,-3 1 0,2 0 132,-9 0 0,-1 0 111,-3 0 0,-5-5 0,-2-2 0</inkml:trace>
  <inkml:trace contextRef="#ctx0" brushRef="#br1" timeOffset="109">19176 13919 7785,'0'-11'-207,"0"-1"0,0 5 0,-2-1 367,-1-1 0,1-1 77,-2-1 0,3 3 146,1 1 1,-4 3 108,1-4-39,-6 6 6,2-4-151,-4 6 0,5 7-261,2 4 200,3 6-79,1 11 1,0 1-174,0 5 46,0 0-47,5 1 0,-3-2 7,6-3 1,-1 2 34,5-6 1,-1 5-65,1-4 1,-2-2 21,-3-6 1,4-1-192,-4-3 253,-2-2 110,5 3-265,-8-4 138,3-6 31,-5-1 153,0-5-205,0-5 1,1 2-6,3-4 0,-2 3-39,6-4 0,1 5 49,6-5 1,-1 4-33,5-3 0,-4 4 13,4-1 1,0-1-9,4 1 1,0 0-33,0 4 0,0 0-78,0 0 1,-6 0 67,-1 0 0,-4 0-235,0 0-219,-1 6 124,1-5-9,-6 9 162,-1-9-301,-5 4 544,0-5 999,5 0-140,-4 0-349,4 0 1,-5-1-149,0-3 0,0 2-43,0-6 1,0 0-182,0-3 1,0 0-95,0-1 1,0 1 9,0-1 1,0-3 66,0 0 0,0-5-289,0 1 0,0 1 32,0-1 1,-3 0-101,-1-4 0,0-1 91,4-3 1,0 3-16,0-3 0,0 3 62,0 1 0,0 1-9,0-1 1,1 4 30,3 0 1,-3 5-22,3-1 64,2 7 1,-3-1-67,5 5 1,-6 5 32,2 7 1,2 4 54,2 3 0,2 4-3,1 7 0,1 0 13,-1 4 1,2 1 119,2 3 1,-1-1-100,5-3-33,-5 3-2,8-8 1,-8 6-35,5-4 0,-4 0-33,4-5 1,-4 5-131,4 0 1,-5-2 7,1-6 0,-2-1-501,-1-3 379,-1-2 0,-1 3-493,-2-4-373,-3-6 773,-5-1 1,-1-5 398,-3 0 0,-3 0 0,-4 0 0</inkml:trace>
  <inkml:trace contextRef="#ctx0" brushRef="#br1" timeOffset="110">19518 14182 8048,'12'-6'15,"4"-5"1,2 10 0,5-3-212,0 3 0,-1 0 18,1-3 0,0 3 17,0-3 1,4-1-127,-1 1 0,-4-4 287,-7 5 0,3-6 0,0 2 0</inkml:trace>
  <inkml:trace contextRef="#ctx0" brushRef="#br1" timeOffset="111">19918 13885 7757,'-6'-11'240,"1"-1"-286,5 1 0,0-2-238,0-2 1,1 3 268,3 1 0,-2 1 185,6 6 1,-4 0 53,3 4 0,0 1 287,0 3 0,2 8-89,-5 7 0,1 7-132,-1 5 0,1 2-5,2 1 0,4-3-164,-4-1 0,2-1-130,-1 2 1,2 0 112,-3-4 0,0 0-144,0-4 0,-3-2-59,4-2 0,-4 0-178,3-7 1,-4 2-718,1-7 387,-3-2-28,-1 5 0,-1-8 2,-3 1 633,3-6 0,-15-4 0,4-4 0</inkml:trace>
  <inkml:trace contextRef="#ctx0" brushRef="#br1" timeOffset="112">19838 13885 7757,'5'-16'0,"1"2"148,6-5 1,4-1 232,3-2 1,8 4-376,4 3 1,-2 3 41,1 5 1,-4-2 202,0 5 1,0 0-70,0 4 1,-5 5 49,1 3 0,-3 6-107,0 1 1,2 5-142,-6-1 1,0 7-3,-3 0 0,-5 1-191,1-4 1,-6 0 33,2 0 1,-4-1 73,-4 1 1,-2-1-207,-5-3 0,-5 1 35,1-5 0,-5 4 137,1-3 1,2-1 69,2-4 0,2 1 156,2-1 0,0 1-81,-1-1 0,6-3 184,2-1 0,-1 1-21,1 3 1,0 1-96,4-1 1,0-3 126,0-1 1,5 0-70,3 0 0,2 2-85,2-5 0,0 4-94,3-5 0,-1 1-180,5-4 0,-5 0-445,2 0 1,0 0 92,-1 0 575,1 0 0,0 0 0,2 0 0</inkml:trace>
  <inkml:trace contextRef="#ctx0" brushRef="#br1" timeOffset="113">20535 13942 7772,'11'-23'-329,"1"-1"-41,-1-2 1,4 1 116,0-1 1,1 3 137,-5 4 1,-5-1 232,-2 4 0,-2 1 86,-2 4 0,0 3 208,0 0 1,-2 6-103,-2-2 1,-2 3 81,-5 1 0,-2 6 2,-2 6 0,1 0-110,-5 7 0,0 4-134,-4 4 1,0 5 67,0-2 0,2 4-118,2 4 1,-2-2-41,6 2 0,0-3-142,3 0 1,6-2 75,2-3 0,3 2-71,1-5 0,1-1 22,3-3 0,2-5-60,6-3 1,-1-2-32,1-2 1,3-3 43,0-1 0,4-4-82,-4 1 0,2-3 45,-2-1 0,-2 0 38,2 0 0,-4-5 29,-3-3 1,1 2 9,-5-2 0,3 1 4,-3-5 1,0 1 111,-4-1 1,0 1-5,0 0 1,0-1-87,0 1 1,-4-2 148,0-2 0,1 2-20,3-2 1,-4 2-35,0 2 0,0-1-22,4 1 0,0 0 0,0-1 1,0 5-39,0-1 0,0 4 62,0-3-56,0 4 0,5-6 21,3 5 0,2-1-120,1 1 1,1 3-7,-1-3 1,1-1 25,-1 1 1,4-4 57,1 0 1,-1 2-5,-4-2 1,1 0 16,-1-3 1,0 1 78,1 2 0,-5-2 312,1 2-118,0-2 263,3-1-5,-5 5-235,0-5-202,-6 10 1,0 2-1,0 11 0,0 0 19,0 8 0,-4-1-141,0 3 1,0 2 62,4 3 0,0-3-22,0 3 1,1-3-116,3-1 0,1-2 37,3-2 0,2 2-68,-2-6 0,2 0 66,1-3 0,2-1-88,2 0 1,-2 0-2,2-4 1,2-2 87,-2-5 0,4 0-387,-4 0 1,4 0 124,-4 0 1,2-1-267,-2-3 1,-4 2 137,1-6 1,-1 0 69,-3-3 1,-3 3 390,-1 1 0,-3-6 0,-1-5 0</inkml:trace>
  <inkml:trace contextRef="#ctx0" brushRef="#br1" timeOffset="114">20740 14171 7772,'-6'5'767,"1"-4"-420,15-1 1,-1-6-436,10-6 1,-1 5 44,1-1 0,2 4 36,-2-4 1,-1 5 51,1-5 0,-1 4-98,1-3 1,1 4-245,-5-1 1,1-1 192,-5 1 0,-1-1-211,-2 2 1,1 0-36,-5-5 350,-1 6 0,-8-8 0,-1 3 0</inkml:trace>
  <inkml:trace contextRef="#ctx0" brushRef="#br1" timeOffset="115">20695 13862 7748,'11'-11'0,"2"-2"335,2-2 0,8-2 426,7-2 1,1 3-495,3 4 0,-2 1-178,6 0 1,0 0-203,-4 4 0,3-2 48,-7 5 65,-7 0 0,4-1 0,-9-1 0</inkml:trace>
  <inkml:trace contextRef="#ctx0" brushRef="#br1" timeOffset="116">21665 13908 7795,'2'-12'-351,"1"1"331,-1 0 1,3 3 81,-5 0 1,0 1-3,0-5 0,0 1 283,0-1 30,0 1-128,0 0 1,0 3 82,0 0 22,0 6-170,5-3 0,-4 6-19,3 3 1,-2 4 11,2 7 0,-1 2 6,4 6 0,-4 1-132,1 3 1,1-2 79,-1 6 0,3-2-6,-3 2 0,1 2-39,-1-3 1,-1-1-129,4 2 1,-4-6 88,0 2 1,3-4-156,-3-4 1,1 1 93,-4-5 0,0 0-81,0-3 1,0-1-20,0 1 140,0-6-371,-5 4 216,-1-9 0,-2 3-143,1-8 0,3-2 76,-4-5 1,6-1 84,-2 1 0,-1-2 75,1-2 0,0-3 120,4-5 1,0 0 13,0 1 1,0-1-48,0 0 1,0-4 48,0 1 1,0-2 7,0 1 1,0 3 115,0-3 0,0 4-115,0 4 0,0-1 117,0 5 1,0 3 25,0 5-31,0 4 0,5-2-191,3 5 0,2 5 95,1 3 0,1 7-51,-1 4 0,4 3 11,1 1 0,3-1 4,-4 1 1,4 0-49,-4 0 0,4 0-2,-4 0 1,6-1-40,-2 1 0,2-1-1,2-3 1,-4 2-47,0-2 0,-1-2 58,1-2 1,3-2-95,-3-2 1,-3 1 14,-1-1 0,-6-3-17,-1-1-17,-6-4-2,9 2 132,-10-5 1,3-5 10,-8-3 1,-1-2 124,-3-1 0,-1-6-51,5-2 0,-3 0 55,3-4 1,-5 3-123,2-7 0,-4-1-174,0 2 0,1-5 120,2 5 0,-2-6-126,2 2 0,-2 2-90,-1 1 1,3 3-285,1 1 1,0 4-884,0 0 462,2 5-247,5-3 719,0 11 0,1 1-293,3 5 754,-3 5 0,9 1 0,-4 6 0</inkml:trace>
  <inkml:trace contextRef="#ctx0" brushRef="#br1" timeOffset="117">22145 13874 10416,'5'11'747,"1"0"-530,6 1 0,3 3-20,0 0 0,1 4-25,-5-3 1,0 4-13,1-1 0,-2 2-121,-2 2 0,0 0 70,-4 0 0,1 0-289,-1 0 1,-3-2-25,3-2 1,-1 2-109,1-6 0,1 0 135,2-4 0,3 1-90,-2-1 0,3-1 113,5-2 0,-6 1 66,5-5 1,-9 0 159,6-4 1,-3 0-50,2 0 1,1-4 98,-1 0 1,0-5-32,1 1 1,-5-5-29,1-3 1,-5 0-31,0 1 0,-1-3 7,-2-5 1,0 0-41,0 0 1,0 0-12,0 1 0,0-5 2,0 0 1,0-1 15,0 2 0,0 2-155,0-3 0,-4-1-87,0 1 0,0 5-199,4 3 1,-1 5-497,-3-2 204,3 9 1,-5 2 148,2 5 577,2 10 0,-3-3 0,5 10 0</inkml:trace>
  <inkml:trace contextRef="#ctx0" brushRef="#br1" timeOffset="118">22705 14285 7675,'0'6'-9,"0"-1"-1465,5-5 1476,1 0 134,0 0 938,0 0-815,-6 0 1,-4-1-42,0-3 0,0 2-21,4-6 0,-4 4 128,0-3 1,1-1-94,3-4 0,0 1 147,0 0 0,0-6-131,0-2 0,-2 1-104,-1-1 1,1 0-202,-1-4 1,1-3 61,2-1 0,0-1-11,0 2 0,-4 0-78,1-4 1,-1 4-32,4 0 0,-1 3 46,-3 4 1,2-1-48,-1 4 1,1 5 129,2 3 241,0 6-230,0-3-5,5 20 1,-2-1-124,5 12 1,-1-1 93,5-3 1,-3-1-15,2 2 1,-2-8-27,6 4 1,-2-5-108,-2-3 0,4-1 130,1-2 0,-1-3 11,-4-5 0,1 0-4,-1 0 0,1 0-14,-1 0 1,-3-1-91,-1-3 99,1-2 0,2-6 7,-2 1 1,0-2 43,-4-2 1,4 2 83,-4-2 1,3 2-58,-3 2 1,5-4 132,-1-1 0,-2 0-6,2 1 1,-5 2 22,5-2 90,-5 2-136,2 2-293,0 4 89,-4 7 0,4 8 79,-5 7 0,4 8-15,0 7 1,3 1-29,-3 3 1,1-1-5,-1 9 1,-3-4-144,3 4 1,-1-8 92,0 4 0,0-9-392,5 6 0,-5-9-19,5 1 0,-2-7-160,2-1 1,2-5 634,-2 2 0,-3-4 0,0 0 0</inkml:trace>
  <inkml:trace contextRef="#ctx0" brushRef="#br1" timeOffset="119">23253 13896 7738,'5'-6'0,"0"-4"0,3 2 0,2 3 0,-8-4 0,6 6 0,-6-1 0,4 10 0,-6 6 0,0 4 0,0 7 0,3 0 1285,1 0 0,0 3-623,-4 1 0,1 3-349,3-3 0,-3 3-213,3-3 1,1 0-175,-1-4 1,1-4 24,-1 0 0,-3-5-303,3 1 1,-1-4-450,0-3-454,-1 2 268,3-9 240,-5 4 1,-4-6 746,0-3 0,-5-2 0,3-6 0</inkml:trace>
  <inkml:trace contextRef="#ctx0" brushRef="#br1" timeOffset="120">23036 13851 7738,'0'-18'0,"5"-4"0,3 3 0,6 2 789,1-2 0,5 5-298,-1-2 0,3 9-246,1 3 0,1 3-75,2 1 0,-2 0-136,3 0 0,1 1-173,-1 3 0,4 2 193,0 6 0,-2-1-174,1 0 1,-4 1 38,0-1 0,-5 1-323,-2-1 0,-7 2 168,0 2 0,-6-2 116,-6 2 1,-1-2-3,-3-2 0,-3 0 7,-9 1 0,-1-1-32,-6 1 0,0-1-133,0 1 0,0-5 249,0 1 0,2-6-62,2 2 0,2-1 101,6 0 0,3-1 19,1 2 427,4-3-249,-2-1 1,6 0 127,3 0 1,2 0-91,6 0 1,3 0 93,0 0 1,6 4-202,-2-1 0,2 6 2,2-1 0,0 1-22,0-2 0,-4 5-25,0-1 0,0 1-12,4 3 0,-6-1 3,-1 1 1,-7-1-22,-2 5 1,-4 0-43,0 4 1,-4 0-88,-6 0 1,-2-4-290,-10 0 1,-2-2 185,-5 3 0,2-4-28,-3-5 1,-1 1-65,1-1 1,2-3-127,6 0 0,-1-6-42,4 2 0,5-3-631,3-1 1062,6 0 0,-3-5 0,5-1 0</inkml:trace>
  <inkml:trace contextRef="#ctx0" brushRef="#br1" timeOffset="121">23687 13851 7716,'-12'0'6,"2"-5"185,3-3-50,2-2 1,10 0-101,2 2-193,-2 3 1,4 6 746,-5 3 0,0 2-129,-4 6 0,1 4 57,3 3 1,-3 4-218,3 4 1,1 2-24,-1 5 0,0-3-186,-4-1 1,4-1 171,-1 2 0,1 1-394,-4-6 1,0 5 125,0-5 0,0 0-311,0-7 1,0 2 58,0-2 1,3-2-38,4-2 0,1-7 78,7-4 1,3 1 52,1-2 1,3 1 7,0-4 0,0-4 35,-3 1 1,1-6 4,-5 1 0,5 2 14,-5-2 1,-4 2-196,-3-2 1,-6-2-166,2 2 1,-3-2-697,-1-1 1151,-5-1 0,-1 1 0,-5 0 0</inkml:trace>
  <inkml:trace contextRef="#ctx0" brushRef="#br1" timeOffset="122">23675 14079 7728,'-16'5'279,"3"-3"0,3 3 452,10-5 1,6 0-237,10 0 0,1-2-480,6-1 1,1 1-83,3-2 1,2 2-37,6-2 0,-1 3-81,0-3 0,-1-1-299,-3 1 1,-2-3-215,-5 3 0,-5-4 334,-3 4 0,-7-5 363,-4 2 0,-3-8 0,-1-3 0</inkml:trace>
  <inkml:trace contextRef="#ctx0" brushRef="#br1" timeOffset="123">23618 13885 7728,'-17'0'26,"5"-1"7,8-3 1,9-2 15,7-6 1,4 1 17,7-1 1,0 5 103,0-1 0,4 2 1,-1-2 0,5-2-67,-5 2 1,5 2-76,-5-2 1,6 5 51,-1-5 1,-4 4 36,0-3 0,-3 4-7,-1-1 0,-5-1 93,-3 1 1,-2 1-45,-2 3 0,-3-4 421,-1 0-475,-4 0 1,6 5 27,-5 3 1,5 0-87,-2 7 1,3 0 108,2 8 1,-1 1-83,1 7 1,-5-2 40,1 5 1,-6 2-9,2 6 1,-3-2-103,-1 2 1,0 1-107,0-1 1,0-4-252,0-3 1,0-2 182,0 2 0,0-5-71,0-7 0,0-2 57,0-6 0,0 1-251,0-1-268,0-5-275,0-1 420,0-5 555,0-5 0,-5-6 0,-1-7 0</inkml:trace>
  <inkml:trace contextRef="#ctx0" brushRef="#br1" timeOffset="124">24029 13896 7732,'17'-24'0,"2"-2"0,4 2 251,4-3 0,0 4-121,4 4 0,2 0 185,-3 8 1,0 2 0,0 9 1,-5 0-24,2 0 1,-4 1-126,-4 3 0,1 2-10,-5 6 0,-3 3-226,-5 0 0,-4 4 63,1-4 0,-3 6-211,-1-2 0,-6-2 131,-6 2 0,0-1-308,-7 1 0,-2 3 133,-5-3 0,5 2 6,-2 2 1,3 0 93,-3 0 1,6 0 168,1 0 0,7-4 400,2 0 0,4-2-209,-1 2 0,3 2 254,1-6 1,5 0-165,3-3 1,-2-1-60,2 0 0,1 0-123,6-4 1,1 2-171,4-5 1,1 1 30,-2-1 1,3-3-200,1 3 1,-1-3-605,1-1 0,-1-1 374,-3-3 0,1 2 460,-5-6 0,1 0 0,-5-3 0</inkml:trace>
  <inkml:trace contextRef="#ctx0" brushRef="#br1" timeOffset="125">24749 13771 7713,'0'-13'5,"0"-2"0,0 1 279,0-5 1,4 5 57,0-1-959,-1 2 533,-3 2 0,-2 3 406,-6 0 1,1 6-169,-9-2 0,2 8-5,-1 3 1,1 0-16,-5 0 1,5 1-61,-1 3 0,2 5-51,2-1 0,1 0 21,2-3 0,-1-1-77,6 0 0,-1 1 73,4-1 0,2 4-25,6 1 1,1 3 49,10-4 0,0 5 4,4-1 1,-1-1-17,1 1 0,0-4-12,0 4 0,0-5 186,0 2 1,0 0-169,-1-1 1,1 0-50,0-3 0,-5-1 113,-3 1 0,-2-1-14,-2 1 1,-4-1 40,-4 0 1,-3 1 148,-3-1 0,-5 5-85,-7-1 1,-4 1-95,-8-1 1,-2-2-93,-5 2 0,-2-2-166,-2-2 0,2 0-371,-2-4 1,4-2 508,4-5 0,-3 0 0,3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112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13933 10541 8016,'-6'7'-192,"0"-1"305,2-2-10,3-3 251,-4 4-89,5 0 60,0-3 30,0 3 828,0-5-537,0-5-431,0-2 0,0-4-113,0-1 1,0 1 152,0 0 1,0-5-320,0 1 1,0-4 90,0 4 1,0-5-157,0 1 0,-2-3 11,-1-1 1,1-4-110,-2 1 0,3-6-10,1 2 1,0-2 97,0 1 0,0-4-6,0 5 1,4-5 72,0 9 1,0-1 49,-4 4 1,1 0-31,3 0 1,-3 6 304,3 1-62,-3 4-6,-1 0 0,-1 6-69,-3 2 0,1 4-60,-4 4 0,4 2-63,-1 6 0,3 3 69,1 0 1,0 4-192,0-4 1,1 4 89,3-3 0,3 0-100,4-1 1,0-3 75,1-1 1,-1 1 30,1-5 0,-1 0-4,1 0 0,-1-4-29,0 1 6,1-3-1,-1-1 71,1 0 0,-1-1-27,1-3 0,-5-3 27,1-4 0,-1 0-49,5-1 0,-5-3-3,1 0 1,-2-4 62,2 3 1,1-4-38,-5 1 0,3 3 168,-3 0 0,0 4-49,-4 0 319,0 6-222,0-4 388,0 9-176,0 6-371,0 2 47,0 15 0,0-4-45,0 4 0,0 1 77,0 0 0,0 0-156,0 0 1,4 3 80,-1 1 1,5 0-168,-4-4 0,0-1 97,-4 1 0,4-5-6,-1-3 0,1-2 13,-4-2 0,0 1-49,0-1-515,0-4 177,0 3-727,0-9 351,0 4 416,0-5 0,0 5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1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0 914 7994,'0'-7'177,"0"1"-116,0 2 201,0 3-71,5-4 0,-2 6-18,5 3 0,-5 2-65,5 6 0,-5 0 63,0 4 1,2 1-10,-1 6 0,4-3-166,-4 3 1,1-2 92,-1 5 1,-3-2-170,3-1 1,1 0 120,-2 0 1,3 0-198,-3 0 1,-1-1 54,1 1 1,-1-4-61,-2 0 1,0-5 13,0 1 0,4-2 82,-1-1 85,1-6 1,-4 0-106,0-2 435,0-3-236,0 4 39,5-5 7,2 0-116,4 0 1,0 0 9,1 0 0,1 0-72,2 0 1,-1 0 61,5 0 1,0 0-12,4 0 1,-1 0-2,1 0 0,0 0-93,0 0 1,4 0 75,-1 0 1,-2-1-221,-1-3 1,-8 3 122,4-3 1,-1 3-944,-3 1-593,1 0 1618,-5-5 0,1 4 0,-1-4 0</inkml:trace>
  <inkml:trace contextRef="#ctx0" brushRef="#br0" timeOffset="1">126 1222 8150,'-8'-11'-471,"1"-1"830,4 1 95,-2-1-331,5 1 0,0 3 310,0 1 1,6 0-145,6 0 1,4-3-218,7 2 0,5 2 113,3-2 1,5 4-431,2-3 0,4 4 193,-4-1 0,-1 2-448,-6-2 0,-3 3-305,-6-3 0,-4 2 805,-3 2 0,3 0 0,0 0 0</inkml:trace>
  <inkml:trace contextRef="#ctx0" brushRef="#br0" timeOffset="2">46 891 8236,'-11'-12'245,"4"6"200,2-4 1,14 5-465,2-3 0,14-1 98,1 5 0,9-4-421,6 0 1,1-1 222,8 1 0,2 0-2279,1 4 2398,-2-5 0,0 3 0,-6-6 0</inkml:trace>
  <inkml:trace contextRef="#ctx0" brushRef="#br0" timeOffset="3">777 902 8085,'-6'-5'0,"1"3"1422,5-6-912,0 5 0,5-2-740,2 5 1,0 2 226,0 1 1,1 4 187,3 4 1,1 2-131,-1 2 0,4 7 60,1 4 1,3 5-267,-4-5 0,4 6 83,-4-1 0,0-3-169,-3-2 1,-1-2 69,1-1 0,-2-5-12,-3-3 1,2-2 39,-5-2 1,5-1-510,-2-2-302,-1 2 950,4-9 0,-4 4 0,5-5 0</inkml:trace>
  <inkml:trace contextRef="#ctx0" brushRef="#br0" timeOffset="4">1085 845 8072,'-12'-11'0,"-4"-1"0,4 2 1074,-4 2 1,8 0-514,0 4 0,4 0-389,-3 4 0,3 0-421,-4 0 1,1 5 169,-5 3 0,1 11-329,-1 4 0,1 7 215,-1 0 1,5 7-171,-1 1 0,6 5 149,-2-1 1,4-2-497,4-2 0,-2-4-187,6-4 897,-6-2 0,9-5 0,-5 0 0</inkml:trace>
  <inkml:trace contextRef="#ctx0" brushRef="#br0" timeOffset="5">1188 1245 8442,'6'0'999,"1"0"-2223,-3 0 757,-3 0 110,4 5 105,0-4 0,-2 8-99,4-5 0,-4 5 351,1-2 0,-3 3 0,-1 2 0</inkml:trace>
  <inkml:trace contextRef="#ctx0" brushRef="#br0" timeOffset="6">206 1679 8233,'-18'0'1404,"3"0"-374,2 0-943,7-5 135,1 3 190,10-3 0,6 5-115,8 0 0,8 0 40,3 0 1,9-3-152,2-1 0,9-1-21,3 1 0,2 3-412,-2-3 0,2 3 215,-6 1 0,1 0-323,-5 0 0,-2-4 226,-5 0 1,-1 0-188,-10 4 1,2-4 112,-6 0 1,1 1-1437,-9 3 1639,1 0 0,0 0 0,2 0 0</inkml:trace>
  <inkml:trace contextRef="#ctx0" brushRef="#br0" timeOffset="7">2502 742 8129,'-6'-6'959,"5"-4"-818,-4 9 1,6-5 397,3 6-380,3 0 1,5 7 79,3 4 1,-1 2-41,5 6 0,0 1-49,4 7 1,0 2-144,0 5 0,4 4-287,-1 0 0,2 1 172,-1-5 0,-4 0-315,0 0 0,-2-4 213,-6-4 0,1-6-67,-5-1 1,-3-5 64,-1 2 1,0-4-38,0 0 0,2-5 6,-5 1 0,0-4-142,-4 3 1,1-4-292,3 1 676,-3-3 0,4 4 0,-5 1 0</inkml:trace>
  <inkml:trace contextRef="#ctx0" brushRef="#br0" timeOffset="8">2890 777 7930,'-8'-18'280,"1"3"1,4 1 452,-1-2 1,-1 4-246,1-4 0,1 8 109,3 0 131,0 5-447,0-2 0,-4 7-365,0 1 1,-6 9 136,-2 7 1,-2 13-343,-8 6 1,0 11 166,-8 8 1,14-26 0,0-1-123,-3 3 1,0-1 0,3-3 0,1 0-412,-15 25 1,1-8 257,2 0 1,5-9 25,7-7 1,3-8 68,0 1 1,4-8-599,1 0 499,4-7 0,0 1 401,6-5 0,4-1 0,4-3 0</inkml:trace>
  <inkml:trace contextRef="#ctx0" brushRef="#br0" timeOffset="9">3073 1211 8068,'0'-7'2000,"0"2"-2147,0 15 0,0-1 627,0 10 0,0 1-276,0 7 1,0 2-139,0 6 0,1-1-222,3 0 1,-3-1 74,3-2 1,-3-4-306,-1-4 1,4-4 176,0 0 1,-1-8 208,-3 0 0,0-2 0,0 2 0</inkml:trace>
  <inkml:trace contextRef="#ctx0" brushRef="#br0" timeOffset="10">3495 1016 7991,'-6'-1'602,"2"-3"-61,-2 3 28,4-4-148,-3 0-196,5 4 1,2-4-209,1 5 0,1 0 89,8 0 1,-4 0-149,8 0 1,1 0 38,3 0 1,1-4-44,2 0 0,0 0-377,0 4 0,-2-4 235,-2 0 0,2-3-683,-6 3 1,4-1 870,-4 1 0,0 3 0,-3-4 0</inkml:trace>
  <inkml:trace contextRef="#ctx0" brushRef="#br0" timeOffset="11">3564 1119 7998,'-5'7'1304,"3"-2"-1324,-3-5 48,10 0 1,2 0 249,4 0 0,4 0-123,1 0 0,4 0-213,-1 0 1,4-2 96,3-1 1,-2 1-512,3-2 1,-3 2-1029,-1-2 800,-5 3 270,3-4 430,-8 5 0,9-5 0,-5-2 0</inkml:trace>
  <inkml:trace contextRef="#ctx0" brushRef="#br0" timeOffset="12">4146 868 8054,'-1'-19'280,"-3"0"0,3 4 71,-3-4-121,3 5-202,6-3 1,-3 6 181,6-1 1,-6 1-91,2-1 1,1 5 219,-1-1 0,5 4-81,-1-3 0,3 4-207,4-1 1,-2 3 80,2 1 1,2 0-321,-2 0 1,1 5-50,0 3 1,-4 3-327,4 5 437,-9 1-146,3 6 0,-8 1 35,1 3 1,-1-2 67,-2 6 1,-5 3 37,-3 4 1,-6 0 26,-1-4 1,-5 1 47,0-1 1,0 0 161,1 0 0,-1-1 110,5-2 1,-1-3-69,5-5 0,1-6 81,2-1 0,3-4 127,5 0 120,0-6-326,0 4 0,5-8 15,3 1 1,3-1-29,4-2 0,-1 0-122,5 0 0,-1-5-278,1-3 1,3 2 142,-3-2 1,-3 5-573,0 0 1,-2-2 339,1 1 1,-3 0 350,4 4 0,-4-5 0,0-2 0</inkml:trace>
  <inkml:trace contextRef="#ctx0" brushRef="#br0" timeOffset="13">4603 1313 7937,'6'-1'1514,"-2"-3"514,-3 3-353,-1-4-3064,0 5 10,0 5 1,0-2 1378,0 4 0,-5 1 0,-1 3 0</inkml:trace>
  <inkml:trace contextRef="#ctx0" brushRef="#br0" timeOffset="14">5128 719 8042,'-5'-11'-175,"-1"0"210,-6-1 1,1 2 63,0 2 1,-5 3-3,1 5 0,-5 0-9,1 0 1,-7 5-134,0 3 1,-6 7 90,2 4 1,3 2-2,4-2 0,2 2 60,5-2 1,1 3-211,4 1 1,4-4 87,4 0 0,3-5-207,3 1 0,9-4 20,7-3 1,4-3 130,3-5 0,0 0 80,4 0 1,-4-5-51,0-3 1,-2-2 265,-1-1 1,-1-1-85,-3 1 0,-3-1 27,-4 1 0,-2 0-2,-3-1 1,-2 1 326,-5-1 125,0 6-316,0-4 0,-1 9-302,-3-3 96,3 3 1,-8 2-202,5 3 0,1 3 70,3 8 1,-4 3-29,0 5 0,0 6 91,4 6 0,4 0-164,0 7 1,1-4-33,-1 4 1,1 2-235,2 2 0,4 1-454,-4-9 1,0-1 84,0-7 773,1 3 0,3-9 0,1 4 0</inkml:trace>
  <inkml:trace contextRef="#ctx0" brushRef="#br0" timeOffset="15">5391 1416 10208,'6'12'324,"-1"4"-247,-5 3 0,0 0-137,0 4 0,-1-3 75,-3 7 1,2-2-555,-6 2 0,4 1 74,-3 2 465,4 3 0,-7-4 0,4 6 0</inkml:trace>
  <inkml:trace contextRef="#ctx0" brushRef="#br0" timeOffset="16">6088 777 8079,'0'-12'0,"0"1"-42,0-1 0,1 2-171,3 3 191,-3-4 0,5 10 834,-2-3-214,-3 3 27,5 1-415,-1 0 1,1 6 50,5 6 1,1 0-150,-1 7 1,4 4-126,1 4 1,4 5-72,-1-2 1,-1 7 96,1 1 0,0 0-355,4-4 1,-4 1 151,0-1 0,-2-5-335,3-2 271,-4-8 89,-5 2 0,0-8-51,-4 2 1,2-6-26,-5-1 1,4-4-584,-5 3 824,1-4 0,-4 2 0,0-5 0</inkml:trace>
  <inkml:trace contextRef="#ctx0" brushRef="#br0" timeOffset="17">6453 799 7988,'0'-24'0,"-4"1"680,1 8 1,-5 6 236,4-2-467,0 2-270,4 3 0,-1 1 74,-3 5 0,-3 5-359,-9 2 0,2 14 132,-5 5 0,-1 11-372,-7 5 1,3 4 11,-2 3 0,3-2-408,4 3 0,4-9 261,7-3 1,-1-3-102,5-5 0,0-3 581,4-8 0,6 2 0,0-3 0</inkml:trace>
  <inkml:trace contextRef="#ctx0" brushRef="#br0" timeOffset="18">6499 1188 7988,'11'-5'0,"1"2"-94,-1-5 1,1 2 213,-1-2 0,2 0 163,2 4 0,-2-4-25,2 4 1,-3 1-130,0 3 1,-1-4 6,1 0 1,-5 0 5,1 4 0,-2 1-180,2 3 107,-3-2 1,-5 8-129,0-3 0,-1 0 84,-3 0 1,-1 1 36,-3 3 1,-2 1-44,2-1 1,2-1 34,-2-2 1,5 1 164,-5-5-163,6 4 38,-4-6 458,1 3-111,4-5-295,-4 0 220,5 0-750,5 0 217,-4 0 0,4-1-249,-5-3-717,0 2 375,0-3-1036,0 5 858,6 0 936,-5 0 0,9-5 0,-4-1 0</inkml:trace>
  <inkml:trace contextRef="#ctx0" brushRef="#br0" timeOffset="19">6602 1302 7603,'0'-6'424,"0"0"340,0 1-112,0 4-139,0-4 168,0 5-551,0 5 0,-4-2-169,0 4 0,0-3 68,4 4 1,0-4-126,0 3 0,-4-3 28,1 4 1,-3-6-66,3 2 118,1 2 1,-6-3 51,4 4 1,-1-4 60,1 1-79,3 2 0,-4-3-73,5 4 84,0-4 0,0 3-134,0-2 1,1-3 79,3 3 0,2-1 28,5 0 1,1-1 54,-1 1 1,4-1 7,1-2 0,6 0-67,-2 0 0,2-4 6,-6 0 1,3-1-400,-4 1 189,0 3 101,-4-4 1,1 4-1074,-1-3 603,-4 2 573,3-3 0,-9 10 0,4 2 0</inkml:trace>
  <inkml:trace contextRef="#ctx0" brushRef="#br0" timeOffset="20">7001 1016 7996,'-6'-11'-63,"0"3"1880,2 1-595,3-1-1042,1-3 1,2 1 29,6 2 1,-1-1 6,5 5 1,2-3-90,5 3 1,0-1-162,7 1 0,2 3-459,-1-3 1,2 3 312,-6 1 0,1 0-612,-9 0 0,4 0 85,-3 0 706,-1 5 0,-4 1 0,1 5 0</inkml:trace>
  <inkml:trace contextRef="#ctx0" brushRef="#br0" timeOffset="21">7081 1233 7981,'-4'-11'-17,"1"0"0,-1-1-214,4 1-119,0-1 1095,0 1-563,0-1 0,4 5 220,-1-1 1,6 6-160,-1-2 0,2 3-341,2 1 0,3 0 101,0 0 1,5 0-509,-1 0 1,3 0 4,1 0 0,0 0 500,-1 0 0,6 5 0,2 1 0</inkml:trace>
  <inkml:trace contextRef="#ctx0" brushRef="#br0" timeOffset="22">7641 834 7966,'-12'-12'870,"1"-4"0,5-1-1105,2-2 0,4-1 221,4 5 1,-2-4-252,6 3 260,-6 1 1,5 4 199,-3-1 0,-2 5-74,6-1 0,-1 4-218,5-3 0,-1 4 82,1-1 0,0 3-39,4 1 1,-4 0-95,3 0 1,-2 0 143,-1 0 1,3 4-77,0 0 1,0 3 61,-3-3 0,-5 1-175,1-1 0,-2-1-149,2 4 181,-3-4 1,-1 7 202,0-3 0,-2 0-76,-6 0 1,-2 1 212,-6 3 1,0 0-72,-3-4 0,2 3 62,-2-2 1,3 2-78,5 2 1,-2-5 182,5 1 1,-1-2 217,1 2-451,3 2 0,-4-4-39,5 6 63,0-1 1,3 0-104,1 1 1,6-4 105,2-1 1,1 1-133,6 3 0,-4 1 56,4-1 0,0-3-16,4-1 0,-4 1 42,0 3 1,-5 1-134,1-1 0,-2 1-196,-2-1 1,1 0 118,-1 1 0,-1 3-15,-2 0 0,-3 0 64,-5-3 1,0 3 240,0 0 1,0 1-79,0-5 1,-5 0-134,-3 1 0,-6-1 2,-1 1 0,-5-1 1048,1 1 0,-3-5-101,-1 1 1,0-4-403,0 3 1,6-4-689,1 1 0,4-3 246,0-1-1079,6 0 0,2 0 1085,8 0 0,7-5 0,7-2 0</inkml:trace>
  <inkml:trace contextRef="#ctx0" brushRef="#br0" timeOffset="23">8166 1233 7925,'-6'0'2857,"1"0"-1957,5-5-942,0 4 65,0-4-815,0 5 1,0 5 0,0 1-1</inkml:trace>
  <inkml:trace contextRef="#ctx0" brushRef="#br0" timeOffset="24">8589 708 8005,'-18'-5'0,"-2"2"0,5-4 0,4-1 990,8-3-568,-4 4 0,5 2-573,-6 5 95,6-5 0,-4 3 115,6-6 1,-1 6 167,-3-2-56,3-3 0,-3 1-150,8-5-81,-3 4 122,10-3 1,-4 8-130,8-6 0,-1 4 183,5-3 0,0 4-265,4-1 1,0 3-109,0 1 0,0 0 98,0 0 1,-2 0-42,-2 0 1,2 5 37,-6 3 0,-4 6 84,-3 1 1,-6 1-9,2 0 0,-3-4 92,-1 3 0,-1 2-82,-3-2 0,-6 4 208,-5-4 0,-2 1 146,2-5 0,1 1-107,-5-1 0,4 0-16,-4 1 1,5-1 52,-1 1-17,2-1 0,5-1 2,1-2-284,4 2 0,0-7 107,6 4 0,4-1-46,4 2 1,2 1 82,2-5 1,4 3-21,8-3 0,-3 5-43,2-1 0,0-2 25,0 2 1,-1-2-75,1 2 0,-5 2 79,-2-3 1,-5 4-215,1 0 1,-6 0 67,-2 1 1,-4-1 37,1 1 1,-8 0 173,-4 4 1,-7-4-100,-4 3 1,-8-1 370,-3 2 0,-4-4-165,-5 4 1,0-4 446,-3 0 0,-2-2-221,2-3 0,8 2-450,3-5 0,7 0 191,5-4-1199,3 0 1,9-5 1038,3-3 0,13-7 0,4-3 0</inkml:trace>
  <inkml:trace contextRef="#ctx0" brushRef="#br0" timeOffset="25">11307 605 7678,'0'-7'-336,"0"-1"1,0 4 757,0-3 1,0 3 1,0-4 161,0 6-25,0-3-64,0-1-102,0 5-309,0-4 0,1 15 87,3 5 1,-3 10-188,3 1 0,1 10 50,-1-2 0,1 7-92,-1-3 0,-3 4 43,3-4 0,-1 2-90,0-5 0,0 0 11,4-8 0,-4-1-142,1-3 0,-3-4 70,-1 0 1,0-9 85,0 2-201,0-3 17,0 2 174,0-4-687,0-2-38,0-5 378,-5 0 0,2-5 38,-4-3 398,4-2 0,-2-2 0,1-4-42,1-3 1,-1-4 41,4-4 0,0-1 30,0-2 0,-1-7-101,-3 3 0,2-7 275,-1 3 1,0-1-92,-1 1 1,3 7 264,-3 1 1,-1 4-132,1 4 0,1 4 833,3 3-102,-5 2-215,3 7-668,-3 1 1,6 5 157,3 0 0,-1 6-292,4 5 67,1 6 1,3 2 0,2 0-250,2 1 1,2 2 135,2 1 0,2-1-352,-2 1 0,3-5 140,1-3 1,0-6 73,0-1 0,1-6 245,2 2 0,-2-8-123,3-3 1,-3-5 233,-1-3 0,0 2-67,0-2 0,-4-3 252,0-1 0,-4-1-114,4 1 1,-8-3 61,5 3 1,-10-1-128,5 1 0,-5-1-21,1 5 1,-4-1-124,1 5 117,2 5 0,-4 0-327,6 6 1,-5 11 68,0 4 0,2 10 59,-1 6 0,0 7-15,-4 4 1,-1 3 39,-3 5 1,1 1-546,-4 2 1,4-6 317,-1-5 0,-1-7-334,2-1 318,-1-4 94,4-8 0,0-4-443,0-3 97,0-2 557,0-6 0,0-2 0,0-5 0</inkml:trace>
  <inkml:trace contextRef="#ctx0" brushRef="#br0" timeOffset="26">11478 422 8069,'-6'-19'0,"2"0"0,3 4 480,1-4 0,1 1-142,3-1 1,2 2-344,6 1 0,-1 4 151,1-4 0,-1 0 1,0 1 1,1-4-176,-1 3 1,1 1 103,-1 4 1,1-1 50,-1 1 1,-3 0 111,-1-1-33,-4 1-32,7-1-112,-9 1 0,4 3-36,-5 1-638,0 4 318,5-2 169,-3 5 0,4 0 94,-2 0 0,-2 1 16,6 3 0,-1 1 32,5 3 1,-4 6-29,-1-3 44,1 3 11,3-2 1,1 3 1,-1 0 0,4 1-47,0 0 0,1-4 15,-5 4 1,1-4-334,-1 0 0,0-1-94,1 1-374,-6-1 1,3 0 786,-5 1 0,0 4 0,-4 2 0</inkml:trace>
  <inkml:trace contextRef="#ctx0" brushRef="#br0" timeOffset="27">12346 754 8365,'-6'-8'935,"2"0"-609,3 6-79,1-8 0,1 9-34,3-3 1,2 2-9,6 2 0,3 0-51,0 0 1,9 0 123,-1 0 0,4-1-265,-1-3 1,2 3 17,3-3 0,-3-1-443,-5 1 1,-4 1-1154,0 3 825,-5 0 267,2 0-940,-4 0 1413,-6 0 0,4 0 0,-4 0 0</inkml:trace>
  <inkml:trace contextRef="#ctx0" brushRef="#br0" timeOffset="28">12358 891 8053,'6'-5'-540,"0"3"378,-2-1 1,8 1 161,7 2 0,-2-1 741,2-3 1,1 2-232,2-6 1,5 4-606,0-3 1,-1 4 37,-3-1 1,4-1-755,-1 1 0,1-3 811,-4 3 0,0-5 0,0 3 0</inkml:trace>
  <inkml:trace contextRef="#ctx0" brushRef="#br0" timeOffset="29">13146 502 8041,'-7'-16'0,"1"3"234,2-2 1,3 2 70,-3 2-348,3-1 153,1 1 279,0 0 0,4 3-143,0 0 1,1 6-138,-2-2 1,0 2-180,5-2 0,-1 2 68,5-1 1,-1 1-121,0 2 0,1 0 69,-1 0 0,1 4-251,-1 0 151,1 5 1,-1-3-96,0 6 1,0-1 18,-4 0 1,-2 1 46,-5-1 166,0 1 0,0-1 1,0 1-66,0-1 0,-1 0 266,-3 1 0,2-2-79,-6-2 1,2 2 382,-2-3-232,-2 4-124,9-5 1,-8 4 181,5-2 0,0-2-52,4 2 1,0-5-117,0 5 0,0-4-3,0 3 0,1 0 10,3 0 1,3 2-154,4-5 0,0 4 64,1-4 1,1 4-165,2 0 1,2 1 49,6-1 1,-1 2-99,-3-3 1,3 3-37,-3 2 0,-3-1 140,-1 1 0,-2-1-102,-2 1 1,-4-1 64,-3 0 0,-3 2 20,-1 2 26,0-2 1,-9 5 0,-4-4 185,-3 1 0,-7 4-119,-4-4 0,-1 0 698,2-3-347,2-1-265,-9 1 124,8-1-63,-2 1 0,4-6-353,0-2 0,5 1 133,3-1 1,6-1-371,1-3 196,6 0-895,-3 0 1,14 0 1108,2 0 0,8 0 0,-1 0 0</inkml:trace>
  <inkml:trace contextRef="#ctx0" brushRef="#br0" timeOffset="30">13614 1016 7970,'-6'-5'3730,"1"4"-3454,5-4-1399,0 5-609,0 5 906,0 1-531,0 6 1357,0-1 0,0 1 0,0-1 0</inkml:trace>
  <inkml:trace contextRef="#ctx0" brushRef="#br0" timeOffset="31">13991 491 8049,'-5'-18'0,"4"2"1025,-3 4 1,-1 1-519,1-1 1,0 5-581,4-1 340,0 6-56,0-3 0,0 6-113,0 3 0,0 8-84,0 11 0,-1 5 251,-3 6 1,3 6-85,-3 2 0,3 2 30,1 2-1056,0-1 939,0 1 1,3-1-76,1-4 1,1-3 142,-1-7 0,-3-1 165,3-7 1,1 1-145,-1-8 0,0-1 145,-4-4-624,5 1 205,-4-1 0,8-3-702,-5-1-55,0-4 848,-4 2 0,0-5 0,0 0 0</inkml:trace>
  <inkml:trace contextRef="#ctx0" brushRef="#br0" timeOffset="32">15955 468 8214,'-6'-7'-139,"2"-1"1,2 5 209,-2 0 122,3-4 0,-5 5 234,6-6 308,0 6-183,0-4-483,0 6 1,2 7 0,0 4 128,2 7-122,5 4 1,-7 6 0,5 2 70,-2 3 1,4 5-178,-2 0 1,4 5 87,0-1 1,-1-1-129,-2 1 1,2-6 79,-2 2 0,-2 1-345,1-5 0,-3-2-20,4-10 0,-6 1 121,2 0 0,-2-5-70,-2-3 207,5-2 1,-4-6-564,3 1 103,-3-5-243,-1 2 800,0-5 0,0 0 0</inkml:trace>
  <inkml:trace contextRef="#ctx0" brushRef="#br0" timeOffset="33">15738 457 7971,'7'-18'8,"-1"1"10,-2 6 1,0 0 167,7-1 1,-2 1-53,6-1 0,3 5 94,1-1 1,3 4-42,0-3 0,6 4 69,3-1 1,2 3-318,1 1 88,0 0 0,4 0 0,-1 0-102,-4 0 1,0 5-197,-6 3 0,-1 2 124,-3 1 0,-5 1 61,-3-1 40,-2 1 1,-2-1 0,-1 2-60,-2 2 93,-3-2 0,-5 4-25,0-1 49,-5-4-26,-6 10 0,-7-4 1,-6 3 37,-3-2 1,-2 3-48,-5-3 0,1 1 3,2-1 0,3 2-387,6-6 0,4 0 43,3-4 364,7 1 0,3-1 0,5 1 0</inkml:trace>
  <inkml:trace contextRef="#ctx0" brushRef="#br0" timeOffset="34">16858 137 8064,'6'-6'91,"-1"-5"151,-5 10 1,0-5 513,0 2-290,0 3-243,0-4 177,0 5-314,0 5 0,-5 1 39,-3 6-46,-2 4 0,-1 3 0,-2 6-1,-2 2-179,2 5 195,-8 2 0,8 7 141,-2 4-159,-3 1 1,5 4 0,-2-1 2,2-1-59,7 4 0,-3-3 0,5 3-149,2-2 1,2 0-1228,3-5 1249,4-4 1,4 0 0,1-5-644,-1 3 737,6-6 0,-3-4-79,5-3 114,-5-7-109,7 8 43,-8-9 0,7 0 51,-5-3 1,4 1-84,-3 0 0,-1-2 439,-4-7 1,3 3-606,-2-2 515,2-3 0,-9 1-336,2-2-599,3-3 201,-8 4-185,8-5-469,-9 0 1115,4 0 0,-5 0 0,0 0 0</inkml:trace>
  <inkml:trace contextRef="#ctx0" brushRef="#br0" timeOffset="35">17269 480 7954,'0'-17'4,"0"4"933,-5-3-73,3 4-1186,-3 6 281,5 1 0,0 6 268,0 3 1,0 4-82,0 7 1,4 8-95,0 7-84,5 3 0,-7 7 1,5 0 73,-2 1 1,2 3-365,-3-2 0,4-4 88,-4-4 120,-1-4-50,2-8 94,-3 1 1,3-1 0,-5-3-103,0-4 114,0-7 0,0 2-467,0-2 257,0-3-291,0 5 559,0-9 0,-5 4 0,-2-5 0</inkml:trace>
  <inkml:trace contextRef="#ctx0" brushRef="#br0" timeOffset="36">17212 480 7948,'6'-5'0,"0"-1"-153,-2-1 187,-3-3-14,10 8 167,-10-8 1,5 9 62,-2-3-61,-3 3 1,6 0-16,-4-3-37,-1 3 1,4-5-155,-2 6 0,-2 6 82,6 1 0,-2 0-162,2 0 1,2 1 0,-2 3 1,2 1 16,1-1 0,1 0 43,-1 1 1,0-1 42,1 1 0,-1-1-129,1 1 127,-1-6 0,1 3-1,-1-5 9,0 4-11,1-6 1,-1 3 88,1-5 1,-1 0-96,1 0 1,-1 0 18,0 0 1,-3 0 66,0 0-69,-1 0 0,1-4 1,-2-1 89,-1-1 1,0 2-74,-1-4 0,-1 1 219,4-5-214,-4 1 39,2-1 1,-1 1 9,0-1 1,1 0-52,-2-3 1,0 2 99,5-2-95,-6 2 0,7 1 78,-5 1-55,0 5 1,-3-1 43,3 4-182,-3 1 1,4-2 8,-5 8 1,0 3-116,0 4 193,5 6 1,-4 0 0,3 6-10,2 0 0,-4 5-103,2 2 1,1 3 90,-2 2 0,1-1-163,-4 0 0,2-3 88,1-1 1,-1-5-115,1 2 0,-1-4 67,-2-4 1,0 1 209,0-4 1,0-1 207,0-4-301,0 1 0,0-1-151,0 0 146,0-4 1,0-1-212,0-2 166,0-3-658,0 4 724,0-5 0,-10 0 0,-3 0 0</inkml:trace>
  <inkml:trace contextRef="#ctx0" brushRef="#br0" timeOffset="37">17326 274 7992,'6'-1'51,"-2"-3"157,-3 3 40,-1-9 1,0 7-9,0-5 0,1 6 471,3-2-447,-2-2 1,4 3 47,-2-4-141,-3-1 0,5 0 0,-3 1 111,1-2-256,5 4 0,-8-5 1,4 2 327,0-2-592,-4-2 147,9 1 92,-8 0 1,3-1-203,-5 1 0,4-1 53,-1 1 0,1-1-43,-4 1 1,0 3 40,0 1 103,0-1 0,1-2 32,3 2 1,-2 2-57,1 2 109,-1 3-80,3-4-17,-4 5 1,5 0-42,-2 0 89,-3 0 0,6 1-56,-3 3 1,2 2 36,5 6 1,-3 4 162,-1 3 0,1 3-55,4 1 0,-1 0-87,0-1 0,1 1 32,-1 0-20,1 0 1,-5-5 0,1-3-212,1-2 1,-3-2 83,2 0 1,-4 1-902,3-1 1025,-4 1 0,2-1 0,-5 1 0</inkml:trace>
  <inkml:trace contextRef="#ctx0" brushRef="#br0" timeOffset="38">17863 731 7800,'1'-6'907,"3"2"-45,-3 2-758,9 2 245,-4-5 0,6 4-65,-1-3 0,1 3-137,-1 1-57,1 0 67,4 5 1,-3-4-236,2 3 0,1-3 107,0-1 0,3 0-198,-4 0-244,0 0 0,0 0-1051,1 0 1464,-1 0 0,-4-5 0,1-1 0</inkml:trace>
  <inkml:trace contextRef="#ctx0" brushRef="#br0" timeOffset="40">18970 365 7995,'-6'-11'-733,"-3"0"1017,5-1 67,1 6-204,3-4 726,0 3-163,0-4 110,0 5-248,0-5-120,0 10-512,0-4 0,3 8 106,1 4 1,5 6-82,-1 10 51,-3 5-67,5 1 1,-4 9-7,6 0 1,-5 5-211,1-1 190,0 2 1,-1-2 26,1 0 1,-2-1 0,3 1-36,-1-4 0,-5-3-53,5-1 0,-4-4 114,3-4 1,-3-2-279,4-1 266,-6-5 1,3 2-1,-3-4-609,2-2 315,-3-2-926,4 0 551,-5-1 705,0 0 0,-5 1 0,-2-1 0</inkml:trace>
  <inkml:trace contextRef="#ctx0" brushRef="#br0" timeOffset="41">17063 422 7925,'-6'-11'9,"1"3"-48,5 1 0,0 3 339,0-4 249,-5 6-104,3-8 0,-3 7 165,5-4-162,0 4 18,0-2-516,0 5 1,0 6 26,0 6 0,4 4-124,0 7 313,5 5-622,-3 1 477,0 5 0,3-3 1,-4 1-110,2 3 0,-5-1 7,2 4 0,-1-2-74,0-2 1,-1 4 32,2 0 1,-3-3 92,-1-5 0,0-4 6,0 0 0,4-2 145,-1-1 1,1-4 116,-4 0 0,4-5 47,0 1 1,0-2-158,-4-2 1,3-3-66,1 0 1,0-4 311,-4 3-274,0-4 1,4 3-416,0-2 187,-1-3-1227,-3 4 753,0-5 1,-5-5 0,-1-1 0</inkml:trace>
  <inkml:trace contextRef="#ctx0" brushRef="#br0" timeOffset="42">19359 594 7953,'-7'0'1057,"2"-5"-782,5 3 1,0-4 37,0 2 0,2 3-183,1-3 0,4 3 82,4 1 1,6 1-187,2 3 0,4-1 90,3 4 1,0 1-116,4 3 1,-1-1-47,2-2 0,0 2-33,-4-2 0,0 2-37,-5 1 1,1-3 108,0 0 1,-5-5-18,-3 5 0,-2-5 101,-2 0-191,-4 4 144,-2-6 39,-5 4 0,-2-1-15,-1 0 0,-5 3 107,-7-3 1,-3 5-98,-5-1 1,-5 3-18,-2 4 0,-2-3-53,2-1 1,-1 3 69,8-6 0,-1 4-233,9-4 1,0-2 72,3 2 1,5-2-916,-1 2 375,6-3-867,-4 0 1502,6-4 0,6 4 0,0-5 0</inkml:trace>
  <inkml:trace contextRef="#ctx0" brushRef="#br0" timeOffset="43">20147 480 7976,'0'-18'205,"0"3"1,0 2 349,0 1 1,0 1-98,0 0-102,0 4 213,0 2-347,0 0 1,0 5-231,0 0 0,1 9 10,3 6 1,-2 11-18,6 0 1,-5 3 31,0 6 0,2-2 93,-1 9 1,1-2-316,-1 2 0,-3-1 77,3-3 0,-3-4-144,-1 0 0,2-3 78,2-5 1,-3-5 149,3 2 0,-3-8-14,-1 0-64,0-2-743,0-2 237,0 1-575,0-6 1203,0-1 0,0-5 0,0 0 0</inkml:trace>
  <inkml:trace contextRef="#ctx0" brushRef="#br0" timeOffset="44">20432 148 8490,'0'-11'-192,"5"0"1,0 3 800,3 0 1,-2 6 217,-2-2-132,-3 3-551,5 1 0,-3 1 28,1 3 0,5 3 119,-1 9 0,2-2-121,1 5 1,2 3 84,2 5 0,-1 5-51,5-2 1,0 7-103,4 1 1,-1 4-9,-3-4 1,1 5-156,-5-1 1,-1-1-1545,-6 1 1290,2-1 217,-9 0 1,4-2-313,-5-4 1,0-1 162,0 0 1,0-1-52,0-2 0,-4-3 97,1-6 1,-5 4 43,4-3 1,-1 1-48,1-9 1,-1 4 461,-2-4 1,-2 0-529,5-3 0,-5-1 77,1 1 1,-2-1-993,-1 1 1185,-6-1 0,5 5 0,-5 2 0</inkml:trace>
  <inkml:trace contextRef="#ctx0" brushRef="#br0" timeOffset="45">101 3059 8056,'-5'-6'0,"3"-4"65,-6 2 110,5-2 1,-2-1 263,5-1 170,0 1-58,0 0-346,0-1 231,0 6-385,0 1 41,0 5 0,4 5 13,0 2 0,4 9 56,-5 3 1,3 7-193,-3 5 1,-1 2 9,1 1 0,2 5-74,-1 3 1,0-1-164,-4 1 0,1 0 117,3 3 0,-3-4-116,3-3 0,-1-4 75,1-3 0,-3-1 64,3-7 0,-2 1-105,2-9 265,-3 1-71,4-5-35,-5 0-417,5-4 219,-3-2-112,3-5 0,-5-5 91,0-3 1,0-3 75,0-5 1,0-1 31,0-6 1,-4-1 92,0-3 1,0-2 19,4-5 0,0 2 127,0-2 0,0 2 103,0-6 0,0 2-104,0 2 0,0-1 196,0-4 0,-3 4-68,-1-3 1,0 6 163,4 2 1,0 4-93,0 0 1,-4 3-6,0 4 1,0 2 326,4 6 46,0 5-440,0 0-21,0 6 0,4 6-202,0 1 0,4 8 68,-4 4 1,8 3-194,0 1 0,2 3 60,-3 1 1,4 0-212,0-4 0,5-2 88,-5-2 0,1-2 50,-1-6 1,-1-5-10,5-2 0,-3-2 10,3-2 0,-4-2 191,4-2 0,-5-2-135,1-5 0,2-2 230,-2-2 0,4 1-112,-4-5 1,0 1 190,-3-1 1,-1-3-15,1 3 1,-5-6 3,1-2 1,-6 2 50,2 6 1,-1 2 164,1 6 93,-3 0-312,4 4 0,-6 3-235,-3 8 0,3 9 112,-3 10 1,-1 5-121,1 6 1,-1 5-14,1 3 0,3 8-111,-3 3 0,3-1-34,1 1 1,0-8 57,0 0 0,1-7-99,3 1 1,-2-9 86,6-3 0,-4-7 226,3-1 0,-3-5-163,4 1 0,-6-6 109,2-1-210,-3-1 0,-1 1-526,0-1-20,0-4 755,0 2 0,-5-5 0,-1 0 0</inkml:trace>
  <inkml:trace contextRef="#ctx0" brushRef="#br0" timeOffset="46">238 2683 8088,'-6'-5'-1436,"0"3"2266,2-2 81,3-2-557,-5 0 0,5-4 117,-3 2-174,3-2 1,-4 7-126,5-4 1,1 0-128,3 0 1,0-3-98,7 2 1,-2-2 82,6-2 0,-1-3-132,2 0 1,-4-4 31,4 4 0,-4-4 4,0 3 0,-2 1 35,-3 4 0,2-1-91,-5 1 0,0 3 170,-4 1 0,0 3 68,0-4-36,0 6 0,0-5 394,0 4-94,0 1-121,0-3-270,5 5 1,1 2 104,6 1 0,-1 4 33,1 4 0,-1 6 19,0 2 0,5 2 96,-1 2 0,0 0-121,-3 0 0,-1-4-8,0 0 0,0-1-175,-4 1 1,2 1 123,-5-5 0,3 0-629,-3-3 1,4-5 310,-4 1 0,3 0-748,-3 3 1003,0-5 0,1 5 0,1-5 0</inkml:trace>
  <inkml:trace contextRef="#ctx0" brushRef="#br0" timeOffset="47">1529 3082 8200,'-7'-5'110,"2"3"358,5-6-274,0 6 141,0-9-47,0 10 1,4 1-73,0 8 1,1 7-91,-1 4 0,-3 3 22,3 0 1,1 6-169,-1 3 0,1 2-42,-1 1 0,-2-1 134,6-2 1,-4 0-151,3-4 1,-3 0 42,4-5 1,-2 1-53,2 0 1,-2-4 128,-2 0 1,-3-5-114,3 1 0,1-2 23,-1-2 0,0-3-8,-4 0 1,1-5-969,3 5 716,-3-5 0,4 3-978,-5-2 1286,0-3 0,5-1 0,1-6 0</inkml:trace>
  <inkml:trace contextRef="#ctx0" brushRef="#br0" timeOffset="48">2009 3037 8233,'0'-12'1498,"0"1"-1233,-6-1-15,5 6 0,-9 1 78,2 5 1,-2 1-175,-1 3 1,-6 2-184,-2 6 1,-2 4-20,-2 3 0,1 3 137,3 1 0,-1 0-25,5-1 0,0-3-70,3 1 0,2-5-79,2 4 0,-1-5-64,6 1 59,-1-2 0,5-3 23,3-3 1,2 2 49,6-5 0,3 1-20,0-1 1,5-3 42,-1 3 0,7-3-43,1-1 1,-1 2 27,-3 1 1,1-1-20,3 1 0,-7 0-23,3 1 0,-7 1-10,3 3 0,-6 2 11,-1-3 0,-2 5-16,-7 3 0,1-2 178,-4 2 1,-2 1-148,-6 0 0,-1 4 249,-10-1 1,0-1-70,-4 1 0,-5-4 99,-2 4 1,2-5-35,1 1 0,3-3 140,1-5 1,6 2-1010,1-5 400,4 0-2249,5-4 2508,2 0 0,16-5 0,1-2 0</inkml:trace>
  <inkml:trace contextRef="#ctx0" brushRef="#br0" timeOffset="49">3607 2728 8054,'-5'-6'-500,"4"-4"397,-4 3 179,5 1 268,0 1 198,0 5 1,0 9-192,0 2 0,0 8-82,0 0 1,0 8-96,0 3 0,4 5-173,0 3 0,1 2 110,-1 6 1,-3 0-225,3-1 1,-3 1-54,-1 0 1,4-6-78,-1-1 1,1-5 39,-4-4 0,2-2 83,1-5 1,-1-5-134,1-3 1,-1-2 26,-2-2 0,1-3-720,3-1 133,-3-4 813,4 2 0,-5-10 0,0-1 0</inkml:trace>
  <inkml:trace contextRef="#ctx0" brushRef="#br0" timeOffset="50">3619 2877 8135,'-5'-12'429,"2"1"-169,-4-1 0,4 5 318,-1-1-195,3 6-273,1-3 1,5 10 96,3 2 1,2 9-30,1 3 1,6 7-220,2 5 78,2 7 1,2 1-222,0 3 0,4-1 152,-1-3 1,1-7-137,-4 4 1,0-13 38,0 1 1,-4-7 129,0-1 1,-5-6 112,1-2 0,-3-4 466,0 1-365,-1-3 0,1-1 177,-1 0 1,-4-5 149,-4-3 0,2-2-150,-1-1 1,0-6 72,-4-2 0,0-2-180,0-2 0,0-9-72,0-2 0,-4-4-23,0 0 1,-3-3-170,3-5 0,-4 1-359,5-1 0,-6 4 308,1 0 0,2 5-506,-2-1 0,4 8 303,-3 3 1,4 4-622,-1 4 1,3 3-123,1 4-434,0 1 644,0 5 0,1 2-15,3 8 1,4 3 780,7 8 0,3 8 0,5 6 0</inkml:trace>
  <inkml:trace contextRef="#ctx0" brushRef="#br0" timeOffset="51">4304 3014 8404,'-11'-5'1478,"3"3"-1098,0-1 0,5 1-347,-5 2 0,-1 7 59,-6 4 1,1 6 62,-5 5 0,4 3-23,-4 1 0,6 2 11,2 3 0,0 2-328,8-3 1,-1-2 103,4-1 1,1 1-281,3-2 1,2 0 146,6-7 0,0 1 18,4-5 1,1-3 123,6-5 0,0-4-5,0 1 0,1-8 299,3-4 0,-2-3-111,5-5 0,-4-1 198,0-6 1,-3 0-94,-4 0 1,0-3 317,-7-1 0,0-4-278,-8 5 1,0-6-150,-4 2 1,-10-3-41,-5-2 1,-7 6-230,-4 2 0,-7 3-750,-6 2 1,-4 9 482,1 5 0,3 7 429,1 5 0,2 7 0,2 7 0</inkml:trace>
  <inkml:trace contextRef="#ctx0" brushRef="#br0" timeOffset="52">4635 3151 8032,'-5'-12'-357,"4"1"482,-3 0 1,2 3 1028,-2 0-557,3 1 0,-5-1 223,6 1-587,0 4 208,0-2-456,6 15 0,0-1 98,5 10 0,1-4-4,-1 4 0,-1 2-122,-2 5 0,2-2-262,-2 3 1,-2 1 24,2-1 0,-6-2-151,2-6 1,-3 1 176,-1-5 1,0-3-50,0-4 909,0-6-484,0 3 1,-1-6 15,-3-3 0,2-2 32,-6-6 0,5-3 176,0 0 0,1-5-68,2 0 0,2-6-83,1-5 0,5-2-349,7-1 0,-1-1 108,5-3 0,0 2-327,4-2 0,0 5 158,0 6 1,-2 2-440,-1 10 1,4 1 124,-5 6 0,0 4-524,-8 8 1053,6 2 0,0 11 0,6 1 0</inkml:trace>
  <inkml:trace contextRef="#ctx0" brushRef="#br0" timeOffset="53">5104 3128 8083,'-12'-6'670,"2"-6"187,2 1 0,3 3-923,5-3 1,0 2-98,0-3 555,0 6-249,0 1 690,0 0-505,0 4 1,0 5-372,0 7 1,0 8 6,0 0 0,0 3 2,0 0 0,4 5-24,0 0 0,4 3 116,-5-3 0,2-1-357,-1-3 0,-1-5 102,4-3 1,-3-6-17,4-1 1,-1-6 137,5 2 0,-5-3 205,1-1 1,0 0-54,3 0 1,-1-5 83,-2-2 0,2-5 38,-2-3 1,-2 2-111,2-2 0,-2-3-20,2-1 1,0 2 25,-4-2 1,1 3-165,-1-3 1,-3 5 136,3-1 0,-1 4-219,1 3 9,-3 3-150,4 5-165,-5 0 346,0 5 0,0 1 20,0 6 0,0 3 16,0 0 1,4 4-122,-1-3 1,6-1 82,-1-4 1,2 1-138,2-1 0,0-1 204,3-2 0,-2-3-5,2-5 0,2 0 105,-2 0 0,2-5-86,-2-3 0,-1-2 59,5-1 0,-5-1-86,1 1 1,-2-4 276,-2-1 1,1 0-51,-1 1 0,-1 2 131,-2-2 1,1-2 7,-6 2 1,5 4 15,-4 3 0,0 4-158,-4-3-23,5 4 1,-3-1-193,6 8 0,-6 6 60,2 5 0,-2 7-58,-2 1 0,0 1 116,0 6 0,0 1-815,0 3 1,1 0 746,3 1 0,2-1 0,5 0 0</inkml:trace>
  <inkml:trace contextRef="#ctx0" brushRef="#br0" timeOffset="54">6086 3139 8010,'-2'-11'603,"-1"0"0,1-1-174,-1 1 1,1-1-450,2 1 0,0-1 103,0 1 1,0 0 62,0-1 75,0 6 1,-1-3 79,-3 5 1,-2 0-311,-5 4 1,-2 2 110,-2 1 1,-3 9-197,-5 7 1,-1 2-23,-3 2 0,6 5-102,-6 3 1,9-2 148,-5 1 1,8-3-155,0 3 0,7-4-32,5 0 0,1-5-125,2-2 1,9-9 176,3 1 0,7-7 83,0 0 1,6-3 226,2-1 0,4-5-88,0-2 0,-3-4 264,-2 0 1,-3 0-142,-4-1 0,2-3 117,-6 0 1,-1-1-16,-7 5 1,0 0-124,-3-1 0,-3 5-46,3-1 31,-3 5 0,-5-3-180,0 2 134,0 3 0,1 1-280,-1 8 1,-4 6 62,4 1 0,1 5 13,3-1 0,0 1 7,0 0 0,5 1 41,2-2 0,1-2-43,3-2 0,-2-4 59,6-3 1,3 1 26,1-5 0,-1-1-15,1-3 0,0-5 58,4-2 0,0-5-58,0-3 1,-2-3 153,-2-5 0,3 1-30,-3-1 0,-3-1 84,0-3 1,-4 2-22,0-6 1,-1 1-62,0-5 1,-4 0 116,-3-3 1,1-3-118,-1-4 0,-1 3 200,-3 0 1,4 1-104,0-1 0,0 0 83,-4 8 1,0-1 29,0 8 1,-2 5 143,-1 7 0,1 2-290,-1 2 10,1 5 1,2 2-407,0 8 1,0 8 166,0 11 1,0 5 153,0 6 1,0 8 0,0 0 0,5 14-58,3-3 1,1 2-301,-1-2 0,2-5-12,-3 2 1,0-8-145,0-4 1,-3-4-34,4-3 0,-6-5 469,2-7 1,-1 2 27,0-6-1261,-1 0 823,3-4 1,-4 0 439,3-4 0,-3 3 0,4-3 0</inkml:trace>
  <inkml:trace contextRef="#ctx0" brushRef="#br0" timeOffset="55">7251 2294 8230,'0'-6'568,"0"-4"-1131,0 9 1000,0-5-323,0 6 0,0 7 456,0 4 0,-5 7-237,-3 9 1,2 2 116,-2 5 1,0 7-13,-3 4 0,0 2-217,-1 7 1,-3-5-321,0 4 1,-1 1 370,5 3 1,-2 0-429,-2 0 1,2 1 87,-2 3 1,4-2-114,3 2 0,-2-3 53,2-1 1,3-1-37,2-3 1,1-3-45,2-8 0,4-3 123,0-5 0,5-5-13,-2-2 1,4-3 47,0-1 1,0-5-295,1-3 0,-1-2 98,1-2 0,-5-3 38,1-1 0,-1 0-445,5 0-797,-1 3 1450,1-8 0,-6 8 0,-1-4 0</inkml:trace>
  <inkml:trace contextRef="#ctx0" brushRef="#br0" timeOffset="57">8176 3505 7974,'-1'-17'663,"-3"6"877,2 5-942,-3 6 176,5 0-264,0 10-320,0-3 1,0 15-119,0-3 0,-1 4 84,-3 4 0,3-2-675,-3 5 1,2-3 296,-2 3 0,3-3-973,-3 4 1195,3-6 0,-5 8 0,0-4 0</inkml:trace>
  <inkml:trace contextRef="#ctx0" brushRef="#br0" timeOffset="58">8747 2557 8274,'0'-11'1209,"0"-1"-642,0 6-1,0 1-127,0 5 0,0 6-335,0 5 1,4 7 115,-1 9 0,5-2-251,-4 6 1,3 4 80,-3 7 1,4-3-43,-4 0 1,0 0-144,-4-1 0,0-4-149,0-3 0,3-2 155,1 1 1,0-6 110,-4-5 0,0-5-57,0 2 0,0-4 51,0 0 0,4-1-1193,0 1 868,-1-6 1,-1 3-695,1-5 1043,-1-1 0,8 3 0,-4 0 0</inkml:trace>
  <inkml:trace contextRef="#ctx0" brushRef="#br0" timeOffset="59">9295 2523 8112,'0'-18'0,"0"1"352,0 6 686,0 5-749,0-4 103,0 8 523,0-3-540,-5 15 0,2 4-297,-4 13 0,-2 3 104,-6 8 0,2 8 58,-2 7 1,-2 5-459,2 2 0,-1 0 325,8-28 1,0 1 0,-6 26-391,-5 2 1,4-2 190,-4-2 0,4-5-284,-4-3 0,5-2 183,-1-1 1,2-5-33,2-3 1,3-7 58,0 0 1,6-6 67,-2 2 0,3-7-62,1-1 0,0-5 65,0 1 0,0-2-377,0-1 0,3-5 400,1 1 0,5-6-1370,-1 2 1442,2-3 0,6-1 0,2 0 0</inkml:trace>
  <inkml:trace contextRef="#ctx0" brushRef="#br0" timeOffset="60">9375 3082 7961,'-11'-5'1005,"4"4"-330,2-4-425,15 15 1,-6 1-154,8 9 0,-5 5 114,1-2 0,2 10 184,-2-3 1,-2 6-208,1-6 1,0 3-19,0 1 0,2 1-320,-5-1 0,4-5 115,-4-2 1,1-4-337,-2-4 1,-1-3 55,1-4 246,-1-1 538,-2-5-335,0-1 0,0-6-86,0-3 0,-4-2-5,0-5 1,-3-2-40,3-2 0,-4-3 92,4-5 0,-3 0-132,3 0 1,0-5 38,4-2 1,0-3-179,0-1 0,1-4 4,3 0 0,6-4 36,6 4 0,3 0-59,-4 3 0,5 2 130,-1 3 0,4 3 98,4 8 0,-2-1-108,5 5 1,-3-1 114,4 5 0,-1 3-22,4 1 0,4 0 54,0 0 1,0-2-143,-3 5 1,-6-3 61,-2 3 0,-3-1 32,-1 1 0,-4 3-31,0-3 0,-9-1-464,1 1 129,-2 0-906,-3 4 648,-1 0 599,-10 5 0,-6 7 0,-7 5 0</inkml:trace>
  <inkml:trace contextRef="#ctx0" brushRef="#br0" timeOffset="61">9615 3151 8012,'-12'0'0,"1"0"771,5 0 0,1-1-315,5-3 1,5 1-212,2-4 0,0 4 39,0-1 0,2-1-56,6 1 0,-1-3 139,5 3 0,4-4-139,4 5 0,-1-1-211,-3 4 1,-1-4 168,-3 0 1,1 2-322,-5 5 0,-1 0 3,-6 5 0,1 0-90,-5 8 1,-1-2-46,-3 5 1,-5 1 111,-2 7 0,-8-2-399,-4 5 1,-3-3 205,-1 4 1,0-5 43,0 5 1,4-6 42,0 2 1,5-7 290,-1-1 1,4-1 11,3 1 0,-1-3 400,5-4 56,1-1 1,4-1-244,3-2 1,2-3 17,5-5 0,2 0-66,2 0 1,3 0 174,5 0 0,0-1-56,0-3 0,0 1-536,-1-4 1,4 4-272,-3-1 0,2 2-526,-6-2 1,1 3 1006,-1-3 0,3-2 0,-4-1 0</inkml:trace>
  <inkml:trace contextRef="#ctx0" brushRef="#br0" timeOffset="62">10254 2374 8039,'0'-11'0,"0"-1"26,0 1 1,0-2 80,0-2 1,4 6 25,0-2 1,1 3 356,-1 1 525,-3-4-238,4 5-232,-5 0-300,0 1 0,0 6 80,0 3 0,5 6-43,3 5 1,6 5-1,1-1 1,5 8-93,-1 4 0,4 7 55,4 3 0,1 4-390,2 1 1,3 1 338,-2 2 0,0-1-468,0 6 1,-3-5 129,-5 4 0,-4 1-16,0 3 1,-7-1 116,0-3 1,-2-2-124,-6-6 1,0 0 35,-4-3 1,-2 1 65,-1-5 1,-4 4-229,-4-4 0,-1 0 151,1-4 1,0-1-189,-1-2 0,1-2 88,-1-3 1,-3-2-17,0 3 0,-5-7-6,0-1 1,3-5 306,-2 2 1,5-4-571,-2 0 0,4-6-58,0-2 584,6-3 0,1-1 0,5 0 0</inkml:trace>
  <inkml:trace contextRef="#ctx0" brushRef="#br0" timeOffset="63">231 4959 7978,'0'-7'441,"0"2"1,-1 5 86,-3 0-357,3 0 1,-4 9-148,5 2 0,0 10 9,0 2 0,0 2 109,0 9 1,1-2-173,3 6 1,-3-1 38,3 1 0,1-1-18,-1 5 0,3-2 44,-3 2 0,4-3-242,-4-4 1,3-1 69,-3 0 1,1-3-13,-1-1 1,-3-4 84,3 0 1,-1-3 26,0-4 0,-1 1 24,1-4 1,3 3-21,-3-4 0,2-1-57,-1-7 1,-2 4 47,1-4-376,-1-2-94,-2 5-184,0-8 696,0 3 0,0 0 0,0 1 0</inkml:trace>
  <inkml:trace contextRef="#ctx0" brushRef="#br0" timeOffset="64">128 5016 8070,'0'-12'-449,"0"1"1,0-1 646,0 1 1,0 3 113,0 1 0,0 3-100,0-4 0,0 5-166,0-5 0,6 4 90,1-3 1,5-1 51,3-3 1,-1 3-115,5 0 0,1 2 94,7-2 0,-2-1-254,6 6 0,-1-1 132,4 4 1,-1 0-110,-2 0 1,0 1 63,-4 3 1,4 1-60,-5 3 1,5 2 54,-5-3 1,0 4-83,-7 0 0,-3 0 68,-4 1 0,-2 0 24,-3 4 1,2-4 212,-5 4 1,-5 1-69,-7 2 0,-7-1 225,-4 1 0,-8-1-95,-3 1 1,-7 3 28,-1-3 0,-5-3-143,1-1 1,6-2-231,2-2 1,5 0-482,2-4 1,2-2 109,10-5-827,5 0 1260,4 0 0,17-10 0,1-3 0</inkml:trace>
  <inkml:trace contextRef="#ctx0" brushRef="#br0" timeOffset="65">1076 4650 8232,'7'-6'-53,"-2"-4"258,0 8 134,-4-8 223,4 9-507,-5-4 731,0 5-597,0 5 1,-1 6-5,-3 9 0,-3 2-135,-9 5 1,2 9 70,-5 9 1,5 2-76,-1 6 1,-1 1-101,0 3 0,1 0 17,4 0 0,4 0 99,4 0 1,1-1-272,2-3 1,0-2 73,0-5 1,7-6-169,4-1 1,2-4 98,6-1 0,-4-4 89,4-4 0,-1-2 28,1-1 0,2-1-33,-2-3 1,-1 1 62,1-5 0,-5 2 173,1-2 1,-2-4-72,-1 1 1,-1-1 57,0-3 1,0-2 193,-4 2-265,3-6-37,-3 9 0,0-10-216,1 3 9,-6-3 226,4-1-850,-6 0 443,0-5 393,0 4 0,5-15 0,1 4 0</inkml:trace>
  <inkml:trace contextRef="#ctx0" brushRef="#br0" timeOffset="66">1625 5061 8079,'-12'-11'0,"5"3"384,-1 1-150,0 4 147,2-7-182,1 9 246,5-4 130,0 5-444,0 5 0,0 6 64,0 8 0,1 9-181,3 6 0,1 6 72,3 5 8,2 1 0,-5-4-136,3 0 0,2-5 17,-3 1 1,0-7-307,0 0 175,-4-6-26,2-2 0,-1-3-21,-1-4 0,1-1 32,-4-4-16,0 1-171,0-1 274,0 1-801,0-6 556,-5-1 0,3-5 33,-6 0 0,5-5-57,0-3 1,0-2 159,-1-1 1,3-6 192,-3-2 0,3-7 0,1-5 0,0-2 0,0-1 0</inkml:trace>
  <inkml:trace contextRef="#ctx0" brushRef="#br0" timeOffset="67">1636 5153 8079,'0'-23'-45,"0"0"0,0 5 56,0 3 384,-5 2 1,2 3 214,-4 3 91,4 2-467,-2 5 1,5 1-226,0 3 0,0 6 119,0 5 1,4 7-122,0 0 0,6 1 14,1 4 0,2-2-25,6 2 0,0-7-451,4 3 0,0-9 193,0-3 1,-2 0-9,-2-8 0,3 1 75,-3-4 0,1-5 264,-1-2 0,-1-4-125,-3 0 1,-2-4 226,2 0 0,-2-5-28,-2 5 0,-1-4 7,-2 4 1,1-5 164,-5 1 0,3-2-74,-3 2 0,1-2 23,-1 2 0,-3 2-84,3 2 1,-3 2-318,-1 2 289,0 5-556,0 0 285,0 17 1,0 3 146,0 12 0,2 7-72,1 5 1,-1 5-68,1-1 1,-1 3-26,-2 0 1,4 1-85,-1 0 0,5-2 14,-4-2 0,5-8 146,-2-7 0,0-4 69,0-4 1,-4-3-44,1-4 1,-2-5-119,2 1-278,-3-5 346,4 2 1,-5-7-466,0-1 1,0-4 548,0-4 0,-5-6 0,-1-1 0</inkml:trace>
  <inkml:trace contextRef="#ctx0" brushRef="#br0" timeOffset="68">1739 4799 8066,'-12'-7'0,"1"-3"0,5 4 291,2-6 1,3 1 109,1 0-551,0-1 1,0 5 249,0-1 0,0 0 0,1-3 218,3 0 1,-3-1-175,3 1-77,2-6 1,-3 4 0,3-3-52,-1-1 0,0 4 75,-1-7 1,-2 3-78,6-2 1,-5-3 48,0 3 0,2-2-103,-1-2 0,0 5 352,-4 3-215,5 2-7,-4 2-28,4 4 0,-3 3 34,2 8-48,2 8 0,2 2 49,-1 5 1,6 5 32,6 6-75,-3-2 0,5 4 100,-6-6 0,5 2 59,-1-1 0,-1-4-83,1 0 1,-4-2 7,4-5 1,-6-1-17,-2-4-1,1 1-333,-5-1 165,4-5 1,-4 3 0,0-4-1236,-2 2 603,3-5 448,-6 3 1,3-3 229,-5 1 0,0 4 0,0 4 0</inkml:trace>
  <inkml:trace contextRef="#ctx0" brushRef="#br0" timeOffset="69">2401 5290 8073,'-6'0'283,"1"0"346,5 0 1,5 0-333,2 0 0,5 0-83,3 0 0,3-4 6,5 0 1,1-3-85,2 3 0,0-4 90,4 4 1,-4-5-183,0 2 1,2 1 91,-1-2 0,-2 0-185,-6-3 1,-1 3 57,-3 1 1,-3 3-140,-1-4 177,1 6-1335,-6-3-1319,0 5 2607,-1 0 0,-5 5 0,0 1 0</inkml:trace>
  <inkml:trace contextRef="#ctx0" brushRef="#br0" timeOffset="71">3840 4605 8042,'0'-7'445,"-5"-3"-205,4 9-51,-4-4 1,5 6 40,0 3 0,0 0 15,0 7 0,0-1-122,0 9 0,5 0 111,2 4 1,0 5-163,0 2 0,0 3 58,0 2 1,2 4-142,-5 3 0,4 2-9,-4 2 0,-1 0-22,-3-1 1,0 1-70,0 0 0,2-2 48,1-2 0,-1-4-50,1-7 1,3 0 73,-3-4 0,1 0-31,-4-5 0,1-3 58,3 1 0,-2-7-220,1 3 1,-1-4-250,-2 0 206,0-1-670,0 1 945,0-6 0,0 4 0,0-4 0</inkml:trace>
  <inkml:trace contextRef="#ctx0" brushRef="#br0" timeOffset="72">1328 4844 8047,'0'-6'-46,"0"0"331,0 2-6,0 3 295,0-4-58,0 5 0,0 6-279,0 5 0,0 6-61,0 6 1,1 8 54,3 4 1,-2 3-119,6 0 0,-2 6 106,2 6 1,1 0-431,-5 0 0,1-3 242,-2 2 0,-1-2-49,1-1 0,0-2-94,1-2 1,-3-6 89,3-6 1,-3-4 232,-1 0 1,4-3-112,0-4 0,0 2 116,-4-6 1,3 0 49,1-4-293,0 1 0,-4-1 235,0 1 1,4-5-323,0 1 1,-1-4-1539,-3 3 946,0 1 706,0 3 0,0-4 0,0-2 0</inkml:trace>
  <inkml:trace contextRef="#ctx0" brushRef="#br0" timeOffset="73">4514 5039 7783,'-1'-11'-315,"-3"4"0,1-2 315,-4 5 0,3-4 103,-4 5 1,5-2 475,-5 1 300,0 3-255,2-5 281,-4 1-154,9 4-556,-4-4 172,5 5-218,0 0 0,6 1 83,5 3 1,2-1-184,6 4 1,5 1-6,7 3 1,-2 1-156,1-1 1,-1 1-50,2-1 0,1 0 95,-6 1 0,5-1-28,-5 1 0,0-1 125,-7 0 1,-1-3-22,-3 0-17,-3-6 1,5 7 236,-6-5-28,-4 0 115,-2-4-62,-5 0 0,-1 4-44,-3-1 1,-8 2-244,-7-1 0,-4 4 89,-3 7 0,-3-1-163,-6 5 0,1-4 111,0 4 1,0-3-52,-1 3 1,1-2 37,0 2 1,5-2-148,2-6 0,8 1-188,4-1 1,2-3 88,2-1 1,4-3-599,3 4 519,-2-6 1,6 3-601,0-5 1,5 0-1,7 0 932,4-5 0,2-1 0,5-5 0</inkml:trace>
  <inkml:trace contextRef="#ctx0" brushRef="#br0" timeOffset="74">5222 4833 8094,'-6'-5'204,"-4"-1"206,8-6 437,-3 6-269,5-4 175,0 8-129,0-3-486,0 5 0,0 5 98,0 3 0,0 6-82,0 1 0,0 9-44,0-1 1,0 8-111,0-1 0,0 7-113,0 1 1,0 5 78,0-1 1,0 2-20,0 2 0,4-4 69,0 0 1,0-9-209,-4 1 1,0-7 52,0-1 1,0-3 88,0-4 0,4 2 13,-1-6 1,2 0-31,-1-4-383,-3 1 0,8-1-74,-5 1-381,0-6 1,-3-1 34,3-5 870,-3 0 0,9 0 0,-3 0 0</inkml:trace>
  <inkml:trace contextRef="#ctx0" brushRef="#br0" timeOffset="75">5462 4468 8144,'-6'-12'0,"-5"4"1053,4 1-598,2 4 0,-4-3 450,5 2-252,0 3 294,4-4-378,0 5-342,0 5 1,2 1-18,1 6 0,5 4 31,7 3 0,3 3 26,5 1 0,1 5-11,3 2 0,1 3-136,2 1 1,2 1 90,-6-1 0,2 4-187,-1 0 1,-3 0-261,3-4 1,-3 4 30,-1 0 1,-6 4 25,-1-4 0,-4 7 78,0 0 0,-2 1-72,-3 4 0,0-3 13,-3-2 1,-3 0-71,3-3 0,-7 1 73,-1-5 0,-6 4-167,-1-4 0,-2 4 3,-6-4 1,0 0 15,-4-4 1,5-5 36,3-2 0,3-7 62,0-1 1,2-9-181,2 2 0,-1-7-224,6 2-524,-1-4 1134,4-3 0,5-6 0,1-6 0</inkml:trace>
  <inkml:trace contextRef="#ctx0" brushRef="#br0" timeOffset="76">6364 5198 6610,'0'-7'687,"0"-1"-136,0 6 1,-1-7 309,-3 5-394,3 0 190,-4 4 156,5 0-699,5 0 0,1-4 89,6 1 1,-1-1-200,1 4 1,0 0 71,3 0 0,-1 0-109,5 0 0,0 0 8,4 0 0,4 0-67,0 0 1,-1-4-80,-3 0 1,0 0 159,0 4 1,-4-3-60,0-1 1,-5-1 90,1 1-304,3 3 0,-6-8 76,4 5 0,-7 0-1152,-2 4 663,-4 0 696,2 0 0,-5 0 0,0 0 0</inkml:trace>
  <inkml:trace contextRef="#ctx0" brushRef="#br0" timeOffset="77">6376 5415 8120,'15'0'1221,"0"0"0,2-1-24,-2-3-774,3 3 1,8-8-99,1 5 0,3-3-93,-3 3 1,3-5-443,-3 1 0,4 2 207,-5-1 0,1 4-404,-4-1 1,-4 3 406,0 1 0,-5 0 0,2 0 0</inkml:trace>
  <inkml:trace contextRef="#ctx0" brushRef="#br0" timeOffset="78">7746 4776 8025,'-6'0'632,"1"0"-174,5 0-56,0 5 0,-4 1-106,0 6 1,-1-1 122,1 1 1,3 4-150,-3 3 1,3 6-135,1 2 0,0 6-26,0 1 0,0 2 94,0 6 0,5 0-248,3 3 0,-2 1-48,2 0 1,-5-2-192,5-2 0,-4-3 131,3-4 1,-4-2-112,1-3 0,1-3 4,-1-8 215,-1 2 0,-3-8-121,0 2 0,4-6-51,0-1-626,0-6 279,-4 3 471,0-5 0,0-5 0,0-1 0</inkml:trace>
  <inkml:trace contextRef="#ctx0" brushRef="#br0" timeOffset="79">7621 5016 7971,'-4'-23'5,"0"0"0,0 4 544,4 0 1,1 0-137,3-4 1,6 0-478,6 0 0,0 1 50,-1-1 1,-1 4 280,5 0 1,-5 5-92,1-2 1,3 8 8,1 0 1,3 5-229,1 0 0,0 1 77,-1 2 1,5 2-172,0 1 0,3 4 73,-3 4 1,-1 2 14,-3 2 0,-4-1 32,0 5 0,-5 0-149,2 4 1,-9 4 71,-3-1 1,-4 6 37,-4-2 0,-7 0 168,-8 0 1,-4-3-88,-4 3 1,-2-4 62,-5 0 1,-1 1-79,1-4 1,4 1-118,-1-9 1,10-1 129,-2-6 1,11-3-1122,1-5 1098,7 0 0,-1-10 0,5-3 0</inkml:trace>
  <inkml:trace contextRef="#ctx0" brushRef="#br0" timeOffset="80">8603 4388 8036,'-5'-7'823,"3"-3"-562,-3 4 0,5-2 261,0 0 147,0 6-164,-5-3 1,-1 5 230,-6 0-564,1 5 1,0 6 36,-1 8 0,-3 4 50,0 4 0,-2 5-144,2 10 1,1-1 76,-5 9 0,5 2-329,-1 1 0,6 4 306,1 4 0,2 1-397,2-29 0,0-1 0,1 2 0,1-1 193,2 32 1,0-3-71,0-1 1,0-8-293,0-3 0,2-6 262,1-6 1,4-1-87,4-10 1,4 0 99,1-5 0,3-3 31,-4 0 31,0-5 0,-2 2 0,-1-7 715,0-2-510,7 1 1,-11-2-1,7-1 449,-3 0 1,0-3-474,-1 1 225,-4-1-507,3-2 27,-4 0-142,0 0 0,0-2-160,-6-1 0,0 0 435,0-5 0,5 1 0,1-5 0</inkml:trace>
  <inkml:trace contextRef="#ctx0" brushRef="#br0" timeOffset="81">8900 4776 8137,'0'-12'1,"0"1"0,0 3 390,0 1 119,0 4 340,0-2 160,0 5 0,3 1-946,1 3 1,1 4 112,-1 7 0,1 7-115,3 4 0,-2 6 8,-2-1 0,-1 5-391,4 2 148,-4 0-7,2 2 0,-1-3-62,-1 4 1,5-4-4,-4 1 0,3-3 98,-3-5 1,1-2 76,-1-5 1,-1-2-10,4-2 1,-4-2-149,1-6 1,-2 1 57,2-1-243,-3-4 30,4 3-866,-5-9 588,0 4 660,0-5 0,-5-5 0,-1-1 0</inkml:trace>
  <inkml:trace contextRef="#ctx0" brushRef="#br0" timeOffset="82">8923 4867 8074,'0'-11'0,"-4"-1"-47,0 1 390,-5 0 1,8-1 7,-4 1 167,5 4-255,0 2 1,1 5-184,3 0-117,2 5 212,6 7 1,4 7-87,3 7-168,-2-1 230,4 8 0,-3-4-259,5 5 0,3 0-26,1 1 1,1-1 41,-1 0 1,-3-1-253,2-2 0,-2-5 162,-1-7 1,-4-2 119,0-6 0,-5 1-15,2-1 1,-4-3 544,0-1-215,-1-4 348,1 2 440,-6-5-499,4 0 0,-9-5-150,3-3 1,-3-2-58,-1-1 1,0-2 8,0-2 1,-3-3-74,-1-5 0,-1-1-68,1-3 0,-1-2 28,-3-5 0,2 0-325,2-1 1,1 0-262,-4-3 1,4 2 36,0-2 1,-3 3-26,3 0 1,-1 6 145,4 2 0,-4 7-970,0 1 582,0 5-39,4 3-253,0 1 0,0 7 347,0-5 0,0 7 530,0 1 0,5 5 0,2 7 0</inkml:trace>
  <inkml:trace contextRef="#ctx0" brushRef="#br0" timeOffset="83">9642 5027 7941,'-4'-11'0,"0"-1"267,1 1 0,3-1-39,0 1 0,0 3 286,0 1-99,-5 4-84,3-2-322,-8 5 0,4 7 96,-6 4 0,5 2-52,-1 6 1,2 0 74,-2 4 0,-1 3-186,5 1 0,1-1-97,3-3 1,0 0 77,0 0 0,5-4-98,2 0 0,7-5 52,2 1 1,3-6 99,-4-1 0,5-6-9,-1 2 1,3-4 126,1-4 1,-2-2-86,-2-5 1,3-5 314,-3 1 0,-3-4 450,-1 4-566,3-5 0,-5 2 0,1-4 225,-5 3 0,0-2-128,-6 2 0,1-2-354,-4 2 1,-1-1 34,-3 5-1067,-7-6 773,-7 9 1,-6-5 173,-3 6 1,2 4-878,-6 4 1010,1 1 0,-4 7 0,-1 2 0</inkml:trace>
  <inkml:trace contextRef="#ctx0" brushRef="#br0" timeOffset="84">10042 4913 7657,'-7'-1'203,"4"-3"605,1 3-201,2-10-103,0 10-143,-5-4-212,4 5 0,-4 1 1,5 3-73,0 4 0,0 4-398,0 7 234,5 1 85,-4 13 0,8-8-120,-5 5 0,5-3 44,-2 3 0,0-4-19,0 0 39,1-1 0,0-6 0,-1-2-155,2 0 84,-4-2 1,2-7 297,-4-1 15,-1-4 272,3 2 196,-5-5-109,0 0-376,0-5 1,0-1 0,0-6 154,0 1 1,0-6-107,0-2 1,0-2-56,0-2 4,0 0 1,0-1-253,0-3 0,1-2-35,3-5-253,7-1 1,6 6 204,2 3 1,2 2-241,-2 1 0,2 5 170,-2 3 1,1 7-483,-5 4 1,2 3 290,-2 1 1,-2 1-624,2 3 1054,-2 2 0,3 11 0,2 1 0</inkml:trace>
  <inkml:trace contextRef="#ctx0" brushRef="#br0" timeOffset="85">10533 5073 7901,'-12'-18'444,"2"2"-214,3 4 1,-2 1-119,5-1 1,0 1 362,4-1 69,0 1 246,0 0-210,0-1 47,0 6-194,0 1-437,0 5 1,0 5 93,0 2 0,4 9-251,0 3 109,5 2 71,-8 2 1,8-4-15,-5 0 0,5-1-279,-2 1 0,-1-1 125,2-3 1,-4-6-218,4 2 269,-6-2 0,7-1 1,-4-2-115,1-1 194,-3-1 17,7-4 0,-7-1-57,4-3 0,-4-2 124,1-6 1,1 1-7,-2-1-74,6 1 0,-6-2 1,3-1 114,-1-1 0,3-5-51,-4 1 1,3 2 68,-3 2 0,1 2-94,-1 2 1,-3 3 109,3 1-45,-3 4-377,-1-2 144,5 5-23,-3 5 1,3 1 99,-5 6 0,4-1-129,-1 1 1,5-1 72,-4 1 1,5-1-103,-2 0 0,5 0 63,3-4 0,-2 2-53,2-5 0,1 0 35,0-4 0,0 0 239,-1 0 0,1-5 147,-1-3 0,3 2-133,-11-2 1,6 0 31,-6-3 0,4 0-69,0-1 0,0 1 314,1-1-162,-6 1-38,4-1 0,-7 1 20,4 0 1,-4-1 59,1 1-282,2 4-155,-5-3 215,5 9 0,-6 2-38,0 11 0,0 0 48,0 7 1,0 0-37,0 4 0,0 4 11,0 0 0,0-1-317,0-3 1,3 0 124,1 0 1,1-2-639,-1-2 0,2-2 835,6-6 0,4 1 0,2-1 0</inkml:trace>
  <inkml:trace contextRef="#ctx0" brushRef="#br0" timeOffset="86">11332 5073 7901,'7'-17'0,"-2"3"1017,-5-5-400,0 5-305,5-7 1,-4 7 150,3-5 0,-3 5-245,-1-1 0,-4 2-184,1 2 1,-6 0-10,1 4 0,-2-2 149,-2 5 0,-4 2-288,-3 5 1,1 4 131,-1 4 1,4 2-34,-4 2 1,5 3-116,-1 5 0,2-1-1,2 1 0,0 3 92,4-3 1,2 4-130,5-8 0,1 4-135,3-7 1,3-3 99,9-5 1,-2 1-80,5-5 21,0 0 188,-2-4 0,4-5-9,-6-3 1,1-2-36,0-2 0,-4 1 115,4-1 0,-7-3-8,-2 0 0,-4 0 200,0 3 1,-1 1 131,-2 0 1,0-1-127,0 1 0,0 3 488,0 0-292,0 6 28,0-3-111,0 5-319,0 5 21,0 6 1,0 3-27,0 5 100,0 0-182,0 4 1,0 1 39,0 3 1,0-3-156,0 3 1,4-4 52,-1-4 0,10-3-205,-2-4 167,3-1 80,-2 0 1,-1 0-5,1-4 1,-1-2 28,1-5 1,-1 0-200,0 0 1,1 0-1289,-1 0 1579,1-5 0,4 4 0,2-4 0</inkml:trace>
  <inkml:trace contextRef="#ctx0" brushRef="#br0" timeOffset="87">11789 4502 6026,'0'-7'2229,"0"1"-1045,0 2-453,0 3 5,0-4-693,0 5 1,0 6 104,0 6 1,0 9-55,0 10 0,0 7 50,0 4 1,1 6-162,3 1 1,-3 2-161,3-1 1,-2-2 61,-2 5 0,0-8-49,0 0 0,3-7 147,1 0 0,5-6 248,-1-1 0,-3-6-198,5-2 0,-4-3 109,6-5 0,-2 1-63,-3-5-147,4 0 325,-10 1 1,5-6-1078,-2-2-1043,-3-3 945,4-1 414,-5 0 504,0-5 0,0-1 0,0-6 0</inkml:trace>
  <inkml:trace contextRef="#ctx0" brushRef="#br0" timeOffset="88">12394 4330 8094,'-6'-11'170,"-3"0"-170,5-1 303,1 1 0,1 3 137,-1 1-128,1 4 0,-4-2-92,2 5 1,-2 1 123,-6 3 0,1 4 75,0 7 1,-1 6-153,1 6 1,-1 9-108,1-2 1,-4 12 76,-1-1 0,-3 12-471,4 0 1,7-25 0,1 0 330,-5 29 0,2 2-136,3-6 0,-2 7-91,5-7 123,0 3 0,4-8 0,1-4-181,3-5 127,3 1 0,5-9 0,2-1-168,1-6 1,5-4 57,-5-1 1,4-5-107,-4-3 0,4-3 52,-4 0 0,1-1-206,-5 1 99,0-6 1,1 0-169,-1-2-510,1-3 611,-6 5 1,3-8 398,-5-2 0,10-2 0,-2-5 0</inkml:trace>
  <inkml:trace contextRef="#ctx0" brushRef="#br0" timeOffset="89">13103 5084 7849,'-7'0'477,"2"0"-604,0 0 219,4 0 413,-4 0-246,5 0 1,0 5 25,0 3 0,0 0 38,0 3 1,0-1-104,0 9 0,0 0-128,0 4 1,0 0 94,0 0 0,0 0-261,0-1 113,0 6-133,0-9 1,-4 11-94,0-11 1,0 3-6,4-6 0,0 3-531,0-4-18,0 0 223,0-3-872,0-6 1390,5-1 0,2-10 0,4-1 0</inkml:trace>
  <inkml:trace contextRef="#ctx0" brushRef="#br0" timeOffset="90">13548 4468 7991,'0'-23'-92,"0"4"-45,0 0 0,0 3 295,0-3 0,1 7 551,3 0-12,-3 1 127,4 10 134,-5-10-574,0 10 1,-3-1-261,-1 9 102,0 6-57,4 10 1,0 3-76,0 1 0,0 5 78,0-2 0,0 2-355,0-2 1,1 2-606,3-5 575,-3-1 1,9-3 36,-2 0-826,-3-5 710,5-2 0,-7-4 0,3-1-324,-1 1 0,-1-5-1097,-4 1 1713,5-6 0,-9 9 0,3-5 0</inkml:trace>
  <inkml:trace contextRef="#ctx0" brushRef="#br0" timeOffset="91">13388 4856 7991,'-11'11'410,"-1"-4"0,6-1 341,2-2-526,3-3 0,2 4 169,3-5 1,2 0-104,6 0 1,0 0-17,4 0 0,3 0-35,7 0 0,2 0-230,3 0 0,5-4 78,-1 0 0,1-4-49,-1 0 0,-1-1-23,0 1 1,-1 0-161,-2 4 0,-3-4-62,-6 4 0,0-3-69,-3 3-900,3 0 552,-10 4-372,5 0 0,-12 4 57,-5 0 938,-5 5 0,-12 2 0,0 7 0</inkml:trace>
  <inkml:trace contextRef="#ctx0" brushRef="#br0" timeOffset="92">13479 5187 7949,'-11'0'0,"5"-5"240,1-1 333,5-1-42,0-3 55,0 9-147,0-4 1,0 17-262,0 4 1,0 7 56,0-4 0,0 2-227,0 2 0,0 0 55,0 0 0,3-1-85,1 1 0,5 0 39,-1 0 0,-2-4-216,2 0 254,-1-5 56,5 3 0,-5-7 325,1-3-209,-6-2 29,4-5 1,-6-1-53,0-3 0,0-2-441,0-5 1,0-1 154,0 1 1,0-1-223,0 1 0,-4-6 65,0-2 1,0-1-76,4 1 1,5-6 49,3 2 0,3-8 108,4 1 0,-1 1-86,5-2 0,-3 7 66,3 1 0,-4 2 178,4 5 0,-5 1-63,1 4 1,2 3 58,-2 1 1,5 4-183,-1-1 1,-1-1-146,1 1 0,-4 1-386,4 3 0,-5 0 715,1 0 0,3 5 0,0 1 0</inkml:trace>
  <inkml:trace contextRef="#ctx0" brushRef="#br0" timeOffset="93">13696 5278 8282,'-6'0'1787,"1"0"-1630,10-5 1,-2 3 88,4-6 0,1 6-27,3-2 0,2 1-1,2-1 1,-1 3 27,5-3 1,-4 2-29,4-2 1,-5 3-159,2-3 1,0 4-204,-1 4 395,1-3 0,-6 9-370,-3-2 1,-2 2 35,-5 1 1,0 1-374,0-1 334,-5 1 1,-2 3-1,-8 1-101,-5 2 0,3 0-21,-2 1 1,1 3-86,-1-3 1,-1-2 70,4 2 1,5-5 101,3 2 0,6-4 397,-2 0 1,3-1-165,1 0 1,1-4 506,3-3 1,2 1-215,6-1 1,4-1-15,3-3 0,1 0 70,-1 0 1,7-3-30,-3-1 0,1-1-795,-5 1 0,2 3 284,-2-3 0,-1 2-2295,1 2 1156,-5-5 1252,3 4 0,-1 1 0,2 6 0</inkml:trace>
  <inkml:trace contextRef="#ctx0" brushRef="#br0" timeOffset="94">14062 4273 7910,'-12'-6'-726,"6"1"1152,1 0 987,5 4-541,0-4-529,5 5 0,1 1 258,6 3-273,4 2 1,2 10 26,5 3 0,0 7-134,0 0 1,0 7-52,-1 2 0,1 0 52,0 7 0,0 0-315,0 4 1,2-1 302,-2 1 0,1 1-252,-9 3 0,4-4-166,-3 4 0,-2-3-166,-7-1 1,-1-1 60,-2 1 1,-2 1 109,1 2 0,-3-2 426,-3 3 1,0-4-156,-5-5 0,5 1-27,-5-7 0,-1 0-66,-6-8 0,1-2 88,-5-6 1,4 1-132,-4-4 1,5-2-138,-2-7 0,4 2-542,0-5 451,1 5 0,5-9-1793,2 0 2089,13 0 0,3-10 0,11 3 0</inkml:trace>
  <inkml:trace contextRef="#ctx0" brushRef="#br0" timeOffset="95">8740 4639 7942,'0'-12'0,"0"5"0,0-1 0,-4 4-7,0-3 0,0 3 105,4-4 218,-5 1 20,4-5-142,-4 1 97,5 5 400,0 0-198,0 1-14,0 4-21,0-4-123,0 5 0,0 6-272,0 6-48,0 4 1,0 11-65,0 0 167,0 9 0,0-5-147,0 7 1,4 1 19,0-1 1,-1 5-71,-3-1-877,5-2 1013,-3 4 0,3-7-130,-5 5 0,4-5 62,-1 1 0,1-3-134,-4-1 1,0-3 81,0-1 0,0-4 50,0 0 1,0-2 56,0-1 1,1-1 348,3-3 0,-2 1-382,1-5 1,2 1 2,-1-5 1,0 1 251,-4-1-252,0 0 31,5 1 0,-4-5 79,3 1-9,-3-5 1,-1 3-33,0-2-497,0-3 178,0 4-319,0-5 0,-5-5 1,-1-1-1</inkml:trace>
  <inkml:trace contextRef="#ctx0" brushRef="#br0" timeOffset="96">6615 6672 7960,'-6'-2'-158,"2"-1"221,-2 1 104,5-3 0,-6 2-49,4-1 1,0 0 382,-5 4-434,6 0 1,-4-4 327,2 0-323,2 0 170,-3 4-458,5 0 267,5 0 0,2 0 6,4 0 0,2 0 19,2 0 0,0-1-17,8-3 0,-2-2-1,5-5 1,2-1 83,-1 1 1,3-1-101,-3 1 0,3 0 1,-3-1 1,0 1-60,-5-1 0,1 5 85,0-1 1,-5 5-91,-3 0 1,-2-2 130,-2 1-339,1 0 0,-5 4-87,1 0-1092,-6 0 724,3 5 684,-5 1 0,-10 6 0,-2-1 0</inkml:trace>
  <inkml:trace contextRef="#ctx0" brushRef="#br0" timeOffset="97">6650 6877 7955,'-12'0'610,"6"0"-82,1 0-316,15 0 1,-2-1 230,7-3 0,-1 2-59,1-6 1,8 0-39,7-3 1,0 0-125,0-1 1,0 2-83,5 2 1,-6-2-34,-2 3 1,-3 0-160,-1 0 1,-6 4-426,-1-1 1,-4 3 171,0 1-1478,-1 0 808,-5 0 975,5 0 0,-10 0 0,4 0 0</inkml:trace>
  <inkml:trace contextRef="#ctx0" brushRef="#br0" timeOffset="98">7735 6363 8287,'0'-6'-301,"0"-4"1,0 7 621,0-4 117,0 4-70,0-2 504,0 5-605,0 5 0,0 5-44,0 6 1,0 8-26,0-1 1,0 8-104,0 4 0,0 5 128,0 10 1,0-6-269,0 6 1,0-6-82,0 5 0,5-3 25,2-4 1,4-3-115,0-4 1,0-6 124,1-3 1,-1-1 35,1-3 1,-2-3 48,-3 0 1,2-5 80,-5 2 0,0-4-91,-4 0 0,1-5 113,3 1 0,-3-4-644,3 3-757,-3-4-184,-1 2 1487,0-5 0,-5-5 0,-1-1 0</inkml:trace>
  <inkml:trace contextRef="#ctx0" brushRef="#br0" timeOffset="99">7678 6489 8060,'-14'-11'-233,"2"-1"0,5 1 597,-1-1 1,3 1-386,5-1 1,0 5 186,0-1 434,0 1-232,0-5 0,1 1-60,3-1 0,-1 5-263,4-1 15,6 6 1,1-5 0,5 5-39,1-2 1,2-1 87,1 1 1,-1 3-182,1-3 0,1-1 47,3 1 0,-3 0-121,3 4 95,2 0 0,-5 0 0,3 2-73,-3 1 0,-6 0 70,-3 4 0,-2-3 21,-2 4 1,-5 0 220,-2 3-190,-3 0-3,-1 6 1,-10-1 128,-5 3 1,-10 8-65,-6 0 1,-7 4-129,-4 4 1,2-1-69,-2 0 1,5-5-95,-1-2 1,5-4-5,6-4 0,7-6-273,12-6-877,3-4 1383,10 2 0,2-10 0,4-2 0</inkml:trace>
  <inkml:trace contextRef="#ctx0" brushRef="#br0" timeOffset="100">8580 6078 8103,'-5'-6'107,"4"0"71,-10 6 0,9 0 366,-6 0-193,6 0 0,-8 0 358,2 0-472,-2 0-60,-2 6 1,1 0 434,0 5-454,-1 6 0,-3-2 0,0 8-3,1 5 0,1 3-121,2 4 0,-1 5 91,1 6 1,-1 1-1567,1 6 1425,5 1 0,0 1 0,6 0-88,0-2 1,0-5-100,0 2 1,7-4-116,4-4 0,2-3 110,6-5 0,-1-5 86,1-2 1,2-3-43,-2-1 1,-1-4 34,1 0 0,-5-4 1286,1 4 1,2-5-865,-2 1 0,0-2-26,-3-1 0,-2-1-96,-3 0-171,4 1 181,-5-1-428,0 1-105,4-6 0,-8 0-814,2-2 723,-3-3-1397,-1 5 1840,0-6 0,0 0 0</inkml:trace>
  <inkml:trace contextRef="#ctx0" brushRef="#br0" timeOffset="101">8843 6283 8214,'0'-11'-715,"0"5"1,0-4 986,0 2 25,0 3-104,0-5 1,0 7 565,0-4-304,-6 4 8,5-2 151,-4 5-220,5 0-344,-5 0 0,4 5 97,-3 3 0,3 7 0,1 5 76,0 6 0,1 9-112,3 11 0,1 1 118,2 6 0,2-1-1673,-5 1 1371,5 3-30,-3-9 1,2 3-25,0-9 1,-2 1 133,2-7 0,0 0-65,-4-8 0,4-2-149,-4-6 226,5 3 0,-8-8 1,3 3-146,-3 0 0,-1-2 0,0-3 987,0-1-1661,-5 0-270,4 1 717,-4-6 1,6-1-300,3-5 652,2-5 0,5-1 0,1-6 0</inkml:trace>
  <inkml:trace contextRef="#ctx0" brushRef="#br0" timeOffset="102">9219 6420 8035,'0'-11'590,"-5"0"0,3 3-321,-6 0 58,6 6-67,-3-3-81,5 10 0,-4 5 87,0 5 0,0 7-60,4 1 0,0 5 0,0 6 1,0 4-25,0 0 0,5 4-147,3-4 0,-2 4-166,2-4 0,-4 0 138,3-4 1,-3-5-141,4-2 1,-6-3 26,2-1 0,1-1 37,-1-3 0,1-4-5,-1-8 31,-3 4 1,4-9 58,-5 6 187,0-6-165,0 3-31,0-15 66,0 3 0,0-11 1,-1 3-1,-2-3 140,0 0 1,-6-4-19,1 3-151,3-2 1,-5-7 24,2-2 1,-2 0-17,-1 0 1,-1-1-11,1-3 0,1 5 81,2 2-53,3 8 1,1-1 0,0 5-76,2 1-126,1 6-137,1 3 176,5 5 0,2 5 51,8 3 0,3 2 22,5 1 1,1 6 6,3 2 1,-3-1-10,3 1-44,2 0 0,-1 0 1,3-1-11,0-2 1,-6 3 20,2-4-182,-3-5 0,-6 1 420,-2-10 1,-1 8-149,1-5 1,-5-1 391,-3-3 1,-1-5-136,5-2 0,-6-3 7,-2-2 0,-3-3 215,-1 0 1,0-6-129,0 2 1,-4-6 0,1-2 0,-6-1-23,1 2-806,-2 2 386,-1-9 0,-1 5 136,1-3-634,-1-2 0,1 4 0,-1-4 106,1 3 1,5 2-128,2 5 0,-1 5-1250,1 3 457,0 7 635,4-2-314,0 14 407,0-3 205,5 11-188,2 4 621,4 2 0,5 10 0,2 1 0,5 5 0</inkml:trace>
  <inkml:trace contextRef="#ctx0" brushRef="#br0" timeOffset="103">9768 6615 11228,'-8'0'460,"0"0"-222,0 0 0,-1 1-103,1 3 0,-2 6-41,2 5 0,3 5 45,1-1 0,3 3-157,1 1 0,0 0-273,0 0 0,5-4 80,3 0 107,2-5-131,1 2 115,1-5 1,4 0 191,3-4 1,-1-2 0,0-5 51,-2 0 0,5-5-25,-2-2 0,1-7-13,-1-2 0,1-4 178,-4 1 1,1-6-18,-5-2 1,0 0 178,-8 5 1,0 3-418,-4 0 0,0-1 0,-5 1 1,-4 2-777,-5 0 1,-5 2 431,-8 4 1,-2 0 61,-5 4-827,0 2 216,-1 5 0,6 5 884,3 2 0,7 9 0,2 1 0</inkml:trace>
  <inkml:trace contextRef="#ctx0" brushRef="#br0" timeOffset="104">10122 6580 7950,'5'-6'-1508,"-4"1"2006,4 5 3297,-5 0-3571,0 5-56,0 1 1,4 6-136,0-1-41,5 6 1,-3-3-90,5 5 1,1-2 304,-1 2-477,-4 3 258,3-9-17,-4 3 0,5-1-4,1 1 0,-4-5-13,-1-3 59,-4-6-7,2 8 327,-5-8 0,0-2-93,0-8 0,0-2-5,0-1 0,0-6-75,0-2 1,-4 1-36,0-1 0,0 0-120,4-4 1,0-3 167,0-1 1,4-1-451,0 1 0,5 0 156,-2-4 0,0 4-323,0 8 1,1-1 39,3 5 1,5 3-442,-1 5 573,0 4-998,2-2 867,-5 5 1,6 5 0,-4 4 401,1 5 0,6 4 0,-4 5 0</inkml:trace>
  <inkml:trace contextRef="#ctx0" brushRef="#br0" timeOffset="105">10590 6615 7983,'-6'-12'2336,"1"6"-1398,5 1-604,0 5 0,0 5 0,0 2-278,0 4 1,0 4 24,0 0 0,5 2 20,2-2-136,-2-2 0,4 3 1,-4-5-221,2 1 1,-4-1 66,5 1 1,-4-6 55,3-2 1,-3-3 257,4-1-155,-1 0 95,5 0 1,-2-5-66,-2-3 0,2-2 14,-3-1 0,0-1-44,0 1 47,-4 0 0,6-5-28,-5 1 1,3 0-1,-2 2 3,2-2 0,-5 2-41,2-2 47,-3 2 0,1 7 25,1 2 0,-1 2-29,1-2-58,-1 3 1,-2-3-128,0 8 1,0-2-102,0 6 267,5-1 1,-3 6-43,6 2-224,-6-2 120,9 3 0,-5-4 34,5-1 1,1-1-75,-1-2 0,1-3 0,-1-5 180,0 0 126,6 0-227,-4 0 163,3 0 1,-4-4-1,-1-1-25,0-1 0,1-2-91,-1-3 90,-4-1 1,3 1 0,-4 0 43,0-1 0,5 5 63,-4-1-70,-2 0 1,4-3 0,-4 0 71,2-1 1,-4 4 133,5 1 170,-5 4-212,7-7-153,-9 9 2,9-4 0,-9 6 210,3 3-203,-3 7 1,3 7-2,0 5 0,0 0 11,-4 0 0,0 3-327,0 1 0,1 0 164,3-5 1,-1-4 0,3-3-533,-1-2 0,4-1-222,-2-1 0,0-5 103,0-2 271,1-3 470,-2-1 0,4 0 0,-3 0 0</inkml:trace>
  <inkml:trace contextRef="#ctx0" brushRef="#br0" timeOffset="106">11412 6683 7983,'12'-5'0,"-2"-3"642,-3-7 0,2 1-167,-5-5 1,4 5 211,-4-1-235,-1-3-478,-3 6 0,-1-5 162,-3 6 1,2 3-159,-6 0 1,-1 6 95,-6-2 0,1 3 4,-5 1-71,0 0 1,0 6 268,0 6-432,0-1 0,-3 11 55,3-3 0,3-2-64,4 2 73,1 0 0,3 4 0,2-1-138,1-3 0,1 1-18,4-5 0,1 1 148,3-5 0,-1 3-142,4-3-3,1 3 179,8-12 1,-3 3-50,2-5 0,-2 0 47,-2 0 0,1 0 128,-1 0 1,1-4-48,-1 0 0,-3-5 284,-1 2-155,-4 2 1,6-6-1,-4 4 114,1-3-223,-3-2 1,6 1 68,-6-1-92,1 6 10,-4-4-37,0 9 49,0-4-19,0 15 1,0-3-81,0 9 1,0-4 72,0 0 1,4 0-183,0 4 176,5-4 0,-7 5-160,6-6 0,-4-1 0,3-1 78,2-1 0,1-4-140,2 3 125,-1-4 1,-3 2 0,-1-5-45,2 0 118,1 0 0,2-5 0,1-3-46,2-2 0,-3-5-141,4 0 0,-4-2 130,0 2 1,3-2 64,0-2-44,1-2 0,-6 3 69,-3-5 0,3-1 0,-2-3 188,2-3-147,2-3 1,-5 2 0,0 1 395,-2-2 1,-2 4-187,-3 2 0,0-1 367,0 4 1,0-1-190,0 9 1,0 0 403,0 3-333,0 6-485,-5 1 1,4 6 0,-3 3 238,3 4 1,1 8-26,0 7 0,0 5-208,0 6 1,0 0-11,0 1-70,0 4 0,4-2 0,1 3 103,1 0 1,-2-2-201,4-4 0,-2 0 60,2 1 0,1-2-331,-6-3 1,1-2-98,-4-5 0,4-6 213,0-1 0,0-4-1115,-4 0 688,5-6 728,-4-1 0,9 0 0,-4 2 0</inkml:trace>
  <inkml:trace contextRef="#ctx0" brushRef="#br0" timeOffset="107">12337 6158 8233,'7'-12'-550,"-3"1"420,-3 0 0,-1-1 1158,0 1-213,0-1 179,0 1-63,0 5-330,-5-5-470,3 10 1,-8 1 133,3 8 1,-3 3-225,-2 4 0,1 4 99,-1 8 0,0 2-129,-4 5 1,4 6-51,-4 2 0,4 6 2,0 1 0,6 1-11,2-4 1,-1 3-58,1 1 0,0-2-44,4-6 0,4 1 67,0-5 1,5-1-82,-1-7 181,2 3-24,1-9 0,1 4 41,-1-5 0,0-1-66,1-3 1,-1-3 218,1-4 7,-1-1-254,6 0 0,-5 1 64,4-1 0,-4-4-102,0-4-76,-6 4 85,4-6 0,-7 4-311,4-5 185,-4 0 1,3 0-1087,-2 0 676,-3 0 0,4 0 624,-5 0 0,0 0 0</inkml:trace>
  <inkml:trace contextRef="#ctx0" brushRef="#br0" timeOffset="109">12965 6820 8086,'6'-6'1136,"1"2"-1078,3 3 1,-2 1 69,0 0 1,-5 5 153,5 2 1,-5 7-95,0 2 1,2 4-89,-1-1 0,0 4-125,-4 3 0,0-1 125,0 1 1,0-3-469,0-4 1,0 1 209,0-4 0,0-1-146,0-4 0,-1 1-503,-3-1 237,3-5-47,-4 5 367,5-10 0,1 4-367,3-5 617,2-5 0,5-1 0,1-6 0</inkml:trace>
  <inkml:trace contextRef="#ctx0" brushRef="#br0" timeOffset="110">13342 6500 7960,'0'-11'0,"-1"0"700,-3-1-266,3 1-162,-4-1 1,5 1-164,0-1 1,4 5 315,0-1 260,-1 6-22,-3-3-377,0 5 1,0 6-101,0 5-38,0 6 1,0 11-1,0 2-24,0 3 0,0 7-12,0 1 0,0 3-105,0-3 1,0-1-34,0-6 0,0-1-228,0-2 1,0-4-57,0-4 1,2-5 116,1-3 1,-1-2-93,2-2 1,-3-3-167,-1 0-922,0-6 965,0 3 1,0-6-639,0-3 1046,0 3 0,0-14 0,0 2 0</inkml:trace>
  <inkml:trace contextRef="#ctx0" brushRef="#br0" timeOffset="111">13491 6226 8050,'-6'-24'224,"0"1"-187,6 8 1,0 2 933,0-2-487,6-3 1,-1 10 276,2-4 63,-2 8-504,0-1 1,2 12 99,4 4 0,6 7-76,2 8 1,-2 4-223,2 4 1,-1 1 108,1 4 1,2 1-277,-6 6 0,0-2 72,-4-2-1602,1 2 1425,-1-3 0,-3 1-51,0 0 0,-5-7 92,5 0 0,-6-1-239,2-4 1,-2-2 98,-2-1 1,0-3-258,0-1 1,-2-2 158,-2-2 1,2 2-458,-6-6 0,1 0 915,-5-3-111,6-1 0,-9 1 0,2-1 0</inkml:trace>
  <inkml:trace contextRef="#ctx0" brushRef="#br0" timeOffset="112">14119 6021 6173,'-5'-7'687,"4"-3"0,-4 8 21,5-6-357,0 6 117,0-4 255,0 6 0,-4 2-150,0 2-353,0 7 1,3 8 0,-2 8 159,0 3 0,-1 8-189,4 4-1,0 2 1,5 6-126,2-1 0,2 6 0,0-2 186,-1 3 0,-2 1-1007,2 0 603,2-5 0,-8-1 0,6-5-90,1 0 1,-3-6-262,2-2 381,-6-2 41,9-7 1,-6-1 488,2-5 1,2-4-153,-5 0 0,1-5 244,-1 1-81,-3-2 444,4-2-753,-5-5 26,0-1-5399,0-5 3864,0-5 1400,0-1 0,5-5 0,2-1 0</inkml:trace>
  <inkml:trace contextRef="#ctx0" brushRef="#br0" timeOffset="113">14827 6478 8011,'0'-8'-271,"0"0"0,0 5 83,0-5 231,5 5 347,-4-2-76,5 5 1823,-6 0-1805,5 0 1,-3 4-105,6 0 1,1 5-52,6-2-94,-2-1 0,8 4 0,-2-4 51,3 0 0,4 3 31,1-5 1,3 4-197,-3-5 0,4 5 45,-5-4 0,2 3-59,-1-3 0,-7 4-21,3-4 1,-3 1 181,3-1-86,-5-3 0,-2 4 1,-4-4 48,-1 3 1,-3-3-160,-1 3 152,-4 2 1,2-3 24,-5 5-44,-5-6 40,4 8 1,-15-3 24,1 4 1,-1-2-191,-3 2 0,-4-2 126,-4 6 1,-5-2-136,2-1 1,1 0 144,-2 3-103,1-2 0,-1 0 0,4-6 72,2 2 0,1-2 21,9 0 0,0-4-43,3 1 1,5-2 20,-1 2-133,6-3 131,-8 4-478,8-5 152,-3 0-616,5 0 1,0 0 0</inkml:trace>
  <inkml:trace contextRef="#ctx0" brushRef="#br0" timeOffset="114">15718 6420 8051,'0'-11'-45,"0"0"0,-4-1 847,0 1-363,1-1 0,3 5 460,0-1-508,0 6 0,0-3-315,0-1 0,0 5 127,0-4 0,0 6-113,0 3 1,1 0 162,3 7-192,2 3-2,10 9 1,-2 5 38,5 3 1,0 2-211,4 1 0,-4 0 37,0 0 0,-1-1-145,1-2 1,1-2 4,-4-2 97,-1-8 119,-4 7 0,1-13 163,-1 2 1,-1-2 20,-2-2-100,2 1 29,-4-1 223,1-4 36,-2-2 6,-5-5 1,-1-2-232,-3-1 1,1-4-181,-4-4 1,0-2-50,0-2 35,-3 2 0,7-10 22,-5 0 0,6-1 104,-2-6 0,3-4-278,1-4 0,0 0 38,0 3 1,0-3-69,0 0 66,0-5 1,0 7 100,0-2 1,5 4 11,2 4 1,9-2 0,3 5 0,4 1-9,3 3-81,-2 0 1,9 5 48,-2 3-8,2 2 1,0 7-20,-3 2 1,3 3-15,-2 1 1,-2 5-141,1 3 0,-4-2 142,0 1 0,2-4-23,-1 1 1,-2 1 5,-6-1 0,2 0-139,-6-4-24,0 0 1,-4 0-119,1 0-153,-1 0 106,1 0-297,-6 0 770,-1 0 0,-5 0 0</inkml:trace>
  <inkml:trace contextRef="#ctx0" brushRef="#br0" timeOffset="115">16186 6523 8002,'-6'0'891,"-4"0"-665,8 0 143,-3 0 826,5 0-768,0-5 0,4 3-116,0-6 1,6 4-85,2-3 0,0 3-107,7-4 0,0 4 249,4-3-279,0 4 0,0-2-64,0 5 1,-4 0-18,0 0 0,-5 1 111,1 3 1,-2 4-400,-2 7 1,-5 2 54,-2 2-441,-3 2 444,-1 2 0,-5 2-117,-2 6 1,-7-2-73,-1 2 1,-6 0-15,2-4 222,-2 5 1,-1-8-56,3 2 118,3-2 1,4-6 214,1-3 1,4-2 211,4-1-179,1-1 39,2-5 176,0 4 1,5-8-49,3 2 0,6-3 96,1-1 1,5-5-120,0-3 0,1 2-67,2-2 1,0 4-86,0-3 0,-1 3-240,1-4 0,0 6-115,0-2 155,0-2 205,-5 4-757,3-3 1,-8 5 111,2 0 87,-2 0 1,-3-1-446,-2-3 0,-2 3 897,-2-3 0,-3-2 0,4-1 0</inkml:trace>
  <inkml:trace contextRef="#ctx0" brushRef="#br0" timeOffset="116">16894 6055 7952,'-5'-23'202,"4"0"403,-3 0-438,3 6 1,1-4 216,0 6 0,1 5 188,3 6-229,-3 3 1,4 0 1007,-5-3-704,0 3 613,0-4-1078,5 20 0,3-1 50,7 12 1,3 4-23,5 0 0,1 4 97,3 4-728,2 3 645,0 0-1550,-1 3 1336,0-3 0,-8 3 103,3-2 0,-8 2-996,0-2 959,-2 3 1,-5-1-188,-1-2 73,-4 2 10,2-8 0,-6 4-102,-3-2 0,-6-2-58,-6 2 0,1-4 273,4-3 1,-4-2-702,-1-2 0,-4-3 820,1 2 0,-3-1-946,0-3 1,-1-3 765,0 0 0,-4-5-24,1 2 0,4-4 0,6 0 0</inkml:trace>
  <inkml:trace contextRef="#ctx0" brushRef="#br0" timeOffset="117">6867 8533 7450,'-12'0'-300,"5"0"1,0-1 0,1-1 914,0-2-441,3 0-7,-2-1 49,5 4 10,0-10-98,0 5 0,0-5 9,0-1 1,0 5 5,0-1 1,0 4 33,0-3 0,0-1 82,0-3-168,5 4 1,-2-2 55,4 6 0,-4-3-137,1 3 34,-3 1-112,-1-3 263,0 5-142,0-5 0,1 4 238,3-3-117,-3 3 141,4 1-97,-5 0 29,0-5-140,0 4-63,0-5 1,2 5-47,1-3 132,-1 3-192,8-9 0,-8 9 73,6-3 1,-2 1-71,2 0 1,2 1 94,-2-2 1,-2-1 4,2 2 1,-5-1-12,5 4 1,-4-2 49,4-1 24,-6 1-44,8-3-53,-9 0 0,6 4 81,-3-3-116,-3 3 24,4 1-3,0 0 1,1 0 22,6 0-11,-1 0 0,1 0 13,-1 0 1,0 0-9,1 0 1,-1 4-11,1 0 0,-1 3-1,1-3 1,-1 4-3,0-5 0,1 5 16,-1-4 0,1 3 0,-1-3 0,1 4-2,-1-4 0,4 1-1,0-1 1,1-3 47,-5 3 0,4-3-47,1-1 0,0 0 74,-1 0 0,-2-1-61,2-3 0,-1 1 78,1-4 1,-3 3-66,-1-4 0,4 2 5,-3-2 1,-2-2-41,-2 2 0,-2 2-81,2-1 1,-2 0-106,-2 0 0,-3-4-70,3 4-974,-3-3 532,-1 3 30,0-3 0,-1 9-22,-3-3 1,-2 4 687,-6 4 0,-4 2 0,-2 6 0</inkml:trace>
  <inkml:trace contextRef="#ctx0" brushRef="#br0" timeOffset="118">6924 8887 7966,'0'-21'104,"0"2"1,0 2 279,0 6 0,0-1-78,0 1 0,1-4-83,3 0 0,1-1 197,3 5 1,2-1-141,-3 1 0,0 0 67,0-1 1,1 2-132,3 2 0,5-2-28,-1 3 0,1 0-31,0 0 0,-4 4-104,3-1 1,-2 3-177,-1 1 149,-1 0 1,0 5-225,1 3 1,-1 2 13,1 1 1,-1 1-103,1-1 0,-1 1 94,0-1 1,1 0-101,-1 1 1,2-2 119,2-2 1,-5 2 22,6-3 0,-10-1 146,5-3 0,-2-1-114,3-2 0,-1 0 181,0 0 1,5 0-91,-1 0 1,0-2 171,-3-1 1,3 0 34,0-5 1,0 1 18,-3-5 0,0 1-101,4-1 0,-8 1-29,4 0 0,-5-1-221,1 1 0,-3 3 18,-5 1-2050,0 4 2183,0-2 0,-5 5 0,-1 0 0</inkml:trace>
  <inkml:trace contextRef="#ctx0" brushRef="#br0" timeOffset="119">8020 8271 8034,'0'-12'476,"0"1"-304,0-1 1,0 1 207,0 0 1,4-1-137,0 1 1,5-2 172,-2-2 1,4 2-111,0-2 0,0 6-22,1 1 0,-1 1-55,1-5 0,3 6-116,0 2 0,5 3 45,-1 1 0,-1 1-142,1 3 1,-5 7-229,1 8 205,-2 3-9,-1 1 0,-2 5-281,-3 2 1,-2 5 144,-5 3 1,-6 1-379,-5 3 0,-2 1 259,-6-5 0,0 4-92,-4-4 1,-2-1 9,2-7 1,-3 2-27,7-5 1,2-2 378,-2-6 0,5-1-105,-2-3 0,7-6 621,2 2-356,4-2 274,-2-2 0,7-2-89,1-5 1,4 0 58,4 0 1,4 0-126,1 0 1,4-4-103,-1 0 1,2-4-146,2 5 1,0-3 146,0 3 1,0 1-193,0-1 1,-4-2 99,0 1 1,-1 0-92,1 4 1,-3 0 22,-5 0 1,1 0 48,-1 0 0,1 0-25,-1 0-20,-5 0 1,1 0-514,-3 0 181,-3 0-1240,4 0 84,-5 0 0,5-1 457,3-3 1007,2 3 0,1-10 0,1 5 0</inkml:trace>
  <inkml:trace contextRef="#ctx0" brushRef="#br0" timeOffset="120">8797 8476 7988,'-5'-11'2222,"4"3"-778,-3 1-203,2 4 71,2-2 53,0 5-4180,-5 0 1731,4 5 1084,-9 1 0,4 6 0,-6-1 0</inkml:trace>
  <inkml:trace contextRef="#ctx0" brushRef="#br0" timeOffset="121">9265 8122 7943,'-5'-11'808,"4"-1"-524,-4 1 1,6 5 45,3 2 0,-2-1-85,6 1 0,1-1-28,6 1 1,-1 3-41,5-3 1,3-1 27,0 1 1,5-1-148,-4 1 1,0 3 99,3-3 0,0-1-122,0 1 1,-5-3-3,2 3 0,-4-1-81,0 1 0,-3 3 19,-4-3-163,-1 3 175,0 1-100,-4 0 1,-2 5 45,-5 2 1,0 1 76,0 3 0,-1-1-47,-3 9 1,0 2 23,-7 5 0,5 4 13,-5 4 0,-2 0-3,-2 0 0,0 2 10,4 2 1,-1 1-63,1 3 1,3-2-5,0-6 0,5-1-55,-5-3 0,5-2 94,0-5 1,1-1-117,2-3 0,0-3 87,0-4 0,0-1 201,0 0-209,0 1 39,0-1-288,0 1-391,0-6-955,0-1-149,0-5 1804,0-5 0,5-1 0,2-6 0</inkml:trace>
  <inkml:trace contextRef="#ctx0" brushRef="#br0" timeOffset="122">9870 8727 10813,'-6'-5'1298,"1"4"-1686,5-4-1421,0 5 1050,-5 0-1033,4 0 801,-4 0 991,10-5 0,1-1 0,0-11 0,-1-1 0</inkml:trace>
  <inkml:trace contextRef="#ctx0" brushRef="#br0" timeOffset="123">10327 8122 8083,'7'-23'0,"-2"6"347,-5 1 1,4 0-23,-1 1 1,1-1 73,-4 5 0,4 0-34,0-1 0,-2 5-67,-6-1 1,2 2-101,-6-2 0,-3 3-104,-4 5 1,-9 1-281,1 3 0,-8 7 198,1 8 1,-3 7-186,-1 0 1,-1 6 119,1-1 0,5 2-72,2 1 0,4-4-43,4 1 1,8-7-74,7-1 0,3-2 90,1-5 1,9-1-64,2-4 0,8-4 35,0-4 1,7-1 49,0-2 0,2-2 115,-1-1 0,-3-4-107,3-4 0,-3-1 257,-2 1 1,0-1 91,-3 1 0,0-4 103,-7 0 0,2 1-85,-7 6 1,-1-2 311,2 2-119,-5-2 1,2 3 232,-5-1-247,0 5 31,0-2-569,0 5 1,0 9 21,0 3 0,0 7 26,0 0 0,0 2 108,0 2 1,0 5-104,0 2 0,0 3 18,0 2 1,0-1 44,0 0 0,0-3-338,0-1 0,0-1 119,0 2 0,-4-3-278,0-5 0,0-4 72,4 0 0,0-9-575,0 1-54,0-2-85,0-3 1136,0-1 0,0-5 0,0 0 0</inkml:trace>
  <inkml:trace contextRef="#ctx0" brushRef="#br0" timeOffset="124">10933 8191 8034,'0'-23'945,"0"5"-124,0 3-68,0 7-86,0 3-179,0 5 1,-5 1-139,-3 3 1,-2 4-81,-2 7 0,-3 8-293,0 7 1,-5 3 106,1 2 0,1 3-112,-1 0 0,1 1 81,-1-1 1,-1-4-78,4 1 1,1-1-210,4-4 0,1-2-194,2-1 1,-1-7 162,5-1 0,0-5-285,4 2 390,0-9-70,0 3-239,0-8 1,0 1 141,0-6 1,2-4-518,2-4 843,-3-1 0,9-4 0,-4-2 0</inkml:trace>
  <inkml:trace contextRef="#ctx0" brushRef="#br0" timeOffset="125">10681 8042 7996,'-11'-11'996,"-4"-1"-499,-1 1 23,6 5-391,10-5 0,3 10-440,4-3 137,-4 3 0,7 2-44,-2 3 1,2 3 172,1 4 45,1 11 0,-1 2 0,1 10 0</inkml:trace>
  <inkml:trace contextRef="#ctx0" brushRef="#br0" timeOffset="126">10921 8613 7852,'-6'0'5594,"1"5"-4885,5-3-595,0 8 13,0-9 0,0 5 226,0-2-1394,0-3 1,0 6 1040,0-3 0,-5-3 0,-2 4 0</inkml:trace>
  <inkml:trace contextRef="#ctx0" brushRef="#br1" timeOffset="36.47">16367 10392 7933,'1'6'503,"3"-2"-446,2-3 0,5-1 61,1 0 1,1 0 96,2 0 0,-3 0-100,4 0 1,-2 0 91,1 0 0,-1 0 74,5 0 1,-1 0-84,1 0 0,2-3-20,-2-1 1,3-4-55,1 4 1,1-4-45,2 0 1,4-2-26,4-2 0,0 1 66,0-1 0,8-3-180,0 0 0,8 0 29,-8 3 0,4-3-176,-4 0 1,-1-2 202,1 2 0,-5 3 34,1-4 0,-4 4 52,-4 0 0,2 1 103,-5-1 0,-1-3-50,-3 0 0,-1-2-55,-3 2 0,2 1-135,-1-5 1,1 0-15,2-4 0,0-3-129,0-1 0,3-1 110,1 1 1,1-1-97,-2-2 0,-1-3 112,1 3 1,-2 0 7,-1 0 1,-5 5 253,-3-2 0,-2-2-195,-2-2 0,1 0 61,-1 0 0,-3-3-25,-1 0 1,-3-1 21,4-3 0,-1 1-82,5-1 0,3 2-80,0-6 0,6 0-159,-2-4 1,3-3 95,5-1 1,-2-1 187,6 2 0,-7 2-55,-1-3 0,-2 4 279,-5 0 0,0 4-178,-1 0 1,-3 1 72,-1 0 1,1 0-2,-5 3 1,2 1 123,-1-5 0,2 5-223,-2-1 1,2 3 19,1 1 0,4-1-136,1 1 1,3-4 95,-4 0 1,5 0-33,-1 4 1,3-1 35,1 1 1,-1 0-26,1 0 1,0 3 71,0 1 0,-4 4 172,0 0 1,-1 1-102,1 3 1,2 0 142,-2 3 1,7-1-285,0 4 1,5-3 331,-4 4 0,3 0-402,-3 4 1,4-1 119,0 1 1,1-1-58,-2 1 0,4 3 44,1 1 0,-5 0-25,4 0 0,2 0-2,2 4 0,-4 1 33,-3-2 0,-1 3-19,4 1 0,-4 0 9,-4 0 0,-2 0-7,-1 0 1,-1 0-22,-3 0 0,-3 1-7,-4 3 0,3 1 15,0 3 0,0 2-8,-3-2 0,4 1 19,3-2 1,3 3 8,1-2 1,0 2-48,-1 2 0,5-1 27,0 0 1,-1 1-27,-3-1 0,0 4 24,0 1 1,0 0-23,0-1 1,-4-1 36,0 5 1,-4-1-2,4 1 1,-4 4-21,4 0 1,-4 0 3,4 3 0,0 4 5,4 0 0,0-1-1,0 2 1,1-2-15,3 1 1,-3 3 13,2-2 0,-1-2 99,-3 1 1,5 1-51,0 3 0,-2 2 90,-6 2 0,3-1-106,-3 4 0,2 1 12,2 4 1,-4 0-306,0-1 0,-5 5 311,1-1 0,2 1-145,-2-4 1,4 3 86,-4 0 0,6 2 25,-2-1 1,1-5 47,-1 1 0,3 0 8,-3-4 0,4 2-44,3 2 0,-2-4 17,3 0 1,2-1-38,2 5 1,2 0 41,1-1 0,0-4 1,0-3 0,1 3-34,-1 1 1,-1 1-7,-3-1 0,3 1-1,-2-5 0,-2 5-5,1-1 1,-3-2-13,4 2 0,-6-5-1,2 1 1,2-2-117,1-2 1,-1-1 74,2-3 1,-2-2-224,1-5 1,7-1 163,-2-3 0,1-3 45,-1-4 1,-1-5-18,0 1 0,0-5-1,1 0 1,-5-1 32,-14-2 17</inkml:trace>
  <inkml:trace contextRef="#ctx0" brushRef="#br2" timeOffset="127">20821 10586 7885,'-12'-5'0,"1"3"111,-1-6 1,6 4-37,2-3-75,-2 4 351,5-2 1,-4 10 560,5 3 0,0 7-436,0 4 0,0 6-199,0 2 1,1 8 94,3 0 0,-2-2-114,6-3 0,-4 1-213,3 3 0,-3-5 35,4-2 1,-6-3-144,2-1 0,1-6 117,-1-1 0,0-4-98,-4 0 137,5-1-38,-4-5 0,5 0-61,-2-6 0,-3-2 63,3-2 0,1 2-93,-1-6 0,5 1-12,-1-5 1,2 0-129,1-4 0,1 4 119,-1-4 1,6 5-68,2 3 1,2 0 57,2 4 1,5-1-91,2 1 0,6 3-63,6-3 0,1 3 92,10 1 1,2 1-556,6 3 0,-2-2 499,-27 2 1,1 0-1,1-2 1,1 0-218,1 1 1,0 1-1,1-2 1,0-1 308,-1 0 1,0 2-1,-1-1 1,0 1 73,1-1 0,0-1 0,1 2 0,1-2 119,0 0 0,0-2 0,-2 1 1,0-1-94,-1-1 0,-1 0 0,0 2 0,-1-1 196,28-3 1,-1 3-35,-7 1 0,-7 0 149,-8 0 1,-8 0 436,-3 0 359,-8 0-47,-3 0-889,-9 0 0,-3 0 220,-8 0 1,-3 0-652,-4 0 1,0-4-125,-1 0 0,1 0-148,-1 4 161,1 0 0,-1 0-421,1 0 450,0 0 1,0-1 66,4-3 1,0 3 153,4-3 0,1-2 71,-1-2 0,1 2 111,2-2 62,0 1 1,0-5-51,0 1 1,4 3 175,0 1 1,1 4-50,-1-1 1,-2 3 55,6 1 1,-4 0-24,3 0 0,-3 0 113,4 0 0,-4 1-12,3 3 1,0-1-95,0 4 1,3 0-211,-2 0 1,2 3 98,2-2 0,-6 2-218,-2 2 1,-3-1 17,-1 0 1,0 1 22,0-1 0,-1 1-109,-3-1 1,1 0-258,-4 1 0,-6 1-806,-6 2 1211,-3-3 0,-5 5 0,-3-6 0</inkml:trace>
  <inkml:trace contextRef="#ctx0" brushRef="#br0" timeOffset="128">14046 2466 8102,'1'-7'-603,"3"3"419,-3 3 329,5 1 315,-6 0 1,0 5-203,0 3 1,-4 7-86,0 4 0,0 4 36,4 4 1,-4 2-49,0 5 0,1 4-102,3 0 0,0 2 64,0-2 0,0-2-111,0 6 1,0-5-73,0 1 1,0-2 36,0-2 1,0 0-116,0 0 1,0-3 53,0-1 1,0-7-21,0 4 1,1-9 93,3 4 1,-3-2 50,3-1 0,-2-3 6,2-5 1,-3 1 0,3-1 1,-2-3 122,-2 0-165,0-6 29,0 8 388,5-8-163,-4 3 199,4-5 127,-5 0-593,0-5 1,1-1-115,3-1 0,1 0 2,3 4 1,2 1 108,-3-1 1,4-2-139,0 1 1,2 0 123,2 4 0,-2-4-146,2 0 1,-2-1 11,-2 1 0,4 3-77,0-3 0,-3 3-5,-5 1 1,-3 0-105,4 0-834,-6-5 1178,4 4 0,-6-4 0,0 5 0</inkml:trace>
  <inkml:trace contextRef="#ctx0" brushRef="#br0" timeOffset="129">13989 2511 8115,'0'-7'271,"0"-1"1,1 6-47,3-2 0,-1 1 24,4-1 1,-3 3 3,4-3 0,1 3-156,6 1 0,-1 0 126,5 0 1,-1 0-259,1 0 0,5 0 84,-5 0 0,7 0-446,-7 0 1,4 0-1451,-8 0 1121,1 0 726,-5 0 0,1 0 0,-1 0 0</inkml:trace>
  <inkml:trace contextRef="#ctx0" brushRef="#br0" timeOffset="130">14492 2671 8117,'0'-6'-7,"1"-3"1224,3 5-371,-3 0-15,4 4-535,-5 0 0,0 7-261,0 4 0,0 3-81,0 9 1,0-2 180,0 10 1,0-1-225,0 5 0,0 3 116,0 0 0,0 1-307,0-1 0,1-4 158,3 1 1,-3-2-119,3-7 1,1 0-1,-1-7 0,1 1-328,-1-5 457,-3 1-94,9-5 61,-8 0-60,3-4-34,-5-2 1,0-6 107,0-3 1,0 1-187,0-4 1,-2-1 64,-1-3 0,0-1 125,-5 1 0,6-2 100,-2-2 0,3 1-89,1-5 1,-1 0 248,-3-4 0,2-4-94,-1 1 0,1-6 132,2 1 1,-3-2-28,-1-1 1,0 0 64,4 0 1,0 1-89,0 2 0,0 1 78,0 7 1,0-1-47,0 9 1,0-1 290,0 5 0,0 3 460,0 1-193,0 4-738,0-2 0,0 6 106,0 3 1,5-1-204,3 4 1,2 2 67,1 6 1,1-2-114,-1 2 0,2 2-31,2-2 1,-2 0 42,2-3 0,1-5 34,0 1 1,-1-6 58,-4 2 1,1-2 143,-1-2 1,1 0-73,-1 0 1,0-2 68,1-2 0,-1-1-44,1-2 1,-5-3 96,1 2 0,-2-2 3,2-2 0,1 1-88,-5 0 1,3-5 138,-3 1 1,4-1-68,-5 0 1,2 4 44,-1-3 0,-3 2-74,3 1 1,-1 6-207,1 2 154,-3 3 1,4 7-169,-5 6 0,0 8-66,0 7 0,0 8 150,0-1 1,0 8-152,0 0 0,0 3 80,0 0 1,0 1-337,0 0 0,0-9 125,0-3 1,0-8-35,0 1 0,0-8 499,0-4 0,0-2-107,0-2 1,0-3 98,0 0-194,5-6-86,-4 3 126,4-5-909,-10 0 935,4 0 0,-9-5 0,4-1 0</inkml:trace>
  <inkml:trace contextRef="#ctx0" brushRef="#br0" timeOffset="131">14469 2466 8029,'-7'-12'-343,"4"1"1,1 3 272,2 1 0,0-1 466,0-3 1,0 3 10,0 0 0,4 4-163,0-3 1,3 3-39,-3-4 0,5 5 3,-1-5 1,2 4-280,1-3 0,-3 3 97,0-4 0,-5 4-19,5-3 0,-4 3-260,3-4 189,-4 1-9,7-5 0,-7 1 48,4-1 0,0 1 25,0 0 0,3-1 4,-2 1 1,-2 4 97,2 4 0,-4-2-76,3 1 0,-3 0-14,4 4 0,-4 0-16,3 0 0,-4 5 7,1 3 0,1 2 26,-2 1 1,3 1-12,-3-1 1,2 0 141,3 1 0,2 3-86,-2 0 1,2-3-122,1-5 0,1 1 90,-1 3 1,1-3-325,-1 0 0,-3-6-263,-1 2 273,-4 2 1,2-3 269,-5 4 0,0 1 0,0 4 0</inkml:trace>
  <inkml:trace contextRef="#ctx0" brushRef="#br0" timeOffset="132">14994 2488 8026,'0'-11'-779,"0"0"519,0 4 1041,0-3-443,0 4 1,0-2 22,0 1 0,1 3-109,3-4 0,-1 6-140,4-2-85,1 3 1,-1 1-5,1 0 0,4 0 97,3 0 1,1-2-39,-1-2 1,-1 3 53,5-3 0,-5 3-162,2 1 0,0 0 121,-1 0 0,1-1-142,-5-3 129,0 3 1,1-4 83,-1 5-33,-4 0 30,3-5-144,-9 3 0,8-1 52,-5 6 1,0 4-24,-4 4 1,0 2 21,0 2 1,0 4-75,0 8 1,0-2 21,0 6 0,0-1 33,0 4 0,0 4-123,0 0 1,0 0 72,0-3 0,0-1-174,0 0 0,0 4 57,0 0 0,3-1-27,1-6 0,1 0 55,-1-4 0,-1 3-64,4-3 1,-4-2 96,1-5 1,1 0 109,-2-5 1,3 0 23,-3-3 0,-1-1-79,1 1 1,-1-5 112,-2 1 1,0-4-68,0 3 0,1-4 114,3 1 0,-3-2 23,3 2 473,-3-3-139,-1 4-108,0-5 0,-1-4-73,-3 1 1,1-1-136,-4 4 1,-1-4-217,-3 0 1,-6 0 64,-2 4 0,-4 0-260,-3 0 1,-2 0 130,-3 0 0,0 2-265,4 1 0,2 0-1147,6 5 698,2-6 177,11 8 616,-4-8 0,8 8 0,-3-4 0</inkml:trace>
  <inkml:trace contextRef="#ctx0" brushRef="#br0" timeOffset="133">15668 2831 7628,'5'-6'540,"-3"1"-298,6 5 1,-4 0 75,4 0 0,-1 0-95,5 0 0,3-2 105,0-1 1,5 1-109,-1-1 1,3-3-93,1 3 0,3-5-43,1 4 0,0-3-163,-4 3 0,-2-4-63,-2 4 1,1-3 80,-4 3-109,-1 0 0,-5 3-113,-2-3-1048,-3 3 713,-5-4 617,-5 5 0,-2 5 0,-4 1 0</inkml:trace>
  <inkml:trace contextRef="#ctx0" brushRef="#br0" timeOffset="134">15714 3014 8372,'12'-4'643,"3"0"1,-1-1-319,5 1 1,1-1 193,2-2 1,5-2-84,0 5 0,-1-4-184,-3 5 0,0-5-517,0 4 0,-4-1 249,0 1 1,-5 3-2414,1-3 2429,-2 3 0,-2 6 0,1 1 0</inkml:trace>
  <inkml:trace contextRef="#ctx0" brushRef="#br0" timeOffset="135">16547 2363 8015,'7'-12'-845,"-2"6"422,-5-4 923,0 4-33,0-1 646,0 2-435,0 5 1,0 9-546,0 2 0,1 10 87,3 2 1,-3 1-159,3 6 0,1-3 103,-1 3 1,0-4-286,-4 0 1,1 2 45,3-1 1,-3-1-221,3-3 0,1-4 130,-1 0 1,3-5-347,-3 2 0,4-4-419,-5 0-91,1-1 1020,-4 1 0,5-1 0,2 0 0</inkml:trace>
  <inkml:trace contextRef="#ctx0" brushRef="#br0" timeOffset="136">16330 2900 7895,'0'-12'644,"0"6"-370,0 1 0,5 5 87,3 0 0,3 0-84,5 0 0,1-4 21,6 0 0,1-1-67,3 1 1,2 3-242,5-3 0,-3 2-354,-1-2 0,1 1 290,3-4 1,-3 3-231,-1-4 0,-5 6 163,2-2 0,-3-1-257,-1 1 1,-1-1 115,-3 1 0,-3 3-887,-5-3 594,1 3 575,-6 1 0,4 0 0,-3 0 0</inkml:trace>
  <inkml:trace contextRef="#ctx0" brushRef="#br0" timeOffset="137">16547 3025 7866,'-5'-6'1493,"4"-4"-911,-4 8-27,5-3-69,0 5-447,0 5 0,-1 2 116,-3 4 1,1 4-201,-4 1 0,4 3 66,-1-4 0,-1 4-111,1-4 0,-3 2 45,3-2 1,-1-2-71,1 2 1,3 1-101,-3 0 216,3-1 0,1-4 6,0 1 5,0-6 1,0 0 239,0-2-232,0-3 1,5 4-2,2-5 0,4 0 17,0 0 1,2 0-184,2 0 0,-1 0-250,5 0 0,-5-3 200,1-1 1,2 0-157,-2 4 1,-4 0-128,-3 0-995,-1-5 693,5 4 782,-6-9 0,4 3 0,-3-4 0</inkml:trace>
  <inkml:trace contextRef="#ctx0" brushRef="#br0" timeOffset="138">16719 3139 7875,'-7'-6'791,"-3"-4"-216,9 9 0,-8 1-66,5 7 1,0 3-398,4 2 1,0 4 63,0 3 0,0 3-73,0 1 1,0 0 110,0-1 1,0 5-167,0 0 0,0 3-163,0-3 0,0 0-261,0-5 0,0 0 158,0-3 1,2 0 77,1-8 0,-1 3 309,1-6-137,-1-3-259,-2 5 150,0-8-1114,0 3 1191,0-5 0,0-5 0,0-2 0</inkml:trace>
  <inkml:trace contextRef="#ctx0" brushRef="#br0" timeOffset="139">17335 2249 7942,'0'-8'-139,"0"0"246,0 6 1,0-5 204,0 4 147,0 1 23,-5-3-298,4 5-7,-4 0 0,4 2-73,-3 1 0,1 5 51,-4 7 0,3 4-127,-4 8 0,2-2 81,-2 6 1,-3 3-76,-1 4 0,1 4 86,-4-4 0,2 5-198,2-1 0,-1 1-71,1-1 1,5 3 159,2-4 0,2 0-163,2 1 0,0-4 105,0 4 0,0-9-152,0 1 0,6-6 52,1 2 0,-1-4 66,2 0 0,-2-3 8,2-4 0,2-1 104,-2-3 1,-2-2-2,2 2 0,-4-2 151,3-2 1,-3 3-49,4-2 1,-1 2 143,5-7 1,-1 2-48,0-1 1,-3 1-140,0-5 0,-1 3-159,5-3 256,-1 0-376,1-4-840,-1 0 781,-5 0 1,1 0-1222,-4 0 1468,-1 0 0,3 0 0,-5 0 0</inkml:trace>
  <inkml:trace contextRef="#ctx0" brushRef="#br0" timeOffset="140">17438 2671 7987,'0'-21'553,"0"2"0,0-2-129,0 6 0,1 1-241,3 6 1,-3 2 323,3 2 279,-2 3-341,-2-4-368,5 15 1,0 4-32,2 13 0,3 2 72,-2 5 0,3 4-164,5 0 0,-2 2-40,5-2 1,-4-3-334,4 3 0,-5-2 229,1-2 0,-2-5-364,-2-2 1,-1-3 260,-2-1 0,1-5 29,-5-3 453,5-2-240,-8-2 339,4-5 1,-4-1 10,3-5 765,-3 0-340,4 0-336,-5-5 0,4-1 24,0-5 0,1-5-106,-1 1 0,1-5-217,3 1 1,0-3 121,-4-1 0,1-5-287,-1-2 1,-1-4 65,4-4 1,-3 1-289,4-5 0,-4 4 159,3-4 1,-3 5-488,4-1 0,-6 0 59,2 4 1,-3-2-213,-1 10 1,0 3 112,0 4 1,0 9-151,0-2-69,0 8 446,0-1 439,0 15 0,5 8 0,2 11 0</inkml:trace>
  <inkml:trace contextRef="#ctx0" brushRef="#br0" timeOffset="141">18009 2877 7943,'4'-8'911,"0"1"-489,0 4 0,-4-3 232,0 2-360,0 3 1,-2-8-61,-2 5 1,-2-1-220,-5 1 0,-1 3-31,1-3 0,-6 4-78,-2 4 1,2 2-66,-2 5 1,1 6 107,-1 2 0,-2 3 88,6 0 0,0 1-79,4 0 0,3-1-155,0-3 1,6 1 55,-2-5 0,3 0-176,1-3 0,1-1 90,3 1 0,2-5 150,6 1 0,-1-5 215,0 0 0,1-3-137,-1-3 0,1 0 169,-1-5 1,4 1-50,1-5 0,-1 1 137,-4-1 1,1 1-10,-1 0 0,-1-5-105,-2 1 1,2 0-51,-2 4 0,-2-1 3,2 1 1,-2-1-138,1 1 0,0 1 136,-3 2-249,-3-2 145,4 9-293,-5-9 57,0 8 0,0 6 133,0 7 0,0 3-2,0-2 0,0 3 16,0 0 1,4 1 23,0-5 0,1-1-37,-2-2 0,0 1 35,5-6 0,-5 5 190,5-4-123,0 0 0,3-4 147,1 0 1,-5-2-42,1-1 1,-2 0 15,2-5 143,2 1 1,-5-5-51,3 1 1,0 0 82,-4-1 1,1 5-40,-1-1 1,-3 0-11,3-3 0,-3 3 96,-1 1-705,6 4 248,-5-2 0,4 6 30,-5 3 0,0 4-72,0 7 0,-4 1 45,0 3 1,0 3-32,4-3 1,0 3 25,0 0 0,0 0 107,0-3 0,0 1-3,0-4 0,0-1 18,0-4 1,2-1-48,2-2 19,-3-3-19,4-5-5,-5 0 60,0-5 1,-4-1-22,0-6 1,-3 1-43,3-1 1,0 0 97,4-3 1,0 1 84,0-5 1,1 1 534,3-1 0,2-3-325,6 3 1,3-6-656,0-2 0,1 2 77,-5 6 0,2 2-416,2 6 1,-2 1 243,2 2 0,-2 3 412,-2 5 0,0 5 0,1 1 0</inkml:trace>
  <inkml:trace contextRef="#ctx0" brushRef="#br0" timeOffset="142">18512 2397 7889,'-5'-11'197,"3"4"265,-3-3 0,5 10-74,0 0 1,0 5-113,0 7 0,0 5-43,0 6 0,4 5-149,0 6 0,5 5 104,-2-1 0,0 3-325,0-2 1,-3 2 141,4-3 0,-6 4-124,2-4 0,-3 3-199,-1-7 1,0 6 146,0-10 1,0 4-55,0-7 1,0 0 92,0-5 1,0-2 201,0-1 0,0-5-137,0 1 0,0-3 307,0 0 1,0-5-73,0 1 0,0-4 281,0 4 76,0-6-193,0 3 864,0-5-1227,5 0-125,2 0 1,4-4-1,1 1 1,-1-1 106,0 4 1,1-2-142,-1-1 1,1 1 76,-1-1 1,1 1-189,-1 2 1,0 0 53,1 0 1,-1 0-318,1 0 1,-5-4 174,1 1 0,-2-2-968,2 1 1357,2 3 0,-9-10 0,4 5 0</inkml:trace>
  <inkml:trace contextRef="#ctx0" brushRef="#br0" timeOffset="143">18569 2363 7864,'0'-12'26,"0"1"1,0 0 545,0-1 1,0 5-324,0-1 1,1 5-152,3 0 181,-3-4-252,4 6-369,0-4 300,2 5 1,4 0-632,0 0 519,1 0 1,-1 0-154,1 0 1,-1 0-116,1 0 422,-1 5 0,0-4 0,1 4 0</inkml:trace>
  <inkml:trace contextRef="#ctx0" brushRef="#br0" timeOffset="144">18797 2500 8018,'-6'-6'-346,"1"-1"1240,5 3-130,0 3-339,0-4 0,1 5-67,3 0 0,-2 0 79,6 0 0,-4 5-263,3 3 1,1 2 53,3 1 1,1 6-216,-1 2 1,5 2 91,-1 2 0,0 4-334,-4 0 0,5 3 167,-1-3 0,4 1-122,-4-2 0,4-2-199,-4 3 0,2-3 61,-2-1 1,-2-5 53,2-3 1,-4 1 77,-3 0 1,2-1 184,-2-4 1,-2-3-128,2 0 1,-4-5-87,3 5 1,-3-6 12,4 2-412,-6-2-162,3-2 779,-5 0 0,0 0 0</inkml:trace>
  <inkml:trace contextRef="#ctx0" brushRef="#br0" timeOffset="145">19140 2523 7848,'-7'-18'165,"2"-4"36,5 3 0,0 3-25,0 1 0,0 2 576,0 2 36,0 4-549,0 2 0,-3 8-313,-1 4 0,-5 7 68,1 13 1,-2 2-153,-1 5 1,-5 4 102,1 0 1,-5 6-254,1-3 1,-1 4-243,1 1 0,-2-2 199,6-2 1,0-3 28,3-5 1,-2-4 33,3-4 0,-2-5-18,10-2 0,-5-5 167,4 1 0,0-3 139,4 0 0,-5-1 0,-1 1 0</inkml:trace>
  <inkml:trace contextRef="#ctx0" brushRef="#br0" timeOffset="146">19208 2877 7878,'-6'0'1096,"1"0"-801,5 0 1,0 9-333,0 2 0,0 8 113,0 0 0,0 3 154,0 1 0,0 1-287,0 2 0,-1-2 80,-3 3 1,3 1-34,-3-1 1,2-2-18,2-6 1,0 1-379,0-4 1,0-5 25,0-3 97,0-1-256,0 0 311,0-2 0,2-5 227,2 0 0,-3-5 0,4-2 0</inkml:trace>
  <inkml:trace contextRef="#ctx0" brushRef="#br0" timeOffset="147">19265 2431 7876,'0'-12'31,"0"-4"1,2 4-147,2-3 1,2 2-119,5 1 54,1 1 1,-1 1 525,1 2 1,-1-1-183,0 6 0,2-5-41,2 4 1,-2-1 45,2 1 1,-2 3-112,-2-3 28,1 3 1,-1 1 3,1 0 0,-5 0 289,1 0-269,-6 0 0,7 1 29,-5 3 1,4 2-103,-5 6 0,5-1 16,-4 1 1,4 8-77,-5 3 0,5 7 101,-4 1 0,0 5-232,-4 2 1,0 4 64,0-4 0,0 0-124,0-3 0,0 4 34,0 3 0,0-3 71,0-1 0,0-3 87,0-5 0,0 3 18,0-2 0,0-4 5,0 0 0,0-7-61,0-1 1,0-5 208,0 2 1,3-4-35,1 0 1,0-1 144,-4 1 0,0-5 155,0 1 130,0-6-69,0 3 241,0-5-317,-5 0 0,2 0-136,-4 0 1,-1 0-233,-3 0 1,-5 0 152,1 0 1,-1 0-994,1 0 0,2-1 453,-2-3 0,2 3 353,1-3 0,1 3 0,0 1 0</inkml:trace>
  <inkml:trace contextRef="#ctx0" brushRef="#br0" timeOffset="148">19905 2603 7877,'0'-7'-51,"0"2"0,0 4 1031,0-3-630,0 3 1,4-3-222,0 8 0,1 2 40,-1 6 1,-2 5-126,6 6 1,-5 0 35,5 4 0,-5 1-132,0-2 1,0 5-49,1-5 1,-3 1 54,3-4 1,-3-2-148,-1-1 1,4-4 37,0-5 0,0 1-119,-4-1 88,0 1-663,0-1 478,0-5 0,0 1 370,0-3 0,-6-3 0,0 4 0</inkml:trace>
  <inkml:trace contextRef="#ctx0" brushRef="#br0" timeOffset="149">19757 2820 7889,'0'-7'298,"1"-2"156,3 6 0,2-1-268,5 4 1,6 0-230,2 0 0,-1 0-127,1 0 177,0 0 1,5 0-97,3 0 1,-3-4 153,2 0 1,-2-1-451,-1 1 1,-4 2 215,0-6 1,-5 2-380,1-2 1,-6-2 190,-1 2 1,-4-2 175,3-1 0,-4-1 221,1 1 1,1 0 8,-1-1 0,3-1 108,-3-2 0,1 3-87,-1-4 1,-3 2 482,3-1 0,1 2-194,-1-2 0,0 6 857,-4 2-346,0-1-609,0 2 1,1 1-168,3 5 1,-3 1-169,3 3 0,2 7 4,2 8 1,2 7 88,1 0 0,1 7-42,-1 2 1,1-4 16,-1 7 1,0-5-239,1 5 0,-1-2 11,1-2 0,-5-1 20,1-2 1,0-3 177,3-6 1,-1 0 99,-2-3 1,1-3 710,-6-4-570,6-6 0,-6 1 321,4-4-310,-4-1 1,2 1 370,-5-6 1,0 0-149,0-4 0,4-2-81,0-7 0,0 2-277,-4-5 1,0 0-174,0-3 0,0-5-168,0 0 0,-2-4 190,-2 0 1,3-2-197,-3-1 0,3 0 80,1-1 0,0-3-40,0 0 1,1-5-16,3 1 1,1 3-202,3 1 1,1 3 66,-5 5 0,3 3-70,-3 8 1,0 3-1010,-4 4 995,5 6 1,-4 7 457,3 11 0,-3 9 0,-1 9 0</inkml:trace>
  <inkml:trace contextRef="#ctx0" brushRef="#br0" timeOffset="150">20693 2797 8478,'0'-12'1297,"0"5"-1014,0-1 1,0 4-290,0-3 1,0 3 395,0-4 336,0 1-575,-5-5 0,-1 2-129,-6 3 0,-3 1-242,0 6 140,0 0 0,-1 7-149,1 4 0,-4 2 116,4 6 0,0-1-67,3 1 1,1 1 77,-1-5 0,6 4-139,2-3 0,3 3 87,1-4 1,0 0 41,0-4 0,0-3 4,0 0 15,5-6 274,1 3 0,6-5-88,-1 0 1,-3-1 185,-1-3 1,1-2-100,3-6 1,1 5 90,-1-1 0,-3 1-40,-1-5 0,1 1-164,4-1 0,-1 1 18,0-1 1,-3 5 64,0-1-306,-6 6 172,3-3-555,-5 5 380,0 0 0,0 5-26,0 2 1,0 7 78,0 2 1,-4 4 77,1-1 0,-1-1-24,4 1 0,0-2 10,0 2 0,0-1-129,0-3 65,0-2 234,5 4-156,1-6 1,2-5 418,-1-2 1,-3-3-177,4-1 1,-4-5 61,3-2 0,-3 0 1,4 0 0,-4-1 10,3-3 0,-4-1-142,0 1 0,-1-2 59,-2-2 0,4 2-116,-1-2 0,2 2 188,-1 2-404,-2-5 0,4 4 9,-2 1-216,-3-1 69,4 11 1,-5-3-110,0 8 1,0 2 87,0 6 0,0-1 54,0 1 1,-1 3 164,-3 0 0,3 4-81,-3-4 1,3 4 114,1-3 0,-2-1-46,-1-4 0,1-3 166,-2-1 0,3-3 568,1 4-312,0-6 643,0 3-693,0-5 1,0-5-8,0-2 0,-4-3-23,1-2 1,-1 1 104,4-1 1,1 1-92,3 0 1,-2-5 8,6 1 1,1-4-245,6 4 1,-1-5-332,5 0 0,0-1-781,4-2 1,-5 5 569,-3 3 0,-2 4-676,-2 3 1,0 3 70,1 5 1105,-1 0 0,-4 5 0,-2 1 0</inkml:trace>
  <inkml:trace contextRef="#ctx0" brushRef="#br0" timeOffset="151">21036 2249 7899,'0'-8'-302,"0"0"0,0 5 1163,0-5-530,0 5-4,0-2-32,0 5 1,0 5-103,0 3 0,0 9 28,0 5 0,0 8-125,0 8 1,3 1-128,1 3 0,4 2-91,-4-2 1,0 1 103,-4-1 0,3 1-65,1-5 0,1 4 81,-1-4 0,-3 0-296,3-3 1,-3-2 97,-1-3 1,0 1-66,0-9 1,0 4 44,0-7 0,0-3 317,0 0 1,0-4 5,0 0 1,0-1 235,0 0 56,0 1-278,0-1 576,0-4-151,0 3 84,0-9-240,0 4 497,0-5-782,5 0-14,2 0 1,4 0-227,1 0 0,-2-1 78,-3-3 1,4 3-246,-4-3 1,3 3 127,2 1 0,-1 0-460,1 0 0,-1 0 30,0 0 1,1-4-1025,-1 0 1632,1 0 0,-1 4 0,1 0 0</inkml:trace>
  <inkml:trace contextRef="#ctx0" brushRef="#br0" timeOffset="152">20967 2283 7829,'5'-6'0,"-2"-3"0,4 5 0,1-4 253,3 4-96,1 1 1,3-1 83,0 0 1,4 0-33,-3 4 1,3-1-497,-4-3 0,1 3 246,0-3 0,-4 3-1267,3 1 1308,-2 0 0,4 0 0,0 0 0</inkml:trace>
  <inkml:trace contextRef="#ctx0" brushRef="#br0" timeOffset="153">21344 2340 8261,'6'0'630,"3"5"-463,-5 3 0,5 2 171,-1 1 1,2 7-122,1 5 0,1 5-50,-1 6 0,2 0-91,2 1 1,-2 3 68,2 0 0,1 0-406,0-4 0,-1 0 179,-4 1 1,1-6-237,-1-3 1,0-3 107,1-4 0,-2 2-49,-2-6 0,1 0 106,-6-4 0,5-3 42,-4 0 1,0-5-345,-4 5 122,5-5-522,-4 2 855,4-5 0,0 5 0,1 1 0</inkml:trace>
  <inkml:trace contextRef="#ctx0" brushRef="#br0" timeOffset="154">21630 2431 7840,'-7'-16'223,"2"3"0,5-3 912,0 4-658,0 6-500,0 1 0,0 6-75,0 3 60,0 2 0,-1 12 20,-3 5 0,-4 5-114,-7 6 0,0 5-202,-8 3 1,3 3-59,-7 0 0,-1 1 71,2 0 1,-1-1-124,4 1 444,5-5 0,-8 3 0,2-3 0</inkml:trace>
  <inkml:trace contextRef="#ctx0" brushRef="#br0" timeOffset="155">21595 2888 7774,'8'-10'161,"0"2"0,-3-2 453,6 3 1,-2 0-288,6 0-166,-2 4 1,2-6-16,0 5 0,4 1 2,-3 3 1,3 0-186,-4 0 131,0 0 0,-5 1-127,-2 3 0,1 0 49,-6 7 0,1-2-47,-4 6 1,-1 2-105,-3-2 1,0 5-133,-7-1 0,1-1 40,-9 1 0,5-1-155,-1 1 1,-2-2 76,2-1 0,0-4 122,3 4 1,6-7 231,2-2-209,-2 1 260,4 3 0,-3-3 3,5-1 0,2-4 9,1 1 0,0-3 145,5-1 0,-5 0-64,5 0 0,0 0-83,3 0 0,1 0-29,-1 0 1,0 0-300,1 0 1,-1 0 103,1 0 1,-1-4-1000,0 0 1113,1-4 0,-1 1 0,1-4 0</inkml:trace>
  <inkml:trace contextRef="#ctx0" brushRef="#br0" timeOffset="156">21858 2271 7866,'5'-11'13,"-2"1"339,4 2 1,-3-1-6,4 6 1,-1-5-273,5 4 1,-1-1 95,1 1 1,0 3-42,3-3 0,-2 3 32,2 1 0,2 0-133,-2 0 1,0 0 166,-3 0-196,4 0 0,-3 0-25,2 0 68,-2 5 1,-2 1-44,1 6 0,-5-1 68,1 1 0,0 3 8,3 0 0,-3 5-43,-1-1 1,-1 8-8,2 4 0,-2 2-64,-2 1 0,-2 4 61,1 0 0,-1 4-45,-2-4 0,0 1 58,0-1 1,-2-1-119,-1 5 1,1-5 85,-2 1 1,3-4 48,1-3 1,0 0-52,0-4 0,0-2 146,0-6 0,0 2-88,0-6 0,0 1-23,0 0 0,1-8 187,3 4-112,-2-3 70,3-3-61,-5 4 208,0-8 30,0 3 402,0-5-778,-5 0 1,-2-4 73,-4 0 0,-4-1-365,-1 1 0,-4 3 186,1-3 1,-3 3-311,0 1 1,4 0 216,3 0 0,2 0-1618,1 0 912,6 0 921,1 0 0,5 0 0,0 0 0</inkml:trace>
  <inkml:trace contextRef="#ctx0" brushRef="#br0" timeOffset="157">22235 2043 7853,'0'-11'228,"0"-1"443,0 6-104,0-4 103,0 8-66,0-3-145,0 5-256,5 5 1,-3-1-11,6 8 0,0-2 66,3 9 1,1 1-59,-1 7 1,0 2-53,1 5 1,-1 4 87,1 0 0,3 4-141,0-4 1,0 5-317,-3-1 0,3 3 254,0 0 0,-3 1-19,-5 0 1,0-1 45,0 1 0,2-1-262,-5-4 0,0 3 85,-4-6 0,0 0-238,0-4 1,-2-1 41,-1-3 0,0-2-72,-5-5 1,5 0 151,-5 0 0,4-2 73,-3-1 0,0-4 257,0-5 1,-3 1-221,2-1 1,2-1 258,-2-2 1,4 1-73,-3-5 0,0 1 221,0-1-108,1-3-934,1 4-169,4-5 190,-4 0 1,6 0 734,3 0 0,2-5 0,6-1 0</inkml:trace>
  <inkml:trace contextRef="#ctx0" brushRef="#br0" timeOffset="158">22669 2683 7858,'-6'0'1008,"0"-5"-648,6 3 7,0-3 40,0 5-218,6 0 1,-4 0 238,6 0-247,-1 0 0,5 0 5,-1 0 0,1 0 21,-1 0 0,2 0-243,2 0 0,-1-4 75,5 1 0,-5-3-460,1 3 0,-2 1 228,-2-1 0,1 0-521,-1-1 0,-3 3-329,-1-3 57,-4 3 986,2 1 0,-5 0 0,0 0 0</inkml:trace>
  <inkml:trace contextRef="#ctx0" brushRef="#br0" timeOffset="159">22680 2763 7889,'-6'0'961,"1"0"0,18 0-786,2 0 0,3 0-107,-7 0 0,4 0-45,0 0 0,2 0 90,-2 0 1,-1 0-896,5 0 0,-4-2 194,4-2 588,-5 3 0,3-9 0,-6 4 0</inkml:trace>
  <inkml:trace contextRef="#ctx0" brushRef="#br0" timeOffset="160">23183 2134 8064,'0'-6'1749,"0"1"-1259,0 5-271,0 5 1,0 3-80,0 7 1,4 0-5,-1 8 0,1-3-150,-4 7 0,0 2-248,0 2 220,0 2 1,0 0-402,0-3 1,0 3 205,0-3 1,0-2-246,0-1 0,0-4 186,0-4 1,0 1-16,0-5 0,0 1 153,0-5 0,4-3-214,0-1 372,0 1 0,1 3 0,1 1 0</inkml:trace>
  <inkml:trace contextRef="#ctx0" brushRef="#br0" timeOffset="161">23000 2808 10607,'0'-6'1130,"0"1"-259,0 5-626,5 0 0,1 0-205,6 0 0,1 0 68,2 0 0,0 0-372,8 0 0,-3-4-30,7 0 0,1 0 26,-2 4 1,1 0-349,-4 0 1,-2 0 237,-1 0 1,0 0-283,-5 0 1,0 0 180,-3 0 1,-5 2 478,1 1 0,-6 4 0,4 4 0</inkml:trace>
  <inkml:trace contextRef="#ctx0" brushRef="#br0" timeOffset="162">23034 2980 8092,'-6'-2'2947,"2"-2"-2446,3 3-69,1-4 401,0 5-409,5 0-193,1 0 0,6-1-192,-1-3 0,1 3 76,-1-3 1,4 3-94,0 1 0,1 0 87,-5 0 1,1 0-213,-1 0 1,-3 0-153,-1 0-42,1 0 148,-2 5 0,3 1-176,-5 6 1,0-1-7,-4 0 0,0 2 97,0 2 1,-4-2-5,0 2 1,-5 3 43,2 1 0,-4-1-136,0 1 0,0-4 139,-1 4 1,1-5 38,-1 1 0,5-2 94,-1-2 0,6 1 207,-2-1 1,-1-3 264,1-1-320,0-4 1,5 2 104,3-5 1,-1 4-47,4 0 0,1-1 31,3-3 0,1 0-88,-1 0 0,2 0 38,2 0 1,-2 0-469,2 0 0,1 0 177,0 0 1,-1 0-716,-4 0 0,-3-1 79,0-3 793,-1 3 0,0-14 0,-2 2 0</inkml:trace>
  <inkml:trace contextRef="#ctx0" brushRef="#br0" timeOffset="163">23240 2054 8200,'0'-11'-297,"0"5"1609,0-4-526,0 8 135,5-3-349,1 5-79,6 0-170,-1 0 1,-1 1-62,-2 3 0,2 4-156,-2 7 0,2-1 56,1 5 1,-1 1-67,-2 7 1,2 2 61,-2 6 1,2-1-142,1 0 1,1 2-81,-1 2 1,1-3 28,-1 3 1,0 2-28,1-2 1,-1 0 34,1-4 0,-5-1-223,1-3 1,-5 2 52,0-5 1,0 3-6,1-3 1,-3 5-62,3-2 0,-3-1 122,-1 2 0,0-2 116,0 1 1,0 3-88,0-2 1,-1-2 320,-3 1 0,3-4-74,-3 0 1,-1-3 42,1-4 0,-4 2-85,5-6 1,-5 4-83,4-4 0,-5 4-127,2-4 1,0 1 100,0-5 1,3 0-91,-4 1 1,2-1 46,-2 1 0,-2-5-127,3 1 0,0-4 116,0 3 1,3-4 155,-4 1 1,4 1 11,-3-1 17,4-1 1,-3-3-129,2 0 41,3 6-467,-4-5 172,5 4-711,0-5 0,0 0 1</inkml:trace>
  <inkml:trace contextRef="#ctx0" brushRef="#br0" timeOffset="164">12573 2260 8129,'6'0'-232,"-1"-5"621,-5-1-189,0-1 1,0 1 207,0 2-70,0 3 52,0-4 153,0 5-483,0 5 1,-1 1-11,-3 6 0,-2 0 40,-6 4 0,5-3-35,-1 7 1,1-4 11,-5 7 0,1-3-35,-1 7 1,1 2 11,-1 1 1,2 0-108,3 0 1,-2 1 114,5 3 1,-1 0-44,1 0 0,3 1 21,-3-1 1,1 4 64,0 0 1,1 0-69,-1-4 0,1 6 53,2 2 1,0 1 10,0-1 1,0 2 11,0-2 1,0-3-45,0-1 1,2 2 12,1-2 0,0-2-129,5-5 0,-1 1 112,5-6 0,-1 1 32,0-4 1,5 0-40,-1-1 0,0 1 63,-3 0 0,3-1-16,0-3 1,0-3 85,-3-4 0,-1 3 133,1 0-220,-1 0 0,0-3-39,1-1 1,-1-3 45,1-1 0,-5-4-140,1 1 1,-4-3 67,3-1 1,-3 0 64,4 0 16,-6 0-36,3 0-383,0 0 127,-3 0-798,3 0 153,-5 0 1,5-5 0,1-1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27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16195 10210 7254,'0'-6'2855,"0"1"-1971,0 5-554,0-5-273,0 3 0,1-3-5,3 5 0,-2 0 109,6 0 0,-4 0-152,3 0 0,1 0 26,3 0 0,6-1-107,2-3 1,3 3 103,0-3 1,3-1 6,1 1 0,0-3 20,4 3 0,-3-4-19,3 5 1,-6-5 38,-1 4 1,-1 0-16,-7 4 0,0-1-138,-3-3 1,-1 3 133,0-3 0,-3 3-19,0 1 10,-1 0 0,1 0 45,-1 0-81,-4 0 2,2 0-1105,-5 0-950,-5 0 2038,-1 0 0,-6 0 0,1 0 0</inkml:trace>
  <inkml:trace contextRef="#ctx0" brushRef="#br1" timeOffset="1">16903 10850 8713,'-6'-7'1004,"0"1"-768,6 2 0,0-2 0,0-5 1,0-1 147,0 1-236,0-6 17,0 5 0,4-10 44,0 3-31,5-3 0,-7 0-143,6-1 1,0-1 92,3-3 1,-3-2-115,-1-6 0,0 0 40,0-3 1,3 1-60,-2-5 1,-2 0 76,2-3 0,-4 4-84,3 3 0,-3 0-138,4 4 1,-6-2 87,2 9 0,-2 2-138,-2 6 214,0-3 1,-2 11 114,-2 0 0,3 3-134,-3 4 72,-2 3 1,5-3-48,-3 8 0,3-2-44,1 6 1,0 1 19,0 6 1,0-2 33,0 2 1,3-2-59,1-2 0,5 1 42,-1-1 1,2 0-87,1 1 0,1-1 53,-1 1-367,1-1 301,-1 1 1,0-6 80,1-2-6,-1-3 1,1-1-39,-1 0 0,1-5-80,-1-3 0,0-2 77,1-1 1,-5-2 103,1-2 1,0 1-90,3-5 1,-1 1 111,-2-1 1,-3-3-99,-5 3 1,0 3 311,0 1 1,0 6 528,0 1-353,0 6 303,0-3-480,5 15 0,-2-1 64,4 10 0,-1 0-121,2 4 1,2 3-200,-2 1 0,1-1 45,-2-3 0,2 0-170,-5 0 0,4 0-83,-5 0 0,1-4 116,-4 0 1,4-4-47,0 4 0,0-5 18,-4 1 0,0-2-644,0-2 1,0-3-100,0 0-1563,0-1 2393,0 5 0,5-6 0,1-1 0</inkml:trace>
  <inkml:trace contextRef="#ctx0" brushRef="#br0" timeOffset="2">17679 9365 8061,'0'-11'803,"-5"-1"-551,4 1 0,-4 3 58,5 1 1,0 3-117,0-4 1,-1 4 72,-3-3-5,3 4 70,-4-2-361,5 5 167,0 0 0,0 5 19,0 3 1,0-1-103,0 5 1,0-2 51,0 9 1,0-4 4,0 4 0,0 0-9,0 4 1,1 0 4,3 0 0,-3 4-112,3-1 0,-2 2 130,2-1 1,-3 1-147,3 2 0,1 3 108,-1-2 1,1 0-186,-1 0 1,-1 2 81,4-3 1,-3 4-74,4 5 1,-6-3 42,2 6 1,-2-4-22,2 4 1,-2-5 38,1 1 0,-1-2 19,-2-2 1,0 0-10,0 0 1,-2-3 7,-1-1 0,1-3 61,-2 3 1,2-7-62,-2 4 0,3-6 101,-3 6 1,-1-7-21,1-1 0,0-5-2,4 2 0,-1-4 228,-3 0-132,3-1 63,-4 1-108,5-6 245,0-1-1664,0-5 0,-5 0 1,-2 0-1</inkml:trace>
  <inkml:trace contextRef="#ctx0" brushRef="#br0" timeOffset="3">18216 9822 8084,'0'-6'459,"0"1"283,0 5-512,5 0 0,2 3-96,4 1 0,6 4 0,2-4 1,-2 4-14,2 0 1,-3-2-22,3 2 0,1-2-177,7 2 80,-3 2 1,5-7-53,-2 4 1,-2 0 92,5 0 0,-4 0-137,0-4 0,0 0 21,1 5 0,-7-6-15,3 2 0,-4 1 85,0-1 1,1 0 100,-5-4 1,4 3 216,-3 1-232,-1 0 0,-4-4 265,1 0-130,-6 0-68,-1 0-53,-5 0 1,-1 4-16,-3 0 0,-4 3-32,-7-3 0,-3 4-21,-5-5 1,-4 10 26,-4-1 1,-2 2 15,-1-3 1,-4 0 89,0 1 0,0-1-94,3 1 0,2-1-20,3 0 1,1 1 27,2-1 1,4-1-51,0-2 1,2 1 55,6-5 1,-1 1-231,5-1-773,0-3 456,-1 4-554,6-5 1,2 0 104,8 0 913,2 0 0,11 0 0,0 0 0</inkml:trace>
  <inkml:trace contextRef="#ctx0" brushRef="#br0" timeOffset="4">19290 9628 8096,'0'-7'293,"0"-3"421,0 9-2,0-4-19,0 5 1,0 5-467,0 3 0,0 2 24,0 1 0,4 4-43,-1 1 0,1 4 28,-4-1 0,2 6-138,1 2 1,-1 5 19,1-2 1,-1 2-114,-2-2 1,0 3-25,0-2 1,0-3 98,0-2 0,0-1-277,0-3 1,0-4 76,0-3 0,0 2 9,0-2 0,1-3 50,3-5 0,-3-3 250,3 4-213,-3-6-342,-1 3-860,5 0-116,-4-4 1342,5 5 0,-6-12 0,0 0 0</inkml:trace>
  <inkml:trace contextRef="#ctx0" brushRef="#br0" timeOffset="5">19644 9160 8920,'6'0'1291,"-1"0"-1065,0 0 0,-2 3 61,5 1 0,-5 0-26,5-4 1,-4 5 92,3 3-157,1 2 0,2 1 33,-2 1 1,2 4 6,-2 3 0,5 3 9,3 1 0,0 5-70,-1 2 1,-1 2-12,5-2 1,-3 3 81,3-2 0,-4 2-202,4 1 1,-4 0-170,4 0 0,-5 1 151,1-1 0,2 0-349,-2 0 0,0 1 179,-3-1 1,-2-1-129,-2-3 1,0 0 76,-4-4 1,0-2-102,-4 3 1,0-3-45,0-1 0,-5 0 357,-3 0 0,-2-2-120,-1-2 1,-1 2 199,1-6 0,0 4 167,-1-4 1,1 0-109,-1-3 1,1-1-2,-1 1 0,5-2-94,-1-3 0,4 3 64,-3-2 1,4-2-50,-1 2 1,-1-4-111,2 3 0,-3 0 18,3 0 0,1 0-8,-1-3 1,0-2-148,-1 6 120,3-6-167,-4 8 197,5-8-63,0 3-2099,0-5 1390,5 0 792,-4 0 0,9-5 0,-3-2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284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20580 15772 7743,'7'0'-161,"-2"0"881,-5 0-609,5 0 182,-4 0-234,4 0-47,-5 0 18,-5 5-22,-1 2 0,-6 4 22,1 0 0,3-3-83,1 0 0,-1-1 64,-3 5 0,-1-1-6,1 1 0,-1-2-71,1-3 0,1 3 83,2-2 0,-2 1 16,2-1-11,-2 2 1,3-5 32,-1 2-50,6 4 1,-3-9 9,5 6 55,0-6 5,0 3 521,0-5-465,5 0 26,1 0-83,5 0 0,1 0 1,-1 0 1,1 0-12,-1 0 0,4 0-3,0 0 1,6 0-84,-2 0 75,2 0 6,2 0-1,0 0-106,0 0 0,4 0 65,-1 0 0,1 0-10,-4 0 27,0 0 3,-1 0-176,-4 0 154,-1 0 1,-6-3-85,0-1 80,-4 0 1,2 3-132,-5-3 120,-1 3 1,-3-4-347,-5 5 0,-1 0-26,-6 0 1,1 0-177,0 0 1,-1 0 131,1 0 0,3 0-36,1 0 0,4-2 452,-1-2 0,3 3 0,1-9 0,-5 4 0,-1-6 0</inkml:trace>
  <inkml:trace contextRef="#ctx0" brushRef="#br0" timeOffset="1">20592 15795 7743,'4'-8'0,"-1"1"561,1 4-173,-4-7 385,0 9-119,0-4-226,0 0-91,0 3-50,0-3-195,0 5 0,5 4-59,3 0 0,-2 5-169,2-2 0,-2 0-296,2 0 242,2 1 87,-4-2 1,6 3-100,-1-5 0,4 4 62,1-4 1,-5 3 94,-3-3 1,-1 4-8,5-5-19,-6 1 68,-1-4 156,-5 0-156,-5 0 1,-5 0-139,-5 0 1,2 0 41,2 0 1,0 0-55,-8 0 0,4 0 118,-4 0 0,0 0-10,-4 0 1,5 0 29,3 0 0,3 4 2,0 0 0,1 0 171,-1-4 1,5 1 43,-1 3 6,6-3 15,-9 4-22,10-5-96,-4 0 0,5 1-4,0 3-12,0-3-15,0 4-123,0-5 42,5 0 1,1 0-23,6 0 1,-1 0 93,1 0 1,3 0-2,0 0 1,4 0 15,-4 0 1,1-1 15,-5-3 0,1 3 3,-1-3-30,0 3 1,-3 1-57,0 0 101,-6 0-373,3 0 174,-5 0 1,-5 0-66,-3 0 1,2 1 84,-1 3 1,-1-3 0,-3 3 51,-1 2 11,-4 1 1,3 3 32,-2-2-52,7 2 244,-2-9-112,9 9 21,-4-9 32,5 5-71,0-6 0,5 0-88,2 0 0,3 0 4,2 0 1,-1 0-149,1 0 1,4-4 102,3 0 0,3-5-7,1 1 0,-2-2 46,-2-1 218,-2-1-228,-6 6 1,-3-3-121,-1 5-38,-4-4 0,-3 2-265,-8-1 1,-8 2 429,-7 5 0,-5 0 0,-6 0 0</inkml:trace>
  <inkml:trace contextRef="#ctx0" brushRef="#br0" timeOffset="2">20615 16240 8391,'-12'0'861,"1"0"-693,-1 6 1,1-1-75,0 2 0,3 3 60,0-2 0,5 2-106,-5 2 1,2-1 51,-2 0 0,-1 5-107,5-1 0,-3 1 62,3 0 0,0-4-140,4 4 1,-4 0 12,0-1 1,1 2 79,3-2 1,0-2-82,0 2 0,1-2 35,3-2 0,-2 0-16,6 1 0,1-5 39,6 1 1,-2-5-6,2 0 1,3 2 14,1-1 1,-2 0 1,2-4 1,1 0 11,2 0 0,0-4-14,-3 0 1,3-4 9,-3 0 1,-3 2-3,-1-2 1,-2 0-2,-2-3 0,0-4 47,-4 0 1,2-1 102,-5 5 0,0-4-68,-4-1 1,0-4 150,0 1 0,-4 1-6,0-1 0,-4 2-19,5-3 1,-6 0-92,1 5 0,-2 0-56,-1 3 1,-1 2-87,1 3 0,-1 1-52,1 6 1,-1 0-259,1 0 1,-4 0-115,0 0 1,-4 6 446,3 1 0,-9 3 0,1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2:25:07.28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2124 15784 7650,'0'-8'-146,"0"0"490,-5 6 1,3-4 328,-6 2-431,0-3 1,1 1-21,-1 2 1,4-1 2,-3 1 0,3-3-127,-4 3 0,5-1 217,-5 1-152,0 3 0,-3-6-33,-1 4 0,1 1-141,0-1 1,-5 5 90,1 2 0,-5 5-91,1-2 0,-1 4 65,1 0 1,-3 4 42,3 0 0,-1 4-86,1-3 1,-2 4 17,6-1 0,0 1-106,3-1 0,1 3 82,0-3 1,0 6-119,4 2 0,-2 0 82,5-5 1,0 1-170,4 0 0,0-1 42,0-3 0,5 2 67,3-2 1,3-2-53,5-2 0,0-2 70,3-2 1,7-1 64,-4-2 1,5-3 51,0-5 1,2 0 193,5 0 1,-3-1-125,-1-3 1,-3-2 112,3-6 1,-1 1-204,2-1 1,-3-3 63,-5 0 0,-1-4-134,1 4 0,-5-6 125,-3 2 1,-3 2-205,-5-2 0,-2-4 52,-5-4 0,0 0-59,0 5 1,-5-5-13,-2 0 1,-9-1-113,-3 2 1,-2 2-272,-2-3 1,0 4 182,0 4 1,-3 3-131,-1 4 0,0 2 114,4 2 1,2 3-27,2 5 0,-1 0 386,4 0 0,1 5 0,4 2 0</inkml:trace>
  <inkml:trace contextRef="#ctx0" brushRef="#br0" timeOffset="1">1930 16355 7421,'0'-7'-545,"0"-3"1,0 8 855,0-6-1,0 5-22,0-2 298,0 0-66,-5 4 412,4-4 144,-4 5 276,5 0-1125,-5 0 0,-2 0-186,-4 0 1,-1 0 3,1 0 1,0 0-80,-1 0 0,1 5 64,-1 3 0,1-2 34,-1 2 1,1-1-91,0 5 0,-3-1 11,2 1 1,-2 0-38,7 3 1,-3-1 5,-2 5 1,2-3-43,2 3 1,-1 0 46,6 4 0,-1-4-138,4 0 0,0-2 116,0 2 1,0 2 9,0-6 1,5 4 173,3-4 0,6 0-118,1-3 1,4 1 114,-4 2 0,4-6-23,-4 2 1,4-2-20,-3 2 0,4 0-62,-1-4 0,1-2 5,-1-5 0,3 0 29,-3 0 0,2 0-15,2 0 0,4-5 34,0-2 1,3-7-41,-3-2 1,-1-4 76,-3 1 1,0-3-63,0 0 0,-7 1 74,-4-2 1,-2 3-76,-6-6 1,-2 0 6,-6-1 1,-3 0-112,-8-4 1,-3-1-212,-5 6 0,-5-1 6,-2 4 0,-3 5 94,-2 3 0,-3 4-411,0 3 1,4 3 129,3 5 1,5 5-63,-5 3 0,10 2-135,-2 1 652,8 6 0,-7-4 0,4 3 0</inkml:trace>
  <inkml:trace contextRef="#ctx0" brushRef="#br0" timeOffset="2">2570 15761 7995,'-7'0'-1517,"1"0"1275,2 0 0,2 0 242,-6 0 0,6 5 0,-9-4 0,5 9 0,-5-3 0</inkml:trace>
  <inkml:trace contextRef="#ctx0" brushRef="#br0" timeOffset="3">2524 15795 6913,'0'-8'1091,"0"1"-458,0 4-133,0-7 14,0 9 54,0-4-452,0 0 197,0 3-100,0-3-68,0 16 0,0-8-104,0 9 1,0 0 84,0 4 0,-4 4-7,0-1 0,-3 3-121,3 0 1,-1 1 120,1 0 1,2 5-180,-6 2 0,4 2 106,-3-1 1,3 2-134,-4-3 1,4 2-7,-3-2 1,4 2 7,-1-5 0,3 3 29,1-3 1,-1-4-10,-3-4 0,3-4 69,-3 4 0,3-5-54,1 1 241,0-2 1,-2-3 60,-1-2 52,1-3-111,-3-5 40,5 0-207,5 0 1,2-2-127,4-1 1,0 0 8,1-5 1,1 5 43,2-5 0,-1 5 25,5 0 1,-4 1 15,4 2 0,-4-3 3,4-1 0,-5 0-3,2 4 1,0 0 3,-1 0 1,0 0-16,-3 0 0,-1-4 1,1 0 0,-1 1-200,1 3 1,-1-4 60,0 0 1,-3 0-642,0 4-63,-6-5-332,3 4 260,-5-9 931,0 8 0,-5-8 0,-1 4 0</inkml:trace>
  <inkml:trace contextRef="#ctx0" brushRef="#br0" timeOffset="4">2764 16206 7946,'-6'-5'0,"-3"-1"1066,5-6-44,0 1 91,4 0-348,0 4-78,0 2-290,0 5-271,0 10 0,0-1-151,0 10 1,0 4 112,0 4 0,0 1-137,0-2 1,0 2-170,0 3 0,0-2-113,0-3 0,0-1 121,0 1 0,4-2-11,0-1 0,3 0 504,-3 0 1,5-5-114,-1-3 1,-3-2-44,-2-2 0,2 0-111,-1 1 0,1-5 79,-1 1-251,-3-5-391,5 7 248,-6-9 1,0 5-1019,0-2 234,0-3-562,0 4 1411,0-5 1,5 6-1,1 0 1</inkml:trace>
  <inkml:trace contextRef="#ctx0" brushRef="#br0" timeOffset="5">3038 16663 13491,'0'8'-1510,"0"-1"-844,0-4 2354,0 2 0,-5-5 0,-1 0 0</inkml:trace>
  <inkml:trace contextRef="#ctx0" brushRef="#br0" timeOffset="6">3426 15852 7907,'0'-7'-171,"0"-1"0,0 4 152,0-3 0,0 3 182,0-4 1,0 4 78,0-3 0,0 3-21,0-4-110,0 1 1,0-1 29,0 0 0,-1 6-9,-3-2 0,2-1 3,-6 1 1,4 0 141,-3 4-333,-1 0 1,-5 2 58,-2 1 1,2 4-80,-2 4 0,2 4 32,2 1 1,-4 4-22,0-1 0,1 1 62,6-1 1,-2 7-4,2-3 0,3 2-27,1-2 1,3 0 10,1-1 1,1 1-151,3 0 1,3-5 50,4-3 0,2-2-31,2-2 1,3-1 146,4-2 0,1-3 62,0-5 0,4-5-65,-1-3 0,6-3 111,-1-4 0,2-3-82,1-5 0,-5 0 31,-2 0 1,-7 1 146,-1-1 1,-6 0-36,-2 0 0,-4 0 44,-7 0 0,0-3-147,0-1 0,-6 0-150,-1 5 0,-8 0-46,-4 3 0,-7-1-299,0 4 1,-6 6 105,1 7 1,0 3-111,0 3 1,-1 7 126,6 6 1,-1 4 30,4-1 0,6 4 280,1 4 0,-1 2 0,-1 5 0</inkml:trace>
  <inkml:trace contextRef="#ctx0" brushRef="#br0" timeOffset="7">3381 16195 7815,'-5'-7'0,"3"1"856,-2 2-140,3 3-173,1-4 0,0 4 280,0-3-195,0 3-509,-5-4 1,3 6-119,-6 3 1,0 2 10,-3 5 1,-1 6-156,1 2 0,0 2 75,-1 2 0,1 0-170,-1 0 1,5 0-74,-1 0 1,6 0 141,-2-1 0,3-3-26,1 0 1,1 0 171,3 4 0,2-4 12,5 0 1,6-5-44,2 2 0,-1-8 5,1 0 0,4-5 19,3 0 1,5-1 34,-5-2 0,5-2-3,-5-1 0,5-4 124,-4-4 0,-1-1 12,-3 1 1,0-4-139,0 0 0,-6-1 0,-1 5 0,-7-4 248,-2-1 1,-4-3 346,1 4 1,-10-4-426,-5 4 0,-5-4-353,-7 4 1,-5-4-327,-3 3 1,-7-3 233,-4 4 0,2 0-362,-2 3 0,6 2 169,2 3 0,9-2-335,6 5 803,5-5 0,-3 8 0,6-4 0</inkml:trace>
  <inkml:trace contextRef="#ctx0" brushRef="#br0" timeOffset="8">4374 15749 7900,'5'-6'171,"-3"0"285,1 2 122,-1 3-257,-2-4 793,0 5-884,-5 0 1,2 1-14,-5 3 1,1 7-126,-5 8 0,-3 3 91,0 0 0,-5 8-153,1 4 0,-3 5-67,-1 7 0,0 0-328,0-1 1,-1 1 197,-2 0 0,5-1-123,-1 1 1,3-5 67,-1-3 1,0-4-9,5-4 1,0 2 152,3-5 1,1-2-25,-1-6 1,5-2 169,-1-6 1,4 1-7,-3-1 565,4 0-670,-2 1 1,5-5 46,0 1-169,0-5-285,0 2-117,0-5 349,-5 0 0,4-2 217,-3-1 0,-2-4 0,-1-4 0</inkml:trace>
  <inkml:trace contextRef="#ctx0" brushRef="#br0" timeOffset="9">4020 15738 7518,'0'-6'1173,"0"2"-1032,0 8 1,0-2-15,0 6 0,0-1-235,0 5 1,0-5-112,0 1 1,0 0-300,0 3 0,1 0 518,3 1 0,-3-1 0,5 1 0</inkml:trace>
  <inkml:trace contextRef="#ctx0" brushRef="#br0" timeOffset="10">4340 16515 9350,'-8'0'2362,"1"0"-1248,4 0-307,-7 0-123,9 0-266,-4 0-273,0 0-52,3 5 55,-3-4-311,5 9-530,0-4 1,0 2-29,0 0-1957,0-6 2678,0 3 0,5 0 0,2 2 0</inkml:trace>
  <inkml:trace contextRef="#ctx0" brushRef="#br0" timeOffset="11">5288 16035 7828,'-5'-12'1247,"4"1"-737,-3 0-102,2 4 277,2-3-386,-5 9 0,3-4-47,-6 5 1,4 0-150,-3 0 0,-2 1 12,-6 3 1,1 3-130,-5 9 0,3-2-86,-3 5 1,0 4 87,-3 3 0,0 2-42,3-1 0,1-2-70,3 6 1,2-1 95,-2 4 0,6-3-9,2-1 1,4-1-95,-1 2 1,3-2 1,1-2 1,1-4 83,3-1 0,4 0-1,7-7 1,-1 0 3,5-3 1,-1-1 126,1 1 0,2-6-38,-2-2 1,2-3 47,-2-1 0,2 0 1,-2 0 1,-2 0 154,-2 0 1,-2 0 24,-2 0 1,2-5-109,2-3 1,-2 2-142,2-2 0,-2 1 89,-2-5 1,-3 1-164,-1 0 1,0 3 4,0 0-128,-2 1 192,0-5-47,-3 6-217,3 1 186,-5 5 0,0 5-81,0 3 1,0 3 66,0 4 1,0-2-143,0 2 1,0-2 95,0-2 0,5 1 47,2-1 1,5-3 18,3-1 1,-1 0 4,5 0 0,0 0 23,4-4 1,1-1 159,3 2 1,-2-7 57,5-1 0,-4-5-28,0 2 0,2-3 70,-1-2 1,0-3 1,-4 0 1,-1-4 39,1 3 1,-5-4-93,-3 1 0,-6-3 127,-1 0 0,-6-1-116,2 0 1,-8 0-19,-3 0 0,-10 0-281,-6 1 0,-5 0 93,-6 3 0,-9 2-342,-3 6 0,-2 5 3,2 2 0,6 8-162,2 3 0,7 7 77,5 2 1,7 4-96,3-1 1,9 4-150,3 3 0,3-2-14,1 3 689,10 2 0,-3-5 0,10 4 0</inkml:trace>
  <inkml:trace contextRef="#ctx0" brushRef="#br0" timeOffset="12">5996 16183 7873,'-4'-11'163,"0"0"1,-3 3 66,3 0 1,0 4 70,4-3 273,0 4-296,0-2 0,1 5-68,3 0 1,-3 5 6,3 3 1,-2 7 12,-2 4 1,0 8-59,0 3 1,3 0-2,1 0 1,0 0-238,-4 5 0,0-5 110,0 1 1,0-6-178,0 2 1,4-5-15,0-3 1,1-2-369,-2-6 200,-1 1-115,8-1-236,-4 1 178,1-6-934,-2-1 1422,-5-5 0,5 0 0,1 0 0</inkml:trace>
  <inkml:trace contextRef="#ctx0" brushRef="#br0" timeOffset="13">5950 16263 7894,'0'-11'2027,"0"5"-1819,0 0 1,2 6 122,1 0 0,4 6-50,4 1 1,2 5 48,2 3 1,3 3-112,5 4 0,-1 1-11,1 0 0,0 0-102,0 0 0,0 0-167,0-1 0,0-4-273,-1-3 0,1 2 207,0-2 0,0-1-49,0-6 0,0 2 98,-1-2 0,-3-2 392,0 1 0,-1-4-16,1 1 1,2-3 66,-6-1 0,0 0-121,-4 0 0,-3 0 90,0 0 1,-6-5 530,2-3-496,2-2 1,-4-5-247,1 0 0,-1-2 54,-2 2 1,-4-3-118,0-5 1,-3 1 33,3-1 1,-4 0-200,4 0 0,-3-4 105,3 1 1,-4-5-79,4 5 0,-4-6-341,0 2 1,3 2-49,1 1 0,2 4-622,-2 4 1,2-1-201,-1 5-857,1-1 2146,2 10 0,-5-4 0,-1 3 0</inkml:trace>
  <inkml:trace contextRef="#ctx0" brushRef="#br0" timeOffset="14">6738 15978 7871,'-6'0'516,"1"5"0,5-3-61,0 6 0,0 0 121,0 3-334,0 6 1,0 0 43,0 6 1,0 5-28,0 3 1,4 2-96,0 1 1,3 0-74,-3 0 1,1 1-57,-1-1 0,-2-1-24,6-3 1,-4-2-167,3-5 1,0 0 87,0 0 0,2-6-159,-5-1 29,5-4 159,-8-5 1,9 3-138,-3-4 0,-1 2-70,-2-1-627,-3-4 326,-1 2-361,0-5 1,-1-4 286,-3 0 1,-1-1 619,-3 2 0,-2-4 0,4-4 0</inkml:trace>
  <inkml:trace contextRef="#ctx0" brushRef="#br0" timeOffset="15">6738 16355 7854,'-6'-5'805,"1"2"-563,5-5 0,5 6-136,3-2 1,3 3 120,4 1 0,3 0-112,5 0 0,0 0 48,0 0 1,1-4-91,2 0 1,-2 0 67,3 4 1,-3 0-179,-1 0 1,-4-3-139,0-1 1,-5 0 126,1 4 1,-6 0-1211,-1 0 1258,-6 0 0,3-5 0,-5-1 0</inkml:trace>
  <inkml:trace contextRef="#ctx0" brushRef="#br0" timeOffset="16">6681 16081 7821,'0'-12'1,"1"5"246,3-1-117,3 0 0,9-2-178,3 3 1,3-2 74,1 5 1,1-4 498,2 4 0,0-1-164,4 2 1,-4 1-37,0-2 0,-2 3-315,-1 1 0,-1-4-238,-3 1 1,1-1-182,-5 4 1,1 0 407,-5 0 0,0 5 0,1 1 0</inkml:trace>
  <inkml:trace contextRef="#ctx0" brushRef="#br0" timeOffset="17">7344 16035 8049,'0'-6'2814,"0"0"-2358,0 6 1,0 6-217,0 1 0,0 8-43,0 4 1,0 7-11,0 0 0,0 7-28,0 2 1,0-1-204,0 4 1,0 1 129,0-1 1,0-3-410,0-5 0,1-4 144,3 0 0,-2-3 42,6-4 1,-6 1 92,2-4 0,1-1 132,-1-4 0,1 1-174,-1-1 98,-3 1-927,4-6 408,0-1-1272,-3-5 1029,3 0 0,-7 0 750,-1 0 0,-4-5 0,-4-1 0</inkml:trace>
  <inkml:trace contextRef="#ctx0" brushRef="#br0" timeOffset="18">7606 16069 7841,'0'-11'-260,"0"-1"785,0 1 806,0-1-459,5 6-186,-3 1-345,3 5 0,-5 5-71,0 3 1,0 8-74,0 7 0,0 1 27,0 7 0,0 4-231,0 7 0,0-1-61,0 1 0,-4-2-99,0 2 0,0-4-7,4-7 1,0 0-137,0-4 0,4-2 126,0-6 1,4 2-16,-5-6 1,6 0 220,-1-3 0,-2-1-200,2 0-321,-6-4-418,8 3-547,-8-9 1464,3 4 0,-5-10 0,0-1 0</inkml:trace>
  <inkml:trace contextRef="#ctx0" brushRef="#br0" timeOffset="19">7526 16195 7841,'0'-18'184,"2"2"45,1 4 0,0-1 199,5-2 0,-1 2-177,5-2 0,0 3 37,4 0 1,-3 5 226,7-1 0,0 2-149,6-2-195,-1 3 1,3 1-60,-6 0 0,1 0-190,0 4 0,0 6-121,0 1 1,-2 7 150,-2 1 1,-1 6 1,-3-2 0,-6 2-27,3 2 1,-5 4-117,1-1 1,-3 5 11,-5-4 0,0 4-60,0 0 0,-5 2 42,-3 1 0,-6-1-76,-1-3 1,-5 2-4,1-5 1,-3-1 26,-1-3 1,0-5 115,1-3 0,3 0 41,0-3 0,5 1 205,-2-10 0,4 5-134,0-4 195,1 0-408,-1-4-17,6 0 0,1-5-780,5-3 1029,5 3 0,6-10 0,7 2 0</inkml:trace>
  <inkml:trace contextRef="#ctx0" brushRef="#br0" timeOffset="20">8120 16138 7791,'-5'-12'290,"4"-3"40,-3 0 1,3-4-666,1 4 0,0 3-258,0 5 2548,0 4-546,0-2-264,0 5-837,0 5 1,0 3-96,0 7 0,0 8-33,0 7 0,0 3 0,0 1 0,0 1-157,0-1 1,0 1 58,0 3 0,0-6-428,0 2 0,0-3 70,0-1 0,0 2-48,0-5 0,1-1 267,3-3 0,-2-5-11,6-3 1,-4-2 105,3-2 349,1 1-245,3-1 0,1-4-94,-1-4 0,1-1-47,-1-2 1,2 0 55,2 0 0,-1-4-49,5 0 1,-4-4-37,4 5 0,-3-6-17,3 1 1,-4 2-136,4-2 0,-5 1 108,1-5 0,-1 2-647,1 2 1,-6-2-106,3 3-1153,-4-4 1977,-1 0 0,-2 0 0,-5-1 0</inkml:trace>
  <inkml:trace contextRef="#ctx0" brushRef="#br0" timeOffset="21">8029 16412 8174,'-6'-5'720,"2"-3"1,8-1-175,3 2 0,7-2-363,1 5 0,6-1-343,-2 1 0,4 1 378,3-4-126,3-1 0,3-2-125,2 2 1,-7-2-222,3 3 0,0 0-228,-4 0 1,-3 0 42,-4 0 1,-5-2-469,1 5 599,-2-5 1,-7 3 307,-2-6 0,-8 1 0,-2 0 0</inkml:trace>
  <inkml:trace contextRef="#ctx0" brushRef="#br0" timeOffset="22">8154 16138 7829,'-11'-5'0,"1"2"543,2-5-261,3 1 0,5-5-59,0 1 0,7 0-124,4-1 1,2 2 24,6 2 0,1-2 98,7 3 1,-3 0-101,2 0 0,2 4 54,-1-1 0,0 3-111,-5 1 0,1 0 33,0 0 0,0 0-132,0 0 0,-4 0 149,0 0 0,-5 4 14,1 0 0,-2-1-58,-2-3 0,1 4 51,-1 0 1,0 5-208,1-1 1,-2 3 70,-2 4 1,2-1-39,-3 5 0,-1 2 112,-3 5 1,-1 3-18,-2 6 0,0-1-22,0 0 0,0 0 9,0 1 0,-2-5-192,-1 1 1,0-5 62,-5 5 0,6-10-37,-2 2 1,3-8 120,1 1 0,0-4 61,0 0-29,0-6 206,0 4 18,0-9 527,0 5-488,0-17 1,0 8-72,0-9 1,0 2-130,0-5 1,1 2 5,3-2 0,-3-3-126,3-1 1,-3 1 13,-1-1 0,0-4-216,0-3 1,4 0 145,0 7 1,0 3 29,-4 4 0,0 5-38,0-1 66,0 6 1,0-2-61,0 8 0,5 3-3,2 8 0,3 3-92,2 5 1,1-4 52,2 0 1,4 0-145,7 4 1,4-1 102,4-3 1,1-4-55,4-8 1,-4 2 118,3-5 0,-6 0-8,-2-4 0,-4 0 567,0 0 0,-5-1-249,-2-3 1,-7 1 531,0-4 1,-2-1-122,-6-3 0,0-1 98,-4 1 0,-2-4-271,-2-1 0,2-4-178,-6 1 0,1-2-195,-5-2 1,1 0 108,-1 0 1,1-1-451,0-3 1,0 2 236,4-6 1,-3 5-497,2-5 1,2 2 97,-2-1 0,6 0-75,-2 4 1,2 6 56,2-3 1,0 7-43,0 1 0,0 6-529,0 2 288,0 4-684,6-2 1428,5 5 0,7 5 0,5 2 0</inkml:trace>
  <inkml:trace contextRef="#ctx0" brushRef="#br0" timeOffset="23">9434 15989 10945,'0'12'1088,"3"-1"-693,1 0 1,4 6-200,-4 2 1,1 3 28,-1 0 0,-3 1-169,3 0 0,1 0 4,-1 0 1,-1 3-75,-3 1 1,4-2 34,0-6 0,1 3-208,-1-3 1,-3-2-49,3-2 1,1-2 94,-1-2 0,3-3-78,-3-1 1,1-3-257,-1 4-86,-3-6-197,4 3-611,-5-5 635,0 0 733,-5 0 0,-6-10 0,-7-3 0</inkml:trace>
  <inkml:trace contextRef="#ctx0" brushRef="#br0" timeOffset="24">9194 16035 7775,'0'-12'1,"1"-3"921,3 0 1,3-1-371,9 0 1,3 4 61,7-4-433,-1 9 0,4-3 91,-3 2 1,2-2 123,3-2 0,2 2-269,-3 3 1,-2-2 43,-1 5 0,-3-4-836,-1 5 0,-6-1 485,-1 4 1,-4 0-2078,0 0 2257,-1 0 0,1 5 0,-1 1 0</inkml:trace>
  <inkml:trace contextRef="#ctx0" brushRef="#br1" timeOffset="25">10519 15921 7859,'6'0'-85,"4"0"498,-9 0-6,4 0 1863,-5 0-1682,0 5-348,0 1 1,0 9-88,0 1 0,0 3 13,0-4 1,4 6-3,0 2 1,1 1-136,-1 7 0,-2-5-1,6 5 0,-4-4 13,4 3 0,-5-1-140,5 2 1,-6-2-82,2-3 1,-2-3-55,-2 0 0,3-1 153,1-7 1,0 0-29,-4-3 1,1-2-164,3-3-306,-3-2-531,4-5 387,-5 0 722,0-5 0,-5-6 0,-1-7 0</inkml:trace>
  <inkml:trace contextRef="#ctx0" brushRef="#br1" timeOffset="26">10267 15898 8082,'5'-7'499,"2"-1"-313,4 4 1,1 0 9,-1 4 1,6 0 57,2 0 0,0-1 150,3-3 0,-4 3-166,9-3 0,-6 3-23,6 1 0,-2 0-174,2 0 0,-3-4 17,3 0 1,-3-1-57,-1 1 0,-4 3 83,0-3 0,-5 1-89,1 0 1,-2 1 208,-2-1-11,1 1 123,-1 2-213,0 5 1,-3 2 22,0 4 0,-6 6-48,2 2 1,-3 4-129,-1 3 1,0 5 99,0 7 1,0 1-114,0 3 1,0 2 66,0-2 1,0 1-150,0-1 0,0-6 29,0-6 1,2-4 56,1 0 1,0-5-36,5-2 0,-5-5 105,5 1 0,0-6 4,3-2 1,-3-3-96,-1 4 1,-3-6-90,4 2-371,-6-3-657,3-1 582,-5 0 1,0-5 0,0-1 0</inkml:trace>
  <inkml:trace contextRef="#ctx0" brushRef="#br1" timeOffset="27">11135 15932 7785,'0'-11'492,"0"-1"86,0 1 1,0-1-272,0 1 0,2 1 322,1 2 203,-1 3-501,3 5 1,-5 1 38,0 3 0,0 4-108,0 7 0,0 12-137,0 7 1,-2 12 92,-1-1 1,0 4-131,-4-4 1,0 1 73,0 0 0,-2-6-300,5-2 1,0-7 28,4-5 0,0-3-68,0-4 1,4-2-184,0-6-11,5 1 1,-7-2-1026,6-3 565,-6-2 215,3-5 470,-5 0 0,-10-5 0,-2-1 1</inkml:trace>
  <inkml:trace contextRef="#ctx0" brushRef="#br1" timeOffset="28">10816 16343 7951,'-7'0'1952,"2"-5"-1686,5-1 0,5-4-40,3 2 1,3-1-350,4 5 1,3-3 94,5 3 0,5-4-218,2 5 0,0-5-59,0 4 1,-5-3-198,2 3 1,-3-4 119,-1 4 0,-4 0-178,0 4 1,-5 0 559,1 0 0,3 0 0,0 0 0</inkml:trace>
  <inkml:trace contextRef="#ctx0" brushRef="#br1" timeOffset="29">11284 16400 7787,'0'12'818,"0"-1"-460,0 1 1,4-5 443,-1 1 178,1-6-363,-4 3 1,2-6-238,1-3 0,-1 2-163,1-6 1,0 1-292,1-5 0,-3 1 137,3-1 1,-2 0-15,2-4 0,-3 2 104,3-5 0,-3 4-258,-1-4 0,0 0-40,0-4 1,0 0-69,0 1 0,0-6 62,0-3 0,0 2 39,0-1 0,2-1 92,2-3 0,-3 5-3,3 2 1,1 3 18,-1 1 1,1 2-16,-2 1 1,-1 4 207,1 5-82,-1-1 84,3 6 0,-3 1-178,6 5 1,-4 6 10,3 6 1,0 4 32,0 7 0,4 5 5,-4 2 1,3 3-73,2 1 1,-2 5 51,-3-1 0,7 0-139,-2-4 0,2 0-57,-3 0 0,1-4-145,-1-4 1,0-5 112,1-2 1,-1-5-23,1 1 0,-1-2 159,1-2 1,-2-3-14,-3-1 0,2-3-254,-5 4 105,5-6-382,-3 8-357,1-8-270,-2 3 1220,-5-5 0,-5 0 0,-2 0 0</inkml:trace>
  <inkml:trace contextRef="#ctx0" brushRef="#br1" timeOffset="30">11318 16332 7790,'-10'-1'593,"2"-3"0,3 1-1022,5-4 312,5 4 0,2-6 263,4 5 1,2 1-74,2 3 1,3-4 100,5 0 1,-1-1-278,1 1 1,0 3-235,0-3 1,0-2-771,0-2 1107,-1 3 0,1-5 0,0 3 0</inkml:trace>
  <inkml:trace contextRef="#ctx0" brushRef="#br1" timeOffset="31">11969 15944 7789,'-5'-12'129,"4"1"33,-3-1 1,3 1 39,1-1 24,0 1 0,0 3 413,0 1 48,0 4 0,0-1-57,0 8-343,0 8 1,0 5-110,0 6 1,0 5-1,0 3 0,0 2-62,0 1 1,0-2 50,0 2 1,0-2-251,0 6 0,0-3-23,0-1 1,0-4-196,0-4 1,0-2 156,0-1 0,3-5 25,1-3 0,1-2 59,-1-2 1,-3-3-56,3 0-80,3-6-158,-6 3-486,4-5 257,-5 0-880,0-5 1462,0-1 0,-5-6 0,-2 1 0</inkml:trace>
  <inkml:trace contextRef="#ctx0" brushRef="#br1" timeOffset="32">11649 15921 7790,'0'-12'910,"0"1"1,7-4-339,4-1 0,6 5-446,5 3 0,6 5 141,3-5 0,-1 4 149,4-3 0,-1 3-116,9-4 0,3 6 142,0-2 1,4-1-416,-7 1 0,-7-1-153,-1 1 1,-3 3-933,-1-3 1,-7 3 190,-8 1 867,-2 0 0,-7-5 0,-1-2 0</inkml:trace>
  <inkml:trace contextRef="#ctx0" brushRef="#br2" timeOffset="33">12586 17120 7754,'0'-6'470,"0"-5"1,0 5-79,0-5 1,0 3-61,0 0 1,0 1-83,0-5 1,0 1 13,0 0 0,4-2-54,-1-2 1,5 1-38,-4-5 0,3 0 30,-3-4 1,5-1-92,-1-3 0,2-2-123,1-5 1,-3-1 65,0 1 1,-1-4-216,5 0 1,-2-4 99,-3 4 0,3-4-123,-2 4 1,-3 0 23,-1 4 0,1 1 89,-1 2 1,0-1 45,-4 6 0,0-1-10,0 4 1,0 2-88,0 2 1,0-2 88,0 6 0,0-4-32,0 4 0,0 0 32,0 3 1,1 2 87,3 2 33,-3-2 243,4 9-195,0-4 136,-4 5-63,5 0 0,-6 1-69,0 3 1,0 2-184,0 6 1,0-5 143,0 1 1,0 0-171,0 3 1,3 1 2,1-1 0,1-3-246,-1-1 163,2 1 86,6 3 0,-1-1 38,1-2 0,-6-2-51,-2-2 14,2-3-1,-5 4-92,10-5 0,-5-1 65,5-3 0,-2-2-12,3-5 0,-3-5 36,6 1 1,-3-4-12,0 4 1,1-4 67,2 4 0,-4-4-70,1 3 1,-1 1 184,-3 4 1,-2-1 33,2 1 525,-6 5-393,3 0 1,-5 9 47,0 5 1,-5 1-100,-2 10 1,0 0-74,0 3 0,3 5-108,-4 0 0,6 4 105,-2 0 0,3 2-137,1 1 1,3 0 98,1 1 0,4-1-163,-4 0 0,1-1 93,-2-2 1,-1 0-2,2-4 0,1 0-26,-2-4 0,2-6-12,-1-1-441,-2-4 0,3-4-29,-5-1-680,0-4 620,0 2 531,0-5 0,0-5 0,0-1 0</inkml:trace>
  <inkml:trace contextRef="#ctx0" brushRef="#br0" timeOffset="34">13785 15966 7764,'0'-11'154,"4"3"79,0 1 1,-1 3 390,-3-4 407,0 6-123,0-8-648,0 8 1,0-4-149,0 2 0,-5 3 123,-2-3 1,-5 4-302,-3 4 1,-3-2 47,-5 6 1,-3 3 61,-1 5 1,-5 4-327,2-1 1,-3 3 136,-1 0 0,1 5-61,2 0 0,3 1 100,6-2 0,4 2 15,3 3 0,2-2 45,1-2 0,6-3 51,2 2 1,3-5-41,1-2 0,5-2 10,3 2 0,-1-2 54,5-6 0,-2 1-46,9-1 0,-4-3 200,4-1 0,1-3-62,7 4 1,-3-6 148,3 2 0,1-3-1,-2-1 0,1 0-39,-4 0 1,0 0-207,0 0 1,-4-3-174,0-1 1,-5-1-85,1 1 0,-2 3 117,-2-3 1,0 1-610,1 0 0,-5 1-101,1-2-795,-5 3 1621,2 1 0,-10-5 0,-2-1 0</inkml:trace>
  <inkml:trace contextRef="#ctx0" brushRef="#br0" timeOffset="35">13408 16332 8193,'12'-7'1181,"-5"-1"-482,1 4-429,-1 0 0,5 4 70,-1 0 0,1-4 86,-1 0 1,6 1-193,2 3 0,-2 0-18,2 0 0,-1-2-245,1-2 0,1 3 85,-4-3 0,3 3-96,-4 1 1,1-1 65,0-3 1,-4 3-899,4-3 1,-4 1 871,0 0 0,-1 1 0,1-3 0</inkml:trace>
  <inkml:trace contextRef="#ctx0" brushRef="#br0" timeOffset="36">14219 15669 7859,'5'-6'-378,"-4"0"948,3 2 718,-3 3-510,-1-9-537,0 8 1,0-2 188,0 8-248,0 3 1,-1 8-14,-3 0 1,-2 5 30,-5-1 1,-6 7 25,-2 0 0,1 6-76,-1-1 1,1 3 37,-1 4 1,-1-1-56,5 5 0,0-4-16,3 4 0,5-2 6,-1 2 1,5 0-12,0-8 0,1 6-163,2-10 0,0 4 81,0-7 0,5 3-203,3-3 1,2-2 69,2-6 1,-1 3 95,1-3 1,3-3-119,0 0 1,0 0 172,-3-1 1,-1 1-3,0-5 1,3 1-24,-2-1 0,2 0 3,-7 1 1,0-5-36,0 1 17,1 0 1,0-1-67,-1 1 1,-3-6 72,4 2 0,-5 1-301,5-1-296,-5 0-1,2-4 1,-4 0-867,3 0 1449,-3 0 0,-1-5 0,-6-2 0</inkml:trace>
  <inkml:trace contextRef="#ctx0" brushRef="#br0" timeOffset="37">14253 16023 7811,'0'-11'0,"2"-4"303,1 0 1,4-6-24,4 2 1,1 3 0,-1 1 1,2 2-67,2 1 0,-2 1 26,2 0 0,-1 3-11,1 0 1,-2 6-1,2-2 0,-2 3-128,-2 1 1,4 5 61,0 2 1,1 4-251,-5 0 0,0 2 103,1 2 0,-2-1-130,-2 5 0,-3 1-16,-5 7 0,0-2-100,0 6 1,-7-1 103,-4 4 0,-2 1-52,-6-1 0,4-1-66,-4-3 1,4-2 106,-4-5 1,5-1 184,-1-3 1,2 1-106,1-5 1,6 1 267,2-5 1,3-3 5,1-1 0,0-3 9,0 4 0,0-5-78,0 5 0,1-5 69,3 0 0,2-1-36,6-2 1,-1 0-55,1 0 1,-1 0-130,1 0 1,0 0 87,3 0 1,-2 0-183,2 0 0,-2 0-29,-2 0 0,-3 0-133,0 0 0,-1 0 30,5 0 0,-5 0-169,1 0 0,-4 0-518,3 0 297,-4 0 617,2 0 0,0-5 0,1-2 0</inkml:trace>
  <inkml:trace contextRef="#ctx0" brushRef="#br0" timeOffset="38">14721 16423 7773,'12'0'69,"-4"0"134,-1 0 206,-4-5 455,7 4-823,-9-4-78,4 5-303,-5 0 0,-10 5 0,-3 1 0</inkml:trace>
  <inkml:trace contextRef="#ctx0" brushRef="#br0" timeOffset="39">14950 15829 7826,'-8'0'662,"1"0"130,4 0 576,-2 0-534,5 0-499,0 5 0,4 2-157,0 4 1,3 6 12,-3 2 1,4 6 30,-4 2 1,1 3-14,-2-3 0,-1 5 13,1-2 1,-1 2-1,-2-2 0,0 3-13,0-2 1,0-3-34,0-2 1,0 1-143,0-4 1,0 2-616,0-6 0,0-2-317,0-2 0,0-2 648,0-2 0,1 0-1064,3 1 942,-3-6 0,5 3-287,-2-5-137,-2 0 796,3-4 0,0 0 0,1 0 0</inkml:trace>
  <inkml:trace contextRef="#ctx0" brushRef="#br0" timeOffset="40">15224 16389 8921,'8'1'488,"-1"3"0,-4 2 218,1 6-389,-3-1 0,0 2-117,3 2 0,-3 3-39,3 5 0,-3-4-470,-1 0 1,0-1 205,0 1 1,0 1-712,0-5 0,0 4 182,0-4 632,0-4 0,-5-1 0,-1-4 0</inkml:trace>
  <inkml:trace contextRef="#ctx0" brushRef="#br0" timeOffset="41">15612 15784 10886,'-6'5'969,"0"2"-611,2 9 1,1-2-179,-4 5 0,4 0 0,-1 5-159,3 2 1,-3 0 33,0 4 0,-1-3 8,2 3 1,0-3-65,-5 3 1,5-4-196,-5 0 1,4-1-8,-3-3 1,4 0-128,-1-3 1,3-3-164,1-4 361,0-1 1,0-3 217,0 0-150,5-6 0,1 3 76,6-5 0,0 0-19,4 0 0,-2 0 105,5 0 0,-4-1-150,4-3 0,-5 3-128,1-3 0,-2-1-232,-2 1 1,-3 0-122,-1 4-678,-4 0 84,2-5 23,-5 4 1104,0-9 0,-5 3 0,-1-4 0</inkml:trace>
  <inkml:trace contextRef="#ctx0" brushRef="#br0" timeOffset="42">15704 16183 11217,'0'12'862,"0"-1"-571,0 1 0,0 3-277,0 0 0,0 4 79,0-4 0,0 6-227,0-2 0,0-2-104,0 2 1,0-5-307,0 2 1,0-4 249,0 0 1,3-1-162,1 1 1,0-5-914,-4 1 564,5-6 804,-4 9 0,5-10 0,-6 4 0</inkml:trace>
  <inkml:trace contextRef="#ctx0" brushRef="#br0" timeOffset="43">15875 16446 7756,'6'-6'2678,"1"1"-2341,-4 5-123,-1 0 1,3 1-287,-5 3 0,0-2-533,0 6-566,-5-1 1171,3 5 0,-3-1 0,5 1 0</inkml:trace>
  <inkml:trace contextRef="#ctx0" brushRef="#br0" timeOffset="44">16058 15818 7826,'0'-6'960,"0"0"-332,0 6 0,0 6-93,0 1 1,1 5-126,3 3 0,-3 3-108,3 4 1,-3 1-81,-1 0 1,0 4-40,0-1 1,0 6-38,0-1 0,0 0-100,0 0 1,0 0 51,0-4 0,1 4-212,3-5 0,-2 1-228,1-4 1,-1-4 169,-2 0 0,1-5-117,3 1 1,-3-2 120,3-2 1,-3-3-83,-1-1 1,1-3-553,3 4-279,-3-6 617,4 3 464,-5-5 0,0 0 0,0 0 0</inkml:trace>
  <inkml:trace contextRef="#ctx0" brushRef="#br0" timeOffset="45">16252 15612 7824,'0'-11'-96,"0"-1"0,0 1 544,0 0 1,1 4 240,3 3 581,-3 3-258,4 1-440,0 0 0,2 5-155,4 3 0,-3 3-40,-1 5 1,1 1-157,3 6 1,2 1-1,2 3 0,-2 2-64,2 5 1,-1-3 51,1-1 0,-2-1-93,2 2 0,1 2 3,-5-3 0,6 3-139,-10 2 0,6-2 79,-6-3 1,0 2-180,0-6 1,-4 6 63,1-1 0,-3-2-135,-1 1 1,0-4-11,0 0 1,-1 0 65,-3 0 1,1-2-212,-4 3 0,0-3 54,0-1 0,-3 0 137,2 0 1,2 0 105,-2-1 0,4-3 156,-3 0 1,3-5-83,-4 2 0,2-4 131,-2 0 1,-1-1-32,6 1 1,-5-5-94,4 1 0,-5-2-193,2 2 0,0 1-114,0-6-232,4 6 0,-3-7-50,2 1 1,3 0-1197,-3 1-186,3-3 1939,1 4 0,-5-5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133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19667 6487 10523,'0'-11'869,"1"-1"-835,3 1 0,-2-4 221,6-1-169,-6 1 0,7-1-96,-5-3 1,4-3-5,-4-1 0,3 0-252,-3 0 1,1-3-520,-1-1 425,-3-5 137,4 3 1,-5-1-395,0-1 376,0 1 57,0 1 0,0-3 75,0 5 0,0 1 13,0 3 0,0 4 25,0 0 0,0 5-23,0-1 312,0 2 128,0 1-112,0 1 280,0 5-228,0-4-106,0 8-65,0-3-247,0 5 1,0 5 150,0 3 0,2 2-21,1 1 0,0 5 125,4-1-114,-4 5 1,7-7-50,-2 2 0,-2 2 37,2-2 1,-4 0-146,3-3 0,-4-5 52,1 1-180,2-6 220,0 8-9,6-8 0,-1-1 16,0-5 1,1-5 14,-1 2 0,-3-3 17,0-2 1,-2 1 8,1-1 44,4 1 0,-10-4 4,3-1 0,-3-3 5,-1 4 1,4 0 309,0 3-271,-1 1 1,-3 3 412,0 1-282,0 4-148,0-2 0,-1 6 82,-3 3-83,3 3 0,-4 5 47,5 4 1,0-2 11,0 5 1,0 0-101,0 3 1,4 5-13,0 0 0,4 3-46,0-3 0,-2-2-214,2-6 1,-2 2-110,2-6 249,-3 0 0,-5-4-1152,0 1 1259,0-1 0,0 1 0,0-1 0</inkml:trace>
  <inkml:trace contextRef="#ctx0" brushRef="#br0" timeOffset="1">8794 8943 7143,'-6'-2'-2,"2"-2"437,3 3 37,1-4-155,0 0 0,1-1-205,3-6 0,-2 1 12,6-1 1,-4-4 29,3-3 1,0-3 3,0-1 1,3-4-88,-2-4-56,2 3 1,0-9 6,-2 3 1,1-4 51,-5 0 1,1 2-148,-1-2 1,-3-1 51,3 1 1,-3 0-69,-1 4 1,0 3-25,0 1 1,0 6 84,0 1 0,-1 1 89,-3 7 0,3 0 16,-3 3 1,-1 1 187,1-1-210,0 6 259,-1-4-111,4 9-493,-4-4 227,5 5 1,0 5-43,0 2 1,3 5 116,1 3 0,5-1-23,-1 5 1,1 0-11,-2 4 1,3 0-17,-2 0 1,-2-4-20,2 0 1,0-5 46,3 1 0,-3-3-162,-1 0 0,0-4 63,0-1 0,3-4-50,-2 0 149,2-1 1,1-4 1,1-1 1,-1-4 107,1-4 0,-1-1-90,1 1 1,-2-4 116,-3 0 1,2-4-111,-5 3 1,4-4 202,-5 1 1,1 3-2,-4 0 0,0 4 21,0 0 1,0 5 59,0-1-38,0 5 1,-4 0-236,1 6 0,-1 4 112,4 4 0,0 6 3,0 2 1,0 2-21,0 2 1,0 1-123,0 3 1,4-2-111,-1 6 0,6-5-206,-1 5 1,-3-7 93,-1-1 1,2-2-78,2-5 0,-2-1-230,2-4 0,-6 1-192,2-1 720,2 0 0,1 1 0,4-1 0</inkml:trace>
  <inkml:trace contextRef="#ctx0" brushRef="#br0" timeOffset="2">4500 11170 8085,'0'-7'228,"0"2"76,0 5 69,0-5-11,0 4-91,0-9-252,0 3 0,0-4 98,0 0 0,0-5-143,0 1 0,0-5 8,0 1 5,5-3 1,-3-2 53,6-3 1,-5-2-133,0-5 0,-1 0 30,-2-1 0,3 0 101,1-3 0,0 2-92,-4-2 1,0 3 74,0 0 1,0 1-151,0 0 1,0 3 67,0 1 1,-4 5 34,0-2 1,1 3 57,3 1 1,0 5-50,0 3 1,0 2 304,0 2-234,0 5 1,0-1 282,0 3-239,0 3 104,0-4 1,0 14-90,0 2 0,0 7-161,0-3 1,0 6 111,0-2 1,5 6-153,2 2 1,4-1 126,0-3 1,0 0-206,1 0 0,-1-5 50,1-3 1,-1-2-177,0-2 204,1 0 0,-1 0-173,1-4 0,-5-2-107,1-5 225,0 0 1,3-4 56,0 1 1,-3-6-32,0 1 1,-2-6 185,2-1 1,0-2-54,-4 2 0,1 1-31,-1-5 1,-3 0 38,3-4 0,-2 2 131,-2 2 0,0-3 85,0 3 0,0 3-136,0 0 0,0 8 361,0 0-187,0 5 149,0-2-275,0 5 1,0 5-4,0 3 1,0 2-16,0 2 0,1 3 3,3 0 0,2 5 59,5-1 0,1 7-60,-1 0 1,-3 1-184,-1-4 0,1-2 99,3-2 0,-3 2-279,0-6 0,-2 4-31,2-4-117,2 1 0,-8-5-644,6 0 547,-6-4 470,4 3 0,-6-9 0,0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136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13945 11569 7863,'0'-6'235,"-5"1"0,2 5-102,-4 0 1,3 1 1,-4 3 0,4-1 110,-3 4-132,4-4 1,-3 7 19,2-3 0,3 4 5,-3 0 0,-1 2-139,1 2 0,-1-1 134,1 5 1,2-1-143,-6 1 1,6 2 18,-2-2 1,-1 7-66,1 0 1,0 0 82,4-7 1,0 2-31,0-2 0,0-2-62,0-2 0,1 2 50,3-2 1,3 0-162,4-4 1,0 0 102,1-4 0,0 2-87,4-5 0,0 4 118,3-5 1,3 1 28,-3-4 1,1-4-20,-1 1 0,3-6 7,-3 1 0,-1-2 166,1-2 1,-4-3-111,4 0 1,-4-4 130,4 4 0,-5-7-73,1-1 1,-2 1 89,-2-5 0,-3-1-23,0 1 1,-6-3 43,2 3 1,-4-5-134,-4 2 0,-3 2-93,-9 1 1,2 5-63,-5 3 0,-1 6 108,-7 5 0,3 6-323,-2-2 0,-2 8 132,1 3 1,-1 3-976,1 2 1145,3 4 0,-4 2 0,6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1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1665 13576 7900,'-7'-6'0,"-1"0"0,4 2 0,0 2 0,-1-8 0,4 9 0,-5-4 0,6 5 0,0 0 0,0 5 0,0 3 0,0 3 0,0 4 0,0 3 0,0 5 0,-3 1 0,-1 3 0,0 2 0,4 5 0,0 0 0,0 1 0,0 0 0,0 3 0,0-2 0,0 2 0,0-3 0,0 0 0,0-1 0,0-1 0,0-3 0,1 2 0,3-5 0,-3-1 0,4-3 0,-5 0 0,4-4 0,0 0 0,1-1 0,-1 1 0,-3-1 0,3-3 0,-3-2 0,-1 2 0,4-2 0,0-2 0,0 0 0,-4 1 0,0-1 0,0 1 0,-2-6 0,-1-2 0,1-3 0,-3-1 0,0-5 0,-1-1 0</inkml:trace>
  <inkml:trace contextRef="#ctx0" brushRef="#br0" timeOffset="1">1539 13656 7937,'-5'-11'11,"3"3"-8,-6 1 0,5 3 0,0-4 1,1 4 0,2-3 0,0 3 2,0-4-1,0 6-1,0-8-3,0 3 0,2 1 0,1 2-1,4-2 0,5 3 0,4-4 0,-2 3 0,5-4 0,0 6 0,3-2 0,6-1 0,3 1 0,-2-1 0,2 1 0,-5 3 0,5-3 0,-2 3 0,1 1 0,2 5 0,-5 2 0,-2 4 0,-6 0 0,1 2 0,-4 2 0,-1-2 0,-9 8 0,3-6 0,-5 8 0,0-2 0,-13 6 0,-3-4 0,-7 5 0,0-4 0,-7 3 0,-4 1 0,-4-1 0,0-1 0,0-3 0,-1 0 0,1 0 0,1-6 0,3-1 0,2-5 0,5-3 0,4 1 0,0-6 0,5 1 0,-3-9 0,11-1 0,2-6 0,9 0 0,7-4 0,9-1 0,8-6 0</inkml:trace>
  <inkml:trace contextRef="#ctx0" brushRef="#br0" timeOffset="2">2510 13268 8138,'0'-6'0,"0"0"0,0 1 0,0 4 0,0-4 0,0 5 0,0 5 0,-4-2 0,0 4 0,-5 1 0,3 5 0,-5 2 0,3-3 0,0 4 0,1 1 0,-5 2 0,1 4 0,0 4 0,-1-2 0,1 6 0,-1-1 0,1 5 0,-1-1 0,1 0 0,3 4 0,1 0 0,4 0 0,-2-3 0,5-1 0,0 0-502,0 0 502,0 1 0,0-1 0,0 0 0,0 0 0,0 1 0,4-1 0,0 0 0,3-1 0,-3-2 0,4 0 0,-4-4 0,3 3 0,-3-3 0,5 0 0,-7-1 502,6 1-502,-5 0 0,2-4 0,-1-1 0,-1 1 0,6-5 0,-6 4 0,4-3 0,1-3 0,3-1 0,-3 2 0,0-2 0,-1-1 0,5-6 0,-1 2 0,0-3 0,-4-2 0,3 6 0,-4-9 0,6 6 0,-5-6 0,1 2 0,-4-3-2,3-1 1,-3 4-1,4 0 1,-4 0-2,3-4-1,-4 0 0,2 0 3,-5 0 0,0-5 0,0-2 1</inkml:trace>
  <inkml:trace contextRef="#ctx0" brushRef="#br0" timeOffset="3">3252 13622 8059,'0'-6'0,"0"-5"0,-4 9 0,1-6 0,-1 6 0,4-3 0,0 5 0,0 5 0,0 2 0,0 5 0,0 3 0,4-1 0,-1 5 0,1 1 0,-4 7 0,0-2 0,0 6 0,0-1 0,0 4 0,0 1 0,0-1 0,0 0 0,0 1 0,0-1 0,5-5 0,-3 3 0,1-6 0,-1 1 0,-2-4 0,0 0 0,0 0 0,0-2 0,0-2 0,3-1 0,1-3 0,0-2 0,-4 2 0,0-2 0,0-2 0,0 1 0,0-6 0,0 4 0,0-7 0,0 4 0,0-4 0,0 2 0,0-5 0,5 0 0,-4 0 0,10 0 0,-10-1 0,3-3 0,2 2 0,2-1 0,-2 1 0,2 2 0,-1 0 0,5 0 0,-1 0 0,0 0 0,1 0 0,-1 0 0,-4 0 0,3-1 0,-3-3 0,4 3 0,0-4 0,0 0 0,-4 4 0,-2-4 0,-5 5 0,0-6 0,0 0 0,0-5 0</inkml:trace>
  <inkml:trace contextRef="#ctx0" brushRef="#br0" timeOffset="4">3275 13588 7976,'0'-7'0,"5"2"0,-2 1 5,4 1 1,-4-1-4,7 4 0,-4 0 0,6 0 1,-1 0 0,1 0 0,-1 0 0,0 0 0,1-1-1,-1-3 0,1 2-1,-1-1 0,1-2 0,-1 1-1,0 0 0,1 4 0,-1 0 0,-4 0 0,-2 0 0,0 0 0,1 0 0</inkml:trace>
  <inkml:trace contextRef="#ctx0" brushRef="#br0" timeOffset="5">3366 14730 7994,'0'-12'0,"-1"2"0,-3 3 0,3-4 0,-9 10 0,4-9 0,-2 9 0,0-3 0,5 1 0,-5 0 0,5 1 0,-7-3 0,5 6 0,-2 3 0,-2-1 0,5 4 0,-5 1 0,1 3 0,-2 2 0,-1 2 0,-1 3 0,1 5 0,0 0 0,-1 0 0,2 5 0,2 2 0,3 2 0,5-2 0,0 3 0,0-2 0,0-3 0,0-2 0,2 1 0,1-4 0,0 1 0,5-9 0,0 4 0,8-4 0,-4 1 0,4-5 0,-2-3 0,1-1 0,-1-4 0,5 1 0,-1-3 0,1-1 0,2-1 0,-2-3 0,-2-3 0,4-4 0,-3-4 0,5 0 0,-2-6 0,-2 2 0,2-2 0,-6-2 0,0 0 0,-3 0 0,-2-4 0,-3 1 0,0-1 0,-3 4 0,-3-5 0,4 4 0,-10-7 0,-3 4 0,-3-4 0,-4 5 0,2-2 0,-2 1 0,-2 7 0,2-3 0,-5 9 0,1 3 0,-2 1 0,2 6 0,-2 0 0,2 4 0,1 1 0,-1 3 0,5 2 0,-3 6 0,6 4 0,0 3 0,-1-2 0,1-1 0</inkml:trace>
  <inkml:trace contextRef="#ctx0" brushRef="#br0" timeOffset="6">3127 14981 7818,'-8'-1'23,"0"-3"-17,6 3 2,-3-4 0,5 5 0,0 0 1,5 0-8,2 0 0,4 0-1,0 0 0,6 0 0,2 0 0,2 0 0,2 0 0,0-2 0,0-2 0,-2 3 0,-2-3 0,3 3 0,-3 1 0,-1-1 0,1-3 0,-5 3 0,1-3 0,-2 3 1,-2 1-1,0 0 0,-4 0 0,3 0 0,-9 0 0,6 0 0,-4 0 0,4 5 0,4 1 0</inkml:trace>
  <inkml:trace contextRef="#ctx0" brushRef="#br0" timeOffset="7">3663 15244 7773,'-6'0'13,"0"0"-6,2 0-1,3 0 0,-4 0 1,5 0-7,5 0 1,1 0-1,5 0 0,1 0 1,-1 0 0,1 0-1,-1 0 1,1 0-1,-1 0 1,-3 0-1,-1 0 0,1 0 0,3 0 0,1 0 0,-5 0 0,1 0 0,-4 0 0,3 0 0,-3 0 1,4 0 0,-6 0 1,8 0-1,-8 0 1,3 0-2,-5-5 0,0-2 0,0-4 0</inkml:trace>
  <inkml:trace contextRef="#ctx0" brushRef="#br0" timeOffset="8">3275 14604 7981,'0'-6'0,"0"-1"0,0 4 0,0 1 0,0-4 0,0 2 0,0 2 0,0-6 0,5 0 0,0-3 0,3 0 0,2-1 0,-5 1 0,3-1 0,2 1 0,-4-1 0,6 1 1,-6 5 0,-1 1 0,0 5 0,-4-2-1,3-1 1,-1 1 0,1-2 1,-3 3-2,9 1 0,-7 0 0,4 0 1,-4 0-1,7 0 0,-4 0 0,0 5 0,3-2 0,-5 4 0,5 1 0,-3 3 0,5 1 0,-4-1 0,3 1 0,-2-1 0,2 1 0,2-1 0,-5 0 0,1 1 0,-2-5 0,2 1 0,1-4 0,-6 3 0,6-4 0,-7 2 0,8 0 0,-4-4 0,0 5 0,-1-6 0,1 0 0,0 0 0</inkml:trace>
  <inkml:trace contextRef="#ctx0" brushRef="#br0" timeOffset="9">7718 13428 7943,'6'-5'0,"4"3"0,-8-4 0,1 2 0,4 3 0,0-3 0,0-1 0,0 1 0,-3-1 0,4 1 0,-6 3 0,8-4 0,-3 5 0,4 0 0,1 0 0,-1 0 0,0 0 0,1 0 0,-1 0 0,-3 0 0,0 0 0,-1 0 0,5 0 0,-5 0 0,1 0 0,-4 0 0,3 0 0,-4 0 0,7 0 0,-4 0 0,2 4 0,-1 0 0,-4-1 0,7 3 0,-4-5 0,1 9 0,2-7 0,-5 4 0,-1-4 0,-3 7 0,0-4 0,0 6 0,0-1 0,0 5 0,-5-3 0,3 9 0,-6-3 0,4 2 0,-3 2 0,4 1 0,-1 3 0,-1-3 0,1 3 0,1 1 0,3-2 0,0 2 0,0-1 0,0-3 0,0 5 0,0-2 0,0-3 0,0 4 0,0-5 0,0-2 0,0-2 0,3 3 0,1-3 0,4 1 0,-4-1 0,1 2 0,-1-6 0,-3 4 0,3-4 0,1 2 0,-1-2 0,-1-3 0,-3 5 0,4-2 0,0 0 0,0 1 0,-4-5 0,0 0 0,0 1 0,0-1 0,0 1 0,0-1 0,0 1 0,0-1 0,0 0 0,0-3 0,0 0 0,0-5 0,0 5 0,1-4 0,3 3 0,-3-4 0,4 7 0,-5-9 0,4 6 0,0-3 0,0-3 0,-4 4 0,0-5 0,0 5 0,0-4 0,0 4 0,0-5 0,0 5 0,0-3 0,-2 3 0,-1-5 0,1 0 0,-8 0 0,2 0 0,3 0 0,-5 0 0,3 0 0,-7 0 0,-2 0 0,1 0 0,4 0 0,3 0 0,1 0 0,3-1 0,-4-3 0,6 2 0,-9-8 0,5 4 0</inkml:trace>
  <inkml:trace contextRef="#ctx0" brushRef="#br0" timeOffset="10">7752 14844 7855,'-8'-6'0,"1"2"0,3 3 0,-4 1 0,5 0 0,-5 0 0,4 0 0,-3 0 0,0 5 0,0 2 0,-4 5 0,4 3 0,-3-1 0,-2 5 0,2 1 0,3 7 0,-2-3 0,5 3 0,-4 0 0,4 0 0,1 0 0,3-4 0,0-1 0,0 1 0,0 0 0,0 0 0,1-1 0,3-3 0,-2-3 0,6-5 0,-1 1 0,5-1 0,-1-1 0,1-2 0,4 1 0,3-5 0,3 0 0,1-4 0,0-5 0,-1-3 0,2-7 0,3-4 0,-3 2 0,4-4 0,-5 3 0,0-5 0,-5 0 0,3 0 0,-8 0 0,2 1 0,-4-5 0,-3 0 0,1-1 0,-5 2 0,0 0 0,-4-4 0,-5 5 0,-3-2 0,-4 3 0,-3 1 0,-3 0 0,-4 5 0,3 3 0,0 7 0,0-2 0,-4 9 0,0-4 0,0 5 0,4 1 0,0 3 0,0 2 0,-4 6 0,0 4 0,-5 2 0,-1 5 0</inkml:trace>
  <inkml:trace contextRef="#ctx0" brushRef="#br0" timeOffset="11">7569 15118 7855,'8'0'0,"0"0"0,-1 0 0,5 0 0,-1 0 0,4-1 0,0-3 0,2 3 0,-2-3 0,-1 3 0,5 1 0,-4 0 0,4 0 0,1 0 0,2 0 0,-4 0 0,-3 0 0,2 0 0,-2 0 0,0 0 0,-3 0 0,-5 0 0,1 0 0,0-5 0,3 3 0,0-2 0,-3 2 0,0-2 0,-1-2 0,0-6 0,-2 1 0</inkml:trace>
  <inkml:trace contextRef="#ctx0" brushRef="#br0" timeOffset="12">7809 14753 7815,'-5'-7'9,"4"1"-2,-3 2-5,3-2 1,1-6-1,0 1 0,0-1 0,0 1 0,0 0-1,0-1 1,0 1-1,0-1 1,1 1 2,3 0-2,-3-1 1,4 1-2,-5-1 1,0 5 1,0-1-1,0 5 1,0-2-2,0 0 1,0 4-2,0-4 0,0 4 0,0-3 1,1 3-1,3-3 1,-2 3-1,3 1 0,-2-2 1,1-2 0,0 3-1,1-4 0,1 9 0,6 0 0,-5 5 0,1-2 0,0 3 0,3 2 0,-1-1 0,-2 1 0,2 0 0,-2 4 0,1-8 0,-2 4 0,3-3 0,-2 2 0,-3 1 0,5-6 0,-9 4 0,3-2 0,3-3 0,-6 5 0,9-9 0,-4 9 0,6-8 0,-1 3 0</inkml:trace>
  <inkml:trace contextRef="#ctx0" brushRef="#br0" timeOffset="13">8163 15255 7866,'-6'-6'4,"-4"1"0,7 3 7,-4-1-5,4 1-3,-7-3-3,9 5 0,-4 0 0,5 0 0,0 5 1,0 2-1,0 4 1,0 2-1,0 2 0,3-2 0,1 2 0,1-2 0,-1-2 0,-3 0 0,3 1 0,-3-1 0,-1 1 0,2-2 0,1-3 0,-1-1 0,3-6 0,-5 0 0,-5 0 0,-2 0 0</inkml:trace>
  <inkml:trace contextRef="#ctx0" brushRef="#br0" timeOffset="14">8049 15369 7896,'-6'0'0,"1"0"0,5 0 0,5 0 0,1 0 0,5 0 0,1 0 0,4 0 0,3 0 0,8 0 0,3 0 0,0 0 0,0 0 0,-1-4 0,2 1 0,-7-2 0,-5 1 0,0 3 0,-1-5 0,-7 6 0,-6-5 0,-5-1 0</inkml:trace>
  <inkml:trace contextRef="#ctx0" brushRef="#br1" timeOffset="15">5262 14581 7890,'0'-7'0,"0"-1"0,0 5 0,0-7 0,0 4 0,0-2 0,0 1 0,0 4 0,0-2 2,0 5 1,-3 1-3,-1 3 0,-5 3 0,1 4 1,-2 0-1,-1 1 1,-5 4-1,1 3 0,-1 4 0,0 4 1,4-2-1,-3 6 0,2-5 0,1 5 0,5-2 0,-1 1 0,6 2 0,-2-5 0,3 3 0,1-3 0,0 3 0,0-3 0,1 1 0,3-1 0,2-5 0,5 1 0,-2 0 0,3-4 0,-3-2 0,6-2 0,-1-2 0,1-2 0,-2-5 0,2-2 0,3-3 0,1-1 0,2 0 0,2 0 0,0-5 0,0-2 0,0-5 0,0-3 0,-1-1 0,1-3 0,-1-4 0,-3 0 0,1 0 0,-5-4 0,1-1 0,-5 2 0,-5-5 0,-2 5 0,-3-6 0,-1 1 0,-8-1 0,-4-3 0,-3 2 0,0 3 0,-3-2 0,-5 5 0,0 5 0,0 3 0,1 5 0,4-3 0,-3 9 0,6 1 0,-5 4 0,1 0 0,2 1 0,2 2 0,2 4 0,2 0 0,3 5 0,1-2 0,-1 4 0,-3 0 0</inkml:trace>
  <inkml:trace contextRef="#ctx0" brushRef="#br1" timeOffset="16">5114 14981 7798,'0'-6'17,"0"1"-6,0-1-1,0 5-7,0-4 1,5 5-2,3 0 0,2 0-1,1 0 0,6 0-1,2 0 0,3-4 0,5 1 0,2-1 0,6 4 0,-5-4 0,1 0 0,-2-1 0,1 1 0,-2 2 0,-5-6 0,0 6 0,0-2 0,-6-3 0,0 6 1,-7-5 0,-2 2 0,-5 3 0,-6-3 0,-4 3-1,-4 1 0,-1 5 0,1 1 0</inkml:trace>
  <inkml:trace contextRef="#ctx0" brushRef="#br1" timeOffset="17">5217 13850 7950,'0'-6'0,"0"1"0,0 5 0,-5 0 0,3 1 0,-2 3 0,3 2 0,1 6 0,0 3 0,0 0 0,1 9 0,3-1 0,-2 4 0,1-1 0,0 0 0,1 4 0,-3-4 0,3 0 0,1 1 0,-1-4 0,1 1 0,-1-9 0,-3 4 0,3-4 0,-3 1 0,-1-5 0,0-5 0,0-1 0,0-5 0,0-5 0,0-1 0</inkml:trace>
  <inkml:trace contextRef="#ctx0" brushRef="#br1" timeOffset="18">3344 14124 8293,'0'7'0,"0"-2"0,0-5 0,5 0 0,-4 0 0,4 0 0,-1 1 0,0 3 0,5-3 0,-3 4 0,5-5 0,-3 0 0,0 0 0,-1 0 0,5 0 0,-1 0 0,0 0 0,1 0 0,-1 0 0,6 0 0,2 0 0,1 0 0,-1 0 0,3 0 0,-3 0 0,-2 0 0,3 0 0,-3 0 0,2 0 0,-1 0 0,-3 0 0,-2 0 0,2 0 0,2 0 0,-2 0 0,4 0 0,-4 0 0,6 0 0,-4 5 0,2-3 0,0 1 0,-3-1 0,3-2 0,-4 0 0,4 0 0,-4 0 0,4 0 0,-5 0 0,1 0 0,2 0 0,-2 0 0,4 0 0,-4 0 0,4 1 0,-3 3 0,4-3 0,-1 3 0,-1-3 0,1-1 0,0 0 0,4 0 0,-4 0 0,0 0 0,0 0 0,4 0 0,1 0 0,2 0 0,-2 0 0,3 0 0,-3 0 0,-1 0 0,0 0 0,0 0 0,1 0 0,2 0 0,-1 0 0,1 0 0,0 0 0,0 0 0,-2 0 0,3 0 0,-2 0 0,2 0 0,-5 0 0,4 0 0,-4 0 0,6 0 0,0-5 0,-4 4 0,4-4 0,-5 5 0,-1 0 0,1 0 0,0 0 0,-1 0 0,-3 0 0,2 0 0,-2 0 0,3 0 0,2 0 0,3 0 0,-6 0 0,6 0 0,-6 0 0,6 0 0,-3-2 0,-1-1 0,1 1 0,3-1 0,-3 1 0,3 2 0,-3 0 0,-2 0 0,-2 0 0,-1 0 0,-2 0 0,2 0 0,3 0 0,-3 0 0,3-4 0,0 1 0,1-1 0,0 4 0,4 0 0,-1 0 0,5-4 0,-5 0 0,5-1 0,-4 1 0,4 2 0,0-6 0,-2 6 0,1-2 0,-3 1 0,3-1 0,-4 3 0,1-3 0,-3 2 0,-2-2 0,4 3 0,-3-3 0,2 3 0,-6 1 0,3 0 0,1 0 0,-1 0 0,1 0 0,0 0 0,0 0 0,0-4 0,0 0 0,-1 0 0,1 4 0,0 0 0,0 0 0,0 0 0,0 0 0,-1 0 0,1 0 0,-4 0 0,0 0 0,0 0 0,4 0 0,-4 0 0,0 0 0,-1-1 0,1-3 0,1 3 0,-4-3 0,3 3 0,-4 1 0,5 0 0,-1 0 0,-1-4 0,1 0 0,-4 0 0,4 4 0,-3 0 0,3 0 0,-2 0 0,2 0 0,2 0 0,-6 0 0,5 0 0,-1 0 0,-1 0 0,1 0 0,-4 0 0,4 0 0,-3 0 0,3 0 0,-4 0 0,4 0 0,-1 0 0,1 0 0,2 0 0,-2 0 0,3 0 0,1 0 0,-2 0 0,-2 0 0,3 0 0,-3 0 0,2 0 0,2 0 0,-4 0 0,0 0 0,-1 0 0,1 0 0,1 0 0,-4 0 0,3 0 0,-4 0 0,4-1 0,-4-3 0,4 3 0,-4-3 0,6 3 0,-2 1 0,-1-4 0,1 0 0,-5 1 0,1 3 0,1 0 0,0 0 0,-1-2 0,-4-1 0,4 1 0,1-2 0,-1 3 0,-4 1 0,1 0 0,-1 0 0,1 0 0,-1 0 0,-3 0 0,-1 0 0,-4 0 0,2 0 0,0-5 0,-4 4 0,4-4 0,-6 5 0,-3 0 0,3-1 0,-3-3 0,-2 2 0,-2-1 0,3 1 0,-10-3 0,2-1 0</inkml:trace>
  <inkml:trace contextRef="#ctx0" brushRef="#br2" timeOffset="19">8277 13165 8068,'0'-8'0,"0"1"0,0 4 0,0-7 0,0 9 0,0-5 0,0 2 0,0 2 0,6-3 0,-5 5 0,4 2 0,-5 1 0,1-1 0,3 2 0,-3 2 0,4-4 0,-5 6 0,0-5 0,0 7 0,5-9 0,-3 9 0,4-4 0,-2 6 0,-2-4 0,6-1 0,-6 1 0,2 3 0,1-3 0,-1-1 0,5 1 0,-1 3 0,-3 1 0,5-6 0,-4 4 0,6-2 0,-1 2 0,-5 2 0,5-1 0,-5 0 0,4 2 0,-2 2 0,2-2 0,-3 2 0,0-1 0,0 1 0,1 3 0,3 5 0,0-4 0,-4 0 0,3 0 0,-2 4 0,2 0 0,2 0 0,-1-1 0,-5 1 0,4 0 0,-2 0 0,1 0-2,-1 0 1,0-3-2,-4 3 1,0-7 0,-4 7 0,4-3 0,0 3 0,-1 0-2,-3 0 0,0 0 1,6 0 1,-5 0-2,3-1 0,-3 5 0,-1 0 0,0 1-1,0-2 1,-1-2-2,-3 3 1,-1-2 0,-3 2 0,-2-3 0,2 3 1,-1-4 0,2-4 1,-2 1-2,5-5 4,-5 0 0,8 2 0,-8-4 0,5 2 0,1-2-1,3-2 0,-6 0 0,5 1 1,-3-1 0,2-3 0,-2-1 0,3-3 0,-3 4 0,3-6 0,-4 9 0,3-10-1,-8 9-1,9-9 1,-8 6 0,5-4 1,-1-1-1,1 1 1,3-1 0,-5-1-1,2 3 1,3-3 1,-4 4 0,5-5 0,0 0 0,5 0 0,1 0 0</inkml:trace>
  <inkml:trace contextRef="#ctx0" brushRef="#br2" timeOffset="20">9214 13668 7980,'-6'0'0,"1"0"0,5 0 0,0 5 0,1-4 0,3 3 0,-2 1 0,6-1 0,-1-1 0,5-3 0,0 2 0,4 1 0,1-1 0,6 2 0,0 1 0,0-2 0,4 1 0,-1-4 0,1 4 0,-4 0 0,-4 3 0,0-3 0,-1 0 0,1-4 0,-2 4 0,-1 0 0,-4 0 0,4-4 0,-4 5 0,0-4 0,-1 4 0,-3-4 0,-1 3 0,-4-3 0,3 4 0,-2-5 0,-3 0 0,4 2 0,-5 1 0,-1-1 0,-3 2 0,2 1 0,-6-2 0,-5 6 0,1-7 0,-10 8 0,3-3 0,-4 3 0,-3 2 0,0-1 0,-4 1 0,4-5 0,0 1 0,2 0 0,1 3 0,1-1 0,3-2 0,-1 2 0,5-2 0,1-2 0,6 1 0,-2-4 0,9 2 0,-6-1 0,4 0 0,1 0 0,-3-4 0,5 1 0,0 3 0,0-3 0,10 4 0,3-5 0</inkml:trace>
  <inkml:trace contextRef="#ctx0" brushRef="#br2" timeOffset="21">9762 14056 8031,'-1'-6'0,"-3"2"0,3 2 0,-4 2 0,0 0 0,3 0 0,-8 0 0,4 0 0,-6 4 0,1 0 0,-2 1 0,-2-1 0,1-1 0,-5 4 0,4 1 0,-4 3 0,-1-3 0,-7-1 0,3 1 0,-3 3 0,-1 1 0,2-1 0,-1 1 0,4-1 0,0-3 0,0-1 0,6 0 0,1 0 0,4 2 0,0-5 0,1 1 0,-1-1 0,1-3 0,5 4 0,1-5 0,5 0 0,5 0 0,4 0 0,5 0 0,3-10 0,6-3 0</inkml:trace>
  <inkml:trace contextRef="#ctx0" brushRef="#br2" timeOffset="22">10447 13793 8031,'0'-6'0,"0"0"0,0 2 0,0 2 0,0-3 0,0 5 0,0 5 0,0 3 0,0 6 0,0 1 0,0 6 0,0-2 0,0 7 0,0 5 0,0 2 0,0 1 0,0 4 0,0 0 0,0 5 0,0-1 0,0 3 0,0 0 0,-3 1 0,-1 0 0,0-5 0,4 1 0,-4-1 0,0 1 0,1-7 0,3-4 0,0-6 0,0 2 0,0-4 0,0-4 0,0 2 0,0-8 0,0 2 0,0-2 0,0-2 0,0 1 0,0-5 0,0 1 0,0 0 0,0-2 0,0-1 0,0-5 0,0-5 0,0-1 0,0-6 0,0 1 0,0-1 0,5 1 0,1-1 0</inkml:trace>
  <inkml:trace contextRef="#ctx0" brushRef="#br2" timeOffset="23">10379 13965 8031,'0'-12'0,"0"1"0,0-1 0,1 1 0,3-1 0,-2 5 0,6-1 0,-4 2 0,4-2 0,-1-2 0,8 4 0,1-6 0,3 5 0,-4-1 0,5 2 0,-1-2 0,3-2 0,1 9 0,-1-3 0,1 3 0,0 1 0,0 0 0,0 0 0,-5 1 0,-3 3 0,-2-2 0,-2 6 0,-1-1 0,-2 5 0,-3 3 0,-5 0 0,-2 6 0,-1-2 0,-10 2 0,-10 2 0,-1 0 0,-6 0 0,-1 0 0,-3-1 0,3-4 0,1-3 0,5-2 0,-2-1 0,8-2 0,4-3 0,2 3 0,2-8 0,7 3 0,8-5 0,2-5 0,10-2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16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13031 13511 8250,'-1'-6'-2332,"-3"2"2600,3 2 121,-4-3-297,0 4 0,3-5-33,-1 2 381,-4 3-222,6-9 261,-4 8-254,5-8 0,0 8 193,0-6-211,0 5 0,0-3 207,0 2-20,0 3-35,0-4-410,0 5 0,0 6-73,0 6 0,0 2 219,0 9 1,0-2 116,0 10 0,0 0-121,0 7 0,0-1 17,0 5 0,0 1 28,0 7 0,-1-6-95,-3 6 0,3-10-22,-3 6 0,-1-4 6,1 0 0,0-4-159,4-8 1,0 2 89,0-6 1,0 0-92,0-7 0,4 1 100,0-5 1,3 1 0,-3-5 0,4 1 206,-4-1-187,-1 0-90,2 1-44,-3-1 0,3-3-613,-5-1 562,0-4-567,0 2 489,0-5 1,0-10 0,0-3 0</inkml:trace>
  <inkml:trace contextRef="#ctx0" brushRef="#br0" timeOffset="1">12894 13557 8357,'0'-17'-63,"0"8"100,0-2 213,0 2-238,0-3 0,5 1 112,3 0 1,-2 3-92,2 0 1,-1 2 83,5-2 0,-1-2-189,1 3 1,3 0 117,0 0 1,2 0 92,-2 0 1,-2 0-74,2 4 0,3 1 17,1-1 1,2-3 22,2 3 1,0-1-60,0 4 0,0 0-1,-1 0 1,0 1-5,-3 3 1,3 2-28,-3 6 1,-3-1-87,-1 1 0,-3 3 13,-5 0 1,2 5-80,-5-1 0,-3 3 99,-8 1 1,-2 3-180,-10 1 1,-5 1 136,-7-1 0,-2-2-5,-1 5 0,0-4 38,-1 0 0,2-3-16,3-4 0,2 2-129,5-6 1,4-1-30,0-7 0,9 2-135,-1-5 1,5 4-137,-1-4 492,4-1 0,3-3 0,7 0 0</inkml:trace>
  <inkml:trace contextRef="#ctx0" brushRef="#br0" timeOffset="2">13785 13214 8224,'8'-4'-408,"-1"0"11,-4-5 1,2 7 368,-5-6 384,5 6 236,-4-3-91,4 0 130,-5 3-195,0-3 266,0 5-618,-5 5 0,3-2 50,-6 4 0,-1 5-126,-6 3 1,2 9 116,-2-1 1,-3 8-9,-1-1 0,1 8 122,-1 4 1,0 4-257,-3 3 1,2 6 125,11-23 1,-1 0 0,1 1 0,-1-1-58,-1 4 1,0 0 0,1-3 0,2-1-16,-7 29 1,2-1-360,1 1 173,6-8 96,1 8 1,5-14-40,0 2-140,0-2 251,5-6 0,1-2-240,6-5 0,1-4 100,2-4 1,-1-2 113,5-1 1,-4-4 36,4 0 1,-5-5 178,1 1 1,-1-2-130,1-1 216,-2-1 82,-1 0 1,-2-3-325,-3 0 0,0-2 0,0 2 1,-3 2-16,4-3 70,-6-2-158,3 1-115,0-1 1,-2-4-134,5 3-528,-6-3 483,3-1-1191,-5 0 1533,5 0 0,-4-5 0,5-1 0</inkml:trace>
  <inkml:trace contextRef="#ctx0" brushRef="#br0" timeOffset="3">15076 13511 7971,'0'-6'-1640,"0"-1"1648,0 3 1013,0 3-520,0-4-229,0 0-31,0 4 0,0-6 211,0 4-75,0 1 52,0-3 231,0 5-627,5 0 0,-4 5-98,3 3 1,-3 3 146,-1 5 1,4 1-147,0 6 0,-1 3 108,-3 4 1,0 0-5,0 9 1,0-3 6,0 2 0,-1-2 0,-3 2 0,3 1-57,-3-1 1,3 0 7,1-3 0,-4-5-125,0 1 1,1-6 78,3 2 1,0-3-150,0-1 0,0-2 84,0-2 0,0 2 6,0-6 1,1 0 166,3-4 1,-3 1-132,3-1 1,-2 1 428,2-1-191,-3 1 1,4-1-12,-5 0 0,0-3-130,0 0 1,0-5 50,0 5-57,0-5-37,0 2-105,0-5 143,5 0 85,-3 0-118,3 0 79,0-5 0,-3 2 10,6-5 0,-4 5 40,3-5-47,1 5 1,3-5 33,1 4-46,-1 0 1,1 4-2,-1 0 1,1 0 6,-1 0 0,-3 0-157,-1 0 1,-3 0 7,4 0 0,-5 1-104,5 3 0,-4-3 108,4 3 1,-5-3-111,5-1 1,-4 4 54,3 0 1,-3 0-457,4-4-55,-6 0 0,5 0 237,-4 0 0,-1-2-722,2-1 1132,-8 1 0,-3-3 0,-4 5 0</inkml:trace>
  <inkml:trace contextRef="#ctx0" brushRef="#br0" timeOffset="4">15098 13522 8265,'0'-7'-885,"0"-1"0,2 4 1534,1-3 1,4 3-334,4-4 0,1 4-82,-1-3 1,0 4-21,1-1 0,-1 3 134,1 1 151,-1 0-248,1-5 0,-1 4 37,0-3 1,-3 3-54,0 1 0,-1 0 30,5 0 0,3-4-200,0 0 1,0-1-252,-3 1 1,-1 2 89,1-6 0,-5 6-387,1-2-1830,-1 3 2313,0-5 0,-2 0 0,-5-5 0</inkml:trace>
  <inkml:trace contextRef="#ctx0" brushRef="#br0" timeOffset="5">16857 13420 6904,'7'0'1463,"3"0"-1417,-4-6 55,5 5 1,-3-4 35,0 5 0,-1 0 14,5 0 0,-5 0-17,1 0 1,0 0-6,3 0 1,-3 0-56,-1 0 0,1 0 45,3 0 0,4 0-133,1 0 0,-1 0 32,-4 0 1,5 0-114,-1 0 1,4-4 92,-4 0 1,0-1-18,-3 2 0,-1 1 43,1-1 0,-5-3-1,1 3-22,-6-1-17,3 4-41,-5 0 57,0 5 1,0-3 170,0 6-163,0-5 1,0 7 173,0-3 1,-1 4-38,-3 0 0,3 4 75,-3 0 0,-1 6-94,1-2 1,-1 2 19,1 2 0,3 0-177,-3 0 1,3 3 131,1 1 1,0 5-89,0-2 1,0-1 61,0 2 1,0-2-104,0 2 0,0 0 88,0-4 0,0 3-13,0-3 0,0 1 11,0-1 36,0-3-58,0 4 0,1-5 37,3-1-227,-3 1 193,5 0 0,-6 0-68,0 0 1,0 0 62,0-1 1,3-3-40,1 0 1,0-5-7,-4 2 0,0-4-15,0 0 0,4-1 33,0 1-62,-1-6 59,-3 4 189,0-9-181,0 10 8,0-10 253,0 4-224,0-5 167,-5 0-142,4 0-13,-4 0-81,5 0-10,-5 0 1,4 1 17,-3 3 0,1-3 36,-1 3 0,3-1-281,-3 0 198,-2-1 0,1 4-428,-3-2 146,-2-3 70,4 4 101,-6-5 0,1 0-1,0 0 1,-1 0-160,1 0 0,-2-1 89,-2-3 1,2-1-1,-2-3 1,0 2-539,3 2 1,-2 2 778,7-6 0,-9 0 0,-1-3 0</inkml:trace>
  <inkml:trace contextRef="#ctx0" brushRef="#br0" timeOffset="6">15144 14642 8008,'0'-7'-1277,"0"-3"1390,-5 9 0,2-8 60,-4 5 1,4-1 46,-1 1 34,-2 3 0,4-4-76,-6 5 0,4 0 9,-3 0 0,3 0-18,-4 0-100,1 0 1,-5 0-6,1 0 1,3 0-143,0 0 0,2 5 48,-1 3 0,-4-2 102,4 2 0,-2-1-151,1 5 1,-1 0 51,6 3 0,-5-2-13,4 2 1,0 2 12,4-2 1,0 4-91,0-4 0,2 4 71,1-3 1,0-1-12,5-4 0,-1 1 22,5-1 0,-1 1 5,0-1 0,2-1 22,2-2 0,-1-3 28,5-5 0,-1 0 8,1 0 0,3 0-3,-3 0 1,1-1 103,-1-3 1,3-3-76,-3-4 1,-2 0 93,3-1 0,-5-1-81,4-2 1,-5 3-17,1-4 0,-4 0 56,-3 1 1,1-4-88,-5 3 1,-1-4-9,-3 1 0,-3 1-62,-1-1 1,-9 1-170,2-1 0,-7 2 24,3 1 0,-9 7-189,1-2 1,-4 6-119,1-3 0,-4 6 172,-4-2 1,4 8 329,-1 3 0,5 4 0,-5 0 0,1 0 0,-5 1 0</inkml:trace>
  <inkml:trace contextRef="#ctx0" brushRef="#br0" timeOffset="7">14996 14813 8047,'0'-6'-116,"0"-5"1,1 10 361,3-3 0,-3 2-107,3-2 21,2 3 1,0-4 119,6 5 0,-5 0-135,1 0 1,0 0-106,3 0 1,1 0-106,-1 0 1,2 0 62,2 0 0,-2 0-103,2 0 0,-1-2 63,1-1 1,-2 1-31,2-2 1,1-2-68,0-2 0,0 3-153,-1 2 0,-2-2-77,2 1 1,-3-1-617,-5 1 985,-2 3 0,-5-5 0,0 6 0</inkml:trace>
  <inkml:trace contextRef="#ctx0" brushRef="#br0" timeOffset="8">15464 14790 8922,'0'11'-53,"0"-3"133,0 0 1,0-1-165,0 5 0,0-1-38,0 1 1,0-1-15,0 0 0,0 1 63,0-1 1,0 1-88,0-1 1,0-3-448,0-1 190,0-4-397,0 7 814,0-9 0,0 4 0,0-5 0,0 0 0</inkml:trace>
  <inkml:trace contextRef="#ctx0" brushRef="#br0" timeOffset="9">15350 14927 8315,'7'0'691,"1"0"0,-1 0-509,5 0 1,-1 0-175,1 0 9,4 0 0,2-4-28,5 0 1,0-1-194,0 2 1,-4 1-115,0-2 0,-2-1 21,2 2 297,-2-6 0,-6 2 0,1-4 0</inkml:trace>
  <inkml:trace contextRef="#ctx0" brushRef="#br0" timeOffset="10">17177 14642 7993,'6'-12'185,"-1"1"53,-5-1-101,-5 1 1,0 3 116,-2 1 1,-4 4-285,4-1 1,-3 3 76,-2 1 1,-3 0-1,0 0 1,-4 4-11,4 0 1,-4 6 31,3 1 1,1 2-54,4 6 0,-1-4 6,1 4 0,1 0-140,2 4 1,3 4 56,5-1 0,0 1-175,0-4 0,0-2 10,0-2 0,5 2-12,3-6 0,3 0 190,4-3 0,-1-2-11,5-3 1,0 2 40,4-5 1,0 0 172,0-4 0,0-1-10,0-3 0,-1-3-87,1-4 0,-1-2 114,-3-2 1,2 2-128,-2-2 0,-2-1-30,-2 1 0,-2-2-13,-2 2 0,-4 1-129,-4-5 1,-1 4 46,-2-4 0,-2 1-208,-1-1 1,-4-2 10,-4 6 1,-4 0 57,-1 4 0,0-1-176,1 1 0,-3 4 395,-5 4 0,0-4 0,0 1 0</inkml:trace>
  <inkml:trace contextRef="#ctx0" brushRef="#br0" timeOffset="11">16994 14790 7993,'-7'0'64,"-1"0"1,5-1 403,0-3-284,1 3 29,2-4-38,0 5 1,5 0-144,3 0 0,2 0 33,2 0 0,4-4-55,3 0 0,2-1-91,-2 1 1,2 3-20,-2-3 1,-2 1-110,-2 0 0,1 1-307,0-1-514,-1 1 1030,-4 2 0,1-5 0,-1-1 0</inkml:trace>
  <inkml:trace contextRef="#ctx0" brushRef="#br0" timeOffset="12">17417 14904 7756,'7'0'504,"1"0"1,-4 0-360,3 0-54,1 0 0,0 0-43,-1 0 1,1 0-33,3 0 0,1 0-1,-1 0 0,1 0 72,-1 0 1,-3-1-127,-1-3-113,1 3-345,3-4-70,-4 5-622,-2 0 1189,-5 0 0,-5-5 0,-2-2 0</inkml:trace>
  <inkml:trace contextRef="#ctx0" brushRef="#br1" timeOffset="13">14116 13899 8215,'0'8'135,"0"-1"1,0-3-70,0 4-100,0-1 1,0 5 104,0-1 1,0 1-52,0-1 1,4 2-6,0 2 0,0-2-136,-4 2 1,0-2-114,0-2 1,3 4-619,1 1 852,0-1 0,-4 1 0,0 2 0</inkml:trace>
  <inkml:trace contextRef="#ctx0" brushRef="#br1" timeOffset="14">14196 14516 8012,'0'-12'-1015,"0"6"1514,0-4-345,0 9 1,-4-6-144,1 4 0,-3 1 68,3-1 0,0 1-101,-5 2 1,5 0-19,-5 0 1,4 0 208,-3 0-121,-1 5 0,-3 2 18,-1 4 1,5 2 9,-1 2 1,2-1-14,-2 5 0,-2 0 8,2 4 1,2 4-39,-2-1 0,4 5-84,-3-5 0,4 5-47,0-5 1,-3 1 82,3-4 1,-1-4-69,4 0 1,0-1-27,0 1 0,5-3 26,3-4 0,2-2 43,1-3 1,1 2 11,-1-5 0,5 0 18,3-4 1,2-1 10,-2-3 0,2 1 94,-2-4 1,-1-5-2,1-3 1,-5-1 91,1 0 0,2 0-137,-2-3 1,-3-3 12,-5 3 1,-4-2-36,0-2 0,-1 0-6,-2 0 0,-2 0-9,-1 0 0,-5 1-28,-7-1 0,2 0-85,-2 0 0,2 5 110,2 3 0,-1 2-142,1 2 1,-2 1-175,-2 2 62,2 3 1,-3 5 88,4 0 0,1 5-99,0 3 1,3 2 39,0 1 0,2 5 215,-2-1 0,0 5 0,4-1 0,-5 3 0,3 1 0</inkml:trace>
  <inkml:trace contextRef="#ctx0" brushRef="#br1" timeOffset="15">14025 14790 8012,'-12'0'466,"6"0"83,1 0-57,5 0-287,5 0 1,-2 0 7,4 0 1,5 0-29,3 0 1,5 0-48,-1 0 0,0-1-109,4-3 1,-3 1-96,7-4 0,-3 0-318,-1 0 0,-1-3 127,-3 2 1,1 2-109,-5-2 1,-3 6-1304,-5-2 1668,-4-3 0,2 1 0,-5-5 0</inkml:trace>
  <inkml:trace contextRef="#ctx0" brushRef="#br1" timeOffset="16">14230 14082 8912,'-6'0'272,"1"0"1,6 0-264,3 0 0,-1 0 33,4 0 0,1 0 95,3 0 1,4-1-71,1-3 0,3 3-44,-4-3 0,5 3-86,-1 1 0,4-4-99,4 0 1,-3-4 87,3 4 0,0-1-6,0 2 0,4-2 17,-5-3 1,5-1 31,-5 5 0,1-3 12,-4 3 0,3-4 10,1 4 0,-4-1 4,-4 1 0,-1 3 12,1-3 1,-3 3 147,-4 1-132,-1 0 46,1 0-34,-1 0 0,-5 0 46,4 0 0,-8 0-71,8 0 1,-4-4 11,6 1-108,-6-1 100,4 4 1,-9-2-410,3-1 103,-3 1 54,-1-3 0,-5 5 107,-2 0 0,-3 0-19,-2 0 1,1-4 91,-1 1 1,1-1-15,0 4 1,3 0-27,0 0-76,1 0 310,0 0-75,-3 0 106,9 0-86,-4 0-24,0 0 0,2-1 56,-4-3 271,4 3-91,-7-5-192,9 6 399,-9 0-279,8 0-87,-3 0 0,14-1-169,2-3 0,3 3 83,-2-3 1,-1 3-20,1 1 1,-1 0 46,1 0 0,3 0-31,0 0 1,-1 1 22,-6 3 0,2-3 39,-3 3-34,3 3 0,-2-5-50,0 6 0,-4-6 3,3 2 47,-4 2-18,2-4 8,-5 8 1,0-8-25,0 6 0,-2-6 30,-1 2 0,-4 1-51,-4-1 1,-6 1 6,-2-1 1,2-1-175,-2 4 1,3-3-298,-3 4 0,5-2-95,-1 2 0,2 2 541,2-3 0,0 4 0,-1 0 0</inkml:trace>
  <inkml:trace contextRef="#ctx0" brushRef="#br0" timeOffset="17">18193 13819 8063,'0'-7'-947,"0"-1"1,0 4 1492,0-3 0,-1 3 335,-3-4-622,3 6 1,-5-7 147,2 5-354,3 0 0,-6 4 50,4 0 0,0 0-225,-5 0 266,1 0-123,-5 0 1,1 0-22,-1 0 1,5 1 44,-1 3 1,1-1-60,-5 4 0,1 1 5,-1 3 1,1 1 4,0-1 0,-1 6 6,1 2 0,-1 2-1,1 2 1,-1-1 9,1-3 1,0 6-7,-1-2 0,5 2-147,-1-2 1,5 0 79,0 0 0,1-2-139,2-1 0,2 0-8,1-5 0,4 0-38,4-3 0,1-2 171,-1-3 1,4 2-26,0-5 1,6 0 160,-2-4 0,1 0-101,-1 0 1,3-4 96,-3 0 0,2-5-37,2 2 0,-4-3 177,0-2 1,-1 1-135,1-1 1,3 0 163,-3-3 0,-3 2-119,-1-2 1,-2-2 134,-2 2 0,-4-5-148,-3 1 1,-3 1 16,-1-1 1,-1 1-109,-3-1 1,-8-3 23,-7 3 0,2-1-143,-2 1 0,0-3 24,-4 3 0,4 3-233,0 1 1,3 3-32,-3 5 0,5 2-203,-1 5 1,4 1-186,3 3 744,-2 2 0,4 5 0,-6 1 0</inkml:trace>
  <inkml:trace contextRef="#ctx0" brushRef="#br0" timeOffset="18">18468 13785 8072,'0'-8'-29,"0"1"130,0 4 184,0-7 73,0 9-269,5-4 80,-4 5 1,8 1-175,-5 3 0,-1 3 54,-3 9 1,0-2-104,0 5 0,4 0 87,0 4 0,0 1-96,-4 2 0,0 0 44,0 4 1,0-5-163,0 2 0,0 0-66,0-4 1,0 2 6,0-6 1,0-2 19,0-2 0,1 0 185,3-4 1,-3 3-35,3-6-145,-3-3 15,-1 5-189,0-9 262,0 5 1,-5-17 0,-1-1 0</inkml:trace>
  <inkml:trace contextRef="#ctx0" brushRef="#br0" timeOffset="19">18410 13888 8072,'0'-12'0,"0"1"7,0 0 0,0-1 72,0 1 0,2-1 211,2 1 0,2-1-30,5 1 1,1 0 34,-1-1 0,4 1-54,1-1 1,3 2-9,-4 3 1,4-2-49,-4 5 1,4-1-68,-4 1 0,4 3-64,-3-3 0,-1 3-256,-4 1 0,4 1 156,1 3 1,-1 2-40,-4 5 0,1 1 43,-1-1 0,-1 2 112,-2 2 1,-3 0-341,-5 8 0,-1-6 87,-3 6 1,-4-3-437,-7 3 258,2 0 154,-8-1 0,-1 1-113,-4 0 1,3-5 166,4-3 1,1-2 42,-1-2 1,2 1 71,6-1 1,3-1-70,1-2 0,4-2 547,-1-2 31,3-3-238,1 9 1,1-8-112,3 1 0,3 3 95,4-3 0,0 5-186,1-4 1,3 1-86,0-1 0,7-3-277,1 3 0,-2 1 152,2-1 0,3 1-171,-7-1 1,3-2 349,-6 6 0,4-1 0,-2 5 0</inkml:trace>
  <inkml:trace contextRef="#ctx0" brushRef="#br0" timeOffset="20">19381 13385 7906,'0'-7'-22,"0"-1"286,0 5-79,0-7 0,4 8 21,0-6 1,1 6-28,-1-2 182,-3 3-258,4 1 143,-5 0-226,0 5 1,0 1 63,0 5 0,0 2-36,0 2 1,0 2 94,0 2 0,1 4-4,3 0 1,-3-1 0,3 5 1,1 5-29,-1-2 0,1 6 47,-1-6 0,-3 3-89,3 1 1,-1 5-96,0-1 1,-1-2 62,1-5 0,-1 2-151,-2-3 0,0-1 74,0 2 1,0-6-137,0 2 1,0-3 128,0-1 0,0-2 19,0-1 0,0 0-5,0-5 0,0 0 13,0-3 0,0-5 6,0 1 0,4-4 19,-1 3 18,1-4 71,-4 2 41,0-5-121,0 5 0,0-4 1,5 4 0,2-5-11,4 0 1,0 0-1,1 0 0,-1 0-11,1 0 1,0-3-6,4-1 0,-4-1-30,4 1 0,-8 3 30,0-3-51,0 3 1,-1 1-89,1 0-294,-6 0 317,3 0 1,-3 0-425,2 0 12,-3 0-443,4 0-101,0 0 257,1 0 826,6 0 0,-6-2 0,-2-2 0,-3 3 0,-1-4 0</inkml:trace>
  <inkml:trace contextRef="#ctx0" brushRef="#br0" timeOffset="21">19473 13374 8072,'-7'-5'-1069,"2"3"1905,5-3-150,0 0-471,0 4 1,1-4-14,3 5 0,3-4-31,4 0 1,2 1-195,2 3 0,3-4 100,5 0 0,-4-1-271,0 1 0,0 3-193,3-3 1,-2-1-786,-1 1 1172,-11 0 0,8 4 0,-10 0 0</inkml:trace>
  <inkml:trace contextRef="#ctx0" brushRef="#br0" timeOffset="22">19461 14596 7488,'-1'-12'-515,"-3"1"1,3 0 1425,-3-1-590,3 6 1,-1-4-152,-1 2 34,1 3 1,-4-1-30,2 2 1,3 1 147,-3-4 0,-2 4 84,-1-7-264,-4 9 1,0-4 10,-1 5 1,1 0-48,-1 0 0,1 1 5,0 3 0,-5 2 7,1 5 0,0 2-211,3 2 1,1 3 61,0 5 1,3 1-49,0 3 1,2-2 13,-2 6 1,0-5-97,4 5 0,0-6-41,4 2 0,0-7 1,0-1 1,1-5 42,3 1 0,2 1 15,6-5 0,-1 2 10,1-10 1,3 5-13,0-4 0,5 0 174,-1-4 1,-1 0-87,1 0 1,0-5 186,4-3 1,4-2-58,-1-2 0,1-3 54,-4 0 0,0-2-105,0 2 0,-6 1 34,-1-5 0,-4 4-44,0-4 1,-6 0-5,-2-4 1,-3 4-137,-1 0 1,-1 0 76,-3-4 1,-7 2-85,-8 2 0,-4-2 0,-4 6 1,2-2-59,-6 2 1,1 6 38,-5-2 0,2 7-172,3 0 1,-2 3 40,6 1 1,-5 5 141,5 3 0,3 2 142,4 1 0,5 6 0,-8 1 0,4 4 0</inkml:trace>
  <inkml:trace contextRef="#ctx0" brushRef="#br0" timeOffset="23">19119 14756 8072,'6'-5'-662,"4"3"0,-4-6 1150,6 4-203,-1 0 1,1 4 12,-1 0 0,6 0 82,2 0 0,2 0-313,2 0 1,4 0 144,-1 0 0,1 0-186,-4 0 1,-4 0 95,0 0 1,-1 0-636,1 0 1,-3 0 168,-4 0 344,-1 0 0,5 0 0,2 0 0</inkml:trace>
  <inkml:trace contextRef="#ctx0" brushRef="#br0" timeOffset="24">19712 14813 8072,'0'-8'-942,"0"1"1483,0 4-221,0-2 118,0 5 0,4 1-329,0 3 0,0 2-5,-4 6 1,0-1-22,0 1 0,0-1-10,0 1 0,0 3 8,0 0 1,0 1-211,0 0 0,0-4 70,0 4 1,0-4-408,0 0 1,0-1 134,0 1 0,0-5-369,0 1 22,0-6 678,0 3 0,0-5 0,-5 0 0,-2 0 0</inkml:trace>
  <inkml:trace contextRef="#ctx0" brushRef="#br0" timeOffset="25">19587 14950 7739,'11'0'489,"1"0"0,0 0-223,4 0 1,-2 0-44,5 0 0,3 0-193,5 0 1,0-1 93,-4-3 0,-2 3-586,-2-3 1,1-1 122,-4 1 339,-1 0 0,-4-1 0,1-1 0</inkml:trace>
  <inkml:trace contextRef="#ctx0" brushRef="#br0" timeOffset="26">21129 13328 7883,'0'-6'-425,"0"1"536,0 5 9,5 0 1,-3 0 54,6 0 24,-6 0-21,9 0-102,-5 0 0,5 0-11,1 0 1,-1 0 3,1 0 0,-1-2 4,0-1 0,1 1-34,-1-1 0,1 1 123,-1 2-109,0 0 0,1 0-35,-1 0-23,1-5 0,-5 4 23,1-3-24,-5 3 94,2 1 33,-5 0-43,0 5 0,0 5 5,0 5 1,0 7-16,0 1 1,0 1 6,0 6 0,0 1 44,0 3 0,-2 0-65,-1 1 0,1-1-39,-2 0 1,-1 0 48,2 1 1,-5-1-126,4 0 1,-1-3 26,1-1 1,3-5-55,-3 2 1,3-2 36,1 2 1,0-4-155,0 0 1,0 0 105,0-4 1,0 1 31,0-1 1,0 1 218,0-4 27,0-1-211,0-4 0,0 1 198,0-1 1,0 0-65,0 1 1,0-1 27,0 1-129,0-1 0,1 1-23,3-1 0,-3-3 28,3-1 1,-3-3-229,-1 4 168,5-6 20,-3 8 245,3-8-231,-5 3 148,-5-5-125,3 0 1,-8 0 145,3 0 43,-4 0 0,0 0-80,0 0 229,-1 0-274,1 0 1,-1-4-26,1 0 1,0 0 41,-1 4 0,1 0-126,-1 0 1,5-4-22,-1 1 0,4-1-100,-3 4 1,3 0-65,-4 0-17,6 0 0,-3-1-644,5-3-609,0 2 1497,0-3 0,-5 5 0,-2 0 0</inkml:trace>
  <inkml:trace contextRef="#ctx0" brushRef="#br0" timeOffset="27">21083 14527 8072,'0'-7'-32,"0"-1"0,0 4 48,0-3 191,0 4 0,-1-3 16,-3 2 0,1 3-38,-4-3-81,4 3 0,-7 2 88,2 3 1,-2 2-113,-1 5 1,-1 2-117,1 2 0,0-1 81,-1 5 0,1 0-149,-1 4 1,2 0 60,3 0 0,-2 0 16,5 0 1,-4-1-36,4 1 0,1-4-64,3 0 1,0-1 26,0 1 0,0-2-126,0-6 0,5 1 72,2-1 1,0-1 32,0-2 0,2 1 72,6-6 0,-2 1-30,2-4 1,3 0 74,1 0 0,3-1 4,0-3 1,-2-2 135,-1-6 0,0 1-51,3 0 1,0-1-28,-3 1 0,1-1-54,-4 1 0,-1-2-10,-4-2 0,-3-2-8,-1-2 1,-4-2 24,1 2 0,-3 0-142,-1-4 1,0 6 11,0-5 1,-6 1 28,-6-2 0,0 6-93,-7 1 0,-2 4-229,-5 0 0,-4 6-77,-4 2 488,5 3 0,-4-4 0,4-2 0</inkml:trace>
  <inkml:trace contextRef="#ctx0" brushRef="#br0" timeOffset="28">20843 14710 8072,'-11'-6'1148,"4"1"-729,2 5-278,5 0 1,5 0 91,3 0 1,6 3-204,1 1 1,5 4 109,-1-4 1,3-1-279,1-3 0,4 0-79,-1 0 0,5 0-97,-5 0 0,2 0-157,-1 0 0,-4 0-264,0 0 0,-6 0 246,-5 0 489,-1 0 0,1-5 0,-1-1 0</inkml:trace>
  <inkml:trace contextRef="#ctx0" brushRef="#br0" timeOffset="29">21334 14893 7833,'-6'0'0,"1"1"338,5 3-23,0-3-221,0 4 13,0-5-16,5 5 0,1-3-96,6 1 0,-5-1 166,1-2 1,-1 0 22,5 0 0,-1 0-42,1 0 0,-1 0-32,1 0 0,-1 0-262,0 0-161,1-5-540,-6 3 426,-1-3 1,-6 5-762,-3 0 1188,-2 0 0,-11-5 0,0-1 0</inkml:trace>
  <inkml:trace contextRef="#ctx0" brushRef="#br1" timeOffset="30">21460 13865 7851,'11'0'-639,"-2"0"503,3 0 1,-4 0 109,8 0 0,0 0 65,-1 0 1,6-4 30,-2 0 0,2-1 10,2 1 0,0 3 2,0-3 1,3-1 1,1 1 0,4-3-69,-5 3 1,5 0 17,-5 4 1,2-1-154,-1-3 1,-3 3 60,3-3 1,-3 3-111,-1 1 0,-4 0 96,0 0 1,-5-4-118,1 0 1,-2 0-16,-2 4 0,-3 0 205,-1 0 0,-4 0 0,2-5 0,-5-1 0</inkml:trace>
  <inkml:trace contextRef="#ctx0" brushRef="#br1" timeOffset="31">21574 13819 7851,'0'-11'-1269,"0"3"1400,0 1 1007,0 4-641,0-7-46,0 9-603,0-4 14,0 5 17,-5 0 135,-1 5 0,-6 1 24,1 5 1,-1 1-24,1-1 1,-1 1-34,1-1 0,0 1-4,-1-1 0,1-1 54,-1-2 0,5 2-89,-1-3 1,1 0 70,-5 0 1,5-3-8,-1 4 0,4-6 25,-4 2-7,6-3 115,-3-1 130,5 0 0,5 0-214,3 0 0,2 4-13,1 0 0,2 1-46,2-1 0,-2-2-6,2 6 1,1 0-222,0 3 1,-5 1-380,-3-1 1,-4-3 608,3-1 0,-4-4 0,2 2 0</inkml:trace>
  <inkml:trace contextRef="#ctx0" brushRef="#br1" timeOffset="32">22179 13694 8254,'0'-8'-1042,"0"0"1081,0 6 290,0-3-109,0 0 22,0 3-44,0-3-232,0 5 1,0 5 129,0 3 1,2 3-10,1 5 1,-1-4-1,1 4 1,0 0 25,1-1 0,-3 4-130,3-3 0,-2-1 50,2-4 0,-2 2-93,1 2 0,-1-2-288,-2 2-185,0-2 0,0-2 211,0 1 322,-5-6 0,-2 4 0,-4-4 0</inkml:trace>
  <inkml:trace contextRef="#ctx0" brushRef="#br1" timeOffset="33">22145 14596 8254,'0'-12'-339,"0"6"-221,0-4 522,0 4 0,0-2-84,0 0 79,0 6 24,0-8 0,0 7 194,0-4-7,0 4 139,0-7-28,0 3 0,0 0 76,0-1-9,0 6 1,0-5-180,0 4 0,-1 1 19,-3-1 0,1 1-202,-4 2 0,3 0 61,-4 0 0,5 5-106,-5 3 0,2 2 105,-2 1 1,-2 5-41,2-1 1,2 5 15,-2-1 1,2 3-114,-2 1 0,-1 3-77,6 1 1,-5 0 119,4-5 0,-3-2-91,3-1 1,-4-2 26,4 2 0,1-1-89,3-3 1,0-2 165,0 2 1,0-2-3,0-2 0,5-3 29,2 0 0,3-6 15,2 2 0,3 1 3,0-1 0,2 0 22,-2-4 1,2-4-8,2 0 1,2-5-17,-2 2 1,1-4 13,0 0 0,1 0-19,-2-1 1,1-3-2,-1 0 0,2-6-1,-6 2 0,0-2 0,-3-2 0,-1 0 18,0 0 1,-3 0 1,0 1 1,-6-1 26,2 0 0,-4 0-38,-4 0 0,-2 4-121,-6 0 0,-3 6-72,0 2 0,-7 1-169,0 6 1,-1-4 35,-4 5 0,-1 0 317,2 7 0,-6 2 0,3 6 0</inkml:trace>
  <inkml:trace contextRef="#ctx0" brushRef="#br1" timeOffset="34">21997 14756 8126,'6'-12'-6,"4"5"66,-2-1 0,2 4 120,1-3-1,6 4 1,-3-6 84,5 5 1,1-3-30,7 3 0,-3-1-116,2 1 0,2 3-162,-1-3 0,-4-1-619,-4 1 0,-1 0 662,1 4 0,2 0 0,-3 0 0</inkml:trace>
  <inkml:trace contextRef="#ctx0" brushRef="#br0" timeOffset="35">22271 12997 6811,'0'-6'1533,"0"1"-1001,0 5-391,0 5 0,0-3 20,0 6 1,3-4-50,1 3 1,5 1 124,-1 3 0,2 1-95,1-1 1,1 2 17,-1 2 0,2-1-15,2 5 0,-2-4-25,2 4 0,2-1-14,-2 1 1,4 3 4,-4-3 0,2-2-36,-2 2 1,-3 0 42,4 4 1,-2 1-197,1 3 169,-2-3-74,3 4 1,-5-5 9,1 0 0,-1 3 11,1 1 1,-2 1-104,-3-1 0,2-3 43,-5 2 0,4 2-10,-4-1 0,-1 0 32,-3-5 1,0 1-12,0 0 0,0 0-33,0 0 1,0 0 41,0 0 1,2-4-17,1 0 1,-1-2-21,2 2 0,-3 2-1,-1-6 0,0 4-20,0-4 0,0 4-116,0-4 1,0 4 154,0-3 0,-4-1-13,0-4 1,-5 5-53,2-1 1,-3 0 27,-2-4 0,1 1-151,-1-1 1,5 1 40,-1-1 0,4 1 41,-3-1 0,4-3 59,-1-1 1,3-3-77,1 4 105,-5-6 1,4 8 36,-4-8 1,5 4-51,0-2 0,-2-3 103,-1 3 1,0-2-269,-5 2-40,6-3 0,-7 6 143,5-3 0,-1-3-135,1 3 0,3-2 258,-3 2-240,3-3 179,1 4-278,0-5 1,0 5-1,0 2 1</inkml:trace>
  <inkml:trace contextRef="#ctx0" brushRef="#br0" timeOffset="36">23310 13499 8019,'6'0'-797,"4"-5"1805,-8 4-188,3-4-420,-5 5 0,0 0-208,-5 0 1,-3 5-29,-7 3 0,1 2-257,-5 1 1,1 5 134,-1-1 1,-2 4-201,2-4 1,2 2 65,2-2 1,2-3-44,2 4 1,1-4 64,2 0 86,-2-1 1,7 1 54,-4-1 1,4-3 11,-1-1 1,3-3-41,1 4 1,0-5 9,0 5 0,0-4-95,0 4 41,0-1 1,5 3-12,3-2 0,2 1-22,1-5 1,1 3-15,-1-3 1,4 4-19,1-5 1,3 5-161,-4-4 1,4 1-11,-4-1 0,0-3 106,-3 3 0,-5-3-1127,1-1 311,-6 5 946,4-4 0,-12 5 0,-1-6 0,-3 0 0,-2 0 0</inkml:trace>
  <inkml:trace contextRef="#ctx0" brushRef="#br0" timeOffset="37">22990 13968 8019,'-6'0'178,"1"5"64,5-4 1,1 4-21,3-5 0,2 4-41,6 0 1,0 3-123,4-3 1,1 0 37,6-4 0,0 4-202,0 0 0,0-1 54,0-3 0,-4 4-221,0 0 1,-9 0-276,1-4 1,-3 1-531,-1 3 422,-2-3 655,-5 4 0,0 0 0,0 2 0</inkml:trace>
  <inkml:trace contextRef="#ctx0" brushRef="#br0" timeOffset="38">23630 13499 8019,'6'-22'0,"-1"4"109,-5 3 343,0 2-82,0 2 144,0-1-88,0 6-100,0 1-134,0 15 0,1-1 1,3 10 0,-2 1-10,1 7 0,2-2-121,-1 6 0,0-1 46,-4 4 1,4 2-199,0 2 1,-1-3 71,-3 3 0,0-3-393,0-5 0,2 2 152,2-5 0,-3-2-4,3-6 1,-3 1 89,-1-5 0,4 1 58,-1-5 0,1-3-107,-4-1 1,0-3 50,0 4 1,0-4-486,0 3 1,-1-4-231,-3 1 886,3-3 0,-9-1 0,3 0 0</inkml:trace>
  <inkml:trace contextRef="#ctx0" brushRef="#br0" timeOffset="39">23858 13876 8019,'0'-6'-834,"0"0"832,0 2 0,5 3 195,3-3 1,2 3-181,1 1 0,1 0 35,-1 0 0,5 0-127,-1 0 0,1 0 173,-1 0 1,-2 0 130,2 0 0,-2 0-224,-2 0 1,1 0 2,-1 0 0,-3 0-213,0 0 1,-5 0-785,5 0 993,-5 0 0,2-6 0,-5 0 0</inkml:trace>
  <inkml:trace contextRef="#ctx0" brushRef="#br0" timeOffset="40">24384 13705 8019,'0'-11'37,"0"-1"39,0 1 0,0 3 455,0 1 204,0 4-32,0-2-164,0 0-480,0 4 1,0-3 35,0 8 1,0 7 65,0 8 0,3 4 50,1 4 0,4-1-91,-4 8 0,-1-2-19,-3 6 1,4-2-85,0-2 1,0 2-192,-4 2 0,0-4 83,0 0 1,0-1-289,0-6 0,0 1 118,0-2 1,0-5-13,0 2 1,0-8 143,0 0 1,0-2-67,0-2 90,-5 1 1,2-2 234,-4-3-87,4 3 1,-3-5-42,2 3-248,3 2 0,-4-7-156,5 4-255,0-4 33,0 7-366,0-9 513,0 4 477,0-5 0,0 0 0</inkml:trace>
  <inkml:trace contextRef="#ctx0" brushRef="#br0" timeOffset="41">24349 13808 8019,'0'-23'-632,"5"5"0,0 2 697,3 4 1,1-3 507,-5 0 0,5 0-189,-2 3 0,3 1-113,2-1 1,-1 1-122,1 0 1,-1-1 85,0 1 0,5-1-141,-1 1 1,4 3 2,-4 1 1,6 4-80,-2-1 1,1 3 80,-1 1 1,2 0-174,-2 0 0,-1 1 62,1 3 1,-1 2-139,1 6 0,1-1-1,-4 1 0,-1 0 166,-4 4 1,1-4-188,-1 4 0,-5-3 1,-2 3 0,-2-4 82,-2 4 0,0-4 87,0 0 1,-7-1 105,-4 1 1,-6-1-87,-6 0 1,-6 1 127,-5-1 1,-2 1-77,-5-1 0,0-1-41,-1-2 1,3 1-115,4-5 0,6 3-184,3-3 1,7 0-920,3-4 1187,4 0 0,10 0 0,4 0 0</inkml:trace>
  <inkml:trace contextRef="#ctx0" brushRef="#br0" timeOffset="42">15098 14470 7878,'-6'0'-817,"1"0"1310,5 0-199,0-5-272,0 4 122,0-4 363,0 5-456,5-5 0,-2 2-7,4-4 0,-3 4-116,4-1 0,-5-1 78,5 1 1,-4-1-145,3 1 1,-3 3 59,4-3 1,-4 2-130,3-2 167,-4 3-51,7-4 74,-9 5 11,4 0 74,-5 0-80,5-5 192,-3 3-53,3-3 19,-5 5 49,0 0-156,5 0 1,-3 5 53,6 3 1,-4-2-52,3 2 0,-3-2 10,4 2 0,-2 2 7,2-2 58,2-3-53,-9 0-70,9 0 6,-3 1-126,-1 1-257,-1-2 383,-5-5 0,-10 5 0,-3 1 0</inkml:trace>
  <inkml:trace contextRef="#ctx0" brushRef="#br0" timeOffset="43">17017 14562 8158,'0'-7'30,"0"2"-39,0 5 0,4-1 65,0-3 1,1 3-22,-1-3 1,-3 1-202,3 0 178,2 1-25,-5-8 13,9 9 1,-7-8-3,5 5-21,-6 0 0,7 3-42,-5-3 6,0 3 0,-1-5 62,1 2-92,0 3 66,-4-4 204,0 5-70,5 0 27,-4 0 27,4 0 1,-3 0 10,2 0 89,-3 0-113,9 0-76,-4 0 1,2 0-50,0 0 1,-5 3-8,5 1 1,-4 4 23,3-4-47,1 5 0,3-4-57,1 2 92,-1 3 1,1-5-29,-1 3 1,1-2-14,-1-2 1,-3-2-9,-1 1-124,1-1 1,-1 1-567,1 1 374,-5 0 333,2-4 0,-10 5 0,-2 1 0</inkml:trace>
  <inkml:trace contextRef="#ctx0" brushRef="#br0" timeOffset="44">19233 14356 8481,'0'-6'145,"0"1"0,0 3-237,0-1 1,1 0 148,3-5 0,-3 5-9,3-5 1,1 4-17,-1-3 0,1 0-26,-1 0 1,-3 0 3,3 3 11,2 3-46,-5-9-12,9 9-70,-8-4 151,3 0-89,0 3 4,-4-3 16,4 5 241,-5 0-85,5 0 52,-3 0 0,4 0-17,-2 0-110,-3 5 0,8-2-34,-5 4 1,3-3 14,-3 4 0,5-4-12,-1 3 0,-2 1-41,2 3 0,-5-3-13,5 0 0,-4-5-1,3 5 1,-3-2-34,4 2 25,-6 2 1,7-7 31,-5 4-8,5-4 11,-8 2 1,6-5 0,-4 0-249,-1 0-409,3 0 454,-5 0 0,5 0 0,1 0 0</inkml:trace>
  <inkml:trace contextRef="#ctx0" brushRef="#br0" timeOffset="45">20946 14482 6850,'-6'-7'617,"0"2"-65,6 5-353,0-5-158,0 4 1,2-4 279,2 5-230,-3 0 1,5-1 120,-2-3-201,-3 2 0,8-4 32,-5 2 0,1 3-197,-1-3 162,-3-2 0,8 3-108,-5-4 0,1 3-30,-1-4 88,-3 6-59,4-8 97,0 8-11,-4-3 1,6 4-9,-4-3 12,-1 3 12,3-4-4,-5 5 122,0 0-113,0-5 223,0 4-178,0-5 107,0 6-69,5 0 84,-4 0-127,4 0 1,-3 0 88,1 0-91,-1 0 0,8 0-56,-3 0 1,0 4 59,0 0-24,1 5 0,2-3-7,-2 6 1,2-5-4,-3 1-13,4 0 1,0 3-6,0 0 0,1-3 120,-1 0 0,1-6-38,-1 2 1,4 1 11,1-1 1,-1 1-68,-4-1 7,1-3-25,-1 4 1,-1-4-6,-2 3-196,-3-3-123,-5 4 1,-1-5-770,-3 0 543,-3 0 262,1 0 0,-4 0-698,2 0 981,-2 0 0,-6 0 0,-2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208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17052 11072 8050,'0'-7'0,"0"-1"0,0 4 0,0-3 0,0 3 0,0-4 0,0 5 0,0-5 0,0 5 0,0-7 0,-5 9 0,2-4 0,-3 5 0,2 1 0,-4 3 0,0 2 0,-2 6 0,-1 0 0,0 4 0,-4-2 0,1 5 0,-7 0 0,3 4 0,2-4 0,-3 0 0,2 0 0,-1 4 0,0-6 0,4-1 0,1-1 0,-1-4 0,2 3 0,6-6 0,-4-3 0,8 0 0,-3 0 0,4-4 0,-3 3 0,3-3 0,6-1 0,3 0 0,6 0 0,5-1 0,3-3 0,0 3 0,3-3 0,3 3 0,2 1 0,-2 0 0,2 0 0,-1 0 0,4 0 0,0-4 0,0 0 0,-1 0 0,-3 4 0,-2 0 0,-5 0 0,-5-3 0,-2-1 0,-3 0 0,-1 4 0,-3-1 0,-2-3 0,-3 3 0,2-4 0,-5 0 0,-1 2 0,-3-5 0,-1 5 0,-7-5 0,5 0 0,0-3 0,-1 3 0,-3 1 0,0-1 0,0-3 0,0-1 0,0 1 0,-1-1 0,-3 1 0,1-2 0,-4-2 0,5 4 0,-2-1 0,0 1 0,-1 3 0,2-2 0,3-1 0,-2 3 0,1 0 0,-1 6 0,6-2 0,2 3 0,-2 1 0,4 0 0,1 0 0,-2 1 0,4 3 0,1 2 0,2 6 0,0 0 0,4 4 0,0-2 0,0 5 0,5-5 0,-4 1 0,7-3 0,-3 0 0,1-1 0,-2 1 0,0-1 0,0 1 0,0-6 0,-2 0 0,-1-2 0,-3-3 0,-5 4 0,0-6 0,0-3 0,-1 3 0,-3-3 0,-2-1 0,-5 1 0,-4-1 0,1 1 0,-3 3 0,3-3 0,1 3 0,-1 1 0,0 0 0,0 0 0,1 0 0,-1 0 0,1 0 0,3 0 0,2 1 0,1 3 0,0-3 0,-4 3 0,3 1 0,1-1 0,0 5 0,-1-8 0,1 3 0,4-3 0,-1 1 0,4 1 0,0-1 0,4 3 0,4-5 0,7-4 0,3 0 0,3-3 0,0 3 0,-2-5 0,-1 1 0,-1-2 0,2-1 0,-5 3 0,-6 0 0,-2 5 0,-2-5 0,-3 6 0,-1-5 0,-7 3 0,-8 3 0,-2-4 0</inkml:trace>
  <inkml:trace contextRef="#ctx0" brushRef="#br0" timeOffset="1">16920 11541 7954,'-7'0'0,"1"0"0,3 0 0,1 4 0,-6-1 0,2 6 0,-2-1 0,-1 3 0,1 5 0,-1-3 0,3 6 0,-3-3 0,5 3 0,0-4 0,4 4 0,0-4 0,0 4 0,4-5 0,0 1 0,5 2 0,-3-2 0,8-1 0,1-6 0,0 2 0,-5-2 0,5-3 0,0-2 0,4-1 0,-5-2 0,5 0 0,0-5 0,7-3 0,-2-3 0,6-5 0,-6 0 0,2-3 0,-8-3 0,-3 3 0,-3-2 0,-1-2 0,-4 0 0,-5 0 0,-2-4 0,-8 1 0,-2-2 0,-12 1 0,2 4 0,-10 1 0,1 4 0,-4 6 0,-1 6 0,2 2 0,4 8 0,2 4 0,4 8 0,3 7 0,5 1 0,7 7 0,-4-1 0,5 4 0</inkml:trace>
  <inkml:trace contextRef="#ctx0" brushRef="#br1" timeOffset="2">1919 8987 7971,'-12'-5'0,"1"-1"0,3-1 0,1 3 0,4 3 0,-2-4 0,5 4 0,0-3 0,0 8 0,5 6 0,3 5 0,6 5 0,1 0 0,4 6 0,-4 5 0,6-2 0,-2 1 0,-2 2 0,2 6 0,-5-2 0,2 2 0,-4-3 0,0-1 0,-2-3 0,-3-1 0,2-6 0,-5-1 0,0-1 0,-4-7 0,0-3 0,0-5 0,0-4 0,-1 2 0,-3-5 0,-2 0 0,-6 0 0,1-7 0,-1-4 0,5-2 0,-1-6 0,6 0 0,-2-4 0,2-5 0,2-2 0,0-8 0,0-4 0,4-2 0,0-2 0,5-9-329,-1-2 1,6-4 328,1 0 0,5 4 0,-1 0 0,4-1 0,4 8 0,-2 3-24,5 13 0,0 5 24,0 2 0,2 12 0,-6 4 0,5 7 0,-4 0 0,0 3 0,0 1 0,-2 5 0,6 3 0,-4 2 327,3 1 0,-5-1-327,2-2 0,-4 1 25,-4-5 1,1 3-26,-5-3 0,1 0 0,-5-4 0,1 5 0,-1 1 0</inkml:trace>
  <inkml:trace contextRef="#ctx0" brushRef="#br1" timeOffset="3">2330 8987 7918,'-6'-11'0,"2"-1"0,8 1 0,3-1 0,3 2 0,2 3 0,-1-4 0,1 4 0,-1 0 0,0 0 0,6 3 0,2-4 0,-1 6 0,1-2 0,0 3 0,4 1 0,-4 0 0,0 0 0,-5 5 0,1 2 0,-2 5 0,-2 3 0,-1-1 0,-2 5 0,-3 1 0,-5 7 0,-1 1 0,-3 2 0,-4 3 0,-7-2 0,-3 2 0,-5 1 0,1-3 0,-1-1 0,4-3 0,0 3 0,1-4 0,-1 0 0,2-2 0,6-1 0,-1-5 0,1-3 0,5-2 0,2-2 0,3 1 0,1-1 0,1-3 0,3-1 0,2-3 0,5 4 0,6-6 0,2 2 0,3-3 0,0-1 0,1 0 0,0 0 0,4-1 0,-1-3 0,1 2 0,-4-6 0,0 6 0,0-2 0,-1-3 0,1 1 0</inkml:trace>
  <inkml:trace contextRef="#ctx0" brushRef="#br1" timeOffset="4">3118 8656 8034,'0'-8'0,"0"1"0,0 4 0,0-3 0,0 2 0,0 3 0,0-4 0,0 5 0,0 5 0,0 2 0,0 8 0,0 3 0,0 5 0,0 5 0,0 2 0,0 8 0,0 4 0,0 4 0,0 4 0,0 0-176,0 4 0,0-4 176,0-4 0,0-4 0,0 0 0,4-5 0,0 1 0,3-8 0,-3-3 0,4-3 0,-5-1 0,6-6 0,-4 4 0,3-6 0,2-1 0,-2-6 0,-2 0 176,2-4 0,-1 4-178,5-4 0,-5 0-1,1-4 0,0 0 1,3 0 1,-3-2 0,-1-2 1,1-1 0,3-2 0,-1-3 0,-2 2 0,2-2 0,-3-7 0,4 0 0</inkml:trace>
  <inkml:trace contextRef="#ctx0" brushRef="#br1" timeOffset="5">3027 9193 7946,'-5'-7'0,"3"2"0,-3 0 0,5 4 0,5-4 0,3 5 0,7 0 0,4 0 0,9 0 0,6 0 0,2-4 0,6 0 0,-2-4 0,2 5 0,-2-6 0,-6 1 0,-5 3 0,-2 1 0,-8 3 0,-3-4 0,-4-1 0</inkml:trace>
  <inkml:trace contextRef="#ctx0" brushRef="#br1" timeOffset="6">3975 9056 8066,'-7'-6'0,"1"4"0,2-6 0,3 6 0,-6-5 0,4 4 0,1 0 0,-1-5 0,1 6 0,2-8 0,0 3 0,0-4 0,0 3 0,0 1 0,2-1 0,1-3 0,0 3 0,5 1 0,-1-1 0,5-4 0,0 1 0,3 0 0,-2 0 0,2 4 0,2-3 0,-2 2 0,4 3 0,-4 1 0,4 3 0,-3 1 0,0 0 0,-1 0 0,-2 1 0,2 3 0,-1-1 0,1 4 0,-1 1 0,5 3 0,1 1 0,2-1 0,0-3 0,-3-1 0,3 0 0,-3 0 0,-2 0 0,2-4 0,-5 0 0,2 5 0,-4-6 0,0 2 0,-1-2 0,1 2 0,-1-3 0,0 5 0,1-6 0,-5 0 0,1 0 0,-4 0 0,3 0 0,-4-2 0,1-2 0,1 2 0,-1-6 0,-1 5 0,-3-5 0,0 0 0,0-3 0,-1 1 0,-3 2 0,-2 3 0,-10 5 0,-2 0 0</inkml:trace>
  <inkml:trace contextRef="#ctx0" brushRef="#br1" timeOffset="7">4043 9318 8066,'-5'-6'0,"0"-4"0,-3 2 0,-1-2 0,6-1 0,-2-1 0,1 1 0,2 3 0,-1 0 0,1 1 0,2-5 0,0 5 0,0-1 0,5 1 0,2-4 0,4 4 0,1-3 0,-1 2 0,4-1 0,1 2 0,3-2 0,-4 5 0,4 0 0,-4 4 0,2 0 0,-2 0 0,-3 0 0,4 0 0,0 1 0,-1 3 0,2 2 0,-2 6 0,-1-1 0,5 1 0,-4-5 0,4 1 0,-3 0 0,3 3 0,-5 0 0,1 1 0,-2-5 0,-2 1 0,0-2 0,1 2 0,-1 1 0,1-5 0,-1 0 0,1-4 0,-1 3 0,0 1 0,1 0 0,-1-4 0,1 0 0,-5-4 0,1 0 0,-6-5 0,9 3 0,-10-5 0,-1-1 0,-7 1 0</inkml:trace>
  <inkml:trace contextRef="#ctx0" brushRef="#br1" timeOffset="8">5197 8633 7938,'-4'-8'0,"0"1"0,-1 4 7,1-1 2,3 3-6,-4 1 1,3 0-1,-1 0 0,1 5-1,-1 3 0,1 8-2,2 7 1,0 6-1,0 9 0,0 3 0,0 5 0,4 3-114,0 1 0,0 3 114,-4-4 0,1 1 0,3-4 0,-3-10 0,3-1 0,-2-9 0,2 1 0,-2-4 0,1-4 0,-1-3 0,-2-4 0,1-2 0,3-2 0,-3 2 0,4-9 228,-5 4-228,0-5 0,5-5 0,1-1 0</inkml:trace>
  <inkml:trace contextRef="#ctx0" brushRef="#br1" timeOffset="9">5539 9375 7902,'7'0'0,"-2"0"0,-5 5 0,-2-3 0,-1 1 0,1-1 0,-8-2 0,8 0 0,-6 0 0,5 0 0,-2-5 0,5-2 0</inkml:trace>
  <inkml:trace contextRef="#ctx0" brushRef="#br1" timeOffset="10">6076 8759 7910,'0'-12'0,"-4"-3"0,0 0 0,1-2 0,3 2 0,0 2 0,0-2 0,-2 2 0,-1 2 0,-3 0 0,-1-1 0,-7 2 2,2 2 0,-2-1 0,3 6 1,-5-5-1,-3 4 0,-3 0-1,-1 4 1,-4 5-1,1 3 1,-6 4-1,2 3 1,2-1-2,1 5 1,3 0 0,1 4 0,5-2-1,3-2 1,8 2-1,3-6 0,4 4 0,4-4 0,11 0 0,8-3 0,7-2 0,0-3 0,3-1 0,2-6 0,-1-2 0,0-2 0,-3-2 0,-1-5 0,-6-2 0,-1-2 0,-1 2 0,-7-2 0,0 2 0,-3 2 0,-5 3 0,1 1 0,-6 4 0,3-2 0,-5 5 0,0 5 0,0 3 0,0 8 0,0 7 0,0 1 0,0 6 0,0 5 0,0 3 0,-1 4 0,-3-4 0,3 1 0,-3-1 0,3-1 0,1 5 0,-4-7 0,0 0 0,1-6 0,3-6 0,0-2 0,0-2 0,0-2 0,0-6 0,-5 1 0,3-5 0,-2 1 0,3-6 0,1 3 0,0-5 0,0 0 0</inkml:trace>
  <inkml:trace contextRef="#ctx0" brushRef="#br1" timeOffset="11">6704 8679 7827,'0'-12'0,"0"1"0,0-1 1,-5 1 5,-1 0 0,-4-1 0,2 1 1,-2 3 1,2 0 1,2 6-2,-2-2 0,1 3-2,-5 1 0,-3 0-2,0 0 0,-2 1-1,2 3 0,0 6 0,-8 5 0,3 6 0,-7-2 0,2 7-1,-2 5 1,2 7-2,-6 4 1,7 2-106,1 2 0,2 2 105,5-2 0,1 6 0,4-7 0,4 2 0,4-5 0,1-2 0,2-6 0,2-5 0,1-2 0,4-3 0,4-1 0,2-7 0,2-4 0,-2-2 0,2-7 0,3 1 0,-2-4 105,3 0 0,2-5-105,-6-2 0,5-4 0,-1 0 0,-2 0 0,-2-1 0,-2-3 0,-2 0 0,-3-4 0,-1 3 0,-4-4 0,1 1 0,-4 1 0,-4-1 0,-3 2 0,-4-2 0,-9 2 0,-3 6 0,-11 0 0,-1 4 0,-1 3 0,1 8 0,6 2 0,2 6 0,3 4 0,1 3 0,6 3 0,0 1 0</inkml:trace>
  <inkml:trace contextRef="#ctx0" brushRef="#br1" timeOffset="12">6990 8759 7889,'-12'-12'0,"1"1"0,-1-1 0,5 6 0,-1 2 0,6 3 0,-9 1 0,4 0 0,-3 6 0,-2 6 0,-3 5 0,0 10 0,0 2 0,3 6 0,1 4 0,-1 3 0,1 2 0,0 2 0,4-4 0,3 0 0,3-7 0,1-1 0,1-4 0,3-8 0,3 0 0,4-3 0,5-4 0,3-7 0,3-3 0,1-5 0,5-1 0,2-3 0,-1-4 0,2-7 0,-4 1 0,3-5 0,-5 0 0,2-4 0,-4 0 0,-4 0 0,1 1 0,-5-1 0,4-4 0,-3 0 0,-5-3 0,-3 3 0,-6-4 0,2 0 0,-4-2 0,-4-1 0,-3 3 0,-9 1 0,-6 5 0,-9-2 0,-7 8 0,-9 8-339,-10 7 1,-5 9 338,28 0 0,-1 1 0,-1 0 0,0 1 0,0 2 0,0 1 0,-1-1 0,1 1 0</inkml:trace>
  <inkml:trace contextRef="#ctx0" brushRef="#br1" timeOffset="13">2089 10750 7981,'-8'-3'0,"1"-1"0,4-1 0,-1 1 0,3 3 0,-4-10 0,4 10 0,-4-5 0,5 2 0,0 3 0,0-3 0,0 8 0,0 2 0,0 5 0,4 3 0,-1 5 0,1 6 0,-4 9 0,-4 3 0,1 5 0,-6 1 0,1 10 0,-2 4-250,-1 4 0,5-28 0,0 0 250,0-1 0,1 1 0,-5 29 0,2-1 0,3-3 0,5-10 0,0-2 0,5-8 0,3 0 0,6-7 0,1-5 0,9-7 0,-1-3 0,3-1 0,1-4 0,-2 2 0,6-9 0,-6 0 0,2-4 0,-3 0 375,-1 0 0,-5 0-376,-3 0-1,3 0 0,-7-2-3,0-2 5,1 3 0,-11-14 0,4 2 0</inkml:trace>
  <inkml:trace contextRef="#ctx0" brushRef="#br1" timeOffset="14">1883 11287 7967,'-6'-11'0,"2"-1"0,4 1 0,4-1 0,5 1 0,10 0 0,0 3 0,8 0 0,4 5 0,0-5 0,10 5 0,-3 0 0,3-2 0,1 1 0,0 0 0,-8 4 0,2 0 0,-9 0 0,-2 0 0,-6 0 0,3 0 0,-10 5 0,5 1 0</inkml:trace>
  <inkml:trace contextRef="#ctx0" brushRef="#br1" timeOffset="15">3083 11161 7869,'-12'-5'0,"2"-1"3,2-5 0,0 3 3,4 0 1,0 1-1,4-5 1,-1 5 0,-3-1 0,3 1-1,-3-5 0,3 5-2,1-1 0,1 4-2,3-4 0,-2 6-1,6-2 0,-1-1-1,5 1 0,1 0 0,2 4 0,3 6 0,4 1 0,-1 5 0,2 3 0,-3 1 0,6 3 0,0 3 0,0-3 0,-1 1 0,1-1 0,3-4 0,2-7 0,1 1 0,-2-5 0,-2 0 0,-5-4 0,3 0 0,1 0 0,-4-5 0,-4-3 0,-5-2 0,1-2 0,-3 0 0,-5-4 0,0 4 0,-4-4 0,-1 0 0,1 1 0,-3-4 0,-3 4 0,-4-2 0,-4 2 0,-1 2 0,1-2 0,3 2 0,1 2 0,4-1 0,-7 6 0,4 6 0,-6 6 0</inkml:trace>
  <inkml:trace contextRef="#ctx0" brushRef="#br1" timeOffset="16">3197 11527 7899,'-17'0'0,"9"-5"0,-4-3 0,4-2 0,1-1 0,2-1 0,5 1 0,0-2 0,0-2 0,0 1 0,0-5 0,0 0 0,0-4 0,0 4 0,0 0 0,0 5 0,0-1 0,5 2 0,2 2 0,1 4 0,4 4 0,-4 1 0,8 2 0,0 5 0,-1 3 0,6 2 0,-2 2 0,4 4 0,3 3 0,0 3 0,4 0 0,0-2 0,5-1 0,-1 0 0,0 3 0,-1-3 0,-2 0 0,-2-5 0,-2 2 0,-7-4 0,3 0 0,-7-5 0,3 1 0,-5-5 0,1 0 0,-6 2 0,-1-1 0,0 0 0,-2-5 0,-2-3 0,-3 1 0,-1-4 0,0-1 0,0-3 0,0-1 0,0 1 0,0-6 0,0 0 0</inkml:trace>
  <inkml:trace contextRef="#ctx0" brushRef="#br1" timeOffset="17">4704 10602 7908,'-5'-12'0,"-1"1"0,-2 5 0,1 2 0,3 3 2,-4 1 0,5 5 1,-5 2 0,5 5-2,0 3 0,1 4-1,2 8 0,0-2 0,0 5 0,5 5 0,3 3 0,2 0 0,2-4 0,3 0 0,0 1 0,0-5 0,-3 1 0,-2-6 0,-3 2 0,4-5 0,-4-3 0,-2 2 0,-1-6 0,1 0 0,-1-3 0,0-1 0,-4 0 0,0-3 0,0 0 0,-5-6 0,-2 3 0</inkml:trace>
  <inkml:trace contextRef="#ctx0" brushRef="#br1" timeOffset="18">5070 11184 7836,'-6'-5'0,"0"3"3,6-6 3,0 6-4,6-4 0,-5 5 0,3-3-1,-3 3-1,-1-4 0,0 5 0,0 5 0,0-4 0,0 4 0,5 1 0,1 0 0</inkml:trace>
  <inkml:trace contextRef="#ctx0" brushRef="#br1" timeOffset="19">5687 10579 7872,'-5'-11'4,"-2"-6"0,-4-2 0,3 3-2,1 0 0,4 4-1,-1 0 0,-2 1 0,-2-1 0,-2 2 1,-1 3 0,-6 2-1,-2 5 1,-2 0-1,-2 0 1,-4 5 0,0 2 0,-4 7-1,0 1 0,3 6 0,2-2 0,2 2-1,1 2 0,5 0 0,3 0 0,3 0 0,5 0 0,2-2 0,5-2 0,1-2 0,3-6 0,7 0 0,8 1 0,4-6 0,4-2 0,2-4 0,5-4 0,0-2 0,1-6 0,-2-3 0,-3 0 0,1-1 0,-9 0 0,3 4 0,-10-4 0,0 4 0,-4 0 0,-3 2 0,0 3 0,-6 0 0,2 3 0,-3 3 0,-2-3 0,-3 8 0,-1 2 0,-3 6 0,-2 6 0,3 4 0,-2 6 0,1 7 0,-1 0 0,6 3 0,-5-1 0,4 5 0,0-4 0,4 4 0,0-7 0,0 0 0,0-2 0,0-7 0,5-3 0,3-4 0,2-6 0,2-2 0,-1 1 0,5-6 0,2 5 0</inkml:trace>
  <inkml:trace contextRef="#ctx0" brushRef="#br1" timeOffset="20">6086 10568 7865,'-5'-12'1,"4"1"1,-4-1 2,5 1-2,0-1-2,0 6 1,-5 1 0,-3 5 0,-3 3 0,-4 4 0,-3 7-1,-5 13 0,-1 5 0,-3 9 0,2 3 0,-6 9 0,6-1-164,-2 1 1,5-2 163,3-5 0,6-1 0,5 1 0,6-7 0,-2-4 0,9-4 0,6-8 0,2 1 0,6-8 0,0-5 0,4-3 0,5-7 0,2-1 0,0-3 0,0-8 0,-3 1 0,3-9 0,-5 3 163,2-3 1,-8 0-164,-4-3 0,-2 3 0,-2-1 0,-4 1 0,-3-3 0,-4 3 0,-4 0 0,-8 3 0,-7-3 0,-2 7 0,-2 0 0,-5 6 0,-2 6 0,2 0 0,1 0 0,-2 10 0,0-2 0,-6 8 0</inkml:trace>
  <inkml:trace contextRef="#ctx0" brushRef="#br1" timeOffset="21">6566 10602 7859,'-16'-5'0,"3"0"3,-2-3-1,2-2 0,5 9-2,1-3 1,-1 3-1,-3 1 1,-2 1-1,-2 3 0,-3 3 0,-5 9 1,0 3-1,0 7 0,1 5 0,-1 7 0,4 2 0,0 6 0,6 0 0,2-1 0,0-4 0,8-3 0,0-4 0,7-3 0,4-3 0,7-5 0,3-3 0,4-5 0,6-1 0,3-10 0,3-2 0,4-5 0,-2-9 0,2-7 0,1-6 0,-1-2 0,0-1 0,-4 2 0,-2 0 0,-5-4 0,-2-1 0,-10-3 0,-1 4 0,-6-1 0,-3 1 0,-5-5 0,-1 2 0,-3 3 0,-13-2 0,-9 6 0,-7 0 0,-5 7 0,-12 4 0,-7 7-255,25 5 0,-1 1 0,-1 6 0,0 2 0,-4 1 0,1-1 0</inkml:trace>
  <inkml:trace contextRef="#ctx0" brushRef="#br1" timeOffset="22">4510 11424 7898,'-16'0'0,"3"0"0,0-1 0,6-3 0,4 3 0,-1-4 0,8 5 0,5 0 0,10 0 0,5 0 0,11 0 0,4 0 0,3 0 0,7 0 0,5 0 0,4 0-287,7 0 0,-33 0 0,2 1 287,3 1 0,2 0 0,-3-1 0,0 0 0,2 3 0,0 0 0,0-2 0,0 0 0,2 2 0,0-1 0,1-1 0,0 0 0,1 2 0,-1 0 0,-2-3 0,0 0 0,1 1 0,0 0 0,-2-1 0,1-1 0,1 1 0,0-2 0,-2 1 0,-1 0 0,-1 0 0,0 0 0,-2 0 0,-1 0-194,2 1 0,-1-2 1,28-2 193,-28 1 0,1 0 0,26-6 0,0 4 0,-4-3 0,-4 3 0,-2-4-72,-6 5 0,-4-5 72,-3 4 0,-4-3 0,-3 3 0,-7 0 0,-5 4 0,-5 0 397,1 0 0,-6 0-397,-1 0 312,-6 0 0,2 0-312,-8 0 42,-2 0 0,-11 0 0,0 0 0</inkml:trace>
  <inkml:trace contextRef="#ctx0" brushRef="#br1" timeOffset="23">5058 12041 7830,'-11'0'0,"0"-1"0,-1-3 0,6 3 3,1-5 4,5 6-5,0 0 0,1 9-2,3 3 1,2 11-1,6-1 0,4 8 0,3-4 0,-1 6 0,1-2 0,0 0 0,4 0 0,0-5 0,0 2 0,-4-7 0,0-1 0,-5-5 0,1 2 0,-3-7 0,0-2 0,-1-4 0,-4 2 0,3-5 0,-9-5 0,3-3 0,-4-3 0,-4-5 0,3-1 0,-3-6 0,-1-1 0,1-3 0,0-2 0,4-5 0,0-2 0,0-2 0,0-3 0,0-4 0,0-1 0,0 0 0,9-2-129,3 2 0,8 3 129,3 9 0,5 6 0,6 5 0,0 2 0,0 5 0,6 5 0,2 3 0,2 6 0,2-2 0,-4 3 0,0 1 0,-1 0 0,5 0 0,-5 4 0,-3-1 0,-6 1 0,-2-4 0,-6 0 0,-1 0 0,-2 0 0,-5 0 0,-1 0 0,-4 0 0,1-5 0,-1-1 0</inkml:trace>
  <inkml:trace contextRef="#ctx0" brushRef="#br1" timeOffset="24">5527 12029 7828,'-7'0'0,"4"-5"0,6-2 0,5 0 0,7 0 0,-1 0 0,5 0 0,0-3 0,4 2 0,0 2 0,0-2 0,0 6 0,-1-2 0,1 3 0,0 1 0,-1 0 0,-3 0 0,-3 1 0,-4 3 0,-2-2 0,-3 6 0,2-1 0,-5 5 0,-1 0 0,-7 4 0,-2-2 0,-6 5 0,-4 0 0,-3 4 0,-3 3 0,-1 1 0,2 0 0,2-5 0,-2 0 0,6-3 0,4-1 0,3-3 0,5-2 0,0 2 0,1-6 0,2-2 0,5-3 0,3 4 0,3-4 0,5 3 0,5-4 0,6 1 0,5-3 0,-2-1 0,7-4 0,1 0 0,1-5 0,-1 2 0,-3-3 0,-1-2 0,-1 1 0,-6-1 0,-2 5 0,-6-1 0,-3 6 0,-4-4 0</inkml:trace>
  <inkml:trace contextRef="#ctx0" brushRef="#br1" timeOffset="25">7411 11241 7894,'-7'0'0,"-1"0"0,5 0 0,-7 0 0,4 0 0,-5 0 0,3 0 0,0 0 0,6 0 0,-3-5 0,5 3 0,0-6 0,1 1 0,3-5 0,3 1 0,9-1 0,1 0 0,6-4 0,1 4 0,3-4 0,1 5 0,2 3 0,3-2 0,-2 3 0,-3 2 0,0 0 0,-6 5 0,0 1 0,-3 3 0,1 2 0,-4 5 0,-2 2 0,-7 2 0,3-1 0,-2 5 0,1-5 0,-2 1 0,4 2 0,-4-2 0,0 0 0,0-3 0,1-2 0,3-2 0,1 1 0,-1-6 0,0 5 0,1-4 0,-1 0 0,1-4 0,-1 0 0,1 0 0,-1 0 0,0 0 0,1 0 0,-1-2 0,1-2 0,-2-2 0,-3-5 0,5-1 0,-1 1 0,-3-2 0,3-2 0,-2 1 0,3-5 0,-5 5 0,1-1 0,-6 2 0,3 7 0,-15 1 0,-2 5 0</inkml:trace>
  <inkml:trace contextRef="#ctx0" brushRef="#br1" timeOffset="26">7537 11573 7888,'-7'-5'0,"-3"-2"0,3-4 0,2-1 0,1 1 0,3 3 0,1 1 0,0-5 0,0-3 0,3 0 0,1 3 0,5 1 0,-1 0 0,2-1 0,1 1 0,1 3 0,-1 1 0,1 4 0,-1-1 0,0 3 0,1 1 0,-1 1 0,1 3 0,-1 2 0,0 6 0,1 3 0,-1 0 0,1 4 0,-1-4 0,4 6 0,1-2 0,3-1 0,-4 1 0,4-5 0,-4 1 0,4 0 0,-4-4 0,6 6 0,-2-9 0,2 4 0,-2-7 0,0 3 0,-1-3 0,1-5 0,1 0 0,-4 0 0,-1 0 0,-4 0 0,3-1 0,-2-3 0,2 1 0,-7-4 0,0-1 0,0-3 0,-4-1 0,1 1 0,-8-6 0,-3 0 0</inkml:trace>
  <inkml:trace contextRef="#ctx0" brushRef="#br1" timeOffset="27">8530 10910 7960,'0'-11'0,"0"-1"0,0 6 0,6 1 0,-1 6 0,2 3 0,0 4 0,-4 7 0,-1 4 0,1 8 0,0 2 0,1 5 0,-3 4 0,3 0 0,-2 5 0,2-1 0,-3 3 0,3 0 0,-1-3 0,1 0 0,-3-6 0,3-2 0,1-1 0,-1-7 0,3 1 0,-3-4 0,4-1 0,-5-3 0,6 1 0,-1-5 0,-2-1 0,2-6 0,-1 2 0,5-4 0,-1 1 0,1-2 0</inkml:trace>
  <inkml:trace contextRef="#ctx0" brushRef="#br1" timeOffset="28">8907 11607 7894,'-6'0'0,"1"0"0,5 0 0,0 5 0,0-4 0,0 4 0,5-5 0,1 0 0</inkml:trace>
  <inkml:trace contextRef="#ctx0" brushRef="#br1" timeOffset="29">9033 11002 7953,'-10'-9'0,"2"-3"0,3-2 0,5 3 0,3-3 0,4 3 0,1-3 0,7 6 0,3-2 0,1-2 0,1 1 0,-1 0 0,3 0 0,-3 4 0,-1-2 0,1 5 0,-2 0 0,2 4 0,3 0 0,-3 0 0,-2 0 0,-2 0 0,-1 5 0,1 3 0,-6 6 0,2 1 0,-3 4 0,0-4 0,-3 6 0,-5-2 0,-2 1 0,-1-1 0,-4 1 0,-4-4 0,-1 3 0,1-4 0,-1 0 0,1-3 0,1-5 0,2 1 0,-1-4 0,6 3 0,-2-4 0,1 1 0,2 2 0,-3-5 0,7 5 0,1-2 0,3-1 0,1 4 0,7 0 0,-2 0 0,5 7 0,-1-2 0,0 2 0,-1-3 0,3 4 0,5 1 0,-4 4 0,0-1 0,0 3 0,4 0 0,-4 1 0,0 0 0,-5 0 0,1 0 0,-4 1 0,-3 3 0,-3-5 0,-5 1 0,-2 0 0,-6-4 0,-2-2 0,-13-2 0,1 1 0,-8 0 0,0-3 0,-5-5 0,-2 1 0,3-5 0,-3 0 0,7-4 0,1 0 0,-2 0 0,10-2 0,-2-1 0,13-4 0,-5-4 0,8-1 0</inkml:trace>
  <inkml:trace contextRef="#ctx0" brushRef="#br1" timeOffset="30">9775 10922 7957,'-11'0'0,"-1"0"0,6-5 0,1 2 0,5-5 0,0 6 0,0-4 0,0 2 0,0 2 0,0-3 0,0 5 0,-5 2 0,-3 1 0,-2 8 0,-1 4 0,-1 5 0,1-1 0,3 7 0,1 0 0,3 2 0,-4-1 0,6-4 0,-2-1 0,9 1 0,6-4 0,2-2 0,6-2 0,4-7 0,4-5 0,3-1 0,-3-2 0,3-2 0,-3-1 0,3-7 0,-3-6 0,-4-4 0,-4 1 0,-5-1 0,1 1 0,-7-3 0,-5 3 0,-1-3 0,-2 3 0,0 0 0,-5 0 0,-3-4 0,-7 4 0,-4 0 0,-3 5 0,-1-1 0,1 4 0,-1 3 0,0 3 0,0 5 0,0 0 0,0 5 0,0 2 0</inkml:trace>
  <inkml:trace contextRef="#ctx0" brushRef="#br1" timeOffset="31">9764 11184 7957,'0'7'0,"0"-2"0,0-5 0,0 5 0,-4 1 0,0 6 0,-5 3 0,2 0 0,-3 7 0,-2 0 0,1 1 0,-1 4 0,2-2 0,3 2 0,-2-3 0,5 3 0,0-3 0,4-1 0,5-2 0,3-2 0,6-2 0,1-6 0,5-1 0,-1-2 0,7-3 0,0-5 0,6-1 0,-1-3 0,0-6 0,0-5 0,-2-2 0,-2 2 0,-5-2 0,1-2 0,-5-2 0,-7 2 0,0-3 0,-4-1 0,-3 4 0,-8 0 0,-3 0 0,-9-4 0,-7 1 0,-7-1 0,-3 4 0,-1 0 0,-4 6 0,0 2 0,-3 4 0,7 7 0,2 0 0,9 0 0,5 0 0,-3 0 0,3 0 0</inkml:trace>
  <inkml:trace contextRef="#ctx0" brushRef="#br1" timeOffset="32">10598 10922 7923,'0'-12'0,"0"1"0,0-1 0,0 1 0,0 3 0,0 1 0,-2 0 0,-1 0 0,-4-3 0,-4 2 0,-2 3 0,-2 1 0,1 3 0,-5 1 0,-4 1 0,-4 3 0,-1 4 0,2 7 0,2 4 0,-3 7 0,-2 4 0,-2 4 0,2 5-163,-1 3 0,3 4 163,-3 3 0,8-2 0,-1 3 0,8-7 0,0-1 0,7-5 0,4 1 0,3-4 0,1-4 0,5 1 0,3-8 0,6 1 0,1-9 0,5 0 0,-1-3 0,3-6 0,1-2 0,3-3 163,1-1 0,1-1-163,-1-3 0,-3-2 0,2-6 0,-5 0 0,-2-4 0,-9 4 0,1-4 0,-7 0 0,0 1 0,-4-4 0,-4 3 0,-7-3 0,-8 4 0,-8 1 0,-3 7 0,-5-2 0,-3 5 0,3 0 0,-3 4 0,3 4 0,5 0 0,3 5 0,8-2 0,3 3 0,4 7 0,1 1 0</inkml:trace>
  <inkml:trace contextRef="#ctx0" brushRef="#br1" timeOffset="33">10678 11653 7864,'-17'0'0,"4"0"0,-3 0 0,10 0 0,0 0 0,17 5 0,-9-4 0,8 4 0</inkml:trace>
  <inkml:trace contextRef="#ctx0" brushRef="#br1" timeOffset="34">2113 14073 8008,'0'-11'0,"0"3"0,0 1 0,0 3 0,0-4 0,0 6 0,0-8 0,0 7 0,0-4 0,0 4 0,0-2 0,0 5 0,-5 0 0,0 1 0,-3 3 0,0 4 0,4 7 0,-4-1 0,4 5 0,-3 1 0,3 7 0,-5-2 0,1 6 0,-1-1 0,2 4 0,-3 1 0,2-1 0,-2 0 0,-1 0 0,-1 4 0,1 1 0,-3 4 0,2-1 0,-4 2-142,8 2 1,-4-1 141,4 1 0,3-5 0,1-3 0,-1 1-36,1-1 0,0 1 36,4 0 0,0-3 0,0 6 0,4-1 0,0 1 0,0 1 0,-4-5 0,1 3 0,3-7 0,-2 3 0,6-7 0,-2-1 0,2 2 0,2-6-1,-2 2 1,1 1 137,-2-2 0,3 1-140,-2-4 0,2-4 37,2 0 1,-1-1-38,0 1 1,1-3 0,-1-4 1,1 3 0,-1 0 0,2 0 0,2-3 0,-2-2 0,2-3 1,-2 4 0,-2-4 0,-1 0 0,-2 0 0,2-4 0,-2 0 0,2 4 0,1-6 0,1 9 0,-6-8 0,4 3 0,-9-5 0,4 0 0,-5 0 0,0-5 0,0-2 0</inkml:trace>
  <inkml:trace contextRef="#ctx0" brushRef="#br1" timeOffset="35">2501 14073 7995,'0'-11'0,"0"0"0,0-1 0,0 1 0,0 4 0,0 1 0,0 2 0,0 3 0,0-4 0,4 6 0,0 3 0,5 0 0,-1 7 0,6-1 0,1 9 0,1 4 0,-1 4 0,-1 5 0,5-2 0,-5 3 0,2 1 0,0 1 0,-1-1 0,4 0 0,-3 0 0,0 1 0,-1-1 0,-2-5 0,2-2 0,-1-4 0,1-4 0,-2 0 0,2-8 0,2 3 0,-2-6 0,0-3 0,-3-1 0,-5-3 0,1-1 0,-5 0 0,7 0 0,-9 0 0,-6-5 0,-8-2 0</inkml:trace>
  <inkml:trace contextRef="#ctx0" brushRef="#br1" timeOffset="36">2810 14142 7908,'0'-23'0,"1"5"0,3 3 0,-3 2 0,3 2 0,2 0 0,-4-1 0,3 5 0,-5-1 0,0 5 0,0-2 0,-5 10 0,-3 3 1,-3 7 0,-5 4 1,-3 4-2,-7 4 0,-2 3 0,-3 8 0,-2 3-123,3 5 1,2-2 122,1-2 0,3 1 0,1-5 0,6-1 0,1-7 0,5-2 0,3-5 0,3-5 0,5-3 0,0-2 0,0-6 0,0 1 0,0-5 0,5 7 0,2-4 0</inkml:trace>
  <inkml:trace contextRef="#ctx0" brushRef="#br1" timeOffset="37">2970 14416 7960,'6'-5'0,"-1"-1"0,0-4 0,3 2 0,-2 3 0,2 5 0,-6 0 0,5 5 0,-4 3 0,-1 5 0,2 3 0,-3 8 0,-1-1 0,-5 7 0,-3 1 0,2 2 0,-2 1 0,4-4 0,-3 1 0,4-7 0,-1-1 0,3-2 0,1-5 0,0-1 0,0-4 0,1 1 0,3-1 0,-1-5 0,4-2 0,1 2 0,3-4 0,1 3 0</inkml:trace>
  <inkml:trace contextRef="#ctx0" brushRef="#br1" timeOffset="38">3404 14165 7927,'-12'-24'0,"-3"2"0,0 11 0,1-1 0,6 1 0,3 5 0,5-5 0,0 10 0,0-3 0,0 8 0,0 4 0,0 7 0,1 4 0,3 8 0,-2 2 0,1 5 0,2 0 0,-1 1 0,4-1 0,-4 0 0,3-5 0,-3-2 0,0-4 0,-4-4 0,1-3 0,3-4 0,-3-6 0,4 0 0,-5-2 0,0-2 0,-5-2 0,-1-7 0</inkml:trace>
  <inkml:trace contextRef="#ctx0" brushRef="#br1" timeOffset="39">3187 14325 7927,'-8'0'0,"0"0"0,6 0 0,-2 0 0,8 0 0,4-4 0,7 0 0,4-3 0,7 3 0,4-4 0,4 4 0,4-5 0,0 2 0,1-3 0,-1-2 0,-2 5 0,2-1 0,-6 2 0,-2-2 0,-4-2 0,7 4 0,-4-6 0</inkml:trace>
  <inkml:trace contextRef="#ctx0" brushRef="#br1" timeOffset="40">3906 13936 8013,'-18'0'0,"-2"-3"0,5-1 0,0-5 0,8 8 0,2-4 0,5 6 0,0 3 0,2 7 0,1 8 0,4 4 0,4 4 0,1-2 0,-1 5 0,4 1 0,0 3 0,6 4 0,-2 0 0,-1-1 0,1-6 0,-5 0 0,1-4 0,1 0 0,-1-5 0,1-3 0,-5 0 0,1-8 0,-1 0 0,0-3 0,1-1 0,-5-2 0,1-5 0,0 5 0,3 2 0</inkml:trace>
  <inkml:trace contextRef="#ctx0" brushRef="#br1" timeOffset="41">4135 14108 7899,'0'-24'0,"0"1"0,0 8 0,0 2 0,0-2 0,0 2 0,0 2 0,0 4 0,0-3 0,0 9 0,-5 2 0,-3 10 0,-7 7 0,-4 9 0,-7 6 0,0 5 0,-10 9 0,2-1 0,1 1 0,2-6 0,7-1 0,1-6 0,3-1 0,9-3 0,-2-2 0,9-5 0,0 0 0,4 0 0</inkml:trace>
  <inkml:trace contextRef="#ctx0" brushRef="#br1" timeOffset="42">4192 14313 7961,'0'-11'0,"1"-1"0,3 1 0,2 3 0,6 1 0,-1 3 0,0-4 0,5 5 0,-1-5 0,4 5 0,-4 0 0,4 1 0,-4 2 0,4 0 0,-3 0 0,-1 5 0,-4 3 0,-3 3 0,0 5 0,-6-2 0,2 5 0,-4-2 0,-4 3 0,-4 1 0,-7-2 0,1 3 0,-5 1 0,0-4 0,-4 0 0,2 0 0,2 3 0,2 0 0,6-3 0,3 1 0,1-4 0,4-1 0,-1-4 0,3 1 0,1-1 0,1-1 0,3-2 0,6-3 0,5-5 0,6 0 0,-2 0 0,1 0 0,-1 0 0,3 0 0,-3 0 0,-3 0 0,-1 0 0,3 0 0,-5 0 0,-2 0 0,-6 5 0,-5 1 0</inkml:trace>
  <inkml:trace contextRef="#ctx0" brushRef="#br1" timeOffset="43">2536 14862 7994,'-10'-8'0,"2"0"0,3 6 0,5-3 0,0 5 0,5 0 0,1 0 0,6 0 0,0 0 0,4 0 0,1 3 0,6 1 0,5 0 0,3-4 0,7 1 0,4 3 0,12-3 0,7 3 0,-28-3 0,1 0-178,2-1 0,1 0 0,0-2 0,2 0 178,2 0 0,2 0 0,-2 0 0,0 0-241,3 2 0,0 0 0,-3-2 0,0 0 241,1 0 0,0 0 0,-2 0 0,0 1 0,-2 0 0,0 2 0,3-1 0,-1 0 0,-2 0 0,0 0 0,-1-1 0,-1 0-104,-4 0 0,0-1 1,30-1 103,-1-5 0,3 5 0,-11-5 0,0 2 0,-7-2 0,-3-1 0,-5 5 0,0-5 0,-7 2 0,-7 1 0,-1-2 0,-8 5 308,0 0 0,-6 1-308,-1 2 999,-6 0-999,-12 0 93,-4 0 0,-19 5 0,4 2 0</inkml:trace>
  <inkml:trace contextRef="#ctx0" brushRef="#br1" timeOffset="44">3507 15124 7813,'-12'0'6,"1"-5"-4,-1 4 1,6-9 0,-4 8 0,8-3-2,-3 5 0,7 0 0,1 0 0,4 0 0,4 0 0,2 0 0,2 0 0,3 0 0,5 0 0,1-3-1,3-1 1,-3 0-1,2 4 0,2 0 0,-1 0 0,-4 1 0,-4 3 0,-7-1 0,0 4 0,-1 1 0,-9 7 0,1 0 0,-6 6 0,-5-2 0,-4 2 0,-3 2 0,-3 0 0,-4 0 0,-1 0 0,0-1 0,4 1 0,0 0 0,5-1 0,-1-3 0,6 1 0,1-5 0,4-1 0,-3-6 0,4 2 0,-2-4 0,6 1 0,3-4 0,4-1 0,7-2 0,-1 0 0,5 0 0,-1 0 0,1 0 0,2 0 0,-1 0 0,1 0 0,2 0 0,0 0 0,0 0 0,-4-4 0,0 0 0,-4 0 0,4 4 0,-5 0 0,2-5 0,-4-1 0</inkml:trace>
  <inkml:trace contextRef="#ctx0" brushRef="#br1" timeOffset="45">4843 14759 7919,'5'-8'0,"2"1"0,9 4 0,3-1 0,2-1 0,2 1 0,9 0 0,2 4 0,3-3 0,-3-1 0,0 0 0,1 4 0,-6-1 0,-2-3 0,-5 3 0,-3-3 0,-2 3 0,-6 1 0,-4 0 0,3 0 0,-9 5 0,4 1 0</inkml:trace>
  <inkml:trace contextRef="#ctx0" brushRef="#br1" timeOffset="46">5802 14393 7969,'-11'-11'0,"4"4"0,2 2 0,5 5 0,0 7 0,0 4 0,4 7 0,0 9 0,1 3 0,-1 8 0,-3-1 0,3 5 0,-3 0 0,-1 3 0,0-4 0,0-3 0,0-2 0,0-2 0,0-5 0,0-2 0,0-1 0,0-3 0,0 3 0,0-7 0,0-3 0,0-1 0,0-2 0,0-2 0,0-3 0,0 0 0,0-1 0,0 5 0,0-6 0,0-1 0,0-5 0,5 5 0,2 2 0</inkml:trace>
  <inkml:trace contextRef="#ctx0" brushRef="#br1" timeOffset="47">5973 15056 7897,'7'0'0,"-2"0"0,-5 0 0,5 0 0,-4 0 0,6 0 0,-4 0 0,-1 0 0,4 0 0,-2 0 0,2 5 0,6 1 0</inkml:trace>
  <inkml:trace contextRef="#ctx0" brushRef="#br1" timeOffset="48">6213 14507 7848,'0'-17'5,"0"-4"0,0 6 0,2-5-1,1 1 0,0 1 1,4-1 0,1 4-1,4-4 1,-1 5-3,0-1 1,1 2-2,-1 1 1,1 2-2,-1 3 1,0-2-1,1 5 1,3-4-1,0 5 0,1-1 0,-5 4 0,3 1 0,-3 3 0,3 3 0,-6 9 0,-3-2 0,-1 5 0,-3 0 0,-1 4 0,0-1 0,0 1 0,-5 0 0,-3 0 0,-2 0 0,-1 0 0,3-4 0,1 0 0,-1-5 0,-3 1 0,4-2 0,3-2 0,-1-3 0,2-1 0,-1-4 0,4 7 0,0-4 0,1 4 0,3-2 0,-2 1 0,6-5 0,0 5 0,3-2 0,0 3 0,1 2 0,1-1 0,2 1 0,-3 3 0,4 0 0,-4 2 0,0-2 0,-6 1 0,-2 3 0,-3 3 0,-1-3 0,0 4 0,0 3 0,-5-1 0,-3 1 0,-5 2 0,-3-1 0,-8 1 0,1-2 0,2-5 0,2 1 0,1-6 0,-1-1 0,-3-2 0,10-7 0,0-1 0,7-10 0,5-1 0</inkml:trace>
  <inkml:trace contextRef="#ctx0" brushRef="#br1" timeOffset="49">6784 14359 7847,'-7'-1'5,"-1"-3"-3,6 3 0,-5-4 3,3 5 0,3 0-3,-9 5 1,7 2-2,-4 8 1,3 3-1,-4 5 1,6 0-2,-2 0 1,3 1-1,1 3 0,0-3 0,0 2 0,1-5 0,3-2 0,2-5 0,6 1 0,-1-4 0,0-3 0,5 1 0,-1-5 0,1-1 0,0-3 0,0-1 0,3-3 0,1-6 0,-4-5 0,-1-2 0,-4 2 0,-1-3 0,-2-4 0,1 3 0,-5 0 0,0-1 0,-4-2 0,-5-1 0,-3 0 0,-4 0 0,-3 0 0,-3 0 0,-4 7 0,-1 5 0,-1 4 0,-3 7 0,3 1 0,-3 3 0,4 4 0,4 7 0,-1 3 0,5 5 0,-4 5 0,4 2 0,-1 3 0,5 1 0</inkml:trace>
  <inkml:trace contextRef="#ctx0" brushRef="#br1" timeOffset="50">6613 14759 7878,'1'10'0,"3"-3"0,-3-1 0,8-5 0,-5 3 0,4-2 0,-5 6 0,5-4 0,-4 3 0,0 1 0,-4 3 0,3 2 0,1 2 0,0-1 0,-4 5 0,0-1 0,0 1 0,0 3 0,0-3 0,-4 2 0,0 2 0,1-4 0,3 0 0,0-5 0,0 1 0,1-2 0,3-2 0,2-4 0,7-2 0,2-5 0,-2 0 0,2 0 0,3-5 0,1-3 0,2-6 0,2-1 0,-4-5 0,0 1 0,0-3 0,4-1 0,-5 0 0,-3 0 0,-2 1 0,-2-1 0,-4 0 0,-4 0 0,-1 0 0,-2 0 0,-7 6 0,-4 1 0,-2 5 0,-6 3 0,-4 3 0,-3 5 0,-6 2 0,1 1 0,0 8 0,0 4 0,3 1 0,6-1 0,0-2 0,3 2 0,4 2 0,7-2 0,-2 0 0,4-3 0</inkml:trace>
  <inkml:trace contextRef="#ctx0" brushRef="#br1" timeOffset="51">7275 14542 7847,'7'-18'0,"-2"-2"0,-5 4 0,1-3 1,3 4 0,-2 1 0,6 7 0,-5-4 1,0 4 0,-1 2-1,-2-5 0,-5 8 0,-3-1 0,-2 6-1,-2 5 1,-3 8-1,0 7 1,-5 5-1,1 6 1,-3 6-1,-1 2 0,2-2 0,2 2 0,2-1 0,6 1 0,-1-3 0,1-5 0,4 1 0,4-1 0,1-1 0,2-3 0,5 2 0,3-5 0,4-6 0,3-6 0,-3-2 0,4-1 0,0-6 0,-1-2 0,4-3 0,-3-1 0,3 0 0,-4 0 0,0-5 0,-3-3 0,-5-2 0,1-1 0,-6-1 0,2 1 0,-3-1 0,-1 1 0,-8-2 0,-4-2 0,-7 2 0,0-2 0,-6 6 0,-2 2 0,-5 4 0,2-1 0,-2 4 0,2 4 0,2 2 0,5 6 0,6-1 0,6 1 0,0 4 0,9 2 0,-3 5 0</inkml:trace>
  <inkml:trace contextRef="#ctx0" brushRef="#br1" timeOffset="52">7447 15136 7840,'0'16'0,"0"-2"0,0 5 0,0 0 0,0 4 0,0 4 0,0-1 0,-9 11 0,-3 1 0,-3 0 0,0 0 0,-3-2 0,-5-2 0,4-3 0,0-1-61,5-5 1,-2-2 0,4-6 0</inkml:trace>
  <inkml:trace contextRef="#ctx0" brushRef="#br1" timeOffset="53">7892 13948 8015,'-11'-6'0,"4"-5"0,2 9 0,5-6 0,0 6 0,0-2 0,0 8 0,5 7 0,3 8 0,3 4 0,5 4 0,5 2 0,6 5 0,1 2 0,-2 2 0,0 1-104,4 3 1,-3 1 103,3-5 0,-4 0 0,0-4 0,2 1 0,-1-1 0,-2-9 0,-6-2 0,2-4 0,-6 0 0,-1-2 0,-7-6-4,4 1 4,-5-1 0,-5 0 0,-2 1 0</inkml:trace>
  <inkml:trace contextRef="#ctx0" brushRef="#br1" timeOffset="54">8280 14131 7872,'0'-30'0,"-3"4"0,-1 7 0,0-3 0,4 3 0,1 3 0,3 0 0,-3 9 0,4 2 1,-5 5 1,0 2-2,0 6 1,-1 10-1,-3 12 0,-7 8 0,-8 4 0,-3 4 0,-1 3 0,-3-2-204,-1 3 1,1-5 203,3-3 0,0-2 0,0-6 0,5-4 0,3 1 0,7-10 0,5 2 0,1-8 0,2 1 0,5-4 0,2 0 0,4-1 0</inkml:trace>
  <inkml:trace contextRef="#ctx0" brushRef="#br1" timeOffset="55">8372 14416 7925,'1'-11'0,"3"-1"0,-3 6 0,9 1 0,-7 6 0,4 3 0,-4 4 0,1 7 0,-3 4 0,-1 7 0,0 0 0,0 4 0,0-1 0,0 2 0,4 2 0,0-3 0,-1-3 0,-3-4 0,0 0 0,0-4 0,4-3 0,0-1 0,0-6 0,-4-1 0,4-4 0,0 3 0,-1 1 0,-3 3 0</inkml:trace>
  <inkml:trace contextRef="#ctx0" brushRef="#br1" timeOffset="56">8760 14233 7890,'-6'-16'0,"-3"2"0,5-5 0,0 0 0,4-4 0,5 9 0,3 3 0,-2 7 0,2 0 0,-6 3 0,4 1 0,-6 10 0,0 5 0,1 14 0,3 6 0,-3 3 0,3 0 0,-3-3 0,-1 3 0,4-2 0,0-2 0,-1-5 0,-3-2 0,4-7 0,0-1 0,1-5 0,-1 1 0,-3-2 0,4-1 0,-5-1 0</inkml:trace>
  <inkml:trace contextRef="#ctx0" brushRef="#br1" timeOffset="57">8566 14393 7900,'-6'-5'0,"1"-1"0,11-4 0,5 2 0,6 2 0,6 2 0,1 1 0,2-4 0,4 3 0,4-4 0,0 5 0,0-5 0,-1 5 0,-2 0 0,2 1 0,-9-3 0,4-1 0</inkml:trace>
  <inkml:trace contextRef="#ctx0" brushRef="#br1" timeOffset="58">9114 13948 7922,'-11'-10'0,"-1"2"0,1-7 0,5 2 0,2 2 0,2 4 0,2 2 0,6 5 0,1 0 0,7 7 0,1 4 0,6 7 0,-2 9 0,2 2 0,2 5 0,0 1 0,0 4 0,-5 0 0,-3 3 0,-3 0 0,0-8 0,-1 5 0,1-8 0,-1 3 0,1-7 0,-5-5 0,1-3 0,-2-5 0,2 2 0,1-4 0,-6 0 0,1-1 0,1 1 0,2-1 0</inkml:trace>
  <inkml:trace contextRef="#ctx0" brushRef="#br1" timeOffset="59">9525 14051 7859,'-5'-23'0,"-1"4"0,-6 0 0,6 1 0,2-1 0,3 6 0,1 6 2,0 4 0,0-2 1,-5 10-2,-3 3 0,-7 8-1,-4 7 0,-8 9 0,-3 6 0,-3 9 0,-1-2 0,-4 2-120,0-5 1,5-2 119,6-6 0,8 3 0,4-3 0,3-2 0,5-9 0,2-1 0,5 1 0</inkml:trace>
  <inkml:trace contextRef="#ctx0" brushRef="#br1" timeOffset="60">9514 14290 7937,'0'-11'0,"5"3"0,3 1 0,2 4 0,1-1 0,1-1 0,-1 2 0,2-1 0,2 4 0,-2 0 0,2 0 0,-2 0 0,-2 0 0,-3 1 0,-1 3 0,-4 2 0,0 6 0,-3 0 0,-3 4 0,-5 1 0,-7 6 0,-2 4 0,-2-1 0,-2 5 0,2-4 0,2-1 0,2-3 0,4-1 0,3-3 0,-1 1 0,5-5 0,0 0 0,4-3 0,2-1 0,2 1 0,6-2 0,5-3 0,5 2 0,-1-5 0,7 0 0,0-4 0,6-1 0,-2-3 0,-2 1 0,-1-4 0,-3 3 0,-1-4 0,-5 4 0,-3-3 0,-6 3 0,-2-4 0,-5 6 0,-2-2 0,-10 3 0,-8 1 0</inkml:trace>
  <inkml:trace contextRef="#ctx0" brushRef="#br1" timeOffset="61">8132 14953 7878,'-10'-8'0,"2"1"0,4 0 0,8 0 0,3-2 0,4 5 0,0 0 0,1 4 0,0-1 0,4-3 0,1 3 0,6-3 0,3 3 0,4 1 0,2 0 0,10 0 0,0 0 0,3 0 0,11 0-268,5 0 0,-26 0 0,0 0 268,1 0 0,0 0 0,2-2 0,0 0 0,-2 0 0,1 0 0,3-2 0,0-1 0,-2 2 0,0-1 0,2-1 0,0 0 0,-4-1 0,0 0 0,-2 0 0,-1 1 0,28-7 0,0 2-185,-4 2 1,-3 0 184,-13 4 0,1-4 0,-7 4 0,0 1 0,-8 3 0,-6 0 0,-6 0 0,-2 0 773,-6 0-773,-7 0 0,-12 5 0,-6 1 0</inkml:trace>
  <inkml:trace contextRef="#ctx0" brushRef="#br1" timeOffset="62">8726 15181 7822,'-18'-5'0,"-1"3"0,8-6 0,2 0 0,9-3 0,5 1 0,2 2 0,7-1 0,2 6 0,8-5 0,-1 4 0,7-1 0,0 1 0,3 3 0,2-3 0,-5 3 0,1 1 0,-2 4 0,1 0 0,-7 3 0,-8-3 0,1 5 0,-5-2 0,-2 4 0,-9 0 0,0 4 0,0 0 0,-6 5 0,-6-5 0,-1 5 0,-6-1 0,0 3 0,-3 1 0,-1-2 0,0-2 0,5 1 0,3-4 0,3 3 0,5-4 0,-2-4 0,5-3 0,0 0 0,9-2 0,3-2 0,3 1 0,5-1 0,3-1 0,7-3 0,7-3 0,5-1 0,4-5 0,-4 1 0,0 2 0,-3-2 0,-1 1 0,0-5 0</inkml:trace>
  <inkml:trace contextRef="#ctx0" brushRef="#br1" timeOffset="63">10450 14530 7894,'0'-6'0,"0"-4"0,0 9 0,0-5 0,0 15 0,0 3 0,4 8 0,0 3 0,5 5 0,-2 6 0,0 0 0,0 1 0,-4 3 0,1 0 0,1-4 0,-1-4 0,-1-4 0,-3 1 0,0-5 0,0-3 0,0-2 0,0-6 0,-1-1 0,-3-2 0,3 2 0,-9-3 0,4 4 0</inkml:trace>
  <inkml:trace contextRef="#ctx0" brushRef="#br1" timeOffset="64">10290 14793 7894,'13'-6'0,"2"2"0,4 3 0,8 1 0,-2-4 0,6 0 0,3-4 0,4 5 0,4-3 0,-4 3 0,-1 1 0,-7-1 0,3-9 0,-3-1 0</inkml:trace>
  <inkml:trace contextRef="#ctx0" brushRef="#br1" timeOffset="65">11250 14268 7916,'0'-12'0,"0"5"0,0-1 0,0 5 0,0-2 0,0 7 0,0 1 0,1 5 0,3 7 0,-3 8 0,3 8 0,-3 5 0,-1 2 0,0 7 0,0 1 0,0-1 0,0 5 0,0-3 0,0-2 0,0-4 0,0-3 0,0-6 0,0-2 0,0-6 0,0-1 0,0-1 0,0-7 0,0 0 0,0-3 0,0-1 0,0 0 0,0 1 0,0-1 0,0 1 0</inkml:trace>
  <inkml:trace contextRef="#ctx0" brushRef="#br1" timeOffset="66">11547 14976 7831,'0'-12'0,"1"6"0,3 2 0,-3-2 0,4 5 0,-5-6 0,0 3 0,-5 3 0,-2-3 0,-4-2 0,0 0 0</inkml:trace>
  <inkml:trace contextRef="#ctx0" brushRef="#br1" timeOffset="67">11764 14370 7956,'0'-16'0,"0"2"0,0-5 0,1 5 0,3-1 0,1 2 0,3 2 0,2 3 0,-3 0 0,5 1 0,3-5 0,3 5 0,5-1 0,-1 4 0,1-3 0,0 4 0,0-1 0,0 3 0,0 1 0,-6 0 0,-1 0 0,0 4 0,-1 0 0,-3 5 0,-5-2 0,-4 0 0,1 0 0,-3 2 0,-1 6 0,-1-1 0,-3 5 0,-4-3 0,-7 3 0,2-4 0,-2 4 0,-1-5 0,0 1 0,1-2 0,4-2 0,-1 1 0,1-1 0,5-3 0,2-1 0,3-4 0,1 3 0,0-2 0,0-3 0,5 8 0,2-5 0,3 5 0,2-2 0,-1 3 0,1 2 0,3 1 0,0 2 0,2-1 0,-2 5 0,-3-4 0,4 4 0,-5 0 0,-3 4 0,-2 1 0,-2 3 0,-4-3 0,0 2 0,-6 4 0,-10 0 0,-3-1 0,-7 2 0,-4-6 0,-4 2 0,0-8 0,0-4 0,4-2 0,4-2 0,7-5 0,4-2-1,-3-2 1,5-2 0,2-11 0,6-1 0</inkml:trace>
  <inkml:trace contextRef="#ctx0" brushRef="#br1" timeOffset="68">12381 14302 7916,'0'-12'0,"0"1"0,0 0 0,3-1 0,1 1 0,0 3 0,-4 1 0,0 4 0,0-7 0,0 9 0,-4-3 0,0 8 0,-5 3 0,2 8 0,-3 3 0,-2 5 0,2 0 0,2 0 0,0 3 0,4 1 0,0 0 0,4-4 0,1-4 0,3 0 0,6-5 0,5 1 0,6-4 0,-2-3 0,2-3 0,2-5 0,0 0 0,0 0 0,-4-4 0,0 0 0,-4-8 0,4 0 0,-5-3 0,1 0 0,-3 1 0,-5-5 0,-1 1 0,-6-1 0,-2-3 0,-2 3 0,-3-2 0,-8-2 0,-3 1 0,-5 3 0,0 3 0,0 4 0,0 6 0,1 2 0,-1 5 0,0 7 0,5 0 0,-3 13 0,3-3 0</inkml:trace>
  <inkml:trace contextRef="#ctx0" brushRef="#br1" timeOffset="69">12323 14587 7916,'7'7'0,"-2"-2"0,-5-5 0,0 1 0,0 3 0,-1 0 0,-3 7 0,-1-1 0,-3 9 0,-2 0 0,2 4 0,-2 1 0,-1 3 0,4-3 0,4 3 0,1-3 0,2-1 0,2 0 0,1-1 0,5-4 0,7-3 0,-1-3 0,5-5 0,2-2 0,5-5 0,0 0 0,4 0 0,-5-2 0,2-6 0,1 1 0,-1-9 0,-1 3 0,-3-3 0,-5 2 0,-3-5 0,-2 0 0,-2-4 0,-4 1 0,-4-1 0,-4 0 0,-7 0 0,-4-4 0,-11 1 0,-1-1 0,-3 4 0,-5 7 0,-2 4 0,-6 2 0,5 6 0,2 2 0,3 6 0,4 2 0,-1 5 0,4 1 0</inkml:trace>
  <inkml:trace contextRef="#ctx0" brushRef="#br1" timeOffset="70">13077 14370 7898,'0'-22'0,"0"-1"0,0 1 0,0 3 0,0 3 0,0 4 0,0 5 0,0-1 0,-5 5 0,-3 0 0,-2 6 0,-1 5 0,-6 7 0,-2 4 0,-3 8 0,-5 3 0,3 3 0,-3 2 0,4 0 0,4 3 0,-1-2 0,5 2 0,3 1 0,5-1 0,4-3 0,-1-5 0,3-5 0,1 2 0,6-3 0,6-1 0,3-5 0,4-3 0,3-2 0,-3-2 0,6-5 0,2-2 0,-3-2 0,-1-2 0,-8-2 0,4-2 0,-1-2 0,-3-5 0,-4-1 0,-3 1 0,-5-2 0,0-2 0,-8 1 0,-6-5 0,-7 4 0,-9-4 0,-7 5 0,-8-2 0,-7 9-142,-5 3 1,2 4 141,-1 4 0,6 2 0,2 6 0,4-1 0,8 6 0,5-1 0,9-2 0,8-4 0</inkml:trace>
  <inkml:trace contextRef="#ctx0" brushRef="#br1" timeOffset="71">13283 13879 7922,'0'-24'0,"1"0"0,3 13 0,-3-3 0,4 12 0,-5-3 0,4 12 0,0 4 0,5 6 0,-2 5 0,9 8 0,3 4 0,2 5 0,2 7 0,4 5-353,-1 2 1,1 4 352,-16-26 0,1-1 0,13 28 0,-13-27 0,-1-1 0,13 30 0,-9 1 0,3-1 0,-12-28 0,0 0 0,4 28 0,-7 1 0,-3-4 0,0-4 0,-6 3 0,-9-3 0,-8-2 0,-7-1 0,-8 0 0,17-25 0,0 0 0,-6 0 0,-1-1 0,0 0 0,-2-2 0,-5 1 0,-1 0 0,-2 0 0,0-1 0,-3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52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10941 17520 7277,'0'6'767,"0"-1"543,0-5-1136,5 0-71,-3 0-152,3 0 1,-4 1-94,3 3 158,-3-3-169,4 4 76,0 1 63,-4-5 97,10 4-28,-10-5 1,5 0-15,-2 0 1,-2 0 53,6 0-30,-5 0 1,3 0 23,-2 0-51,-3 0 1,9 0-6,-2 0 0,-2 0 3,2 0 9,-6 0 0,8 0 2,-2 0 1,-2 0-6,2 0 0,-4 0 49,3 0-129,-4 0 1,3 0 103,-2 0-176,-3 0 90,5 0 1,-5 0-44,3 0 32,-3 0 5,4 0 0,-1-1 16,0-3 0,4 3 0,0-3 1,2 2 126,2 2 0,-1-3-113,0-1 1,-3 0 58,0 4 1,-1 0-87,5 0 1,-5 0-1,1 0 1,-4 0-6,3 0 0,-3 0-11,4 0 1,-4 0 8,3 0 0,-3 0-15,4 0 1,-5 0-14,5 0 1,0 0 24,3 0 1,0-1 72,1-3-9,-1 3 1,-1-6 55,-2 4-70,2 1-3,-8-3 0,4 5-2,-2 0 1,-2 0 4,6 0-14,-6 0 1,5 0 6,-3 0 0,2 0-53,5 0 1,-3 0 38,0 0 0,-1 0 37,5 0 1,-1-4 87,0 1-52,1-1 0,-1 4 53,1 0 1,-5 0-93,1 0 1,-1 0-6,5 0 1,-4 0 16,-1 0 0,1 0-18,3 0 1,-3 0-27,-1 0 1,1 0-14,3 0 1,1 0 14,-1 0 0,2-4-11,2 0 0,-2 0 89,2 4 1,-2-3 5,-2-1 1,2 0 26,2 4 1,-6-4-77,2 0 0,-2 1 18,3 3 1,-5 0-38,1 0 1,-4 0-19,3 0 0,-3 0 20,4 0-119,-1 0 0,5-2 35,-1-2 0,1 3 62,-1-3 0,1 3-3,-1 1 0,0 0-20,1 0 94,4-5 1,-3 4 0,2-3 1,-2 3 15,-2 1 0,1-4-66,-1 0 0,1 0-4,-1 4 1,0 0-14,1 0 0,-5-1-12,1-3 1,0 3-34,3-3 1,1 2 49,-1-2 1,0 2-61,1-1 1,-1 0 44,1-1 1,-1 3 0,0-3 1,1 2 10,-1-2 0,-3 3 6,0-3 25,-1-3-12,5 6 1,-2-5 9,-3 2 1,4 2-24,-4-6 1,-1 4-1,2-4 0,0 5 13,3-5 0,2 2 2,2-2 0,-2-2 4,2 2 0,-2 2-1,-2-2 0,2 5-8,2-5 0,-4 4 0,1-3 0,-1 3 5,-3-4 1,-2 4-6,2-3 0,-2 3-43,2-4 1,1 4 17,-6-3 1,3 3-6,-3-4 1,0 6 9,4-2 0,0-2-5,0-2 1,2 2-2,-5-2 1,1 4-1,-1-3 1,-1 3 113,4-4-103,-4 6 285,2-8-228,0 3 1,-4-4 89,3-1 0,-3 5-29,-1-1-55,0 1 0,1-5-81,3 1 1,-2-1 88,1 1 1,2 3-152,-1 1 1,1 0 157,-1 0-240,-3-3 156,4 3 0,-1 0-16,0-1 1,1 5-14,-1 0 0,-3-4-34,9 1 28,-3-5 1,3 3-45,-2 0 0,2 2 62,-3-2 0,0-1-201,0 6 203,1-6 1,2 2-6,-2-4 0,0 3 22,-4 1 1,1 3 86,-1-4 0,-3 5-55,3-5 1,-1 4-39,1-3 39,-3-1 1,4-3-16,-5-1 0,4 4-64,0 1 0,1-1 56,-2-3 1,-1 3-90,2 1 203,-3-1 2,-1-3-46,0-1 0,0 1-65,0-1 1,0 5 58,0-1 1,0 4-33,0-3 0,1 3-104,3-4 41,-3 1-209,4-5 217,0 1 1,-2 1-19,4 2 0,-4-2 24,1 2 0,-3 2-10,-1-2 0,0 4 16,0-3 0,4-1 2,0-3 0,-1 3 8,-3 1 1,0-1-4,0-3 1,0 3 2,0 0 1,0 1-31,0-5 7,0 1 0,0-1 8,0 1 0,2 0 2,2-1 0,-3 1 3,3-1 1,-3 1-6,-1 0 1,4-1 10,0 1 1,-1-1 5,-3 1-3,0-1 0,0 1 47,0 0-23,5-1 0,-3 1-26,1-1 0,0 1 3,1-1 1,-3 1-39,3 0 1,-3-1 37,-1 1 1,1-1-14,3 1 0,-2 3 1,1 1 1,0-1-7,1-3 0,-3 3 35,3 0 0,-3 5-1,-1-5 1,0 4 39,0-3 0,0 3-41,0-4-12,5 1 1,-4-5 9,3 1 1,-3-1-23,-1 1 1,2 3-19,1 1 0,3-1-10,1-3 1,-2-1 11,-5 1 1,0 3-7,0 1 0,2 0 16,1 0 0,-1-4-2,1 4 1,-1 0 13,-2 0 0,0-1-38,0-3 0,0 3 0,0 1 0,3-1-25,1-3 0,0-1-17,-4 1 1,0 3 66,0 1 0,1-1-10,3-4 110,-3 1 0,5 0-50,-6-1 70,0 1 1,1 1-102,3 2 1,-3-2 15,3 2 1,-3 2-8,-1-2 0,1 2 22,3-2-46,-3-2 0,8 4-12,-5-6 1,1 2-36,-1 3 0,-3-3 46,3 2-17,2-2 1,-4-2 12,1 1 6,4-1 1,-6 1-2,3 0 1,2 4 0,-1-3-29,3 3 1,-3 0-38,-5 0 36,0-1 0,5-2-3,3 2 1,-3 2 13,-2 2 0,0-1-2,1-3 0,1 2 43,2 2 1,-1 2-24,-6-6 1,1 6 5,3-2 0,-2-1-27,6 1 0,-4-4-3,3 4 1,-3-3-40,4 3 0,-5-4 53,5 5 1,-4-5-44,3 4 31,-4-5 0,6 7 68,-5-6-44,0 6 6,1-4 0,-4 5-9,3-3 14,-3 3 1,0-4 17,3 5-25,-3 0 1,6-4-198,-4 0 133,-1 1 0,4 1-82,-2-1 110,-3 1 1,5-4-48,-2 2 19,-2 3 0,6-5-75,-4 2 81,5 2 1,-3-6 9,6 4 1,-4-1 39,-1 1 0,1 3-3,3-3 11,1 3 1,-6 1 0,0 0 8,-2 0 0,-1 0 62,4 0 25,1 0-71,-2 0-8,4 0-9,-3 0 1,4 0 0,1 0 90,-1 0 1,-3 0-13,-1 0 12,1 0-107,3 0 1,-3 0-1,-1 0-51,-4 0 1,3 3 98,-2 1-177,-3 0 128,4 1 0,-1-2-41,0 4 78,0-4 1,1 6 43,3-6-33,-3 6 1,4-6 257,-6 4 25,1-4-279,1 7 0,0-7 22,3 4 0,-2-4 1,-2 1 0,-1 1-45,4-1-22,-4 4 0,6-5-23,-6 5 1,3-5 3,-3 5 0,0-2-40,4 2 58,-4 2 0,7-4 14,-2 6 31,-3-1 0,4 1-37,-5-1 1,4-3 56,0-1 1,-2 1-50,2 3 0,-5-3-5,0 0 0,2-1-15,-1 5 0,1-2 1,-1-3 1,-3 4-108,3-4 1,-1 3 113,1 2 0,-3-5-76,3 1 0,1 0 39,-2 3-13,6 0 1,-4 1 35,3-1 1,-2-1 6,-2-2 1,1 2 25,3-2 0,1-2 105,-5 2 1,1-2 16,-2 2 0,-1 2-120,2-3 1,-2 4 41,2 0 1,-3-3-23,3-1 0,-3 1-38,-1 3 0,4 1-5,0-1 1,1 1-23,-1-1 1,-2 0-1,6 1 1,-4-1-6,3 1 0,-3-5 147,4 1 1,-2 0-116,2 3 1,2-3 126,-3-1 1,0-3-51,0 4 0,-3-5-26,4 5 1,-4-2 68,3 2-72,-4 2 0,2-4-55,-5 6-16,0-1 1,0 1-92,0-1 0,1 1 118,3-1 0,-3-3-190,3-1 171,-3 1 1,-1 3 39,0 1 0,4-5 19,0 1 0,4-4 11,-5 3 0,2 0 7,-1 0 1,-1 2 136,4-5 1,-4 5-40,1-2-99,-3 4 1,0 0-114,3 0 1,-3 1 32,3-1 1,-3-3-16,-1 0 1,0-1 31,0 5 1,0-1-23,0 0 0,0 1-15,0-1 1,0-3-22,0-1 148,5 1 1,-2 2-95,5-2 1,-5 2 122,5-2 1,-4-2-61,3 2 1,-4-5 3,1 5-63,2 0 1,-5 3-1,3 0-53,-2 1 1,-2-1 97,0 1-179,0-1 0,0 1 85,0-1-83,0 0 1,1 0 173,3-4-28,-3 3 0,5-5 36,-2 3 92,-3 2 1,6-5-102,-4 3 0,-1 2 22,1-2 1,-1-2 96,-2 2 1,1-5-101,3 5 1,-3 0-60,3 3 0,-3-3-1,-1-1 0,0 1-108,0 3 1,0 1 50,0-1-101,5 1 0,-2-1 152,4 0 0,-3-3-13,4 0 1,-4-2 54,3 2 1,-3 0-72,4-4 0,-5 1 127,5-1 0,-5-1-82,0 4 0,3-3 15,-3 4 0,1-4-26,-4 3 1,4-3 1,0 4-35,0-1 1,-4 5-13,0-1 0,3 0 18,1 1 0,0-5 12,-4 1 1,4 0-25,0 3 0,-1-3 6,-3-1 16,5 1 1,-2 2 6,5-2 6,-6 2 11,8-4 1,-7 4 6,4-2 0,-3 2-10,4-2 1,-6-2-5,2 2 5,3-1 1,-1 4-12,5-4 0,-3 3 0,0-2 1,-2-2-47,2 2 0,2-4-6,-3 3 0,0-3 18,0 4 0,-3-6-9,4 2 0,-5 1 18,5-1 0,-4 4-28,4-5 41,-6 6 1,8-4-31,-2 3 1,-2 1-3,2-5 0,-4 3 21,3-3 1,-3 4 3,4-5 0,-1 5-8,5-4 0,-5 3-2,1-3 1,-1 4 20,5-4 0,-4 1-21,-1-1 0,1-2 5,3 6 0,-3-4-4,-1 3 0,0-3-6,0 4 1,4-6-1,-4 2 0,3 1-34,2-1-25,-1 5 0,4-8-8,1 3 1,-1 1 91,-4-1 1,1-1-45,-1-3 1,0 0 141,1 0 1,-1 0-56,1 0 1,-1 0-37,1 0 32,-1 0 0,0 0 11,1 0 0,-1 0-3,1 0 1,-1 0-6,1 0 1,-1 0-19,0 0 1,-3 0 0,0 0 1,-1 0-23,5 0 0,-1 0 2,0 0 0,1 0 3,-1 0 0,1 2-4,-1 2 0,1-3 0,-1 4-4,0-5 1,1 0 10,-1 0 0,1 1 66,-1 3 0,1-3-65,-1 3 0,0-3 111,1-1 1,-1 0-80,1 0 0,-1 0 7,0 0 1,1 0-15,-1 0 0,1 0 1,-1 0 0,1 4-33,-1 0 1,0 0-13,1-4 0,-1 1-54,1 3 0,-1-3 80,1 3 1,3-3-58,0-1 1,0 0-1,-3 0 1,-1 4-4,0 0 0,1 0 13,-1-4 0,1 1-5,-1 3 0,1-3 17,-1 3 0,0-3-1,1-1 0,-1 0 5,1 0 0,-1 0-11,1 0 0,-1 0 108,0 0 0,5 0-57,-1 0 1,0 0 7,-4 0 0,1 0-12,-1 0 0,1 0 35,-1 0-16,1 0 0,-1 0-21,0 0 0,-3 0-26,0 0 1,-5 0 24,5 0 1,-4 0 43,3 0 0,-3 0-57,4 0 1,-4 4 2,3 0 0,-3-1 20,4-3-12,-1 0 0,5 0 6,-1 0 1,-3 0-1,-1 0 1,-3 0 124,4 0-125,-6 0 1,5 0 276,-3 0-140,-3 0-62,4 0 0,-4 2-94,3 1-203,-3-1 142,4 3-277,-5-5-1122,0 0 1,0 0 0</inkml:trace>
  <inkml:trace contextRef="#ctx0" brushRef="#br1" timeOffset="1">14242 17223 7722,'6'0'180,"-1"0"1486,-5 0-1490,0 5 1,0-3-64,0 6 1,0 0 31,0 3 0,0 0-88,0 1 0,0 0 41,0 4 0,0-4-126,0 4 1,0 0 28,0-1 1,0 2-95,0-2 0,2-2 77,1 2 0,-1-2-15,1-2 1,-1 1-67,-2-1 0,1-3 52,3-1 95,-3 1 1,5-1-57,-2 1 0,-3-4 218,3 3-190,-2-4-221,3 7-12,-4-9-361,4 10 126,-5-10-165,0 4-845,0-5 1456,-5 0 0,-1 0 0,-6 0 0</inkml:trace>
  <inkml:trace contextRef="#ctx0" brushRef="#br1" timeOffset="2">14333 17588 7903,'7'0'303,"-2"0"-98,-5 0-49,5 0-211,-4 0 140,9 0 0,-4 0-17,6 0 1,-5 0 44,1 0 1,0 0-6,3 0 1,1 0 3,-1 0 1,0-4-7,1 1 1,-1-1-47,1 4 1,-1 0 8,0 0 0,1 0 6,-1 0 0,-3-4-24,0 0 1,-1 0-120,5 4 1,-1 0 75,0 0 1,1-4-143,-1 1 0,1-1-27,-1 4 1,-3 0 91,-1 0 1,1 0-41,3 0 1,1 0 69,-1 0 0,1 0 13,-1 0 1,6 0 20,2 0 0,-2-4 111,2 0 0,0 0-70,4 4 1,-4 0 26,0 0 0,0 0 67,4 0 1,-4 0-97,0 0 0,-3 0-36,3 0 0,-5 0 37,1 0 0,-1 0-38,1 0 1,-2 0-16,2 0 1,1 0-100,0 0 1,-1 0 63,-4 0 1,1 0-111,-1 0 1,4 0 110,1 0 1,-1 0-2,-4 0 1,1-3 84,-1-1 0,0 0-36,1 4 0,-1 0 85,1 0 1,-1 0-82,1 0 0,-1 0 17,0 0 1,5 0 4,-1 0 0,0 0-8,-4 0 0,5 0 64,-1 0 1,1 0-59,0 0 0,-2 0 1,5 0 0,-5 0-3,1 0 0,1 0-40,0 0 0,0 0 63,-1 0 0,-2 0 6,2 0 0,-2 0 22,-2 0 0,1 0 3,-1 0 0,-3 0-52,-1 0 1,1 1 14,3 3 0,-3-3-63,0 3 1,-1-3 63,5-1 0,-1 0-48,1 0 1,-4 0 21,4 0 0,-6 0-12,9 0 1,-8 0 15,4 0 0,-2 0 26,2 0-227,1 0 195,-1 0 1,-3 0-429,0 0 68,-6 0 1,2 0-582,-8 0 933,-2 0 0,-11-5 0,-1-1 0</inkml:trace>
  <inkml:trace contextRef="#ctx0" brushRef="#br1" timeOffset="3">12643 17234 8818,'6'0'790,"-1"1"-511,-5 3-142,0-3 0,0 6-49,0-3 1,0-2-116,0 6 0,0-4-40,0 3 0,0-3 46,0 4 1,0 0-66,0 8 0,0-2 6,0 5 0,0-4-5,0 4 1,0-4 41,0 4 1,0-5-8,0 1-1,0-2 13,0-1 1,2-5-13,1 1 0,-1-4-450,1 3 316,-1-4 0,-2 3-722,0-2 906,0-3 0,0 4 0,0-5 0</inkml:trace>
  <inkml:trace contextRef="#ctx0" brushRef="#br1" timeOffset="4">10953 17702 6841,'7'-1'90,"1"-3"195,-1 3 0,5-4-98,-1 5 1,1 0-90,-1 0 1,-3 0-91,-1 0 1,1 0 158,3 0-91,1 0 1,-1 0-47,1 0 0,-5 0 71,1 0 0,0 0-110,3 0 1,0-4 85,1 0 0,3 0 1,0 4 1,6 0-20,-2 0 1,2-3-6,2-1 1,-4 0-37,0 4 1,-4-4-3,4 0 1,-3 1-15,3 3 0,-4 0 49,4 0 1,-5 0-31,1 0 1,2 0-22,-2 0 1,0 0-3,-4 0 1,1 0 13,-1 0 1,4-2-1,1-1 1,3 1 5,-4-1 1,5 1-42,-1 2 1,3-4-12,1 1 1,0-1 35,-1 4 0,-3-4 97,0 0 0,-1 0-52,1 4 1,2 0 95,-6 0 1,4 0-86,-4 0 0,4 0 10,-4 0 0,2 0-84,-2 0 1,-2-3 76,2-1 1,1 0-132,0 4 0,0 0 107,-1 0 0,-2 0-79,2 0 1,2 0 43,-2 0 0,2 0-10,-2 0 1,-3 0-12,4 0 0,-4 0-1,0 0 1,-1 0-4,1 0 1,-1 0-5,0 0 0,1 0-72,-1 0 1,1 0 76,-1 0 1,1 0 19,-1 0 1,0 0-23,1 0 0,3 0-1,0 0 1,1 0 25,-5 0 0,-3 0 8,-1 0 0,1 0-10,3 0 0,1 0 11,-1 0 131,0 0 0,1 0-85,-1 0 1,1-4 99,-1 0 1,-3 1 3,-1 3-106,1 0 0,3 0-29,1 0-102,-1 0 0,1 0 84,-1 0 0,-3 0-105,-1 0 0,1 0 70,3 0 1,-3-2 7,0-2 0,-1 3 37,5-3 0,-5 3 66,1 1 25,-6 0-59,9-5 24,-10 4-223,4-4-83,-5 5 1,-1-2 232,-3-1 0,-8-4 0,-5-4 0</inkml:trace>
  <inkml:trace contextRef="#ctx0" brushRef="#br2" timeOffset="5">13511 17668 7913,'0'-6'-957,"0"1"361,0 5 359,-5 0 0,-2 0 237,-4 0 0,0 0 0,-1 0 0</inkml:trace>
  <inkml:trace contextRef="#ctx0" brushRef="#br2" timeOffset="6">13477 17657 7913,'-7'0'-209,"2"0"0,5-2 820,0-1-151,0 1 263,0-3 1663,0 5-2282,0 5 1,-1 0-212,-3 3 0,3 2-13,-3-2 0,-1-2-33,1 2 1,-3-1-20,3 5 0,-5-5 116,1 1 0,2 0 177,-2 3 0,6-3-65,-2-1 0,1 0 15,0 0 1,1 3-12,-1-2 0,1-2 24,2 2 0,0-4-60,0 3 0,0-3-8,0 4-185,0-6 242,0 8-249,-5-8 167,4 3 0,-4-4-1,5 3 0,-1-3 21,-3 3 11,2-3 86,-8-1-95,9 0 160,-4 0 484,5 0-581,0-5 17,0 4-253,0-4-64,0 5-24,5 0 160,1 0 0,6 0 12,-1 0 1,4 0 61,1 0 0,0-1 3,-1-3 1,-1 2 14,5-1 0,-1 1-32,1 2 1,-2-3 18,-6-1 1,1 0-9,-1 4 1,-3 0-311,-1 0 34,-4 0-191,2 0-2124,-5 0 2608,0-5 0,-5-1 0,-2-6 0</inkml:trace>
  <inkml:trace contextRef="#ctx0" brushRef="#br2" timeOffset="7">13465 17679 7913,'5'-11'0,"-3"5"0,3-1 2388,-5 4-871,5 1-669,-4-3-697,4 5-4,-5 5-192,0 2 0,0 4 100,0 0-175,5 1 1,-2-1-138,4 1 1,1-5 138,3 1 0,1-2-52,-1 2 0,1 1 97,-1-5 1,0 3 51,1-3 1,-1 0 47,1-4 0,-5 1 238,1 3-236,-6-3 29,9 4-548,-10-5 76,4 0 1,-14 0 213,-2 0 1,0 0 40,4 0 0,-1-4 37,-3 1 1,2-2 108,-2 1 1,5 1-52,-5-4 1,2 4 148,-2-1 1,-1 3 103,1 1 0,3 0-73,1 0 0,3 0 243,-4 0-258,6 0 0,-5 0 16,4 0-80,1 0 0,-4 0 2,2 0-29,3 0-227,-4 5-53,5-4 140,0 10-129,0-10 177,0 4 47,0 0-24,0-4 21,0 4 67,0-5 104,5 0 0,-3-1 94,6-3-209,-5 3 0,3-4 11,-2 5 1,-3-1 17,3-3-29,-3 3 0,0-5 16,3 6 0,-3-1 22,3-3 44,-3 3 40,-1-4 1,0 4 241,0-3-159,0 3-133,0-4 1,-1 5 83,-3 0-368,3 0 1,-8 1-742,5 3 79,-4-3 1,5 8 323,-5-5 0,5 3 532,-5-3 0,5 5 0,-2-3 0</inkml:trace>
  <inkml:trace contextRef="#ctx0" brushRef="#br2" timeOffset="8">13260 18570 8130,'-2'7'862,"-1"-4"-372,1-1 168,-3-2-148,0 0 163,4 0-201,-4 0-236,5 0 0,0-5 32,0-3 1,0 2-28,0-2 0,1-3-169,3-5 0,-2 1 124,6 4 1,-4-4-275,3-1 0,-3-3 85,4 4 1,-4-5-32,3 1 1,-3 1-50,4-1 0,-6 0-96,2-4 1,-1 4 73,0 0 0,-1 4-31,1-4 0,-1 5 150,-2-1-61,0 2 73,0 1 0,0 5-16,0-1 16,0 6-82,0-3 1,1 6-133,3 3 0,-3-2 138,3 6 1,-2-2-78,2 2 88,3 2 0,4-4-21,0 6 0,-3-6-244,0-2 37,-1 2 48,5-5 132,-1 5 0,1-6-18,-1 0 0,-3 0 25,-1 0 0,-3-4 13,4 0 0,-1-5 176,5 1-190,-1-2 0,0-1 135,1-1 1,-2 1-8,-2 0 1,1-1 176,-6 1-161,6 4 160,-8-3-5,10 9 29,-10-4 0,8 10 45,-5 3 1,3 2-66,-3 1 0,4 2 55,-5 2 0,5-1-85,-4 5 0,5-4-60,-2 4 0,0 0-26,0 4 0,0-4-109,0 0 1,2-5 23,-5 1 0,0-6-416,-4-1-1119,5 0 1135,-4-2 1,3-1-2295,-8-5 2658,3 0 0,-9-5 0,3-1 0</inkml:trace>
  <inkml:trace contextRef="#ctx0" brushRef="#br2" timeOffset="9">12826 17325 7809,'6'0'7,"-1"0"0,-4 0 156,3 0 0,-1 0 41,4 0-49,-4 0 1,7 0-14,-2 0 0,-2 0-176,2 0 1,3 0 1,4 0 0,2 0 147,-2 0 0,3 0-69,5 0 0,-1-1 45,1-3 1,-4 3-141,0-3 0,0 3 97,4 1 0,0 0-7,0 0 0,-4-4 7,0 0 0,-4 1-9,4 3 0,-5 0-105,1 0 1,-2 0 78,-2 0-213,1 0 150,-1-5-403,-4 3-79,-2-3 213,-5 5 1,-2 0-18,-1 0 0,-4 0 336,-4 0 0,-6-5 0,0-1 0</inkml:trace>
  <inkml:trace contextRef="#ctx0" brushRef="#br2" timeOffset="10">12894 17291 7810,'7'-5'1146,"-2"4"-573,-5-4 654,0 5-1172,-6 5-155,0 1 1,-5 4 42,-1-2 0,1 1-39,-1-5 1,1 3-138,0-3 209,-1 5 1,1-7 40,-1 6 1,5-5 11,-1 0 1,4-1 236,-3-2-216,4 0-24,-2 0 57,5 5-117,0-4 0,5 8 49,3-5 0,2 3-6,1-3 0,1 1-37,-1-1 1,4-3-107,1 3 1,-1-1-28,-4 0 0,1-1 77,-1 2 0,1-3-1127,-1-1 1211,0 0 0,1 0 0,-1 0 0</inkml:trace>
  <inkml:trace contextRef="#ctx0" brushRef="#br2" timeOffset="11">13579 17303 7789,'-6'0'-1205,"-4"0"1892,9 0 1,-6 0-136,3 0-193,3 0-31,-4 0-63,5 0-145,5 5 0,-2-4-77,4 3 1,-3-3 195,4-1-261,-1 0 0,5 0 95,-1 0 1,2-1 1,2-3 0,-1 3-12,5-3 0,-1 1-6,1 0 0,3 1-69,-3-2 0,2 2 54,2-2 1,0 3-86,0-3 0,0-1 100,-1 1 1,-3 0-302,0 4 1,-1 0 43,1 0 1,2-1 12,-6-3 0,0 3 166,-4-3 0,2 3 14,2 1 0,-6 0 17,3 0 0,-3-1-92,2-3-72,0 3 1,-3-4 15,0 5 26,-6 0 1,3-2-59,-5-2-60,0 3 128,-5-4 0,-1 5-1,-6 0 0,5-4 29,-1 0-6,1 1 1,-5 3 159,1 0-104,-1 0 1,1 0-5,-1 0 67,1-5 1,0 3 146,-1-1 1,5 1 129,-1 2 263,5 0 146,-7 0-190,9 0-293,-4 0 85,5 0-256,5 0 1,-3 4 2,6 0 1,1 0-158,6-4 1,-2 0 49,2 0 1,3 0-76,1 0 1,1 0-45,-1 0 0,2 0 100,-6 0 1,4 1 12,-4 3 1,-4-3 27,-3 3 1,-4-3 313,4-1-215,-6 0 0,2 4-38,-8 0 1,-7 3-81,-8-3 1,-3 5-133,-1-1 0,-3-2-413,-1 2 0,0-5 575,4 5 0,-5-5 0,-1 2 0</inkml:trace>
  <inkml:trace contextRef="#ctx0" brushRef="#br2" timeOffset="12">12814 16971 8180,'12'0'821,"-1"0"-699,0 0 1,1 0-100,-1 0 0,1-1 41,-1-3 1,2 3-207,2-3-259,-2 3 0,3 0 56,-4-3-188,-1 3 533,1-4 0,-1 5 0,0 0 0</inkml:trace>
  <inkml:trace contextRef="#ctx0" brushRef="#br2" timeOffset="13">13214 16789 9280,'-11'5'371,"-1"0"-277,1 2 0,3 2-201,0-5 0,1 5-43,-5-1 0,2-2 146,3 2 0,0-2-68,3 2 0,3 2 50,-3-3 1,-1 0 5,2 0 0,-1-3-32,4 4 21,0-6 0,0 5-13,0-4 1,1-1-70,3 1 32,-3-1 27,4-2 79,-5 0 18,5 0 12,-4 0 11,5 0 25,-6 0 66,0 5-69,0-4 0,0 5-15,0-2 1,-4-1-30,0 4 1,-1-3-67,1 4 0,3-4 8,-3 3-3,-2 1 1,3 3 2,-4 1 1,3-5-9,-4 1 1,4-2 15,-3 2 0,4 2-5,-1-2 0,3-2-9,1 2 0,0-5 12,0 5 1,0-4-8,0 3 1,5-4 9,3 1 1,7 1 1,4-1 0,-1-1-41,1-3 0,-4 0-83,4 0 1,-5 0 27,1 0 0,-2-3-251,-2-1 346,1 0 0,-1-1 0,1-1 0</inkml:trace>
  <inkml:trace contextRef="#ctx0" brushRef="#br2" timeOffset="14">13774 16789 7842,'0'-7'171,"0"2"276,-6 5 1,4 0 115,-6 0-390,1 0 1,-5 2-120,1 1 1,1 0-32,2 4 1,-2-3 105,2 4-167,-2 0 0,0 3 96,2 0 0,2-3-128,2 0 65,3-1-189,-4 5 73,5-1 9,0-5-94,0 5 193,0-10 0,1 4 6,3-5 0,-1 0 7,4 0 0,-3 0 2,4 0 64,-1 0 21,5 0-73,-6 0 1,0 0 28,-2 0-46,-3 0 37,4 0 1,-13 4 23,-4-1 1,-2 3 1,3-3 0,3 2-10,1 3 1,-1 2 89,-3-2 0,3-2-127,0 2 0,4-1 0,-3 5 0,4-1-77,0 1 0,-3-5 140,3 1-133,-1 0 0,8 3 98,-1 0 0,10-4-5,-1-3 0,3 1 20,0-2 0,3 1 11,5-4 1,-1 0-21,1 0 1,-1 0 11,-3 0 1,1 0-362,-5 0 0,1-1-63,-5-3 365,-5 3 0,0-9 0,-6 3 0</inkml:trace>
  <inkml:trace contextRef="#ctx0" brushRef="#br1" timeOffset="15">14413 17360 7876,'1'-7'529,"3"4"-178,-3 1-55,5 2 98,-6 0-339,0 5 1,-2 0-154,-2 3 1,-2 2 55,-5-2 0,3 1-197,0-2 0,2 3-24,-1-2 1,-2-2-546,5 2 211,-5 0 60,8 3 537,-9-5 0,8 5 0,-3-5 0</inkml:trace>
  <inkml:trace contextRef="#ctx0" brushRef="#br1" timeOffset="16">14550 17405 7555,'-6'0'-64,"1"0"469,5 0-306,-5 0 0,2 4-107,-4 0-59,4 5 0,-6-3-184,5 6 1,-1-5-20,1 1 1,3-4-32,-3 3-180,-2-4 481,5 7 0,-9-4 0,3 6 0</inkml:trace>
  <inkml:trace contextRef="#ctx0" brushRef="#br1" timeOffset="17">14721 17394 7767,'7'0'1208,"-2"0"-994,-5 5-30,-5 1-295,-2 6-809,-4-1 567,0 1-719,-1-1 662,6 1 410,1-6 0,0 4 0,-2-4 0</inkml:trace>
  <inkml:trace contextRef="#ctx0" brushRef="#br1" timeOffset="18">14881 17428 8787,'-7'4'305,"-1"0"-259,1 5 1,-4-7-127,4 6 0,-2-4-688,5 3-363,0-4 1131,4 7 0,-5-4 0,-1 6 0</inkml:trace>
  <inkml:trace contextRef="#ctx0" brushRef="#br1" timeOffset="19">15076 17451 7767,'-7'0'1088,"2"0"-1302,5 0-492,-5 0 62,4 5 644,-4 2 0,0-1 0,-2-1 0</inkml:trace>
  <inkml:trace contextRef="#ctx0" brushRef="#br1" timeOffset="20">15258 17451 6945,'-6'0'1757,"0"0"-1875,2 0 22,3 5 1,-5-2-88,6 4-48,-5-4-385,4 7-183,-4-9 468,5 4 331,0-5 0,0 5 0,0 2 0</inkml:trace>
  <inkml:trace contextRef="#ctx0" brushRef="#br1" timeOffset="21">15384 17485 7866,'6'0'592,"-1"-5"-561,-5 4-38,0-4 1,-1 5-205,-3 0 12,3 5 1,-8-2-689,5 4 887,0-4 0,-1 7 0,-1-4 0</inkml:trace>
  <inkml:trace contextRef="#ctx0" brushRef="#br1" timeOffset="22">15601 17508 7546,'6'0'-115,"-1"0"115,-5 0 0,-5 0 0,-1 0 0</inkml:trace>
  <inkml:trace contextRef="#ctx0" brushRef="#br1" timeOffset="23">11170 17611 7506,'6'0'614,"-1"0"-546,-5 0-1025,0 5 957,0-4 0,-5 9 0,-1-3 0</inkml:trace>
  <inkml:trace contextRef="#ctx0" brushRef="#br1" timeOffset="24">11341 17588 8000,'5'-6'-411,"-4"1"460,4 5-43,-5 0-150,0 5 1,0-3-380,0 6 187,0-6 336,0 9 0,-5-5 0,-1 5 0</inkml:trace>
  <inkml:trace contextRef="#ctx0" brushRef="#br1" timeOffset="25">11501 17588 7978,'0'-6'521,"0"1"-844,0 5 186,0 5-81,0-4 1,0 5-238,0-2 455,0-3 0,0 10 0,0-5 0</inkml:trace>
  <inkml:trace contextRef="#ctx0" brushRef="#br1" timeOffset="26">11775 17565 9582,'-6'5'-977,"0"-3"799,6 8 1,-1-5-452,-3 2 306,3-1 323,-4-6 0,5 5 0,0 1 0</inkml:trace>
  <inkml:trace contextRef="#ctx0" brushRef="#br1" timeOffset="27">12015 17531 7958,'0'-6'965,"0"1"-236,0 5-1052,-5 5 0,2-3 226,-4 6 1,4-4-910,-1 3 639,-2-4 0,3 6-135,-4-6 1,4 3 501,-1-3 0,-2-1 0,0 3 0</inkml:trace>
  <inkml:trace contextRef="#ctx0" brushRef="#br1" timeOffset="28">12255 17474 7976,'6'0'582,"-1"0"1,-6 0-308,-3 0 0,1 0-6,-4 0 0,0 1-336,0 3 1,-3-1-69,2 4 0,2-3-84,-2 4 0,2-5 1,-2 5 0,-1-4-185,5 3 1,-3-3 119,3 4 1,0-4-531,4 3 260,0-4 553,0 2 0,-5 0 0,-1 1 0</inkml:trace>
  <inkml:trace contextRef="#ctx0" brushRef="#br1" timeOffset="29">12483 17383 9359,'-8'3'256,"1"1"0,3 4-281,-4-4 1,5 4-160,-5 0 0,0-2-77,-3 2 0,1 0-299,2 3 1,-2 1-243,2-1 802,3-5 0,-5 4 0,4-3 0</inkml:trace>
  <inkml:trace contextRef="#ctx0" brushRef="#br1" timeOffset="30">12563 17440 7846,'-8'6'-323,"1"-2"765,-1 2 1,-2 1 332,2 4-824,-2 0 0,5 1-400,-2-1 449,1 1 0,1 4 0,-1 2 0</inkml:trace>
  <inkml:trace contextRef="#ctx0" brushRef="#br1" timeOffset="31">16606 17063 6425,'6'-7'1742,"-1"-3"-1298,0 9-53,-3-4-225,3 5 446,-5 0-448,0 5 1,0 1-34,0 6 1,0-3-1,0 2 1,4-2-109,-1 6 0,1 3 107,-4 1 0,1 1-78,3-1-101,-2 3 103,3-4 0,-5 5 22,0-1 1,3 0-15,1-3 1,4 3-94,-4-3 0,5-2 53,-2 2 1,-1-5-10,2 2 1,-2 0 63,2-1-33,2 1-7,-9-5 0,6 0-48,-3 1 62,-3-1-114,4 1-218,0-1 10,-4 0-438,4 1 172,-5-1-99,0-4-669,0-2 602,-5-5 703,-1 0 0,-11 0 0,0 0 0</inkml:trace>
  <inkml:trace contextRef="#ctx0" brushRef="#br1" timeOffset="32">16492 17086 7740,'0'-12'189,"1"2"-118,3 2 0,-2 0-34,6 4 0,0-4 602,3 4-269,0-5-112,1 8 1,-1-8-67,1 5 0,0 1-64,4 3 1,1-4-11,6 0 1,0 0-25,0 4 1,0 0-111,0 0 1,-1 0-88,1 0 59,0 0 39,0 0 0,0 0-112,0 0 126,-1 0-7,-4 5 1,-1-2-96,-6 4 0,-3 1 90,-1 4 0,-4 3-12,1 0 0,-4 4 10,-4-4 1,-2 4 6,-6-4 0,-4 5-187,-3-5 187,2 5-2,-4-7 1,4 3-177,-2-4 163,-3-1-49,5 1 0,-2-2-22,0-3 0,3-2-124,-3-5-242,5 0-51,-2 0 1,6-1 62,2-3 438,3-2 0,0-5 0,-1-1 0</inkml:trace>
  <inkml:trace contextRef="#ctx0" brushRef="#br1" timeOffset="33">17394 16686 7762,'0'-6'77,"0"-5"316,5 10-28,-4-4 122,9 5-287,-8 0 0,3 5-74,-5 3 57,-5 2-64,-2 1 1,-4 1 40,0-1 0,-1 6-18,1 2 0,-1-2 3,1 2 1,-1 1 23,1 2 0,0 5-22,-1 0 0,-2 4-19,3 0 1,-3 1-18,6-2 1,2 3-14,-2-3 1,4 3-7,-3 2 1,4-5-131,0 1 1,1-6 87,2 2 0,0 1-150,0-2 1,0 2 134,0-1 0,5-4-116,3-1 0,-2 1 9,2-4 76,5 3 5,-1-4 0,6-2 72,-3-4-78,-2-1 44,9 0 0,-10 1 11,3-1 0,2 1-68,-2-1 0,0-3 0,-3-1 1,-2 1-34,-2 3 1,0-3-281,-4 0-7,5-1 203,-8 5-226,5-1 332,-6-5 0,1 3-23,3-5-14,-3 0 176,4-4-657,-5 0 1,-5 0-1,-1 0 1</inkml:trace>
  <inkml:trace contextRef="#ctx0" brushRef="#br1" timeOffset="34">17725 16960 7732,'7'-6'-762,"-1"-3"571,-2 5 0,-3-1 683,3 1 6,2 3 12,-5-4-159,10 0 0,-9 3 95,6-1-258,-6 1-48,3 2 1,-5 2 118,0 1-23,0 4-150,0-1 1,0 4 42,0-2 0,0 6 0,0 1 0,0 5-150,0-1 1,0 3 35,0 1 0,0 1-69,0 3 0,0-3-49,0 2 4,5-2 117,-3-1 1,7 0-42,-6 0 92,6-5-87,-8 3 1,6-7-62,-3 5 1,-3-5 71,3 1 1,-3-6-171,-1-1 31,0 0-257,0 3-219,0-5 325,0-1-1615,0-5 1509,-5 0 403,4-5 0,-10-1 0,5-5 0</inkml:trace>
  <inkml:trace contextRef="#ctx0" brushRef="#br1" timeOffset="35">17737 17086 7743,'0'-12'0,"1"1"0,3-1 0,-3 1-18,3 0 122,2-6 52,-5 9 443,10-7-199,-10 9 255,9-1 238,-9-3-330,9 9-331,-3-4 0,4 6-50,1 3 1,-5 2 24,1 6 1,-1-1-76,5 1-100,-6-1 118,4 6 1,-3-5-181,4 4-13,0 1-86,1-4 0,-1 3-291,1-4 261,-1-1 0,1-1-74,-1-2 1,0 1 65,1-5 0,-5 0-67,1-4 1,-4 0 30,4 0 80,-1 0 105,-1-6 0,5 1-45,-4-2-35,3-3 77,-3 3 1,3-4 71,-3-1 1,0 0-58,0-3 0,0 2 141,0-2 0,2-2-90,-5 2 0,4 0 123,-4 3 1,1 1 183,-2-1-286,-1 6 6,3 1 285,-5 0-151,0 4 77,0-4-170,0 5 1,1 5-19,3 2 0,-3 7-15,3 1 1,-2 6-34,2-2 1,-2 4-107,1 3 0,0 0-43,1 4-75,-3-5 204,4 3 0,-5-5-438,0 0 171,0 0 45,0 0 0,1-4-27,3 0 0,-3-5 145,3 1 0,-3-6 138,-1-1-59,0-1 0,2 3-147,2-2-544,-3-3 318,4-5-713,-5 0 719,-5 0 365,-2 0 0,-4-5 0,0-1 0</inkml:trace>
  <inkml:trace contextRef="#ctx0" brushRef="#br1" timeOffset="36">17828 16743 7958,'6'-5'686,"-1"4"1,-3-6-410,1 3-87,-1 3 58,3-4 113,-5 0-229,0-1 0,0-6-148,0 1 0,4 3 91,-1 1 1,3-1-190,-3-3 1,4-1-148,4 1 194,-5-1 17,10 1 0,-13-2 105,9-2-6,-3 2 0,2 2 0,1 1 114,-1 2 0,-5 2 28,-2-2-76,3 6 0,-6-5 198,3 3-7,-3 3-126,-1-4 237,0 5-388,5 5-26,-4-4 0,6 6 5,-4-3 54,4 2 1,3 5-7,-3 1 0,7-1-24,-2 1 1,2 3-28,-3 0 0,-1 4 32,-2-4 0,2 4 133,-2-3-122,2 4 0,-2-6 179,-1 5-180,1-5 0,-1 2-45,1-4 1,-4-2-118,3-2 0,-3 2-119,4-3-122,-6-2 0,5 4-180,-3-5-164,-3 0-1177,4-4 1877,-5 0 0,-10-5 0,-3-1 0</inkml:trace>
  <inkml:trace contextRef="#ctx0" brushRef="#br1" timeOffset="37">18456 17154 7211,'0'-6'1128,"0"1"-533,0 5-147,5 0 0,-2 0-133,4 0 0,-3 0-10,4 0 1,-1 0-106,5 0 1,0 0-85,4 0 0,-2 0 23,5 0 0,-2 0-157,3 0 1,-3 0 203,-1 0-170,-4 0 0,5 0-590,-6 0-134,-5 0-1084,5 0 964,-10 0 828,4 0 0,0 0 0,1 0 0</inkml:trace>
  <inkml:trace contextRef="#ctx0" brushRef="#br1" timeOffset="38">18707 17679 7776,'-6'0'-825,"0"0"1987,2 0-361,3 0-108,-4 0-95,5 0-291,0-5 0,0-1-48,0-5 0,0-1 25,0 1 1,0-1-165,0 1 0,0-2 84,0-2 1,1-1-80,3-3 1,-3-3-52,3 3 0,-2-3-129,2 0 0,-1-1 77,4 0 1,-3-4-147,4 1 0,-1-1 29,5 4 0,-2 0-80,-3 0 1,4 1-25,-4-1 1,-2 1 130,-1 3 1,1-1 13,-1 5 0,1 1 11,-1 6 1,-3-2 81,3 2-10,-3 3 220,-1 0-234,0 5 9,5 0 1,-3 1-129,1 3 0,0 2 113,1 6 0,-2 1-15,6 2 0,-4-3 2,3 4 1,1-2-20,3 1 0,1-6-40,-1 2 0,-1-2-11,-2 3 0,2-6 41,-2-2 1,2 1-1,1-1 1,-3-1 59,-1-3 0,1 0-52,3 0 0,1-1-88,-1-3 0,-3-1 86,0-2 1,-1-4-2,5 4 1,-1-3 27,0-2 0,-3 1 4,0-1 0,-6 1 4,2 0 0,1-1 70,-1 1 1,0-1 39,-4 1 1,0 3-103,0 1 44,5 4 0,-3-2-29,6 5 1,-6 6 33,2 6 1,1 4-61,-1 7 1,1 0-11,-1 0 1,-3 1-19,3 3 1,-3-5-100,-1 1 0,0 0-123,0-4 1,0-2-119,0-2-425,0-2 124,0-2-124,0-5 312,0-1 476,0-5 0,0 0 0</inkml:trace>
  <inkml:trace contextRef="#ctx0" brushRef="#br1" timeOffset="39">19370 16640 7809,'0'-6'-1220,"0"1"3776,0 5-2269,0 5 1,-4 1-41,0 6 1,0 0-9,4 4 1,0-3-27,0 7 1,0-1-115,0 3 0,2 3 134,1 1 0,-1 3-71,2 6 1,-3-1 38,-1 0 0,0 0-72,0 1 0,0-1-25,0 0 0,0-1-126,0-2 1,0 0 7,0-4 1,0 1-192,0-1 1,0-7 16,0 3 0,0-7 71,0 3 1,4-5-286,-1 1 208,1-2 1,-3-1 85,3-1 1,-2-3-18,1-1 0,-1-3-282,-2 4-214,0-6-582,0 3-73,-5-5 621,-2 0 655,1 0 0,-4 0 0,3 0 0</inkml:trace>
  <inkml:trace contextRef="#ctx0" brushRef="#br1" timeOffset="40">17577 16823 9482,'6'5'416,"0"-2"35,-2 4-272,-3 1 0,8 4 8,-5 4 1,0-2-98,-4 5 43,0-5 0,0 7 7,0-2 1,0 7 2,0 0 0,0 2-27,0-1 0,-1-3-15,-3 3 1,3 1-64,-3-2 0,3-3 50,1-4 0,3-1-157,1 1 0,4 1-4,-4-5 1,3 1-35,-3-5 1,4 0 85,-5 1 0,1-1-142,-4 1 0,4-1 66,0 1 1,0-1-68,-4 0 38,0 1 0,0-1 74,0 1 1,0-1 51,0 1 1,0-5-8,0 1 29,0-1-12,0 5 0,1-5 35,3 1-29,-3-5 1,5 3-16,-2-2 45,-3-3-38,4 4 84,-5-5-3317,0 0 3225,0-5 0,-5-1 0,-1-6 0</inkml:trace>
  <inkml:trace contextRef="#ctx0" brushRef="#br1" timeOffset="41">19690 16994 7743,'5'-6'30,"-4"1"451,4 5 887,-5 0-1225,5 0 0,1 4-18,6-1 1,-1 6-7,1-1 1,0 0-1,4 3 0,-2-2-82,5 6 1,0-2 103,3-2 0,0-1-23,-3-2 0,3 2-26,-3-2 0,1 1-1,-1-2 0,3 2-79,-3-5 0,-3 4 101,-1-5 0,-2 5-126,-2-4 1,1 0 48,-1-4 1,-3 1-185,0 3 37,-6-3-146,3 4 27,-5 0 175,0-4 0,-5 8 36,-3-5 0,-2 1-15,-1-1 1,3-3 32,1 3 1,-1-1 14,-3 0 1,-5-1 8,1 1 1,0 0 23,4 1 0,-2-3 9,-2 3 0,1 1-12,-5-1 1,3 1-26,-3-1 0,4-2-32,-4 6 1,4-6 31,-4 2 1,1 1-37,-1-1 0,1 4-32,3-5 0,2 5-322,-2-4 226,2 0 1,6-1-533,-1 1-431,6 0 764,-3-4 0,6 0-652,3 0 996,2 0 0,10-5 0,2-1 0</inkml:trace>
  <inkml:trace contextRef="#ctx0" brushRef="#br1" timeOffset="42">20500 17017 7723,'0'-8'-107,"0"1"439,6 4 119,-5-7 237,4 9-445,-5-4 0,-1 5-12,-3 0 0,-3 1-20,-4 3 1,-2-2-85,-2 6 1,1-2 14,-5 2 0,4 2-110,-4-2 0,4 2 51,-4 1 1,5 1-13,-2-1 0,4 1-130,0-1 0,2 0 34,3 1 0,1-1-60,6 1 1,0-5-50,0 1-21,0 0 0,6 2 59,1-3 1,3-2-22,2-5 0,-1 0 77,1 0 0,-1 0-22,0 0 1,1 0 31,-1 0 1,1 0-13,-1 0 0,-3 0 164,-1 0-59,-4 0 283,2 0-270,-5 0 1,-5 4 123,-3 0 0,-3 5-64,-4-1 1,-2 2-8,-2 1 0,-3 1-70,3-1 0,-1 0 37,1 1 1,-1-1-100,5 1 0,-1-1 49,5 0 1,3 1-126,1-1 1,3 1 20,-4-1 1,6 1-93,-2-1 1,4 0 114,4 1 1,2-5-14,6 1 1,0-2-22,3 2 1,2 1 45,2-5 0,3 0-76,-3-4 0,-2 0 63,2 0 0,-3 0-106,3 0 0,-5 0-157,1 0 1,-2 0-264,-2 0 1,-1-2 561,-2-2 0,2-2 0,-4-5 0</inkml:trace>
  <inkml:trace contextRef="#ctx0" brushRef="#br1" timeOffset="43">20683 16515 7811,'0'-7'578,"0"-3"-1,0 9 204,0-4 38,0 5-176,5 0-286,-3 0 0,4 4-104,-2-1 0,-2 6 104,6-1 0,-4 6-99,3 1 1,-3 4-59,4-4 1,-1 6 3,5-2 0,-1 2 0,1 2 1,0 1-90,3 3 0,-1 1 105,5 2 1,-5 2-187,2-5 0,0 0-87,-1 0 0,1-2-48,-5 6 0,-3-4 40,-1 3 0,-3-1-132,4 2 1,-6-2 95,2-2 0,-3-2-89,-1 5 1,4-4-266,0 0 1,0-1 151,-4-3 1,-2 1-107,-1 0 1,0-4 176,-5 0 1,5-5 134,-5 1 0,2-2-9,-2-2 0,-2 0 180,2-4 0,-2 2-133,-1-5 0,-1 3 71,1-3 0,-1 4 34,1-4 1,0 3-72,-1-3 1,5 0-177,-1-4 1,4 4-24,-3 0-110,4-1 0,-3-3-558,2 0-232,3 0 547,-4 0 573,5 0 0,5 5 0,1 2 0</inkml:trace>
  <inkml:trace contextRef="#ctx0" brushRef="#br1" timeOffset="44">21460 17074 7713,'-7'7'-89,"2"-2"442,5-5 332,0 0 1,5 0-370,3 0 0,2 0-115,2 0 1,-1 0-59,0 0 0,1 0-98,-1 0 1,2 0 101,2 0 1,2 0-146,2 0 0,4-2-32,-1-1 0,1 1 21,4-2 1,1 3-95,-1 1 1,4 0-35,0 0 0,-2 0 18,1 0 1,-3-1 66,3-3 0,-4 3-53,0-3 0,-1 3 26,-3 1 1,0 0-96,-3 0 1,1-1 204,-4-3 1,-1 2-89,-4-1 0,-3 1 222,-1 2-262,-4 0-71,2 0 39,-5 0 56,0-5 1,0 3-121,0-6 203,-5 6-9,4-9 0,-6 9 32,4-6 33,1 6 258,-3-8-98,0 8-48,-1-8 0,-6 8-50,1-6 1,0 5-15,-1 0 0,1-2 41,-1 1 1,1 0 46,-1 4-11,1-5 33,0 4-13,-1-4-123,6 5-45,1 5 0,6 1-6,3 5 0,2-3-10,6 0 1,4-5-184,3 5 0,-1-4 54,1 3 1,0-4-86,4 1 0,-4-3-4,0-1 1,-1 4 101,1 0 1,-2 0 83,-1-4 0,-5 1-6,0 3-37,1-3 193,-6 4 0,1-5 0,-4 4-72,-6 0 1,-4-1 84,-4-3 1,-6 4-120,-2 0 1,-2 4-40,-2-5 0,-4 5-129,1-4 0,0 3-243,7-3 0,3 4-563,4-4-437,1-1 1372,5 3 0,-5-5 0,5 4 0</inkml:trace>
  <inkml:trace contextRef="#ctx0" brushRef="#br1" timeOffset="45">22819 16800 7579,'-5'-6'860,"4"1"1,-6 5-729,3 0 1,2 0 92,-6 0 1,1 0-111,-5 0 76,1 0-47,-1 0 1,1 3 45,0 1 0,-5 5-67,1-1 0,-4 3 0,4 4 1,-4-2-11,4 2 1,-2 3-134,2 1 1,1 3-40,-5 1 1,5 1 76,-1 2 1,3-2-78,5 3-65,-4 2 152,10-5 0,-4 3-73,5-8 1,4 5 2,0-5 0,6 4-129,1-8 1,1 1 68,3-5 0,-1 0-40,1 1 1,3-2 119,5-2 1,-4-2-25,0-2 0,0-3 121,4 3-112,5-3-1,-4-1 0,4-1 0,-6-3 0,3-1 46,1-3 0,-2-2-5,3 2 1,-3-2 58,-1-1 1,-1-4 120,-3-1 0,1-3 42,-5 4 0,0-5-124,-3 1 0,-2-7 115,-3 0-161,4-6-36,-10 8 0,4-9-98,-5 3 0,-5 0 120,-3 0 0,-3 5-81,-4-2 1,-4 4-47,-8 4 1,-2 3-192,-5 4 0,-2 6-846,-2 2 165,-3 3 706,1 1 0,-3 1 252,4 3 0,0 1 0,4 5 0,0 1 0,6 6 0,4 3 0</inkml:trace>
  <inkml:trace contextRef="#ctx0" brushRef="#br1" timeOffset="46">21460 17508 9049,'6'0'323,"3"5"-313,-5 3 0,0-2 47,-4 2 0,0-1-133,0 5 1,3-1-16,1 1 0,0-1-136,-4 1 0,0-5-278,0 1 297,0-1 0,0 1-8,0 0 166,0-6 1,0 5-7,0-4 40,0-1 0,1 3 140,3-5 0,-3-2 160,3-1-186,-3 1 57,-1-8 1,0 4-35,0-6 1,4 1-39,0 0 0,0 3-10,-4 0 1,1 1-7,3-5 1,-1 1-45,4-1 0,-3 2-4,4 3 0,-5-2-17,5 5 1,-4-1 45,3 1 0,-3 3-174,4-3 125,-1 3-6,5 1 1,-2 5-40,-2 2 1,1 4-126,-6 0 0,1 0 85,-4 1 1,0-1-117,0 1 0,4-1-134,0 1 86,0-1 173,-4-5 0,0 4-82,0-2 0,0-2-68,0 2 118,5-5 1,-4 3-160,3-2 74,-3-3 194,-1 4 0,0-5 0,0 0 0</inkml:trace>
  <inkml:trace contextRef="#ctx0" brushRef="#br1" timeOffset="47">21711 17611 8135,'0'-6'-186,"1"-3"11,3 5 0,-3-1 112,3 1 116,3 3 2,-6-4 0,5 5-129,-2 0 140,-3-5-53,4 3 1,-3-3-96,1 5-33,-1 0 197,3 0-199,0 0 0,1 0 13,6 0 1,-5 0-101,1 0 0,-1 0 141,5 0 0,-1 0-86,1 0 129,-1 0 10,1 0 25,-1 0-110,-5 0 391,4-5-110,-8 4 111,3-4-256,-5 5 0,-4-1 55,0-3-59,0 3 0,4-6-5,0 3 1,-1 3-14,-3-3 59,3 3 207,-4-4-258,5 4 47,0-4 0,0 3 305,0-1-188,0 1 171,0-3-196,0 5-236,5 0 135,1 0 0,5 1-127,-4 3 57,3-2 0,-3 6-258,4-4 231,-5 0 1,3-3-238,-5 3 206,0-3-6,-4 4 87,0 1 0,-4-4-47,0 6 1,-5-5 32,2 5 0,-3-2-102,-2 2 0,2-2-242,2-2 163,-2-3-233,9 10 410,-4-10 0,0 9 0,-1-4 0</inkml:trace>
  <inkml:trace contextRef="#ctx0" brushRef="#br1" timeOffset="48">22019 17622 8183,'7'-5'-156,"3"-1"0,-8-2 446,6 1-147,-5 4 1,3-6-67,-2 6 202,-3-1-311,9 4 1,-7 0 60,4 0 1,-3 0 113,4 0-61,-6 0-282,8 0 199,-3 0 0,0 0-91,1 0 0,-4 0 33,3 0 1,-3 1 68,4 3 0,-1-3-38,5 3 0,-1-2 7,1 2 1,0-3 0,4 3 0,-4-2 3,4-2 1,-2 0-3,1 0 1,-3 0-16,4 0 0,-4 0-7,0 0 1,-5 0 52,1 0 0,-4-2-49,3-2 451,-4 3-193,2-9 0,-5 8 18,0-6 0,0 4 39,0-4-152,0 6 0,-1-7-17,-3 5 1,1 0-18,-4 4 0,-1 0-164,-3 0-75,-1 0 215,1 0 1,-4 4-221,-1 0 1,0 5 41,1-1 1,1 0-73,-5 0 0,1 2-53,-1-2 0,-1-2-20,4 2 1,1-4-85,4 3 195,-6-4 0,5 2 155,-4-5 1,7 0-236,2 0 358,4 0-336,-2-5-58,5 3 0,2-3 260,1 5 0,4-5 0,4-1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2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4546 8126,'0'-12'-292,"0"6"675,0 1-162,0 0-54,0 3 38,0-3-93,0 5 1,0 5 8,0 3 0,0 6 2,0 1 0,0 7-63,0 1 1,-4 1 49,0 6 1,0 1-157,4 3 1,0 1 148,0 3 0,0-2-182,0 2 0,0-2 89,0-2 0,1 0-156,3 0 0,-2-4 17,1-4 1,2-2 95,-1-1 1,1 0-1,-1 0 0,-1-4 5,4 0 0,-4-5 99,1 1 0,1-2-101,-1-2 34,4 1 1,-5-2 2,5-3-127,-6 4 0,3-9 116,-5 6-18,0-6-19,0 3-174,0-5 0,-5-5 1,-1-1-1</inkml:trace>
  <inkml:trace contextRef="#ctx0" brushRef="#br0" timeOffset="1">1873 4625 8166,'0'-11'0,"0"3"-150,0 1 1,1 0 137,3 0 0,-1-2 306,4 5 1,-3-3-85,4 3 1,-1-4-38,5 4 0,3-5 19,0 2 0,5 0-36,-1 0 0,3 3-47,1-4 1,4 6-157,-1-2 0,5 3-49,-5 1 1,5 0 52,-5 0 1,1 0-48,-4 0 0,-2 5 81,-1 3 0,0 2-200,-5 1 0,0 4 37,-3 1 1,-2 3-47,-3-4 1,-1 5 199,-6-1 0,-6-1 87,-1 1 1,-10 0 94,-5 4 0,-3 0-112,-5 0 1,-2-1 79,-6 1 0,4 0-60,0 0 0,4-5-39,8-3 0,4-6 106,3-2-618,2-4 479,1 2 0,6-10 0,1-1 0</inkml:trace>
  <inkml:trace contextRef="#ctx0" brushRef="#br0" timeOffset="2">2969 4283 8421,'0'-7'-1066,"0"-3"1181,0 9 1,0-5 461,0 2-171,0 3 154,0-4 757,0 5-1129,-5 5 1,3 1 22,-6 5 1,1 2-318,-5 2 0,3 3 74,-2 5 1,2 5 152,-6 2 0,-2 8-32,2 4 1,0 3 138,3 0 0,2 6-331,3 2 0,-2-1 138,5 2 1,0-2-9,4 1 1,0-2-172,0-6 0,0 1-21,0 0 1,0-6 57,0-1 1,1-4 38,3-1 0,-1-1 0,4-2 1,1-3-19,3-5 1,1-1 32,-1 1 1,4-4 13,1 0 1,-1-5 58,-4 1 0,1-2 163,-1-1 1,4-5 84,1 1-268,-1-1 1,-4 4 101,1-4 1,-1 2-83,1-5 1,-5 4 162,1-5-117,-6 1 0,7-3-22,-5 3-142,0-3-317,1 5-1305,-4-6 990,4 0 730,-5 0 0,-10-6 0,-3 0 0</inkml:trace>
  <inkml:trace contextRef="#ctx0" brushRef="#br0" timeOffset="3">3415 4603 8141,'0'-8'-696,"0"0"676,0 6 218,0-8 309,0 8-159,0-3 275,0 5 0,0 7-634,0 4 0,0 2 54,0 6 1,1 5 33,3 6 0,-2 3-179,6 2 1,-2 0 97,2 3 0,1-2-129,-5 2 1,1 1 30,-1-1 0,-3-3-49,3-5 1,-3-5 81,-1 2 0,0 0 38,0-4 1,0 1 55,0-9 1,0 0 58,0-4-108,5 1 21,-4-1 1,4-3-503,-5 0 187,0-6 318,0 3 0,0-5 0,0 0 0</inkml:trace>
  <inkml:trace contextRef="#ctx0" brushRef="#br0" timeOffset="4">3780 4625 8138,'-5'-11'-527,"4"3"210,-3 1 506,3 4 0,1-3 74,0 2 376,0 3-543,0-4-69,0 15 1,4-1-17,-1 10 1,3 4 80,-3 3 1,0 7-154,5 2 0,-6-1 81,2 4 0,1 1-91,-1-1 0,0-3 48,-4-5 0,1-5-144,3 2 0,-3-4 95,3-4 1,-3 1 40,-1-5 0,0 1-133,0-5 88,0 1-212,0-1 1,0-3-117,0-1 14,0-4 390,0 2 0,0-5 0,0 0 0</inkml:trace>
  <inkml:trace contextRef="#ctx0" brushRef="#br0" timeOffset="5">3780 4717 8213,'-5'-18'0,"3"2"245,-6 4 1,6 1 70,-2-1 223,2 6-206,2-4 186,0 9-429,0-5 0,2 6-184,2 0 1,1 6-12,2 1 0,6 7 162,-5 1 0,8 2-221,-5-2 1,5-2 65,-1 2 1,-2-2-105,2-2 0,-2 1 15,-2-1 0,0-1 55,1-2 1,-1-2 87,1-2 0,-1-3-3,0 3 1,-3-3 97,0-1 1,-1-1-113,5-3 0,-1 2 144,1-6 0,3 0-96,0-3 0,0 0 128,-3-1 1,-1-3-67,1 0 0,-2-2 169,-3 2 1,2 2-38,-5-2 1,0 2-53,-4 2 0,0 3 417,0 1-72,5 4-539,-4-2 1,4 6 142,-5 3 1,0 4-201,0 7 0,4 4 10,0 8 0,3 2 20,-3 5 1,1-1 38,-1-2 0,-1 4-29,4-4 1,-4 4-206,1-4 0,1-4 52,-2 0 1,1-7 87,-4-1 0,4-5 59,0 2 0,0-4 230,-4 0 0,0-5-153,0 1 0,4-4 133,-1 3-363,1-4-274,-4 2 48,0-5 276,-5 0 191,-1-5 0,-11-1 0,-1-6 0</inkml:trace>
  <inkml:trace contextRef="#ctx0" brushRef="#br0" timeOffset="6">3872 4511 8072,'-7'-18'10,"4"3"0,0 6 185,-1 2 1,3 3 284,-3-4 126,3 6-245,1-8-181,0 3 1,1-3-108,3 3 1,-3-4 92,3 4 0,-1-3-80,0-2 1,0 1 55,4-1 1,-3 1-229,4 0 0,-4-1 71,3 1 1,-4-1-73,1 1 0,-2-1 96,2 1 1,-3 3 114,3 1-137,-3 4 1,1-6 117,1 6-113,-1-1 123,3 4-38,-5 0-162,5 0 1,1 5 67,6 2 1,-1 4-14,0 0 1,5 4 47,-1 0 0,0 6-13,-3-2 0,3-3-76,0 0 0,-1-4 70,-6 0 0,2-1-90,-3 0 0,0 0 73,0-4-418,-4 3 0,2-7 43,-5 5 393,0-6 0,-5 8 0,-1-3 0</inkml:trace>
  <inkml:trace contextRef="#ctx0" brushRef="#br0" timeOffset="7">4523 4877 8640,'0'-7'994,"0"2"-747,0 5 1,5 0-233,2 0 1,4 4 143,0 0 1,4 0-8,0-4 0,6 0-64,-2 0 0,1 0 10,-1 0 1,3 1-151,-3 3 1,-2-3 105,2 3 1,-5-3-108,2-1 129,1 0 0,-4 0-432,2 0 150,-7-5 0,-2 4-565,-2-3-106,-3-2 0,-1 3 877,-7-5 0,-8 6 0,-3-3 0</inkml:trace>
  <inkml:trace contextRef="#ctx0" brushRef="#br1" timeOffset="8">4979 5699 8068,'0'-6'-413,"0"-4"1,0 3 865,0-4 0,2 1-77,2 2 0,-3-3-186,3-1 0,1-1-139,-1-6 1,4 4 122,0-4 0,-2 0-29,2-4 0,-4-5 13,3-2 1,-3 1-140,4-2 1,-4-3 39,3-4 1,-4-1-64,1 1 0,-2 1-205,2-5 0,-3 5 82,3-1 0,-3-1-37,-1 1 1,0 3 24,0 5 1,0 4 40,0 0 1,0 7 67,0 4 0,0 2 7,0 1-18,0 6 34,0 1 79,0 5 0,0 5-77,0 3 0,0-2 90,0 2 0,5-1-82,3 5 1,1-5 4,-2 1 0,4-4-50,-4 3 0,3-4-261,2 1 234,-1 2 1,1-5 51,-1 3 1,-3-3 27,-1-1 1,1-3-54,3-1 1,-3-5 108,0 1 1,-2-2-99,2-1 1,2-1 205,-3 1 1,0-1-10,0 1 1,-4 0 91,1-1 1,1 1 205,-2-1-369,1 1 1,-4 3 112,0 1 0,2 4 106,1-1-281,-1 3 1,7 7 99,-6 6 0,6 4 58,-1 7 0,1 0-80,-2 0 1,3 4-120,-2-1 1,1 5-70,-1-5 0,0 1 108,-4-4 1,4-4-297,-4 0 200,5-5-543,-8 2 136,9-4 472,-9-6 0,-1 4 0,-6-3 0</inkml:trace>
  <inkml:trace contextRef="#ctx0" brushRef="#br2" timeOffset="9">5688 4317 7540,'0'-11'534,"0"-1"-383,0 6 0,0 0 330,0 2-306,0 2 1,-2-3 365,-1 5-485,1 0 98,-3 0-6,5 5 0,0 2-8,0 4 0,0 6-4,0 2 0,0 4-46,0 3 0,0 1 49,0 7 0,0-1-72,0 9 0,0 0 81,0 4 1,1-1-221,3 1 0,-2-2-1,1-2 1,2-2-127,-1-6 1,4-1 27,-4-3 0,3-2 129,-3-5 1,4-1 0,-5-3 1,5 1-2,-4-5 0,1 0 31,-1-3 0,-2-5-93,6 1 244,-6-5-74,4 7 25,-6-9-188,0 4-618,0-5 715,0-5 0,0-1 0,0-6 0</inkml:trace>
  <inkml:trace contextRef="#ctx0" brushRef="#br2" timeOffset="10">6670 4580 8046,'0'-7'-800,"0"2"2301,0 5 1,-5 4-1295,-3 0 1,-2 5 7,-1-2 0,-2 4-9,-2 0 1,1 2-3,-5 2 1,-2-2-199,-5 2 0,0 1 123,-4 0 0,4 3-147,0-4 1,-2 1 32,1 0 1,2-4-101,6 3 0,-1-6 94,4-1 0,1-2-176,4 2 90,-1 2 69,1-4-75,-1 6 95,6-1 1,1-3-76,5 0 74,0-1 47,0 5 1,5-1-8,3 0 1,2-3 6,1 0 0,6-2-23,2 2 1,4 2 3,3-3 1,0 0-87,4 0 0,-3-3 82,3 4 0,-4-4-128,0 3 0,-5-4 68,-2 0 1,-2 3 109,2-3 0,-2 5-93,-6-4 0,-3 0 151,-1-4 0,-3 0-241,4 0-247,-6 0-268,4 0 516,-6 0 0,-6 5 0,0 1 0</inkml:trace>
  <inkml:trace contextRef="#ctx0" brushRef="#br2" timeOffset="11">6259 5185 7553,'-7'0'222,"2"0"108,5 0 0,1 4-154,3 0 0,-1 1-9,4-1 0,-3-3 58,4 3 0,-1-2-44,5 2 1,1-3-68,2 3 1,-2-3 63,2-1 0,2 0-111,3 0 1,-3 0 23,2 0 0,0 0-167,4 0 0,-1 0-31,-3 0 1,1-3 118,-5-1 1,1 0-549,-5 4 220,0 0-663,1 0 549,-6 0 430,-1 0 0,-5 5 0,0 1 0</inkml:trace>
  <inkml:trace contextRef="#ctx0" brushRef="#br2" timeOffset="12">7184 4374 6659,'-7'-6'1807,"2"1"-1150,5 5 35,0 0 0,0 5-453,0 2 0,0 9-36,0 3 1,4 4 34,0 3 1,0 3-146,-4 6 1,1 4 98,3 3 1,-3 2-207,3 2 0,-3 1-214,-1 2 0,0-5 60,0 1 0,0-2-24,0 3 0,0-5 98,0-3 1,0-4-75,0-4 0,0 2-13,0-5 1,0-4 94,0-4 1,0-5 55,0 1 36,0-2 25,5-2 1,2-1 71,4-2 1,-3-3-81,-1-5 0,1 0-25,3 0 1,-3 0 11,-1 0 0,1 0-15,4 0 1,-5 0-213,1 0 1,-4 0 58,3 0 1,-3-4-597,4 0 289,-6-5 1,7 3-420,-5-5 884,0-1 0,-4 1 0,0-1 0</inkml:trace>
  <inkml:trace contextRef="#ctx0" brushRef="#br2" timeOffset="13">7070 5014 8465,'5'-7'802,"2"4"1,8 0-697,4-1 1,4 3 307,4-3 1,2-1-81,5 1 0,1-5-39,-1 2 0,-4 0-64,1 0 0,-6 1-292,2-2 1,-7-1-109,-1 5 1,-5-3-452,1 3-1479,-2-5 2099,-1 3 0,-6-6 0,-1 1 0</inkml:trace>
  <inkml:trace contextRef="#ctx0" brushRef="#br2" timeOffset="14">7641 4226 8220,'-7'-7'-922,"-3"-3"0,9 8 1765,-3-6-236,3 6-309,-4-9 444,3 10-477,-3-9 0,4 9 291,-3-3-77,3-2 58,-4 4-28,5-3 185,0 5-677,5 0 1,1 5 102,6 3 0,3 2 3,0 1 1,5 2 115,0 2 1,0 4-125,-1 8 1,2-3 63,-2 3 1,3 2-36,1 1 1,0 3-63,0 2 0,-2 0-152,-2 3 1,1-1 56,-4 5 1,-1-5-277,-4 1 1,1-1 134,-1 1 0,-1-4-166,-2 0 0,-3 1 73,-5-5 0,0-2 105,0-1 1,0-2 17,0 2 0,-4-3 71,0 2 0,-4 0 3,0 0 1,-2-2 184,-2 3 1,1 2 174,0 2 0,0-3-134,4-2 1,-2-3-209,5-4 0,-4 2 80,5-6 0,-2-4-329,1-3 123,2-1-151,-3 0-99,5-2-152,0-5 1,0 0 0</inkml:trace>
  <inkml:trace contextRef="#ctx0" brushRef="#br2" timeOffset="15">8531 4740 8157,'0'-7'-44,"0"2"1758,0 5-1705,5 0 0,2 0 124,4 0 1,4 0-64,1 0 1,4 0 17,-1 0 1,3 0-1,0 0 1,-3-1 13,1-3 0,-1 2-211,3-6 1,-4 5 60,-3 0 1,-2 0-220,-2-1-827,1 3 451,-1-4-650,-4 5 1293,-2 0 0,-5 0 0</inkml:trace>
  <inkml:trace contextRef="#ctx0" brushRef="#br2" timeOffset="16">8577 4934 8866,'8'4'448,"-1"-1"1,1 1 188,3-4 1,2 2-171,2 1 0,-1-1 50,5 1 0,0-1-135,4-2 1,-3-2-308,3-1 0,-4 1-112,4-1 0,0-3 149,-4 3 0,-1-2-2042,1 1 1930,-5 2 0,2-8 0,-4 4 0</inkml:trace>
  <inkml:trace contextRef="#ctx0" brushRef="#br2" timeOffset="17">9799 4249 9786,'1'12'220,"3"3"0,-3 5-170,3 6 1,-1 3 48,1 6 1,-2 0-167,6 3 1,-6 0 105,2 8 0,1-3-237,-1 7 1,1-3 48,-1-2 0,-3-3 43,3 0 1,1-9 65,-1 1 1,0-8-16,-4-4 1,1 0 228,3-7 1,-3 4-30,3-3-121,-3-1 0,3-4-353,0 1 523,-1-6-648,-3 4 309,0-9-803,0 4 434,0-5 514,-10 0 0,3-5 0,-10-1 0</inkml:trace>
  <inkml:trace contextRef="#ctx0" brushRef="#br2" timeOffset="18">9651 4420 8191,'-7'-12'0,"3"1"448,3 0-79,1-1 87,0 1-251,5-1 1,2 1 150,4 0 0,6 3-238,2 0 1,2 1 69,2-5 1,5 2-87,2 2 0,3 2 91,2 2 0,-1 3-318,0-3 1,0 4 101,1 4 1,-5-1-266,1 4 0,-6 1 46,2 3 1,-8 1-39,-4-1 1,-2 2 68,-2 2 0,-5-1 133,-2 5 1,-3 0 197,-1 4 1,-10-2-122,-5-2 1,-7 3 160,-4-3 1,-3 3-101,-6 1 0,2-4 141,3 0 1,-3-5-261,2 1 0,5-6-299,3-2 1,5 0-1125,7 0 1482,-1-2 0,1 0 0,0 2 0</inkml:trace>
  <inkml:trace contextRef="#ctx0" brushRef="#br2" timeOffset="19">10804 3940 8231,'6'0'-431,"0"0"3001,-6 0-2417,0 5 1,-6 2-108,-1 4 1,1 2-32,-2 2 0,0 3 88,-3 5 0,-1 4-98,1 4 0,0 7 95,-1 4 0,1 4-88,-1 3 0,1-3 35,0-1 1,-1 5-166,1-4 0,4 4 116,4-4 1,-3 5-11,3-9 0,-1 5-158,4-5 1,1-3 129,3-1 0,2-4 6,6-3 0,-1 0 33,1-4 1,-1 3-103,0-3 1,1 0 65,-1-4 1,1-2-77,-1-2 1,0 2 80,1-6 1,-1 1 153,1-1 0,-2-6 111,-3 3 1,4-5-88,-4 1 1,0 1 88,0-5 1,-3 3 3,4-3-96,-6 0 1,3-3-26,-5 3 0,2-3 53,1 3-133,-1-3-396,3-1-192,-5 0 1,-10 5 0,-3 2 0</inkml:trace>
  <inkml:trace contextRef="#ctx0" brushRef="#br2" timeOffset="20">11181 4191 8109,'0'-6'370,"0"-4"279,0 9-27,0-4 949,0 5-1638,0 5 0,0 6-14,0 8 0,4 7 166,0 0 0,3 11-63,-3 1 0,4 5-41,-5 3 0,5 0 88,-4-1 1,4 1-184,-5 0 0,2-2 199,-1-2 1,-3 1-219,3-5 1,-2-4 44,-2-3 0,1-5-108,3 5 0,-3-9 209,3 0 1,-3-5-38,-1 2 0,4-5 136,0 1 0,-1-6-147,-3-1 265,0-1-222,5 5 0,-3-5-599,2 1-354,-3-6-492,-1 3 1437,0 1 0,-5-5 0,-2 4 0</inkml:trace>
  <inkml:trace contextRef="#ctx0" brushRef="#br2" timeOffset="21">11604 4408 8105,'-7'-11'1411,"2"5"-1400,5 1 490,0 5 1,0 5-507,0 2 0,0 9 9,0 3 1,5 7-22,3 5 0,-3 2-64,-1 1 1,1 4 43,-1 0 1,3 0-60,-3-4 1,0-1 21,-4-2 0,0-3-104,0-5 0,0-4-85,0 0 1,0-5 129,0 1 0,0-6-182,0-2 0,0-3-229,0 4-233,0-6 777,0 3 0,0 0 0,0 2 0</inkml:trace>
  <inkml:trace contextRef="#ctx0" brushRef="#br2" timeOffset="22">11615 4557 8118,'-6'-11'468,"1"-1"1,1 4 356,0 1-805,0 4 87,4-2 0,1 5-211,3 0 0,3 5 42,4 3 1,2 2-4,2 2 0,-1 4 149,5 3 0,0 6 56,4 2 1,0 4-218,-1-5 0,1 5-46,0-5 1,-1 1-28,-3-4 0,1-2 124,-5-2 0,1-1-139,-5-3 226,5-2 1,-3 2 122,2-7 0,-2 1 72,-2-5 0,0 1-71,-4-2 0,3-1 351,-2 2-229,-3-3 231,5-1 1,-7-4-141,4 0 1,-4-5 135,1 2 1,-3-7-177,-1-1 1,0-7-294,0-1 1,-1-1-111,-3-6 1,1-5 116,-4-3 1,4 0-3,-1 4 0,2-4 21,-2 0 0,3 3-261,-3 5 0,3 5 34,1-2 1,-4 3-227,0 1 0,0 1-320,4 3-238,0 3-426,0 5 511,0-1-1182,0 6 1411,0 1 1,0 6 605,0 3 0,10 7 0,3 7 0</inkml:trace>
  <inkml:trace contextRef="#ctx0" brushRef="#br2" timeOffset="23">12289 4648 12564,'0'12'-229,"0"3"207,0 0 0,-4 5-20,0 0 1,0 0-139,4-1 0,0 2-119,0-2 1,2 2-137,2-2 0,2 1 151,5-5 0,-3 4 144,-1-3 0,5-2 29,3-7 0,0 2 200,-3-5 0,3 0-77,0-4 0,4-2 262,-3-1 0,3-4-83,-4-4 1,4-2 51,-4-2 1,0 1 142,-3-5 1,-6 0-106,-2-4 0,-3 0-259,-1 0 0,-1 1 131,-3-1 0,-7-1-414,-8-3 1,-3 7 148,-1-3 1,0 8-507,0-1 1,1 9 130,-1 3 1,0 3-488,0 1 974,0 10 0,0 8 0,1 11 0</inkml:trace>
  <inkml:trace contextRef="#ctx0" brushRef="#br2" timeOffset="24">12700 4740 8191,'0'-7'-72,"0"1"448,0 2-261,0 3 1,0-5 278,0 2-72,0 2 1,-1-3 255,-3 5-32,3 0-67,-4 0-329,5 0-142,0 5 1,1 2-32,3 4 1,-2 6 94,6 2 0,-4-1-193,3 1 1,-3-4-65,4 4 1,-6-4-60,2 4 1,1-5-3,-1 1 1,0-6 143,-4-1 1,0-4 0,0 3-17,0-4 881,0 2 996,0-5-1318,0-5 1,0-2-66,0-4 0,0 0-340,0-1 0,1-4 116,3-3 1,-3-3-363,3-1 0,2 0 162,2 1 1,1-1-421,-2 0 0,7 0 195,-2 0 0,3 2-68,0 2 0,-2 2-12,2 6 1,-2-1-127,-2 1 0,1 4-450,-1 4 1,0 1 36,1 2 892,-1 0 0,6 10 0,1 3 0</inkml:trace>
  <inkml:trace contextRef="#ctx0" brushRef="#br2" timeOffset="25">13157 4705 8172,'0'-11'-103,"0"5"1198,-5-5-249,3 10-312,-3-4-94,5 5-684,0 0 1,0 5 60,0 3 1,2 3 175,1 4 1,-1 3-36,2 5 1,1 0-51,-2 0 0,3-2 35,-3-2 1,-1 2-137,1-6 1,0 0 33,1-3 0,-3-5 261,3 1 0,-3-4-168,-1 3 569,0-4-222,0 2 1,1-5 413,3 0-367,-3 0 1,5-5-116,-6-3 1,3 2-122,1-2 0,5-3 103,-1-4 1,-2-6-248,2 2 1,-2-1 58,2 1 0,0-1-123,-4 4 1,4 1-127,-4 4 106,-1-1 0,-1 2 46,2 2 51,-3 3-629,4 5 433,-5 0 0,1 5-175,3 3 1,-1 2 63,4 2 1,1-1 146,3 1 1,1-1 87,-1 0 0,4-3-16,0 0 1,1-6 266,-5 2 1,1-3-75,-1-1 0,0 0 17,1 0 0,-1-4 11,1 1 1,-1-6 200,0 1 0,1-2-42,-1-1 1,1-1-34,-1 1 1,-3-1-52,-1 1 1,-3-1 511,4 1-623,-6 5 195,3-5-449,-5 10 136,0-4 18,0 15 1,2 3 107,1 10 0,-1-4-53,2 0 1,-3 0-221,-1 4 1,1 0 64,3-1 0,-3-3-396,3 1 1,-1-7 216,0 3 0,-1-4-450,1 0 1,2-5 770,-1 1 0,5-5 0,-2 2 0</inkml:trace>
  <inkml:trace contextRef="#ctx0" brushRef="#br2" timeOffset="26">14036 4671 8172,'-6'-21'710,"2"2"1,3 2-219,1 6 1,0-1-116,0 1 1,-1 3-51,-3 1 1,1 4-31,-4-1 1,3-1-248,-4 1 0,1 1 108,-5 3 1,-1 0-223,-2 0 0,-3 1 123,-4 3 0,-1 3-132,0 8 0,0 3-65,0 5 1,0 5-74,1 2 1,4 0 136,3 0 1,7-1-35,4 2 0,3-3 8,1-6 0,2-4-112,6-3 0,1-2-5,10-1 1,-4-6 152,4-2 1,0-3-20,4-1 1,0 0-3,0 0 0,0-5 20,-1-3 0,0-2-29,-3-1 0,-2-2 162,-6-2 1,0 2-17,1-2 0,-2 2-34,-2 2 0,0-4 160,-4-1-202,0 1 106,-4 4-62,0-1 89,0 6 0,0 2-39,0 8 0,-1 2 231,-3 6 1,1 4-110,-4 3 0,4-1-51,0 1 1,1 0-204,2 4 1,0-2 185,0-2 0,0 3-420,0-3 0,2-2 150,1-2 1,4-3-331,4 0 1,-3-6-14,-1-2 1,1-3-202,3-1 1,1 0 114,-1 0 575,1 0 0,4-5 0,2-1 0</inkml:trace>
  <inkml:trace contextRef="#ctx0" brushRef="#br2" timeOffset="27">14242 4237 8172,'0'-21'72,"0"2"0,0-2 54,0 6 1,1 1-101,3 6 0,-2 2-253,6 2 1564,-5 3-944,7-4 1,-4 11 76,6 6 1,-5 5-68,1 10 1,-1 2-21,5 6 1,-5 0-154,1 3 0,-2 5 3,2 3 1,1 6-434,-5-6 1,-1 2 243,-3-2 1,0-2-48,0-2 0,0-3 72,0-4 1,0-6-95,0-3 1,0-3 167,0-4 1,0 2 117,0-6-228,0 0 0,0-4-144,0 1-274,0-6 1,0 1-153,0-4-1615,0-1 1914,0 3 1,0-15-1,0-3 1</inkml:trace>
  <inkml:trace contextRef="#ctx0" brushRef="#br2" timeOffset="28">14790 4020 7563,'8'-1'-699,"-1"-3"1,-3 3 1109,4-3-248,-6-2-12,8 4-35,-8-8 0,4 9-3,-2-3 0,-3 2 212,3-2-138,-3 3 308,-1-5 304,0 6-654,0 6 1,-4-3 13,1 9 0,-6-2 2,1 9 1,-2 0-20,-2 4 1,1 7 10,0 1 1,-1 8-138,1-5 0,-1 7 114,1-3 0,-1 5-170,1-1 1,3 1 90,1-1 1,4 2-149,-1-2 0,3-2 102,1-2 0,0-3-59,0 0 0,0-2-12,0-3 1,1 2-5,3-6 1,3 1 41,4-4 0,0-2 18,1-2 0,1 2 174,2-6 0,-2 4-99,2-4 1,-3 0 102,0-3 0,-1-4-124,1-1 1,-1-3 111,1 4 1,-1-5-67,0 5 0,-3-5 18,0 0 0,-5-1-191,5-2 0,-4 0 225,3 0-959,-4 0 368,2 0-1182,-5 0 1631,0-5 0,-5-2 0,-1-4 0</inkml:trace>
  <inkml:trace contextRef="#ctx0" brushRef="#br1" timeOffset="29">15007 5368 8000,'-5'6'-313,"4"4"175,-4-8 388,5 8 0,0-8 169,0 6-62,0-6 1,0 5 140,0-3-269,0-3 216,0 4-291,0-5-39,0-5 0,0-2 54,0-4 0,5-5-133,2-3 1,3 0 111,2-4 0,-1 1-167,1-8 1,-1 2 83,1-7 1,-1 4-99,0-7 1,-3 1 142,0-1 0,-5 1-255,5-5 0,-5 0-15,0-3 0,2 3-12,-1 0 0,0 4-13,-4-4 1,-1 6 153,-3 2 0,3 1 25,-3 6 1,1 5-30,0 3 1,1 5 57,-2-2-90,3 4 152,1 5-216,0 2-12,0 5 135,0 5 1,0 2-23,0 4 0,1 1 57,3-1 0,-2 4-59,1 0 1,4 4 79,0-3 1,2-1-58,-1-4 0,2 2 9,-2 2 1,0-6-13,0 3 0,2-5 20,-2 1 1,-2-2-152,2-2 0,-4-3 128,3 3 0,-3-3-256,4-1 232,-1 0 1,5-4-25,-1 1 0,1-6 2,-1 1 1,0-2 60,1-1 0,-1-5 49,1 1 0,-1-4 181,0 4 0,-3-4 95,0 4 0,-6-4-108,2 3 0,-3 5 243,-1 3-106,0 6-153,0-8 96,0 8-372,0 7 0,0 8-1,0 10 1,4 0 85,0 0 1,0 5-170,-4 2 0,4 2 40,-1-2 1,5-2-118,-4-5 0,1-2 38,-1-1 0,-3 0-49,3-5 1,-3 0 86,-1-3 0,0-1-508,0 1 1,0-5-32,0 1 699,0-6 0,5 3 0,1-5 0</inkml:trace>
  <inkml:trace contextRef="#ctx0" brushRef="#br2" timeOffset="30">15681 4934 7919,'0'-7'773,"0"2"-469,5 5-29,-4 0 0,6 2-68,-4 1 0,0 4-91,4 4 1,-4 4 79,1 1 1,1 4-118,-1-1 1,0 3-87,-4 0 1,-2 3-239,-2 1 0,-1-3 149,-2 0 96,-3 0 0,-2-6 0,-6 6 0</inkml:trace>
  <inkml:trace contextRef="#ctx0" brushRef="#br2" timeOffset="31">16035 4226 7712,'8'-7'309,"-1"4"0,-3 1 15,4 2-115,-6 0 1,7 2-137,-5 1 1,0 4 31,-4 4 1,0 1-72,0-1 0,0 0 102,0 1 1,0 4-118,0 3 0,1 3-166,3 1 0,-3 0 69,3-1 0,1-3-346,-1 1 1,3-3 171,-3 2 0,4 2-666,-5-6 918,6 0 0,-2-3 0,4-1 0</inkml:trace>
  <inkml:trace contextRef="#ctx0" brushRef="#br2" timeOffset="32">16583 4112 7965,'-6'-12'0,"1"6"610,0 1-261,3 5-175,-3 0 1,1 5-92,1 2 0,-6 10 76,1 6 1,-3 2-154,-5 9 0,3-1 83,-6 9 0,3-4-62,-3 4 1,1-1-87,-1 1 1,-1 1-123,5-5 1,-2-4 26,2-3 0,2-2-18,-2 1 1,3-2 123,0-5 0,2 0-1,2 0 0,-2-2 135,3-2 0,0-1-98,0-3 0,4-2-41,-1 2 0,3-6-59,1-1-388,0-1 1,0 1-328,0 0 827,5-6 0,7 3 0,5-5 0</inkml:trace>
  <inkml:trace contextRef="#ctx0" brushRef="#br2" timeOffset="33">16492 4751 7965,'-5'-11'0,"3"3"264,-1 0-139,1 6 1,2-4 411,0 2 332,0 2-528,0-3 0,0 7-272,0 1 0,0 4 108,0 4 1,4 2-102,0 2 0,4-1 13,-5 5 1,5 0-124,-4 4 0,3 0 88,-3 0 0,4-2-64,-4-2 0,3 2-181,-3-6 0,4 0 51,-5-4 0,3 1-90,-3-1 88,-1 1 395,3-1-215,-5-4 239,0-2 214,0-5-399,0-5 0,0-2-5,0-4 0,0-2-295,0-2 0,0-3 98,0-5 0,0 0-10,0 1 1,0-6 9,0-3 0,1-1-51,3 2 0,2-6-18,6 6 0,0-4 100,3 7 1,-2 0 22,2 5 0,-2 4-19,-2 3 0,1 2 120,-1 2 1,5 3-65,-1 0 1,4 6-156,-4-2 0,5-1 12,-1 1 1,2 0-66,-2 4 0,2 0 139,-2 0 0,2 0-19,-2 0 0,-2 0 50,-1 0 0,-4 0-178,4 0-145,-4 0 135,0 0 245,-1 0 0,-5 5 0,0 2 0</inkml:trace>
  <inkml:trace contextRef="#ctx0" brushRef="#br2" timeOffset="34">16720 4774 11032,'12'-5'179,"-1"4"18,0-3 1,5-1-1,-1 1 0,4-1-46,-4 1 0,0 3-192,-3-3 0,-1 3 92,1 1-137,-1 0 1,-1 1-259,-2 3 253,-3-3 0,-4 9-124,3-2 1,-3 2 99,3 1 0,-3 2-47,-1 2 1,-5-1 74,-2 5 1,0-1-90,0 1 0,-1 1 83,-3-4 1,-1 3-132,1-4 0,3 0 149,1-4 0,4 1-13,-1-1 1,3-3 334,1 0-260,0-6 240,0 3 1,5-1-74,3 0 0,3 0 7,4-4 0,-1 0 5,5 0 1,-4 0-56,5 0 0,-7-4-207,3 0 1,-4 0-254,0 4 0,-5 0 349,1 0 0,5-5 0,5-1 0</inkml:trace>
  <inkml:trace contextRef="#ctx0" brushRef="#br2" timeOffset="35">17051 3952 7965,'-6'0'1451,"1"-5"-954,5 3 24,0-3 102,0 5 1,5 1-423,3 3 0,2-1 22,1 4 1,4 5-72,1 3 1,4 5 10,-1-1 0,3 4-97,0 4 1,1-2 24,0 6 1,1-2-195,3 1 0,-3 3 25,3-2 1,-3 2 119,-1 1 1,-6 0-259,-1 1 0,-4-2 54,0-3 1,-2 3-1,-3-2 1,-1-4 13,-6 0 0,0 1-101,0-1 1,0-1-26,0-3 0,-2 0 137,-2 0 0,-2 0-84,-5 0 1,-1-1 49,1 1 1,-1-4-21,1 0 1,-4-1 38,0 1 0,1-1 90,6-3 1,-2-2-84,2 2 1,-1-2 219,2-2 1,-2-3 107,5-1 111,0-4-386,4 7-53,0-9-146,0 4 247,0-5 0,0 0 1</inkml:trace>
  <inkml:trace contextRef="#ctx0" brushRef="#br2" timeOffset="36">17805 4568 9920,'12'0'362,"-1"0"-201,0 0 0,6 0-28,2 0 1,2 0 5,2 0 1,0 0 31,0 0 1,0 0-135,0 0 0,-4-1 70,0-3 0,-5 3-167,1-3 1,-2 3 95,-2 1 0,-3 0-839,-1 0 404,-4 0 131,2 0 0,-15 0 0,-3 0 1</inkml:trace>
  <inkml:trace contextRef="#ctx0" brushRef="#br1" timeOffset="37">18182 5391 8024,'0'7'-1537,"0"1"1297,0-6 378,0 3 115,5-5 23,-4 0 1,6 0 112,-3 0-32,-3 0 1,4-5 140,-5-2-308,5-3 1,-3-2 102,6 1 0,-4-1-64,4 1 0,-2-6-83,1-2 0,4-2 81,-4-2 0,5-1-313,3-3 0,-5 2-50,5-6 1,-5 1-23,6-4 1,-2-4 114,1 0 0,-2-2 8,2 2 0,-3 1-64,0-5 0,-1 1 88,1-5 1,2 2 4,-3 2 0,2-2-4,-9 6 0,3 0-8,-3 4 0,0 5 26,-4 2 0,0 8-19,0 4 0,0 2 124,0 2 44,0 5 1,-1-3-101,-3 5 0,1 1-31,-4 7 1,3 2 25,-4 6 1,4 4-15,-3 3 0,3 3 95,-4 1 1,6 0-45,-2 0-112,3-1 1,1 0-47,0-3 0,1-3-224,3-4 312,7-1 0,2-1-46,2-2 1,2-3 18,-2-5 1,4 0-22,-4 0 0,4-5 13,-4-3 0,4 2 13,-3-2 0,3 1 4,-4-5 0,1 1 10,0 0 1,-4-1-1,4 1 1,-4-1 5,0 1 1,-5-4 45,1-1 1,-4-3-51,3 4 237,-4 0-204,2 4 175,-5 4 1,-1 3-103,-3 8 0,-1 4 121,-3 7 0,-2 4-73,2 8 0,2-2-48,-2 6 1,5-5-258,-5 5 0,5-5 94,0 5 1,1-6-80,2 2 1,0-3 89,0-1 1,0-4-305,0 0 1,2-5 63,1 1 1,-1-2-1168,2-2 1440,-3-5 0,4 5 0,1-5 0</inkml:trace>
  <inkml:trace contextRef="#ctx0" brushRef="#br2" timeOffset="38">19701 4294 8920,'-15'12'185,"0"-1"0,-6 1-57,2-1 0,-7 4 32,-5 0 0,2 4-74,-2-3 1,2 0 55,-1-1 1,-2-2-29,5 2 0,1-2-127,3-2 1,1-3 98,3 0 0,-1-2-298,5 2 219,0 2 0,4-8-182,4 6 10,2-6 92,5 4 113,0-6-16,0 5 1,1-3 52,3 6 1,2-4-62,6 3 1,3-4 161,0 0 0,5 3-143,-1-3 0,3 5 63,1-4 1,0 0-35,-1-4 1,1 1 12,0 3 1,-1-3-92,-3 3 1,1-3-175,-5-1 1,1 0-286,-5 0 183,0 0-915,1 0 448,-6 0-650,-1 0 1407,-15 5 0,-3 1 0,-9 6 0</inkml:trace>
  <inkml:trace contextRef="#ctx0" brushRef="#br2" timeOffset="39">19198 4774 8077,'-6'0'454,"1"0"44,5 0-123,5 0 1,1 0-142,6 0 1,3 4 123,0 0 1,4 1-133,-3-2 1,4 0-15,-1 5 0,3-6-224,0 2 0,0 1 97,-3-1 0,1 1-427,-4-1 1,3-3 249,-4 3 0,0-3-274,-4-1 0,5 0 55,-1 0 311,0 0 0,-3 0 0,-1 0 0</inkml:trace>
  <inkml:trace contextRef="#ctx0" brushRef="#br2" timeOffset="40">20146 4032 7976,'0'-12'-1082,"0"1"1347,0-1 0,0 5 71,0-1 643,0 6-310,0-4-285,0 6 1,2 6-167,1 1 0,-1 3-38,2 2 1,-3 4 13,-1 3 1,0 3-134,0 1 1,0 8 103,0 4 1,0-1-231,0 0 1,0-1-71,0 9 0,-4-5-48,0 1 1,-3-3 102,3 0 0,0-2-108,4-3 1,0-2-209,0-5 0,0 0 151,0 0 0,0-6 24,0-1 0,4-4 62,0 0 1,4-1 221,0 1 1,-2-6-81,2-2 1,0 1 50,3-1 1,1-1-231,-1-3 0,2 0 138,2 0 1,-2 0-147,2 0 1,-3 0 102,0 0 0,-1-1-338,1-3 1,-2 2-80,-3-6 518,-1 6 0,-1-9 0,1 5 0</inkml:trace>
  <inkml:trace contextRef="#ctx0" brushRef="#br2" timeOffset="41">20032 4500 7976,'-6'-5'0,"1"3"0,10-6 436,2 4 1,4 0-46,0 4 0,4 0-465,0 0 1,7 0 93,1 0 1,0-4-203,3 0 1,2 1-353,-1 3 0,0-4 296,-5 0 1,1-4 237,0 5 0,5-6 0,1 2 0</inkml:trace>
  <inkml:trace contextRef="#ctx0" brushRef="#br2" timeOffset="42">20466 3689 7976,'0'-6'-613,"0"-5"525,0 10 447,0-4 72,0 0-5,0 4 265,0-4 363,0 5 0,5 0-823,3 0 1,-2 0-46,2 0 0,-1 5-121,5 2 0,-1 0 133,1 0 0,-1 2-83,1 6 0,3-1 43,0 5 0,2-3-3,-2 3 0,-3 0 11,4 4 1,-4-1-133,0 1 0,-1 0 84,1 0 0,-1 5 14,0 2 0,1 3-305,-1 2 1,-1-1 95,-2 0 0,2 3 40,-2 5 0,-2-5 74,2 4 1,-6 0-110,2-3 0,-3 1 50,-1 0 1,0-5-97,0 0 1,0 0 147,0-3 1,-1-3 2,-3-2 0,2-2-4,-6-1 1,4 0-27,-3 0 1,3-1-44,-4-3 0,2 1 33,-2-5 1,-2 2-156,3-2 0,-4-2 115,0 2 1,0-1-158,-1 1 0,1-2 25,-1 2 1,1-2-56,0-2 0,-1 2 86,1 2 0,1-6 2,2 2 1,-2-2 155,2 2 0,2 1-73,-2-1 1,4-3 85,-3 0 0,3-5-82,-4 5 219,6 0-272,-8 3 26,8-5-489,-8 5 155,9-10-249,-4 4 97,5-5 572,5-5 0,1-7 0,6-5 0</inkml:trace>
  <inkml:trace contextRef="#ctx0" brushRef="#br2" timeOffset="43">8566 6373 8033,'-7'0'-110,"1"0"326,2 0 112,3 0 5,-4-5-161,5 3 1,1-3 10,3 5 0,-2 0 23,6 0 1,0 0 20,3 0 1,0 0-10,1 0 1,1 0-94,2 0 0,3 0-13,4 0 1,1 0-122,0 0 0,0 0 24,0 0 0,3-1-151,1-3 1,4 3-125,-5-3 0,2-1 130,-1 1 1,-7-1-15,3 2 0,-8 1-27,0-2-91,-2 3 0,-5-3-168,-1 1 151,-4-1 0,-3 4 35,-8 0 0,-3 5 244,-4 2 0,-3-1 0,-5-1 0</inkml:trace>
  <inkml:trace contextRef="#ctx0" brushRef="#br2" timeOffset="44">8611 6567 8251,'12'0'518,"3"0"-107,0 0 0,2 1-3,-2 3 1,3-3-81,5 3 1,-1-3 11,1-1 0,1 0-110,3 0 0,-3 0 28,3 0 1,1-3-29,-2-1 0,0-4-448,-7 4 0,-3 1 253,-4 3 0,-1-4-2435,0 0 2400,1 0 0,-6 4 0,-1 0 0</inkml:trace>
  <inkml:trace contextRef="#ctx0" brushRef="#br2" timeOffset="45">9811 6144 7575,'0'-6'175,"0"-4"0,0 7 734,0-4-349,0 4 29,0-2 52,0 5-428,0 5 1,0 5-4,0 6 0,1 5 35,3 2 1,2 5-32,5 6 0,1 6-59,-1 1 1,1 5-84,-1 4 1,-1-2-322,-2 5 0,1-8 168,-5 0 1,3-3-353,-3 0 0,1-4 223,-1-8 0,-3 2-89,3-5 0,-3-2 113,-1-6 0,4-1 134,0-3-52,0-2 1,-1 3-61,1-4-263,0-6 216,-4-1 1,1-5-431,3 0 379,-3 0 0,4-1-701,-5-3 963,0-2 0,-5-11 0,-1 0 0</inkml:trace>
  <inkml:trace contextRef="#ctx0" brushRef="#br2" timeOffset="46">9696 6247 8081,'0'-11'0,"4"-1"151,0 1 1,5 1 24,-2 2 0,7-2-6,2 2 1,4 0 93,-1 0 0,4-2-34,3 2 0,4-2-198,4-1 1,-4 3 134,1 0 0,-5 5-151,5-5 1,-2 5 103,2 0 1,-4 1-158,-4 2 0,0 4-63,0 0 1,-5 5 15,-3-2 1,-2 4-32,-2 0 0,-3 6 103,-1 2 0,-5 2 63,-2 2 0,-11 4-44,-8-1 1,-7 6 38,-5-2 1,-5 0-32,-3 0 1,1-8-34,4 0 0,0-2-144,0-1 1,8-3-258,3-5 0,9-3 419,3 0 0,0-6 0,4 3 0</inkml:trace>
  <inkml:trace contextRef="#ctx0" brushRef="#br2" timeOffset="47">10827 5950 8074,'0'-7'-617,"0"-1"1171,0 6-141,0-4 728,0 6-979,-5 0 0,0 9-19,-3 3 0,-2 3 10,2 0 0,2 7-13,-2 4 0,1 7 9,-5 2 1,1 3-104,0 4 0,-3 6 20,2-2 1,-2 2-135,7-3 1,0 1 106,0 0 1,4-1-33,-1 1 1,3-1-101,1-4 1,5 3 70,3-6 1,2 0-100,1-4 1,1-1 114,-1-3 0,1 0-25,-1-4 0,4-3 95,0 0 1,2-1 9,-2-7 1,-1 4 139,5-4 1,-4 0-113,4-3 0,-1-5 63,1 1 1,2-2-91,-6 2 0,0-3 76,-4-5 1,1 4-38,-1 0 0,-3-1 9,0-3-215,-6 0-422,3 0-700,0 0 599,-4 0-646,-6 0 1261,-7 0 0,-11-5 0,0-1 0</inkml:trace>
  <inkml:trace contextRef="#ctx0" brushRef="#br2" timeOffset="48">11398 6224 7988,'0'-7'-1143,"0"-1"1863,0 6-454,5-9 1,-4 9 92,3-6-52,-3 6 58,-1-3-311,0 5 0,0 5 42,0 2 0,0 5 4,0 3 1,0-1-114,0 5 1,0 5 35,0 7 0,0-2 50,0 1 0,0 4-143,0 5 0,0 2 73,0-2 0,4-3-163,0-5 1,0 0-15,-4-4 0,4 2-31,-1-6 0,5 1 174,-4-8 0,4 3-60,-5-4-64,6 0 44,-2-4-198,4 1 190,0-6-578,-4-1 697,-2-5 0,-5 0 0</inkml:trace>
  <inkml:trace contextRef="#ctx0" brushRef="#br2" timeOffset="49">11409 6350 8090,'0'-8'0,"0"1"0,2 4 154,2-1 1,-2 3 63,6 1 1,-1 1-1,5 3 1,-1 0-25,1 7 0,0 0-29,3 8 0,-1 0-122,5 4 1,-3 1 133,3 2 1,-4-2-120,4 3 0,0 1 44,4-1 0,-4-1-248,0-3 1,-4-1-15,4-3 1,-5 1-37,1-5 1,2 0 57,-2-3 0,0-4 136,-3-1 1,-1-3 67,1 4 1,-1-6-80,0 2 0,-3-3 201,0-1 0,-5 0 93,5 0 85,-5 0-114,2 0 60,-5-5 0,0-3-60,0-7 0,0 1-120,0-5 0,-4 0-53,0-4 0,-1-1 75,1-2 0,3-5-174,-3-7 1,-1 1 95,1-5 1,0 4-87,4-4 1,0 1-92,0-5 0,0 1-169,0 4 1,2 5 106,2 6 0,-3 8-78,3-1 0,-2 9-367,2 3 259,-3-1-179,4 11 0,-5-3 148,0 8 1,0 8 379,0 7 0,5 2 0,2 2 0</inkml:trace>
  <inkml:trace contextRef="#ctx0" brushRef="#br2" timeOffset="50">12243 6567 7959,'0'-11'0,"0"3"-397,0 0-520,0 1 713,0-5 170,0 1 80,0-1-55,0 1 0,0 3 120,0 1 1,0 3-112,0-4 1,0 5 549,0-5-304,0 5 1,0-3-14,0 2 1,-5 3-31,-3-3 0,2 3-70,-1 1 0,-1 0-7,-4 0 0,1 0 6,0 0 1,-2 4-58,-2 0 0,1 6 38,-5 1 0,5 2-90,-1 6 0,-2-4 91,2 4 1,1-4-150,6 4 0,-1 0-2,6 4 0,-5 0-91,4 0 0,0-1-53,4-3 0,2 2 129,1-2 0,8-1-57,4 1 0,4-5 79,-4 1 0,9-3-33,-1-5 0,4 2 31,-1-5 0,-2 0 63,3-4 0,1-2 1,-1-1 0,-1 0 148,-3-5 1,-1 0 21,-3-8 1,-3 4-105,-4-4 0,-2 0 2,-3 1 0,-2-6-39,-5 2 0,-5-2-344,-2-2 1,-7-4 23,-1 1 0,-10-1 34,3 4 1,-5 0-385,0 0 1,2 6 197,-5 1 1,5 9-173,3 3 583,-1 3 0,10 1 0,-3 0 0</inkml:trace>
  <inkml:trace contextRef="#ctx0" brushRef="#br2" timeOffset="51">12494 6476 7942,'-6'-5'-12,"1"-2"142,5 1 53,0 1 568,0 5-576,5 5 1,-2 1-94,4 6 0,-4-1 92,1 0 1,2 2-212,2 2 0,-2 2 132,1 2 0,-4 2-211,1-1 0,1-3-39,-1 2 0,0-5-39,-4 2 1,3-4-5,1 0 82,0-1 270,-4 0-241,0-4 233,-5-2 0,0-6-90,-3-3 0,-1-3 148,5-4 0,-1 0-78,2-1 1,1 0-6,-1-4 1,1 2-78,2-5 0,2 0-25,1-4 1,4-3-64,4-1 1,4 0 63,1 5 0,4 0-277,-1 3 1,2 3 72,2 4 0,0 2-244,0 2 1,0 3 161,0 5 0,-4 2-748,0 1 1014,-5 4 0,7 9 0,-3 2 0</inkml:trace>
  <inkml:trace contextRef="#ctx0" brushRef="#br2" timeOffset="52">12894 6521 8032,'0'-17'74,"0"0"139,0 6 1,0 3-45,0 0 1,0 5 318,0-5 232,0 5-315,0-2-227,0 5 0,4 2-1,0 1 0,1 4-149,-1 4 1,-2 2-72,6 2 0,-4-1 45,3 5 0,-3 0-157,4 4 1,-5-1 93,5-3 1,-5 1-14,0-5 1,2 0-17,-1-3 0,4-1-49,-4 1 1,0-5-65,-4 1 134,5-6 90,-4 3-80,4-5 214,-5 0-164,5-5 0,0-2 128,3-8 0,2 1-30,-3-5 1,0 0-34,0-4 0,0 0-8,0 0 0,4 0-7,-4 0 1,0 2-5,0 2 0,-4 2 10,0 6 0,3-1 5,-3 1-10,1 5 0,-3 1-294,3 5 143,-3 0 1,5 5 37,-6 2 1,0 3-120,0 2 1,3 4 89,1 3 0,1-1-177,-1 1 1,-1-5 44,4 1 0,1-2 176,3-2 1,-3-3-82,-1 0 1,1-6 340,4 2-168,-1-3 0,0-1 49,1 0 0,-1-4-95,1 1 0,-1-6 33,0 1 1,1 1 68,-1-5 1,1 3-33,-1-6 0,1 2-27,-1 2 0,0-4-20,1-1 1,-2 1 66,-2 4 1,0 3-64,-4 1 0,1 4 329,-1-1-227,-3 3 1,5 2-41,-6 3 1,0 2 22,0 6 0,1 4-29,3 3 0,-3 3-94,3 1 0,-3-2 100,-1-2 0,4 3-295,0-3 1,1-1-121,-2 1 0,-1-5-595,2 1-6,2-2-169,0-2 1106,1 0 0,8-4 0,-3-2 0</inkml:trace>
  <inkml:trace contextRef="#ctx0" brushRef="#br2" timeOffset="53">13854 6453 7989,'0'-18'159,"0"2"-80,-6 4 1,5 1-80,-3-1 2,3 6-2,1-4 1,0 8 574,-5-8-325,4 9 0,-9-4 118,2 5-273,-2 0 0,-2 1-36,1 3 0,-2 2-5,-2 6 0,2 1-82,-2 2 1,2 3 122,2 4 1,-3 1-116,3 0 0,-3-4 89,6 0 0,3 0-252,1 4 1,3-4-12,1 0 1,0-5-19,0 1 1,4-6 82,0-1 1,4-2 14,0 2 0,2-3 6,2-5 1,-1 0 29,0 0 0,1 0 14,-1 0 1,1-1-22,-1-3 0,1-3 152,-1-4 0,-1 0-31,-2-1 0,2 1 64,-2-1 0,-2 1 33,1-1 1,-3 1-86,4 0 1,-6 3 106,2 0 1,-2 5-85,-2-5-10,5 5-15,-4-2 1,4 10 100,-5 3 1,0 6-92,0 1 1,1 2 103,3-2 0,-3-2-139,3 2 0,1 1-93,-1 0 1,5-1-165,-2-4 1,2 1 87,-1-1 0,2-3-211,-2-1 0,3-4 111,4 1 1,-2-3-126,2-1 1,-2 0-156,-2 0 528,6 0 0,1-5 0,5-2 0</inkml:trace>
  <inkml:trace contextRef="#ctx0" brushRef="#br2" timeOffset="54">14196 6053 7989,'0'-11'153,"0"4"1,0 3 174,0 8 1,0 4 24,0 7 1,0 0-49,0 8 1,1-1-46,3 8 1,-1 1-28,4 3 1,0 0 5,0 0 1,3 2-114,-2 2 0,-3-2 84,-1 2 0,1-7-100,-1 0 0,0-4 99,-4 3 0,3-5-218,1 2 1,0-4-17,-4-4 1,0 1-42,0-5 0,4 2 100,0-2-59,0-2 0,-4 3-366,0-4 102,0-1-892,0-5 449,5 0-1010,-4-6 1742,4 0 0,-5-6 0,0 0 0</inkml:trace>
  <inkml:trace contextRef="#ctx0" brushRef="#br2" timeOffset="55">14767 5973 8051,'8'-10'-732,"-1"2"760,-4-2 0,6 8 230,-5-6-20,-1 6 1,-1-7 105,2 5-183,-3 0 0,4 3 391,-5-3-167,0 3-214,0-4 210,0 5-264,0 5 1,0 1-18,0 5 0,-5 6 1,-3 2 1,2 4-2,-2 3 0,-1 5-25,-6 7 0,2-1-139,-2 5 0,2 0 96,2 3 0,1-3-129,2 0 0,-1-1 95,6 0 1,-1-1-27,4-6 1,5-3 46,2-1 0,5-1 107,3 2 0,-1-3-111,5-6 0,-4 1 4,4 0 0,0-1-106,4-3 0,-5 1 124,-3-5 0,2 0-125,-2-3 0,0-1 105,-3 1 1,-1-2-66,0-3 1,-3 2 17,0-5-313,-1 0 177,0 1-903,3-4 427,-9 4 1,4-6 69,-5-3 572,-5 3 0,4-14 0,-4 2 0</inkml:trace>
  <inkml:trace contextRef="#ctx0" brushRef="#br2" timeOffset="56">15155 6281 7943,'0'-11'548,"0"0"-300,0-1 1,-3 5-135,-1-1 81,0 5 1,3-2 360,-3 5-410,3 0 1,-8 2-112,5 1 0,-5 8-47,2 4 1,0 6 134,0 2 1,0 1-84,0 7 0,0-2-10,3 1 0,3 2-168,-3-5 0,3 3 33,1-3 1,5-2-150,3-6 0,3 2 42,4-6 0,-1-1 54,5-7 1,-1 2 174,1-5 1,3 0-78,-3-4 1,6-5 70,2-3 0,1-3-69,-2-4 1,-5 1 196,2-5 1,-4 3 81,0-3 0,-7 0 83,-4-4 1,-5-4-138,0-4 0,-3-2-71,-3-1 1,-4 0-364,-4-1 1,-6-1 118,-2 1 0,-2 0-252,-2 8 0,0 6 154,0 5 0,0 5-18,0 3 0,6 3-135,1 5 1,5 7-529,3 4 927,3 5 0,0 12 0,-1 2 0</inkml:trace>
  <inkml:trace contextRef="#ctx0" brushRef="#br2" timeOffset="57">15578 6704 9713,'11'5'130,"0"1"-52,-4 6 0,0 1-128,-4 2 0,-1-1 23,1 5 1,-1-1 13,-2 1 0,-5 1-402,-3-5 0,-1 4 121,2-4 1,-4 1-235,4-5 0,0 0 208,0 1 1,4-1 319,-1 1 0,3-1 0,1 1 0</inkml:trace>
  <inkml:trace contextRef="#ctx0" brushRef="#br2" timeOffset="58">15978 6156 8044,'-1'-12'0,"-3"1"0,2 3 617,-1 1-7,1 4 179,2-2-307,0 5-222,0 5 0,0 3-138,0 7 0,0 3 109,0 5 0,4 5-134,0 2 1,0 3 54,-4 1 0,4-1-303,-1-2 0,1 2 28,-4-3 0,0-2-133,0-1 0,0-3 55,0-1 0,1-4 83,3 0 0,-2-5-7,1 1 0,-1-6 15,-2-2-366,0 1 297,0-2 1,1 3-768,3-5 266,-3 0 680,4-4 0,-5-5 0,0-1 0</inkml:trace>
  <inkml:trace contextRef="#ctx0" brushRef="#br2" timeOffset="59">16229 5905 7253,'0'-12'-495,"0"1"1,0 3 2230,0 1-1166,0 4 0,1-2-188,3 5 1,-1 0-174,4 0 1,1 0-15,3 0 0,1 6 150,-1 6 1,6 0-101,2 7 1,2 6 67,2 5 0,0-1-68,0 2 0,0-2-302,-1 1 0,0 7 83,-3-3 1,1-1-6,-4-2 1,-2-2-47,-7 1 0,2 2-112,-5-5 1,0 1-81,-4-2 0,0-2-255,0 3 1,-5-3-366,-3-1 1,-6 0 386,-1 0 1,-6 0-1252,2-1 1701,-2 6 0,-7-4 0,-1 4 0</inkml:trace>
  <inkml:trace contextRef="#ctx0" brushRef="#br2" timeOffset="60">11090 6053 8044,'0'-11'-348,"-4"3"-362,0 0 554,0 6 336,4-8 828,0 8-223,0-3-5,0 0-237,0 4-359,0-4 0,2 6-62,1 3 0,-1-1 105,1 4 0,4 1-203,0 3 0,0 6 53,0 2 0,0 4-59,0 3 0,2 3 73,-5 6 1,5 3-183,-2 0 1,0 5-5,0-1 1,-4-2-1,1 2 0,1-5 84,-1 1 1,-1-2-126,-3-2 0,0-1 31,0-3 0,2 2 98,2-5 0,-3-1-7,3-3 0,-3-1-8,-1-3 0,0 1 29,0-5 1,1 1-39,3-5 1,-3 1 108,3-1 1,-3 0-37,-1 1 1,0-5 17,0 1 1,4-4-74,0 3 51,0-4-423,-4 2 191,0-5 1,-5 0-1,-2 0 1</inkml:trace>
  <inkml:trace contextRef="#ctx0" brushRef="#br2" timeOffset="61">16857 5859 7132,'0'-6'906,"0"0"0,0 5-408,0-3-23,0 3-26,0-4 5,0 5-409,0 5 1,1 1 32,3 6 1,-1 4 35,4 3 1,-3 8-13,4 4 0,-6 5-105,2 2 0,1 6-24,-1-3 0,0 4 127,-4 1 0,4-2-214,-1-2 1,1 0 51,-4-8 1,4 3-83,0-7 1,0-1 85,-4 2 0,4-6 38,-1 2 1,1-3 108,-4-1 0,1-2-95,3-2 1,-3 3 123,3-3 1,-2-2-59,-2-2 1,1 1-8,3 0 1,-3-1 2,3-4 0,-3-3-98,-1-1-7,0 1-307,0 3 90,0 1-434,0-6-449,0-1-324,0-5 1473,5 0 0,1-5 0,6-1 0</inkml:trace>
  <inkml:trace contextRef="#ctx0" brushRef="#br2" timeOffset="62">17771 6122 7976,'0'-12'-94,"0"1"1,1 1 547,3 2-199,-3 3 0,4 4 504,-5-3-118,0 3 385,0-5-884,0 6 1,-4 2 36,1 2 1,-6-2-155,1 6 0,-2-1 106,-1 5 1,-5-3-215,1 2 1,-4-2 49,4 6 0,-2-2-11,2-2 0,1 1 4,-5-1 0,5 1 89,-1-1 0,2 0-108,2 1 1,-1-5 92,1 1 1,3 0-214,1 3 204,4 0 0,-2 1-125,5-1 1,0-3 23,0 0 0,0-5 27,0 5 0,5-2 26,3 2 0,2 2-9,1-2 1,5-2 48,-1 2 0,5-6-42,-1 2 1,-1-3-29,1-1 1,-1 0 36,1 0 0,-1 0-267,-3 0 1,-2 0-370,2 0-108,-3 0 12,0 0 117,-1 0-405,-4 0 1036,-2 0 0,-15 5 0,-3 2 0</inkml:trace>
  <inkml:trace contextRef="#ctx0" brushRef="#br2" timeOffset="63">17463 6567 7976,'0'-6'298,"0"1"0,5 5-46,2 0 0,3 1 74,2 3 0,0-2-88,4 6 0,-2-6 287,5 2 0,-2 1-132,2-1 1,2 4-158,-6-5 0,4 1-340,-4-4 0,2 4-449,-2 0 1,-2 0-1654,2-4 2206,3 5 0,-6-4 0,5 4 0</inkml:trace>
  <inkml:trace contextRef="#ctx0" brushRef="#br2" timeOffset="64">18182 6270 7976,'-1'-8'-27,"-3"1"1,3 3 61,-3-4-30,3 6 360,-4-8 108,3 8-24,-3-3-452,5 5 157,0 0-178,0 5 1,4 2 75,0 4 0,5 6 3,-2 2 0,3 6 10,2 2 0,-2 3-16,-2-3 0,2 5-68,-3-2 1,2-2 91,-1-1 1,1-5-38,-5-2 1,4 0 42,0-5 1,-2 4 82,2-4 1,-5-3-84,0-5 0,0-3 38,1 4-71,-3-6 27,4 3-22,-5-5 0,0-1 24,0-3 0,-1-2-150,-3-5 0,1-2 67,-4-2 0,3-3-171,-4-5 1,2 0 53,-2 0 1,-2-5-59,3-2 1,0-3 15,0-1 1,4-4 27,-1 0 0,3-4-148,1 4 1,0-4 100,0 4 1,1-4 113,3 4 1,3 5-57,4 6 0,-3 4 138,-1 4 0,1-1-90,3 5 1,-1 3 141,-2 5 1,2 4-53,-2-1 0,1 2-37,-2-2 0,7 3 95,-2-3 1,7 3-94,0 1 0,2 0 76,2 0 1,1 0-66,3 0 1,-3 1 90,3 3 1,1-3-85,-2 3 0,1-3 108,-4-1 1,0 0-80,-1 0 0,0 0 4,-3 0 0,-3 0-16,-4 0 34,-1 0-438,1 0 250,-6 0-492,-1 0 636,-5 0 0,-5 0 0,-1 0 0</inkml:trace>
  <inkml:trace contextRef="#ctx0" brushRef="#br2" timeOffset="65">18445 6247 8039,'0'-6'58,"1"0"129,3 2 1,-2 1-88,6-4 1,-4 4 186,3-1 0,5-2-65,3-2 0,4 2 128,-4-2 1,6 2-63,-2-2 0,-3-1 7,-1 6 1,2-1 23,-2 4-138,0 0 1,-3 0-220,-1 0 0,-3 5 77,-1 3 1,-4 2-47,1 1 0,-3 2 60,-1 2 0,-1 3-288,-3 5 0,-6 3 67,-5 1 0,-6 5-197,2-2 0,-2-1 76,-2 2 0,4-6-47,0 2 0,5-7 285,-2-1 0,4-5-84,0 1 0,2-2 318,3-2 0,2-3-88,5 0 0,0-5 26,0 5 1,5-5 28,2 0 0,7 2 138,1-1 0,6 0-71,-2-4 1,2 0 24,2 0 1,0 0-232,0 0 1,4 0 69,-1 0 1,0 0-196,-7 0 1,1 0 53,-5 0 0,0-4-381,-3 0 95,-1 1-1470,1 3 1816,-6-5 0,-1 3 0,-5-3 0</inkml:trace>
  <inkml:trace contextRef="#ctx0" brushRef="#br2" timeOffset="66">19130 5825 8039,'0'-12'0,"0"5"108,0-1 0,0 4 295,0-3 44,0 4 315,0-2 34,0 5 0,0 10-511,0 5 1,1 3-29,3 5 0,-3 2-156,3 10 0,-3-1 158,-1 0 1,0 2-330,0 2 1,0 1 87,0 3 0,0-3-292,0-4 0,0-1 124,0 0 1,0 0-186,0 1 0,0-6 19,0-3 1,0-1 112,0-3 0,0 0-57,0-3 1,4-3 55,0-4 0,4-1 97,-5 1 0,6-2-46,-1-2 0,2 0 67,1-4 0,1 0-77,-1-4 0,5 0-91,-1 0 1,0 0-265,-4 0 0,1-1 172,-1-3 1,1-2 345,-1-6 0,1 1 0,-1-1 0</inkml:trace>
  <inkml:trace contextRef="#ctx0" brushRef="#br2" timeOffset="67">19050 6304 8631,'11'-1'567,"1"-3"1,3 3-402,0-3 0,6 3-50,-2 1 0,6 0 93,2 0 1,-1-1-213,-3-3 0,0 3 125,0-3 1,0-1-841,0 1 1,-1-1 717,1 1 0,0-2 0,0-6 0</inkml:trace>
  <inkml:trace contextRef="#ctx0" brushRef="#br2" timeOffset="68">19530 5596 8039,'-12'0'-316,"6"-5"328,1 4 330,0-4 70,3 0-31,-3 3-65,5-3 437,0 5-365,5 0-280,-3 0 0,4 0 36,-2 0 1,2 5-1,6 3 1,-1 0 44,1 3 1,0-2 3,3 6 1,-1-1-68,5 1 0,0 3 1,4 5 0,0 0-30,0 0 1,-4 0 5,0-1 0,-5 5-150,1 0 0,-2-1 97,-2-3 1,3 0-107,-2 0 0,2 3 12,-7 1 1,3 0 144,2-4 1,-2 1-71,-2 2 1,1-1-146,-6 1 1,5-2 1,-4-1 1,0 0 137,-4 0 0,0 0-40,0-1 1,-2 1 21,-2 0 1,-1-1-111,-2-3 0,-2 2 79,5-2 0,-5 3-5,2 1 0,-2-2 4,1-2 1,-2 3 6,2-3 1,2 1 62,-2-1 0,5 3 121,-5-3 0,5-1-59,0 1 1,-2-5-84,1 1 1,-1 1 152,1 0 1,3-1-66,-3-4 0,3 1-82,1-1 0,-2 1 30,-2-1 1,3-3-5,-3-1 1,3-3-171,1 4 211,-5-1-241,-1 5 169,-6-1 1,5 1-47,-1-1 1,4-5 42,-3-2-93,4 2 1,-2-3-26,5 5 37,0-6 0,-1 3-140,-3-5 151,3 0-259,-4 0 142,5 0-215,-6 0 140,5 0-762,-4 0 304,5 0 1,-10 0 0,-3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07:12.98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19084 15213 7558,'0'-7'-70,"0"2"1221,0 5 1,4 1-1048,0 3 0,1 1-17,-1 3 1,-3 2 48,3-2-47,2 2 1,-5 5 4,3 0 1,1 1-26,-1-5 0,0 0 32,-4 1 1,4 0-96,0 4 0,-1-4 47,-3 4 0,0-4-54,0 0 0,0 0 39,0 4 1,0-4-84,0 4 1,4-2 104,0 1 1,0-3-9,-4 4 0,4-4 140,-1 0-155,6-1-3,-7 1 1,6 3 91,-4 0 1,4 0-67,-4-3 0,-1 0 12,-3 4 1,4-4-37,0 4 1,0-4-81,-4 0 0,0-1 63,0 1 1,0-1-104,0 0 1,4 1-41,0-1 132,-1 1 0,-3-1-31,0 0 1,0 1 12,0-1 1,0-3-13,0 0 21,0-1 0,0 5 3,0-1 0,0-3-61,0-1 1,2-3-117,1 4 0,-1-5-255,1 5 99,4-5-226,-6 2-491,4-5 1048,-5 0 0,-5-5 0,-1-2 0</inkml:trace>
  <inkml:trace contextRef="#ctx0" brushRef="#br0" timeOffset="1">17314 16149 7037,'-6'0'1149,"1"0"-791,5 0-143,-5 0-39,3 0-122,-3 0-40,5-5 173,0 4-84,5-4 17,2 5-53,-1 0 0,4-2 12,-2-1 1,2 1 15,1-1 1,2 1 6,2 2 1,-2 0-25,2 0 0,2-1-2,-2-3 0,1 3-37,0-3 0,0 3 56,3 1 1,5-4-76,-5 0 1,5 0 23,-5 4 0,3-3-92,1-1 0,0 0 63,-1 4 1,1-4-91,0 0 1,0 1 54,0 3 0,0-4 4,0 0 1,3 0 117,1 4-91,-1-5-6,2 4 1,-3-4 103,1 5-92,3 0 1,-5 0 1,8-2 9,-5-1 1,-1 1-24,-3-1 1,0 1-4,0 2 0,0 0-36,0 0 1,0 0-16,-1 0 1,5-3-94,0-1-7,-1-5 134,-3 8 0,0-6 2,0 3-3,0 3 9,0-4 0,-1 4-2,1-3 1,0 3 35,0-3 0,0 3 127,0 1 1,-1 0-127,1 0 1,1-4-3,3 0 1,-2 0-97,6 4 1,-4-1 91,3-3 1,0 3-59,5-3 1,-1 3 29,0 1 1,-3-1-7,-1-3 0,-1 2-1,2-1 1,0 1 0,-4 2 0,0 0 14,-4 0 0,-4 0 4,0 0 1,-5 0-28,1 0 24,-2-5 152,-2 4-153,0-4 105,-4 5 220,-2 0-279,0 0 1,-3 0 16,6 0 0,-4 0-29,3 0-153,-4 0-738,2 0 414,-5 0 250,-5-5 1,-6 4 190,-8-3 0,-8-3 0,-2 1 0</inkml:trace>
  <inkml:trace contextRef="#ctx0" brushRef="#br0" timeOffset="2">17428 16046 7738,'0'-6'745,"0"0"-169,0 2-159,0 3-161,0-5-54,0 6 0,0 6-171,0 1 0,-5 0 79,-2 0 1,-4 2-217,0 6 0,-4-2-91,0 2 0,-5-2 112,5-2 0,-4 1-76,4-1 135,0-5 31,3 5 1,1-6-133,0 2 91,4-2 127,-3 0-6,9-3-6,-4 3 27,5-5 106,0 0-114,0 5 1,5-4-1,2 3 69,4-3 0,0 0-92,0 3 0,5-2 75,-1 1 0,1 2-92,0-1 0,-4 4 7,3-4 0,2-1-125,-2-3 1,0 0-217,-3 0 1,3 4-708,0 0 0,1 0 983,-5-4 0,0 0 0,1 0 0</inkml:trace>
  <inkml:trace contextRef="#ctx0" brushRef="#br0" timeOffset="3">19061 15692 8118,'-11'5'175,"0"3"1,-1 2-84,1 2 1,-2 4-115,-2 3 0,1 1 13,-5-1 0,4 3-67,-4-3 0,3 3 6,-3 0 1,5-4-179,-1-3 1,2-1-31,2 2 1,0-8 277,-1 4 0,1-3 0,-1 2 0</inkml:trace>
  <inkml:trace contextRef="#ctx0" brushRef="#br0" timeOffset="4">18913 15498 7803,'0'-11'-341,"0"-1"939,0 6-66,0-4-433,0 9 1,-5-5 51,-3 6 0,1 6-12,-5 1-1,3 8-77,-12 3 0,4 9-67,-2-1 0,-6 6 49,2-1 1,-4 2-124,1 1 1,-2 0-180,-3 0 1,-2-1 131,3-2 0,2-3-313,1-5 1,4-4 173,4 0 0,-1-5-35,5 1 0,0-4-65,3-3 366,1-3 0,5 0 0,0 1 0</inkml:trace>
  <inkml:trace contextRef="#ctx0" brushRef="#br0" timeOffset="5">18388 15681 7809,'-8'-6'-41,"0"2"194,6 2 205,-8 2-54,3 0 1,-4 6-307,-1 1 0,1 7 93,0 1 1,-2 6-184,-2-2 0,-3 3 63,-5 5 1,0-3-144,0 3 1,1-3-67,-1-1 0,1-2-91,3-2 1,-1-2 79,5-6 1,-1 1 248,5-1 0,0 1 0,-1-1 0</inkml:trace>
  <inkml:trace contextRef="#ctx0" brushRef="#br0" timeOffset="6">18034 15761 7815,'0'-12'355,"0"1"1,-2 5-539,-2 2 115,3 3 0,-5 1 37,2 0 1,-6 3 15,-5 1 0,-6 6-28,2 2 1,-4-1-127,-3 4 1,2 2-82,-3-2 0,3 4 104,1-4 1,0 2-4,0-2 0,6-2 23,1 2 0,4-2-371,0-2 497,1 1 0,-1-1 0,1 0 0</inkml:trace>
  <inkml:trace contextRef="#ctx0" brushRef="#br0" timeOffset="7">17714 15749 7815,'0'-11'-505,"5"0"978,-4-1 214,4 6 0,-10 1-605,-3 5 1,-3 9 53,-4 2 1,1 7-566,-5-3 0,0 9 222,-4-1 0,1 2-354,3-2 561,3 0 0,4-5 0,1-2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07:13.01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16367 10392 7933,'1'6'503,"3"-2"-446,2-3 0,5-1 61,1 0 1,1 0 96,2 0 0,-3 0-100,4 0 1,-2 0 91,1 0 0,-1 0 74,5 0 1,-1 0-84,1 0 0,2-3-20,-2-1 1,3-4-55,1 4 1,1-4-45,2 0 1,4-2-26,4-2 0,0 1 66,0-1 0,8-3-180,0 0 0,8 0 29,-8 3 0,4-3-176,-4 0 1,-1-2 202,1 2 0,-5 3 34,1-4 0,-4 4 52,-4 0 0,2 1 103,-5-1 0,-1-3-50,-3 0 0,-1-2-55,-3 2 0,2 1-135,-1-5 1,1 0-15,2-4 0,0-3-129,0-1 0,3-1 110,1 1 1,1-1-97,-2-2 0,-1-3 112,1 3 1,-2 0 7,-1 0 1,-5 5 253,-3-2 0,-2-2-195,-2-2 0,1 0 61,-1 0 0,-3-3-25,-1 0 1,-3-1 21,4-3 0,-1 1-82,5-1 0,3 2-80,0-6 0,6 0-159,-2-4 1,3-3 95,5-1 1,-2-1 187,6 2 0,-7 2-55,-1-3 0,-2 4 279,-5 0 0,0 4-178,-1 0 1,-3 1 72,-1 0 1,1 0-2,-5 3 1,2 1 123,-1-5 0,2 5-223,-2-1 1,2 3 19,1 1 0,4-1-136,1 1 1,3-4 95,-4 0 1,5 0-33,-1 4 1,3-1 35,1 1 1,-1 0-26,1 0 1,0 3 71,0 1 0,-4 4 172,0 0 1,-1 1-102,1 3 1,2 0 142,-2 3 1,7-1-285,0 4 1,5-3 331,-4 4 0,3 0-402,-3 4 1,4-1 119,0 1 1,1-1-58,-2 1 0,4 3 44,1 1 0,-5 0-25,4 0 0,2 0-2,2 4 0,-4 1 33,-3-2 0,-1 3-19,4 1 0,-4 0 9,-4 0 0,-2 0-7,-1 0 1,-1 0-22,-3 0 0,-3 1-7,-4 3 0,3 1 15,0 3 0,0 2-8,-3-2 0,4 1 19,3-2 1,3 3 8,1-2 1,0 2-48,-1 2 0,5-1 27,0 0 1,-1 1-27,-3-1 0,0 4 24,0 1 1,0 0-23,0-1 1,-4-1 36,0 5 1,-4-1-2,4 1 1,-4 4-21,4 0 1,-4 0 3,4 3 0,0 4 5,4 0 0,0-1-1,0 2 1,1-2-15,3 1 1,-3 3 13,2-2 0,-1-2 99,-3 1 1,5 1-51,0 3 0,-2 2 90,-6 2 0,3-1-106,-3 4 0,2 1 12,2 4 1,-4 0-306,0-1 0,-5 5 311,1-1 0,2 1-145,-2-4 1,4 3 86,-4 0 0,6 2 25,-2-1 1,1-5 47,-1 1 0,3 0 8,-3-4 0,4 2-44,3 2 0,-2-4 17,3 0 1,2-1-38,2 5 1,2 0 41,1-1 0,0-4 1,0-3 0,1 3-34,-1 1 1,-1 1-7,-3-1 0,3 1-1,-2-5 0,-2 5-5,1-1 1,-3-2-13,4 2 0,-6-5-1,2 1 1,2-2-117,1-2 1,-1-1 74,2-3 1,-2-2-224,1-5 1,7-1 163,-2-3 0,1-3 45,-1-4 1,-1-5-18,0 1 0,0-5-1,1 0 1,-5-1 32,-14-2 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34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18479 10416 7581,'-5'-7'-1253,"4"1"1121,-3 2 0,3 2 400,1-6 1,-4 4 77,0-3-183,0 4 235,4-7-289,0 4-28,-5-1 1,4 1 242,-3 2-236,3 3 1,1-5 176,0 2 1,-2 3 27,-1-3-9,1 2 76,-3 2-145,5 0 1,0 6-53,0 1-85,0 8 11,0 3 0,5 10 15,3 3 0,-2 2 31,2 1-5,0 0-61,-2 5 1,3-3-17,-5 2 0,-1-2-89,-3-2 0,0-1-244,0-3 140,0-2 81,0-5 0,-1 0-103,-3 0-22,3-6 126,-4 0 32,5-1 0,0-3-126,0 2 1,1-6-97,3-1 180,-3-6-526,4 3 81,-5-5-336,0 0 0,4-1 849,0-3 0,0-2 0,-4-5 0</inkml:trace>
  <inkml:trace contextRef="#ctx0" brushRef="#br0" timeOffset="1">18605 10998 8071,'-12'0'11,"6"0"99,1 0-88,5 0 293,0 5-111,0-3 0,1 3-8,3-5 0,2 0 260,6 0-69,-1 0-244,0 0 0,2 0 31,2 0 0,3 0-37,5 0 0,0-4-72,0 0 0,5-1 60,2 1 1,4 3-128,4-3 0,-1 2 112,5-2 1,0 3-139,4-3 0,-1 1-1224,1-1 1189,5 3 1,1-4 1,1 4-184,0-3 267,1 3 0,7-8-364,-1 5 267,-27 0 0,0-1 1,0 2-1,-1 0 13,4-3 1,0 0 47,-3 3 0,-1 0-8,4 0 1,1 1 0,25-2 25,-30 2 0,0 0 0,27-5-139,-6 3 0,-6 0 359,-1 4 30,-1 0-253,-9 0 1,3 0 66,-4 0-22,-1 0-465,0 0 304,0 0 0,-1 1 0,-1 2 843,-1 1-919,-6 0 84,3 1 0,-5-4 386,0 3-485,-1-3 77,1-1 0,-1 4 93,-3 0-59,-3-1 273,1-3 0,-8 2-128,2 1 332,-2-1-343,2 3 101,-4-5 0,-1 0-232,-2 0 1,-3 1-134,3 3 1,-4-3-82,-4 3 0,-2-3 306,-6-1 0,-4 5 0,-2 2 0</inkml:trace>
  <inkml:trace contextRef="#ctx0" brushRef="#br0" timeOffset="2">18730 10496 7878,'7'-5'-502,"-4"3"259,-6-1 509,1 1-64,-8 2 0,8 2-86,-6 1 0,5 5-13,0 7 1,-2-1-153,1 5 206,-5 5-167,3 0 1,-6 6-135,1-4 0,1-2-28,2 3 1,-2-4-212,2-4 0,-2 3 54,-1-3 329,-1-3 0,1 1 0,-1-6 0</inkml:trace>
  <inkml:trace contextRef="#ctx0" brushRef="#br0" timeOffset="3">19119 10679 8066,'0'-8'133,"0"0"86,0 6 1,0-2-344,0 8 149,0 2-6,-6 11 0,-1-3-169,-8 5 158,2 0-79,-9 3 1,6 1-158,-3 0 0,2-5 179,6-3-382,5 3 244,-5-5 0,10-1-5,-3-4-301,3 0 167,1-2 326,5-1 0,7 0 0,5 1 0</inkml:trace>
  <inkml:trace contextRef="#ctx0" brushRef="#br0" timeOffset="4">19370 10781 8066,'0'-7'0,"0"-1"626,-5 6 17,3-4-457,-3 1 0,4 5-200,-3 0 0,2 7-308,-6 8 204,1-2 80,0 3 1,-2-1-111,5 1-55,-4-1 255,6 1-597,-3-3 336,5 4 1,0-6 59,0 0-630,5 1 353,2-6 426,4 4 0,6-8 0,0 3 0</inkml:trace>
  <inkml:trace contextRef="#ctx0" brushRef="#br0" timeOffset="5">19987 10804 7998,'0'-11'724,"3"-1"-382,1 1 0,1 5-150,-1 2-29,-3 2-275,4 2 120,-5 0-145,0 6 0,-5-1 67,-2 2 1,-3 3-134,-2-2 1,4 2-347,1 2 1,4-1 281,0 0 1,1-3-314,2 0 199,0-1 381,5 5 0,2-1 0,4 1 0</inkml:trace>
  <inkml:trace contextRef="#ctx0" brushRef="#br0" timeOffset="6">20341 10816 7998,'0'-8'97,"0"0"1,0 5 631,0-5-713,0 5 159,0-2-871,0 5 1,0 5 532,0 3 1,0-2 118,0 2 1,1-2-169,3 2 106,-3 2-425,9-4 132,-4 1 399,6-2 0,4 0 0,2 1 0</inkml:trace>
  <inkml:trace contextRef="#ctx0" brushRef="#br0" timeOffset="7">13762 10153 8107,'0'-11'-417,"0"-1"1,0 5 706,0-1 112,0 0 117,0-3-314,0 0-82,5-1 1,-2-3 275,4 0-262,1 0 1,0 3 41,-1 1 0,1 1-24,3 2 0,1-2-30,-1 2 1,-3 2 172,-1-2-383,1 6 62,3-3-89,-4 5 36,3 0 1,-9 1 0,3 3 1,1 6-110,-1 5 1,0 5 51,-4-1 1,-2 4-57,-1 4 1,-4-3 64,-4 3 0,-1 1-89,1-2 0,0 2-3,-1-1 157,1-3 0,3 3 36,0-8 0,6-2-61,-2-1 1,-1-4 137,1 3-169,0-7 88,4 2 176,0-3 0,5-1-60,3-2 1,2-3 180,2-1 0,-1-1 168,1-3-115,4-2-209,-3-1 0,7 1 42,-5 2 0,0 2-65,-3-6 0,-1 4-15,1-4 0,-1 6-3,1-2 1,-5-1-186,1 1 1,-4 0-435,3 4 400,-4 0 1,2-1-590,-5-3 252,0 3-737,0-4 323,0 5 896,-5 0 0,3 0 0,-3 0 0</inkml:trace>
  <inkml:trace contextRef="#ctx0" brushRef="#br0" timeOffset="8">14173 10256 8086,'0'-6'794,"0"1"-602,0 5-162,0 5 0,0-3-295,0 6 14,0-6-511,0 8-44,0-8 432,0 3 374,0 0 0,0-4 0,0 4 0</inkml:trace>
  <inkml:trace contextRef="#ctx0" brushRef="#br0" timeOffset="9">14276 9890 8096,'-5'-11'230,"2"1"383,-4 2-221,4-2-329,-2 9 1,5-5 62,0 2-55,0 2 69,0-3 0,0 7-38,0 1 69,5 4-36,-3 4 0,8 2 36,-3 2 0,0-1-51,0 5 0,-4 0-82,1 4 0,1-4 6,-1 0 0,-1-4-150,-3 4 0,0-5-271,0 2 223,0-4 84,0 0 0,0-5-26,0 1-91,0-1 155,0 0 0,0-1-299,0-2 285,0-3-4,0 4 323,0-5-243,0-5 1,0 3 125,0-6 0,0 4 167,0-3-277,0-1 0,0 2 0,4-4 21,0 2 0,5 2-57,-2-2 1,4 0 1,0-3 0,0 3-14,1 1 0,3 3-13,0-4 1,4 6-26,-3-2 0,-1 3 78,-4 1-167,1 0 132,-1 5 0,-3-3-87,-1 6 83,-4 5 0,2 1-43,-5 5 1,-1-4-90,-3 4 1,-3-1 32,-4 1 1,0 1-154,-1-5 1,1 2-102,-1-2 57,6-2 155,-4 3 1,4-8-29,-6-1 0,1-3-23,-1 4 0,5-6 1,-1 2 1,0-3-317,-3-1 87,0 0 0,-1-1 421,1-3 0,-1-2 0,1-5 0</inkml:trace>
  <inkml:trace contextRef="#ctx0" brushRef="#br0" timeOffset="10">14208 9902 7915,'0'-12'-225,"0"1"0,0 3 290,0 1 1,1 3 77,3-4 0,2 5 207,5-5 1,1 4-98,-1-3-133,6 4-30,-5-7 0,6 5-110,-3-3-35,-2-2 21,9 4 1,-10-2-154,4 0 0,-4 5-10,0-5 1,-6 4-721,-2-3 498,2 4 419,-5-2 0,10 0 0,-5-1 0</inkml:trace>
  <inkml:trace contextRef="#ctx0" brushRef="#br0" timeOffset="11">14699 9673 8079,'0'-7'-54,"0"-1"313,0 6-199,0-3 0,1 5 318,3 0 55,-3 0-489,4 0 142,-5 0 0,1 5 84,3 2 0,-3 7 99,3 2 1,-3 5-74,-1 2 1,0 0 19,0 3 1,0 6-178,0-1 132,-5 4-51,-1-6 1,-2 2-327,1-1 139,-1-4-74,2 2 1,-3-9-76,5 0 0,-3-5 32,3 1-263,0-3 30,4 0-304,0-6 107,0-1-175,0-5 789,0-5 0,0-1 0,0-6 0</inkml:trace>
  <inkml:trace contextRef="#ctx0" brushRef="#br0" timeOffset="12">14584 9696 8089,'-10'-11'370,"3"-1"0,2 5 113,5-1-558,0 6 108,0-3-67,0 5-55,5 5 1,1-3-282,5 6 0,-3-1 156,0 5 214,-1-1 0,10 1 0,1-1 0</inkml:trace>
  <inkml:trace contextRef="#ctx0" brushRef="#br0" timeOffset="13">14790 10096 8497,'0'-6'2851,"0"1"-3281,0 5 1,-5-5 0,-1-2 0</inkml:trace>
  <inkml:trace contextRef="#ctx0" brushRef="#br0" timeOffset="14">18810 9708 8104,'0'-12'-111,"1"1"269,3-1-69,-2 6 1,9-3-155,0 5 1,1 1 251,3 3-59,3 0-36,-6 0 1,9 0 12,-6 0 0,4 3-40,-4 1 1,2 5 5,-2-1 0,-2-2-14,2 2 1,-2-1-15,-2 5 0,-3-1-90,-1 1-70,-4-1 167,2 0 1,-6 5-164,-3-1-45,-3 0 129,-4 2 0,-5-3-16,-4 5 0,0-5 3,1 1 0,-2 1-141,2 0 1,-3-1 130,-1-4 1,0 1-25,0-1 1,6 0 127,1 1-90,4-6 3,0 4 0,6-7 180,2 4 19,3-4-82,1 7 0,1-7 144,3 4 0,2-3-92,6 4 0,3-6 4,0 2 0,2 1-32,-2-1 1,-1 1 5,5-1 0,-1-3 32,1 3-56,2 2-8,-8-4 1,3 3 83,-4-5-46,-1 0-49,1 0 1,-5 0-263,1 0 110,-5 0-185,2 0-917,-5 0 0,-5 0 1185,-3 0 0,3-5 0,0-2 0</inkml:trace>
  <inkml:trace contextRef="#ctx0" brushRef="#br0" timeOffset="15">19210 10153 8140,'6'0'1120,"-1"0"-880,-15 0 13,8 0-208,-14 0 0,15 1 164,-3 3-379,-2-3 198,5 10 0,-6-10-213,4 3-840,1 2 497,-3-5 267,5 4 261,0-5 0,-5 5 0,-1 2 0</inkml:trace>
  <inkml:trace contextRef="#ctx0" brushRef="#br0" timeOffset="16">19484 9890 8106,'-8'-17'462,"1"1"-606,4 4-341,-2 5 483,5 2 1,0 7 156,0 1 0,0 4-40,0 4-129,-5 1 3,4 4 1,-6-2 274,4 5-260,-4-5 13,1 3 0,-4-2 5,2 0 1,2 0-19,-2-3 1,4-1 12,-3 1 0,0-5-25,0 1 0,1-4-14,2 3 1,1-4 3,-4 1 16,4-3-4,-2-1 0,4 0-18,-3 0 101,3 0 15,-4 0 87,5 0 0,5 0-123,2 0 1,3 0 10,2 0 0,-1 0-131,1 0 96,4 0 0,-2 1-79,5 3 75,0 2 1,0 2-36,0-1 0,-4-3-115,4 4 0,-5-1 69,2 5 0,-7-1-19,-2 1 1,-4-1 36,1 1 0,-3-1-8,-1 0 1,-9 5 70,-3-1-56,-7 0 2,7-3 1,-11-2-7,0-3 1,0 3 27,-3-2 1,1-3-3,3-1 0,3 1-77,0-1 0,5 0-350,-2-4-226,4 0 299,5-5 142,2 3 0,5-8 218,0 3 0,5-4 0,2 0 0</inkml:trace>
  <inkml:trace contextRef="#ctx0" brushRef="#br0" timeOffset="17">19461 9845 8106,'-4'-8'83,"1"1"1,-1 3 452,4-4-442,0 6 1,5-3-13,2 5 1,4 1-130,0 3-50,0-3 96,6 9 1,1-4-118,5 6 1,-4-5 104,0 1 0,-2-4-162,2 3 0,2-3-23,-6 4 0,0-6 198,-3 2 0,-1 3 0,0-1 0</inkml:trace>
  <inkml:trace contextRef="#ctx0" brushRef="#br0" timeOffset="18">20044 10119 8277,'-5'-6'1006,"3"0"-871,-3 6 75,5 0 1,-5 2 28,-2 2 0,-4 2-150,0 5-116,0 1 88,-1-1 0,-3 1-106,0-1 0,-6 4 87,2 0 1,-2 1-112,-2-5 1,-4 4-4,1 1 1,3-1-23,4-4 0,3-3 54,-3-1 1,5 1 63,-1 3 1,4-3-264,3 0-31,-2-6-65,4 3-505,-1 0 5,2-3 835,5 3 0,0-5 0,0 0 0</inkml:trace>
  <inkml:trace contextRef="#ctx0" brushRef="#br0" timeOffset="19">19895 9993 8041,'-6'-11'0,"-4"-1"528,8 6 40,-3-4-140,5 9-404,0-4 0,0 6-113,0 3 1,4 2-343,0 5 1,1 1 430,-1-1 0,2 6 0,6 1 0</inkml:trace>
  <inkml:trace contextRef="#ctx0" brushRef="#br0" timeOffset="20">19918 10450 11126,'0'6'152,"0"1"-304,0-3-545,0-3-740,0 4 745,0-5 692,0 5 0,0-4 0,0 4 0</inkml:trace>
  <inkml:trace contextRef="#ctx0" brushRef="#br1" timeOffset="21">18399 11432 7924,'-6'-5'-1008,"-3"3"1253,5-6 1013,0 6-378,4-9-266,0 10-371,0-4 140,0 5-262,5 5 1,2 5 68,4 5 0,-3 7-6,-1 1 0,1 0-19,3 3 1,1 4-110,-1 0 0,1-2-83,-1-1 0,-3 1 39,-1-2 0,0 1-143,0-4 0,3-4 74,-2 0 0,-3-5-104,-1 1 0,-2-4-194,2-3 231,-3 2 99,4-4-15,-5 1 1,0-3-122,0-8 1,0-3 128,0-4 0,0-2-215,0-2 1,0-3 116,0-5 0,-1 1-64,-3-1 1,3-5 58,-3-3 1,3-2 3,1-1 0,0 0 15,0 0 0,0 1-8,0 2 0,0-1 148,0 6 0,0 0-115,0 7 0,1-1 197,3 5 0,-1 1-107,4 6 0,-3 2 193,4 2 1,-1 3-19,5-3 0,0 3-112,4 1 0,1 0 97,6 0 1,0-4-70,0 0 0,5-1 20,2 1 0,-2 3-41,-1-3 0,-3-1-61,-1 1 0,-2 1 50,-2 3 1,-6 0-116,-5 0 1,-4 0-224,3 0-345,-4 0-74,2 0 428,-15 5 0,2-3 271,-7 6 0,-3-1 0,0 5 0</inkml:trace>
  <inkml:trace contextRef="#ctx0" brushRef="#br1" timeOffset="22">18639 11524 8064,'0'-12'532,"5"1"1,0 3-285,3 1 302,2 4-246,-4-7 0,6 7-188,-1-4 1,0 4 116,1-1 0,-1 2-146,1-2 0,-1 3 262,0-3-258,1 3 0,-1 2-18,1 3 0,-6 2-115,-2 6 1,-3 0-79,-1 3 1,-1-1 8,-3 5 0,-2 0-183,-6 4 0,0 0 150,-4 0 0,4 0-139,-4 0 0,4 0 80,0-1 0,1 0-25,0-3 1,3-3 42,0-4 1,6-1 129,-2 1 34,3-1 240,1 1 1,1-5 403,3 1-473,2-6 1,6 3 87,-1-5 0,4 0-89,0 0 0,2 0 50,-2 0 1,2 0-70,2 0 0,1 0-70,-5 0 0,0 0-48,-3 0-300,-1-5-660,-4 4 703,3-4 0,-10 1 128,0 0 0,-5 1 117,-7 3 0,1 0 0,-1 0 0</inkml:trace>
  <inkml:trace contextRef="#ctx0" brushRef="#br1" timeOffset="23">18993 11375 7950,'0'-11'0,"-4"-1"346,0 1 0,0-1 32,4 1 0,0 3 424,0 1-50,0 4-199,0-2-469,6 5 1,0 9 80,5 3 0,-3 7 28,0 0 1,-1 2 24,5 2 0,-6 1-88,-2 3 1,1-3-16,-1 3 0,-1-2-193,-3 2 1,0-2-51,0 5 0,-3-4 117,-1 0 1,-4-1-289,4-3 1,1 1 139,3 0 0,0-5-98,0-3 0,0-1-6,0 1 0,5-6 112,2 3 0,0-7-14,0 2 1,5-4-1,3 1 1,0-3-80,-3-1 0,3 0 131,0 0 1,-4-1-331,-3-3 1,-5 1-284,0-4 190,-1-1 1,-4-2 535,-1 2 0,-4-7 0,-4 2 0</inkml:trace>
  <inkml:trace contextRef="#ctx0" brushRef="#br1" timeOffset="24">18970 11661 8235,'5'-8'558,"3"0"0,7 5-651,4-5 0,1 6 206,-1-2 0,3 2 48,-3 2 1,3 0-409,0 0 158,-4 0 0,2-3-209,-4-1 0,-5 0 298,-3 4 0,-6-5 0,3-1 0</inkml:trace>
  <inkml:trace contextRef="#ctx0" brushRef="#br1" timeOffset="25">14881 11604 8073,'7'-7'176,"-2"-3"0,-5 8 284,0-6-151,0 5 188,5-2-462,-4 5 1,9 0 127,-2 0 1,3 0-81,5 0 0,-2 4 93,5 0 1,0 0-58,3-4 0,5 0-47,0 0 1,-1 0-135,-3 0 0,-4 0-436,0 0 1,-5 0 47,1 0-465,-2 0 915,-6 0 0,-2 0 0,-5 0 0</inkml:trace>
  <inkml:trace contextRef="#ctx0" brushRef="#br1" timeOffset="26">15281 11409 8064,'0'-11'0,"0"3"0,0 1 387,0 4-232,0-2 1,0 6 263,0 3 0,5 4-141,3 7 1,-2 4-225,2 8 0,-1-2 80,5 6 0,-1-1-85,1 4 1,-5-4 15,1-4 0,-1 2-89,5-1 1,-1-1 32,1-3 1,-2-1-165,-2-3 1,2-3 61,-3-4 0,-2-5 110,-1 1 262,3-5-257,-6 2 128,4-5 0,-5-2-107,0-1 0,-4 0-102,0-5 1,-5-1 44,2-6 0,0-1-168,0-3 1,0-4 17,0 0 1,0-1 84,4-7 1,1 1 60,-1-4 0,1-1-49,2 1 1,2 1 66,1 3 1,0-2-18,5 5 1,-5 2 18,5 6 0,0 2 36,3 6 0,0 0 92,1-1 1,-1 6-149,1 2 0,3 3 25,0 1 1,4 0-210,-4 0 1,4 0 124,-3 0 1,3 4-267,-4-1 0,0 1-10,-3-4 0,-5 0-313,1 0 265,-6 5 401,9-3 0,-10 3 0,4-5 0</inkml:trace>
  <inkml:trace contextRef="#ctx0" brushRef="#br1" timeOffset="27">15487 11501 7971,'-7'0'0,"2"-5"468,5-3 1,0 2 219,0-2-464,5 6 0,2-7-26,4 5 1,1-4 39,-1 5 0,0-1-119,1 4 0,0-4 79,4 0 0,-4 0-79,4 4 1,0 0 41,-1 0 1,1 0-129,-5 0 1,-3 2-88,-1 1 0,-4 4 25,1 4 1,-3 2-93,-1 2 0,0-1 53,0 5 0,-1 0-199,-3 4 1,-3 0-51,-4 0 0,0-2-30,-1-2 0,1 3 72,-1-3 1,1-3-71,-1 0 1,5 0 138,-1-1-163,6 0 458,-3-3 0,5-4-31,0-1 177,0-4 0,1 6-45,3-6 0,-2 1 69,6-4 0,-1 0-121,5 0 1,-1 0-77,1 0 1,-1 0-106,1 0 0,-1-1 61,0-3 0,-3 3-813,0-3 542,-1-2 1,1 3 252,-1-4 0,-4 4 0,2-2 0</inkml:trace>
  <inkml:trace contextRef="#ctx0" brushRef="#br1" timeOffset="28">15761 11318 8027,'0'-23'0,"0"5"76,0 3 1,0 3 180,0 0 1,0 1 694,0-1-108,0 6-227,0-4-158,0 9-225,5 6 1,-3 2-6,6 8 0,-2 3-51,2 1 1,1 8 17,-5 3 1,1 1-152,-1 3 0,-3 2 26,3 5 0,-3 3-196,-1-6 1,0 0-200,0-4 1,0-1 200,0-3 0,0 1-86,0-8 1,0 1 55,0-9 1,0 0 99,0-3 0,4-1 3,0 1 1,4-2 31,0-3 0,-2 2-201,2-5 1,0 1 103,3-1 0,0-3-152,1 3 1,-1-3 68,1-1 0,-2-1-300,-3-3 0,4 3 137,-4-3 1,-2-2-94,-1-2 1,-3 2-180,-1-2 633,0 1 0,-5-5 0,-1 1 0</inkml:trace>
  <inkml:trace contextRef="#ctx0" brushRef="#br1" timeOffset="29">15761 11638 8027,'11'-6'845,"1"2"1,-1-1-496,0 1 1,5-4-101,-1 4 1,5 1-53,-1 3-99,3 0 0,1 0 35,0 0 1,-6-4-164,-1 0 1,-4 0-1570,0 4 1598,-6 0 0,-1-5 0,-5-1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14333 14447 8180,'-6'0'265,"1"7"-217,5 4 0,1 6-41,3 5 1,-2 5 136,6 0 0,-4 8-45,3 0 0,-3 3-22,4 0 0,-4-3-106,3 3 0,0-3 86,0-5 0,2 2-108,-5-6 0,4-3 43,-5-4 0,5-5 68,-4 1 1,3-2-230,-3-1 209,0-1-202,-4 0 0,4-3-309,0 0-242,-1-6 51,-3 3-234,-5-5 896,4 0 0,-9-5 0,4-1 0</inkml:trace>
  <inkml:trace contextRef="#ctx0" brushRef="#br0" timeOffset="1">14847 14390 8657,'-7'0'122,"-1"0"0,-1 5-216,-6 3 1,1 0 96,-5 3 0,4-2-132,-4 6 1,-1 2 128,-2-2 1,3 1 90,0 0 0,0-2-54,-4 5 0,5-5-21,3 1 0,2-3 316,2 0-211,4-1-33,2 1 0,6-1 24,3 1 1,3-5-14,4 1 1,6-4 33,2 3 0,2-3-50,2 4 1,0-5-124,0 5 1,-1-2 125,1 2 1,-4 2-106,0-2 1,-5 2 15,2 1 1,-4 2-158,0 2 0,-2-2 109,-3 2 1,0-2-143,-3-2 1,-3 5 136,3-1 0,-8 0 11,-4-4 1,-6 5 223,-1-1 0,-5 4-77,1-4 1,-3 2 40,-1-2 1,0-2-64,1 2 1,-1-3 106,0 0 0,5-2-126,3-2 0,2 1-144,2-6-801,-1 1 405,6-4-544,1 0 0,11-4 1,6 1 1022,-1-6 0,11 2 0,-4-4 0</inkml:trace>
  <inkml:trace contextRef="#ctx0" brushRef="#br0" timeOffset="2">15407 14996 7940,'-7'0'408,"2"0"1,5-2 178,0-1 184,0 1-514,0-8 1,0 4 14,0-6 1,0 1-51,0-1 0,0 1 11,0 0 1,-1-5-142,-3 1 1,3-5 103,-3 1 0,3-4-302,1-4 0,0 2-27,0-5 0,0 0-22,0 0 0,0-3 127,0 2 0,0 2-93,0-1 0,0 4-2,0 0 0,0 7 62,0 4 0,0 2 107,0 1 1,0 5-71,0-1 334,0 6-157,0-3-90,0 5-164,5 5 0,1 1 170,6 5 1,-1 6-54,1 2 1,0 2 66,4 2 0,-4 4-81,3 0 1,2 4-49,-2 0 1,4 2-46,-4 1 1,1 0-162,-5 1 0,0-6-74,1-3 0,-4-1 106,-1-3 0,1-3 63,3 0 1,-1-5-136,-2 2 236,2-4 0,-5 0-58,3-1 1,-2-4 51,-2-4-285,-3 4-121,4-6-106,-5 4-5,-5-5 0,-1 0 285,-6 0 0,5 0 294,-1 0 0,1-5 0,-5-1 0</inkml:trace>
  <inkml:trace contextRef="#ctx0" brushRef="#br0" timeOffset="3">15281 14893 7992,'8'-4'168,"-1"0"1,6 0 594,6 4 0,4-3-345,4-1 0,2 0-142,5 4 0,4-4-464,0 0 1,0 1 168,-4 3 0,-1-4-351,-2 0 0,-4 0 370,-8 4 0,-3 0 0,-4 0 0</inkml:trace>
  <inkml:trace contextRef="#ctx0" brushRef="#br1" timeOffset="4">16709 14265 8067,'-12'-7'0,"1"4"0,-2 1-278,-2 2 0,-3 0 210,-5 0 0,-5 5 14,-2 3 0,-4 3 218,-4 5 1,6-2 16,-2 5 1,7-4 161,0 4 1,5-5-74,2 1 1,1-1-102,8 1 0,-2-2 10,10 2 1,-5-2-126,4-2 1,0 4-16,4 1 0,2-5-191,1-3 0,1-1 96,8 5 1,-4-5-118,8 1 1,1-5 26,3 0 1,2-1 127,5-2 1,-3 0 152,3 0 0,-3-5-139,-1-3 1,1 2 108,2-2 0,-3 0-15,0-3 1,0-1 16,-4 1 0,-2 1-82,-2 2 0,0-2-14,-4 3 1,3-2-77,-6 1 0,1-2 100,-2 2 0,-1 2 88,-6-2 1,0 5-71,0-5 273,0 5-270,0-7 1,-2 8 78,-2-6 33,3 6 10,-9-4-267,9 6 155,-4 0 0,5 2-122,0 2 0,0 6 53,0 5 0,-4 6 180,0 2 0,0 5-90,4 6 1,0 5-39,0-1 0,-4 4-63,1-4 0,-1 0-114,4-4 0,0-1-72,0-3 0,0 2 71,0-5 1,0-2-64,0-6 1,4 1 70,-1-4 1,3-1 0,-3-4 0,-1 1-14,1-1 1,-1-3-102,-2-1-349,5-4 229,-4 7-797,4-9 543,-5 4 609,0-10 0,0-6 0,0-7 0</inkml:trace>
  <inkml:trace contextRef="#ctx0" brushRef="#br1" timeOffset="5">16994 14425 8067,'-6'-12'0,"-3"1"-104,5-1 93,0 6 1,4-4 871,0 2-527,0 3 0,0-1 183,0 2-51,0 3-232,0-4-51,0 15 0,2 2 18,1 11 1,-1 0-23,2 0 0,1 0-178,-2 0 0,1 3 50,-4 1 0,0 0-194,0-5 0,0 1-47,0 0 0,0-1 88,0-3 1,0 1-229,0-5 1,4 0 126,0-3 0,0-1-33,-4 1 0,0-5 94,0 1 106,0-5 498,5 2-167,-4-5 190,4 0-286,-5 0 0,4-5-48,0-3 1,3-2-34,-3-2 1,5 1 21,-1-1 1,6 1-59,1 0 1,1 0-15,0 4 0,0-2 0,3 5 1,-1 0 19,-3 4 1,-2 2-154,2 1 0,-1 4 89,1 4 1,-3 1-83,-1-1 1,0 2-60,-3 2 1,-3-1-237,-1 5 0,1-4-8,-1 4 0,-2-1-104,-5 1 1,-8-1 145,-4-3 0,-4-2 56,4 2 0,-5-2 263,1-2 1,-3-1-142,-1-2 1,2 1 53,2-5 0,-3 3-26,3-3 1,1 0 33,-1-4 1,5-4-102,-1 0 1,4-5 4,3 2 1,2-5-517,2-3 691,2-3 0,-3-5 0,5 1 0</inkml:trace>
  <inkml:trace contextRef="#ctx0" brushRef="#br1" timeOffset="6">16971 14367 8067,'0'-11'0,"0"0"0,2-1 838,1 1-474,4-1 0,8 5 59,0-1 1,6 6-150,-2-2 0,6-1-392,2 1 0,1-4 169,-2 4 1,-2 1-425,3 3 1,1 0-62,-1 0 0,-6 0-293,-6 0 0,2 0 216,-2 0 511,0 0 0,-3 5 0,-1 1 0</inkml:trace>
  <inkml:trace contextRef="#ctx0" brushRef="#br1" timeOffset="7">17634 14367 7852,'1'-7'47,"3"-1"752,-3 6-252,4-3-22,-5 5-489,0 0 34,0 5 1,0 2 70,0 9 1,-1-3-13,-3 7 1,-2 4-114,-6 6 0,1-1 7,0 2 1,-5 3 38,1 4 0,-4 0-335,4-4 0,-4 1 137,4-1 1,-1-5-341,5-2 0,0-4 192,-1-4 1,4 1-20,1-5 0,4 0 229,0-3 1,-3-5 136,3 1-317,-1-5 46,4 7-235,0-9 1,0 3 442,0-8 0,0 3 0,-5-15 0,-2 4 0</inkml:trace>
  <inkml:trace contextRef="#ctx0" brushRef="#br1" timeOffset="8">17463 14402 7805,'-7'-8'-122,"3"0"1,3 5 1601,1-5-794,0 6-318,0-4-386,0 6-409,0 6 0,0 0-1138,0 5 788,5 6 777,-4-5 0,10 10 0,-5-4 0</inkml:trace>
  <inkml:trace contextRef="#ctx0" brushRef="#br1" timeOffset="9">17588 14893 10500,'0'6'-58,"0"4"-312,0-8-1757,5 3 2127,-4-5 0,5-5 0,-6-2 0</inkml:trace>
  <inkml:trace contextRef="#ctx0" brushRef="#br1" timeOffset="10">18285 14470 7483,'-12'-6'-1312,"1"1"1448,0 5 0,-1 0 432,1 0 1,-1 0-537,1 0-51,-6 0 1,3 5-43,-5 3 0,4 2 166,-4 1 0,4 0 19,-4 1 1,1 3-24,-1 0 1,-1 6-12,5-2 0,-1 6-63,5 2 0,1-1-4,2-3 0,3 4 20,5 0 1,0-1-18,0-3 1,5 0 2,3 0 0,2-4-96,1 0 0,5-5-62,-1 1 1,4-2 90,-4-2 0,5-1-42,-1-2 0,-1 1 79,1-5 1,0-1-11,4-3 1,0 0 61,0 0 0,0-3 147,-1-1 1,0-5 33,-3 1 1,1-2-116,-4-1 0,-1 0 159,-4 4 0,-1-3-41,-2 2 1,-3 2 24,-5-2 1,0 4-70,0-3 0,0 3 55,0-4-63,0 6-287,0-3-501,0 5 461,0 5 0,0 1 63,0 6 0,1-1 53,3 0 0,-1 1 1,4-1 1,1-1 0,3-2 1,2 1-28,2-5 1,-1-1 11,5-3 1,-1 0-85,1 0 0,3 0 105,-3 0 1,2-5-48,2-2 1,0-7 18,0-1 0,-2-4 80,-2 3 1,2-3-82,-6 4 0,-1-4 165,-7 4 1,-2-5-38,-5 0 0,0 3 65,0-2 0,-6 1-45,-5-1 1,-5-3 142,-3 3 0,-3 3-214,-1 1 0,-1 3 62,-7 5 0,5 1-265,-5 6 1,6 3 86,-2 5 0,2 0-222,-2 12 1,4-5 44,0 4 1,2 1-82,6 7 1,4-3-99,8 2 0,1 1-664,2-4 1108,5 2 0,12-7 0,7 5 0</inkml:trace>
  <inkml:trace contextRef="#ctx0" brushRef="#br1" timeOffset="11">18822 14562 8067,'0'-12'-94,"0"1"228,0-1 1,0 5 673,0-1-556,0 6 0,0-2-15,0 8 0,0-1-56,0 9 0,1 2 67,3 9 0,-2-1-222,6 1 1,-6 1 97,2 3 0,1-2-257,-1 6 1,1-2-100,-1 2 1,-3-4-191,3-4 0,-3 0 165,-1 0 1,0-5-33,0-3 1,0-6 179,0-2 0,2 0-144,1 0 223,-1-2-196,3-5 316,-5 0 64,0-5 0,0-1-61,0-5 0,0-1 189,0 1 0,-4-1-46,0 1 1,-1-4-119,1 0 0,2-6 132,-6 2 0,6-2-56,-2-2 1,-1 1-112,1 3 23,0-2-23,4 8-40,0 1 1,5 7-163,3 5 1,3 5 20,4 3 0,-1 4 129,5 3 1,-1-1-90,1 5 1,1-4 66,-4 4 1,3-5-386,-4 1 1,4 2 69,-4-2 1,0-4-83,-3-3 1,1-2 264,2 2 0,-3-3 44,4-5 1,-4 0 145,0 0 0,-5 0-128,1 0 1,0-1 101,3-3-60,0-2 0,0-6 334,-4 1 0,-2-1 1,-5 1 1,0-4 114,0-1 0,0-3-136,0 4 1,-5-5 19,-2 1 1,-4-4-29,0-4 0,0 3-89,-1-2 0,-3 0-392,0 0 0,3 3 175,5 0 1,0 5-223,0 7 1,2-1-280,5 1 0,0 3-1354,0 1 1874,5 4 0,6-7 0,7 4 0</inkml:trace>
  <inkml:trace contextRef="#ctx0" brushRef="#br1" timeOffset="12">19301 14493 8067,'0'-8'0,"0"1"0,0 3 24,0-4 0,-4 5 361,1-5 34,-1 0 1,3 2 315,-3 2 105,2-2-646,-3 5 0,5-3-63,0 8 0,4 7-96,0 8 0,5 4 71,-1 4 0,2 0-187,1 4 1,-1 4 30,-2-4 1,1 8-316,-5-4 1,3 0 24,-3-4 1,0-4-127,-4-4 0,0 0 164,0 0 1,0-5-350,0-3 79,0-2 172,0-2-516,0-5 916,0-1 0,0-5 0,5-5 0,1-1 0</inkml:trace>
  <inkml:trace contextRef="#ctx0" brushRef="#br1" timeOffset="13">19336 14676 8067,'-7'-5'105,"2"3"273,5-3 1,1 5-146,3 0 1,3 2 20,4 1 1,2-1-88,2 2 1,-1-3-135,5-1 0,-1 0 30,1 0 0,2 0-191,-2 0 1,-1 0-420,1 0 1,-5 0 350,1 0 0,-2-4-1086,-2 0 585,-4 0 317,-2 4 380,-5-5 0,0 4 0,0-4 0</inkml:trace>
  <inkml:trace contextRef="#ctx0" brushRef="#br1" timeOffset="14">19278 14470 8067,'11'-6'0,"-6"-4"130,10 2 1,-4 2 174,8-2 1,0 4-59,4-3 1,1 3-1,3-4 0,-2 5-143,6-5-52,-6 5 0,7-6-174,-5 6 0,-5-5-1126,-3 4 1248,-5-5 0,3 3 0,-6-5 0</inkml:trace>
  <inkml:trace contextRef="#ctx0" brushRef="#br1" timeOffset="15">19724 14425 8419,'5'6'496,"-4"4"-382,3-2 1,1 3 123,-1 4 0,3 3-230,-3 5 1,1 1 112,-1 3 1,-3 2-158,3 5 1,-2-3-24,-2-1 1,0-3-67,0 3 0,0-3-138,0 3 0,0-6 122,0-1 0,0-1-15,0-7 0,0 0 11,0-3 0,0-1-927,0 0 543,0-4 529,0-2 0,5 0 0,1 1 0</inkml:trace>
  <inkml:trace contextRef="#ctx0" brushRef="#br1" timeOffset="16">19929 14447 8067,'0'-6'708,"2"1"-239,1 5-220,-1 0 1,8 5-87,-2 3 0,-2 7-142,1 4 1,-3 4-21,4 3 61,-6 4 0,5 4-3,-3 0 0,-3 4-242,3 0 0,-3-3-206,-1-5 0,0-5 199,0 2 1,0-7-78,0-1 1,0-5-152,0 2-344,0-4 66,0 0 696,0-6 0,0-1 0,0-5 0,0 0 0</inkml:trace>
  <inkml:trace contextRef="#ctx0" brushRef="#br1" timeOffset="17">19849 14504 8067,'2'-10'-626,"2"3"0,2 0 1565,5 4 1,1 1-511,-1-1 1,7 1-54,5 2 0,3 0-98,5 0 1,3 0-107,0 0 1,1 0-163,3 0 0,-3 5 95,0 3 0,-2 2-235,-3 1 0,-2 2-32,-5 2 1,-6 3-103,-1 5 1,-5 0 148,-3 0 0,-3 3-58,-5 1 0,-7 5-31,-4-2 1,-7 2-36,-8-2 1,-5 3 55,-7-2 0,3-3 90,-3-2 1,2-2 164,2-1 0,1-5-51,2-3 0,3-2 65,6-2 1,0-3-379,3 0-12,2-6 1,7 2-170,3-8 0,4-2 473,11-6 0,4-9 0,11-3 0</inkml:trace>
  <inkml:trace contextRef="#ctx0" brushRef="#br1" timeOffset="18">20466 14504 8067,'0'-6'495,"-5"1"113,4 0 59,-4 4-364,5-4 0,-4 6-70,0 3 1,0 2-161,4 5 1,-3 6 96,-1 2 0,0 6-197,4 2 0,1 5 6,3-2 1,-1 3-7,4 1 0,-3-1-133,4-2 1,-5 1-211,5-6 1,-4 0 43,3-7 1,-3 1 122,4-5 0,-6 0 170,2-3 1,1-1-63,-1 1 0,1-5 148,-1 1 0,-2-4-55,6 3 0,-4-4-9,4 1 0,-1-3 35,5-1 0,3 0-11,0 0 0,5-1-108,-1-3 1,-1 1 78,1-4 0,-1 0-326,1 0 1,1-3 92,-5 2 0,1 2-395,-5-2 1,-1 0 643,-2-3 0,-3 0 0,-5-6 0,0-1 0</inkml:trace>
  <inkml:trace contextRef="#ctx0" brushRef="#br1" timeOffset="19">20421 14801 8067,'-7'-6'469,"2"1"1,6 5-247,3 0 0,4-4 29,7 0 0,-1 1-234,5 3 33,0 0 0,5-2 60,3-1 0,-4 1-108,-1-2 0,1-1-602,-4 2 0,-2-5 370,-2 4 0,-6-1-1289,-1 1 1518,-6 3 0,-2-9 0,-6 3 0</inkml:trace>
  <inkml:trace contextRef="#ctx0" brushRef="#br1" timeOffset="20">20432 14550 8067,'-6'-11'0,"1"-1"-54,5 1 0,1 3-16,3 1 1,6-1 52,5-3 1,5-1 163,-1 1 1,3-1-62,1 1 0,3 3 77,1 1 0,-2 0-111,-6 0 0,3 0 29,-3 4 1,-1 1 31,1-1 1,-5-3 205,1 3-49,-2-1-111,-2 4 1,-1 1-17,-2 3 1,-2 2 27,-2 6 0,-1 4-29,4 3 1,-3 4-163,4 4 0,-5 2-29,5 5 1,-4 0-146,3 1 0,-3-1 31,4 0 1,-4-3-239,3-1 1,-4-6 68,1-1 0,-2-1-191,2-7 419,-3 0-64,4-3 1,-5-5 395,0 1 52,0-6 35,0 3-234,-5-10 1,4-1 141,-3-5 0,2-1 42,-2 1 1,3-2-62,-3-2 1,2 2 20,2-2 1,-3-3-78,-1-1 0,-1-3 106,1 0 1,1 3-165,-4 0 0,4 5 7,0-2 1,1 4 79,2 0-282,0 6 0,0 2-181,0 8 1,5 4 139,3 7 1,6-1-166,1 5 0,5 0 97,-1 4 0,2-1-79,-2 1 1,2-4-33,-2 0 0,2-6-88,-2-1 0,1-2 154,-5-7 1,4 1 344,-3-4 0,3 0 243,-4 0 1,0 0-236,-4 0 0,1-5 200,-1-2 0,-1 0-116,-2 0 1,-3-1 98,-5-3 0,0 3 32,0 0 1,0-1-1,0-6 1,-5 1-33,-3-5 0,-2 4 30,-1-4 0,-1 0-157,1-4 1,1 0 46,2 0 0,-2-1-412,2-2 1,-2 2 177,-1-3 1,3 3-585,1 1 1,4 1 177,-1 3 0,3 3-41,1 4 0,0 5-708,0-1-385,5 6 1577,-4-3 0,10 10 0,-5 1 0</inkml:trace>
  <inkml:trace contextRef="#ctx0" brushRef="#br1" timeOffset="21">21505 14493 7926,'2'-10'49,"2"2"0,-3-2 191,3 3 1,-2 0 252,2 0 0,-3-1-339,4-3 1,-8-1-168,-1 1 0,-6 3-87,-2 0 130,1 6 1,-7-3 81,3 5 0,-2 1 17,-2 3 0,-2 2-26,2 6 0,-3 4 14,-1 3 1,2 4-144,2 4 1,-2 2 142,6 5 0,1-1-187,6-2 0,0 5-85,4-1 1,0-2-99,4-3 0,5-4 73,3 0 0,6-2-53,1-1 0,5-5-193,-1-3 0,3-7 102,1-4 0,-1-3 171,1-1 0,4-1 29,0-3 0,-1 1 103,-3-4 1,-1-5-42,-3-3 1,1 0 149,-5 3 1,0 0-39,-3-4 0,-1 2 134,1-5 0,-2 4-15,-3-4 1,2 0-155,-5-4 0,4 0 243,-4 1 0,3-3-46,-3-1 0,1 4 90,-1-4 1,-3 8-48,3-5 1,-3 8-83,-1 0 1,0 6 133,0 1 3,0 5-432,0-2 1,0 7 53,0 1 0,0 4-140,0 4 1,0 6 50,0 2 0,4 2 13,0 2 0,3 0 67,-3 0 1,5 4-13,-1-1 1,2-3-112,1-4 1,1-1 94,-1 1 0,-3-3-98,-1-4 1,1-1 87,3 1 0,1-6 5,-1-2 0,1-3-12,-1-1 0,1 0-132,-1 0 0,0 0 17,1 0 1,0 0-79,4 0 0,-4-1 315,4-3 0,-4 1 0,0-4 0,-6-1 0,4-3 0,-3-1 0</inkml:trace>
  <inkml:trace contextRef="#ctx0" brushRef="#br1" timeOffset="22">21722 14699 7795,'-11'-5'695,"5"3"-20,1-3-538,5 5 1,1 0 16,3 0 1,2-1-265,5-3 1,5 3 114,-1-3 1,5 3-113,-1 1 1,-1-1-125,1-3 1,-5 2-155,1-1 0,-1-2-42,1 1 0,-2-4-720,2 4 1147,-2-5 0,-2-2 0,1-7 0</inkml:trace>
  <inkml:trace contextRef="#ctx0" brushRef="#br1" timeOffset="23">21585 14413 7997,'12'-10'988,"-1"2"-598,6-2 0,1 5-87,4-2 1,1 0-229,0 3 1,1 3-53,3-3 0,1 3 73,2 1 0,2 0-668,-5 0 0,-1 0 375,-3 0 1,-5 0 196,-3 0 0,-2-5 0,-2-1 0</inkml:trace>
  <inkml:trace contextRef="#ctx0" brushRef="#br1" timeOffset="24">22522 14333 7928,'-1'-10'-574,"-3"2"1,3-2 1481,-3 3-41,-3 2-184,6-6-99,-4 10-45,5-9-215,0 9-283,0 6 1,1 6-39,3 8 1,-1 4 99,4 0 0,1 5-171,3 6 1,-3 0 37,0 1 1,-2-1-198,2 0 0,-2 4 30,-2 0 0,-3-3-64,3-5 0,-3-5 52,-1 2 1,0-4-145,0-4 1,0 1 72,0-5 0,0-3-127,0-4 75,0-1 0,-1 1-179,-3-1 511,3-4 0,-9 2 0,3-10 0,-4-1 0</inkml:trace>
  <inkml:trace contextRef="#ctx0" brushRef="#br1" timeOffset="25">22636 14425 7928,'0'-12'0,"0"5"136,0-1 0,0 4 707,0-4-195,5 6-470,-4-3 0,10 5 7,-4 0 0,0 1-14,0 3 0,-3 4-138,4 7 1,-6 3 79,2 4 0,-1 6-179,0 3 1,-1 0 108,1 0 0,-1 2-265,-2-3 0,0-2 7,0-1 1,0-3-79,0-1 1,0-5-111,0-3 306,0-2 1,0-6-38,0 1 5,0-6 161,5 3 0,-4-6-104,3-3 0,-2-1-10,2-2 0,-3-3 90,3 2 0,-2-6 117,-2-1 1,-2-1-43,-2 5 0,3-4 175,-3 0 0,-1-6-137,1 2 1,-3 2 87,3-3 0,0 1-98,4-3 1,-4 0 18,1 3 1,-1 2-175,4 6 0,1 1 27,3 2 1,-2-1-74,6 6 0,0 0 69,3 7 1,2 4-150,2 7 1,-1 1 135,5 3 0,-4 3 5,4-3 0,0 2-136,4 2 0,-4-1 81,0-3 1,-5 1-94,1-5 0,-2-3 145,-1-5 0,-1-3 32,0 4 1,1-6 66,-1 2 327,1-3 46,-1-6-305,0-1 1,-3-5 58,0-1 0,-6 0-38,2-4 0,-3 4 206,-1-4 0,-1 2-16,-3-1 0,2-1-104,-6-3 0,2-3-194,-2 3 1,-2-3-194,2 0 1,2-2-426,-2-3 0,2 3 341,-2-3 0,0 4-255,4 4 1,0-1-137,4 5 620,0 0 0,0 3 0,0 1 0</inkml:trace>
  <inkml:trace contextRef="#ctx0" brushRef="#br1" timeOffset="26">23196 14276 7970,'0'-11'-43,"0"4"647,0 2-57,0 5-264,0 5 1,0 3-114,0 7 0,1 4-136,3 8 1,-2 2 138,6 5 1,-4 2-75,3 2 0,-3-3-338,4 3 0,-6-2 136,2-2 0,1-5-381,-1-2 0,0-3 168,-4-1 1,0-5-285,0-3 23,0-2-155,0-2 404,0-4 328,0-2 0,0-5 0,-5-5 0,-2-2 0</inkml:trace>
  <inkml:trace contextRef="#ctx0" brushRef="#br1" timeOffset="27">22967 14333 7958,'5'-6'74,"2"1"85,4 5 0,2-4 27,2 0 1,7 0-13,4 4 1,6 0 49,-1 0 0,3-5-329,4-2 1,-6 0 92,2 0 0,-4 0-146,1 0 1,-3-2 30,-5 5 0,-2-5 8,-2 2 1,-2 1 80,-6 3 1,-3-2 127,-1 1 241,-4 0-174,2 4 416,-5 0-331,-5 5 1,4 5-244,-3 5 1,-1 6 62,1-2 0,-1 6-159,1 2 0,3 3 69,-3-3 1,1 5-184,0-2 1,1 2-95,-2-2 1,3 2 83,1-5 1,0-2 115,0-6 1,0 1 4,0-4 1,1-1 112,3-4 0,1 1-16,3-1 0,2-3 74,-2-1 0,2-4-86,1 1 0,1 1 101,-1-1 1,1-1-95,-1-3 0,4 0 7,0 0 0,1 0-127,-5 0 0,4-3 111,1-1 0,-1-4-141,-4 4 0,-3-3-172,-1 3-345,-4-5 212,2 3 463,-5-6 0,-5 2 0,-3 2 0,-2-2 0,-1 4 0</inkml:trace>
  <inkml:trace contextRef="#ctx0" brushRef="#br1" timeOffset="28">23333 14573 7970,'-12'0'295,"6"-5"157,1 4 1,6-4-231,3 5 1,2 0-174,6 0 1,4 0-253,3 0 1,3 0 116,1 0 1,1-4-267,3 0 1,-3-1 173,2 1 0,-3 3-361,-4-3 0,1-1 199,-4 1 0,-2-5 340,-7 2 0,-2-4 0,-5 0 0</inkml:trace>
  <inkml:trace contextRef="#ctx0" brushRef="#br1" timeOffset="29">23321 14288 7970,'0'-12'-293,"5"1"38,3-1 1,7 0 155,4-4 0,7 7-101,0-2 0,5 2 369,-5-2-114,1 4 0,-4 2 49,0 5 0,-4 0-5,0 0 0,-5 0 300,1 0-115,-2 0-98,-2 0 0,-1 2-76,-2 1 0,-2 4 87,-2 4 1,-1 2-121,4 2 1,-4 3-13,1 5 0,1 1 15,-2 2 0,5 4-32,-4 4 1,4 0-195,-5 0 1,1-1 59,-4-2 0,4 2-332,0-3 1,3-2 186,-3-1 0,0-4-260,-4-4 1,1 1-44,3-5 240,-3 0 294,4-3 0,-5-6 0,0-1 0,0-5 0,0 0 0</inkml:trace>
  <inkml:trace contextRef="#ctx0" brushRef="#br1" timeOffset="30">23653 14310 7950,'6'-17'-630,"4"5"1,-4 2 777,6 2 0,-1 2 608,1-2 1,4 6-367,3-2 1,-1 3-142,1 1 1,0 0-348,4 0 1,-2 0 102,-1 0 0,0 4-255,-5-1 1,-1 6-86,-6-1 135,2 2 1,-9 2 25,3-1 0,-4 4 140,-4 0 0,-2 6 27,-6-2 1,-4 1-32,-3-1 0,-3 6 69,-1-2 0,2 3-42,2-4 1,2 1 187,6 0 1,4 0-100,4 0 1,1-2-47,2-2 1,2 2-9,1-6 0,4 0 1,4-3 0,1-1-135,-1 0 0,1 1 83,-1-1 0,4-4-150,0-4 0,2 3 33,-2-3 1,2 1-421,2-4 0,-2 0 564,-1 0 0,-4-5 0,5-1 0</inkml:trace>
  <inkml:trace contextRef="#ctx0" brushRef="#br1" timeOffset="31">24029 14425 7802,'0'-12'12,"0"1"1,0-1 335,0 1-110,0 5 0,2-3-158,2 5 1,-2 0 86,6 4 0,-4 0-148,3 0 1,-3 1 78,4 3 0,-5 4-10,5 7 1,-2 0-18,2 8 0,1-1-7,-5 8 1,3-3-20,-3 3 0,4-3 37,-5 3 0,5-3-86,-4 3 1,4-4-129,-5 0 0,2-5-185,-1-2 0,-1-5 150,4 1 1,-3-6-16,4-2 1,-4-3-65,3 4 353,-4-6-81,2 3-58,0-5 86,-4 0 0,4-1 182,-5-3 0,0-2 85,0-5 0,0-2-95,0-2 1,0 1 51,0-5 0,0 0-129,0-4 0,4-1-83,0-3 1,0-2 3,-4-5 1,3-1-128,1 1 1,0 0-307,-4 0 1,4-1 169,0 1 1,1 4-310,-1-1 1,-3 10-134,3-2-356,-3 7 543,4 0 0,-2 11 448,4 5 0,-4 9 0,0 6 0,4 5 0,-1-2 0</inkml:trace>
  <inkml:trace contextRef="#ctx0" brushRef="#br1" timeOffset="32">24406 14859 7780,'-6'-2'657,"2"-2"-148,3 3-116,1-9-189,0 4 1,0-6 12,0 1 1,0-1-180,0 1 1,0-5 106,0-4 0,4 3-191,0-2 0,4-4 14,0-4 0,-2-5-44,2 2 0,-4-3 88,3-1 0,0 1-48,0 2 1,4-2 65,-4 3 1,-2-2-104,-1 2 0,1-2-10,-1 5 0,0-3 105,-4 3 0,0 6-62,0 5 47,0 4 0,0 4 72,0 0-134,0 6 1,4 3-4,-1 11 1,1 0 9,-4 7 0,4 2 41,0 5 0,3 2-19,-3 3 0,5 3 13,-1 0 0,2 0-122,1 5 1,-3-1-20,0-4 1,-2 5-176,1-8 1,4 3 149,-4-7 0,0-2-71,0-6 0,-3 1 82,4-4 1,-5 0-136,5-1 29,0-2 1,-1 3 74,1-4 1,-4-5 198,3 1 0,-4-5 0,2 7 0,-5-9 0,0 4 0,0-5 0</inkml:trace>
  <inkml:trace contextRef="#ctx0" brushRef="#br1" timeOffset="33">24372 14687 7780,'-6'-5'-427,"1"4"0,6-4 73,3 5 1,2-4 286,6 0 1,-1 0 111,0 4 1,5 0 304,-1 0 0,4 0-307,-4 0 1,4 0-137,-4 0 1,1 0-168,-5 0 0,4 0 72,0 0 1,1 0 187,-5 0 0,6-5 0,0-1 0</inkml:trace>
  <inkml:trace contextRef="#ctx0" brushRef="#br1" timeOffset="34">24738 14367 7780,'0'-11'-390,"5"0"554,1 4 0,2 2 724,-1 5-675,-4 0-120,2 0 1,-4 3 9,3 4 1,-3 1-22,3 7 1,-3 3-17,-1 1 0,0 3 60,0 0 1,0 1-181,0 0 0,0 4 84,0-1 1,0 2-238,0-1 0,0-3-42,0 3 0,0-4-13,0-4 0,0 1 100,0-5 0,2 0-37,1-3 176,-1-1 1,4-1-205,-2-2 514,-3 2-103,4-9 25,0 4 1,-2-5-3,4 0 0,1 0-112,3 0 0,1 0-78,-1 0 0,1 0-10,-1 0 0,2-3-71,2-1 1,-2 0 100,2 4 0,1 0-16,0 0 1,-1 0-13,-4 0 68,1 0 1,-1 0-82,1 0 0,-1 0 8,0 0 0,-3 1-56,0 3-79,-1-3 0,5 4-71,-1-5 178,0 0-246,1 0 180,-1 0 1,-3 0-688,0 0 33,-6 0 26,3 0 718,-15 0 0,-3 0 0,-10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76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4637 11238 7569,'-6'0'-717,"0"0"2125,6 0-1333,6 0 1,-4-4 97,6 1-83,-6-1 18,8 4 44,-8 0-116,8 0 24,-4 0 0,6 0-14,-1 0 0,-3 0-19,-1 0 0,1 0-9,3 0 0,1 0 6,-1 0 1,1 0-2,-1 0 1,0 0-78,1 0 93,-1 0-18,1 0 0,3 4 5,0-1 1,4 1 28,-4-4 1,6 0-3,-2 0 1,-2 0-53,2 0 0,4 0 0,4 0 0,1-1 18,-1-3 1,2 2-3,5-6 1,0 0 9,0-3 1,1 3-5,-1 1 0,0-1-1,1-3 0,-1 0-10,0 4 0,4-3 5,0 2 1,4-2-7,-4-1 1,5-2 1,-1-2 0,0 1-1083,4-5 1091,-3 5-8,3-8 1,-2 4-45,-2-5 46,7-4-18,3-3 1,4 0 4,-2-1 0,0 1-335,-4-4 1,3-2 312,-4-2 0,1 1 9,-4-5 1,-1 4-5,1-4 0,-2 1-1,-2-5 1,1 2-2,-5 2 1,-3-3 21,-5 3 1,-3-6-12,3-1 0,-4-1-135,0 4 0,-2-2 145,-1-5 1,1 3-1,3-7 0,-2 2-146,-10 24 1,1 1 0,-1-1 0,0 1 142,2-5 0,1 1 1,-1 3-1,0 0-15,0-3 0,0-1 0,-2 3 0,-1 0-2,0-1 0,-1 1 1,1 0-1,0 1-57,-1 0 1,0 1-1,14-29 64,-15 29 0,-1-1 1,0 0-1,0 0-57,8-30 0,2 0 49,-2 4 0,-1 0-3,1 0 1,-4 0 13,4 0 1,0 0 91,4 0 0,0-2-58,-12 29 0,1-1 0,16-24 68,-13 24 0,0 1 0,16-26-7,-14 25 0,0 1 0,-3 0 0,1 0-68,4 0 1,0-1 0,-2 3 0,0 0-20,4-2 1,0 0-1,16-22 9,-18 23 0,0 0 0,18-20-88,1-1 0,-2 4 63,2 0 0,-3 4 248,-1 0 0,1 5-317,-1-1 0,0 4 24,0 3 1,1 0 301,-1 4 1,0 0-272,0 5 0,1 0 89,-1 3 0,0 3 139,1 4 1,-5 2-81,0 2 1,-3-1 279,4 6 1,-6-1-322,2 4 1,-5 1 224,-3 3 0,2 2-193,-6 6 1,5-1 9,-1 1 0,-1 3-65,1 0 0,0 5-32,4-1 0,-4 3-8,0 1 0,-1 1-14,1 2 1,1 2 85,-5 3 0,1 2-2,-5-3 0,0 5 1,1 3 1,-1-2-37,1 6 0,-2 0-34,-2 4-953,2 0 982,-9-1 1,5 5-83,-2-1 1,-3 6-216,3-2 0,3 2 230,0-2 1,3-2 8,2-6 1,-5 5-16,1-1 0,0 5 12,3-5 0,0 6 10,1-2 1,-1 2 169,1-2 0,-1-1-48,0-3 0,5-2-83,-1 3 0,5-2-7,-1 2 0,-2-2 5,-2 5 0,1-5-30,0 2 1,0 1-11,-1-2 1,-1 4-41,5-3 1,4-2 60,4-6 0,3 5-124,-3-5 1,5 0 104,-2-8 0,3 0-112,1 0 0,3-3 133,-2-1 1,6-4-5,-3 0 0,6-5-5,1-2 1,5-5 71,-1 1 1,6-4-47,-2-3 1,2-3 14,-2-5 1,7 0 8,-3 0 1,6-1-31,-2-3 0,-28 1 1,-1 0-1,29-9 1,-29 6-1,0 1-28,29-7 1,-28 6 0,-1 0-48,29-10 0,-29 8 1,1-1 30,-3-2 1,1-1-1,-1 0 1,1 1-82,26-12 1,-27 10-1,1-2 38,-1 0 1,0 0-1,3-2 1,-1 1 38,-1-1 0,-1-1 1,5-3-1,1-1-230,0 0 0,1-1 1,1-4-1,1 0 228,1 1 1,0-1-1,-1-2 1,1-2-27,-2 1 0,0-1 0,3-2 0,0-1 11,-1 0 1,0 0-1,1 0 1,1-1-38,-2-1 0,0 0 1,-3 0-1,-1 0 65,-1 1 0,-1 1 1,1-3-1,-1-1 0,1 3 1,-1 2 0,-3 1 0,0 0 47,0 2 1,-1-1-1,-2 2 1,-3-1-215,-1-2 0,-2-1 1,1 0-1,0 0 167,0 2 0,-1 1 0,0-1 0,-2 0-4,1 0 0,0 1 1,-2 1-1,0 0-47,2-2 0,0 1 0,1-2 0,1 0 13,3 0 0,1-1 0,-1 1 0,1-2-61,3-2 0,1 0 0,-3 3 0,0-1 82,1-4 1,-1 0 0,-1 1 0,2 1-39,3 0 1,1 0 0,-5 3 0,1 1 75,1 0 0,1 0 1,-6 2-1,-1 1-51,1 2 0,0 1 0,-2-1 0,-1-1 146,16-21 0,0 3-42,-3 4 1,-2 11 528,-3 0 1,-6 6-566,-5 2 1,0 5 384,4 3 1,-5 6-389,-3 1 0,3 6 578,1-2 0,2 3-679,2 1 1,0 0 285,0 0 1,0 5-34,0 3 0,-4 5-55,0 3 0,-4 5 63,4 2 1,-1 1-28,1 7 0,4 0-17,-1 7 0,0-1 11,1 5 1,-2 1-218,-5 7 0,3-2 129,-4 5 1,5-3 45,-1 3 0,4 0-101,4 5 0,-2-1 61,6 0 1,-5 1-48,-11-28 1,1 1 0,-1 0 0,0 0-151,2 1 0,0 1 0,1 0 0,-1 0 187,0-3 0,0 1 0,-2 0 0,0 0-9,1-1 1,-1 1 0,0 0 0,-1 1 4,1 2 0,1 1 0,0-1 0,-1 0-28,-1 1 1,-1-1 0,0-1 0,1 0 19,-3 1 0,0 0 0,1 0 0,-1 0-53,1 3 1,-1 2 0,-1-1 0,-1 0 11,1 2 1,-1 0 0,-1-3 0,-1 0-47,3 1 1,-1 0 0,-1-4 0,0 0 43,1 4 0,1 0 0,-1-2 0,1-1-50,1 0 1,1-1 0,-1-2-1,2 1 38,0-1 1,0 0 0,11 28-2,-11-29 1,1-1-1,14 28 56,-1-1 0,-1 0-47,-3 1 0,4-1 120,-1 0 0,1 0-95,-4 0 0,1 0 1,3 0 0,-3-1-36,2-3 1,0 2 1,0-6 0,0 2-219,4-1 0,-1-5 141,2 1 1,2-2 37,-3-6 1,5 4 30,3-4 0,-1 1 25,4-5 1,0-1 1,1-3 0,6 2 8,-2-5 1,2-1-8,-2-3 1,-1-1 8,1-3 0,9 1-6,2-5 0,2 4 5,-2-4 0,-1 5-17,-2-5 0,5 4 8,-2-4 0,4 4-110,0-4 0,-1 4 78,-28-11 1,1 0 0,-2-1-1,1 1-43,0-2 1,1-1 0,0 1 0,1 0 47,-2-1 0,1 1 0,1 0 0,1-1-5,0 1 1,-1 0 0,4-1 0,0 0 0,-2-1 1,0 0 0,3-1 0,0-1-180,1-2 0,0 0 1,2 0-1,1 0 202,0 0 0,1 0 0,1 0 0,0 0-174,1 0 0,0 0 0,0-2 1,-1 0 195,1 0 0,0 0 0,-2-2 0,0 0-2,-2 2 1,0 1 0,4-1 0,0 0 57,-4 2 0,-1 0 0,3 0 0,-1 0-34,-3 0 0,0 0 0,-1 0 0,0 1-7,-1 1 0,0 0 0,4 1 1,0 0 2,0 3 0,0 0 0,0-1 1,1 1 10,1 0 1,-1 0-1,1-2 1,0-1-50,1 1 1,1 0-1,2-3 1,1 0 30,0 1 0,1 0 0,1-1 0,1-1-125,1 1 0,0-2 0,-1 1 0,-1-1 120,0-1 0,1 0 0,1 0 0,0-1-53,-1 0 1,-1-1 0,-2-1 0,-1 1 38,-2 2 1,-1 0 0,-2-2 0,0 0-4,-1 2 1,0 1 0,-1-3 0,-1 0 90,-5 2 1,-1 0-1,-1 0 1,-2-1 100,-18 2-157</inkml:trace>
  <inkml:trace contextRef="#ctx0" brushRef="#br1" timeOffset="1">4557 8851 7569,'5'-6'18,"-4"-4"1,9 5 37,-2-3 0,2-1-9,2 5 0,-1-5 91,0 2 0,5-3 5,-1-2 0,5 1 60,-1-1 1,3 1-92,1 0 1,0 2 19,-1-3 0,1 7-20,0-6 0,4 2-13,-1-3 0,2 1-17,-1 0 0,-2-1-65,6 1 0,0 3 47,8 1 1,1-1-23,6-4 1,-1 1-205,1 0 1,4-5 178,-1 1 1,4-1-1384,-3 0 1255,5 4 113,-3-5 1,3 2-71,-1 0 0,-4 0-10,-4 3 1,-1 5 100,-4-1 1,4 2 24,-3-2 0,3-2 93,5 2 1,-2 2-59,5-2 0,-1 4-40,2-3 0,7 0-278,0 0 0,-29 2 0,2 0 247,0 1 1,0 0 0,2-1 0,0 0-2,0-1 0,1 1 0,1-1 1,1 0-17,-1 0 0,0 1 0,0-1 0,-1 0-9,1 0 1,0 1 0,-2 1 0,-1 0 12,1 0 0,1 1 1,-1 1-1,1 0-6,0-2 0,-1 0 1,-2 3-1,0 0 26,-1-1 1,-1 0 0,0-1 0,1 1-17,1 0 0,0 0 1,0 0-1,1 0 7,-1 2 1,0 0-5,0 0 1,1 0-2,1 0 0,1 0 1,-2 0-1,-1 0-8,0 0 1,0 0 11,6 0 1,-1 0-13,-6 0 1,0 0 0,8 0-1,2 0 2,-5 0 0,0 0 0,-1 0 1,-1 0 1,1 0 1,-1 0-1,1 1 1,1-1-4,0 2 1,0 0 0,1-1 0,0 0 20,1 0 0,0 1 0,0 1 0,-1-1 34,-1 0 1,0 0-1,4 2 1,0 0-37,0-2 0,0 0 1,-2 2-1,0 1-5,0-2 0,0 1 1,-4-1-1,0 0 0,0 1 1,0 0-1,1 0 1,0 0 23,-1 1 1,0 1 0,-1 0 0,0 0 13,0-1 1,-1 1 0,28 7-15,-28-6 0,0 1 0,-1-2 1,-1 1-2,0 0 1,1 1 0,1-1-1,0 0-28,1 0 1,-1 1 0,-2-1-1,-1 0 3,1 2 0,1 1 0,2-2 0,0-1-13,1 3 1,0-1 0,1-1 0,0-1 33,1 3 1,0 0-1,-1-3 1,-1 1-2,0 1 0,1 1 1,1-3-1,0 1-11,-4 1 0,0 1 1,1-2-1,-1-1 1,0 2 0,0 1 0,-2 0 0,-1-1-8,3 3 1,0-1 0,-3 1-1,0-1 9,2 0 0,-1 1 0,28 11-18,-30-12 1,1 1-1,27 12 38,-1 2 1,0-2-91,0 3 1,0-3 43,0-1 0,-3 1-157,-1 3 0,-1-3 153,1 3 1,-2-3-3,-5-2 0,0 1 1,-1 0 1,2 0-2,3 0 1,-3-4 13,2 0 0,-6-4 435,-1 4 1,0-4-359,4 4 1,-1-1-57,1 1 0,-3 2 5,3-6 1,-6 4-60,10-4 1,-6 4-3,6-4 1,-2 2 20,2-2 1,-2-2-7,5 2 1,-1-2-8,1-2 1,-1 0 15,-2 1 0,1-1 40,2 1 1,3-5-1,-3 1 1,4-2 12,4 2 0,-1-3-261,5-5 0,-1 0 222,-30 0 0,1 0 0,0 0 0,0 0-4,1 0 0,0 0 1,1 0-1,1-1-2,2-1 1,0 0 0,-1-1-1,0 0-35,0-3 1,-1 0 0,0 0 0,0-1 36,0 0 1,0-1 0,0 0-1,0 0 2,4-1 1,0-1 0,-3-1 0,-1 0 15,0 2 1,0-1 0,-3 0 0,-1-1 5,2-1 0,0 1 1,0-1-1,-1 1-24,3-1 0,0 1 0,-1-1 0,0 0 5,-3-1 1,0-1 0,2 2 0,-1 0-19,4-1 0,-1-1 0,-2 1 1,0 0-2,4-2 0,0-1 0,-1 2 0,-1-2-32,2-3 1,0 0 0,0-1 0,0 1 43,0-1 0,0 1 0,0 0 0,0-1-175,0 1 0,0 0 1,-2 1-1,0-1 88,1-1 1,-2-2-1,-1 2 1,-1-2-22,2 0 0,-1-1 0,-1 2 0,0 0 14,-1 0 1,0 0-1,0 0 1,-1 0 29,0-1 0,-1-2 0,-2 1 0,0 0 23,-1-2 1,-1 0 0,-3 3-1,-1 1 105,3-2 1,0 0 0,21-20-54,-3-3 0,-3-1 73,-21 23 0,0-1 0,20-22 25,-20 22 1,0 1 0,1-1 0,0 1-29,-1 0 1,0-1-1,1 0 1,0 0-61,1-3 0,0-1 1,1 4-1,0 1-8,-1-3 0,0 0 1,3 1-1,0 0-35,-3 2 1,0-1 0,3-4 0,1 0 16,0 0 1,-1 0-1,2 0 1,0 0-65,1 2 1,-1 1 0,-1-2 0,-2 0 55,0 1 1,0 1 0,-2-2 0,1 0-8,-1-1 1,-1 1 0,0 1 0,0 0 30,1 1 0,-1-1 1,18-22-28,-18 22 0,1 0 0,17-21 72,-20 23 0,1 1 0,23-23-22,-20 23 0,1 2 1,23-20-20,-21 21 1,0 0 0,-1 1 0,1 0-21,1-1 0,1 0 0,0-2 0,0 1 0,2 1 1,-1 0-1,2 1 1,1 0-47,3-1 1,0 0-1,-1 2 1,-1 0 30,0-2 1,0 0 0,-1 2 0,-1 1-5,-1-1 1,-1 0 0,-1 2 0,0 0 8,2 1 0,-1 1 1,0-1-1,-1 1-25,28-12 0,-3 0-9,-4 5 0,-1 2-25,-7 1 0,3 2-13,0-2 1,-4-2 13,-3 6 0,3 1 53,0 7 1,5-4 51,4 4 0,-2-2 693,5 1 0,2-1-365,6 6 1,1-6-279,-30 5 0,1 0 0,0 1 0,1 0-29,-2-1 0,1 0 0,27 0 29,-2-3 0,-5 4 284,-4-1 0,-2 3-322,3 1 1,-8-4 373,-4 0 1,-4 1-354,-4 3 0,3 0 150,-2 0 0,-4 0-143,-5 0 0,5 0 364,-4 0 0,2 0-406,-2 0 1,-1 0 166,-3 0 1,7 0-126,1 0 1,0 0-4,-1 0 1,-5 0-310,-2 0 97,-5 0-1255,2 0 651,-10 0 747,-21 0 0,-10 0 0,-21 0 0</inkml:trace>
  <inkml:trace contextRef="#ctx0" brushRef="#br1" timeOffset="2">21871 5505 7569,'-5'-6'-80,"4"-1"66,-3 3 123,-3 3 1,5-4 68,-6 5 188,6-5-206,-3 4 0,3-8 9,-1 5 0,1-1 202,-1 1 125,1 3-224,-3-4-232,4 5 0,-5 0 72,2 0 0,1 5-112,-4 2 0,-1 7 98,-3 2 1,-1 4-70,1-1 0,-1 3 43,1 0 0,1 2-45,2 3 1,2-1 75,2 4 1,3-3-10,-3 3 0,4 1 22,4 3 1,-2 0-55,6 0 1,-4 1 0,3-1-91,2 0 0,-2-3 42,0-1 1,-1-3-153,2 3 1,2-4-74,-2 0 1,-2 1 87,2-4 1,-2 2-162,2-6 157,-3-2 1,-1 3-166,-1-5 164,1 0 1,-4-3 5,0-1 1,-1-3-86,-3-1 1,-2-3 29,-6 4 1,-4-4-115,-3 3 0,-3-4-71,-1 1 47,1-3 1,-2-1-30,-3 0 0,3 0 344,-3 0 0,-2 0 0,5-10 0,-4-3 0</inkml:trace>
  <inkml:trace contextRef="#ctx0" brushRef="#br1" timeOffset="3">21448 6110 7569,'2'-10'0,"1"2"0,4 0 454,4 4-89,6-5-160,6 2 1,6-3 533,5 3-456,10-3 0,-2-1 28,8-4 1,-7 0-129,-1 4 1,-5-1-103,1 1 0,-7 3 125,0 0 1,-11 6-1179,-1-2 972,-5 3 0,-2 6 0,-1 1 0</inkml:trace>
  <inkml:trace contextRef="#ctx0" brushRef="#br1" timeOffset="4">22134 6122 7569,'0'-7'78,"0"2"656,0 0-166,0 4-289,0-4 1,3 10-10,1 2 0,5 4-104,-1 0 1,2 4 22,1 0 0,1 4-47,-1-3 0,4 4-84,1-1 1,3 3 58,-4 0 0,5 1-183,-1 0 0,-1-1-66,1-3 114,-5 2 1,6-7-132,-4 5 1,-1-5 56,-4 2 0,-1-4-44,-2 0-46,2-1 78,-4 0-17,6 1-346,-6-6 91,-1-1-211,-5 0-441,0-3 111,0 3 917,-5-5 0,-1 0 0,-6 0 0</inkml:trace>
  <inkml:trace contextRef="#ctx0" brushRef="#br1" timeOffset="5">22419 6110 7569,'0'-11'0,"1"3"176,3 1 243,-2 4 90,3-7 299,-5 9-607,0-5-41,0 6 1,-2 6 0,-1 1 1,-4 3 21,-4 2 1,-2 6-73,-2 4 1,-3 2 40,-5 7 0,0-4-209,1 3 1,-1-3-32,0 3 0,1-4-53,3 0 0,3-2 13,4-1 1,1-1-69,-1-3 1,2 1-139,3-5 0,2 0 128,5-3 1,0-1-409,0 1 1,-2-2-83,-1-2 696,1 2 0,-3-4 0,5 5 0</inkml:trace>
  <inkml:trace contextRef="#ctx0" brushRef="#br1" timeOffset="6">22556 6396 7569,'7'-12'0,"-2"5"553,-5-1-208,0 5-82,5-2 1,-4 4 194,3-3-197,-3 3 0,-1-3 85,0 8 1,4 2-165,0 6 0,-1 1 23,-3 2 0,0 3-88,0 4 21,0 1 0,0 4-36,0 0 0,0-1-139,0-3 1,0 0-206,0 0 0,4-6 149,0-1 0,1-4-41,-1 0 1,-3-1 38,3 1 0,-1-5 41,0 1-56,-1-6 1,3 5-337,-5-3 63,0-3-166,5 4 549,-4-5 0,4 0 0</inkml:trace>
  <inkml:trace contextRef="#ctx0" brushRef="#br0" timeOffset="7">21585 10758 7569,'0'-6'-2,"0"-4"85,0 9 230,0-4-96,0 15 0,0-3 116,0 9 1,-3 0-138,-1-1 1,-1 6-13,1-2 1,3 7 55,-3 5-11,3 2-91,1-4 0,0 9-85,0 0 131,0 0-100,0 2 1,0-4-61,0-1 15,5 6 9,-4-10 0,9 7-61,-2-8 0,-2 3-4,2-2 0,-5-2-170,5 2 0,-4-7-97,4-2 106,-6 1 0,3-9-85,-5 5 51,0-10 0,0 6-602,0-7 236,0 2 1,-5-2 180,-3-1 0,-3-4-311,-4 1 708,2-3 0,-8-1 0,3 0 0</inkml:trace>
  <inkml:trace contextRef="#ctx0" brushRef="#br0" timeOffset="8">21346 11387 7569,'15'-5'104,"0"-3"1,2 2 133,-2-2 1,3 4-26,4-3 1,1 3 81,0-4 0,-4 4-206,0-3 0,-5 3-183,1-4 1,-2 6-118,-2-2 1,1 3 33,-1 1 177,-4-5 0,3 3 0,-4-3 0</inkml:trace>
  <inkml:trace contextRef="#ctx0" brushRef="#br0" timeOffset="9">21905 11352 7569,'0'-11'0,"0"3"366,0 1-43,0 4-64,0-2 424,0 0-380,0 4 0,1-4-104,3 5 0,-1 5-6,4 2 1,-3 5 22,4 3 1,-1 3-88,5 5 0,-1-1 0,1 1 0,0 0 27,4 0 0,-2 1-137,5 3 0,-5-4-128,1-1 77,3 1 31,-6-5 0,6 1-67,-3 0-61,-2-5 122,3 3 0,0-6 2,-1 0 1,0-3-41,-3 0 0,-1-5-249,0 5 0,-4-5 0,-1 2-899,-2-5-570,-3 0 903,-6 0 860,-3 0 0,-8-5 0,5-2 0</inkml:trace>
  <inkml:trace contextRef="#ctx0" brushRef="#br0" timeOffset="10">22191 11318 7569,'6'-11'246,"0"-3"120,-2 2 1,-1-2 183,4 7 132,-4 2-152,2-6-178,-5 10 0,-1 1-227,-3 8 1,-2 6-117,-6 1 1,-4 7-250,-3 0 232,-3 1-102,4 5 1,-7 0-60,2 3 0,-2 2 67,2 1 0,0-5-108,0-2 1,4 1 40,0-2 0,6 0-12,2-7 0,1 1 13,6-5 0,0 0 20,4-3-243,0-1 1,1-1-48,3-2 1,-1 1 437,4-5 0,1 5 0,3-3 0</inkml:trace>
  <inkml:trace contextRef="#ctx0" brushRef="#br0" timeOffset="11">22328 11752 7569,'7'-1'1,"1"-3"1,-4 3 73,3-3 0,-3 3 391,4 1 516,-6 0-447,3 0-513,-5 0 115,0 5 1,4-3 57,0 6-138,0-1 8,1 0 0,-2 3-72,4-2 1,-1 2 56,2 1 1,2-3-165,-2-1 1,1-3 116,-2 4 0,3-6-87,-2 2 0,2-3 45,2-1 0,-1 0 66,1 0 0,0 0 122,3 0 1,-2-5-79,2-2 0,2-3 79,-2-2 1,-3-1-9,-5-2 0,-3 3 85,4-4 0,-6-1-147,2-2 1,-9 1 4,-7-1 1,0 5-62,-7-1 1,-2 3-188,-5 5 1,0-2-388,-4 5 315,4 0 86,-1 4 0,8 5-84,0 3 0,5 2-226,-2 1 0,5 6 459,3 2 0,-2 2 0,4 2 0</inkml:trace>
  <inkml:trace contextRef="#ctx0" brushRef="#br2" timeOffset="12">14069 12078 10742,'21'-2'19,"9"-6"5,-3 4 0,1-1 54,-2 1 0,-2 3-67,3-3 0,-3-1 55,-1 1 0,1 1-40,3 3 0,-2-4-4,6 0 1,-5 0-27,5 4 1,-5-4-12,5 1 0,-1-3 1,4 3 0,1 1-93,-1-1 1,-2-2 86,2 1 1,-2-1 2,6 1 0,-3 3 9,0-3 0,-1-1 47,0 1 0,-3 0 6,-1 4 0,-3-4-23,3 0 1,-5 1 13,2 3 1,-7 0 8,-1 0 1,0 0 72,4 0 0,0 0-116,0 0 1,5 0 19,2 0 0,3-2-23,2-1 1,3 0-5,0-5 0,5 5-9,-1-5 1,-3 4 12,-1-3 1,-2 4-7,-2-1 1,-1-1 14,-3 1 0,2-1-5,-5 1 1,3 3 0,-3-3 1,1 3 1,-2 1 1,0-1-5,4-3 0,-3 3-21,3-3 1,1 3-3,3 1 1,-1 0 16,-2 0 1,2-2-6,-3-1 1,3 1 4,1-1 1,1 1-2,-1 2 0,-1-1 9,-3-3 0,3 3-9,-2-3 0,-3 3 1,-2 1 0,-2 0 3,-1 0 1,1 0 1,3 0 1,-3 0-3,3 0 1,2-1-2,1-3 0,3 3 13,2-3 0,3 2 0,0 2 1,5-3 214,-1-1-1154,2 0 936,2-1 1,-4 4-54,0-3 0,-2-1-31,2 1 0,1 0 49,-5 4 0,0 0 19,-3 0 1,3-4-14,0 1 1,4-1 15,-4 4 0,0 0-15,-4 0 0,2 0 28,2 0 1,-1 0-25,4 0 1,-3 0 65,4 0 1,0-4-45,4 0 0,3 0 4,1 4 0,-1 0-51,-3 0 0,2 0-8,-2 0 0,2 0-5,-6 0 1,2 0-11,2 0 0,0 0 40,0 0 0,-5 0-8,1 0 0,-4 0 87,4 0 0,-1 0-33,1 0 0,2 0 100,-2 0 1,2 0-111,2 0 0,4 0 8,-1 0 0,2 0-13,-2 0 0,-4 0-7,4 0 1,-4 0-65,4 0 0,-2-3 76,-1-1 0,-4 0-21,0 4 1,-4 0 20,3 0 0,1 0 3,4 0 0,0 0-15,-1 0 0,0 0 5,-3 0 0,5 0 0,-5 0 1,3 0 2,-7 0 1,4 0 8,-4 0-10,5 0 0,-7 0 1,3 0-19,-4 0 0,-2 0 8,-3 0 1,2 0-1,-6 0 0,1 0 509,-4 0 0,-2 4-460,-2 0 0,2-1 44,-6-3 1,0 2-50,-3 1 1,3-1 72,0 1 1,2-1-80,-2-2 0,-3 0-56,4 0 0,0 0 60,-1 0 0,4 0-116,-3 0 1,0 0 68,-1 0 1,-2 0-32,2 0 58,-2 0-10,-2 0 1,-3 0 189,0 0-187,-6 0 251,3 0-375,-5 0-18,-5 0 1,3 0 49,-6 0 0,4 0 42,-3 0 0,3 0 43,-4 0-25,1 0 1,-5 0-1,1 0 1,-4 0-62,-1 0 0,-3 0-4,4 0 1,-5 0 12,1 0 37,-3 0 9,-1 0 1,0 0 126,1 0-145,4 0 15,-4 0 0,8 0 101,-5 0-109,0 0 52,1 0 0,-2-2 5,5-1 1,-2 1-86,2-1 1,1 1 2,-5 2 1,5 0-102,-1 0 1,2-1-221,2-3 1,-6 2-1179,-2-6 1561,-2 0 0,-7-3 0,-1 0 0</inkml:trace>
  <inkml:trace contextRef="#ctx0" brushRef="#br2" timeOffset="13">14069 12038 11485,'7'0'7,"5"0"4,3 0 1,-6 0-19,-1 0 1,-4 0-2,3 0 1,2 0 103,7 0 1,1-2-46,6-1 1,5 0 69,3-5 1,3 5-80,4-5 1,-1 4 8,5-3 0,-6 3 10,2-4 1,-2 6-2,-2-2 0,-3 2-58,-1 2 1,-6-3 53,-1-1 1,0 0-77,-4 4 0,2 0 48,2 0 0,0 0-2,0 0 1,0 0 11,0 0 0,3-4 4,1 0 1,5 1-29,-2 3 1,-1-4-2,2 0 0,-5-4-102,5 5 120,-6-1-12,3 4 0,-1-4-58,0 0 0,-1 0 33,-3 4 1,-3 0-6,3 0 1,-3-1 15,7-3 0,-3 3 3,-1-3 1,4 3-3,-1 1 1,6 0 2,-1 0 1,2 0 45,1 0 1,0-4-57,0 0 0,1 1 0,-1 3 0,-4-4-20,1 0 1,-2-1-8,1 1 1,2 3 20,-5-3 1,3 3-7,-3 1 0,0-2 9,-5-1 0,1 1-3,0-1 1,4 1 95,-1 2-97,1 0 5,-4 0 1,0 0 180,0 0-163,4 0-14,-2 0 0,4-4 8,-3 1 1,-2-1-32,3 4 1,1 0-4,-1 0 1,1 0-21,-2 0 0,-2-4 45,3 0 0,-3 0-12,-1 4 1,-4 0-5,0 0 0,-1 0-17,1 0 1,1 0 29,-5 0 1,6 0 4,-2 0 0,-2 0 5,3 0 0,-1 0 3,3 0 0,-3 0-17,0 0 0,1 0 1,2 0 0,1 0-27,0 0 29,0 6 1,0-5 0,0 4 5,-1-5-5,1 0 3,0 0 0,-3 0-2,3 0 1,-6 1-21,6 3 0,-3-3-2,3 3 0,-4-3 24,0-1 0,0 0 1,4 0 0,-4 2 111,0 1 1,0-1-111,4 1 0,2-1 39,-2-2 1,2 0-36,-6 0 1,3 0 4,1 0 1,-4 0-35,0 0 0,0 0-1,4 0 0,-4 0 18,0 0 1,0 0-9,4 0 1,-1 0-18,1 0 30,-5 0-6,4 0 1,-5 0 44,6 0-45,0 0 8,0 0 0,0 0 2,0 0 0,-1 0-18,1 0 0,1 0 2,3 0 1,-2 0-25,6 0 1,-3 0-7,6 0 0,-6 4-15,6-1 1,2 1-9,2-4 0,0 0 40,-4 0 1,0 0 0,1 0 0,-1 0 1,0 0 0,0 0 23,1 0 0,-2 0 8,-3 0 1,3 0 5,-2 0 1,-2 0 7,1 0 1,-4 0 114,0 0 9,-2 0-135,4 0 1,-2 0 17,4 0-13,1 0-14,3 0 0,1-4 0,3 1 1,-2-3 8,2 3 0,1 1-2,-1-1 1,1-3-15,-5 3 1,4-1-9,0 4 0,0 0 28,-4 0 1,1 0-17,-1 0 0,1 0 81,3 0 1,-2 0-40,2 0 1,1 0 3,-1 0 1,4 0-30,-4 0 1,4 0 2,-4 0 1,2 0-16,-2 0 0,-3 0-7,3 0 1,2 0-69,-2 0 89,0 0-38,1-5 0,-3 4 1,2-3 0,-3 1-16,0-1 1,3 3-5,0-3 1,0-1 40,-4 1 0,0-3 1,1 3 1,-1-1-2,0 1 1,0 3 0,1-3 0,-6-1-1,-3 1 1,-1 0-7,-3 4 0,0 0-47,-3 0 91,3 0 1,-10 0 45,3 0 44,-7 0 255,2 0-290,-9-5-14,10 4 0,-9-4-120,6 5 112,-6 0 23,3 0-480,0-5-380,-3 4 154,3-5 0,-8 6 214,-4 0 397,-6 0 0,-15 0 0,-1 0 0</inkml:trace>
  <inkml:trace contextRef="#ctx0" brushRef="#br2" timeOffset="14">4728 11935 6941,'-7'0'350,"-1"0"1,4 0-105,-3 0-117,4 0 11,-2 0-30,0 0 51,4 0 44,-4 0 321,5 0-258,5 0 1,-3 0-67,6 0 1,-4 0 69,3 0 0,-3 0-51,4 0 0,-5 0-37,5 0 0,-4 0-112,3 0 0,-3 0 171,4 0-110,0 0 32,3 0-91,0 0 1,1 4-2,-1-1-148,-4 1 41,3-4 1,-4 0-70,5 0-30,1 5 126,-1-3 0,-3 4-58,0-2 1,-1-3 115,5 3 1,-1-3 58,0-1 1,1 0-91,-1 0 0,1 0 10,-1 0 1,4 0 35,1 0 1,3 0 12,-4 0 1,4 0 39,-4 0 0,2 0-89,-2 0 1,-3 0-7,4 0 0,0 0-15,-1 0 1,2 1-21,-2 3 0,-1-3 0,5 3 1,-4-3-6,4-1 1,-3 0-18,3 0 56,0 0-22,4 0 1,-1 0-41,1 0 1,0 0 29,0 0 0,-4 0 0,0 0 0,0 0 0,4 0 0,0 0 1,0 0 1,-1 0-1,1 0 0,0 0-3,0 0 1,1 0-9,3 0 0,1 0 12,2 0 1,3 0-56,-3 0 0,3 0 14,2 0 0,-1 0-79,0 0 1,1 0 69,-1 0 1,-4 0-9,1 0 1,-2-3 61,1-1 1,2 0-4,-5 4 0,-1 0 178,-3 0-203,0 0 10,0 0 0,-2 0 52,-1 0-29,1 0 11,2 0 1,1 0 26,3 0-23,-3 0-14,-1 0 1,5 0 4,2 0 1,2 0-46,-2 0 0,3 0-6,-2 0 0,2 0 35,1 0 1,0-1-6,0-3 0,-1 3 6,-2-3 1,1 3-9,-6 1 1,5 0-85,-5 0 1,5 0 69,-5 0 1,1-2-2,-4-1 1,0 1-6,0-2 1,-1 3-2,1 1 0,1 0 6,3 0-2,-3-5 7,9 4 1,-5-5 3,3 2-7,7 2-11,-8-3 1,9 2-9,-4-1 1,-5-4 3,1 4 1,-6-1-4,2 1 0,-7 3 46,-1-3 1,-4-1 1,4 2 0,-5-3 138,1 3 1,-2 0-100,-1-5 0,3 6 67,0-2 1,1-1-56,0 1 0,-2-1-14,5 1 1,-4 3-27,4-3 0,-1 3-29,1 1 1,1 0 11,-5 0 0,1-4-105,-5 0 0,0 1 58,1 3-17,-1 0 140,1 0-81,-6 0 47,-1 0 140,-5 0-54,5 0 33,-4 0-4,4 0-33,-5 0 1,-5 0-183,-2 0 0,0 0 73,0 0-19,-1 0 0,-3 0 31,-1 0 4,6 0 0,-4 0-22,2 0 0,3 0 3,-5 0 0,4 0-20,-6 0 20,1 0-8,-1 0 1,1 0-1,0 0 0,-5 0-1,1 0 0,-1 0-3,0 0 0,4 0 1,-4 0 1,0 0-1,1 0 0,-4 1-33,3 3 0,0-3 34,1 3 0,2-3-8,-2-1 1,2 0 2,2 0 0,-1 0-1,1 0 0,-1 1 7,1 3 0,0-3 1,-1 3 0,1-3-3,-1-1 0,-3 2 3,0 2 0,0-3 18,3 3-21,1-3 4,-1-1 1,1 0 21,0 0 1,0 1-25,4 3 1,-3-3 2,2 3 0,-2-3-49,-2-1 0,5 0-7,-1 0 1,1 4 12,-5 0 0,1 0-9,-1-4 0,0 1 42,-4 3 1,0-3-25,-3 3 0,2 1 112,6-1 0,0 0-50,-1-4 1,1 3 10,-1 1 1,1 0-32,-1-4 1,5 1 10,-1 3 1,1-3-4,-5 3 0,1-3-1,-1-1 1,1 0-20,0 0 0,-5 0 14,1 0 1,-4 0-6,4 0-10,-6 0 18,4 5 1,-5-3 3,3 2 1,-1-3 4,5-1 0,-1 0 3,5 0 1,0 1-10,-1 3-2,1-3-78,-1 4 27,1 0 0,3-3 24,1 1 1,3-1 24,-4-2 1,4 0-3,-3 0 1,-5 0 2,-3 0 1,-1 0 1,0 0 0,-1 0-16,-6 0 1,-4 0 4,0 0 1,-3 0-55,3 0 57,1 0-2,3 0 0,1 0-13,3 0 7,-2 0-20,8 0 0,-5 0-5,3 0 0,2 0-8,-2 0 1,2 0-41,2 0 69,0 0 0,-1 0-2,1 0 18,-1 0 0,1 0-25,-1 0 1,1 0 0,0 0 1,-6 1 6,-2 3 1,1-3 6,-1 3 0,0-3-39,-4-1 0,1 0-9,-1 0 0,0 0-4,0 0 0,0 0-8,0 0 1,2 0 101,2 0-71,-3 0 5,10 0 0,-9 0 153,6 0-132,0 0 1,3 0 7,1 0 0,3 0 8,1 0 0,3 0 5,-4 0 1,4 0 24,-3 0 0,3 0-4,-4 0 1,1 0-24,-5 0 0,0 0-2,-4 0 0,-1 0-36,-6 0 1,4 0 17,0 0 0,1 0-2,-1 0 0,-3 0 6,3 0 1,3 0-5,1 0 1,2 0-12,2 0 8,-6 0 1,4 0 8,-2 0 1,2 0 3,2 0 1,-4 0-9,0 0 1,-1 0-2,5 0 0,-2 0 0,-2 0 0,2 0 1,-2 0 1,-1 0-1,0 0 0,1 4 0,4 0 1,-5-1-4,1-3 1,0 0-45,4 0 1,-5 0 39,1 0 1,-4 0 35,4 0 1,-4 0-14,4 0 0,-2 0 4,2 0 0,2 0-8,-2 0 1,1 0 3,-1 0 0,2 0-9,-2 0 1,-2 0 0,2 0 0,0 0-103,3 0 101,1 6-2,0-5 1,3 5-37,0-2 0,1-3 26,-5 3 0,5-3-2,-1-1 1,1 4 5,-5 0 0,1 0-1,-1-4 0,1 1 0,-1 3 1,0-3 0,-3 3 1,2-3 45,-2-1 0,-2 0-40,2 0 1,-2 4 0,2 0 0,1 0 1,-5-4 1,5 0 2,-1 0 1,2 3 5,2 1 1,-1 0 10,1-4 1,3 4 55,1 0-46,4-1-814,-2-3 320,5 0-413,0 6 412,0-5-573,0 9 1031,0-9 0,5 9 0,2-3 0</inkml:trace>
  <inkml:trace contextRef="#ctx0" brushRef="#br2" timeOffset="15">5162 12654 7569,'-5'-11'-721,"4"3"1563,-3 1-154,-2 4-61,4-2-487,-3 5 0,5 1-132,0 3 0,0 2 120,0 6 1,0-1 49,0 1 0,2-1-20,1 1 1,-1 4-13,2 3 1,1-1-28,-2 1 0,1 0-182,-4 4 1,0 3-53,0 1 0,0 1 259,0-1 1,0-3 122,0 2 0,0-3-696,0-4 1,4 2 240,0-6 0,0 0 51,-4-4 1,1-3 117,3 0-176,-3-6 143,4 3-454,-5-5 92,0 0 0,-10 0 1,-3 0-1</inkml:trace>
  <inkml:trace contextRef="#ctx0" brushRef="#br2" timeOffset="16">4888 12620 7569,'0'-8'69,"0"1"79,5-1 94,-4 2 151,10-4-232,-5 8-24,0-3 0,4 2 59,-2-1 0,2 0-26,2 4 0,4 0-11,3 0 1,3 0-30,1 0 1,1-1-108,2-3 0,4 3-25,4-3 1,-4 3 54,1 1 0,-2-4-142,1 0 0,2-1-38,-5 1 1,-4 1 18,-4-4 0,-5 4-313,1 0-369,-3-4 129,-5 6 167,-2-4 0,-6 5 494,-3 0 0,-8 5 0,-5 1 0</inkml:trace>
  <inkml:trace contextRef="#ctx0" brushRef="#br2" timeOffset="17">5425 12574 8444,'6'2'797,"-2"1"-613,-3 4-67,-1 9 1,2 0 57,1 6 0,-1 0-45,1 8 0,-1 1-109,-2 3 1,0 0 78,0 1 0,0-2-129,0-3 1,0 2-195,0-6 1,1 0 151,3-7 0,-3 1-44,3-5 1,-3 1 70,-1-5 114,5 0-49,-3 1 44,3-1 49,-5-4 124,0-2-51,0-5-147,5 0 15,-4 0 0,9 0 186,-2 0-21,2 0-173,1 0 0,2-4 36,2 0 0,-1 0-35,5 4 1,-1-3-66,1-1 1,3 0 39,-3 4 0,-2 0-141,2 0 0,-5 0 0,2 0 1,-2 0 24,1 0 0,-6 0-746,2 0-66,-2 0-404,-3-5 436,-1 4 873,-5-10 0,-10 0 0,-2-7 0</inkml:trace>
  <inkml:trace contextRef="#ctx0" brushRef="#br2" timeOffset="18">5471 12917 7569,'6'-8'391,"-2"1"0,-2 4-14,2-1-137,2-2 0,6 5-55,-1-3 1,2 1-3,2 0 0,-2 1-260,2-1 65,3 1 55,-5-3 1,7 4-563,-5-3 265,0 3 65,-3 1 0,-1-4-447,1 0 636,-1 0 0,0-1 0,1-1 0</inkml:trace>
  <inkml:trace contextRef="#ctx0" brushRef="#br2" timeOffset="19">5482 12609 7569,'0'-12'170,"0"1"1,4 3-46,0 1 0,-1 3 133,-3-4-78,6 6 0,0-7 85,5 5 0,1 0-242,-1 4 0,1 0 81,-1 0 1,5 0-261,3 0 0,3 0-175,1 0 1,-2 0-216,-1 0 1,5 0 262,-2 0 283,2-5 0,3 4 0,1-4 0</inkml:trace>
  <inkml:trace contextRef="#ctx0" brushRef="#br2" timeOffset="20">5996 12540 7600,'0'-6'883,"0"1"-488,-5 5-27,-1 0-235,-6 0 1,1 1-14,-1 3-90,1-3 52,-1 9 0,1-7-106,0 4 1,-1 0 104,1 0 1,3 2-3,1-5 0,3 5-17,-4-2 0,6 0-102,-2 0 0,1-3-3,-1 4 160,3-1-167,-4 5 109,10-1 0,1-1-11,6-2 0,-1 1 49,1-5 0,3 3 12,0-3 1,7 4-64,1-4 1,-1 3 11,5-3 1,-3 5-82,-1-1 97,0 2-24,0 1 0,-5 1-271,-3-1 102,-3 0-27,0 6 0,-5-4-94,1 2 0,-5 1 128,0 0 0,-6 0-64,-5-1 1,-3-1 122,-5 5 0,-1-5-2,-6 1 0,0-2 95,0-1 1,0-1-61,0 0 0,2-3 81,2 0-270,-3-6-173,10 3-130,-5-5-501,11 0 634,6 0 1,6-5 378,5-2 0,1-4 0,-1 0 0</inkml:trace>
  <inkml:trace contextRef="#ctx0" brushRef="#br2" timeOffset="21">6396 12574 7569,'0'-11'173,"0"0"0,0 3 789,0 0-594,0 6-184,0-8-47,0 8 1,0-1 20,0 6-45,0 4-3,0 4 0,0 6 46,0 2 1,0 2-20,0 2 0,0 4-88,0-1 1,0 6-51,0-1 1,3-2-272,1 1 0,1-6 37,-1-1 0,-3-4 117,3-4 0,1-6-99,-1 3 180,0-3 1,0-2-25,0 1-15,-1-6 1,-1 3-201,1-5-10,-1 0-403,3 0-496,-5 0 738,-5 0 447,-2 0 0,-9-5 0,-2-1 0</inkml:trace>
  <inkml:trace contextRef="#ctx0" brushRef="#br2" timeOffset="22">6167 12529 7374,'7'-5'-487,"3"3"678,-3-1 99,4 1-225,0 2 0,2 0 665,2 0-318,-2 0-153,8 0 1,-3 0-70,5 0 1,-4-4-42,0 1 0,0-1-141,4 4 1,0-4-79,-1 0 0,5-3-329,0 3 1,3-5 398,-3 1 0,4-2 0,-1-1 0</inkml:trace>
  <inkml:trace contextRef="#ctx0" brushRef="#br2" timeOffset="23">6727 12654 7569,'-6'-5'399,"0"-1"-51,12-6-165,0 6 1,2 1 218,-1 5 0,-3-4-194,4 0 1,-5 1-98,5 3 1,3 0-92,5 0 0,0 0 72,-1 0 0,-1-2-75,5-1 1,-3 1-46,3-2 1,-4 3-265,4 1 0,-5 0-812,1 0 676,3 0 0,-9 0 428,2 0 0,-7 0 0,1 0 0</inkml:trace>
  <inkml:trace contextRef="#ctx0" brushRef="#br2" timeOffset="24">6715 12791 7569,'8'0'423,"0"0"1,-4 0-238,3 0 1,1 0-1,3 0 1,2 0-62,2 0-48,-2 0 1,5 0 0,-5 0-230,3 0 47,4 0-170,-2 0 1,5-1-849,-1-3 1123,-4 3 0,4-9 0,-4 4 0</inkml:trace>
  <inkml:trace contextRef="#ctx0" brushRef="#br2" timeOffset="25">7389 12494 7569,'0'-11'365,"2"1"71,1 2 0,0 3-185,5 5-71,-6 0 1,3 1 221,-5 3 1,0 4-182,0 7 1,0-1 40,0 5 1,0 4-170,0 4 0,0 4-99,0 0 0,0-2 34,0 1 1,0-3-153,0 3 0,0-8-1,0 1-2,0-8 165,0 7 1,4-13-449,0 2 179,0-2-299,1-3-516,-4-1 685,9-5 361,-9 0 0,4 0 0,-5 0 0</inkml:trace>
  <inkml:trace contextRef="#ctx0" brushRef="#br2" timeOffset="26">7184 12734 7569,'5'-11'525,"6"1"66,8 2 0,3-1-415,1 5 0,2-3-36,-2 3 1,2-1-209,-6 1 0,-1 3-168,1-3 1,4 3 235,4 1 0,-1-5 0,-3-2 0</inkml:trace>
  <inkml:trace contextRef="#ctx0" brushRef="#br2" timeOffset="27">9833 12472 8262,'0'-7'1097,"5"12"-960,-3 3 1,3 10 3,-5-3 1,4-1-4,-1 5 1,1 0-17,-4 4-91,0-5 106,5 3 1,-3-3-276,1 5 65,-1 0-21,3-6 1,-3 4-28,6-6 0,-6 4 73,2-4 0,-1 0-97,1-3 1,-3-1 26,3 1 1,-3-5-372,-1 1-436,5-6 362,-4 9-77,4-10 640,-10 4 0,-6 0 0,-7 1 0</inkml:trace>
  <inkml:trace contextRef="#ctx0" brushRef="#br2" timeOffset="28">9525 12517 7569,'6'-5'277,"-2"-2"0,2-4-162,1 0 0,4 3-47,1 1-106,-1-1 221,6 2 1,-3-3 199,5 5 0,0-3-198,3 3 1,1-4-69,0 4 1,0-3 6,0 3 40,0-5-21,-6 8 1,5-6-712,-3 4 301,3 1 63,0-3 1,1 4-142,0-3 0,-1 3 345,-3-3 0,2 3 0,-3 1 0</inkml:trace>
  <inkml:trace contextRef="#ctx0" brushRef="#br2" timeOffset="29">10187 12437 7569,'-6'0'641,"1"0"507,5 0-930,5 5 0,-4 2-47,3 4 1,-3 4 1,-1 1 1,0 4 0,0-1 0,4 6-140,0 2-92,0 5 105,-4-8 1,1 5-107,3-2 0,-3-3 71,3 2 1,-1-3-107,0-4 1,-1 2 80,1-6 0,-1 0 45,-2-4-131,5 1 118,-4-6-17,4 4 56,-5-8 156,0 3 471,0-5-538,0-5-113,0-2 1,1-3-98,3 3 1,-1-2 21,4 5-28,1 0 106,3-1 0,2 4-254,2-3 81,-2 3 8,3 1 1,0 0-70,-1 0 0,4 0 108,-4 0 0,2 0-91,-2 0 1,-2 0-4,2 0 0,-2 0-151,-2 0 0,-3-2-501,-1-1 281,-4 1 554,2-8 0,-10 9 0,-2-4 0</inkml:trace>
  <inkml:trace contextRef="#ctx0" brushRef="#br2" timeOffset="30">10153 12666 7569,'1'-8'373,"3"1"-160,-3 4-90,15-7 1,-7 9 93,10-3 0,-4 2 23,4 2 0,-4-1 80,4-3 0,-1 3-170,1-3 1,3 3-108,-3 1 0,-3-1-107,-1-3 1,-2 3-302,-2-3 0,1 3-976,-1 1 693,-4 0 648,-2-5 0,-5-2 0,0-4 0</inkml:trace>
  <inkml:trace contextRef="#ctx0" brushRef="#br2" timeOffset="31">10153 12414 7569,'8'-10'0,"-1"3"0,1-3 417,3 2-185,6-2-100,1 3 0,-1 2 111,-1 5-32,1-5-191,1 4 0,1-5-111,0 2 0,0 3 78,4-3 0,-4 3-119,0 1 1,-5 0 131,1 0 0,3 0 0,0 0 0</inkml:trace>
  <inkml:trace contextRef="#ctx0" brushRef="#br2" timeOffset="32">10770 12300 7520,'-6'-6'140,"0"0"110,6 2 1,-1 3 95,-3-3 1,2 2-96,-6 2 1,4 0-179,-3 0 1,-1 4 40,-3 0 1,-1 5-82,1-1 1,0 2 54,-1 1 1,1 1-92,-1-1 1,0 0 78,-4 1 0,7-1-45,-2 1 0,2-2-129,-2-3 144,4 4-5,-3-5 0,9 5-90,-3 1 108,3-6-48,1 4 0,5-5 4,3 3 0,3 2 1,4-2 0,-1 1-4,5-2 1,-1 3-16,1-2 1,3 1-6,-3-2 1,-3 4-2,-1-4 1,2 3 22,-2 2 0,0-1-196,-3 1 183,-6-1 1,0 0-133,-2 1 57,-3-1 0,3 2-1,-8 2 0,-2-2-12,-5 2 1,-2-1 48,-2 1 1,-3-2-10,-5 2 0,0-3 15,1-5-20,4 3 18,-4-3 0,9-1-169,-2-2 148,3-3-191,5-1-316,2 0 227,5 0 1,5-5 334,3-2 0,2-4 0,1 0 0</inkml:trace>
  <inkml:trace contextRef="#ctx0" brushRef="#br2" timeOffset="33">10998 12392 7569,'0'-12'169,"0"5"254,0-1 75,0 0 591,0 2-766,0 1 0,0 6-117,0 3 1,4 4-112,0 7 0,0 3 23,-4 4 0,0 5-86,0 0 1,0 5 46,0-2 0,0-1-86,0 2 0,0-6 23,0 2 0,-4-5-404,0-2 282,0 1 0,4-8-255,0 2-263,5-7 334,-3 2-19,3-9-536,-5 4 428,0-5 1,0-5 416,0-3 0,0-2 0,0-1 0</inkml:trace>
  <inkml:trace contextRef="#ctx0" brushRef="#br2" timeOffset="34">10770 12392 7569,'6'-12'878,"-2"1"-301,2-1-390,1 1 1,8 3-103,0 1 0,0 4 78,-3-1 0,4-1-12,3 1 1,3-3 22,1 3 0,1-4 0,3 5 1,0-5-241,4 4 0,1-3-232,-6 3 1,5 0-343,-5 4 0,0-4 640,-7 0 0,2 1 0,-3 3 0</inkml:trace>
  <inkml:trace contextRef="#ctx0" brushRef="#br2" timeOffset="35">11329 12483 8080,'12'-5'-339,"1"4"206,2-3 0,-2 3 263,2 1 0,-3-2 61,0-1 0,3 1 90,0-2 0,2 3-117,-2 1 0,-1-1 76,5-3 1,-5 3-168,1-3 0,2 3-254,-2 1 64,0 0 0,-7 0-308,-1 0 1,-3 0-208,4 0 446,-6 0 186,3 0 0,-5 0 0,0 0 0</inkml:trace>
  <inkml:trace contextRef="#ctx0" brushRef="#br2" timeOffset="36">11352 12620 7608,'8'0'564,"0"0"0,-1 0-210,5 0 1,0 0 3,4 0-227,-4 0 1,10 0 130,-3 0-604,-3 0 302,6-5 1,-6 4-842,3-3 460,3-2 308,-4 4 0,3-4-535,-2 2 648,3 3 0,-9-14 0,3 2 0</inkml:trace>
  <inkml:trace contextRef="#ctx0" brushRef="#br2" timeOffset="37">11889 12494 7569,'-11'0'326,"4"-1"569,4-3-506,1 3-160,2-4 164,0 5 0,5 0-215,3 0 1,-2 1-1,2 3 1,3-3-54,5 3 0,4-3-76,-1-1 0,1 0 47,-1 0 1,7 0-103,-4 0 1,4 0-473,-3 0 0,-6 0-122,-1 0 0,0-3 600,-1-1 0,1-5 0,-5 3 0</inkml:trace>
  <inkml:trace contextRef="#ctx0" brushRef="#br2" timeOffset="38">16012 12255 7569,'0'-7'977,"0"-3"-676,5 9 1,-2-4 66,4 5 1,-4 5-96,1 2 0,1 5-23,-1 3 0,1-1-121,-2 5 0,-1 1 54,1 7 1,0-3 11,1 3 0,-3-3-147,3-1 0,-2 0-212,2-1 1,-2 0 81,1-3 0,0 1-63,1-4 0,-3-1-163,3-4 143,-3 1-36,-1-6-674,0 4 372,0-9 72,0 4 1,-1-5-807,-3 0 1237,-2 0 0,-6 0 0,1 0 0</inkml:trace>
  <inkml:trace contextRef="#ctx0" brushRef="#br2" timeOffset="39">15704 12289 7569,'7'-18'336,"1"3"-168,0 2-8,3 7 0,5-3 92,3 5 1,2-3-17,-2 3 0,6 0 235,-2 4 0,4-4-195,-1 0 0,2-3-94,3 3 0,0-1-84,-4 1 1,4 1-125,-5-4 1,1 4-671,-4-1 1,0-1 419,-1 2 0,-4-1-203,-3 4 1,-2-4 478,-2 0 0,1-5 0,-1 3 0</inkml:trace>
  <inkml:trace contextRef="#ctx0" brushRef="#br2" timeOffset="40">16378 12209 7543,'5'-12'1576,"1"6"-1165,0 1 1,1 5-46,-4 0 1,-1 1 145,2 3-165,2 2-187,-5 11 1,4-3-104,-5 5 127,0 0-112,0 4 0,0 1-30,0 3 1,0-3 72,0 2 0,-1 2-63,-3-1 1,3 0-52,-3-5 1,-1 1-159,1 0 0,0-1 18,4-3 1,0 1 55,0-5 0,0-3 129,0-5-22,5 1-33,-3-2 0,7 1 44,-6-4 46,1-1 12,1 3-30,2-5-35,4-5 0,0 2-82,1-4 80,-1 4-5,1-7 0,0 7-148,4-4-13,-4 4 94,5-2 1,-2 4-101,0-3 0,4 3-6,-3-3 0,3 3-179,-4 1 0,0 0 41,-4 0 0,-3 0-75,0 0 1,-5-4-891,5 0 390,-5 0 865,2 4 0,-10-10 0,-2-3 0</inkml:trace>
  <inkml:trace contextRef="#ctx0" brushRef="#br2" timeOffset="41">16355 12449 7569,'9'-2'112,"2"-1"0,-1 1 166,9-1 1,-5 1-91,1 2 0,2 0-62,-2 0 0,4 0 93,-4 0 0,6 0-206,-2 0 0,1-3-99,-1-1 0,1 0-66,-4 4 1,-1 0-729,-4 0 145,-4 0 735,-2-5 0,-5-2 0,0-4 0</inkml:trace>
  <inkml:trace contextRef="#ctx0" brushRef="#br2" timeOffset="42">16400 12232 7569,'5'-12'101,"3"1"1,6 3 183,1 1 1,6 3-288,-2-4 77,2 6-30,2-8 0,0 8-167,0-2-31,0-2 80,-1 5 1,-3-4-149,0 5 1,-5-4 220,2 0 0,1 0 0,1 4 0</inkml:trace>
  <inkml:trace contextRef="#ctx0" brushRef="#br2" timeOffset="43">16960 12106 7569,'-6'0'565,"1"0"0,3 0-317,-2 0 0,2 0-102,-6 0 1,5 0-1,-5 0 1,0 4-111,-3 0 0,-1 5 90,1-2 1,-2 0-182,-2 0 1,4 1-2,-1 3 0,1 1-267,3-1 294,-2 0 0,4 1-39,2-1 0,3-3 19,1 0 1,3-1-5,1 5 1,9-5 185,-2 1-7,3-1-128,-2 0 1,4 2 63,3-6-50,3 6-7,-4-2 1,3 3 0,-2-3 1,3 4-4,1-4 1,-6 3-5,-1 2 0,-4-1-1,0 1 1,-1 3-12,1 0 1,-6 2-90,-2-2 0,-3-2 51,-1 2 1,-1 1-121,-3-1 1,-6 1 19,-5-5 0,-6-1 83,2-2 0,-2 1 31,-2-5 0,1 3 55,3-3 1,-1 0-122,5-4 1,-4 0-3,3 0 1,1 0-433,4 0 252,4 0 122,2 0 1,5-1-463,0-3 333,0 2 292,0-8 0,11 4 0,1-5 0</inkml:trace>
  <inkml:trace contextRef="#ctx0" brushRef="#br2" timeOffset="44">17280 12220 7569,'1'-11'55,"3"-1"1,-3 5 383,3-1 680,-3 6-304,-1-3 89,0 0-579,0 3-142,0 7 1,0 8-32,0 10 1,0-4-20,0 0 1,0 4-105,0 3 1,0 2 30,0-1 1,0-3-126,0 3 0,0-3-100,0-1 1,4-5-180,0-3 0,1-3-399,-1 0 369,-3-1 227,4-4 0,-4 1-403,3-4 180,-3 0-365,4-4-379,-5 0 1114,-5 0 0,-1-5 0,-5-1 0</inkml:trace>
  <inkml:trace contextRef="#ctx0" brushRef="#br2" timeOffset="45">17051 12243 7569,'0'-13'0,"0"-2"0,5 3 1087,3-4-474,2 9-323,7-3 1,-1 8 31,3-2 0,3-1-107,-3 2 0,2-5-23,2 4 1,4-3-109,0 3 0,4 0-127,0 4 1,-2 0-661,1 0 0,-4-4 252,0 0 451,-1 1 0,-3-3 0,1 0 0</inkml:trace>
  <inkml:trace contextRef="#ctx0" brushRef="#br2" timeOffset="46">17668 12312 7569,'0'-7'-584,"5"-3"390,-4 9 740,4-4 0,-3 5-145,2 0 0,-2 0-48,6 0 0,-1 0-94,5 0 0,-3 0 21,2 0 1,-1 0-156,9 0 1,-4-1-105,5-3 1,-3 3-107,2-3 123,3 2 34,-9 2 1,3 0-844,-5 0 306,1 0-339,-1-5-680,-4 4 971,3-4 513,-9 5 0,-1-5 0,-6-1 0</inkml:trace>
  <inkml:trace contextRef="#ctx0" brushRef="#br2" timeOffset="47">17679 12414 8065,'7'0'269,"-1"0"-106,-2 0 1,1 2-12,3 2 0,2-3-22,-3 3 1,4-3-104,0-1 1,2 0-148,2 0 1,-2 0 118,2 0 0,3 0-122,1 0 1,2 0-125,2 0 1,-1-4-478,-3 0 724,2-5 0,-3 3 0,5-5 0</inkml:trace>
  <inkml:trace contextRef="#ctx0" brushRef="#br2" timeOffset="48">18353 12118 7569,'-11'0'1088,"5"0"-759,0 0 0,12 5 46,1 2 0,-2 3-42,-1 2 0,-3 0-127,-1 4 1,0 0-55,0 3 1,0 3-38,0-3 0,0 2-82,0 2 0,0-4 66,0 0 0,0-3-84,0 3 1,5-2-48,3 2 1,-3-2-504,-1-6 33,2 1-435,1-1-271,4 1 94,-5-6-30,-1-1 1144,-5-5 0,0 0 0,0 0 0</inkml:trace>
  <inkml:trace contextRef="#ctx0" brushRef="#br2" timeOffset="49">18171 12335 7569,'6'-6'0,"4"4"639,-2-6-243,2 6-137,1-3 1,1 5 138,-1 0 0,1-2-144,-1-1 1,4 1 37,0-1 1,6 1-149,-2 2 1,6-1-113,2-3 0,-1 3 8,-3-3 0,0 2-259,0-2 1,0 1-373,0-4 1,-4 4 590,0-1 0,-5-2 0,2 0 0</inkml:trace>
  <inkml:trace contextRef="#ctx0" brushRef="#br1" timeOffset="50">7869 8349 6584,'5'-7'395,"-4"2"-189,4 5 1598,-5 0-1648,5 5-1,-3-3-81,3 8-8,-5-4 1,1 2 50,3-1-59,-3-4 1,4 7 50,-5-2-48,0-3 1,0 1 66,0-2-30,0-3-50,0 9 1,0-7-101,0 4 92,0-4 1,0 7-12,0-2 0,2 2 27,1 1-64,-1 1 0,3-1 0,-5 1 75,0-1-41,0 0 1,0 1-2,0-1 0,0 1 37,0-1 0,0-3 34,0-1-46,0 1 0,0 3-12,0 1 0,0-1 7,0 1 0,0-1 0,0 0 0,0 1-3,0-1 0,0 1-33,0-1 1,0 4 26,0 1 1,0-1 21,0-4 1,0 4-35,0 1 1,0-1-6,0-4 1,0 5 32,0-1 0,0 0 5,0-4 1,0 5-27,0-1 1,0 1 7,0 0 0,0-4 8,0 4-19,0-4 0,3 3-1,1 1 1,0-1 1,-4-4 0,4 1-39,0-1 34,0 1 0,-4 3 5,0 0 0,0 0-3,0-3 1,-2 3 9,-2 0 1,3 0-7,-3-3 0,-1 3 1,1 0 30,2-1 0,1 3-11,1-2 1,0 0 6,0-3 1,0-1-85,0 0 0,0 5 83,0-1-71,0 0 1,0-3 4,0-1 1,0 0-21,0 1 40,5-1 1,-4 1-10,3-1 0,-3 4-3,-1 1 1,0-1 28,0-4 0,0 4 73,0 1 0,0-1 159,0-4-235,0 6 0,0-5 20,0 4-7,0-4-37,0 0 0,4-1 3,0 1 15,5-1 0,-4 0-11,2 1 0,0-1-48,-4 1 15,-1-1 0,4 1-3,-2-1 1,-3 0 35,3 1 1,-3-1 3,-1 1 1,1-1 2,3 1 0,-2-1 2,1 0 0,0 1 0,1-1 1,-3 1 0,3-1 1,1-3 7,-1-1 1,-1 1 4,-3 3 0,0 1 56,0-1-73,6 1 1,-5-1 14,3 0 100,-3 1-118,-1-1 1,0 4 0,0 1 4,0-2 1,0 2 44,0-1 1,0 4-4,0-3 0,0 0-5,0-1 0,0-1 5,0 5 1,0-3-78,0 3 0,0-5 53,0 1 1,4 1-110,-1 0 96,6-1 0,-7-4-75,1 1 70,4 4 0,-6-3-51,3 2 1,-3 2-12,-1-2 0,0 4 15,0-4 1,0 5-8,0-1 0,0-1 33,0 1-4,0-5 0,0 6 0,0-3-31,0 1 18,0 1 61,0-2 1,0 5-2,0-3 0,0-1-16,0 1 0,0-5 77,0 1 1,0 2-90,0-2 1,0 1 8,0 0 0,0-3-140,0 7 139,0-7 0,0 8 25,0-6-106,0 0 1,0 2 56,0 2 0,0-1-12,0 1 1,-1-4-40,-3 4 0,3-5-69,-3 1 108,3 3 0,1-6-2,0 4 0,0-4 97,0 0-88,0-1 1,4 1 12,-1-1 1,2-1-24,-1-2 19,-3 2 1,8-4 1,-5 6 1,1-5-21,-1 1 1,-3 0 0,3 3 0,-1 0-21,0 1 0,-1-1-74,2 1 1,-3 3 24,-1 0 0,0 0 54,0-3 1,0-1-10,0 1 9,0-1 0,1 0 135,3 1-131,-3-1 0,4 1 34,-5-1 0,0 1 200,0-1-168,0 0 0,0 1 123,0-1 0,0 1-98,0-1-29,0 1-4,0 4 1,-1-3-68,-3 2 69,3-2-50,-4-2 0,5 0 6,0 1 1,0-1-42,0 1 17,0-1 0,0 1 26,0-1 1,0 4-17,0 0 1,0 1 7,0-5 0,0 1 8,0-1 0,0 0 112,0 1 0,-4-5-79,0 1 1,0 0 10,4 3 1,0-3 38,0-1-33,0 1 0,0 3-75,0 1-7,0-6-68,0 4-10,0-3 10,0-1 0,0 0 71,0-2-224,0-3 0,2 4-92,1-5 183,-1 0 1,4 0-186,-2 0 0,-2 0 361,6 0 0,0-5 0,3-1 0</inkml:trace>
  <inkml:trace contextRef="#ctx0" brushRef="#br1" timeOffset="51">13876 9651 8289,'-11'0'735,"0"0"-513,-1 0 1,4-2 23,1-1 0,3 1 60,-4-2-31,6 3 5,-3 1 59,5 0 1,0 5-180,0 3 1,0 2-62,0 1 0,0 1-84,0-1 0,-4 1 44,0-1 0,-1 2-6,1 2 1,3-2-22,-3 2 1,-1-2 33,1-2 0,1 1-12,3-1 1,0 4-1,0 0 0,0 2-14,0-2 0,0-1 25,0 5 0,0-1 11,0 1 0,0 1-32,0-5 0,1 4-5,3-3 1,-3 3-18,3-4 26,-3 0-17,-1 2 0,0-5 9,0 4 0,1-2 28,3 1 1,-3-3-8,3 4 0,-1-2-8,0 1 0,0-2 7,5 2 1,-5-2-4,5-2-18,-5 0 1,5 1 45,-4-1-32,5 6-10,-8-5 0,8 6-49,-5-3 0,0-2 53,-4 2 1,1 2-120,3-2 100,-3 0 1,4 0-30,-5 1 0,0 3-5,0-4 1,0 1-5,0 0 1,0-4-9,0 4 1,0-2-36,0 1 56,0-3 5,0 5 0,0-4-2,0 2 0,0-2 29,0 2 1,0 1 65,0 0 1,4 0-48,0-1 0,0-2 14,-4 2 0,0 2-31,0-2 1,1 1 13,3 0 0,-3-2-64,3 5 41,-3-5 0,-1 3-251,0-1 134,0-4 0,0 5 40,0-6 0,-4 2 36,1 2 1,-1-2 37,4 2 1,0-2-6,0-2 0,-4 1-14,0-1 1,0 2 8,4 2 0,0-2-69,0 2 57,0-2-25,5-2 0,-2 0-78,5 1 1,-6 0 90,2 4 0,1-4-9,-1 4 0,0-4 3,-4 0 1,0-1 3,0 1 1,0-5 131,0 1-133,0-1 1,0 5-18,0-1 1,0 1 6,0-1 0,1-1-14,3-2 1,-3 2 27,3-2 1,-2 2-104,2 1 83,-3 1-4,4-1 1,-5 0-4,0 1 1,2-1 20,2 1 16,-3-1 1,4 1 92,-5-1-84,0 0 0,0 1 26,0-1 1,4 1 4,-1-1 10,1 0-45,-4 1 1,0-1 17,0 1 95,0-1 1,0 1-61,0-1 1,0 0 70,0 1 0,0-1-101,0 1 0,-1-1-31,-3 1 0,3-1-5,-3 0-11,3 1 1,1-1 29,0 1 0,0-5-12,0 1 1,1-4-27,3 3 38,-3-4-22,4 7 0,-5-7 218,0 4-200,0 1 1,0 3-1,-1 1 25,-3-1 0,-1 0-44,-2 1 1,-2-1-104,5 1 1,0-1 94,4 1 0,0-1-81,0 0 1,0 1 55,0-1-7,0 1 1,0-1 65,0 0-6,5 1 1,-4-1 8,3 1 0,-3-5-1,-1 1 23,0-5-122,6 7 1,-5-8-330,3 6 6,-3-6 36,-1 3-937,5-5 595,-4 0 69,4 0 1,0 0 640,3 0 0,2-10 0,2-2 0</inkml:trace>
  <inkml:trace contextRef="#ctx0" brushRef="#br1" timeOffset="52">8406 8280 7569,'6'-7'190,"-2"-1"322,2 5-173,-4-7-171,3 9 0,-7-4-52,-1 5 1,-4 5-165,-4 3 0,-6 7 87,-2 4 1,-6 4 63,-2 3 0,-5 3-103,2 6 0,-2-1-64,2 0 1,-2 1 3,5-1 0,-3 0 70,3 0 0,2-2-116,6-5 0,2 2-58,6-10 70,0 5 1,4-11-33,3 2 1,3-6-15,1-2-350,0 1 1,1 2 549,3-2 1,3-3-1,4-5 1</inkml:trace>
  <inkml:trace contextRef="#ctx0" brushRef="#br1" timeOffset="53">8885 8280 7569,'7'0'-233,"-2"0"-221,0-5 377,-4 4 219,4-4 93,0 0-38,-3 3-59,3-3 74,-5 5 145,0 0-385,0 5 1,0 2 16,0 4 1,-5 2 25,-3 2 0,-7-1 55,-4 5 0,-4 1-9,-4 7 1,2-2 90,-6 6 1,5-2-55,-5 1 1,5 3-40,-5-2 0,6 2 16,-2 1 1,-1 0-48,2 1 0,-2 0 13,1 3 0,3-2-195,-3 2 1,-1-3 124,2 0 0,-1 3 65,4 0 0,0 0-103,1-4 0,-3 0 82,-1 1 0,0-2-46,-4-3 1,5 2 38,-2-5 1,4-1 21,4-3 1,1-5 61,3-3 33,2 3 1,-2-6 18,8 4-73,1-9-128,6-2 69,0-5 0,6 0-204,1 0 1,7-1-381,1-3 1,6-2 105,-2-5 466,2-1 0,2-4 0,0-2 0</inkml:trace>
  <inkml:trace contextRef="#ctx0" brushRef="#br1" timeOffset="54">9571 8360 7569,'0'-11'-490,"0"4"1,1-2 576,3 6 1,-3-2 158,3 1 18,-3 2 0,-1-4 22,0 2 27,0 3-221,0-4 1,0 6-76,0 3 0,-6 2-1,-6 6 71,1 4 1,-11 0-48,3 6 1,-4-1 45,-3 5 0,0 0-77,-4 0 0,3 4 54,-3 4 1,3-1-30,-3-3 0,1 7 39,-2-3 1,-2 4-44,3 0 1,0-2-167,0 2 0,1-1 99,-2 1 1,-2-3 17,3 4 0,-3-3 50,-1 2 0,-4-2-54,0 2 41,-1-2 0,1-1-14,0 3 1,-4-2-3,4 2 1,-3-3 4,2 0 5,1-1 0,5-1 20,3-3 0,2 2-8,5-5 0,0 1 58,0-2 1,6-2-59,1 3 0,3-7 80,-3-1 1,5-1-69,-1 1 1,1-1-62,3-3 0,-2-2 229,-1 2 1,3-2-199,1-2 0,0 1 17,0-1 1,-2-3-17,5-1 0,-1-4-316,1 1-61,3-3-273,-4-1-61,5 0 704,5 0 0,1-5 0,6-2 0</inkml:trace>
  <inkml:trace contextRef="#ctx0" brushRef="#br1" timeOffset="55">10187 8531 7569,'-6'0'0,"0"-3"-77,2-1 46,3 0 0,-4 3 564,5-3-476,-6 3 1,0-3 3,-5 8 0,-2 2 13,-2 5 1,0 6-11,-8 2 0,1 2 9,-8 2 1,3 1-3,-3 3 1,-5 2-1,-3 6 0,-1 0-197,1 3 1,1-1 52,-5 5-154,0 0 1,18-18 0,-1 1 214,0 0 1,0 0 0,-1 1 0,-1 1 40,2-2 1,1-1 0,-2 2 0,0-1-54,-1 0 1,0 0-1,3 0 1,-1 2 22,-4 1 1,1 1 0,0-2 0,1-1-50,-1 1 0,-1-1 0,0 1 0,1 0 30,-1 1 1,1 1 0,0-3 0,0 0 6,1-1 1,1-1 0,0 0 0,1-1 33,-21 23 0,0-2 75,1-2 1,4 3-20,3-3 0,-1-3-196,1-1 0,-4-2 162,4-2 0,-2 0-12,2 0 1,3 1-52,-3-1 1,1 0 52,-1 0 0,1 4-102,-5 0 0,5-1 114,-1-6 1,7-2-6,0-2 1,7-7 154,1 3 0,2-4-13,5 0 263,1-3-324,4-4 491,4-1-582,2-5-312,5 0 0,2-6-39,1 0 1,8 0-271,4 0 591,5 0 0,3-11 0,6-1 0</inkml:trace>
  <inkml:trace contextRef="#ctx0" brushRef="#br1" timeOffset="56">10827 8783 7569,'0'-7'-735,"0"2"996,0 0-32,0 4 244,-5-4-321,4 0 1,-10 3 57,4-1 0,-2 3-87,1 3 0,-3 0 0,0 5 0,-2-1 234,-6 5-253,5 4 1,-12 2 8,4 5 1,-10 5 2,-2 2 0,-3 3-412,-9 1 1,0 7 322,18-18 1,-1 0 0,3-1 0,0 1-933,-4 2 0,-1 0 939,4 1 0,-1 0 0,-3-3 0,-1 1 7,4 0 1,-1 1 0,-1 1-1,-1 0-206,1 1 1,-1 0 0,-1 0 0,0 1 221,1 1 0,1 0-30,-1-1 1,1 1 0,1-2-1,0-1-17,-2 1 1,1-1 0,-2 0 0,0 0 1,-2 1 0,0 0 0,0 0 1,0 1-26,2-1 0,0 0 0,-2 0 1,0 2 24,2-1 0,0 1 1,-2-1-1,0 1-36,0-1 0,0 1 0,0-1 1,-1 1 21,1-1 0,0 1 0,1 0 1,1-1 52,0 1 0,-1-1 0,4-1 0,0-2-29,0 0 0,1 0 0,2-2 0,0 1-107,-20 21 1,1 0 87,-1-3 0,1 1 8,4-5 0,1-1-3,6-7 1,4 2 26,-1-5 1,4 3 151,-3-3 0,8-1-158,0-3 1,6-1 764,1-3 0,2-3-808,2-4 0,5-1 974,2 1-1108,3-6 84,1 4-558,0-9 408,0 4 0,1-6-196,3-3 1,-1 2-82,9-6 491,-3 1 0,12-5 0,-3 1 0</inkml:trace>
  <inkml:trace contextRef="#ctx0" brushRef="#br1" timeOffset="57">11375 8885 7569,'7'-6'-632,"-2"1"784,-5 5 235,0 0-78,0-5 0,0 4-17,-5-4-137,3 5 1,-8 1-116,2 3-34,-2 7 0,-2 4 74,-4 8 0,-3-1 2,-7 8 0,-3 2-56,-6 6-291,-4 3 0,17-16 0,-2 0 290,-2 2 0,-1 0 0,1 0 0,0 0-36,-1 0 0,1 0 0,-3 2 1,1 1 18,-2-1 0,-1-1 1,-2 2-1,0-1-1,0-3 1,1 1 0,0 1-1,0 0-36,0-1 0,0-1-248,0-1 0,-1 1 0,-2 1 1,0 0 263,-1-2 0,0 0 0,0 2 0,1 2-6,-3-1 0,0 1 0,1 0 0,0 0-9,-3 4 0,0-1 1,0-2-1,-1 1-289,-3 1 1,0 1 0,1-1 0,1 0 313,2 2 1,0 1 0,0-2 0,0 0-2,0 1 1,1 0 0,1-3 0,1 0 31,0 4 1,1-1 0,4-4 0,1 0-110,2-2 1,1 1-1,3-3 1,2 0 120,-19 19 1,5 0-39,-1-3 1,6-3 9,2-5 1,-1 1 207,-3-1 0,0-1-203,-1-3 0,1 3 54,0-2 0,-2 2-53,-2 1 1,3 4 82,-3 0 0,-2 0-38,2-4 0,0 1 75,4-1 0,1-5 77,2-2 1,5-3 359,7-1 0,2-5-492,6-3 0,-1-3 720,1 0 0,1-4-797,2-1 0,-1-3 324,6 4 0,-6-5-504,1 5 0,2 0 146,-2 3 1,4-3-131,-3-1 1,3 0-651,-4 0 549,6 3 0,-5-8-895,4 1 756,1 4 1,-2-6 397,8 3 0,3-13 0,4-4 0</inkml:trace>
  <inkml:trace contextRef="#ctx0" brushRef="#br1" timeOffset="58">11912 9137 6825,'8'-10'365,"-1"2"0,1-1-54,3 5 1,1-5-127,-1 2 0,0 2-26,1 1 71,-6 3-290,4-4 1,-8 5 68,1 0 1,-4 5 22,-6 6 0,-2 0 75,-10 1 1,-2 4 3,-5 3 1,-5 4-47,-7 4 1,1 3-111,-4 8 0,-3 0 97,20-15 1,-1 0 0,-1-1 0,0-1-201,-3 4 0,1 0 0,-1 1 0,1 0 213,-1 0 0,1 1 1,-2 0-1,1-1-7,-1 3 1,-1 0-1,2-1 1,0 2-57,-2 2 0,1 1 1,1 0-1,0 1 55,0-2 1,1 1 0,-3-2 0,-1 1-68,0 0 0,0 1 0,-2-1 0,0 2-248,0 2 1,0 0 0,0-1 0,-1 0 254,1 1 1,0 0 0,1-1 0,1 0 12,0-1 0,-1 1 0,2-3 0,-1 0-52,0 1 0,-1-1 0,2-2 0,0 0-156,2 0 1,1 1 0,-1-2 0,1 1 208,-1 1 0,1-1 0,-1-1 1,1 0-26,-1 2 0,0-1 1,1-2-1,1-1 14,0 0 0,0-1 1,2-3-1,0-1 176,-21 23 1,0-2-149,1 3 1,4-3 63,3-5 0,6 0 250,2-7 1,4-7-303,0-1 0,5-4 554,2 0 1,5 1-509,-1-5 298,2 1 1,6-6-541,-1-3 549,6 4-955,-8-5 162,8 0 112,-3-1 1,10-5-171,3 0 250,2 0 0,1-5-506,1-2 0,4-4 714,3 0 0,3 0 0,1-1 0</inkml:trace>
  <inkml:trace contextRef="#ctx0" brushRef="#br1" timeOffset="59">12289 9422 7569,'6'-6'-221,"-1"1"391,-5 5 0,2-4 241,1 0 75,-1 0-327,3 4 1,-5 2 1,0 1 0,-5 6 16,-3 10 0,-8 2-20,-7 9 0,-7 6-79,-8 6-295,-2 7 1,15-23-1,-1 1 225,0 3 1,-1 1 0,-5 3 0,-1-1-257,-1 4 0,-1-1 1,2-2-1,1 0 226,1-1 0,1-1 1,-1 0-1,1 0 43,1 0 1,1 0 0,-4 1 0,1 0-27,5-2 1,-1-1 0,-2 1 0,0 0-126,2 0 0,0-1 0,1 0 0,0 0 122,0 2 0,-1 1 1,3-3-1,0-1 15,-1 2 0,0-1 1,0 0-1,0 0-35,0 0 0,0 1 1,0-3-1,-1 0-3,2 2 1,-1 0 0,0-2 0,-1 0 40,0 3 0,-1-1 0,-1-2 0,1-1-43,2 0 0,1-1 1,-2-1-1,1 0 39,0 1 0,1 1 1,-20 20-25,-1-2 1,3 0 8,0-7 0,3-4 27,4-3 0,6-7 29,3-1 1,3-4 407,4-4 1,-2-6-255,6 2 412,0-2 0,7-3-839,1-2 911,4-3-1868,-2-1 912,15 0 1,-1-5-199,10-2 1,1-3 468,7-2 0,2-4 0,6-2 0</inkml:trace>
  <inkml:trace contextRef="#ctx0" brushRef="#br1" timeOffset="60">12689 9673 7569,'10'-5'-386,"-3"-2"0,3 0 201,-2 0 1,2 3-89,2-4 0,-1 6 300,1-2 1,-5-1 174,1 1-22,-6 0 216,3 4 55,0-5-146,-3 4 123,3-4-138,-5 5 230,0 0-334,-5 0 1,2 6 22,-4 6 1,-5 0-40,-3 7 0,-9 2-58,1 5 0,-7 4 3,-1 4 1,-3 5-359,-4 3 0,16-16 0,-1 0 222,-1 1 0,-1-1 0,-2 4 0,1-1 26,1-3 1,0 1 0,0 1-1,1 0 2,1 0 0,0 1 0,-2 0 0,0 0 25,1 2 1,-1-1-1,0 0 1,0 0 23,2 2 1,1 1-1,-1-3 1,0-1-34,0 2 1,0-1-1,-2 1 1,0 0 0,-2 0 0,0-1 0,1 1 0,0-1-22,-1-1 1,1-1 0,2 1 0,0-1-1,-1 1 0,0 0 0,-1-1 0,0 1 2,0-1 0,-1 1 0,-1-1 0,0 0 23,-1-2 0,1 1 0,4-2 1,0-1-64,-22 18 0,5 3-144,3-3 0,2-3 54,9-1 1,2-8 77,6-3 1,2-4-102,6-4 0,0 1-225,4-5-265,-3 1 669,8-5-557,-3-5 1,7-1-132,1-5 658,4-5 0,9-6 0,2-7 0</inkml:trace>
  <inkml:trace contextRef="#ctx0" brushRef="#br1" timeOffset="61">13305 9742 7569,'8'-4'-202,"0"0"1,-6-1 232,2 2 31,2 1 396,-5-3-85,5 5 95,-6 0-291,-6 5 1,-1 10 24,-8 8 0,-8 13-24,-8 2 1,-7 10-174,18-22 1,-2 1-1,0 3 1,-1 0-173,-2 0 1,0 1 0,0 2 0,-1 0 151,0-1 0,-1 1 0,-1 1 0,0 0-268,2 2 0,-1 1 0,-1-2 0,0 1 310,0 2 1,-1 0-1,1-2 1,0 0-34,2 2 0,-1 0 0,-1-4 0,0-1 28,1 2 0,1-1 0,0-3 1,1-1-200,0 1 1,1-1 0,-2-1 0,1-1 199,0-1 0,0-1 1,1 0-1,-1-1 35,-21 21 0,22-23 1,-1-1-145,0 1 1,0 0 0,-23 19 160,6 0 1,-1-4-38,5 4 0,5-9 24,6 1 0,4-7 133,4-1 1,3-5-201,4-2 0,6-5 682,2 1-824,3-3 1,2-5 296,3-3 0,-1-3-458,4-1 1,1 0 219,3 0 1,5-5-348,-1-3 0,5-2 435,-1-1 0,8-6 0,2-1 0</inkml:trace>
  <inkml:trace contextRef="#ctx0" brushRef="#br1" timeOffset="62">13808 10416 8379,'6'0'1129,"-1"5"-629,-5 3-339,-5 2 0,-2 6-10,-9 3-1,-3 4-64,-7 4 0,-5 6 9,-7 5 1,-4 6-244,18-21 0,-1 0 0,-1 0 0,1 1 148,-1 2 0,-1 1 0,-1-2 1,0 0 20,1 1 1,1 1-1,0-2 1,0-1-46,-1 3 0,0 0 0,1-3 0,0 0-3,0 1 1,-1-1 0,2-2 0,0 0-21,-16 19 1,1-4 148,6 1 1,1-2-45,2-2 0,4 0-96,4 1 1,1-5 107,3 1-127,3-6 0,0 3-145,1-5 1,4-2 98,3-2 1,2-2-100,-2-6 1,2 1 101,2-1 0,1-3 764,-4-1-1011,4 1 362,-7 3 1,9-3-512,-3 0 180,-2-6-168,4 3 41,-3-5-76,5 0 163,5 0 0,2 0 356,4 0 0,6 0 0,1 0 0</inkml:trace>
  <inkml:trace contextRef="#ctx0" brushRef="#br1" timeOffset="63">13762 11215 7569,'0'-11'128,"0"5"470,0-5-13,0 5-264,0 0-22,0 1-126,0 5 0,-1 5-155,-3 2 0,-2 3 115,-6 2 0,-3 4 35,0 3 1,-5 3-35,1 1 1,-4 3-40,-4 1 1,3 4-1,-4-4-93,0 3 0,0-4 83,-2 5 1,-3-2-61,2 1 0,3 0 19,2-4 1,2-2-116,1 3 0,4-2-55,0 2 68,5-3 0,-3 3 20,6-8 1,3 1-127,1-5 0,4 1-20,-1-5 1,3-3-82,1-1-7,0-4 5,0 2-312,0 0 83,0-4 1,1 3-678,3-8 1173,2 3 0,6-9 0,-1 3 0</inkml:trace>
  <inkml:trace contextRef="#ctx0" brushRef="#br1" timeOffset="64">13796 11569 7423,'8'-3'159,"0"-1"0,-1 0 313,5 4 1,-5 0 17,1 0-326,-6 0 0,5 0-54,-3 0 21,-3 0 0,-1 5-16,-8 3 1,-3 2 8,-4 1 1,2 4-49,-2 1 0,-2 3 68,2-4 0,-4 5-4,4-1 1,-4 2-22,3-2 1,-3 2-55,4-2 0,-5-1 32,1 1 0,2-1-25,2 1 1,2 1-34,2-5 1,0 1-113,-1-5 1,5-1-227,-1-2 143,5 2-370,-2-4 185,5 1-505,0-2-3,0-5 302,0 5 0,2-4 547,1 3 0,4-8 0,4-2 0</inkml:trace>
  <inkml:trace contextRef="#ctx0" brushRef="#br0" timeOffset="65">13623 7486 6498,'0'-6'26,"0"0"303,0 2-175,0 3 185,0-4-164,0 1 18,0 2-75,0-3-151,0 5 0,4 2 182,-1 1-177,1-1 119,-4 7-33,0-3 0,0 5-35,0 0 72,0 0-51,0 0 1,0 0 18,0 0-23,0-1 0,1 1 51,3 0-54,-3 0 0,4 0 54,-5 0-53,0 0 1,0 0 39,0-1-50,0 1 0,0 0-7,0 0 0,0-4-51,0 1 63,0-1 1,1 4-38,3 0 1,-3 0 51,2-1-3,-1 1 0,1 0-26,1 0 1,-1 0 41,-3 0 0,4 0-18,0 0 0,-1-1 4,-3 1 1,0 0-43,0 0 1,4 0 31,0 0 1,-1 0-26,-3 0 0,0 0 20,0-1 1,1 0-61,3-3 1,-3 3 46,3-3 0,-2 2-20,2-2 1,-2 3 15,6-3 0,-6 3 3,2 0 1,-2 1 26,2 0 0,-3 0-28,3 0 0,-3 0 78,-1 0 1,0 1-70,0 2 1,0-2 40,0 3 1,0-3-36,0-1 1,0 0-1,0 0 1,0 0-3,0-1 1,0 1-5,0 0 1,1 0 13,3 0-7,-3 0 1,4 0-34,-5 0 0,0-1 25,0 1 1,0 1 9,0 3 1,0-2-10,0 5 0,0-1 46,0 1 0,0 2-50,0-6 1,0 4-1,0-3 1,0 1-29,0-2 1,0-2 35,0 3 1,1-3 88,2-1-92,-1 0 1,3 0 92,-5-1 0,3 1-40,1 0 1,-1 1-61,-3 3 0,0-3-69,0 2 1,0 2 59,0-1 1,0 3-59,0-4 1,0 4 78,0-3 1,0 1-102,0-2 0,-1-1 66,-2 6 0,1-6 17,-1 1 1,2 2 8,1-1 0,0-1 16,0-3 0,0 0-17,0 0 1,0 0 32,0-1-44,0 1 0,0 0 13,0 0 0,0 0-95,0 0 1,0 0 80,0 0 0,0 1-117,0 2 1,0-2 55,0 3 1,0-3-3,0-1 1,0 0 46,0 0 0,0-4 0,0 0 1,3 0 6,1 4 0,-1 0-22,-3 0 0,2-4 50,1 0 1,-2 1-36,3 3 0,-3-1 12,-1 1 1,0-3-16,0-1 1,0 0-3,0 4 1,0-4-15,0 1 0,0-1-32,0 4-47,5 0 0,-4-1 83,3 1 1,-3-3-37,-1-1 1,4-4-15,-1 5-1,1-6 1,-4 4-94,0-2-214,5-3 78,-4 4-308,4-5 174,-5 0 1,-5-5 0,-1-1-1</inkml:trace>
  <inkml:trace contextRef="#ctx0" brushRef="#br0" timeOffset="66">14189 7388 7569,'0'-7'-621,"0"0"215,0 4 337,0-2 586,0 5-380,-5 5 1,-1 3-29,-5 6 1,-4 4 173,1 8-226,-10 1 1,4 11 35,-9 2 0,0 3-240,-3 4 0,-5-1 154,19-20 0,0-1 0,-2 0 1,0 0 52,2 0 1,0 1-1,-18 22-181,3-5 0,5-5 59,3-5 0,6-6-130,0-5 0,10-1-83,-2-3-126,7-3 0,1-8 401,14 1 0,1-4 0,1-2 0,0-1 0,2-1 0</inkml:trace>
  <inkml:trace contextRef="#ctx0" brushRef="#br0" timeOffset="67">14461 8172 7569,'6'-5'0,"-1"-1"-366,-5-5 294,4 5 149,-2-4 143,3 4 175,-5 0 174,0 1-509,0 5 1,-9 3 74,-2 4 1,-8 6-17,-3 13 1,-8 3 31,-6 7 0,-7 4-277,21-17 0,1 1 0,0 0 0,-1 0 158,1 2 0,-1-1 0,0 0 0,0-2 42,-18 21 0,-2 0-147,-1-1 1,4-4-133,3-3 0,5-2-79,2-2 1,9-4 133,-2-2 1,8-7-679,-1-1 312,8-5 516,2 3 0,5-6 0,0-3 0</inkml:trace>
  <inkml:trace contextRef="#ctx0" brushRef="#br0" timeOffset="68">14776 8825 7569,'6'-5'-157,"-1"-1"1,-5-2 229,0 1 0,0 4 232,0-5-156,0 6 0,-1-3-3,-3 5 1,-2 0-327,-5 0 125,-4 5 0,-7 6 136,-7 7 1,-7 4 22,-4 3 1,-7 8-273,21-14 1,1 2 0,-2 0 0,1 0 217,-2 1 1,1-1 0,2-1 0,1 0-59,0 0 0,1 0 1,-21 20-176,4 4 0,3-2 177,4-2 1,4-3-41,0-4 0,5-5-66,-2-3 1,5-2-51,2-1 0,4-2 103,4-1 1,0-3 163,0-1 0,5-3-320,2 3 0,3-2 4,1 1 211,0-6 0,-3 9 0,-1-8 0,2 1 0,0 0 0,2-3 0</inkml:trace>
  <inkml:trace contextRef="#ctx0" brushRef="#br0" timeOffset="69">15114 9641 7569,'6'-11'-182,"-1"0"591,-5 0-264,-5 5 1,-3 2-120,-6 8 0,-4 3 109,-8 8 0,-6 6-96,-8 8 0,-7 8-29,22-17 0,-1 0 0,-1-1 0,1 0-175,-2 1 0,1 0 0,1 0 0,0 0 121,-1 2 0,0 0 0,1-2 0,0 0 48,-3 0 0,0-1 0,1-1 0,2 0-20,0 0 1,1 0 0,-1 0 0,0 0 30,-21 15 0,4 1-217,7-9 1,3 0 199,4-3 0,3-4-269,4 0 1,5-4-51,3 0 1,-2-2 320,1-1 0,2-2 0,3-1 0,2 1 0,-1-5 0,2-1 0</inkml:trace>
  <inkml:trace contextRef="#ctx0" brushRef="#br0" timeOffset="70">15397 10457 7569,'0'-11'-299,"0"4"-423,0-1 1046,0 1-25,0-4-33,0 0 0,-2 4 150,-1 0-211,-3 4 0,-10 3-86,-2 8 1,-4 3 1,-3 3 1,-1 3-95,-6 5 1,-3 4 118,-9 3 1,1 4-419,-1 3 1,20-17 0,0 1 293,-2 2 0,1-1 1,-2 0-1,1-2-64,-1 2 0,-1-2 0,2-1 1,-1-1 39,2 1 1,-1 1 0,0-1-1,0 1-87,-21 17 0,22-17 0,-1-1-179,-21 14 0,1-4 65,6-3 0,-1 2-20,5-2 1,1 0 100,6-7 1,2-3-173,6-4 1,4 0 38,2 0 0,4-4-150,4 1 405,2-6 0,12 3 0,-4 0 0,-2 1 0</inkml:trace>
  <inkml:trace contextRef="#ctx0" brushRef="#br0" timeOffset="71">15603 10805 7569,'-11'4'-48,"1"-1"81,-1 1 1,-4-1 146,1 1 1,-6 6 46,2 1 0,-4 1-108,-3 6 18,-3 0 1,-8 9-146,0 2 0,-9 2-141,1 2 1,-2 3 62,3 0 1,1 4 74,2-4 1,-1 1 5,4-5 1,1-3-31,3 0 1,4-4-197,0 0 1,2-2 6,-2-1 0,1-1-25,2 1 0,3-5-75,-2-2 1,7-3-74,3-1 397,3-1 0,3 0 0,1-3 0,4-2 0</inkml:trace>
  <inkml:trace contextRef="#ctx0" brushRef="#br0" timeOffset="72">16006 11229 7569,'-11'0'0,"0"0"-6,0 0 0,4 0 43,0 0 180,0 0-141,-4 0 0,0 1-4,0 3 1,-5 3-103,-2 8 0,-4 2-50,-3 5 143,-3 4 0,-8 2-61,0 5 0,0-1 79,7 1 0,-2 0-316,2-1 1,-2 0 212,-2-3 1,5 1-161,3-5 1,2-1 49,1-5 1,5-2-120,3-3 0,3-6-109,3 3 360,4-7 0,4 6 0,0-4 0</inkml:trace>
  <inkml:trace contextRef="#ctx0" brushRef="#br0" timeOffset="73">16615 11523 7569,'5'-11'0,"-4"4"-141,3 0 1,-3-1-469,-1-2 787,0-1-123,0 0 0,4 0 76,-1 0 1,1 4 117,-4 0 0,0-1 27,0-3 1,-1 4-115,-3 0 1,-2 4-133,-5 0 1,-1 3 78,-2 3 0,-8 10-164,-7 8 0,-4 2-22,-3 6 1,-3 0-291,-4 4 1,0 0 319,4-1 0,2-4-65,8-3 1,4-3-143,7-4 1,3 2-107,8-6-289,-3 1 649,9-4 0,-4-1 0,5 1 0</inkml:trace>
  <inkml:trace contextRef="#ctx0" brushRef="#br0" timeOffset="74">17061 11414 7569,'5'-17'-178,"1"2"-45,5 4 1,0 5 265,0 2 382,0-2-417,0 5 79,-5-4 134,-1 5-105,-5 0 0,-9 6 80,-2 5 1,-11 5-71,1 5 1,-5 2 80,1 3 0,-3 2-162,-5 4 0,4 0-87,0-3 0,5 1-84,-1-5 1,3 1-247,4-5 0,2-4-333,5-2 398,5 2 307,1-5 0,5 4 0,0-6 0</inkml:trace>
  <inkml:trace contextRef="#ctx0" brushRef="#br0" timeOffset="75">17638 11436 7569,'6'-11'551,"-1"0"-399,0 5 0,1 1 46,5 5-81,-5 0 1,-1 2-128,-5 1 1,-5 3-169,-2 5 170,-13 5 1,0 2-69,-13 7 0,3 3 127,-6 5 0,-2-1-210,2 1 0,1 0 29,6-1 0,2-4-34,5-2 0,7-7-62,4-1 1,5-5-259,6 2 484,0-3 0,5-6 0,1-1 0</inkml:trace>
  <inkml:trace contextRef="#ctx0" brushRef="#br0" timeOffset="76">18084 11501 7569,'0'-11'-338,"0"5"-92,5 2 355,1 4 0,0 1 171,-2 2 0,-3 3 14,-1 5 1,-6 4-98,-5-1 1,-6 9 263,-8-1 0,-3 3-138,-5 1 0,-2 2-82,3 4 0,-2-4-159,8-3 1,5-5-149,2-2 0,10-2 133,-2-2 0,7 1-195,1-8 312,1-2 0,12 0 0,2-5 0</inkml:trace>
  <inkml:trace contextRef="#ctx0" brushRef="#br0" timeOffset="77">18639 11567 7569,'0'-6'-580,"0"1"580,0 5-84,-5 5 0,-1 1 68,-5 4 1,-8 3 155,-3 1 1,-7 3-25,0 5 0,-2 0 85,-2-1 1,1 1-222,-1 0 0,6-4-91,6 0 0,4-5-62,6 2 0,1-3 94,3-1 0,2-4 79,5 0 0,5-4 0,1 2 0</inkml:trace>
  <inkml:trace contextRef="#ctx0" brushRef="#br0" timeOffset="78">19085 11567 7711,'0'-11'519,"-5"0"-365,4 5 0,-4 2-251,5 8 1,-3 2-231,-1 5 0,-8 0 95,1-1 185,-12 6 0,4 0 16,-10 2 1,0 3 90,-4-3 1,5-1-282,3 1 1,7-4-17,3 4-30,3-4 0,6 1-100,3-4 367,1-5 0,7-1 0,1-5 0</inkml:trace>
  <inkml:trace contextRef="#ctx0" brushRef="#br0" timeOffset="79">19346 11577 7569,'7'-15'-133,"2"3"-81,-2-3 1,7 7 201,0 0 1,4 6 87,-3-2 0,-4 3-90,-4 1 10,-5 0 0,-4 6 202,-12 5-198,-3 5 0,-15 7 58,3 2 0,-2-1 123,-2 5 0,0-3-176,1 3 0,8-6 45,2-1 0,11-2-287,0-5 1,7-1 95,1-3 1,3-5-484,3-2 624,3-3 0,10-1 0,1 0 0</inkml:trace>
  <inkml:trace contextRef="#ctx0" brushRef="#br0" timeOffset="80">20217 11556 6605,'-5'7'73,"-2"0"0,-6 0 34,-2 4 1,-4 4 104,1-1 1,-3 5-62,-1-5 0,1 5-327,-1 0 0,5-4-31,2 0 207,8-3 0,-3-1 0,4 0 0</inkml:trace>
  <inkml:trace contextRef="#ctx0" brushRef="#br0" timeOffset="81">7801 8694 7569,'0'-11'0,"0"0"0,0 0-344,0 0 371,0 1 275,0-1 1,-1 5-141,-2 2 1,0 3-74,-4 1 1,0 2-151,-4 5 1,-6 6 52,-5 8 1,-6 7-85,-8 5 1,-4 1-124,17-15 0,-1 2 1,0-2-1,-2 0 171,-1 1 1,0 0-1,2 0 1,-1-1-35,1-1 1,-1 0 0,-18 12-257,0 3 0,2-8 162,6 1 0,4-3-365,7-2 537,7 1 0,4-4 0,6-2 0,-1-4 0,2-3 0</inkml:trace>
  <inkml:trace contextRef="#ctx0" brushRef="#br0" timeOffset="82">7791 9227 7569,'-5'-7'-271,"-3"0"-29,4 4 452,-6-2-61,4 10 1,-9 2-41,1 8 0,-10-2-34,-2 5 1,-5 5 105,-5 6 1,1 3-96,-5 0 0,0 5-217,-4-1 0,4 1 220,0 0 0,5-1-243,-1 0 1,6 3-37,1-10 0,5 4-261,-2-8 509,3 5 0,2-7 0,-1 4 0</inkml:trace>
  <inkml:trace contextRef="#ctx0" brushRef="#br0" timeOffset="83">7899 9673 7389,'0'-6'-77,"0"1"0,-1 5 217,-2 0 0,0 0-50,-4 0 1,0 2 53,-4 1 0,-5 8-76,-2 7 0,-6 4 125,-2 3 0,-8 3-111,2 5 1,-8 1-320,0 2 1,-3-1 223,19-15 1,0 0-1,0-1 1,-1 1 36,-2-1 1,-1 2 0,-1 0 0,-1 1-63,0 0 0,-2 0 0,0-1 1,-1 1-168,-1 2 0,-1-1 0,2 0 0,-1-1 187,-2 0 1,-1 0 0,0 1 0,-1 1-241,0-1 0,0 1 1,-1 0-1,-1-1 207,4-1 0,0-1 0,-2 3 0,1 0 21,-1-1 0,0 1 1,2-1-1,0 1 22,1-2 1,1-1 0,5-1-1,0 0-156,2 0 1,0 0-1,-17 15 116,1 2 1,11-8-17,3-4 1,10-2 280,5-1 0,2-1-350,1 1 0,0-4 399,0 1 0,0-3-363,0 3 0,-1-4 647,-2-4 0,0 0-591,-4 0 0,4 0 74,-5 0 1,5-2-102,-4-1 0,4 0-173,0-4 0,2-1-30,1-3 271,0 0 0,0 0 0,0 0 0</inkml:trace>
  <inkml:trace contextRef="#ctx0" brushRef="#br0" timeOffset="84">7758 10294 7569,'-11'0'216,"0"0"-61,0 0 1,0 1 119,1 2 1,-6 5-175,-2 6 0,-13 3-10,-5 5 1,-10 8-73,-5 3-293,25-14 0,-1 2 1,-4-2-1,-1 1 302,0 4 0,-1 0 0,-2-2 0,-1 2-57,1 1 0,1 0 0,-2-1 0,-1-1 14,3 3 1,-1-1-1,-3 0 1,0 0 36,2 0 1,0 1-1,-3 0 1,2 1-69,2-2 0,1 1 1,-3 0-1,1 0 34,2-1 0,-1 0 0,-1 0 0,0 0-36,1-1 0,1-1 0,0-2 0,0-1 44,3 2 1,0 0 0,3-4 0,1 0-211,1 0 0,1 0 0,-22 17 156,21-17 1,1 1 0,-21 14-160,-1 4 1,8-8 30,7-4 1,4-3-7,6-4 70,5 3 27,1-9 0,12 2-131,4-7 1,4-2 1000,7-5-775,5-5 0,-3 1 0,5-6 0,2 1 0,0 1 0,2 1 0</inkml:trace>
  <inkml:trace contextRef="#ctx0" brushRef="#br0" timeOffset="85">7823 10772 7330,'-11'1'114,"0"3"1,-1 1 231,-2 2 1,1 4-272,-6 0 1,1 1 44,-3 6 0,-10 5 34,-1 6 0,-13 5-245,22-14 0,-1 0 0,-3 0 1,1 1 167,-3 4 0,0 1 0,-2-1 0,0 1-246,-3 1 1,-1 0-1,1 0 1,0 0 254,-2 1 1,0-1 0,1 0 0,1-1-30,-2 0 1,-1-1-1,1 1 1,0 0-211,-2-3 0,0 1 0,1 1 1,1 1-205,0-3 1,-1 1 0,4 0 0,-1-1 25,-1-1 1,1 0 0,1-2-1,-1-1 236,1 2 1,1-2-1,4-2 1,2 0-18,-21 16 1,8-7 47,10-7 0,7-4 183,8-4 1,7-5-229,7-2 0,11-8 109,11-3 0,7-9 0,6-1 0,0 2 0,4-4 0,2 0 0</inkml:trace>
  <inkml:trace contextRef="#ctx0" brushRef="#br0" timeOffset="86">8052 11349 7569,'-17'0'0,"-4"5"0,3 2 0,-2 3 237,-2 1-144,-5 0 0,3 3 88,-5 1 0,4 4 41,-4-1 0,-2 7-166,-5 4-256,2-2 1,-8 6 258,2-1 1,-2 1-133,-2 3 0,1-2-43,-1-1 1,1-4 136,-1 0 0,2-5-443,2 1 1,2-2 421,6-1 0,-2-4 0,0 0 0,-1-1 0,0-3 0,-1-5 0</inkml:trace>
  <inkml:trace contextRef="#ctx0" brushRef="#br0" timeOffset="87">5342 11937 7569,'5'-8'-514,"2"1"1,-1 3 650,2-3 1,3 0-10,3-4 1,5 0 35,0 0 0,6-1-67,4-2 0,2 0 65,2-4 1,5-1-36,1-6 1,4 2-260,0-3 1,4-2 187,1-1 0,-22 13 0,1 0-28,0-2 0,0-1 0,2 2 0,0-1-1197,2-2 0,0 0 1169,-1 3 0,-1-1 0,-1-5 0,-1-1 0,0 2 0,0 0 0</inkml:trace>
  <inkml:trace contextRef="#ctx0" brushRef="#br0" timeOffset="88">4689 11741 6814,'13'-10'77,"1"3"1,-1-3 40,5 3 1,1-6 127,2-2 0,6-4 57,2 1-223,7-8 1,8-2-439,7-4 1,-21 14-1,1-1 391,2 1 1,-1 0 0,4-2 0,0-1-88,-2 1 0,1 0 0,2-1 0,-1 0 36,1-1 0,-1 0 1,1 1-1,1 0-1136,0 1 0,0 0 1154,-2-1 0,-1 0 0,1 1 0,-1 0 0,-3-1 0,1 0 0,0 1 0,-1 1 0,1-1 0</inkml:trace>
  <inkml:trace contextRef="#ctx0" brushRef="#br0" timeOffset="89">7867 7987 7569,'6'-5'-545,"-1"4"1,-4-4 808,2 5 0,-1-1 108,1-3-213,-1 3 167,-2-4 207,0 5-488,-5 0 0,2 0 95,-4 0 1,5 5-246,-2 2 0,3 3 75,1 1 1,0 4 29,0 3 0,9 3 0,4 1 0</inkml:trace>
  <inkml:trace contextRef="#ctx0" brushRef="#br1" timeOffset="90">5810 14700 7569,'0'-6'16,"0"0"189,0 3-161,0 1 327,0-2 879,0 4-1070,0 4 0,0-1 16,0 4 0,0-3-17,0 3 0,0-3 10,0 3 0,0-3 4,0 3 0,1-4-17,3 5 0,-2-1-72,6 4 1,-5 0 31,5 0 1,-5 3-143,4 1 0,-4 4 16,1-1 1,-2-1 84,2 1 1,-3 0-192,2 4 1,-1 0 38,-2 0 0,0-1-48,0 1 0,0-4 3,0 0 0,0-4 16,0 0 0,-4 2 100,0-2 0,1 1 0,3-4 1,0 3-16,0 1 1,0 1 6,0-2 0,0-2-17,0 3 0,0 0 19,0 0 0,1-1-156,3-3 0,-2 0 0,5 0 1,-4-4-27,0 1 0,-2-5 30,-1 4-21,0-4 135,0 2 203,0-5-142,0-5-20,0 4 1,0-4-5,0 5 1,5 0-8,3 0 1,-2 0-1,1 0 0,-4 0-1,5 0 1,-1 0-34,4 0 0,1 0-5,2 0 0,1-1 35,7-3 0,-8 3-3,4-3 1,1-1 65,-1 2 0,2-2-66,2 1 0,-1 3 98,-3-3 0,2-1-41,-2 2 1,3-1-21,1 4 0,3-3-15,0-1 1,2 0-7,-2 4 1,3-3 7,5-1 1,1-3-9,2 3 1,3-3-35,4 3 0,1-4 35,-1 1 1,-4 1-35,-3-2 1,-2 6 39,-1-2 0,-5 2 4,-3-2 0,-2 3 31,-1-3 1,-1 3 5,1 1 1,0 0-27,0 0 0,-1 0 2,1 0 1,1 0-54,3 0 0,-2 0 47,5 0 1,0 0-114,3 0 0,1-3 60,0-1 0,-1-3-87,1 3 1,-4-3 100,0 3 0,-6-3-3,-1 3 0,-2-1 45,-5 2 1,-4 2 5,-4-3 290,-5 3-196,3-4 115,-5 4-391,0-9 0,-1 9-702,-3-3 550,3 3 0,-8-3-89,1 1 0,-1-1 387,-2 4 0,-5 0 0,-1 0 0</inkml:trace>
  <inkml:trace contextRef="#ctx0" brushRef="#br1" timeOffset="91">7312 14450 7402,'-6'-5'712,"1"-1"-97,5 0-44,0 1-354,0 5 0,4 5 11,-1 2 1,6 4 11,-2 4 1,-1-2-36,1 5 1,0 0-23,4 4 0,-3 4-32,-1-1 1,-5 5 54,2-1 1,-3 3-85,-1 0 1,0-1-32,0 1 0,0-3-140,0 4 1,0-1 37,0-3 0,0 2-113,0-2 0,-4 1 9,1-5 0,-1 0 43,4-7 1,0 1-49,0-4 0,1-1-11,3-3-480,-3-5 106,4 4 1,-6-9-1134,-3 2 1638,-2-1 0,-14-2 0,-3 0 0</inkml:trace>
  <inkml:trace contextRef="#ctx0" brushRef="#br1" timeOffset="92">5821 14711 7380,'-6'0'738,"1"0"-286,5 0 0,5-3-233,2-1 1,1 0 11,2 4 0,0-3-53,8-1 1,0-1 4,4 2 1,5 0-108,2-4 0,6 3 79,1-3 0,5 5-246,-1-2 0,4-1-153,3 2 1,-1-6 70,4 2 1,5 1-128,3-1 0,-27 5 1,1 0 231,-1-1 1,-1-1-1,2 1 1,-1 0 21,0-1 0,0 0 0,1 0 1,0-1 20,-1 1 0,0 1 0,28-4-25,-1 0 1,-2 4-189,-2-5 1,-4 6 284,-3-2 1,-7-1-25,-4 2 0,-3-1 96,-4 4 0,-4 0 196,-7 0-247,3-5 0,-9 4 839,2-2-829,-2 1 135,-1 2 1,-1-1-122,-3-3-805,-2 3 254,-5-4 1,-6 5-800,-5 0 1258,-10-4 0,-6 2 0,-6-2 0</inkml:trace>
  <inkml:trace contextRef="#ctx0" brushRef="#br1" timeOffset="93">6060 14700 7569,'7'-4'-34,"-3"2"1,-2-4 49,1 3 90,-2 1 163,4-2-6,0 4-253,-4 4 1,4 3 13,-5 3 0,-4 2 74,1 3 0,-6-3-148,2 3 1,-6 2 51,-2 1 1,-3-1-84,4 1 0,-6 0 37,2 4 1,1-2-55,-1-2 1,1 2 74,-1-6 0,2 4-80,5-3 1,4-2-328,0-6 92,5 3 338,-3-4 0,10 0 0,1-1 0</inkml:trace>
  <inkml:trace contextRef="#ctx0" brushRef="#br1" timeOffset="94">6387 14744 7569,'5'-11'0,"-3"1"12,5 3 1,-3-1 62,3 4 0,-3-3 222,3 3 9,-4 1 1,0 4-340,-6 2 9,-3-1 1,-7 8 98,-1 1 0,-3 3-99,-5 7 1,-4 0 28,-3 8 0,-3 0 81,0 4 1,1 0-248,-1 4 1,1-3 205,-5 2 1,6-2 68,1-2 0,8 0-105,0-3 0,2-3 5,1-4 0,4-1-60,7-3 1,-2-2-400,6-6 221,-6 1 1,8-3-710,-3-1 703,3-5 1,6 2 229,2-8 0,8-2 0,2-5 0</inkml:trace>
  <inkml:trace contextRef="#ctx0" brushRef="#br1" timeOffset="95">6746 14744 7669,'0'-11'666,"5"5"-675,1 1-80,0 5 132,-1 0 41,-15 10 0,-2-2 76,-10 10 0,-3 2-54,-1 5 0,-5 3-128,-2 5 0,-3 3-177,-4 0 0,-1 4 193,5-4 0,-2 5 35,2-1 1,3-2-99,1-2 1,2-3 27,8-4 1,2-6-334,10-5-332,4-5 284,1 3-14,5-10 0,5-1-14,2-5 450,2 0 0,1-4 0,0 1 0,1-2 0,4-4 0,5-3 0</inkml:trace>
  <inkml:trace contextRef="#ctx0" brushRef="#br1" timeOffset="96">7214 14657 7569,'-5'-6'307,"4"-4"0,-4 10-646,5 0 1,-1 5 384,-3 6-32,-2 0 0,-11 1-72,-5 2 1,-5 8 67,-10 7 1,-1 4-43,-6 3 0,5-2 87,3 2 1,2-2-183,2-1 1,4-1 63,2 1 0,8-5-89,4-3 0,2-5 58,1-2 1,1-9-130,3 2 0,2-6 223,5 2 0,0-4 0,0 2 0</inkml:trace>
  <inkml:trace contextRef="#ctx0" brushRef="#br1" timeOffset="97">7214 14820 7569,'12'-5'-7,"2"-1"1,-11-3-72,4 1 53,-4 3 131,1 5 1,-5 2-60,-2 1 0,-5 7 113,-6 4 0,-3 6-101,-5-2 0,-3 6 15,-1 2 1,0 4-111,0-1 1,3-1-133,-2 1 1,6-5-155,0 1 1,6-3 157,-1-4 0,2-1-164,1-3 328,5-6 0,1 6 0,5-8 0</inkml:trace>
  <inkml:trace contextRef="#ctx0" brushRef="#br1" timeOffset="98">7301 14929 7796,'0'12'630,"0"3"1,-5-2-338,-2 5 1,-8 0-207,-3 4-21,-7 0 1,1-4-147,-5 0 1,4-1 79,0 1 0,2-2 0,1-5 0</inkml:trace>
  <inkml:trace contextRef="#ctx0" brushRef="#br1" timeOffset="99">8977 14548 7666,'-11'0'366,"0"0"-28,5-5 54,1 4 0,6-4-31,3 5 1,-2 0-133,5 0 1,-3 1 70,3 3 0,-3 2-146,3 5 1,-1 5 10,2 2 1,0 2-13,-4 2 1,4 0-81,-1 0 0,-2 3 38,-1 0 0,1 6-152,-2-2 1,5 2 14,-5 2 1,1-4 82,-4 0 0,0-1 120,0 1 1,0 1-94,0-5 0,0-1 25,0-5 0,3 0-105,1-5 1,3 1-169,-3-4 0,1-2-420,-2-1 325,-1 1-1016,2-7 471,-4 2-634,0-4 868,-4 0 0,-2-3 570,-5-1 0,0-9 0,0 1 0</inkml:trace>
  <inkml:trace contextRef="#ctx0" brushRef="#br1" timeOffset="100">8988 14929 7894,'4'-6'360,"2"0"-175,5 2 0,1 3 209,3-3-275,2 3 1,5 1 86,-1 0 1,2 0 93,3 0 0,-2 0-173,5 0 0,0 0 43,4 0 1,-2-1-147,-2-3 0,1 3 119,-4-3 0,-5 2-578,-2-2 1,-6 3-421,1-2 225,-2-3 1,-6 3 629,-2-4 0,-8 0 0,-2-4 0</inkml:trace>
  <inkml:trace contextRef="#ctx0" brushRef="#br1" timeOffset="101">9009 14624 7569,'-6'-5'0,"-2"-1"0,4-5 0,5-3 591,7-1-301,6 1 1,-1 4-81,6 3 0,-5-3-168,4 3 0,-1 2 52,1 2 0,3-2 82,-3 1 1,2 1 12,2 3 1,4 0-56,-1 0 0,5-2-73,-1-1 1,3 1-227,0-1 0,0 2-260,-3 1 0,1 0-997,-5 0 1422,6 0 0,-8-5 0,3-1 0</inkml:trace>
  <inkml:trace contextRef="#ctx0" brushRef="#br1" timeOffset="102">9793 14461 6861,'6'7'285,"-3"1"0,-1-1 356,-2 4-421,0 4 1,0 2 28,0 5 0,-4 1 157,0 2 0,-4 3-148,1 5 1,1 3-114,-2 0 0,1 4 5,-4-3 1,-3 4 65,-1-1 1,1 1-183,3-1 0,0-3-20,0-4 1,0-4-52,0 0 1,5-6 22,3-2 0,-2 0-128,1-6 0,1-1-73,3-3 0,0-4-51,0 0-772,4-4 734,2 2 1,4-7-742,-3-1 1045,3-3 0,-9-10 0,4-1 0</inkml:trace>
  <inkml:trace contextRef="#ctx0" brushRef="#br1" timeOffset="103">9749 14559 7569,'6'-16'0,"4"-1"0,-3-4 0,3 4 537,1 2-299,0 3 1,-1 6 668,1 2-595,0 3 0,-3 1-1,-1 0 0,-4 3-82,5 4 0,-6 2 55,2 13 0,-2-1-101,2 8 1,-3 0-19,3 3 0,0 5 18,0-1 1,3 5-90,-3-1 1,4 2 42,0 2 1,5-4-146,1 0 1,2-5 24,-1 1 0,-2-2-138,5-2 1,-3-4 114,3-2 0,-4-3 60,4-2 1,-4-4-102,0-2 0,-2-3 17,-1-1 1,-1 0-29,-3 0 0,-1-5-80,-2-3 64,-3-2 1,3-1-2173,-8 0 2246,-2 0 0,-15-4 0,-2-2 0</inkml:trace>
  <inkml:trace contextRef="#ctx0" brushRef="#br1" timeOffset="104">9771 15016 7569,'-16'0'0,"5"-1"172,0-3 0,2 2 306,5-6 1,2 6-206,5-2-135,-1-2 0,7 5 6,-1-2 1,-2-2-56,1 1 1,0 0 46,4 4 0,3-3 47,1-1 1,4 1-229,-1 3 0,1 0 66,2 0 0,-3 0-395,4 0 1,0-4-128,-4 0 1,-1 1 500,1 3 0,0-10 0,4-2 0</inkml:trace>
  <inkml:trace contextRef="#ctx0" brushRef="#br1" timeOffset="105">10293 14559 7569,'0'-11'-62,"0"0"0,1 2 513,3 1 136,-3-1 0,5 7 165,-2-1-401,-3 2 0,4 2 122,-5 2-336,0 3 1,0 10 28,0 2 1,0 8-59,0 3 1,4 2-17,-1 2 1,2 3 101,-1 0 1,-3 1-177,3-5 0,-3 6-6,-1 2 1,0-3-5,0-1 0,0-3 52,0-4 0,0 1 16,0-4 1,0-1-25,0-3 0,0-5-71,0-3 0,0-2-107,0-1 175,0-5 13,0-1 1,1-5 36,3 0 1,-2 0-2,5 0 1,-3-1-61,3-3 0,-3-2-60,3-5 0,0 4-17,4 0 0,0 0-137,0-4 0,5 3-13,2 1 1,-1 1 77,1-1 0,4-2-43,3 6 0,0-4 30,-3 3 1,-4-3-281,0 3 0,-4-3-160,0 3 1,2-1-965,-2 2 1528,-4 1 0,0-7 0,-4 3 0</inkml:trace>
  <inkml:trace contextRef="#ctx0" brushRef="#br1" timeOffset="106">11077 14461 7569,'-11'0'0,"0"0"0,0 0 45,0 0 92,5 0 1,-4 0 87,3 0 0,1 1-19,-1 3 0,3-2-70,-3 6 0,0-5 47,-4 4 1,4 1 22,-1 3 1,1-4-39,-4 0 0,2 0 11,1 4 1,-1 0-19,1 0 0,-1 0 1,-2 0 1,4 0-7,-1-1 17,1 1 1,-3 0-203,3 0 1,2-4-27,5 1 1,0-5-40,0 5 1,0-1 93,0 4 0,5-4-81,2 0 0,3-1 100,1 1 0,5 3-5,2-3 0,2 3 36,2 1 1,4-1-33,-1-3 1,2 6 110,-2-2 1,-2 2-81,2-2 1,-2 0-86,-1 0 1,-5 3 4,-3 1 1,-1 3-126,-3-3 0,-4 4 73,-2-1 1,-3-1-111,-1 1 1,-6 0 26,-5 4 1,-4-1 86,-7-3 1,-1 2-185,-2-2 0,-3 2 36,-5-2 1,4-2 187,0-5 0,5-1 7,-2 1 1,3-5-23,2-2 1,4-3-89,2-1 1,8-1 10,3-3 1,3-3-204,1-7 1,1 0 333,3-4 0,7 0 0,6-4 0</inkml:trace>
  <inkml:trace contextRef="#ctx0" brushRef="#br1" timeOffset="107">11283 14592 7569,'0'-11'509,"0"0"-342,0 0 0,2 4 615,1-1-43,-1 6-186,7-3-307,-8 5 0,4 5-23,-5 2 0,0 8 1,0 3 0,0 4 0,0 3 0,0 3-125,0 5 1,0-1 83,0 1 1,-1-1-196,-3 1 0,3 0 64,-2-1 1,1 0-53,2-3 1,4-1-94,0-3 1,4-6-69,-1 3 0,2-7 47,-2-1 1,3-2 65,-3-1 0,3-4 113,1 1 0,-4-6-68,0 2 1,0-3 14,4-1 0,4 0-37,-1 0 1,1-1-83,-4-3 1,3 3 49,1-3 1,-1-1-138,-3 2 0,3-4 45,1 3 0,1-3-82,-2 3 0,-2-3-237,3 3 0,-3-1 162,-1 2 0,-2 0-329,-1-4 0,-3 3-460,-5-3 1095,0 5 0,-10-13 0,-2 3 0</inkml:trace>
  <inkml:trace contextRef="#ctx0" brushRef="#br1" timeOffset="108">11305 14875 7569,'0'-11'771,"0"0"0,5 1-492,2 3 1,3-2-211,1 6 0,1-5 17,2 5-21,-1-1 1,2 4 97,-4 0 0,4 0 12,-1 0 0,4 0-260,-3 0 0,3 0 83,-4 0 0,5 0-460,-5 0 1,-3 0-596,-4 0 1057,0-5 0,0-1 0,-3-5 0</inkml:trace>
  <inkml:trace contextRef="#ctx0" brushRef="#br1" timeOffset="109">11283 14570 7569,'0'-11'0,"7"-4"0,3 1 0,7-1 1191,9 5-738,-3 3 0,8-2 160,-2 2-392,-2 2 0,3-5-120,-5 3 1,3 1-113,-6-1 1,5 4-240,-9-1 1,5 3 249,-5 1 0,-3-5 0,1-1 0</inkml:trace>
  <inkml:trace contextRef="#ctx0" brushRef="#br1" timeOffset="110">12437 14450 7569,'0'-11'152,"0"0"0,5 4 195,2 0 1,3 4-53,1 0 0,-1 6-94,1 5 1,0 1-97,0 2 0,-5 5 51,-2 2 1,-3 7 8,-1 5 1,0 0-12,0-1 0,0 6-9,0-3 0,4 4-28,-1-4 0,1 1-7,-4-1 0,0 1-173,0 0 0,0-4 60,0 0 1,1-5-92,3 1 1,-3-2-64,2-1 1,-1-4-47,-2 0 0,0-4-93,0 0 1,3-5-737,1-2 690,0-5 342,-4 3 0,0-5 0,0 0 0</inkml:trace>
  <inkml:trace contextRef="#ctx0" brushRef="#br1" timeOffset="111">12426 14602 7569,'0'-10'0,"1"-1"132,3 0 0,2 1 268,5 3 0,1-2-29,2 6 0,0-4-132,4 3 1,-1 0 43,1 4 1,-1 5-56,-3 2 1,-2 4 20,3 4 0,-2 2-83,2 4 0,-2 1 11,5 0 0,-3 0-16,3 0 0,-1 3-79,1 0 1,2 1-45,-1-5 0,0 0 65,-1-3 1,1 3-125,-4-3 1,4-2 82,-1-2 1,3-2-112,1-1 0,-4-4 22,0 1 0,-5-6 64,2 2-88,-3 2-86,-1-5 1,-5 2 234,-3-6 1,-1 0-91,-2-4 0,-2-1 2,-1-7 1,-2 2 4,-2-5 1,-2 0 98,6-4 0,-5 0-39,5 0 0,-1-4-13,4-3 1,0 0-48,0-4 0,-4 3-21,1-6 0,-1 3-162,4 4 1,0-1 56,0 4 1,4 1-100,-1 3 1,1 0 40,-4 1 0,0 4-392,0 2 84,0 3-84,0 1 346,0 5 0,0 3-105,0 6 0,0 0-61,0 4 0,4 4-432,-1 3 813,6 1 0,-3 0 0,5 2 0</inkml:trace>
  <inkml:trace contextRef="#ctx0" brushRef="#br1" timeOffset="112">13155 14472 7569,'0'-11'-27,"4"4"0,-1 0 507,6 4 141,-3-7 0,1 9-35,0-2-319,-4 6 1,2 3-57,-5 5 1,0 5-1,0 2 1,-2 3-52,-1 0 0,2 6 23,-3 2 0,3 2-157,1 2 1,0-2 112,0-2 0,0 5-237,0-5 0,0 4-21,0-8 1,1 4-5,3-3 0,0-4 123,4-4 1,2-5 27,1 1 1,0-1 21,4-3 1,2-4 3,1-2 1,2-3-55,2-1 1,1 0 45,2 0 0,0-1-206,4-3 1,-5 0-41,1-4 0,-7 0-283,-3 4-95,2-4-368,-5 2 80,-1-5 1,-11 0 66,-7 0 799,-3 5 0,-11-8 0,-2 2 0</inkml:trace>
  <inkml:trace contextRef="#ctx0" brushRef="#br1" timeOffset="113">13133 14744 7899,'-6'-11'744,"7"5"-502,10 2 1,5 3 95,6 1 1,2 0-343,5 0 0,0-3 60,7-1 1,1 0 41,-5 4 1,3-1-119,-6-3 1,-2 3-165,-2-2 0,-5 1-134,-2 2 1,-9 0-931,2 0 1248,-7 0 0,6-4 0,-4-2 0</inkml:trace>
  <inkml:trace contextRef="#ctx0" brushRef="#br1" timeOffset="114">13122 14374 7569,'5'-11'191,"1"-3"48,5-1 1,6 2-222,5 6 0,6 0-59,8 4 0,-2 0 109,2-4 0,-1 4-67,1-5 1,-2 6-71,2-2 1,-5 3-118,-2 1 1,-5 0-565,1 0 750,3 0 0,0-5 0,5-1 0</inkml:trace>
  <inkml:trace contextRef="#ctx0" brushRef="#br1" timeOffset="115">14091 14330 7569,'-11'0'323,"1"-1"567,3-2-459,2-3-389,5 0 0,-5 1-4,-2 5 1,-3-4 96,0 0 0,-6 2-142,-2 6 1,-7 2 54,0 5 1,-5 1 60,1 2 1,-3 3 57,0 5 1,-1 3-75,0 1 0,1 7-172,-1 0 0,4 3 252,0 1 0,6-3-93,1 2 0,2 1 82,5 0 1,2 1-224,6-5 0,2 1 31,5-9 1,6 3-200,5-6 0,6 1 94,8-9 0,3 1-29,5-4 0,3-5 102,0-3 1,4-2-12,-4-1 0,1 0-39,-5 0 0,5-1 61,-1-2 1,-2-2 186,-9-2 0,4-3-168,-7 3 0,1-3 83,-5-1 0,1 0-49,-4 0 1,-2-1 6,-6-2 0,2 2 2,-6-3 1,1 3 15,-4 1 1,-5 1 103,-2 3 0,-4-1-76,-3 4 1,4-1 76,-5 2 1,5 1-55,-9-1 1,1 2 18,-3 1 0,-5 1-143,1 2 1,-5-1-156,1 1 1,1 2-110,-1-1 1,5-1-870,-2-3 1179,3 0 0,1 0 0,1 0 0</inkml:trace>
  <inkml:trace contextRef="#ctx0" brushRef="#br1" timeOffset="116">14428 14298 7569,'0'-11'-243,"0"0"178,0 5 0,0 0 467,0 2 559,0 3-223,0-4-440,0 20 0,-1-4-69,-3 14 1,3-3-47,-3 7 1,0 0-134,0 3 0,-1 6 18,2 2 1,-2 2-44,-3 2 0,-1-1 62,2 1 1,0-4-112,0 0 0,4-7-139,-5 0 0,6-2 101,-2-5 1,3-4-220,1-4 0,0-5 130,0 2 0,0-7-440,0-1 0,-1-4-591,-3 0 1182,3-1 0,-9-12 0,4-2 0</inkml:trace>
  <inkml:trace contextRef="#ctx0" brushRef="#br1" timeOffset="117">14330 14417 7569,'0'-10'0,"0"-2"63,0-3 1,9 4 50,2 0 0,2 4 244,-2 3-165,0 3 0,-1-4-22,1 5 1,-1 5 55,-3 2 1,3 8 64,-3 3 1,-1 3-81,2 0 0,-2 6-104,1 2 1,2 2-1,-1 2 1,1 0-102,2-1 0,1 5 34,3-1 0,-2 0-111,5-3 1,0-5 26,4-3 0,0-3-152,0-4 1,-2 1-267,-2-4 0,3-2 226,-3-6 1,-2 2-75,-2-6 0,-2 1-242,-1-4-433,0 0 984,-5 0 0,-11-5 0,-7-1 0</inkml:trace>
  <inkml:trace contextRef="#ctx0" brushRef="#br1" timeOffset="118">14243 14820 7569,'1'-11'228,"3"0"0,3 2-201,8 1 1,0 2-23,4 3 1,2 2 143,1-3-66,0-2 0,6 5-24,-3-3 0,2 2 116,2-2 0,6 3-458,-3-3 1,2 3 138,-5 1 0,2 0-866,-6 0 1010,0 0 0,-3 0 0,0 0 0</inkml:trace>
  <inkml:trace contextRef="#ctx0" brushRef="#br1" timeOffset="119">14896 14396 7569,'5'-16'-162,"-3"4"-119,6-3 1,-5 3 301,4 1 246,-4 5 0,3 2 457,-2 4-28,-3 0 1,2 6-236,-6 4 0,0 6-158,-4 6 0,1 6-276,-1 4 1,2 1 126,5 3 1,0 2-62,0-2 0,0 4-16,0-4 1,4-1-165,-1-6 1,6 2 22,-2-6 1,1-1-91,0-6 1,1-2-618,-1-5 1,-2-1 80,1-3 690,-5-2 0,8-1 0,-4 3 0</inkml:trace>
  <inkml:trace contextRef="#ctx0" brushRef="#br1" timeOffset="120">14657 14352 7569,'-5'-11'0,"4"-1"0,-3-2 0,4 5 666,4-2-378,2 8 1,5-2-27,-1 5-101,1 0 0,-2 0 4,2 0 0,-3 0-23,7 0 0,2 0-34,1 0 1,2 4 74,2-1 1,3 1-335,1-4 1,4 0 117,-1 0 0,6 0-411,1 0 1,2 0 39,-2 0 0,-3-4-593,-1 1 997,1-6 0,-5 3 0,4-5 0</inkml:trace>
  <inkml:trace contextRef="#ctx0" brushRef="#br1" timeOffset="121">15277 14276 7569,'-6'-5'64,"1"-1"-95,10 0 1,1 1 146,5 5 1,0 0 268,0 0 0,-5 1 104,-3 3-298,3 2 0,-5 6 101,3 3 1,-3 2 167,-1 4 1,0 2-216,0 3 0,0 2-42,0 4 0,-3 1-143,-1 0 1,0-4 78,4 0 0,0-2-167,0 2 1,4 2-99,0-6 1,0 0-118,0-3 1,1-1 139,2-3 1,2-2-120,-6-6 0,5 1-234,-5 0 0,2-1-132,-1-3-718,-3-2 624,4-5 682,-5 0 0,-5-5 0,-1-1 0</inkml:trace>
  <inkml:trace contextRef="#ctx0" brushRef="#br1" timeOffset="122">15484 14265 7569,'-6'-5'362,"1"4"1,6 1-193,3 7 1,2 1-26,5 3 1,-1-3 281,1 6-322,0 3 0,0-3 94,0 4 1,0 0-7,0 4 0,3-1-75,1 1 0,0 0-56,0 0 1,-3 0-30,3-1 1,0 1 67,0 0 0,-1-2-255,-3-1 0,0-3-28,0-1 1,0-3-129,0 3 1,-4-5 24,0-2 1,-1 1-517,1-1-23,3-4-145,-9 1 969,4-5 0,0 5 0,1 1 0</inkml:trace>
  <inkml:trace contextRef="#ctx0" brushRef="#br1" timeOffset="123">15962 14243 7569,'-4'-6'752,"2"-3"-452,-2 7-232,4-2 147,0 4-103,0 4 1,0 3 43,0 3 0,-2 6-8,-1 2 0,0 3 41,-4 1 0,0 3-40,-4 0 1,-1 6 65,-3-2 1,3 2-57,-2 2 1,2-2-176,1-2 1,0 3 53,0-3 1,0-3-68,0 0 0,2 0-14,1 0 1,0-2-224,4-6 0,1 1 47,3-4 0,0-1-583,0-3-235,0 0 314,0-5 723,0 4 0,0-14 0,0 3 0</inkml:trace>
  <inkml:trace contextRef="#ctx0" brushRef="#br1" timeOffset="124">16115 14276 7569,'-5'-11'457,"4"0"-206,-4 5 1,6 1-69,3 5 0,-2 0-139,5 0 1,-4 5 276,0 2-161,-1 3 1,-2 6 25,0 2 1,0 6 0,0 2 0,0 3 37,0-4 1,-2 5-71,-1-1 1,2-2-103,-3-2 0,3 2 152,1-2 0,0 1-276,0-5 0,1-3-36,3 1 0,-2-6-27,5 1 0,-4 2 79,0-1 0,0-2-12,0-6 0,-1 3 78,1-3 1,-2-1-8,-1 1 224,0-4-180,0 2 680,0-5 1,2-4-797,1 0 1,0-3 16,4 4 0,0-2-15,4 1 0,4 3 30,-1-3 1,5-1 39,0 2 1,0-2-61,-1 1 0,6 3-16,-2-3 0,2 0-114,-2 0 1,0-3 100,-1 3 0,-2 1-115,-1 3 1,-4 0-369,4 0 155,-4-5-208,1 3 79,-4-2-49,-5 4 173,-1 0 0,-5-2-442,0-1 861,-5 2 0,-1-9 0,-5 4 0</inkml:trace>
  <inkml:trace contextRef="#ctx0" brushRef="#br1" timeOffset="125">16049 14537 7569,'0'-11'-137,"0"5"188,0-3 156,0 7 0,4-4 34,0 3 0,1 1 32,-2-1 0,0 2-78,4 1 0,-4 0-91,5 0 0,-1 0 58,4 0 1,3 0-67,1 0 1,4 0-32,-1 0 0,4 0-138,3 0 1,-2 0 3,3 0 0,0 0-137,0 0 1,-1-2-260,-3-1 0,0 0 195,0-4 0,-6 5-565,-1-2 115,-3-2 720,-6 0 0,-6-5 0,-6 0 0</inkml:trace>
  <inkml:trace contextRef="#ctx0" brushRef="#br1" timeOffset="126">16060 14276 7569,'-6'-16'227,"1"4"126,5-2 1,0 2-194,0 1 1,9 3-126,2 1 1,2 4 35,-2-5 1,0 6 74,0-2 1,3 3 205,1 1 1,5 0-27,2 0 1,5 1-88,5 3 1,5-3-103,-1 3 1,5-3-128,-1-1 0,-3 0-25,0 0 1,-7 0-170,-1 0 0,-5 0-86,1 0 1,-3-4 162,-4 1 1,-2-5-1279,-5 5 1385,-5-6 0,-11 3 0,-7-5 0</inkml:trace>
  <inkml:trace contextRef="#ctx0" brushRef="#br0" timeOffset="127">5995 16158 9038,'0'11'496,"0"0"1,0-3-244,0-1 0,0 4-98,0 3 0,0 4-11,0-3 0,0 4-7,0-1 0,1 3-87,3 1 1,-2-1-5,6 1 0,-6 4-116,2-1 0,1 0 60,-2-3 1,2 0-58,-1 0 0,-3-1-84,2 1 1,0-1 38,1-3 0,-3 2 40,2-2 0,0-1 156,0 2 0,-1-6 157,1 1 0,-2-2-103,-1-1 1,4 0 346,0 0-300,-1 0 18,-3 0-179,0 0 0,0-4 221,0 0-459,0-4 0,0 3-79,0-3-56,0-1 88,0 2 181,0 1 0,-1-2 64,-2 4 194,1-5 78,-3 3-140,5-5 410,0 0 0,5 0-485,3 0 1,1 0-73,2 0 0,0 0 28,0 0 0,0 0-144,0 0 0,0-3-25,-1-1 1,2 0 64,3 4 0,-2 0 16,5 0 1,-3 0 80,3 0 0,0 0 2,4 0 1,3-3 17,1-1 1,4 0 11,-1 4 0,-1-3 17,1-1 1,0-1-30,3 2 0,1 1 14,0-1 1,-1 2-17,1 1 0,-4 0-2,0 0 1,0 0 1,4 0 1,-4 0-4,0 0 1,-4 0 9,4 0 1,0-4 3,4 0 1,-3 1-47,3 3 1,-7-4 32,7 0 0,-3-3-128,3 4 1,-4-5 72,0 5 0,-5-5-9,1 5 0,1-2 38,-4 1 0,2 3-4,-6-2 1,1 1 15,-1 2 0,2-3 88,-6-1 1,2 0 14,-2 4 1,-5 0-12,2 0 4,-3 0-27,3 0 117,-5 0-115,-1 0-127,-5 0 0,-5-3-205,-2-1 0,-3-1-133,-1 2 1,0 2-1067,1-3 675,-1-2 0,0 3 77,0-4 716,5 5 0,-4-8 0,4 4 0</inkml:trace>
  <inkml:trace contextRef="#ctx0" brushRef="#br0" timeOffset="128">7497 15974 7569,'-6'-11'0,"-3"3"0,6 1-171,-1 0 95,4-4 0,-1 4 293,-3-1 1,3 5 748,-3-4-384,-2 4-118,5-2-256,-9 5 0,8 2-114,-5 1 0,4 3 53,0 5 0,1 1 25,2 3 1,0 2-84,0 4 1,0 1 28,0 0 1,0 0-69,0-1 0,4 6 13,0 2 1,3-1 21,-3 1 1,0-1 8,0 1 1,-3 2-77,3-2 1,-3-1-71,-1 1 1,0-4 51,0 4 1,0-3-38,0 3 0,1-4 83,3 4 0,-3-5-93,3 2 1,-3-7 93,-1-1 1,1-3 42,3 3-100,-3-5 8,4 3 1,-4-9-279,3 0 118,-3-4-618,4 2 540,-5-5 0,0-2-254,0-1 0,0 0 494,0-4 0,-10 0 0,-2-4 0</inkml:trace>
  <inkml:trace contextRef="#ctx0" brushRef="#br0" timeOffset="129">6028 16126 7569,'0'-6'86,"0"0"375,0 2-23,0 3-36,0-4-124,0 5 0,5 0-117,2 0 1,4 0 107,3 0 1,3 0-116,5 0 0,5 0-68,2 0 1,2-4 59,2 1 1,1-1-98,2 4 1,0 0-106,8 0 1,-2-1 51,9-3 1,-1 3-395,5-2 0,5 1 399,-27 2 0,0 0 1,-1 0-1,1-1-33,1-1 0,1 0 0,0 1 0,1 0 11,0-2 0,1-1 0,0 0 0,1 1-37,0-3 1,0 1 0,-1 0 0,0 0 45,-3 2 0,0-1 0,1-2 1,-1 0-68,-2 2 0,-2 0 0,27-6-9,-6 6 1,-5-3 49,-14 3 0,-3 0 176,-11 4 1,-2-3-82,-5-1 97,-5 1 1,-2 3-181,-8 0 0,-3 0-272,-8 0 0,-2 0 288,-4 0 0,-1 3-680,0 1 1,5 3-205,3-3 894,-3 4 0,0-2 0,-5 5 0</inkml:trace>
  <inkml:trace contextRef="#ctx0" brushRef="#br0" timeOffset="130">6343 16213 7569,'6'-5'-771,"-1"3"826,-5-6 601,0 6 29,0-3-102,0 5-355,-5 0 0,1 1-39,-4 3 0,-5 3-172,2 8 1,-3-2 42,-1 5 1,-2 4-170,-5 3 0,1 1 101,-1-5 0,4 2-281,0 3 1,0-3 64,-4 2 0,5-7-274,2-3 207,3 2 0,3-5-522,1 2 813,3-6 0,5 1 0,0-3 0</inkml:trace>
  <inkml:trace contextRef="#ctx0" brushRef="#br0" timeOffset="131">6800 16158 9395,'-4'11'726,"-4"1"-506,-6 3 0,-7-1-220,-4 8 16,-10-2 1,5 15-309,-10-3 1,0 3 196,-4-2 1,6 0-319,1-1 1,5 0 284,3-3 1,2 0-159,5-7 1,5 2 36,3-6 0,2-2-151,1-2-102,5-2-318,1-1 911,5-5-91,0-1 0,0-5 0,0 0 0</inkml:trace>
  <inkml:trace contextRef="#ctx0" brushRef="#br0" timeOffset="132">7083 16224 7569,'6'-11'569,"-2"0"-264,2 5 1,-4-2 252,6 4-191,-6 0 141,3 4-364,-5 0 1,-1 6-1,-3 5 1,-7 6-34,-7 8 0,-5 5-175,-6 6 0,-1 1 42,-10 3 1,4 2-293,-4-2 1,5-6-158,-2-1 1,5-3 247,3 3 0,2-5 33,5-3 0,2-7-19,2-3 0,0-3-57,7-1 1,-3-4-362,7 0-54,2-5 349,1 3 332,4-5 0,4-5 0,2-1 0</inkml:trace>
  <inkml:trace contextRef="#ctx0" brushRef="#br0" timeOffset="133">7431 16300 7569,'-10'0'462,"2"0"162,1 0 0,3 1-335,-3 3 0,-1 3-106,-7 8 1,-2 1-64,-4 6 1,-6 1-82,-2 3 0,-2 1-207,-2 6 0,4 0 124,0-1 0,5-3-58,-2 0 1,5-4 46,2 0 0,4-6-162,4-1 0,1-8-640,3 1 286,2-3-543,5-2 1114,0-1 0,-5-5 0,-1 0 0</inkml:trace>
  <inkml:trace contextRef="#ctx0" brushRef="#br0" timeOffset="134">7410 16550 7714,'-6'5'568,"-4"2"151,3 8 0,-3-2-144,-1 5-426,-5 0 0,0 1-357,-6-1 0,1-5-1195,3 1 1403,-2-1 0,7-3 0,-2 1 0</inkml:trace>
  <inkml:trace contextRef="#ctx0" brushRef="#br0" timeOffset="135">9118 16082 7569,'0'-6'38,"0"1"473,0 1 38,0 2 199,0-2-228,0 4 0,0 4-198,0 4 0,0 3-100,0 3 1,0-1-62,0 5 1,0 4 14,0 4 0,0 0-83,0 0 1,4-2 55,-1 5 0,1-5-46,-4 1 0,0 0-252,0 0 1,4-2 103,-1 2 1,1-5-166,-4-2 0,3 0 105,1 4 1,1-5-82,-1-3 168,2 3 1,3-5-16,-1 3 1,-2-8-109,-3-3-144,-2 2-683,4-5 398,-5 4-823,0-5 888,-5-5 0,-1 2-47,-5-4 1,4 3 551,0-3 0,0 0 0,-4-4 0,0 0 0</inkml:trace>
  <inkml:trace contextRef="#ctx0" brushRef="#br0" timeOffset="136">9096 16452 7569,'0'-11'169,"0"1"733,0-1-576,5 5 0,1 1-131,5 5 0,1 0-38,3 0 0,-1 0 26,8 0 1,-1-1-123,8-3 1,0 3-14,3-3 1,4 3-123,1 1 1,-1-1 1,-3-3 0,-4 3-220,0-3 0,-6-1-307,-2 2 0,0-2 295,-7 1 0,1 3-337,-4-3 641,-5-2 0,-1 0 0,-5-5 0</inkml:trace>
  <inkml:trace contextRef="#ctx0" brushRef="#br0" timeOffset="137">9118 16061 7569,'5'-11'439,"-3"0"-337,6 0 0,4 5 182,6 2 0,6-1 337,1 2-367,6-1 0,0 4-45,5 0 1,5-3-64,-1-1 0,-2 0-95,-2 4 0,-2 0-161,-1 0 1,-4 0-622,0 0 0,-6 0 178,-2 0 553,1 0 0,-5 0 0,5 0 0</inkml:trace>
  <inkml:trace contextRef="#ctx0" brushRef="#br0" timeOffset="138">9956 15941 9744,'0'11'359,"0"1"-64,0 2 0,-5 3-51,-2 5 0,1 5-140,-1 2 1,-4 6 78,-4 1 1,1 5-155,3-1 0,-4 2-34,1 2 1,-2-4-82,2 0 0,5-7 116,-2 0 0,4-5-5,0-6 1,2-2-147,5-2 108,0-2-818,0-5 614,5-5 1,-3-1-1415,5-5 1631,-4 0 0,6-5 0,-3-1 0</inkml:trace>
  <inkml:trace contextRef="#ctx0" brushRef="#br0" timeOffset="139">9902 16039 7569,'0'-11'0,"1"0"208,2 0 0,0 1 889,4 3-500,0-2-358,4 7 0,-4-2 18,1 4 1,-1 4 22,4 4 0,-4 5-15,0 1 1,1 7-71,2 1 0,1 1-102,0 6 1,0 0 70,0 3 1,0 1-185,0 0 1,-2-1-65,-1 1 0,1-4-75,-1 0 0,1-5 67,2 2 1,0-3-36,0-2 0,3 0-1,1-3 0,-1-4 96,-3-6 0,4 0-118,-1-4 0,-3 3 1,-4-3-1010,1-1 532,-2-3 1,-3 0 626,-6 0 0,-8-4 0,-6-3 0</inkml:trace>
  <inkml:trace contextRef="#ctx0" brushRef="#br0" timeOffset="140">9782 16431 7569,'0'-8'173,"0"1"1,5 5 266,2-2 0,3 2-5,0-2-233,6 3 1,-2-4-104,4 5 0,0-4-69,4 1 0,3-2-213,0 1 0,2 3 91,-2-3 0,-2-1-412,3 2 0,-5-2 88,-2 1 416,1 3 0,-8-8 0,4 2 0</inkml:trace>
  <inkml:trace contextRef="#ctx0" brushRef="#br0" timeOffset="141">10424 16006 7569,'0'-11'1078,"0"0"-677,0 1 1,1 3 152,3 4-64,-3 2-228,4 1 0,-4 2 142,3 5 0,-3 2 17,2 9 0,-1 5-136,-2 6 1,0 2-198,0 2 1,0 1 86,0 2 0,-2-2-187,-1 2 0,2 2-20,-3-2 0,-1-3-39,1-4 0,1-5 53,3 1 0,0-3-43,0-4 1,0-2-128,0-5 140,5 0 1,0-4 338,2 0-166,2-4 300,-3 1-271,5-8-132,0-3 1,0-2 18,0 2 0,0-2 0,0 5 0,0-3-115,0 4 0,3-5 58,1 5 1,0-1-102,0 4 0,0-4 17,4 1 0,1-1-92,-2 4 0,3 0-79,1 0 0,-2 0-93,-2 0 1,2 0-143,-6 0 1,1-1-1196,-4-3 604,-1 3 1097,1-9 0,-5 4 0,-1-4 0</inkml:trace>
  <inkml:trace contextRef="#ctx0" brushRef="#br0" timeOffset="142">11164 15919 7569,'-4'-11'349,"1"0"-186,-6 0 1,7 4 147,-6 0 1,5 5-85,-5-2 1,1 3-82,-4 1 0,0 0 7,1 0 0,-6 5-9,-2 2 1,1 2-36,-1 2 0,0 4-4,-4-1 1,4 6-23,0-2 0,-1-1-102,-2 1 0,4-5 21,2 2 0,3 0 39,1 0 0,5-1-76,3-3 0,1-3 47,2-1 1,5 0-7,2 4 1,7-1 55,0-3 1,6 3 5,-2-3 0,2-1-39,2 1 1,0 0 5,0 4 1,-1 0 58,1 0 0,3-1-46,1-3 0,-1 6-60,-3-2 0,-4 2 33,0-2 1,-3 0-9,3 0 1,-5 0-38,2 0 1,-7 3-105,-1 1 1,-4-1 58,0-3 0,-1 4-71,-2-1 0,-5 1 128,-2-4 0,-8 1-31,-3 2 1,-6-2-120,-2 3 1,-4-7 6,1 0 1,-1-2-72,1 1 0,0 1 39,7-4 1,-1 0-89,9-4 0,3 0-78,4 0 0,4-2 353,-1-1 0,3-3 0,1-5 0</inkml:trace>
  <inkml:trace contextRef="#ctx0" brushRef="#br0" timeOffset="143">11414 15984 7569,'-5'-10'0,"4"-5"745,-3 0-440,3 6-67,1-1 0,1 9 345,3-3 0,-3 4 434,3 4-674,-3 2 0,3 6 21,-1 3 1,1 3-7,-4 7 1,4-1-149,-1 5 0,1 0-35,-4 4 0,0 3-166,0 1 0,0-5 88,0-3 0,0-1-151,0 1 0,0 0 10,0-7 0,0 1-55,0-9 0,0 1-18,0-4 0,1-2-6,3-1 0,-2 0 79,5-4 1,-3-1 20,3-3 1,0 0 24,4 0 1,0 0-6,0 0 0,0-3 7,0-1 0,0-3-45,0 3 1,-1-3 0,1 3 0,4-3-86,-1 3 1,2-3-174,-1 4 1,0-5-49,3 5 1,-1-5-206,-2 5 0,-3-5-44,2 5 0,-1-2-224,-3 1-472,-3 3 1292,-3-8 0,-4 2 0,0-3 0</inkml:trace>
  <inkml:trace contextRef="#ctx0" brushRef="#br0" timeOffset="144">11381 16180 7569,'0'-11'0,"2"2"510,1 1-351,3-1 1,5 6 725,0-4-540,0 5 1,1-3 7,3 5 1,-2-4-44,5 1 0,1-1-161,7 4 1,-3-1 0,2-3 0,-2 3-360,-1-3 0,-4 3 192,0 1 1,-5 0-762,2 0 1,-7 0 41,0 0 737,-6 0 0,3 0 0,-5 0 0</inkml:trace>
  <inkml:trace contextRef="#ctx0" brushRef="#br0" timeOffset="145">11381 15865 7569,'11'0'0,"1"-5"1633,3-2-1043,2-3 1,9 3-141,3-1-328,-2 6 1,3-3-38,-4 5 1,-1-1-118,-3-3 1,0 3-146,-1-2 0,-4 1 177,-2 2 0,2 0 0,0 0 0</inkml:trace>
  <inkml:trace contextRef="#ctx0" brushRef="#br0" timeOffset="146">12589 15810 7378,'1'-9'-276,"3"1"1,-2 0 951,6 4-193,-6-4 192,3 7 160,-5-4-281,0 5-242,0 5 1,0 5 29,0 9 0,0 2-194,0 5 0,0 2-107,0 4 1,0 2 22,0 2 0,0 2 87,0 2 1,0 1-74,0-5 1,0 0-94,0-3 1,5-2-122,2-2 0,0 2 35,4-6 0,-4-1-84,4-6 1,0-2-73,-4-5 0,3-1-62,1-3-960,-5 3 518,-1-9 761,-5 4 0,-5-10 0,-1-1 0</inkml:trace>
  <inkml:trace contextRef="#ctx0" brushRef="#br0" timeOffset="147">12502 15854 7569,'11'-16'0,"1"0"214,3-2 1,2-1 360,4 4 1,5 1 3,-1 3-343,0 0 0,-3 1-25,0 3 1,0 2 23,0 5 0,-1 0-39,1 0 0,0 2-13,0 1 1,3 3-167,0 5 0,0 4 52,-7-1 1,1 5-227,-4 0 0,-2 1 4,-6 2 0,-1 0-138,-2-1 1,-4 2 124,0 3 0,-6-3-118,-9 2 0,-2-2-139,-4-1 1,-6-5 139,-2-3 0,-3-2-8,0-1 1,-1-5 104,1-2 0,4-3-26,2-1 0,1-1-103,3-3 1,3-2-317,8-5 631,5 1 0,-4-1 0,4 0 0</inkml:trace>
  <inkml:trace contextRef="#ctx0" brushRef="#br0" timeOffset="148">13242 15930 7569,'-11'0'0,"2"-5"579,1-2 856,3 2-1362,5 0 1,-3 6 1,-1 3 1,-4 2 141,0 5 0,-1 1-104,-2 3 0,-4 6 139,1 8 0,-4-1-86,3 1 0,1 1-46,3 7 0,1-3-32,3 2 0,-2-6-102,6-1 1,0-5-123,7 2 0,2-5 72,5-2 0,5-4 25,2-4 1,7-5 15,4-2 0,3-3-117,0-1 1,2-5-56,2-2 0,2-8-68,2-3 1,1 1 78,-5-1 0,-1 0-7,-6-4 1,-3-3 252,-8 0 0,-4-6-108,-6 2 1,-4-2 86,-4-2 0,-8 2-63,-3 2 0,-11-1-7,1 4 1,-12 2-6,0 6 0,-7 2-20,0 5 0,-1 5-9,1 3 0,1 3-130,6 3 0,-2 3-286,6 5 1,3 1 478,5 3 0,-1 2 0,5 4 0</inkml:trace>
  <inkml:trace contextRef="#ctx0" brushRef="#br0" timeOffset="149">13906 15756 7569,'-11'-5'16,"4"3"-119,-1-6-843,6 6 688,-3-3 0,0 5 252,-2 0 0,1 0-21,-1 0 1,1 5 20,-1 2 1,-3 3 191,3 1 1,-2-4 153,2 0 0,-2 1-195,6 2 1,-2 1 57,1 0 0,3 0-6,-3 0 1,3 0-40,1 0 0,1 0-105,3-1 0,-1 1-98,4 0 1,1 1 78,7 3 1,2-3-79,4 2 0,1-1 3,0-3 0,1 1 73,2 0 0,-2 1-166,3 3 0,-3-3 81,-2 2 1,-2 0-15,-1 0 1,-6-1 57,-1 6 1,-2-5-3,-5 4 0,0-3 16,-4 3 0,-6-4 7,-5 5 0,-6-6-2,-9 1 0,-3 2-10,-7-1 0,0-1-60,-8-3 1,2 0-124,-9 0 1,5-2 269,-1-1 0,12-4-127,6-4 1,10 0-314,4 0 88,3 0 1,6-4 264,2-4 0,3 1 0,1-1 0,0-3 0,0-1 0,0-3 0</inkml:trace>
  <inkml:trace contextRef="#ctx0" brushRef="#br0" timeOffset="150">14265 15778 7569,'0'-6'-734,"0"-4"1073,0 9 1,0-3-113,0 8 0,0 2-52,0 5 1,0 3-112,0 1 69,0 4 0,0-2-5,0 5 0,0 3-18,0 0 0,0 2 42,0-2 0,4 2-4,-1 2 0,2-2-205,-1-6 1,-3 1 71,2 0 0,2-1-350,-1-3 0,1-3 70,-2-4 1,-1 0-370,1 0-86,-2-5-271,4 4 991,-4-9 0,-1 4 0,-6-5 0</inkml:trace>
  <inkml:trace contextRef="#ctx0" brushRef="#br0" timeOffset="151">14689 15712 7577,'5'-6'1177,"-4"1"-420,4 5-240,-5 0 1,4 5-281,-1 3 0,1 2-11,-4 5 0,0 2-83,0 5 0,0 1-105,0 2 1,0-1 99,0 5 0,0-3-85,0 3 1,0-4-58,0 4 0,4-5 10,-1 2 1,2-7-119,-1-1 1,-2-5 39,5 2 0,-3-3-20,3-1 0,-3-1-420,3-3-388,-4 2-758,1-7 885,-4 2 773,0-4 0,-9-4 0,-3-2 0</inkml:trace>
  <inkml:trace contextRef="#ctx0" brushRef="#br0" timeOffset="152">14461 15767 7569,'0'-16'186,"0"3"46,0-5 1,5 4 98,2 0 1,3 5-100,0 2 0,1 1 9,0-1 1,0-2-1,0 6 1,3-5-23,1 5 0,4-1-38,-1 4 1,3 0-20,1 0 1,0 0-126,-1 0 1,5 0-3,-1 0 1,0 0-227,-3 0 0,4 0 127,-1 0 1,4 0-323,-4 0 0,1 0 84,-4 0 1,-2 0-38,-2 0 1,-2 0-22,-5 0 223,0-5-47,0 4 247,-5-4 437,-2 5 1291,-4 0-1582,0 5 1,2 1 1,1 5 1,0 5-69,4 2 1,-5 2 11,2 2 1,-3 5-11,-1 2 1,0-1-12,0 1 0,-1 1-79,-3 6 1,3-4 8,-2 4 1,1-8-104,2 4 1,0-6 20,0-1 1,0-2-143,0-1 1,4-5 129,0-3 1,4-2-82,-1-1 1,-1-1-54,2-3 0,-6-1-108,2-2-754,2-3 421,-5 4-877,4-5 1482,-5 0 0,0-5 0,0-1 0</inkml:trace>
  <inkml:trace contextRef="#ctx0" brushRef="#br0" timeOffset="153">15277 15734 7569,'0'-16'0,"0"4"226,0-2 1,1 5 926,3 2-386,-3 5-520,9-3 1,-8 6 52,5 3 1,-3 2-95,3 5 0,0 3 11,4 1 1,-1 4-56,-3-1 1,3 4-77,-3 3 1,3-2 34,1 3 1,0 0-112,-1 0 0,1-1-214,0-3 0,0 0 147,0-1 1,-1 0-266,-3-3 1,3 1 118,-3-4 0,3-1-39,0-3 1,-2-4-425,-1 1 134,-5-6 1,4 3-1006,-2-5 1537,-3 0 0,4 0 0,-5 0 0</inkml:trace>
  <inkml:trace contextRef="#ctx0" brushRef="#br0" timeOffset="154">15712 15560 7569,'0'-11'656,"0"5"-137,0 1 93,0 5-389,0 5 1,0 6-51,0 7 0,-4 4-3,1 3 1,-6 3-22,2 5 0,-3 3-150,0 0 0,-1 1 115,0-5 1,0 1-155,0-1 0,0 1-98,0 0 0,4-5-110,0-3 0,1 2 62,-1-2 0,-2-3-45,5-4-1,1-5-88,3 2-70,0-3-511,0-1 901,0-5 0,5-2 0,1-4 0</inkml:trace>
  <inkml:trace contextRef="#ctx0" brushRef="#br0" timeOffset="155">15832 15669 7716,'0'-6'-214,"0"1"295,-5 15 1,4 1 337,-3 7 1,3 3-135,1 1 0,-1 1 49,-3 6 1,3 0-124,-3 4 1,3-4-70,1 0 1,0-4-102,0 4 0,0-6-7,0-1 1,5-1 0,2-6-81,3 2 67,1-8 0,0 5-109,-1-7 0,3-2 55,1-1 1,-1-3 60,5-1 1,-3 0-149,3 0 1,-3 0 87,3 0 1,-4-4-116,4 1 0,-4-6-19,0 2 0,-2 2-397,-1 2 38,0-3 156,0 0 0,-5-2-725,-2 1 1094,-3 5 0,-6-8 0,-1 4 0</inkml:trace>
  <inkml:trace contextRef="#ctx0" brushRef="#br0" timeOffset="156">15690 15919 7569,'6'-17'215,"5"3"-154,5 2 0,2 2 63,0 3 1,-1-2 231,1 6 1,2-5-105,-6 5 0,6-1 164,-2 4 1,-1-4-93,1 1-207,0-1 0,4 4-62,-1 0 1,-2 0-154,-1 0 1,-5 0-419,1 0 1,-1 0 321,-3 0 0,1 0-1114,0 0 1308,-5 0 0,4-5 0,-4-1 0</inkml:trace>
  <inkml:trace contextRef="#ctx0" brushRef="#br0" timeOffset="157">15799 15658 7569,'11'-5'0,"5"-5"288,2-4 1,4-1 440,3 5 0,3 2-324,5 1 1,-1 1 11,1-1 1,3-3-241,0 3-39,1-3 0,-6 4-197,-2 2 1,-4 2-354,-6-2 1,-4 3 411,-4-2 0,0 1 0,0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41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10724 7226 8391,'0'-6'0,"0"0"0,0 2 0,2 2 0,1-1 0,4 1 0,4 2 0,1 0 0,-1 0 0,2 0 0,2 0 0,0 0 0,8 0 0,-3-3 0,7-1 0,-2 0 0,2 4 0,2 0 0,5 0 0,1-1 0,-1-3 0,0 3 0,0-3 0,1 1 0,-1-1 0,0 3 0,1-3 0,-5-1 0,0 2 0,-4-1 0,0 4 0,-3 0 0,-4 0 0,2-4-1,-6 0-4,0 0 2,2 4 0,-5 0-1,4 0 2,-4 0 1,0 0 1,-5 0 0,1 0 0,-6 0 0,3 0 0,-5 0 0,0 5 0,0 2 0,0 4 0</inkml:trace>
  <inkml:trace contextRef="#ctx0" brushRef="#br0" timeOffset="1">12163 6975 8222,'0'-11'0,"0"4"0,0-3 0,0 4 0,0-2 0,0 1 0,0 4 0,0-2 0,0 5 0,0 5 0,0 3 0,0 7 0,0 4 0,5 2 0,-3 7 0,3 2 0,-5 4 0,1 3 0,3-3 0,-3 5 0,3-8 0,-3 3 0,-1-7 0,0-5 0,0-3 0,4-5 0,0 2 0,0-4 0,-4 0 0,0-1 0,0-5 0,1 0 0,3-6 0,-3 0 0,4-6 0,-5-4 0,0-5 0,0-5 0,0 1 0,0-3 0,0-1 0,-4 1 0,0-1 0,-3 1 0,3 3 0,-4-5 0,5 5 0,-1-4 0,4 8 0,-4-4 0,0 4 0,0-1 0,4 5 0,0 0 0,0 4 0,5 2 0,6 8 0,4 4 0,5 1 0,-1 7 0,3 3 0,1 1 0,4 8 0,-2-3 0,1 2 0,2-3 0,-1-4 0,-1 3 0,-3-3 0,-1-3 0,-3 0 0,1-4 0,-5 0 0,4-6 0,-3-2 0,-1-3 0,-4-1 0,-4 0 0,3 0 0,-5-1 0,3-3 0,-3-2 0,-5-6 0,0-4 0,0-3 0,0 1 0,0-1 0,-5-4 0,-3-4 0,-2-1 0,-2 2 0,1 2 0,0-3 0,-1-1 0,1 1 0,-1 2 0,1 6 0,3-1 0,1 5 0,4 3 0,-1 5 0,3-1 0,1 2 0,0 0 0,1 6 0,3 0 0,1 6 0,3 1 0,7 8 0,-2 3 0</inkml:trace>
  <inkml:trace contextRef="#ctx0" brushRef="#br0" timeOffset="2">12792 7021 8222,'-6'-12'0,"5"1"0,-4 4 0,5 2 0,-4 7 0,0 1 0,-3 9 0,3 7 0,-4 4 0,5 3 0,-5 0 0,4 4 0,0 1 0,4 3 0,5-1 0,3-3 0,2-2 0,2-5 0,3-1 0,0-3 0,5-3 0,-1-4 0,3-6 0,1-2 0,1-3 0,3-1 0,1-5 0,2-3 0,-2-3 0,-5-4 0,0-3 0,-1-5 0,-4 0 0,-3 1 0,-3-5 0,-5 0 0,-1-3 0,-6 3 0,-7-5 0,-4 2 0,-11-2 0,-8 2 0,-4 3 0,-5 8 0,-1 4 0,-6 7 0,-1 6 0,-2 9 0,4 6-265,3 10 1,-2 5 0,8 1 0</inkml:trace>
  <inkml:trace contextRef="#ctx0" brushRef="#br0" timeOffset="3">13854 6964 8099,'-5'-12'0,"-3"1"0,2 1 0,-2 2 0,5-2 0,-3 9 0,2-3 0,3-3 0,-4 6 0,5-3 2,0 8 0,0 8-2,0 7 1,4 3-1,0 5 0,4 2 0,0 6 0,1 3 0,-1 0 0,2 4 0,-3-4 0,0-2 0,0-5 0,-4-1 0,1-7 0,1 1 0,-1-9 0,-1 6 0,-3-9 0,0 4 0,4-7 0,0-2 0,0-4 0,-4 7 0,0-4 0</inkml:trace>
  <inkml:trace contextRef="#ctx0" brushRef="#br0" timeOffset="4">14002 7055 8146,'0'-11'0,"0"-1"0,0 1 0,0 3 0,0 0 0,1 6 0,3-2 0,-3 3 0,8 2 0,-5 3 0,5 4 0,-1 7 0,2 4 0,1 7 0,-1 4 0,-2 4 0,2 0 0,-2 0 0,-2 1 0,2-1 0,-4-5 0,3-2 0,-4-8 0,0-4 0,0-2 0,1-2 0,-3 1 0,4-6 0,-5-1 0,0-5 0,0-6 0,0-6 0,-5 0 0,-3-8 0,2 1 0,-1-3 0,4-1 0,-7 0 0,5 0 0,-3 0 0,2 2 0,2 2 0,3 2 0,-3 6 0,3 4 0,1 1 0,0 2 0,0 3 0,5 1 0,2 8 0,7 6 0,2 1 0,4 5 0,-1-1 0,6 3 0,2 1 0,0-1 0,-5 1 0,1-1 0,0-3 0,0-4 0,0-7 0,-4 1 0,0-6 0,-5 1 0,1-4 0,-2 0 0,-2 0 0,-1-5 0,-2-3 0,1-2 0,-5-1 0,-1-2 0,-3-2 0,0 1 0,0-5 0,-5 0 0,-2-4 0,-3-4 0,-2 1 0,1-1 0,-1 4 0,1-5 0,5 4 0,-3-2 0,5 7 0,-4-2 0,4 6 0,1 0 0,3 3 0,0 6 0,0 1 0,5 5 0,6 10 0,7 3 0</inkml:trace>
  <inkml:trace contextRef="#ctx0" brushRef="#br0" timeOffset="5">14767 7044 8109,'-10'-6'0,"3"-1"0,1 2 0,6-5 0,0 10 0,0 0 0,0 5 0,0 6 0,0 4 0,0 1 0,4 8 0,0-1 0,4 7 0,-4 0 0,3 2 0,-3-1 0,4 0 0,-5-4 0,5-2 0,-4-6 0,0 3 0,-4-9 0,0 2 0,0-8 0,0-1 0,0-6 0,0 5 0,0 1 0</inkml:trace>
  <inkml:trace contextRef="#ctx0" brushRef="#br0" timeOffset="6">14448 7055 8117,'0'-6'0,"3"-5"0,9 4 0,3 2 0,15 1 0,2-1 0,6 1 0,2-1 0,1 1 0,3 3 0,-6-3 0,5 3 0,-13 1 0,6 0 0,-13 0 0,2 0 0,-12 0 0,3 0 0,-4 0 0,-1 0 0,0 0 0,-4-1 0,-3-3 0,-3 2 0,4-3 0,-2 2 0,4-1 0,-4 0 0,2 4 0,-1-1 0,-1-3 0,1 3 0,-4-4 0,0 5 0,0 5 0,1 1 0,3 5 0,-1 6 0,4 2 0,-3 6 0,4 2 0,-4 5 0,3-2 0,-3 3 0,4 1 0,-6 1 0,2-1 0,1-5 0,-1-2 0,1-7 0,-1-1 0,-3-9 0,3 2 0,-3-3 0,-1-3 0,0-1 0,0-5 0,-5-5 0,-1-1 0</inkml:trace>
  <inkml:trace contextRef="#ctx0" brushRef="#br0" timeOffset="7">15007 7078 8117,'7'-23'0,"-1"1"0,-2 3 0,2-1 0,5 5 0,-3 0 0,0 3 0,-1 1 0,5-1 0,-1 6 0,1 2 0,3-1 0,0 1 0,4 0 0,-4 4 0,4 4 0,-3 0 0,3 6 0,-4 2 0,0-1 0,-4 4 0,1 3 0,-1 1 0,-4-1 0,-4 1 0,-3 0 0,-3 4 0,-5 0 0,-7-1 0,-3 1 0,-5 0 0,2 0 0,2 0 0,0-5 0,7-3 0,-2 1 0,7 0 0,1-1 0,3-4 0,1 1 0,2-1 0,2 0 0,1 1 0,4-6 0,4-2 0,1 1 0,-1-1 0,2 0 0,2-4 0,-2-2 0,2-1 0,1 0 0,0-5 0,0 2 0,-1-1 0,-2-2 0,2 5 0,-2-4 0,-2 4 0,-3-3 0,0 3 0,-1 0 0,5 4 0,-1 0 0,0 0 0,-3 5 0,0 3 0,-6 3 0,2 5 0,2-4 0,2 3 0,-2 3 0,2 1 0,0-2 0,3-2 0,0-2 0,1-2 0,1-1 0,2-2 0,-1-3 0,5-5 0,-1-1 0,1-3 0,1-6 0,-5-6 0,5-4 0,-1 1 0,-2-1 0,-2 1 0,-2-3 0,-2 3 0,-4-6 0,-4-2 0,2 1 0,-1 3 0,-1-4 0,-7 0 0,-2 1 0,-6 3 0,1 5 0,-1 3 0,-3 7 0,0 4 0,-5-2 0,2 0 0</inkml:trace>
  <inkml:trace contextRef="#ctx0" brushRef="#br0" timeOffset="8">15818 7032 8069,'-6'-8'0,"2"1"0,3 4 0,1-2 0,0 5 0,3 2 0,1 1 0,1 7 0,-1 6 0,2 4 0,1 3 0,3 6 0,-7 4 0,4-3 0,-1 2 0,2-5 0,1 3 0,-5-3 0,1-4 0,-1-4 0,-3-5 0,3 1 0,1-2 0,-1-2 0,-1-5 0,2 5 0,-3-10 0,3 9 0,-5-4 0</inkml:trace>
  <inkml:trace contextRef="#ctx0" brushRef="#br0" timeOffset="9">15761 7055 8069,'6'-11'0,"3"3"0,-5 0 0,5 6 0,-2-2 0,4-1 0,0 1 0,2 0 0,2 4 0,4 2 0,8 1 0,1 4 0,2 4 0,2 2 0,-6 2 0,5 3 0,-4 5 0,-1-1 0,-3 1 0,-5 1 0,-3 3 0,-4-3 0,-3 3 0,-3-3 0,-5-1 0,-6-2 0,-6-2 0,-5 3 0,-10-3 0,-1-1 0,-2 1 0,-3-5 0,2 1 0,-1 1 0,2 0 0,-1-2 0,9-7 0,1 2 0,10-5 0,3 0 0,1-4 0,5 0 0,2 0 0,5 0 0,17-5 0,2-2 0</inkml:trace>
  <inkml:trace contextRef="#ctx0" brushRef="#br0" timeOffset="10">16343 7089 8080,'-5'-11'0,"4"-1"0,-3 1 0,3 0 0,1-1 0,0 6 0,0-4 0,0 8 0,1-1 0,3 6 0,-3 9 0,3 7 0,-3 4 0,-1 3 0,2 3 0,1 6 0,-1-2 0,2-3 0,-3 6 0,-1-6 0,5 4 0,3-7 0,2-4 0,1-4 0,2-1 0,2 1 0,-1-7 0,5-4 0,0-5 0,4 0 0,1-1 0,3-2 0,-3-5 0,4 3 0,-5-8 0,-1 3 0,0-5 0,-3-3 0,-4 2 0,-7-2 0,2-3 0,-4 0 0</inkml:trace>
  <inkml:trace contextRef="#ctx0" brushRef="#br0" timeOffset="11">16275 7261 8080,'-18'0'0,"2"0"0,9 0 0,9-2 0,9-2 0,11 3 0,8-3 0,3 3 0,1 1 0,4-4 0,0 0 0,6-1 0,-3 2 0,-1 0 0,-2-5 0,-8 5 0,-3-5 0,-3 5 0,-6-12 0,-2 3 0</inkml:trace>
  <inkml:trace contextRef="#ctx0" brushRef="#br0" timeOffset="12">16241 7066 8136,'-7'-11'0,"3"1"0,8 2 0,9-1 0,10 5 0,1-3 0,6 3 0,5-4 0,3 5 0,1-2 0,-1 1 0,-1 2 0,5-1 0,-2 1 0,2 2 0,-6 0 0,-6 0 0,-4-3 0,0-1 0,-7 0 0,-3 4 0,-4 0 0,0 0 0,-2-1 0,-3-3 0,4 3 0,-10-6 0,3 4 0,2 1 0,-1-2 0,3 8 0,2 3 0,-3 4 0,2 4 0,-1 0 0,2 7 0,-2 1 0,1 1 0,-2 6 0,2 1 0,-5 3 0,0 0 0,-4 1 0,0-5 0,0 1 0,0-7 0,0-1 0,0-2 0,0-6 0,0 1 0,-5-5 0,-2 0 0</inkml:trace>
  <inkml:trace contextRef="#ctx0" brushRef="#br0" timeOffset="13">16869 7021 8091,'0'-30'0,"0"3"0,0 4 0,1 5 0,3 3 0,2 1 0,6-1 0,-1 3 0,0 1 0,6 4 0,-3 4 0,5-1 0,-1 0 0,1 4 0,2 0 0,-2 0 0,3 1 0,1 3 0,-2 6 0,-2 5 0,2 6 0,-6-2 0,-1 2 0,-7 2 0,-1 1 0,-6 3 0,-2-2 0,-2 6 0,-3-6 0,-8 2 0,-3-1 0,-5-3 0,1 3 0,3-7 0,-1 1 0,5-1 0,1-2 0,6-6 0,-1 4 0,6 0 0,-1 1 0,4-5 0,0 0 0,6 0 0,6-4 0,2 2 0,8-5 0,0 4 0,8-5 0,1 1 0,3-4 0,-3 0 0,-1 0 0,-3 0 0,3 0 0,-10 0 0,7 5 0,-9 2 0</inkml:trace>
  <inkml:trace contextRef="#ctx0" brushRef="#br0" timeOffset="14">12335 7660 8434,'-7'-7'0,"4"-1"0,-4 5 0,6-7 0,-5 9 0,2-3 0,2 3 0,-8 1 0,3 0 0,-3 6 0,-2 6 0,1 2 0,-1 9 0,0-2 0,-4 10 0,9-1-643,-8 4 643,8 6 0,1-5 0,1 5 0,5-6 0,0-1 0,0-3 0,0 2 0,0-5 0,5-1 0,1-3 0,2 0 0,-1 0 0,6 0 0,0-6 0,3 1 0,-4-3 0,-1-2 0,6 4 0,-5-6-2,4 0 0,-4-3 317,0 0 0,-5-5-326,1 5 4,0-5 1,-2 2 0,4-4 6,-2 3 0,2-3 0,1 4 0</inkml:trace>
  <inkml:trace contextRef="#ctx0" brushRef="#br0" timeOffset="15">12563 7889 8160,'0'-12'0,"0"1"0,0-1 0,0 1 0,0 0 0,0 4 0,0 2 0,0 5 0,0 5 0,0 3 0,0 7 0,0 4 0,0 8 0,0 3 0,0 8 0,0-6 0,0 2 0,1-2 0,3 2 0,-3-8 0,3-4 0,-1-6 0,1-1 0,-3-2 0,3-2 0,-3-3 0,-1-1 0,0-4 0,5 2 0,-4-5 0,4 0 0,-8-5 0,-1-3 0,-4-2 0,4-1 0,1-2 0,3-2 0,-4-3 0,0-5 0,0 0 0,4 0 0,0 1 0,0-1 0,-4 1 0,0 3 0,1-2 0,3 8 0,0-2 0,0 7 0,0 3 0,1 6 0,3 3 0,2 4 0,6 7 0,4 3 0,3 4 0,3 1 0,0 0 0,5 0 0,0 0 0,1-2 0,-2-2 0,-2-2 0,3-6 0,-7-3 0,-1 0 0,-3-6 0,3 2 0,-5-3 0,2-2 0,-4-3 0,-5-1 0,1-3 0,-6-2 0,2 3 0,-3-5 0,-1-3 0,0 1 0,0-5 0,-5 0 0,-2-4 0,-2-4 0,1 1 0,-2-5 0,2 5 0,0-5 0,0 5 0,2 4 0,2 7 0,3 2 0,-3 2 0,2-1 0,2 6 0,0 1 0,2 6 0,2 3 0,2 7 0,5 7 0</inkml:trace>
  <inkml:trace contextRef="#ctx0" brushRef="#br0" timeOffset="16">13066 7866 8234,'0'-12'0,"0"6"0,0-4 0,0 9 0,0-4 0,0 6 0,0 3 0,0 2 0,0 5 0,1 7 0,3 5 0,-2 5 0,6 6 0,-4 0 0,3 1 0,-3-2 0,4-3 0,-5-2 0,5-5 0,-4-4 0,4 0 0,-1-5 0,5 1 0,-1-6 0,0-1 0,5-6 0,-1 2 0,4-3 0,-4-1 0,2 0 0,-2 0 0,1-5 0,3-2 0,-1-5 0,-3-3 0,-2-3 0,2-5 0,-6 4 0,-1 0 0,-6-1 0,2-7 0,-3 3 0,-1-2 0,-1-2 0,-3 1 0,2 2 0,-6 6 0,2-2 0,-2 6 0,-1 4 0,6 3 0,-1 5 0,-1-2 0,3 10 0,-3 2 0</inkml:trace>
  <inkml:trace contextRef="#ctx0" brushRef="#br0" timeOffset="17">13522 7877 8105,'-5'-11'0,"4"-1"0,-3 1 0,3 3 0,1 1 0,0 3 0,0-4 0,0 6 0,0-3 0,0 5 0,1 6 0,3 5 0,-1 7 0,4 9 0,-3 2 0,4 5 0,-6 1 0,2-1 0,-1-1 0,0-3 0,-1 2 0,1-5 0,3-2 0,-3-6 0,6-2 0,-2-1 0,0-7 0,1 2 0,-1-3 0,5 0 0,-1-3 0,1-5 0,3 0 0,0 0 0,5 0 0,-7 0 0,9 0 0,-10 0 0,9-4 0,-6 0 0,0-4 0,-3 5 0,-1-6 0,0 8 0,1-10 0,-1 5 0,1-10 0,-1-2 0</inkml:trace>
  <inkml:trace contextRef="#ctx0" brushRef="#br0" timeOffset="18">13899 7912 8156,'-6'-18'0,"1"-3"0,5 6 0,0 0 0,1 4 0,3-1 0,-1 5 0,4-1 0,-4 5 0,3-2 0,-2 5 0,-2 5 0,6 3 0,-4 7 0,3 4 0,-3 4 0,4 4 0,-6 6 0,2 5 0,1 0 0,-1-4 0,0-1 0,-4-2 0,1 0 0,3-4 0,-2-5 0,6-7 0,-4 0 0,4-4 0,-1 3 0,5-6 0,-1-3 0,0-1 0,1-3 0,-1-1 0,6 0 0,2 0 0,1-1 0,-1-3 0,1 2 0,-4-6 0,4 0 0,-7-3 0,3-1 0</inkml:trace>
  <inkml:trace contextRef="#ctx0" brushRef="#br0" timeOffset="19">14699 7912 8207,'0'-12'0,"0"4"0,0 1 0,0 3 0,0-4 0,0 6 0,0-3 0,0 0 0,1 3 0,3-1 0,-3 1 0,4 2 0,-5 0 0,0 5 0,1 7 0,3 7 0,-2 6 0,1 2 0,2 5 0,-1-2 0,0-2-252,1 5 252,-4-9 0,4 4 0,-5-5 0,6 0 0,-5-5 0,3-3 0,-3-3 0,-1 0 0,1-1 0,3 1 0,-3-6 0,6 0 0,-4-2 0,4-3 0,4 5 0</inkml:trace>
  <inkml:trace contextRef="#ctx0" brushRef="#br0" timeOffset="20">14973 7797 8084,'-5'-6'0,"4"-4"0,-5 9 0,6-5 0,0 6 0,0 11 0,4 1 0,0 11 0,5 5 0,-1 3 0,-2 5 0,2 2 0,-1 4 0,5-4 0,-5 4 0,1-4 0,-4-5 0,3-6 0,-4-3 0,2-1 0,-5-5 0,0-3 0,0-2 0,-5 3 0,-2 2 0</inkml:trace>
  <inkml:trace contextRef="#ctx0" brushRef="#br0" timeOffset="21">14756 8106 8084,'-12'-5'0,"1"-3"0,5 3 0,1-5 0,5 8 0,1-3 0,3 5 0,2 0 0,11 0 0,0 0 0,11 0 0,1 0 0,6 0 0,0 0 0,3 0 0,-6 0 0,2 0 0,-3-1 0,-1-3 0,1 2 0,-9-6 0,4 1 0,-8-5 0,1 5 0,0-1 0,-5-2 0,1-2 0,-2-5 0,-2 5 0,0-2 0,1 3 0,-5-1 0,1 1 0,-4 0 0,3-1 0,-4 4 0,1 1 0,-3 4 0,-1-2 0,0 5 0,0 5 0,4 2 0,0 4 0,5 6 0,-3-5 0,5 9 0,1-6 0,4 1 0,3 0 0,-2-9 0,4 8 0,-4-13 0,2 1 0,1-1 0,-5-2 0,6-2 0,-2-1 0,-3-4 0,0-4 0,-3-4 0,3-1 0,-4 1 0,4 4 0,-9-1 0,3 1 0,-8 5 0,3-5 0,-5 9 0,0-6 0,0 6 0,0-3 0,0 5 0,-5 5 0,3 6 0,-13 7 0,8 5 0,-10 5 0,6 1 0,-1 5 0,1 0 0,-1 1 0,5-1 0,-1 0 0,6 0-381,-3-4 381,5 3 0,0-5 0,0 2 0,0-3 0,0-3 0</inkml:trace>
  <inkml:trace contextRef="#ctx0" brushRef="#br0" timeOffset="22">15967 8026 8088,'-12'-8'0,"1"0"0,1 1 0,2-5 0,2 5 0,2-1 0,2 4 0,-1-3 0,-2 3 0,1-4 0,0 6 0,4-3 0,0 5 0,0 5 0,5 2 0,3 9 0,1-2 0,-2 5 0,3 1 0,-2 7 0,1-2 0,-2 5 0,2-4 0,-5 0 0,4-1 0,-4-3 0,-1-4 0,-3-3 0,0-2 0,0-1 0,0-1 0,0-3 0,0-1 0,-1-4 0,-3 1 0,-2-3 0,-5-6 0,-1-2 0</inkml:trace>
  <inkml:trace contextRef="#ctx0" brushRef="#br0" timeOffset="23">15852 7980 8088,'-6'-29'0,"2"2"0,3 4 0,1 4 0,0-1 0,0 5 0,5 0 0,1 4 0,6 4 0,0-2 0,4 5 0,-4 0 0,11 4 0,0 0 0,1-4 0,7 1 0,-6 0 0,2 7 0,-7-2 0,-1 6 0,-6 0 0,-2 3 0,-1 4 0,-6 1 0,-1 4 0,-7-1 0,-6-1 0,-6 1 0,-4-1 0,1 1 0,-6 1 0,-2-5 0,4 2 0,4-2 0,0-3 0,-4 5 0</inkml:trace>
  <inkml:trace contextRef="#ctx0" brushRef="#br0" timeOffset="24">16252 7980 8088,'6'-5'0,"-1"4"0,-5-4 0,-1 5 0,-3 0 0,-2 1 0,-5 3 0,-1 2 0,1 5 0,1 2 0,2 2 0,-1 3 0,5 5 0,1 0 0,3 0 0,0 0 0,0-1 0,5-3 0,2 0 0,5-5 0,3 2 0,-1-5 0,5-3 0,0-3 0,4-5 0,0-2 0,-1-1 0,5-4 0,0-4 0,2-4 0,-6-1 0,2-4 0,-6 1 0,-2-2 0,-2-2 0,-8 0 0,-3 0 0,-4 0 0,-4 0 0,-3 2 0,-8 2 0,-3-3 0,-14 9 0,-2-2 0,-9 8 0,-3 3 0,2 5 0,-2 7 0,-5 15 0,4 12 0</inkml:trace>
  <inkml:trace contextRef="#ctx0" brushRef="#br0" timeOffset="25">16892 7843 8115,'0'-11'0,"0"3"0,0 0 0,0 6 0,0-8 0,0 8 0,0-3 0,0 5 0,0 5 0,1 7 0,3 7 0,-3 4 0,3 3 0,-2 4 0,2 4 0,-3-1 0,3-3 0,-1 2 0,1-5 0,-3-2 0,3-6 0,-2 1 0,2-4 0,-3-1 0,3-4 0,1 1 0,-1-1 0,0-3 0,-4-1 0,0-4 0,0 7 0,0-4 0</inkml:trace>
  <inkml:trace contextRef="#ctx0" brushRef="#br0" timeOffset="26">16629 7889 8183,'0'-12'0,"1"6"0,3 2 0,-1-1 0,4 1 0,1 0 0,8 4 0,3 0 0,4 0 0,4 0 0,2 0 0,5 0 0,4 0 0,0 0 0,2 0 0,-2 0 0,-3 0 0,3 0 0,0-3 0,-3-1 0,-4-4 0,-8 4 0,-4-3 0,0 3 0,-5-5 0,3 3 0,-6-1 0,-4-3 0,3 9 0,-9 1 0,8 10 0,-5 5 0,1 7 0,-1 1 0,-3 1 0,3 6 0,-3 1 0,-1 3 0,0-4 0,0 1 0,0-6 0,0 2 0,4-7 0,0-1 0,-1-5 0,-3 1 0,0-2 0,0-1 0,0-1 0,0 0 0,0 1 0</inkml:trace>
  <inkml:trace contextRef="#ctx0" brushRef="#br0" timeOffset="27">17394 7832 8074,'0'-18'0,"0"0"0,0 3 0,1 3 0,3 1 0,3 1 0,4 6 0,0 0 0,-3 4 0,0 0 0,-6 0 0,8 5 0,-2 3 0,1 8 0,-2 7 0,4 5 0,-4 6 0,-2 6 0,-1 2 0,-3-4 0,-1-4 0,0-1 0,0-6 0,0-2 0,0-6 0,-1 1 0,-3-4 0,-7-1 0,-7-4 0</inkml:trace>
  <inkml:trace contextRef="#ctx0" brushRef="#br0" timeOffset="28">17234 8026 8067,'0'-8'0,"0"0"0,2 5 0,1-5 0,9 4 0,7-3 0,2 3 0,2-4 0,1 6 0,3-2 0,-3-1 0,3 1 0,-3 0 0,2 0 0,1 1 0,-4-1 0,-4 4 0,-5 0 0,8-5 0,-5-2 0</inkml:trace>
  <inkml:trace contextRef="#ctx0" brushRef="#br0" timeOffset="29">17668 7843 8067,'0'-18'0,"0"3"0,0 6 0,0 1 0,-5 6 0,4-3 0,-9 5 0,5 6 0,-3 6 0,-2-1 0,9 11 0,-4-1 0,5 6 0,0 5 0,1-7 0,3 5 0,3-4 0,8 0 0,-1-1 0,5-3 0,0 0 0,4-3 0,0-2 0,0-6 0,-4-1 0,0-2 0,-1-3 0,1-5 0,2 0 0,-2 0 0,-2 0 0,-2 0 0,-2-5 0,-2-7 0,1-5 0</inkml:trace>
  <inkml:trace contextRef="#ctx0" brushRef="#br0" timeOffset="30">17600 8026 8031,'-7'-5'0,"4"3"0,6-1 0,9-3 0,7 3 0,2-2 0,2 1 0,0 3 0,0-3 0,0 1 0,0-1 0,-1 3 0,1-5 0,0 2 0,-1 3 0,-3-3 0,-3-2 0,-4-1 0</inkml:trace>
  <inkml:trace contextRef="#ctx0" brushRef="#br0" timeOffset="31">17645 7820 8015,'0'-11'0,"0"-1"0,0 1 0,7-1 0,4 1 0,9 0 0,7-1 2,5 6 0,-7-3-2,6 5 1,-5-1-1,5 1 0,-5 3 0,5-3 0,-6-2 0,3 0 0</inkml:trace>
  <inkml:trace contextRef="#ctx0" brushRef="#br0" timeOffset="32">18285 7683 8020,'6'-11'0,"-1"4"0,-10 2 0,-2 5 0,-3 0 0,-8 2 0,-5 1 0,-1 1 0,-7 8 0,5-4 0,-5 8 0,7 0 0,1-1 0,6 4 0,5-3 0,2 4 0,2-1 0,3-1 0,5 1 0,2-5 0,1 1 0,0-2 0,5-2 0,3 1 0,4-1 0,5 0 0,-1 1 0,3-2 0,1-2 0,1-2 0,3-2 0,-3-3 0,2 3 0,-1 1 0,-3-1 0,-4-1 0,-1-1 0,-6 2 0,-1-2 0,-2 6 0,1-5 0,-5 5 0,-2 0 0,-6 3 0,-6 1 0,-5-1 0,-7 4 0,-1 0 0,1 2 0,-5-2 0,-1-2 0,1 2 0,6-1 0,6 1 0,2-6 0,1 3 0,1-4 0,0 4 0</inkml:trace>
  <inkml:trace contextRef="#ctx0" brushRef="#br0" timeOffset="33">18513 7672 8171,'-1'-12'0,"-3"1"0,3 4 0,-4 2 0,5 5 0,0 0 0,0 11 0,0 4 0,0 6 0,0 6 0,1-2 0,3 6 0,-3-1 0,3 5 0,1-1 0,-1 0 0,0-3 0,-4-1 0,4-5 0,-1 2 0,1-7 0,-4-1 0,0-5 0,0 2 0,-10-4 0,-3 0 0</inkml:trace>
  <inkml:trace contextRef="#ctx0" brushRef="#br0" timeOffset="34">18879 7649 8021,'-7'-5'0,"2"3"0,5-4 0,0 2 0,0 3 0,-1-4 0,-3 5 0,2 0 0,-6 0 0,1 5 0,-5 3 0,-3 2 0,0 1 0,-4 1 0,3-1 0,1 2 0,4 2 0,-1-1 0,1 5 0,1-5 0,2 1 0,-1-2 0,5-2 0,1 1 0,3-1 0,0-3 0,0-1 0,0-3 0,0 4 0,5-2 0,2 2 0,4-2 0,0-2 0,2-3 0,2 3 0,-2-1 0,2 0 0,-1-1 0,1 1 0,-2-1 0,2-2 0,-2 0 0,-2 0 0,0 1 0,1 3 0,-6-2 0,-2 6 0,-3-4 0,-1 3 0,0 1 0,0 3 0,-5 6 0,-2-3 0,-9 5 0,0-5 0,-3 1 0,-3 2 0,3-2 0,-2 0 0,-2-4 0,4 1 0,0-1 0,0 1 0,-4-1 0,0 1 0</inkml:trace>
  <inkml:trace contextRef="#ctx0" brushRef="#br0" timeOffset="35">19073 7466 8047,'6'0'0,"-1"0"0,-5 0 0,5 0 0,-2 1 0,5 3 0,4 8 0,7 7 0,3 3 0,1 5 0,5 1 0,2 2 0,-1 5 0,2-1 0,-6 2 0,2 5 0,-7 0-117,-1 1 1,-9 2 116,2-2 0,-8 1 0,-1-1 0,-3 1 0,-3-5 0,-5 2 0,-7-2 0,-1-3 0,-6 3 0,0-2 0,-8-2 0,-2 1 0,-6-1 0,-3 1 0,-4 1 0,-1 1 0,0-1 0,0 2 0</inkml:trace>
  <inkml:trace contextRef="#ctx0" brushRef="#br1" timeOffset="36">10811 9925 8200,'0'-6'0,"0"-4"0,5 8 0,-3-4 0,1 2 0,-1 3 0,-2-4 0,0 5 0,5 0 0,1 0 0,6 0 0,3 0 0,0 0 0,10 0 0,2 0 0,2-1 0,6-3 0,1 3 0,10-3 0,4-1-145,-1 1 1,3-4 144,1 4 0,-4-3 0,4 3 0,-6-1 0,-5 1 0,-3 3 0,-5-3 0,-3 2 0,-1-2 0,-4 2 0,1-3 0,-4 5 0,-1-3 0,-3-1 0,1 0 0,-5 4 0,5 0 0,-5 0 0,0 0 144,-4 0 1,1 0-145,-1 0 0,1-4 0,-1 0 0,-3 1 0,-1 3 0,-4 0 0,2 0 0,-5 0 0,-5 0 0,-3 0 0,-7 0 0,-8 5 0,-6 1 0</inkml:trace>
  <inkml:trace contextRef="#ctx0" brushRef="#br1" timeOffset="37">12342 9434 8340,'0'-6'0,"0"-4"0,0 8 0,-2-4 0,-1 2 0,1 3 0,-3-4 0,5 5 0,0 5 0,5 1 0,3 6 0,3-1 0,5 1 0,-4-1 0,4 0 0,1 1 0,2-1 0,2 1 0,-2-1 0,2 0 0,-2 1 0,-2-2 0,-2-2 0,2 1 0,-2-6 0,0 5 0,-4-4 0,-3 1 0,0-1 0,-6-3 0,3 9 0,-5-4 0,0 6 0</inkml:trace>
  <inkml:trace contextRef="#ctx0" brushRef="#br1" timeOffset="38">12856 9423 8299,'5'-12'0,"-4"1"0,4 3 0,-5 1 0,0 4 0,0-2 0,0 5 0,-5 5 0,-3 3 0,-6 6 0,-1 1 0,-4 5 0,4-1 0,-4 7 0,4 0 0,-4 1 0,3-4 0,1-4 0,4 0 0,1-5 0,2 1 0,-2 3 0,7-7 0,-4 1 0,4-5 0,-1-3 0,3-3-1,1 4 0,0-6-3,0-3 3,0 3 1,0-9 0,0 4 0,0-2 0,0 0 0,0 6 0,0-3 0,-5 5 0,4 0 0,-4 1 0,5 3 0,0 2 0,0 6 0,0-1 0,0 0 0,3 5 0,1-1 0,1 4 0,-1-4 0,-1 4 0,4-4 0,0 4 0,0-3 0,2-1-6,-5-4-2,5 1 4,-8-1 0,5-1-4,-2-2 1,-2-3 4,3-5 0,-7 0-2,-1 0 5,1 0 0,-8 5 0,4 1 0</inkml:trace>
  <inkml:trace contextRef="#ctx0" brushRef="#br1" timeOffset="39">12958 9560 8115,'-5'-12'0,"4"1"0,-4-1 0,5 1 0,0 3 0,0 1 0,0 4 0,0-2 0,0 5 0,0 9 0,0 3 0,0 7 0,0 0 0,1 6 0,3 2 0,-3 4 0,3 0 0,-3-2 0,-1 1 0,2-4 0,2 0 0,-2-3 0,6-4 0,-1-2 0,5-6 0,-1 1 0,1-1 0,3-3 0,0-1 0,5-4 0,-1 1 0,-1-3 0,1-1 0,0-1 0,4-3 0,-4 1 0,0-4 0,-4 3 0,4-4 0,-5 4 0,2-3 0,-4 3 0,0-4 0,-6 5 0,-2-5 0,-3 4 0,-1-3 0,0 4 0,0-2 0</inkml:trace>
  <inkml:trace contextRef="#ctx0" brushRef="#br1" timeOffset="40">12947 9765 8115,'-6'-5'0,"-4"4"0,8-9 0,-3 7 0,5-4 0,4 3 0,0-4 0,6 4 0,1-3 0,2 3 0,6-4 0,0 2 0,4-2 0,4-2 0,-1 3 0,1 2 0,-5-2 0,-3 3 0,1 3 0,-5-3 0,0-2 0,-3 0 0</inkml:trace>
  <inkml:trace contextRef="#ctx0" brushRef="#br1" timeOffset="41">13027 9537 8168,'-10'-12'0,"2"1"0,3 3 0,5 1 0,1 0 0,3 0 0,3-2 0,4 5 0,5-3 0,4 3 0,1-1 0,2 1 0,1 1 0,3-4 0,2 4 0,5-7 0,0 4 0</inkml:trace>
  <inkml:trace contextRef="#ctx0" brushRef="#br1" timeOffset="42">13678 9343 8168,'-11'0'0,"-1"0"0,-1 5 0,-2 2 0,1 0 0,-5 0 0,0 1 0,0 3 0,0 1 0,1-1 0,-1 1 0,-1 3 0,5 0 0,-3 4 0,7-4 0,-3 1 0,6-5 0,3 4 0,1 1 0,3-1 0,1-4 0,5 1 0,3-1 0,6-1 0,1-2 0,5 2 0,-1-2 0,6-2 0,2 1 0,4-4 0,-5 1 0,1 1 0,-4-1 0,-2 1 0,-2-1 0,2-2 0,-6 6 0,0-4 0,-3 3 0,-1 1 0,-5 3 0,-2 1 0,-3 0 0,-1 4 0,-6-2 0,-5 5 0,-6-4 0,-6 4 0,-1-4 0,-3 4 0,2-5 0,-5 1 0,4-2 0,0-2 0,2 1 0,1-1 0,5-4 0,3-4 0,7 4 0,3-1 0,5 5 0</inkml:trace>
  <inkml:trace contextRef="#ctx0" brushRef="#br1" timeOffset="43">14500 9446 8107,'-5'-12'0,"-1"1"0,-2-1 0,1 1 0,4-1 0,-2 5 0,5-1 0,0 6 0,0-3 0,0 6 0,0 3 0,0 6 0,0 5 0,5 10 0,3 2 0,2 5 0,1 2 0,-3-2 0,0 2 0,-2-4 0,1 5 0,4-2 0,-4-7 0,0 1 0,0-4 0,-4-5 0,1-3 0,-2-2 0,2-2 0,-3 0 0,9 1 0,-3-1 0</inkml:trace>
  <inkml:trace contextRef="#ctx0" brushRef="#br1" timeOffset="44">14763 9446 8036,'-6'-6'0,"-1"0"0,3-5 0,3 3 0,-3 0 0,3 6 0,1-3 0,0 6 0,0 3 0,1 4 0,3 7 0,-1 3 0,4 4 0,0 6 0,0 3 0,3-2 0,-2 1 0,-2 1 0,2 3 0,-2-1 0,2-2 0,2-4 0,-2-4 0,-2-4 0,2 0 0,-6-8 0,2 0 0,-3-6 0,-1 3 0,2-6 0,1 2 0,-1-3 0,1-1 0,-6 0 0,0-5 0,-4-2 0,3-4 0,-4 0 0,4-2 0,-3-2 0,3 1 0,-4-5 0,6 0 0,-2-4 0,-1 0 0,1 1 0,0-1 0,4 0 0,-4 5 0,1 3 0,-1 2 0,4 6 0,0-1 0,1 5 0,3 0 0,2 3 0,6 3 0,5 8 0,6 4 0,0 5 0,4-1 0,2-1 0,1 1 0,-2-1 0,-1 1 0,-3-3 0,-1-4 0,0-2 0,0-3 0,-6 2 0,-1-5 0,0 0 0,-1-4 0,1-1 0,-5-3 0,-1-3 0,-2-4 0,1-2 0,-6-2 0,1 1 0,-4-5 0,0 0 0,0-4 0,-1-3 0,-3-1 0,-2-1 0,-6 1 0,1 2 0,0-5 0,-1 3 0,1-4 0,-1 5 0,1-5 0,1 11 0,2 1 0,-1 5 0,5 3 0,-1 4 0,2 3 0,1 3 0,-3 11 0,5 3 0</inkml:trace>
  <inkml:trace contextRef="#ctx0" brushRef="#br1" timeOffset="45">15620 9468 8208,'-4'-7'0,"0"-1"0,0 1 0,4-1 0,0 0 0,0 6 0,0-3 0,0 5 0,0 6 0,0 5 0,0 6 0,0 6 0,4 1 0,0 3 0,3 0 0,-3 4 0,4 1 0,-4-6 0,1 1 0,-2-4 0,0-4 0,5 0 0,-6-5 0,4 1 0,-2-7 0,-2 2 0,3-9 0,-5 4 0,0-5 0</inkml:trace>
  <inkml:trace contextRef="#ctx0" brushRef="#br1" timeOffset="46">15345 9423 8177,'0'-7'0,"7"-2"0,4 6 0,6-5 0,6 4 0,4-1 0,4 1 0,2 3 0,1-3 0,0 3 0,1 1 0,-1 0 0,0 0 0,0 0 0,1 0 0,-2 0 0,-3 0 0,-2 0 0,-5 0 0,-5 0 0,-3 0 0,-2 0 0,-2 0 0,-5 0 0,-1 0 0,-5 0 0,6 0 0,-5 5 0,4 1 0,-5 6 0,4-1 0,0 1 0,1 4 0,-2 3 0,-1 4 0,1 4 0,3-3 0,-3 2 0,1 4 0,1-5 0,3 5 0,-2-4 0,2 1 0,-2-7 0,2-1 0,2-5 0,-2 1 0,-2-2-2,1-2-4,-4 1 0,6-5-4,-5 1 2,0-6 3,-4 3 5,-6-10 0,0-1 0,-5-5 0</inkml:trace>
  <inkml:trace contextRef="#ctx0" brushRef="#br1" timeOffset="47">15848 9343 8109,'22'-12'0,"-3"1"0,2-1 0,-2 1 0,3 1 0,1 2 0,1 3 0,2 5 0,-2 0 0,3 0 0,-3 0 0,-1 0 0,0 0 0,0 5 0,0 3 0,-6 3 0,-1 5 0,-4-4 0,0 3 0,-6 3 0,-2 1 0,-3 7 0,-1 0 0,-9 1 0,-2-4 0,-12 0 0,0-1 0,-2-2 0,2-1 0,5-4 0,3 4 0,0-5 0,3 1 0,0-2 0,8-2 0,0 1 0,4-1 0,1-1 0,3-2 0,6 1 0,5-6 0,6 1 0,-2-4 0,2 0 0,2 0 0,0 0 0,0 0 0,-4-4 0,0 1 0,-1-6 0,1 1 0,-3-2 0,-4-1 0,-1 3 0,0 0 0,1 1 0,-1-5 0,-1 1 0,-2-1 0,1 1 0,-5 0 0,3-1 0,-3 1 0,1 4 0,-1 4 0,-3-4 0,4 6 0,-3 1 0,1 8 0,0 3 0,5 4 0,-5 2 0,5 2 0,0 2 0,3-2 0,1-1 0,-1 1 0,0-5 0,1 1 0,3-3 0,0-5 0,4 2 0,-4-5 0,6 0 0,-2-4 0,2-6 0,2-6 0,-1-1 0,-3-6 0,1 4 0,-5-4 0,4 0 0,-3-4 0,-5 0 0,-3 1 0,-6-1 0,2 0 0,-3 1 0,-1 3 0,-2-2 0,-6 2 0,1-2 0,-9 2 0,0 3 0,1 4 0,-2 5 0,2-1 0,2 6 0,-8 2 0,3 6 0</inkml:trace>
  <inkml:trace contextRef="#ctx0" brushRef="#br1" timeOffset="48">17059 9297 8043,'-11'-1'0,"4"-3"0,-2 1 0,5-4 0,0 4 0,4-2 0,0 5 0,0 5 0,0 3 0,0 3 0,0 5 0,0 3 0,0 7 0,4 3 0,0 6 0,5-1 0,-2 0 0,4-5 0,0-2 0,-1-3 0,-2-1 0,2-5 0,-2-3 0,0-2 0,0-2 0,1 1 0,-5-1 0,1-5 0,-1-2 0,-3 2 0,4-4 0,-5 3 0,-5-5 0,-1 0 0</inkml:trace>
  <inkml:trace contextRef="#ctx0" brushRef="#br1" timeOffset="49">16979 9320 8043,'11'-12'0,"0"1"0,1 0 0,-1-1 0,6 2 0,2 2 0,4 0 0,3 4 0,1-1 0,7 1 0,-2 3 0,6-3 0,-4 8 0,-3 3 0,0 5 0,-4 3 0,0 0 0,-4 8 0,-2-3 0,-2 7 0,-4-2 0,-7 2 0,-3 2 0,-5 5 0,-5-3 0,-3-1 0,-8-1 0,-7 2 0,-1-3 0,-6-5 0,-1 0 0,-3-1 0,0-4 0,-1-3 0,5-2 0,-1-2 0,11 0 0,1-4 0,5-2 0,8-5 0,2 0 0,8 0 0,7-5 0,7-6 0,5-7 0</inkml:trace>
  <inkml:trace contextRef="#ctx0" brushRef="#br1" timeOffset="50">17630 9320 8001,'-4'-12'0,"0"1"0,0 0 0,4-1 0,0 6 0,0 1 0,0 5 0,0 5 0,0 6 0,0 8 0,0 4 0,0 4 0,0 1 0,0 2 0,1 3 0,3-2 0,3-2 0,4 1 0,2-4 0,2 0 0,-2-7 0,2-3 0,3-4 0,1 0 0,1-6 0,-1-2 0,3-3 0,-3-1 0,2 0 0,2 0 0,0-4 0,0 0 0,-6-4 0,-1 0 0,-4-2 0,0-2 0,-6 1 0,4-5 0,-3-2 0</inkml:trace>
  <inkml:trace contextRef="#ctx0" brushRef="#br1" timeOffset="51">17618 9503 8001,'-10'1'0,"2"3"0,-2-3 0,10 4 0,0-5 0,10-5 0,4 4 0,5-3 0,4 3 0,4 1 0,5-4 0,-2 0 0,3-4 0,1 5 0,-3-6 0,-1 1 0,-8 2 0,1-2 0,-3 1 0,3-5 0</inkml:trace>
  <inkml:trace contextRef="#ctx0" brushRef="#br1" timeOffset="52">17572 9297 8001,'6'-11'0,"6"-1"0,11 1 0,5 4 0,11-3 0,3 3 0,-1 0 0,1 0 0,-2 3 0,2-4 0,-2 6 0,-6-2 0,-5-1 0,-2 1 0,-1 0 0,-3 4 0,3 0 0,-14-4 0,3 1 0,-6-1 0,-1 4 0,-6 0 0,9 0 0,-9 0 0,6 0 0,-4 1 0,3 3 0,-3 4 0,4 7 0,-1 3 0,5 4 0,-1 2 0,0 3 0,-3-1 0,0 4 0,-2-3 0,2 3 0,1-1 0,-6 2 0,5 0 0,-4-4 0,1-2 0,-1-5 0,-3 0 0,3-5 0,-3-4 0,-1-3 0,0 0 0,-5 3 0,-1 1 0</inkml:trace>
  <inkml:trace contextRef="#ctx0" brushRef="#br1" timeOffset="53">18269 9229 8001,'8'-22'0,"-1"3"0,-3-3 0,4 3 0,-1 3 0,5 1 0,-1 3 0,1 5 0,-1 1 0,1 6 0,3 0 0,0 0 0,5 6 0,-2 1 0,5 8 0,-2 3 0,-1 5 0,-4 5 0,-5 2 0,-4 1 0,-3 3 0,-3-6 0,-1 6 0,-6-6 0,-6 3 0,-1-6 0,-6 2 0,0-3 0,-4-1 0,2-2 0,2-2 0,2 2 0,6-6 0,1 0 0,2-4 0,3 1 0,5-1 0,0 1 0,0-1 0,6-3 0,6-1 0,1 0 0,6 0 0,3-2 0,5-5 0,7 0 0,-3 0 0,3 0 0,-7 0 0,3 0 0,-3 0 0,-2 0 0,-6 0 0,3 0 0,-4 0 0</inkml:trace>
  <inkml:trace contextRef="#ctx0" brushRef="#br1" timeOffset="54">2008 12992 8047,'4'-9'0,"-1"1"0,1 4 0,-3-6 0,0 8 0,0-3 0,0 5 0,0 0 0,-1 4 0,1 4 0,-4 3 0,-1 4 0,-1 3 0,2 5 0,4 4 0,-3 3 0,3 4 0,-1 4 0,0-1 0,0 5 0,4-4 0,0 4 0,1-4 0,-1 3 0,-2-4 0,6 1 0,-4-7 0,3-5 0,-3 2 0,4-1 0,-6-5 0,2-7 0,1 1 0,-1 0 0,0-5 0,-4-3 0,0-1 0,0 1 0,0-1 0,0-4 0,0 2 0,-2-5 0,-1 0 0,1-1 0,-2-3 0,3-2 0,-4-6 0,-1 1 0</inkml:trace>
  <inkml:trace contextRef="#ctx0" brushRef="#br1" timeOffset="55">1930 12997 7934,'1'-11'5,"3"-1"1,-1 2-5,4 2 1,1-2 0,3 3 1,1 0-1,-1 0 1,4-1 0,1-3 0,4 3-1,-1 0 0,1 6-2,-1-2 1,4-1-1,0 1 0,0 0 0,4 4 0,-3 4 0,-2 0 0,1 4 0,0-5 0,-4 6 0,0-1 0,-5 2 0,1 1 0,-6 5 0,-1-1 0,-6 5 0,2-1 0,-4 4 0,-4 4 0,-7-3 0,-8 2 0,-8 4 0,-6-2 0,-5 2 0,-4 2 0,4-6 0,0 0 0,4-7 0,1-3 0,3-4 0,7-2 0,7-3 0,4-1 0,0-6 0,6 0 0,1 0 0,14-4 0,2 0 0,8-5 0,4 3 0,6-6 0</inkml:trace>
  <inkml:trace contextRef="#ctx0" brushRef="#br1" timeOffset="56">2878 12780 7851,'-5'-11'10,"4"-1"0,-4 4-1,5 1-5,0 4 0,0-3 0,0 2-4,0 3 1,-2-4-1,-1 5 0,0 1 0,-5 3 0,1 4 0,-5 7 0,1 3 0,0 4 0,-1 8 0,1 4 0,-5 5 0,1 7 0,-1 1-248,1 2 1,2 3 247,-2 5 0,2 1 0,1-1 0,6-4 0,2 0 0,-1 1 0,1 3 0,1-9 0,3-2 0,3-5-5,1 1 1,5-4 4,-1-7 0,6 1 0,1-6 0,1 1 0,0-4 0,-2-4 0,5 0 0,-5-4 0,1 4 0,-2-5 247,-2 1 0,0-2-247,1-2 0,-1 1 5,1-1 0,-2-3-5,-3-1 0,4-4 0,-4 1 0,-2 2 0,2-5 0,-4 3 0,-1-3 0,3-6 0,-5-1 0</inkml:trace>
  <inkml:trace contextRef="#ctx0" brushRef="#br1" timeOffset="57">3335 13111 7970,'-12'0'0,"6"0"0,1 1 0,5 3 0,0 3 0,0 4 0,0 2 0,0 2 0,0 3 0,0 5 0,0 4 0,0 4 0,4 6 0,0 1 0,-1 5 0,-3-1 0,0 1 0,0-1 0,0 1 0,0-5 0,0-4 0,0-3 0,0-10 0,0 2 0,0-8 0,0 1 0,0-4 0,0-5 0,0-2 0,0-7 0,0-1 0,0-4 0,0-4 0</inkml:trace>
  <inkml:trace contextRef="#ctx0" brushRef="#br1" timeOffset="58">3278 13248 7970,'0'-11'0,"0"4"0,0 4 0,0 6 0,9 4 0,2 4 0,4 7 0,1 5 0,-2 1 0,5 6 0,0 1 0,3 3 0,1 0 0,0 1 0,-4-5 0,0 1 0,0-6 0,4 2 0,-1-5 0,-3-3 0,1-2 0,-5-6 0,0 0 0,-3-4 0,-1-2 0,1-5 0,-5 0 0,1 0 0,-6 0 0,4-5 0,-6-1 0,0-6 0,0-4 0,0-3 0,0-3 0,0-1 0,-2 1 0,-2-1 0,2-5 0,-6-3 0,4-5 0,-3-3 0,3 4 0,-4 1 0,2 3 0,-2-3 0,0 1 0,4 6 0,0 2 0,4 6 0,0 2 0,0 6 0,0 0 0,0 3 0,0 0 0,1 6 0,3-2 0,2 7 0,6 0 0,1 10 0,2-2 0,3 3 0,4-2 0</inkml:trace>
  <inkml:trace contextRef="#ctx0" brushRef="#br1" timeOffset="59">3974 13374 7949,'-6'0'0,"1"0"0,1 5 0,0 3 0,-4 2 0,0 1 0,-2 6 0,-2 2 0,1 7 0,0 5 0,3-2 0,0 1 0,6-3 0,-2 3 0,3-3 0,1 4 0,0-7 0,0-1 0,5-4 0,2-4 0,5-6 0,3 2 0,-1-7-1,5 0 1,-1-4-3,1-4 1,2-4 1,-2-7 0,3-3 1,1-5 0,-2 1 0,-2-1 0,-2-4 0,-6 0 0,1-3 0,-1 3 0,-4-3 0,-4 3 0,-3-4 0,-3 0 0,-9 3 0,-7 2 0,-4 1 0,-3 3 0,-4 5 0,-4 6 0,0 9 0,-5 14 0,-2 6 0</inkml:trace>
  <inkml:trace contextRef="#ctx0" brushRef="#br1" timeOffset="60">4351 13408 7937,'-11'0'0,"0"0"0,4 0 0,2 0 0,5 0 0,-4 1 0,0 3 0,1 3 0,3 4 0,3 5 0,1 3 0,1 7 0,-1 0 0,1 2 0,3-1 0,1-3 0,-5 3 0,3-3 0,-3-1 0,0-5 0,-4-3 0,4-6 0,-1-2 0,1-4 0,-4 2 0,0-6 0,0-3 0,0-3 0,0-4 0,-4-2 0,1-2 0,-1-3 0,4-4 0,1-1 0,3 0 0,-3-1 0,3-3 0,2 2 0,2-6 0,-1 1 0,5-4 0,-3 4 0,9 4 0,-3 7 0,-1-2 0,5 6 0,0 1 0,4 7 0,-4 1 0,0 6 0,-5 3 0,1 5 0,3 4 0,-6 11 0,5 0 0</inkml:trace>
  <inkml:trace contextRef="#ctx0" brushRef="#br1" timeOffset="61">4728 13465 7886,'-7'-11'0,"-1"-1"0,5 1 0,0 0 0,-4-1 0,6 1 2,-4 4-1,5 2 0,0 7-1,0 1 0,1 5 0,3 7 0,-1 3 0,4 5 0,1 0 0,3-1 0,-3 1 0,-1 0 0,1 0 0,4 0 0,-5-5 0,1-3 0,-1-2 0,5-2 0,-1 0 0,1-4 0,-1-2 0,0-5 0,-3-1 0,0-3 0,-5-3 0,5-4 0,-4 0 0,4-1 0,-2-3 0,1 0 0,0-2 0,-3 2 0,-3 1 0,3-5 0,-2 4 0,2-4 0,-3 5 0,3-2 0,-3 8 0,-1 0 0,0 5 0,0-2 0,0 16 0,0 1 0,0 11 0,0-4 0,0 0 0,2-1 0,1 1 0,4 1 0,4-5 0,1 1 0,-1-5 0,6-5 0,2-2 0,-2-2 0,2-2 0,-3-2 0,3-2 0,-4-2 0,4-5 0,-5-1 0,1 1 0,2-4 0,-2-1 0,0 1 0,-4 4 0,-3-5 0,0 1 0,-2 0 0,2 4 0,1-1 0,-6 1 0,2-1 0,-1 1 0,-2 0 0,3 4 0,-5 2 0,0 8 0,0 4 0,1 2 0,3 10 0,-3 0 0,3 4 0,-3 0 0,-1 0 0,1 0 0,3-1 0,-1-3 0,4 0 0,-3-5 0,4 2 0,-1-7 0,5-2 0,-1-4 0,1 1 0,-1-3 0,5 4 0,2 1 0</inkml:trace>
  <inkml:trace contextRef="#ctx0" brushRef="#br1" timeOffset="62">5642 13488 7890,'6'-5'0,"-1"-1"0,-5-6 0,0 1 0,0-1 0,0 0 0,0-4 0,0 4 0,-6-5 0,-5 6 0,-1 4 0,-6-1 0,3 4 0,-1 1 0,-3 7 0,-3 2 0,3 6 0,1 6 0,-1 4 0,1 3 0,-1 5 0,3-3 0,4 3 0,6-1 0,2 2 0,3-3 0,1-5 0,1-4 0,3 0 0,2-5 0,6 1 0,3-8 0,0-3 0,6-3 0,-2-1 0,-2-1 0,3-3 0,-3-3 0,2-8 0,2 2 0,-6-2 0,0-2 0,-4 2 0,-4 0 0,3-2 0,-7 4 0,4-2 0,-4 3 0,0 0 0,-1 1 0,-2 4 0,0-3 0,-2 10 0,-1 0 0,1 5 0,-1 7 0,-2 4 0,1 3 0,0 3 0,4 1 0,0-4 0,0 0 0,0 0 0,0 4 0,5-4 0,3 0 0,-2-5 0,2 1 0,3-2 0,4-2 0,0-3 0,-3-1 0,-1-4 0,1 1 0,-1-3 0,1-2 0,-1-3 0,-3 1 0,-1-4 0,1-1 0,3-3 0,1-1 0</inkml:trace>
  <inkml:trace contextRef="#ctx0" brushRef="#br1" timeOffset="63">6030 13008 7964,'-5'-6'0,"4"0"0,-3 2 0,3 3 0,1-3 0,0 8 0,0 2 0,0 5 0,0 6 0,0 6 0,0 7 0,0 4 0,0 4 0,0 7 0,0 4 0,0 6-123,0-2 1,0-2 122,0-1 0,0-4 0,0 0 0,0-1 0,0-4 0,0-2 0,0-9 0,0 0 0,0-7 0,0 1-1,0-8-8,0-1 4,5-4 1,-3-4 4,6-4 0,-5-1 0,2-2 0</inkml:trace>
  <inkml:trace contextRef="#ctx0" brushRef="#br1" timeOffset="64">6567 12860 7970,'0'-6'0,"0"0"0,0 1 0,0 4 0,-5-4 0,4 5 0,-8 5 0,5 3 0,-4 3 0,5 4 0,-6 3 0,1 5 0,-2 6 0,-2 5 0,1 6 0,0 5 0,3 2 0,0 3 0,2-3 0,-2 2 0,0 3-168,4 2 1,-1-7 167,1-2 0,3-3 0,-3 0 0,3-4 0,1-7 0,0 2 0,0-3 0,5-2 0,2-1 0,3-5 0,2-3 0,-1 3 0,2-9 0,2 2 0,-2-2 0,2-2 0,-2-3 167,-2-1 1,1-3-168,-1 4 0,0-6 0,1 3 0,-1-5 0,-4 0 0,3 0-1,-9 0 0,4 0 1,-5 0 0,0 0 0</inkml:trace>
  <inkml:trace contextRef="#ctx0" brushRef="#br1" timeOffset="65">6898 13111 7851,'-10'-5'3,"2"-3"1,-2 3-1,9-5 1,-4 9-2,0-4-2,4 5 0,-4 0 0,5 1 0,0 3 0,-4 4 0,0 7 0,0 6 0,4 6 0,0 6 0,0 1 0,4 1 0,0 3 0,3-3 0,-3-1 0,4-1 0,-4-2 0,3 1 0,-3-6 0,4 1 0,-5-4 0,1 0 0,-4-1 0,4-3 0,0 0 0,0-5 0,-4 2 0,0-7 0,0-2 0,1 0 0,3 0 0,-3 3 0,4-3 0,-5 4 0</inkml:trace>
  <inkml:trace contextRef="#ctx0" brushRef="#br1" timeOffset="66">7218 13728 7803,'-4'-8'1,"0"1"1,-3 3 10,3-4 0,0 6-3,4-3-3,-5 5-6,4 0 1,-3 0-1,8 0 0,-3 5 0,3 2 0,2 7 0,2 1 0,-2 6 0,2-2 0,-4 2 0,3 2 0,-4-1 0,1-3 0,-4 2 0,-4-2 0,-4 3 0,-7 1 0,1-4 0,-5 0 0,5 0 0,-8-1 0,5-2 0</inkml:trace>
  <inkml:trace contextRef="#ctx0" brushRef="#br1" timeOffset="67">7971 12828 8103,'2'4'0,"13"19"0,-1 1 0,5 6 0,2 6-4,5 6 1,-2-2-4,3 2 0,-4-4-113,-4 4 0,1-1 109,-5 1 0,1-2-1,-5-2 0,-5-3 1,-2-1 0,-3 0 1,-1-3 1,-2-2 1,-6 1 0,-4-3 2,-11 3 0,0-4 6,0 0 0,-4-1 0,1 0 0,0 5 0,2 6 0</inkml:trace>
  <inkml:trace contextRef="#ctx0" brushRef="#br1" timeOffset="68">7526 13123 7874,'-5'-12'18,"-1"6"-11,-5 1-3,4 5 0,2 0-2,5 0 1,0 5-3,0 2 0,0 5 0,0 3 0,5-1 0,3 5 0,-3 0 0,-1 4 0,-2 4 0,2-1 0,-3 5 0,3-5 0,-3 6 0,-1-1 0,0-2 0,0 1 0,0-4 0,0 0 0,0-2 0,0-1 0,0-4 0,0 0 0,0-5 0,0 1 0,0-2 0,0-1 0,2-5 0,1 1 0,-1-6 0,3 3 0,-5 0 0,0-3 0,0 3 0,-1-5 0,-3 0 0,1 0 0,-4 0 0,3 0 0,-4 0 0,1 0 0,-5 0 0</inkml:trace>
  <inkml:trace contextRef="#ctx0" brushRef="#br1" timeOffset="69">8646 13180 7844,'-12'0'28,"6"0"-19,-4 0-2,8 0-2,-3 0-4,5 0 0,5 0-1,3 0 0,3 5 0,5 2 0,-2 4 0,5 0 0,-4 0 0,4 1 0,0-1 0,4 1 0,0-1 0,-1 0 0,3 1 0,1-1 0,-2 1 0,3-1 0,1 1 0,-1-1 0,3-3 0,-3-1 0,-2-3 0,-6 4 0,1-6 0,-4 2 0,-1 2 0,-5-3 0,-2 4 0,-2-3 0,-2 4 0,-3-4 0,3 3 0,-9-3 0,-7 4 0,0-1 0,-7 5 0,-4-5 0,-4 1 0,-3 0 0,3 3 0,-3-1 0,3-2 0,-4 2 0,5-2 0,-1-2 0,4 2 0,0-6 0,1 2 0,4 1 0,3-1 0,2 0 0,2-4 0,3 0 0,0 0 0,6 0 0,-3 0 0,5 5 0,0 1 0</inkml:trace>
  <inkml:trace contextRef="#ctx0" brushRef="#br1" timeOffset="70">9468 13008 7891,'0'-15'0,"0"0"0,0 0 0,0 3 0,0 1 0,0-1 0,0 6 0,0 1 0,0 6 0,0 3 0,0 4 0,0 7 0,0 4 0,0 8 0,0-1 0,0 9 0,-5-2 0,-3 8 0,2 0 0,-2 1 0,2 1 0,-2-5 0,-1 3 0,6-7 0,-1 3 0,4-7 0,0-2 0,0-1 0,0-3 0,0-1 0,0-4 0,0 0 0,1-4 0,3 4 0,-2-6 0,6-2 0,0-1 0,3-6 0,-3 4 0,-1-4 0,2-1 0,6-3 0,-2-1 0,2-3 0,-2-2 0,-2-5 0,0-1 0,-4 1 0,3-1 0,-3-4 0,4-2 0</inkml:trace>
  <inkml:trace contextRef="#ctx0" brushRef="#br1" timeOffset="71">9274 13499 7933,'11'-5'0,"1"3"0,-1-6 0,6 4 0,2-3 0,2-1 0,6-4 0,-1-4 0,6 4 0,-1-4 0,2 4 0,1 0 0,0 1 0,0-1 0</inkml:trace>
  <inkml:trace contextRef="#ctx0" brushRef="#br1" timeOffset="72">9959 12563 8008,'-14'0'0,"3"0"0,7-5 0,-3 4 0,4-3 0,1 3 0,-3 1 0,5 1 0,0 3 0,2-2 0,1 6 0,2 1 0,3 6 0,2-1 0,-2 5 0,6 1 0,1 7 0,4-2 0,-4 6 0,6-2 0,-2 1 0,1 3 0,-1-2 0,1 2 0,-4 1 0,3 0 0,-4 1 0,0 0 0,-4 3 0,1-2 0,-1 2 0,1-3 0,-6 1-2,-2 2 0,-3-1-8,-1 5 0,0-6 1,0 2 0,-5 3 1,-3 1 0,-2-2 2,-1 2 0,-2-1-1,-2 1 1,1 1-1,-5-5 1,0-1 0,-4-7 1,0 2 0,0-5 0,2-2 1,2-6 0,2 1 1,6-4 0,-1-1 1,1-4 0,5-3 0,2 0 1,3-6 0,1 3 1,0-5 0,5 0 0,1-5 0,5-1 0</inkml:trace>
  <inkml:trace contextRef="#ctx0" brushRef="#br1" timeOffset="73">10713 13237 7940,'0'-8'0,"0"1"0,0 4 0,5-2 0,2 5 0,0-1 0,0-3 0,2 3 0,7-3 0,0 3 0,3 1 0,3-2 0,-3-2 0,4 3 0,3-3 0,-2-1 0,3 1 0,-2-3 0,2 3 0,-3-4 0,3 5 0,-4-6 0,-4 1 0,1 2 0,-5-2 0,0 6 0,-5-5 0,-2 3 0,-3 3 0,-5-4 0,-1 5 0,-3 0 0,-2 5 0,-6 2 0</inkml:trace>
  <inkml:trace contextRef="#ctx0" brushRef="#br1" timeOffset="74">10747 13385 7940,'11'0'0,"1"0"0,-1 0 0,2 0 0,2 0 0,3-4 0,5 1 0,0-5 0,0 4 0,4-3 0,4 3 0,1-5 0,-2 1 0,-2 2 0,-5-2 0,-2 5 0,-2-5 0,-1 5 0,-3 0 0,-2 1 0,2 2 0,-7 0 0,7-5 0,-2-1 0</inkml:trace>
  <inkml:trace contextRef="#ctx0" brushRef="#br1" timeOffset="75">11946 12917 7950,'0'-11'0,"0"-1"0,0 1 0,-4-1 0,1 1 0,-1-1 0,4 1 0,-4 3 0,0 1 0,-3-1 0,3-3 0,-5 1 0,1 2 0,-2-2 0,-1 2 0,-5 2 0,1-2 0,-5 6 0,1-2 0,-4 4 0,-4 4 0,-2 2 0,-5 6 0,4 0 0,-1 3 0,2 4 0,-2 8 0,5-3 0,7 3 0,2 1 0,6-2 0,4 1 0,4-4 0,3-1 0,3-3 0,10-3 0,10-5 0,1 0 0,7-4 0,0-2 0,7-5 0,-5-5 0,5-2 0,-10-4 0,3 0 0,-2-2 0,-2-2 0,-6 2 0,-6-2 0,-2 3 0,-1 0 0,-6 1 0,-2-1 0,-3 1 0,-1-1 0,0 1 0,-5 0 0,-1 4 0,-2-2 0,0 6 0,6-1 0,-3 9 0,5 2 0,0 5 0,0 3 0,0 3 0,0 5 0,0 1 0,0 2 0,0 4 0,0 4 0,0 0 0,0 0 0,0 2 0,0 2 0,0-8 0,0 1 0,0-2 0,0-2 0,1-4 0,3-4 0,-3-5 0,3 1 0,-3-2 0,-1-2 0,0-3 0,0-1 0,0-4 0,0 2 0,-5-5 0,4 0 0,-4 0 0</inkml:trace>
  <inkml:trace contextRef="#ctx0" brushRef="#br1" timeOffset="76">12220 12906 7863,'0'-18'0,"0"1"0,0 6 0,0-6 1,0 5-1,0 0 2,0 7-1,0 0 0,0 5-1,0 0 0,0 5 0,0 7 0,-3 5 0,-1 6 0,-1 0 0,1 4 0,1 1 0,-4-2 0,4 5 0,-1-5 0,-1 1 0,1-4 0,1 0 0,3 0 0,0-6 0,0-1 0,0-4 0,0 0 0,0-5 0,0 1 0,0-6 0,0 4 0,0-6 0,0-6 0,1 4 0,3-6 0,2 6 0,5-2 0,5-1 0,-1 1 0,5-1 0,-1 1 0,2 3 0,-2-3 0,1 3 0,-5 1 0,4 1 0,-4 3 0,4 1 0,-3 3 0,-1 2 0,-4-3 0,-3 4 0,0 0 0,-6 2 0,2 2 0,1-2 0,-1 2 0,-2 1 0,-5 0 0,-5 3 0,-7-4 0,-3 4 0,-5-4 0,0 0 0,0-3 0,2-1 0,2 1 0,-5-1 0,5 0 0,-5-3 0,4 0 0,0-6 0,1 2 0,-1-3 0,5-1 0,-1 0 0,5-5 0,0-1 0</inkml:trace>
  <inkml:trace contextRef="#ctx0" brushRef="#br1" timeOffset="77">12106 12860 7877,'10'-12'0,"3"0"0,10-3 0,5 2 0,2-2 0,3 2 0,-2 2 0,-1-1 0,-5 4 0,2 1 0,-3 4 0,-1 0 0,-1 0 0,-3-1 0,1 3 0,-5-3 0,2 3 0,-2 1 0,-6 0 0,2 0 0,-2 0 0,3 0 0,-1 5 0,0 1 0</inkml:trace>
  <inkml:trace contextRef="#ctx0" brushRef="#br1" timeOffset="78">13203 12746 7855,'0'-7'0,"0"2"0,0 5 0,0 5 0,0 2 0,0 4 0,-6 6 0,-1 2 0,-5 3 0,-3 5 0,-1-1 0,-3 4 0,-3-2 0,3 6 0,-3-6 0,0 6 0,3-1 0,0 5 0,3-5 0,-3 5 0,2-6 0,-3 2 0,4-1 0,5-6 0,-1 0 0,1-4 0,3-6 0,1-1 0,4-4 0,-3-2 0,2-2 0,3 2 0,-5-9 0,6 5 0,0-6 0,0-6 0,0-1 0,0-3 0,0-7 0,0-1 0</inkml:trace>
  <inkml:trace contextRef="#ctx0" brushRef="#br1" timeOffset="79">12917 12814 7831,'-5'-6'0,"4"-4"1,-3 2 0,4 2 6,4-2-4,-3 6-1,9-3 0,-9 5 0,9 0-2,-2 0 1,-2 0-1,2 0 1,0 1-1,3 3 0,1 2 0,-1 10 0,0 2 0</inkml:trace>
  <inkml:trace contextRef="#ctx0" brushRef="#br1" timeOffset="80">13203 13431 7777,'6'5'0,"-1"-4"0,-5 4 0,5-5 0,-4 0 0,4 0 0,-5 5 0,0 2 0</inkml:trace>
  <inkml:trace contextRef="#ctx0" brushRef="#br1" timeOffset="81">14276 13225 7802,'5'-11'0,"-2"3"0,4 1 0,-3 0 0,4 0 0,-1-2 0,5 5 0,-1 0 0,1 4 0,-1 0 0,0 0 0,-3 2 0,0 1 0,-1-1 0,5 1 0,-1-1 0,1-2 0,0 3 0,3 1 0,1 0 0,7-4 0,-2 0 0,10 0 0,-1-1 0,4-3 0,7 1 0,5-4 0,1 3 0,6-4 0,1 1-253,7-5 0,-1 1 253,-28 5 0,1 1 0,26-7 0,2 1 0,-6 1 14,-2 2 0,-3-1 3,3 5 0,-9-3-55,2 3 0,-8 0 50,0 4 0,-4 0-4,-3 0 1,-7 0-5,-5 0 1,-5 0-3,1 0-1,-7 0 500,2 0-501,-9 0 55,4 0 1,-5-1-56,0-3 0,-1-1 0,-3-3 0,2-2 0,-6 3 0,2-4 0,-2 0 0,-2 3 0,2 1 0,-2-1 0,-1-3 0,-1 3 1,1 0 1,-1 5-1,1-5 1,0 5 0,-1 0 0,0-2 2,-4 1-2,4-5 0,-4 6 1,9-4 0,2 4-2,5-2 0,5 5-1,2 0 1,9 0-1,3 0 0,6 0 0,2 0 0,-1 4 0,-3 0 0,-1 8 0,-3 0 0,1 2 0,-5-3 0,4 4 0,-3 1 0,-1-1 0,-4-4 0,1 1 0,-1-1 0,-5 1 0,-1-5 0,-5 1 0,-6-4 0,-5 3 0,-7-4 0,-9 1 0,2 1 0,-6-1 0,2 1 0,-1-2 0,3-1 0,8 1 0,3-1 0,9-2 0,2 0 0</inkml:trace>
  <inkml:trace contextRef="#ctx0" brushRef="#br1" timeOffset="82">17040 12631 8031,'-6'-11'0,"-1"1"0,3 2 0,3-2 0,-4 8 0,5-6 0,0 5 0,0-2 0,0 5 0,0 5 0,0 3 0,0 7 0,0 4 0,4 3 0,0 1 0,0 6 0,-4 5 0,0 2 0,0 6 0,-2-4 0,-2 4 0,-2-4 0,-5 3 0,1-4 0,2 1 0,-2-2 0,2-2 0,-1-3 0,2-1 0,-2-5 0,5 2 0,0-4 0,4-4 0,1 1 0,3-4 0,3-1 0,4-4 1,4-1-1,0-2 0,6-2 0,-2-2 0,-3-3 0,10 4 0,-4-5 0,4-1 0,-3-3 0,-4 2 0,0-6 0,-5 4 0,1-3 0,-2 4 0,-2-1 0,-3-1 0,-1 2 0,-4-6 0,-8 2 0,-8-4 0</inkml:trace>
  <inkml:trace contextRef="#ctx0" brushRef="#br1" timeOffset="83">16880 13088 7964,'0'-11'0,"5"3"0,3 1 0,2 4 0,1-1 0,5 2 0,-1-2 1,5 3 1,-1-3 1,-1 3-1,1 1 0,-4 0-1,4 0 1,-4 0-2,4 0 1,-5 0-1,2 0 0,0 0 0,-1 0 0,6-4 0,-2 0 0,2-10 0,2 1 0</inkml:trace>
  <inkml:trace contextRef="#ctx0" brushRef="#br1" timeOffset="84">17622 12986 8123,'12'0'0,"-5"-2"0,1-2 0,0 3 0,7-4 0,0 5 0,2-4 0,-2 0 0,-2 1 0,2 3 0,1-2 0,-1-1 0,6 1 0,-2-1 0,-1 0 0,1-1 0,-4 3 0,4-3 0,-5-2 0,2 4 0,-4-1 0,-5 1 0,1 2 0,-5 0 0,2 0 0,-5 5 0,0 2 0</inkml:trace>
  <inkml:trace contextRef="#ctx0" brushRef="#br1" timeOffset="85">17668 13123 8123,'-6'6'0,"1"-1"0,10-5 0,1 0 0,5 0 0,1 0 0,-1 0 0,6 0 0,2 0 0,-1 0 0,1 0 0,1 0 0,7 0 0,-3-1 0,2-3 0,-2 1 0,-1-4 0,-4 4 0,0-1 0,-3 2 0,3-2 0,-5 3 0,2-4 0</inkml:trace>
  <inkml:trace contextRef="#ctx0" brushRef="#br1" timeOffset="86">18582 13020 8045,'-7'-1'0,"4"-3"0,1 2 0,2-8 0,5 9 0,2-4 0,4 5 0,1-4 0,-1 0 0,2 1 0,2 3 0,3 0 0,5 0 0,-1 0 0,1 0 0,-1 0 0,-3 0 0,2-4 0,-2 0 0,-1 0 0,1 4 0,-5 0 0,1 0 0,-6-4 0,-1 0 0,-4 1 0,3 3 0,-4 0 0,2-5 0,-5 3 0,0-3 0</inkml:trace>
  <inkml:trace contextRef="#ctx0" brushRef="#br1" timeOffset="87">19461 12700 8051,'-5'-11'0,"3"3"0,-6 0 0,0 6 0,-7-3 0,0 5 0,-2 0 0,2 0 0,1 4 0,-5-1 0,1 6 0,-1-1 0,-1 2 0,5 1 0,-4 6 0,4 2 0,-4 4 0,3 3 0,-3 0 0,4 4 0,0-1 0,3 2 0,2 2 0,3-3 0,2 0 0,5 0 0,0-5 0,0 2 0,6-3 0,5-1 0,6-1 0,6-3 0,1-4 0,2-8 0,0 2 0,4-5 0,1 0 0,3-4 0,0-1 0,0-3 0,1-2 0,-1-6 0,-1-3 0,-3 0 0,-2-6 0,-5 2 0,-5-2 0,-3-2 0,-2 0 0,-2 0 0,-4-5 0,-2-1 0,-5-5 0,-5-4 0,-3 0 0,-7 0 0,-4 3 0,-8 1 0,-3 0 0,-7 6 0,-1 5 0,-4 7 0,4 8 0,-3 3 0,7 5 0,-2 5 0,10 3 0,4 7 0,7 4 0,2 2 0,2 7 0,-1 2 0</inkml:trace>
  <inkml:trace contextRef="#ctx0" brushRef="#br1" timeOffset="88">19758 13248 8042,'8'-6'0,"-1"2"0,-4 3 0,3-3 0,-2 0 0,-3 0 0,4 4 0,-5 0 0,-5 0 0,-1 5 0,-5-3 0,-1 8 0,1-4 0</inkml:trace>
  <inkml:trace contextRef="#ctx0" brushRef="#br1" timeOffset="89">20375 12677 7985,'-12'-5'0,"2"3"0,3-6 0,0 4 0,3-3 0,3 4 0,-5-3 0,2 2 0,3 3 0,-4-5 0,5 6 0,-2 0 0,-1 0 0,0 2 0,-5 2 0,1 2 0,-5 5 0,0 1 0,-3-1 0,2 1 0,-2-1 0,2 4 0,2 0 0,-1 2 0,1-2 0,1-1 0,2 5 0,-6-4 0,3 4 0,-2 0 0,5 4 0,-2 0 0,2 0 0,3 0 0,2 0 0,1-2 0,2-2 0,0 2 0,0-6 0,2 4 0,1-4 0,0 0 0,5-3 0,-1-1 0,5 1 0,-1-1 0,0 0 0,1 1 0,3-2 0,0-2 0,6 0 0,-2-4 0,-2 0 0,2-4 0,-1 0 0,1 0 0,2 0 0,-6 0 0,1-5 0,-1-3 0,-6 0 0,3 0 0,-8-6 0,-1 3 0,-1-5 0,-2 1 0,-7 2 0,-4-2 0,-7-1 0,-9 0 0,-2 2 0,-5 7 0,0-2 0,0 5 0,1 2 0,2 5 0,1 0 0,7 5 0,-1-1 0,8 5 0,1 3 0,4 0 0,4 0 0,2-3 0</inkml:trace>
  <inkml:trace contextRef="#ctx0" brushRef="#br1" timeOffset="90">20649 12643 8054,'0'-18'0,"0"2"0,0 4 0,0 1 0,0-1 0,0 6 0,0 1 0,0 5 0,0 10 0,0-1 0,0 10 0,0 4 0,0 4 0,0 4 0,0 0 0,-5 2 0,-3 1 0,2-4 0,-2 1 0,4-2 0,-3 2 0,3-4 0,-4-4 0,6-4 0,-2 0 0,3-5 0,1 3 0,0-6 0,0-4 0,0-2 0,0 0 0,0-4 0,5 4 0,3-5 0,2-1 0,1-3 0,2 3 0,2-3 0,-2 1 0,2 0 0,-2 1 0,-2-2 0,4 3 0,0 1 0,1 0 0,-5 0 0,1 0 0,-1 0 0,0 0 0,-4 0 0,3 0 0,-8-4 0,6 1 0,0-6 0,3 2 0</inkml:trace>
  <inkml:trace contextRef="#ctx0" brushRef="#br1" timeOffset="91">20866 12871 8054,'-12'-5'0,"1"-1"0,0-6 0,4 1 0,2 5 0,5 1 0,0 5 0,0 5 0,0 2 0,0 9 0,0 3 0,-4 2 0,1 2 0,-1 4 0,4-1 0,0 6 0,0-2 0,0 0 0,0 0 0,0-3 0,0 3 0,0-4 0,0 0 0,0-5 0,0-2 0,0-5 0,0 1 0,4-3 0,-1 0 0,3-6 0,-3-2 0,-1 2 0,3-4 0,-5 3 0,0-5 0,0 0 0</inkml:trace>
  <inkml:trace contextRef="#ctx0" brushRef="#br1" timeOffset="92">21129 12666 7985,'6'-18'0,"3"0"0,-5 3 0,-1 6 0,-3-2 0,2 3 0,2 0 0,-3 3 0,3 5 4,-8 0 1,3 2 2,-3 1 1,-3 4-2,0 4 0,-2 6-3,1 2 0,-1 4-3,6 3 0,-5 0 0,4 4 0,0-1 0,4 2 0,0 0 0,0-4 0,0 0 0,0-4 0,0-2 0,0-2 0,0-2 0,0-6 0,2-1 0,1-2 0,0 1 0,5-5 0,-5-1 0,5-3 0,-5 0 0,7 0 0,-4 0 0,5 0 0,0-1 0,-4-3 0,7 2 0,-2-6 0,2 6 0,-3-2 0,4 3 0,0 1 0,2 0 0,-2 0 0,-2 0 0,2 0 0,-2 3 0,-2 1 0,1 5 0,-1-1 0,-1 2 0,-2 1 0,1 1 0,-6-1 0,3 2 0,-3 2 0,-1-2 0,1 2 0,-1-1 0,-2 1 0,0-2 0,0 2 0,-5-2 0,-3-2 0,-3 1 0,-5-1 0,-1 0 0,-6 1 0,-1-2 0,-3-2 0,2 0 0,-6-4 0,6 4 0,-2-4 0,0-1 0,5-3 0,-2 0 0,8 0 0,1 0 0,9-1 0,2-3 0,-2-2 0,-1-5 0</inkml:trace>
  <inkml:trace contextRef="#ctx0" brushRef="#br1" timeOffset="93">21151 12677 8037,'0'-18'0,"0"2"0,0 4 0,0 1 0,2 1 0,2 2 0,-3-2 0,4 4 0,-5-6 0,1 2 0,3 3 0,-2 2 0,6 5 0,0-4 0,3 0 0,7 0 1,5 4 0,5 0 0,6 0 0,-2 0-1,2 0 0,-4 0 0,5 0 0,-1 0 0,-4 0 0,-2 0 0,-1 0 0,-3 0 0,-1 0 0,-5 0 0,-3 0 0,-2 0 0,-6 0 0,1 0 0,-7 0 0,-1 0 0,-13 1 0,-13 3 0,-9-3 0,-10 5 0</inkml:trace>
  <inkml:trace contextRef="#ctx0" brushRef="#br0" timeOffset="94">2193 15007 7888,'-12'0'0,"6"0"0,-4 0 0,7 0 0,-4 0 0,-1-5 0,1 4 0,-1-3 0,5 3 0,-7 1 0,9 5 0,-4 2 0,5 9 0,0-3 0,0 7 0,4 4 0,-1 6 0,5 3 0,-4 1 0,0 4 0,-4 0 0,0 9 0,0-1 0,0 2 0,0-2 0,0 0 0,0-1 0,0 0 0,0-3 0,1-4 0,3-8 0,2 3 0,2-9 0,-1 3 0,-3-4 0,4-4 0,-6 1 0,2-5 0,-3 1 0,-1-5 0,0 0 0,0 1 0,0-1 0,-1-4 0,-3-4 0,-2-1 0,-5-2 0,3-2 0,0-1 0,6-4 0,-2-4 0,3-1 0,1 1 0</inkml:trace>
  <inkml:trace contextRef="#ctx0" brushRef="#br0" timeOffset="95">1999 15190 7870,'0'-18'10,"0"1"-8,0 6 1,0 0-3,0-1 1,0 1-1,0-1 0,5 1 0,2 0 0,3-1 0,2 1 1,1-1-1,2 1 1,4-1-1,8 1 0,2 0 0,5-1 0,-2 5 0,2-1 0,-2 5 0,6 0 0,-3 1 0,0 2 0,-6 2 0,-3 1 0,2 4 0,-1 4 0,0 4 0,-5 1 0,0 4 0,-3-1 0,-4 4 0,-7 3 0,-3 0 0,-5 4 0,-6-2 0,-6 6 0,-9-6 0,-10 7 0,-7-4-179,-4 4 0,-3-2 179,-5-3 0,-2-1-270,-5-2 0,5-4 270,2 0 0,9-7 0,2-8 0,9-3 0,3-5 0,8 0 0,8-9 0,7-3 0,8-7 0,12 2 0,8-6 0</inkml:trace>
  <inkml:trace contextRef="#ctx0" brushRef="#br0" timeOffset="96">3049 14938 7903,'0'-6'0,"0"1"0,0 5 0,-3 1 0,-1 3 0,-5 4 0,1 7 0,-2-1 0,-1 5 0,-2 0 0,-2 4 0,1 9 0,-5 2 0,0 4 0,-4 0 0,1 3 0,3 4 0,-1 2-180,5 3 0,3-3 180,5 2 0,4-2 0,-1-1 0,3-2 0,1-2 0,5-3 0,3-4 0,2-1 0,1 0 0,5-5 0,-1-2 0,4 0 0,-4-4 0,4 2 0,-4-6 0,2 1 0,-2-1 0,-2-2 180,2-6 0,1 1-180,0-1 0,-1 0 0,-4 1 0,1-4 0,-1-1 0,1-4 0,-1 0 0,0-1 0,1-2 0,-4 0 0,-1 0 0,1 0 0,3 0 0</inkml:trace>
  <inkml:trace contextRef="#ctx0" brushRef="#br0" timeOffset="97">3449 15304 7853,'-11'0'0,"3"-4"0,0 0 0,6 1 0,-4 3 0,2 0 0,2 0 0,-3 1 0,5 3 0,0 6 0,0 5 0,0 5 0,0-1 0,0 8 0,0 3 0,5 7 0,3 1 0,2 4 0,2-4 0,-5 4 0,1-4 0,0-4 0,3-3 0,-1-6 0,-2 2 0,2-7 0,-3-1 0,0-5 0,0 1 0,-4-2 0,1-1 0,2-6 0,-5 4 0,4-9 0,-6 4 0,-3-5 0,-2-10 0,-5-2 0</inkml:trace>
  <inkml:trace contextRef="#ctx0" brushRef="#br0" timeOffset="98">3415 15578 7853,'-5'-6'0,"5"1"0,0 5 0,1 0 0,7 0 0,4 0 0,7 0 0,4 0 0,4 0 0,2 0 0,5 0 0,1 0 0,-1 0 0,0 0 0,0 0 0,-1-4 0,-2 0 0,-5-4 0,-7 5 0,-2-5 0,-6 4 0,0-1 0,-4 1 0,-2 3 0,-10-9 0,-1 4 0</inkml:trace>
  <inkml:trace contextRef="#ctx0" brushRef="#br0" timeOffset="99">3335 15327 7841,'1'-8'0,"3"1"0,7-1 0,8-3 0,8 4 0,-2 1 0,6 2 0,1 3 0,6-3 0,-1-1 0,4 1 0,-4 0 0,1 4 0,-2-4 0,-2 1 0,0-2 0,1 1 0,-6 1 0,-3-4 0,1 4 0,-4-1 0,1-1 0,-9 1 0,4 1 0,-4 3 0,1-4 0,-5 0 0,-3 0 0,-1 4 0,1 0 0,3 0 0,-4 0 0,-2 1 0,-5 3 0,0-1 0,0 4 0,0-3 0,0 4 0,0-1 0,0 5 0,-4 4 0,0 3 0,-1 4 0,1 4 0,-1 2 0,-2 5 0,-4 2 0,4 2 0,-3 1 0,-2 3 0,2 1 0,3-5 0,-2-1 0,5-6 0,0-1 0,4-7 0,0 1 0,0-9 0,0 0 0,0-3 0,1-6 0,3-2 0,-3-4 0,3-4 0,1-2 0,-1-6 0,1 1 0,-1 0 0,-3-6 0,3-2 0,2-2 0,1-2 0</inkml:trace>
  <inkml:trace contextRef="#ctx0" brushRef="#br0" timeOffset="100">4032 15361 7841,'6'-22'0,"-2"3"0,-3-2 0,-1 2 0,0 2 0,0 2 0,0 6 0,0 2 0,0 4 0,5-2 0,1 5 0,6 0 0,-1 9 0,1 2 0,0 10 0,4 1 0,-4 3 0,4 5 0,0 2 0,-1 6 0,6 1 0,-2 3 0,-3-1 0,-1-3 0,2-3 0,-2 3 0,0-7 0,-3-5 0,-1-3 0,1-4 0,-1-2 0,0-6 0,1-1 0,-1-2 0,-4-3 0,-1-5 0,-2 0 0,-3 0 0,-11-5 0,-9-1 0</inkml:trace>
  <inkml:trace contextRef="#ctx0" brushRef="#br0" timeOffset="101">3974 15704 7841,'-6'0'0,"2"-4"0,8 0 0,6-4 0,5 5 0,6-6 0,-2 1 0,6 2 0,2-2 0,5 1 0,-6-5 0,8 1 0,-7-1 0,4 1 0,-2-4 0,-3-1 0,1 1 0,-4 4 0,0-1 0,0-4 0,-1-2 0</inkml:trace>
  <inkml:trace contextRef="#ctx0" brushRef="#br0" timeOffset="102">4488 15384 7841,'0'-12'0,"0"5"0,0-1 0,0 1 0,-1-4 0,-3 4 0,3-3 0,-5 7 0,2-4 0,3 4 0,-10-2 0,10 5 0,-5 1 0,2 3 0,3 2 0,-3 6 0,3 8 0,1 3 0,0 6 0,0-2 0,0 5 0,0-2 0,0 2 0,0-2 0,0 6 0,0-6 0,5 1 0,2-9 0,0 0 0,0-3 0,-3-2 0,4-6 0,-1 0 0,5-3 0,-1 0 0,2-6 0,2 2 0,-2-3 0,2-1 0,3 0 0,1 0 0,1 0 0,-1 0 0,3-4 0,-3 1 0,-1-1 0,1 4 0,-5-4 0,1 0 0,1-1 0,0 1 0,-1 3 0,1-4 0,2 5 0</inkml:trace>
  <inkml:trace contextRef="#ctx0" brushRef="#br0" timeOffset="103">5128 15315 7863,'5'-6'0,"1"-4"0,6 4 0,-5-2 0,1 0 0,-5 6 0,2-3 0,-7 5 0,-1 0 0,0 0 0,-5 0 0,1 0 0,-5 0 0,5 1 0,-1 3 0,-1-2 0,-6 6 0,2-4 0,-2 3 0,-3 1 0,-1 3 0,2 2 0,-2 2 0,5-2 0,-2 2 0,4-2 0,0-2 0,6 1 0,2-1 0,3 1 0,1-1 0,1 0 0,3 1 0,2-1 0,6 1 0,4-5 0,3 1 0,4-4 0,4 3 0,-2 0 0,6 0 0,-5 2 0,5-5 0,-5 4 0,5-5 0,-7 6 0,-1-1 0,-6 2 0,-5 1 0,-2 1 0,-2-1 0,-6 5 0,-9-1 0,-6 5 0,-10-1 0,-1 1 0,-3-1 0,-3 3 0,-8-3 0,2-2 0,-2-2 0,8-4 0,3-3 0,3 1 0,1-5 0,5-1 0,2-13 0,4-3 0</inkml:trace>
  <inkml:trace contextRef="#ctx0" brushRef="#br0" timeOffset="104">5413 15224 7812,'-5'-11'0,"3"3"0,-6 0 0,6 6 0,-3-3 0,5 5 0,0 6 0,0 6 0,-4 0 0,0 7 0,0 5 0,4 7 0,0 3 0,0 4 0,0-1 0,0 5 0,0-2 0,0 2 0,1 1 0,3-4 0,0-6 0,8-7 0,-4-2 0,8-1 0,1-5 0,2-3 0,4-3 0,4-5 0,-3-2 0,3-5 0,1 0 0,-2 0 0,1-1 0,-4-3 0,0-2 0,-1-6 0,-4 5 0,-3-1 0,-3 1 0,-5-5 0,-1 1 0,-1-1 0,1 1 0</inkml:trace>
  <inkml:trace contextRef="#ctx0" brushRef="#br0" timeOffset="105">5356 15567 7812,'7'-8'0,"4"0"0,7 5 0,9-5 0,-2 4 0,5-3 0,1 0 0,3 0 0,0-4 0,1 4 0,-5 0 0,1 0 0,-10-1 0,2-3 0,-8 5 0,7-5 0,-4 5 0</inkml:trace>
  <inkml:trace contextRef="#ctx0" brushRef="#br0" timeOffset="106">5379 15247 7836,'0'-12'0,"0"1"0,0-2 0,0-2 0,10 2 0,6-2 0,8 6 0,2 2 0,6-1 0,-1-3 0,5 0 0,2 4 0,4-2 0,-4 5-207,6 0 1,-4 4 0,6 0 0</inkml:trace>
  <inkml:trace contextRef="#ctx0" brushRef="#br0" timeOffset="107">6738 15155 7790,'-6'-5'3,"1"-1"1,6 0 0,3 2 1,-1 3-1,4 1 0,-3 5-1,4 2 1,-1 9-3,5 3 1,-5 9-2,1 6 0,-2 1 0,2 7 0,-2-1 0,-2 1 0,-3 1 0,3-5 0,-3 0 0,-1-4 0,0-1 0,0-2 0,0-1 0,0-7 0,0 1 0,0-9 0,0 1 0,0-5 0,0-3 0,0-1 0,0-4 0,0 1 0,0-8 0,5-3 0,2-4 0</inkml:trace>
  <inkml:trace contextRef="#ctx0" brushRef="#br0" timeOffset="108">6613 15178 7837,'0'-11'0,"5"-1"0,2 1 0,9-2 0,3-2 0,9 6 0,6-2 0,5 2 0,3-1 0,0 2 1,-4-1 0,4 6 0,-4-1-1,4 4 0,-7 1 0,0 3 0,-2 2 0,-7 6 0,-5 0 0,-10 3 0,-1-1 0,-6 5 0,-7 0 0,-8 4 0,-11 0 0,-8 0 0,-8 1 0,-4 3 0,1-3-103,-1 3 0,1-3 103,-5-2 0,5-2 0,3-1 0,8-5 0,3 1 0,8-8 0,4-3 0,7-3 0,15 11 0</inkml:trace>
  <inkml:trace contextRef="#ctx0" brushRef="#br0" timeOffset="109">7275 15258 7823,'-11'5'0,"3"2"0,0 4 0,5 6 0,-5 2 0,0 2 0,-3 2 0,1 4 0,2-1 0,-1 6 0,6-1 0,-1 0 0,4 0 0,0 0 0,0-4 0,5 0 0,2-4 0,9-7 0,3-4 0,2-2 0,2-7 0,1 1 0,3-4 0,1-6 0,2-5 0,2-2 0,-5-6 0,3 0 0,-3-4 0,-2 0 0,-6 0 0,-2-3 0,-6-1 0,-1-1 0,-2 1 0,-4 3 0,-8-2 0,-4 0 0,-7 0 0,-7 1 0,-4-1 0,-7 2 0,-2 1 0,0 6 0,-7 6 0,0 1 0,-3 6 0,5 4 0,6 4 0,5 5 0,6-2 0,5 7 0,3 1 0,7 1 0,3 0 0,5 2 0</inkml:trace>
  <inkml:trace contextRef="#ctx0" brushRef="#br0" timeOffset="110">8029 15053 7849,'-12'0'0,"-3"0"0,0 0 0,5 0 0,5-5 0,3 3 0,-1-1 0,-4 1 0,-4 2 0,-2 5 0,-2 3 0,-3 2 0,-5 2 0,-3 4 0,-1 3 0,-5 3 0,2 0 0,2 1 0,1 0 0,5 0 0,2 0 0,5-4 0,8 0 0,-2-5 0,5 1 0,1-2 0,7-2 0,6-1 0,6-2 0,5 1 0,2-5 0,1 1 0,7-1 0,-1-3 0,4 3 0,-3-2 0,-1 2 0,-1-1 0,2 4 0,1-3 0,-6 4 0,0-1 0,-7 5 0,-3-2 0,-4-3 0,-2 7 0,-3-2 0,-2 2 0,-5-3 0,-5 2 0,-2 2 0,-10-2 0,-6 2 0,-6 1 0,-9 0 0,1-1 0,-5-4 0,1 2 0,-5 2 0,4-6 0,0 3 0,10-5 0,2 1 0,10-2 0,4-2 0,4-3 0,10-1 0,4-6 0</inkml:trace>
  <inkml:trace contextRef="#ctx0" brushRef="#br0" timeOffset="111">8292 15076 7757,'0'-8'19,"0"0"-6,0 6-2,0-3-7,0 5 0,-4 1-2,0 3 1,0 5-3,4 10 1,-4 5-1,1 10 0,-5 4 0,4 0 0,0 5 0,4-1 0,0 1 0,0-1 0,2 0 0,1-8 0,0 3 0,5-6 0,-2-7 0,1-1 0,4-7 0,-4 3 0,2-9 0,-1 2 0,1-7 0,-6 2 0,6-4 0,-2 2 0,4-5 0</inkml:trace>
  <inkml:trace contextRef="#ctx0" brushRef="#br0" timeOffset="112">8623 15213 7762,'-4'-12'10,"0"1"0,5 1-9,7 2-1,-3 3 0,5 5 0,-2 0 0,-3 5 0,-1 3 0,-3 8 0,-1 7 0,0 5 0,0 6 0,0 4 0,0 0 0,0 4 0,0-4 0,0-1 0,0-7 0,0 1 0,0-8 0,0 1 0,0-9 0,4 0 0,0-3 0,-1-6 0,-1-1 0,2-5 0,-3 0 0,9-5 0,-4-1 0</inkml:trace>
  <inkml:trace contextRef="#ctx0" brushRef="#br0" timeOffset="113">8406 15224 7799,'5'-6'0,"-3"-4"0,6 2 0,10-5 0,8 2 0,7-2 0,5 9 0,-1-1 0,5 1 0,-4-1 0,4-2 0,-4-2 0,4 5 0,-4-4 0,4 5 0,-8-2 0,4 1 0,-5 2 0,7-8 0,-6 4 0</inkml:trace>
  <inkml:trace contextRef="#ctx0" brushRef="#br0" timeOffset="114">9251 15098 7831,'0'-11'20,"0"0"-19,0-1 0,0 5 5,0-1-3,0 5-3,0-7 0,0 9 0,-1-5 0,-3 2 0,1 3 0,-4-3 0,3 6 0,-4 2 0,2 9 0,-2-2 0,-1 9 0,6 3 0,-5 4 0,4 3 0,0 7 0,4-3 0,2 7 0,1-3 0,0 3 0,5-7 0,-1 7 0,5-7 0,-5-1 0,1-3 0,-1-6 0,5-1 0,-1-1 0,1-7 0,-2 4 0,-2-4 0,2 1 0,-8-6 0,6-3 0,-6-2 0,3 1 0,-5 0 0</inkml:trace>
  <inkml:trace contextRef="#ctx0" brushRef="#br0" timeOffset="115">9365 15201 7873,'0'-11'0,"0"-1"0,0 1 0,0-1 0,5 2 0,3 3 0,-3-3 0,5 8 0,-9-3 0,9 12 0,-2 4 0,-2 11 0,2 8 0,0 3 0,3 1 0,4 2 0,1 2 0,-1-3 0,-4 3 0,2-2 0,2-2 0,-2-3 0,2-1 0,-1-6 0,1-1 0,-2-5 0,2-7 0,-2 1 0,-2-1 0,-3-4 0,-1-4 0,-4-1 0,2-2 0,-1-2 0,0-1 0,-1-4 0,-3-4 0,0-6 0,0-2 0,0-2 0,0-2 0,0-5 0,0-3 0,-3-2 0,-1-1 0,0-1 0,4-3 0,0 2 0,0-2 0,0-1 0,0 1 0,0 2 0,0 9 0,1 2 0,3 10 0,-3 0 0,3 3 0,-3 6 0,-1 1 0,6 15 0,0 3 0,5 9 0</inkml:trace>
  <inkml:trace contextRef="#ctx0" brushRef="#br0" timeOffset="116">10028 15098 7827,'-6'-11'9,"-1"0"-5,2-1-1,0 6-2,10 1 1,-4 6-1,3 3 1,-3 6-2,-1 5 1,-4 9-1,0-1 0,-3 11 0,3 1 0,-1 3 0,1 0 0,3 1 0,-3 3 0,4-3 0,4-4 0,0-5 0,7 0 0,-1-5 0,9-3 0,0-4 0,4-6 0,0-1 0,0 0 0,1-4 0,3-3 0,-3-3 0,2-1 0,2-4 0,-1 0 0,-5-5 0,-7 2 0,3-3 0,-7-2 0,0 1 0,0-1 0,-8 1 0,1 0 0,-4-1 0,-5 1 0,-6-6 0,-7-1 0</inkml:trace>
  <inkml:trace contextRef="#ctx0" brushRef="#br0" timeOffset="117">9936 15384 7833,'18'0'0,"3"0"0,-1 0 0,6-5 0,5-3 0,2 2 0,1-2 0,4 1 0,0-5 0,0 2 0,-4 2 0,-4-2 0,-4 3 0,-7 0 0,-4 0 0,-2 4 0,-1-1 0,-6-2 0,-6 0 0,-6-6 0</inkml:trace>
  <inkml:trace contextRef="#ctx0" brushRef="#br0" timeOffset="118">9936 15064 7859,'6'-7'0,"-2"-1"0,8 2 0,3-2 0,7-1 0,4 5 0,3 0 0,6 4 0,-1-3 0,0-1 0,0 0 0,1 4 0,-2-1 0,-3-3 0,1 3 0,-9-3 0,3 3 0,-10 1 0,5 0 0,-7 0 0,3 0 0</inkml:trace>
  <inkml:trace contextRef="#ctx0" brushRef="#br0" timeOffset="119">10610 14642 7859,'-17'-6'5,"10"0"12,-1-5-13,6 4-4,2 2 0,5 5 0,0 2 0,2 1 0,9 4 0,-1 4 0,7 9 0,4 3 0,3 12 0,6-1 0,-1 8-148,0 0 0,-5 2 148,-2 2 0,0 8-323,-5 3 0,3 3 323,-10-3 0,0 0 0,-4 0 0,0 0 0,-4 0 0,-2 1 0,-5-1 0,-1-5-164,-3-3 0,-3 1 164,-9-5 0,-1 2 0,-6-9 0,-3-1 0,4-6 0,-8-5-2,8-7 0,-4 2 2,3-6 0,0-1 0,1-7 0,-1-1 0</inkml:trace>
  <inkml:trace contextRef="#ctx0" brushRef="#br0" timeOffset="120">11512 15327 7877,'-11'0'0,"-1"0"0,6 0 0,1-5 0,6 3 0,3-1 0,4 1 0,7 2 0,3 0 0,4 0 0,6 0 0,3 0 0,2 0 0,1 0 0,-1-3 0,-2-1 0,2 0 0,-3 4 0,-2 0 0,-1 0 0,-7 0 0,-1 0 0,-4-1 0,4-3 0,-10 3 0,6-4 0,-8 5 0</inkml:trace>
  <inkml:trace contextRef="#ctx0" brushRef="#br0" timeOffset="121">11409 15578 7897,'22'-11'0,"2"3"0,10 0 0,4 2 0,1-2 0,7-6 0,0 3 0,-1-3 0,-4 3 0,-4-1 0,1 1 0,-2 5 0,-2-5 0,0 5 0</inkml:trace>
  <inkml:trace contextRef="#ctx0" brushRef="#br0" timeOffset="122">12620 14893 7907,'-23'0'0,"5"-5"0,7 3 0,6-3 0,6 10 0,3 3 0,-1 7 0,4 4 0,1 4 0,3 4 0,1 2 0,-1 5 0,0 7 0,1 5 0,-4 1-181,-1 6 1,-1-5 180,2 2 0,1-4 0,-5 0 0,3-1 0,-3-4 0,4-5 0,-4-6 0,4-4 0,0 0 0,-2-3 0,2-4 0,0-2 0,-1-7 0,1-2 0,-6-3 0,4-7 361,-6-1-361,-6 1 0,0-13 0,-5 2 0</inkml:trace>
  <inkml:trace contextRef="#ctx0" brushRef="#br0" timeOffset="123">12357 15053 7895,'7'-12'0,"3"-4"0,-6 2 0,7-5 0,4 5 0,12-1 0,2 2 0,5 1 0,2 1 0,2 0 0,1-1 0,3 1 0,3 4 0,-3 4 0,2-2 0,2 1 0,-1 1 0,1 7 0,-5 1 0,-3 3 0,-8 6 0,-3-3 0,-4 7 0,-4-3 0,-7 5 0,-4-1 0,-7 4 0,-1 4 0,-7-2 0,-12 6 0,-3-5 0,-12 5 0,1-6 0,-9 2 0,1-4-110,-1-4 0,-1 1 110,5-5 0,3-1 0,8-6 0,2 1 0,9-5 0,1-1 0,9-3 0,12-11 0</inkml:trace>
  <inkml:trace contextRef="#ctx0" brushRef="#br0" timeOffset="124">13579 14721 7823,'0'-11'8,"0"0"0,4 3-6,0 0 1,0 6 2,-4-3-2,0 5 1,-5 0-1,-3 0 0,-2 1-2,-1 3 1,-5 4-2,1 7 1,-5 2-1,1 6 0,-2 5 0,2 3 0,-1 3 0,5 4 0,-4 4 0,4 7 0,-1 0-200,5 4 1,0 4 199,-1 4 0,8-29 0,2 1 0,-2 28 0,-1-1 0,1-2 0,2-10 0,5-3 0,4-3 0,4 0 0,6-2 0,2-6 0,2-5 0,2-2 0,0-4 0,0-4 0,0 1 0,-1-5 0,0 0 0,-3-3 0,3-1 0,-3 1 0,-3-5 199,-1 1 1,2-6-200,-2 2 0,0-3 0,-3-1 0,-1 0 0,1 0 0</inkml:trace>
  <inkml:trace contextRef="#ctx0" brushRef="#br0" timeOffset="125">13831 15121 7908,'0'-11'0,"0"-1"0,0 1 0,1 1 0,3 2 0,2 3 0,6 5 0,-5 0 0,1 0 0,-1 6 0,5 6 0,-6 6 0,-2 8 0,-3 9 0,-1 6 0,-5 8 0,-2 0 0,-4 2 0,0-2 0,3-5 0,1 1 0,4-5 0,-1 1 0,3-8 0,1 2 0,0-10 0,0-2 0,0 0 0,5-11 0,2 0 0,4-8 0,-1-6 0,-2-5 0,2-1 0,-9-12 0,3 5 0,-3-6 0,-1 2 0,-5-2 0,-2-2 0,-7-4 0,-2 1 0,0-2 0,1 1 0,1-2 0,-5-5 0,5 3 0,-2 1 0,8 0 0,0 0 0,5 2 0,0 5 0,1 6 0,2 1 0,0 4 0,0 0 0,5 6 0,3 2 0,7 8 0,3 3 0,5 9 0,1 1 0,3 6 0,-2 4 0,5 0 0,1 4 0,3 0 0,-3 0 0,-1 0 0,1-3 0,3-5 0,-5-2 0,-2-2 0,-3-2 0,-1-6 0,-4-1 0,0-2 0,-5 1 0,1-5 0,-2-1 0,-2-3 0,0 0 0,1 0 0,-2-5 0,-2-2 0,0-5 0,-4-3 0,0 1 0,-4-5 0,4-1 0,0-7 0,-2-2 0,-6-5 0,2 2 0,-6-2 0,1 1 0,-5-9 0,5 1 0,-1-1 0,4-1 0,-3 5 0,3 5 0,-4 7 0,6 3 0,-2 4 0,3 6 0,1 5 0,0 6 0,0 7 0,1 8 0,3 9 0,3 3 0,8 1 0,3 3 0,5 6 0</inkml:trace>
  <inkml:trace contextRef="#ctx0" brushRef="#br0" timeOffset="126">14653 15327 7848,'-6'0'0,"1"0"0,5 5 0,-2 1 0,-2 6 0,-1-1 0,-2 0 0,-3 5 0,2-1 0,-2 9 0,-2-1 0,5 4 0,-1-1 0,6-2 0,-2 3 0,4 0 0,4-5 0,3 4 0,9-7 0,-3-4 0,7-3 0,-1-2 0,3-7 0,2 1 0,3-4 0,-1-5 0,4-2 0,-1-5 0,2-3 0,-3-2 0,-6-2 0,-4-2 0,-3 2 0,-7-3 0,-4-1 0,-3 1 0,-1-1 0,-6 0 0,-6 0 0,-8 0 0,-7 0 0,-4 2 0,0 2 0,-1 3 0,2 9 0,-2 2 0,6 5 0,0 0 0,7 0 0,3 5 0,4 2 0,6 4 0,2 0 0,3 0 0,11 1 0,3-1 0</inkml:trace>
  <inkml:trace contextRef="#ctx0" brushRef="#br0" timeOffset="127">15087 15327 7848,'-11'0'0,"-1"0"0,1-4 0,-1 0 0,6-5 0,1 8 0,5-4 0,0 10 0,0 3 0,5 3 0,3 4 0,2 3 0,1 5 0,1 0 0,-1 0 0,4-1 0,0 1 0,1 3 0,-5-4 0,0 3 0,1-10 0,-4 0 0,-1-4 0,-3 0 0,4-4 0,-6-2 0,3-5 0,-5 0 0,4-1 0,0-3 0,0-2 0,-4-6 0,0-4 0,0-3 0,-2 1 0,-1-1 0,1 0 0,-2-4 0,3 0 0,1 1 0,0-3 0,0-1 0,0 2 0,0-3 0,0 3 0,0 1 0,5 0 0,3 0 0,2 6 0,1 1 0,2 8 0,2 0 0,3 5 0,5 0 0,-1 3 0,-3 3 0,2 5 0,-2 7 0,-2 2 0,-2 2 0,-2 6 0,-2-2 0,0 2 0,6-2 0,1 0 0</inkml:trace>
  <inkml:trace contextRef="#ctx0" brushRef="#br0" timeOffset="128">15704 15395 7862,'-12'0'0,"-4"-5"0,3-1 0,2-2 0,7 1 0,-1 3 0,1-4 0,0 4 0,4-3 0,0 3 0,0-4 0,0 6 0,0-3 0,0 5 0,0 5 0,0 2 0,1 5 0,3 3 0,3-1 0,4 5 0,-1 0 0,-2 4 0,2-4 0,-2 0 0,2-4 0,1 4 0,1-5 0,-1 2 0,-1-8 0,-2 0 0,2-5 0,-3 0 0,0-1 0,0-2 0,-3 0 0,4 0 0,-4 0 0,3 0 0,0-5 0,0-3 0,0-2 0,-4-2 0,2 1 0,3 0 0,-2-2 0,-2-2 0,-2 2 0,1-2 0,2-2 0,-1 2 0,0 4 0,-4 3 0,5 0 0,-4 2 0,4 1 0,0 10 0,1 1 0,1 6 0,3-1 0,-2 1 0,2-1 0,2 0 0,-1 1 0,0-1 0,6-1 0,2-2 0,-1-3 0,1-5 0,-4 0 0,4 0 0,0-5 0,4-3 0,-2-2 0,-2-1 0,3-1 0,-3 1 0,-2 0 0,-2-1 0,-3 1 0,0-1 0,-2 1 0,-2-1 0,2 2 0,-3 3 0,0-3 0,0 2 0,-4 3 0,2 0 0,-5 5 0,0 5 0,0 2 0,0 9 0,0 3 0,0-1 0,0 1 0,4-4 0,0 4 0,1 0 0,-2 4 0,4-4 0,4 0 0,1-5 0,4 2 0,2-4 0</inkml:trace>
  <inkml:trace contextRef="#ctx0" brushRef="#br0" timeOffset="129">16869 15430 7862,'-2'-12'0,"-1"1"0,-3-1 0,-1 1 0,-3-4 0,2-1 0,-2 2 0,-1 7 0,-1-3 0,1 2 0,-5 3 0,1 1 0,-5 3 0,1 1 0,-3 6 0,-1 6 0,1 0 0,-1 7 0,1 0 0,3 4 0,-1-4 0,5 0 0,3-1 0,5 1 0,4 1 0,-1-4 0,4-1 0,4-4 0,2-3 0,6 0 0,4-6 0,3 2 0,2-3 0,-2-1 0,2 0 0,-2 0 0,2-4 0,-2 1 0,1-6 0,-5 1 0,0-1 0,-3 2 0,-5-4 0,1 4 0,-5-3 0,0-2 0,2 5 0,-1-1 0,0 0 0,-4-3 0,0 5 0,0 1 0,0 15 0,0-1 0,0 10 0,0-2 0,0 2 0,0-1 0,0-3 0,5-2 0,3 2 0,3-3 0,4-5 0,2-2 0,2-5 0,1 0 0,-5 0 0,6-1 0,-2-3 0,2-6 0,2-5 0,-4-5 0,0 1 0,-5-3 0,2-1 0,0-1 0,-1-2 0,-3 0 0,-5-4 0,-3-1 0,4-3 0,-6 2 0,2-2 0,-3 2 0,-1-6 0,0 1 0,0-1 0,0-1 0,0-3 0,-4-1 0,1 5 0,-2 1 0,1 7 0,3 3 0,-3 8 0,1 4 0,-1 7 0,3-2 0,-4 9 0,6 6 0,3 10 0,2 8 0,6 7 0,3 6 0,0 9 0,1 5 0,-5-1 0,-1 5-173,-2-5 1,-3 1 172,-5-5 0,4-4 0,-1-3 0,5-6 0,-4-2 0,1-4 0,-1 0 0,-2-5 0,6-2 0,-6-2 0,2 2 0,1-2 0,-1-6 0,0 1 0,1-6 0,1-1 0</inkml:trace>
  <inkml:trace contextRef="#ctx0" brushRef="#br0" timeOffset="130">17908 14721 7817,'0'-11'0,"0"0"0,0-1 0,0 5 0,0-1 0,0 5 1,0-2 1,-4 7-2,0 1 0,-5 8 0,2 4 0,-7 10 0,-1 2 0,-6 6 0,2 5 0,-2 3 0,-2 4 0,1 2-164,3 3 0,3-5 164,4 1 0,2 0 0,3-4 0,1 2 0,6 2 0,6-2 0,1-2 0,7-3-31,1-4 1,2-1 30,-2 0 0,2-5 0,2-2 0,-3-3 0,-4-1 0,-1-4 0,0 0 0,1-5 0,-1 1 163,-4-7 1,3 1-164,-3-6 62,-2 1-62,6-4 0,-5 0 0,5-5 0,1-1 0</inkml:trace>
  <inkml:trace contextRef="#ctx0" brushRef="#br0" timeOffset="131">18125 15235 7799,'-12'-5'0,"2"-5"0,3-5 0,2 0 0,5 3 0,0 6 0,0-4 0,0 9 0,0-5 0,0 17 0,-5 1 0,-3 11 0,2 4 0,-2-1 0,4 5 0,-3-4 0,4 2 0,-1-6 0,8 5 0,4-9 0,3 3 0,4-6 0,4-1 0,8-4 0,1-4 0,2-4 0,7-1 0,-3-2 0,2-9 0,-6-3 0,2-5 0,-5 1 0,-2-4 0,-6 1 0,-2-1 0,-6 1 0,-5-7 0,-2 3 0,-2-3 0,-2-1 0,-6 2 0,-1-6 0,-10 2 0,-5-1 0,-6 2 0,-7 5 0,-1 5 0,1 3 0,-5 7 0,5 5 0,-1 1 0,1 2 0,6 7 0,2 4 0,7 6 0,1 5 0,5 1 0,-2 0 0</inkml:trace>
  <inkml:trace contextRef="#ctx0" brushRef="#br0" timeOffset="132">18536 15441 7797,'-6'0'0,"-4"0"0,8 1 0,-2 3 0,7 2 0,1 6 0,3-1 0,-3 1 0,1 4 0,-1 3 0,-3 3 0,3 1 0,-3 5 0,-1 2 0,-3-1 0,-1 2 0,-9-2 0,2 1 0,-3-2 0,2-5 0,5-1 0,-1-3 0,2-3 0,-2-4 0,3-1 0,5 0 0</inkml:trace>
  <inkml:trace contextRef="#ctx0" brushRef="#br0" timeOffset="133">18787 15155 7798,'10'-40'0,"-2"6"0,7 7 0,-2 7 0,-2 1 0,1 5 0,-1-2 0,-4 9 0,-2 2 0,-5 5 0,0 0 1,0 6-1,0 6 1,-4 7-1,0 11 0,-5 0 0,2 9 0,0 1 0,0 2 0,3-1 0,-4 1 0,6-6 0,-2 2 0,3-2 0,1-2 0,0-5 0,0-2 0,1-7 0,3-1 0,1-5 0,2 2 0,5-9 0,-1-3 0,1-3 0,4-1 0,-4 0 0</inkml:trace>
  <inkml:trace contextRef="#ctx0" brushRef="#br0" timeOffset="134">19084 14699 7830,'12'-18'0,"-1"1"0,1 6 0,-5 3 0,1 1 0,-4 4 1,3-1 0,1 3 0,-1 2 0,1 3 1,-4 4-2,3 7 0,-3 3 0,4 5 0,-4 1 0,3 2 0,1 4 0,3 4 0,2 0 0,2 0 0,-2 4 0,2 1 0,-2 2 0,-2-3 0,4 6 0,1-3 0,-1 3 0,-4-2 0,-3 1 0,0-5 0,-6 4 0,2-4 0,-3 0 0,-1-4 0,-1 0 0,-3 1 0,-2-2 0,-6-3 0,-4 2 0,-3-6 0,-3 6 0,-1-3 0</inkml:trace>
  <inkml:trace contextRef="#ctx0" brushRef="#br0" timeOffset="135">20055 15098 7797,'-11'-11'0,"-1"5"0,6-5 0,1 10 0,5-4 0,0 5 0,5 0 0,5 5 0,5 3 0,9 2 0,-1 1 0,8 5 0,-1-1 0,3 4 0,1-4 0,4 4 0,0-4 0,-5 1 0,-6-5 0,4 3 0,-5-3 0,2 3 0,-13-6 0,6 2 0,-9 2 0,1-2 0,-5-3 0,-6 3 0,-2-7 0,-7 5 0,-5-1 0,-3 5 0,-4-1 0,-8 0 0,-2 1 0,-5-1 0,-4 1 0,0-1 0,-8 1 0,4-1 0,0-1 0,8-2 0,5 2 0,6-5 0,8 3 0,3-2 0,5-2 0,-3-3 0,10 4 0,0-5 0,10 0 0,9 0 0,2-10 0,2-3 0</inkml:trace>
  <inkml:trace contextRef="#ctx0" brushRef="#br0" timeOffset="136">21151 15247 7798,'-11'0'0,"-4"0"0,0 0 0,3 0 0,5 0 0,4 0 0,-2 0 0,5 0 0,5 0 0,-2 0 0,4 0 0,6 0 0,6 0 0,2 0 0,2 0 0,6 0 0,6 0 0,-2 0 0,1 0 0,-2 0 0,-9 0 0,1-4 0,-9 0 0,5-5 0,-7 8 0,2-3 0,-7-7 0,-3-2 0</inkml:trace>
  <inkml:trace contextRef="#ctx0" brushRef="#br0" timeOffset="137">22042 14950 7881,'-10'-8'0,"3"1"0,-4 4 0,4-1 0,0 3 0,0 1 0,-1 0 0,-3 0 0,-1 5 0,1 3 0,-2 7 0,-2 4 0,-4 8 0,-8 3 0,4 3 0,1 1 0,-2 2 0,1 2 0,5-1 0,-1 5 0,6-6 0,6 3 0,0-8 0,3 0 0,3-2 0,-3 1 0,3-2 0,1-5 0,5-5 0,3-3 0,7-2 0,4-2 0,3-4 0,0-4 0,6-3 0,3-3 0,6-4 0,1-4 0,4-6 0,-4-2 0,-4-2 0,-4-2 0,-4 0 0,0 0 0,-7-5 0,-3-2 0,-5-1 0,-3-3 0,-3 2 0,-5-6 0,-7 3 0,-4 0 0,-6 1 0,-5 0 0,-6 5 0,-3 2 0,-2 4 0,-1 4 0,4 8 0,-1 7 0,2 3 0,-2 1 0,5 5 0,7 2 0,-2 5 0,6 3 0,5 3 0,5 5 0</inkml:trace>
  <inkml:trace contextRef="#ctx0" brushRef="#br0" timeOffset="138">22351 15452 7813,'0'7'0,"0"-1"0,0-2 0,0-3 0,0 6 0,0-4 0,0-1 0,0 3 0,0 0 0,0-4 0,0 9 0,0-9 0,0 5 0,0-1 0,0 1 0</inkml:trace>
  <inkml:trace contextRef="#ctx0" brushRef="#br0" timeOffset="139">23002 15007 7823,'0'-23'0,"0"2"0,0 2 0,0 2 0,0 6 0,0-1 0,0 1 0,-2 3 0,-1 1 0,0 4 0,-5-1 0,-3 3 0,-4 1 0,-6 1 0,2 3 0,-3 7 0,-5 8 0,-2 8 0,-6 4 0,1 3-130,0 4 0,0 1 130,-1 3 0,-1 3 0,1-4 0,4 0 0,8 1 0,1-5 0,3 1 0,6-3 0,6 0 0,4-6 0,0-3 0,8-1 0,6-3 0,2-4 0,6-3 0,1-2 0,7-2 0,-2-3 0,6 0 0,-5-6 130,5 2 0,-2-4-130,1-4 0,2-2 0,-5-6 0,-2 1 0,-6 0 0,-2-1 0,-6 1 0,-5-2 0,-2-2 0,-4 1 0,-4-5 0,-3 1 0,-9-1 0,-3-1 0,-7 5 0,-5-1 0,-7 5 0,3 5 0,-3 2 0,2 4 0,2 4 0,0 2 0,-1 5 0</inkml:trace>
  <inkml:trace contextRef="#ctx0" brushRef="#br0" timeOffset="140">23287 14961 7832,'-7'-6'0,"-1"2"0,5-2 0,-2 5 0,5-3 0,0 8 0,-4 3 0,1 8 0,-1 3 0,4 5 0,-5 1 0,-3 3 0,-2 2 0,-1 5 0,-1 2 0,1 2 0,-4-3 0,-1 3 0,1-6 0,4-1 0,1-7 0,2-1 0,3-6 0,5-5 0,0-1 0,0 1 0,1-5 0,3 1 0,2-6 0,6 2 0,0-3 0,4-1 0,1 0 0,6 0 0,-4-5 0,0-2 0,0-3 0,4-2 0,0 1 0</inkml:trace>
  <inkml:trace contextRef="#ctx0" brushRef="#br0" timeOffset="141">23356 15224 7832,'-12'-6'0,"5"-4"0,-1 2 0,5 3 0,-2-5 0,5 8 0,0 2 0,0 8 0,0 7 0,0 4 0,-3 8 0,-1 3 0,-5 3 0,1 2 0,2-2 0,-2-3 0,5 3 0,-5-2 0,5-4 0,0 0 0,1-3 0,2-1 0,0-5 0,0-3 0,5 3 0,2 0 0</inkml:trace>
  <inkml:trace contextRef="#ctx0" brushRef="#br0" timeOffset="142">23710 14938 7889,'-12'-5'0,"1"3"0,-1-6 0,5 6 0,-1-2 0,6 3 0,-5 6 0,4 2 0,0 5 0,-5 3 0,5 4 0,-5 8 0,4 2 0,-3 5 0,0-2 0,0 2 0,0-6 0,3 6 0,3-7 0,-3 0 0,3-3 0,1-1 0,0-6 0,0-1 0,0-4 0,0 0 0,0-6 0,1-1 0,3-5 0,-3 0 0,10-4 0,-4 0 0,0-4 0,0 0 0,1-2 0,3-2 0,2 5 0,2-1 0,-1 2 0,5-2 0,-4 3 0,4 5 0,-5 0 0,2 0 0,0 0 0,-1 0 0,1 1 0,-5 3 0,0 1 0,1 3 0,3 6 0,0-3 0,-1 4 0,-6 1 0,2-2 0,-2 5 0,-3 0 0,-2 4 0,-1-4 0,-2 0 0,-10-2 0,-6 2 0,-4 2 0,-3-6 0,-5 0 0,-2-3 0,-7-2 0,-1-3 0,-4-2 0,4-5 0,4 0 0,3 0 0,5 0 0,-5 0 0,11-5 0,-7-6 0,9-7 0</inkml:trace>
  <inkml:trace contextRef="#ctx0" brushRef="#br0" timeOffset="143">23641 14984 7897,'0'-11'0,"0"-1"0,0 1 0,0-1 0,1 6 0,3 2 0,6 2 0,6-2 0,3 3 0,-4-3 0,5 1 0,-1 0 0,3 1 0,1-2 0,1 3 0,2 1 0,-1-4 0,1 1 0,-2-2 0,-1 1 0,-4 1 0,0-4 0,-5-1 0,3-3 0</inkml:trace>
  <inkml:trace contextRef="#ctx0" brushRef="#br0" timeOffset="144">24144 14527 7942,'0'-11'0,"0"-1"0,5 1 0,2 0 0,5 4 0,3 4 0,-1 1 0,5 2 0,0 2 0,4 1 0,5 5 0,2 7 0,2 9 0,-2 11 0,3 5 0,-2 10 0,-2 7-158,-13-25 0,-1 0 0,-5 0 0,0 0 158,0 0 0,-1 1 0,-4-1 0,-1 0 0,-2 2 0,0 1 0,-2-1 0,-2 0 0,-1 1 0,-1-1 0,-2 0 0,-1-1 0,-3 0 0,-3-1 0,-1-1 0,-1 0 0,-2-2 0,0-1 0,-2 1 0,-2-1 0,-1 1 0,-1-1 0,0-1 0,-1-2-2,0 1 0,-2-2 2,-2 0 0,-1-1 0,1-2 0,0 0 0,-2 0 0,-1 0 0,0 0 0,-1 1 0,-1 0 0,0 0 0</inkml:trace>
  <inkml:trace contextRef="#ctx0" brushRef="#br0" timeOffset="145">11535 16880 7837,'-6'-5'0,"1"-3"0,5-6 0,0-1 0,1 0 0,3 2 0,3-2 0,-2 2 0,6-3 0,-4 4 0,3 0 0,2-4 0,-1 4 2,1-3 0,-1 6 0,0 1 0,1 2 1,-1-2 0,-3-1 0,0 5 1,-1 1-1,5 3 0,-5 1-1,1 3 0,-1-2-1,5 6 1,-1-1-2,1 5 1,-1 1-1,0 2 0,1-1 0,-1 5 0,-3-1 0,0 1 0,-5 1 0,5-5 0,0 4 0,3-4 0,0 1 0,1-6 0,-1-3 0,5-2 0,-1-5 0,5 0 0,-1 0 0,-1-5 0,1-2 0,-1-3 0,1-2 0,2 0 0,-2-4 0,3-1 0,1-6 0,0 4 0,-1 0 0,-4 0 0,-3-4 0,-3 1 0,-5 3 0,-2 3 0,-5 4 0,-1 6 0,-3 2 0,-2 3 0,-10 6 0,-2 1 0</inkml:trace>
  <inkml:trace contextRef="#ctx0" brushRef="#br0" timeOffset="146">11684 17234 7866,'-12'0'0,"1"0"0,-1 0 0,5-4 0,-1 0 0,6-1 0,-2 2 0,2-4 0,2-4 0,0 3 0,0 1 0,0-1 0,0-3 0,0-1 0,0 1 0,2-1 0,2 1 0,-2 1 0,6 2 0,-1-2 0,5 2 0,-1 2 0,1-2 0,3 6 0,0-2 0,4 3 0,-4 1 0,2 0 0,-2 0 0,-2 0 0,2 0 0,1 5 0,0 2 0,-1 4 0,-4 0 0,1 4 0,-1 0 0,-3 1 0,-1-5 0,0 1 0,0-1 0,3 0 0,-2 1 0,2-2 0,2-2 0,0 0 0,4-4 0,-4 1 0,3-1 0,2-3 0,-2 3 0,4-2 0,-4-2 0,2-4 0,-2 0 0,-2-4 0,2 4 0,-2-4 0,-2 0 0,-3-2 0,-1-2 0,-4 5 0,1-1 0,-2 1 0,2-5 0,-3 1 0,4-1 0,-5 1 0</inkml:trace>
  <inkml:trace contextRef="#ctx0" brushRef="#br0" timeOffset="147">12734 16583 7912,'0'-8'0,"0"1"0,0 4 0,0-2 0,2 5 0,1 0 0,4 0 0,4 4 0,1 0 0,3 1 0,0-1 0,5-3 0,-1 3 0,3-3 0,1-1 0,3 0 0,1 0 0,3 0 0,-3 0 0,4-4 0,-5 0 0,1 1 0,-4 3 0,-2 0 0,-2 0 0,-2 0 0,-6 0 0,1 0 0,-1 0 0,-5 1 0,-2 3 0,-2-3 0,-2 9 0,0-2 0,-4 2 0,0 1 0,-5 2 0,1 2 0,-2-1 0,-1 5 0,3-4 0,1 5 0,-1-1 0,-3 3 0,-1 5 0,1 0 0,-2 3 0,-2-3 0,2 5 0,-2-2 0,6 2 0,1-2 0,1 2 0,-5-5 0,5 3 0,-1-3 0,6-2 0,-2-6 0,3 1 0,1-4 0,0-1 0,0-4 0,0 1 0,0-1 0,0 1 0,0-6 0,0-1 0,0-5 0,0-5 0,0-1 0</inkml:trace>
  <inkml:trace contextRef="#ctx0" brushRef="#br0" timeOffset="148">13648 16446 7843,'-11'0'0,"-1"0"0,1 0 0,3 0 0,0 0 0,6 1 1,-2 3 0,-2-3 0,-2 3 1,2 3-1,-2 0 1,4 5-2,-3 3 1,0 3-1,0 4 0,-3 6 0,2 3 0,-3 2 0,-5 1 0,4-1 0,-4-3 0,0 3 0,1-2 0,0-3 0,3-1 0,-3-3 0,0-2 0,-1 0 0,5-3 0,3 1 0,1-4 0,3-2 0,-4-7 0,6 3 0,-3-3 0,5 4 0,5-5 0,2-2 0,5-2 0,3-2 0,-1 0 0,5 0 0,0 0 0,4 0 0,-4-4 0,0 0 0,-4-4 0,4 4 0,-5-3 0,1 3 0,-6 0 0,-1 4 0,-4-1 0,3-3 0,-4 3 0,2-9 0,-5 3 0</inkml:trace>
  <inkml:trace contextRef="#ctx0" brushRef="#br0" timeOffset="149">13602 16834 7852,'-7'0'0,"-1"0"0,5 0 0,-7 0 0,9 0 0,-4 5 0,1 2 0,0 4 0,-1 4 0,1 1 0,2 0 0,-6-1 0,5 4 0,-5 8 0,5-2 0,0 6 0,1-4 0,2 3 0,0-5 0,0 2 0,4-3 0,0-1 0,4-5 0,-5-3 0,5-2 0,-4-2 0,3-3 0,-3-1 0,5-4 0,-3 2 0,1-5 0,3 0 0,-4 0 0,6 0 0</inkml:trace>
  <inkml:trace contextRef="#ctx0" brushRef="#br0" timeOffset="150">13899 17188 7799,'7'0'0,"-2"0"0,-5 0 0,0 5 0,0-3 0,0 8 0,0-9 0,5 4 0,1-5 0</inkml:trace>
  <inkml:trace contextRef="#ctx0" brushRef="#br0" timeOffset="151">14288 16469 7882,'0'-12'0,"0"1"0,0 0 0,0 4 0,0 1 0,0 2 0,-2 3 0,-2-3 0,3 9 0,-3 7 0,-1 0 0,1 7 0,-3 5 0,3 7 0,-4 2 0,5 1 0,-2 5 0,1 3 0,2-1 0,-1 1 0,1-4 0,2 4 0,0 0 0,0 3 0,0-3 0,0 0 0,4-9 0,0 1 0,4-7 0,-5 0 0,3-5 0,-3-3 0,0-2 0,4-6 0,-4-3 0,1 0 0,-2-6-2,2 2-2,-3-3 1,5-1 2,-6 0 1,-6-10-1,0-3 1</inkml:trace>
  <inkml:trace contextRef="#ctx0" brushRef="#br0" timeOffset="152">15053 16595 7781,'0'-8'6,"0"0"-3,0 1-1,0-5-1,0 6-1,-5 1 1,-2 11 0,-4 6 0,-2 5-1,-2 10 0,1 2 0,-5 5 0,-1 6 0,-7 2 0,2 2-182,-6 2 1,2 1 181,-1 2 0,-2-3 0,5 0 0,6-6 0,5-6 0,4-6 0,0-5 0,2-1 0,2-7 0,-2 0 0,9-3 0,-4-6 0,5-1 363,0-5-363,0-5 0,0-1 0,0-6 0,0-4 0,0-2 0</inkml:trace>
  <inkml:trace contextRef="#ctx0" brushRef="#br0" timeOffset="153">14687 16537 7848,'-4'-7'0,"1"-1"0,-1 1 0,4-5 0,0 6 0,0-1 0,0 4 0,0 1 0,1-3 0,3 5 0,-2 5 0,6 3 0,-4-2 0,3 2 0,0 1 0,0 6 0,9 3 0,-4 5 0</inkml:trace>
  <inkml:trace contextRef="#ctx0" brushRef="#br0" timeOffset="154">15076 17154 7716,'-12'0'2,"6"0"-2,1 0 0,5 0 0,-5 0 0,-2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569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2181 10016 7752,'12'0'96,"-6"0"1,4 0-11,-2 0-50,2 0 0,1 0 154,1 0-145,4 0 0,-3 0 21,2 0 0,2-4-1,-2 0 1,5-3 3,-1 3 0,-1-5-7,1 2 0,0 0-189,4 0 182,-5 4-8,3-7 1,-3 7-148,5-4-40,0-1 90,0-3 0,3 3-12,1 1 0,1-1 39,-1-4 1,-3 5-12,2-1 1,-2 1 15,-1-5 1,0 2-2,0 2 1,0-2 89,0 3-82,-1-3 2,-4-2 1,4 1 54,-3-1-39,-3 1 54,6-1 1,-8 1 10,5 0 1,-4-1-13,4 1 0,0-1 9,4 1 1,-1-1-59,-3 1 1,2-2-1,-2-2 1,3 2-112,1-2 132,-6-3-6,5 1 0,-5-2-245,2 0 221,2 0-29,-8-4 0,3 0-16,-4 0 1,-1 0 44,1 0 1,-1 1-1,0-1 0,1 4 49,-1 0 0,1 0 14,-1-4 1,-1 4 151,-2 0-186,2 5 58,-9-8 1,9 8 24,-2-5 1,-2 0-56,2-4 1,-5 0 14,0 1 1,2-3-63,-1-1 0,4 0-5,-4-4 0,3 0 49,-3-5 0,1 5-16,-1-1 1,-3 5 231,3-5-225,2 6 20,-4-3 1,3 6 67,-5 3-80,5-2-10,-4 3 0,9-1 38,-2 0 0,-2 4-88,2-4 1,-1 1-2,5-1 0,-1-3-3,1 3 0,-1 2-34,1-3 1,-1 1-98,0-3 149,1-1 1,0 0 2,4 0-63,-4-5-319,5 4 358,-6-9 0,5 5 11,-1-2 0,1-2 14,-1 5 1,-2 2 1,2 6 0,-2-1 43,-1 4 1,-1 1 8,0 4 1,1 1-153,-1 2 480,1-2-423,-1 3 0,0 0-4,1-1 1,3 1 35,0-5 0,4 1-1,-3-1 0,3 1-5,-4 0 1,4-2-6,-4-2 1,0 2 64,-3-2 0,-1 2 20,1 2 0,-1-1 121,0 1 3,1-1-170,-1 1 1,1 3 13,-1 1 0,1 0 10,-1 0 0,2-2-7,2 5 0,-2-4-21,2 5 0,1-6-9,0 1 0,3 2 9,-4-2 1,5 4-6,-1-3 0,-1 3-37,1-4 0,-4 4 3,4-3 1,-4 4-76,4 0 106,-5-4-30,3 6 1,-6-4-2,1 5 1,-1 0 8,1 0 1,-5 0-4,1 0 0,-4 0-10,3 0 0,-3 0 5,4 0 1,-5 0 44,5 0-36,0 5 45,3-4 0,1 4 4,-1-5 0,2 4 3,2 0 0,-2 1 9,2-1 0,1-3-45,0 3 0,3 1 8,-4-1 0,0 5-25,-4-2 0,0 0-6,-4 0 0,2-3-110,-5 4 130,5-1-21,-8 0 1,8 3-9,-5-3 1,1 0 9,-1 0 1,-2 0 0,6 0 1,-2 3 2,2-2 0,2 1 3,-2-2 0,-2 4 63,1-4-58,1 3-5,-2 2 1,5 3 223,-4 0-208,-2 1-5,5 0 0,-7-3-28,5 2 32,-6 3-14,8-6 1,-3 9-2,4-6 0,-2 4 27,2-4 1,-2 4-1,6-4 1,2 2-24,-2-2 1,4-2-7,-4 2 0,4 2-35,-3-2 40,-1 0 4,1 2 1,-3-5 79,2 3-74,-2 3-5,-2-5 1,-3 5 2,0-3 0,-5 1-11,5 3 1,-5 3-1,0-3 0,0-1 4,1 1 1,-2-4 1,6 4 0,-6-5-40,2 1 39,3 3 74,-1-5 0,4 3 6,-2-4 1,-3-4-54</inkml:trace>
  <inkml:trace contextRef="#ctx0" brushRef="#br0" timeOffset="1">5536 8953 14542,'8'16'84,"0"-1"15,1 4 104,-2-3 0,3 3-69,-2-4-55,2 5-95,2-2 1,-5 0 22,1-3 1,-1 3 35,5 1 0,-1-1-107,1 1 0,-2 0 119,-2 3 0,2-2-11,-3-1 1,7 0 201,1 3-20,6-4-196,-9 4 1,9-4 54,-6 4-21,5-4-47,-2 4 1,1-6 29,0 3 1,-5 3-82,1-3 0,2-1-192,-2 1 0,0-4 127,-3 4 1,0-5-110,4 1 0,-4-2 384,4-2-210,-4 1-12,0-6 1,3 3 263,0-5 57,0 5-252,-3-8 0,-1 5 20,1-2 0,-1-3-45,0 3 1,1-1-15,-1 0 1,1-1-11,-1 1 0,1-1-180,-1-2 0,0 4-127,1-1 82,-1 1 188,1-4 1,-1 4-71,0 0 0,1 1 80,-1-1 1,1-3-1,-1 3 1,1-2-41,-1 2 171,0-3 0,1 6-87,-1-4 0,1-1 6,-1 2 1,2-3-315,2-1 279,-2 5 12,3-4 1,-4 4-134,-1-5 1,4 4 99,1 0 0,-1 0-9,-4-4 0,4 3-4,1 1 1,0 0 2,-1-4 0,-2 1 43,2 3 1,2-3 16,-2 3 1,0-2 95,-3-2 0,-1 0-121,0 0 1,1 0-10,-1 0 10,1 5 50,-1-4 0,1 4-2,-1-5-19,0 5 1,1-2 2,-1 4 0,1-4-27,-1 1 1,-3-2-3,-1 2 0,1-3 47,3 3 0,5-3-30,-1-1 1,0 0-121,-4 0 119,6 0-7,1 0 1,-1 0-12,-1 0 0,0 0 54,-1 0 0,1 0 106,-5 0 1,1 0-105,-1 0 0,0 0 14,1 0 1,-5 0 366,1 0-284,0 0 0,3 0 193,0 0-45,-4 0-255,3 0 0,-4 1 21,6 3 0,-5-2-67,1 1-158,0-1 0,3-2 138,0 0 1,-3 0-206,0 0-6,-6 0 253,3 0-177,-5 0-189,5 0-106,-3 0 1,1 0-1349,-6 0 1830,1 5 0,-13 1 0,2 5 0</inkml:trace>
  <inkml:trace contextRef="#ctx0" brushRef="#br1" timeOffset="2">3997 9925 8376,'0'-7'-1405,"0"2"2060,0 5-633,5 0 14,-3 0-20,8 0 1,-9-1 75,3-3-70,2 3 7,-5-4 78,5 5 25,-1 0-71,1-5 11,5 4-49,1-5 0,-5 6 22,1 0-167,-5 0 142,2 0 0,-5 2-111,0 2 102,5-3 0,-3 4-72,6-5 62,-6 0 1,9 0-7,-4 0 0,0 0 0,0 0 1,1 0 2,3 0 1,1-5 1,-1 4 0,0-3 0,-4-3 0,3 6 0,-4-4 69,6 5-66,-6 0 51,4-5 0,-3 4 7,4-3 1,0-1 18,1 1 0,-3-4 12,2 5 0,-5-5-28,10 4 1,-6-3 12,5 3 1,-2-4 29,-2 4-40,1-5-22,-1 8 0,0-8-5,1 5 10,-6-4 0,4 6-108,-2-1 94,2-4 0,-2 6-27,-1-3 0,-3-1-10,4 1 0,-2-1 7,2 1 0,2 2-5,-2-6 0,2 4-29,1-3 42,1 4-2,-1-7 0,0 8 40,1-6-37,-1 5 18,1-7 0,-1 8 7,0-6 0,-3 4-31,0-3 0,-1 3 1,5-4 1,-5 4-14,1-3 1,0 3-1,3-4 0,0 2-51,1-2 65,-1-2-4,1 4 1,-1-2 20,1 1-29,-1-1 19,0-3 1,1 3-1,-1 0 1,1 1 33,-1-5 0,0 5 10,1-1 0,-1 1-39,1-5 1,-1 2 14,1 2 0,-2-2-128,-3 3 107,3-4 1,-4 4-108,1-1 103,3 1 0,-8-1-18,1 0 0,2 5-20,-1-5 11,5 0 1,-4-3-11,3 0 37,2-1 2,-4 1 0,4-1 228,-2 1-237,2 5 4,-8-5 0,6 9 178,-4-6-168,5 6 3,-3-8 1,2 7 10,0-5 1,-5 5-13,5-5 0,-4 4 2,4-3 0,-1-1 0,5-4-7,-1 1 1,-3 3 63,-1 1-55,-4-1-13,7-3 1,-9 3 14,3 1-3,-3-1 5,4 2 0,-2-3 8,4 5 0,-3-5 2,4 1 1,-4 2-2,3-2 1,1 1-26,3-5 0,-3 5 10,0-1-93,-1 1 92,5-5-26,-1 1 0,-3 3 4,-1 1 1,-4 3-7,1-4 1,-2 4-13,2-3 17,-3-1 0,4-3-8,-5-1 3,0 1 1,0-1 1,0 1 1,0 3-5,0 1 9,5-1-3,-3 2 1,7-4 36,-6 2-35,6 3 17,-8-5-7,10 3 0,-9 0-99,6-1-61,-6 6 0,3-5-495,-5 4 306,0 1 338,-5-3 0,-6 5 0,-7 0 0</inkml:trace>
  <inkml:trace contextRef="#ctx0" brushRef="#br1" timeOffset="3">4134 9913 7543,'-6'0'184,"1"0"-125,5 0-14,-5 0-13,4 0 1,-6 0 54,3 0-59,3 0 0,-9 0-23,4 0 0,-6 0-9,1 0-6,-1 0 1,1 0-13,0 0 0,3 0 10,0 0 27,6 0-19,-8 0 3,8 0 1,-4 0-10,2 0 7,3 0 0,-5 0 8,2 0 1,1 0 1,-4 0 1,3 0 16,-4 0-12,1 0 1,-5 0 10,1 0-17,4 0 55,-3 0 10,4 0-11,-5 0 9,-1 0 61,6 0 11,-4 0-115,8 0 12,-8 0-8,9 0 0,-5 0-125,2 0 125,-3 0-46,1 0 1,-4 2-2,2 1 1,-2-1 17,-1 1 1,-1 0-8,1 1 0,3-3-24,1 3 3,-1-3 17,-3-1 5,-1 0 81,6 0-75,-4 0 0,7 0 31,-4 0-28,4 0 0,-7 0-21,2 0 1,2 1-3,-2 3 0,1-3-15,-5 3 0,1-1-6,-1 1 0,5-3-32,-1 3 0,1-3-146,-5-1 0,5 0-25,-1 0 198,0 0 44,2 0-9,-4 0-11,3 0 1,-3 1 100,3 3 0,0-3-93,4 3 40,1-3 73,-8-1-110,9 0 47,-9 0-145,8 0 108,-3 0-11,0 5-9,4-3 54,-9 3 1</inkml:trace>
  <inkml:trace contextRef="#ctx0" brushRef="#br1" timeOffset="4">5311 9011 8237,'-7'0'-1373,"2"0"2950,5 0-1401,0-5 61,0 4-271,0-9 0,0 7 103,0-5 0,2 5-114,1-5 0,-1 4 91,1-3 1,0 3-12,1-4 1,-3 4-8,3-3 0,1 3 7,-1-4 0,1 2 3,-1-2 49,-3-2-30,9 4 43,-9-6-101,9 1 68,-8 0-31,8-1 1,-8 1 29,6-1-31,-5 1 0,7-1 53,-3 1 1,0 0-50,0-1 0,-4 5 147,1-1-134,2 0 0,-3-3-30,4 0 1,-4 3-17,0 0 0,0 2 2,1-2 7,-3-2 0,5 8-8,-2-6 0,-2 4-62,1-3 0,0 3 67,1-4 0,-3 4-54,3-3 1,-2 3 42,2-4-13,-3 1 1,8-5 49,-5 1-13,5-1 0,-4 1 239,3 0-248,2-1 1,-5 1 28,2-1 1,2 5-15,-5-1 0,1 4 17,-1-3-5,-3-1 0,8-3-131,-5-1 120,5 1 1,-7-1-72,6 1 0,-4 0 87,3-1 1,-4-3 47,1 0-59,2-1 1,-1 5-2,3 0 10,2-1 1,-7 5-13,4-1 1,-3 2-63,4-2 0,-5-1 26,5 5-8,-5-5 1,5 3 3,-4-5 0,4-1-9,-4 1 1,3 3 5,-3 1 1,1 0 7,-1 0 0,-3-3 49,3 2 0,-3 2-44,-1-2 1,4 4 11,0-3 3,0-1 1,-4-4 1,0 1 1,4 3-18,-1 1 0,5-1 9,-4-3 0,5-1 48,-2 1 1,0 1-48,0 2 1,-3-2 74,4 2 1,-5 3-42,5 2 152,-5-4-195,7 1 0,-8-2 7,6 1-16,-6 4 0,7-7-6,-5 2 0,4 2-114,-4-2 143,4 1-55,-1-5 26,4 1 0,-3 1 44,-1 2-35,-4 3 4,2 5 1,-5-1-3,0-3 0,1 3 3,3-3 1,-1 1 16,4 0 1,0 0-17,0-5 0,3 5 108,-2-5-105,2 0 1,2-2 13,-1 3 1,-3-2 97,-1 5-55,-4 0 0,3 0 40,-2 1-67,-3-1 0,5 2-59,-2-1 1,-1 1 50,4-1 1,-3-3-9,4 3 0,-1-5 3,5 4 0,-4-3-6,-1 3 1,-3-4 18,4 4 1,-6-1 2,2 2 1,-2 1-23,2-2 43,-2 3-159,3 1 0,-4-4 115,3 1 1,-2-1-121,6 4 0,-4-4 97,3 0 1,1-3-13,3 3 1,-3-4 35,-1 4 1,1-3 21,4 3 1,-5-4 53,1 4 43,-6 1 3,8-2-108,-8 3 0,4-3-66,-2 5 95,-3 0-251,4 0 189,0 0 0,2-4-10,4 1 0,-3-1 33,-1 4 0,1-4-30,3 0 1,-3 0 252,0 4-231,-1-5 204,5 4-189,-1-9 1,-3 9 31,-1-3-35,-4 3 1,3 1-13,-2 0 0,-2-2 17,6-2 1,-4 3-2,3-3 1,1 3-27,4 1 1,-1-1 14,0-3 0,-3 3-6,0-3 0,-1 3 5,5 1 1,-1-2 342,0-1-285,1 1 1,-1-3-45,1 5 0,-5 0 49,1 0-7,-5 0-168,7 0 138,-4 0 0,2 0-16,-1 0 1,-3 4-38,4 0 0,-5 0-14,5-4 1,-4 0 14,3 0 1,-3 4 0,4-1 0,-4 1 5,3-4 1,-3 4-4,4 0 1,-4 1-29,3-1 1,-3-3 23,4 3-7,-1 2 10,5 0 0,-5 1 7,1-3 1,-4 1 0,3-2 1,-3 3 57,4-3-61,-6-1 1,5 4 1,-4-2 168,-1-3-163,3 9 23,0-9 1,-4 6 7,3-3 1,1-2 20,-1 6 1,1-4 5,-1 3 0,1-3 99,2 4 20,3-1-110,-3 5-26,4-1 27,1-5-22,-6 5 1,3-5 8,-5 5 0,3-3 1,-3 0 0,0-5 74,-4 5-73,5 0 1,-4 3-68,3 0 0,1-3 4,-1 0 1,1-2-45,-1 2 84,-3 2-14,9-4 1,-7 2 9,4-1 5,-4-4 131,7 7-127,-4-4 28,6 6 19,-6-1-46,4 1 1,-7-2 2,5-3 0,-6 4-37,2-4 30,-3-2-6,-1 5 0,4-7-85,0 5 86,0-1 14,-4-1 24,0 5-51,0-5 1,3 2-4,1-1 0,1-3-30,-1 4-1,-3-6 0,6 7-74,-4-5 102,-1 0-20,3 1 1,-1-3-1,-1 6 0,3-4 23,-3 3 1,-1-3-2,1 4 0,0-4 114,1 3-61,-3 1 1,4 3-34,-5 1 0,1-5 6,3 1 0,-3-4-30,3 3 26,-2 1-14,3-2 1,-3 3 53,6-5-17,-6 5 0,7-3 3,-5 6 1,4-5-65,-5 1 1,5-4-7,-4 3 17,5 1 1,-4 3 20,2 1-152,-2-1 130,1 0-1,-5 1 0,4-1-266,-5 1 239,5-1-30,-4 1 1,8-5-16,-5 1 0,1-1 96,-1 5 1,-2-5 4,6 1 0,-4-2 147,3 2 15,-4 2-199,7-9 1,-7 10 43,4-4-10,-4-2-9,7 5 0,-8-4-95,6 1 136,-5 3-296,7-3 244,-9 4 0,8-3-58,-5-1-89,5 1 0,-7 3 109,6 1 0,-6-5-7,2 1 0,1 0 68,-1 3-63,0 0 1,0 1 178,-1-1-71,6 1 0,-6-1 7,4 1 1,-3-1 167,4 0 0,-2 1-152,2-1 1,1-3-31,-6-1 1,6 1-9,-1 3 0,-2-3-6,2 0 0,-6-1-121,2 5 134,3-6-20,-6 4 0,8-3-189,-5 4-67,4 0 165,-6 1-88,8-1 1,-4 1 129,6-1 1,-1 1-7,1-1 0,-5 0 38,1 1 1,-1-5-48,5 1 1,-5 0 34,1 3-22,0 0 11,3 1 1,-3-1 3,-1 1 0,0-1-19,0 1 0,3-1-1,-2 0 0,-2 2-44,2 2 1,-4-2-8,3 2 1,-3-2 34,4-2 0,-1 5 1,5-1 0,-5 0 150,1-4-144,0 1 38,3-1 1,1 5 4,-1-1 1,0 0-6,1-4 1,-2 1 11,-2-1 0,4 1-32,-4-1 1,5 2-7,-6 2 0,3-2-5,2 2 1,-1-2-13,1-2 0,-2 0-61,-3 1 76,3 4 0,-3-3-38,4 2 33,1-7 0,3 2-1,0-2 1,0 2-4,-3 1 1,0-1-30,4-2 0,-4 2-4,4-2 0,-4 2-51,0 1 0,-5-3 71,1 0 0,0-1-188,3 5 181,0-1-6,1 0 0,-5 1-197,1-1 188,0-4-6,3 3 0,2-5-20,2 3 0,-2-2 60,2-2 0,-2-3 9,-2 3 1,4 1 0,0-1 1,2 1 18,-2-2 1,-2-1-34,2 2-6,-2-3 0,-2-1-33,1 0 1,-1 4 20,0-1 8,1 1 1,-1-4-11,1 0 0,0 0-34,4 0 1,-4 0-10,4 0 1,0 0 27,-1 0 1,4 0-5,-3 0 1,0 0-488,-1 0 296,-2 0 0,5 2-5,-3 1 141,-2-1 20,3 3 0,-1-5-14,1 0 0,-1 0-70,-4 0 141,1 0 1,-1 0-18,1 0 1,-1 0 146,0 0-67,-4 0-108,3 0 82,-4 0-80,6 0 90,-6 0-24,4 0 1,-4 0-36,6 0 1,-4 0 0,-1 0 1,-3 3-41,4 1 30,-1 0 1,5-4 6,-1 0 16,0 0 136,1 0-138,-1 0 47,-4 0 0,3 0-292,-9 0-379,4 0-452,-5 0 0,-5 5 0,-1 2 0</inkml:trace>
  <inkml:trace contextRef="#ctx0" brushRef="#br1" timeOffset="5">8863 9799 8839,'11'0'99,"0"0"1,-3 0-76,0 0 1,1 0-11,6 0 1,-3 0 31,4 0 1,-4 0-5,0 0 1,3 0-3,0 0 1,0 0-16,-3 0 1,-1 0 46,1 0-14,-1 0-33,1 0 1,3 4 94,0 0-74,0 0 5,2-4 1,-3 0 14,5 0 1,0 3-27,4 1 0,-2 0-1,-2-4 1,3 0 2,-3 0 0,-1 0-6,1 0 1,-2 0-25,2 0 46,-2 0-29,-1 0 1,-7 0-151,3 0 158,-3 0-69,-3 0 5,4 0 45,-9 0-9,4 0 0,-3 0 95,2 0 4,-3 0 96,4 0 601,-5 0-1215,0-5 249,0 4 1,-1-4-418,-3 5 578,-3 0 0,-4 0 0,0 0 0</inkml:trace>
  <inkml:trace contextRef="#ctx0" brushRef="#br1" timeOffset="6">4431 9913 8437,'7'-5'-745,"-2"4"527,-5-4 3762,0 5-3643,0 5 81,0 1-45,0 6 1,-4-1 105,0 1 0,0 0-54,4 3 0,0-2-2,0 2 1,0 2 71,0-2 1,0 0 82,0-3 248,0-1-143,0 1-269,0-1 98,5 0-87,-3-4 1,3-1 21,-5-2-329,5-3-667,-4 4-262,4-5 805,-5 0 0,-5-5 1,-1-1-1</inkml:trace>
  <inkml:trace contextRef="#ctx0" brushRef="#br1" timeOffset="7">2296 10393 6458,'0'6'820,"0"-1"-132,0-5-308,0 5-274,0-3 111,0 3 41,0-5-142,5 0 1,-3 0 136,6 0-197,-1 0 1,5 0 3,-1 0 1,1 0-78,-1 0 119,6 0-38,-5 0 0,5 0-63,-6 0 60,6-5 1,-5 3-37,4-1 0,-2 1 76,1 2-88,-2 0 0,3-3 3,-5-1 1,1 0-11,-1 4 0,1 0-7,-1 0 1,4 0-71,1 0 108,4-5-19,-7 4 1,8-4-116,-2 5 127,3 0-36,1-6 1,-1 5 3,1-3 0,0 2 8,0-2 1,-1 3-2,-3-3 0,2-1-11,-2 1 1,1 0-1,0 4 1,1-1-16,-2-3 24,3 3 0,-3-4 2,0 5-19,0 0 17,-1-5-29,3 4 1,-3-5-4,5 6 1,-4 0 23,0 0 0,0 0-1,4 0 0,-2 0 3,-2 0 0,3-3 0,-3-1 1,1 0-168,-1 4 158,3 0 0,-4 0 0,3 0-13,-2 0 5,3 0 23,-10 0 1,9 0-1,-6 0 0,4 0-4,-4 0 1,4 0 3,-3 0 1,-1 0 16,-4 0 1,2 0 7,2 0 1,-1 0 265,5 0-285,-5 0 8,3 0 0,-1 0 4,3 0 0,1 0-16,-1 0 1,7 0-6,-3 0 1,2-4-46,-2 0 0,0 1-13,0 3 1,-1-2 36,1-1 1,-4 1-17,0-2 1,-4 3 35,5 1-9,-7 0-9,4 0 1,-2 0 254,0 0 12,1 0-249,0 0 1,-3 0 224,2 0 0,3 0-206,-5 0 0,7 0 7,-5 0 0,4 0 8,-4 0 0,2 0 2,-2 0 1,-2 0 16,2 0-17,3 0-15,-6 0 1,5-4 364,-6 1-360,1-1 27,-6 4 1,4-1 98,-2-3-130,-3 2-11,0-3-211,-5 5-1552,0 0 1753,-10 0 0,2 0 0,-8 0 0</inkml:trace>
  <inkml:trace contextRef="#ctx0" brushRef="#br1" timeOffset="8">2547 10165 8041,'-6'5'196,"0"-3"-271,6 6 235,-5-1-312,4 5 18,-4-1 75,5 1-128,0-1 0,-4 1 153,0-1 1,1-3-109,3-1 1,-2 0-157,-1 0-284,1-2 582,-3 0 0,0-3 0,-1 3 0</inkml:trace>
  <inkml:trace contextRef="#ctx0" brushRef="#br1" timeOffset="9">2718 10130 8454,'8'0'-85,"-1"0"-90,-4-5 508,2 4-165,-5-4-164,0 5 129,0 5-112,0 1 0,0 6-121,0-1 1,-5 1 92,-3-1 1,-1 0-169,2 1 0,-3-1 32,2 1 1,2-1-209,-2 1 1,6-5-119,-2 1 202,2-1-17,2 0 284,0 3 0,0-9 0,0 4 0</inkml:trace>
  <inkml:trace contextRef="#ctx0" brushRef="#br1" timeOffset="10">2947 10096 8454,'6'-5'-106,"-1"4"189,-5-9 204,0 8 244,0-3-192,0 5 1,0 5-234,0 3 0,-4 2-261,0 1 0,-3 1 148,3-1 0,-4 2-170,5 2 1,-5-2-508,4 2 347,-5-2-134,3-2-295,0 1 203,-5-1 563,10 1 0,-9-6 0,4-1 0</inkml:trace>
  <inkml:trace contextRef="#ctx0" brushRef="#br2" timeOffset="11">3152 10107 11706,'0'-6'316,"0"1"-356,0 15 0,-1-5-127,-3 11 0,2-6-619,-6 5 519,5-2 15,-7-2 0,8 0-208,-6 1 0,6-1 44,-2 1 1,-1-5-34,1 1 0,0-4-148,4 3 125,0-4 448,0 2 0,0 0 0,0 1 1</inkml:trace>
  <inkml:trace contextRef="#ctx0" brushRef="#br1" timeOffset="12">3381 10085 8175,'-7'5'376,"2"1"-391,5 5 1,-4 1-17,1-1 1,-3 1-46,3-1 0,1 1-223,-1-1 0,-2 2 62,1 2 1,-4-6-731,4 2 967,-5-2 0,8 3 0,-4-1 0</inkml:trace>
  <inkml:trace contextRef="#ctx0" brushRef="#br1" timeOffset="13">3598 10062 8546,'6'0'-191,"-1"0"1,-6 1 215,-3 3 70,-2 2-140,-1 6 0,-3 0-173,2 4 0,0-2 107,0 5 0,-2-6-166,2 3 1,3-4 162,1 0 1,3-1-168,1 1 1,0-5 280,0 1 0,0-6 0,0 4 0</inkml:trace>
  <inkml:trace contextRef="#ctx0" brushRef="#br1" timeOffset="14">3929 10062 8525,'0'-7'90,"0"2"1,-1 5-108,-3 0 139,2 5-93,-8 2 0,4 4 21,-5 1 0,3 3 113,0 0-335,1 0 102,-5 2 1,2-5-20,2 4 0,0-4-253,4 0 0,-4-1 102,4 1 1,1-5-643,3 1 882,0-6 0,5 4 0,1-6 0</inkml:trace>
  <inkml:trace contextRef="#ctx0" brushRef="#br1" timeOffset="15">4157 10028 8407,'-11'0'117,"3"1"142,1 3 1,3-2-203,-4 6 31,6-1 1,-9 9 39,4-1 1,0 0-169,0-4 0,3 1-63,-4-1 1,6 1-327,-2-1 1,3-3-651,1-1 571,0-4 508,0 2 0,0 0 0,0 1 0</inkml:trace>
  <inkml:trace contextRef="#ctx0" brushRef="#br1" timeOffset="16">4351 10050 8407,'0'-6'222,"0"1"-123,-5 5 21,-1 5-132,-5 1 0,-1 10-140,1-1 1,-5 5-9,1-1 1,0 3-490,4 1 649,-1-1 0,1 1 0,-1 0 0</inkml:trace>
  <inkml:trace contextRef="#ctx0" brushRef="#br3" timeOffset="17">4397 10450 8111,'0'-6'440,"0"1"211,0 0-158,0 3-353,0-3 287,0 5-290,0 5 0,4 2-61,0 4 98,-1 1-73,-3-1 0,4 0 9,0 1 0,0 0-66,-4 4 0,0-2 18,0 5 0,0-2 1,0 2 1,0 3-120,0-3 1,0 1 91,0-1 0,0 2-131,0-6 1,4 4-17,-1-4-36,1 6 88,-4-9 0,0 5-2,0-6 0,0 1 46,0-1 0,0 0-10,0 1 1,4-1-4,0 1 0,0-5-23,-4 1-34,5 0 70,1 3 0,2-3 16,-1-1 0,-3-4 15,4 0-28,-1-1 1,5 2 275,-1-1-269,1 1 9,-1-4 1,1 0 4,-1 0 0,0 0-30,1 0 1,-1 0-2,1 0 0,-5-4-28,1 1 1,-4-5-159,3 4 0,-4-1-399,1 1 157,-3 3-972,-1-9 656,0 4 766,-5-1 0,-7-3 0,-5 4 0</inkml:trace>
  <inkml:trace contextRef="#ctx0" brushRef="#br3" timeOffset="18">4397 10747 8159,'0'-6'12,"0"-1"335,0 4 153,0 1-8,0-3-460,0 5 135,5 0 1,1 0 43,6 0 0,-1-4-40,1 1 1,3-2-1,0 1 0,4 2-80,-4-1 0,6-2-138,-2 1 1,-1-4 92,1 4 1,-5-1-115,1 1 0,-3 3-848,0-3 415,-6-2 501,-1 5 0,-5-9 0,0 3 0</inkml:trace>
  <inkml:trace contextRef="#ctx0" brushRef="#br1" timeOffset="19">2398 10610 8923,'7'5'277,"-3"3"1,1 2-154,-2 1 1,5 1-54,-4-1 41,0 1 1,-3 0-23,3 3 0,-3-1-155,3 5 0,-3-5 86,-1 2 0,0 0-138,0-1 0,1 1-49,3-5-42,-3 0 134,4 1 0,-5-1-69,0 1 115,0-6 3,0 4 69,0-9 16,0 5 491,0-6-283,-5 0-234,4 0 40,-4-6 1,5 4 9,0-6 1,0 4-41,0-3 1,0 3-6,0-4 0,0 5 24,0-5-38,0 5-225,5-7 227,1 9-7,1-9 0,3 9-269,-2-3 268,-3 3-42,5 1 1,-4 0 1,6 0 1,-1 0 47,0 0 0,1 0-1,-1 0 0,1 3-25,-1 1 1,4 5 14,1-1-25,-1 2 1,-5 1 4,-2 1 1,0 0-165,-4 4-13,0-4 94,-4 5 0,-5-2-178,-3 0 0,-6 0 150,-1-3 1,-4-1-33,4 1 0,0-1 124,3 1 1,-3-5 6,0 1 0,0-4-92,3 3 11,1-4 0,-1 2-123,1-5 171,-1 0-95,1 0 1,0-5-693,-1-3 836,6-2 0,-9-1 0,2-1 0</inkml:trace>
  <inkml:trace contextRef="#ctx0" brushRef="#br1" timeOffset="20">2387 10679 8254,'4'-8'242,"0"0"1,1 6-55,-2-2 0,0 1-1,5 0 1,-5 1 140,5-1-392,0 1 0,3-2-63,0 1 6,1-1 210,-1 4 1,1-1-91,-1-3 1,1 2-40,-1-1 0,0-2-286,1 1 0,-1 0-13,1 4 0,-5-4-652,1 0 991,0 1 0,8-3 0,2 0 0</inkml:trace>
  <inkml:trace contextRef="#ctx0" brushRef="#br1" timeOffset="21">2912 10599 8297,'0'-7'276,"0"2"-110,5 5 28,-3 0-165,3 0 224,-5 0-115,5 5 1,-4-2-55,3 4 1,-3 1-9,-1 3 1,0 1 34,0-1 7,-5 6-42,4 1 1,-9 1-115,2 0-32,-2 0 35,-2 9 1,1-4-116,0 2 0,-1-2 107,1-1 1,-1-1-77,1-3 1,3 2 49,1-2 0,0-2-116,0-2 0,0-6 172,4-1 1,1-5 32,-1 5 30,1-5-93,2 2-277,0-5-459,-5 0 450,4 0 0,-8-2-641,5-1 970,0-4 0,-1-4 0,-1-1 0</inkml:trace>
  <inkml:trace contextRef="#ctx0" brushRef="#br1" timeOffset="22">2752 10599 8252,'0'-7'317,"0"2"0,2 5-402,2 0 29,-3 0 1,5 0 118,-2 0 0,-2 1-63,6 3 0,0 3 0,3 4 0</inkml:trace>
  <inkml:trace contextRef="#ctx0" brushRef="#br1" timeOffset="23">2935 10987 8431,'7'0'1308,"-2"0"1,-4 0-1083,3 0-310,-3 0-590,4 0 386,-5 0-284,0 5 338,0-4 234,0 4 0,0-5 0,0 0 0</inkml:trace>
  <inkml:trace contextRef="#ctx0" brushRef="#br1" timeOffset="24">2318 11364 7952,'0'-7'-172,"0"2"216,0 5 1,0 5-68,0 3-40,0-3 163,0 10 1,0-7-141,0 7-67,0 3 155,6 0 0,-5 1-81,3 0 0,-3-1 73,-1 1 0,0 2-45,0-2 1,1-2 1,3-2 1,-3 1-4,3 0 0,-3-1 80,-1-4-40,0 1-2,0-6-85,5 4 80,-3-3-103,3-1-258,-5 4 113,0-9-403,0 4 418,0-5 206,0 5 0,0-3 0,0 3 0</inkml:trace>
  <inkml:trace contextRef="#ctx0" brushRef="#br1" timeOffset="25">2307 11581 6877,'0'-7'1275,"0"2"-1155,5 5 0,-2 0-18,4 0 1,2 0-14,6 0 1,-2 0 8,2 0 1,3-3-85,1-1 0,-1 0 36,1 4-78,-5-5 100,2 4 0,-4-5-365,-1 6 155,-4 0-352,3 0-286,-9 0 776,9-5 0,-9 4 0,4-4 0</inkml:trace>
  <inkml:trace contextRef="#ctx0" brushRef="#br1" timeOffset="26">2330 11387 7975,'0'-8'29,"0"0"109,0 6 1,5-3-18,3 5 0,3-4-170,4 0 1,-1 0 79,5 4 0,-1 0-34,1 0-119,3 0 65,-10 0 1,9-3-192,-6-1 1,4 0 160,-4 4 87,0 0 0,2-5 0,1-2 0</inkml:trace>
  <inkml:trace contextRef="#ctx0" brushRef="#br1" timeOffset="27">2775 11318 7945,'0'-6'40,"0"-4"181,0 8 111,0-3-56,0 5-221,0 5 0,0-2-130,0 4 1,0 5 168,0 3 1,0 5-70,0-1 0,0 3 62,0 1 1,-4 1-107,1 3 1,-5-3-172,4 2 99,-5-2 35,8-1 1,-5-1-194,2-3 120,3 3-12,-4-10 1,3 5-227,-1-6 280,1 1 0,-3-5-127,5 1-118,0-6-231,0 3 563,0-5 0,5-5 0,2-1 0</inkml:trace>
  <inkml:trace contextRef="#ctx0" brushRef="#br1" timeOffset="28">2775 11318 7945,'0'-11'261,"0"-1"0,0 5-133,0-1 76,0 5-123,0-2 0,4 7-90,0 1 1,5 4 72,-2 4 1,4 2-83,0 2 0,0 4 92,1 8 0,-1 1-135,1 2 0,0-1 75,4-2 0,-5-3-170,0 3 1,1-4-71,-5-4 21,-1 2 184,4-8 0,-5 3-22,2-4 0,0-1-46,-3 1 0,-2-5-16,6 1 1,-6-4-212,2 3-26,-3-4 1,-1 3-343,0-2 684,0-3 0,-5 4 0,-1-5 0</inkml:trace>
  <inkml:trace contextRef="#ctx0" brushRef="#br1" timeOffset="29">2718 11638 7794,'12'-6'-92,"-1"-1"-125,0 3 1,5 2 38,-1-6 1,5 6-85,-1-2 0,2-1 108,-2 1 0,1-1 86,-5 1 68,5 3 0,-2-9 0,5 3 0</inkml:trace>
  <inkml:trace contextRef="#ctx0" brushRef="#br1" timeOffset="30">3049 11364 7945,'0'-7'19,"0"-3"139,0 9 162,0-4-22,0 5 0,0 5-392,0 3 1,2 2-46,1 1 27,-1 6 126,3 0 1,-1 2-3,-1 1 0,2-1 16,-1 3 0,-2 1-25,1 0 0,-1-4-59,-2 0 0,0-5-1,0 1 1,0-2 7,0-2 1,0 1 55,0-1-29,0 1 13,0-1 27,0 1 0,0-5-20,0 1 1,1-6 8,3 2 40,-3-3 10,9-1 2,-4 0 0,6 0 4,-1 0 1,1 0 241,-1 0-278,1-5 5,-1 4 1,0-5 4,1 2 2,-1 3-111,1-4-85,-1 5 0,1-4 10,-1 0-212,-5 0-16,4 4-441,-8 0 816,3 0 0,-5 0 0,0 0 0</inkml:trace>
  <inkml:trace contextRef="#ctx0" brushRef="#br1" timeOffset="31">3449 11352 7947,'0'-11'-763,"0"-1"868,0 6 1,-1-3 339,-3 5 0,3-1-15,-3 2-252,-2 1 0,3-3-86,-5 5 0,5 0-232,-5 0 82,0 0 43,-3 5 53,0-3 1,0 8-64,4-3 0,-3 3 57,2 2 1,2-1-33,-2 1 1,6-1-2,-2 1 1,2-1 4,2 0 1,0 1 15,0-1 0,0 1-2,0-1 1,2 1-42,2-1 63,-3-5-55,9 4 0,-4-4-4,6 1 1,3 2-37,0-5 0,0 3-10,-3-3 1,-1 4-9,1-4 1,-1 1-15,1-1 0,-1-2-33,0 6 84,1-6-17,-6 3-81,4 0 22,-3 2-7,-1 4 76,-1 1 0,-6-1 9,-3 0 1,-2-3-29,-6 0 1,0-1-9,-4 5 1,4-5-16,-4 1 1,4-2-247,0 2-97,1-3 191,4-5-1,2 0 238,5 0 0,-5 0 0,-1 0 0</inkml:trace>
  <inkml:trace contextRef="#ctx0" brushRef="#br1" timeOffset="32">3540 11398 7987,'7'-11'924,"-2"-1"-586,-5 6 205,0-4-300,0 8 1,1-3-135,3 5 1,-3 5-145,3 3 0,1 6-254,-1 1 229,0 0 72,-4 2 0,0-1-148,0 3 73,0 3-62,0-4 0,0 1-42,0 0 1,0-1 69,0 1 0,0 1 49,0-5 1,0 0-2,0-3 0,0-1-237,0 1 192,0-1 61,5 1-5,-4-6 1,9 3-48,-2-5 44,2-1 22,1-3 0,1 0-7,-1 0 1,2 0 13,2 0 1,-2-3 5,2-1 1,-2-1-71,-2 1-1,1 3-185,-1-10 14,0 10 210,-4-9 1,-1 9-537,-2-3 167,-3-2 407,4 4 0,-5-8 0,0 4 0</inkml:trace>
  <inkml:trace contextRef="#ctx0" brushRef="#br1" timeOffset="33">3586 11535 8123,'0'-6'1360,"1"1"-1216,3 5 0,3 0-164,4 0 0,0-4-269,1 0 1,3-4 86,0 5 1,2-2-128,-2 1 0,-2 1 86,2-4 1,-6 3 115,-2-4 0,0 4-231,0-3 0,-2 3 95,-5-4 0,0 5 263,0-5 0,-5 0 0,-1-3 0</inkml:trace>
  <inkml:trace contextRef="#ctx0" brushRef="#br1" timeOffset="34">3563 11387 7955,'7'-5'0,"-1"2"122,-2-5 1,2 2 166,6-2 0,-5-2 11,1 3 0,1 0 126,6 0 1,-2 0-435,2 0 1,1-2 119,0 5 0,-1-4-147,-4 5 0,1-1 58,-1 4-23,6 0 0,-5 0 0,5 0 0</inkml:trace>
  <inkml:trace contextRef="#ctx0" brushRef="#br1" timeOffset="35">4089 11307 8100,'0'-7'-134,"-2"-2"-96,-1 6 500,1-1 150,-3-1-122,5 3-42,0-3-105,0 5 1,-4 9-259,1 3 88,-1 7 57,-1-2 0,3 6-126,-1 0 0,-2 4 109,1-1 0,0 0-132,4-7 1,0 1 100,0-5 1,1 4-108,3-3 1,-3-1 80,3-4 27,2 1 8,-4-1 1,3-3-28,-5-1 7,5-4-14,-4 2-10,4-5-435,-5 0 404,-5 0 1,3-5-15,-6-3 0,5-2 193,0-1-169,1-1 25,-3 1 0,4-2 138,-3-2-155,3 2 63,1-8 1,0 7 100,0-5 1,0 5-72,0-1 0,0 2 283,0 1-119,0 1 317,0 5-523,0-4 0,5 10 74,3 0 1,2 5 20,1 6 0,2 4-15,2 0 0,-1 5-11,5-5 1,-1 4-65,1-4 0,3 4-9,-3-4 0,-3 0-12,-1-3 0,2-1-15,-2 1 0,0-5 140,-3 1-78,-1-5 9,-5 2 95,5-5 0,-9 0 32,6 0-71,-6 0 0,3-5 105,-5-3 48,0-2 0,0-5-119,0-1 1,-3 1 25,-1 4 0,0-5-165,4 1 1,-4-5 114,0 1 0,1-1-270,3 1 1,-4-3-8,0 3 1,-1 1-22,1-1 1,3 5-79,-3-1 1,-1 6-752,1 1 171,0 1-376,4 0 1233,0 2 0,5 5 0,2 0 0</inkml:trace>
  <inkml:trace contextRef="#ctx0" brushRef="#br1" timeOffset="36">4488 11295 8100,'7'-6'768,"-2"1"-504,-5 0 0,0 5-200,0 0 1,0 6 59,0 9 1,0 2-310,0 2 166,0 2-77,0-3 1,-4 5-16,0 0 1,0 0 153,4 0 0,-3-2-109,-1-2 0,0 1-53,4-4 0,0 3-66,0-4 0,1-1-5,3-6 182,-3 2-1,9-4 0,-7 2 2,5-1 0,-5-3-10,5 4 17,0-6 1,3 3-40,1-5 0,-1 0 1,0 0 0,2 0 5,2 0 0,-2 0-8,2 0 1,-2 0-197,-2 0 8,1-5 157,-6 4-375,4-9 154,-9 9-174,5-10 467,-6 5 0,0-5 0,-11-1 0,-1 1 0</inkml:trace>
  <inkml:trace contextRef="#ctx0" brushRef="#br1" timeOffset="37">4477 11489 8188,'0'-6'1107,"1"1"-916,3 5 1,-1 0-77,4 0 1,1 0 18,3 0 0,4 0-202,1 0 0,3 0 2,-4 0 1,1-4-265,0 0 0,-4-1 16,4 1 0,-4 2-288,0-6 1,-5 5 601,1-5 0,-6 0 0,4-3 0</inkml:trace>
  <inkml:trace contextRef="#ctx0" brushRef="#br1" timeOffset="38">4511 11261 8100,'8'-4'0,"-1"0"0,-3-3-21,4 3 1,-4-4 18,3 5 1,1-1-196,3 4 0,1-2 87,-1-1 0,4 1-72,1-1 0,3 1 182,-4 2 0,10 0 0,-1 0 0</inkml:trace>
  <inkml:trace contextRef="#ctx0" brushRef="#br1" timeOffset="39">4991 11272 8100,'6'-5'122,"-1"-1"0,-5-2 531,0 1-349,0 4 1,-1-3-119,-3 2 1,-2 3-74,-6-3 0,1 3-129,0 1 1,-1 1 0,1 3 0,-2 2-10,-2 6 1,2 0 114,-2 3 1,2 2-50,2 2 0,-1 3-40,1-3 0,0 2-107,-1 2 0,5 4-66,-1-1 1,5 1 19,0-4 1,1-2-295,2-2 207,0 3 79,0-9 1,2 3-29,1-4 1,4-1 98,4 0 0,1 0 49,-1-4 1,2-2-40,2-5 0,-2 4 16,2 0 1,-2 0 127,-2-4 1,4-2-63,0-1 0,1 0 216,-5-5-176,0 1 0,0-5 141,-4 1 1,2 0 232,-5-1-157,0 1 1,-4-1-163,0 1 0,-2 1 27,-1 2 1,-4-1-69,-4 5 1,-4 1-30,-1 3 0,1 0-451,4 0 218,-1 0-37,6 0-612,-4 0 351,9 0 228,-4 0 275,5 0 0,0 5 0,0 1 0</inkml:trace>
  <inkml:trace contextRef="#ctx0" brushRef="#br1" timeOffset="40">5151 11592 8502,'6'0'1663,"3"1"-988,-5 3-403,0-2 1,-3 3-83,3-5-381,-3 5-161,4-4 271,-5 4 156,0-5-75,0 5 0,0-4 0,0 4 0</inkml:trace>
  <inkml:trace contextRef="#ctx0" brushRef="#br3" timeOffset="41">4877 10736 6414,'6'0'347,"4"0"-281,-3 0 302,4 0-322,0 0 0,1 0 156,-1 0 0,1 0-61,-1 0 0,4 0 9,1 0 1,0 0-66,-1 0 0,-2 0 6,2 0 1,-1 0-53,1 0 0,-2 0-16,2 0 1,3 0 49,1 0 0,4 0-14,4 0 1,-2-2-81,5-1 0,1 0 41,3-5 1,4 5-43,0-5 1,2 4 45,-2-3 1,-3 4 0,3-1 0,-2 2-9,-2-2 0,-3 3-6,-1-3 0,-3 3 7,3 1 1,-1 0-11,2 0 0,2 0 175,-3 0-155,3 0 14,7 0 0,-4 0 8,6 0 1,4 0-30,3 0 1,6-4-233,-2 0 1,8-5 228,-29 5 0,1 0 0,2 0 0,1-2-1,0 1 1,0-1 0,-2 0-1,0 0-114,26-5-1206,-1 5 1323,-7-5 0,-1 10-22,-6-3 1,-4 2 17,-3-2 0,-4 3 114,-3-3 1,0 3-99,-4 1 0,3 0 8,-3 0 0,5 0 142,-2 0 0,3 0-207,2 0 0,0 0 537,3 0 1,-1 0-579,5 0 0,0 0-43,3 0-798,-4 0 894,3 0 0,-8 0-24,2 0 1,-2 0 46,-2 0 1,-1 0 118,-3 0 1,-1 0-90,-2 0 1,-3 1 152,3 3 1,-7-3-147,-1 3 1,-1 1 431,1-1 1,3 1-469,-3-1 1,2-3 48,2 3 1,5-3-161,2-1 0,3 0 117,2 0 1,-1 0-14,0 0 0,2 0 60,2 0 1,-3-4 7,3 0 1,-2 1 87,-2 3 0,-3 0-71,-1 0 1,-5 0 64,2 0 1,-3 0-73,-1 0 1,-4 0-7,0 0 0,0 0-19,4 0 0,0 0 11,0 0 1,5 0-47,2 0 1,3 0-8,1 0 0,-1 0-27,-2 0 1,2-2-20,-3-2 1,2 3-38,-2-3 0,2 3 91,-5 1 0,-1 0-45,-3 0 1,-1 0 17,-3 0-318,2 5 309,-3-4 0,1 5-57,0-6 0,-5 0-107,1 0 0,2 3-9,-2 1 0,0 0 119,-3-4 0,-1 0-34,1 0 1,0 0 2,4 0 0,-4 0 7,4 0 1,-4-4 25,0 0 1,-1 1 7,0 3 1,-3 0 75,0 0 1,-4 0 33,3 0 119,-4 0-135,7 0-119,-9 0-40,4 0-386,-5 0 320,-5 0 104,4 0 0,-6 0-111,4 0 380,1 0 42,-8 0-277,4 0 0,-2 0 233,1 0 1,-1-4-81,-3 0 1,-1 0-62,1 4 0,-4 0-101,-1 0 1,0-1-185,1-3 1,2 3 146,-2-3 0,2 3-107,2 1 0,3 0-96,0 0 91,6 0 510,-3-5-342,5 3 604,0-8-57,0 9-118,0-9-243,0 9 70,0-5-390,0 6 198,5 0 18,6 0 1,2 0 2,2 0 0,2-3 49,-2-1 1,4 0 22,-4 4 1,0 0-12,-3 0 0,-1 0 21,1 0 1,-5 0-29,1 0 1,-4 4 80,3 0-226,-4 5 0,6-7 47,-5 6 0,-1-5-30,-3 5 49,5-5 1,-2 3-27,5-2-8,-6-3 0,3 5-27,-5-2 16,0-3 44,0 5-22,0-1 66,0-4 0,-1 4 3,-3-5 0,-2 4-49,-6 0 1,1 1 3,-1-2 0,0-1-175,-3 2 1,-3 1-244,-5-2 1,0 5-545,0-4 942,6 5 0,-5-8 0,4 4 0</inkml:trace>
  <inkml:trace contextRef="#ctx0" brushRef="#br3" timeOffset="42">6042 10896 7662,'0'-7'803,"0"2"-819,-5 5 0,3 1 109,-2 3 1,-1 3-131,2 4 0,-5 0 151,4 1 1,-1 4-85,1 3 0,3 0 63,-3 4 1,-1-6-114,1 6 0,1-1-20,3 1 0,-4 3 115,0-7 1,-4 1-110,4-1 0,-3 1 21,3-5 0,-1 2-300,1-2 171,3-2-198,-9 3 151,9-4-350,-5-6-42,6-1 258,6-5 1,-5-5 322,4-1 0,0-6 0,1 1 0</inkml:trace>
  <inkml:trace contextRef="#ctx0" brushRef="#br3" timeOffset="43">6030 10896 8137,'0'-12'-286,"0"1"857,0 4-270,0 2 1,1 5-114,3 0-153,-2 0 67,3 5 0,0 3 38,2 7 1,3-1 13,2 5 0,-1 0-9,1 4 0,-1 0-35,1 0 1,-1-4-110,0 0 1,5 0-188,-1 4 104,0 0-72,-3-1 1,3-3-45,0 0 0,0-5 92,-3 2 0,-2-4 31,-3 0 1,4-2-15,-4-3 1,-2 4-123,-1-4-211,-3-2-418,-1 5-135,0-8 511,0 3 464,-5-5 0,-1 0 0,-6 0 0</inkml:trace>
  <inkml:trace contextRef="#ctx0" brushRef="#br3" timeOffset="44">5962 11192 8137,'6'-5'0,"0"4"-139,-2-3 189,3 3-103,4-4 0,4 4-85,0-3 1,7 1 132,1 0 1,0 1-93,3-2 0,2-1 11,-1 2 1,0-3 85,-5 3 0,6-4 0,1-4 0</inkml:trace>
  <inkml:trace contextRef="#ctx0" brushRef="#br3" timeOffset="45">6624 10918 8103,'-5'-11'0,"4"3"-46,-3 1 79,-2-1 0,-1-2 674,-4 2-459,-1-2 0,1 9-196,0-3 1,-2 4 7,-2 4 1,2 2 44,-2 6 0,1 0 13,-1 4 0,2 1-15,-2 6 0,2 0-152,2 0 0,-1 0 101,1 0 0,3-1-158,0 1 1,6 0 47,-2 0 1,3 0-149,1 0 0,1-4 50,3 0 0,4-5-40,7 1 1,-1-2 124,5-2 1,0-1 68,4-2 1,-1-3-7,1-5 1,0 0-56,0 0 1,0 0 73,0 0 1,0-4-44,-1 0 1,-4-3-393,-3 3 0,-2-5 424,-2 1 0,1-2 0,-1-1 0</inkml:trace>
  <inkml:trace contextRef="#ctx0" brushRef="#br3" timeOffset="46">6875 10998 8115,'0'-11'0,"0"3"20,0 1 1,0 3 221,0-4 485,0 6-250,0-3-369,0 0 0,0 5 427,0 0-533,0 5 1,0 10 142,0 0 1,0 4-119,0-4 1,0 6-70,0-2 0,2-2-89,1 2 1,-1-1-75,2 1 0,1 2 96,-2-6 1,5 4-72,-4-4 1,1 0 55,-1-3 0,-3-5-204,3 1 102,2-6-3,-5 9 67,4-10 162,-5 4 0,-5-10 0,-1-1 0</inkml:trace>
  <inkml:trace contextRef="#ctx0" brushRef="#br3" timeOffset="47">6715 10930 8053,'6'-7'-234,"-4"2"-58,6 5 1,-1-3 352,5-1 0,3 0 287,0 4 0,5 1-301,0 3 0,1-3 53,2 3 0,0-3-127,0-1 1,-1 0 108,1 0 1,0 0-21,0 0 1,-1-3 12,-3-1 1,-2-5 52,-1 1 0,-4 3 70,4 1 1,-8-1-43,0 1 13,-5 1 0,3-1 55,-2 0-261,-3 0 106,4 4 1,-5 5-127,0 3 0,0 0 34,0 3 0,0-1 27,0 9 0,4 0-43,0 4 0,-1 0-6,-3 0 1,0 0-5,0-1 0,4 5 48,0 0 0,0-2-58,-4-6 1,0 1 58,0-4 0,0-1-26,0-4 1,0 1 14,0-1 0,1-3 2,3-1 1,-3-3-119,3 4-232,-3-6-141,-1 3 0,2-5 7,1 0 493,-1 0 0,8-5 0,-4-1 0</inkml:trace>
  <inkml:trace contextRef="#ctx0" brushRef="#br3" timeOffset="48">7287 10930 8024,'0'-12'-4,"0"5"0,0-1 81,0 6 0,1-3 175,3 5 0,-2 0 140,6 0-187,-6 5 0,7 1-116,-5 5 1,5 5 4,-2-1 1,0 5-6,0-1 0,1 3 24,3 1 0,1-1-84,-1 1 1,-3 0 76,0 0 0,-1-4-190,5 0 1,-2-5 56,-3 1 1,3-2 31,-2-2 1,-2-1 51,2-2 1,-4 1 49,3-5 18,-4 5-41,7-8 212,-9 4-233,5-5 1,-6-1 223,0-3 1,1-2-3,3-6 0,-3 1-12,3-1 1,-3-4-151,-1-3 0,4-3 30,0-1 0,4 1-240,0-1 1,-2-4 78,2 0 0,-4-3-90,3 3 0,-3 1 15,4 3 0,-6 1-759,2 3 56,-3 3-242,-1 4 487,0 6 0,0 2-241,0 8 1,0 2-241,0 6 1022,-5-1 0,4 6 0,-4 0 0</inkml:trace>
  <inkml:trace contextRef="#ctx0" brushRef="#br3" timeOffset="49">7800 10918 8041,'-5'-11'221,"4"0"15,-4 4 0,6 2-193,3 5 68,-3 0 0,6 0 96,-3 0-43,-3 5 0,8 3 8,-6 7 1,1-1 57,-4 5 0,0 0-103,0 4 1,0 4-141,0-1 0,0 2 136,0-1 1,-4-3-312,1 2 1,-5-1 19,4-3 1,0 0 15,4-3 0,0-2-169,0-6-251,0 0-10,0 1 201,0-6 32,0-1 0,0-6 55,0-3 0,0 2 0,0-6 1,0 0 293,0-3 0,0-6 0,0 0 0</inkml:trace>
  <inkml:trace contextRef="#ctx0" brushRef="#br3" timeOffset="50">7778 10850 8041,'0'-12'0,"0"1"108,0 0 1,0 3 658,0 0-542,0 6 0,1-3-29,3 5 0,-2 6-21,6 5 0,-1 2-141,5 6 1,-1 0 129,1 4 0,0 4-189,4-1 1,-4 5 56,4-5 1,-4 1-6,0-4 0,3 0-232,0 0 1,0-2 29,-3-2 0,-1-1-47,1-3 0,-5-2-53,1 2-29,-1-2 0,4-2-342,-4 1 156,-2-6-217,-5 4 707,0-3 0,-5 4 0,-1 0 0</inkml:trace>
  <inkml:trace contextRef="#ctx0" brushRef="#br3" timeOffset="51">7709 11181 7990,'0'-6'-613,"10"1"0,-1 5 756,10 0 0,-4 0-126,4 0 1,4 0-250,4 0 0,1 0 102,-2 0 1,-1-2 129,1-1 0,-2-4 0,-1-4 0</inkml:trace>
  <inkml:trace contextRef="#ctx0" brushRef="#br3" timeOffset="52">8269 10930 8034,'0'-12'-109,"-5"6"55,3-4 251,-3 9 247,5-4 230,0 5-537,0 5 0,0 1 37,0 5 1,0 5-12,0-1 0,0 5-119,0-1 0,0 3 122,0 1 0,2-2-214,1-2 1,-1 3 115,1-3 1,0 1-150,1-1 0,-3-1-94,3-3 104,2-2 1,-5 3-398,3-4 108,-2-6-619,-2 4 316,0-9-426,0 5 1089,-6-12 0,0 0 0,-5-5 0</inkml:trace>
  <inkml:trace contextRef="#ctx0" brushRef="#br3" timeOffset="53">8029 10918 8043,'0'-7'0,"0"-1"0,6 2-424,6-2 170,-1 3 120,11 0 0,-3 4 624,7-3-211,-2-2-128,9 4 0,-7-3-113,4 5 0,-4-4-25,0 1 1,-3-2-1,-4 1 25,3 2-184,-10-3 1,9 5 87,-6 0 58,0 0 0,-3-5 0,-1-1 0</inkml:trace>
  <inkml:trace contextRef="#ctx0" brushRef="#br3" timeOffset="54">8520 10896 8039,'0'-7'452,"0"-3"267,5 9-357,-4-4-234,4 5 1,-5 5 30,0 2 1,0 4 22,0 0 0,0 5-34,0 3 1,0-1-4,0 1 0,4 0-10,0 4 0,0 0 27,-4 0 1,0-2-202,0-2 1,0 2 124,0-6 0,4 4-233,-1-4 1,1 0-131,-4-3 12,0-1 175,0 1 1,0-5 84,0 1-56,0-6 31,0 4 27,0-6-2,5 0 0,-3-2 133,1-2 1,2 2-29,-1-6-85,5 6 0,-3-7-30,6 5 0,-4-1 34,-1 1 1,1 3-140,3-3 0,-2 3 126,2 1 0,-2-4-86,7 0 1,-4 0 21,0 4 1,-1 0-13,1 0 0,-1-3-15,0-1 1,1 0-321,-1 4-379,1 0 276,-1-5 347,0 4-606,-4-4 305,-2 5 283,-5 0 1,-5-5 0,-2-2 0</inkml:trace>
  <inkml:trace contextRef="#ctx0" brushRef="#br3" timeOffset="55">8497 11090 7999,'0'-8'-602,"0"0"707,0 6-89,0-3 0,1 5-111,3 0 1,3 0 88,4 0 1,4 0-2,0 0 0,6 0 92,-2 0 0,2-4-85,2 0 0,-1 0-158,-3 4 0,1-3 99,-5-1 1,1-1-489,-5 1 547,0 3 0,1-10 0,-1 5 0</inkml:trace>
  <inkml:trace contextRef="#ctx0" brushRef="#br3" timeOffset="56">8543 10930 7997,'11'-8'356,"1"1"0,0 0 48,4 0 1,1-2 284,6 5 0,4 0-400,-1 4 0,1 0-379,-4 0 0,0-1-163,0-3 0,-1 3 174,1-3 1,-1 3-1752,-3 1 1830,-3 0 0,-4-5 0,-1-2 0</inkml:trace>
  <inkml:trace contextRef="#ctx0" brushRef="#br0" timeOffset="57">4443 9582 8410,'0'-6'-1966,"0"1"2275,0 5 58,0-5-239,0-2 66,0-4 1,0-1-70,0 1-57,0 0 0,0-1-250,0 1 208,0-1-183,0 1 191,0-1 0,1 2-173,3 3 0,-3 0 69,3 4 1,-3 0-9,-1-5 85,0 1 1,0-5-32,0 1 0,0 0 107,0-1 0,0 1-87,0-1 1,0 1 269,0-1-250,0 1 1,0 0 55,0-1 1,0 1-15,0-1 0,4 1 7,0-1 1,0 1-60,-4 0 1,0-1-2,0 1 0,0-1-39,0 1 1,0 0 68,0-1 0,0 1-78,0-1 1,0 1 53,0-1 1,0 1-27,0 0 0,0-1 8,0 1 1,0 3 2,0 1 0,0-1 10,0-4 1,0 1-1,0 0 1,0-1 56,0 1 0,0-1-55,0 1 0,0 0 85,0-1 1,0 1-76,0-1 1,0 1-33,0-1 1,3 1 40,1 0 1,0-2-79,-4-2 1,0 2-63,0-2 0,0 2 113,0 2 1,0-5-87,0 1 0,0-1 60,0 0 1,0 3-17,0-7 0,0 5 8,0-4 1,0 1 21,0-1 1,0-2-3,0 2 0,0-2 8,0 2 1,0-2 5,0 2 0,0-3 0,0-1 0,0 1-49,0-1 0,0 4 34,0 0 1,0 3 1,0-3 0,0 5-3,0-1 0,0 3-37,0 0 0,-4 1 36,0-1 1,1 1-2,3-1 1,-4 5 43,0-1 0,0 1-47,4-5 0,0 1 53,0-1 0,0 1-40,0-1 1,0 1 132,0 0 1,0-1-112,0 1 103,5-6 0,-4 5-90,3-4 1,-2 4 57,-2 0 1,0 1-78,0-1 1,0 5 33,0-1 1,0 1-245,0-5 235,0 1 0,0-1-128,0 1 0,0 3 96,0 1-29,-6-1 0,5-3 55,-3-1 1,3 5 6,1-1 0,0 0 59,0-3 0,0 3-87,0 1 1,0 3 184,0-4-112,5 6-367,-4-3 231,5 5 57,-6 0 0,5 5 0,1 1 0</inkml:trace>
  <inkml:trace contextRef="#ctx0" brushRef="#br0" timeOffset="58">4763 7880 8544,'5'-6'-1995,"-4"1"2110,4 5 606,-5 0 1,-5 5-714,-3 3 0,1 3 2,-5 4 1,3-1-12,-6 5 1,2 0 16,2 4 0,0 0-18,-1 0 0,1-2-243,-1-2 0,2-2 76,3-6 0,-2 1-276,5-1 183,-5 1 15,3-1 0,-2-5-58,0-2 305,6-3 0,-8 5 0,3 0 0</inkml:trace>
  <inkml:trace contextRef="#ctx0" brushRef="#br0" timeOffset="59">4922 8040 8550,'5'7'-1870,"-3"-2"1994,3-5 736,-5 0-630,0 5-119,0-4-4,0 9 0,-1-3-156,-3 4 0,1 0 100,-4 1 0,-1-1-138,-3 1 0,-2 0-4,-2 4 0,1-2 126,-5 5 1,1-4-87,-1 4 0,-3 0 63,3 4 1,1-4-29,-1 0 0,2 0 15,-2 4 1,-2-1-142,6 1 1,0-4 118,3 0 1,1-3-8,0 3 1,3-5-21,0 1 1,6-2 24,-2-2 0,3-3-165,1-1 0,0-3-2,0 4-81,0-6 273,0 3 0,5 0 0,1 2 0</inkml:trace>
  <inkml:trace contextRef="#ctx0" brushRef="#br4" timeOffset="60">5162 8371 9011,'-7'0'-378,"-1"0"786,5 0 0,-5 2-63,4 2 0,-1-3-208,1 3 1,1 1 122,-4-1 0,-1 4-250,-3 0 1,-5 6 102,1 1 1,-5 6-91,1-2 1,-3 2 54,-1 2 0,1 0 34,-1 0 0,-4-1-256,1 1 1,-1 0 87,4 0 1,0-4-83,0 0 1,2-5 87,2 1 1,1-2 39,3-2 1,6 1-22,-3-1 1,5 1-23,-1-1 0,-1 2-61,6 2 0,-5-2-258,4 2 205,-5-2 0,7-2-174,-6 0 1,4-3 355,-3 0 1,-1-1-1,-3 5 1</inkml:trace>
  <inkml:trace contextRef="#ctx0" brushRef="#br0" timeOffset="61">5334 8588 8564,'6'0'-2521,"-1"2"2510,-5 2 1,-1-3 60,-3 3 1,1 1-40,-4-1 0,3 1 86,-4-2 0,1 0-74,-5 5 0,2-5 21,3 5 0,-7 0 32,2 3 0,-2-3-41,3-1 0,-2 2 126,-2 6 1,-3-1-116,-5 5 1,0 0 113,1 4 1,-6 1-95,-3 3 0,1 0-61,-5 7 0,4-2 75,-7 6 1,2-3-256,2-1 0,0-1 4,-1-2 0,2 1-164,3-6 1,2 0 68,5-7 0,2-3 218,2-4 1,1-2 47,3-3 0,7-2 0,-7 1 0,8 0 0</inkml:trace>
  <inkml:trace contextRef="#ctx0" brushRef="#br0" timeOffset="62">5573 9194 5968,'7'5'94,"-2"-4"-72,-5 4 1620,0-5-1614,-5 5 75,-2-3 0,-4 6-139,0-4 0,-1 4 102,1-4 0,-1 5-46,1-2 0,-1 2 16,1-1 0,-4 6-93,0-3 1,-4 3 46,3-3 0,-4 1-105,1-1 1,-3 2 33,0 2 1,0-2 80,3 2 1,-3-1-172,3 1 0,-6-2 75,-2 2 0,1 2 96,3-2 0,0 4-5,0-4 0,2 4 7,2-4 0,-2 4-17,6-3 1,-4 4 16,4-1 0,-1-1-186,5 1 1,0-4 148,-1 4 35,-4-5 0,3 8 0,-3-5 0</inkml:trace>
  <inkml:trace contextRef="#ctx0" brushRef="#br0" timeOffset="63">5756 9525 8510,'0'-6'-2338,"0"1"3075,0 5-448,-5 0-99,4 0 34,-9 0 0,3 1-109,-4 3 1,2-2 5,-2 6 0,2-1-134,-7 5 0,-1-1 104,-2 1 0,0 4-146,-4 3 0,1-1 121,-8 1 1,4 0-176,0 4 0,2 0 94,1 0 0,0-1-19,0 1 1,0-1-174,0-3 1,2 1 115,2-5 0,-2 4-1,6-3 0,-4 0 42,4-1 1,-4-2 59,4 2 1,-4-1 11,3 1 0,-3-2 12,4 2 1,0-3 4,4-5 0,3 4 27,0-4 0,5 0-2,-5 0 0,5-3 78,0 4-150,1-6 73,2 8-304,0-8 273,0 3-270,0 0 0,2-4-316,1 3 94,-1-3 458,3-6 0,0-1 0,1-6 0</inkml:trace>
  <inkml:trace contextRef="#ctx0" brushRef="#br4" timeOffset="64">5927 9719 7449,'6'-6'597,"-5"1"-451,4 5 379,-5 0 0,-1 5-498,-3 2 0,-3 4 42,-4 0 0,0 2-4,-1 2 1,-3-1-43,0 5 1,-6-1-155,2 1 1,-6 2-92,-2-2 1,1 3 140,3 1 1,0-4-162,0 0 1,5-5 92,3 1 1,2-2-117,2-2-34,5-5-226,1 5 503,5-10 1,5 4-1,1-5 1</inkml:trace>
  <inkml:trace contextRef="#ctx0" brushRef="#br0" timeOffset="65">6384 9799 7612,'-7'1'183,"-1"3"1,4-1-74,-3 4 1,-1 1-16,-3 3 1,-5 1-148,1-1 1,-1 2 141,0 2 0,2-1-166,-5 5 0,4-1-5,-4 1 1,1 2-119,-1-1 1,-2-3 44,2 2 0,2-5-172,2 2 1,-1-5-152,0-3 477,6 2 0,0-9 0,4 4 0</inkml:trace>
  <inkml:trace contextRef="#ctx0" brushRef="#br0" timeOffset="66">6658 9856 8505,'-6'5'-678,"-4"0"573,2 3 0,2 2-1,-2-2 0,1 2-59,-5 1 1,2 1 149,2-1 1,-2 1-177,3-1 0,-3-1 81,-2-2 0,5 1-206,-1-6 316,5 6 0,-7-2 0,4 4 0</inkml:trace>
  <inkml:trace contextRef="#ctx0" brushRef="#br0" timeOffset="67">6921 9868 8473,'6'0'-1589,"5"0"1656,-10 0 1,4 1-93,-5 3 0,0 2 81,0 5 1,-5 1-117,-3-1 0,-2 1 55,-1-1 0,-1 4-13,1 1 0,-1 0-20,1-1 0,0-2-140,-1 2 0,2-2-41,2-2 1,-1 1 218,6-1 0,-6 1 0,2-1 0</inkml:trace>
  <inkml:trace contextRef="#ctx0" brushRef="#br0" timeOffset="68">7229 9913 7149,'5'-6'-554,"-3"1"570,3 5 1,-5 1-6,0 3 1,-1 2 11,-3 6 0,-3 0-1,-4 4 0,-4-2-128,0 5 0,-2-2 106,2 2 0,2 3 0,-3-4 0</inkml:trace>
  <inkml:trace contextRef="#ctx0" brushRef="#br0" timeOffset="69">5268 7818 8343,'0'-8'-1152,"0"1"1092,5-1 0,0-3 128,3-1 0,1 1 59,-6 0 0,6-4-47,-1 0 0,2-4 24,1 4 1,0-6-8,1 2 0,4-3 77,3-5 0,4 2-108,3-5 0,-1 0 16,6-4 1,-5 4-74,4-1 0,-1 5 77,1-4 0,7 1-79,-3-1 0,4-2 66,-1 6 1,0-1-187,4 5 1,-3-1 172,4 0 0,-6 2-120,2 2 0,-6-1 99,-2 5 1,-6 0-40,-2 3 1,0 2 49,-7 3 0,0-2 0,-4 5 1,-3 0-324,-1 4 205,-4 0 54,2 0 1,-6 2-46,-3 1 1,-6 4-372,-5 4 0,-5 0 430,1 1 0,-3 4 0,0 2 0</inkml:trace>
  <inkml:trace contextRef="#ctx0" brushRef="#br4" timeOffset="70">5189 7648 7848,'0'-7'-340,"0"2"716,5 5-214,-4-5 17,9 4-61,-9-4 0,6 5-21,-3 0 1,-3 1-130,3 3 0,-3 2 97,-1 6 0,0-1-109,0 0 0,-1 1 124,-3-1 0,3 4-173,-3 0 1,-1 4 77,1-4 1,-1 0-10,1-3 0,3-1 22,-3 0 1,2-1-6,-2-2 26,3 2 0,-6-5-5,3 3 371,3-3-215,-4-5 229,5 0-250,0-5 0,1 2-45,3-4 0,3 3-3,4-4 0,0 4 10,1-3 0,-1 4-68,0 0 1,4-2 50,0 1 0,1 0-124,-5 4 0,4-4 97,0 0 1,1-1-105,0 2 0,-4 0 12,3-4-11,-2 4-70,-2-2-362,-5 0 226,-1 4 199,-5-4-232,0 5 0,0 5 1,0 1-1</inkml:trace>
  <inkml:trace contextRef="#ctx0" brushRef="#br0" timeOffset="71">6299 6583 8307,'0'-7'-1244,"0"2"1085,0 0 343,0 4-97,0-4 101,0 5 0,1 5-76,3 3 0,-3 2-25,3 1 0,1 2-2,-1 2 0,1-1 5,-1 4 0,-3-2-104,3 2 0,-3 0 90,-1 1 0,0 1-92,0-5 0,4 2 11,0-2 0,0-3-10,-4 3 1,0-2-55,0-2 110,0 1-307,0-1 160,0 0-379,0-4 241,0-2-127,0-5 1,0 0 0</inkml:trace>
  <inkml:trace contextRef="#ctx0" brushRef="#br0" timeOffset="72">6322 6753 7807,'5'-7'-515,"1"2"590,6 5 1,-1 0 86,0 0 0,1 0-61,-1 0 0,0 0 14,1 0 0,0 0 1,3 0 0,-2 0-162,2 0 1,-3 0-18,0 0 1,-1 0-92,0 0 0,-3-3-234,0-1 1,-5 0-59,5 4 446,-6 0 0,3-5 0,-5-1 0</inkml:trace>
  <inkml:trace contextRef="#ctx0" brushRef="#br0" timeOffset="73">6288 6605 8332,'0'-11'0,"0"4"-382,0-1 0,5 2 152,2-2 1,4 2 409,0 2 1,0 3-83,1-3 0,0 3-105,3 1 1,-1 0 34,5 0 0,-1 0-5,0 0 1,3 0-120,-6 0 1,4 0 126,-4 0 1,0 0-379,-4 0 0,0 0 347,1 0 0,-1 0 0,0 0 0</inkml:trace>
  <inkml:trace contextRef="#ctx0" brushRef="#br0" timeOffset="74">6843 6515 8221,'0'-7'-613,"0"2"1,0 4 693,0-3 354,0 3-307,0-4 0,-4 10-68,0 3 1,-1 2 19,2 1 1,0 5-30,-4 3 1,3 3-11,-4 0 0,1 5-13,-5-1 1,5 2-40,-1-2 0,2-2 66,-2 3 1,2-7-156,2-1 1,3-4 133,-3 4 0,3-9-213,1 1 10,0-2-299,0 2 8,0-4-187,0-2 647,0-5 0,-5 5 0,-1 1 0</inkml:trace>
  <inkml:trace contextRef="#ctx0" brushRef="#br0" timeOffset="75">6809 6549 8221,'0'-12'-84,"0"1"1,0 4 219,0-1-152,0 5 313,0-2-356,0 5 149,5 5 0,0 2-2,3 4 0,2 4-4,-3 0 0,3 5-7,2-1 1,0 3-8,3 0 1,-2 1-154,2 0 0,-2-2-42,-2-2 0,0 1 68,1-5 1,-2 4-95,-3-4 1,3 0 94,-2-3 1,1-1-63,-2 0 0,0-3-7,-4-1 0,-1-3-433,1 4 42,-1-6 516,-2 8 0,-5-8 0,-2 3 0</inkml:trace>
  <inkml:trace contextRef="#ctx0" brushRef="#br0" timeOffset="76">6764 6843 7926,'0'-11'-588,"5"5"0,1-1 669,5 4 1,1 1-97,-1-1 0,2 0 10,2-1 0,-3 3-6,3-3 0,2-1-171,-2 1 1,4-1 57,-4 2 0,4 0 124,-4-4 0,0-1 0,-4-3 0</inkml:trace>
  <inkml:trace contextRef="#ctx0" brushRef="#br0" timeOffset="77">7149 6560 8284,'-5'-11'33,"4"-1"42,-4 6 94,5 1-370,0 5 233,0 5 1,0 1 38,0 6 0,0 3-27,0 0 0,3 5 0,1-1 0,0 6-27,-4 2 1,0-1 32,0-3 1,0-2-120,0-2 1,0 1 103,0-5 1,1 4-104,3-4 1,-3 0 86,3-3 1,-3-5 161,-1 1-33,0-6 42,0 8-149,0-8 41,0 3 503,0-5-668,5 0 1,-2 0 26,4 0 0,1 0 34,3 0 1,1-2 23,-1-1 1,0 1-10,1-1 0,-1 1-38,0 2 0,2 0 32,2 0 0,-2 0-558,2 0 368,-3 0 0,0 0-397,-1 0 0,0 0 600,1 0 0,-1 0 0,0 0 0</inkml:trace>
  <inkml:trace contextRef="#ctx0" brushRef="#br0" timeOffset="78">7613 6605 8237,'-1'-11'-44,"-3"0"0,3 3 186,-3 1 1,3 3 127,1-4-151,-5 6 1,3-7-367,-6 5 231,6 0-255,-9 4 175,5 0 0,-5 0 128,0 0 0,3 0-128,0 0 0,1 5 107,-4 3 0,-1 2-38,1 1 1,3-3 5,1 0 1,3-1-29,-4 4-5,6 1 1,-3-1 55,5 0-24,0 1 9,0-1 0,0 0 135,0 1 1,5-5-123,2 1 1,4-4 116,0 3 1,1-4-76,4 0 0,-3 2 12,6-1 0,-4 1-14,4-1 1,-5-3-5,1 3 0,-2-3-80,-2-1 0,0 4 78,1 0 1,-5 3-92,1-3 0,-6 1 70,2-1 0,1-1-223,-1 4 199,0 1 0,-9 3-6,-3 0 0,-6 4-13,-1 1 0,-5-1 1,1-4 1,-2 0-133,-2 1 1,6-1 81,1 0 0,4-4-104,1-4 0,3 2 61,0-1-371,6 0 493,-3-4 0,10-5 0,1-1 0</inkml:trace>
  <inkml:trace contextRef="#ctx0" brushRef="#br0" timeOffset="79">7783 6583 8237,'-6'-7'88,"1"-3"-176,5 9 115,0-4-55,0 5 0,4 5 101,0 3 1,1 2-64,-2 1 1,-1 4 130,2 0 0,1 5-45,-2-1 0,1 3-33,-4 0 1,0 0-28,0-3 1,0 2 20,0-2 1,-1-1-48,-3 0 1,3-4 43,-3 1 0,3-2-94,1-2 1,0-3 93,0-1-92,0-4 0,0 3 47,0-2-12,0-3 84,0 4 9,5-5-26,1 0 0,5 0-42,1 0 1,-1 0-9,0 0 0,1 0 19,-1 0 0,0-1-69,1-3 0,-1 3-57,0-3-26,1 3-396,-1 1 141,0-5-115,1 4 0,-5-4-158,1 5 647,-6 0 0,8 0 0,-3 0 0</inkml:trace>
  <inkml:trace contextRef="#ctx0" brushRef="#br0" timeOffset="80">7772 6753 8237,'5'-7'-314,"3"4"0,2-2 250,1 1 0,0 0 84,1 4 0,3 0 193,0 0 0,1-4-125,-1 0 0,-2 1-77,2 3 1,-2 0-216,-2 0 1,-3-4 128,-1 0 1,-3 0-742,3 4 816,-4-5 0,7-1 0,-4-5 0</inkml:trace>
  <inkml:trace contextRef="#ctx0" brushRef="#br0" timeOffset="81">7761 6594 8237,'11'-6'239,"-3"-4"-239,-1 2 0,1-1 284,3 2 1,-1-3-47,-2 2 1,2 3 138,-3 1 1,3-1-66,2 2 1,-1-1-516,0 4 0,2-4-32,2 0 0,-2 0-227,2 4 462,-3 0 0,5 0 0,0 0 0</inkml:trace>
  <inkml:trace contextRef="#ctx0" brushRef="#br0" timeOffset="82">8418 6526 8444,'0'-6'-212,"0"-1"200,0 4 376,0 1-290,0-3 258,0 5 1,1 5-473,3 3 1,-2 3 22,6 4 0,-2 2-6,2 2 1,1 2-16,-6-2 1,2 2 152,-1 2 0,-2-4-77,1 0 1,-1-5 55,-2 1 0,0-3-63,0 0 1,3-1 68,1 0 1,0-3-157,-4-1-107,0-4-49,0 2 0,4-4 312,-1 3 0,-4-3 0,-5 4 0</inkml:trace>
  <inkml:trace contextRef="#ctx0" brushRef="#br0" timeOffset="83">8305 6537 8309,'0'-11'-232,"0"4"232,0-1 0,0 0-62,5-3 0,1 5 47,5 2 1,1-1 60,-1 1 0,5 0-53,3 4 1,3 0 183,0 0 0,0-3-119,-3-1 0,2 0-52,-2 4 1,-2 0 3,2 0 1,-5 1 12,1 3 1,-2-1-128,-2 4 0,-3-3 125,-1 4 0,-4-1-167,1 4 1,-3 1 129,-1-1 0,-1 0-101,-3 1 1,-6 3 71,-5 0 1,-2 4-122,2-4 0,-1 0 77,-3-4 1,1 1-11,3-1 0,3-1-64,-4-2 0,8 0 19,0-4 144,6 0 0,-3 1 0,5 1 0</inkml:trace>
  <inkml:trace contextRef="#ctx0" brushRef="#br0" timeOffset="84">8814 6583 8309,'-6'-2'-657,"2"-1"749,-2 1 0,1-4 290,-2 2 0,0 3-228,3-3 0,2 3-41,-6 1 0,5 1-184,-5 3 20,0 2 0,-2 2 76,3 0 0,-3 3-133,2 4 1,3 1 83,1-1 0,-1-2 58,2 2 0,-1 1-204,4 0 0,0-1 86,0-4 1,0 0-181,0 1 237,5-1 1,1 0 70,5 1 1,2-6-21,2-2 1,-1 1 115,5-1 1,0-1-114,3-3 0,1-1-14,0-3 0,-1-2 55,1-5 1,-4-2-30,0-2 1,-5 2 143,1-2 0,-6 1-84,-2-1 1,-4-1 108,0-3 1,-3-2-198,-3 2 0,-4-1-112,-4 1 1,-5-1-123,-3 5 0,-8-1 92,-3 5 1,-1 5-232,0 2 1,3 3 81,1 1 1,8 5-9,0 2 1,5 5-37,3 3 324,5 2 0,-4 6 0,4 0 0</inkml:trace>
  <inkml:trace contextRef="#ctx0" brushRef="#br0" timeOffset="85">9324 6503 8270,'0'-11'0,"-1"4"-360,-3-1 217,3 5 0,-4-3 563,5 2-176,0 3-58,0-4 1,-1 1-111,-3 1 1,1-1-90,-4 4 1,3 0 45,-3 0 0,-1 0-10,-3 0 0,-1 0-4,1 0 1,0 0-98,-1 0 0,1 4-4,0-1 0,-3 6 82,3-1 0,-3-2-22,6 2 1,2-5 10,-2 5-95,6-1 0,-3 5 70,5-1 0,0-3-48,0-1 73,0 1 0,1 3-7,3 0 1,2-1 34,5-2 0,1 2-44,-1-2 1,0 2 112,1 1 0,-1-3-97,0-1 0,1-1 50,-1 2 0,-3 2-28,-1-2 0,-3-2 1,3 1-6,-4-4-9,2 7-52,-5-4 0,0 2 53,0-1 0,-5 1 89,-3 3 1,-7 1-92,-4-1 0,-2-1-62,-2-2 1,3 2-55,-2-3 0,5 0-200,-5 0 1,6-4 129,1 0 190,8 4 0,-8-6 0,2 4 0</inkml:trace>
  <inkml:trace contextRef="#ctx0" brushRef="#br0" timeOffset="86">9415 6832 8873,'0'6'0,"0"-1"0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6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15818 10494 8004,'0'-6'0,"0"-5"0,0 9 0,0-6 0,0 6 0,0-3 0,0 5 0,0 5 0,0 2 0,0 5 0,0 3 0,0 0 0,0 8 0,4-3 0,0 7 0,-1 1 0,-3-1 0,0 3 0,0-3 0,4 3 0,0-3 0,1-1 0,-1-3 0,-3-1 0,3-3 0,-3 1 0,-1-5 0,4 1 0,0-5 0,0 0 0,-4 1 0,0-1 0,0 1 0,5-6 0,-4 4 0,4-8 0,-5 3 0,0-5 0,-5 0 0,-1-5 0,-11 3 0,-1-3 0</inkml:trace>
  <inkml:trace contextRef="#ctx0" brushRef="#br0" timeOffset="1">15589 10722 8004,'-11'0'0,"0"0"0,-1 0 0,6 0 0,1 0 0,5 0 0,5 0 0,2 0 0,7 0 0,2 0 0,5 4 0,2 0 0,1 0 0,7-4 0,-1 0 0,4 0 0,1 0 0,0-4 0,3 0 0,-5 0 0,5 4 0,-6 0 0,2 0 0,-1-3 0,-6-1 0,0-1 0,-5 1 0,0 3 0,-3-3 0,-2 2 0,-6 2 0,-3-3 0,-1-1 0,-4 0 0,2 4 0,-10 0 0,-3 0 0,-7 5 0,-3 1 0</inkml:trace>
  <inkml:trace contextRef="#ctx0" brushRef="#br0" timeOffset="2">17177 10597 8063,'0'-12'0,"0"1"0,0 3 0,0 1 0,0 4 0,0-7 0,-5 9 0,4-4 0,-4 5 0,5 1 0,0 3 0,3 2 0,1 5 0,4 6 0,-4 2 0,4 4 0,0 3 0,2-1 0,2 1 0,-1 2 0,1-1 0,3-1 0,0-3 0,0 0 0,-3 0 0,-1-4 0,0 0 0,-3-5 0,0 1 0,-1-2 0,5-2 0,-5-3 0,1 0 0,-6-6 0,9 3 0,-10-5 0,4 0 0,0-5 0,-4-3 0,3-7 0,-3 3 0,-1-4 0,0-1 0,0-2 0,0-2 0,0 2 0,0-1 0,0 5 0,0-4 0,0 3 0,0 1 0,5 4 0,-2 4 0,5 4 0,-1 3 0,5 3 0,-1 4 0,1 4 0,0 6 0,3 2 0,-1 2 0,5 2 0,-3 0 0,3 0 0,-4 0 0,4-1 0,-5-4-4,1-3-3,-2-2 1,3-6 1,-3 1-2,2-4 1,-6 0 0,-1-4 0,-1-1 2,5-3 0,-6-2 1,-2-6 1,1-1 1,-1-2 0,0 1 1,-4-5 0,1-1 0,3-7 0,-3 3 0,4-9 0,-5 1 0,0-4 0,0 0 0,0-3 0,0 3 0,0-2 0,5 3 0,-4 0 0,4 9 0,1 2 0,-5 6 0,3 3 0,-3 7 0,-1 3 0,0 6 0,0 3 0,0 7 0,0 9 0,0 6 0,-5 3 0,-2 6 0</inkml:trace>
  <inkml:trace contextRef="#ctx0" brushRef="#br0" timeOffset="3">18034 10482 7917,'0'-11'9,"0"3"3,0 1-2,0 4-3,0-2-4,0 5 1,0 5-4,0 3 0,1 7 0,3 4 0,-3 7 0,3 0 0,-2 7 0,2 1 0,-3-1 0,3 2 0,-3 2 0,-1-7 0,0 6 0,0-6 0,2-2 0,1-1 0,-1-3 0,4-5 0,-2 0 0,-2-5 0,6 1 0,-5-2 0,2-7 0,-5 4 0,5-9 0,-4 4 0,4-5 0,-10 0 0,-1 0 0</inkml:trace>
  <inkml:trace contextRef="#ctx0" brushRef="#br0" timeOffset="4">18330 10505 8036,'6'-11'0,"0"-1"0,2 1 0,-1 0 0,2-1 0,1 6 0,2 2 0,-5 3 0,1 1 0,-6 0 0,3 1 0,-5 3 0,0 7 0,0 8 0,4 3 0,0 1 0,4 3 0,-5 1 0,3 5 0,-3-2 0,0 2 0,5-2 0,-6 0 0,2-4 0,2-2 0,2 3 0,-2-7 0,2-1 0,-4-3 0,3 3 0,-4-5 0,1 1 0,-2-6 0,2-2 0,-3-3 0,3 4 0,-3-6 0,-1 8 0,0-3 0</inkml:trace>
  <inkml:trace contextRef="#ctx0" brushRef="#br0" timeOffset="5">18034 10894 8036,'-12'0'0,"6"-2"0,2-1 0,4 1 0,4-2 0,2 3 0,6 1 0,4-5 0,-3 4 0,10-5 0,-1 2 0,6 2 0,7-1 0,-1-2 0,0 1 0,0-5 0,1 1 0,-5 2 0,1-2 0,-6 1 0,2-5 0,-3 5 0,-1-1 0,-4-1 0,0-6 0,0-3 0,3-5 0</inkml:trace>
  <inkml:trace contextRef="#ctx0" brushRef="#br0" timeOffset="6">18696 10597 8036,'-5'6'0,"4"-1"0,-4-5 0,5 0 0,0 5 0,0 2 0,0 4 0,0 4 0,0 0 0,0 6 0,0-2 0,0 6 0,0 2 0,-4 1 0,0-2 0,-4-2 0,5 3 0,-1-3 0,4-1 0,0-1 0,0-3 0,5-3 0,2-4 0,7-1 0,2 0 0,4 0 0,-1-4 0,2-2 0,2-5 0,0 0 0,0 0 0,0 0 0,0 0 0,0-1 0,-1-3 0,0 2 0,-3-6 0,1 4 0,-4-3 0,-1 3 0,-4-4 0,-3 2 0,-1-2 0,-4-2 0,2 4 0,-10-6 0,-1 1 0</inkml:trace>
  <inkml:trace contextRef="#ctx0" brushRef="#br0" timeOffset="7">18639 10871 8036,'-6'0'0,"2"0"0,8 0 0,6-4 0,5 0 0,5-3 0,-1 3 0,3-1 0,1 1 0,1 1 0,2-4 0,0 3 0,4-4 0,-4 5 0,0-5 0,-3 4 0,-4-4 0,-2 5 0,-6-5 0,-5 4 0,-2-3 0,3-1 0,-1-3 0</inkml:trace>
  <inkml:trace contextRef="#ctx0" brushRef="#br0" timeOffset="8">18696 10642 8049,'0'-11'0,"4"0"0,0-1 0,6 1 0,1-1 0,2 2 0,6 3 0,-4-4 0,4 4 0,0-3 0,4-2 0,0 2 0,0 2 0,0-2 0,-1 3 0,5 2 0,0 1 0,-1-1 0,-3 1 0,-4 0 0,0 4 0,-5 0 0,1 0 0,-2 0 0,-1 0 0,-1 1 0,0 3 0,-3-1 0,0 4 0,-5 2 0,5 6 0,-5 4 0,0 8 0,-1 0 0,-2 7 0,0-2 0,0 6 0,0 1 0,0-1 0,0 5 0,0-1 0,1-2 0,3-2 0,-2-8 0,6-3 0,-4-4 0,3-4 0,-3-3 0,4-4 0,-4-2 0,3-3 0,-3-2 0,4-5 0,-6 0 0,3-5 0,-5-2 0,0-3 0,0-2 0,0-4 0,0-3 0,0-3 0,0-1 0,-5 4 0,-3 0 0,2 0 0,-1-4 0,4 0 0,-1 1 0,-1-1 0,1 0 0,0 5 0,4 3 0,0 6 0,0 1 0,0 6 0,0-2 0,0 8 0,7 2 0,4 6 0,2 4 0,6 3 0,4 3 0,3 1 0,2-1 0,-1 1 0,-3-1 0,3-3 0,1-3 0,-2-4 0,1-2 0,-4-2 0,-2 0 0,-2-4 0,-1 0 0,-3-4 0,-2-5 0,2-3 0,-3-2 0,-5-1 0,0-2 0,-3-2 0,-3-3 0,3-5 0,-4 0 0,-4 1 0,-3-3 0,-4-1 0,0 2 0,-1-3 0,5-2 0,-1-2 0,2 3 0,-2 2 0,-1-1 0,5 4 0,1-2 0,3 12 0,5 2 0,1 6 0</inkml:trace>
  <inkml:trace contextRef="#ctx0" brushRef="#br0" timeOffset="9">20569 10551 8038,'0'-11'0,"0"4"0,0-3 0,0 4 0,0-2 0,0 1 0,0 4 0,0-2 0,0 19 0,0 5 0,1 10 0,3 2 0,-1 2 0,4 1 0,-3 3 0,4-3 0,-5 6 0,5-5 0,0-4 0,3-4 0,-1-3 0,-2-1 0,2-1 0,-2-3 0,-2 1 0,2-5 0,-6-3 0,2-5 0,2 1 0,-4-2 0,3 1 0,-5-4 0,0-1 0,0 3 0,0-5 0</inkml:trace>
  <inkml:trace contextRef="#ctx0" brushRef="#br0" timeOffset="10">20900 10551 7989,'0'-11'0,"0"-1"0,0 1 0,1 4 0,3 4 0,-2-4 0,8 6 0,-9 1 0,5 6 0,-2 6 0,-3 9 0,4 3 0,-5 11 0,4 0 0,0 3 0,1-1 0,-1 5 0,2-5 0,2 5 0,0-8 0,-6 3 0,8-17 0,-2 3 0,-3-3 0,1-2 0,-2-3 0,-3-7 0,4 2 0,-5-4 0,0 1 0,0-2 0</inkml:trace>
  <inkml:trace contextRef="#ctx0" brushRef="#br0" timeOffset="11">20500 10859 7990,'12'-6'0,"-1"2"0,6 3 0,2 1 0,2 0 0,7 0 0,2 0 0,4 0 0,1 0 0,3 0 0,2 0 0,2 0 0,1-1 0,-5-3 0,2-1 0,-5-3 0,-4-2 0,-8 2 0,-1-2 0,-3-1 0,-3-1 0,-4 1 0,-2-2 0,-2-2 0,-2 2 0,-2-2 0,-3 1 0,3-1 0,1 2 0,-1-2 0,1-1 0,-1 0 0,-2-4 0,6 1 0,-6 1 0,2-1 0,-3 5 0,3-2 0,0 4 0,0 6 0,-4 1 0,0 6 0,0 3 0,0 4 0,0 7 0,4 8 0,-1 7 0,2 3 0,-1 1 0,-3 6 0,3 2 0,1-2 0,-1 2 0,4-4 0,-4 4 0,3-10 0,-3-2 0,4-6 0,-5-5 0,2 2 0,-1-6 0,-1-1 0,4-7 0,-4 4 0,2-10 0,0 9 0,1-4 0</inkml:trace>
  <inkml:trace contextRef="#ctx0" brushRef="#br0" timeOffset="12">21802 10551 8031,'0'-11'0,"0"4"0,0 2 0,0 5 0,-5 0 0,-2 0 0,-8 0 0,-5 0 0,-2 5 0,-5 3 0,2 7 0,-6 4 0,1 3 0,-5 1 0,5 1 0,0 2 0,4 2 0,-1 3 0,8 0 0,4-4 0,6 4 0,2-5 0,4 1 0,-1-4 0,8-1 0,4 1 0,3-5 0,4-3 0,3-2 0,5-2 0,0-4 0,0-3 0,0-3 0,-1-1 0,1-1 0,0-3 0,-4-1 0,0-3 0,-6-3 0,-2-1 0,-1 1 0,-6-4 0,0 1 0,-4-2 0,0 0 0,0-3 0,-1-3 0,-3 3 0,3-1 0,-3 1 0,-1 2 0,1 6 0,0 3 0,4 1 0,0 4 0,0-2 0,0 5 0,5 1 0,3 3 0,7-2 0,4 1 0,3 2 0,1-1 0,-1 0 0,1-4 0,1 0 0,3 0 0,-3-5 0,3-3 0,-3-2 0,-1-1 0,-2-1 0,-2 1 0,2-4 0,-6-1 0,0-3 0,-3 4 0,-2-1 0,-3 0 0,2 3 0,-5-7 0,0 7 0,-4-3 0,0 4 0,0 0 0,0 1 0,0 4 0,0 2 0,0 5 0,-5 7 0,-3 4 0,2 9 0,-2 7 0,4 5 0,-3-2 0,4 7 0,-1 1 0,3 0 0,1-4 0,0 1 0,0-1 0,1-1 0,3-3 0,-1-3 0,4-8 0,0-2 0,0-6 0,2-3 0,-5-1 0,5-4 0,-3 2 0,6-5 0</inkml:trace>
  <inkml:trace contextRef="#ctx0" brushRef="#br0" timeOffset="13">22282 10540 7948,'-5'-18'0,"4"1"0,-4 11 0,6 2 0,3 8 0,-2 6 0,6 5 0,-6 7 0,2 1 0,1 1 0,-1 6 0,4 2 0,-4 6 0,3-2 0,-3 2 0,4 1 0,-5-1 0,5-1 0,-4-7 0,0 1 0,-4-8 0,1 1 0,3-9 0,-3-5 0,9 0 0,-4-3 0</inkml:trace>
  <inkml:trace contextRef="#ctx0" brushRef="#br0" timeOffset="14">21985 10871 7964,'-11'0'0,"4"0"0,23-5 0,0 3 0,18-1 0,-7 1 0,6 2 0,-3 0 0,9 0 0,1 0 0,7 0-129,3 0 1,-7-3 128,2-1-189,-6-5 0,0-3 1,-5-5-1</inkml:trace>
  <inkml:trace contextRef="#ctx0" brushRef="#br1" timeOffset="15">15612 12241 7942,'-6'0'0,"1"0"0,5 0 0,5 0 0,1 0 0,6 0 0,-1 0 0,1 0 0,4 0 0,3 0 0,4-1 0,4-3 0,3 3 0,8-3 0,5-2 0,11-2 0,-5 2-231,8-2 1,-4 2 230,1-2 0,-11-2 0,-5 3 0,-14 1 0,3 3 0,-11 1 0,-1 2 0,-2 0 0,-7 0 0,-6 0 0,-7 0 0,-8 0 0,-4 0 0,-3 0 0,-1 0 0</inkml:trace>
  <inkml:trace contextRef="#ctx0" brushRef="#br1" timeOffset="16">17417 12013 7982,'0'-12'0,"0"1"0,0 5 0,1-3 0,3 5 0,-3 1 0,3 7 0,1 3 0,-1 4 0,3 7 0,-3 5 0,4 1 0,-4 6 0,5-2 0,-2 6 0,3-6 0,2 7 0,-1-5 0,1 0 0,-1 1 0,0-8 0,1 1 0,-1-9 0,-1 0 0,-2-3 0,1-5 0,-5 1 0,1-5 0,-1 0 0,-3-1 0,4-2 0,0-5 0,-4-3 0,3-7 0,1 2 0,-1-2 0,0-2 0,-4 2 0,4-5 0,-1 1 0,1-2 0,-4 2 0,0-2 0,2 4 0,1-2 0,-1 3 0,1 4 0,-1 5 0,-2-1 0,5 6 0,1 2 0,5 7 0,1 8 0,-1 4 0,2 3 0,2 1 0,2-2 0,2-2 0,2 3 0,-2-3 0,3-2 0,1-2 0,-4-4 0,0-3 0,-5-3 0,1-5 0,-2 0 0,-2 0 0,1 0 0,-2-5 0,-3-3 0,-2-6 0,-5-1 0,0-4 0,0 4 0,0-6 0,0 2 0,0-3 0,0-5 0,-1 2 0,-3-6 0,3 1 0,-3-5 0,3 4 0,1-4 0,0 5 0,0-4 0,0 1 0,0 6 0,0 4 0,0 4 0,0 5 0,-1-1 0,-3 7 0,3 3 0,-4 10 0,5 7 0,0 6 0</inkml:trace>
  <inkml:trace contextRef="#ctx0" brushRef="#br1" timeOffset="17">18182 11887 7961,'0'-11'0,"0"-1"0,0 1 0,0 5 0,0 1 0,0 5 0,0 6 0,0 5 0,0 2 0,0 6 0,1 5 0,3 7 0,2 2 0,6 1 0,-1 5 0,1 3 0,3 1 0,0-1 0,2 0 0,-2-8 0,-6 2 0,2-10 0,-2-3 0,2-4 0,-4-5 0,-3 2 0,1-4 0,-1 0 0,-1-5 0,-3 1 0,0-6 0,-5 9 0,-1-5 0</inkml:trace>
  <inkml:trace contextRef="#ctx0" brushRef="#br1" timeOffset="18">18502 11979 7810,'0'-24'0,"1"1"0,3 7 0,-3 8 0,3-4 0,2 3 5,-4 3 6,3 1 1,-4 6-2,3 3 1,-2 9-4,6 9 1,-2 6-2,2 7 0,2 3-3,-2 0 1,-3 5-3,-2-1 0,3-3-1,-3-1 0,5-4 0,-4-3 0,1-4 0,-1-8 0,-3-3 0,3-4 0,-3-5 0,-1 1 0,0-1 0,-5 0 0,-1-2 0</inkml:trace>
  <inkml:trace contextRef="#ctx0" brushRef="#br1" timeOffset="19">18193 12264 7841,'7'-11'0,"3"1"0,-2 2 0,7-1 0,4 5 0,2-1 0,2 1 0,5 3 0,3-3 0,2-1 0,1 1 0,-1-3 0,-3 3 0,2-5 3,-5 2 0,-2 0 1,-6 0 0,1 3-2,-4-4 0,-5 4-2,-3-3 1,-2 3-1,2-4 0,1 4 0,-6-3 0,5-1 0,-4-3 0,5-1 0,-4 1 0,2 0 0,0 0 0,-4 4 0,-1-3 0,8 3 0,-8 1 0,6 2 0,-4 3 0,3 1 0,-3 0 2,4 0 0,-4 5-1,3 3 1,-3 3-2,4 4 1,-4 3-1,3 5 0,-3 0 0,4 0 0,-5 4 0,5 4 0,-4-2 0,3 2 0,-3-6 0,4 2 0,-3-8 0,6-4 0,-2-2 0,6-2 0,-2-3 0,-1-1 0,3-4 0,0 1 0,4-3 0,-4-1 0,6 0 0,-2 0 0,-2 0 0,2 0 0,-5-4 0,2 0 0,0-5 0,-1 2 0,1 0 0,-5 0 0,0 0 0,1 0 0,-6-3 0,4 3 0,-8-4 0,3-1 0</inkml:trace>
  <inkml:trace contextRef="#ctx0" brushRef="#br1" timeOffset="20">18742 12241 7939,'0'-12'0,"0"-4"0,9 4 0,2-4 0,12 4 0,0 0 0,2 5 0,-2-1 0,1 2 0,3-2 0,-3-1 0,2 5 0,2-3 0,-1 3 0,0-4 0,-5 5 0,4-5 0,-3 4 0,-3-3 0,-9 3 0,1-5 0,-1 3 0,1-6 0</inkml:trace>
  <inkml:trace contextRef="#ctx0" brushRef="#br1" timeOffset="21">18833 11979 7929,'-6'-5'0,"2"-3"0,6-6 0,2-1 0,9 1 0,-2 6 0,8-2 0,0 2 0,-1 2 0,1-2 0,1 1 0,7-5 0,1 5 0,3-1 0,2 4 0,-3-3 0,-1 4 0,2-1 0,-10 3 0,2 1 0,-4 0 0,0 0 0,-2 0 0,-6 0 0,0 0 0,-3 5 0,0 3 0,-5 7 0,5 4 0,-4 3 0,3 1 0,-3 4 0,4 4 0,-4 2 0,3 1 0,-3 0 0,4 1 0,-2-2 0,2-3 0,1 1 0,-6-9 0,2-1 0,-1-10 0,-2 1 0,3-1 0,-5-5 0,0-2 0,0-8 0,-5-2 0,-3-5 0,2-1 0,-2 1 0,5-2 0,0-2 0,-2-2 0,1-2 0,0-2 0,4 2 0,0-3 0,0-1 0,0 2 0,0 2 0,1-2 0,3 6 0,-3 0 0,4 9 0,0 0 0,3 6 0,2 11 0,2 4 0,4 5 0,3 3 0,3 0 0,1 0 0,-1 3 0,1 1 0,0 0 0,0-5 0,-4-4 0,0-3 0,-1-3 0,1-5 0,2-1 0,-2-6 0,-2 0 0,-2 0 0,-1-2 0,1-2 0,-2-2 0,2-5 0,-6-1 0,-1 1 0,-2-6 0,2-2 0,-3-2 0,-5-2 0,0 0 0,0 0 0,-5-1 0,-3-2 0,-2 1 0,-1-1 0,-1 2 0,1 1 0,-1 1 0,1 3 0,1-1 0,2 5 0,-1 3 0,5 5 0,1 4 0,3-2 0</inkml:trace>
  <inkml:trace contextRef="#ctx0" brushRef="#br1" timeOffset="22">20775 11819 7961,'-7'-12'0,"2"1"0,5 5 0,0 0 0,0 8 0,0 2 0,0 2 0,0 5 0,0 7 0,0 5 0,0 4 0,0 3 0,4 3 0,0-3 0,3 3 0,-3 2 0,1-5 0,-1 1 0,-1-6 0,4 2 0,0-7 0,0-1 0,7-5 0,-2 1 0,1-6 0,-1-1 0,3-6 0,0 2 0,4-3 0,-3-1 0,4 0 0,-1 0 0,-1-3 0,1-1 0,-1-5 0,1 1 0,1-2 0,-5-1 0,5-1 0,-7-4 0,7 3 0,-4-2 0,-2 2 0,-7 2 0,2 3 0,-5 0 0,1 5 0,-1-5 0,-3 5 0,4-2 0,-5 7 0,0 1 0,0 4 0,0 4 0,1 4 0,3 1 0,3 3 0,4-4 0,4 4 0,0-4 0,6 0 0,-2-3 0,2-2 0,2-2 0,0 1 0,0-6 0,4 1 0,-1-4 0,1-5 0,-4-3 0,-1-3 0,1-4 0,0 1 0,0-5 0,-1 1 0,-3-1 0,-4-3 0,-8 3 0,-1-2 0,-6-2 0,-3-1 0,-5-3 0,-4 3 0,-11-3 0,-5 3 0,-3 2 0,-3 0 0,-4 3 0,-2 6 0,-6 6 0,1 5 0,4 2 0,5 7 0,6 8 0,4-1 0,0 5 0,7 4 0,3 3 0,9 5 0,3-4 0,3 3 0,1-3 0,10-6 0,2-4 0</inkml:trace>
  <inkml:trace contextRef="#ctx0" brushRef="#br1" timeOffset="23">21814 11887 7881,'0'-11'0,"0"-6"0,0 1 0,0-3 0,5 2 0,1 11 2,1-4 0,-2 10 0,-5 0 0,3 5-2,1 6 1,1 7-1,-1 5 0,-3 1 0,3 6 0,1 1 0,-1 3 0,0 0 0,-4 1 0,4-5 0,0 1 0,1-7 0,-2-1 0,0-2 0,5-6 0,-5 1 0,5-5 0,0-5 0,3-2 0,-3 1 0,-1-1 0,0-1 0,0-7 0,3 1 0,-2-4 0,-2-1 0,2-3 0,-5-5 0,0 1 0,2-5 0,-1 1 0,1 1 0,-1-1 0,-3 0 0,3-4 0,1 5 0,-1 3 0,0 2 0,-4 2 0,0 5 0,5 1 0,-4 11 0,3 5 0,2 6 0,2 6 0,2 0 0,2-1 0,0 1 0,3 0 0,-2 0 0,2 0 0,2-2 0,-2-2 0,2-2 0,-2-6 0,-2-1 0,2-2 0,1-3 0,-1-5 0,4-2 0,-3-6 0,3-1 0,-4-10 0,1 4 0,0-4 0,-9 0 0,9-4 0,-11-4 0,2 1 0,3-1 0,-8 4 0,3-1 0,0-3 0,-4 3 0,3-2 0,-3-2 0,-1 1 0,-1 0 0,-3 5 0,-2 1 0,-6 6 0,-3 1 0,0 10 0,-5 0 0,-3 10 0,-6 0 0</inkml:trace>
  <inkml:trace contextRef="#ctx0" brushRef="#br2" timeOffset="24">17143 5927 8264,'6'-5'0,"0"3"0,-2-6 0,-1 2 0,4-2 0,1-2 0,3 9 0,1-3 0,-1-1 0,1 1 0,-1 0 0,1 9 0,-6 2 0,-2 4 0,-8 6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2364 14893 8096,'-7'-8'-476,"-1"1"1,5 3 695,0-4 0,0 2 46,-1-2 0,2-1 208,-6 6-78,6-6-195,-9 2 1,9 1 199,-6 2-185,6-2 0,-5 5-75,4-3 49,1 2-241,-3 2 0,4 0 98,-3 0 0,2 9-111,-6 3 1,4 8 174,-3 3 0,4 5-12,-1 6 0,-1 5 18,1 3 0,0 3-39,4 0 0,0 0 3,0-3 1,0 1 17,0-5 0,0 2-163,0-5 1,6 2-5,1-7 1,3-2-113,2-1 0,-1-3 84,1-1 1,-5-2-120,1-2 0,-2 1 63,2-4 0,-2-1-119,-2-4 0,-3 1-195,3-1 1,-3-3 113,-1-1 1,-1-3-194,-3 4 0,2-6 178,-6 2 1,0-3 366,-3-1 0,-5 0 0,-4 0 0,-6 0 0,-3 0 0</inkml:trace>
  <inkml:trace contextRef="#ctx0" brushRef="#br0" timeOffset="1">2010 15407 8096,'0'-7'471,"0"-3"-18,-5 9-217,4-4 0,1 5 72,7 0 1,5-4-82,3 0 0,8-1 0,7 1 1,7-2-14,1-5 1,9-1-135,-1 1 0,3-1-428,1 1 0,-8 0 313,0-1 0,-12 5-880,-7-1 0,-5 5 227,-7 0 688,-5 1 0,-6 7 0,-6 2 0</inkml:trace>
  <inkml:trace contextRef="#ctx0" brushRef="#br0" timeOffset="2">2718 15441 8107,'0'-6'-147,"-1"-4"433,-3 2-35,3 3 499,-4-5-276,5 3-8,0 1-294,0 1 0,0 6-179,0 3 1,0-1 88,0 4 0,4 5-111,-1 3 0,6 1 59,-1 0-1,2 1-107,1 6 0,1 0-23,-1 0 1,1 0 86,-1-1 1,2 1-70,2 0 0,-2-1 29,2-3 0,-6-3-96,-2-4 1,1 2 101,3-3 1,-3 3-20,0-6 1,-6-2-179,2 2-311,2-6-473,-4 3 414,3-5-177,-5 0 792,0-5 0,-5-1 0,-2-6 0</inkml:trace>
  <inkml:trace contextRef="#ctx0" brushRef="#br0" timeOffset="3">2901 15430 8107,'0'-12'461,"0"1"-65,0-1-168,0 1 0,0 3 246,0 1-118,0 4 18,0-2-317,0 5 1,0 6-13,0 6 1,-5 1 20,-3 6 1,-6-4-128,-1 4 1,-4 0-38,4 4 1,-2 3-36,2 1 0,2-2 68,-2-6 0,2 3 21,2-3 1,1-1-77,2 1 0,-1-5-212,6 1 0,-5-2-752,4-2 426,0 1 31,4-1 0,2-5 627,1-2 0,0-3 0,5-1 0,-1 0 0,5 0 0</inkml:trace>
  <inkml:trace contextRef="#ctx0" brushRef="#br0" timeOffset="4">2947 15669 8107,'0'-11'647,"0"5"-121,0 1 164,0 5 0,1 5-487,3 2 0,-3 3 15,3 2 0,1-1-193,-1 1 0,1 0 123,-1 4 0,-3-2-201,3 5 1,1-5-54,-2 1 1,3-1-27,-3 1 0,-1-2 24,1 2-99,-1-2 1,1-2 81,1 0 1,0-3-374,-4 0-1009,0-6 653,0 3 561,0-5 1,-5 0 0,-1 0 0</inkml:trace>
  <inkml:trace contextRef="#ctx0" brushRef="#br0" timeOffset="5">3449 14847 8107,'6'-11'-522,"0"3"533,-6 0 1,0 5-247,0-5 543,0 6-67,0-4-65,0 1 0,-2 4 164,-2-3-186,3 3 1,-5 1 0,2 0 1,1 5-34,-4 3 0,1 3 32,-2 4 1,-2 3-31,2 5 0,-3 5 29,-4 2 0,2 6-1,-2 6 1,1 0-29,-2 7 0,4 2-193,-4-2 1,5 1 51,3-4 0,0-2 93,4-2 1,0 1-184,4-5 0,1-4 106,3-3 1,2-5-140,6 5 0,3-6 8,0 2 0,6-7-9,-2-1 0,-2-5 122,2 1 0,-5-2 182,2-1 0,0-5-208,-1 1 1,1-4-30,-5 3-102,0-4 0,0 3 87,-4-2 1,-1-3-1005,-2 3-3,-2-3 1096,3-1 0,-5-5 0,0-1 0</inkml:trace>
  <inkml:trace contextRef="#ctx0" brushRef="#br0" timeOffset="6">3632 15315 8107,'-8'-17'-248,"1"1"0,4 4 342,-1 0 1,2 2 213,-2 3 0,3 0 170,-3 3 440,3 3-652,1-4-66,0 5 0,3 5-183,1 3 1,5 2 61,-1 1 0,2 6 61,1 2 1,1 1-51,-1-1 1,2 7-126,2-4 1,-2 4-67,2-3 1,-2-4 42,-2 0 0,0-4-102,1 4 0,-5-5 130,1 1 0,0-2-114,3-2 1,-3-3-73,-1-1 0,-4-3-608,1 4-4,2-6-438,-5 3 514,4-5 752,-5 0 0,-5 0 0,-1 0 0</inkml:trace>
  <inkml:trace contextRef="#ctx0" brushRef="#br0" timeOffset="7">3815 15350 8107,'-7'-12'0,"1"1"0,2-1 0,3 1 583,-3 0 58,3-1-24,1 1 31,0-1-316,0 6-303,0 1-363,0 5 320,0 5 1,-4 1-86,0 6 1,-5 5-34,2 6 0,-7 1 107,-2 7 0,-4-1-62,1 5 0,1-6-76,-1-3 0,5 2-208,-1-1 0,2-4 140,2-4 0,3-1-1160,1 1 491,4-3 900,-2-4 0,5-6 0,5-1 0,2-5 0</inkml:trace>
  <inkml:trace contextRef="#ctx0" brushRef="#br0" timeOffset="8">3974 14779 8124,'-11'-23'1084,"0"5"-396,-1-4 535,6 10-1208,1 0 0,6 7 0,3 5 0,-2 7 181,6 4 0,0 3-46,3 9 1,4 2 232,0 9 0,5 3-165,-5 5 0,5-3-92,-1 11 1,1-4-281,-1 7 0,-1-9-29,-3 2 1,-3-4 129,-1 0 1,1 0-136,-5-8 1,-2 1-501,-1-8 1,-3 4 288,-1-5 0,0 1-796,0-4 1,-5 0 1194,-2-1 0,-3 1 0,-2 0 0</inkml:trace>
  <inkml:trace contextRef="#ctx0" brushRef="#br0" timeOffset="9">6441 15315 7807,'-6'0'783,"1"0"-292,5 0-283,0-5-224,0 4 130,0-4-71,5 5 0,1 0-18,6 0 0,0 0-22,4 0 0,-4 0 18,4 0 1,0 0 21,-1 0 1,6 0 41,-2 0 1,-2-1-63,2-3 0,-3 3 11,3-3 1,-4-1-35,4 1 0,-5-4-13,1 5 1,-3-3 4,-5 3 0,3 0-19,-2-5 1,1 5-141,-2-5 1,4 4 77,-4-3 1,0 4-23,0-1 1,-3-1 48,4 1 0,-5-3-11,5 3 1,-5-1 42,0 1 18,4 3 0,-6-6-15,3 4 37,-3 1 105,-1-3 1,-4 4-126,0-3 0,-4 3 85,0-3 0,-2 3-19,-2 1 0,1-4 11,0 0 0,-1 0 14,1 4 0,-1-1 8,1-3 0,-4 3-39,-1-3 0,1 3 1,4 1 1,-4 0 9,-1 0 1,0 1-2,1 3 0,2-1 65,-2 4 0,-2 2-62,2 6 0,0-1 8,3 5 0,-2-1-29,3 1 0,-3 3 1,6-3 1,-1 2-41,2 2 1,2-1-16,5-3 0,0 1-74,0-5 0,0 4 114,0-3 0,1 3-135,3-4 0,-2 0 53,6-3 0,3-1 25,5 0 1,4 1 61,-1-1 1,3-3 105,0-1 0,1-4-88,0 1 0,4-3 127,-1-1 1,6 0 6,-1 0 0,0-4-114,0 0 1,-3-3-54,-5 3 0,-4-5-95,0 2 1,-5 1-210,1 3 0,-6-2-355,-2 1 85,-4-5 0,1 8-88,-8-3 1,-3 1 643,-4-1 0,0-2 0,-1-5 0</inkml:trace>
  <inkml:trace contextRef="#ctx0" brushRef="#br0" timeOffset="10">7138 15064 8036,'-1'-6'0,"-3"2"-75,3 3 192,-4 1-4,0-5 215,3 3-216,-3-3 124,5 5-24,0 0-67,5 0 0,3 0 6,7 0 0,-2-1-45,2-3 1,3 3 29,1-3 1,1 2-94,-1-2 1,3 3 83,-3-3 0,-1-1-78,1 1 1,-4-1 29,4 1 0,-5 3-86,1-3 0,-6-1-200,-1 1-538,-6 0 487,3 4 1,-6 0-83,-3 0 0,-2 0 340,-6 0 0,-4 0 0,-2 0 0</inkml:trace>
  <inkml:trace contextRef="#ctx0" brushRef="#br0" timeOffset="11">7823 14676 8036,'7'-5'0,"-1"3"-614,-2-1 533,-3-4 1,5 2-102,-2-2 579,-3 2-153,5-1 288,-6 5-85,0-9-267,0 9 1,0-6 111,0 4-135,0 1 0,-2-3-32,-2 5 1,2 0-134,-6 0 1,5 5 13,-5 3 1,0 2 54,-3 2 0,-1 4-14,1 3 1,0 3 22,-1 0 1,5 5-5,-1 0 0,0 3-1,-3-3 0,5 3 1,2-3 0,-1 3-26,1-3 0,0 0-3,4-4 1,0-1-112,0 1 1,5-1 122,3-3 1,-2-1-120,2-3 0,-1-2 91,5 2 1,-1-3-4,1 0 0,3-4-15,0-1 0,0-3-1,-3 4 1,-5-6-162,1 2 0,-4-3 45,3-1-305,-4 5 1,3-3-98,-2 1-944,-3-1 751,-6-2 709,3 0 0,-19 0 0,9 0 0</inkml:trace>
  <inkml:trace contextRef="#ctx0" brushRef="#br0" timeOffset="12">7949 14893 8036,'0'-8'42,"0"1"92,0 4 326,0-2-218,0 5 0,5 1-263,3 3 0,2-1 162,1 4 0,1 1-36,-1 3 1,4 4 12,0 1 0,2 0-104,-2-1 0,-2-2-26,2 2 0,-2 2 116,-2-2 1,1 0-206,-1-3 0,0-2 36,1-3 1,-2 4-219,-2-4-81,2-2-446,-9 5-260,9-8 547,-8 3 1,1-1 522,-6-1 0,-4 1 0,-4-4 0</inkml:trace>
  <inkml:trace contextRef="#ctx0" brushRef="#br0" timeOffset="13">8154 14870 8036,'0'-11'9,"0"-1"336,0 6-306,0-4 1,0 7 221,0-5 170,0 6-300,0-3 0,-1 6-156,-3 3 0,-1 2 83,-2 6 1,-3-1-118,2 1 1,-6 4-61,-1 3 0,-2-1 93,2 1 1,1-4-170,-5 4 1,5-4 59,-1 4 1,2-5-175,2 2 0,3-4 80,1 0 0,3-5-305,-4 1 61,6 0 473,-3 3 0,5-5 0,0-1 0,0-5 0</inkml:trace>
  <inkml:trace contextRef="#ctx0" brushRef="#br0" timeOffset="14">8280 14927 8036,'6'0'138,"0"0"1,-5 0-82,3 0 289,-3 0-296,9 0 256,-4 0-383,6 0 1,-1 0 8,1 0 0,-5 0 2,1 0 1,-1 0 102,5 0 1,-4 0-147,-1 0-177,1 0-202,3 0-184,1 0 0,-6-1 672,-2-3 0,-3-2 0,-1-6 0</inkml:trace>
  <inkml:trace contextRef="#ctx0" brushRef="#br0" timeOffset="15">8588 14756 8034,'0'-12'-856,"0"5"1118,0-1-33,0 6 229,0-9-6,0 10-73,0-4-322,0 5 0,4 5 5,0 3 0,0 3-5,-4 4 0,0 3-9,0 5 0,0 0-27,0 0 0,0 1 67,0 2 1,-1-1-96,-3 1 0,3-2 32,-3-1 0,2-4-108,2 0 1,0-5 65,0 1 0,4-2-142,0-1 1,1-2-20,-1-3-362,-3 3-711,4-3 528,-5-1 187,0-1 536,0-5 0,0 5 0,0 2 0</inkml:trace>
  <inkml:trace contextRef="#ctx0" brushRef="#br0" timeOffset="16">8771 14642 8011,'0'-12'-103,"0"6"-158,0-4 768,0 8-342,0-3 1,1 5 419,3 0-436,3 0 1,4 5-8,0 3 1,-3 2-22,0 2 0,-1 0-4,5 3 1,-2-1-28,-2 5 1,2 0 5,-3 4 0,3 0 5,2 0 0,-2 1 7,-2 3 1,-2-3-170,-2 3 0,-3-2 7,3 2 1,-3-3-94,-1 2 1,4-5 40,0-2 1,0 0-149,-4 4 0,-2-4 123,-2 0 1,2-5-296,-6 1 153,6-3 0,-8-1 17,2-4 0,2 2-230,-2-5 0,4 0-218,-3-4 704,-1 0 0,-3 0 0,-1 0 0,1-5 0,-1-2 0</inkml:trace>
  <inkml:trace contextRef="#ctx0" brushRef="#br0" timeOffset="17">8943 14676 8021,'0'-17'0,"0"7"69,0-5 1,0 9 158,0-6 1,3 3-123,1-2 0,1 1 17,-1 2 1,-1-1-65,4 5 1,1-3 82,3 3 1,1-4-197,-1 5 0,0-1 131,1 4 1,-1-4-33,1 0 1,-1 0-46,1 4 66,-1 0 0,0 2-107,1 1 0,-6 0 92,-2 5-132,-3-1 1,-1 6 88,0 2 0,0-2-128,0 2 1,-1 3 101,-3 1 0,-2-3-90,-6 0 0,5-4-25,-1 0 1,4-1 78,-3 0 37,4 1 1,-2-1 12,5 1 8,0-6 13,0 4 0,1-8 13,3 1 1,-1 2-48,4-1 15,1 0 0,3-4-218,1 0 0,-1 0 130,1 0 0,-1 0-294,1 0 141,-1 0 1,0 0-420,1 0 662,-1-5 0,1-1 0,-1-6 0</inkml:trace>
  <inkml:trace contextRef="#ctx0" brushRef="#br0" timeOffset="18">9491 14527 8104,'0'-6'29,"0"1"221,0 5 10,0 5 1,0 1-128,0 6 0,-4 4 0,0 3 0,-1 4 14,1 4 0,2-2 6,-6 6 0,0-1-186,-3 4 1,0 1 115,-1-1 0,1 0-327,-1 0 1,1 1 12,0-1 1,3-4-93,0 1 1,2-5 84,-2 5 1,-2-6 74,3 2 0,0-4 67,0-4 1,3 1-46,-4-5 0,6 1 161,-2-5 0,3-3-87,1-1 0,-4-3-372,0 4 87,0-6 352,4 3 0,1-5 0,3 0 0,-2-5 0,3-1 0</inkml:trace>
  <inkml:trace contextRef="#ctx0" brushRef="#br0" timeOffset="19">9548 14847 8064,'0'-11'0,"1"-1"-31,3 1 113,-3-1 1,8 5 72,-5-1-21,5 1 116,-3-5-124,6 6 1,-1 1 38,0 5 1,-3 0-50,0 0 1,-1 0 40,5 0 0,-5 0-95,1 0 1,-1 4 14,5-1 0,-6 10-5,-2-2 1,1 9-13,-1-1 1,-2 2-2,-5 2 0,-4 1-118,-4 3 1,-4 2-72,-1 5 1,0-5 106,1-2 1,-3-3-289,-5-1 1,4 0 50,0 0 0,5-6 151,-1-1 0,3-4 107,5 0 144,-3-1 1,8-3-83,-1-1 420,1-4-260,2 2 1,5-5-97,3 0 1,3 0-21,5 0 1,-1 0-6,8 0 1,-3-1 7,7-3 0,-3 1 12,-1-4 0,3 3-7,1-4 1,0 6 11,-5-2 0,0 1 9,-3 0 1,1 1-65,-4-1 1,-5 1 145,-3 2-251,-1 0-370,0 0-217,-2 0 1,-12 4 327,-4 0 295,-1 5 0,-14-3 0,2 6 0</inkml:trace>
  <inkml:trace contextRef="#ctx0" brushRef="#br1" timeOffset="20">1930 16263 8849,'6'0'778,"5"0"1,-5 0-559,5 0 1,-3 0-194,0 0 1,-5 0 188,5 0 0,0-3-126,3-1 1,0 0 22,1 4 0,1 0-86,2 0 0,3 0 32,4 0 0,1 0-15,0 0 0,5-4-84,2 0 1,0-3 72,0 3 0,-1-4 50,2 4 0,1-3-51,-6 3 0,5 0-11,-5 4 0,2-4-10,-1 1 1,-3-1 8,3 4 1,1 0 26,-2 0 0,6-4 0,-2 0 1,0 0-77,0 4 0,2-3 60,6-1 1,-1-1-98,4 1 1,1 1 19,4-4 0,-4 3-4,0-4 0,-2 2 41,2-2 1,1 2-12,-5 2 0,2 2 14,-2-6 1,-1 5-3,5 0 1,-6-2-43,2 1 1,-3 0 37,-5 4 0,3-4-167,-2 0 1,-2-1 93,1 2 0,-1 1-51,2-2 0,2 2 99,-3-2 0,-1 3-14,2-3 0,-2-1 42,2 1 0,2-1 7,-3 1 1,2 3 90,-2-3 0,2-1-62,-5 1 1,3 0 193,-3 4 1,-2 0-118,-6 0 0,1 0 95,-4 0 0,-1 0-36,-4 0 0,1 0 125,-1 0-257,1 0 1,-1 0-8,0 0 1,1 0-124,-1 0 112,1 0 1,-1 0-66,1 0 0,-5 0-91,1 0-406,-6-5 170,3 4 0,-6-4-882,-3 5 1261,-7 0 0,-7-5 0,-5-1 0</inkml:trace>
  <inkml:trace contextRef="#ctx0" brushRef="#br1" timeOffset="21">6384 15966 8055,'-6'0'-161,"-4"0"133,8 0 264,-3 0 100,5 0-243,5 0 0,-2 0 100,5 0 1,-1 0-21,5 0 1,-1 0-7,1 0 0,-1 0 161,0 0 0,1 0-100,-1 0 1,1 0-41,-1 0 1,4-3-43,1-1 1,4-1-18,-1 1 1,4 3-115,3-3 0,0-3 53,4 0 1,1 0-190,3 0 0,0 3 187,0-4 1,1 5-129,-1-5 1,0 5 74,0 0 0,-1-2 36,-2 1 0,2 0-26,-3 4 1,0-4-7,0 0 1,0 1 6,5 3 0,-1 0-40,0 0 0,1 0-150,-1 0 0,0 0 104,0 0 0,1 0-152,-1 0 0,5 0 199,3 0 1,2-4-40,2 0 0,4-4 90,-1 5 1,8-6-324,-3 1 1,4 3 275,-5 1 1,2-1-38,-2 1 1,-3 0-98,-9 4 1,4 0 96,-3 0 0,-2 0-23,2 0 1,-4 0 39,4 0 0,0 0-13,4 0 1,-1-1-200,1-3 1,9 2 92,2-6 0,6 4-78,-2-3 1,-29 5 0,1 0 181,28-6 1,0 6 8,-4-2 0,-1 3-14,-3 1 0,-2-4 104,-6 0 1,-4-1 46,-3 1 0,-2 3-82,-2-3 1,-4-1 475,1 1 1,-6-3-213,2 3 1,1-1-36,-2 1 1,2 1-202,-1-4 0,-2 3 270,6-4 0,-6 6-250,2-2 1,-2-1-126,2 1 1,-7-1 6,3 1 1,-8 3 93,0-3 0,-2 3 69,-2 1 1,-3 0-30,0 0 0,-4 0 417,3 0-403,-4 0 32,2 0-152,0 0 1,-4 1-519,3 3-772,-3-3 1314,-1 10 0,-5-5 0,-1 5 0</inkml:trace>
  <inkml:trace contextRef="#ctx0" brushRef="#br1" timeOffset="22">5185 15955 8185,'-11'0'25,"3"0"223,0 0 211,6 0 62,-3 0 686,5 0-974,0-5 1,5 4 26,3-3 1,2 3-25,1 1-198,6-6 0,-3 5 286,5-3-314,5-2 1,1 3 143,6-4-92,-6 4 1,7-6-249,-6 6 342,1-6-296,-4 7 0,-2-6 1,0 3 49,-2-2 0,-5 5-45,1-2 0,-2-1-186,-2 1 1,-3 0-53,-1 4-756,-4 0 393,2 0-10,-5 0 1,-5 0 200,-3 0 0,-2 4 545,-1 0 0,-1 5 0,-4-3 0,-2 5 0</inkml:trace>
  <inkml:trace contextRef="#ctx0" brushRef="#br1" timeOffset="23">5174 16195 8185,'-7'0'1154,"-3"0"-491,9 0-169,-4 0 27,5 0-62,0 5-214,5-4 1,5 4 137,5-5 0,2 0-101,-2 0 0,3-4-31,5 1 0,1-2-59,2 1 0,-2 1-145,3-4 0,1 3 88,-1-4 0,-1 6-146,-3-2 0,-4 3 22,0 1 1,-5 0 89,1 0 1,2 0-126,-2 0 0,0 0 72,-3 0 1,-1 0-219,1 0-202,-1 0-713,0 0-1530,-4 0 1186,-2 0 1429,-5 0 0,-10 5 0,-3 1 0</inkml:trace>
  <inkml:trace contextRef="#ctx0" brushRef="#br2" timeOffset="24">2444 16674 8279,'0'-6'-829,"0"-4"1,-1 7 1229,-3-4 1,3 3-130,-3-4 1,3 5-120,1-5 0,0 4-18,0-3 1,0 3 175,0-4-146,-5 1 1,2-4 40,-5 4 0,6 0-4,-2 4 1,2 1 71,-2-1-1,2 1-425,-3 2 285,5 0-249,0 5 0,0 2 101,0 4 1,0 6 58,0 2 0,0 2 18,0 2 1,0 5 14,0 2 0,0 3 22,0 2 0,2 0 26,1 3 0,-1-2 77,2 2 1,-2 1-93,2-1 0,1 0-142,3-3 1,2-5 2,-3 1 0,3-6-114,2 2 1,-1-3 85,1-1 0,-2-2-89,-2-2 1,0 1-14,-4-4 1,0 3-185,-4-4 0,0-4-433,0-3 427,0 0 1,-5 2-25,-3-3 1,2-2 28,-2-5 1,1 0-125,-5 0 1,-3 0 467,0 0 0,-5-5 0,2-1 0</inkml:trace>
  <inkml:trace contextRef="#ctx0" brushRef="#br2" timeOffset="25">2261 17120 8279,'0'-8'-595,"0"1"1,2 3 1017,1-4-151,4 1 1,5-1-4,4 0 0,-2 5-22,5-5 0,1 4-51,7-3 0,-3 4-25,2-1 0,2 2-237,-1-2 1,-4 3 166,-4-3 0,-5 3-632,1 1 1,-2 0 530,-2 0 0,-5 0 0,0 0 0</inkml:trace>
  <inkml:trace contextRef="#ctx0" brushRef="#br2" timeOffset="26">2775 17131 8241,'-6'-5'-830,"1"4"1437,0-4 0,4 4 174,-3-3-191,2 3-235,2-5-208,6 6 0,0 4-40,5 0 1,-3 5 74,-1-1 1,1 2-120,4 1 1,-5 1 37,1-1 0,-1 4-126,5 0 1,-1 6 4,1-2 0,-2-1-83,-3 1 0,2-4-86,-5 4 0,4-4-40,-4 4 1,3-5-297,-3 1 1,1-2 219,-1-2 1,-2-4-472,6-3 319,-5 2 457,2-5 0,0 4 0,1-5 0</inkml:trace>
  <inkml:trace contextRef="#ctx0" brushRef="#br2" timeOffset="27">2981 17040 8078,'0'-11'-250,"0"3"-373,0 0 821,0 6 715,0-8-561,0 8 0,-4 7-439,0 11 0,-5 0 144,2 3 1,-3 0-168,-2 4 0,1 5 129,-1 2 0,-3 0-1,0 0 1,0-3-193,3 3 1,-3-4 31,0 0 1,3-2-90,5-1 1,0-4 42,0 0 1,-3-5-208,2 1 1,3-2-44,1-1 438,3-1 0,1 0 0,0 1 0</inkml:trace>
  <inkml:trace contextRef="#ctx0" brushRef="#br2" timeOffset="28">3118 17325 8121,'6'0'186,"-1"0"215,-5 0-92,0-5-145,0 4 0,0-3 74,0 8 1,0 2-203,0 6 1,-1-1 107,-3 1 0,3 0-159,-3 4 1,-1-2 43,1 5 1,0-2-124,4 2 1,2 2 69,2-6 1,-2 4-103,6-4 1,-2 4 39,2-4 0,2 1 122,-3-5 1,7 1 40,2-1 0,-1-5-93,-4-2 1,4-3-2,1-1 1,-1-1 10,-4-3 1,1-2 2,-1-5 0,1-6 3,-1-2 0,-1 1-5,-2-1 0,-3 0-64,-5-4 1,-1 1 68,-3-1 1,-8 1-142,-7 3 0,-3 1 120,-5 3 1,-1 6-219,-3-2 0,0 7-82,4 0 0,-3 4-84,3 4 1,4 2 28,4 6 1,4-1 375,-4 1 0,5-6 0,-3-1 0</inkml:trace>
  <inkml:trace contextRef="#ctx0" brushRef="#br2" timeOffset="29">3563 16686 7175,'0'-6'787,"0"-5"-412,0 10 200,0-4-191,0 0-230,0 4 0,-1-4 19,-3 5 0,2 1-165,-6 3 1,0 0 13,-3 7 0,1-2-76,2 6 1,-2 3 93,3 1 1,-2 6-77,1 2 1,-2 0-73,2-5 1,3 5 139,1 0 1,3 3-116,1-3 1,0 4 73,0 0 0,0-2-84,0 2 0,0-6 29,0 2 0,5-3-12,3-1 1,-2-2 40,2-2 1,-4 1-11,3-4 1,1-1 30,3-4 1,-1 1-29,-2-1 0,2-1-29,-2-2 1,2 1 37,1-5 0,-3 3-36,0-3-132,-1 0 92,5 1 0,-5-4-228,1 3-405,-6-3 742,3-1 0,-5 0 0,0 0 0</inkml:trace>
  <inkml:trace contextRef="#ctx0" brushRef="#br2" timeOffset="30">3700 16971 8020,'0'-7'-939,"0"-1"837,0 6 921,0-9-250,0 10 192,0-4-704,5 5 1,2 1 139,4 3 0,-3-1-201,-1 4 1,0 1 75,0 3 0,4 2 50,-4 2 0,3-1-50,2 5 0,-1-5-118,1 2 1,-1 0-54,0-1 0,1 4 88,-1-4 1,1 5-218,-1-5 1,-1 0 71,-2-4 0,1 5-243,-5-1 0,3-4-263,-3-3-124,0 0 135,-4 3 651,0-5 0,0 4 0,0-3 0</inkml:trace>
  <inkml:trace contextRef="#ctx0" brushRef="#br2" timeOffset="31">4009 16914 8005,'0'-17'0,"0"0"0,-2 7 452,-1 2-112,1 3-65,-3 0 1,4 4 178,-3-3-437,3 3 0,-9 6 89,2 2 0,-2 9-259,-1 3 1,-2 0 88,-2 4 0,-2-3 13,-2 7 0,-1 0-78,5 0 0,-4 5-66,3-2 1,1-2-42,4-1 1,-1 1 113,1-2 1,1 1-174,2-4 1,-2-5-85,2-3 1,2 0-457,-2-3 835,6 2 0,-3-13 0,5 4 0</inkml:trace>
  <inkml:trace contextRef="#ctx0" brushRef="#br2" timeOffset="32">3986 16629 8112,'0'-18'340,"-5"2"689,4 4-307,-5 6-246,12 1-330,0 5 0,5 5 111,1 2 0,0 5-30,4 3 1,-2-1 1,5 5 1,0 0-1,4 4 1,-1 4-71,1-1 1,-4 2-152,0-1 0,-5 1 70,1 2 1,-3 3 51,-5-2 0,-1 2-218,-6 1 1,0 3-77,0-3 1,0 6-85,0-5 1,-2 2-91,-2-3 0,2-1-252,-6-3 1,1 2-100,-5-5 1,1-2 688,-1-6 0,-4 3 0,-2-5 0</inkml:trace>
  <inkml:trace contextRef="#ctx0" brushRef="#br2" timeOffset="33">6875 16743 8154,'-11'0'12,"0"0"1,3-1 497,0-3-192,6 3 43,-3-4-22,5 5-156,0 0 0,5 1 111,2 3-117,4-3 0,4 4-110,0-5 0,1 0 19,0 0 0,-2 0-10,5 0 1,1 0-3,7 0 0,-3-1-115,2-3 0,2 1 89,-1-4 0,3 0-148,-3 0 0,-2-3-58,-6 2 0,2 2 59,-6-2 0,0 4-76,-3-3 1,-5 4-82,1-1-235,-6 3 330,4-4 1,-6 2-99,0-4 170,0 4 1,-6-6-28,-1 6 1,0-6 184,0 1 0,-1 2-93,-3-2 1,-2 4 69,-2-3 1,1 3-24,-5-4 1,0 6 128,-4-2 0,0 3-91,0 1 0,1 0 10,-1 0 1,1 5-22,3 2 1,-1 0-8,5 0 1,-1 1-40,5 3 1,3 2 23,1 2 1,3-2-99,-4 2 1,6 3 63,-2 1 1,-1 1-3,1-1 1,-4 3-44,5-3 0,-1-1-14,4 1 1,0-5-5,0 1 0,0 1-11,0 0 0,5-1 43,2-4 0,9-1-4,3-2 1,0 1 80,4-5 1,-3 0-31,7-4 1,0 0 4,0 0 1,4 0 28,-5 0 0,2-6 122,-1-1 1,-3-2-274,3 1 0,-3-1 129,-1 6 0,-6-5-889,-1 4 867,-4-5 0,0 3 0,-1-5 0</inkml:trace>
  <inkml:trace contextRef="#ctx0" brushRef="#br2" timeOffset="34">7606 16457 8071,'-11'0'142,"-1"0"324,1-5-48,5 4-220,1-4 7,5 5 101,0 0 0,5 0-14,2 0 1,3 1 9,2 3 0,1-3-114,2 3 1,-3-3-101,4-1 1,0 0 14,-1 0 0,2 0-170,-2 0 0,-2 0-95,2 0 0,-1 0-332,1 0 0,-2-3 176,2-1 318,-2-5 0,-2 3 0,1-6 0</inkml:trace>
  <inkml:trace contextRef="#ctx0" brushRef="#br2" timeOffset="35">8052 16240 8046,'0'-6'212,"0"1"0,0 6 24,0 3 1,0 2 38,0 6 0,5 1 24,2 2 0,4-1-93,0 5 0,0-1-94,1 1 1,3-2-15,0-1 1,4-4-92,-3 4 0,-1-4 103,-4 0 0,4-1-249,1 0 107,-1 1-251,-4-1-114,1 1 159,-6-6-814,-1 4 542,-5-9 1,-1 5-846,-3-6 1355,3 0 0,-9-6 0,3 0 0</inkml:trace>
  <inkml:trace contextRef="#ctx0" brushRef="#br2" timeOffset="36">8292 16286 8094,'0'-11'-542,"0"-1"823,0 1 133,0 5-271,0-5 1,-2 10 103,-2-3 1,3 8-222,-3 4 0,-1 2-175,2 1 0,-6 6-55,1 2 0,-2-1 179,-2 1 1,1 0 1,0 4 0,-1-1 4,1 1 0,-4-4-35,-1 0 0,1-5-67,4 1 1,-1-2 48,1-1 0,1-1-100,2 0 1,2-4-456,2-3 627,3 2 0,-10-5 0,5 4 0</inkml:trace>
  <inkml:trace contextRef="#ctx0" brushRef="#br2" timeOffset="37">8383 16161 8131,'6'-17'200,"4"4"80,-3-8 1,4 8-96,1-2 0,-1 2 0,0 2 0,-3 4-9,0 4-89,-1-4 1,1 6 77,0-3 0,-5-1-208,5 1 1,-4 0-156,3 4 398,-4 0-289,2 0 102,0 6 0,-4 0 55,3 5 1,-4 5-30,-4-1 0,2 5 2,-6-1 0,1 3-24,-5 1 1,5-1-126,-1 1 0,0-1-70,-3-3 0,3-1 56,1-3 1,4-3-114,-1 4 194,-2-4 22,5 0 0,-4-5 11,5 1 1,1-5 16,3 0 1,-2-1-20,6-2 0,3 0 20,4 0 0,1 0-96,-5 0 0,4-4 84,1 0 1,0-4-530,-1 5 115,-2-6 0,3 4 416,-4-3 0,-6-2 0,-1 4 0</inkml:trace>
  <inkml:trace contextRef="#ctx0" brushRef="#br2" timeOffset="38">8851 16035 8117,'0'-12'-245,"0"1"1004,0 5-161,0-4 297,0 8-887,0 12 1,-1 1 62,-3 11 0,2 0-91,-6 5 0,0 2 5,-3 5 1,-4 0 128,-1 1 1,1 0-127,4 3 1,-4-2 21,-1 2 0,2-4-142,7-3 1,-3-2 89,2-3 0,2-3-144,-2 0 0,4-1 51,-3-7 0,3 3-141,-4-7 0,6 3-193,-2-6 0,-1-2-193,1 2-50,0-6 188,4 3 524,0-5 0,5-5 0,2-1 0</inkml:trace>
  <inkml:trace contextRef="#ctx0" brushRef="#br2" timeOffset="39">8897 16240 8150,'4'-11'0,"-1"0"0,5 3 460,-4 0-200,5 1 1,-4-1-32,2 1 0,4 4 260,-4-1-299,3 3 0,2 1-15,-1 0 1,-3 0-136,-1 0 1,0 5 130,0 3 0,2 2-201,-5 1 0,0 4 10,-4 1 0,0 3-35,0-4 1,0 5 58,0-1 1,-5 3-110,-3 1 1,-2-2 16,-1-2 0,-2 3 31,-2-3 1,2 2-8,-2 2 1,2-5 65,2-3 0,3-2 12,0-2 1,6 1 42,-2-1 1,3-3 304,1-1-270,0-4-31,0 7 0,1-9-39,3 3 1,4-2-6,7-2 1,-1 0 30,5 0 0,-4 0 1,4 0 1,0-4 134,4 0 1,-2-1-71,-1 1 0,0 3 355,-5-3-264,0-2 69,-3 4-370,-6-3-215,-1 5 1,-7 0-1613,-6 0 1923,0 0 0,-13 5 0,3 2 0</inkml:trace>
  <inkml:trace contextRef="#ctx0" brushRef="#br1" timeOffset="40">10576 15738 7969,'-12'0'-851,"5"0"811,-1 0 1,4 0 204,-3 0 487,4 0-176,-2 0 589,5 0 0,5 0-899,3 0 1,2 4-102,1 0 0,5-1 30,-1-3 1,1 4-156,-1 0 1,2 0 11,2-4 0,6 0 93,-2 0 1,3 0-147,-4 0 0,5-1 9,0-3 1,1 1-4,-2-4 1,-2 3 50,3-4 1,-8 6-120,-4-2 0,1 1 60,-5-1 1,3 3-416,-6-3-310,-3 3 256,0 1-30,-5 5 252,0 2 0,-2 4-350,-1 0 700,-4-4 0,-4 3 0,-1-4 0</inkml:trace>
  <inkml:trace contextRef="#ctx0" brushRef="#br1" timeOffset="41">10633 15932 7969,'-7'0'-1448,"2"0"5392,5 0-3715,5 0 0,2-1 28,4-3 0,6 3-96,2-3 1,2-1-1,2 1 1,1-4 36,3 5 1,-2-5-163,6 4 1,-5 0 22,5 4 0,-6 0 79,2 0 0,-4 0-185,-4 0 1,-3 0-134,-4 0-634,-1 0 164,1 5-290,-6-3-384,-1 3 1324,0-5 0,6-5 0,7-2 0</inkml:trace>
  <inkml:trace contextRef="#ctx0" brushRef="#br1" timeOffset="42">11672 15761 7969,'-7'0'-78,"-1"0"0,5 1-91,0 3 372,1-3-93,2 4 291,0-5-46,0 5-92,0-3-120,5 3 0,-2-4 23,5 3 0,-1-3-12,5 3 1,-1 1-88,0-1 1,5 1 67,-1-1 0,1-3-160,0 3 0,1-3 41,6-1 1,-4 0-104,0 0 0,0 0 108,4 0 0,0 0-14,0 0 0,-4-1-18,0-3 1,-1 1-82,1-4 0,1 0 93,-5 0 1,0-3 3,-3 2 0,-2-2 128,-2-2 1,-3 1-114,-5 0 1,0-1 147,0 1 1,0-2-74,0-2 1,-5 2-29,-3-2 0,-2 2-44,-2 2 0,0-1-13,-3 1 0,1 5-83,-5 2 1,-2 2 64,-5 2 1,1 0-59,-1 0 0,2 6 57,1 1 0,0 3-4,0 2 1,0 3 17,0 0 1,1 6 8,-1-2 1,1 1-14,3-1 1,4 2 4,7-2 1,-1-1-7,6 1 0,-1-1 7,4 1 1,0 1-57,0-4 0,0 3 22,0-4 0,5 4-5,3-4 1,6 0 80,1-3 0,5-2 125,-1-2 1,4 0-108,4-4 1,0 0 145,4-4 1,4 0 94,-4 0 1,3 0-73,-7 0 1,-1 0-111,-3 0 0,-1-4-94,-3 0 1,-3 1-252,-4 3 0,-5 0-118,1 0-549,-5-5 177,2 3-107,-5-3-1614,0 5 2430,0-5 0,0-1 0,0-6 0</inkml:trace>
  <inkml:trace contextRef="#ctx0" brushRef="#br1" timeOffset="43">12380 15372 7410,'7'0'5,"-2"0"1,-5-1 420,0-3-192,0 3 69,0-4-171,0 5-33,5 0 0,-3 0 63,6 0 1,-1 0 89,5 0-112,-1 0 1,1 0-3,-1 0 0,2 0-43,2 0 0,-2-4-14,2 0 1,-2-1-14,-2 2 0,1 1 56,-1-2-188,0 3 0,1-3 139,-1 1-168,-4-1-138,3 4-40,-9 0 1,5 0-310,-2 0-323,-3 0 453,10 0 1,-9 0-592,6 0 1041,-6-5 0,8-2 0,-3-4 0</inkml:trace>
  <inkml:trace contextRef="#ctx0" brushRef="#br1" timeOffset="44">12940 15201 7969,'0'-6'-2075,"-1"-1"3410,-3 4-341,2 1-217,-3-3-443,5 5 29,0 0 32,0 5-293,0 2 1,5 4-92,3 1 1,2-1 90,2 0 1,-1 2-111,1 2 0,-1-2 28,0 2 1,1 2-127,-1-2 1,1 0 127,-1-3 1,0 0-129,1 4 1,-1-4 82,1 3 1,-1-3-152,1-4 0,-5 2-205,1-3 292,-6-2 0,5 4-694,-4-5-47,-1 0-288,3-4 976,-5 0 0,0-5 0,0-2 1</inkml:trace>
  <inkml:trace contextRef="#ctx0" brushRef="#br1" timeOffset="45">13157 15201 7969,'0'-6'416,"0"-4"61,-5 8-163,3-3-286,-8 5 34,9 5 1,-8-2-200,5 5 1,-1-5 156,1 5 1,2 0-33,-6 3 0,5 0 59,-5 1 0,-1 3-2,-6 0 1,1 6-80,-5-2 0,5-2 72,-1 2 1,-2 0-68,2 4 1,0-4-132,3 0 1,1-5-325,-1 2 0,5 0 89,-1-1 0,4-3-640,-3-5 1035,4 1 0,-2 3 0,5 1 0</inkml:trace>
  <inkml:trace contextRef="#ctx0" brushRef="#br1" timeOffset="46">13488 15133 7910,'0'-8'0,"0"0"567,0 6-51,0-3 16,0 5 0,0 5-395,0 2 1,0 5-135,0 3 1,0-2 95,0 2 0,0 2-143,0-2 1,0 4 8,0-4 0,0 4-11,0-4 0,0 4-154,0-3 0,0-1-249,0-4-47,0 1 29,0-1-332,0 0-23,0-4-56,0-2 878,0-5 0,-5 0 0,-1 0 0</inkml:trace>
  <inkml:trace contextRef="#ctx0" brushRef="#br1" timeOffset="47">13305 15304 7910,'0'-8'519,"0"1"-330,0 4 1,2-2-83,1 5 0,0 0-3,5 0 0,-1 0 71,5 0 0,3 0-62,0 0 1,2 0 94,-2 0 0,-1 0-282,5 0 0,-1-1-134,1-3 0,-3 3-197,-5-3 0,5-1-22,-1 1 1,0-1-881,-3 1 1307,4 3 0,-3-9 0,3 3 0</inkml:trace>
  <inkml:trace contextRef="#ctx0" brushRef="#br1" timeOffset="48">13888 14881 8004,'6'-5'-124,"-1"4"389,-5-4 218,0 0-313,0 4 0,1-4 290,3 5-360,-2 5 0,3 1 43,-5 5 0,0 5-111,0-1 0,0 4 74,0-4 0,0 4-166,0-4 0,1 4 105,3-3 0,-3-1-101,3-4 1,1 1-690,-1-1 332,-1 1 0,-3-1-219,0 0 1,0-3-95,0 0 726,0-6 0,-5 8 0,-1-3 0</inkml:trace>
  <inkml:trace contextRef="#ctx0" brushRef="#br1" timeOffset="49">13762 15224 9449,'1'6'239,"3"-2"1,1-1-119,3 1 1,3-3-13,1 3 1,0-3-121,7-1 1,1 0 65,2 0 1,1-4-135,0 0 1,0 0-32,0 4 0,-4-1 52,0-3 0,-4 3-276,4-3 0,-5 3 38,1 1 1,-2 0-76,-2 0 1,-3 0-93,0 0 0,-5 1 463,5 3 0,-5-3 0,2 4 0</inkml:trace>
  <inkml:trace contextRef="#ctx0" brushRef="#br1" timeOffset="50">13819 15430 8952,'0'-7'451,"0"2"1,5 5-281,3 0 1,2 0 26,2 0 0,-1-1-41,0-3 1,2 3-130,2-3 1,-2 3 151,2 1 0,-2 0 136,-2 0 51,1 0-126,-1 0-258,1 5 1,-6 1 33,-2 6 1,-3-1-209,-1 0 1,0 1 124,0-1 0,-1 1-120,-3-1 0,1 1-364,-4-1 0,3 0 229,-4 1 0,1 0-7,-5 4 1,1-7 71,-1 2 1,1-2 275,0 2 1,-1-1-75,1-2 0,-1 2 199,1-2 0,3-3-96,1-1 106,-1 2 1,-3-1 157,-1 3-134,6-3-11,1 0-58,5-4-61,0 4 0,1-3 73,3 1 1,2-1 139,6 1 0,0-1-87,4-2 1,-2 0 102,5 0 1,-2 0-58,2 0 0,3 0-69,-3 0 0,1 0 144,-1 0 1,2 0-76,-6 0 1,4 0-46,-4 0 0,2-2-48,-2-1 1,-6 1-132,2-1 1,-6 1 9,3 2-392,-6 0-177,3 0 0,-13 0-1988,-4 0 2550,-2 5 0,3-3 0,-1 3 0</inkml:trace>
  <inkml:trace contextRef="#ctx0" brushRef="#br3" timeOffset="51">16206 15418 7365,'0'-6'-90,"0"-4"485,0 8-83,0-8 72,0 9-14,0-4 831,0 5-1089,0 5 1,0 1 42,0 6 0,0 4-43,0 3 1,0 3-25,0 1 0,0 0-21,0-1 1,-1 1-9,-3 0 1,3 0-124,-3 0 1,2-2-161,-2-2 1,2 2 110,-1-6 0,1 4-262,2-4-75,0 0 206,0-3-187,0-1-338,0-4-117,0-2 610,0-5 0,-5 0 1,-1 0-1</inkml:trace>
  <inkml:trace contextRef="#ctx0" brushRef="#br3" timeOffset="52">15944 15658 7904,'0'-11'411,"0"-1"1,1 6-80,3 2-70,-3-2 0,9 4-55,-2-1 1,2 1-28,1 2 0,2 0 1,2 0 0,3 0 27,5 0 0,0 0-47,-1 0 0,6 0-112,3 0 0,2 0-20,1 0 0,0-1-69,1-3 1,-1-1-5,0-2 0,-1-4 31,-2 4 1,-4 0-211,-4 0 0,-5 4 50,-3-1 0,-7 2-488,-4-2-271,-3 3 1,-2-3 931,-3 8 0,-8 2 0,-5 6 0</inkml:trace>
  <inkml:trace contextRef="#ctx0" brushRef="#br3" timeOffset="53">17154 15418 7884,'6'5'461,"5"-2"-170,-4 4 1,2 1-28,-1 3 0,1 1-83,-6-1 0,5 4 63,-4 1 0,3 4-144,-3-1 0,0-1 7,-4 1 1,4-4-62,0 4 1,3-1 57,-3 1 0,4 1-81,-4-5 1,4 1 9,0-5 1,-2 1-165,2-1 1,-4-1-40,3-2 1,-3 1 116,4-6-297,-6 1 147,3-4 0,-3 0-204,2 0 279,-3 0 1,4-1-120,-5-3 1,0 2 131,0-6 0,0-1 15,0-6 1,4 2 181,-1-2 0,1-2-117,-4 2 0,4-4 185,0 4 0,0-2 166,-4 2 22,0 3-212,0-5 223,0 6-298,0 4 0,4 3-4,-1 8 1,5-1-8,-4 4 0,5 5 13,-2 3 1,3 2-117,2-2 1,1-1 55,2 5 1,-3-5-108,4 1 1,-4 1 74,0 0 0,-1-1-125,1-4 1,-1 1 220,0-1-36,1-4 1,-1-1 62,1-2 0,-5-3-69,1 3 1,-4-3 371,3-1-109,-4-5-74,7-1 1,-9-6-91,3 1 1,-1-2 106,0-2 1,-1 1-93,2-5 0,-3 4-6,-1-4 1,0-4-131,0-4 0,0-1 115,0 2 1,0 1-332,0-1 0,0 3-50,0 4 1,-1 2-357,-3 6 14,2 0-278,-3 4 411,5 2 0,0 6-171,0 3 0,0-1 653,0 4 0,5 1 0,2 3 0</inkml:trace>
  <inkml:trace contextRef="#ctx0" brushRef="#br3" timeOffset="54">17839 15372 6156,'-5'-6'1598,"4"1"-1384,-4 5 1,5 5-74,0 3 0,0 3-80,0 4 0,0-1 43,0 5 1,0 0-150,0 4 0,0 0 83,0 0 1,0 0 46,0 0 1,0-1-180,0 1 0,0 0 43,0 0 0,4-4-64,0 0 0,-1-5 29,-3 1 1,0-2-182,0-2 0,4-3-137,0 0 86,0-6 0,-4 4 5,0-2 1,-1-2 312,-3 1 0,2-1 0,-3-2 0</inkml:trace>
  <inkml:trace contextRef="#ctx0" brushRef="#br3" timeOffset="55">18102 15350 7904,'6'-5'-165,"-1"-2"0,-5 0 467,0-1 245,0 5-140,0-2-204,0 16 1,0-3-103,0 11 1,4 0 128,0 4 1,0 0-137,-4 0 1,1 4 69,3-1 1,-3 5-293,3-5 0,-3 2-62,-1-1 0,0-3-193,0 3 0,-1-7 51,-3-1 1,3-5-130,-3 1 1,3-2-202,1-2-39,-5-4 701,4-2 0,-10-5 0,10 5 0,-4 1 0</inkml:trace>
  <inkml:trace contextRef="#ctx0" brushRef="#br3" timeOffset="56">17771 15647 7904,'0'-7'-62,"1"-2"94,3 6 1,2-1 354,6 4-151,4 0 0,-2 0-51,5 0 0,2 0 0,5 0 1,-2 0-55,3 0 1,-3 0-125,-1 0 0,4 0-497,-1 0 1,1 0 309,-4 0 0,-1-4-672,1 0 852,-5 0 0,-1-1 0,-6-1 0</inkml:trace>
  <inkml:trace contextRef="#ctx0" brushRef="#br3" timeOffset="57">18376 15338 7888,'-6'0'643,"1"0"-264,5 0-270,0 5 1,4-2-26,-1 4 1,1 2 40,-4 7 1,0-2-29,0 5 0,0 0-41,0 3 0,-1-3 52,-3 0 1,2 1-188,-6 2 1,5 1-67,0 0 1,-2-4-76,1 0 1,0-1 86,4 1 0,0-1-80,0-3 1,0-2 195,0 2 1,0-6-43,0-2 146,0 1-124,0-2 217,5-1 0,-4-3 135,3 1-193,-3-1-116,-1 3 1,2-5-14,1 0-11,-1 0-9,8 0 0,-4-4 32,6 0 0,-1-1-15,0 1 1,1 2 59,-1-6 1,1 4-27,-1-3 0,1 4 12,-1-1 0,4-1-21,0 1 1,2 1 3,-2 3 0,-1 0-61,5 0 1,-4 0 58,4 0 1,-5 0-230,2 0 1,0 0 59,-1 0 0,1-2-106,-5-1 1,-3 1-168,-1-1 1,-4 0-698,1-1 1122,-3 3 0,-6-9 0,-2 3 0</inkml:trace>
  <inkml:trace contextRef="#ctx0" brushRef="#br3" timeOffset="58">18308 15555 7947,'0'-6'-1214,"1"1"1624,3 5 1,-2-1-44,6-3 0,-1 2-270,5-1 0,3 1 100,0 2 1,2 0-203,-2 0 1,-1 0 65,5 0 0,-1 0 62,1 0 1,2-3-93,-2-1 0,-1-4-168,1 4 1,-3-5-265,3 2 1,-4-2 199,4 1 0,-5-2-197,1 3 1,-2 0-119,-2 0 262,1-1 0,-6-3 254,-2-1 0,-3 1 0,-1-1 0</inkml:trace>
  <inkml:trace contextRef="#ctx0" brushRef="#br3" timeOffset="59">18376 15281 7887,'-6'0'330,"1"-5"-103,5 4 1,5-4-24,2 5 0,4 0 14,0 0 0,6 0-161,2 0 0,3 0 53,5 0 0,-2 0-124,6 0 0,-6 0-28,2 0 0,1-4-49,-2 0 0,1 0 29,-4 4 0,0 0-49,0 0 1,-1 0 84,1 0 1,-4 0-15,0 0 1,-3 0 1,3 0 35,-5 0 1,2 0 8,-4 0 15,-6 0 9,-1 5-29,-5 2 0,0 4 0,0 1 1,0-1 45,0 0 1,0 5 4,0-1 0,0 5-19,0-1 1,0 3 3,0 1 0,0 1 33,0 2 1,0 0-100,0 4 1,0-1-122,0 2 1,-5-2 104,-3-2 1,3-7-138,1 3 0,-1-8 164,1 0 0,1-2-63,3-2 232,0-4-153,0 3 161,0-9-167,0 4 0,0-6 150,0-3 1,0 2-127,0-6 0,0 4 3,0-3 0,0-1-18,0-3 1,0-1-10,0 1 0,1-1 80,3 1 0,-3-2-59,3-2 1,-3 1 54,-1-5 0,0 4 16,0-4 1,1 3 13,3-3 1,-3 9 74,3-1 194,-2 2-145,-2-2-90,5 4 1,-3 2-136,6 5 0,-4 4 87,3 0 1,1 5-135,3-2 0,-3 7 15,-1 1 0,1 1 28,3-5 1,1 4-79,-1 1 1,-3 0-167,0-1 0,-1-2 114,5 2 0,-1-6-96,0-1 0,1-2 235,-1 2 0,1 0-77,-1-4 1,-3 4 273,-1-4-87,1 0 0,3-4-86,1 0 1,-5 0 41,1 0 1,-4 0 89,3 0 1,-3 0-54,4 0 1,-6-2-5,2-2 1,1 2 88,-1-6 0,0 4-76,-4-3 1,0-1 5,0-3 0,-1-4-72,-3-1 1,3-4-4,-3 1 1,-1-3 22,1 0 1,0-1-19,4 0 1,0-4-20,0 1 0,0-5-101,0 5 1,-1-1-18,-3 4 0,3 1 58,-3 3 1,3 3-501,1 5 191,0-1 1,-2 6-433,-1 2 428,1 3 1,-3 2-82,5 3 1,0 0-73,0 7 495,0-2 0,-5 7 0,-1-4 0</inkml:trace>
  <inkml:trace contextRef="#ctx0" brushRef="#br3" timeOffset="60">20044 15418 7909,'0'-6'275,"0"-4"0,0 7 172,0-4 83,0 4-68,0-2 101,0 5-493,5 5 1,-3-2 54,6 4 1,1 2-142,6 6 0,-1-2 80,5 2 1,-4 2-89,4-2 0,0 0-72,4-3 1,-1 0 39,-3 3 1,2-2-89,-2 2 1,-1-2-43,1-2 0,-5 0-70,1-4 1,-2 3-114,-2-2 47,1 2 0,-5 0-237,1-2-287,-5 2 7,2-9 839,0 4 0,-4-5 0,4 0 0,0-5 0,2-1 0</inkml:trace>
  <inkml:trace contextRef="#ctx0" brushRef="#br3" timeOffset="61">20421 15350 7909,'0'-7'-624,"0"2"1210,-6 5 0,4 0-449,-6 0 1,4 0 33,-3 0 1,3 5-152,-4 3 1,1 3 13,-5 5 1,1 1-117,0 6 1,-1 1 105,1 3 1,-5-3 36,1 3 0,-4-3-85,4-1 1,-4-1 78,4 1 1,-4 0-163,3 0 1,0-4 93,1 0 1,2-5-139,-2 1 0,6-3-83,1-5 1,5 2-496,-5-5 45,5 5-132,-2-8 816,5 4 0,-5-5 0,-1 0 0</inkml:trace>
  <inkml:trace contextRef="#ctx0" brushRef="#br3" timeOffset="62">20775 15304 7919,'-8'-1'18,"0"-3"202,6 3-112,-8-4 220,8 5-161,-3 0 1,5-2 144,0-2-81,0 3-270,0-4 265,5 5 80,2 0-230,4 0 1,1 4-1,-1 0 1,0 5-12,1-2 0,-1 3-8,1 2 0,3-1-140,0 1 0,0-2 128,-3-3 1,4 4-134,3-4 0,2 0-166,-2 0 0,2-4 55,-2 0 1,-1-1 47,1-2 0,-5 4 167,1-1 1,-2 1 143,-2-4 0,-3 0 29,0 0 410,-6 0-229,3 0 16,-5 0 0,-5 0-231,-3 0 0,2 1-333,-1 3 0,-1-1-54,-4 4 1,-3-4-48,0 1 0,-1 1 104,0-1 1,2 1-34,-5-1 1,2-3 169,-2 3 0,-3 2-6,3 2 1,-1-2 73,1 1 1,-2-3-93,6 4 0,-4 0 191,4 3 0,0-3-176,3-1 1,1 1-173,-1 3 0,2-3 4,3-1 0,-2-3-579,5 4-630,0-6 1424,4 9 0,0-10 0,0 9 0,0-4 0</inkml:trace>
  <inkml:trace contextRef="#ctx0" brushRef="#br3" timeOffset="63">21346 15098 7845,'-7'-11'206,"3"0"317,3-1-346,1 1 241,0-1-221,5 6-24,-3 1 1,3 10 148,-5 3 0,0 2-115,0 1 1,0 6 4,0 2 0,0 2-50,0 2 0,-4 4-128,0-1 1,-1 1-91,1-4 0,3 4 85,-3-1 0,3 5-222,1-5 0,0 5 112,0-5 0,0 5-339,0-5 0,0 5 129,0-4 0,0-1-4,0-3 1,0-1 156,0-3 1,1 1 46,3-5 1,-2 0 176,6-3 1,-4 3-84,3 0 1,-3-1-13,4-6 1,-1 2-35,5-2 0,1-2-225,2 2 0,-1-6 36,5 2 1,0-3-55,4-1 1,-4 0 108,0 0 0,-4-1-30,4-3 0,-5 2 19,1-6 0,-7 0 188,-4-3 0,-3 5 0,-6-10 0,-2 4 0</inkml:trace>
  <inkml:trace contextRef="#ctx0" brushRef="#br3" timeOffset="64">21277 15430 7878,'-6'-7'718,"2"-2"-424,8 6 0,2-1-281,5 4 1,2 0 6,2 0 0,3 0 8,5 0 0,4 4 148,-1-1 0,2 1-104,-1-4 0,-3 4-93,3 0 1,-5 0 65,-2-4 1,0 0-154,-5 0 0,0 0-73,-3 0-489,-6 0 0,-3 0 670,-11 0 0,-5-5 0,-10-2 0</inkml:trace>
  <inkml:trace contextRef="#ctx0" brushRef="#br2" timeOffset="65">16001 16652 6428,'-7'-5'1814,"2"3"-1340,5-3 1311,0 5-1828,5 0 0,2 0 103,4 0 0,0 0-73,1 0 0,1 0-81,2 0 1,1 0 81,3 0 1,3 0-76,-3 0 1,3-1 57,0-3 1,2 3-14,3-3 1,-7-1 36,3 1 0,-4-1-2,0 1 1,2 3 3,-6-3 1,0 2-6,-3-2 15,-1 3-4,0-4 1,-3 1-57,0 0 52,-6 0-231,3 4 0,-6 0-195,-3 0 0,2 0 427,-6 0 0,0 0 0,-3 0 0</inkml:trace>
  <inkml:trace contextRef="#ctx0" brushRef="#br2" timeOffset="66">17166 16492 9051,'7'1'402,"1"3"-253,-1 2 1,1 6-44,0-1 0,2 2-158,1 2 1,3-1 16,-6 5 1,1-4 98,-2 4 0,3-5-135,-2 1 0,-2 2 71,2-2 1,-4 0-86,3-3 0,-3-1 116,4 1-10,-6-1-162,9 0-287,-10 1 88,4-6 264,-5-1-49,0-5 56,0-5 1,0 3 118,0-6 1,0 0-42,0-3 1,1 0 128,3-1 1,-3-1-105,3-2 1,-3 1 128,-1-5 1,2 5-117,1-1 0,-1-1 36,1 0-73,-1 1 85,3 4-265,-4 4 185,9 2 0,-3 7-14,4 1 0,-1 4 8,-2 4 0,2 1 1,-2-1 1,2 4 45,1 0 0,1 2-42,-1-2 1,0-2-10,1 2 0,0-2 20,4-2 0,-4-1-112,4-2 1,-4 1 53,0-5 1,-5 3-64,1-3 184,0 0 62,3-4 1,-1-1 116,-2-3-247,2-3 1,-9-4 116,3 0 1,-1-2-42,0-2 1,-1 2-4,1-2 0,-1-3 28,-2-1 1,0-3 117,0 0 0,0 2-203,0 1 1,0-3-1,0-5 0,0 4-198,0 4 1,0 5 75,0-1 1,0 2-258,0 2 1,-2 4-68,-1 4 10,1-4 0,-3 7 400,5 0 0,0 5 0,0 7 0</inkml:trace>
  <inkml:trace contextRef="#ctx0" brushRef="#br2" timeOffset="67">17908 16332 8031,'0'-7'-696,"0"-3"846,0 9 1,0-5 153,0 2 66,0 3 32,0-4 293,0 5 0,0 5-693,0 2 1,0 5 75,0 3 1,0 3-144,0 5 0,0 1 57,0 2 1,0-2-136,0 3 0,0-3 67,0-1 0,4 0 53,0 0 0,1-4-3,-2 0 1,-1-5 24,1 1 0,0-2-109,1-2 1,-3-3-37,3-1 0,-2-3-201,2 4 1,-2-5-263,1 5-345,-1-5 954,-2 2 0,5-5 0,1 0 0</inkml:trace>
  <inkml:trace contextRef="#ctx0" brushRef="#br2" timeOffset="68">18159 16275 8208,'7'-12'29,"-2"1"171,-5-1 0,0 5 264,0-1-1,0 1-207,0 0-71,0 2 1,1 5-50,3 0 1,-3 5-254,3 3 1,1 7 131,-1 4 1,3 3-149,-3 1 0,0 4 38,-4 4 0,0-2 39,0 2 0,0-2 16,0 1 0,0-1-6,0-2 1,0-3 6,0 3 1,0-7 23,0-1 0,0-4-18,0 4 0,0-5-186,0 2-87,0-4 0,0 0-728,0-1 545,0-5 489,0 5 0,-10-10 0,-3 4 0</inkml:trace>
  <inkml:trace contextRef="#ctx0" brushRef="#br2" timeOffset="69">17896 16652 7989,'0'-7'-102,"6"1"73,1 2 0,3 3 129,2-3 0,4-1-114,3 1 0,7 0 86,0 4 0,5 0-103,-5 0 0,2 0-148,-1 0 1,-3 0 97,3 0 0,-3 0 81,-1 0 0,0-5 0,-1-1 0</inkml:trace>
  <inkml:trace contextRef="#ctx0" brushRef="#br2" timeOffset="70">18445 16355 7996,'-7'-12'7,"2"1"184,5-1 0,-4 5 350,1-1-257,-1 6 1,4-5 104,0 3-227,0 3-27,0 6 1,0 8-166,0 10 1,0 0-101,0 0 1,1-1 146,3 1 1,-3 0-18,3 0 1,-1 0-133,0 0 0,-1-2-35,1-2 1,-1 1 74,-2-4 1,4-1-70,-1-4 0,1 1 144,-4-1 1,4-3-14,0-1 0,1-3-33,-1 4 0,-2-6 20,6 2 1,-1-3 39,5-1 1,-1 0-40,1 0 1,3 0 5,0 0 0,5-3 20,-1-1 1,-1-4-8,1 4 1,0-4-10,4 0 1,-4 3 9,0 1 1,-4-1-198,4 1 1,-5-1-105,2 1-76,-9 3 399,-2-4 0,-5 5 0,0 0 0</inkml:trace>
  <inkml:trace contextRef="#ctx0" brushRef="#br2" timeOffset="71">18388 16572 8058,'-7'-7'352,"2"2"0,6 4-225,3-3 0,3 3-161,4-3 0,2 3 58,2 1 1,3-1-248,5-3 1,-1 1 29,1-4 1,1 3 151,3-4 1,-3 4-251,3-3 1,-7 3-52,-1-4 342,-5 6 0,3-8 0,-6 3 0</inkml:trace>
  <inkml:trace contextRef="#ctx0" brushRef="#br2" timeOffset="72">18399 16332 8135,'0'-12'4,"0"6"162,0-4-45,0 9 0,5-6 10,3 3 1,3 3-58,4-3 0,4 3-15,8 1 0,-3 0-93,3 0 1,2 0 78,1 0 1,0 0-113,0 0 1,-5-1 45,2-3 0,0 3 24,-4-3 0,5 3 27,-9 1 0,3-4-3,-6 0 0,-1 0 81,-4 4 1,-1-1-43,-2-3 198,2 3 0,-7-4-115,4 5 0,-4 1-68,1 3 1,1 2-30,-1 6 1,3 3-87,-3 0 0,1 5 67,-1 0 0,-3 1-110,3 2 1,-2 0-102,2 0 1,-2-1 48,1 1 0,-1 0-34,-2 0 1,0-1 111,0-3 0,1 1-110,3-5 0,-3 0 93,3-3 1,-3-5-83,-1 1 150,0 0 8,0-2 178,0-1-35,0-5-143,0-5 144,0-1 0,0-6-73,0 1 1,0-1 127,0 1 0,0-2-90,0-2 0,0 2 22,0-2 1,0-1-104,0 0 0,0-3 45,0 4 0,0 0-123,0 3 1,0 1 67,0 0 1,0 3 11,0 0-27,0 6-28,0-3 0,5 6-22,3 3 1,-1 2-15,5 6 0,-3 0 14,6 4 1,1-2 3,0 5 1,4-4-178,-1 4 1,-1-5 115,1 1 1,-5-2-69,1-2 1,1 1-34,0-1 0,0-3 35,-1-1 1,-2-4 106,2 1 1,-2-3 186,-2-1-49,1 0 226,-1-5 0,-3-2 249,-1-4 0,-4 0-237,1-1 1,-3-1 52,-1-2 1,0 1 11,0-5 0,0 0 6,0-4 1,-4 0-97,0 1 0,-1-1-46,2 0 0,1-4-186,-1 1 1,1-2-245,2 1 0,0 3-467,0-3 1,0 7 60,0 1-804,0 5 244,0-2 513,0 9 0,0 7 633,0 8 0,5 12 0,2 4 0</inkml:trace>
  <inkml:trace contextRef="#ctx0" brushRef="#br2" timeOffset="73">20089 16320 8437,'5'12'319,"2"-1"-217,4 1 1,2 3 33,2 0 1,-2 4-15,2-4 0,1 2-5,0-2 1,0-2-13,-1 2 0,-2-2-28,2-2 1,-1 2-14,2 2 1,-3-6-119,7 2 1,-7-2 98,3 3 0,-4-2-209,0-3 0,-5 2-37,1-5-173,-5 5 19,2-8 1,-5 6-604,0-4 533,0-1 425,-5 3 0,-2-5 0,-4 0 0</inkml:trace>
  <inkml:trace contextRef="#ctx0" brushRef="#br2" timeOffset="74">20386 16275 8062,'0'-8'519,"0"1"-91,0 4-249,0-2-174,0 5 1,0 5 86,0 3 1,-1 3-114,-3 4 1,-2 3-188,-6 5 0,1 1 141,0 3 1,-5-3-50,1 2 0,-4 2-23,4-1 1,-5 0 98,1-5 1,1-3 34,-1 0 0,5-3 11,-1 3 0,2-5-47,1 1 0,1-2-77,0-2 0,3 0-534,0 1 213,6-1 439,-3-4 0,0 3 0,-2-4 0</inkml:trace>
  <inkml:trace contextRef="#ctx0" brushRef="#br2" timeOffset="75">21014 16206 7995,'0'-6'498,"0"1"0,-1 5-211,-3 0 0,2 0-23,-6 0 0,4 1-214,-3 3 1,-1-2-14,-3 6 1,-1 1-135,1 6 1,-2-2 101,-2 2 0,-2-2-137,-2-2 0,-2 2-47,2 2 1,-3-6 59,-1 2 1,2-2 140,2 3 0,-2-5-4,6 1 1,-4-2 14,4 2 1,0-2 53,3-2 0,5-3 126,-1 3-67,6-3 14,-3-1-375,5 0 32,0 5 153,0-3 1,1 3 47,3-5 70,-3 0 115,9 5 1,-4-4-138,6 3 0,-1-2 157,1 2 0,0-2-55,4 1 0,1-1-68,6-2 0,1 0-105,3 0 0,-3 0 51,3 0 0,1 0-139,-2 0 0,5 0 81,-5 0 0,-3 1-13,-4 3 0,-5-3-147,1 3 86,-2-3-138,-7 4 1,-2-4 110,-8 3 1,-2 1-704,-5-1 1,-1 1 815,1-1 0,-1-3 0,1 4 0</inkml:trace>
  <inkml:trace contextRef="#ctx0" brushRef="#br2" timeOffset="76">21346 16092 8066,'0'-8'-33,"0"1"58,0 4 0,0-3 496,0 2 119,0 3-326,0-4 0,0 6-81,0 3 0,-2 2-83,-1 6 0,1 4 34,-2 3 1,3 6-143,1 2 1,0 4 72,0-5 1,0 2-193,0-1 0,0-3 12,0 3 1,0-3-84,0-1 1,-1-2 4,-3-2 1,3 3 30,-3-3 1,3-1-78,1 1 0,0-6 22,0 3 0,0-4 94,0 0 0,0-1 18,0 1 1,5-5 0,2 1 1,4-2 42,0 2 1,0-2 4,1-2 0,3-3-113,0 3 0,4-3 86,-3-1 1,3 0-102,-4 0 1,4 0-45,-4 0 1,4 0-222,-4 0 1,2 0 110,-2 0 1,-2-1-357,2-3 644,-7 3 0,2-9 0,-4 4 0</inkml:trace>
  <inkml:trace contextRef="#ctx0" brushRef="#br2" timeOffset="77">21277 16446 8049,'0'-11'-399,"1"-1"654,3 1 1,2 4-105,6 4 1,-1 0 25,1-1 1,-1 3-99,1-3 1,0 3-8,4 1 0,-4-4 4,3 0 0,2 1-22,-2 3 1,4 0 20,-4 0 0,4 0 8,-3 0 0,3 0-204,-4 0 1,0 0-15,-3 0 135,-1 0 0,0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3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17600 7949 8174,'0'-11'0,"0"4"0,0-3 0,0 9 0,0-9 0,3 7 0,1-5 0,5 6 0,-3-3 0,2 5 0,0 0 0,-6 0 0,3 0 0,-5 10 0,0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7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2059 6633 8204,'-6'-7'0,"-4"-3"0,8 9 0,-3-4 0,5 5 0,0 0 0,5 5 0,2 1 0,4 6 0,2 0 0,2 4 0,-1 1 0,5 6 0,-4 1 0,4 3 0,0-3 0,4 3 0,0 1 0,0-2 0,0 5 0,-1-5 0,0 1 0,-3-4 0,1 0 0,-4 0 0,0-6 0,-1-1 0,-6-4 0,3 0 0,-3-1 0,2 1 0,-5-1 0,4 0 0,-8-4 0,4-1 0,-2-2 0,-3-3 0,4 4 0,-5-5 0,-5 5 0,-1 2 0</inkml:trace>
  <inkml:trace contextRef="#ctx0" brushRef="#br0" timeOffset="1">2482 6656 8291,'0'-18'0,"0"1"0,0 10 0,0-1 0,0 6 0,0-4 0,-2 3 0,-1-1 0,1 0 0,-4 4 0,2 0 0,2 0 0,-6 0 0,4 1 0,-3 3 0,-6 5 0,-6 10 0,-7 5 0,0 10 0,-6 7 0,2 5 0,-3-1-248,-2 5 0,2-4 248,3-5 0,2-1 0,5-6 0,5-4 0,3 1 0,-1-10 0,0 2 0,5-7 0,3-1 0,1-3 0,-3 0 0,2-1 0,-2-3 0,2 0 0,2-5 248,-2 5 0,5-5-248,-5 0 0,5-1 0,-7 3 0,9-4 0,-4 4 0,5-5 0</inkml:trace>
  <inkml:trace contextRef="#ctx0" brushRef="#br0" timeOffset="2">2642 7078 8255,'0'-6'0,"0"1"0,0 5 0,3 5 0,1 2 0,4 4 0,-4 0 0,1 5 0,-2 3 0,-1-1 0,2 1 0,1-1 0,-2 1 0,1 1 0,-4-4 0,0-1 0,0-4 0,0 1 0,0-1 0,0-3-1,0-1 0,0-3-8,0 4 1,0-6 3,0 8 2,0-8 1,-1 4 2,-3-2 0,-2-3 0,-6 4 0</inkml:trace>
  <inkml:trace contextRef="#ctx0" brushRef="#br0" timeOffset="3">3669 6758 8302,'0'-6'0,"0"1"0,0 5 0,5 5 0,-3 5 0,2 5 0,-3 7 0,-1 1 0,0 1 0,0 6 0,1-3 0,3 3 0,-3-4 0,3 0 0,-3 1 0,-1-4 0,0 1 0,0-9 0,4 4 0,0-3 0,0-1 0,-4-4 0,0 1-7,0-6 7,0 4 0,5-4 0,1 6 0</inkml:trace>
  <inkml:trace contextRef="#ctx0" brushRef="#br0" timeOffset="4">4092 6781 8151,'0'-11'0,"4"3"0,0 1 0,-1 4 0,-3-7 0,0 9 0,0-6 0,0 3 0,0 3 0,0-4 0,-5 6 0,-2 3 0,-5 2 0,-3 6 0,-3 1 0,-5 2 0,2-1 0,2 5 0,-1-4 0,4 4 0,1-4 0,4 4 0,3-5 0,0 2 0,6-4 0,-2 0 0,4-1 0,4 0 0,4 1 0,7-1 0,0-3 0,8 0 0,-3-2 0,7 2 0,-7 0 0,-1-4 0,-4 4 0,4-4 0,-6 1 0,-2-2 0,0 0 0,-8 5 0,1-5 0,-4 5 0,0-4 0,0 3 0,-1 0 0,-3 0 0,-6 7 0,-5-2 0,-11 2 0,7-3 0,-14 1 0,3-1 0,-2 0 0,2 1 0,-1-1 0,8 1 0,3-5 0,9 1 0,-1 0 0,1 3 0</inkml:trace>
  <inkml:trace contextRef="#ctx0" brushRef="#br0" timeOffset="5">5074 6587 8233,'0'-6'0,"0"1"0,0 5 0,-5 0 0,4 6 0,-3 5 0,3 7 0,1 9 0,-4 3 0,0 8 0,-3 4 0,3 8 0,-5-3 0,1 2 0,2-2 0,-2-1 0,6-9 0,-2-3 0,3-8 0,1 1 0,1-8 0,3-4 0,2-2 0,5-2 0,5 1 0,-1-1 0,4-4 0,-4-4 0,7-1 0,1-2 0,-1 0 0,5 0 0,-2-2 0,2-1 0,-3 0 0,3-4 0,-4 3-1,-4-4 1,1 0-1,-5-3 0,1 0 0,-5-1 0,-1 1 0,-2-1 1,-3 1 0,-5-6 0,0 0 0</inkml:trace>
  <inkml:trace contextRef="#ctx0" brushRef="#br0" timeOffset="6">5028 6987 8258,'12'0'0,"-3"0"0,2 0 0,-1 0 0,9 0 0,0-4 0,4 0 0,1 0 0,3 4 0,-2-1 0,6-3 0,-6 2 0,2-6 0,-4 4 0,-4-3 0,-3 0 0,-4 0 0,-6-3 0,4-2 0,-3-6 0</inkml:trace>
  <inkml:trace contextRef="#ctx0" brushRef="#br0" timeOffset="7">4971 6644 8112,'12'-18'0,"-1"3"0,6 6 0,2 2 0,7-1 0,5-3 0,1-1 0,-2 1 0,7 3 0,-3 1 0,-1 0 0,-2 0 0,-6-2 0,2 5 0,-3 0 0,-1 4 0,-6 0 0,5 0 0,-4 0 0</inkml:trace>
  <inkml:trace contextRef="#ctx0" brushRef="#br0" timeOffset="8">5588 6793 8104,'1'6'0,"3"-2"0,3 2 0,4 2 0,0 3 0,1 4 0,-1-1 0,1 5 0,-5 0 0,1 4 0,-1 0 0,5 0 0,-1 4 0,1-1 0,-1 1 0,1-4 0,3 0 0,0-1 0,0-4 0,-3-3 0,-2-2 0,-3-2 0,4-4 0,-4-3 0,0 1 0,0-1 0,-4-1 0,3-4 0,-2-3 0,-3 3 0,4-4 0</inkml:trace>
  <inkml:trace contextRef="#ctx0" brushRef="#br0" timeOffset="9">5896 6827 8069,'-10'-18'0,"3"3"0,2 7 0,5 3 0,-5 8 0,-3 4 0,0 3 0,-3 13 0,-3 3 0,-9 8 0,-5 5 0,-2 3 0,-3 1 0,-2-1 0,6-2 0,3-6 0,3-1 0,4-3 0,2-6 0,6-5 0,5 0 0,-5-1 0,5-1 0</inkml:trace>
  <inkml:trace contextRef="#ctx0" brushRef="#br0" timeOffset="10">6034 6907 8166,'0'-8'0,"0"1"0,0 4 0,0-2 0,0 0 0,0 4 0,0-4 0,3 11 0,1 5 0,1 10 0,-1 5 0,-1 7 0,4 2 0,-4 0 0,1 7 0,-3 0 0,-1 3 0,0-3 0,0 0 0,0-4 0,0 4 0,0-9 0,0 1 0,0-8 0,0-3 0,4-2 0,-1-6 0,1 6 0,-4-9 0,0 4 0,0-4 0,0 0 0,0-6 0,0-1 0,-5 0 0,-1 2 0</inkml:trace>
  <inkml:trace contextRef="#ctx0" brushRef="#br0" timeOffset="11">5942 6952 8046,'0'-11'0,"4"0"0,0-1 0,8-3 0,0 0 0,7 2 0,0 2 0,-1 6 0,1-7 0,1 5 0,7-1 0,-3-1 1,2 5 0,2 0-1,-1 4 1,0 2-1,-4 2 0,-6 2 0,-1 5 0,-5 4 0,-3 1 0,-3 4 0,-5-1 0,-5 3 0,-3 0 0,-9 1 0,-5 0 0,-3-1 0,-5-3 0,5 1 0,-2-5 0,0 2 0,5-2 0,-4-2 0,8 3 0</inkml:trace>
  <inkml:trace contextRef="#ctx0" brushRef="#br0" timeOffset="12">6365 7032 8049,'-7'0'0,"2"0"0,5 0 0,0 11 0,4-4 0,0 8 0,5 2 0,-2-2 0,7 4 0,2-4 0,3 1 0,-4-5 0,4-3 0,-4-1 0,4-4 0,-4 1 0,4-3 0,-3-1 0,-1-1 0,-4-3 0,5-3 0,-1-4 0,-4-2 0,-3-2 0,-4 1 0,3-5 0,-4 0 0,1-4 0,-8 0 0,-4 1 0,-3-1 0,-5 0 0,-5 0 0,-6 0 0,1 5 0,3 3 0,0 8 0,0 3 0,2 3 0,1 1 0,4 1 0,5 3 0,3 7 0,0 8 0,1 3 0,-5 0 0</inkml:trace>
  <inkml:trace contextRef="#ctx0" brushRef="#br0" timeOffset="13">6707 6964 8115,'0'-17'0,"0"5"0,0-4 0,0 0 0,0 1 0,0 0 0,0 3 0,0 1 0,0-1 0,2 6 0,1 2 0,-1 3 0,3 1 0,-4 6 0,3 6 0,-2 4 0,6 7 0,-4 1 0,3 3 0,0-2 0,0 6 0,2-10 0,-5 2 0,5-8 0,-3 2 0,1-6 0,-2-5 0,0 0 0,-3-6 0,6 0 0,-6-2 0,2-2 0,3-2 0,-5-5 0,6-1 0,-4 0 0,3-4 0,0 2 0,0-5 0,3 0 0,-2-4 0,2 1 0,2-1 0,-1 1 0,0 3 0,-3 3 0,0 4 0,-5 5 0,5-1 0,-5 6 0,2 2 0,-5 7 0,0 8 0,0 4 0,3 8 0,1 3 0,0 5 0,-4 3 0,1-1 0,3 4 0,1-4 0,3 1 0,2-3 0,-2-5 0,0-2 0,0-5 0,2-5 0,-3 3 0,4-3 0</inkml:trace>
  <inkml:trace contextRef="#ctx0" brushRef="#br0" timeOffset="14">7256 6975 8089,'-12'0'0,"1"0"0,-1 0 0,1 0 0,5-5 0,0 4 0,6-4 0,2 9 0,2 0 0,2 3 0,5-3 0,2 4 0,2-5 0,-2 5 0,2-4 0,-1 0 0,1-4 0,-1 0 0,5 0 0,-1 0 0,1 0 0,-1-5 0,-3-3 0,-2-2 0,2-2 0,-7 0 0,-5-4 0,3 4 0,-3-4 0,0 0 0,-7 1 0,-2-4 0,-6 3 0,-4 1 0,-3 4 0,-3 1 0,-1 2 0,1 3 0,-1 5 0,0 6 0,0 6 0,0-1 0,5 11 0,2-3 0,4 7 0,2 0 0,3 4 0,2-3 0,5 3 0,1 1 0,3 3 0,6-3 0,5-1 0,5-8 0,-1 0 0,3-3 0,1 1 0,0-5 0,0-8 0,-1-2 0,1-5 0,0-1 0,0-3 0,-5-2 0,-3-5 0,1-1 0,0 1 0,-5-1 0,-3 1 0,-5-4 0,5-1 0,-5-3 0,0 4 0,2-4 0,-1 4 0,1-4 0,-1 4 0,-3-6 0,5 4 0,-6-1 0,0 6 0,0 7 0,0 5 0,0 5 0,0 3 0,0 2 0,0 2 0,3-1 0,1 0 0,1 5 0,-1-1 0,2 0 0,6-3 0,-1-2 0,1-3 0,-1-2 0,0-5 0,1 0 0,-1 0 0,1 0 0,-1 0 0,1-1 0,-1-3 0,0-2 0,1-5 0,-1-1 0,1 1 0,-1-1 0,0 1 0,-3-2 0,0-2 0,-2 2 0,2-2 0,1 2 0,-6 2 0,6 5 0,-7-5 0,3 10 0,-5 1 0,0 8 0,0 2 0,-4 6 0,0 3 0,-5 7 0,1 0 0,0 2 0,0-1 0,-2-3 0,9 4 0,-5-5 0,6 0 0,11-5 0,1-2 0</inkml:trace>
  <inkml:trace contextRef="#ctx0" brushRef="#br0" timeOffset="15">7952 6507 8278,'0'-18'0,"-5"-3"0,4 8 0,1 4 0,7 13 0,0 9 0,0 13 0,1 5 0,3 7 0,1 4 0,-1 7 0,1-1-248,-1 6 0,-3-1 246,-1 4 0,-3-1-9,4-3 0,-6-2-45,2-5 1,-3-7 45,-1-5 0,0-6 1,0-9 1,0 2 1,0-6 0,0-4-3,0-3 10,0-6 0,-10 8 0,-2-3 0</inkml:trace>
  <inkml:trace contextRef="#ctx0" brushRef="#br0" timeOffset="16">7929 6952 8127,'-5'-6'0,"4"-4"0,-4 9 0,6-4 0,3 5 0,2 0 0,6 0 0,4 1 0,3 3 0,3-3 0,6 4 0,-3-5 0,6 0 0,-6 4 0,2 0 0,-4-1 0,-4-3 0,-3 0 0,1-5 0,0-1 0</inkml:trace>
  <inkml:trace contextRef="#ctx0" brushRef="#br0" timeOffset="17">8272 6873 8127,'0'-7'0,"0"2"0,-5 5 0,4 3 0,-3 4 0,3 2 0,1 10 0,0 0 0,0 4 0,0 0 0,0 0 0,0 3 0,0 1 0,1 3 0,3-3 0,-2-1 0,6-7 0,-6-3 0,3-5 0,-3 0 0,2-4 0,-3 3 0,4-8 0,-5 3 0</inkml:trace>
  <inkml:trace contextRef="#ctx0" brushRef="#br0" timeOffset="18">8192 6735 8096,'0'-30'0,"0"0"0,0 8 0,0-1 0,1 8 0,3 0 0,-1 7 0,4 4 0,1 4 0,3 4 0,1 6 0,-1 5 0,1 11 0,-1-2 0</inkml:trace>
  <inkml:trace contextRef="#ctx0" brushRef="#br0" timeOffset="19">8558 6975 8135,'0'-11'0,"3"-1"0,1 1 0,4 0 0,-4-1 0,-1 5 0,-3-1 0,-1 0 0,-3-3 0,2 1 0,-6 2 0,1 3 0,-5 5 0,-1 0 0,-2 0 0,3 1 0,-4 3 0,2 6 0,-1 6 0,6 4 0,-2-1 0,3 1 0,1-1 0,0 3 0,3-3 0,3 1 0,-3-1 0,3 1 0,1-4 0,4-1 0,0-4 0,5 1 0,-3-2 0,5-2 0,-3-3 0,0-5 0,-2-2 0,2-1 0,2-4 0,-3-4 0,0-1 0,0 1 0,0 0 0,0-1 0,2 1 0,-5-1 0,0 1 0,0 3 0,-1 1 0,1 4 0,-4-1 0,0 8 0,-4 2 0,1 6 0,-3 1 0,3 2 0,1 1 0,-1 3 0,-3 3 0,3-3 0,-1 1 0,4-1 0,0 2 0,0-6 0,4 0 0,-1-4 0,6 1-2,-1-1 0,2-4-3,2-4 1,-1-1-2,0-2 6,6 0 0,-4-10 0,3-3 0</inkml:trace>
  <inkml:trace contextRef="#ctx0" brushRef="#br0" timeOffset="20">8889 6439 8124,'-7'-6'0,"-3"0"0,9-5 0,1 4 0,1 4 0,3 6 0,-1 4 0,0 4 0,-1 6 0,1 2 0,-1 6 0,-2 2 0,0 8 0,0-1 0,-4 12 0,0 0 0,-9 6-216,2-3 0,-3 5 216,3-5 0,-5 1 0,1-5 0,1 0-43,7-3 1,-2-3 42,5-5 0,-4-1 0,4-2 0,1-3 0,3-6 0,0-4 0,5 4 422,1-10-428,6 5 47,-1-11 0,0 3-46,1-5 1,-5 0 0,1-4 1,0 0-2,3 0 5,-5 0 0,5-5 0,-5-2 0</inkml:trace>
  <inkml:trace contextRef="#ctx0" brushRef="#br0" timeOffset="21">9357 6450 7985,'0'-11'10,"-5"-1"-9,4 1 1,-6 4 0,4 4 0,0 3 0,-5 3 0,1 9-1,-5 7 0,0 7-1,-4 5 0,2 8 0,-5 7 0,4 5-293,-4 6 1,5 0 292,-1 0 0,4-5 0,3-2 0,3-5-34,5-3 0,0-3 34,0-4 0,0-2 0,0-3 0,5 2 0,3-5 0,3-5 0,4-3 0,-2-3 0,2 3 0,2-5 581,-2 1-581,5-8 0,-6 2 0,4-5 72,-2-1-72,0-2 0,0-1 0,2 0 0</inkml:trace>
  <inkml:trace contextRef="#ctx0" brushRef="#br0" timeOffset="22">9426 6656 8056,'0'-12'0,"0"1"0,1 3 0,3 0 0,2 7 0,5 1 0,0 1 0,-4 7 0,2 0 0,-5 3 0,3 2 0,-3 2 0,4-1 0,-4 5 0,-1 0 0,-3 4 0,0-2 0,0-1 0,0 0 0,0-5 0,-5 0 0,-2-3 0,0-1 0,0 1 0,-1-6 0,-3 4 0,4-9 0,-3 4 0,9-5 0,-4 0 0,5 5 0,0-2 0,0 5 0,5-5 0,3 5 0,2-4 0,1 3 0,2 0 0,2 0 0,2 4 0,2-4 0,1 2 0,-5-1 0,4 2 0,-4-3 0,1 4 0,-5 0 0,1 0 0,-1 1 0,-5-1 0,-2 1 0,-3-1 0,-1 1 0,0-1 0,0 0 0,-9 1 0,-2-1 0,-8-3 0,0-1 0,-3 0 0,0 0 0,-1 2 0,0-5 0,1 4 0,3-4 0,-1-1 0,5-3 0,-4 0 0,3 0 0,1-5 0,4-1 0</inkml:trace>
  <inkml:trace contextRef="#ctx0" brushRef="#br0" timeOffset="23">9426 6633 8072,'5'-7'0,"-4"-3"0,3 3 0,3-2 0,5 1 0,4 2 0,7 2 0,0 3 0,0-3 0,0 1 0,-1 0 0,4 1 0,-3-2 0,1 3 0,-9 1 0,0-4 0,-3 1 0,-1-1 0,0 4 0</inkml:trace>
  <inkml:trace contextRef="#ctx0" brushRef="#br0" timeOffset="24">9722 6381 8062,'-5'-11'0,"5"1"0,0 2 0,7 3 0,8 5 0,-1 1 0,5 3 0,0 4 0,4 7 0,3 3 0,1 5 0,5 6 0,-2 5 0,-2 5-136,-1 7 0,-4 4 136,-4-1 0,-8 8 0,-7-3 0,-3 3 0,-1-8 0,-5 1 0,-2-5 0,-7-3 0,-2 0 0,-4-4 0,1 4 0,-4-1 0,-3 1 0,-4 2 0,-6-7 0,-4 5 0,-4 1 0,18-21 0,1 0 0</inkml:trace>
  <inkml:trace contextRef="#ctx0" brushRef="#br1" timeOffset="25">1979 8060 8027,'-5'-11'0,"4"-1"0,-4 1 0,3 5 0,-1 2 1,1 1 7,-1 0-4,1 1-3,2-3-1,0 5 0,2 5 0,1 3 0,0 2 0,5 1 0,0 6 0,8 2 0,1 6 0,6 2 0,4 3 0,0-3 0,3 5 0,-3-2 0,3 3 0,-3 2 0,-1-5 0,-3 0 0,-4-4 0,0 0 0,-5-3 0,1-4 0,-2-2 0,-1-6 0,-2 1 0,-3-1 0,4 1 0,-9-2 0,6-3 0,-6-2 0,3-5 0,-5 0 0,5 0 0,2 0 0</inkml:trace>
  <inkml:trace contextRef="#ctx0" brushRef="#br1" timeOffset="26">2493 7969 8009,'0'-11'0,"-5"-1"0,4 1 0,-3-1 0,3 1 0,-3 3 3,0 1-1,0 4-2,4-2 0,-5 11 0,-2 6 0,-5 7 0,-3 11 0,-4 6 0,-8 9 0,-3 7-204,11-23 1,0 0 0,-1-1 0,0-1 203,0 2 0,-2 0 0,1-1 0,-1-1 0,-16 23 0,5-6-50,7-6 0,3-7 50,4-5 0,0-3 0,7-4 0,0-2 0,8-6 0,0 1 0,4-1 0,0-3 0,0-1 0,5 1 0,1 3 0</inkml:trace>
  <inkml:trace contextRef="#ctx0" brushRef="#br1" timeOffset="27">2470 8597 8014,'8'0'0,"-1"0"0,-3 0 0,4 0 0,-1 5 0,5 3 0,-2-2 0,-2 2 0,2-4 0,-3 3 0,5-1 0,3 2 0,-2 2 0,2-2 0,1-3 0,0-1 0,3 1 0,-4-1 0,1-1 0,0-3 0,-4 0 0,4 0 0,-4-5 0,0-2 0,-5-3 0,1-2 0,-2-1 0,2-2 0,-3 1 0,-5-5 0,0 0 0,0-4 0,-5 2 0,-3 2 0,-7-3 0,-4 3 0,-8 3 0,-3 0 0,-3 5 0,-1 3 0,-1 3 0,1 5 0,6 2 0,5 1 0,7 8 0,8 4 0,3 10 0,5-1 0</inkml:trace>
  <inkml:trace contextRef="#ctx0" brushRef="#br1" timeOffset="28">3475 8049 8023,'5'-12'0,"-3"6"0,3 1 0,-5 5 0,0 1 0,0 3 0,1 2 0,3 6 0,1 4 0,2 3 0,2 8 0,-5 4 0,4 2 0,-4 1 0,3-4 0,-3 1 0,1-5 0,-1 5 0,-3-10 0,3 2 0,-3-6 0,-1 2 0,0-5 0,0 1 0,0-6 0,0-2 0,0 1 0,0 3 0,0 1 0,0-1 0</inkml:trace>
  <inkml:trace contextRef="#ctx0" brushRef="#br1" timeOffset="29">3944 8026 8018,'0'-8'0,"0"1"0,0 4 0,-2-6 0,-2 6 0,3-1 0,-4 4 0,5 0 0,-5 0 0,2 1 0,-4 3 0,3 2 0,-4 6 0,1-1 0,-5 0 0,2 2 0,3 2 0,-4-2 0,4 2 0,2-2 0,1-2 0,3 1 0,1-1 0,0 1 0,0-1 0,5 1 0,2-1 0,4 0 0,0 1 0,5-1 0,4 1 0,-3-1 0,2 0 0,0 1 0,4-1 0,-1 1 0,-3-1 0,-1-1 0,-3-2 0,-4 2 0,1-2 0,-1 2 0,-10 1 0,3 1 0,-4-5 0,-4 1 0,-2 0 0,-5 3 0,-5-3 0,1-1 0,-5-3 0,1 4 0,-3-5 0,-1 5 0,1-5 0,-1 0 0,5 2 0,3-1 0,2 0 0,2-4 0</inkml:trace>
  <inkml:trace contextRef="#ctx0" brushRef="#br1" timeOffset="30">4994 7900 8122,'0'-6'0,"0"1"0,0 5 0,-5 0 0,4 6 0,-3 6 0,-1 4 0,1 7 0,-1 0 0,1 0 0,3 5 0,-3 2 0,3 3 0,1 1 0,0 2 0,0 2 0,5-2 0,3 2 0,2-7 0,1 0 0,-2-6 0,3 2 0,-4-8 0,8-4 0,1-2 0,-3-7 0,5-2 0,6-3 0,0-1 0,5 0 0,1-5 0,3-3 0,-5-2 0,-2-1 0,-3 0 0,-1-1 0,-2-1 0,-2-2 0,-3 2 0,-9-2 0,2 6 0,-5 2 0,-5-6 0,-6-5 0</inkml:trace>
  <inkml:trace contextRef="#ctx0" brushRef="#br1" timeOffset="31">4949 8300 8122,'-7'0'0,"2"-1"0,5-3 0,10 2 0,6-6 0,5 4 0,6-4 0,-1 5 0,9-5 0,-2 0 0,9-3 0,-2-2 0,2-2 0,0 2 0,-8-2 0,0 0 0,-11 4 0,1-3 0,-8 6 0,-1-7 0,-4-3 0</inkml:trace>
  <inkml:trace contextRef="#ctx0" brushRef="#br1" timeOffset="32">4937 7935 8216,'-6'-5'0,"2"-2"0,8-4 0,3-1 0,9 1 0,1 3 0,6 1 0,5-1 0,3-3 0,2-1 0,1 1 0,4 3 0,0 1 0,0 4 0,-4-1 0,-4 3 0,-4 1 0,3 0 0,-5 5 0,4 1 0</inkml:trace>
  <inkml:trace contextRef="#ctx0" brushRef="#br1" timeOffset="33">5520 7980 8216,'1'11'0,"3"-4"0,-2 3 0,6-2 0,-2 6 0,2 1 0,2 5 0,-2-1 0,-3 3 0,5 2 0,-3 3 0,4-2 0,0 6 0,4-6-4,0 2 1,1 1-5,-5-2 1,0-4-1,1-7 1,-1-2 0,1-2 1,-1-1 0,1-2 1,-1 1 0,0-5 1,-3-1 4,0-3 0,-1-5 0,5-1 0</inkml:trace>
  <inkml:trace contextRef="#ctx0" brushRef="#br1" timeOffset="34">5851 8060 8048,'-5'-11'0,"-2"-1"0,-4 1 0,5 5 0,-1 1 0,3 5 0,-2 2 0,-5 6 0,-2 4 0,-2 11 0,-3 5 0,-5 3 0,0 5 0,0 3 0,2 2 0,2-3 0,-1 1 0,4-5-152,6 0 0,-5 0 0,2 1 0</inkml:trace>
  <inkml:trace contextRef="#ctx0" brushRef="#br1" timeOffset="35">6034 8232 8070,'-12'-23'0,"4"5"0,1 3 0,4 2 0,0 2 0,1-1 0,2 1 0,0-1 0,0 1 0,0 5 0,0-5 0,0 10 0,0-4 0,0 15 0,4 7 0,0 9 0,3 11 0,-3 1 0,5 7 0,-1 4 0,1-2 0,-2 3 0,3-3-142,-2-2 0,1 1 142,-1 0 0,2-7 0,-3-5 0,0-1 0,0-6 0,-3-2 0,4-6 0,-6-2 0,2-6 0,-3 1 0,-1-1 0,0-5 142,0-1 0,-1-5-142,-3 0 0,-2-5 0,-6-1 0</inkml:trace>
  <inkml:trace contextRef="#ctx0" brushRef="#br1" timeOffset="36">6022 8163 8061,'0'-18'0,"5"-2"0,3 5 0,2 0 0,3 3 0,2 1 0,4 1 0,8 2 0,-3-2 0,9 5 0,-4-4 0,0 1 0,3 2 0,-6-2 0,5 3 0,-4 5 0,-2 0 0,-6 0 0,-3 7 0,-4 4 0,-6 2 0,-2 6 0,-5 4 0,-7 3 0,-10 2 0,-12-1 0,-6-2 0,-6 6 0,1-2-160,-9 1 1,6-3 159,6-8 0,6 0 0,13-8 0,6 3 0,6-6 0,9 2 0,-1 2 0</inkml:trace>
  <inkml:trace contextRef="#ctx0" brushRef="#br1" timeOffset="37">6525 8186 8051,'-5'-11'0,"2"4"0,-5 3 0,5 3 0,-5 1 0,0 0 0,-2 5 0,3 3 0,-2 3 0,5 4 0,0-1 0,4 5 0,5-1 0,3 1 0,3 2 0,4-6 0,3-1 0,5-7 0,4-2 0,-1-5 0,2 0 0,-1 0 0,-3-1 0,3-3 0,-7-2 0,-1-5 0,-5-2 0,1-2 0,-3 2 0,-5-2 0,-2-2 0,-5 2 0,-1-5 0,-3 1 0,-7 1 0,-8-1 0,-9 5 0,-6-1 0,-2 2 0,-6 2 0,2 4 0,-2 3 0,6 4 0,6 4 0,9 3 0,2 4 0,10 5 0,6 4 0,6 1 0,4 2 0</inkml:trace>
  <inkml:trace contextRef="#ctx0" brushRef="#br1" timeOffset="38">6867 8254 7984,'0'-16'0,"-4"2"0,1-5 0,0 5 0,7-1 0,-3 2 0,3 2 0,-3-1 0,-1 1 0,0-1 0,0 5 0,0-1 0,0 6 0,0-3 0,0 6 0,0 3 0,4 3 0,0 8 0,5-1 0,-2 5 0,0 1 0,0 2 0,0-3 0,0 0 0,3-5 0,-3 3 0,4-6 0,1-1 0,-1-2 0,0 2 0,6-9 0,-4 5 0,2-6 0,-2 0 0,-2 0 0,-5 0 0,4-6 0,-3 0 0,4 0 0,-3-4 0,-1 2 0,-4 3 0,7-5 0,-9 3 0,10 1 0,-10-4 0,9 4 0,-9-2 0,3 0 0,2 6 0,1-3 0,-1 5 0,-1 2 0,-5 6 0,4 1 0,0 10 0,0-4 0,-4 4 0,0 5 0,0 2 0,0 4 0,0 1 0,0 3 0</inkml:trace>
  <inkml:trace contextRef="#ctx0" brushRef="#br1" timeOffset="39">7336 8175 7983,'-8'-4'0,"0"0"0,2-5 0,-2 1 0,3 3 0,4-1 0,-3 2 3,3 3 1,-3-4-2,8 5 1,-2 1-2,6 3 0,1-2-1,6 6 0,-1-4 0,5 3 0,0-4 0,4 1 0,0-3 0,0-1 0,0 0 0,-1 0 0,-3-4 0,0 0 0,-5-4 0,2 0 0,-4-2 0,0-2 0,-6 1 0,-2 0 0,-3-1 0,-1 1 0,-5-1 0,-3 1 0,-3 1 0,-4 2 0,-3-1 0,-5 5 0,-5 1 0,4 3 0,-4 1 0,5 3 0,2-1 0,2 9 1,2-3-1,11 12 1,1-2-1,5 8 0,0 2 0,0 6 0,5-2 0,3-3 0,7 3 0,-2-4 0,8-1 0,-2-5 0,-2-2 0,-2-5 0,1-2 0,0-7 0,-1 2 0,-4-5 0,1 0 0,-1-4 0,1-2 0,-1-1 0,0-4 0,1-4 0,3 0 0,0-1 0,0-1 0,-3-2 0,-1 2 0,1-2 0,-2-3 0,-3-1 0,4 3 0,-6-6 0,4 5 0,-2-1 0,-4 1 0,1 6 0,-2 0 0,2-1 0,-3 6 0,4 1 0,-5 5 0,0 5 0,0 2 0,0 4 0,0 0 0,0 2 0,0 2 0,0-2 0,0 2 0,2-6 0,1-2 0,0 0 0,4 0 0,1-2 0,3-5 0,1 0 0,-1 0 0,1 0 0,-1 0 0,1-1 0,-1-3 0,0-2 0,1-6 0,-1 5 0,1-1 0,-2 1 0,-3-5 0,4 1 0,-5 4 0,0-3 0,4 4 0,-8 0 0,4 2 0,-2 8 0,-3 2 0,3 5 0,-3 5 0,-1-1 0,0 4 0,0-4 0,0 4 0,0-4 0,0 1 0,0-5 0,0 0 0,0 1 0,0-1 0,0-4 0,0-2 0</inkml:trace>
  <inkml:trace contextRef="#ctx0" brushRef="#br1" timeOffset="40">8089 7843 8158,'-11'-24'0,"-1"-2"0,6 3 0,2 0 0,3 5 0,1 12 0,5 1 0,-2 11 0,4 5 0,1 11 0,3 8 0,1 9 0,-1 2 0,1 5 0,-1 4 0,-1 0 0,-2 4 0,1-5 0,-6-7 0,1 1 0,-4-5 0,0-6 0,0-9 0,0 0 0,0-4 0,0-3 0,0 1 0,0-6 0</inkml:trace>
  <inkml:trace contextRef="#ctx0" brushRef="#br1" timeOffset="41">8078 8175 8017,'-6'-12'0,"2"2"0,8 2 0,2 2 0,5 2 0,1 3 0,-1-3 0,6 3 0,2 1 0,2 0 0,2 0 0,0 0 0,0 0 0,-4 0 0,0 0 0,-4 0 0,4 0 0,-5-5 0,3-2 0</inkml:trace>
  <inkml:trace contextRef="#ctx0" brushRef="#br1" timeOffset="42">8398 8060 8017,'-7'0'0,"2"0"0,1 5 0,1 3 0,-2 3 0,1 5 0,2 0 0,-1 3 0,1 3 0,2-4 0,0 1 0,0 0 0,4-4 0,0 4 0,4-5 0,-5 1 0,6-2 0,-2-2 0,4 1 0</inkml:trace>
  <inkml:trace contextRef="#ctx0" brushRef="#br1" timeOffset="43">8352 7958 7978,'-4'-27'0,"0"0"0,1 1 0,3 3 0,0 5 0,0 3 0,0 7 0,0-2 0,0 9 0,5-3 0,2 8 0,-2 7 0,11 7 0,-4 5 0</inkml:trace>
  <inkml:trace contextRef="#ctx0" brushRef="#br1" timeOffset="44">8695 8140 7934,'1'-15'0,"3"0"0,-3 0 0,3 3 0,-3-1 0,-1-2 0,-1 3 0,-3-4 0,-2 4 0,-6 0 0,1 1 0,-1-1 0,-4 6 0,3 1 1,-5 5 1,3 0 0,2 6-1,-2 6 0,-1 4-1,1 7 0,1 0 0,6 0 0,-1 3 0,5 1 0,0 3 0,4-3 0,2 0 0,2-4 0,2-6 0,5 0 0,1-6 0,-1 1 0,2-6 0,2-2 0,-2-3 0,2-1 0,-2-1 0,-2-3 0,-1 2 0,-2-6 0,2 0 0,-7-3 0,3-1 0,-1 1 0,-1 0 0,-4-1 0,4 1 0,-1-1 0,1 1 0,-4 0 0,0-1 0,0 6 0,0 1 0,0 6 0,0 3 0,0 2 0,0 6 0,-4 0 0,1 3 0,-1-1 0,4 5 0,0-5 0,0 2 0,0-4 0,0 0 0,0-1 0,5 1 0,1-6 0,6-1 0,-1-5 0,0 0 0,1-1 0,-1-3 0,1 1 0,-1-4 0,1-1 0,-1-3 0,-3-5 0,-1 1 0,1 0 0,-1 0 0,0-2 0,-2 0 0,0-2 0,-1-4 0,-3 0 0,3 0 0,1-4 0,-1 1 0,-1-10 0,-3 2 0,0-3 0,0 3 0,0 1 0,0 2 0,0-2 0,0 3 0,0 2 0,0 1 0,0 3 0,6 6 1,-5-3 4,9 8-3,-9 2 0,4 16-1,-5 10 1,2 16-2,1 7 1,0 6-1,5 6 0,-5 2-274,5 5 1,-4 0 273,3 0 0,-3-9 0,4-2 0,-4-8 0,3 0 0,-4-8 0,7-2 0,-9-5 0,3 0 0,1-5 0,-1-3 0,0-2 0,-4-2 0,0 1 0,0-1 0,0 0 0,0 1 0</inkml:trace>
  <inkml:trace contextRef="#ctx0" brushRef="#br1" timeOffset="45">9437 7683 8069,'6'-17'0,"-2"1"0,-1 5 0,0 3 0,-1 2 0,2 2 0,-3 3 0,-1-4 0,0 5 0,-5 6 0,-3 6 0,-7 7 0,-4 11 0,-7 2 0,0 10 0,-5 5 0,5 6 0,-1-1-180,4 1 1,5-1 179,3 2 0,3-4 0,0-4 0,6-1 0,2-4 0,3-5 0,1-6 0,5-4 0,2 0 0,7-1 0,2-3 0,-1-4 0,-4-3 0,4 2 0,1-2 0,3-1 0,-4-6 0,0 1 179,-3-6 1,-5 5-180,1-4 0,-1 5 0,0-8 0,-2 4 0,0-5 0,1 0 0</inkml:trace>
  <inkml:trace contextRef="#ctx0" brushRef="#br1" timeOffset="46">9597 7992 8064,'0'-12'0,"0"1"0,0 0 0,0-1 0,0 1 0,5-1 0,1 6 0,1 1 0,-1 11 0,-2 6 0,-3 8 0,3 7 0,1 8 0,-1-1 0,0 7 0,-4-3 0,0 3 0,0-7 0,0 6 0,0-5 0,0-4 0,0-4 0,0-4 0,0-4 0,3-2 0,1-6 0,0 0 0,-4-3 0,0 0 0,0-6 0,5 3 0,1-5 0</inkml:trace>
  <inkml:trace contextRef="#ctx0" brushRef="#br1" timeOffset="47">9814 7763 7996,'0'-11'0,"6"5"0,6 2 0,3 4 0,4 4 0,2 7 0,-7 7 0,5 5 0,4 1 0,4 2 0,1 5 0,-2 7 0,-5 0 0,2 8 0,-8-7-126,0 7 1,-3-3 125,-5 3 0,-2-2 0,-5-2 0,-1-3 0,-3-5 0,-2-1 0,-6-2 0,-4 1 0,-3-6 0,-8 5 0,-3-5 0,-5 5 0,-3-2 0,-3 4 0,-4 6 0,-1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0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4271 2718 6272,'7'-5'452,"-1"4"-246,-2-3 263,-3 3-289,4 1 310,-5 0-413,5 0 13,2 0 0,4 0 14,1 0 0,3-4 6,0 0 1,0 0-6,-3 4 1,3 0-6,0 0 1,0-3-14,-3-1 0,-1 0-57,1 4 0,3 0 77,0 0 0,0-4-168,-3 0 0,0 0 72,4 4 1,-2 0-5,5 0 0,-4 0-2,4 0 0,-4 0 17,4 0 0,0 0-1,4 0 1,0 0 2,0 0 1,0 0 105,-1 0 0,2-1-87,3-3 0,-2 3-7,6-3 1,-4 3-17,3 1 1,-3-4-6,3 0 0,-4 1-5,0 3 0,2 0-5,-1 0 0,-1 0-8,-3 0 0,0 0 19,0 0 0,0 0 26,0 0 0,5 0-26,2 0 0,3 0 33,1 0 1,0 0-22,1 0 1,2-4-48,-3 0 0,6-1 15,-5 1 1,0 3-3,-4-3 0,2-1-1,-3 1 1,-1 0 11,2 4 1,-6 0-152,2 0 1,-2 0 79,2 0 0,-3 0-90,3 0 0,0 0 82,0 0 1,4 4-14,-5 0 0,9 1 70,-5-1 1,6-3-45,-6 3 0,3-3 123,1-1 1,4 0-105,0 0 1,-1 0 58,-6 0 0,2-1-41,-3-3 1,-2 3 191,-1-3 0,1 3-123,-2 1 0,1 0 13,-4 0 0,0 0-51,-1 0 0,5 0 3,0 0 0,3 0-114,-3 0 0,4 4 114,0-1 1,-2 1-74,2-4 0,-1 0 51,4 0 1,1 0 44,-1 0 0,5 0 11,3 0 1,-3 0 12,-1 0 1,2 0-33,-2 0 1,-5 0 13,-6 0 0,-3 0-69,-2 0 0,-4 0 53,-3 0 1,-2 4-145,-1 0 0,0 1 127,3-1 1,-2-2-74,2 6 0,-1-6 28,2 2 1,-4 1 80,4-1 0,-3 0 24,3-4 0,-2 0 195,5 0 1,-5 0-51,1 0 1,-1 0-88,1 0 1,-6 0 43,2 0 0,-2-4 42,3 0-63,-1 0-32,1-1-81,-1 4-10,-5-4-199,-1 5-1273,-5 0 1448,-5 5 0,-6 1 0,-7 6 0</inkml:trace>
  <inkml:trace contextRef="#ctx0" brushRef="#br0" timeOffset="1">7698 1542 8209,'0'-8'-464,"0"1"0,0 3 259,0-4 0,0 4 279,0-3 0,5-1 51,2-3 1,7-5 9,2 1 0,8-5-70,-2 1 0,5-6 27,0-2 1,-2-4 22,6 5 1,3-6-31,4 2 1,1-2 13,-1 1 1,-2 0-5,2 4 1,-3-3 64,0 3 0,-2 0-102,-3 4 1,-2 4-13,-5 0 1,0 7-71,0 0 118,-6 1 0,-1 8-489,-9-4 1,0 4-19,-4-1-83,-1 8 1,-2 3 495,-8 4 0,-7 5 0,-3 2 0</inkml:trace>
  <inkml:trace contextRef="#ctx0" brushRef="#br0" timeOffset="2">7663 1302 8429,'0'-11'177,"0"-1"0,0 5 83,0-1 279,0 5-410,-5-2 61,4 5 0,-8 5-318,5 3 0,-5 3 43,2 5 1,1-2-26,-2 5 1,2 0-1,-2 4 0,2-2 104,2-2 1,3 3-61,-3-3 0,1-3 99,-1-1 1,3 2-173,-3-2 0,3-3 134,1-5 0,0 1-93,0 3 218,0-4 8,5 3 308,-4-9-234,4 4 165,-5-5-218,0 0-15,6 0 0,-4 1-27,6 3 0,-1-3 114,5 3 1,-1-2-167,1-2 0,3 0-16,0 0 1,0 0-274,-3 0 1,-1-4 104,1 0 1,-1 0-696,0 4 1,1 0 96,-1 0 727,1 0 0,4-5 0,2-1 0</inkml:trace>
  <inkml:trace contextRef="#ctx0" brushRef="#br0" timeOffset="3">8805 720 8376,'-11'-6'578,"0"0"-181,4-5-318,2 4 366,0-3 404,4 9-321,-4-4-488,5 5 1,0 1 1,0 3 1,4 2 10,-1 6 0,6 4 69,-1 3 0,3 3-21,5 1 1,-2-1-128,5 1 0,-4 4 99,4 0 1,-4-1-200,4-3 1,-1 0 116,1 0 1,2 0-33,-2-1 0,-1 0-9,1-3 1,-5 1-107,1-4 0,-1-1 41,2-4 0,-7 4 52,2 1 1,-2-5-190,2-3 1,-3-2 48,-1 2 0,-3 1-1026,4-6 580,-6 1 649,4 1 0,-1-3 0,1 3 0</inkml:trace>
  <inkml:trace contextRef="#ctx0" brushRef="#br0" timeOffset="4">9148 662 8184,'-5'-11'15,"0"3"273,-3 1 547,3-1-676,5 2 0,-1 1 94,-3 5-75,3 0 0,-5 1-132,2 3 1,1 3 115,-4 9 0,3 1-169,-4 6 0,1 5 97,-5 3 0,-4 3-256,-3 4 0,-3 3-294,-1 4 200,-5 1 1,0-2 60,-2-2 1,1-2 132,2-6 0,7-5-295,-3-2 0,8-4 104,-1-4 0,4 1-28,0-5 0,5 0 86,-1-3 1,6-5-419,-2 1 617,3 0 0,1-2 0,0-1 0</inkml:trace>
  <inkml:trace contextRef="#ctx0" brushRef="#br0" timeOffset="5">9262 1119 9500,'7'5'493,"-2"-2"-247,-5 4 1,0 2-97,0 7 0,0-4-221,0 4 1,-4 0-6,0-1 99,0 6 0,4-8-165,0 7 1,4-5 57,0 4 0,5-5-51,-2 1 0,0-4 11,0-3 1,1 1 38,3-5 0,5 0 57,-1-4 0,1 0 154,0 0 1,-2-6-85,5-1 0,-2-7 105,2-1 1,2-6 5,-6 2 0,0-2 219,-3-2 1,-5 0-121,1 0 0,-6 4-113,2 0 0,-11 1-255,-5-1 1,-12 3 115,-3 4 1,-2 2-456,-5 3 1,1 2 82,-9 5 1,5 6-434,-1 5 645,3 6 0,5 6 0,3 0 0</inkml:trace>
  <inkml:trace contextRef="#ctx0" brushRef="#br0" timeOffset="6">10404 537 8452,'7'0'-389,"-2"-5"1,-4 2 577,3-4 1,-3 3 339,3-4-267,-3 6 111,-1-9-35,0 10 36,0-9 73,0 9-372,0-4 6,0 5 1,-1 5-113,-3 2 0,-2 5 17,-6 3 1,1 8 82,0 7 1,-1-1-50,1 2 1,-1 1-99,1 6 1,-1 1 128,1 3 1,3 2-170,1-2 0,4 1 93,-1-1 1,3 1-205,1-5 1,0-5 62,0-6 0,1 1-4,3-1 0,-1-1 55,4-3 1,1-4 41,3 0 0,0-5 134,-4 1 1,3-2-149,-2-1 1,6-2 220,1-3 0,0 2-96,-3-5 0,-1 1 166,1-1 1,-1-3-75,1 3-151,-1-3-281,0-1-571,-4 0 90,-2 0 783,-5 0 0,0 0 0</inkml:trace>
  <inkml:trace contextRef="#ctx0" brushRef="#br0" timeOffset="7">10701 811 8223,'-6'-12'-73,"1"5"76,5-1-46,0 6 330,0-3 283,0 5-490,0 5 0,0 5 35,0 5 0,1 5-121,3-1 0,-3 7-70,3 0 0,-1 6 99,0-1 1,0-2-148,5 1 0,-5-4 79,5 0 1,-4-2-108,3-1 1,-4-1 92,1-3 1,-2-3-188,2-4 40,-3-1-344,10 1 208,-10-6-358,4-1 407,-5-5 1,0-1 292,0-3 0,0-2 0,0-6 0,-4 1 0,0-1 0,-5-3 0,2 0 0,0-2 16,0 2 1,0-3 43,0-4 1,-2-1 59,5 0 0,-5 4 154,2 0 0,2 4 155,1-4 1,1 6 150,-1 1-176,3 1 0,-4 8 261,5-4-612,0 4 35,5-2 0,3 10 51,7 3 0,-1 2-118,5 2 0,-1 0 57,1 3 0,6 3-167,-2 5 0,2 0 25,-2 0 0,0 0-90,0-1 0,-4 0 43,0-3 1,0 1 42,4-4 0,-5-2 95,-3-7 1,1 2-14,0-5 0,-1 3 50,-4-3 1,1 0 446,-1-4 64,1 0-426,-1 0 1,-3-1 679,-1-3-508,-4-2 1,2-10 108,-5 1 1,0-1-123,0 0 0,-2-1-107,-1-6 1,0 0-141,-4 0 0,-1-1 166,-3-3 1,3-2-361,0-5 0,2 3 118,-2 1 0,-1 5-410,6-2 0,-5 3 205,4 1 1,0 5-376,4 3 0,0 6-585,0 2-471,0 4 570,0-2-144,0 5 1225,5 5 0,2 1 0,4 6 0</inkml:trace>
  <inkml:trace contextRef="#ctx0" brushRef="#br0" timeOffset="8">11250 845 8374,'0'-11'-540,"0"4"984,0-3 1,0 8 272,0-6-877,0 6 151,0-4 309,0 6 1,0 6-162,0 1 1,0 5-167,0 3 1,0 3 29,0 4 1,0 3 108,0 1 0,0 2-164,0 3 1,0 0 138,0-4 1,0 3-141,0-3 0,3 0 76,1-4 0,5-2-183,-1-2 0,-2-2 135,2-6 0,3-1 50,4-2 1,0-3 28,-3-5 1,3 0 107,0 0 1,4 0 0,-3 0 0,4-5-111,-1-3 0,-1-6 36,1-1 1,-1-5 6,1 1 0,-3-2 145,-5 2 0,1-4-67,-1 1 1,-4-1 6,-4-4 0,-1 2-166,-2-2 1,0 3-145,0-3 0,-5-1-364,-3 2 0,-2 0 253,-2 7 0,1-1-514,0 5 1,3 3-85,0 5 9,6 4 282,-8-2 548,8 5 0,-3 5 0,5 2 0</inkml:trace>
  <inkml:trace contextRef="#ctx0" brushRef="#br0" timeOffset="9">11775 742 8283,'0'-17'2572,"-5"0"-3236,4 6-1975,-5 4 2582,6 2 1,2 5 0,2 0 0,-3 5 460,3 3 0,1 7-245,-1 4 1,-1 7 230,-3 0 0,4 7-151,0 1 1,0-1-213,-4 2 1,0-1 62,0-4 1,0-2 48,0-1 0,0 0-271,0-4 0,0 1 76,0-9 1,0 4-160,0-4 176,0 0 69,0-3 30,0-1 249,0-4-129,0 3 51,0-9 267,0 4-208,0-5-301,5 0 0,-3 0 152,6 0 1,0 0-8,3 0 0,0 0 28,1 0 0,3 0 90,0 0 0,4 0-178,-3 0 1,3-4 11,-4 0 0,4-1-169,-4 2 1,0 1 117,-3-2 1,-1 3-319,1 1 0,-1 0 8,0 0-310,1-5 0,-1 4-94,1-3 1,-5 3-1041,1 1 1719,-6 0 0,4 5 0,-6 1 0</inkml:trace>
  <inkml:trace contextRef="#ctx0" brushRef="#br0" timeOffset="10">12289 799 8133,'0'-11'0,"0"3"742,0 1-149,0 4-554,0-2 218,0 5 1,0 5-246,0 3 0,1 3 117,3 5 1,-3-3 5,3 7 0,1 0 46,-1 6 0,1-1-206,-1 1 1,-3-2-63,3-1 1,-2 0 67,2 0 1,-3-2 80,3-2 0,-2 2-105,-2-6 0,1 2 13,3-2 1,-3-6 121,3 2-37,-3-2-22,-1 2 0,0-3 136,0 0 11,0-6 15,5 3-23,-4-5-78,4 0 0,-5 1 38,0 3 1,2-2 27,1 1 207,-1-1-280,8-2 0,-4 0-70,6 0 0,-1 0 81,0 0 0,1 0-8,-1 0 1,1 0 25,-1 0 1,2 0-27,2 0 0,-1-4-14,5 0 1,-5-4 8,1 5 0,-2-5-206,-2 4 1,5-1 66,-1 1 1,-4 3-93,-3-3 1,-1 3-62,5 1-148,-6 0-711,4 0 711,-8 0 0,3 1 355,-5 3 0,-5 2 0,-2 6 0</inkml:trace>
  <inkml:trace contextRef="#ctx0" brushRef="#br0" timeOffset="11">13157 742 8429,'0'-6'-2021,"0"1"1684,0 0 949,0 4 0,0-6 304,0 3-506,0 3 85,0-9-60,0 9-249,0-4 0,0 5 1,0 5-64,0 2 0,1 9-117,3 3 0,-2 7 96,6 5 0,-4 2-112,3 1 1,-3-1-230,4-3 1,-6 3 92,2-2 0,1-3-45,-1-2 1,0-3 53,-4-4 1,4 2-43,0-6 0,-1 0 6,-3-3 0,4-1 18,0 0 0,1-3-50,-1 0 0,-3-5-399,3 5 604,-3-5 0,4 7 0,2-4 0</inkml:trace>
  <inkml:trace contextRef="#ctx0" brushRef="#br0" timeOffset="12">13499 708 8276,'0'-18'0,"-1"6"421,-3 4 1,3 4 364,-3-3-901,3 4 262,1-2-224,0 5 0,1 6 2,3 6 0,-3 4-24,3 7 1,3 9 137,0 2 0,-1 8-48,2 0 1,-4 0-252,4-4 1,-6 2 9,2-9 1,-3-1 4,-1-7 0,4-4 40,0 0 17,0-5 0,-4 3-113,0-6 1,1 1 300,3-1 0,-3 0 0,4 1 0</inkml:trace>
  <inkml:trace contextRef="#ctx0" brushRef="#br0" timeOffset="13">13180 1062 8228,'7'-10'322,"1"2"0,1 3 3,6 5 1,3 0-451,5 0 1,3-1-83,1-3 1,5 3-113,-2-3 0,-1 3-129,2 1 1,-2-4 241,1 0 1,0-1-175,-4 1 380,-7 3 0,13-9 0,-8 4 0</inkml:trace>
  <inkml:trace contextRef="#ctx0" brushRef="#br0" timeOffset="14">13705 742 8331,'-5'-11'1676,"4"5"-1729,-4-5 190,5 10-128,0-4-17,5 10 1,-3 2-232,6 4 0,-1 4 84,5 0 0,-5 1-149,1-5 0,0 0-139,3 1 0,1-2-164,-1-2 490,0 2 1,1-9 6,-1 3 1,1-3 53,-1-1 1,1 0-39,-1 0 0,0 0 143,1 0 1,-1-5-87,1-3 0,-1 2 172,0-2 1,1 5 42,-1-5 0,1 0-108,-1-3 0,-1 0 185,-2-1 1,2 2-65,-2 2 0,-3-2 530,-1 3 15,-3 2-286,-1 0-312,0 5 1,-1 6-332,-3 5 0,-8 10 108,-7 5 1,2 6-39,-3-2 0,3 5 71,-2 3 1,2-3-58,6 3 1,-1-6 3,1-1 1,3-6-7,1 2 1,3-7 72,-4-1 0,6-5 9,-2 1 1,3-6-346,1-1 0,1-5 101,3 5 0,-2-5 273,6 0 0,0 4 0,3-1 0</inkml:trace>
  <inkml:trace contextRef="#ctx0" brushRef="#br0" timeOffset="15">14242 720 8600,'0'-7'-740,"0"2"764,0 15 1,1 3-43,3 10 1,-3 5 285,3 2 1,1 3-82,-1 1 0,0 2-248,-4 2 1,0-5 105,0 5 0,0-9-170,0 6 1,0-9 188,0 1 0,0-3 99,0-1 0,-2-5-394,-1-3 214,1-3-847,-3 0 383,5-6 481,0-1 0,-5-5 0,-1 0 0</inkml:trace>
  <inkml:trace contextRef="#ctx0" brushRef="#br0" timeOffset="16">14162 765 8186,'0'-11'0,"0"3"602,0 1 0,1 3-148,3-4 0,4 4-486,7-3 0,-3 4-47,4-1 1,1-1 27,3 1 1,5 1 63,2 3 0,0 0-234,0 0 0,-3 5-51,3 2 1,-3 4 158,-1 0 1,-5 0-14,-3 1 1,-3 3 28,0 0 0,-4 0 89,-1-3 1,-4-5 54,0 1 0,-3 1 5,-3 6 1,-7-2-1,-6 2 1,-4-1 129,1 1 1,-8-2 21,-3 2-140,2 3-19,-5-5 0,9 2-296,-3-7 0,8 2-29,4-3-197,2-2 477,7 0 0,-4 1 0,3 0 0</inkml:trace>
  <inkml:trace contextRef="#ctx0" brushRef="#br0" timeOffset="17">14573 971 8128,'0'-12'1519,"0"5"-975,0-1 1,-1 6-674,-3-2 40,3 3 1,-6 2 70,4 3 0,0 2 49,-5 5 1,6 6-170,-2 2 1,3 2-108,1 2 0,-4 4 126,0 0 1,0 3-10,4-3 1,0-1 53,0-3 1,4-1 52,0-3 0,5-3-20,-2-4 0,7-2 44,2-3 0,4 2-102,-1-5 1,3 0 65,0-4 1,5-5-207,0-3 1,-1-2 70,-3-1 0,0-5 254,0 1 0,0-5-168,0 1 0,-2-3 391,-2 0 0,-1-1 18,-3 0 0,-6-4 34,2 1 1,-7-6-141,0 1 1,-4 0 75,-4 0 0,-3-1 159,-9 6 1,-5 0-91,-6 7 1,-10 3-263,-1 4 0,-6 7 107,-6 5 1,9 7-903,-1 8 1,6 3-9,6 5 0,7 4-1131,8 4 1830,7 2 0,-2 1 0,3 0 0</inkml:trace>
  <inkml:trace contextRef="#ctx0" brushRef="#br0" timeOffset="18">15270 799 8165,'6'-6'-527,"-1"1"0,-5 4 765,0-3 155,0 3 1,0-3-78,0 8 0,0 2-337,0 5 1,0 2 83,0 2 0,0 7 46,0 5 0,0 3-145,0-3 1,0 4 99,0 0 1,0-2-170,0 2 0,0-6 97,0 2 1,0-3-166,0-1 0,0-6 52,0-1-26,0-4-34,0 0-36,5-6 131,2-1 86,-1-5 0,4 0 0,-4 0 0</inkml:trace>
  <inkml:trace contextRef="#ctx0" brushRef="#br0" timeOffset="19">15018 845 8087,'6'-11'-270,"0"-1"1,7 2 74,2 3 1,6-2 123,6 5 1,5-4 369,-2 4 1,3-1-87,1 2 0,2 1 155,2-2 0,-2 3-99,2 1 0,-7 0-261,0 0 0,-7-4-106,-1 1 0,-2-1-683,-5 4 781,-1 0 0,-4 0 0,1 0 0</inkml:trace>
  <inkml:trace contextRef="#ctx0" brushRef="#br0" timeOffset="20">15624 777 8178,'0'-12'-660,"0"1"1,0 3 1288,0 1 1,0 3 249,0-4-411,0 6-622,0-3 169,0 5 1,1 8 11,3 4 1,-2 8 78,6 3 0,-5 4-66,0 3 0,2 6 85,-1-6 0,0 6-205,-4-6 1,0 2 16,0-2 0,4-1 65,0-2 1,-1-4-120,-3 0 1,0 0 96,0-4 0,2-3-109,2-1 1,-3-2-17,3-2-470,-3 1 380,-1-1 1,1-3-814,3 0 1048,-3-6 0,4 3 0,-5-5 0</inkml:trace>
  <inkml:trace contextRef="#ctx0" brushRef="#br0" timeOffset="21">16012 777 8085,'-5'-23'-107,"4"5"-234,-3 3 794,3 2-23,1 7-195,0 1-194,0 5 1,0 10 176,0 5 0,0 7-101,0 4 1,0 5-76,0 7 0,0 2-39,0 6 0,0-5-148,0-3 0,0-3 70,0 0 0,0-6-136,0-3 0,0-5 49,0-2 0,0-5 109,0 1 0,1-4-422,3-3 318,-3 2 0,5-7-587,-2 4 744,-3-4 0,10 7 0,-5-4 0</inkml:trace>
  <inkml:trace contextRef="#ctx0" brushRef="#br0" timeOffset="22">15624 1085 7682,'0'-11'-751,"6"3"1559,6 0 1,0 6-556,7-2 0,-1 3-458,1 1 1,6-4-64,-2 0 206,8 0 1,-6 0 19,6 1 1,-1-5-152,4 4 1,-5-3-307,-2 3 0,1-4 499,-1 4 0,-1-4 0,-3 1 0</inkml:trace>
  <inkml:trace contextRef="#ctx0" brushRef="#br0" timeOffset="23">16229 811 8213,'0'-18'0,"-1"5"250,-3 6 625,3 4-531,-4-2-293,5 5 1,0 5 170,0 3 1,0 3-1,0 5 1,0 3 14,0 7 0,0 1-118,0 7 1,0-2-244,0 6 119,0-8 0,0 3-218,0-2 1,0-3 130,0-2 0,0-3-31,0-4 1,0-2 22,0-6 1,0 1-133,0-1 209,0 0 0,0-3 165,0 0-62,0-6 29,0 3 355,0-5-340,5 0 0,-3-4 10,6 1 0,1-2-46,6 1 1,-1 1-166,5-4 0,-4 3 161,4-4 1,0 6-139,4-2 0,0-1 36,0 1 0,0 0-19,-1 4 0,-2-4-82,-1 1 0,-4-1 53,4 4 1,-1-4-217,1 0 0,1-1-124,-5 1-751,0 3 572,-3-9 0,-2 7-633,-2-4 1218,-3 4 0,-10-7 0,-2 4 0</inkml:trace>
  <inkml:trace contextRef="#ctx0" brushRef="#br0" timeOffset="24">16183 1051 8176,'7'-8'-1123,"-3"0"842,-3 6 1024,4-8 0,1 5-318,6-3 0,4-1-477,3 5 1,3-3 163,1 3 0,4-4-92,4 5 1,-1-5-166,5 4 0,-7-3 88,6 3 1,-8-1-81,1 1 0,-4 3 69,-4-3 1,-2-1-953,-6 1 1020,0 0 0,-4 4 0,-2 0 0</inkml:trace>
  <inkml:trace contextRef="#ctx0" brushRef="#br0" timeOffset="25">16218 799 8079,'-5'-11'0,"3"0"34,-2-1 1,3 1 100,1-1 0,9 2 27,3 3 1,7-4-153,0 4 0,3-2-99,5 1 57,2-2 0,6 5-117,-1-3 0,0 0 182,0 4 1,-3 0-435,-1 4 0,-4 0 207,0 0 1,1 0 193,-4 0 0,2 5 0,-7 1 0</inkml:trace>
  <inkml:trace contextRef="#ctx0" brushRef="#br0" timeOffset="26">17097 697 8170,'0'-8'708,"0"0"-533,0 1 0,0-1-241,0 1 237,0 4 1,-1-6 163,-3 5 1,1 1-356,-4 3 157,-6 0 1,-1 1-66,-5 3 0,0 2-196,-4 5 0,0 1 48,1-1 0,3 2 114,-1 2 1,3-1-30,-2 5 0,-2-4 29,6 4 0,0-5-101,4 2 0,3 0 52,0-1 0,6 1 3,-2-5 0,3 0 51,1 1 0,6-5-7,5 1 1,2-2 45,6 2 1,4 2-60,4-2 1,1-2 4,-2 2 0,0-4 1,4 3 1,-5-3 42,2 4 1,-4-2-50,-4 2 0,1 2-6,-5-3 1,1 3-2,-5 2 1,-3-1 6,-1 1-77,-4-1 1,2 1 68,-5-1 1,0 0 156,0 1 1,-5 3-151,-3 0 0,-6 1 145,-1-5 0,-6 0-9,-2 1 0,0-1 93,-4 1 0,-1-2-200,2-3 0,-5 2-84,5-5 0,-6 0-252,1-4 1,2 0 122,-1 0 1,9-1-1755,2-3 1916,5 3 0,3-10 0,0 5 0</inkml:trace>
  <inkml:trace contextRef="#ctx0" brushRef="#br0" timeOffset="27">17314 777 8235,'0'-12'0,"0"1"0,0 3 151,0 1 0,0 3 187,0-4-241,0 6 36,0-3 1,1 5-175,3 0 0,-3 5 12,3 2 1,-3 8 211,-1 4 0,0 4-181,0 4 0,0 2 153,0 5 0,0-3-289,0-1 0,0 1 10,0 3 0,0-5-3,0-2 0,0-4 35,0-4 1,0 1-220,0-5 0,4 4-115,0-3 0,4-1-113,-5-4 539,6 1 0,-2 4 0,4 2 0</inkml:trace>
  <inkml:trace contextRef="#ctx0" brushRef="#br0" timeOffset="28">17748 777 8288,'5'-18'0,"-4"1"26,3 6 1,1 0-2,-1-1 358,5 1-293,-8-1 1,4 5 324,-5-1 1,-1 5-103,-3 0 1,-2 1-323,-6 2 0,-4 2 91,-3 1 1,-3 4-182,-1 4 1,1 1 69,-1-1 1,-4 2-48,1 2 0,0-1-27,7 5 1,-1-1 111,5 1 1,1-1-118,6-3 1,-1 1 92,5 3 1,1 2-233,3-6 0,2 0 131,6-3 1,-1-1 58,8 0 1,5 1 80,2-1 1,1-1 164,4-2 0,1 2 5,-2-2 1,5-2-58,-4 2 0,3-5-27,-3 5 1,-1 0-26,-3 3 1,-5-3-99,-3-1 0,-2 1 112,-2 3 0,-3 5-161,-1-1 1,-4 0 12,1-3 0,-8 3 23,-4 0 1,-7 0-29,-4-3 0,-4-1 45,-3 0 0,2 1-240,-3-1 0,3-3 84,1 0 1,0-6-148,0 2 0,5-3-191,3-1 503,3 0 0,0 0 0,1 0 0</inkml:trace>
  <inkml:trace contextRef="#ctx0" brushRef="#br1" timeOffset="29">17976 354 11532,'-11'-11'-922,"3"-1"691,1 1 0,4-1 73,-1 1 0,3 3 351,1 1 328,0-1 1,0 0 91,0 1 79,5 4-300,-3-2-324,3 5 0,0 2 253,2 1-67,-2 4 0,9 9-98,-2 3 1,3 4 38,0 4 0,3-2 32,5 6 0,0-1-75,-1 4 0,5 1-287,0-1 0,3 0 177,-3 0 0,0 1-374,-5-1 1,0 0 83,-3 0 0,-3-1 25,-4-2 0,-2 1 10,-2-6 1,1 5-248,-6-5 0,1 5 31,-4-5 1,0 5 103,0-5 1,-9 6 181,-2-1 0,-3-3 32,2-2 0,-4 3 167,-3 2 1,-3-2-115,0 2 1,-1-6 98,0 2 0,0-3-172,0-1 1,0-2 109,0-2 1,4 0-204,0-7 0,2 2 112,-2-7 0,6-2-510,5-1 357,1-3 0,0-2-221,4-3 0,3-2 486,3-6 0,9 1 0,6 0 0</inkml:trace>
  <inkml:trace contextRef="#ctx0" brushRef="#br2" timeOffset="30">12515 6434 8350,'-10'-8'-71,"3"1"88,2 0 0,4-1 76,-3 1 1,3 3 199,-3-3 384,3 5-120,1-8-395,-5 4 1,4-2 55,-3 1 0,-1 3-117,1-3 1,0 5 73,0-2 1,1 3-118,-4 1 41,0 0 1,-5 5-143,-3 2 1,3 9 55,-3 6 0,3 5 97,1 6 1,1 3-83,3 1 0,-2 6 45,5 1 0,1 1-352,3 7 0,4-9 69,4 1 0,2-3-140,1 3 1,0-3 148,0-1 0,0-9-166,0-2 0,3-1 98,1-2 1,-4-4 83,-4-4 1,0-4 130,0 1 0,-2-3-118,-5-1 1,0 0-68,0 0 0,-1-4 148,-3 1 0,-2-5-281,-5 5 1,0-6 155,0 2 0,-5-2 216,-3 2 0,-1-3 0,-2 4 0</inkml:trace>
  <inkml:trace contextRef="#ctx0" brushRef="#br2" timeOffset="31">12140 6952 8246,'0'-7'314,"0"-2"-69,0 7 1,5-6 21,3 4 0,6 0-86,5 4 1,3 0 69,3 0 0,3 0-171,6 0 0,-5 0-111,0 0 1,-1-3-267,2-1 1,-3-1 18,-5 2 1,0 1-674,0-1 951,-5 1 0,4-2 0,-4-3 0</inkml:trace>
  <inkml:trace contextRef="#ctx0" brushRef="#br2" timeOffset="32">12768 6996 7079,'0'0'0</inkml:trace>
  <inkml:trace contextRef="#ctx0" brushRef="#br2" timeOffset="33">12757 6996 7733,'-11'0'49,"5"-5"1,0 3 596,2-1-90,3 2-32,-9 1-284,9 0 0,-4-2 451,5-1-149,0 1-263,0-2-9,0 4-210,5 4 1,-2-1 75,4 4 0,0-3-205,4 3 0,0 1 1,0 3 1,0 0 125,0 0 1,0 1-200,0 3 0,2-2 45,1 5 1,-2 0-99,3 0 1,-1-1 8,0-2 0,-1-3-3,1 3 0,-1-3 155,-2-1 0,-2 0 0,-1 0 0,1 0-13,-1 0 0,-2-4-13,1 1 0,-3-2-23,3 1 0,-4-1-5,0-2-591,-1-3-210,-2 4-278,0 0 1166,0-4 0,-5 4 0,-1-5 0</inkml:trace>
  <inkml:trace contextRef="#ctx0" brushRef="#br2" timeOffset="34">12967 6985 8234,'-2'-10'-649,"-1"2"507,1-1 387,-2 7-175,4-2 1,0 5 186,0 2 1,0 5 142,0 6-383,-5-1 0,2 9-35,-4 0 1,-2 1-3,-5 6 1,0 1-160,-4 3 0,3-1 141,-3-3 1,-1-2-101,-3-5 1,5 0 49,3 0 0,1-5-82,2-2 1,1-3-204,3-1 373,-3 0 0,14 0 0,-3 0 0</inkml:trace>
  <inkml:trace contextRef="#ctx0" brushRef="#br2" timeOffset="35">13154 7172 8847,'0'11'-21,"0"4"213,0-1 0,0 8 238,0-3 1,0 8-396,0-5 81,0 2 0,0-2-38,0 0 0,0-1-114,0-3 0,0-2-67,0-5 1,0 0 119,0 0 1,0-3-325,0-1-30,5-5-866,-4 3 1203,4-5 0,0 0 0,1 0 0</inkml:trace>
  <inkml:trace contextRef="#ctx0" brushRef="#br2" timeOffset="36">13606 6313 6626,'0'-7'893,"0"3"-597,4 4 11,-2 0 114,3 0 471,-5 0 1,-4 4-702,0 4 0,-4 2-81,0 1 1,0 1 88,0 3 0,-1 2-141,1 5 0,-2 1 22,-1 3 1,0 2 23,0 5 0,0 5-113,0 2 1,0 3 86,0 1 0,4-3-189,0-1 1,4-1 107,0 1 0,-2-3-93,1-7 0,0 0 68,4-4 1,4 3-73,0-3 1,4 0 37,0-4 1,1 0 30,2 0 1,4 0-5,0 0 1,1-4 12,-2 1 1,0-6 64,4 2 0,1-2-54,3 2 0,-5-7 30,-3 3 0,-1-2-21,-2 2 0,0-5 431,0-2-255,0 2 0,-2-4-54,-1 6 0,-2-6-293,-2 2 329,-3-3-1508,4-1 758,-5 0 594,-5 0 0,-1-5 0,-5-1 0</inkml:trace>
  <inkml:trace contextRef="#ctx0" brushRef="#br2" timeOffset="37">13925 6852 8242,'0'-11'-435,"0"0"750,-5 5 0,4 0 264,-3 2-57,3 3-283,1-4 821,0 5-1097,0 5 1,0-2 42,0 4 0,5 4-89,2 4 1,3 1 43,1-2 1,0 0-75,0 4 0,0-1 91,0 2 0,1-2-24,3-3 1,-3-1 23,3 1 1,-3 0 33,-1 1 1,0-3-85,0 2 0,0-5 63,0-2-114,0 1 0,0 2 25,0-3 0,-3 1-145,-1-4 0,-3 1-830,3-1 401,-4-3-258,1 4 930,-4-5 0,0 5 0,0 1 0</inkml:trace>
  <inkml:trace contextRef="#ctx0" brushRef="#br2" timeOffset="38">14167 6841 8204,'0'-11'58,"0"0"1,0 0 465,0 0-215,0 5 1,2 0 199,1 2 30,-1 3-397,2-4 1,-4 6-196,0 3 0,-1 2-135,-2 5 0,-4 5 178,-4 3 1,-1 1-179,-3 2 1,-2 0 44,-5 0 0,4 2-98,0 1 0,0-3 28,0 1 1,1-1 5,2-4 1,3-2 32,-3-1 0,4 0-141,4 0 0,-3 0-604,3-4 919,2-5 0,-5 9 0,4-3 0</inkml:trace>
  <inkml:trace contextRef="#ctx0" brushRef="#br2" timeOffset="39">14289 6401 8217,'0'-11'0,"-2"1"0,-1 3 0,1-3-51,-1 2 0,2 2 185,1-1 0,-2 3 456,-1-3 1,1 3 296,-1-3-402,2 4 24,-4-1-13,3 4-439,-2 0 219,4 0-275,0 4 0,1 1 90,2 3 0,2 2 2,3-3 1,3 4 40,0 4 1,0-2 0,3 5 1,4-3-32,0 3 0,-1-3 21,1 3 0,1 1 101,3 3 1,1 0-56,3 0 0,-5 0-173,4 0 0,-8 0 135,5 0 1,-7 4-261,0-1 1,-3 5-71,-1-4 0,-4 3-87,1-3 0,-6 1-99,2-2 1,-3-1 138,-1 1 0,0-1-16,0-2 0,-5 0 36,-2 0 0,-3-4 2,-1 0 0,-4-1 36,1 2 0,-5-2 132,5-2 1,-2-3-34,1 3 1,2-3-28,-6-1 1,6 0-412,-2 0 1,3 0 154,1 0 1,0-1-23,0-3 0,3 2-218,1-6 610,5 1 0,-8 1 0,4 1 0</inkml:trace>
  <inkml:trace contextRef="#ctx0" brushRef="#br3" timeOffset="40">12239 7613 8428,'0'-7'-609,"0"3"837,-4 4 105,2 0 48,-3 0 404,5 0-673,5 0 1,1 3-7,5 1 0,0 0 0,1-4 1,0 0 62,2 0 0,5 0-51,7 0 1,-2 0 21,5 0 1,-3 0-4,3 0 1,-3-4 0,4 0 0,-2 1-157,1 3 1,3-4 141,-3 0 1,-1 1-201,2 3 0,-6 0 98,2 0 0,1 0-135,-1 0 1,3 0 90,-3 0 1,4 0-82,0 0 1,-1 0 45,4 0 1,-2 0 33,5 0 1,-1-2 25,-2-1 1,0 1-13,0-1 1,0 1 33,0 2 1,4 0-40,-1 0 0,0 0-54,-7 0 1,2 0 52,-5 0 0,4 0-76,0 0 0,1 0 56,2 0 0,1 0-8,-1 0 1,3 2-56,1 1 1,0-1-8,-4 1 0,0-1 103,0-2 0,4 0-46,-1 0 1,1 0 139,-4 0 0,0 0-123,0 0 1,0 0 127,0 0 0,0 0-60,0 0 0,0 0 9,0 0 0,1-4-7,-1 0 1,-4-1 12,0 2 0,-3 1 71,3-1 1,-4 1-86,1 2 0,-3-3 79,-1-1 1,-4 0-70,1 4 1,-5 0 72,5 0 0,-10 0-32,2 0 1,-6 0 74,3 0-79,-6 0-35,3 0 1,-5-1-604,0-2 1,-5 1 85,-2-1 468,-8 1 0,-7-2 0,-6-3 0</inkml:trace>
  <inkml:trace contextRef="#ctx0" brushRef="#br0" timeOffset="41">12471 7921 7929,'-11'0'-404,"0"0"0,3 0 788,1 0-177,0 0 0,-4 0-74,0 0 1,0 0-437,0 0 1,3 0 154,1 0 0,3 4 844,-3-1 1,3 5-264,-3-5 0,3 7-59,-3 1 1,4 1-196,0 7 1,-2 0 11,1 7 0,1 2-105,3 5 0,0 2 137,0 1 0,3 0-287,1 4 1,4-4 36,0 0 1,2-4-144,1 1 0,0-6 6,0 6 0,0-7-55,0 0 1,0-3-62,0-1 0,-5 0 103,-2 0 1,0-5-49,0-2 1,0-3 137,-4-1 0,-1 0-210,-3 0 1,1 0-136,-4 0 432,0 0 0,-9-5 0,-1-1 0</inkml:trace>
  <inkml:trace contextRef="#ctx0" brushRef="#br0" timeOffset="42">12140 8428 7355,'5'-6'368,"-2"0"322,4 2 0,4 3 83,4-3-467,4-2 1,-2 3-141,5-4 1,5 3 112,3-3 0,5 0-265,2-4 1,1 3 74,-1 1 1,-4 1-944,0-1 0,-5 2 230,-6 5 624,5 0 0,-9 0 0,3 0 0</inkml:trace>
  <inkml:trace contextRef="#ctx0" brushRef="#br0" timeOffset="43">12812 8362 8180,'-5'-6'-769,"4"-1"384,-2 4 1107,-4 2 0,6-6-189,-2 4 0,0 2 120,-1-3-409,3 3 1,-4 2-291,5 3 1,0-1 24,0 8 1,2-1-37,1 8 1,3-3 95,5 3 0,0 1-136,0 3 1,0 0 40,0 0 1,2-4 88,1 1 1,-1-2-84,1 1 1,-2 2 67,-1-6 1,1 1-72,-1-4 1,0 0 41,0 0 0,-2-4-95,-1 1 0,0-5-203,-4 5-458,0-6-144,1 8 327,-4-9 584,4 9 0,-10-9 0,-1 4 0</inkml:trace>
  <inkml:trace contextRef="#ctx0" brushRef="#br0" timeOffset="44">13066 8373 8186,'-6'-11'215,"-1"3"306,4 1-268,2 0-8,-4 1 1,3 1 21,-1 5 0,0 0-109,-4 0 1,3 6-169,-3 5 0,-2 5 39,-5 6 0,0 5-202,-4 2 0,0 3-235,-5 1 1,1-4 252,0 1 1,4-6-297,0 2 1,4-4 191,0-4 0,3 2-41,3-5 1,0-1 35,4-3 0,0-3-265,4-1 529,0 0 0,-5 4 0,-1 0 0</inkml:trace>
  <inkml:trace contextRef="#ctx0" brushRef="#br0" timeOffset="45">13165 8626 8083,'0'-6'1003,"0"-4"-519,0 9 1,-1-4-431,-3 5 0,3 1 32,-3 3 1,-1 3-267,2 8 1,-5-3 97,4 3 0,1 2-75,3 1 0,0 0 19,0 0 1,0-3 4,0 3 1,0-5-112,0 2 1,5-3 15,2-1 0,3-3 287,1-1 1,-4-4-144,1 0 1,3-2 305,3-1 0,2-1-89,-1-2 0,-2-4 74,6-4 1,-5-3 27,5-1 0,-6-5-114,2 2 0,-4 1 29,-4-1 1,2 3-39,-6-3 0,0 0-187,-7 0 0,-3-2 111,-8 6 0,-2-1-398,-5 4 0,-1 1-85,-3 3 1,-1 2-793,-2 5 1239,-3 5 0,9 6 0,-4 6 0</inkml:trace>
  <inkml:trace contextRef="#ctx0" brushRef="#br0" timeOffset="46">13749 7866 8195,'0'-7'-63,"0"-1"407,0 6-684,0-8 617,0 9 1101,0-4-1073,0 5-134,-5 0 1,-1 5-88,-5 2 1,-2 4 123,-1 4 1,-2 3-166,-2 8 1,-2-2 90,5 6 1,1-1-198,3 4 0,0 0-1,0 0 0,4 2 85,4 1 0,1-1-133,2 1 1,0-3 38,0-3 0,0 0-116,0-4 1,0 3 31,0-3 0,0 0 10,0-4 0,5 0 41,3 0 1,-2-4 42,1 1 0,1-6 29,3 2 0,0 1 0,0-2 1,0 0 187,0-7 1,5 3-51,2-3 0,-1-1 52,1 2 1,-3-5-70,3 5 1,-4-6-206,1 2 1,-3-2-329,-1 2-729,0-3 705,0 4 470,0-5 0,-5 5 0,-1 1 0</inkml:trace>
  <inkml:trace contextRef="#ctx0" brushRef="#br0" timeOffset="47">13969 8274 8117,'-6'-18'-221,"-4"3"0,8 3 524,-6 1 532,6 5-172,-3-3 407,5 7-866,0-3 0,0 7-219,0 1 0,1 3-235,3 5 225,2 5 1,5 2-106,0 4 1,0 0 107,0 0 1,0-2-34,0-1 0,1 2 62,3-3 1,-3-1-191,3 1 0,-2-4 106,2 1 1,-3-3-71,3-1 0,-3 0 83,-1 0 0,-1-4-18,-3 1 1,2-5-588,-5 5 423,4-6 1,-5 4-394,4-2 639,-4-3 0,6 4 0,-3-5 0</inkml:trace>
  <inkml:trace contextRef="#ctx0" brushRef="#br0" timeOffset="48">14200 8263 8021,'0'-11'508,"-4"0"-233,2-1 1,-3 5 219,5 0-252,0 4 1,-1-2 312,-2 5-433,1 0 1,-7 5-170,1 3 0,-3 6-359,-4 5 338,-2 2 1,-5 5-308,0 4 1,0 2 229,0 1 1,1-1-339,3-3 0,-2-2 181,6-5 0,3-1-70,3-3 0,6-2-166,-2-5 537,3 0 0,-4 0 0,-1 0 0</inkml:trace>
  <inkml:trace contextRef="#ctx0" brushRef="#br0" timeOffset="49">14311 7921 8269,'0'-17'276,"-4"1"381,0 5-264,1 0-327,3 0 495,0 5 435,0-4-921,0 9 115,0-4 1,1 6 32,2 3 1,0 3-32,4 8 0,1-2-67,3 6 1,0-1 7,0 4 1,1 4-96,3-1 1,-2 5 79,5-4 1,1 4-140,3 0 0,-4-2-110,1 1 0,-2 0-94,1 4 1,-2-4 69,-5-4 0,-1 2-174,-3-1 1,-1 3 107,-2-3 0,-3 0 38,3-4 0,-4 3 86,-4 1 1,-2 0-16,-5-4 0,0-4 131,0 1 1,-1-2-42,-3 1 1,3 2 24,-3-6 0,3 5-67,1-5 1,0 0 11,0-7 1,0 3-153,0-3 1,3-2 89,1-1 0,3-3-588,-3-1 1,3 0 701,-3 0 0,0 5 0,-4 1 0</inkml:trace>
  <inkml:trace contextRef="#ctx0" brushRef="#br3" timeOffset="50">15126 7513 8002,'6'0'24,"-1"0"250,-5-5 181,0 4-81,0-4-253,0 5 1,5 0-140,2 0 1,3 0 126,1 0 1,0 0-71,0 0 0,5 0-63,2 0 1,2 0 39,-2 0 1,3-1-80,-2-3 1,0 3 62,-1-2 1,2-2-345,-5 1-179,-1 0-466,-3-1-85,-4 4 1074,2-4 0,-7 5 0,2 0 0</inkml:trace>
  <inkml:trace contextRef="#ctx0" brushRef="#br3" timeOffset="51">15093 7690 7998,'15'0'800,"-1"0"0,5 0-441,-5 0 1,10-2 72,-2-1 1,7 0-139,0-4 0,4 3 145,4-3 1,-6 3-295,2-3 1,-7 3-161,-1-3 1,-3 4-1397,-3 0 848,-3 2 563,-5 1 0,-5 4 0,-1 3 0</inkml:trace>
  <inkml:trace contextRef="#ctx0" brushRef="#br3" timeOffset="52">19014 7233 9690,'16'-2'15,"12"-6"21,1 5 1,2-5-16,-6 5 0,0-2-94,-7 1 0,2 3-217,-5-3-499,-1 3 436,-3-4 0,-3 4-520,-1-3 873,-5 3 0,3 1 0,-5 0 0</inkml:trace>
  <inkml:trace contextRef="#ctx0" brushRef="#br3" timeOffset="53">19085 7404 10490,'8'-2'-21,"23"-4"-73,-2-1 0,2-1 159,-5-3-65,9 5 0,-10-9 0,6 3 0</inkml:trace>
  <inkml:trace contextRef="#ctx0" brushRef="#br3" timeOffset="54">19753 6863 7966,'-6'-4'-164,"-3"1"-246,6-4 854,-6 4 935,8-2-630,-4 5-559,5 0 1,0 6-94,0 6-44,0-1 1,0 9-43,0-1 1,0 2 96,0 1 1,0 3-82,0 1 0,0 1 43,0-1 1,0-3 33,0 3 1,0-4-83,0-4 1,0 2-528,0-6 0,0 1 259,0-4 1,0 0-65,0 0 292,0 0 1,1-1-8,3-3 34,-3-2-69,4-5 642,-5 0 0,1-4-533,3 1 1,-2-6 11,6 2 1,-1 1-58,4-2 0,0 6-8,0-2 1,0 3-8,0 1 0,0 0 38,0 0 1,4 0-116,0 0 1,0 0 88,0 0 1,-3 1-35,3 3 0,2 2 27,2 5 0,-4-4-2,0 1 1,1-1-195,-1 4 1,-2 4 119,-5-1 1,0 2-158,-4-1 1,0-2 115,-4 6 1,-2-2-91,-1 1 0,-8 3 96,-8-3 0,-3 3-211,-4 1 0,0-3 102,-4-1 0,0-4 178,4 0 1,-3-2 9,3-1 1,-4-3 208,5-1 0,-1-3 8,4 3 1,4-4-92,-1 0 0,2-1-46,-1-2 0,2 0-5,5 0 0,3-2-293,1-1 0,5 0-69,-2-4 325,3-1 0,1-3 0,0 0 0</inkml:trace>
  <inkml:trace contextRef="#ctx0" brushRef="#br3" timeOffset="55">19698 6885 7903,'-6'-11'14,"1"0"428,5 0 138,0 5-138,0-4-216,0 4 0,1-1-59,3 0 1,2 4 68,5 0 1,4 0-316,-1-1 1,7 3 42,1-2 0,1 1 13,7 2 0,-2 4-44,1 0 0,2 1-392,-5-2 1,1 0-979,-2 4 1437,-6 0 0,6 4 0,-7 0 0</inkml:trace>
  <inkml:trace contextRef="#ctx0" brushRef="#br3" timeOffset="56">20238 7348 7996,'-8'0'-328,"1"0"446,5 0-9,-3 0 368,0 0-19,4 0-65,-4 0 226,5 0-462,5 0 1,-4 1-79,3 3 1,2-3 62,1 3 0,3-3-205,1-1 1,5 0-9,2 0 0,3 0-61,1 0 0,1 0-35,3 0 0,-2-5 39,6-2 1,-6-3-6,2-1 1,-3 0 69,-1 0 0,-5 0 22,-2 0 0,-3 0-5,-1 0 1,-1-1 66,-3-3 0,-2 3-12,-5-3 0,0-1 124,0 2 1,-5-1-67,-2 4 1,-8 0-31,-3 0 1,-3 3 29,-1 1 0,-1 5-38,-3-2 1,-1 8 24,-2 3 0,-3 4-18,3 4 1,1 3-67,-2 8 1,7 2 16,1 5 1,1-2-102,6 2 0,6-3-17,5 7 0,3-3 74,1-1 1,5-5-2,2-2 1,6-3 19,2-1 1,5-6 251,-2-5 1,-1-1-85,2-6 1,-1 3 45,4-3 1,4 0-126,-1-4 0,1-4-66,-4 0 1,0-4-357,0 0 1,-3 2-447,-1-1 817,-5 4 0,3-11 0,-5 1 0</inkml:trace>
  <inkml:trace contextRef="#ctx0" brushRef="#br3" timeOffset="57">20712 7018 7883,'4'-6'57,"-2"1"1,7 3 189,-1-1-40,2 2-38,1-4 1,0 5-136,0 0 1,3-2 44,1-1 0,3 1-51,-3-1 0,3 0 111,-3 0 1,1 1-827,-1-1 474,-3 2 213,4 1 0,-5-5 0,0-1 0</inkml:trace>
  <inkml:trace contextRef="#ctx0" brushRef="#br3" timeOffset="58">21273 6687 8018,'0'-6'834,"0"1"-778,0 5 1,-3 9-197,-1 2 0,-1 7 165,1 0 1,0 4 23,-4 4 1,-2-3-102,3 3 25,2 2 0,-3-6-104,4 0 1,-5-1 76,2-6 1,1 2 66,-1-6 0,3 2-27,-3-5 0,4-2 146,-1 1 1,0-3-20,0 3 57,0-4-79,-1 2 32,4-5 52,-4 0-219,5 0 38,5 0 0,1 0-109,5 0 1,0 0 124,0 0 0,0 1-208,0 3 0,0-3-13,0 2 0,0-1 93,0-2 1,0 0-799,0 0 916,0 0 0,0 5 0,0 1 0</inkml:trace>
  <inkml:trace contextRef="#ctx0" brushRef="#br3" timeOffset="59">21350 6907 7976,'0'-11'1020,"0"0"-399,0 5-173,0 1-372,0 5 0,0 5 89,0 3 1,-1 6-169,-2 5 1,1-2-16,-1 1 1,1 1-114,2 3 1,0 0 87,0 0 1,0-2-220,0-1 0,0-2 52,0-2 0,0-3 61,0 3 1,0-7-47,0 0 1,0-5-57,0 5-449,0-6 700,0 8 0,0-9 0,0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6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16081 7538 7884,'0'-7'473,"0"2"1,1 5-146,3 0-239,-3 0 166,4 0-257,-5 0 0,5-3-3,3-1 0,-1 0 35,5 4 0,-2 0-131,9 0 1,1 0 69,7 0 0,-3 0-14,3 0 1,-2 0-23,2 0 1,-3-4 69,2 0 0,2 1 211,-1 3-200,0 0 35,1 0 0,1-4 14,5 0 1,0-4-35,1 4 1,3 1 6,0 3 0,1-4-18,-1 0 0,-2-1-8,2 1 0,-3 3-13,-1-3 0,1 3-12,-1 1 0,0-1-90,1-3 122,4 2-48,-4-3 1,5 5 2,-6 0 0,2-3 80,2-1 0,-3 0 8,3 4 1,-2 0-56,-2 0 0,-4 0 5,1 0 0,-1 0-21,5 0 1,-5 0 26,1 0 1,-2 0-97,1 0 88,3 0 1,-9 0-1,3 0 2,2 0-2,-5 0 2,9 0 1,-4 4 1,6 0 1,-4-1-14,4-3 1,-6 0 5,9 0 0,-9 0-36,5 0 1,-7 0-5,0 0 0,-2 0-85,2 0 116,-3 0 41,4 0 0,-5 0-4,-1 0 1,1 0 26,0 0 1,0 0 11,0 0 0,0 0-28,-1 0 1,1 0 4,0 0 0,-1 0 47,-3 0-70,2 0 28,-8 0 1,3 0 97,-4 0-101,-1 0 29,1 0 1,-6-1 123,-2-3-138,-3 3 17,-1-4-593,0 5-732,-5 0 1242,-1 0 0,-11 0 0,-1 0 0</inkml:trace>
  <inkml:trace contextRef="#ctx0" brushRef="#br1" timeOffset="1">16229 6441 8746,'0'12'398,"-1"-1"-263,-3 1 0,3 0 136,-3 4-136,3 1 40,1 1-93,0 4 1,0-6-97,0 3 11,0 3 63,0-10 1,0 9-150,0-6 0,3 4 133,1-4 1,0 0-161,-4-3 1,0 3 116,0 0 1,0-3-53,0-5-195,0 1 235,0 3-61,0-4 70,0-2 262,0-5-225,0-5 0,0 2-29,0-4 21,5-1-8,1-3 1,2 3-47,0 0 47,-1 6 0,5-7-49,-1 5 0,1-1 45,-1 1-24,5 3 1,-3-4-7,2 5 1,3 0 18,1 0 1,2 0 0,-2 0 1,2 0 8,-2 0 0,3 5 4,1 3 0,-4 2-92,0 1 77,-5 1 1,2 0-238,-4 3 1,-5-1-80,1 5 197,-6-5 0,3 8-183,-5-3 0,-5 1 118,-2-1 1,-3 2 14,-2-6 0,-3 4 162,0-4 2,-6 0 1,7-3-234,-5-1 267,5 1-40,-7-6 1,3 3 163,-5-5 0,4 0-48,0-4 1,4 0-10,-4 0 0,1 0-37,-1 0 1,-1 0-444,5 0 1,-4-2 379,3-2 0,-4 3 0,2-4 0</inkml:trace>
  <inkml:trace contextRef="#ctx0" brushRef="#br1" timeOffset="2">16263 6441 8090,'0'-11'-249,"4"3"-63,0 1 0,4 3 590,-5-4 0,7 6 572,2-2 1,-1-1-354,5 1 0,1-1-182,2 1 1,3 3-240,1-3 7,5 3-180,-4 1 0,9-4-129,-3 0 1,2 0 69,-2 4 0,2 0-424,-5 0 580,-1 0 0,-3 0 0,0 0 0</inkml:trace>
  <inkml:trace contextRef="#ctx0" brushRef="#br1" timeOffset="3">16846 6898 8022,'-12'0'13,"6"0"363,1 0 1218,5 0-1503,5 0 0,-2 0 28,4 0-40,6 0 1,0 0 41,2 0 1,1 4-134,-1 0 0,6 0 68,-2-4 0,-1 0-150,1 0 1,0-4-49,4 0 186,-1-5 0,1 4 22,0-3-296,0-2 112,0 4-19,0-11 0,-6 7-70,-1-5 1,-5 5 142,-3-5 1,0 1 26,-4-2 0,-1 4-11,-7-3 0,-4 2 3,-7 1 0,-3 5-91,-4-1 69,-1 6 36,-5-3 0,-1 5 174,-6 0-152,1 5 32,0 1 1,1 5 95,2 1 1,0 4-157,4 3 1,2 7 3,6 0 0,2 2-20,6-1 0,1-2-96,2 6 0,3-6-52,5 2-12,5-3 178,6-1 1,7-5 33,5-3-84,0-2 219,5-7 1,0-1 217,2-5 1,7 0-117,-3 0 1,-1-1 88,-2-3 0,-2-2-268,1-6 1,-3 4-525,-8 1-878,2-1 691,-8 2 654,-1-4 0,-7 3 0,-5-4 0</inkml:trace>
  <inkml:trace contextRef="#ctx0" brushRef="#br1" timeOffset="4">17417 6544 7954,'0'-11'-195,"-1"4"-291,-3 4 604,2-4-72,-3 6 1,5-4 308,0 5 0,5 0-309,-3 0 0,12 0 12,-3 0 1,3 0-27,-2 0 1,-1 0 2,0 0 1,5 0-113,-1 0 0,0 0 77,-4 0 0,6 0 0,1 0 0</inkml:trace>
  <inkml:trace contextRef="#ctx0" brushRef="#br1" timeOffset="5">17782 6259 8182,'0'-12'-27,"0"6"429,0-4-8,0 8 0,0-1-256,0 6-170,-5 4 183,4 4 0,-4 2-293,5 2 92,-5-2-12,4 8 0,-5-7-37,6 5 0,0-3 96,0 3 1,-3-5-222,-1 1 185,0-2 1,4-2-170,0 0 1,-4-3 102,0 0 69,1-6-19,3 3 323,0-5 0,5 0-207,2 0 1,3 0 119,2 0 1,3-1-118,0-3 3,6 3-33,-4-4 0,6 5 38,0 0 28,0 0-126,-5 0 1,3 4 4,-2-1 0,-2 6 2,-2-1 1,-2-2-149,-2 2 1,-5-4 87,-2 3 24,3 1 1,-11 3-1,0 1 25,-5-1 1,-7 1 0,-6-1-16,-5 0 1,-4 1-50,0-1 1,0 1 4,0-1 1,-1-3 3,6-1 1,-1 0-106,4 0 0,5 2-81,3-5-300,2 0 571,7-4 0,-4-5 0,4-2 0</inkml:trace>
  <inkml:trace contextRef="#ctx0" brushRef="#br1" timeOffset="6">17782 6236 8156,'0'-12'0,"0"5"-103,0-1 84,0 6 1,0-5 320,0 3-153,0 3 1,5-4-85,3 5 0,6-4 126,1 0-251,5 1 1,-2 3-231,5 0 0,-1 0 65,-3 0 0,2 3 225,-2 1 0,3 5 0,1-2 0</inkml:trace>
  <inkml:trace contextRef="#ctx0" brushRef="#br1" timeOffset="7">18102 6316 8177,'6'0'-260,"5"0"-391,-4 0 783,3 0 131,2 0-78,-1 5 0,-3-3 553,-1 6-348,1 0-283,3 3 1,-3 0 44,0 1 1,-2-1-43,2 1 0,2 0-155,-3 4 0,4-4 82,0 4 0,0-4-96,1 0 0,-1-1-477,1 0 220,-1 1 41,0-6 1,1 4-629,-1-2 564,-4-3 2,3 5 337,-4-8 0,6 8 0,-1-4 0</inkml:trace>
  <inkml:trace contextRef="#ctx0" brushRef="#br1" timeOffset="8">18353 6373 8008,'0'-12'1075,"0"1"-775,0 5 1,0-1 506,0 4-454,0 1-154,-5-3 0,-1 12-152,-6 4 1,-4 5 119,-3 7 1,-6 1-335,-2 3 0,-5-2 183,2 6 0,-2-2-1747,2 2 1556,2 1 1,5-7 0,0 3-1</inkml:trace>
  <inkml:trace contextRef="#ctx0" brushRef="#br2" timeOffset="9">16515 8257 7947,'-7'0'950,"2"0"-529,5 0-17,-5 0-338,4 5-58,-4 2 151,5-1-140,0 4 88,0-3 1,5 3-27,2-3 0,4 0-34,0-4 1,5-1-104,4 2 0,1-3 42,2-1 1,5-1-1,2-3 1,3-1-145,2-3 208,-6-2-78,4 4 1,-5-6 8,2 1 1,-2-5 12,-5 1 0,-2 0-6,-2 4 0,1-5-2,-9 1 1,2 0-5,-10 3 0,1 1-117,-4 0 134,0-6-5,-5 4 1,-2-2-67,-9 8 63,4-4-23,-10 5 0,3 0-28,-8 2 45,3 3-16,-9 1 0,8 5-3,-6 2 0,1 5 1,-4 3 0,-1 3-3,1 5 0,4 1-30,-1 2 1,6 0-84,-2 4 0,8-3-195,4 3 31,2-4 191,2 2 1,5-6-27,2 1 1,6-1 82,2-3 1,9-3 13,-2-4 0,8-1 45,0 1 1,3-2 182,1-3 0,0 2-104,-1-5 0,1 0 95,0-4 0,-1 0 311,-3 0-210,2 0-124,-8 0 0,7 0-251,-5 0 81,1 0 0,-5-4-603,1 0 420,-1 1 1,0 1 207,1-2 0,-1 3 0,1-4 0</inkml:trace>
  <inkml:trace contextRef="#ctx0" brushRef="#br2" timeOffset="10">17223 7960 8025,'0'-6'163,"0"0"186,0 2-200,0 3-1,0-4 0,5 5-174,2 0 0,5 0 88,3 0 1,-1 0-169,5 0 0,0 0 84,4 0 0,-4 0-97,0 0 1,-1 0 164,1 0-46,2-6 0,-3 5 0,5-4 0</inkml:trace>
  <inkml:trace contextRef="#ctx0" brushRef="#br2" timeOffset="11">17668 7800 8092,'0'-6'1202,"0"1"-1103,0 5 65,0 5 0,5 1-133,3 6 1,2 3 108,1 0 1,5 6-144,-1-2 131,5 2 0,-6 1-65,5-3 0,-4-1-231,4-3 1,-5-2 37,2 2 0,-4 0-108,0-4 1,-1 3-344,0-6 339,1 2-83,-1-4 1,-3 3-699,0-5 1023,-1 0 0,5 1 0,-1 1 0</inkml:trace>
  <inkml:trace contextRef="#ctx0" brushRef="#br2" timeOffset="12">17965 7869 7984,'-1'-11'20,"-3"-1"1,3 1 157,-3-1 47,3 1 254,1 5 325,0-5-545,0 10 0,-4-1-64,0 9 1,-5 2-24,1 10 1,-7 0-78,-4 4 1,-2 4-247,-2-1 115,-5 6-168,4-8 0,-8 8-169,5-6 0,1 1-64,3-4 0,1-5-795,3-3 1232,3-2 0,-1-2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8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21517 6910 8061,'-6'0'929,"0"-5"-580,6 3-123,0-3 453,0 5-651,6 5 0,-5 2 101,4-1 1,-1 4 18,0-2 0,3 2-8,-3 1 0,4 1-117,-5-1 1,6 4 63,-1 1 1,-2 3-99,2-4 0,-1 5-56,5-1-91,-1-2 143,1 4 0,0-8-95,4 2 0,-6-2 64,5-2 1,-9 1-88,6-1 1,-5-3-10,1-1-44,2-4-253,-4 7-326,1-9 765,-2 4 0,-10-5 0,-2 0 0</inkml:trace>
  <inkml:trace contextRef="#ctx0" brushRef="#br0" timeOffset="1">21768 6932 8061,'0'-11'328,"0"0"1,0 3 162,0 0-237,0 6 1,-5-3-1,-3 5 0,2 0-162,-1 0-170,-1 5 127,-4 1 1,0 9-118,-3 1 0,1 4 111,-5-1 0,0 6-122,-4 2 1,-1 1 39,-3-1 1,4-3-144,0 2 0,0-5 102,4-2 1,-1-5 24,1 1 1,-1-2-382,5-2 197,-1 0-538,10 1 777,-4-6 0,3 4 0,-4-3 0</inkml:trace>
  <inkml:trace contextRef="#ctx0" brushRef="#br0" timeOffset="2">2010 9993 8983,'0'12'-3,"0"-1"1,0 4 74,0 1 0,0 3-146,0-4 0,1 6 84,3 2 1,-3 1-18,3 7 0,-1-5-29,1 5 1,-3-4-98,3 3 0,-3-5-184,-1 2 151,5-8 52,-4 3 0,4-8 22,-5 5 57,0-5 82,0 2 289,0-4-203,0-1-43,0 0 28,0 1 208,0-6-79,0-1 279,0-5-422,5 0-41,-3 0 0,8 0-34,-3 0 0,1 0-3,3 0 1,-2-1-31,7-3 31,-4 3 27,5-4 0,-3 5 8,5 0 1,-4-1-4,4-3 1,-1 2 4,1-1 1,1 0-53,-5-1 1,2 3 1,-2-3 1,-2 2 44,2-2-24,-2 3 1,-2-4-164,1 5-49,-6 0-37,-1 0-279,-5 0 187,5 0-206,-4 0 512,4 0 0,-5 0 0</inkml:trace>
  <inkml:trace contextRef="#ctx0" brushRef="#br0" timeOffset="3">2593 9970 8168,'0'-6'-21,"0"1"387,0 0-153,0 4-23,0-4 0,0 17-48,0 3 1,0 8-8,0-4 0,3 4-5,1 4 0,5 2-30,-1 5 1,-2 1-252,2-1 109,-6 0 1,3-3 132,-5-1-487,5-5 255,-3 8 0,3-9-177,-5 3 253,0-8 15,0 3 33,0-10 0,-2 5-110,-1-6 95,1 1 1,-3-1-10,5 1-50,0-6 23,0-1-302,0-5 1,0 0-1</inkml:trace>
  <inkml:trace contextRef="#ctx0" brushRef="#br0" timeOffset="4">2889 9993 8180,'0'-7'-31,"0"-1"1,-1 5 37,-3 0 0,3 0 267,-3-1 46,3 3-150,1 6-88,0 8 1,0 8-72,0-2 1,0 7 73,0-3 1,0 3-117,0 1 0,1-2 75,3 6 1,-3-5-160,3 5 0,-1-6-44,1 2 25,-3-8 54,4 3 1,-5-10-132,0 3 196,0-2-29,5-1 0,-4-1-116,3 0 0,-3-3-23,-1 0 0,0-5-480,0 5 663,0-5 0,0 7 0,0-4 0</inkml:trace>
  <inkml:trace contextRef="#ctx0" brushRef="#br0" timeOffset="5">3209 10062 8145,'0'-12'-59,"5"1"312,-3 0 229,3 4-300,-5 2 247,0 5-415,0 5-23,-5 2 0,2 4 140,-5 0 0,1 2-55,-5 2 1,-4 3-200,-3 5 0,-3 0-218,-1 0 233,1-1 1,-5 5 31,0 0 0,1-4-99,3-4 1,-3-2 116,4 2 1,-2-2 35,8-6 6,1 1 1,4-1-8,-1 1-1,6-6 23,1 4 44,5-9 1,5 4 10,2-5 1,4 2 167,0 1 2,0-1-141,6 3 0,1-5 8,5 0 0,-2 1-11,-2 3 0,3-3 11,-3 3 1,2 1-10,2-1 0,0 3-3,0-3 0,-2 1-194,-1-1 166,1-3-15,-3 10 0,0-10-111,-3 3 1,-2-3 101,-2-1 0,0 4 105,1 0-32,-1-1 18,1-3-185,-6 0 0,0 0-393,-2 0 310,-3 0 1,4 2-463,-5 1 612,0-1 0,-5 3 0,-1-5 0</inkml:trace>
  <inkml:trace contextRef="#ctx0" brushRef="#br0" timeOffset="6">3461 10050 8068,'-7'0'258,"2"-5"-39,5 4 100,0-4 535,0 5-676,0 5 0,0 3-28,0 7 1,0-1 18,0 5 1,0 0-253,0 4 1,0 1 78,0 2 1,0-1-171,0 1 0,0 2 34,0-1 1,0-1-66,0-3 1,0-4 13,0 0 0,0-5-145,0 2 1,0-4 180,0 0 0,1-5 175,3 1 222,-3-6-131,5 4 119,-6-6 119,5 5-257,-4-4 1,5 4 149,-2-5 1,-1 0-133,4 0 0,-3-4 1,4 0 0,-1-1-67,5 1 1,-1 3-5,0-3 1,6 2-113,2-2-40,-3 3 155,6-4 1,-8 5-248,5 0 249,-5 0-67,8-5 1,-8 3 1,5-1 1,-5 1 33,1 2 1,-3 0-1,0 0 0,-1 0-56,1 0 0,-5 0-80,1 0 0,-4 0-697,3 0-20,-4 0-340,2 0 1179,-5 0 0,0-5 0,0-1 0</inkml:trace>
  <inkml:trace contextRef="#ctx0" brushRef="#br0" timeOffset="7">3426 10279 7936,'0'-7'-801,"0"2"1144,5 0 0,2 4-135,4-3 1,4 3-41,1 1 0,4 0-92,-1 0 1,6 0-145,2 0 1,3-4 35,-3 0 0,3 1 128,-3 3 1,-1-4-284,-7 0 0,1-1-58,-5 1 0,0 3-68,-3-3 1,-5-1 312,1 1 0,0-5 0,3 3 0</inkml:trace>
  <inkml:trace contextRef="#ctx0" brushRef="#br0" timeOffset="8">3540 10005 7947,'0'-12'87,"0"1"361,0-1-64,-5 6-228,4-4-29,-4 9 0,6-4-12,3 5 1,2 0 28,6 0 0,4 0 25,3 0 1,4-4 25,4 0-38,-3 0-146,9-1 0,-9 3-131,3-6 0,-1 5-54,-3 0 1,6-2-306,-6 1 0,-1 0 124,-3 4 355,-5 0 0,2 0 0,-4 0 0</inkml:trace>
  <inkml:trace contextRef="#ctx0" brushRef="#br0" timeOffset="9">4077 10016 8216,'0'-6'-204,"0"-4"383,0 8 18,-5-3 0,3 5 14,-6 0 0,5 5-37,0 3 1,0 2-19,-1 2 1,3 4-46,-3 3-53,3 8 75,1-3 0,-1 4-225,-3-5 78,3 4-58,-4-2 0,5 3-55,0-6 1,0 1 151,0 0 0,0-4-142,0 0 0,0-5 125,0 1 1,-4-2-36,0-2 135,0 1-115,4-1 10,0-4 1,0-1 86,0-2-66,0-3-18,0 4 168,0-5 0,5 0-69,3 0 0,-1 0 6,5 0 1,-3 0 39,6 0-81,3 0-45,-6 0 1,6 0 31,-3 0 19,3 0-31,5-5 1,-1 4 19,-3-3 0,6-1-45,-2 1 0,2-4-7,-2 5 1,-5-5-174,-3 4 0,2 0-301,-2 4 1,-4-1-421,-3-3 404,-6 3 477,3-4 0,-5 5 0,0 0 0</inkml:trace>
  <inkml:trace contextRef="#ctx0" brushRef="#br0" timeOffset="10">4534 9959 8098,'0'-11'-686,"0"-1"342,0 6 495,0 1 783,0 0-304,0 3-162,0-3 1,0 7-330,0 1 1,0 8-144,0 4 1,0 6 36,0 2 0,0 1 21,0 7 0,0-5-95,0 5 1,1-2 98,3 1 0,-3 2-93,3-5 0,-2 3-46,-2-3 0,3-2-175,1-6 1,1 2 117,-1-6 0,1 0 38,3-3 0,1-1 153,-6 0 0,2-3-268,-1 0-18,-2-6 1,4 7-340,-2-5-479,-3 0 1051,4-4 0,-5 5 0,0 1 0</inkml:trace>
  <inkml:trace contextRef="#ctx0" brushRef="#br0" timeOffset="11">4842 9982 7977,'0'-12'-657,"0"6"0,0 0 1353,0 2 2,0 3-390,0-4 0,0 3 395,0-2-542,0 3 35,0-4 0,-3 15-178,-1 6 0,-1 0 70,1 3 0,3 4-129,-3 4 0,3 3 79,1-3 0,0 4-191,0 0 0,3-3-23,1-2 1,5-1-133,-1-3 1,-2 0 28,2-3 1,-6-3 257,8-4-93,-3 4 98,4-3 1,-3 2 17,-1-7-270,-4 2-237,2-9 505,-5 9 0,0-8 0,0 3 0</inkml:trace>
  <inkml:trace contextRef="#ctx0" brushRef="#br0" timeOffset="12">5174 9993 7963,'0'-11'243,"0"-1"486,0 1-585,0 0-118,0 4 202,0 2-197,0 5 1,0 6 137,0 6 0,3 6-37,1 8 1,1 4 13,-1 4 0,-3 0 16,3 0 0,-1-2-358,1 2 0,-3-6 101,3 6 1,-3-7-114,-1 0 157,5-8-98,-4 2 0,4-8-111,-5 2 0,4-2 65,0-2 0,0-3-286,-4 0-328,5-6 809,-4 8 0,4-8 0,-5 3 0</inkml:trace>
  <inkml:trace contextRef="#ctx0" brushRef="#br0" timeOffset="13">4740 10324 7730,'5'-12'-379,"-3"0"673,6 9 1,1 1 544,6-2 1,3 2-492,5-2 0,1 3-103,2-3 1,5 2-132,7-2 104,2 2-112,1-3 0,2 5-403,-5 0 0,-1-3-179,-6-1 0,-4 0 476,-4 4 0,5 0 0,1 0 0</inkml:trace>
  <inkml:trace contextRef="#ctx0" brushRef="#br0" timeOffset="14">5688 10028 8057,'-12'0'-113,"1"-6"203,4 5 82,-3-4 1,4 5 42,-6 0 0,5-4 43,-1 0 0,-1 1-63,-6 3 1,1 1-38,-5 3 1,1-2 6,-1 6 0,-2 1-93,2 6 0,-3 3-78,-1 5 1,0-2 45,1-2 0,0 7-74,3-4 0,3 4 24,4-3 1,6 3-173,2 1 91,3 0-6,1 1 0,6-4-17,5 2 1,6-2 95,6-1 0,9-1-143,2-3 1,0-4 99,0-7 0,-2 1 5,6-6 0,-4 1 298,-3-4 21,2 0-280,-9-5 1,8-1 359,-6-6-158,1 1-22,-9 0 0,2-2-55,-5-2 1,0 1-69,-3-5 1,-6 1-5,-2-1 0,-3-3-65,-1 3 0,-5-4-263,-2-3 1,-7 0-356,-2-4 375,-4 4 113,2-7 1,-4 6-643,-1-4 398,-5-2 58,4 14 1,-4-6-171,5 9 0,0 5 515,0 3 0,5 6 0,-3-3 0,3 5 0</inkml:trace>
  <inkml:trace contextRef="#ctx0" brushRef="#br0" timeOffset="15">6133 10039 8065,'0'-11'-334,"0"-1"177,0 6 342,-5 1 774,4 5-801,-9 0 0,2 0-67,-7 0 0,2 5-16,-2 2 0,-2 7-2,2 2 1,0 4-158,3-1 195,1 2-22,0 2 1,0 0-294,4 0 109,2 0-44,5 0 1,0-2-74,0-2 1,0 2 101,0-6 0,5 1 28,2 0 0,5-4 57,3 3 1,2-3-10,2-5 1,2 2 11,-2-5 0,3 0-16,1-4 1,-4 0 171,0 0-146,0 0 52,4-5 0,-4-1 121,0-6 0,-5 1-83,1-1 0,-3 0 151,0-4 1,-2 2-148,-2-5 1,-3 0 101,-5-3 1,0-1-346,0 0 246,-5-5-25,-7 4 0,-2-8-218,-5 5-34,0-4-11,-4 12 1,-5-8-343,-2 8 1,2 6 130,1 2 0,1 7-388,3 0 802,-2 3 0,7 11 0,-5 3 0</inkml:trace>
  <inkml:trace contextRef="#ctx0" brushRef="#br0" timeOffset="16">6441 9970 8046,'5'-6'-976,"-3"1"943,3 5 578,-5 0-311,0 5 0,0 1 172,0 6 0,1 4 42,3 3-278,-3 3-32,4 1 1,-4 0-145,3-1 6,-2 1-77,3 0 1,-2-4-72,1 0 1,1-4 151,-1 4 0,-1-5-95,4 2 0,-3 0 25,4-1 1,-6 1-87,2-5 1,-1-3-256,0-1 224,-1 1 45,3 3 1,-5-3-165,0 0 1,0-5-62,0 5 1,0-4-239,0 3 601,0-4 0,-5 7 0,-2-4 0</inkml:trace>
  <inkml:trace contextRef="#ctx0" brushRef="#br0" timeOffset="17">6327 9982 7990,'0'-12'39,"1"1"164,3 0 1,3-1-18,4 1 0,4 3-121,0 1 0,6 4 213,-2-1 1,2 3-1,2 1 1,5 0-121,3 0-113,2 5 138,-4 1 0,2 7-228,-4 2 0,4 3-82,-5 5 1,1 0-93,-4 0 0,-4-1 32,0 1 1,-7 0-44,0 0 0,-2-2 86,-6-2 1,0 3-18,-4-3 1,0 1-170,0-1 215,-5 3 44,-7-9 1,-6 7-174,-4-5 141,-6 6 86,4-9 1,-7 5-22,1-6 0,0-1 7,-4-2 0,1 1 110,7-5 0,-1 3-208,4-3 1,5 0-138,3-4 1,6 0 265,2 0 0,-1 0 0,-3 0 0</inkml:trace>
  <inkml:trace contextRef="#ctx0" brushRef="#br0" timeOffset="18">7595 9856 6777,'-5'7'188,"4"7"428,-3-3 1,2 8-39,2 0-305,0 3 0,0 2-93,0 2 0,0 0-84,0 4 0,0-4-1,0 0 0,0 2-250,0-1 0,4-2-27,0-6 0,1 3 147,-1-3 1,-2-3-67,6 0 1,-5-4-105,0 0 1,0-2-307,1-3 177,-3 4-13,4-5 347,-5 0 0,0 4 0,0-3 0</inkml:trace>
  <inkml:trace contextRef="#ctx0" brushRef="#br0" timeOffset="19">7446 9913 8048,'17'-21'42,"-6"2"1,6 2 145,-2 6 1,5 1-45,3 2 1,-1-1-28,-3 5 0,2-3 213,-2 3 0,3 0-78,1 4 1,0 0-422,0 0 108,-1 0-13,-4 5 1,4 5-4,-3 6 1,-3 3 10,-1-4 1,-3 6-159,-5 2 1,-1 0 69,-6 4 1,-2-3-47,-2-1 1,-6 0-169,-5-1 1,-4 0 77,4-3 0,-4-1 225,4-3 1,-4-2-17,3 2 0,1-2 148,4-2-113,-1 0 1,2 1 144,2-1 1,3-3-103,5-1 1,0 1 138,0 4 1,2-5 125,1 1-235,4-1 17,4 5 0,1-2 111,-1-2 1,6 2-53,2-3 0,-2-2 150,2-1 1,0 1-189,4-1 1,-1 0 18,-3-4 0,1 0-252,-5 0 1,1 0 167,-5 0 0,1 5 0,-1 1 0</inkml:trace>
  <inkml:trace contextRef="#ctx0" brushRef="#br0" timeOffset="20">8132 9868 7943,'0'-12'0,"0"1"0,0-1-17,0 1 252,0 0 295,0 4 410,0-3-730,0 9-259,5 1 149,-4 6 1,4 11-56,-5 2 0,0 7 71,0 5 1,0 3-164,0 4 1,0-1-32,0 5 0,-4-5-166,0 1 1,1-4-580,3-4 428,0-2 184,-5-5 0,3-1-288,-1-3 419,1-3-223,2-4-236,0-1 238,0 0 301,0-4 0,5 3 0,2-4 0</inkml:trace>
  <inkml:trace contextRef="#ctx0" brushRef="#br0" timeOffset="21">8097 9856 7935,'7'-18'-42,"-1"6"42,-2 4 322,2 6-283,6-3 0,-1 6 73,0 3 1,-3 2 143,0 5 0,-1 6 2,5 2 1,0 6-78,4 2 1,-2 6 33,5 1-81,0 0-34,4 6 1,-2-6-533,-2 0 254,-2-5 37,-6-1 1,0-9-140,1 0 0,-1-5 174,1 2 1,-2-4-208,-2 0-185,2-1 49,-4 1 449,0-1 0,-1 0 0,-5 1 0</inkml:trace>
  <inkml:trace contextRef="#ctx0" brushRef="#br0" timeOffset="22">8052 10199 7978,'7'0'0,"1"0"650,0 0-309,3 0 1,0 0-131,1 0-173,-1 0 0,4 0 299,1 0-398,4 0 199,-2 0-282,5 0 0,3 0-216,1 0 1,0 0 359,-5 0 0,1-5 0,0-2 0</inkml:trace>
  <inkml:trace contextRef="#ctx0" brushRef="#br0" timeOffset="23">8805 9902 7963,'-6'-12'-55,"-4"1"110,9 5 268,-4 1 57,5 0-274,-5 3 1,3-2 104,-2 8 1,3 4-181,1 7 0,-1 8 38,-3 7 0,3 0-53,-3 0 1,3 1 96,1 3 0,1-4-159,3 1 0,-2-6 50,6 2 1,-2-3-184,2-1 1,2-6 37,-2-1 37,-3 1 0,1-4-240,-2 2-217,-3-7-267,4 2 828,-5-9 0,-10 4 0,-3-5 0</inkml:trace>
  <inkml:trace contextRef="#ctx0" brushRef="#br0" timeOffset="24">8429 9925 8053,'16'-12'0,"3"1"2,8-1 1,-2 5 79,6-1 1,-5 6 108,5-2 1,-6 3 144,2 1 1,1-4 190,-2 0-302,6-5-90,-3 8 0,2-5 1,-1 2 39,-4 2-149,1-8 0,-8 9-140,1-3 0,-7-1-187,3 1-571,-4 1-70,0 3 942,-6 0 0,-1 0 0,-5 0 0</inkml:trace>
  <inkml:trace contextRef="#ctx0" brushRef="#br0" timeOffset="25">9125 9868 7961,'0'-12'90,"0"1"354,0-1-213,0 6 1,2 1 41,1 5-73,-1 0-7,3 0 35,-5 0 0,1 9-88,3 2 1,-3 13 109,3 3 1,-3 3-5,-1 1-191,0 7 1,0-8-80,0 9 0,0-1 57,0-4 1,4 1-223,0-8 0,1 0-84,-1-4 169,-3-6-100,4 5 0,-1-9-177,0 2 1,3-3-27,-3 0 1,1-5-806,-1 1 1212,-3-5 0,9 7 0,-3-4 0</inkml:trace>
  <inkml:trace contextRef="#ctx0" brushRef="#br0" timeOffset="26">9377 10039 8014,'6'-18'0,"-2"3"0,1 1 676,-1-1-253,-1 2 114,2 2-389,-3 0 80,8 10 93,-9-9 57,4 9-224,-5-4 1,-1 6-83,-3 3 0,2 6-39,-6 5 0,4 9-184,-3-1 1,0 8-513,0-1 350,2-2 183,-1 5 1,5-8-566,-3 6 381,3-6 124,1 3 1,5-9-31,3 0 0,3-5 128,4 1 0,-1-3-7,5-5 1,0 2 18,4-5 1,0 0 160,0-4 1,0-1 37,0-3 0,3-3-23,1-4 1,-4-2 195,-4-2 1,-1 1 7,1-5 1,-4 0 93,-7-4 0,0 0-194,-4 1 0,0-3-105,-4-1 0,-5-3 27,-3-6 0,-3-3-70,-4 0 0,-3-2-311,-5 5-771,-5-1 974,-6 11 0,-2 4-670,-2 9 103,3 1 309,0 10 0,6-2-172,3 11 0,2 5 486,1 9 0,-1 0 0,2 2 0,4 4 0,2 1 0</inkml:trace>
  <inkml:trace contextRef="#ctx0" brushRef="#br0" timeOffset="27">10770 9811 8015,'0'-12'-590,"0"6"394,0 1 561,0 0 41,0 3 397,0-3-247,0 5 0,-4 2-441,0 1 90,0 4-39,-1 4 1,4 6 321,-3 2-128,3 7-227,1 3 1,0 6 69,0-1 1,0 0-4,0 1 1,0-1-158,0 0 1,0-1-193,0-3 0,5 0 128,3-4 0,-2-3-294,2 0 0,-5-1 179,5-7 0,-2 0-164,2-4 0,-2 1-217,-2-1 199,-3 1 0,5-5-379,-6 1 183,0-6 1,-2 4 95,-2-6 0,2 0-284,-6 0 702,1 0 0,-5 0 0,1 0 0</inkml:trace>
  <inkml:trace contextRef="#ctx0" brushRef="#br0" timeOffset="28">10747 9913 8049,'0'-11'94,"0"-1"64,0 1 1,5 1 76,3 2 0,2-1 24,1 6 0,1-5 197,-1 4-90,1 0-195,4 4 0,2 0-99,5 0-130,0 0 157,4 5 0,1 2-36,3 4 1,1 6 17,-6 2 1,5 2-180,-5 2 0,-4 1 42,-7 3 0,-4-2-165,-3 6 0,-3-5 11,-5 5 1,-5-6 54,-3 2 1,-7 0-437,-4-5 241,-7 9 108,1-17 1,-8 11-149,3-10 0,-2 4 150,2-3 0,1-2 93,2-7 1,7 3-37,-3-2 0,8-3 33,-1-1 1,8 1 149,0-1 0,5 0 0,-2-4 0,5 0 0</inkml:trace>
  <inkml:trace contextRef="#ctx0" brushRef="#br0" timeOffset="29">11250 9879 7972,'0'-18'0,"0"-2"623,0 5-221,0 0-145,5 3-549,1 6 490,0 1 106,-1 5 0,-5 2-113,0 6 0,0 5 5,0 9 0,0 2-88,0 3 26,0 2-61,0 6 1,0-1-90,0 0 1,0-3-43,0-1 0,0-1-250,0 2 1,2-3 85,1-6 1,0-3-171,5 0 1,-1-5 157,5 2 0,-1-7-30,0-2 0,1-4 327,-1 1 52,1-3-155,4-1 0,-3 0 162,2 0 0,3 0-192,1 0 1,3-4 0,0 0 0,-1-5 8,2 2 1,-7-2-106,7 1 0,-8-2 6,0 2 1,-2 0 159,-2 0 0,1-7 0,-1 2 0</inkml:trace>
  <inkml:trace contextRef="#ctx0" brushRef="#br0" timeOffset="30">11192 10153 7998,'6'-7'118,"1"-1"0,8 2-162,4-2 0,3 2-16,1 2 1,1-1 116,3-3-76,-3-2-44,9 9 0,-4-9-73,5 2 111,-5 3-182,-6 0 0,-6 1 207,-6 0 0,0-5 0,1 3 0</inkml:trace>
  <inkml:trace contextRef="#ctx0" brushRef="#br0" timeOffset="31">11170 9776 7988,'19'-11'177,"0"-1"0,1-3 68,7 0 1,6 4 386,5 3 1,5 2-388,-1-2 1,-3-1-314,-1 5 1,0 0-150,-4 4 1,-2 0-970,-9 0 1186,0 0 0,0 6 0,0 0 0</inkml:trace>
  <inkml:trace contextRef="#ctx0" brushRef="#br0" timeOffset="32">12118 9788 7957,'-4'-8'-292,"0"0"293,0 6 1,-1-7 73,-3 5 1,2-3-80,-2 3 0,1 0-12,-5 4 165,-4 0-89,-2-5 0,-5 4 35,0-3 0,1 6 103,-1 2 1,-4 6-6,1 2 1,-1 2-24,4 9 1,1-3-15,3 7 1,4 2-176,8 1-67,-4-2 192,10 5 0,-4-8-286,5 6 101,0-6-31,0 3 1,1-5-27,3 0 1,2 0 78,6 0 0,1-4 25,2 0 0,3-5 47,4 1 1,1-2 1,0-2 0,4-3 50,-1-1 0,5-4 185,-4 1 0,-1 1-360,-3-2-131,0 1 69,-5-4 1,-2 0-313,-4 0 1,-1 0 112,0 0 369,-4 0 0,3-5 0,-4-1 0</inkml:trace>
  <inkml:trace contextRef="#ctx0" brushRef="#br0" timeOffset="33">12346 9833 7983,'1'-17'118,"3"1"0,-3 4 646,3 0-827,2 1 251,-4-1 594,3 6-326,-5 1-23,0 5-403,0 5 1,0 6 142,0 9 0,-4 6-27,0 5 1,-1 5-44,1 3 1,3 1-170,-3-6 0,3 6-5,1-10 1,0 4-198,0-7 0,5 0-81,3-4 160,-3-6 43,5 0 0,-4-6-34,6 1 1,-5-1-30,1 1 1,-2-5-668,2 1 411,-3-6 465,-5 8 0,0-8 0,0 3 0</inkml:trace>
  <inkml:trace contextRef="#ctx0" brushRef="#br0" timeOffset="34">12266 9811 8008,'6'-18'-117,"5"0"-60,-4 3 1,5 3 350,3 1 1,3 0 322,4 3 1,1 2 178,0-2-497,0 5-22,0-7 0,0 9-142,-1-3 151,1 3-40,0 1 0,0 0 61,0 0 0,0 1-99,-1 3 0,-4 2-156,-3 6 0,-3 0 77,-4 4 0,0-2-198,-4 5 0,-1 0-511,-7 4 398,-2-1 158,-6 6 1,-4-4-539,-3 3 358,-3-3 109,-1-1 0,0 0-109,1 0 0,2-2 191,1-2 0,2 2 0,-2-6 0,2 0 29,6-4 0,3 0 251,1-4 0,4 3 440,-1-2-355,8-3-136,-3 5 0,11-7 527,-1 4-338,1-4-87,9 2 0,-3-1 84,5 0 1,0-1-137,-1-3 1,0 0-28,-3 0 1,3 0-226,-3 0 1,-3 0-855,-1 0 960,-2 0 0,-2 0 0,1 0 0</inkml:trace>
  <inkml:trace contextRef="#ctx0" brushRef="#br0" timeOffset="35">12940 9776 7212,'-7'-6'1384,"2"1"-959,5 5-62,0 0 371,-5 0-558,4 0 0,-5 5-2,2 3 1,3 7-90,-3 4-154,3-3 222,-5 6 0,5-4-123,-3 4 1,2 1-6,-2 0 0,3 0-190,-3 0 1,3 0 82,1 0 1,4-2-152,-1-2 0,6 1 157,-1-4 0,2-1-72,1-4 1,5 1 126,-1-1 1,1-3-17,0-1 1,-2-4 34,5 1 1,0-3-72,3-1 1,-2 0 5,-1 0 0,-4 0-72,4 0 0,-5 0-232,1 0 0,-2-1-281,-2-3 652,-5-2 0,5-11 0,-5-1 0</inkml:trace>
  <inkml:trace contextRef="#ctx0" brushRef="#br0" timeOffset="36">12860 10005 8009,'10'-8'137,"-2"0"1,2 5 320,-3-5 0,4 5-347,0 0 1,4 1 63,0 2 0,4-1 5,-3-3 1,4 3 46,-1-3 1,-1 3-803,1 1 318,0-5-67,-1 4 1,2-4-950,-5 5 1273,0 0 0,-3-6 0,-1 0 0</inkml:trace>
  <inkml:trace contextRef="#ctx0" brushRef="#br0" timeOffset="37">12917 9673 8151,'6'-5'-78,"-2"-2"0,4 0 157,3 0 1,2 0 181,6 0 0,0 2-73,4 5 1,5-4 163,2 0 1,3-3-204,1 3 1,4-1-32,1 1 1,-1 3 1,-4-3 0,4-1 23,0 1 0,-4-4-150,-3 4-40,-6-4 97,-2 6 1,-3-3-84,-5 5 116,1-5-41,-10 4-5,4-4-15,-9 5-223,5 0-52,-6 5 271,0 1 1,0 11-212,0 2 173,-6 7 8,5 4 0,-5 9-19,2 3 1,-1 2-58,-3 2 1,-1 0-123,6-1 1,-5-4 3,4-3-184,0-8 341,-1-2 1,4-6 109,-3-3 1,3 1-191,1-4 237,0-1 0,0-4-287,0 1-419,0-6 290,0 4 1,-1-9-305,-3 3 612,3-3 0,-9-6 0,3-1 0</inkml:trace>
  <inkml:trace contextRef="#ctx0" brushRef="#br0" timeOffset="38">13511 9742 8044,'0'-11'0,"0"-1"357,0 1 707,0 4-756,5-3 0,1 9-90,6-3 1,-5 9-6,1 7 0,3 0 27,5 7 1,0 5-163,-1 7 0,-1 2 85,5 1 0,-5 0-74,2 1-638,-4-1 523,0-5 1,-1 3-213,0-5 1,1-2 88,-1-6 1,1 1-250,-1-4 154,1-1 0,-1-5-109,0-3 1,-3 2-1125,0-5 1200,-6 5-250,3-8 527,-5 4 0,0 0 0,0 2 0</inkml:trace>
  <inkml:trace contextRef="#ctx0" brushRef="#br0" timeOffset="39">13408 10039 7963,'8'-1'421,"-1"-3"1,1 3-366,3-4 0,6 5-128,2 0 1,2-2 28,2-2 1,4 3-165,0-3 1,3 3 89,-3 1 1,3 0-156,-3 0 1,-1-4 271,-3 0 0,0-4 0,0 1 0</inkml:trace>
  <inkml:trace contextRef="#ctx0" brushRef="#br0" timeOffset="40">14219 9616 8048,'-8'0'-138,"1"0"1,3 0-127,-4 0 0,5 0 374,-5 0 229,0 0 0,-3 0 154,-1 0-284,1 0-83,5 5 0,-8-3 57,2 2 0,-2-2-19,3 2 1,-2-3-2,-2 3 1,2 1-29,-2-1 1,1 3-75,-1-3 1,2 4 52,-2-4 1,2 5-157,2-2 1,-1 0 150,1 0 2,0 1-36,-1 3 0,5-3-65,-1-1 65,5 1-23,-7 3-15,9 1 1,-4-1 8,5 1 0,0-5 44,0 1 17,0 0 1,2 2-6,6-3 1,1 3-13,10-2 1,0 1 4,4-1 1,5 2-54,2-3 42,3-2-18,2 6 1,-3-6-122,-1 2-52,2 3 114,-9-3 1,0-1-76,-5-2 0,-5 1 53,1-1-203,-2 5 183,-7-8 9,0 9 1,-6-7 17,0 4-8,0-4 46,0 7 1,0-8 3,0 6 0,-4-4-26,0 3 9,-5 1-38,3 4 0,-4-1-6,2 0 1,-2-3 88,2 0-65,-2-1 1,4 0 0,-5 1 166,4-4 6,-3 5-160,-2-8 0,1 8 22,-1-5-17,-4 0-20,3 1 1,-3-2 19,4 4 1,1-4-17,0 0 1,3-1-28,0-2-72,1 5 27,-5-4 1,1 4-122,-1-5 184,6 0-77,-4 0 0,7 0-378,-4 0 198,-1 0 0,-2-1-321,2-3 1,-2 3 135,3-3 452,2-2 0,-6-1 0,5-4 0</inkml:trace>
  <inkml:trace contextRef="#ctx0" brushRef="#br0" timeOffset="41">14379 9685 8175,'0'-6'1117,"0"0"1,0 15-851,0 3 1,0 7-15,0 0 0,0 0-222,0 4 0,0-3-86,0 7 1,-4-3-132,0-1 0,0 3 45,4 1 1,4 0-135,0-5 0,5 0 82,-1-3 0,2 1-51,1-4 1,4-1 186,1-4 1,0-1 40,-1-2 0,-1 1 123,5-5 40,-5-1-142,8 3 1,-6-5 180,3 3-157,3-3-164,-4-1 0,1 0-186,0 0 1,-4-1-338,4-3 658,-5-3 0,2-4 0,-4 0 0</inkml:trace>
  <inkml:trace contextRef="#ctx0" brushRef="#br0" timeOffset="42">14299 9925 7925,'16'-5'0,"-2"3"-39,5-1 1,0-2 69,4 1 0,5 0 188,3 4 1,-2-1 249,1-3 1,-3 3-419,3-3 0,-5-1 61,-3 1 0,0 0-559,-7 4 0,0-1-231,-3-3 678,-1 3 0,-4-9 0,-2 3 0</inkml:trace>
  <inkml:trace contextRef="#ctx0" brushRef="#br0" timeOffset="43">14333 9628 8093,'17'-7'0,"-5"-3"158,4 3 1,3-2-133,3 1 1,1-1-176,4 5 0,-3-1 144,-1 2 1,0 1 1,0-1 1,-1-3-189,1 3 1,4-1-606,0 4 796,-1 0 0,-3-5 0,0-2 0</inkml:trace>
  <inkml:trace contextRef="#ctx0" brushRef="#br0" timeOffset="44">15178 9536 7994,'-11'0'36,"3"-3"74,1-1 0,0-5 297,0 1-278,-3 3 0,-1 0 57,-4 5 1,-4 0-67,4 0 1,-5 0-34,1 0-141,-3 0 210,-1 0 1,2 5 52,2 3 0,-2 2-81,6 1 0,0 5-160,3-1 0,2 1 62,3 0 0,-2-4 46,5 4 1,0-3-163,4 3 0,5-2 56,3 5 1,6-5-120,1 1 165,10 3 83,-6-6 0,14 9 4,-2-6 0,2 4-1,1-4 0,-1 4 18,-2-4 0,0 1-108,-4-5 0,-5 0 8,-7 1 0,-8 3-148,-3 0-39,-3 1 214,-1-5 0,-5 4-474,-2 0 168,-8 1 52,-3-5 0,-9 1-59,0-1 0,-3-1 149,3-2 1,-4 2-14,0-3 1,2-1-69,-1-3 0,4 0-114,-1 1 1,8-3-352,4 3 663,3-3 0,0-1 0,1 0 0</inkml:trace>
  <inkml:trace contextRef="#ctx0" brushRef="#br0" timeOffset="45">15841 9594 7296,'6'0'741,"-1"0"-529,-5 5 1,0 2-76,0 8 0,4-1-194,0 5 174,0 0-42,-4 4 1,0 0 25,0 0 0,3 0-31,1 0 1,4 3 1,-4 1 1,1-4-34,-2-4 1,-1-4-104,2 4 1,1-5 5,-2 1-26,1-2 108,-4-2 0,0 1-851,0-1 398,0-4 97,0 3 1,0-8-181,0 6 1,-1-6 100,-3 2 411,3-2 0,-9 3 0,3 1 0</inkml:trace>
  <inkml:trace contextRef="#ctx0" brushRef="#br0" timeOffset="46">15886 9673 7974,'4'-7'-381,"0"-1"0,4 1 719,-5-5 262,6 1 1,-6 3 147,4 1-303,-4 4-253,2-2 0,-4 5-26,3 0 0,-3 1-11,3 3 1,-1 4-127,1 7 0,-2 3 43,6 4 0,-6 1-118,2 0 1,1-1 60,-1-3 1,1 6-156,-1-2 0,-2-1-90,6-3 110,-5-5 38,2 7 1,-2-7-104,1 5 0,4-9 140,-4 2 0,3-3 39,-3 2-159,0-5-4,-4 4-17,0-8-29,0 3 0,-1-5-90,-3 0 243,3 0 11,-10-5 1,9-2 18,-6-4-78,6 0 138,-3-1 0,3 1 135,-1-1 0,1-4-68,-2-3 0,3-2 136,1 2 1,0-6-59,0 2 1,0-2 61,0 2 0,0 0-58,0 0 1,0 2-44,0 2 0,0 2 96,0 6-92,0-1-52,0 6-78,0-4 0,1 12-129,3-2 1,3 9 111,4 3 1,0 0 15,1 7 1,6 0 12,5 4 1,1 0-7,6 0 0,-3 0 33,3 0 1,1 0-52,3-1 0,-4-3 8,1 0 1,-5-5-6,5 2 0,-6-4-8,2 0 1,-3-1 14,-1 1 1,-5-6-12,-3-2 1,-2 1 64,-2-1-50,-5-1 1,4-3 173,-8 0-6,3 0-29,-5 0 44,0-5 0,0-1-56,0-5 1,-4-2 133,0-2 0,-3 1-68,3-5 0,-4-4 51,4-4 1,-3-2-363,3-1 68,-5 4-137,3-12 0,-2 9-192,1-5 1,3-1 156,-4 1 0,2 5-36,-2 2 0,-1 4-8,5 4 1,-3 3-462,3 4-137,0 1 321,-1 5 0,5 1-691,0 5 602,5 5 622,12 1 0,6 16 0,6 2 0</inkml:trace>
  <inkml:trace contextRef="#ctx0" brushRef="#br0" timeOffset="47">17154 9605 7985,'0'-8'0,"0"1"818,-5-1-297,4 2 39,-4 1 14,5 0-131,0 3-283,0-3-154,0 5 138,5 5 1,0 2 23,2 4 1,4 1 28,-4-1 0,6 5-21,-2 3 1,3 2-186,-6-2 136,2 2-103,2-3 1,-1 4-116,0-3 1,-1 1 47,-2-5 1,2 1-173,-2-5 1,6 0 129,1 1 1,0-1-132,-3 1 1,-1-5-53,1 1 0,-5-4-771,1 3-229,-6-4 158,3 2 1110,-5-5 0,-5 0 0,-1 0 0</inkml:trace>
  <inkml:trace contextRef="#ctx0" brushRef="#br0" timeOffset="48">17405 9605 7975,'-6'-18'-380,"2"3"1290,3 2-527,6 7 0,-4 0 262,3 2-449,-3 2 1,-1-1-45,0 6 1,-1 4-150,-3 4 1,-6 10 97,-5 1 1,-5 5-220,1 0 1,-7 1 106,0 2 1,-1 3-100,4-2 0,2-7-86,1-2 1,0-2-211,5-1 0,0-2 85,3-1 0,5-8-369,-1 4-162,6-3 852,-4 2 0,6 1 0,0-1 0</inkml:trace>
  <inkml:trace contextRef="#ctx0" brushRef="#br0" timeOffset="49">18605 9422 7763,'-5'-6'35,"3"-4"100,-3 3 28,5 1 1,0 0 67,0 2 0,-1 3 231,-3-3-322,3-3 0,-9 5 91,2-6 1,-2 6-135,-2-2-136,1 3 97,0 1 0,-6-4-103,-2 0 0,1 0 76,-1 4 1,0 0-128,-4 0 1,4 2 109,0 1-64,5-1 95,-7 8 0,8-8-106,-2 6 83,2 0-31,7-2 1,-3 4-10,5-2 1,0-2 50,4 2 0,0-1 1,0 5 1,3-5 35,5 1 1,-1 1 93,8 6 1,4-2 39,4 2 0,3 1 49,8 0 1,-2 3 85,6-4-1063,2 5 825,-4-2 0,3 1 41,-5 0 0,-1-5-73,-2 1 1,-7 2-134,-5-2 1,-9 0 64,2-3 1,-9-1-208,1 0 1,-3 1 88,-1-1 0,-6 1-137,-5-1 0,-6 1 246,-6-1 0,-1-3-303,-2-1 0,0 0 40,-4 0 1,1-1 111,-2-2 0,-1-2-47,6 1 1,0-1 65,7-2 0,3 0 118,4 0 0,1 0-261,0 0 109,4 0-418,2 0 218,5 0 1,7-4-28,4 0 401,0 0 0,16-1 0,-3-1 0</inkml:trace>
  <inkml:trace contextRef="#ctx0" brushRef="#br0" timeOffset="50">18856 9662 7915,'6'-11'-192,"-2"-1"828,-3 1 0,-1 3 246,0 1-206,0 4-403,0-2-227,0 5 0,-4 5-131,1 3 1,-5 6 164,4 1 0,-3 4-89,3-4 0,0 5 38,4-1 0,3 2-211,4-2 1,2 1-160,10-5 0,0 4 152,4-3 1,1-2 13,3-7 0,2-2 168,5-5 0,0 0 247,1 0 1,-1 0-139,0 0 0,-1-5 87,-2-2 1,2-7 50,-3-2 0,-2 0 208,-1 1 1,-8-3-140,-4-5 0,-4 0 33,-3 0 0,-3-5-287,-5-2 1,-1 1-9,-3-2 0,-5 1-147,-10-4 1,-1 1 24,-11 2 1,-3 3-150,-4 5 1,-4 7 12,4 4 0,-5 6-96,1 6 1,-1 10-516,1 5 0,3 8 585,4 8 0,6-1 1,1 10-1</inkml:trace>
  <inkml:trace contextRef="#ctx0" brushRef="#br0" timeOffset="51">10679 10576 8035,'7'0'-108,"1"0"228,-6 0-217,3 0 28,0 0 142,2 0 0,5 0 8,4 0 1,-2 0-20,5 0 0,0-4 18,4 0 1,-1 0-6,1 4 1,4-4-51,0 1 1,3-1 64,-3 4 0,-1 0-63,-3 0 1,0 0-4,0 0 0,-2 0-2,-2 0 1,3 0 13,-3 0 0,3 0-12,0 0 0,3 0-7,1 0 0,3 0-9,6 0 1,-1-1-156,0-3 182,0 3-27,1-5 0,-1 5 28,0-3-26,0 3-371,-4-4 582,3 5-202,-4 0 1,1 0 3,1 0 1,-6-4 5,2 0 0,-3 1 21,-1 3-171,5 0 65,-4 0 0,4 0-36,-5 0 1,3 0 102,1 0 1,3 0-66,-3 0 1,5 0 28,-2 0 167,-2 0 32,5 0 1,-8 0-208,6 0 301,-6 0-268,3-5 0,-1 3 3,-1-2 84,6 3-68,-8-4 0,8 4 121,-5-3-89,4-2-21,-6 4 0,6-4 25,-4 2-14,5 3 5,-8-4 1,4 1 11,-6 0 0,1-1-8,0 1 127,0 3-144,0-4 1,3 4 46,1-3-125,0 3 80,-4-4 1,-1 5-68,1 0 73,0 0-48,0-5 0,0 3-24,0-1 67,0 1 1,-1 2-198,-4 0 77,4 0 0,-5 0 82,6 0-223,-5 0 211,4 0 1,-8 0-22,5 0 30,-5 0-16,7 0 1,-4 0 125,2 0-132,2 0 8,-3 0 0,5 0 219,0 0-195,0 0-15,-1 0 127,1-5-108,0 4 0,0-4 14,0 5 207,5 0-210,-4 0 1,4 0 30,-5 0-65,-1 0 38,1 0 1,0 0-82,0 0 0,0 0 84,0 0 0,-3 0-116,3 0 96,-8 0 8,12 0-42,-5 0 29,3 0 0,3 0-5,-6 0 1,1 0 8,0 0 1,4 0-23,-1 0 61,6 0-43,-8 0 1,4-1-3,-5-3 4,5 2 2,-4-3 1,4 5-20,-5 0 17,-6-5 2,5 4 3,-4-4-6,0 5 0,3-4-6,-2 0 1,3-1-2,1 1 1,-1 3-30,1-3 1,4-1-6,0 2 1,3-3 3,-3 3 25,4 1 0,-6-3 1,2 4 29,-4-3-30,0 3 61,0-4 0,-1 4 5,-3-3 0,1 3-10,-5-3 0,4 2 12,-4 2 1,2 0 34,-2 0 0,-2 0 136,2 0 1,-1 0-52,1 0-105,-2-5-48,3 4 0,3-4-70,0 5 1,2 0 78,-6 0 0,-1 0-95,5 0 0,-5 0 69,1 0 0,-2 0-16,-2 0 0,1 0-20,-1 0 1,1 0 5,-1 0 1,0 0-84,1 0 105,-1 0-3,-4 0 0,3 0-37,-3 0 0,0 0 56,0 0-1,1 0-14,3 0 0,1 0 125,-1 0 32,-4 0 130,3 0-237,-9 0-11,4 0-1581,-5 0 1,-5 1 1539,-3 3 0,-2-3 0,-1 4 0</inkml:trace>
  <inkml:trace contextRef="#ctx0" brushRef="#br0" timeOffset="52">6384 11501 7714,'0'-7'1208,"0"-3"-571,0 9-412,0-4 884,0 5-1148,-5 0 0,4 1 24,-3 3 0,3-1-22,1 4 0,-4 1 89,0 3 0,0-3 4,4-1 1,0 1 29,0 3 1,0 1-3,0-1 0,4 5-13,0-1 0,1 1 14,-1 0 1,-3-3 12,3 7 0,1-5-19,-1 4 1,0-4-97,-4 4 88,0 0-88,0-1 1,0 3 8,0-2 0,0-1 26,0 1 1,3 0-14,1 4 0,-1-11-18</inkml:trace>
  <inkml:trace contextRef="#ctx0" brushRef="#br0" timeOffset="53">6396 12437 7904,'6'0'670,"-1"0"-522,-5 0 0,0 5 178,0 3 1,0 2-45,0 2 0,0-1-85,0 0 0,0 6-40,0 2 1,0 3-96,0 0 1,0 1-20,0 0 0,0 0-227,0 0 1,-4 3 31,0 1 1,1 0-155,3-4 1,-4-1 22,0 1 1,0-4 79,4 0 1,2-3 202,1 3 1,0-5-19,4 1 0,1-3-11,4 0 1,3-1 59,0 1 0,0-2 138,-3-3 1,0 2-15,4-5 1,-4 4 84,3-4 0,6-1-27,-2-3 0,0 0-81,-8 0 0,4 0-203,1 0 53,-1 0 1,-4 0-189,1 0-4,-6-5 1,-1 3-693,-5-6 902,0 6 0,-5-9 0,-1 5 0</inkml:trace>
  <inkml:trace contextRef="#ctx0" brushRef="#br0" timeOffset="54">6281 12803 7708,'0'-12'195,"6"2"535,1 3 0,1 0-190,3 3 0,-1 3 2,9-3 1,0 2-64,4-2 1,1 3-125,3-3 0,-2 1-484,6 0 0,-4 1-240,3-1 1,-6-3-456,-1 3 0,-2-1 613,-5 4 211,-6 0 0,5 5 0,-2 1 0</inkml:trace>
  <inkml:trace contextRef="#ctx0" brushRef="#br1" timeOffset="55">3106 11992 7901,'7'0'-464,"3"0"810,-9 0-70,9 0 2,-3 0-139,-1 0-279,4 0 74,-8 0 262,3 0-424,-5 0 257,5 0 1,1 0-1,5 0 0,1 0-18,-1 0 1,1 0 7,-1 0 1,4-1 41,1-3 0,-1 3-26,-4-3 0,1 2 69,-1 2 1,0 0-33,1 0 0,-1 0 21,1 0 0,-1 0-62,1 0 0,-1 0-6,0 0 1,2 0 13,2 0 0,-2 0-5,2 0 1,-1 0-10,1 0 0,-2 0 12,2 0 0,2-1-44,-2-3 0,0 3-3,-3-3 0,4 3-5,3 1 0,-1 0-18,1 0 0,-4 0-10,4 0 1,-3 0 35,3 0 0,-2 0-9,2 0 0,3 0 145,-3 0 0,3 0-129,0 0 0,-3 0 62,0 0 1,-1-4 22,1 0 0,3 1 19,-3 3 0,-1 0-48,1 0 0,-4 0 9,4 0 1,0 0-71,4 0 0,-4 0-8,0 0 1,0 3-51,4 1 1,-4 0 85,0-4 1,-1 0 47,1 0 1,1 0-11,-5 0 1,4 0 89,-4 0 1,4-1-116,-3-3 0,4 3 13,-1-3 1,1 3-27,-1 1 1,3 0-24,-3 0 1,1 0-77,-1 0 1,3 0 68,-3 0 0,1 0-35,-1 0 1,-1 0 35,-3 0 0,-2 0 55,2 0 1,-1 0-8,1 0 1,-2 0 16,2 0 1,-2 0-29,-2 0 1,1 0 4,-1 0 0,4 0-57,1 0 1,3 0 52,-4 0 1,5 1-70,-1 3 1,-1-3 52,1 3 1,-4-3-7,4-1 1,-5 0 9,2 0 1,0 0 8,-1 0 0,0 0-29,-3 0 1,1 0 1,2 0 1,-2 0-32,2 0 1,3 0 41,1 0 0,-2 0-73,2 0 1,-1 0 59,1 0 1,3 0-3,-3 0 1,5 0 4,-1 0 0,-3 0 1,-9 0 1,5-1 7,-1-3 0,1 3 6,0-3 1,-4 3 5,4 1 0,0 0-14,-1 0 1,4 0-124,-3 0 0,0 0 99,-1 0 1,-2 0-8,2 0 0,2 0 11,-2 0 0,4 0-5,-4 0 1,4 0 61,-4 0 0,8 0-63,-4 0 0,5-2-1,-5-1 0,-1 1 8,1-2 1,-4 3 185,5 1-66,-7 0 1,4 0-113,-6 0 0,5 0 23,-1 0 0,1 0-138,0 0 1,-4 0 124,3 0 1,-2 0-75,-1 0 0,3 0 29,0 0 0,0 0-18,-3 0 0,-5 0 53,1 0 0,0 0-4,3 0 0,0 0 31,1 0 0,-1 0-44,1 0 0,-1 0 128,0 0 1,-3 0-62,0 0 1,-1 0 125,5 0-98,-1 0 0,1 0 36,-1 0 0,0 0-82,1 0 1,-5 0 18,1 0-144,0 0 133,3 0 0,-3 0-85,-1 0 1,-3 0 76,4 0 16,-6 0 34,3 0-843,-5 0-1136,-5-5 1898,-6 4 0,-12-4 0,-6 5 0</inkml:trace>
  <inkml:trace contextRef="#ctx0" brushRef="#br1" timeOffset="56">3186 11912 8149,'7'-5'-509,"-2"4"318,-5-4-119,0 5 402,5 0 317,-4 0-194,4 0 3033,-5 0-3174,-5 5-89,-1 1 41,-6 5 0,1 1-65,0-1 1,-1-3 44,1-1 0,-1 1-114,1 3 0,-1 0 115,1-4 0,1 3-43,2-2 0,-1-2 43,6 2 5,-6-5 7,2 7-1,1-9 1,1 5 90,5-2-83,0-3 115,0 4-98,0-5 184,-5 0-163,4 0 182,-4 0 112,5 0-429,5 0 0,-3 0 105,6 0 1,-1 4-60,5 0 1,-1 0 60,1-4 0,-1 4-6,0-1 0,5 3 48,-1-3 1,0-1 139,-3 1 1,4 3-13,3-3 1,-1 1-51,1-4 90,-5 5 1,2-4-122,-4 3 1,-5-2-483,1-2-553,-5 0-714,2 0 1189,-5 0 435,-5 0 0,-7-6 0,-6 0 0</inkml:trace>
  <inkml:trace contextRef="#ctx0" brushRef="#br1" timeOffset="57">4603 12392 8149,'5'-12'-114,"-4"5"77,3-1 0,-2 4 227,2-3 0,-3 3 278,3-4 145,-3 6-191,-1-3 162,0 5 1,0 5-401,0 2 0,4 5 3,0 3 0,0 3 33,-4 4 0,0 1-216,0 0 0,0 0 100,0 0 0,0 0-54,0 0 1,0-4-13,0 0 1,0 0 42,0 3 1,0-2-72,0-1 1,0-4 45,0 4 1,4-5-32,-1 1 0,3-2 58,-3-2 1,-1-3-35,1-1 0,3-3-92,-3 4-285,1-6 148,-4 8-205,0-8-1099,0 3 669,0-5-240,-5 0 1,-1 0-232,-6 0 1286,1 0 0,-6-5 0,0-2 0</inkml:trace>
  <inkml:trace contextRef="#ctx0" brushRef="#br1" timeOffset="58">4397 12631 8149,'5'-6'258,"-4"1"190,10 0 0,-9 4 16,6-3 0,-5 3-107,5 1 0,-4 0 299,4 0-460,-1 0 0,1-2 54,-1-1 0,1 1-15,3-2 0,5 3-44,-1 1 0,1 0 65,0 0 1,1 0-231,6 0 1,-4-4-13,0 1 1,0-5-78,4 4 0,0-1 106,0 1 0,-4 3-115,0-3-152,-5 3 163,2-4 1,-8 4-493,0-3 365,-6 3 0,-2 1-1152,-8 0 1,-2 3 1339,-1 1 0,-6 5 0,0-3 0</inkml:trace>
  <inkml:trace contextRef="#ctx0" brushRef="#br0" timeOffset="59">2912 11512 8891,'7'0'1118,"-2"0"-829,-5 0-176,0 5 1,0-2-167,0 4 0,0-3 63,0 4-40,0-1 1,0 5 60,0-1 1,0-3-6,0 0 1,0-1 166,0 5 1,0-5-140,0 1 1,0-1 11,0 5 0,0-1 6,0 1 0,0-1-9,0 1 0,0-5 15,0 1 0,0-1 13,0 5 0,0 0 2,0 4 0,0-4-8,0 4 1,0-2 8,0 1 1,0-2-7,0 2 1,4 1-89,-1-1 1,2 1 86,-1-5 1,-2 1-103,1-1 1,0 0 82,1 1 1,-3-1-138,3 1 0,1-1 5,-1 0 1,-1 1 21,-3-1 0,4 1 26,0-1 0,0-3-10,-4-1 1,4 1-119,-1 3 0,1 1 128,-4-1 0,4 2-19,0 2 1,0-2 11,-4 2 1,3-2-70,1-2 0,0 1 54,-4-1 1,1 0-10,3 1 1,-3-1-3,3 1 0,-1-5 15,1 1 1,-3-4 68,3 3 1,-3-3-71,-1 4 1,1-6 89,3 2-90,-3-3 49,4 5 98,-5-5 20,0 4-368,0-5 167,0-5-853,0 4 356,0-5-911,0 1 1477,0 4 0,-5-4 0,-1 5 0</inkml:trace>
  <inkml:trace contextRef="#ctx0" brushRef="#br0" timeOffset="60">2981 12723 7877,'0'-7'-7,"-5"2"0,2 5 419,-4 0 1,3 0-119,-4 0 1,4 0-62,-3 0 1,-1 0 37,-3 0 1,-1 4-41,1 0 1,3 6-116,1 2 0,-1-1-9,-3 4 1,-1 3-100,1 1 1,3 1-49,1-1 0,0 3 42,0-3 0,2-1-14,5 1 1,0-5 29,0 1 0,1 1-208,3 0 1,2-1 31,5-4 0,2 0 2,2-4 0,-1-1 183,5-2 1,4-2-4,4 1 0,-1-1 36,-3-2 0,4-5-71,0-3 1,-1-3 178,-3-5 0,4 2-91,-1-5 1,0 4 125,-7-4 0,-3 0-43,-4-4 1,-6-1 44,-2-3 1,-3 2-168,-1-5 1,-6 3 13,-6-4 1,-2 5-143,-8-5 0,-3 7 60,-5 1 1,-3 6-123,3 5 1,-3 6 38,-2 2 1,1 9-151,0 7 0,5 5 30,2 10 0,8 0 233,4 7 0,2-2 0,2 7 0</inkml:trace>
  <inkml:trace contextRef="#ctx0" brushRef="#br2" timeOffset="61">6556 11946 7455,'6'0'1436,"4"-5"-1156,-4 4 146,1-4-34,3 5-202,-4 0 0,6 0-81,-1 0 1,1-4-83,-1 0 0,2 0 105,2 4 1,-1 0-145,5 0 0,0-3 20,4-1 1,0 0-67,-1 4 0,5-4 12,0 0 0,3 1 45,-3 3 0,1 0-23,-2 0 0,0-4 62,4 0 0,1 0-108,3 4 0,0-1 54,0-3 0,1 3-96,-1-3 0,5 1 67,3 0 0,3 0-106,0-5 0,1 6 106,0-2 0,3-1-169,1 1 0,-1 0 183,-3 4 1,0-3 7,-1-1 0,1 0 88,0 4 1,-1 0-91,1 0 1,0 0 153,-1 0 1,5 0-167,-1 0 1,7 0 8,1 0 0,-1 0-25,1 0 1,4 0-300,-4 0 1,5 0 367,-5 0 1,2-1-8,-10-3 0,0 3-74,-8-3 1,4 1 36,-3 0 0,-3 1-2,-1-2 0,1-1-25,0 2 0,-5-5-90,-4 4 1,-1-1 144,2 1 0,1 2 137,-6-6 1,5 4-97,-5-3 0,5 4 208,-5-1 1,0-1-132,-7 1 1,1 1 31,-5 3 1,1-4 0,-5 0 1,0 0-59,1 4 1,-1 0 27,1 0 0,-1 0-70,1 0 0,3 0 0,0 0 1,0 0-106,-3 0 0,-1 0 58,1 0 1,-1 0-142,0 0 1,-3 0 55,0 0-184,-1 0 198,5 0 1,-5 0-391,1 0 237,-6 0 1,5 0-183,-3 0 397,-3 0-122,9 5 266,-4-3-196,6 3 99,-1-5-39,1 0 1,-5 0 209,1 0-20,-6 0 353,3 0-263,-5-5 1,0 2-155,0-5 1,-1 5-169,-3-5 1,-2 4 106,-5-3 0,-1 3-384,1-4 0,-2 4 170,-2-3 1,1 4-116,-5-1 1,4-1 26,-4 2 0,8-1-360,0 4 466,2 0-175,-2 0 786,-1 0-321,6 0 665,1 0 763,5 0-1435,5 0 0,-3 0-21,6 0 0,1 0 2,6 0 0,-2 0-177,2 0 0,2 1 87,-2 3 0,4-2-97,-4 6 1,2-6 67,-2 2 0,-1 1 20,5-1 0,-5 0-31,1-4 1,-2 4-152,-2 0 38,6-1 1,-5-3 122,4 0 218,-9 5-200,3-3 118,-8 3-106,3-5 158,-5 0 0,-7 4-50,-4-1 1,-2 1 52,-6-4 0,-5 4-309,-6 0 1,-3 3 128,-2-3 0,1 5-1602,0-1 1575,-6 2 0,0 1 0,-6 1 0</inkml:trace>
  <inkml:trace contextRef="#ctx0" brushRef="#br2" timeOffset="62">7812 12472 8621,'7'0'767,"1"0"0,-4 0-422,4 0 0,-5 0-91,5 0 0,0 0-28,3 0 0,0 0-40,1 0 1,4 0-49,3 0 1,3 0-143,1 0 0,3 0 80,1 0 0,1-2-115,-1-1 0,-2 1 10,5-2-1,-4 2-18,0-2 1,0 3 117,1-3 0,-3 3-6,2 1 0,-5 0 27,-2 0 1,-5 0 7,1 0 0,-6-4-185,-2 0 161,-4 0-363,2 4 228,-5 0-695,-5 0 1,-2 0 139,-4 0 0,0 4 615,-1 0 0,1 5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9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14185 10219,'0'11'269,"0"4"-287,0 1 0,0 4-2,0-1 0,-4-1 50,0 1 1,1 0-113,3 4 0,-4-1 25,0 1 0,0 4 13,4 0 0,0 4-13,0 0 1,0-2-182,0 1 0,1-3 48,3 4 0,-3-6-102,3 2 0,-1-3 60,1-2 0,-3 1 121,3 0 0,-3-5 133,-1-3 1,4-2-108,0-2 0,3 1 60,-3-1 0,0-3-72,-4-1 0,4-3 5,-1 4 1,1-4-136,-4 3-284,0-4 19,0 2 422,0-5 0,-5 0 1,-1 0-1</inkml:trace>
  <inkml:trace contextRef="#ctx0" brushRef="#br0" timeOffset="1">1827 14299 7900,'0'-18'0,"2"5"-11,1 6 187,-1 4 0,8-6-71,-3 6 0,4-5 111,0 4 1,2-1 89,2 1 0,-1 3-76,5-3 0,0-1-218,4 1 0,1 1-9,3 3 0,-2 0-42,5 0 1,1 0 65,3 0 0,0 0-162,1 0 1,-5 0 53,1 0 1,-6 3 114,2 1 0,-5 5-135,-3-1 1,-2 2 73,-6 1 1,-3 2 2,0 2 1,-7-1-37,-1 5 0,-6 0 4,-10 4 1,-3 1 51,-7 3 0,-9-3-4,-7 3 0,-2-3 26,-2-2 1,2 5-177,2 0 1,-1-4 306,5-4 0,5-9-92,6 1 1,8-7-90,4 0 1,2-3 59,2-1-28,5 0 0,12-11 0</inkml:trace>
  <inkml:trace contextRef="#ctx0" brushRef="#br0" timeOffset="2">2912 14025 7934,'0'-8'-382,"0"1"184,0 4 399,0-2 184,5 0-158,-3 4 1,3-6 527,-5 3-48,0 3-293,0-4-158,0 5-27,0 5 0,-2-2-9,-1 4 1,-4 6-34,-4 6 0,-6 4-78,-2 4 0,-2 3-53,-2 8 0,0 3 60,0 4 0,0 1-239,1 0 0,4-1 190,3 1 1,2 0-170,1-1 1,2-3-101,3 0 0,-2-1-78,5 1 1,0-4 107,4-8 0,1 2 3,3-5 1,4-1-82,7-3 1,-2-1 73,2-3 1,2-3 257,-2-4 1,4-1-135,-4 0 1,2-3 245,-2 0 1,-3-2-85,4 2 0,-4 2-40,0-3-78,-1-1 0,1 2 12,-1-4 0,-3 0 59,-1-4-57,1 0 0,3 0-177,1 0 152,-6 0-1054,4 0 1073,-8-5 0,3-1 0,-5-6 0</inkml:trace>
  <inkml:trace contextRef="#ctx0" brushRef="#br0" timeOffset="3">3175 14402 7766,'0'-8'-1106,"0"0"852,0 6 257,0-3 2288,0 5-1902,5 0 1,-4 5-117,3 3 1,-3 2-106,-1 1 1,4 6 40,0 2 0,1 2-243,-1 2 1,-3 0-116,3 0 1,-3 3-121,-1 1 0,2 0 36,1-4 0,-1-1-180,1 1 0,-1-1 77,-2-3 1,1-3 64,3-4 0,-2-1 213,6 1-44,-6-6 0,5 3 25,-3-5-270,-3-1 68,4-3 279,-5 0 0,5-5 0,1-1 0</inkml:trace>
  <inkml:trace contextRef="#ctx0" brushRef="#br0" timeOffset="4">3175 14607 7825,'0'-11'-778,"0"3"583,0 1 1,1 4 818,3-1 0,-1 2-176,4-2 1,-3 3-193,4-3 0,1 3-233,6 1 0,-1 3 101,5 1 1,-1 0-211,1-4 1,2 0 97,-2 0 0,3 0-73,1 0 1,-4 0 60,0 0 0,-4 0-224,4 0 0,-5-4 42,1 0 0,-2-1-47,-2 2 0,-1 0-403,-2-5-300,2 6 932,-14-8 0,3 3 0,-10-4 0</inkml:trace>
  <inkml:trace contextRef="#ctx0" brushRef="#br0" timeOffset="5">3198 14390 7882,'0'-11'630,"0"-1"-300,5 1 1,-3 3-84,6 1 1,1 4-66,6-1 0,-1-1 366,5 2 1,4-3-129,4 3 1,1 1-263,-2-1 0,3 1 70,6 2 1,-6 0-320,-2 0 0,-5 0-222,-3 0 0,2 0-332,-6 0 0,0 0 400,-3 0 245,4 0 0,2-5 0,5-1 0</inkml:trace>
  <inkml:trace contextRef="#ctx0" brushRef="#br0" timeOffset="6">3929 14310 7756,'0'-6'77,"-1"1"353,-3 5 130,2 0-26,-3 0-166,5 0-180,0 5 0,-3 6-39,-1 8 1,-1 3-130,1 1 1,1 5-81,-4 2 1,3 3 69,-4 1 1,-1 5-365,-6-1 1,2-2 188,-2-5 0,4-2-65,3-2 1,-1-7 52,6 3 0,-5-8-84,4 0 59,0-2 47,4-2-540,0-4 200,0-2-75,0-5 570,5-5 0,-3-2 0,8-4 0,-4 0 0</inkml:trace>
  <inkml:trace contextRef="#ctx0" brushRef="#br0" timeOffset="7">3883 14356 7882,'0'-18'0,"0"2"313,0 4 630,0 1-334,0 0 104,0-1-439,0 6-113,5 1 1,0 6 4,3 3 1,6 6-1,-3 5 0,3 5 2,-2-1 1,3 7-83,0 0 0,0 5-265,-3-4 1,0 3 135,4-3 1,-2 3-443,5-3 1,-5-4 154,1-4 0,-2-2-75,-2 2 0,0-2 95,1-6 1,-1 1 113,1-1 0,-2-3-307,-3-1 316,4 1 0,-10 0-179,3-1 1,-3-3 83,-1 4 1,-1-6 281,-3 2 0,-3 2 0,-4 1 0</inkml:trace>
  <inkml:trace contextRef="#ctx0" brushRef="#br0" timeOffset="8">3803 14699 7639,'0'-12'-430,"0"1"1314,0 4-636,5-3 0,2 9-29,4-3 0,4-1-160,0 1 0,4 1-77,-3 3 0,4-4-161,-1 0 112,3 0 0,0 0-366,1 1 0,0-3 253,0 3 1,-1 1-422,-3-1 0,1-3 601,-5 3 0,5-6 0,-2 2 0</inkml:trace>
  <inkml:trace contextRef="#ctx0" brushRef="#br0" timeOffset="9">4351 14288 7867,'-1'-7'465,"-3"3"14,3 3-26,-4 1-206,5 0 0,0 5-1,0 3 1,0 3-11,0 4-76,0-2 0,0 9-18,0-3 0,0 4-181,0 3 1,0 0-284,0 4 1,1-5 231,3 2 0,-3-3-348,3-1 1,-3 0 184,-1 0 1,0-6 45,0-1 0,0 0 126,0-1 0,0-3 335,0-5-365,0 1 304,0 3 90,0-4 113,0-2-4,0-5 0,5 0-195,3 0 0,0 0-140,3 0 1,-2 0-11,6 0 0,-2-4 15,-2 0 0,5 0-16,-1 4 0,4-3-161,-4-1 1,4 0 104,-4 4 0,9-4-94,-1 0 0,-1-1 62,-3 2 1,-1 1 6,1-2 1,-3 2-156,-4-2-242,-1 3 21,0-4-330,-4 5-796,-2 0 1537,-5 0 0,-5 0 0,-2 0 0</inkml:trace>
  <inkml:trace contextRef="#ctx0" brushRef="#br0" timeOffset="10">5014 14265 7867,'6'-5'379,"-1"3"0,-5-4 104,0 2-215,0 3 0,-4-5-115,1 2 0,-3 2 0,3-1 0,0 1-87,-4 2 0,-2 0 83,-7 0 1,2 2-168,-5 1 1,0 4 46,-3 4 1,3-2-20,-1 3 1,3-4 40,-2 8 0,-2-4-130,6 0 1,4-1 101,3 1 1,4-4-141,-3 4 1,4-7 21,-1 6 0,3-2 63,1 3 1,5-1-11,3 1 1,7-1 36,4 0 1,-1 0 11,1-4 1,1 2-17,7-5 1,-2 3 10,6-3 0,-6 4-41,2-4 1,-3 5-82,-1-2 0,-1 0-22,1 0 0,-5 1 67,-3 3 0,-2 1-128,-2-1 0,-4-3 70,-3-1 1,1 1-3,-2 3 1,0 1 34,-7-1 1,2-1 63,-6-2 1,-3 2-6,-5-2 1,-4 1 132,1-2 1,-3 3-135,0-2 1,1-2-2,-2 2 1,4-4-135,-3 3 0,4-4 81,6 1 1,1 2 1,3-5-187,1 3 0,4-3 1,-2-2 280,5-3 0,5-2 0,2-6 0</inkml:trace>
  <inkml:trace contextRef="#ctx0" brushRef="#br0" timeOffset="11">5413 14333 7911,'-3'-18'0,"-1"3"0,-4 6 1022,4 2-300,1 4 532,-2-2-401,3 0-581,-3 4 0,5 1-127,0 7 0,0 9-96,0 3 0,0 2 52,0 2 1,0 4 115,0-1 1,0 5-344,0-5 0,0 2 103,0-1 0,4-3-476,0 3 1,0-4 103,-4-4 1,0 1-62,0-5 1,0 4-74,0-4 358,0 1 1,0-5 99,0 0 1,0-3-210,0 0 431,0-6-64,0 8 31,0-8 0,1 3-3,3-5 1,-2 0-8,6 0 1,-1 0-90,5 0 1,1-2-4,2-1 1,-2 1-15,2-1 0,3-4 3,1 0 1,2 0-7,2 0 1,-1 4 4,-3-1 1,2-1-190,-2 1 0,-2-1-116,-2 2-142,-2 1 238,-2-3 1,-1 4-543,-2-3-630,-3 3 1377,-5-4 0,-5 5 0,-7-5 0,-5-2 0</inkml:trace>
  <inkml:trace contextRef="#ctx0" brushRef="#br0" timeOffset="12">5345 14596 7909,'0'-12'389,"1"2"126,3 3 1,2-2-591,6 5 1,0 0 50,4 4 1,-2-1 297,5-3 1,-3 3-123,7-3 0,-3 1-92,7 0 1,5 1-29,-2-1 1,1-2-158,-9 1 0,-2 0 52,-1 4 1,-5-4-209,1 0 1,-4-1-281,-3 1 0,1 2 209,-6-6 1,3 4-666,-3-3 1017,-1-1 0,3-3 0,-5-1 0</inkml:trace>
  <inkml:trace contextRef="#ctx0" brushRef="#br0" timeOffset="13">5402 14322 7909,'17'-12'0,"-3"0"1948,5-4-1217,0 4 1,9-9-411,2 6 0,7 0-104,1 4 1,-5 3-152,-7 0 0,-1 2 92,-3-2 0,-3 3-537,1 5 0,-7 0 19,3 0 0,-4 0 360,0 0 0,-6 5 0,-1 2 0</inkml:trace>
  <inkml:trace contextRef="#ctx0" brushRef="#br0" timeOffset="14">6430 14208 7909,'0'-8'-584,"0"0"0,0 5 1222,0-5-270,0 5 0,0-3 290,0 2-156,0 3 228,0-4-4,0 5-495,5 0 0,-4 5-123,3 3 1,1 3-47,-1 4 0,1 3-144,-1 5 0,-3 3-117,3 1 0,-3 5-1,-1-2 1,1-1-47,3 2 0,-2-2 57,1 2 1,-1-4-185,-2-4 0,1 0 105,3 0 0,-3-1-1,3-3 1,-3-3 178,-1-4 1,1-2 162,3-3-31,-3 3 0,4-7-9,-5 5-381,0-6 265,0 3-147,0-5 1,-5 0 0,-1 0 0</inkml:trace>
  <inkml:trace contextRef="#ctx0" brushRef="#br0" timeOffset="15">6453 14413 7909,'0'-11'0,"0"-1"314,0 1-151,0-1 1,0 1 221,0 0 1,0 3 143,0 0 138,0 1-100,0 0-405,0 2 1,5 7-1,2 1 0,7 4-85,2 4 0,4 2-147,-1 2 1,3-1 79,0 5 0,1 0-331,0 4 1,-4-4 147,0 0 1,-1-5-287,1 1 0,-1 2 184,-3-2 1,-2 0-18,2-3 1,-2-2 100,-2-3 1,0 2 50,1-5 1,-1 4 153,1-5 0,-5 5-102,1-4 0,-2 1 188,2-1-31,2-3 53,-4 4 0,2-5 157,0 0-140,-6 0 1,4 0 135,-2 0 393,-2 0-405,3-5 1,-5-1 111,0-6 0,0 0 72,0-4 0,0 2-104,0-5 0,0 0-125,0-4 1,0 1 42,0-1 1,-2 0-378,-1 0 1,0 0 9,-5 0 1,5-3 28,-5-1 1,4 1-374,-3 3 0,4 4 210,-1 0 1,3 5-773,1-2 342,0 4-454,0 0 577,5 6 1,1 1-73,6 5 1,-2 5 618,-2 3 0,2 7 0,-4 3 0</inkml:trace>
  <inkml:trace contextRef="#ctx0" brushRef="#br0" timeOffset="16">7161 14242 7909,'-6'-8'124,"2"1"354,2 4 788,2-7-533,0 9-570,0-4 1,0 6-17,0 3 1,4 2-134,0 5 1,0 5 58,-4-1 1,4 9 61,-1-1 1,1 3-194,-4 1 1,0-2-56,0 6 1,0-4-81,0 3 1,0-5 6,0 2 0,-4-7-104,1-1 0,-1-3 43,4 3 0,0-5 114,0 1 1,0-6-153,0-2 46,0 1 285,5 3 1,-3-3-8,6 0 0,-4-6 96,4 2 1,-1-3-72,5-1 0,-5 0 139,1 0 1,-1-1-39,5-3 0,1 3-73,2-3 1,-3-1-85,4 1 0,0-1 50,-1 1 0,4 3-55,-3-3 1,0-1 10,-1 1 1,-2 1-90,2 3 1,-2-4-50,-2 0-333,1 0-60,-1 4 1,-3-4-110,-1 1-87,-4-1 0,-3 4 713,-8 0 0,-2 0 0,-6 0 0,-2 0 0</inkml:trace>
  <inkml:trace contextRef="#ctx0" brushRef="#br0" timeOffset="17">7161 14516 7804,'1'-12'515,"3"1"1,2 3-550,6 1 1,0 3 14,4-4 0,-2 6 467,5-2 1,-4 3-170,4 1 0,-1-4-70,1 0 0,2 0-131,-2 4 1,-1-1-13,1-3 0,-5 3-256,1-3 1,-2 3 113,-2 1 1,-3 0-1145,0 0 914,-6 0 0,7-1-572,-5-3 1,-2 3 86,-5-3 791,-4 3 0,-4-5 0,-1 0 0</inkml:trace>
  <inkml:trace contextRef="#ctx0" brushRef="#br0" timeOffset="18">7207 14265 7773,'0'-12'0,"1"1"614,3-1 0,-2 1-173,6 0 0,1-1-151,6 1 1,3 3-75,5 0 1,-1 5-5,1-5 1,4 6-92,-1-2 1,1-1-112,-4 1 0,-1 0-84,-3 4 1,3 0-305,1 0 0,-1 0 178,1 0 1,-6 0-215,-5 0 1,-1 0-1334,1 0 1747,-1 5 0,-10-4 0,-2 4 0</inkml:trace>
  <inkml:trace contextRef="#ctx0" brushRef="#br0" timeOffset="19">8109 14230 7571,'5'-11'-150,"-4"3"613,3 1-57,-3 4-209,-1-7 0,0 8 103,0-6 25,0 5-190,-5-2 0,-1 1-4,-6 1 0,-4-1-73,-3 4 1,-1 0 58,1 0 1,-3 1-145,3 3 0,-3-2 46,0 6 0,-5 4-29,0 3 0,1 5 8,3-1 1,-4 4 4,0 4 0,5-2-3,3 5 0,5 0-67,-2 0 1,5-1-114,3-2 0,-1-6 53,6 6 0,-1-9-68,4 5 0,5-7 85,3 3 0,3-5-30,4 1 0,-1-2 79,5-1 1,-1-2-14,1-3 1,3 2 10,-3-5 1,3 0 88,5-4 0,-3 0 45,3 0 1,-2 0-58,2 0 0,-3-1 120,3-3 0,-3 1-81,-1-4 0,-2 0 134,-2 0 1,1-4-1,-4 4 0,-1 1-5,-4-2 1,-3 0-15,0-3 0,-6 3 404,2 1-291,-3-1 1,-6-3-91,-3-1 1,-3 5-166,-4-1 0,1 4 137,-5-3 0,0 4-299,-4-1 0,-1 3-184,-3 1 1,4 0-215,1 0 0,4 0-106,6 0-322,1 0 962,5 0 0,1-5 0,5-2 0</inkml:trace>
  <inkml:trace contextRef="#ctx0" brushRef="#br0" timeOffset="20">8337 13819 7773,'-6'-5'-327,"-3"3"-407,5-6 1336,-5 5-276,8-7 0,-5 9 10,2-3 1,3 2 539,-3-2-97,3 3-276,1-4-177,0 5 1,1 5-108,3 2 1,2 5 69,5 3 1,1 3-27,-1 5 1,4 1-96,1 2 0,4 0 25,-1 4 0,0 1-107,4 3 0,5 0 67,6 0 1,-2 4-341,-9 0 0,-2 1 149,-2-5 0,-2-1-163,-6-3 0,1 2-41,-1-5 1,-5 3-141,-2-3 0,-3-1 76,-1-3 0,0 0-142,0 0 1,-1-4 7,-3 0 1,-2-1 108,-5 1 1,-5 1 62,1-5 0,-4 4 64,4-3 0,0-1-54,3-4 15,-4 1 1,3-2-192,-2-3-48,7 4-95,-2-10 577,9 9 0,-4-9 0,5 4 0,0-5 0</inkml:trace>
  <inkml:trace contextRef="#ctx0" brushRef="#br0" timeOffset="21">9171 14230 7265,'0'-7'143,"0"-1"1,1 4 550,3-3-526,-3 4 1,9-6 28,-2 6 0,-2-3 21,2 3 1,0 1-21,3-1 0,0 1-11,1 2 0,3 0-2,0 0 0,6 0-25,-2 0 1,2 0-84,2 0 0,-4 0 85,0 0 1,-1 0-134,1 0 0,1-1 67,-4-3 0,8 3-483,-2-3 141,-1 3 1,-5 1-176,-4 0 1,-5-4-320,1 0 232,-6 0 1,2 4-226,-8 0 0,2 2 733,-6 2 0,-4 2 0,-6 5 0</inkml:trace>
  <inkml:trace contextRef="#ctx0" brushRef="#br0" timeOffset="22">9205 14413 7773,'-5'6'0,"4"5"374,-4-10-136,5 4 0,4-4 193,-1 3 1,6-3 13,-1 3 1,2-3 40,1-1 1,6 0-117,2 0 0,6 0-169,2 0 0,3-3 3,-3-1 0,1-5-113,-1 1 0,-1 2-186,9-2 1,-9 5-274,5-5 1,-10 5-1199,-2 0 1,-5-3 1565,2 3 0,1-6 0,1 2 0</inkml:trace>
  <inkml:trace contextRef="#ctx0" brushRef="#br0" timeOffset="23">10142 13865 7773,'0'-11'-395,"0"-1"0,0 1 1163,0-1-14,0 6 54,0-4-279,0 8-263,0-8 1,0 10-51,0 0 1,0 7-116,0 8 0,0 3 44,0 5 1,0 4-70,0 4 1,0 3-25,0 4 0,0-2-133,0 2 1,4 1-234,-1-1 1,2 0 164,-1-3 1,-1-2-50,4-3 1,-4 2 58,1-6 1,1 0-178,-1-7 0,3-1 113,-3-3 0,1-4 129,-1 1 0,-3-1-12,3-3 0,1-2 8,-1 2 1,0-5-178,-4 5 97,0-5-459,0 2 178,0 0-186,0-4 625,0 4 0,0-5 0,-5-5 0,-2-1 0</inkml:trace>
  <inkml:trace contextRef="#ctx0" brushRef="#br0" timeOffset="24">10062 13968 7773,'0'-18'0,"4"0"100,-1 3 1,5 2 242,-4-2 0,5-1-246,-2 0 30,3 1 1,2 4 56,-1-1 1,1 1 11,-1-1 1,4 1 34,1 0 0,5 4-64,2 3 0,5-1-116,6 2 0,3 0 83,-3 7 1,7 2-124,1 6 0,-7-1 13,7 0 1,-6 2-183,-10 2 0,0-1-148,-7 5 0,-3 0 146,-4 4 1,-2 0-61,-3 0 0,-1-4 43,-6 0 1,-2 0 0,-2 4 0,-7-2 98,-8-2 0,-4 3 13,-4-3 0,-4-1 19,-11 1 1,5-5 117,-5 1 0,5-2-200,3-2 1,4-1 77,-1-2 0,6-3-130,-2-5 1,8 0-12,4 0-441,7 0 632,3 0 0,5-5 0,0-1 0</inkml:trace>
  <inkml:trace contextRef="#ctx0" brushRef="#br0" timeOffset="25">11090 13625 7773,'0'-8'-505,"0"1"1,0 3 972,0-4 57,0 6-202,0-3 1,0 4 582,0-3-538,0 2 0,-5-3-100,-3 5 1,-2 4-19,-2 0 0,1 9-46,0-2 0,-5 4-5,1 1 0,-3 5 5,-1 6 0,2 5-175,-6-2 1,5 3 1,7 1 0,3 2-96,0 2 1,6-3-162,-2 3 0,-1 2 131,1-2 0,0-4-152,4-3 1,0-1 67,0 4 1,0-1 29,0-2 0,0-3 75,0-5 0,0-1-18,0 1 0,5-1 29,3-3 1,0 1 172,3-5 1,-2 4-58,6-3 0,2-1-72,-2-4 1,0 1-13,-4-1 0,1 0 20,-1 1 0,1-2 111,-1-2 1,1 2 39,-1-3 1,-3-1 393,-1-3-202,1 4 148,3-6-495,1 9 186,-6-9-1127,4 4 473,-9-5-1007,5 0 881,-1 0 1,-3-3-595,6-1 1203,-6 0 0,8-1 0,-3-1 0</inkml:trace>
  <inkml:trace contextRef="#ctx0" brushRef="#br0" timeOffset="26">11398 13876 7934,'0'-6'504,"0"-4"73,0 9 0,-5-4-71,4 5-239,-4 0 0,6 5 86,3 2-188,2 3 0,5 7 63,1 2 0,3 2 28,0 2 0,2 4-221,-2 0 1,-2 1 118,2-2 1,1 2-259,0 3 0,3-4 61,-4-4 1,1 4-9,0 0 1,-4-1-39,4-3 1,0-1-157,-1-3 0,2 1-110,-2-5 0,-2 4 132,2-4 1,-2 1-2,-2-5 0,0-3 74,1-1 0,-4-3 39,-1 4 0,-3-6-223,4 2-10,-6 2-136,3-4-299,-5 3 207,0-5 1,-1-4 571,-3 0 0,-2-5 0,-6 3 0</inkml:trace>
  <inkml:trace contextRef="#ctx0" brushRef="#br0" timeOffset="27">11786 13888 8045,'0'-12'0,"0"1"0,0 0 0,4 3 850,0 0-413,0 6 0,-4-5 383,0 4-636,0 1 1,0-1-137,0 6 1,-5 5 32,-3 7 1,-3 0 109,-5 8 0,-1 1-261,-6 7 0,-1 7 67,-3 0 1,3 1-140,-3 3 0,3-4-34,1 4 1,0-5-74,1 1 0,0-4-12,3-3 1,3-1-5,4-7 1,2 1 33,2-9 0,-1 4 89,6-3 0,-2-5-488,1-3 151,3-1-585,-5 0 1064,6-2 0,0-5 0,0 0 0</inkml:trace>
  <inkml:trace contextRef="#ctx0" brushRef="#br0" timeOffset="28">11912 14322 8045,'6'0'782,"-1"0"-537,-5 5 1,0 1 119,0 6 1,0 3-135,0 0 1,0 0-11,0-3 0,0 3-78,0 0 1,4 4-132,0-4 1,0 1-141,-4-5 1,4 4 84,-1 1 0,1-1-168,-4-4 0,4-3-10,0-1-28,0 1-345,-4 3-369,0 1-92,0-6-179,0 4 1234,0-8 0,5 3 0,1-5 0</inkml:trace>
  <inkml:trace contextRef="#ctx0" brushRef="#br0" timeOffset="29">12289 13991 8256,'0'-7'1560,"0"-3"-1029,0 9 0,0-4 396,0 5-802,5 5 0,-3-3 120,6 6 1,0-4-322,3 3 0,1 1 35,-1 3 1,4 1 4,0-1 0,6 1 98,-2-1 0,4 1-97,3-1 0,0 0-145,4 1 0,-5-2 44,2-2 1,-3 0-59,-1-4 1,0 4 98,0-4 0,-4-1 119,0-3 0,-5 4-69,1 0 0,-4 1 471,-3-1-240,2-3 0,-9 6 22,3-4 0,-2 0-120,-2 5 0,-2-5-13,-2 5 0,-3-4-121,-8 3 1,1 1 132,-5 3 1,0 0-273,-4-4 1,0 3-12,0-2 1,0 2-40,0 2 0,-3-1 124,-1 0 1,-1 1-23,2-1 0,1-3-17,-1-1 0,2-3 55,1 4 1,2-4-148,6 3 1,0-4-74,7 1 181,3-3-429,0-1-455,5 0 43,5 0 975,2 0 0,4-5 0,1-2 0</inkml:trace>
  <inkml:trace contextRef="#ctx0" brushRef="#br0" timeOffset="30">13214 13694 6897,'0'-8'647,"0"0"281,0 6-102,0-3-157,0 5-409,-5 0 1,2 4 8,-4-1 0,4 8 103,-1 0 1,-1 2-79,1 6 0,-3 4-63,3 3 0,-1 2-151,1-1 0,3 2 91,-3 5 1,3 0-283,1 1 1,0-1-77,0 0 0,0 2-278,0 2 1,0-3 258,0 3 1,0-2-93,0-2 1,5-5-173,3-2 1,-2-3 113,1-1 0,-3-4 274,4 0 1,-2-5-319,2 1 525,2-2 0,-4-2 35,6 1-29,-1-6 0,1 3-46,-1-5 0,0 0-32,1-4 1,-1 0 46,1 0 1,-1-4-62,1 0 1,-1-4-454,0 5 0,0-6 169,-4 1 0,2 2-434,-5-2 1,0 1 231,-4-5 1,0 1 446,0-1 0,-5 1 0,-2-1 0,-4 1 0</inkml:trace>
  <inkml:trace contextRef="#ctx0" brushRef="#br0" timeOffset="31">13043 14208 8045,'-5'-7'129,"3"-3"0,2 9 314,8-3 0,2 3-240,1 1 1,6 0 15,2 0 0,-1-4 98,1 0-153,5 0 0,1 4-26,6 0 0,-6-4-153,2 1 0,2-5-21,1 4 1,-7-1 154,-4 1 1,-1 3-1043,-3-3 704,1-2 0,-9 5-1695,1-3 1914,-6-2 0,3-1 0,-5-4 0</inkml:trace>
  <inkml:trace contextRef="#ctx0" brushRef="#br0" timeOffset="32">13625 13591 8045,'-11'-5'875,"4"-2"-127,2 1 197,5 1 985,0 5-1580,0 5 1,5 3-120,3 7 0,2-1 145,2 5 0,-4 4-59,4 3 1,-3 6-78,6-1 1,1-2-217,0 1 0,4 1 112,-1 3 0,-3 0-430,0 0 1,0-1 190,-1-2 0,1 2-534,-5-3 1,1 2 199,-1-1 1,-5 0-1,-2-4 0,-3 3-21,-1-3 1,0 3-174,0-3 0,0 0 195,0-4 1,-5-2 123,-2-2 0,-3 2 293,-2-6 0,1 4-26,-1-4 0,2 0 167,2-3 1,-2-1-55,3 0 0,-3-3 113,-2 0 0,5-2-12,-1 2 1,0 2 118,-3-3 0,3 0-249,1 0 0,3-3 103,-4 4-526,6-6 1,-7 5-505,5-3-485,0-3 869,4 4 504,0-5 0,5 5 0,2 1 0</inkml:trace>
  <inkml:trace contextRef="#ctx0" brushRef="#br0" timeOffset="33">14539 14059 8489,'1'-6'246,"3"2"0,-2 3-140,6 1 0,0 0 37,3 0 1,0 0-82,1 0 0,-1 0 32,1 0 1,4 0-123,3 0 0,-1 0-10,1 0 1,0 0 127,4 0 1,0-4-56,0 0 1,8 0 28,4 4 1,-2 0-101,-3 0 0,-7-4 73,4 1 1,-10-1 0,6 4 1,-8 0-39,1 0 0,-4 0-34,0 0-496,-6 0 166,-1 0-646,-5 0 679,0 5 1,-5-4-644,-3 3 974,-2 2 0,4-4 0,1 3 0</inkml:trace>
  <inkml:trace contextRef="#ctx0" brushRef="#br0" timeOffset="34">14550 14299 8466,'8'0'608,"-1"0"1,1 0-269,3 0 1,1-1-45,-1-3 0,10 3-107,1-3 0,6 1-70,3-1 1,-5 2 46,9-6 1,5 4-22,6-3 1,-7 4-34,-4 0 0,-4-3 67,4 3 0,-6-2-162,-3 1 1,-3 2 129,-4-1 1,-1 1-66,-3 2 0,-2 0-13,2 0 1,-2 0 2,-2 0 0,-3 0-137,0 0-474,-6 0-263,3 0 615,-5 0 0,-5 0-944,-3 0 0,-5 0 1131,-3 0 0,1 5 0,4 2 0</inkml:trace>
  <inkml:trace contextRef="#ctx0" brushRef="#br0" timeOffset="35">15544 14128 8493,'6'0'32,"4"0"0,-3 0-19,4 0 1,0 1-72,1 3 1,-1-3-3,1 3-5,4-3 1,-2-1 66,5 0 1,0 0-2,4 0 1,0 0 51,0 0 1,-4 0 6,0 0 0,0 0-12,4 0 1,0-1 7,-1-3 0,0 3-35,-3-3 0,-2 1 4,-6 0 0,0 1-218,1-2 178,-6 3 0,-1 0-61,-5-3 73,0 3 61,0-4-38,0 0 0,0 2 40,0-4-38,0 4 1,0-3 11,0 2 0,-1 3 106,-3-3 3,3-3 167,-4 1-226,5-5 1,-1 1 153,-3 2-128,2-2 1,-8 5 4,3-3 1,0-1-15,0 5-64,-1-5 0,-3 4 50,-1-2-130,1-3 0,-4 8-12,-1-1-39,1-4 84,4 6 1,-4-4 3,-1 5 0,-3 0 0,4 0 0,-5 5 4,1 3 0,-2 2 11,2 1 1,-2 1 1,2-1 0,-2 5-47,2 4 1,-2 1-88,2 2 1,-2 0 116,2 0 1,2 1-6,1 2 0,8-2-184,-4 3 0,8-3-6,1-1 1,1 0-60,2 0 1,5-2 84,3-2 1,3 2 53,5-6 1,1 0 60,6-3 0,1-2 102,3-3 1,0 0 192,7-4 0,-2-1 47,6 2 0,-3-4 251,-1-4-253,1 2-218,-1-8 0,-5 8 14,-2-6 1,-4 4-5,-4-3 0,-3 3-136,-4-4 0,-1 5-125,0-5-670,-4 5 18,-2-7 1,-5 8 11,0-6 829,0 6 0,-5-9 0,-2 5 0</inkml:trace>
  <inkml:trace contextRef="#ctx0" brushRef="#br0" timeOffset="36">16218 13854 7960,'6'0'182,"-1"0"0,-4 0 40,3 0 0,-1-4 91,4 0 0,-3 0-77,4 4 1,-4-4 194,3 0-247,1 1 0,3 1-26,1-1-9,-1 1 0,0-4-131,1 2 1,3 3 17,0-3 0,-3 3-152,-5 1 0,1-4-700,3 0 628,1 0 0,-5 4-758,1 0 468,-5 0-145,7 0 623,-9 0 0,4 0 0,-5 0 0</inkml:trace>
  <inkml:trace contextRef="#ctx0" brushRef="#br0" timeOffset="37">16595 13511 7960,'0'-6'878,"0"-5"-457,0 10 0,0-4-140,0 0 165,0 4-418,0-4 97,-6 10 0,5 1-218,-3 5 0,3 1 48,1-1 0,0 1 2,0-1 1,0 2-5,0 2 1,0-2-80,0 2 1,0-2 29,0-2 0,0-3 119,0-1-251,0 1 235,0 3-196,0 1 184,0-6 1,5-1 54,-4-5 14,5 0 122,-6 0-179,5 0 19,-4 0-16,9 0 45,-4 0 0,6 0-3,-1 0 0,1 0-16,-1 0 1,0 0 4,1 0 1,1 0-29,2 0 1,-3 4-2,4 0 1,0 3-41,-1-3 0,4 4 52,-3-4 1,-1 5-96,-4-2 1,0 3 26,-4 2 0,-2-1-222,-5 1 79,0 4 94,0-3 1,-1 5-157,-3-3 0,-3-3 115,-9 4 1,-1-4 15,-6 0 1,0-5 48,0 1 0,4-2 3,0 2 1,4 1 89,-4-5 0,5 3-49,-2-3 1,4 0 33,0-4-233,1 0-249,0 0 232,-1-5 1,6-2-573,2-4 813,3 0 0,1-6 0,0-1 0</inkml:trace>
  <inkml:trace contextRef="#ctx0" brushRef="#br0" timeOffset="38">16583 13442 7960,'-11'0'15,"4"0"222,2 0-39,5-5 1,5 4-82,3-3 1,3 3-2,5 1 1,-2 0-55,5 0 0,-4 0-124,4 0 1,-4 0-26,4 0 0,1 0 51,7 0 0,-3-1-288,3-3 1,-7 1 125,-1-4 0,0 3-322,4-4 282,-5 6-302,-2-3 540,-4 0 0,-1-2 0,1-4 0</inkml:trace>
  <inkml:trace contextRef="#ctx0" brushRef="#br0" timeOffset="39">17017 13351 8145,'6'-5'1082,"0"4"-462,-6-4-216,0 5 0,0 5-254,0 2-166,0 3 72,0 7 1,0 1-117,0 5 0,0-1 166,0 1 1,-4 4-181,0-1 1,-4 6-64,4-1 1,1 0-137,3 0 1,-4 2-547,0-3 425,0-2 188,4 0 0,0-9-326,0 0 438,5-5 27,-3 3 1,8-6 112,-3 1 1,0-2-119,0-3 1,0 0 168,0-4 0,3-1-89,-2 2 0,2-3 77,2-1 0,-5 0 11,1 0 1,-1 0-28,5 0 0,-5-1-374,1-3 150,-5 2-87,2-8 0,-4 8-161,3-6 0,-3 4 403,3-3 0,-8-1 0,-2-3 0</inkml:trace>
  <inkml:trace contextRef="#ctx0" brushRef="#br0" timeOffset="40">16983 13716 7960,'0'-11'397,"0"0"1,5 0 33,3 4 0,2-2-9,1 5 0,6-1-216,2 1 1,-2 3 116,2-3 1,0 3-136,4 1 1,4-4-111,0 0 1,-5 1-208,-3 3 0,-2-2-1097,-2-2-163,5 3 1389,-17-4 0,7 0 0,-10-1 0</inkml:trace>
  <inkml:trace contextRef="#ctx0" brushRef="#br0" timeOffset="41">17577 14002 8472,'6'-5'433,"0"4"-230,-2-3 0,-1 3-18,4 1 0,2 0-7,6 0 0,-1 0-80,5 0 0,0-2 23,4-2-65,0 3 0,0-5 105,0 2 0,0 2-31,0-6 0,-1 4-142,1-4 1,-4 6 27,0-2 1,-5 2 75,1-2 0,-2 3 81,-1-3-9,-6 2-38,-1 2-91,-5 0 0,-9 4-132,-2 0 0,-8 4 97,0-5 0,-3 6 0,-1-2 0</inkml:trace>
  <inkml:trace contextRef="#ctx0" brushRef="#br0" timeOffset="42">17565 14173 7903,'0'7'-1310,"2"-2"2053,1-5-371,4 0 0,0 0 53,1 0 0,5 0-15,6 0 1,2 0-20,2 0 0,1-2-161,3-1 1,-2 1-98,6-1 0,-5-3-6,5 3 1,-6-5-155,2 4 0,-4-3-113,-4 3 0,1-1-379,-5 1 0,-3 3-416,-5-3 7,-4 3 0,3 1-109,-2 0 1037,-3 0 0,4-5 0,-5-2 0</inkml:trace>
  <inkml:trace contextRef="#ctx0" brushRef="#br0" timeOffset="43">18296 13739 7903,'0'-11'167,"0"3"460,0 1 152,0 4-177,0-2-14,0 0-234,0 4-256,0 6 0,0 7 39,0 11 0,4-2 79,0 1 1,0-1-268,-4 5 0,3-1 9,1-3 0,0 1-155,-4 0 0,4 0 130,0 0 0,-1-4-22,-3 0 0,0-5-23,0 1 0,4-2-308,0-2 164,0 1 138,-4-1 239,0-5-57,0-1 334,0-5 1,1-3-318,3-1-182,-3-5 140,9 3-4,-3-1 1,4-2-110,1 5 1,-1 1 42,0 3 0,6 0 22,2 0 1,3 0 6,0 0 1,1 0 9,0 0 1,0 1 10,0 3 1,-5-2 5,-3 6 1,1 0-8,-1 3 0,-3 0-3,-4 1 0,-2-1-135,1 1 0,-1 0 26,-6 4 0,-2-4-80,-2 3 0,-2 2 72,-5-2 1,-6 0-157,-2-3 1,-2 3 144,-2 0 0,-1 1-25,-3-5 1,4-1 28,0-2-16,0 2 42,11-9 0,-5 4 26,6-5 1,-1 0-250,1 0 63,0 0 1,-1-5-21,1-3 1,3 2 262,1-1 0,-1-6 0,-4-5 0</inkml:trace>
  <inkml:trace contextRef="#ctx0" brushRef="#br0" timeOffset="44">18262 13762 7903,'11'-11'-558,"1"-1"1,-1 1 666,1-1 0,-1 2 503,0 3 1,5-2-189,-1 5 0,1-4-130,0 5 0,-2-1-118,5 4 0,0 0 41,4 0 0,3-1-105,1-3 0,3 2-40,-3-1 1,-2 1-166,-6 2 0,2 0 0,-6 0 1,0 0-652,-3 0-984,-1 0 825,-5 0 75,4 0 828,-8 0 0,8 0 0,-4 0 0</inkml:trace>
  <inkml:trace contextRef="#ctx0" brushRef="#br0" timeOffset="45">19278 13648 7903,'7'0'363,"3"0"-184,-9 0 114,4 0-38,-5 0 1,0 5-65,0 3 0,-5 3-140,-2 4 0,-5 0 34,-3 8 1,1-2-139,-5 5 0,4 2 159,-4-1 0,3 5-112,-3-2 0,2 2-24,-2-2 1,1 3-215,3-2 1,2-3-181,-2-2 0,2-2 53,2-1 151,-1 0 148,6-5 0,-3-2 24,5-4 0,-3-1 130,3 1 0,0-5-197,4 1 61,0-6-174,0 3 44,0-5 1,-5-5 0,-2-1-1</inkml:trace>
  <inkml:trace contextRef="#ctx0" brushRef="#br0" timeOffset="46">19004 13637 7903,'8'-14'-305,"0"2"153,-6 3 209,8 3 0,-5 0 730,3 2-563,2 2-414,-9-3 5,4 10 0,-5 2-304,0 4 0,0 4-155,0 1 644,0 4 0,0-2 0,0 5 0</inkml:trace>
  <inkml:trace contextRef="#ctx0" brushRef="#br0" timeOffset="47">19244 14265 7903,'8'-2'711,"-1"-1"1,1 1 304,3-1-447,1 1-242,-6 2 1,1 0 516,-4 0-629,-1 0 0,4 0-101,-2 0-464,-3 5-1106,4-3-1699,-5 8 3155,0-9 0,0 9 0,0-3 0</inkml:trace>
  <inkml:trace contextRef="#ctx0" brushRef="#br0" timeOffset="48">20089 13888 7903,'0'-12'155,"0"1"401,0 0-55,-5-1 291,4 1-88,-4 4-604,5 2 0,0 7 47,0 1 1,0 7-50,0 6 1,5 4 34,3-1 1,-2 3-161,2 0 0,-1 5 101,5 0 0,-4 3-126,4-3 0,-7 0-51,6-5 0,2 1 43,2 0 1,1-1-190,-5-3 1,0 1 55,1-5 1,-1-3 79,1-5 105,-6 1-1,4-2 22,-9-1 91,4-5 1,-5-1 222,0-3-177,0-2 0,-3-6-8,-1 1 1,0-4-59,4 0 1,0-6 3,0 2 1,0-2-67,0-2 1,4 4-6,0 0 1,1 1-24,-1-1-41,-3 2 34,4 6 0,-4 5 68,3 2-178,-3 3 0,6 7 42,-4 5 0,4 1-44,4 3 0,-3 3 31,-1 1 0,2-1-126,6 1 1,-2-5-39,2 1 0,-2-3 118,-1 0 1,-1-2 148,0-2 0,1-3-244,-1-5 889,1 0-378,-1 0 1,-1-5 81,-2-3 1,-3-2-122,-5-2 0,0 1-69,0 0 1,0-5-96,0 1 1,-4-4-127,0 4 1,-3-5-83,3 1 1,0-4 44,4-4 0,0 3-55,0-3 0,0-1-42,0 2 1,0-1-139,0 4 0,0 2-13,0 2 1,0 2-607,0 6 25,0 4 345,0 2 0,0 7 574,0 1 0,5 4 0,1 4 0</inkml:trace>
  <inkml:trace contextRef="#ctx0" brushRef="#br0" timeOffset="49">20649 13762 7903,'5'-6'611,"-4"1"-66,4 5 277,-5 0-564,5 0 1,-3 1 84,1 3 0,-1 3-251,-2 9 1,0 1-28,0 6 0,0 5-102,0 3 1,0 2 89,0 1 0,4-4-218,-1 1 0,1-2 64,-4 1 0,1 2-12,3-5 0,-2-4-59,1-4 0,4-2-60,0 2 0,0-2 23,0-6 172,-4 1-70,7-6-97,-9 4 0,6-5-396,-4 3-347,-1-3 498,3-5 449,-5 0 0,5 0 0,1 0 0</inkml:trace>
  <inkml:trace contextRef="#ctx0" brushRef="#br0" timeOffset="50">20877 13876 7903,'5'-22'-151,"2"5"368,4 6 0,-1-1 913,-2 5-401,2 1-195,-9 1-308,4 5 1,-5 9-62,0 3 1,0 8-91,0 3 0,0 1 39,0 6 0,-3-3-195,-1 4 0,0-5 77,4 5 0,0-6-155,0 2 0,0 1 32,0-2 1,1 1-56,3-4 1,-1-6-607,4-1 338,-4-4 79,7 0-822,-9-1 1193,9 1 0,-8-1 0,3 1 0</inkml:trace>
  <inkml:trace contextRef="#ctx0" brushRef="#br0" timeOffset="51">20695 14128 7903,'0'-12'-264,"5"6"1,1-4 263,5 2 0,1 3 0,-1 1 0,1-1 262,-1 1 1,1 1-14,-1 3 0,0-4-114,1 0 0,3 0-87,0 4 1,0-4-2,-3 0 1,-1 1-259,1 3 0,-1-4 108,1 0 1,-1-1-171,0 1 0,-3 2-232,0-6 256,-1 0 1,5-3 7,-1 0 0,-3 0 241,-1 4 0,-3-3 0,4 2 0,-4-2 0,3-2 0,-4 5-162,1-1 83,2 1 1,-5-5 534,3 1 0,-1 3 263,0 1 91,-1 4-40,3-2 322,-5 5-751,0 0 1,0 5-141,0 3 0,0 6-189,0 1 0,0 5 109,0-1 0,0 3-248,0 1 0,0-1-39,0 1 0,3 4-131,1 0 1,1 0 145,-1 0 0,-1-7-97,4 3 0,-3-6 63,4 2 1,-1-7-33,5 0 1,-2-1 139,-2-3 1,5-3 138,-1-1 0,2 1 86,-3-1 0,2 0 2,2-4 1,-2 0-105,2 0 1,2-4-35,-2 0 0,1-1 10,0 1 0,-4-1-19,3-3 1,-2-1-140,-1 6 1,-5-6-255,1 1 182,-6 3 65,3-5 1,-5 7-780,0-4 922,-5 4 0,-6-7 0,-7 4 0</inkml:trace>
  <inkml:trace contextRef="#ctx0" brushRef="#br0" timeOffset="52">21026 14116 7777,'0'-11'538,"0"-1"1,5 5-140,3-1 0,2 4-685,1-3 1,0 4 228,1-1 0,1-1 488,2 1-356,-2 1-39,3 3 1,-1 0 33,0 0 0,5-4-161,-5 0 0,4 0-603,-4 4 479,0 0 0,-3 0-325,-1 0 540,-5-5 0,5-1 0,-5-6 0</inkml:trace>
  <inkml:trace contextRef="#ctx0" brushRef="#br0" timeOffset="53">21026 13899 7853,'11'-7'-236,"1"-1"0,0 0 130,4-3 1,-2 1 69,5 2 1,-4-1 227,4 5 0,-4-3 33,4 3 0,-1-1 195,1 1 1,1 3-168,-5-3 0,4-1-122,-3 1 0,-1 0-27,-4 4 0,1-3-82,-1-1 0,1 0 218,-1 4 36,0-5-171,1 4 59,-1-4-21,-4 5-62,3 0 24,-9 0-41,4 0-52,-5 0 1,4 1-80,0 3 0,1 2 118,-1 5 0,-3 2-78,3 2 1,-3 2 20,-1 2 1,4 2-18,0-2 1,-1 7-30,-3 0 0,0 1-11,0-4 1,0 0-7,0 0 1,0-2-304,0-2 276,5 3 0,-3-9-18,2 2 0,-2 0 30,2-4 220,-3 3-202,4-12-28,-5 8 204,0-9-36,0 4-146,5-5 789,-3 0-194,3 0-313,-5-5 0,-4-1-237,0-6 1,0 1 90,4-1 0,0 1-83,0 0 0,0-2 132,0-2-123,0 2 35,0-9 1,0 8-67,0-5 0,0 5 2,0-1 1,0 3-15,0 0 31,0 1-182,0 4-9,0 2 209,0 5 0,4 2-267,0 1-1,5 4 185,-3 4 1,5 2-8,1 2 1,-1-1-32,1 5 57,-1-5 1,1 6 0,-1-4-109,0-3 0,2 0 30,2-1 0,-2-1 155,2 0 9,-2-4 1,-2-2 320,1-5 24,-1 0 56,1 0 0,-2-1-153,-3-3 1,-2-3 22,-5-4 1,4 2 126,0-2 146,0 2-118,-4-8-134,0 6 0,0-4 136,0-1 1,-4-4-146,0 1 0,0-2 106,4-2-143,-5 0-786,4 0 366,-4-5 184,0 4-204,4-9-432,-4 9 0,3 0 206,-1 5 274,1 5-684,-3-3 191,5 6-565,0 5 706,0 0 0,-1 8-64,-3 2 1,2 3 543,-6 8 0,0 3 0,-3 5 0</inkml:trace>
  <inkml:trace contextRef="#ctx0" brushRef="#br0" timeOffset="54">22396 13420 7841,'0'-7'836,"0"-3"-295,0 9 27,0-4 117,0 5 1,0 6-597,0 5 1,0 2 56,0 6 0,4 1-87,0 7 0,4 2 44,-5 6 0,5-1-92,-4 0 1,1 0 22,-1 1 1,-3 4-163,3 3 0,-3-4 76,-1-4 1,4 0-139,0-3 1,1-3 44,-2-2 1,-1-1 79,2-3 0,1 0-159,-2-3 0,1 1 3,-4-4 0,2 3-10,1-4 0,-1 1 175,1 0 0,-1-8 8,-2 4 0,0-3 115,0 2 33,0 1-215,0-6 191,5 4-119,-4-4 65,4 1 0,-4-2 322,3-5-295,3 5 1,4-4 128,0 3 1,1-3-125,-1-1 0,1 0 6,-1 0 0,0 0-90,1 0 0,-1 0-128,1 0 1,-1 0-135,1 0 0,2-1-10,-3-3 1,2 2-763,-10-6 544,1 5 204,-4-2 316,0 0 0,-10-1 0,-3-5 0</inkml:trace>
  <inkml:trace contextRef="#ctx0" brushRef="#br0" timeOffset="55">22294 13911 7841,'0'-7'605,"0"-3"-285,5 9 1,-3-4 98,6 5 0,-1 0 19,5 0 1,0 0-76,4 0 1,-2 0-138,5 0 0,4 0-50,3 0 1,2 0-42,-1 0 0,-7 0-64,3 0 0,-4 0-175,0 0 1,-3 0-453,-4 0-999,-1 0 302,-4 0 0,-2-1 8,-5-3 1245,0 2 0,0-8 0,0 4 0</inkml:trace>
  <inkml:trace contextRef="#ctx0" brushRef="#br0" timeOffset="56">22842 13865 7314,'0'-6'-133,"0"-1"988,0 3-490,0 3-101,0-9-130,0 9 1,0-6 52,0 4 0,0 0-22,0-5 0,4 5-121,-1-5 1,2 2 85,-1-2 0,1-2-122,3 2 1,2-1-32,-2 2-106,-3-3 210,5 8 0,-4-7-201,6 6 98,-6-6-167,4 8 55,-3-5 0,4 6 125,0 0 1,-3 0-97,0 0 1,-5 0-78,5 0-17,0 6 0,2 0 51,-3 5 1,4-3 37,-4 0 1,2-1-39,-1 5 80,2-6 9,-4 4 1,2-4-11,-1 6 0,-3-5-13,4 1 57,-1 0 1,5 2-6,-1-3 1,-3 0-5,-1-3 1,1-3 34,4 3 205,-1-3-53,0-1 23,1 0-230,-6 0-156,4-5 121,-8 4 0,3-6-439,-5 3 387,0 3 1,-5-4-101,-3 5 1,2 0 48,-2 0 192,-5 0 0,1 5 0,-5 2 0</inkml:trace>
  <inkml:trace contextRef="#ctx0" brushRef="#br0" timeOffset="57">22842 14059 7841,'0'-11'-274,"0"-1"1,0 1 790,0-1 0,1 6 263,3 2-246,-3-2-281,9 5-240,-3-10 0,0 10-69,1-3-16,-6 3 310,8 1-388,-3 0 79,4 0-40,1 0 1,-1 1-71,1 3 1,-1-1 72,0 4 1,1-3-355,-1 4 323,1-1 1,-2 5-85,-3-1 0,2-3 167,-5-1-23,0-4 15,1 7 1,-4-7 96,3 4-128,2-4 96,-4 2 0,4-4 103,-2 3 0,-2-3-73,6 3 1,-4-3 151,3-1 0,-3 0 75,4 0-18,-1 0 1,5-3-13,-1-1 1,-1-5-102,-2 1 0,1 2-113,-5-2 108,0 1-325,1 0-399,-4-3-300,4 9-598,-10-9 1500,4 8 0,-10-3 0,5 5 0</inkml:trace>
  <inkml:trace contextRef="#ctx0" brushRef="#br0" timeOffset="58">23618 13751 7706,'7'-7'-53,"-2"-3"288,-5 4-89,0 0 1,-5-3 0,-3 5 0,-2 0-84,-1 4 1,-1 0 58,1 0 1,-1 4-100,1 0 0,-1 1 250,1-1-183,0 2 1,0 5-52,4 1 0,-3 3 67,2 0 1,2 5-61,-2 0 1,4 1 55,-3 2 0,3 4-107,-4-1 0,4 5 4,-3-5 0,3 6-81,-4-1 1,6-2 79,-2 1 0,3-1-153,1 2 1,0-2 57,0-2 1,5-5 45,2 1 0,4-1-103,0-7 1,0 0 60,1-3 0,3-6 8,0-2 0,6-3 86,-2-1 0,2 0 2,2 0 1,4-9 71,-1-2 1,5-8-61,-5 0 0,5-4 78,-4-4 0,-5 2-56,-3-6 1,-5 5 51,2-5 1,-7 5-32,-2-5 0,-4 5 10,0-5 1,-6 5-69,-5-5 1,-6 2-77,-1-2 0,-5 0-130,1 4 0,-3 0 67,-1 5 1,0 4-118,0 3 0,4 6 49,0 1 0,2 6-4,-2-2 0,2 4 29,6 4 1,-1 2 181,1 5 0,-1 6 0,1 1 0</inkml:trace>
  <inkml:trace contextRef="#ctx0" brushRef="#br0" timeOffset="59">23927 14230 7706,'-12'0'266,"6"0"28,1 0 51,0 5-197,4-3 0,-5 4-49,6-2-402,0-3 251,0 4-581,6-5 529,-5 0 1,5 0-973,-2 0 1076,-3 0 0,4 0 0,-5 0 0</inkml:trace>
  <inkml:trace contextRef="#ctx0" brushRef="#br0" timeOffset="60">24144 13694 7706,'-5'-12'0,"3"1"0,-8-1 0,5 5 0,-2-1 0,0 6 0,3-2 0,3 3 0,-4 1 0,5 1 0,0 3 0,0 2 890,0 5 0,0 5-499,0-1 0,0 1-230,0 0 1,4-3-193,0 7 1,3-3 19,-3 2 1,4 3-84,-5-3 1,1 1-81,-4-1 0,0 2-89,0-6 1,-1 4 90,-3-4 1,-1 0-52,-2-3 1,0-1 6,3 1 116,3-6 1,-4 0 230,5-2 0,-5-3 224,4 4-210,-4-5 24,10-5 1,0 3-102,2-6 0,4 6 9,-4-2 0,5-1-39,3 1 1,-1 0 17,5 4 0,-4-4-58,4 1 1,-1-1 17,1 4 1,1 5-14,-5 2 1,4 4-10,-3 0 0,-1 0-72,-4 1 1,-3 1-120,0 2 1,-6-1 60,2 5 0,-3-4-98,-1 4 0,-1-4 59,-3 4 0,-4-4-20,-7 5 0,1-7 9,-5 3 0,4-4 112,-4 0 1,4-2-21,-4-2 0,5 0 144,-2-4 1,4 0-15,0-4 1,1 0-129,0 0-163,-1 0 1,2-5-47,2-3 301,3 3 0,0-10 0,-1 2 0</inkml:trace>
  <inkml:trace contextRef="#ctx0" brushRef="#br0" timeOffset="61">24098 13694 7706,'6'-12'0,"1"6"348,-3 2-118,-3-2 0,8 3 64,-6-4 1,3 4-52,-3-1 0,0 3-25,5 1 1,-1 0-237,5 0 0,-4 0 106,4 0 1,-3 0-252,6 0 0,-1 0 140,1 0 0,-2 0-360,2 0 1,2 0-92,-2 0 1,0 0 473,-4 0 0,6 5 0,1 1 0</inkml:trace>
  <inkml:trace contextRef="#ctx0" brushRef="#br0" timeOffset="62">24749 13796 7706,'0'-11'448,"-5"0"0,2 0-278,-4 4 1,3-2 26,-4 5 0,1-4-149,-5 5 1,1-5-47,-1 4 1,1-3-46,0 3 1,-2-4 100,-2 4 0,2 1-119,-2 3 1,-2-4 20,2 0 1,-4 0-10,4 4 1,-2 5 0,2 3 0,2 2 70,-2 1 0,2 2 95,2 2 0,1-1-83,2 5 0,-1-3-104,6 3 1,-1-5-10,4 1 0,1 0-93,3-4 1,2 3-45,6-6 0,-1-3 75,0-1 0,5-3-10,-1-1 1,4-4 44,-4 1 0,4-6 112,-4 1 0,5-2-39,-5-1 1,0-1 130,-4 1 0,1-1-44,-1 1 139,1-6 1,-2 5 59,-3-4 1,-2 4-90,-5 0 1,2 5 198,2-1-164,-3 6-126,4-4 1,-5 12-31,0 1 0,0 8-6,0 4 1,-1 4 29,-3 4 1,3 2-21,-3 5 1,-1 2-201,1 2 0,-4-3 62,4 4 1,1-5-126,3-4 0,0 1 54,0-8 1,0 1-239,0-9 1,3 0-137,1-3 271,5-6 1,-3-1-46,6-5 1,-4 0 309,-1 0 0,-4 0 0,7-5 0,-4-1 0</inkml:trace>
  <inkml:trace contextRef="#ctx0" brushRef="#br0" timeOffset="63">24943 13819 7706,'7'-11'0,"1"-2"8,-4-2 0,0 2 90,-4-2 94,5 2 1,-4 2 11,3-1 1,-3 1-34,-1 0 1,0-1-14,0 1 1,0 3-4,0 1 9,0-1 1,0 0-26,0 1 0,-1 3 123,-3-4-306,3 6 1,-8-5 57,5 4 1,-4 1-57,0-1 0,2 5-31,-2 2 0,0 9-148,-3-2 0,-1 8 14,1 0 0,1 3 0,2 0 0,-1 5 30,6 0 0,-1-2-81,4-6 1,0 1 1,0-4 0,4-1 138,-1-4 1,6 0 96,-1-4 1,2 2-47,1-5 0,1 0 138,-1-4 1,1 0-131,-1 0 141,1-5 0,-1-2-56,0-4 1,0 3 59,-4 1 155,3-1 0,-8-3 145,1-1 28,4 1-107,-6-1-30,4 1-194,-5 4 1,0 4 20,0 6 1,0 5-2,0 7 0,-4 3-13,0 5 1,1 5-26,3 2 1,-2 1 15,-1 3 1,1-2-285,-1 6 1,1-6 94,2-2 1,0-5-284,0 2 1,0-4 231,0-4 0,0-1 119,0-3 0,0-6 120,0 2 388,5-2-348,-3 3 0,3-5-26,-5 1 217,0-6-70,0 3-713,0-5 0,0-5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8.00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1987 15784 7543,'0'-7'-103,"0"-3"1,-1 9 838,-3-3-279,3-2 42,-4 4-153,5-3 288,0 5 0,4 5-554,-1 3 1,5 2-45,-4 2 1,3 0 50,-3 4 0,4-2-24,-4 5 1,1 0-62,-1 3 0,-3 1 2,3 0 0,-3 0 37,-1 0 0,0 0-99,0-1 1,0 1-33,0 0 0,0-1 120,0-3 0,0 2-147,0-2 0,0-1 65,0 1 0,0-4-92,0 4 1,4-5 112,0 2 1,-1 0-7,-3-1 1,4 1-5,0-5 1,0 0-29,-4 1-122,0-1 144,5 1 1,-4-5-306,3 1 164,-3-6-411,-1 4 317,0-6 0,-5-6 0,-1 0 0</inkml:trace>
  <inkml:trace contextRef="#ctx0" brushRef="#br0" timeOffset="1">1964 15761 7978,'0'-12'-227,"0"1"0,4 0 663,0-1 1,4 4 309,-5 1-355,6-1 1,-4 1-204,3-1 0,2 6 21,-2-2 0,2-1-197,1 1 0,2 0 63,2 4 1,-1-4-58,5 0 1,0-1 56,4 2 0,0 1-135,0-2 0,0 3 67,-1 1 1,1 0-134,0 0 1,0 4 86,0 0 1,-5 5 65,-3-2 1,-2 3-142,-2 2 1,-1 3 20,-2 0 0,-3 4-98,-5-3 0,-1 4 125,-3-1 1,-6 2-97,-6 2 1,-5 0 135,-2 0 0,-1-4-2,-7 0 0,5-5 88,-5 1 0,1-2-112,-4-2 1,3-3 50,1 0 0,4-6-25,0 2 0,7-3-268,3-1 1,7 0-79,2 0 372,4-5 0,-2-1 0,5-6 0</inkml:trace>
  <inkml:trace contextRef="#ctx0" brushRef="#br0" timeOffset="2">2912 15521 7916,'0'-8'-323,"0"1"567,5 4 0,-3-3 124,1 2 271,-1 3-354,-2-4-145,-5 5 1,0 1-95,-3 3 0,-2 1 110,2 2 1,-2 4-32,-1-4 1,-1 7 8,1 1 0,-1 4-38,1-3 1,3 8-1,1-1 1,-1 6 13,-3-3 1,3 6 4,0-1 0,2 2 9,-1 1 0,-2-1-128,5-3 0,0 7 61,4-3 0,0 3-79,0-3 0,0-1 56,0-2 1,5 1 22,3-6 0,2 5-29,1-5 0,1 1-87,-1-4 0,1 0 43,-1 0 1,0-4-7,1 0 0,-1-4-48,1 4 1,-2-5 84,-3 1 0,2-2-152,-5-2 0,4 1 157,-4-1 0,3-3-4,-3-1 1,4-3 54,-5 4 25,6-6-43,-2 3 26,4-5-184,0 0 166,1 0-1257,-6 0 1196,-1-5 0,-5-1 0,0-6 0</inkml:trace>
  <inkml:trace contextRef="#ctx0" brushRef="#br0" timeOffset="3">3084 15829 7474,'0'-6'275,"0"1"0,0 6-4,0 3 1,0 2 82,0 6-275,0 4 0,0 2 103,0 5 0,0 1-1,0 3 1,0-2 9,0 5 0,0 1-13,0 3 1,0-5-201,0-2 0,1 0 103,3-5 0,-3 3-200,3-10 0,1 0-90,-1-4 0,1 1-376,-1-1 233,-3-4 55,9-2 0,-7-5-1034,4 0 1331,-4 0 0,2-5 0,-5-2 0</inkml:trace>
  <inkml:trace contextRef="#ctx0" brushRef="#br0" timeOffset="4">3049 16035 8019,'5'-6'415,"2"-5"0,4 10-462,1-3 0,-1 3 177,0 1 0,5 0 63,-1 0 1,5 0-38,-1 0 1,2 0-3,-2 0 0,2 0-214,-2 0 1,3 0 71,1 0 1,-4-1-38,0-3 1,-2 3 69,3-3 1,-3 1-160,-2 0 0,-6 1-351,3-2 131,-3-2-833,-3 0 1167,-1-1 0,-10-8 0,-1 3 0</inkml:trace>
  <inkml:trace contextRef="#ctx0" brushRef="#br0" timeOffset="5">3072 15841 8019,'8'0'10,"-1"0"1,2-4 170,7 0 1,0-3-15,3 3 1,6-1 74,-2 1 1,4 1-30,0-4 1,-2 3-93,5-4 1,-3 4-163,4-3 0,-6 3-7,2-4 1,-3 5-246,-1-5 1,-6 2-411,-1-2 1,-4 3 702,0 5 0,-1-5 0,0-1 0</inkml:trace>
  <inkml:trace contextRef="#ctx0" brushRef="#br0" timeOffset="6">3735 15704 7863,'0'-7'569,"0"2"0,0 7-377,0 1 1,0 4-177,0 4 0,0 2 71,0 2 0,-2 4 58,-1 8 1,-4-1-54,-4 9 0,-1-4-97,1 7 1,-4-2-59,-1-2 1,1-1 28,4-2 1,-1 0-129,1-4 1,5-4 50,2-4 1,-1-5-73,1 1 1,0-6-196,4-1-153,0-6 323,0 3 1,1-5-252,3 0 459,-3 0 0,10-10 0,-5-3 0</inkml:trace>
  <inkml:trace contextRef="#ctx0" brushRef="#br0" timeOffset="7">3700 15738 7863,'0'-11'0,"2"-1"66,1 1 12,-1-1 0,8 1 160,-3-1 0,4 5 777,0-1-741,0 6 0,1-3-62,-1 5 1,-1 1-45,-2 3 1,2 7 71,-2 8 0,1 3-148,-2 1 1,3 4-29,-2 4 0,1 2-105,-1 1 1,0-2 88,-4 2 0,5-3-128,-1 3 0,2-1-130,1-6 1,1-1 51,-1-3 1,1-5-2,-1-3 1,0-2 18,1-2 0,-1-3 60,1-1 1,-5-4-218,1 1-300,-6-3-9,4-1-450,-6 0-11,-6 0 1067,0 0 0,-10-5 0,-2-1 0</inkml:trace>
  <inkml:trace contextRef="#ctx0" brushRef="#br0" timeOffset="8">3620 16035 7863,'0'-8'-26,"0"1"27,5 4 1,2-3 153,4 2 0,1 3 99,-1-3 1,6 1-227,2 0 0,2 1 101,2-2 1,1 2-58,3-2 0,-2 2 58,6-6 1,-6 2-285,2-2 0,-3-2-163,-1 2 1,-2-2-605,-2-1 921,-2 4 0,-1-8 0,2 2 0</inkml:trace>
  <inkml:trace contextRef="#ctx0" brushRef="#br0" timeOffset="9">4180 15749 7861,'-1'-7'415,"-3"-1"72,3 6-27,-4-9 90,5 10 54,0-4-414,0 5-17,0 5 1,0 3-85,0 7 1,0 3 73,0 5 0,0 1-200,0 2 1,0-1-16,0 1 1,0 2-41,0-1 0,0-1 53,0-3 0,0-1 44,0-3 0,0 1-80,0-5 0,0 1 57,0-5 1,1-1-130,3-2 149,-3 2-45,4-9 159,0 4 18,-4-5-11,4 5 35,-5-3 26,6 3 0,0-5-79,5 0 1,1 0 92,-1 0 1,1-2-73,-1-1 1,5 1 10,4-1 1,1 1-68,2 2 1,0 0-16,0 0 0,1-1-73,2-3 1,-2 3-185,3-3 1,-3 2-16,-1-2 0,-1 1 93,-3-4 0,-3 4-1559,-4-1 1683,-1-2 0,-5 0 0,-1-6 0</inkml:trace>
  <inkml:trace contextRef="#ctx0" brushRef="#br0" timeOffset="10">4900 15692 7886,'0'-11'-151,"0"-1"1,-4 1 18,0 0 1,-4 3 249,5 0 0,-6 6-52,1-2 1,-2 3 146,-2 1 1,1 0-89,0 0 0,-5 1-66,1 3 0,-1 2 58,0 6 1,2-1-56,-5 0 0,5 1-3,-1-1 0,4 1 10,3-1 1,-1 1-34,6-1 0,-5 0 28,4 1 1,0-1-11,4 1 0,5-1 114,3 0 0,3 0-54,5-4 1,1 3 76,6-2 0,0-2-100,0 2 1,5-2 3,2 2 1,-1 1-30,2-5 1,-6 3-4,2-3 0,-4 5-24,-4-1 1,0-2-151,-8 1 0,2 1-131,-9 4 0,0-1 96,-4 0 0,-7 1-62,-4-1 0,-3 2 28,-9 2 1,1-1-56,-8 5 0,0-5 79,-5 1 0,1-2 49,0-2 1,3 1 0,1-1 0,6-4 34,1-4 0,1 2 110,7-1-147,0 0-177,3-4 1,6-5 36,2-3 249,8 3 0,8-10 0,5 2 0</inkml:trace>
  <inkml:trace contextRef="#ctx0" brushRef="#br0" timeOffset="11">5117 15761 7879,'0'-12'0,"0"-3"491,0 0 1,0 0-79,0 3 0,1 1-225,3-1 1,-3 5 311,3-1-250,-3 6 1,0-3 19,3 5 1,-3 1-28,3 3 1,-1 3-187,0 9 1,-1 1 130,2 6 1,-3 0-243,-1 0 0,0 5-48,0 2 0,0 3 5,0 1 1,-1 1 13,-3-1 1,2-1-136,-1-3 1,1-2 21,2-5 1,0-1-82,0-3 1,0-3-28,0-4 126,0-6 315,5 4 1,2-9-91,4 3 1,1-2-129,-1-2 0,0 0 36,1 0 1,1-4 58,2 0 0,-1-4 165,5 4 0,-1-3 88,1 3 0,2-1 134,-2 1 0,-1 3 210,1-3 0,-4-1-410,4 1 0,-5-1-1999,1 1-72,-2 3 1226,-1-4 1,-6 4 81,-2-3 0,-4 3 9,-4-3 553,-2 3 0,-11-4 0,-1-2 0</inkml:trace>
  <inkml:trace contextRef="#ctx0" brushRef="#br0" timeOffset="12">5139 15921 7861,'-10'-2'66,"3"-1"1,2 0 39,5-5 0,5 6 513,2-2-482,3 3 1,6 1-47,-1 0 0,4 0 145,-4 0 0,5 0-71,-1 0 1,3-4-292,1 0 0,0 0-17,0 4 1,-6 0-32,-1 0 0,-4-3-88,0-1 0,-2-1-753,-3 1 1015,-2 3 0,-5-9 0,0 3 0</inkml:trace>
  <inkml:trace contextRef="#ctx0" brushRef="#br0" timeOffset="13">5094 15658 7879,'5'-11'455,"-1"-1"150,7 1 0,4-1-361,12 1 0,2-1-295,5 1 1,4 5 83,0 2 1,4-1-91,-4 1 0,-1-1-409,-6 1 1,0 3 465,-4-3 0,-5 8 0,-6 2 0</inkml:trace>
  <inkml:trace contextRef="#ctx0" brushRef="#br0" timeOffset="14">6213 15589 7341,'6'-6'903,"-1"1"-228,0 5-91,-3 0-400,8 5 0,-8 5 42,6 6 1,-2 4-182,2-1 0,1 4 93,-5 3 1,3 2-177,-3 3 0,4 2 14,-4-3 0,-1-1 1,-3 2 0,4-6 26,0 2 0,0-3-118,-4-1 1,4-5-125,-1-3 1,2-3 89,-1 0 1,-2-4-545,1-1 233,-1-4-824,3 2 1284,-4-5 0,4 0 0</inkml:trace>
  <inkml:trace contextRef="#ctx0" brushRef="#br0" timeOffset="15">6110 15669 7909,'5'-11'-341,"-2"0"238,4-1 1,2 1 413,7-1 0,-3 1-34,6-1 0,1 1-129,2 0 0,1 3 13,0 0 1,0 6-6,0-2 0,0 3 98,-1 1 0,1 0-97,0 0 1,0 0-135,0 0 0,-5 5 74,-3 2 1,-3 1-182,0 4 0,-1-4-63,1 8 0,-6 0-119,-2-1 0,-3 4 82,-1-3 1,-1 4-159,-3-1 1,-4-1 76,-7 1 1,1-1 47,-5 1 0,0 1-63,-4-5 0,1 0 131,-1-3 0,0-2 13,0-2 0,0 0-57,0-4 0,6 0 193,1-4 0,4 0 0,0 0 0</inkml:trace>
  <inkml:trace contextRef="#ctx0" brushRef="#br0" timeOffset="16">6841 15704 7861,'0'-7'437,"0"-3"-379,0 3 1,-4 0 330,0 0 91,1 4 28,-2-2 1,2 1 59,-5 0-170,6 1-337,-8 3 0,5 1 129,-3 3 0,-2 2-203,2 5 0,-2 6-4,-1 2 1,3 3-14,1 0 0,0 2 84,0 3 1,1-1-169,6 4 0,0-5-77,0 2 1,6-3 74,1-1 0,8-1-43,4-3 1,3-3 32,1-5 1,1-3-29,3 0 0,-2-6 88,5 2 0,1-8-13,3-3 1,0-4 2,1 0 1,-2-4 9,-3 0 1,-2-6 24,-5 2 1,-2-2 92,-2-2 0,-2 0 167,-6 0 1,0 0-33,-4 0 1,-3-1-131,-8-2 0,-2-2-34,-6-3 1,-4 2 23,-3 3 1,-8 1-9,-3-1 0,-4 7-148,-5 3 1,4 9-174,-3 3 0,4 3 115,3 1 1,1 5-281,7 2 0,-1 9 73,8 3 0,1 2-330,4 2 704,4 0 0,2 5 0,5 1 0</inkml:trace>
  <inkml:trace contextRef="#ctx0" brushRef="#br0" timeOffset="17">7641 15544 7850,'-12'0'-232,"1"0"0,3-4 986,0 0-102,6 0-410,-8 4 1,3 0-89,-4 0 1,3 0-31,1 0 1,-1 2-17,-3 1 0,-1 0-48,1 5 0,0-1 49,-1 5 1,1-1-58,-1 0 0,1 1 68,-1-1 0,5-1-37,-1-2 1,4 2-27,-3-2 1,4 2-87,-1 1 0,3-3 96,1 0-42,0-1 0,1 5-113,3-1 1,4-1 67,7-2 0,4 2 48,8-2 1,2-2 9,5 2 1,0-5-3,1 5 0,-1-4 9,0 3 1,-1-3 15,-2 4 1,-3-4-11,-6 3 0,-4-3 4,-3 4 0,-3-1-50,-5 5 0,-1-1 37,-6 1 0,-2-1-216,-2 0 0,-3 5 4,-8-1 0,-4 1 94,-8 0 1,2-2 66,-6 5 1,2-5-8,-2 1 0,-5-3 83,1 0 0,-5-2-96,2-2 1,5 1-71,6-6 1,4 1 92,4-4 1,3 0-410,4 0-35,6 0 0,1-5-869,5-3 1319,5-2 0,6-1 0,7-1 0</inkml:trace>
  <inkml:trace contextRef="#ctx0" brushRef="#br0" timeOffset="18">7995 15190 7403,'6'-5'183,"0"3"548,-2-1-117,-3 1-442,10 2 0,-9 5 116,6 3 0,-1 2-95,5 2 1,-1-1 101,1 0 0,3 5-140,0-1 0,4 5 8,-4-1 1,6-1 4,-2 1 0,-2 0 1,2 4 1,0 1-97,4 3 1,-1-2 85,-3 5 1,-3-3-196,-4 4 1,-1-1 33,1 4 0,-5 2-111,1 2 1,-4-3 19,3 4 0,-4-4 10,1-1 0,-3 1 22,-1-1 1,0-4-97,0 1 1,0-6 57,0 2 1,-5 1 54,-3-2 0,-2 1 68,-1-4 1,-5-2-29,1-2 1,-1 2 8,0-6 0,4 0-53,-3-3 0,1-2-77,-2-3 1,4 0 54,-4-3 1,8-3-126,0 3 0,4-3-375,-3-1 100,-1 0-894,2 0 1364,0 0 0,6 0 0</inkml:trace>
  <inkml:trace contextRef="#ctx0" brushRef="#br0" timeOffset="19">8965 15727 7808,'0'-7'636,"2"2"-170,1 5-334,-1 0 1,4 0-18,-2 0 0,-2 0 35,6 0 0,-4 0-112,3 0 1,1 0 34,3 0 1,1 0 4,-1 0 0,2 0 2,2 0 1,-2 0-20,2 0 0,2-1-53,-2-3 1,4 3 64,-4-3 0,5 1-26,-1 0 1,2 1 19,-2-1 0,2 0-10,-2-1 1,-1 3-48,1-3 0,-5-1 1,1 1 1,-2 0-67,-1 4 0,-2-1-188,-3-3 1,0 3-262,-4-3 173,-1 3-169,3 1 0,-6 0 165,-3 0 1,1 1-259,-4 3 1,-2-1 592,-7 4 0,-1 1 0,-6 3 0</inkml:trace>
  <inkml:trace contextRef="#ctx0" brushRef="#br0" timeOffset="20">8954 15944 7895,'0'6'-156,"1"-1"-188,3-5 575,-3 0 103,4 0 1,-3 0 251,1 0-419,-1 0 0,4 0 46,-2 0 0,-2 0-30,6 0 0,1 0 80,6 0 1,-1 0-18,5 0 1,4-1 24,4-3 1,1 1-86,-2-4 0,3 3 6,6-4 0,-5 6-83,1-2 1,-2-1 50,1 1 0,-1-1-84,-2 1 0,-7 3 60,3-3 0,-4 3-61,0 1 1,-2 0 3,-6 0 0,1 0-156,-1 0-80,-5 0-474,-1 0-525,-5 0 1,-5 0 1155,-2 0 0,-8 0 0,-3 0 0</inkml:trace>
  <inkml:trace contextRef="#ctx0" brushRef="#br0" timeOffset="21">10153 15384 7839,'0'-6'-419,"5"-5"575,-4 10 0,5-5 575,-6 2-363,0 3-145,0-4-73,0 5-175,0 5 0,0-3 59,0 6 1,0 1 69,0 6 0,0-1-37,0 5 0,0 0 11,0 4 0,0 0-79,0 0 1,0-1 88,0 1 1,0 0 8,0 0 0,3 4-27,1-1 0,4 2 8,-4-1 0,3-3-44,-3 3 1,5 0 36,-1 0 0,2-2-10,1-5 1,-3 1 10,-1-2 1,-3-1-104,4 1 0,-6-4 67,2 4 1,-3-4-8,-1 4 0,4-5-27,0 2 0,0-4-3,-4 0 1,0-5-321,0 1 221,0 0-179,0 3 143,0-5-413,0-1-160,-5-5-132,3 0 400,-3-5 441,0-1 0,4-10 0,-4-2 0</inkml:trace>
  <inkml:trace contextRef="#ctx0" brushRef="#br0" timeOffset="22">10119 15418 7802,'-12'-5'-196,"6"4"0,-3-9 87,5 2 1,1 2 84,3-2 21,0 6 1,3-5 173,1 3 1,1 3-16,-1-3 34,2-2 0,6 5-97,-1-3 0,1 1 87,-1 0 1,2 1-131,2-2 0,2 3 17,2 1 0,2 1 8,-2 3 0,3-1-19,1 4 0,-1 0-47,1 0 1,0 4-12,0-4 0,0 3-47,0 2 0,-2-2 81,-2-2 1,-2 4-96,-6-4 0,-1 8 79,-2-4 0,1 2-32,-5-3 0,-1 1 43,-3-1 1,-1 4 1,-3 0 0,-6 1-24,-5-5 1,-5 0 0,1 1 0,-3-1-87,-1 1 0,-3-1 88,-1 1 1,-4-1-176,5 0 0,-1-4 102,4-3 0,2 1-181,2-2 0,2 1-132,6-4 1,4-1-428,4-3 806,1 3 0,2-9 0,0 3 0</inkml:trace>
  <inkml:trace contextRef="#ctx0" brushRef="#br0" timeOffset="23">10930 15201 7719,'0'-7'-290,"0"-1"400,0 5 235,0-2 525,0 5-558,-5 0-215,-2 0 0,1 2 39,2 1 1,-1 4-2,1 4 0,-5 1 7,2-1 0,0 4 2,0 0 1,-1 6 36,-3-2 1,-2 4-56,-2 3 1,2 0 11,-2 4 0,2-1-32,2 2 1,-1 2-14,1-3 0,3 3-133,1 1 0,3 1 97,-4-1 0,5 4-151,-5 0 0,5-1 100,0-7 0,1 2 70,2-5 1,5-1 4,3-3 0,2 0 5,2 0 1,3-1-28,0-3 1,2-2 17,-2-1 1,-1-4-33,5 3 0,-5-2-75,1-1 1,-2-1-36,-2 0 1,1 0 72,-1-4 0,2 3-87,2-2 0,-5-2 78,5 2 0,-8-6 105,4 2 1,-2-1-99,2 1 0,-3-3 26,0 3-63,-1-3 0,1-1-43,-1 0-583,-4 0 277,2 0-2148,-5 0 2528,-5 0 0,4-5 0,-4-1 0</inkml:trace>
  <inkml:trace contextRef="#ctx0" brushRef="#br0" timeOffset="24">11295 15350 7476,'0'-7'219,"2"2"491,1 5-286,-1 0-193,8 5 1,-5 2 9,2 4 0,6 4 129,-5 1 0,8 3-110,-4-4 0,2 5 85,-3-1 0,4-1-171,0 1 1,5 1-26,-5 7 1,5-3-87,-1 3 0,-2 1 92,-2-2 1,1 5-133,0-5 0,0 2 5,-1-1 1,-2-3-157,2 3 0,-2-5 91,-2-2 0,1 0 3,-1-5 0,1 0 17,-1-3 0,-1-1 10,-2 1-145,2-1 0,-8-3 58,6-1-696,-5-4 183,2 2-92,-5-5-214,0 0 159,-5-5 1,2-2 753,-5-4 0,6 0 0,-3-1 0</inkml:trace>
  <inkml:trace contextRef="#ctx0" brushRef="#br0" timeOffset="25">11684 15384 7797,'-4'-8'125,"0"1"337,-5 4-366,8-2 220,-4 5-140,0 0 1,0 5 27,-3 3 0,-2 7-128,2 4 0,-2 3 71,-1 0 0,-1 6-56,1 3 1,-1-1 79,1 5 1,-4-4-198,-1 7 1,0-3 36,1-5 0,2 2-120,-2-6 0,2 5 40,2-4 0,1-5-116,2-3 1,-1-3 68,5 3 1,-3-9-36,3 1 1,-4-2-735,4 3 613,1-6 0,-1 0-640,0-2 912,0-3 0,-1 4 0,-1-5 0</inkml:trace>
  <inkml:trace contextRef="#ctx0" brushRef="#br0" timeOffset="26">11855 15818 8348,'-4'8'677,"0"-1"0,-1 1-420,1 3 1,2 1-63,-6-1 0,6 4-171,-2 0 1,3 4-17,1-3 1,0 3-42,0-4 1,0 1 64,0 0 1,5-4-134,2 4 1,5-4-17,3 0 1,-1-5-11,5 1 0,0-5-25,4 0 0,1-1 103,3-2 0,-3-4-26,2 0 1,2-6 47,-1-2 1,-2 1-7,-6-4 1,2 2 60,-6 2 1,-1-5 132,-7 1 1,-2-1-61,-5 0 1,-1 2-47,-3-5 0,-7 4-126,-8-4 1,-8 4 100,-3-4 0,-3 6-71,-1 2 0,-1 1-54,1 6 1,-4 0-198,0 4 0,5 1-29,6 3 0,3 2-130,1 6 1,6-1 450,1 1 0,4-1 0,0 1 0</inkml:trace>
  <inkml:trace contextRef="#ctx0" brushRef="#br0" timeOffset="27">12848 15407 7652,'-6'0'1365,"1"0"-1078,5 0-249,-5 0 0,4 5 86,-3 2 1,1 1-92,0 3 1,-4-4 2,-4 8 1,-2-5 79,-2 5 0,-2-2-129,-2-1 0,-2 3 94,2 0 1,-2 1 8,2 0 1,-2-7-19,2 2 0,1 2-5,-1 2 1,4 0-61,-4-3 1,5-5 73,-1 1 0,2-2-131,1 2 0,5 1 189,-1-6-168,1 6 0,-1-4 29,0 3 1,5-2 6,-5-2-7,5 3 0,-2 0 5,5 1 0,0-4 15,0 3 12,0-4 185,0 7-189,5-4 1,6 4 97,4-2 0,5 1 1,-1-5 0,6 3 148,2-3 1,4 4-119,-5-4 0,2 3-35,-1-3 1,-3 4-130,3-5 0,-3 5 122,-1-4 1,-2 5-56,-2-2 0,1 2 22,-4-1 1,3 1-60,-4-6 1,-4 5-2,-3-4 1,0 3 9,3-3 1,-3 1-20,-1-1-113,-4-3 0,7 5-614,-2-6 302,-3 0-1300,0 0 859,-15 0 1,7-2-949,-5-2 1801,-4 3 0,4-14 0,-8 2 0</inkml:trace>
  <inkml:trace contextRef="#ctx0" brushRef="#br0" timeOffset="28">13203 15190 7745,'0'-7'-513,"0"-3"1184,0 9-386,0-4 0,0 6 11,0 3 1,0 2-59,0 6 1,3 4-23,1 3 0,0 4-45,-4 4 1,0 3 1,0 8 0,0 2-43,0 2 0,-4 2 41,0-2 1,-3-2-164,3 2 0,-4-5 40,4 1 1,1-2-153,3-2 1,0-5-27,0-2 1,0-3-50,0-1 1,0-2 118,0-2 1,3-2-44,1-6 1,5 1 90,-1-1 0,2-3-6,1-1 0,1 0 32,-1 0 1,1-2-104,-1-5 7,0 5 22,6-3 0,-3 3-113,5-5 1,-5 0 29,1 0 1,-6-4-176,-1 0 1,-5-5-241,5 2 1,0-3 221,3-2 0,-5 3 336,-2-2 0,-2 2 0,-2-8 0</inkml:trace>
  <inkml:trace contextRef="#ctx0" brushRef="#br0" timeOffset="29">13100 15704 7608,'5'-10'88,"2"2"1,4 2-12,0 2 1,2 3 77,2-3 0,3-1-58,5 1 1,3 0 107,1 4 0,7-4-22,-3 0 0,7-3-28,-8 3 1,1 0-180,-9 4 1,-3-4-417,0 1-873,-5-1 1313,3-1 0,-11 3 0,-1-3 0</inkml:trace>
  <inkml:trace contextRef="#ctx0" brushRef="#br0" timeOffset="30">13659 15018 7945,'7'0'652,"-2"0"-435,-5 0 26,5 0-144,1 0 1,2 4-2,-1 0 1,-4 1 3,1-1 1,1-2-3,-1 6 0,3-4-62,-3 4 1,5-2 69,-1 1 1,0 4 49,0-4 0,6 0-42,-3 0 1,3 1 15,-2 3 0,-1-3-21,1-1 1,-5 1 6,1 3 1,0 1-58,3-1 0,-3 5-17,-1-1 0,0 1-35,0 0 0,-1 0 90,-2 3 0,-1 3-194,4-3 1,5 1 64,3-1 1,-5-1 36,-6-3 0,6 1 26,2 4 0,-2 1-1,-3-2 1,-3-1 27,4 1 0,-6-1 6,2 1 1,-3 2-52,-1-2 0,-3 3 11,-1 1 0,-4 0-115,4-1 0,-1 1 44,1 0 1,-1 0-124,-2 0 1,-2-2 109,5-2 0,0 3-107,4-3 0,0-2 139,0-2 0,-7 1-4,-1-1 0,-3 1 41,7-5 0,-3 2-49,0 2 0,-1-4 48,-7 1 1,2-1 10,2-3 1,3-2 51,1 2-41,-1-1 7,-3 5-180,-1-1 0,2-3 83,2 0 1,2-6-217,2 2 206,3 2 8,-9-4 1,9 4-109,-3-2-22,3-3-26,1 4-646,0-5-2,0-5 864,5-1 0,1-6 0,5 1 0</inkml:trace>
  <inkml:trace contextRef="#ctx0" brushRef="#br0" timeOffset="31">12483 16058 7678,'11'0'315,"-9"0"672,2 0-920,-4 0 0,6 0 4,5 0 0,1 0-31,-1 0 1,2 0-5,2 0 0,-1 0 8,5 0 1,-4 0-9,4 0 0,0-2-54,4-1 1,-4 1 85,0-1 1,-4 1-63,4 2 0,-5 0 69,2 0 0,-4 0 10,0 0 0,-2 2-14,-2 1 0,2-1 5,-3 1 0,0-1 62,0-2-2,-4 0-528,7 0 193,-9 0-1057,4 0 1256,-5-5 0,-10 3 0,-3-3 0</inkml:trace>
  <inkml:trace contextRef="#ctx0" brushRef="#br0" timeOffset="32">14402 15464 7728,'11'0'-129,"-5"0"0,-2 0 276,-8 0 79,3 0 166,-4 0 365,5 0-623,5 0 0,-2 0-4,4 0 0,1 0 98,3 0-145,-4 0 23,3 0 0,-2 0-42,7 0 1,-1 0 48,5 0 1,-2 0-41,3 0 1,1 0-18,-2 0 1,7 0 7,0 0 1,5 0-35,-5 0 0,1 0-11,-4 0 1,0 0-105,-1 0 1,0 0 94,-3 0-434,-2 0 275,-6 0 0,-3 0-198,-1 0-306,-4 0-252,2 0 469,-15 0 1,6 0-647,-8 0 1082,4 0 0,-9 0 0,-1 0 0</inkml:trace>
  <inkml:trace contextRef="#ctx0" brushRef="#br0" timeOffset="33">14482 15635 7721,'-18'0'-663,"6"5"758,12-3 0,3 3 708,5-5 135,-6 5-620,8-4 0,-3 8 41,4-5 1,0-1-82,1-3 0,1 0 84,2 0 0,4 0-57,8 0 1,2 0 76,5 0 1,-4-3-116,1-1 0,-1-4 102,5 4 1,-2-1-85,-3 2 0,-3 1-87,-8-2 1,1 3-166,-5 1 1,-3 0-150,-5 0-522,-4 0-167,2 0-1082,-5 0 1289,-5 5 1,-2-3 597,-4 1 0,0-1 0,-1-2 0</inkml:trace>
  <inkml:trace contextRef="#ctx0" brushRef="#br0" timeOffset="34">15350 15110 7754,'15'-7'-583,"-8"4"0,0 0 749,-7-1-109,0 3 1,5-5 400,-5 2-166,0 3-166,0-4 0,0 3 136,0-2 63,0 3-27,0-4 439,0 5-552,0 5 0,0-2-54,0 4 1,0-3 45,0 4 0,0-4-29,0 3 0,0 1-24,0 3 1,0 1-41,0-1 0,4 0 14,0 1 1,-1 1-13,-3 2 0,0-1-95,0 5 1,0 0 23,0 4 1,0 0 62,0-1 0,0-3-121,0 0 0,0 0 64,0 4 1,-1 4-104,-3 0 1,3-1 70,-3-3 1,3 0-9,1 0 1,0 2 35,0-2 1,1 2-3,3-6 0,-1-1-38,4 1 1,-4-5 25,0 1 1,3-2-27,-3-1 1,5-1 18,-4 0 0,1-3-49,-1 0 1,-3-5 7,3 5 1,-3-4-6,-1 3 1,0-3-52,0 4-45,0-6 1,0 5-255,0-3 98,0-3-185,0 4-808,0-5 778,5 0 517,-4 0 0,10 0 0,-5 0 0</inkml:trace>
  <inkml:trace contextRef="#ctx0" brushRef="#br0" timeOffset="35">15669 15430 7756,'0'6'-548,"0"-1"1304,6-5-459,-5 0 1,5 0-118,-2 0 1,10-4-9,5 0 0,5 1-24,-5 3 1,3-2-179,0-1 0,-2 0 82,-1-5 1,-2 6-43,2-2 0,2-1-62,-6 1 0,-1-1-217,-7 1 0,4 3-295,-4-3 0,0 3 260,0 1 0,-3 0 304,4 0 0,-6-5 0,3-2 0</inkml:trace>
  <inkml:trace contextRef="#ctx0" brushRef="#br0" timeOffset="36">16149 15418 7744,'8'0'-54,"-1"0"1,-3 0 354,4 0-192,-6 0 10,8 0 1,-7 0 114,5 0 0,-5 0-200,5 0 1,-4 0 66,3 0 0,1 0-115,3 0 1,1 4 61,-1 0 1,1 0-103,-1-4 1,6 0 70,2 0 1,1 0 21,-1 0 0,3 0-41,-3 0 0,2-4-6,2 0 0,0-4-2,0 5 0,-4-6 44,0 1 1,-1-1-59,1 2 0,1-4 47,-5 4 1,3-3 93,-7-2 0,2 1-40,-9-1 0,0 1 7,-4 0 0,0-1-56,0 1 1,-5 1 11,-3 2 0,-6-2-115,-1 2 1,-6 2 120,2-2 1,-2 6-110,-2-2 0,0 3 46,0 1 0,-1 1-92,-2 3 0,4 2 42,-5 5 0,6 2 23,-6 2 1,3 3-33,1 5 0,2 5-1,2 2 0,-2 3 64,6 2 1,1-1-24,6 0 0,3-1 43,5-2 1,7 0-39,4-4 1,2-2 103,6-6 0,0-2 55,4-6 1,1 1 157,2-1 1,0-5-104,4-2 0,-3-2 135,3-2 1,-3-2-299,4-2 0,-6 2 65,2-6 0,-7 2-485,-1-2 0,-1-2 210,1 3 0,-4 0-208,-7 0 0,-3 3 398,-5-4 0,0 1 0,0-5 0</inkml:trace>
  <inkml:trace contextRef="#ctx0" brushRef="#br0" timeOffset="37">16823 15201 7712,'18'-5'193,"-4"3"-280,-3-6 19,-2 5 1,7-2 531,-4 5-304,-6 0 1,8-3 80,-2-1 0,5 0-135,-1 4 1,-1 0-1,-4 0 1,6-4 0,2 0 1,1 0 7,-1 4 1,1 0-63,-4 0 0,-1 0-229,-4 0-130,-4 0 152,-2 0-217,-5 0 1,0 0 0</inkml:trace>
  <inkml:trace contextRef="#ctx0" brushRef="#br0" timeOffset="38">17497 14927 7725,'0'-8'-865,"0"1"985,0 4-21,0-2 1,-2 4 128,-1-3 309,-4 3-241,1-4-219,1 5 1,1 1 35,0 3 0,-5 1 1,2 3 0,0 2-5,0-3 0,-1 5 16,-3 3 0,-1-2-23,1 2 1,0 3 0,-1 1 1,6 1-57,2-1 1,3 3 0,1-3 0,0-2-129,0 2 0,-4-1 110,0 1 0,2-2-120,5-6 1,2 1-2,3-1 0,6-1 111,-3-2 1,3 1-46,-2-6 1,1 1 14,2-4 1,-3 0 30,4 0 0,1-1-16,2-3 0,-1-2 5,1-6 1,-4 1-2,5 0 0,-7-5 2,3 1 0,-4-1-2,0 0 0,-6-1 0,-2-6 0,-3 1-37,-1 3 1,-5-2 33,-2 2 0,-4-3-83,0-1 1,0 2 5,-1 2 0,1 2-115,-1 6 1,0 0 29,-4 4 0,4-2-127,-4 5 1,8 0 59,0 4 1,2 2-143,-2 1 0,-1 4-332,5 4 698,1 1 0,-3 4 0,0 2 0</inkml:trace>
  <inkml:trace contextRef="#ctx0" brushRef="#br0" timeOffset="39">17679 15247 7709,'8'0'-296,"2"0"273,-10 0 1267,0 0-1000,10 0-528,-8 0-368,3 0 406,-5 0 0,0 5 0,0 1 0</inkml:trace>
  <inkml:trace contextRef="#ctx0" brushRef="#br0" timeOffset="40">17908 14859 7748,'6'0'167,"-1"-6"3,0 5 1,-5-4 142,0 5-135,5 0-36,-8 0 1,8 5-146,-5 3 1,4 6 115,-1 1 0,1 1-53,-4 0 0,-1-4 5,-3 4 0,3 0-9,-3-1 1,-1 1 9,1-5 1,-3 0-95,3 1 0,-1-1 25,1 1 1,3-1 65,-3 1 1,2-5-219,2 1 137,0-6-203,-5 3 191,4 0-19,-4-3 76,5 3 0,1-5 4,3 0 1,-3-1-33,3-3 0,-1 2 4,1-1 1,-3 0-33,3-1 1,6 3 39,1-3 1,3-1-66,-2 1 0,-1 1 50,0 3 0,1 0-6,-1 0 0,1 1 37,-1 3 0,1 1 1,-1 2 1,0 3-6,1-2 0,-2 2-17,-2 2 1,0 0-19,-4 4 0,0-4 26,-4 3 0,0 2-121,0-2 0,-8 4 3,1-4 1,-6 1 19,6-5 1,-7 1 21,-2-1 0,0 0-83,1 1 1,2-5-94,-2 1 0,1-5 53,-1 0 1,2-1-668,-2-2 852,2 0 0,-9-5 0,-2-2 0</inkml:trace>
  <inkml:trace contextRef="#ctx0" brushRef="#br0" timeOffset="41">17862 14904 7249,'13'-7'24,"2"-1"116,-2 0 1,1 2 170,-3 2 1,-2 2 11,-5-2 0,6 3-133,1-3 0,3 3-146,-2 1 0,-3 0 84,2 0 0,-2 0-283,6 0 1,-2 0-8,-2 0 1,1 0-14,-1 0 1,1 0-80,-1 0 0,0 0 254,1 0 0,-1-6 0,1 0 0</inkml:trace>
  <inkml:trace contextRef="#ctx0" brushRef="#br0" timeOffset="42">18422 14916 7748,'-6'0'-151,"-3"-2"334,5-1-20,0 1 1,-6-4-9,-5 2-80,4 3 1,-4-4-20,8 5 1,-7 1 34,-2 3 0,0-2-125,1 6 0,-7 0 119,-4 3 1,8-3-163,6-1 0,7 1 48,-2 3 1,0 1-106,0-1 129,-3 1 0,4-1-25,-1 0-127,2 1 0,6-5 40,3 1 0,15-5-28,8 0 1,0-1 56,-8-2 1,6-2 55,-6-1 0,-3 0 26,-4-5 0,-4 5 6,8-5 0,4 0 20,-1-3 0,0 3 123,-8 1 0,1 0 5,-1 0 0,-3-2-93,0 5 271,-6-5-123,3 8 132,-5-4-317,0 5 1,-4 1-4,1 3 0,-10 2 85,1 6 0,4 3-4,4 0 0,2 6-54,2-2 0,-7 10-4,-1 1 1,-3 2-47,7-5 0,0-3 61,4 2 0,0-2-145,0-1 1,5-5 21,3-3 1,-3-2-16,-1-2 4,-3 1 0,0-2-407,3-2-356,-3-3 478,4-5 366,-5 0 0,0 0 0</inkml:trace>
  <inkml:trace contextRef="#ctx0" brushRef="#br0" timeOffset="43">18753 15030 7723,'0'-12'0,"1"1"-139,3 0 1,-3-1-174,3 1 1,0 3 403,4 1-50,-1-1 318,5-4 59,-7 1 1,-7 1-148,-1 2 0,-1-1 39,-8 6 0,4-1-221,-8 4 0,-1 0 67,-2 0 1,-3 1-199,-1 3 0,4-2 39,0 6 0,4 1 56,-4 6 0,5-2-62,-1 2 1,2 2-101,1-2 0,5 4-80,-1-4 1,6 2-51,-2-2 26,3-3 0,6 4 52,2-9 1,5 2-9,3-5 1,1 0 25,4-4 0,1-1 31,-2-3 0,1 1 29,-1-4 0,7-1 72,-3-3 0,-7 0 120,-4 4 0,4-6 11,3 5 119,-5-4 0,-9 5-21,-5-4 1,4 3 69,0 1 1,1 4-112,-1-1 1,-3 2 78,3-2-190,-3 3 0,-1-3 10,0 8 0,-4 2-69,0 6 0,-1 0 78,2 4 0,0 1-26,-5 6 1,6 0 9,-2 0 0,3 0-6,1-1 0,0 1-27,0 0 0,0-4-3,0 0 0,0-5 83,0 1 18,5-2-344,-4-1 144,4-6 1,-5 0-864,0-2 513,0-3 415,0 4 0,0-5 0</inkml:trace>
  <inkml:trace contextRef="#ctx0" brushRef="#br0" timeOffset="44">19164 15464 7254,'5'-6'460,"2"-1"-136,4 3 114,-5 3-297,-6-9 1,-1 7-114,-3-4 0,3 3 54,1-4 1,0 5 85,0-5-179,0 0 67,5-3 0,-2 1-80,4 2 1,1-2 88,3 2 0,-3 2-136,0-2 0,-1 6 57,5-2 1,-2 2-13,-3-2 1,3 2 44,-2-1 0,2 1-5,2 2 1,-5 0 3,1 0 1,0 0 2,3 0 0,2 0-22,2 0 1,-2 2 21,2 1 0,1 0-66,0 5 0,3-1 41,-4 5 1,1-5-5,-1 1 0,-2-1 4,2 5 0,-2-1-6,-1 1 0,-1-1 52,0 1 0,1-5 6,-1 1 1,1-1 16,-1 5 1,0-5-49,1 1 0,-1-5 52,1 0 1,3 2-23,0-1 1,2 0 5,-2-4 1,-1-1-51,5-3 1,2-1-1,2-3 1,-2-1 30,-10 6 1,-5-6-4,-2 1 0,5-2-132,-1-1 1,1-2 113,-6-2 1,-5 2-175,2-2 0,-3 1-37,3-1 1,-1 3-519,-3 1 386,3-1 0,-5 11-66,2-3 0,1 3 51,-4 1 1,3 1 344,-4 3 0,1 2 0,-5 6 0</inkml:trace>
  <inkml:trace contextRef="#ctx0" brushRef="#br0" timeOffset="45">19267 15761 7652,'-6'-5'1,"1"2"423,5-4-164,0 4 1,0-3-55,0 2-51,0-2 1,11-6-89,0 1 0,6-1 113,-9 1-199,-3-1 1,0 1 172,-5 0-108,5-1 1,-3 1-51,6-1 0,-4 5-57,3-1 1,-3 6 189,4-2-20,4-3-164,-4 6 59,2-4-112,0 5 1,-3 1 95,4 3 0,-1 2-12,-6 6 1,9-4 4,-2-1 1,3 1 19,-2 3 1,-5 1-78,1-1 1,-2 0 56,2 1 0,2-1 12,-2 1 0,0-1 19,0 1 0,2-5 5,-2 1 0,2-1-7,1 5 0,1-5 1,-1 1 1,1-2-11,-1 2 0,0-2 4,1-2 1,1-3 103,2 3 0,-3-3-94,4-1 0,-2 0 123,1 0 0,-2 0-60,2 0 0,-2 0-29,-2 0 0,0-1 46,1-3 0,-1-1 9,1-2 1,3-3-63,0 2 1,0 2 49,-3-2-19,-1 0-24,1-3 0,-6 3-23,-2 1-115,-3 4 0,-2-2-198,-3 5 1,-2 0-257,-6 0 129,1 0 1,-1 5 413,1 3 0,-1-3 0,1 0 0</inkml:trace>
  <inkml:trace contextRef="#ctx0" brushRef="#br0" timeOffset="46">20535 15076 7337,'0'-7'1363,"0"2"-730,0 5-586,0 5 1,0 2 36,0 4 1,0 4-21,0 0 1,0 6 10,0-2 0,-2 2-82,-1 2 1,-2 1 5,-3 3 1,-2-2 79,2 6 0,-2-6-144,-1 2 0,-1-3 67,1-1 1,3 0-98,1-1 0,4-4 35,-1-3 1,-1-2-8,1-1 82,1-1-7,3 0-16,0-4 8,0-2 12,0-5-6,5 0 0,-3 0-6,6 0 0,-6 0 1,8 0-3,-2 0 0,2 0-15,2 0 1,-1-1-5,0-3 0,1 2-11,-1-1 0,5 1 26,-1 2 0,1 0-50,-1 0 0,-1 0 42,5 0 1,-5 0-258,2 0 71,-4 0 0,0 0-501,-1 0-47,-4 0 748,-2-5 0,-5 4 0,0-4 0</inkml:trace>
  <inkml:trace contextRef="#ctx0" brushRef="#br0" timeOffset="47">20649 15407 7876,'0'-12'371,"5"1"-280,-4-1 0,4 5 301,-5-1 226,5 6-450,-3-3 1,4 5 26,-2 0 0,-3 5-146,3 2 1,-3 3 67,-1 2 1,4 4-5,0 3 0,0 3-33,-4 1 1,-4 1-16,0 3 0,-4-3 4,5 2 1,-1 4-18,4 0 1,0-2-122,0-1 1,0-3 100,0-1 0,0-4-155,0 0 0,4-5 101,-1 1 1,5-3-251,-4 0 172,5-1 1,-7-1-181,6-2-62,-6-3-347,3-5-749,-5 0 704,-5-5 734,4-1 0,-14-6 0,2 1 0</inkml:trace>
  <inkml:trace contextRef="#ctx0" brushRef="#br0" timeOffset="48">20866 15224 7829,'0'-11'-156,"0"4"574,0-3 1,0 8-82,0-6 1,1 5-112,3 0 80,-3 1-273,4 2 116,-5 0-217,0 5 122,0 2 0,0 0-144,0 1 0,0-4 61,0 3 1,0-3 63,0 4 1,0-4-18,0 3-39,0-4-96,0 7 0,2-5 228,1 3 12,-1 2-51,3-4 19,-5 6-21,0-1 7,0 0-26,0 1-50,0-1-14,0 1 15,0-1 1,0-3-9,0-1 0,0-3 125,0 4-78,0-6 10,0 8 0,0-7-12,0 5 33,0-6-28,0 8 3,0-8 35,0 8-41,0-9 0,0 5-16,0-2 0,-2-3 21,-1 3-79,1-3 1,-3 1 80,5 2-65,0-3 53,0 4-86,0-5 12,5-5 0,-2 2 21,5-4 0,-5 4-18,5-1 0,-4-1 27,3 1 0,-3 1-13,4 3 0,-1-2 6,5-1 0,-1 1 3,1-2 0,-1 3 19,1 1 0,-1 0-11,0 0 0,5 0 6,-1 0 0,0 0-1,-4 0 1,1 1-1,-1 3 0,1-1 3,-1 4 0,1-3 2,-1 4 0,0-1 1,1 5 0,-5 1-5,1 2 1,-2-3-56,2 4 0,1-2 50,-5 1 1,3-2-64,-3 2 1,0 1 39,-4 0 0,0 0-8,0-1 1,-4-2 48,0 2 0,-8-1 6,0 1 0,-6-2 16,3 2 0,-5-2-46,1-2 1,-4-3-54,-4 0 1,2-2 15,-5 2 1,3-2-105,-4-2 1,6-3 80,-2 3 0,3-3-121,1-1 0,2-1-15,2-3 0,0 1-599,7-4-300,-2-1 1104,13-3 0,-9-6 0,4 0 0</inkml:trace>
  <inkml:trace contextRef="#ctx0" brushRef="#br0" timeOffset="49">20809 15247 7086,'0'-8'396,"0"1"0,1 4-403,3-1 1,-2 3 32,6 1 0,0 0 204,3 0 0,0 0-80,1 0 0,4 0 135,3 0 0,3 0-55,1 0 0,1 0 29,3 0 0,-3 0-75,2 0 1,2 0 36,-1 0 1,0 0-138,-5 0 0,0 0 97,-3 0 1,1 0-243,-4 0 1,-1 0-26,-4 0-270,1 0-246,-6 0 115,4 0 0,-10 1 27,0 3 0,-1-1-194,-7 4 1,2-3 653,-2 4 0,-7-1 0,2 5 0</inkml:trace>
  <inkml:trace contextRef="#ctx0" brushRef="#br0" timeOffset="50">21437 15761 7752,'-5'6'0,"4"0"0,-3-2 0,3-2 521,-5 3 854,5 0-601,-4-4-216,5 4-1759,0-5 1201,0-5 0,5-1 0,2-6 0</inkml:trace>
  <inkml:trace contextRef="#ctx0" brushRef="#br0" timeOffset="51">21700 15121 9007,'6'5'367,"-2"3"1,-2 2-195,2 1 0,-3 6 5,3 2 0,-1 3-7,1 0 1,-3 6-12,3 3 1,-3-2-78,-1 1 1,0 1 9,0 3 0,0-1-120,0-2 1,0 0 84,0-4 0,0 5-147,0-2 0,4-2 100,0-1 1,1-4-61,-2-4 1,0 1-60,5-5 0,-6 0 114,2-3 0,1-1 131,-1 1 1,0-5-116,-4 1 0,1-6 42,3 2-226,-3 3-361,4-6 33,-5 4-451,0-5 319,0-5 1,0 2 621,0-4 0,-5-6 0,-1-5 0</inkml:trace>
  <inkml:trace contextRef="#ctx0" brushRef="#br0" timeOffset="52">22522 15201 8078,'0'-6'984,"0"1"-425,0 5-471,-5 0 0,0 2 92,-3 6 0,-2 1-95,2 10 1,-7 4 53,-4 3 0,-2 6-66,-2-2 0,0 3 25,0 2 1,-4 3-132,1 0 1,-1 1-112,4-1 0,0-2 80,1 2 0,0-8-42,3-3 1,2 0 53,6-5 1,1 3 44,2-10 0,-1 0 8,6-4 1,-1-3 1,4 0 1,0-4-133,0 3 20,0-4-128,0 2-91,0-5 0,0-5-343,0-3 0,0-2 671,0-2 0,0-4 0,0-2 0</inkml:trace>
  <inkml:trace contextRef="#ctx0" brushRef="#br0" timeOffset="53">22236 15144 7814,'0'-6'596,"0"-4"-131,0 8 26,0-3-389,0 5-368,0 5-221,0 2 95,0 4 1,0 0 15,0 1 1,2-4 375,1-1 0,4 1 0,4 3 0</inkml:trace>
  <inkml:trace contextRef="#ctx0" brushRef="#br0" timeOffset="54">22499 15784 7766,'-6'0'-1118,"1"-2"1083,5-1 688,0 1-278,0-8 0,0 8 170,0-6 134,-5 5-201,3-2 50,-3 0-193,5 4-50,0-4-981,0 5 564,5 0 1,-2 0-1416,4 0 1547,-4 0 0,7 0 0,-3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47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2170 6133 8009,'0'-6'-1479,"0"-1"1401,0 4 837,0 1-247,0-3 164,0 5-499,-5 5 0,4-2-21,-3 4 0,3 1 14,1 3 1,0 1 22,0-1 0,0 1-42,0-1 0,1 6 2,3 2 0,2-2-111,5 2 70,6 0 1,1 8-54,4 0-32,1-1 1,0 1-7,0 0 0,-3 1-228,3-2 0,-6 0 84,5 4 0,-2-4-110,-1 0 0,1-2 69,-5-1 1,0-1-71,-3-3 1,-1 1 208,1-5-35,-6 6 10,4-9 17,-9 5 1,6-6-38,-3 1 1,-3-1 27,3 0 1,-3-3-325,-1 0-54,-5-1 1,0 1 419,-3-1 0,-7-4 0,2 2 0</inkml:trace>
  <inkml:trace contextRef="#ctx0" brushRef="#br0" timeOffset="1">2661 6122 8142,'0'-12'-934,"0"6"1977,0 1-401,0 0 50,0 3-144,0-3-367,-5 5 0,2 2-274,-4 1 100,-1 4 0,-4 9 89,-4 3 0,-1 12-94,-6 3 0,-4 9 113,0 3 0,-4 1-341,0 6 1,-2-3 143,-1 3 11,0-5 0,3 2-137,1-9 131,4-1 0,-2-7 15,6-3 1,3-2 23,0-5 1,5-1 20,-2-3 1,4-3-17,0-4 1,6-5-66,2 1-177,-2-6 56,5 3 835,-5-5-1802,6 0 629,6 0 1,-4-1 140,6-3 1,-1 2 415,5-6 0,4 1 0,2-5 0</inkml:trace>
  <inkml:trace contextRef="#ctx0" brushRef="#br0" timeOffset="2">2752 6693 10288,'0'11'410,"0"0"1,0 5-33,0-1-289,0 5 1,0-6-74,0 5 0,4 0 50,0 4 1,0-4-203,-4 0 0,0-4-226,0 4 203,0-5 99,0 3 0,4-6-208,-1 1 305,1-6-127,-4 4 15,0-3 1,2 3-319,1-3-336,-1-2 729,3 0 0,0-3 0,1 3 0</inkml:trace>
  <inkml:trace contextRef="#ctx0" brushRef="#br0" timeOffset="3">3723 6316 8104,'-6'-2'172,"2"-1"65,-2 1 60,4-3 117,-3 5-124,5 0 0,0 7-326,0 4 1,0 2 106,0 6 67,5 0 0,-3 5-134,2 3-108,2 2-135,-5 5 268,4-5 0,-4 3-108,3-5 1,-2 3 72,1-3 1,-1-2-143,-2-6 1,3 1 122,1-4 0,0-1-176,-4-4 0,4 1 99,0-1 371,-1 1-338,-3-6 0,0 0-302,0-2 287,0-3-402,0 4-428,0-5 914,6 0 0,-5 0 0,4 0 0</inkml:trace>
  <inkml:trace contextRef="#ctx0" brushRef="#br0" timeOffset="4">4203 6270 8171,'0'-6'283,"0"-1"607,0 4-27,0 1-317,0-3-84,0 5-322,-5 0 0,-2 0-243,-4 0 0,-2 1 118,-2 3 1,1 3-143,-5 4 0,4 0 131,-4 1 1,4-1-140,-4 1 1,5 0-43,-2 4 100,4-4 1,2 5 84,2-6-222,-2 6 223,9-5 0,-8 6-110,5-3 104,0-2 1,4 4-82,0-6 0,5 0-16,3 1 1,6-4 46,1-1 1,5 1-6,-1 3 0,3-3-1,1-1 19,0-4 2,-1 7 0,0-7-63,-3 4 55,3-4-10,-10 7 0,5-5-4,-6 3 0,1 2-11,-1-3 0,-3 2-14,-1-1 1,-4 2 60,1-2 15,-3 2 1,-2 1 428,-3 1-208,-3-1 64,-4 0 0,-6 1 110,-2-1 1,-2 1-57,-2-1 1,-5 1 71,-2-1 1,0-3-192,0-1 0,5 0-11,-2 0 1,8 2-147,4-5 1,2 0-646,2-4-1494,4 0 2079,2 0 0,15-10 0,3-3 0</inkml:trace>
  <inkml:trace contextRef="#ctx0" brushRef="#br0" timeOffset="5">5128 6099 8061,'0'-7'-459,"0"2"766,0 5-25,-5 0-162,4 0 1,-4 2 168,5 1-163,0 9 0,0 3 17,0 8 0,0-2-118,0 10 0,0-1 39,0 5 0,0-1-125,0 0 0,3 4-331,1 0 227,5 5 85,-8-7 1,8 0-181,-5-6 136,0-5-25,-4 3 1,0-6 98,0-3 1,4-3-1,-1-4 0,1-1 266,-4 1-421,0-1-219,0 0-173,0 1 272,0-6 325,0-1 0,-5-5 0,-1 0 0</inkml:trace>
  <inkml:trace contextRef="#ctx0" brushRef="#br0" timeOffset="6">4934 6224 8280,'6'-7'0,"-2"-1"0,-3 1-105,-1-5 137,5 1 1,-2 1 166,4 2 0,-3-2 183,4 2-222,5-2 1,-1-1 25,3-1 0,3 1-82,1-1 1,4 2-208,4 3 0,-2-4-310,6 4 291,-6 2-52,3 0 0,-1 3-302,-1-1 227,1 1 140,-4-3 0,-6 9-142,-1 0 0,0 5 62,-1-2 1,-1 3 33,-6 2 1,1 3 41,-5 0 0,-1 6 16,-3-2 0,-1 1 168,-3-1-30,-7 3 1,-3-8-147,-5 5 457,5-5-202,-8 2 70,5 1 0,-5-5 118,3 3 0,-1-2-111,5-1 1,-1-2 142,5-3 1,3 2 97,1-5-96,4 0-388,-2 1-35,5-4 32,0 4 0,5-1 55,3 0-14,2 0 1,3-4-123,2 0 1,3 3 68,4 1 1,3 0-25,1-4 0,-2 4 38,3 0 0,1 1-1,-1-1 0,-2 2-398,-6 5 179,3-4 20,-10 3 0,5-4-202,-6 6 267,1 4 1,-2-3-162,-3 2 218,-2-2 1,-5-2 35,0 1 1,-9 3 152,-2 0 0,-8 2-135,0-2 0,-4-3 189,-3 4 0,-2 0 497,-3-1-269,-2 1-231,9-5 1,-8 0 655,6 1-326,-1-1-235,9-4 0,-2-1 467,5-2-520,-1-3-406,5 4-117,5-5-196,1 0 1,5-1-513,0-3 481,5 3 563,6-9 0,7-2 0,5-6 0</inkml:trace>
  <inkml:trace contextRef="#ctx0" brushRef="#br0" timeOffset="7">5756 6384 7954,'-6'-6'699,"1"-4"-682,5 8-260,0-3 324,0 5 0,0 5 50,0 3 1,0 6-182,0 1 120,0 6-18,0 1 1,0 3-223,0 1 84,0-2 0,0 3 5,0 0 1,0-5 58,0-3 1,0-3 103,0 3 0,0-5-116,0 1 257,0-2-219,0-2-43,0-5 1,1 3-222,3-5-472,-3 0 347,4-4 385,-5 0 0,5-5 0,2-2 0</inkml:trace>
  <inkml:trace contextRef="#ctx0" brushRef="#br0" timeOffset="8">5733 6110 7953,'0'-7'0,"0"-1"691,0 5 25,0-2-909,0 5 0,10 10 0,3 3 0</inkml:trace>
  <inkml:trace contextRef="#ctx0" brushRef="#br0" timeOffset="9">5962 6419 6882,'0'-7'2141,"0"2"-1749,0 0-42,0 4-44,0-4-258,0 5 1,0 5 122,0 2 0,0 5-172,0 3 0,0-1-532,0 5 472,5 0-48,-4 9 0,5-4 100,-2 3 0,-1-3-20,4-1 1,-4-6-105,1-1 0,-2 0 128,2-1 0,-3-3 25,3-5 183,-3 1-185,-1 3 429,0-4-153,0-2 179,0-5 1,0-5-337,0-3 0,0-2-43,0-1 1,0-1-126,0 1 1,0-6-187,0-2 124,5 3-83,2-6 0,0 4-107,1-4 0,0-1 130,3 0 0,2 1 52,2 3 1,-2 3 13,2 4 1,-2 2-4,-2 3 1,0-2 7,1 5 1,-1 0-64,1 4 81,-1 0-11,1 5 110,-1 2 0,-1 5-18,-2 3 1,1-1-4,-6 5 0,5-1 7,-4 1 0,1 3-34,-1-3 1,-3-1 16,3 1 0,-3-2-47,-1 2 1,1-1-8,3-3 1,-3-2-261,3 2 288,-3-7-23,-1 2-522,0-4 266,0 6-516,0-6 817,0 4 0,0-3 0,0 4 0</inkml:trace>
  <inkml:trace contextRef="#ctx0" brushRef="#br0" timeOffset="10">6476 6510 7967,'0'-12'0,"0"5"357,0-1 186,0 1 0,0-1 159,0 0 57,0 6-453,0-3-428,0 5 124,-5 10-109,3-2 1,-7 12-90,6-5 1,-1 5 58,4-1 0,0 7-143,0 0 0,0 0 10,0-7 1,0 2-78,0-2 0,5-2 140,2-2 1,4-6 102,0-1 1,2-6 92,2 2 64,3-3-14,5-1 0,-1-5 176,1-2 1,4-5-150,0-3 0,-2 1 108,-6-5 1,1 4-62,-4-4 0,-3 3 175,-5-3 0,1 4-113,-5-4 1,0 4 54,-4-4 1,-2 4-217,-2-4 99,-2 5-31,-5-8 1,-6 9-193,-2-2 218,-7 3-235,1 0 1,-6 6-247,4 2 0,-7 3 129,3 1 244,1 5 0,7 11 0,0 8 0</inkml:trace>
  <inkml:trace contextRef="#ctx0" brushRef="#br0" timeOffset="11">6955 6430 7653,'0'-11'-791,"-1"3"1702,-3 0-217,3 6-342,-4-3 174,5 5-78,0-5-311,0 3-287,0-3 1,0 7 179,0 1 0,0 4-76,0 4 1,1 6-49,3 2 1,-2 3 8,6 5 1,-4-3-45,4 3-31,-6 2 84,3-10 0,-1 8-62,0-8 0,0-3 139,-4 0 0,0-4 19,0 0 0,0-5 83,0 1 0,0-6-16,0 3 775,0-5-795,0-5-1,0-1 0,1-9-16,3 0 1,-3-2-51,3 2 0,-3 1-15,-1-5 1,4 0-97,0-4 122,-1 0 0,2 0 1,1 2-295,1 2 265,3-3-67,-3 9-60,4-3 1,1 8 64,-1 1 0,-3 4-18,-1-1 0,-3 3-17,4 1 0,-1 1-142,5 3 1,-5 3 50,1 4 138,-1 0 1,1 2-85,0 2 117,-6-2-99,8 9 116,-8-10 0,3 10 84,-5-3 0,4-1-105,-1 1 1,1-5 118,-4 1 1,0-2-75,0-2 0,1 0 17,3 1 0,-3-5-9,3 1 13,-2-5 132,-2 2 546,0-5-400,5 0-87,-4-5 1,5-2-81,-2-4 1,-1-1-107,4 1 1,0-4 9,0-1 1,3 0 36,-2 1 0,1-3-26,-2-5 1,4 4-85,-4 0-52,3 0 83,-3 1 0,3-2-9,-3 5 0,4 0-40,0 3-102,0 1 0,1 4 61,-1 4 0,-3 1-187,0 2 1,-1 5-49,5 3 241,-1 7 25,-5 3 1,3 6 125,-5 3-158,5-3 45,-8 9 1,4-8-23,-5 6 1,0-6 23,0 2 1,0-7 31,0-1 0,0-4-92,0 4 0,0-5-347,0 1 451,0-2 0,0-1 0,0-1 0</inkml:trace>
  <inkml:trace contextRef="#ctx0" brushRef="#br0" timeOffset="12">7698 6350 7942,'-5'-6'577,"3"-4"-164,-3 8-263,5-3-154,0 5 0,0 5 30,0 3 1,0 7-229,0 4 0,0 3 198,0 1 0,0 1 60,0 2 0,2 2-201,1 3 77,-1 2-18,3-9 0,-4 2-140,3-7 116,-3 3 1,4-9 218,-5 2-118,0-2 0,4-2 25,0 0 4,0-4-159,-4 3-15,0-9 154,0 4 0,5-5 0,1 0 0</inkml:trace>
  <inkml:trace contextRef="#ctx0" brushRef="#br0" timeOffset="13">7663 6179 8008,'0'-12'1558,"0"6"-1302,0 1-593,0 5 337,5 0 0,7 5 0,6 1 0</inkml:trace>
  <inkml:trace contextRef="#ctx0" brushRef="#br0" timeOffset="14">8052 6453 7940,'1'-10'-143,"3"2"1,-3-2 489,4 9 308,-5-10-406,0 5 1,-1-4 271,-3 2-297,3-2 1,-8 8 13,5-6 1,-1 5-57,1 0 0,2 0 133,-6-1-481,6 3 128,-9-4 80,10 5 0,-9 0-370,2 0 232,-2 0 1,3 5-496,-1 3 420,0 7 0,-3-1-23,0 5 1,-1 0 0,1 4 1,3 0 25,0-1 1,2 1 23,-2 0 0,2 0-225,2 0 161,3-5 1,-4-2-3,5-4 360,0-1-243,0-5 1,1 3 167,3-5 1,2 0-111,6-4 1,-1 0 139,1 0 0,-1 0-83,1 0-21,4-5 0,-3-2 89,2-4 1,1 0 350,0-1-280,-1-4 0,-4 3 36,1-2 0,-6-2 279,-2 2-202,2 0-54,-5 3-381,5 1 204,-6 5-52,0 0 0,0 8-127,0 2 1,-2 6 38,-2 5 1,3 5-173,-3-1 231,3 3 1,1 2 55,0 3 1,1-3-159,3 2 1,3-2 33,4-1 0,4-4 248,0 0-170,1-5 12,0-2 1,-2-3 157,5-6 1,-1 5-89,1-4 0,3 0-206,-3-4 0,1-4 15,-1 0 136,2-5 0,-8 3 0,4-6 0</inkml:trace>
  <inkml:trace contextRef="#ctx0" brushRef="#br0" timeOffset="15">8543 5962 9059,'0'11'198,"0"1"-264,0-1 0,0 5-2,0 3 180,0 8-72,0 7 1,0 3-124,0 5 0,0-4 91,0 4 1,4-4-9,-1 4 0,1-5-71,-4 1 0,0-3-146,0 0 1,0-6 104,0-3 0,0-1 17,0-3 1,4-3 343,0 0 11,0-5-238,-4 8 0,0-9 127,0 2 1,0-2-135,0-2 0,3 0 13,1 1 0,0-1 2,-4 1 1,0-5 51,0 1-470,0-6 190,0 9-42,0-10-687,0 4 927,0-5 0,5 5 0,1 1 0</inkml:trace>
  <inkml:trace contextRef="#ctx0" brushRef="#br0" timeOffset="16">9091 5802 8085,'0'-7'39,"0"1"326,0 2-76,0 3-297,0-4 394,0 5-497,-5 0 0,2 5 110,-4 3 74,-1 2 1,1 6-6,-1 3 1,0 4-21,-3 4 1,1 2 0,2 5 1,-1 2-197,5 2 189,-4-3-123,6 10 1,-7-3-38,6 7 161,-6 3 1,7 0 108,-1-2-123,1-3 0,2-5-91,0-1 1,0-8-182,0 2 1,4-7 210,0 2 1,5-5 39,-2 2 0,0-7 160,0-1-179,1-5 1,2 4-24,-2-3 490,2-2-464,-4 4 0,2-6 171,0 0-66,-6-4 0,7 3-79,-5-2 0,1-2 40,-1 1-150,-3-4 0,5 6-493,-2-5-742,-3 0 1327,10-4 0,0 0 0,7 0 0</inkml:trace>
  <inkml:trace contextRef="#ctx0" brushRef="#br0" timeOffset="17">9274 6213 8015,'0'-11'-704,"0"3"1022,0 0-95,0 1-40,0-5 1,4 1 184,-1-1 1,5 5-133,-4-1 0,3 4-33,-3-3 1,5 0 59,-1 0-71,2 2-37,6 0 1,-2 3-166,5-1 33,-5 1-84,8 2 1,-9 5-99,2 3 0,0 2 113,-4 2 1,3 4-150,-6 3 0,-3 6 81,-1 2 1,-3 1-98,-1-1 0,0 2-443,0 5 279,-5 0 172,-1 1 0,-6-5-347,1 1 257,-1-6 183,1 3 0,-4-5 129,0 0 0,-1-2-20,5-2 0,0-1 395,-1-3-271,1-2 1,3 2 510,0-7-214,6 2-169,-3-4 122,5 1 75,0-2-274,0-5-84,0 5 4,0-4 1,5 4-21,3-5 1,2 0-150,1 0 1,1 0 110,-1 0 0,5 0-150,3 0 1,-1 0 68,1 0 55,-5 0 1,8 0-55,-3 0 0,-3 0 51,0 0 1,0-1-226,-1-3 220,1 3 0,-9-4-216,1 5-353,-1 0 411,5 0 156,-6-5 0,4 3 0,-3-3 0</inkml:trace>
  <inkml:trace contextRef="#ctx0" brushRef="#br0" timeOffset="18">9753 6110 7954,'0'-18'-7,"0"7"202,0 1 98,0 9 128,0-5 320,0 6-625,0 6 1,0 5-168,0 8 0,0 3-77,0 0 105,0 6 0,0-4 77,0 3 1,0-3-322,0-1 270,0 0 0,0-5-77,0-3 1,0 1-7,0 0 0,0-5-78,0-3 88,0-1 2,0 5 278,0-6-219,0-1 536,0-5 1,5 0-396,3 0-69,2-5 1,5 4-110,1-3 1,-1-1-49,-4 1-32,1 0 83,-1 4 1,4 0-210,1 0 179,-1 0 0,0 0-161,0 0 99,1 0 1,-5 5 16,0 3 1,1 1-11,-1-2 1,1 4-41,-1-4 0,-3 7-111,-1 1 1,-4 1-124,1-5 254,-3 6 34,-1-5 1,-5 6 132,-3-3 63,-2 3-29,-1 0 0,-1-2 188,1-4 1,-2-1-44,-2 1 1,1-1 99,-5 0 0,4 0-114,-4-4 0,3 2-69,-3-5 0,4 3-331,-4-3 173,5 0 0,-4-4 110,3 0-1044,8 0 977,-9 0 0,10-10 0,-5-3 0</inkml:trace>
  <inkml:trace contextRef="#ctx0" brushRef="#br0" timeOffset="19">9731 6030 7951,'-7'-11'1443,"2"-1"-1036,5 6-429,0-4 0,5 9 128,3-3 0,2 3 43,1 1 0,6 0-47,2 0 1,3 0-127,0 0 1,1 0-94,0 0 105,0 0-277,0 0 0,0 0-778,-1 0 1067,-4 0 0,4 5 0,-4 1 0</inkml:trace>
  <inkml:trace contextRef="#ctx0" brushRef="#br0" timeOffset="20">10290 6613 8037,'0'-7'2,"0"1"248,0 2-25,0 3 116,0-4 107,0 15-218,0 3-57,0 4 0,0 5-347,0-3 128,0 8-160,0-3 1,0 4-211,0-5 1,0 3 415,0 1 0,5 5 0,2-3 0</inkml:trace>
  <inkml:trace contextRef="#ctx0" brushRef="#br0" timeOffset="21">10462 5882 8119,'6'-2'35,"-2"-1"1,-2 0 140,2-4-113,-3 4 0,4-3 218,-5 2 172,5 3-209,-3-5 13,3 1-70,0 4 1,-3-8-74,6 5 0,0 1-169,3 3 1,0 0 109,1 0 0,-1-4-97,1 0 0,3 0-72,0 4-79,0 0 215,-3 0 1,1 4-141,2 0 1,-6 3 97,2-3 1,-3 5-160,-1-1 1,-2 2 89,-5 1 0,0 1-6,0-1 0,-1 1 86,-3-1 1,-2 0-33,-5 1 0,-1-1 157,1 1 18,4-1-108,-3 1 1,4-2 243,-6-3-257,6 3 192,-4-8 0,7 7 145,-4-6-374,4 1 90,-2-4 1,5 1-257,0 3 205,0-2 1,5 3-109,3-5 30,-3 5 0,6-4 5,1 3 1,-1-3 57,4-1-39,3 0 1,-5 4 1,2 0 0,-1 1-42,1-1 0,-2-3-1,2 3 1,-2 2 66,-2 2 0,-3-2-8,0 2 0,-6-1 41,2 5-47,-3-1 32,-1 0 1,0 1-8,0-1 1,-5 1-10,-3-1 0,-6 1 11,-1-1 0,-4 0 56,4 1 1,-4-5 122,4 1 0,-4-4-136,3 3 0,1-4 15,4 1 0,3-3-732,1-1 235,4 0-1047,-2 0 1486,5 0 0,0-5 0,0-1 0</inkml:trace>
  <inkml:trace contextRef="#ctx0" brushRef="#br0" timeOffset="22">11078 5962 7952,'0'-12'186,"0"6"65,0 1 0,0 6-140,0 3 1,-1 2-10,-3 6 0,2 4 53,-6 3 1,0 8-1,-3 3 1,0 5-168,-1 3 2,-4-3 1,-1 6-171,-2-3 0,-1-3-65,5 3 138,-6-2 0,9-7-227,-4-2 0,4-3 133,0-1 0,5-2 81,-1-2 0,2-2 16,-2-6 0,2 1-148,2-1 20,3 1 118,-4-1 12,5-5 102,0-1 0,-6 0 0,0 2 0</inkml:trace>
  <inkml:trace contextRef="#ctx0" brushRef="#br0" timeOffset="23">11113 6259 7952,'0'-8'-296,"0"0"148,0 6 235,0-3 566,0 0-380,0 3-98,0-3-135,0 16 0,0-4-14,0 8 1,-6-1 41,-1 2 11,2-4-20,-5 10 0,5-6-188,-3 3-40,-2 3 175,3-9 0,0 7-99,-1-5 0,4 0 62,-3-3 0,4-1-30,-1 1 1,3-5 51,1 1 0,0-4-15,0 3 0,0-4 1,1 2 32,3-5 1,-1 0-134,4 0 115,1 0-43,3 0 0,1 0-9,-1 0 0,2-5-23,2-3 0,-2 2-141,2-2 0,2 2 49,-2-2 0,0-2-350,-4 3 159,1 1 201,-1-4 0,-4 8 278,-4-6-107,-1 6 150,-2-3-30,0 5 284,0-6 539,0 5-144,0-4 485,0 0-628,-5 4-241,3 1-214,-3 1 1,1 9-308,1-2 121,-1 2 0,0 5-121,0 0 105,0 6 1,4-5 39,0 3 0,0 3-65,0-3 1,0-1-108,0 1 0,0-5-162,0 1 0,0-2-160,0-2 250,0 0 69,0 1 0,0-5-354,0 1 216,0-5-590,0 7 859,0-9 0,0 9 0,0-4 0</inkml:trace>
  <inkml:trace contextRef="#ctx0" brushRef="#br0" timeOffset="24">11387 5676 7960,'0'-7'-564,"0"-1"1687,-5 5-469,3-2-80,-3 5-11,5 0 1,5 2-297,3 1 1,-2 5-78,2 7 0,3-1 14,4 5 1,2 0 30,-2 4-77,-2 5 1,7 0-25,-5 2 1,1 3-118,-5-2 0,0 3 22,1 4 0,-1-1 65,1 5 1,-1 0-171,1 3 1,-5-4-61,1-3 62,-6 3 0,3-6-188,-5 3 0,0-6-356,0-2 299,0 1 168,0-2 1,0-1-278,0-5 257,0 0 62,0 0 1,-3-1-64,-1 1 0,-4 0 57,4 0 0,-4-5 4,0-3 0,-2 1 27,-2 0 0,1 3 138,-1-4 1,1 0-33,0-3-86,-1-1 11,1 0 0,-1 1-208,1-1 190,0 1 23,4-6 0,1 3-73,2-5 140,3 0 0,-6-4 370,4 0-488,1 0-294,-3 0 383,5-6 0,-5 0 0,-1-5 0</inkml:trace>
  <inkml:trace contextRef="#ctx0" brushRef="#br1" timeOffset="25">2193 7435 8025,'-8'0'-427,"1"0"240,4-5 653,-2 4 633,5-4-689,0 5 1,5 5-263,3 2 1,2 5-12,1 3 1,4-1 19,1 5 1,0 0-130,-1 4 1,2 3 5,2 1 0,3 1-108,-3-1 1,-2-3-137,2 2 28,0 4 181,4-6 0,-4 4-72,0-6 1,-1 0 7,1-3 1,1 1-129,-4-4 1,-1 3 123,-4-4 0,1 0 12,-1-3 0,-3-1-83,-1 0 106,-4-4-43,7 3-206,-9-9 18,9 9-126,-8-8-532,3 3 923,-5-5 0,5 0 0,1 0 0</inkml:trace>
  <inkml:trace contextRef="#ctx0" brushRef="#br1" timeOffset="26">2650 7366 8068,'0'-11'-564,"0"5"1611,-5-4-189,3 8-414,-3-3-213,5 5-1,-5 5-177,4 7 0,-9 7-138,2 7 1,-2 5 125,-1 7 1,-6 4-128,-2 7 1,-4-1-78,-3 6 0,0-2 41,-4 1 1,-1 2-1896,-3-6 1745,0 1 84,5-10 1,-3-2 73,5-7 0,2 1 100,6-6 0,2-4-8,6-7 0,1-2-213,2-2 180,-2 0-212,9 1 1,-3-6 649,8-2 0,2-8 0,5-2 1</inkml:trace>
  <inkml:trace contextRef="#ctx0" brushRef="#br1" timeOffset="27">2810 7960 7883,'0'-6'643,"0"1"-425,0 5-116,-6 0 0,5 1 11,-3 3 0,2 2-27,-2 6 0,3 3 5,-3 0 0,3 4-114,1-4 1,0 6 49,0-2 0,0-3-136,0 0 54,5 1 1,1-5-242,6-1 173,-1 1 1,4-11 78,0 3 0,4-3-6,-3-1 1,4-1 72,-1-3 1,3-4 176,0-7 1,1-1 248,0-4-255,-5-1-63,3 3 1,-9-5 138,-1 0 41,1 6-232,-11-5 1,4 8 17,-5-5 0,-5 5-67,-3-1 1,-7 2-186,-4 2 0,-4 1-84,-3 2 1,0 3-730,-4 5 968,-1 5 0,-3 6 0,0 7 0</inkml:trace>
  <inkml:trace contextRef="#ctx0" brushRef="#br1" timeOffset="28">3849 7469 7964,'0'-6'-1258,"0"-4"1329,0 8 0,0-4 974,0 2-361,0 3-106,0-4-185,-5 5-184,3 0 1,-6 1 37,4 3-23,0 2-56,-1 6 0,4 1-70,-3 2-61,3 3 19,1 9 0,0 3-118,0 4 0,3 0 76,1 0 0,4-3-133,-4-1 0,3-1 50,-3 2 0,4-3-137,-5-5 1,5-4-10,-4 0 172,0-5 28,1 2 1,-4-4-108,3-1 87,-3 1 1,-1-5-280,0 1-26,5-6-180,-4 8-564,5-8 1084,-6 3 0,5-5 0,1 0 0</inkml:trace>
  <inkml:trace contextRef="#ctx0" brushRef="#br1" timeOffset="29">4351 7435 7925,'-1'-11'103,"-3"-1"1,3 5 277,-3-1 1,2 4-263,-2-4 107,3 6-55,-10-3 0,9 5-74,-6 0-168,1 0 152,-10 5 1,3 1-105,-5 6 1,0 4 138,-4 3 1,-1 3-174,-2 1 1,3 0 115,0-1 0,4 2-155,4 3 0,2-7-66,-2 3 46,7-2 122,-2-4 1,9 0-119,-3-6 137,3 1-11,1-1 0,1-3 2,3-1 1,3-4 29,8 1 1,5 1 7,6-1 0,0-1-49,4-3 1,-1 0 4,2 0 0,-2 0-8,-3 0 0,-5 0-6,2 0 0,-7 2-118,3 1-11,-5 4 86,3-1 1,-11 4-9,-2-2 0,1 2 34,-1 1 0,-1-3-1,-3 0 0,-5-1 47,-2 5 0,-3-1 131,-2 1 0,-3-1 89,0 0-239,-6 1 12,4-6 0,-6 3 140,0-5-130,5 5-215,-3-8 1,4 4-315,-2-5 1,3 0 124,4 0 376,1 0 0,4 5 0,2 2 0</inkml:trace>
  <inkml:trace contextRef="#ctx0" brushRef="#br1" timeOffset="30">5196 7275 8158,'-7'8'-657,"-1"-1"1,4 2 1683,-3 6-592,4 3 1,-3 6 204,2 3-371,3 2 0,-4 9 155,5 0-474,0 5-590,0-7 734,5 3 1,-3-4 48,6-1 1,-2-4-72,2 1 0,1-6-121,-5 2 0,3-7 92,-3-1 1,1-5-179,-1 1 1,-3-2-324,3-2 933,-3 1-677,-1-6 0,0 4-225,0-2-169,0-3-674,0 5 1270,0-9 0,-5 5 0,-1-6 0</inkml:trace>
  <inkml:trace contextRef="#ctx0" brushRef="#br1" timeOffset="31">5128 7435 8041,'0'-18'-20,"0"3"212,0 2 1,1 2-13,3-1 1,-1 5-100,4-1 0,1 1 283,3-5-127,6 1-61,0-1 1,6 1-183,0 0 47,0-1-67,5 1 1,0 1-93,2 2 1,2-1 98,-5 5 1,-1 0-173,-3 4 0,-1 0 120,-3 0 0,1 5 21,-5 3 1,-3 4-48,-5 3 1,-4-1 10,1 5 0,-8-4-136,-4 4 195,-2 0 0,-6 4-33,-3 0 156,-8 0-642,-2-1 564,0-4 0,1 2 82,5-4 1,0 3-53,0-4 0,5 0 10,3-3 1,2-5 76,2 1 229,5-6-45,1 3 260,5-5-462,0 0 1,5 0-54,2 0 1,5 4-8,3 0 0,3 0-51,5-4 0,-1 0-8,1 0 1,1 0 20,3 0 0,-2 1-16,6 3 1,-5-2-236,5 6 105,-6-5-20,3 7 0,-5 0-187,0 5 228,-5 0 0,-3-2-208,-7 2 157,2-2 0,-9 9 108,3-3 1,-4-2-23,-4 2 0,-7-1 17,-9 1 1,-2 2 15,-5-6 1,2 4 210,-6-4-95,6 0-29,-8-3 1,5-1 309,-3 1-152,-2-6-33,9 4 0,-4-9-64,6 3 0,4-3-156,3-1 0,6 0-168,1 0 1,6-1-82,-2-3 0,8-2-357,3-5 1,5-1 651,3 1 0,3-6 0,4-1 0</inkml:trace>
  <inkml:trace contextRef="#ctx0" brushRef="#br1" timeOffset="32">5825 7561 7949,'-7'-5'172,"2"3"80,5-8 0,0 10-318,0 0 126,0 5-63,0 7 1,4 0 120,0 4 1,1 1-40,-1 6 1,-2 0-162,6 0 1,-6 3 61,2 1 0,-1 0-112,1-4 1,-3-2 88,3-2 0,-3-2-139,-1-6 0,0 1 182,0-1 17,0-5-161,0 4-31,5-8-223,-4 8 398,4-9 0,0-1 0,2-6 0</inkml:trace>
  <inkml:trace contextRef="#ctx0" brushRef="#br1" timeOffset="33">5836 7344 8118,'-6'-8'-138,"2"0"-193,3 6 1,4-2 152,1 8 178,0 2 0,1 6 0,1-1 0</inkml:trace>
  <inkml:trace contextRef="#ctx0" brushRef="#br1" timeOffset="34">5996 7481 7794,'0'11'8,"0"6"71,0 2 1,0 2 578,0 2-350,5 0 1,-2-2-100,4-2-18,1 8-113,3-13 0,-3 11-78,-1-9 1,-3 3 115,4-4 1,-1 4-147,5-4 1,-4-1 109,-1-6 1,-3 2-136,4-2 0,-6-2 49,2 2 0,-2-6 134,2 2-151,-2-3 71,3-1 146,-5 0-195,0-5 1,-4 3-127,0-6 0,0 0 123,4-3 1,1-2-20,3-2 1,-1-2-3,4-2 27,1-2 1,3 3-12,1-5-157,-1 0 156,-4 1 5,8-1 1,-8 0-9,9 0 0,-2 1 58,1 3 0,-2 3 6,2 5 1,1 3-13,0 0 1,-1 6 90,-4-2 0,1 8-123,-1 3 1,0 5 18,1 3 0,-2 3-153,-2 5-11,2-1 92,-4 1 0,0 4-7,-2 0 1,1-1-1,-1-3 0,1 0-21,-1 0 1,-3-4 4,3 0 1,1-5 11,-1 1 0,0-2-173,-4-2 1,4 1 99,-1-1 1,1-3-623,-4-1 339,5-4 135,-3 2 278,3-5 0,0 5 0,1 1 0</inkml:trace>
  <inkml:trace contextRef="#ctx0" brushRef="#br1" timeOffset="35">6670 7641 7957,'-1'-11'200,"-3"4"512,2-3-524,-3 3 0,4 1 244,-3 2-284,3 3 1,-8 2-111,5 3 1,-5 2 112,2 6 0,0 4-122,0 3 1,4 3-166,0 1 95,1 0 76,2-6 1,0 4-376,0-6 165,0 5 39,5-7 0,-2 3 17,4-4 1,2-6 98,7-2 0,-2 1 8,5-1 1,-4-2 42,4-6 0,0 1 1,4-9 1,0 3 139,-1-6 27,1-3-191,-5 6 1,0-9 345,-3 6-158,-7 0-28,7-2 0,-14 3-69,3-5 1,-4 4-168,-4-4 0,-2 4-238,-6-4 0,-4 5-37,-3-1 0,-3 2-277,-1 2 1,-3 4 619,-1 3 0,-5 8 0,3 3 0</inkml:trace>
  <inkml:trace contextRef="#ctx0" brushRef="#br1" timeOffset="36">6955 7583 8183,'0'-6'1453,"0"1"-1549,0 20 233,5-6 0,-3 14-77,1-8 103,4-2-124,-6 8 1,5-7-92,-2 5 0,-3-1 97,3 1 0,-2-1-92,-2-3 1,0-6 92,0 3-294,0-4 226,0 4 56,0-6-22,0-1 290,0-5-275,0-5 1,1 3-1,3-6 0,-3 0 7,3-3 1,1-2-11,-1-2 1,3 2-45,-3-2 1,5-1-6,-1 0 0,-2-4-104,1 1-14,1-2 96,-2 3 1,5-3-1,-4 6 1,2 0-57,-1 4-11,2 4-18,-4-3 55,6 9 1,-2 1-42,-3 7 0,2 5-9,-5 3 1,4-2-35,-5 2 100,1 3 6,1-6 1,-3 9 95,1-6-106,-1 0 65,3-8 0,-4 3 132,3-3 1,-2-2-104,2-1 0,-1 1 73,4-1-27,-4 0 1,7-4 126,-2 0 0,-2-1-67,2-3-100,-1 3 18,5-10 1,-1 5-76,1-5 66,-1-1 1,0 1-161,1-1 143,-1 1 1,1 0 9,-1-1 0,-3-1-3,-1-2 0,1 3 8,3-4 0,-3 5 53,0 3 20,-6-2-83,8 4-53,-9-1-160,5 2 210,-6 5 0,3 5-197,1 3 76,0 2 1,0 7 20,0 2 1,-1 2-19,-3 2 0,2 0-12,1 0 0,-1 0-24,2 0 1,-3-4-309,-1 0 188,5-5 90,-4 2 1,6-5-182,-4 1 6,-1-1 168,8-4 1,-8-1-468,6-2 629,0-3 0,3 4 0,0-5 0</inkml:trace>
  <inkml:trace contextRef="#ctx0" brushRef="#br1" timeOffset="37">7675 7538 7893,'0'-12'160,"0"6"1,0 2-68,0 8 0,0 4 7,0 7 1,0 1-9,0 3 0,0 3 17,0-3 1,1 1-35,3-1-5,-3 3-17,4-4 0,-1-1-92,0-1 25,0 1 1,-1-8-117,1 3 58,0-3 1,-3-3-121,3-2-410,-3-3 333,5 4 269,-6-4 0,5-1 0,1-6 0</inkml:trace>
  <inkml:trace contextRef="#ctx0" brushRef="#br1" timeOffset="38">7618 7344 7988,'0'-12'0,"0"1"0,0 3-200,0 1-501,0 4 94,0-2 607,5 10 0,6 6 0,7 7 0</inkml:trace>
  <inkml:trace contextRef="#ctx0" brushRef="#br1" timeOffset="39">8097 7538 7954,'0'-12'-1014,"0"1"1065,0 0 236,0-1 1,-1 4 186,-3 1 1,2 3 473,-6-4-494,1 6-268,-5-8-92,1 8 1,-5-3 59,1 5 1,-1 2-28,1 1 0,-2 4-128,-2 4 1,-1 6-30,4 2-42,1 2 149,4 2 1,3 0-470,1 0 181,4 0 99,-2 0 0,6-2-191,3-2 112,-3 3 34,15-10 1,-9 5-55,8-6 0,3-4 205,1-4 0,1-1 5,0-2 0,1 0-25,-2 0 1,1-4 111,-1 0 1,2-5-28,-6 2-58,0-3 39,-3 3 0,-5-3 16,1 2 1,-6-2 12,2-1 1,-3 3 131,-1 1 1,4-1-129,0-3 10,0-1-162,-4 1 171,0 4-178,0 2 53,0 5 0,0 5-189,0 3-59,0 7 283,0-2 0,-1 8-27,-3-1 0,3 0-26,-3-1 1,2 1 6,2-5 1,0 4-17,0-3 1,2-2 1,2-7 0,-2 2-227,6-5 18,-1 5 230,5-8 0,-1 4-396,1-5 433,-1 0 0,6 0 0,0 0 0</inkml:trace>
  <inkml:trace contextRef="#ctx0" brushRef="#br1" timeOffset="40">8440 7264 8449,'0'-7'512,"0"12"0,0 4-409,0 10 1,0 2 29,0 5 1,1 3 319,3 6-67,-3-1-370,10 0 1,-10 1-277,3-1 157,2 5 124,-5-8 0,8 3-115,-5-8 1,4-5 90,-5 2 1,2-7-31,-1 3 1,-3-5 78,3 1 1,3-2 1,-6-2-466,3 1 88,2-6-1002,-5 4 670,4-3 662,-5-1 0,5-1 0,2-5 0</inkml:trace>
  <inkml:trace contextRef="#ctx0" brushRef="#br1" timeOffset="41">9137 7104 8913,'0'11'329,"-5"2"-127,-3 2 0,-3 0 25,-5 8-67,4-3 1,-10 13-6,3-2 1,1 6-36,-1 1 1,5 5-818,-1-1 734,2 2 0,2 1-71,0-3 143,4-3 1,-2-6 42,6-3 0,-1 2-256,4-5 1,0-1 60,0-3 0,5-1-69,2-3 0,2 1 68,-1-5 0,2 2-6,-2-2 1,3-2 710,4 2-647,-2-2 0,3-2 0,-4-1 12,-1-2 0,2 2 22,2-2 0,-2-3 7,2-2 1,-2 3-46,-2-3 0,-3 1 1,-1-4 1,1 0-139,4 0 0,-5 0-228,1 0 1,-4 0-868,3 0 619,-4 0 189,7 0 414,-9 0 0,9 0 0,-3 0 0</inkml:trace>
  <inkml:trace contextRef="#ctx0" brushRef="#br1" timeOffset="42">9377 7435 8014,'0'-11'-874,"0"-1"1134,0 1 245,0-1 1,0 1 241,0-1-186,0 6-435,0-4 1,1 7 183,3-4-236,2 4 0,3-3-149,2 2 1,-2 3 149,6-3 0,-1 3-83,2 1 1,-2 1-275,5 3 168,-5 2 36,2 11 0,-2-3-247,-3 5 206,3 5 1,-9 0-87,3 3 1,-3 0 100,-5 0 0,-1 5-54,-3-2 1,-2-2 52,-6-1 1,-3 1-29,0-2 1,0 1 74,3-4 0,-3-4 1,0 0 1,-1-5-98,5 1 230,0-2 1,4-2-75,2 1 0,1-5 101,1 1 1,-1-4-96,4 3 203,0-4-124,0 2 56,0-5 1,5 4 62,2 0-90,4-1 1,0-3 277,0 0-224,1 0 0,3-1-4,0-3 1,6 3-9,-2-3 1,1-1-112,-1 1 0,-1-1-133,-3 1 0,-1 3-37,5-3 1,-9 2-603,2-2-460,-4 3 390,4-4 795,-6 5 0,4-5 0,-3-2 0</inkml:trace>
  <inkml:trace contextRef="#ctx0" brushRef="#br1" timeOffset="43">9845 7424 8007,'-1'-8'0,"-3"0"0,2 1-52,-1-5 0,1 5 6,2-1 268,0 6 0,0-5 751,0 3-431,0 3-150,0-4-184,0 5-232,0 10 6,0-2 1,0 12 53,0-5 0,0 6 49,0-2 1,0 2-163,0 2 1,0-4 63,0 0 1,0-4-98,0 4 1,0-5 19,0 2 1,0-8-30,0 0 1,0-4 181,0 4-57,0-6 101,0 3 396,0-5-465,5 0 0,-2-1 1,5-3 0,-1 2-144,5-6 146,-1 5-67,0-7 0,6 8-11,2-6 1,-1 6-17,1-2 0,-1 2-12,1 2 0,1 0 38,-5 0 1,4 2-5,-4 2 0,1-2 1,-5 6 0,0-5 4,1 5 1,-2 0-149,-2 3 148,2 1-1,-9 4 0,4-3-197,-5 2 15,0 3 124,0-6 1,-5 9-128,-3-6 0,-3 1 163,-4 0 0,1-4-10,-5 4 1,0-8-9,-4 0 1,4-2 128,0 2 1,0 1-112,-4-5-14,5 0 21,-3-4 0,8 0-652,-2 0 319,-3 0 375,5 0 0,-3 0 0,4 0 0</inkml:trace>
  <inkml:trace contextRef="#ctx0" brushRef="#br1" timeOffset="44">9765 7321 8037,'0'-8'-143,"0"1"143,0 4 0,1-6 331,3 5 1,6-1 122,5 1-390,1 3 0,-1-4 20,0 5 0,5 0-11,-1 0 0,3-4-9,1 0 0,0 1-162,-1 3 206,1 0-43,0 0 0,-1 0-1078,-3 0 1013,2 0 0,-3 5 0,5 1 0</inkml:trace>
  <inkml:trace contextRef="#ctx0" brushRef="#br1" timeOffset="45">10404 7823 7957,'7'-1'0,"-3"-3"-7,-3 3 104,-1-4 688,0 5 1,0 5-811,0 3 1,0 3 2,0 4 1,-4-2-201,0 2 0,0 2 100,4-2 0,-1 4-63,-3-4 1,3 4-390,-3-4 574,3 1 0,6 0 0,1 2 0</inkml:trace>
  <inkml:trace contextRef="#ctx0" brushRef="#br1" timeOffset="46">10713 7138 8046,'0'-8'72,"0"1"1,0 3 419,0-4-190,-5 6-317,3-3 0,-3 6 90,5 3 75,0 2-96,0 11 0,0 0 34,0 6 25,0 5 1,0-1-26,0 7 5,0-7 0,0 10-34,0-11 1,4-3-161,0-4 0,0-1 60,-4 1 1,0-3-200,0-4 1,0-1-210,0 1 295,0-6 1,0 4-64,0-2 217,0-3 0,0 5 0,0-4 0</inkml:trace>
  <inkml:trace contextRef="#ctx0" brushRef="#br1" timeOffset="47">11021 7229 8117,'0'-7'230,"0"-1"-230,0 6 224,0-3 28,0 5-184,-5 0 0,4 6-18,-3 5 1,-1 3 41,1 9 0,-4-1 119,5 8 1,-6 4-21,1 4-107,-7 6-83,2-9 1,-5 8-97,3-5 0,3 2-7,-4-2 0,4-8-241,0 1 1,1-6 76,-1-2 1,2-5-58,3-3 0,-2-2 68,5-2 1,0-3-371,4-1 625,0-4 0,-5 7 0,-1-4 0</inkml:trace>
  <inkml:trace contextRef="#ctx0" brushRef="#br1" timeOffset="48">10953 7595 8083,'3'-12'132,"1"1"0,4 0 281,-4-1 0,5 5-240,-2-1 0,-1 4-205,2-3 1,0 3 380,3-4-186,1 6-40,-1-3 0,4 5-48,0 0-61,1 0 1,-5 0-161,1 0 69,-1 0 119,0 5 1,-1 1-98,-2 5 1,-3 1-2,-5-1 1,0 4-180,0 1 0,0 3-341,0-4 326,-5 5 10,-1-7 1,-6 7-31,1-5 1,0 4 204,-1-3 0,2-1 12,2-4 0,-2 1-22,3-1 0,1 1 24,3-1 0,-2-3 100,1-1 0,0-3 559,4 4 16,0-6-368,0 8-80,5-8 1,-2 3 83,4-5 1,1 0-232,3 0 0,1 0 13,-1 0 0,1 0-92,-1 0 0,5 0-242,3 0 1,-1 0 61,1 0 0,-1 0 230,1 0 0,3-5 0,-5-2 0</inkml:trace>
  <inkml:trace contextRef="#ctx0" brushRef="#br1" timeOffset="49">11375 7127 8099,'7'-2'-871,"-4"-1"1235,-1 1 938,-2-3-507,0 0-334,0 4-423,0-4-117,0 5 247,0 5 1,1-3 131,3 6-159,2 0 1,5 3 228,1 0-205,-1 1 1,1 3-1,-1 0 1,2 6 6,2-2 1,-2 2-49,2 2-134,3 0 143,-6 0 1,5 0-195,-6-1 63,1 6-12,4-4 1,-3 6-21,2-4 0,-6-2-39,-1 3 1,-2-3-211,2-1 0,-2 0 51,-2 0 0,-3 0-124,3-1 0,-3 0 87,-1-3 1,0 3 65,0-3 1,0 2 178,0 2-92,0-5 43,0 3 0,-5-3 101,-3 5 1,0-1-96,0-3 1,-2 2 18,2-2 0,-2-1 68,-1 1 0,-1-1-3,1 1 1,-1-1-61,1-3-3,-1-3 24,1 5 0,3-7 132,1-2-143,4 2 63,-7-9 64,9 9 1,-5-8 2,2 1 23,2 4-86,-3-6 19,0 4-58,4-5 26,-4 0-623,5 0 0,-5-5 0,-1-1 0</inkml:trace>
  <inkml:trace contextRef="#ctx0" brushRef="#br0" timeOffset="50">13728 5939 7988,'0'-8'-160,"0"1"0,0 3-436,0-4 534,0 6 1,-1-7 507,-3 5-259,3-5 0,-8 7 49,5-6 0,-1 5-31,1 0-187,3 1 1,-6 2 18,4 0 200,1 0-143,-8 0 115,9 0-174,-9 0 1,8 2 37,-1 1 1,1 4-103,2 4 1,-3 6 63,-1 2 1,0 4-1,4 3 1,1 7-83,3 5 0,-3 2 122,3-2-102,2-3 0,0 6 11,1-3 1,2-6-23,-5 2 1,3-4-7,-3 1 0,4 2-35,-4-3 1,3-2-141,-3-1 1,0 1-95,-4-2 113,0 1 85,0-4 0,0-4-80,0 0 86,0-5 27,0 2 0,0-4-51,0-1 1,-1-3-51,-3-1 0,1-4-134,-4 1 1,-1-3 316,-3-1 0,-6 5 0,-1 1 0</inkml:trace>
  <inkml:trace contextRef="#ctx0" brushRef="#br0" timeOffset="51">13420 6441 7988,'0'-11'-342,"0"0"0,1 0 1023,3 4 1,-2 2-223,6 5 1,-1-4-181,5 0 0,0 0-155,4 4 59,-4 0 0,10 2 3,-3 1-321,3-1 159,0 3 0,1-5-402,0 0 305,0 0 1,0 0-226,0 0 1,-2 0-381,-2 0 0,2 0 678,-6 0 0,0 0 0,-4 0 0</inkml:trace>
  <inkml:trace contextRef="#ctx0" brushRef="#br0" timeOffset="52">13956 6384 7627,'-5'-6'-173,"4"1"0,-4 4 1391,5-3-399,0 2-542,0-3 0,0 7-133,0 1-51,0 4 1,1 0-107,3 1 1,-2 1 68,6 6 1,0-1-3,3 5 0,1-4 41,-1 4 0,0 0-277,1 4 1,-1-4-23,1 0 64,-1 0 0,-1 0-151,-2 0 0,2-5 9,-2 2 76,2-4 195,1 0 0,-3-1 6,-1 1 1,0-5-54,0 1 1,2-4 23,-5 3 0,4-3-171,-5 4-243,1-6 99,1 3-375,-3-5 724,3 0 0,-5 0 0,0 0 0</inkml:trace>
  <inkml:trace contextRef="#ctx0" brushRef="#br0" timeOffset="53">14162 6339 7885,'0'-12'257,"0"1"34,0 4 108,0 2-227,0 5 0,-4 2-184,0 1 1,-5 8 46,2 4 1,-3 6-231,-2 2 0,-4 5-11,-3 6 72,2 1 201,-4-1 0,4 0-430,-2 0-365,-3-4 600,10-2 1,-5-6-107,6 1 0,1-4 160,2 0 0,2-9-53,2 2-141,3-3-13,-4 2 281,5-5 0,0 0 0,0-6 0</inkml:trace>
  <inkml:trace contextRef="#ctx0" brushRef="#br0" timeOffset="54">14276 6636 7902,'6'-6'426,"0"5"1,-6-3-163,0 8 1,0-1 142,0 4 1,0 2-192,0 6 1,0-1-139,0 5 1,0 0-86,0 4 0,0-4 131,0 0 0,0-3-97,0 3-111,0-5 113,0 2 0,0-4 106,0-1-156,0 0-202,5 1 77,-4-1 0,5-4-445,-2-4-242,-3-1 833,4-2 0,0 0 0,2 0 0</inkml:trace>
  <inkml:trace contextRef="#ctx0" brushRef="#br0" timeOffset="55">14756 5802 7955,'6'-5'-580,"-1"3"553,-5-3 565,0 5 1,-5 5-403,-3 3 1,2 2-10,-1 2 0,-2 3-25,-7 0 0,4 9-46,-3-1 0,2 9 31,1 2-7,1 0 0,-3 9-121,3-4 1,-3 4 77,6-1 1,-1 1-85,2-1 0,-2 1 110,5-5 0,0 0-271,4-4 1,0 3 23,0-3 0,0 2 21,0-10 0,4 2 88,0-1 1,5-7-99,-2 3 0,3-6 148,2 2 1,-1-5-45,1 1 0,-1-4 75,0-3 0,1 1-27,-1-5 1,1 3 102,-1-3 0,-3 1-69,-1-1 0,1-3 12,3 3 0,-3-3-44,0-1-418,-6 0 261,3 0 0,-1-1 176,0-3 0,0-2 0,-4-6 0</inkml:trace>
  <inkml:trace contextRef="#ctx0" brushRef="#br0" timeOffset="56">14893 6030 7933,'0'-11'457,"0"-1"-25,0 1-42,0 5-259,0 1 1,1 13-90,3 4 0,-2 11 66,6 0 0,-4 8-113,3 4 1,-4 0 67,1 7-885,-3 0 765,-1-2 0,1 0-188,3-6 0,-3 0 48,3 1 0,-3-6-110,-1-3 0,0-2 91,0-1 0,0-5 75,0-3 1,0-2 23,0-2 0,2-3-215,2 0 723,-3-6-724,4 8 333,-5-8 0,0 3 0,0-5 0</inkml:trace>
  <inkml:trace contextRef="#ctx0" brushRef="#br0" timeOffset="57">15053 6373 7646,'0'-12'-359,"4"5"1645,-1-1-936,1 6 1,-3-3 104,3 5-440,-3 0 16,5 0-24,-6 0 6,0 5 1,-4 5 46,0 5 1,-5 4-191,1-4 0,-2 6 82,-1-2 0,3 1-189,1-1 1,0 3 162,0-3 1,0-3-88,4-1 1,1-2 65,-2-2 71,3 1 0,1-5 62,0 1 0,0-4-68,0 3 1,0-3 60,0 4 0,1-6-38,3 2 0,3 1 41,4-1 1,0 0-86,1-4 1,-1 0-6,1 0 1,0 0-2,4 0 1,-4 0-111,4 0 0,-4 0-522,0 0 222,-1-5 467,0 4 0,1-10 0,-1 5 0</inkml:trace>
  <inkml:trace contextRef="#ctx0" brushRef="#br0" timeOffset="58">15155 5905 7919,'-6'-18'-156,"0"1"-39,2 6 0,3-1 258,-3 1 1,3 3 539,1 1 531,0 4-520,0-2-64,0 5 1,5 5-350,2 3 0,9 7 0,3 4 0,1 4-51,-1 4 1,6 3-172,-2 8 1,3-1 117,-4 5 0,1-4-86,0 4 0,-4-4-715,0 4-389,-5-5 862,3 2 1,-11-4-103,-2 3 1,-3-5 99,-1 6 1,0-6 110,0 5 0,-1-3-9,-3-1 1,-2-3 36,-6-1 1,1-3-107,-1 3 114,1-4 1,-4-2-39,-1-5-255,1-5 13,-1 2 187,3-4 0,-3-2 356,4-2-177,-4-3 0,3-5 0,-4 0 0</inkml:trace>
  <inkml:trace contextRef="#ctx0" brushRef="#br2" timeOffset="59">13499 7092 6810,'0'7'491,"0"-2"-424,0-5 0,6 1 327,1 3-306,3-3-6,7 4 0,-1-5 39,3 0 1,3 0-20,-3 0 1,3 0 5,0 0 1,2-1-21,3-3 0,2 3-13,6-3 0,-1 2-34,0-2 1,5 1-4,3-4 0,-1 4-173,1-1-57,0 3 1,3-3 136,1 0 0,0 1 80,-1 3 0,1 0-65,0 0 0,-4 0 42,0 0 0,-1 1-50,5 3 1,-4-3 47,0 3-50,-5 2 53,7-5 0,-8 4-20,2-5 0,-3 4 15,-1 0 26,1 0 0,3-4-2,0 0 0,-3 0-23,0 0 1,-5 0 4,4 0 0,-1 0-35,-6 0 1,3 4-3,-3-1 0,0 1 248,-4-4 7,-1 0-106,-4 0 0,3 0 70,-6 0-168,5 0 0,-7 0 267,2 0-133,-2 0 1,-6 0-73,1 0 1,-4 0 130,3 0-524,-4 0 86,2 0 1,-20 5-1,-4 2 1</inkml:trace>
  <inkml:trace contextRef="#ctx0" brushRef="#br1" timeOffset="60">13671 7287 8054,'-7'0'-110,"2"0"149,0 0 186,4 0-80,-9 0 0,5 5 8,-3 2 1,3 5-21,5 3 0,0-1-57,0 5 64,0 5 22,0 5 1,0 2 13,0-1 1,0 1-94,0 3 1,0-1 21,0-3 1,0 2-48,0-5 1,4 3-138,0-3 1,1-1 116,-1-3 1,-2 0-76,6 0 0,-6-4-213,2 0 111,-3 0-57,-1-1 1,0-2-119,0-4 0,0-1-256,0 1 189,0-6 1,-1 3-3,-3-5 383,3-1 0,-14 2 0,2 2 0</inkml:trace>
  <inkml:trace contextRef="#ctx0" brushRef="#br1" timeOffset="61">13340 7800 8072,'11'-11'136,"0"0"0,1 3 302,-1 0 0,6 5-185,2-5 1,4 5 14,3 0 0,0-2-89,4 1 1,-3 0-155,3 4 1,-4-1-697,0-3 366,-2 3 116,-1-4 1,-4 5-87,0 0 1,-5 0-57,1 0 0,-2-4 331,-1 0 0,-1 0 0,0 4 0</inkml:trace>
  <inkml:trace contextRef="#ctx0" brushRef="#br1" timeOffset="62">13911 7698 7664,'0'-7'631,"0"2"6,5 5 51,-4-5-387,4 4 1,-4-3-110,3 8 0,1 2-69,3 6 1,2 0-237,-2 4 71,2 1 65,1 1 1,2 4-275,2-3 179,-2 2 52,3-3 0,-4 4-368,-1-3 192,-5-3 63,5 1 1,-5-2 28,5 0 0,-3-1 81,0-6 0,-5 2 29,5-3 0,-5 0 186,0 0-233,4-4-392,-6 7 110,9-9-987,-9 4 737,4-5 573,-5 0 0,0 0 0</inkml:trace>
  <inkml:trace contextRef="#ctx0" brushRef="#br1" timeOffset="63">14139 7721 8072,'0'-12'-612,"0"1"910,0-1 821,0 1-450,0-1-338,0 6-162,0 1 0,-5 19-364,-3 5 0,-3 6 36,-4 2 1,1 2 123,-5 5 1,3 1-559,-3-1-304,5-5 673,-7 4 0,8-9-172,-2 3 0,4-7 85,3-1 1,-1-5 5,5 1 1,-3-2 53,3-1 251,0-1 0,4-5 0,5 4 0,1-3 0</inkml:trace>
  <inkml:trace contextRef="#ctx0" brushRef="#br1" timeOffset="64">14196 8017 8072,'6'-6'1183,"5"1"-1166,-10 5 1,5 0 305,-2 0-151,-3 5 1,4 1-122,-5 6-105,0-1 91,0 1 0,0-1-110,0 1 1,4-1 101,0 0 1,1 1-180,-1-1 1,-2-4 82,6-4 1,-4 2-134,3-1 0,1 0 258,4-4-90,-1-5 78,0 4 0,1-9-5,-1 2 1,4-6 56,1-1 1,-1-2 188,-4 2 1,-3 1-167,0-5 0,-6 5-24,2-1 1,-3 1-89,-1-1 0,-9 3-129,-2 1 1,-8 1-439,0 6 372,-8 0 0,-2 9-717,-5 3 613,4 7 0,-1 1-232,4 4 522,6-4 0,4 1 0,6 0 0</inkml:trace>
  <inkml:trace contextRef="#ctx0" brushRef="#br1" timeOffset="65">14721 7252 7997,'0'12'187,"0"-1"0,-1 1-60,-3-1 1,-2 5-18,-5 3 0,2 4 32,-3 4-43,9-3 0,-13 9 49,9-2 0,-3 2-27,-2 1 0,1 0-57,-1 0 1,6-3 63,2-1 0,-1-1-196,1 2 1,0 1 89,4-6 1,0 1-123,0-4 0,4 0 30,0-1 1,5-3-17,-1 0 94,2-5 1,1 7-262,1-6 110,-1 0 1,0-3 32,1-1 83,-1 0 1,4 0 39,1-4 1,-1 3 1,-4-8-460,1 1 0,-5 3 45,1-3 400,-5 1 0,7 1 0,-4 2 0</inkml:trace>
  <inkml:trace contextRef="#ctx0" brushRef="#br1" timeOffset="66">14904 7412 8103,'0'-11'215,"0"-1"576,0 6-378,0 1-222,0 5 1,0 6-116,0 6-58,0 4 159,5 7 1,-2 9-311,4 2 109,-4 3 0,3-3-60,-2 0 70,-3 1 0,4-1-203,-5 0 1,0-5-204,0-2 0,0-4 129,0-4 0,0 1-560,0-5 329,0 1-24,0-5 546,0-5 0,0-1 0,0 0 0,0 2 0</inkml:trace>
  <inkml:trace contextRef="#ctx0" brushRef="#br1" timeOffset="67">15053 7721 8103,'6'0'-355,"4"0"0,-7-4 1773,4 0-890,-4 0 0,3 4 43,-2 0-393,-3 0 0,4 1-310,-5 3 116,0 3 1,-1 4 33,-3 0 0,-2 1-233,-5-1 1,-2 4 159,-2 1 1,2 3-115,-2-4 0,-2 1-72,2 0 52,0-4 131,3 5 0,2-6-57,3 1 16,1-1 168,6 1 26,0-1-64,0 0 0,6-4 18,1-4 0,0 3-50,0-3 0,1 1 8,3-4 1,4 0-53,1 0 0,0 0-132,-1 0 0,-2-4-549,2 1 313,3-6 413,-5 7 0,3-8 0,-4 4 0</inkml:trace>
  <inkml:trace contextRef="#ctx0" brushRef="#br1" timeOffset="68">15155 7412 8056,'0'-11'134,"0"-1"1,0 1 711,0-1-125,0 6 107,0-4-566,0 9 1,4-3 0,0 8 0,5 2-34,-1 5 0,3 2 14,4 2 0,2 7-103,2 5 34,2 4 0,-3-1 174,5 4-159,-5 0 0,-2 0 57,-4 1 1,-1 3-81,0 0 0,-3-2-66,0-5 1,-6 2 64,2-3 1,-3 0 20,-1 0 1,-5-3-223,-2 3 0,-7-3-1180,-2 3 1,-4-4 22,1 0 0,-2-2 1193,-2-1 0,0 0 0,0 0 0</inkml:trace>
  <inkml:trace contextRef="#ctx0" brushRef="#br2" timeOffset="69">15715 7001 6608,'6'-5'1166,"1"4"-857,-3-3-161,-3 3 0,5 1-3,-2 0 1,-1 0-198,4 0 4,-4 0 1,7 0 22,-3 0 0,4 0 127,0 0 0,0 0-122,1 0 0,1-2 83,2-2 1,-1 3 9,5-3 0,-4 3-78,4 1 0,-1-1 21,1-3 1,1 3-74,-5-3 0,4 3 103,-3 1 1,-1-2-144,-4-1 1,2 1 74,2-1 0,-6 1-427,3 2-63,-4 0-42,4 0 139,-6 0-127,-1 0 542,-5 0 0,-5 0 0,-1 0 0</inkml:trace>
  <inkml:trace contextRef="#ctx0" brushRef="#br2" timeOffset="70">15715 7241 6837,'8'0'732,"-1"0"1,-3 0-318,4 0 0,-4-4-135,3 0 1,1 0-102,3 4-90,6 0 1,-3 0-52,5 0 0,-4 0 41,4 0 1,-4-1-46,4-3 0,-4 3 93,4-3 1,-1 3-192,1 1 1,2 0 31,-6 0 0,4-4 54,-4 0 1,2 1 19,-2 3 1,-2-2 3,2-2 1,-3 3-98,0-3 1,-5 3 158,1 1-250,-5 0 148,2 0-577,-5 0-366,-5 0 241,-2 0 0,-4 0 696,-1 0 0,1 0 0,0 0 0</inkml:trace>
  <inkml:trace contextRef="#ctx0" brushRef="#br2" timeOffset="71">16583 7070 7739,'0'-7'192,"0"2"-219,5 5 146,2 0 1,4 0-86,0 0 0,1-4 67,-1 0 1,1 1-145,-1 3 0,-3 0 75,-1 0 1,1 0-113,3 0 0,1 0 107,-1 0 1,1 0-8,-1 0 1,0 0-66,1 0 1,3 0 65,0 0 0,4-2-49,-3-1 0,0 1 36,-1-1 0,-1 1-14,5 2 1,-4 0 15,5 0 1,-5 0-27,4 0 0,-5 0 16,1 0 1,-2 0-4,-2 0 1,4 0 1,1 0 1,-1 0 2,-4 0 1,4 0-9,1 0 0,0 0 6,-1 0 0,-1 0-3,5 0 0,-3 0 3,3 0 1,-4 0-28,4 0 0,-1-1 7,1-3 1,-2 3-4,-1-3 1,-2 3 16,5 1 1,-4 0-6,4 0 0,-5 0 19,1 0 1,2 0-19,-2 0 1,4 0 74,-4 0 0,0-1-65,-3-3 1,3 2 62,0-1 0,2 1-46,-2 2 1,-1 0 2,5 0 0,-4-3-18,4-1 0,-5 0 18,1 4 0,2 0-43,-2 0 1,0 0 32,-3 0 1,3 0-33,0 0 0,0-4 18,-3 0 0,1 1-3,2 3 1,-1 0 9,5 0 1,-5 0-1,1 0 0,1 0 80,0 0 1,-1 0-76,-4 0 0,5 0 15,-1 0 1,0 0-9,-4 0 1,1 0 31,-1 0 0,1 0-23,-1 0 1,1 0-29,-1 0 1,0 0 31,1 0 1,3 0-7,0 0 0,2 0 18,-2 0 1,-1 0-21,5 0 1,-4 0 33,4 0 1,-4 0-31,5 0 0,-7 0 16,3 0 1,0 0-9,-1 0 0,1 0-40,-5 0 1,4 0 74,1 0 1,-1 0-3,-4 0 0,2 0-64,2 0 1,-2 0 32,2 0 0,2 3-73,-2 1 1,4 0 65,-4-4 1,4 0-29,-4 0 0,4 0 21,-3 0 1,3 0 16,-4 0 0,1 0-14,0 0 0,-4 0 8,3 0 1,-1 0 57,2 0 1,-4 0-57,4 0 0,-3 0-49,3 0 0,-2 0 49,5 0 0,-4 0-116,4 0 0,-4 0 63,4 0 0,-5 0-78,1 0 0,2 0 53,-2 0 0,2 0-15,-2 0 0,-2 0 66,2 0 1,-3-4-42,0 0 0,-1 1 70,1 3 1,-1 0-59,1 0 0,-1-4 85,0 0 1,5 0-34,-1 4 1,0 0 5,-3 0 1,-1-1-17,0-3 0,1 3-4,-1-3 1,1 3-25,-1 1 0,0 0 23,1 0 0,-1 0-29,1 0 0,-1-2 24,1-1 1,-1 1 20,0-1 1,1 1-9,-1 2 1,1 0 5,-1 0 0,1 0-17,-1 0 1,0 0 3,1 0 1,-1-4-27,1 1 0,-1-1 28,0 4 0,1 0-80,-1 0 74,1 0 0,-1 0-86,1 0 1,-1-1 66,0-3 1,1 3-49,-1-3 0,1 2 45,-1 2 0,1 0-1,-1 0 0,0 0 27,1 0 0,-1 0-32,1 0 1,-1 0 37,0 0 0,0-1-29,-4-3 0,3 3 26,-2-3 0,2 3-17,2 1 0,-5 0 6,1 0 0,-1 0-44,5 0 1,-5 0-5,1 0 1,0 0-66,3 0 1,-3 0 89,-1 0 1,1 0-135,3 0 1,-3 0 41,0 0 86,-1 0 0,5 0-76,-1 0 145,0 0 0,1 0-55,-1 0 1,-3 0 8,0 0 19,-1 0 1,5 0-30,-1 0 131,0 5 1,1-4-117,-1 3 145,1-3 1,-1 1-121,1 2 1,-5-3 4,1 3-36,-1-3 0,5-1-2,-1 0 32,1 0 1,-1 0-11,0 0 1,-3 1 82,0 3-92,-1-3 0,1 4 49,0-5 20,-6 0 0,4 0 113,-2 0-107,-3 0 1,6 0 294,-3 0-320,-3 0 1,5 0 81,-2 0-115,-3 0 61,4 0 0,-3 0-300,1 0-163,-1 0-17,3 0 1,-6 0 390,-3 0 0,-8 5 0,-5 2 0</inkml:trace>
  <inkml:trace contextRef="#ctx0" brushRef="#br0" timeOffset="72">16709 5893 6394,'6'-5'742,"-1"4"-328,-5-4 42,0 5-147,0-5-142,0 3 66,0-3-8,0 5-49,-5 0-230,4 0 97,-9 0 0,7 2-66,-5 1 1,6 0 82,-2 5 0,-1-5 19,1 5 1,-3 0 10,3 3 0,-1 0-32,1 1 1,3-1 70,-3 1 0,-1 0-56,1 4 1,-4-2 16,5 5 0,-5-4-3,4 4 0,-3 0-66,3 4 1,-1 3 4,1 1 0,3 0-6,-3-4 1,3-2 6,1-2 1,-4 3-16,0-3 1,0 2-32,4 2 0,0 0 49,0 0 0,0 0-45,0 0 1,0-1 35,0 1 1,0-1-51,0-3 1,1 1 31,3-5 1,-3 4-19,3-3 0,-1-1 7,1-4 1,-3 4-6,3 1 1,1-4-42,-1 0 1,3-6 49,-3 9 0,0-8-32,-4 4 0,0-2 18,0 2 1,4 1 19,-1-1 1,1-3-15,-4 0 1,0-5-2,0 5 0,1-6 46,3 2 6,-2 3-14,8-6 1,-8 4-23,6-5-6,-6 0 14,9 0-911,-10 0 900,4 0 0,-5-5 0,0-1 0</inkml:trace>
  <inkml:trace contextRef="#ctx0" brushRef="#br0" timeOffset="73">16891 5985 8042,'-5'-7'-775,"4"-3"769,-9 9 0,7-8 740,-4 5-643,4 0 231,-2 4 294,5 0-479,5 0-84,2 0 1,4 0-81,0 0 0,1 2 171,-1 1-115,1-1 1,-1 4 26,1-2 1,-2-2-125,-3 6 0,2 0 115,-5 3 1,0 0-37,-4 1 0,4 0 22,-1 4 1,1-2-1,-4 5 0,-5-4-47,-2 4 0,-4-1-4,0 1 1,0 1-121,-1-5 0,1 4 87,-1-3 1,1-1-108,-1-4 1,1 1 74,0-1 1,4 0-26,3 1 68,-2-6 183,5 4-116,-4-8-57,5 3 0,1-5 219,3 0-141,2 0 0,6-2 26,-1-1 1,0 0-45,1-4 1,1 3 24,2-4 0,-3 4 4,4-3 1,-4 4 1,0-1 0,-1-1 37,1 1-16,-1 1-196,1 3 185,-6-5-769,-1 3 308,-5-3 390,0 5 0,5 0 0,1 0 0</inkml:trace>
  <inkml:trace contextRef="#ctx0" brushRef="#br0" timeOffset="74">17108 5950 8077,'0'-6'687,"0"1"-393,6 15 1,-4-2-45,6 7 0,-6-2-290,2-2 0,1 5-24,-1 3 1,0-2-22,-4-2 0,4 2-104,-1-2 0,1 0 108,-4-3 0,0-5-2,0 1 0,0-4 44,0 3-50,0-4 1,-1 2 73,-3-5 22,3 0 113,-4 0 0,3 0-26,-1 0 238,1 0-161,-3 0 78,5 0-188,5 0 0,2-4 8,4 0 0,-3 0-25,-1 4 1,1 0-8,3 0 0,1 0-117,-1 0 0,1 2 121,-1 2 0,1-2-118,-1 6 0,-1-5 103,-2 5 0,1 0-182,-6 3 1,2-3 90,-1-1 1,-2 1-77,1 3 1,-3 1 74,-3-1 0,-4 1 4,-4-1 0,-1-3-128,1-1 0,-2 0 119,-2 0 0,2 2-276,-2-5 0,2 0 71,2-4 1,0 0-369,-1 0 644,1 0 0,-1-5 0,1-2 0</inkml:trace>
  <inkml:trace contextRef="#ctx0" brushRef="#br0" timeOffset="75">17097 5916 8023,'4'-8'22,"0"1"0,5 0 70,-2 0 1,5 0-132,3 4 1,1 1 209,3-1 0,-1-2-27,-3 1 1,2-1-245,2 1 0,-1 3 140,-3-3 0,-2 2-216,2 2 0,-3 0-36,0 0 212,-1 0 0,-4 0 0,-2 0 0</inkml:trace>
  <inkml:trace contextRef="#ctx0" brushRef="#br0" timeOffset="76">17006 6487 7895,'-7'0'-58,"2"-5"458,5 4 1,0-3-61,0 8 1,0-2-318,0 6 1,0-1 40,0 5 1,0-1-127,0 1 0,0-1 89,0 1 0,0-1-32,0 0 1,0 1 52,0-1 1,0 4-190,0 1 1,0-1-20,0-4 0,0-3-238,0 0 286,0-1 1,0 5 79,0-1 0,0-3-448,0-1 114,0-4-115,0 7 140,0-9 341,0 4 0,0 0 0,0 2 0</inkml:trace>
  <inkml:trace contextRef="#ctx0" brushRef="#br0" timeOffset="77">17108 6647 7917,'2'-6'58,"2"2"1,-3 1 405,3-1-16,-3 3 16,-1-4-304,0 5 1,-5 4-90,-3 0 0,2 5-227,-2-2 0,1 0-33,-5 0 1,5 1 140,-1 3 1,2-3-66,-2-1 1,-2-3 11,2 4 0,3-4-71,1 3 102,-2-4 1,5 3 219,-3-2-142,3-3 0,1 6 8,0-4 0,1-1 46,3 1 0,2 0-43,6 1 0,-1-3-35,0 3 1,1-3 39,-1-1 0,2 0-125,2 0 1,-2 0 29,2 0-338,-2 0 1,-2-4 408,1 1 0,-1-6 0,0 2 0</inkml:trace>
  <inkml:trace contextRef="#ctx0" brushRef="#br0" timeOffset="78">17474 5870 8012,'0'-6'-153,"-1"1"608,-3 5-69,3 0 337,-4 0 337,5 0-818,0 5 1,3 1-183,1 6 1,5-1 132,-1 1 1,-2 0-111,2 4 0,-1 1 84,5 6 0,-1-3-54,0 3 0,2-2-10,2 5 0,-2 3-180,2 2 0,-2-2 23,-2 1 0,-3-2-245,0 7 1,-6-7-142,2 6 1,-3-2 192,-1 2 1,0-4-71,0 1 1,-4-6 70,1 2 0,-5 1 71,4-2 1,-5-3 56,2-4 0,-2-1 30,1 1 0,-2 1-25,2-4 0,-2 3 126,-1-4 0,3 0 52,1-4 0,-1 3-41,-3-2 1,-1 2 219,1-7 0,3 2-82,1-1 1,3 1 3,-4-5 0,6 1 152,-2-2-164,-3-1-61,6 3-309,-4-5-234,5 0 0,4-1 53,0-3 397,5 2 0,-3-8 0,5 4 0</inkml:trace>
  <inkml:trace contextRef="#ctx0" brushRef="#br0" timeOffset="79">17976 5927 6510,'0'-11'1594,"0"3"-1360,0 1 1,4 3-35,0-4 1,5 5-30,-1-5 1,-2 5-139,2 0 0,-1-2 122,5 1 1,-1-1-190,0 1 0,1 3 45,-1-3 0,1 2-73,-1 2 1,0 0-242,1 0 294,-1 0 0,-1 2-100,-2 2 1,-2 2 12,-2 5 1,-2-3-132,1 0 0,-1-1 40,-2 5 1,-2-1-151,-1 0 297,-4 1 1,-3-1-11,2 1 1,0-5-29,4 1 137,-5 0 0,4-1 1,-3 1 1,-1-4-79,5 3 1,-1-4 287,2 1-213,1-3 1,-3 0 219,5 3-143,0-3 188,0 4-142,0-5 0,5 0 1,2 1-116,4 3 1,0-2 13,1 1 1,-1 2-67,1-1 1,-1 1 78,1-1 1,0-3-68,4 3 1,-4 1-29,3-1 0,-2 4-9,-1-4 1,-5 3 3,1-3-99,-6 5 0,3-3 10,-5 6 1,-1-2 61,-3-3 0,-3 4-25,-9-4 1,0 3 31,-3 2 0,-3-5-121,3 1 1,-2-2 86,-2 2 0,4-3-10,0-5 0,5 4-30,-1 0 0,2-1-317,2-3-565,-1 0 984,6 0 0,-4 0 0,3 0 0</inkml:trace>
  <inkml:trace contextRef="#ctx0" brushRef="#br0" timeOffset="80">17976 6339 8229,'7'0'525,"3"0"-371,-2 0 1,2 0 2,1 0 1,2 0-160,2 0 1,-1 0 54,5 0 0,-1 0-100,1 0 1,2 0 71,-2 0 1,3 0-119,1 0 1,0-2 55,0-1 0,-4 1 41,0-2 0,-5-1-106,1 2 0,-3-1 32,0 4-624,-6 0 275,-1 0 419,-5 0 0,-10 5 0,-3 1 0</inkml:trace>
  <inkml:trace contextRef="#ctx0" brushRef="#br0" timeOffset="81">18113 6407 8486,'7'0'588,"-2"5"0,-5 2-634,0 4 1,0 0-15,0 1 1,-4-1 148,0 1 0,-3-1-250,3 0 1,-1 1 85,1-1 1,1 1-375,-4-1 227,4 1 1,-2-1 28,5 0 1,0-3 91,0 0-13,0-6 216,0 8-111,0-8 1,0 4 184,0-2-187,0-3-217,5 4 40,2-5 1,0 0-506,1 0 152,-1 0 541,5 0 0,-1 0 0,1 0 0</inkml:trace>
  <inkml:trace contextRef="#ctx0" brushRef="#br0" timeOffset="82">18193 6556 7725,'0'-8'674,"0"0"-220,0 6 225,0-3-284,0 5-226,0 5 0,0 1-162,0 6 1,0-1 111,0 0 0,0 2-235,0 2 0,0-1 74,0 5 0,0-1-254,0 1 0,0 1 135,0-4 1,0 3-98,0-4 1,4 0-184,0-3 238,0-1 1,-4 0-183,0 1 109,5-6-203,-4-1 479,4-5 0,-5 0 0,0 0 0</inkml:trace>
  <inkml:trace contextRef="#ctx0" brushRef="#br0" timeOffset="83">17931 5825 7709,'0'-7'129,"0"2"946,0 5-704,-5 0-149,3 0 1,-4 1-95,2 3 0,2 1 62,-6 3 1,0 3-74,-3 1 1,3 1-47,1 6 0,-5 0 94,-3 3 1,0 6-100,4 3 1,-1 2 77,1 1 1,-1 2-160,1 2 0,1-3 153,2 3 0,-1-1-292,5 1 0,1-2 67,3 2 0,0-4-78,0-4 0,1 3-14,3-2 1,-2-2-32,6 2 1,-1-6 56,5 2 0,-5-3 88,1-1 1,0-2 23,3-2 1,1-2-38,-1-6 0,0 4 98,1 1 1,-1-1-145,1-4 163,-1 1 0,0-1-34,1 0 1,-2-3 14,-2 0 0,1-5 234,-6 5-271,6-5 263,-2 7-188,-1-9 1,0 4-215,-2-5 227,-3 0-931,4 0 612,-5 0 1,6 0-1,0 0 1</inkml:trace>
  <inkml:trace contextRef="#ctx0" brushRef="#br0" timeOffset="84">18342 5802 7754,'6'-7'426,"-1"2"0,-5 4 144,0-3-76,0 3-305,0-4 369,0 5-462,0 5 1,2 0 62,1 3 1,0 2-114,5-3 0,-5 5 112,5 3 0,0-2-132,3 2 0,0 3 106,1 1 1,3 1 30,0-1 0,2 3-148,-2-3 0,-2 6 76,2 2 0,-2 1-108,-2-2 1,0 2 113,1 3 1,-4-2-279,-1-2 1,-3-2 75,4 5 0,-6-4-200,2 0 0,-3 2 109,-1-1 1,4 1-227,0-1 0,0-3 83,-4 2 0,0-2-85,0-1 1,0 0 203,0 0 1,-4 0 4,0 0 0,-4-4 195,5 0 1,-6-4-101,1 4 1,-2-5 254,-2 1 0,5-2-74,-1-2 0,1 1 185,-5-1 1,1 1-35,-1-1 1,5-1 37,-1-2-217,1 2 0,-1-5 78,0 3-267,6 2 1,-5-9 51,4 3-174,1 2-244,-3-5-316,5 5 838,0-6 0,5 0 0,2 0 0</inkml:trace>
  <inkml:trace contextRef="#ctx0" brushRef="#br0" timeOffset="85">18707 5585 6893,'0'7'249,"0"1"0,0 0 53,0 3 0,0 0-112,0 1 0,0 3-234,0 0 1,2 6 96,1-2 1,-1 1 62,2-1 0,-3 3-100,-1-3 1,0-2-170,0 2 0,0-5 85,0 2 1,0-4-252,0 0 33,-5-1 155,3 1-241,-3-1 169,5-5-295,0-1-20,0-5 518,5 0 0,-2-3 0,5-1 0,-6-5 0,7 6 0,-5-4 0,3 3 0,-3-4 0,5 6 0,-4-5 0,3 4 110,2 1 1,-7-4 458,4 2-175,-4 3 1,6-5 97,-6 2-195,1 3 0,-3-5 499,3 6-80,-2 0-609,3 0 0,-5 2 100,0 2 0,-4 2-285,0 5 1,-5 1-21,1-1 1,2 1-31,-1-1 0,-1 0 81,-4 1 0,2-1-14,3 1-15,-3-1 0,7 1 30,-5-1 0,6-3 88,-2-1 1,3-3-40,1 4 1,0-5 167,0 5-120,0-5 1,1 5 7,3-4 0,-2 0-27,6-4 0,0 0-5,3 0 0,0 0-162,1 0 0,-1 0 103,1 0 1,-1 0-1015,1 0 1046,-1 0 0,6 0 0,0 0 0</inkml:trace>
  <inkml:trace contextRef="#ctx0" brushRef="#br0" timeOffset="86">19290 5813 7006,'0'7'287,"0"-2"1,0-4 13,0 3 1,0-2-76,0 6 0,4-4-100,-1 3 0,1 1 61,-4 3 1,0 1 11,0-1 1,4 2 27,0 2 0,1-1-53,-1 5 0,-3-4-195,3 4 1,1-5 71,-1 2 0,0 0-171,-4-1 0,1 0 21,3-3-248,-3-1 0,4 1 143,-5-1 1,0-3-997,0-1 1200,0-4 0,5 7 0,1-4 0</inkml:trace>
  <inkml:trace contextRef="#ctx0" brushRef="#br0" timeOffset="87">19153 6224 9435,'11'0'312,"-3"0"-167,-1 0 0,5 0-85,3 0 0,2 0-49,-2 0 1,1-3 92,3-1 0,3 0-85,-3 4 1,6 0 41,2 0 0,0-4-159,-5 0 1,1 1 42,0 3 1,-4-4-101,0 0 0,-1 0-9,1 4 0,-2-4-130,-6 0 1,0 1-1266,1 3 1559,-6 0 0,4 0 0,-3 0 0</inkml:trace>
  <inkml:trace contextRef="#ctx0" brushRef="#br0" timeOffset="88">19324 6293 9205,'0'11'42,"0"1"-120,0-1 0,0 4 55,0 1 1,0-1-168,0-4 1,-4 1 92,0-1 1,1 1-27,3-1 1,-4 0-167,0 1 80,0-1 340,-1 1 1,4-1-101,-3 0 68,3-4 0,1-1-102,0-2-26,0-3 1,0 6 56,0-4 0,1-1-298,3 1 185,-3-1 1,9-2-53,-2 0 1,-2 0-251,2 0 253,0 0 0,3-2-106,0-1 0,-3 1-84,0-1 324,-1-4 0,5 6 0,-1-9 0,0 3 0</inkml:trace>
  <inkml:trace contextRef="#ctx0" brushRef="#br0" timeOffset="89">19427 6453 7979,'0'-7'-1549,"0"1"2706,0 2-232,0 3 5,0-4-25,0 5-858,0 5 0,-4 1 132,0 6 1,0 0-276,4 4 1,0-2 99,0 5 1,0-4-172,0 4 0,0-1 82,0 1 1,0 2-305,0-2 1,0-2 154,0-2 1,0-2 40,0-2 0,0 1 203,0-1 1,0-3-89,0-1 0,0-3-322,0 4 247,0-6 153,0 3 0,0-5 0,0 0 0</inkml:trace>
  <inkml:trace contextRef="#ctx0" brushRef="#br0" timeOffset="90">19164 5802 7590,'0'-7'508,"0"2"140,0 5-306,-5 0-60,4 0-110,-9 0 1,5 5-26,-3 3 0,-1-2-28,5 2 0,-5 3 61,2 5 1,0 4-60,0-1 1,-1 3 36,-3 0 1,-1 3-64,1 1 0,3 3 48,1 6 0,-1-5-96,-3 1 0,1-1 25,2 4 1,-1-1-147,5-2 0,0 2-19,4-3 0,0-1 95,0 2 0,0-6-183,0 2 0,4 1 48,0-2 1,1 1-123,-1-4 0,1 0 35,3 0 1,-2-1-9,-2 1 0,1-4-11,3 0 1,-2-5-53,-2 2 1,-2 0 287,6-1 0,-4 0-219,3-3 307,1-1 0,2 1-116,-2-1 0,0-3 157,-4-1 1,5 0-88,-1 0 0,-2 2 51,2-5 1,-1 4-23,5-5 0,-5 1-36,1-4 1,0 4-46,3 0 0,-3 0 43,-1-4-730,1 0 387,3 0 313,-4 0 0,3 5 0,-4 1 0</inkml:trace>
  <inkml:trace contextRef="#ctx0" brushRef="#br0" timeOffset="91">19507 5756 8105,'0'-6'368,"0"-4"-175,5 8 0,-3-3 178,6 5-184,-5 0 1,5 2-10,-4 1 1,4 0 7,-4 5 0,3-5-28,-3 5 0,5 0 49,-1 3 0,2 4-42,1 0 0,1 6-54,-1-2 1,-3 2 11,-1 2 0,1 1-48,3 3 1,1-2-144,-1 6 1,-1-1-87,-2 4 0,2 1 88,-2-1 1,-2 0-215,2 1 1,-6-1 87,2 0 1,1-3 3,-1-1 1,0-3-6,-4 3 0,0-5-115,0 2 1,0-3 49,0-1 1,-4 0 104,0 0 1,-4-4 76,5 0 0,-6-1-66,1 1 0,-2 1 167,-1-5 1,3 2-82,0-2 0,1-2 77,-5 2 1,5 1-32,-1 0 0,6-5 273,-2-3-177,-3-1 254,6 5-75,-4-1-114,5-5-403,0-1 238,-5-5 14,4 0 0,-9 0 0,3 0 0</inkml:trace>
  <inkml:trace contextRef="#ctx0" brushRef="#br0" timeOffset="92">19564 5653 7853,'0'-6'201,"1"-3"-89,3 5 1,-3-1 97,3 1 131,2 3-238,1-4 0,4 4 55,1-3 0,-5 3-158,1-3 0,-1 3 115,5 1 1,-4-2-129,-1-1 0,-3 1 15,4-2 0,-5 3-23,5 1 1,-2 1 51,2 3 1,1-1-130,-5 4 1,3 1 10,-3 3 1,0 1 116,-4-1 0,4 1-177,-1-1 0,1 4 84,-4 1 0,-1 3-105,-3-4 1,3 4 93,-3-4 1,-1 0-9,1-3 1,-3-1 78,3 1 0,0-1-4,4 0 173,0 1-219,0-1 82,0 1-42,0-1 54,0-4 0,5 1 40,3-4-36,2 0 0,1-4-31,1 0 0,-1 4-1,1 0 1,-5-1-368,1-3 239,-1 0 0,1 0-373,0 0 488,-6-5 0,8-1 0,-3-5 0</inkml:trace>
  <inkml:trace contextRef="#ctx0" brushRef="#br0" timeOffset="93">19918 5573 7982,'0'-11'456,"0"0"1,-1 4-165,-3 3-294,3 3 0,-4 2-108,5 3 173,0 3 1,0 8-162,0 0 1,0 4 58,0-4 1,0 6-59,0-2 1,0-3 11,0-1 0,0 2-387,0-2 263,0 0 118,0-3 288,0-1-178,0-5 334,0 0-194,0-1 85,0-4-119,0 4 15,0-5 1,5 0-120,2 0 0,0 0-35,0 0 21,1 0 1,3 1-7,1 3 0,-5-1-49,1 4 0,-6-3 1,2 4 1,-2-1-127,-2 5 1,0-1 94,0 0 0,-2 1-116,-2-1 1,-2 1 75,-5-1 1,-2 1-67,-2-1 0,2-1 0,-2-2 0,2 1-42,2-6 0,-1 5 42,1-4 1,3 0-139,1-4 322,4 0 0,-7 0 0,4 0 0</inkml:trace>
  <inkml:trace contextRef="#ctx0" brushRef="#br0" timeOffset="94">19872 5551 7982,'0'-8'0,"0"0"0,2 5 176,1-5 0,0 5 273,5 0-436,-1 1 1,5 2-145,-1 0 0,2 0-164,2 0 1,-2 0-218,2 0 0,-2 0 512,-2 0 0,5 5 0,2 2 0</inkml:trace>
  <inkml:trace contextRef="#ctx0" brushRef="#br0" timeOffset="95">20066 5756 6692,'7'0'338,"3"0"1,-4 0-414,6 0 1,-1 0-202,1 0 1,-1-1 275,0-3 0,1 3 0,-1-4 0</inkml:trace>
  <inkml:trace contextRef="#ctx0" brushRef="#br0" timeOffset="96">20295 5551 8006,'0'-8'216,"0"0"342,0 6-282,0-3-347,0 5 1,0 5-41,0 2 109,0 9 1,-4-2-163,0 5 0,0 0 87,4 3 1,-1 5-272,-3 0 0,3-1 183,-3-3 1,3 0-274,1 0 1,-1-5 216,-3-3 1,3-2 220,-3-2 0,3-5 0,1 5 0,0-5 0</inkml:trace>
  <inkml:trace contextRef="#ctx0" brushRef="#br0" timeOffset="97">20341 5790 8006,'6'-6'967,"-1"1"-807,-5 5 1,-1 5-19,-3 3 1,1-2-256,-4 2 0,-1-1 86,-3 5 0,3-1-123,0 0 0,1 1 87,-5-1 1,2-3-191,3 0 180,-3-1 0,7 5-22,-5-1 276,6-5-122,-3 5-8,5-5 0,0 1-32,0 1 0,5-5 152,2 0 1,5-1-17,3-2 1,-1 3 95,5 1 1,-4 0-189,4-4 1,-1 0 107,1 0-327,-2 0 0,-6 0-737,1 0 893,-6 0 0,-1 0 0,-5 0 0</inkml:trace>
  <inkml:trace contextRef="#ctx0" brushRef="#br1" timeOffset="98">16732 7287 10455,'-6'7'-94,"-1"1"1,1-1 84,-2 5 1,4 3 52,-4 0 0,2 4-2,-1-4 1,-2 6 16,5-2 1,-4-1 18,4 1 0,-3-2-17,3 2 0,-4 3 10,5-3 1,-2 3-75,1 0 0,2 1 64,-1 0 1,1-4-53,2 0 0,0 0 45,0 4 0,0-4-118,0 0 0,4 0 24,0 4 0,0-4-9,-4 0 1,4-1 17,-1 1 0,5 1-10,-4-5 1,1 4-15,-1-3 0,1 3 41,2-4 1,4 0 14,-4-3 1,-1-1-26,2 0 0,-4 1 41,4-1 0,-5-3 18,5 0 0,-6-1 11,2 5 1,-1-5 49,1 1-36,-3-1 0,4 5-46,-5-1 1,0-3 8,0-1 0,4-3-58,0 4 1,-1-4 57,-3 3 0,4-3-63,0 4 26,5-6 0,-7 7-63,6-5 55,-5 0-9,7 1-26,-9-4 45,4 4-662,-5-5 140,0 0 0,-5 0 0,-1 0 1</inkml:trace>
  <inkml:trace contextRef="#ctx0" brushRef="#br1" timeOffset="99">16846 7332 8048,'5'-6'2,"-3"0"-143,6 2 0,-4 2 158,3-1 0,-3-2 118,4 1 1,-2-1 71,2 1 0,2 3 29,-2-3 1,-2-1 82,2 1 33,-1 0-232,5 4 148,-1 0-303,-5 0 1,3 1 104,-5 3 0,0-1-147,-4 4 0,0 2-76,0 6 0,-5-1-62,-3 5 1,-2 0 35,-1 4 1,0 0 129,4 0 0,-3-4-143,2 0 1,2-4 7,-2 4 1,4-5 227,-3 2 1,4-4-242,-1 0 309,3-1 0,1 0 180,0 1-100,0-6 0,1 3 4,3-5 0,2 0-101,6-4 0,-1 1 40,1 3 1,-1-3-49,1 3 1,3-3 65,0-1 1,0 0-55,-3 0 0,-1 0-101,1 0 1,-5 0-234,1 0-154,-6 0 1,5 0-1198,-4 0 1586,-1 0 0,3 0 0,-5 0 0</inkml:trace>
  <inkml:trace contextRef="#ctx0" brushRef="#br1" timeOffset="100">17131 7287 8094,'0'-8'0,"0"0"0,0 6 0,0-5 0,0 4 0,0 1 0,0-3 0,0 7 0,0 1 0,0 4 0,0 4 0,0 1 0,0-1 0,4 2 0,0 2 0,0-2 0,-4 2 0,0-3 274,0 0 1,0-1 971,0 1-1148,0-1-95,0 1 1,0-5-83,0 1 64,0-6 141,0 3 74,0-5-214,5 0 0,1 2 24,6 1 1,-1-1-5,0 2 1,1-3-7,-1-1 1,2 1 27,2 3 1,-2-3-24,2 3 0,-2 2 2,-2 2 0,1-2-51,-1 2 11,0 0 1,0 3-87,-4 0 0,-2 1 107,-5-1 0,-5-3-85,-2-1 0,-4 1 66,0 3 0,-2-3-211,-2 0 0,1-5 109,-5 5 1,4-4-113,-4 4 0,5-6 25,-1 2 1,-2-3-356,2-1 41,0 0 0,3 0 534,1 0 0,5-10 0,0-3 0</inkml:trace>
  <inkml:trace contextRef="#ctx0" brushRef="#br1" timeOffset="101">17131 7252 8094,'5'-6'230,"-3"-4"1,4 5 3,-2-3 0,-2 3 14,6 5 1,0 0-206,3 0 1,-2 0 101,2 0 0,-1 0-306,9 0 1,-3 0 110,3 0 0,0-1-300,4-3 0,-2 3 2,-2-3 0,2 3 348,-6 1 0,0 0 0,-4 0 0</inkml:trace>
  <inkml:trace contextRef="#ctx0" brushRef="#br1" timeOffset="102">17040 7892 8075,'-6'-1'336,"2"-3"72,3 2 503,1-3-157,0 16-680,0-4-57,0 10 1,0-6-33,0 1 0,3 3 93,1 0 1,0 1-172,-4 0 0,0-4 68,0 4 1,0 0-26,0-1 0,0 1-86,0-5 0,0 0-334,0 1 181,0-1 48,0 1 1,0-5-722,0 1 342,0-6-344,0 3 964,0-5 0,0-5 0,5-1 0,1-5 0</inkml:trace>
  <inkml:trace contextRef="#ctx0" brushRef="#br1" timeOffset="103">17097 8086 8064,'6'-8'-707,"-2"1"1,1 3 1363,-1-4 0,1 6 338,-1-2-133,-3-2-245,4 4 216,-5-3-624,0 5 1,0 5-371,0 3 0,0-2 201,0 2 1,0 0-384,0 3 0,-4 0 50,1 1 1,-6-1-82,1 1 1,2-1 177,-2 0 0,6 1-64,-2-1 0,3-3 289,1 0 1,0-5-190,0 5 367,0-5-213,0 2 1,5-5 75,2 0 1,0 0-108,0 0 1,1 0-193,3 0 0,1 0 118,-1 0 0,1-2 111,-1-1 0,0-4 0,1-4 0</inkml:trace>
  <inkml:trace contextRef="#ctx0" brushRef="#br1" timeOffset="104">17428 7298 8072,'-6'-5'-301,"0"4"-377,2-3 998,2-3 1114,-3 1-585,5 0-498,0 1 0,0 3 214,0-1-98,0 1-78,0-3 0,0 14-169,0 3 1,2 3 42,1 0 0,4-1-103,4 5 1,1 0 5,-1 4 1,4 4-4,1-1 0,3 5-125,-4-5 1,1 5 96,0-5 1,-4 5-184,3-5 1,-6 5 46,-1-4 1,-4 4-312,3 0 1,-4 0 168,1 0 0,-3 2-96,-1-3 0,0-2-50,0-1 0,0 1-100,0-1 1,-4-1 62,0-3 0,-3 0 86,3 0 0,-5 0 121,1-1 1,-2-3-61,-1 0 0,1-1 211,2 1 0,-1 2-60,5-6 0,-3 0 128,3-4 168,-5 1 152,3-1-273,-6 1 0,5-2 276,-1-3-389,6-1 83,-9-6-528,10 0 0,-5 0-40,2 0-1454,3 0 1905,-4 0 0,10-6 0,1 0 0</inkml:trace>
  <inkml:trace contextRef="#ctx0" brushRef="#br1" timeOffset="105">17896 7721 8105,'-6'0'1143,"1"0"-533,5 0 0,-1 3-1346,-3 1 567,3 0 169,-4 1 0,5-4 0,0 4 0</inkml:trace>
  <inkml:trace contextRef="#ctx0" brushRef="#br1" timeOffset="106">18445 7321 7891,'-7'0'559,"-3"0"-64,9 0-208,-4 0 1,5 1-267,0 3 127,0 2 1,0 6-135,0-1 1,0 4 111,0 0 1,4 5-214,-1-5 1,5 5 72,-4-1 1,5-2-139,-2-2 0,0 1 32,0 0 1,-4-1-184,1-4 0,-3-3 50,-1-1 0,0 1-230,0 3 483,0-4 0,0 3 0,0-4 0</inkml:trace>
  <inkml:trace contextRef="#ctx0" brushRef="#br1" timeOffset="107">18262 7709 9129,'5'6'433,"3"-2"0,2-1-229,1 1 0,4-3 15,1 3 0,5-3-205,2-1 0,0 0 64,4 0 1,2-1-86,1-3 1,-1 1 98,2-4 0,-4 3-206,3-4 1,-8 6 47,0-2 0,-6-1-266,-1 1 1,-2 0-74,-2 4 0,-3 0-894,-1 0 854,-4 0 445,-3 5 0,-7 2 0,-4 4 0</inkml:trace>
  <inkml:trace contextRef="#ctx0" brushRef="#br1" timeOffset="108">18433 7892 8029,'-11'0'483,"-1"0"276,6 0-200,1 0 879,5 0-921,0-5-486,5 3 1,1-3 38,6 5 0,3-1-78,0-3 0,1 3 37,-5-3 1,4 3-133,0 1 1,2 0-15,-2 0 1,-6 4 71,2 0 0,-3 4-175,0 0 0,-3 2 80,-5 2 1,0-1-75,0 1 1,-3 3 34,-4 0 0,-1 4-197,-7-4 1,1 6 43,-1-2 0,1-2 142,-5 2 1,3-5 206,-3 2 1,5-4-103,-1 0 0,2-1 361,2 0 0,0-3-143,-1 0 1,5-6 315,-1 2 29,5 2 313,-2-4-523,5 3 1,5-5-77,3 0 1,2 0-117,2 0 1,3 0 69,0 0 1,5 0-171,-1 0 1,3 0 94,1 0 0,-4-4-178,0 0 1,-1 0 45,1 4 0,-2-1 54,-1-3 1,-7 3-164,2-3 1,-6 3-77,3 1-633,-6 0 314,3 0-1251,-5 0 909,-5 0 907,-1 0 0,-6 0 0,1 0 0</inkml:trace>
  <inkml:trace contextRef="#ctx0" brushRef="#br1" timeOffset="109">18228 7252 6650,'6'0'919,"-1"0"1,-6 0-430,-3 0-219,3 5 1,-8-2 56,5 4-175,-5 1 1,7 0-106,-6-1 1,2 2 168,-2 6 1,-1-1-145,5 5 0,-4 0 104,0 4 0,-2 0-58,-2 0 1,3 5 24,-2 2 1,6 2-140,-6-1 1,2 2 64,-3-3 1,5-1-193,-1 2 1,2-2 24,-2 1 1,3 2 111,5-5 1,0 4-161,0 0 1,1-3 96,3-2 1,1 2-188,3-1 1,2 0 115,-3-5 0,4-3-34,0 1 1,0-3 7,1 2 0,-2 2-8,-2-6 0,2 1 57,-3 0 1,0-4-10,0 3 0,0-2 3,0-1 0,2-1 12,-5 0 1,4-3 108,-5 0 0,5-1-48,-4 5 1,5-2 4,-2-3 0,0 2 28,0-5 1,-3 4 132,4-4 0,-4 3-77,3-3 0,-3 1 131,4-1 1,-5-3 6,5 3 1,-4-3-141,3-1 0,-3 0-186,4 0 1,-4 0 117,3 0-458,-4 0 1,3 0-357,-2 0 824,-3 0 0,4 0 0,-5 0 0</inkml:trace>
  <inkml:trace contextRef="#ctx0" brushRef="#br1" timeOffset="110">18753 7275 8002,'0'-8'23,"0"1"157,0 4 324,0-7 56,0 9-76,0-4 733,0 5-893,0 5-83,5 1 1,1 6-153,6-1 1,-4 2 59,-1 2 0,1-1-14,3 5 1,1 0-2,-1 4 1,0 1-82,1 3 0,-1-2-91,1 5 0,3-2 45,0 7 0,0-7-343,-3 6 1,-2-4 187,-2 1 0,0 0-10,-4-4 1,4 4 74,-4-5 1,1 2-242,-1-1 1,-3-3 20,3 3 1,-3-3 29,-1-1 0,-1-1 192,-3 1 0,1-4-62,-4 0 1,4-1 98,-1 1 1,-2 1-99,-2-4 0,2 0 56,-2-1 0,1-2-24,-5 2 1,1-1 121,0 1 0,-1-2-60,1 2 0,1-6 145,2-1 164,-2-1-183,3 5 1,1-5 99,2 1-177,3-5 56,1 2 8,0-5-650,0-5 585,0 3 0,0-8 0,0 4 0</inkml:trace>
  <inkml:trace contextRef="#ctx0" brushRef="#br1" timeOffset="111">19107 7252 7481,'0'-6'1079,"1"0"-576,3 2-320,-3 2 1,5-4 210,-6 2-268,5 3 1,0-5 275,2 2-306,3 3 283,-3-4-392,4 5-116,1 0 40,-1 5 1,-1 1 22,-2 5 0,-3 1 79,-5-1 1,-1 6-193,-3 2 1,1 2 29,-4 2 1,-1-1-83,-3-3 0,-1 2 117,1-2 0,-1-2 74,1-2 0,3 2 41,1-2 248,-1 0-88,2-3-103,1-1 119,5 0 1,1-4-18,3-3 1,2-3 19,6-1 0,-1 0-90,0 0 1,1 0-70,-1 0 0,1 0-7,-1 0 0,4-1-135,1-3 1,-5 2-31,-3-1 1,-1 1 94,5 2 1,-6-1-479,-2-3 1,-2 3-98,2-3 631,-3 3 0,4 1 0,-5 0 0</inkml:trace>
  <inkml:trace contextRef="#ctx0" brushRef="#br1" timeOffset="112">19370 7195 8035,'0'-11'365,"0"-1"558,0 6-109,0-4-354,0 9-247,0-5 46,0 6 0,0 6-265,0 1 0,0 3-194,0 2 1,0 0 183,0 4 1,0 0-138,0 3 0,0 1 62,0-4 0,0 3-134,0-4 0,0 0 58,0-3 0,0-1 74,0 0 46,0 1 1,1-2 11,3-2 9,-3-3 179,4 0 127,-5-4-154,0 4 562,0-5-763,5 0 1,2 0 90,4 0-56,0-5 0,5 4 31,-1-3 0,0 3-19,-3 1 1,-1 0-56,0 0 1,5 0-89,-1 0 124,0 5 0,-3 0-7,-1 2 0,-5 0-99,-2-3 0,1-2 43,-1 6-74,0-1 0,-4 5 108,0-1 0,-1-3-24,-3-1 1,-3 1-12,-4 4 0,0-2 7,-1-3 0,1 3 44,-1-2 1,-3-2 0,0 2 0,0-4 121,3 3 1,1-4-84,-1 1 1,5-3-34,-1-1 15,0 0 1,-3 0-263,0 0 0,3 0-91,0 0 392,6 0 0,-8-5 0,3-1 0</inkml:trace>
  <inkml:trace contextRef="#ctx0" brushRef="#br1" timeOffset="113">19336 7207 8131,'0'-12'199,"0"6"171,0-4-122,0 8 0,3-4 238,1 2-255,5 3 0,-3-4-118,6 5 0,0 0 51,4 0 1,-2 0 18,5 0 1,0 0-13,4 0 1,-4 0-39,0 0 0,-5 0-197,1 0 0,1 0 95,0 0 0,-1 0-132,-4 0 0,-3 0 0,-1 0 101,-4 0 0,2 0 0</inkml:trace>
  <inkml:trace contextRef="#ctx0" brushRef="#br2" timeOffset="114">21094 6784 8047,'2'-6'104,"1"2"331,-1 3 170,3 1-197,-5 0 0,-5 1-298,-3 3 1,-1 2-200,2 5 1,-7 1 150,2-1 0,-2 4-116,3 1 1,-1 4-34,1-1 1,-4-1 71,0 1 1,-5-4-52,5 4 1,-5-1 77,1 1 1,1 1-75,-1-5 0,0 4 19,-4-3 0,0-1-6,1-4 0,-1 1 25,0-1 1,4-4 23,0-4 1,1 2 95,-1-1 1,-1 0-95,4-4 1,1 0 9,4 0 0,1-5-2,2-3 1,3 2-40,5-2 0,0 0-20,0-8 1,0 4-155,0-4 0,5 0 48,3 1 1,3-4 60,4 3 0,-2-3-49,2 4 0,-2-4 53,-2 4 1,1 0 138,-1 3 1,1 1-126,-1-1 0,-3 6 122,-1 2 0,-3 2 125,4-2 16,-6 3 0,8-1 56,-2 6 1,-2 6-79,2 2 0,0-1 96,3 4 1,-3-1-25,-1 2 1,1-3-116,3 7 1,1-5 7,-1 4 0,0-4-177,1 4 0,-1-5 31,1 1 1,0 2 40,4-2 0,-2 0-76,5-3 0,-5-1 31,1 0 1,1-3 130,0 0 0,3-6-97,-4 2 0,0 1 157,-4-1 1,1 0-22,-1-4 0,-3 0 301,0 0-376,-6 0 0,4 0 111,-2 0-358,-2 0-34,3-5 0,-7 3-1627,-1-1 1026,-4 1 807,-4 2 0,-6 0 0,-1 0 0</inkml:trace>
  <inkml:trace contextRef="#ctx0" brushRef="#br2" timeOffset="115">21700 6738 7888,'0'-7'-300,"0"-1"1,0 4 287,0-3 1,0 3-66,0-4 1,0 4 176,0-3 0,5 3 10,2-4 1,0 5-66,0-5 0,1 2 46,3-2 1,1 2-46,-1 2 0,1 1 38,-1-4 0,2 3-11,2-4 1,1 6 22,3-2 1,3-1-18,-3 1 0,3 0-89,0 4 1,5 0 90,0 0 0,-4 5-147,-4 3 1,-2-2 122,2 2 0,-2 0-109,-6 3 0,0 0 65,-4 1 0,-2 0-12,-5 4 0,0-4-25,0 4 0,-1-4-96,-3 0 1,-2-1 84,-6 1 1,0-1 24,-4 0 1,4-3 74,-3 0 0,-2-2-76,2 2 1,0-2 143,3-2 1,1-3-22,-1 3 211,1-3-22,-1-1-171,6 0 162,1 0 340,5 0-493,5 5 1,1-4-63,6 3 0,-1-1 3,1 1 0,3-3-27,0 3 1,4 1 32,-4-1 1,6 4-75,-2 0 0,2-2 68,2 2 0,-4 0-148,0 3 0,-1 0 119,1 1 0,-2-1-168,-6 1 1,0-1 28,1 1 0,-6 0-91,-2 3 0,1-2 127,-1 2 0,0-2-106,-4-1 1,-5 3 56,-3 0 1,-7 0 28,-4-3 0,-4 0-28,-4 4 0,2-4 23,-6 3 1,5-3 84,-5-5 0,1 4-33,-4-4 0,-1 0 81,1 0 1,4-4 117,-1 1 1,6-3-61,-2-1 0,8 0 70,4 0 1,2 0 17,2 0 88,4 0 0,-1-1 225,4-3-474,0 2-118,4-8 0,0 8-621,0-6-217,0 6 0,0-5 440,0 3 1,5 2 474,3-6 0,2 1 0,1-5 0</inkml:trace>
  <inkml:trace contextRef="#ctx0" brushRef="#br2" timeOffset="116">22442 6350 7853,'0'-6'-388,"0"-1"518,0 4-11,0 1 219,0-8 9,0 9-209,0-4 1,1 5-114,3 0 1,-3 1 100,3 3 5,2 2 0,-4 6-177,2-1 0,-3 5 87,-1 4 1,0-3-99,0 2 0,0 0 21,0 4 1,0 0-201,0 0 0,0 0 107,0 0 0,0-4-162,0 0 1,0-4 57,0 4 0,0-9 1,0 1 151,0-2 1,0-1-132,0 0 212,0-6 0,-5 3 0,-2-5 0</inkml:trace>
  <inkml:trace contextRef="#ctx0" brushRef="#br2" timeOffset="117">22705 6544 6569,'-2'-6'559,"-1"2"0,0 3-418,-5 1 2,1 5 1,-8 0-98,-1 3 0,1 2 99,4-3 0,-1 2-209,1-1 1,-1 2 6,1-2 1,0 0-21,-1 0 0,1 2 24,-1-2 1,1-3 55,0-1 0,3 1 12,0-1 0,6 1-16,-2-2 0,1-1 215,0 2-120,1-3 16,-3-1 104,5 0 18,5 0-164,-3 0 10,8 5 1,-8-4 14,6 3 1,-4-2 114,3 2-158,1-2 0,3 6 48,1-4-109,-1 5 1,1-4 76,-1 3 1,0 1-206,1-5 177,-1 4 0,1-1-63,-1 4 1,1-3 44,-1-1 1,0-4-105,1 1 1,-5 1 142,1-1 18,0-1 58,3-3 1,-3 0-4,-1 0-39,-4 0-54,2 0 0,-6 0-608,-3 0 1,-2 0 83,-6 0 485,1 0 0,-6-5 0,-1-1 0</inkml:trace>
  <inkml:trace contextRef="#ctx0" brushRef="#br2" timeOffset="118">2204 9411 8011,'0'-7'0,"0"1"-278,0 2 348,0 3 589,0-4-494,0 5-120,0 5 1,4-2 74,0 4 0,0 1-114,-4 3 1,1 4 82,3 1 0,-3 4-105,3-1 1,-3-1 15,-1 1 0,4 0-87,0 4 0,-1 1-59,-3 2 0,0-5 46,0 2 0,4-3-104,0 3 1,0-2 89,-4-2 1,0 2 3,0-6 1,0 0 34,0-3 0,-1-1 58,-3 0 1,3-3-25,-3 0 0,2-5 176,2 5-45,0-5-121,0 7-359,0-9 228,0 4 162,0-5 0,0 5 0,0 1 0</inkml:trace>
  <inkml:trace contextRef="#ctx0" brushRef="#br2" timeOffset="119">2490 9468 7935,'0'-12'0,"0"5"0,0-1 99,0 6 385,0-8 105,0 8-154,0-3 5,0 5-397,0 5 0,0-1 74,0 8 1,4-2-187,-1 9 1,1 4-9,-4 3 0,4 5-42,0-5 1,0 5 43,-4-5 1,0 5-138,0-4 1,0 3 16,0-3 0,0-2 53,0-6 0,0 1-90,0-4 1,1-1 27,3-4 0,-3 1 219,3-1-159,-3-5 159,-1 5-305,0-10-279,0 4 19,0-5 550,-5 0 0,4 0 0,-4 0 0</inkml:trace>
  <inkml:trace contextRef="#ctx0" brushRef="#br2" timeOffset="120">2490 9525 7935,'0'-11'0,"0"-1"-7,0 1 1,4 3 17,-1 1 0,5 3 265,-4-4-127,5 6 1,-3-4-7,5 6 1,-2 6 13,3 1 0,-3 3-55,6 2 0,1 3-9,0 0 1,4 5-228,-1 0 111,-3 1 0,5 2-224,-6 0 0,4-4 122,-4 0 0,4-1-40,-4 1 0,1 1 14,-5-5 1,1 0-4,-1-3 1,0-1 25,1 1 1,-2-1 62,-2 1 0,2-2-21,-3-3 144,3 3 0,2-7 58,-1 5 1,-3-6-62,0 2 382,-6-3-104,8-1 206,-8 0-72,3 0 54,-5 0 0,0-5-191,0-2 1,0-4 9,0 0 0,0 0-79,0-1 1,-4-4-119,0-3 1,0 0 68,4-4 0,0 2-315,0-5 1,0-2-75,0 1 1,0-1-119,0 2 0,1 0 124,3-4 0,-2 4-32,1 0 0,-1 2-203,-2 1 0,0 4 123,0 0 0,1 5-658,3-1 277,-3 7 664,4 3 0,-5 5 0,0 0 0</inkml:trace>
  <inkml:trace contextRef="#ctx0" brushRef="#br2" timeOffset="121">3495 9434 7935,'0'-8'-246,"0"0"0,0 5 153,0-5 0,-4 4 842,0-3-230,-5 4-157,3-7 0,-5 9-125,-1-3 0,1-1-210,-1 1 0,1 0 2,-1 4 0,1 0 116,0 0 1,-5 5-168,1 3 1,-4 2 55,4 1 0,-5 5-34,1-1 0,1 9-42,-1-1 0,5 7 45,-1 1 1,2 2-20,1 1 1,5-4-10,-1 1 0,6-2-99,-2 2 1,6 0 83,2-4 0,9-2-82,-2-6 1,8 2 111,0-6 0,3 0 11,1-4 1,3 0 2,1-4 1,4-2 2,-5-5 1,5 0 12,-5 0 0,1-1 20,-4-3 1,0 2-61,-1-6 1,-2 2 33,-1-2 1,-6-2-346,3 2 0,-5 2-117,-3-2-198,2 1 1,-9-5 645,3 1 0,2 0 0,1-1 0</inkml:trace>
  <inkml:trace contextRef="#ctx0" brushRef="#br2" timeOffset="122">3872 9342 7929,'0'-7'199,"0"-1"466,0 6-268,0-4-228,0 6 0,0 9-75,0 3 1,0 8-199,0 3 0,1 2-138,3 10 202,-3-4 1,4 9-96,-5-6 1,4 3 155,0-3 0,0 1-363,-4-8 0,1-2 126,3-5 0,-3 0 84,3-5 1,-3 0 86,-1-3 201,0-1-177,0 1 51,0-6-318,0-1 269,0-5 1,0-5-1,0-1 1</inkml:trace>
  <inkml:trace contextRef="#ctx0" brushRef="#br2" timeOffset="123">3792 9479 7966,'6'-17'-61,"0"-4"68,-2 6 1,3-4 165,4 4 1,0-2 63,1 2 0,4 2 26,3-2 1,3 2-27,1 2 0,0 1-150,-1 2 0,5 3-41,0 5 1,-1 0-146,-3 0 0,-1 1-32,-3 3 0,-1 1 94,-3 3 1,-6 6-115,2-3 0,-6 5 58,3-1 0,-6-1-97,2 5 0,-4 0 47,-4 4 0,-2-1 1,-5 1 0,-6 4 52,-2 0 1,-6-1-33,-2-3 0,-1-4 106,1 0 1,0-1 85,-4 1 1,3 1 138,5-4 1,6-1-64,1-4 1,5 1 236,3-1-259,3 0 0,5 1-49,0-1 1,2-3 76,1-1 0,9-3 81,7 4 1,2-6-110,2 2 0,0-2-7,0-2 0,4 0-37,-1 0 1,5 0 15,-5 0 0,-3 0-109,-4 0 1,-1 0 89,1 0 1,-3 0-375,-4 0 0,-5 0-263,1 0-137,0 0 697,-2 0 0,4 5 0,-3 1 0</inkml:trace>
  <inkml:trace contextRef="#ctx0" brushRef="#br2" timeOffset="124">4454 9445 7922,'0'-11'41,"0"3"86,0 0 0,-1 5 237,-3-5 221,3 5-135,-4-2-278,5 5 1,-2 0 66,-1 0 0,1 5-237,-1 3 1,1 7-8,2 4 1,0 3-62,0 1 0,0 1 128,0 2 0,0-1 35,0 1 0,0 2-505,0-1 0,0-2 206,0-6 0,0 2-31,0-6 0,0 4-125,0-4 464,5 0-88,-3-3 301,3-1 79,-5-5-84,0 0 492,0-6-662,5 0 1,-3 0-16,6 0 0,0-2-133,3-2 1,2 3 29,2-3 0,-2-1-59,2 1 1,3 1-19,1 3 1,1 0 62,-1 0 0,3 0-113,-3 0 0,-2 0 72,2 0 0,-1 0-42,1 0 0,1 0 66,-4 0 1,-1-2-187,-4-1 1,1 1-5,-1-1 0,-1 0 71,-2-1 1,-2 3-669,-2-3 501,-3 3 0,3 0 291,-8-3 0,-2 2 0,-5-3 0</inkml:trace>
  <inkml:trace contextRef="#ctx0" brushRef="#br2" timeOffset="125">4431 9594 7991,'0'-12'270,"0"1"1,5 4-85,3 4 0,2 0 0,2-1 1,0 3-25,3-3 1,3 3-120,5 1 1,4-4 19,-1 0-51,6 0 1,-8 4-312,3 0 1,-3 0 215,-1 0 0,-4 0-366,0 0 0,-5-3 212,1-1 1,-6 0-657,-1 4 893,-1 0 0,0 0 0,-2 0 0</inkml:trace>
  <inkml:trace contextRef="#ctx0" brushRef="#br2" timeOffset="126">4443 9331 7993,'0'-12'0,"4"5"435,-1-1-189,6 6 0,-2-5-50,4 4 1,5 0 28,4-5 0,-3 5 406,2-5-352,5 0 0,1 1-7,1-1 0,0 4-32,0-3 0,-2 4-212,3-1 1,-3-1 145,-1 1 1,-2 1-534,-1 3 0,1 0 199,-2 0 1,1 0-1588,-1 0 1747,3 0 0,-9 5 0,3 1 0</inkml:trace>
  <inkml:trace contextRef="#ctx0" brushRef="#br2" timeOffset="127">5276 9262 7976,'0'-6'1130,"0"1"-771,0 5-180,-5 5 0,3 3-177,-6 7 29,6 3 1,-8 10-57,2 2 0,-4 8 80,-3 4 1,3 2-172,-4 2 1,2 0 58,-1-1 0,4-8-58,-1-3 0,1-3 31,3-1 0,3-6 45,1-5 1,-1-5 32,2 2 1,-1-4 0,4 0 1,0-5-419,0 1 125,0-5-802,0 2 1100,0-5 0,0-5 0,0-2 0</inkml:trace>
  <inkml:trace contextRef="#ctx0" brushRef="#br2" timeOffset="128">5174 9354 7985,'0'-12'-541,"3"1"378,1-1 1,1 1 636,-1 0 1,-1 0-70,4 4 0,1 2-101,3 5 0,-3 0-93,0 0 1,-1 6-41,5 6 0,0 4-54,4 7 1,-4 1-122,3 3 0,-1 2-9,2 5 0,-4 0 118,4 1 1,-4-1-369,0 0 1,-1-1 149,0-2 1,1-4-190,-1-4 1,1-1 95,-1-3 1,-3-3 92,-1-4 0,0-1-25,0 1 0,2-1-18,-5 1 0,4-5-87,-5 1 1,1-4 104,-4 3 0,0-3 138,0 4 0,-5-1 0,-1 5 0</inkml:trace>
  <inkml:trace contextRef="#ctx0" brushRef="#br2" timeOffset="129">5117 9731 8131,'0'-8'764,"0"0"-577,0 6 1,5-3-16,2 5 0,3 0 67,2 0 0,4 0-315,3 0 0,3-4-76,1 0 1,1-3-103,3 3 0,-3-4-53,2 4 1,2-3 306,-1 3 0,-1-5 0,-3 3 0</inkml:trace>
  <inkml:trace contextRef="#ctx0" brushRef="#br2" timeOffset="130">6030 9319 7935,'-5'-11'-43,"-2"0"1,1 3-203,3 0 335,-4 1 0,1-1 22,-5 1 0,2 4-44,-3-1 1,2 3 16,-9 1 1,1 0-61,-1 0 1,-2 1-11,2 3 0,-2 2 129,2 6-95,-2-1 0,7 1 10,-5-1 0,5 0-1,-1 1 0,2 3 65,1 0 0,1-3-74,0-5 0,0 1 82,4 3 1,0 1-43,4-1 1,1-3-6,-1-1 1,1 1-10,2 3 1,5 1 5,3-1 0,2 1-16,2-1 0,3-3 14,0-1 0,5 0-59,-1 0 0,3 3 45,1-2 1,0-2-129,-1 2 0,1-2-10,0 2 1,-1 2-111,-3-2 0,-3 2 88,-4 1 0,-1 1 20,1-1 0,-5-3-55,1-1 0,-6 1 73,2 3 0,-3-3 31,-1 0 0,-1-1-41,-3 5 0,-3-2 211,-9-2 1,0 2-10,-3-3 0,-4 0 122,0 0 0,0-3-110,-3 4 1,2-5 94,1 5 0,0-5-76,0 0 1,5-1-43,3-2 1,2 0-1036,2 0 704,0 0 0,4-2 207,3-1 0,8-4 0,3-4 0</inkml:trace>
  <inkml:trace contextRef="#ctx0" brushRef="#br2" timeOffset="131">6270 9319 7866,'-6'-11'-65,"1"0"1,5 3-52,0 0 180,0 6 969,0-8-232,0 8-6,0-8-600,0 9 1,0-3-74,0 8 0,0 2 44,0 6 0,0 3 70,0 0 0,0 7-163,0 1 0,0 1 70,0 6 1,1 1-139,3 3 1,-3-5-55,3-2 1,-3 1-164,-1-2 0,0 1 50,0-4 0,4-4-33,0 0 1,-1-5 52,-3 1 0,0-2-68,0-2-30,6 1 0,-4-2-142,6-3-181,-6 3-263,8-8-351,-8 3 1177,3-5 0,0 0 0,1 0 0</inkml:trace>
  <inkml:trace contextRef="#ctx0" brushRef="#br2" timeOffset="132">6521 9354 7872,'0'-18'-16,"0"3"1,4 6 126,0 1 234,0 6-162,-4-3 1,1 6-37,3 3 1,-3 6-138,3 5 1,1 7-203,-1 0 135,0 6 1,-4 7-116,0-1 0,0-4 126,0 1 1,0-2-350,0 1 0,1 1 166,3-8 1,-3 1-43,3-9 1,-3 0-127,-1-3 350,0-1 0,1-1-167,3-2 214,-3 2 0,4-9 0,-5 4 0</inkml:trace>
  <inkml:trace contextRef="#ctx0" brushRef="#br2" timeOffset="133">6498 9411 7872,'7'-12'78,"-2"1"1,0 1 175,3 2 1,-2-1 83,2 5-262,-1 1 1,2 4 127,2 3 1,0 2 176,8 6 1,-2 0-291,2 3 0,3 3 35,-3 5 0,-1-4-313,1 0 0,0 0 122,4 4 0,-2-4-327,-2 0 0,3-5 92,-3 1 1,1-2-46,-1-2 0,-2-3 35,-6 0 0,1-2-62,-1 2 1,0 0 81,1-4 1,-5 4 289,1-4 0,-5 5 0,2-3 0</inkml:trace>
  <inkml:trace contextRef="#ctx0" brushRef="#br2" timeOffset="134">6990 9251 8010,'0'-6'22,"0"0"0,0 5 333,0-3 119,0 3-258,0-4 1,0 6 10,0 3 1,0-1-193,0 4 0,0 6 148,0 6 1,0 3-196,0 0 1,0 3-36,0 1 0,0 0-66,0 4 0,0-3 43,0 3 1,0-4 84,0 0 0,0-2-125,0-1 1,0-4 67,0 0 1,0-4-132,0 4 1,0-5 8,0 2-137,-6-4-29,5 0-166,-4-1-111,5-4 607,0-2 0,0 0 0,0 1 0</inkml:trace>
  <inkml:trace contextRef="#ctx0" brushRef="#br2" timeOffset="135">7504 9228 7899,'6'-11'-533,"-2"-1"1,1 5 669,-1-1 369,-1 5 1,-4-5 233,-3 4-462,3 0 1,-5 3-65,2-3 0,-2 3-109,-6-3 0,1 4-80,-1 4 0,-3 2 50,0 5 0,-7 5-4,-1-1 0,1 9 36,-5-1 0,3 3-178,1 1 0,1 4 92,3 7 0,-1-4-175,5 0 0,-3 3 27,7-7 1,-3 5-135,6-9 0,3 1-80,1-4 1,3-2 97,1-2 0,1-2 112,3-6 0,2-1 65,6-2 0,-1 1 83,1-5 1,3 1-85,0-1 1,4-3 149,-4 3 1,6-3-83,-2-1 1,2-1-28,2-3 0,0 1 102,0-4 0,-2 0-58,-2 0 0,3-3 161,-3 2 1,-3-2-69,0-2 1,-4 5 33,0-1 0,-6 1 80,-2-5 1,-3 1 174,-1-1 0,-1 2-114,-3 3 1,-2-4-39,-6 4 0,-4 2-47,-3 1 1,-3 3 21,-1 1 0,1 0-1503,-1 0 1,5 5 1279,3 2 0,-3 4 0,0 0 0</inkml:trace>
  <inkml:trace contextRef="#ctx0" brushRef="#br2" timeOffset="136">8212 9205 7930,'0'-7'-31,"0"-1"15,0 5 590,0-2-189,0 0 186,0 4-144,0-4-432,0 15 0,0-1 111,0 10 1,0 0-98,0 4 1,0 1-150,0 3 0,0 1 103,0 2 0,0 2-189,0-6 1,0 5 73,0-4 1,0-1 66,0-3 0,0-1 53,0-3 0,0-3-191,0-4 0,0-1 84,0 0 1,3-3-122,1 0 1,0-5-96,-4 5 355,0-5 0,5 2 0,1-5 0</inkml:trace>
  <inkml:trace contextRef="#ctx0" brushRef="#br2" timeOffset="137">8474 9239 7940,'7'-11'-414,"-2"0"289,-5-1 1,0 5 390,0-1 0,1 5 84,3 0 35,-3 1 0,4 4-92,-5 1 0,0 9-101,0 7 0,0 2-96,0 2 0,0 5-174,0 3 0,0 2-207,0 1 0,-1 0 210,-3 0 0,3-1-359,-3-2 0,3-4 162,1-8 0,0 1-204,0-5 203,0 0 234,0-3 0,1-2-200,3-2 133,-3-3 106,4-5 0,-5 5 0,0 1 0</inkml:trace>
  <inkml:trace contextRef="#ctx0" brushRef="#br2" timeOffset="138">8440 9388 7940,'5'-11'224,"-2"-1"81,4 1 1,-3 1-143,4 2 0,-1-1-67,5 5 1,-1 0 1,2 4 52,2 0 0,-1 2-154,5 2 1,-4 6 124,4 5 0,-3 5-184,3-1 1,-4 2-53,4-2 1,-5 2-72,1-2 1,-2-2 76,-2-2 1,-3-2 97,-1-2 1,1 0-108,3 1 1,1-2-51,-1-2-120,1 2 1,-1-5 57,0 2 1,0 0-429,-4-3-31,3-3 689,-3 4 0,-1 0 0,-1 1 0</inkml:trace>
  <inkml:trace contextRef="#ctx0" brushRef="#br2" timeOffset="139">8840 9262 7856,'6'-11'0,"-1"-1"110,-5 1 1,5 0 101,3-1 0,-3 5 212,-1-1-198,-3 5 1,-1-3 549,0 2-476,0 3 0,0-3-104,0 8 0,0 4-45,0 7 0,0 3-112,0 4 0,0 3-81,0 1 1,0 2 44,0 3 0,0 2-31,0-3 0,0-1-9,0 2 0,0-5-401,0 5 0,0-7 86,0-1 0,0-2-50,0-5 1,0-1-14,0-4 188,-5 1-856,4-1 1083,-4 0 0,0-4 0,-2-2 0</inkml:trace>
  <inkml:trace contextRef="#ctx0" brushRef="#br2" timeOffset="140">9765 8874 7996,'0'-6'-119,"-1"1"324,-3 5 257,2-5-10,-3 3-235,5-3 0,-3 10 14,-1 3 0,0 3-66,4 5 1,0 1-2,0 6 1,0 5-118,0 2 0,0 3-68,0 2 1,4 0 94,0 3 0,-1-2-320,-3 2 0,0-3 147,0 0 1,4-5-226,0 1 1,0-6 111,-4 2 1,0-4 98,0-4 0,0 1 60,0-5 1,0 0 3,0-3 1,-4-5-316,0 1 306,0 0 1,4-1-859,0 1 331,0-6 585,0 3 0,0 0 0,0 2 0</inkml:trace>
  <inkml:trace contextRef="#ctx0" brushRef="#br2" timeOffset="141">10005 9354 7996,'6'-12'107,"4"5"94,-2-1 1,-2 2 297,2-2-47,-6-2 431,3 9-130,-5-4-269,0 5-372,-5 0 0,-1 1-193,-5 3 0,-2 2-221,-2 5 0,-3 5 242,-5-1 0,0 4-69,0-4 0,4 4-45,0-4 0,5 1-53,-1-5 0,0 4 12,3 1 0,-2-1-38,7-4 205,2 1 0,0-1 156,5 0 49,0-4 0,1 2-59,3-6 1,3 5 81,9-4 0,-4 1-43,4-1 1,0-3-10,-1 3 1,6 1-36,-2-1 0,-2 0-21,2-4 0,-1 3 120,1 1 0,-1 0-116,-3-4 1,-2 0-202,2 0 0,-2 0 118,-2 0-1661,1 0 923,-1 0 745,0 0 0,1 5 0,-1 1 0</inkml:trace>
  <inkml:trace contextRef="#ctx0" brushRef="#br2" timeOffset="142">11147 9091 7861,'-5'-6'-866,"3"-4"885,-3 8 1,4-7 676,-3 6-454,3-6 1,-5 6 64,2-4 216,3 4-171,-4-2-173,-1 0-86,0 4 1,-5-3-1,-1 8 0,0 1 9,-4 2 1,2 3-22,-5-2 0,4-2-25,-4 2 0,4 0 49,-4 3 0,1 0-137,-1 1 1,3-5 122,4 1 0,2 0-181,2 3 77,3 1 0,5-1-43,0 0 0,0 1 152,0-1 1,10-1-65,6-2 0,4 2 69,3-2 0,0-2-63,-1 2 0,5-2 0,0 2 0,-1 2 17,-3-3 0,4 2 194,0-1 0,-5 2-122,-3-2 1,-3 2-97,3 1 0,-5 1-98,1-1 0,-8 1-36,-3-1 1,1 0-277,-1 1 0,-1-1 160,-7 1 0,-2 3-44,-6 0 0,-3 0 27,0-3 1,-6-1-61,2 1 0,-6-2 198,-2-3 1,1 3-12,3-2 0,-3-2 59,4 2 1,-4-4-89,7 3 0,3-4-370,0 1 271,4-3-314,5-1 160,2 0 391,15-5 0,-2-1 0,9-6 0</inkml:trace>
  <inkml:trace contextRef="#ctx0" brushRef="#br2" timeOffset="143">11295 9354 7904,'4'-12'220,"0"1"0,1 3 769,-1 1-414,-3 4 487,4-2-698,-5 0 0,0 5-328,0 0 141,0 5 1,0 10-126,0 0 0,0 6-37,0-2 0,0 2-114,0 2 1,0-4-478,0 0 1,0 0 295,0 4 0,5-5-248,3-3 0,2-2 159,1-2 1,5-1 293,-1-2 1,5 1-75,-1-5 1,3 0 209,1-4 0,-1-2-21,1-2 0,0 2 19,0-6 0,0 1 258,0-5 0,-1 1-112,1-1 1,-4-3 325,0 0 1,-5-5-201,2 1 0,-4-3 145,0-1 0,-2-1-195,-3-3 0,-2 2-117,-5-5 0,-1 3 33,-3-3 0,-4 5 14,-12 3 1,-1 4-111,-13 6 1,1 6-208,-9 2 1,-4 8-476,-3 4 0,0 7 322,8 4 1,2 2-721,9 2 1,7 1 978,8 3 0,2 2 0,2 6 0</inkml:trace>
  <inkml:trace contextRef="#ctx0" brushRef="#br2" timeOffset="144">13842 9251 8056,'6'-6'71,"0"0"-49,-6 6 408,0 0-409,0 6 1,0 0 110,0 5 0,0-3-214,0 0 35,0-1 0,0 5 66,0-1 0,0-3-98,0-1 0,1-3 46,3 4-271,-3-1 244,4 5 1,-1-1 59,0 1 0,-1-1 0,-3 0 0</inkml:trace>
  <inkml:trace contextRef="#ctx0" brushRef="#br2" timeOffset="145">13865 9662 8067,'6'0'-234,"-1"-5"1,-5 2 680,0-4-107,-5 4-128,-1-7 1,-2 9-25,1-3 0,3 3-79,-4 1 0,4 0 86,-3 0 0,-1 1-74,-3 3 1,3-2 53,1 6 0,-1 0-164,-3 3 1,3 4 85,0 1 1,1 4-98,-5-1 1,6 2-31,2 2 0,-1 0-121,1 0 1,0 0-88,4 0 0,4-1 89,0 1 1,5-4-21,-1 0 1,3-5 57,4 2 0,-1-4 125,5 0 0,-4-5-79,4 1 1,4-6 119,4 2 0,1-2-44,-1-2 1,-3-2 28,2-2 0,-2-2 20,-1-5 0,0-2 124,0-2 0,-5 1 84,-3-5 1,-4 4-63,-3-4 1,-3-1-27,-5-2 1,-5-2-75,-3-3 1,-6 3-181,-1-3 1,-5 3 80,1 1 0,-7 2-81,0 2 1,-5 3-35,5 9 0,-6 2-250,2 5 0,2 0-272,1 0 0,4 5 6,4 2 624,3 3 0,-1 2 0,-1-1 0</inkml:trace>
  <inkml:trace contextRef="#ctx0" brushRef="#br2" timeOffset="146">14927 9251 6409,'0'-6'1749,"0"0"-1207,0 6-492,0 6 1,0-4 102,0 6 0,0-4-128,0 3 0,0-3 17,0 4 1,0-5-122,0 5 1,4-4 78,0 3-330,-1 1-271,-3 3 1,0 1 600,0-1 0,0 1 0,0-1 0</inkml:trace>
  <inkml:trace contextRef="#ctx0" brushRef="#br2" timeOffset="147">14961 9673 7964,'0'-6'-16,"0"1"1045,0 5-905,0 5-102,0 1 0,0 6 36,0-1 1,0 1-11,0-1 0,0 1 17,0-1 1,0 4 8,0 0 1,0 2-80,0-2 0,0-2 71,0 2 0,0 2-41,0-2 1,0 0 30,0-4 1,4 1-41,0-1 0,0 1 6,-4-1 1,0 1-5,0-1 0,1 0 7,3 1 1,-3-5 53,3 1-105,-3 0 1,-1 3 53,0 1 1,0-5-54,0 1 1,0-4 62,0 3-49,0-4 75,0 2 401,0-5-465,5-5 0,-3-2 0,3-4 0</inkml:trace>
  <inkml:trace contextRef="#ctx0" brushRef="#br2" timeOffset="148">15692 9411 7780,'0'-7'377,"2"2"-375,1 5 164,-1 0-312,3 0 41,-5 0-238,5 0 168,-4 0 1,4 0 0,-4 0-502,3 0 676,-3 0 0,15-5 0,-4-1 0</inkml:trace>
  <inkml:trace contextRef="#ctx0" brushRef="#br2" timeOffset="149">16161 9377 8071,'6'-6'159,"-1"5"234,-5-9-193,5 9 0,-4-6 207,3 4 135,-3 1-508,-1-3 1,2 5-484,1 0-83,-1 0-536,3 0-83,-5 0 1151,0 5 0,0-3 0,0 3 0</inkml:trace>
  <inkml:trace contextRef="#ctx0" brushRef="#br2" timeOffset="150">16526 9388 8048,'11'-5'-53,"1"4"1,-1-8 125,1 5 1,-5 0 64,1 4 1,-2-1 124,2-3 1,-2 3 323,-2-3-358,-3 3 140,9 1-332,-8 0 104,3 0-163,-5 0 0,-5 5 0,-2 1 0</inkml:trace>
  <inkml:trace contextRef="#ctx0" brushRef="#br2" timeOffset="151">19530 9342 8949,'0'-6'-503,"0"1"177,0 5 1,5 5 0,1 1-1</inkml:trace>
  <inkml:trace contextRef="#ctx0" brushRef="#br2" timeOffset="152">19929 9331 7989,'0'-6'-505,"0"-5"1148,0 10-603,0-4 165,0 0-463,0 4 58,0-4-155,0 5 0,5 5 0,2 1 1</inkml:trace>
  <inkml:trace contextRef="#ctx0" brushRef="#br2" timeOffset="153">20306 9308 7989,'10'-1'-549,"-2"-3"0,-2 3 2067,-2-3-478,-3 3-47,5 1-278,-6 0-819,5 0 1,-4 1-321,3 3 0,-3-2 424,-1 6 0,-5-1 0,-1 5 0</inkml:trace>
  <inkml:trace contextRef="#ctx0" brushRef="#br2" timeOffset="154">21494 9148 7740,'0'-6'606,"0"1"-15,0 0-172,0 3-255,0-3 293,0 5-327,0 5 1,0-2-81,0 4 1,0 1 60,0 4 0,0-1-120,0 0 0,0 1 33,0-1 1,0 2 75,0 2 0,1-2-113,3 2 1,-3-6 96,3-1 0,-3-1-123,-1 5 1,0-1 93,0 0 1,0-3-385,0 0 117,0-1 1,0 1-79,0-1 1,0-3-1563,0 4 1852,-5-6 0,-1 9 0,-5-5 0</inkml:trace>
  <inkml:trace contextRef="#ctx0" brushRef="#br2" timeOffset="155">21288 9662 8007,'0'-11'-902,"0"3"1015,0 0 497,0 6-220,0-8-152,0 3 0,2 0-73,2-1 1,-3 4 54,3-3 1,1 3-51,-1-4 1,4 4 1,0-3 0,2 3-100,2-4 0,-1 6 111,0-2 0,5 3-189,-1 1 0,0 0 78,-3 0 1,3 0-126,0 0 1,-1 1 89,-6 3 0,0 2-154,-4 6 1,0-1-74,-4 1 0,0 4-64,0 3 0,-1-1-42,-3 1 1,-2 0 107,-6 4 0,1 0 10,-1-1 1,0 1 20,-4 0 0,4-1-53,-3-3 1,2 1 64,1-5 0,1 4 173,0-3 0,-1-1-33,1-4 1,3 1 209,1-1-193,-1 0 0,0 0 140,1-4 0,4 0 148,-1-4-219,3-1 327,1 3-166,0 0-178,0-4 86,0 4-77,0 0 1,5-4 30,3 3 1,2-2 86,1-2 0,2 0 68,2 0 1,3 0-109,5 0 0,-2-2 70,-2-2 1,3 3-76,-3-3 0,1-1-90,-1 1 1,-2 1-112,-6 3-507,1-5-558,-1 3 585,-4-3-1223,-2 5 922,-16 0 836,9 0 0,-13 0 0,8 0 0</inkml:trace>
  <inkml:trace contextRef="#ctx0" brushRef="#br2" timeOffset="156">21711 9559 7907,'5'-6'0,"-4"-4"0,6 5 19,-3-3 126,-3 3 436,4 5-53,-5 0-331,0 5 1,0 1-34,0 6 1,0 3-17,0 0 1,-4 4-152,0-3 0,-5 0 63,2-1 1,0-1-104,0 5 0,-1-3-193,-3 3 1,3-5 136,1 1 1,0-3-82,0 0 0,-2-1 54,5 1 0,-4-5 77,5 1 0,-1-4-36,4 3 45,0-4 0,0 3-34,0-2 36,0-3 0,1 4-53,3-5 1,-2 2 68,6 1 0,0-1-167,3 2 0,-3-3 85,-1-1 0,1 0-217,3 0 1,-3 0-18,-1 0 0,1 0 134,3 0 0,-3 0 204,0 0 0,-4 0 0,3 0 0,1-5 0,3-2 0</inkml:trace>
  <inkml:trace contextRef="#ctx0" brushRef="#br2" timeOffset="157">21780 9822 7907,'0'-11'-392,"1"0"495,3 4 271,-3-3 187,4 3 0,-5 1 226,0 1-113,5 5-422,-4 0 1,4 5-36,-5 3 0,0 3-210,0 4 1,0-1-18,0 5 1,0-1-66,0 1 1,-1 3-44,-3-3 1,3 1 48,-3-1 1,3 1-442,1-5 0,0 1 226,0-5 0,0-3-659,0-1 943,0-4 0,5 7 0,1-4 0</inkml:trace>
  <inkml:trace contextRef="#ctx0" brushRef="#br2" timeOffset="158">22728 9125 9011,'6'2'382,"-2"1"0,-3 0-304,-1 4 1,0 1 154,0 4 1,0-4-241,0 4 1,0-7 87,0 6 1,0-2-111,0 3 1,0-1 34,0 0 0,0-3-30,0 0 0,0-4-188,0 3 0,0-3 101,0 4 1,-1-5-1132,-3 5 668,3-5 574,-4 7 0,-1-4 0,0 5 0</inkml:trace>
  <inkml:trace contextRef="#ctx0" brushRef="#br2" timeOffset="159">22511 9639 7803,'5'-6'844,"-4"1"-557,9 0 1,-5 2-64,3-4 0,2 4 124,-3-1-137,4-2 0,0 5-87,0-3 1,1 1-9,-1-1 0,1 3-100,-1-3 0,1 3 43,-1 1 1,0 0-104,1 0 0,-5 1 0,1 3 1,-4-1 64,3 4 1,-4-3-155,1 4 1,-3-1 40,-1 5 0,-1 3-146,-3 0 1,-2 6 6,-6-2 1,0-2-142,-4 2 0,0 0 8,-3 4 0,-1-1-13,4-3 0,-3 1 283,4-5 1,0 1-70,3-5 1,1 0 157,0 1 0,3-4-104,0-1 1,4-1 434,-3 2 2,4-3 169,-2 0-287,5-4 0,2 5 73,1-6 0,4 0-43,4 0 1,2-2-141,2-2 0,-1 3-3,5-3 1,-4 3 10,4 1 1,-1 0-53,1 0 0,1-4-7,-4 1 0,3-1-14,-4 4 0,0 0-32,-3 0 0,-5 0-165,1 0 0,-4 0-719,3 0 418,-4 0-874,2 0 1337,-5 0 0,5 0 0,1 0 0</inkml:trace>
  <inkml:trace contextRef="#ctx0" brushRef="#br2" timeOffset="160">22933 9571 7841,'0'-12'-143,"0"5"-217,0-1 612,0 5 668,0-2-389,0 5 0,0 5-505,0 3 1,0 2 81,0 2 1,0 3-63,0 0 1,0 4-15,0-4 1,4 4 28,0-3 0,0 3-21,-4-4 1,0 0-248,0-3-39,0-1 223,0 0 0,0-3 20,0 0 18,0-6 83,0 3 245,0-5-50,0-5-192,0 4-102,0-4 1,5 1 52,2 0 0,3 0 28,2 4 0,-1 0-38,1 0 0,3 0 2,0 0 0,0 0-6,-3 0 0,3 4 23,0 0-105,0 5 1,-3-3 79,-1 6 0,-3-1-177,-1 1 1,-4-1 99,1 0 1,-3 1-145,-1-1 0,-1 4 38,-3 1 0,-2-1 86,-6-4 1,0-1-135,-4-2 0,4 2-145,-4-2 1,0-2 262,1 2 1,-4-6-49,3 2 0,0-1 96,1 0 1,2-1-159,-2 2-116,2-3 0,2-2-71,-1-3 1,5 2 373,-1-1 0,0-4 0,-3 1 0</inkml:trace>
  <inkml:trace contextRef="#ctx0" brushRef="#br2" timeOffset="161">22910 9559 7841,'0'-11'672,"0"-1"-218,5 1 0,-2 3-37,4 1 1,-3 4-72,4-1 1,0 3-253,3 1 0,2 0 69,2 0 0,1 0-39,3 0 1,3 0 112,-3 0 1,3 0-319,0 0 0,1 0-128,0 0 1,-5 1-168,-3 3 1,-2-2 227,-2 1 148,-4-1 0,-2-2 0,-5 0 0</inkml:trace>
  <inkml:trace contextRef="#ctx0" brushRef="#br0" timeOffset="162">18742 10758 7186,'6'-5'-480,"-1"4"784,0-4 0,-4 5 5,4-5-103,-5 4-157,6-4 118,-5 5-67,4 0 114,0 0-272,-4 0 1,6 0 97,-4 0 1,0 0-107,5 0 0,-5-4 117,5 0 0,-4 0-1,3 4 1,1 0-18,3 0 0,2 0 3,2 0 0,-2-4-12,2 1 1,-1-1 19,1 4 1,-2 0-28,2 0 0,2 0 31,-2 0 0,4 0 46,-4 0 0,4-1-68,-3-3 1,3 2 3,-4-1 0,1 1-37,0 2 1,0 0-4,3 0 0,-1 0-7,-3 0 0,3-1 41,5-3 1,0 3-9,-1-3 0,1 3-5,0 1 1,4 0-48,-1 0 1,1-4 64,-4 0 1,0 1 8,0 3 0,-1 0 50,1 0 1,0 0 10,0 0 1,0 0 1,0 0 0,1-4-61,2 0 1,-2 0 20,3 4 1,1 0 3,-1 0 1,3 0-36,-3 0 0,1-4-30,-2 0 0,0 1-5,4 3 0,-3 0-4,3 0 1,-4 0-2,0 0 1,0 0 6,0 0 1,-2-4 13,3 0 1,1 0-36,-1 4 0,4 0 33,0 0 1,3 0-15,4 0 1,-2-4-23,2 1 1,2-1-4,2 4 0,-2-1-5,-2-3 1,-1 2-11,1-1 0,-4 1 25,0 2 0,0-3 1,-3-1 0,2 0 6,1 4 0,0 0-7,1 0 1,-5-4 30,1 0 0,-1 1-16,4 3 1,-1 0 4,-2 0 1,2 0 6,-3 0 0,-1 0-4,2 0 1,-5 0 6,5 0 0,-4 0-11,3 0 0,-5 0 7,2 0 0,2 0-7,2 0 1,2 0 65,1 0 0,-4 0-60,1 0 1,-2 0 1,1 0 0,3 0 7,-2 0 1,-2 0 1,2 0 0,-1 0 12,4 0 0,1 0-14,-1 0 0,-4 0-24,1 0 0,-2 0 21,1 0 1,-2 1-94,-5 3 1,1-3 14,3 3 0,-3-3-10,3-1 0,-2 0 28,2 0 0,-3 0-11,2 0 0,2 0-125,-1 0 1,0 4 126,-5 0 0,3-1 15,1-3 1,-2 0-23,3 0 0,1 0 86,-1 0 0,-1 0-25,-3 0 1,0 0 109,0 0 0,-2 0-57,-2 0 1,3 0 32,-3 0 1,-1 0-58,1 0 0,-4 0 18,4 0 0,-4 0 25,4 0 0,-5 0 48,1 0 0,2 0 52,-2 0 1,2 4 28,-2 0 0,-2 0 112,2-4 0,-2 0-449,-2 0 1,0 0-362,1 0 0,-5 0 59,1 0 351,-5 0 0,3 0-184,-2 0 175,-3 0 156,4 0-349,-5 0 150,0-5 69,-5 3 0,2-6 45,-4 4 0,3 0-17,-4 4 1,5-4 95,-5 0 0,2-1-100,-2 1 0,-2 3 128,2-3 0,2-1-13,-2 2 0,4-3-13,-3 3 1,3 1-59,-4-1 18,1-4 0,-3 5-26,2-6 1,2 6 30,2-2 202,3 2-203,-4-3 297,5 4-181,0-4 327,0 5-409,5 0 0,-3 4 76,6 0 0,3 3 1,4-3 0,4 5 12,-3-1 1,3-2-63,-4 2 0,4-6 5,-4 2 0,2-2-65,-2 2 0,-2-3 36,2 3-24,-2-2 86,-2-2 138,0 0-163,-4 0 315,-2 0-196,-5 0 0,-7 3 91,-4 1 0,-5 0-196,-7-4 1,-1 4-84,-3 0 1,0 3-378,-7-3 1,6 5 192,-6-1 1,7-2-546,1 1 0,5 0 331,2 0 1,9 2 376,-1-5 0,7 5 0,-1-3 0</inkml:trace>
  <inkml:trace contextRef="#ctx0" brushRef="#br0" timeOffset="163">20740 10827 8057,'0'-8'-305,"0"1"587,0 4 67,0-2 121,0 0 49,0 4-378,0-4 1,0 6 21,0 3 1,0 2-100,0 6 0,0-1 94,0 0 1,0 6-105,0 2 1,2-1 101,1 1 1,0 0-5,5 4 1,-6-2-51,2-2 0,-3 3 53,-1-3 0,4-1-104,0 1 0,0-4 21,-4 4 1,3-5 0,1 1 1,4-2-251,-4-2 197,4 6 0,-6-5-129,2 4 1,1-8 27,-2 0 1,1-4-483,-4 4 148,0-6 32,0 3 0,-1-5-298,-3 0-192,3 0 438,-9 0 1,7 0-530,-4 0 964,-1-5 0,-3-1 0,-1-6 0</inkml:trace>
  <inkml:trace contextRef="#ctx0" brushRef="#br0" timeOffset="164">20535 11044 8227,'5'-6'1644,"-4"1"-1398,9 5 1,-3 0-59,4 0 0,0 0-16,1 0 0,-1 0 8,1 0 1,0 0-106,4 0 1,1 0 65,6 0 0,0 0-89,0 0 1,5-4 108,2 0 0,2-1-199,-2 1 1,2 3 95,-5-3 0,-1 3-136,-3 1 1,-9-4 2,-2 0 1,-7 0-259,2 4-63,-4 0 1,-7 2-1214,-7 1 1609,-3-1 0,-3 8 0,-1-4 0</inkml:trace>
  <inkml:trace contextRef="#ctx0" brushRef="#br1" timeOffset="165">13751 10930 8132,'6'0'-394,"0"0"832,-2 0-178,-3 0-51,10 0 0,-9 0-301,6 0 268,-6 0-151,8 0 1,-7 0 100,5 0 1,-5-4-233,5 0 0,0 0 88,3 4 1,-2 0-80,2 0 0,-2 0 126,7 0 1,-4 0 2,0 0 0,-1 0 62,0 0 1,6 0-56,2 0 0,-1 0 63,1 0 1,-4-3-53,4-1 1,0 0 7,4 4 0,-4 0-54,0 0 1,-1 0-15,1 0 1,2 0 4,-2 0 0,2 0-11,-2 0 1,2 0-41,-2 0 1,3-4 66,1 0 0,1 1-44,3 3 1,-3 0 34,2 0 0,0-4-8,0 0 0,2 0 5,3 4 0,0 0-1,-4 0 1,4-4-49,-5 0 0,5 1 44,-5 3 1,5 0-16,-5 0 1,2 0 11,-1 0 1,1 0-57,2 0 0,3-4 38,-2 0 1,2 0-6,1 4 1,0 0 5,1 0 1,3-4 1,0 1 1,5-2-50,-1 1 0,2 1 42,2-4 1,1 4-130,2-1 0,-2-1 128,3 1 0,-3-3 155,-2 3 0,1-4-138,0 5 0,-1-5 78,1 4 1,-2-4-44,-2 5 1,1-5 11,-4 4 1,-1-3 54,-4 3 0,0-1-57,0 1 1,-1 3 143,-2-3 1,2 3-133,-3 1 1,0-4 137,0 0 1,-3 0-76,3 4 0,-5 0 49,2 0 0,-3 0-112,-1 0 1,4 0-10,-1 0 0,1 0-145,-4 0 1,1 0 93,3 0 1,-2 0-77,5 0 0,-3 0 87,4 0 0,-2 0-15,1 0 0,2 0 4,-5 0 0,4-1 28,0-3 1,-2 3 5,1-3 1,-3 3 5,3 1 1,-4 0 74,1 0 1,-3 0-81,-2 0 1,0 0-24,-3 0 0,1 0 28,-4 0 1,3 0-107,-4 0 1,5 0 56,-1 0 1,-1 4-12,1-1 0,0 1 23,4-4 1,0 0-9,0 0 0,-2 0-5,-2 0 0,3 0 5,-3 0 1,-1 0 45,1 0 0,-5 0-37,1 0 0,1 0 117,-1 0 0,1 0-87,-5 0 0,4 0 6,1 0 1,0-4-44,-1 1 1,-2-1-2,2 4 1,-2 0-51,-2 0 0,5 0 73,-1 0 0,-4 0-120,-3 0 0,-1 0 88,5 0 0,-5 0-32,1 0 60,0 0 0,-1-4-2,1 0 74,-6 0 29,4 4-437,-1 0 217,-4 0-208,4 0 0,-6 0-111,-3 0 441,-2 0 0,-6 0 0,1 0 0</inkml:trace>
  <inkml:trace contextRef="#ctx0" brushRef="#br1" timeOffset="166">13751 10838 8173,'7'0'-538,"1"0"595,-6 0 323,4 0-144,-1 0 141,-4 0-223,4 0 0,-4 0-20,3 0 177,-3 0-114,4 0 738,-5 0-720,0 5-241,-5-3 152,-1 8 1,-5-4-233,-1 6 1,5-5 120,-1 1 0,2-4-133,-2 3 1,-2 0 43,2 0 0,-2 2 31,-1-5 0,-1 5 40,1-2 1,-1 0 1,1 0 1,0-3 6,-1 4 1,1-2 0,-1 2 0,2-2-15,2-2 25,-2-3-36,9 4 58,-4 0-5,5-3 11,0 3 1,1-1 90,3-1 1,-1 1-22,4-4 0,2 1-76,6 3 1,2-3 243,2 3 1,2-2-60,-2-2 1,2 0 44,-2 0 1,1 0-94,-5 0 1,4 0 69,-3 0-118,-1 5-310,-4-4-873,1 4 567,-6-5-52,-1 0 0,-10 4 540,-3 0 0,-2 4 0,-1-1 0</inkml:trace>
  <inkml:trace contextRef="#ctx0" brushRef="#br1" timeOffset="167">15327 11250 8141,'0'-7'-60,"0"2"260,5 5 1,-4-1 184,3-3 38,2 3-244,1-4 0,0 5 9,1 0 1,-4 0-100,3 0 1,1 0 47,3 0 0,1 0-91,-1 0 0,2 0 83,2 0 1,-2 0-131,2 0 1,3 0 42,1 0 0,1 0 71,-1 0 1,3-2-108,-3-1 0,6 1 75,2-1 0,1 1-103,-2 2 0,-4 0 73,5 0 1,-10 0-7,6 0 1,-8 0 1,1 0-37,-9 0 0,0 0-327,-4 0 32,-1 0 0,-6 0 100,-8 0 1,-2 0-1099,3 0 1283,-5 0 0,3 0 0,-4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64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2261 12609 7973,'-6'0'-87,"-4"0"189,9 0-115,-5 0 220,6 0 131,-5 0-102,4 5 1,-4-3-83,5 6 1,0-4-158,0 3 1,0-3 131,0 4 1,0 1-133,0 6 0,0-1-20,0 5 0,4 1 80,0 7 0,3-3-162,-3 3-77,5 2 150,-8 0 1,8 1 8,-5 1 0,0-6-4,-4 2 1,0 1-119,0-2 0,0 1 98,0-4 0,0 0-4,0 0 1,0-2-38,0-2 0,0 1 55,0-4 0,0 3 57,0-4 1,1-1 18,3-6 0,-3 2 63,3-3-101,-3-2 11,4 6-99,-3-10 7,3 4-189,0-5-442,-4 0-313,4 0 1020,-5-5 0,0 4 0,0-5 0</inkml:trace>
  <inkml:trace contextRef="#ctx0" brushRef="#br0" timeOffset="1">2056 12654 8000,'6'-11'-92,"-2"-1"1,-2 1-138,2 0 1,-1-1 1128,4 1-291,1 4-267,3-3 0,1 5 241,-1-2-210,6 2-243,1-1 0,4 5 4,1-3 0,5 3 26,3 1 1,2 0-137,1 0 0,4 0 83,0 0 0,0 1-211,-4 3 1,-2 4-19,2 7 1,-7-2 56,3 2 1,-4 1-301,-3 0 164,-1 4 78,-4-7 0,-1 4-171,-6-1 207,-4-4 56,3 10 1,-9-9-28,3 2 1,-8 1 52,-4 0 0,-7 3 18,-4-4 0,-6 4 178,-2-4-190,-10 5-9,7-7 1,-15 7 167,3-4-876,-2-1 787,3-4 0,-2-1 155,5-2 0,5-3-221,7-5 1,7 0-161,3 0-229,4-5 0,7-1 384,5-6 0,5-4 0,6-2 0</inkml:trace>
  <inkml:trace contextRef="#ctx0" brushRef="#br0" timeOffset="2">3141 12403 8175,'5'-6'-205,"-4"-4"387,4 8 62,-5-3 965,0 5-1117,-5 5 0,3 2 35,-6 4 65,0 0-89,-3 1 0,-1 4 115,1 3-75,0 8-27,-1-3 1,1 9 43,-1-2 1,1 3-98,0 4 0,-1 3 18,1 4 1,3 1-5,0 0 0,6-1-251,-2 1 1,3 0-318,1-1 318,0 1 0,0-5-119,0-3-186,0-3 225,0-6 80,5 4 1,-3-8 23,6 1 1,0-6 98,3 0 1,1-7 144,-1 3 1,0-4-95,1 0 0,-1-2 178,1-2 0,-1 2 39,0-3 252,1-2-418,-1 1 1,1-3 81,-1 1-58,-4 0-104,3-4 14,-4 0-142,5 0-121,1 0 1,-6-1-446,-2-3 722,-3 3 0,-1-10 0,0 5 0</inkml:trace>
  <inkml:trace contextRef="#ctx0" brushRef="#br0" timeOffset="3">3472 12837 7984,'0'-11'-159,"0"3"-240,0 0 666,0 6 770,0-3-297,0 5 1,0 5-636,0 2-141,0 9 186,0 1 1,1 8-23,3 1-55,-3-2-76,9 9 0,-8-5-182,2 3 0,1 2 94,-2-3 0,1-2-225,-4-1 1,1-3 118,3-1 0,-2-2-67,1-2 1,-1-2 102,-2-6 104,0 1-23,0-1 0,0-3 72,0-1-79,5-4-121,-4 2-13,4-5-881,-5 0 1102,-5 0 0,-1-5 0,-6-2 0</inkml:trace>
  <inkml:trace contextRef="#ctx0" brushRef="#br0" timeOffset="4">3438 13111 7145,'0'-6'2283,"0"1"-2010,5 5 0,5 0-75,5 0 1,2 0 0,-2 0 0,1 0-85,3 0 0,6 0-171,-6 0 1,5 0-199,-5 0 191,2 0 67,-3 0 0,2-2-246,-4-1 0,0 1-32,-1-1 0,-2-2-135,2 1 1,-6-1 85,-1 1 0,-5 3-269,5-3 593,-5 2 0,2-3 0,-5-1 0</inkml:trace>
  <inkml:trace contextRef="#ctx0" brushRef="#br0" timeOffset="5">3461 12814 8128,'6'-11'229,"-1"-1"1,0 1 390,3 0 1,3 3-149,4 0 1,-1 6-140,5-2 0,0-1-77,4 1 1,0 0-18,0 4 1,1 0-157,3 0-11,-3 0-337,4 0 1,-6 0-351,1 0 0,-4 0 100,0 0 1,-5 2 514,2 1 0,1-1 0,1 3 0</inkml:trace>
  <inkml:trace contextRef="#ctx0" brushRef="#br0" timeOffset="6">4077 12780 8110,'0'-11'2,"0"3"61,0 0 0,0 4 170,0-3 153,0 4 188,0-2 337,0 5-728,0 5 0,0 3-189,0 7 50,0-2-61,0 8 1,0 1-31,0 5 0,-5 4 3,-2 0 0,0 2-102,0 1 1,0 0 81,0 1 1,-4-2-81,4-3 0,2-2 6,1-5 0,-1-2-63,1-2 0,0-2-33,4-6 191,-5 1-92,4-1-245,-4-4 33,5 3-38,0-9-421,0 4 470,0-5 336,0-5 0,5-1 0,1-6 0</inkml:trace>
  <inkml:trace contextRef="#ctx0" brushRef="#br0" timeOffset="7">4066 12757 8110,'6'-18'19,"-1"2"169,-5 4 0,2 5 92,1-1 1,-1 4 511,1-3-279,-1 4-257,-2-2 0,1 6-42,3 3 1,-2 4-30,6 7 0,0 4-144,3 8 37,0-3-98,6 9 1,-4-3-110,2 8 1,1-2-24,-1 2 0,5-4-174,-5-3 0,1-3 60,-1-6 0,-2 1-46,2 0 0,-2-5 147,-1-3 29,-1-2 58,-5-2 1,4 1 93,-2-1 51,-3-5-84,0 5 1,-1-9-2,0 6-349,0-6-26,-4 8 1,-2-8 31,-1 2 0,-4-2 361,-4 2 0,-1-3 0,1 4 0</inkml:trace>
  <inkml:trace contextRef="#ctx0" brushRef="#br0" timeOffset="8">3974 13134 8043,'2'-6'29,"2"2"102,-3 3 1,9-3 84,-2 0 0,-1 0 0,5 4 1,-2 0-233,9 0 21,0 0 45,9 0 0,1-4-220,5 1 143,-5-6-16,-1 7 1,-1-8 39,0 3 0,-5 0-48,-3 0 1,-5 0-273,2 0 0,-4-2 323,0 5 0,4-10 0,2 1 0</inkml:trace>
  <inkml:trace contextRef="#ctx0" brushRef="#br0" timeOffset="9">4546 12700 8126,'-7'0'1299,"2"0"-1119,5 0 1,-4 6 74,0 6 1,1 0-5,3 7 1,0 1-277,0 2 103,0 6-135,5 1 0,-4 6-63,3-1 0,1-1 40,-1-3 0,1 2-228,-1-5 1,-3 3 127,3-3 0,1-4-16,-1-4 1,1-5 31,-2 1-33,-1-2 410,3-2-129,-5 1 224,0-6 156,0-1 441,0-5 1,5 0-810,2 0 1,0 0-26,0 0 1,1-1-64,3-3 1,2 3 39,2-3 1,-1 3 15,5 1 0,-1 0-18,1 0 0,3-2-6,-3-2 1,-1 3-84,1-3 1,-5-1-151,1 1 1,1 1-52,-1 3 1,1 0-28,-5 0-1122,1-5 1393,-1 3 0,0-3 0,1 5 0</inkml:trace>
  <inkml:trace contextRef="#ctx0" brushRef="#br0" timeOffset="10">5288 12757 7928,'0'-8'-81,"0"1"-1,-5 4 399,4-7-94,-5 9 0,6-5-24,0 2 0,-1 2-3,-3-1 0,2 1 101,-6 2-194,6-5-49,-8 4 96,3-4-29,1 5 1,-4 0-79,2 0-93,-2 0 82,-2 0 0,1 0 20,0 0 1,-2 5-14,-2 3 0,1-2-89,-5 2 1,5-1 119,-1 5 1,-2-1-3,2 1 0,0-1-209,3 0 193,1 1-16,4-1 1,-1 1-138,4-1 143,0 0-57,4 1 0,1-2 7,3-2 1,2 2 46,6-3 0,0 0-9,4 0 0,3-3 10,7 4 1,-2-6 14,3 2 0,-2 1 79,2-1 0,-3 4-90,3-5 0,-4 6-96,-4-1 0,1-2 22,-5 2 1,4-4-122,-3 3 1,-1 1 85,-4 3 0,1 1-74,-1-1 1,-3 1 23,-1-1 1,-4 0-118,1 1 1,-3 3 70,-1 0 1,-1 1 48,-3-5 0,-3 2 155,-4 2 0,-4-2-73,0 2 0,-6-2 129,2-2 0,-2 0-119,-2 1 0,-1-1 16,-3 1 0,3-6-58,-3-2 0,7 1 0,1-1 1,5-1-179,-1-3 1,6 0 3,1 0-289,6-5 1,-3-1 524,5-5 0,0-6 0,0-1 0</inkml:trace>
  <inkml:trace contextRef="#ctx0" brushRef="#br0" timeOffset="11">5528 12780 8015,'0'-11'-294,"0"-1"0,0 4 669,0 1 855,0-1-770,0 2 1,0 0 368,0 2-296,-5 2-305,3-3-29,-3 10 1,5 2 18,0 4 10,0 6-133,0 1 1,0 6-27,0 2 0,0 0 10,0 4 0,4-3-129,0 3 1,4-3-7,-5 3 1,2-4-146,-1 0 0,-1-2-34,4-1 112,-4 0 46,2-5 1,-1 2-225,0-5 127,-1 1 27,-3-5 1,0-3 42,0-1 0,0-3 86,0 4 6,0-6-29,0 3 223,0-5 14,5 0-198,-3 0-1,8 0 0,-4 0 34,6 0 3,-1-5 18,0 4 1,1-5 14,-1 2 1,2 3 4,2-3 1,-2 1 6,2-1 1,2 3-44,-2-3 0,0 3 1,-3 1 1,3-4-136,0 0 1,0 1 86,-3 3 1,-1 0-112,0 0 0,1 0 11,-1 0 0,-3 0-556,0 0 200,-1 0-302,5 0-113,-6 0-107,4 0 707,-9 0 0,-11-5 0,-9-2 1</inkml:trace>
  <inkml:trace contextRef="#ctx0" brushRef="#br0" timeOffset="12">5608 13031 7926,'0'-11'877,"0"4"-745,0-3 47,0 9-74,0-4 0,5 5 18,2 0 1,0 0-5,0 0 1,2 0 2,6 0 1,-2 0-40,2 0 1,2 0-232,-2 0 1,4 0-12,-4 0 1,2 0 121,-2 0 0,-2-1-231,2-3 0,-2 3-14,-2-3 1,0-1-102,1 1 1,-4-1 76,-1 1 0,-3 1-199,4-4 505,-6 4 0,3-7 0,-5 4 0</inkml:trace>
  <inkml:trace contextRef="#ctx0" brushRef="#br0" timeOffset="13">5528 12791 8026,'11'-11'0,"-1"0"205,-2-1 1,15 1 386,0-1 0,4 2-220,-4 2 0,0 0-111,0 4 0,-5-4-137,-3 4 0,2 1 61,-2 3 0,0 0-531,-4 0 0,1 0 244,-1 0 102,1 0 0,-1 5 0,0 1 0</inkml:trace>
  <inkml:trace contextRef="#ctx0" brushRef="#br0" timeOffset="14">6590 12711 7966,'-1'-6'-699,"-3"2"489,2 3 1,-8-3 475,3 0 0,0 1 86,0 3 0,3 0 390,-4 0-492,6 0 1,-3 1 14,5 3 1,0 3-108,0 8 0,0 3 7,0 5 1,0 5-158,0 2 1,4 3-27,-1 2 0,5-1-37,-4 0 1,3-1 38,-3-2 1,1 0-110,-1-4 0,-1 2 81,4-6 1,-4 1 31,1-9 0,-2 1-41,2-5 1,-3 1-1,3-1 0,-3-3-373,-1-1 114,0-4-614,0 2 74,0-5 852,-5 0 0,-1 0 0,-6 0 0</inkml:trace>
  <inkml:trace contextRef="#ctx0" brushRef="#br0" timeOffset="15">6384 12814 7973,'5'-23'0,"-2"6"86,4 1 1,1 2 160,4-1 1,3 2-11,0-2 0,4 4-1,-4 3 0,6-2-79,-2 2 0,2 2-122,2-1 1,1 4 112,3-1 1,-3 3 16,3 1 0,-2 1-173,2 3 1,-3 0 78,2 7 0,-5-2-262,-2 6 1,-5 2-23,1-2 0,-4 4-31,-3-4 1,1 6 48,-5-2 0,-1-2-78,-3 2 0,-6 0 98,-5 4 0,-3-4-1,-9 0 1,1-1-68,-8 1 0,1 1 109,-2-4 1,-2-2-309,3-7 308,2 3 3,0-8 0,10 3-220,3-5 351,2 0 0,7 0 0,6-10 0,6-3 0</inkml:trace>
  <inkml:trace contextRef="#ctx0" brushRef="#br0" timeOffset="16">7092 12791 7975,'12'-11'392,"-6"3"755,-2 1-610,-3-1-412,-1-3 237,0 4-118,-5 2-229,-1 5 1,-4 2 78,2 1 1,-2 5-33,2 7 1,-2 3 14,-1 5 0,1 1-213,2 3 1,-1-2-37,5 5 1,0 0-84,4 0 1,0 2 39,0-6 1,2 1-133,1-4 0,8-5 58,4-3 0,4-2 43,-4-2 1,5-5 191,-1-2-62,3-3 44,1-1 1,0-1 127,0-3 1,-1 1-100,1-9 0,0 3 138,0-6 1,-1 1 63,-3-1 0,1 2-28,-5-2 1,0-3 251,-3-1 1,-1-1-89,1 1 0,-5-4 30,1 0 0,-6 0-56,2-3 1,-4-2 71,-4 1 1,-2-1-126,-5 1 0,-6 3-226,-2-2 1,-4 7 39,-3 3 0,-4 5-312,-4 3 1,-1 3-735,-4 5 0,9 5 483,0 3 1,9 6-798,6 1 1330,2 5 0,7 3 0,1 7 0</inkml:trace>
  <inkml:trace contextRef="#ctx0" brushRef="#br0" timeOffset="17">7835 12620 7913,'-5'-11'-11,"2"4"244,-5 3 92,1-2 1,-5 5-81,1-3 0,-2 4-208,-2 4 1,2-2 50,-2 6 1,3-4 47,0 3 1,-3 1-10,0 3 1,-1 5-2,5-1 0,-4 1-87,0 0 1,1-4 75,6 4 0,-2 0-169,2-1 0,-1 1 72,2-5 0,2 0-84,5 1 110,0-1 1,1 1-10,3-1 0,3-1-15,9-2 1,1 1-1,6-5 0,-4 3-24,0-3 0,0 4 46,4-5 0,0 2-117,0-1 1,0-1 14,-1 4 0,-3-3-94,1 4 0,-5-2 77,4 2 1,-5 2-139,1-2 0,-4 2 78,-3 1 0,1-3 19,-5-1 1,3 1 180,-3 3 0,0 1-87,-4-1 0,0 1 99,0-1 1,-5 0 23,-3 1 0,-3-1 161,-4 1 1,-3 3-84,-5 0 0,-1 0 119,-3-3 0,1-1-68,-9 1 1,6-2 35,-9-3 1,10 2-495,-2-5 1,6 0 152,5-4 1,2 0-308,6 0-377,-1 0 82,6-5 0,1-5 679,5-6 0,0-4 0,0 2 0</inkml:trace>
  <inkml:trace contextRef="#ctx0" brushRef="#br0" timeOffset="18">7949 12220 7893,'0'-6'807,"0"1"-377,0 5-38,5 0-223,-4 0 208,4 0-192,-5 0 0,5 4 55,3 0 0,0 4 59,3 0 1,-2 2-104,6 2 1,-1-1 31,1 0 1,-1 6-88,5 2 1,-1-1 71,1 1 1,3 0-80,-3 4 0,-1-1-27,1 1 1,-5 4-157,1 0 0,-1 1 89,1-2 0,-4 0-140,1 4 0,-1-1 80,-3 2 0,2 0-111,1-4 1,-3 3 29,0-3 0,-6 4 58,2-5 0,-2 5-256,2-5 0,-2 1-14,1-4 1,-1 0-14,-2 0 0,-4 3 119,0 1 0,-5-1-58,2-3 1,-4-1 70,0-3 1,0 2-32,-1-1 0,1-3 159,-1 2 1,1-3-96,-1 3 0,5-5 44,-1 1 137,1-3-22,-5 0 0,5-2 301,-1-2-176,0 2 101,-3-4 1,1 2-183,2-1 1,2-4-12,2 1-1082,3-3 587,-4-1 464,5 0 0,0 0 0</inkml:trace>
  <inkml:trace contextRef="#ctx0" brushRef="#br0" timeOffset="19">8737 12837 8014,'0'-6'-239,"1"1"434,3 5 0,-3-2 58,3-1 1,2 1 22,2-2 0,-2 3-34,2 1 0,-2-1-62,2-3 1,2 3-2,-2-3 1,2 3-73,1 1 1,5 0 33,-1 0 1,4 0-162,-4 0 1,2-4 149,-2 0 1,3 0-50,4 4 1,1-3-66,0-1 0,0-1 100,0 1 0,-4 3-201,0-3 0,-5-1-84,1 1 1,0-1-605,-3 1 386,2 3 1,-12-4-829,6 5 213,-6 0 425,-7 0 0,-2 1 577,-9 3 0,4 2 0,0 6 0</inkml:trace>
  <inkml:trace contextRef="#ctx0" brushRef="#br0" timeOffset="20">8783 12951 8014,'-7'5'-11,"2"-3"353,5 3 184,0-5-292,0 5 1,5-4 71,3 3 0,2-3-49,1-1 0,5 0 14,-1 0 0,5 0-33,-1 0 0,-1 0 28,1 0 1,0 0-75,4 0 0,5 0-71,2 0 0,-2-4 38,-1 0 0,-7-1-197,-1 2 1,-4 1-165,4-1 232,-5 1-130,3-3-426,-11 4-739,-1-4 921,-15 10 344,3-4 0,-10 9 0,6-3 0</inkml:trace>
  <inkml:trace contextRef="#ctx0" brushRef="#br0" timeOffset="21">9890 12483 8155,'0'-11'-1231,"0"3"1318,0 0 991,0 6-59,0-3-420,0 0-103,0 3-112,0-3-44,0 5-154,6 5 1,-5 2-8,3 4 1,1 2-172,-1 2 1,1 3 67,-2 5 0,-1 3-168,1 1 60,-1 10-24,-2-7 0,0 11 35,0-3 0,-2-3-28,-1 4 0,1-4-192,-1-1 0,0-3 34,-1-1 1,3-4-121,-3 0 1,3-2 71,1-1 1,0-1 144,0-3 1,4-3 163,0-4 0,1-2-160,-2-3 233,-1 4-243,8-5 68,-9 0-306,4-1-414,-5-5 768,0 0 0,0-5 0,0-1 0</inkml:trace>
  <inkml:trace contextRef="#ctx0" brushRef="#br0" timeOffset="22">9776 12563 8149,'0'-11'-613,"5"-1"0,-2 2 1121,4 2 1,1-2-171,4 3 1,-2 0-72,-3 0 1,5-1-73,-1-3 0,1 3 40,3 0 1,3 1-56,1-5 23,2 6-119,2-4 1,1 7 68,3-4 0,-3 4-15,3-1 0,0 3-122,0 1 0,4 0 87,-5 0 1,5 5-203,-5 3 1,0 2 156,-7 1 0,1 1-126,-5-1 1,0 4-180,-3 1 0,-6 4 29,-2-1 0,-4 3 33,-4 0 1,-3 1 154,-9 0 0,-1 0-13,-6 0 0,-4 0 47,0-1 0,-4 1 158,0 0 0,0-5 29,0-3 1,3-3-104,5-5 0,1 2-23,-1-5 1,5 0-131,3-4 0,2 0-190,2 0 0,3-4-408,0 0 663,6-5 0,2 3 0,6-6 0</inkml:trace>
  <inkml:trace contextRef="#ctx0" brushRef="#br0" timeOffset="23">10816 12175 8080,'0'-7'-1425,"0"2"1759,0 0 63,0 4 387,0-4 255,0 5-876,0 5 0,-4 1 20,0 6 1,-4-1-31,5 0 0,-5 2 6,4 2 1,-5 3-124,2 5 1,-5 1 99,-3 3 0,2-2-25,-2 6 19,-3-1-47,6 9 0,-5-3 7,6 2 1,-1 1-44,1-1 1,-1 0-140,1-3 1,1 3 106,2 0 0,3 0-121,5-4 0,0-1-15,0-2-39,0 2 164,0-4 1,5 1-203,3 1-14,2-6 161,-4 3 1,7-5-11,-5 0 0,6-4 34,-3 0 1,0-1 3,5 1 1,-4-3 53,0-4 1,-1-1 146,1 0 0,-1 0 372,0-4-300,1 3 95,4-8 1,-3 3 150,2-5 1,-6 3-122,-1 1 0,-1 0-98,5-4 1,-5 0-50,1 0 0,-4 0-20,3 0-174,-4 0-634,2 0-1786,-5 0 2083,-5 0 1,-1 0-2080,-6 0 2382,6 0 0,-9 0 0,2 0 0</inkml:trace>
  <inkml:trace contextRef="#ctx0" brushRef="#br0" timeOffset="24">11192 12483 8061,'0'-6'-515,"0"-4"808,0 8-23,0-8 147,0 9-69,0-4 233,0 5 0,0 5-552,0 2-78,0 4 133,0 5 0,0 2-119,0 5 0,0 0 15,0-1 0,0 6 40,0 3 0,0 0-35,0 0 1,2 2-122,2-3 0,-2 0 73,6 0 1,-5-5-141,5 2 1,-5-4 124,0-4 1,3 1 92,-3-5 0,1 1 41,-4-5-104,5 1 0,-4-1-30,3 0-55,-2-4-179,-2 3-7,0-9-478,0 4-44,0-5 409,0-5 432,0-1 0,-6-6 0,0 1 0</inkml:trace>
  <inkml:trace contextRef="#ctx0" brushRef="#br0" timeOffset="25">11055 12529 8076,'5'-7'0,"-3"-3"-14,2 3 1,1-4 31,-2 0 0,6 3 168,-1 1 1,2 0 10,2 0 1,-1-3-34,0 2 1,1 2-104,-1-2 1,4 6 27,1-2 0,0-1 48,-1 1 1,2-1-121,2 1-88,2 3 159,-3-4 0,5 5-165,0 0 1,-4 0 57,0 0 1,-1 5-97,1 2 1,1 0 106,-5 0 0,1 2-123,-5 6 1,-3-2-52,-1 2-25,-4-2 200,2 4 0,-5-1-251,0 3 199,-5 3-23,-7-10 1,-2 10-28,-5-3 1,0-3 96,-4 0 1,4 0-8,0-1 0,2 1 25,-2-5 1,-2-1 152,6-2 0,0 1 26,3-6 0,5 1-49,-1-4 1,4 0 228,-3 0-116,4 0 213,-2 0-328,5 0-92,5 0 1,2 0 51,4 0 0,0-1 2,1-3 1,4 3-11,3-3 1,3 3 41,1 1 1,3 0-18,1 0 1,1 1-160,-1 3 1,-5-2 84,1 6 1,-1 0-112,-7 3 0,4 1 39,-4-1 0,-1 0-174,-6 1 1,1-1 112,-5 1 1,-1 0-108,-3 4 1,-1-4-36,-3 3 0,-2 2 100,-5-2 0,-6 4 103,-2-4 1,-3 1-19,0-5 0,-5 1 20,0-1 1,-3 0 24,3 1 1,1-2 131,3-2 0,4-2-30,0-2 0,5-3 102,-1 3 1,6-3-66,1-1 1,5-1-21,0-3-375,1 3 1,2-6 109,0 4 0,2 1-218,1-2 1,4-1 371,4 2 0,1-6 0,-1 2 0</inkml:trace>
  <inkml:trace contextRef="#ctx0" brushRef="#br0" timeOffset="26">11786 12769 7994,'7'-12'22,"-2"1"207,0-1 118,-4 6 20,4 1 146,-5 5-270,5 0 0,-3 2 34,1 6 0,-1 0-87,-2 7 0,0 3-114,0 1 1,0 2 35,0 2 0,1 4-229,3-1 0,-3 1 147,3-4 1,-3-4-67,-1 0 0,0-4-47,0 4 1,4-5-327,0 1 73,-1-2 164,3-2 67,-5-4-140,4 3-12,-5-9 1,0 3-107,0-8 1,0 2-873,0-6 1235,-5 6 0,-2-14 0,-4 4 0</inkml:trace>
  <inkml:trace contextRef="#ctx0" brushRef="#br0" timeOffset="27">11741 12529 8003,'0'-18'145,"1"1"98,3 6 0,-2 0-62,6-1 1,-4 5 58,3-1 78,-4 5 136,2-2-404,0 5 1,-2 2-283,4 1 0,-4 4 232,0 4 0,4 6 0,-1 0 0</inkml:trace>
  <inkml:trace contextRef="#ctx0" brushRef="#br0" timeOffset="28">12049 12734 8090,'-6'0'374,"1"0"278,5 0-251,-5 0-189,3 0 0,-3 5 14,5 3 0,0 2-15,0 2 0,0 3-64,0 0 1,0 5-139,0-1 1,4-1-166,0 1 1,3-4 118,-3 4 0,4-3-63,-4 3 1,3-5-37,-3 1 1,1-2 18,-1-2 0,-3-3 84,3-1 0,-1-3-32,0 4 37,-1-6 23,3 3 162,-5-5-152,-5 0 1,2-4-1,-5 1 1,6-6 46,-2 1 1,3-2 5,1-1 0,0-1-38,0 1 0,0-2 0,0-2 1,0 1 6,0-5 1,5 0-7,3-4 1,2 1-63,1 3 1,-3-2 65,-1 2 1,5 2-93,3 2 1,0 2 75,-3 2 0,-1 3-61,0 1 39,6 4 11,-4-2 1,3 5-4,-4 0 0,-1 5-17,0 3 1,-3 2 0,0 1 0,-2 2 21,2 2 1,0 3-40,-4 5 0,0-4-3,-4 0 0,0 0-27,0 4 1,0-4-13,0 0 1,0-5-59,0 1-26,0 3 0,4-6-115,0 4-282,0-4-85,-4 0 214,0-1 433,0-4 0,0 3 0,0-4 0</inkml:trace>
  <inkml:trace contextRef="#ctx0" brushRef="#br0" timeOffset="29">12506 12848 8036,'5'-11'266,"-4"0"152,3-1 1,-1 1-295,0-1 1,-1 5 393,1-1 44,-1 6-173,-2-9-199,0 10-87,0-4 0,-4 6-185,0 3 0,-4 3 110,5 4 0,-2 4-188,1 0 0,3 6-64,-3-2 0,2 2 108,2 2 1,0 0-100,0 0 1,2-5-3,2-3 0,2 1 102,5 0 1,2-2 27,2-7 0,-2 2-125,2-5 1,3 3 111,1-3 1,-1 0 20,1-4 1,0-4 112,4 0 1,-4-4-78,0 0 1,-4-2 335,4-2 1,-5-3-62,1 0 0,-3-4 73,-5 4 1,2-4-1,-5 3 1,0-4 156,-4 1 1,-2-4-127,-1-3 1,-9 1-117,-7-1 0,-2 2-374,-2 1 1,-1 6 139,-3 6 1,3 1-628,-3 6 1,3 1-35,1 7 0,2 3-1011,2 4 1686,2 5 0,6-3 0,-1 4 0</inkml:trace>
  <inkml:trace contextRef="#ctx0" brushRef="#br0" timeOffset="30">12997 12700 7983,'0'-6'-100,"0"-4"1195,0 8-265,0-3-116,0 5-677,0 5 1,0 3 69,0 7 0,1-1-72,3 5 1,-1-4 64,4 4 1,-3 0-266,4 4 0,-2 0-26,2 0 0,-2-4-20,-2 0 1,-3-4 82,3 4 1,-3-5 5,-1 1 1,4-6 200,0-1-38,-1 0 1,-3-1 158,0 1-121,0-6 46,0 3 44,0-5 1,0-5-70,0-2-54,0-3 0,0-6 5,0 1 0,0 0 0,0 3 0,0-3-29,0 0 0,0-5 1,0 1 0,2-2 0,2 2 0,-3-1-24,3 5 0,1-4-2,-1 3 1,3 1 4,-3 4-29,5-1 5,-3 1 0,2 5-23,-1 2-90,-4 3 1,6 6 124,-5 2 0,1 7-158,-2 1 1,-1 4 27,2-3 0,1 3 35,-2-4 1,3 1-18,-3 0 0,-1-7-8,1 2 0,0-3 58,1-1 21,-3 3 76,4-3 0,-4-1-150,3-2 186,-3-3-127,5-1 77,-6 0-11,5 0 1,-3-4 43,6 1 1,-4-5 1,3 4 1,0-5-16,0 2 1,3-4 96,-2 0 1,1-4 1,-2 0 0,4-6-32,-4 2 0,3 1-34,2-1 1,3 5-4,0-1 1,-1 3-7,-6 0 0,2 5-16,-2-1 1,2 5 24,1 0-42,1 1 1,-2 4-8,-3 1 0,2 4 44,-5 4 1,1 6-26,-1 2 0,-3 2-33,3 2 0,-3 0-35,-1 0 0,0 3-148,0 1 0,4 0 136,0-4 0,0-2-136,-4-2 1,1-2-16,3-6 1,-3 1 61,3-1 1,-3-3 285,-1-1-339,0-4-227,0 2 4,0-5 1,5 0 0,1 0 0</inkml:trace>
  <inkml:trace contextRef="#ctx0" brushRef="#br0" timeOffset="31">13625 12746 8033,'0'-18'0,"0"3"0,0 2 1077,0 2-453,5 4-307,-4-3 0,6 9 235,-3-3-389,-3 3 1,5 2-187,-2 3 1,-3 3-45,3 9 1,1 1 171,-1 6 0,0 4-96,-4 0 0,0 4 79,0 0 1,0-3-328,0-2 1,0-5 65,0-2 1,0-5-19,0 1 0,0-6 120,0-2 1,1-3-8,3 4-280,-3-6-404,4 3 320,-5-5 0,0-1 442,0-3 0,0-2 0,0-5 0</inkml:trace>
  <inkml:trace contextRef="#ctx0" brushRef="#br0" timeOffset="32">13602 12517 7960,'0'-11'0,"0"-1"311,0 1-156,5 0 0,-3-1 90,8 1 1,-8 1-53,6 2 1,-4 3-470,3 5 0,-3 0 110,4 0 0,-4 1 166,3 3 0,1 2 0,3 6 0</inkml:trace>
  <inkml:trace contextRef="#ctx0" brushRef="#br0" timeOffset="33">13991 12780 8044,'11'-1'-230,"0"-3"259,-4 3-5,3-4 0,-8 5-460,6 0 764,-5-6 75,2 5-182,-5-9 1,0 7 219,0-4 16,0 4 0,0-7-209,-5 4 1,2-4 7,-5 2 0,5 2-11,-5 2 1,4 3-173,-3-3 1,3 3 91,-4 1 0,1 0-262,-5 0 1,1 1 8,-1 3 0,0 2-26,-4 5 1,0 5 39,-3-1 1,-1 4-95,4-4 1,1 5 53,4-1 0,1-1-55,2 1 0,3-3-163,5 3 0,0-5 109,0 1 1,1-3-21,3 0 0,2-5 24,6 1 1,-1-4 80,1 3-33,4-4 136,-3 2 1,4-5 90,-1 0 1,-4-1-44,4-3 0,-2 1 220,1-4 1,-3-1-146,4-3 1,-4 3 115,0 1 0,-5-1 154,1-3 0,-2-1 227,2 1-280,-3 4-190,-5-3 15,0 9-89,0-4-201,0 15 0,-1-1 15,-3 10 1,3-5 146,-3 1 0,3 2-158,1-2 0,0 4 77,0-4 0,3 2-138,1-2 0,5-2 61,-1 2 1,2-4-187,1-3 1,1 1 45,-1-5 60,1-1-224,4-3 1,-3-3 110,2-1 0,-4-5 349,-3 1 0,2-7 0,-3-3 0</inkml:trace>
  <inkml:trace contextRef="#ctx0" brushRef="#br0" timeOffset="34">14333 12346 7926,'7'-11'-105,"-4"-1"168,4 1 1,-6 3 603,3 0-27,-3 6 351,-1-3 422,0 5-1181,0 5 1,0 3 25,0 7 0,0-1-79,0 5 1,0 4-108,0 3 0,4 2 71,0-1 1,1-2-111,-1 6 1,-2-2-318,6 1 191,-6 3 68,3-4 1,-3 2-598,1-1 363,-1-4 82,3 2 1,-5-2-79,0 1 1,4 0 145,-1-5 0,1-2 36,-4-1 1,1-5 18,3 1 1,-3-3 152,3 0 1,-2-1 190,-2 1-141,0-6 34,5 4-39,-4-3 1,4 0 10,-5 1-137,0-6 1,0 5-7,0-4-252,0-1-111,0 3-2489,0-5 2840,0-5 0,-5-2 0,-1-4 0</inkml:trace>
  <inkml:trace contextRef="#ctx0" brushRef="#br0" timeOffset="35">14904 12175 8002,'5'-7'0,"-2"-2"-280,4 6 239,-4-6 353,7 7 116,-9-3 7,4 0-267,-5 4 0,0-3 19,0 8 1,0-1-39,0 4 1,-5 1 20,-2 3 1,-3 6-9,-2 2 0,0 4-159,-4 3 0,0 3 48,-3 6 1,2-1-87,6 0 0,-1 4 103,1 0 1,0 2-18,-1-2 1,2-3-56,2 3 1,3 2-116,5-2 0,0 0 31,0-4 0,0-1-156,0-2 0,2 0 106,1-4 1,0 0 107,5-5 0,-2 0 116,2-3-117,2 3 46,-4-10 1,5 5-1,1-6 0,-1 4 36,1 1 0,-1-2 135,1-7 1,-1 3 264,0-2-50,1 2 1,-1 2 182,1-1-321,-6-5-55,4 4 0,-7-7-201,4 5 0,1-5 44,3 5 1,-3-5-99,0 0 0,-5 2-135,5-1 0,-4 0-1188,3-4 108,-4 0-626,7 5 1888,-9-4 0,4 5 0,-5-6 0</inkml:trace>
  <inkml:trace contextRef="#ctx0" brushRef="#br0" timeOffset="36">15030 12597 7898,'0'-11'-119,"0"-1"0,0 1 196,0 0 0,1 3 456,3 0-293,-3 1 1,8-5 107,-5 1 0,5 3-115,-2 1 0,4 3-26,0-4 0,0 6-54,1-2 0,-1 3 97,1 1 0,-1 0-239,0 0 0,-3 5-49,0 2 1,-2 9-75,2 3 0,-2-2 27,-2 2 0,-3 4-171,3 4 1,-4 1 32,-4-2 1,-1 2-106,-3 3 1,-2 0-13,3-4 1,-7 0 69,-2-4 1,4-2 167,0-2 0,7-2 53,-6-6 1,3 1 128,1-1 1,0-3 27,3-1 100,3-4 0,-4 3 92,5-2-56,0-3 1,1 4 146,3-5-71,3 0-254,4 0 0,0 0 17,1 0 0,3 0-20,0 0 1,4-4-16,-3 1 1,3-1 48,-4 4 1,4 0 100,-4 0-141,5-5-29,-2 3 0,0-3-297,-3 5 0,-6 0 135,-1 0 1,-5 0-1020,5 0 289,-5-5 864,2 4 0,0-4 0,1 5 0</inkml:trace>
  <inkml:trace contextRef="#ctx0" brushRef="#br0" timeOffset="37">15464 12472 7932,'0'-12'68,"0"1"111,0 4 0,0 1 515,0 2-146,0 3 114,0-4-329,0 15 0,0-1-37,0 10 1,0-1-107,0 1 1,0 2 13,0-2 1,1 2-63,3-2 0,-3 2-151,3-2 1,1-2-240,-1-2 0,3-1 67,-3 1 1,4-6-373,-4 3 205,5-4 194,-8 4 1,4-5 98,-5 1 33,0-5 1,0 2 35,0-5 205,0-5-196,0 3 14,0-8 0,0 8 40,0-6-44,0 5 1,5-5-34,3 4-3,2 0 1,5 0 19,0 0 0,0 1 0,-3 3 0,3 0 272,0 0-266,1 0-5,0 5 0,-3-3-4,2 6 1,0-1-36,-3 5 1,2-1-6,-7 1 0,2-1-31,-1 1 1,-3-1-140,-5 0 0,0 5 45,0-1 0,-1 1-148,-3 0 0,-3-4-104,-4 3 260,0-2 54,-1-1 1,-1-1 76,-2 0 0,1-3-118,-5 0 1,5-5 21,-1 5 0,-1-5-65,0 0 1,1-1-134,4-2 1,-1 0 91,1 0 1,3-5-385,1-3 598,-1-2 0,-3-2 0,-1 1 0</inkml:trace>
  <inkml:trace contextRef="#ctx0" brushRef="#br0" timeOffset="38">15418 12403 7914,'0'-11'0,"5"-1"218,3 1 1,2 1 382,1 2 0,1-1-277,-1 5 0,1 1-106,-1 3 0,2 0-39,2 0 1,-1 0-8,5 0 1,0 0-134,4 0 1,0 0-27,0 0 0,-2 0-302,-2 0 1,3 0-130,-3 0 0,-3 1 418,0 3 0,-4-3 0,0 4 0</inkml:trace>
  <inkml:trace contextRef="#ctx0" brushRef="#br0" timeOffset="39">15886 12894 8041,'8'-4'-522,"0"1"131,-6-1 1292,8-1-447,-3 3 0,-1-1 22,-2 6 1,1 0-122,-1 5 1,0 0-140,-4 8 0,3-2-57,1 5 1,0-2-143,-4 2 0,0 3-28,0-3 0,-1-1-408,-3 1 0,-1-4 159,-3 4 0,-2-5-421,2 1 681,-2-2 0,-1-2 0,-1 1 0</inkml:trace>
  <inkml:trace contextRef="#ctx0" brushRef="#br0" timeOffset="40">16195 12209 8041,'0'-12'198,"0"5"346,0-1 114,0 6-312,0-3 101,5 5-209,-4 0 0,5 6-64,-2 5 1,-2 6-15,1 6 0,-1 1-157,-2 3 1,0-3 81,0 2 1,0 2-212,0-1 1,0-2 11,0-6 1,0 3-103,0-3 0,0-3 115,0 0 1,0-4-52,0 0 0,0-1-161,0 1 1,-2-5-274,-1 1 1,1-4 585,-2 3 0,-2-4 0,0 2 0</inkml:trace>
  <inkml:trace contextRef="#ctx0" brushRef="#br0" timeOffset="41">16515 12392 7966,'0'-7'71,"-6"-3"300,5 9 446,-4-4-282,0 5-317,-1 0 0,-4 5-64,2 2 0,-2 5 21,2 3 1,-2 2-56,-1 2 1,3 6-140,0-2 0,-3 6 50,-4-2 0,-2 1 59,2-2 0,2 0-430,-2 4 1,2-4 54,2 0 1,0-2-103,-1-1 0,1-4 125,-1 0 1,5-5-56,-1 1 0,4-6-83,-3-1-309,4-1 51,-2 0 296,5 3 362,0-9 0,0 4 0,0-5 0</inkml:trace>
  <inkml:trace contextRef="#ctx0" brushRef="#br0" timeOffset="42">16389 12723 7703,'5'-7'-340,"-4"-3"970,9 4 1,-4-2-367,1 1 44,-2 4-136,0-2 0,-2 5-96,4 0 0,-3 0 193,4 0-220,-1 0 1,5 0-44,-1 0 0,-3 0 84,0 0 0,-5 1-138,5 3 0,-6-1 31,2 4 0,1 1 46,-1 3 1,0-2-9,-4 3 1,0-3-121,0 6 0,-1 1 45,-3 0 0,-1 3-139,-3-4 1,-2 4-80,2-4 1,-2 4 71,-1-4 1,-1 4 118,1-3 0,0-1-33,-1-4 0,2 1 19,2-1 0,2-3 81,2-1 0,3-3 208,-3 4 0,2-6 514,-2 2-330,3-3-78,-4-1 107,5 0-132,5 5-151,1-3 0,5 3-18,1-5 0,-1 1 23,1 3 1,-1-3-14,0 3 1,5-3-54,-1-1 0,0 0 24,-3 0 1,-1 0-226,0 0 1,1 0-146,-1 0 1,1 0-182,-1 0 1,-3 0-729,-1 0 1192,-4 0 0,2-5 0,-5-1 0</inkml:trace>
  <inkml:trace contextRef="#ctx0" brushRef="#br0" timeOffset="43">16629 12106 7908,'0'-7'-71,"0"-1"19,0 5 81,0-2 124,0 5 1,-1-4 306,-3 1 53,2-1-13,-8 4 87,9 0-339,-9 0 0,9 1 0,-3 3 0,3 2 33,1 6 1,0 0-28,0 4 0,1 0-37,3 3 1,2 3 27,5-3 0,2 4 37,2 3 1,3-2-48,5 3 0,0 1-14,0-1 1,-1 3-77,1-3 1,0 1-109,0-2 0,-5-2 37,-3 3 0,-2 1-161,-2-1 1,-3-1 35,-1-3 0,-4 1-199,1 3 1,-3-3-371,-1 3 299,0-3 207,0-7 1,-4 5-232,0-3 0,-3 1 89,3-1 0,-5 2 105,1-6 0,2 1-1,-2 0 0,1-4 153,-5 4 1,5-4-76,-1 0 0,1-5 138,-5 1 1,1-2 82,-1 2-221,1 2 41,4-4 0,-1 2-95,4 0 1,-4-5 29,4 5 1,-3-4-311,3 3 171,0-4 0,0 3-678,1-2 7,-1-3-187,4 4 1095,0-5 0,0 0 0</inkml:trace>
  <inkml:trace contextRef="#ctx0" brushRef="#br0" timeOffset="44">17200 12483 7838,'4'-8'-7,"-1"1"1,1 3 123,-4-4 135,0 6-69,0-3 0,2 1 235,1 0 279,-1 0-620,8 4 0,-4 0 56,6 0 1,-1 5-92,0 3 0,1-2 140,-1 2 1,4 0-256,1 3 1,4-3 17,-1-1 1,3 1 10,0 3 0,1-1 51,0-2 1,0 1-13,0-5 1,0 5 18,-1-2 1,0-2-7,-3-1 0,-2-1 176,-6 0-84,0-1-103,1 3 23,-6-5 1,-1 1-8,-5 3 1,-1-3 34,-3 3 1,-2-2 4,-6 2 1,1 1 2,0 3 0,-6 2-3,-2-2 1,-3 1-119,0-2 107,-1 8-14,-5-7 1,4 9-32,-3-6 0,3 0-4,1 1 1,2-1-15,2 1 0,-2-2-22,6-3 1,4 2-99,3-5 1,4 4-385,-3-4 141,4 4-857,-2-6 412,5 3 829,0-5 0,0 5 0,0 1 0</inkml:trace>
  <inkml:trace contextRef="#ctx0" brushRef="#br0" timeOffset="45">17794 12152 7771,'0'-7'1285,"0"2"-924,-5 5 1,3 3 47,-1 5 1,1 0-128,2 11 1,0 0 26,0 4 1,0 5-169,0 3 1,0 2-118,0 1 1,0 0 3,0 0 1,0 1 107,0-1 1,0-1-483,0-3 1,4 2 108,0-5 0,4 3-76,-5-3 1,2 0 94,-1-5 1,-1-3 85,4 0 1,-3-5 162,4 2 0,-2-4 26,2 0 0,2-1-12,-2 1 1,-2-2-58,1-3 1,1 2 177,3-5 0,1 4-131,-1-4 1,1-1-119,-1-3 1,1 0-147,-1 0-407,0 0-685,1 0 573,-1 0 748,-4-5 0,3-1 0,-4-6 0</inkml:trace>
  <inkml:trace contextRef="#ctx0" brushRef="#br0" timeOffset="46">17679 12666 7856,'12'-7'100,"1"2"-6,2 5 1,-2 0 268,2 0 0,3 0-70,1 0 0,2 0-176,2 0 1,1 0-32,3 0 1,-3 0-136,2 0 1,-3 0-48,-4 0 1,2 0-546,-6 0-103,0 0 1,-7-1 743,-1-3 0,-4 3 0,2-4 0</inkml:trace>
  <inkml:trace contextRef="#ctx0" brushRef="#br0" timeOffset="47">18148 11946 7611,'0'-6'267,"0"1"0,0 4 354,0-3-234,0 2 39,0-3 447,0 5-482,0-5-232,0 4 315,0-4-349,0 5 0,-2 4 49,-1 0 1,1 1 10,-1-2 0,1 0 127,2 5-145,0-1 1,4 5 57,0-1 0,5 0-6,-2 1 1,4-1 10,0 1 0,0 3-29,1 0 1,3 6 3,0-2 1,1 2 1,-5 2 0,4 0-31,0 0 1,4-1-49,-3 1 0,-1 4-149,-4 0 0,1 4 46,-1 0 1,-1-2-233,-2 1 1,1-3-447,-5 4 375,5-6 146,-8 8 1,4-8-425,-5 6 0,1-5 161,3 5 1,-3-6-10,3 2 1,-3-3 65,-1-1 1,-1 0 51,-3 0 1,2-1 107,-6 1 1,2-1 160,-2-3 0,-2 1 205,2-5-171,-2 6-32,-1-9 0,-1 5 282,1-6 0,-4 3-130,-1-2 0,1 5-2,4-5 1,-1 2-86,1-3 1,0 1-57,-1-1 0,5 0 7,-1 1 0,2-1-241,-2 1 247,-2 4 0,5-3-26,-3 2 0,-1-6 219,5-1 4,1-1-166,3 0 1,-2-2 85,-1-5-164,1 5 28,-3-4-347,5 4-290,0-5 0,5 0 0,2 0 1</inkml:trace>
  <inkml:trace contextRef="#ctx0" brushRef="#br0" timeOffset="48">18981 12552 7422,'0'-7'12,"0"1"208,0 2 14,0 3-32,0-4-18,0 0-168,-5 3 1,4-4 123,-3 2-18,3 3-87,1-9 61,0 9-109,0-10 0,0 9 49,0-6 0,1 6-16,3-2 0,-1-1 3,4 1 0,-3-4 0,4 5 1,-4-5-20,3 4 0,1-5-1,3 2 1,1 0 1,-1 0 26,0 4-13,1-2 0,-1 1-69,1 0 75,-6 1-30,4 3 1,-3 0-1,4 0 0,0 0-18,1 0 0,-5 5-5,1 2 1,0 3-16,3 2 1,-3-1-7,-1 1 1,1-1 28,3 1 1,-1-1-5,-2 0 0,2 2-10,-2 2 0,2-2-1,1 2 1,-3-3 2,0-5 0,-1 3-34,5-2 1,-1-3 7,1-1 1,3 1-227,0-1 533,0 0 1,-3-4 64,-1 0-81,0 0-210,1-5 1,-1 2 123,1-5 1,-1 1 3,1-5 1,-2 1-39,-3 0 1,3-1-70,-2 1 0,-2-2 8,2-2 1,-5 2-44,0-2 0,-1 6-137,-2 1 1,0 5-760,0-5 645,0 5 0,-2-2-911,-1 5 469,-4 5 685,1 2 0,-4 4 0,3 1 0</inkml:trace>
  <inkml:trace contextRef="#ctx0" brushRef="#br0" timeOffset="49">19050 12848 7881,'-6'-11'-18,"2"0"1,-1 3 67,1 0 1,0 5 368,4-5-64,0 5-194,0-7 0,0 8 326,0-6-54,0 6-267,5-3 0,-2-1 54,4-1 0,0 0-38,0 0 0,3 4-1,-2 0 1,2-3-39,2 3 1,-5-1-58,1 4-83,0 0 0,3 0 21,0 0 1,-3 1-216,0 3 1,-2 2-52,2 6 1,0-5-38,-4 1 0,4 0 63,-4 3 0,5 0-63,-2 1 0,3-1 113,2 1 1,-1-2-61,1-3 0,-1 4 103,0-4 1,1 0-2,-1 0 1,1-4 124,-1 0-140,1 4 123,4-6 0,-3 4 120,2-5 1,-2 0-100,-2 0 1,2-1 149,2-3 0,-2-1-56,2-3 0,-2-2 127,-2 3 1,-3-4 94,-1 0-285,-4 0 6,2-1 0,-1 1-34,-1-1 0,1 5-176,-4-1-150,0 6 1,-1-7-465,-3 5 782,3 0 0,-4 9 0,5 2 0</inkml:trace>
  <inkml:trace contextRef="#ctx0" brushRef="#br0" timeOffset="50">20044 11763 7867,'0'-11'-508,"0"0"382,0-1 261,0 6-29,0-4 0,0 7-97,0-4 210,0 4-160,0-2-19,0 0 1,-2 4 22,-1-3 96,1 3-57,-8 1-96,4 0 1,-6 0 0,1 0 0,3 1-37,1 3 1,0-2 69,0 6 1,-2-4-102,5 3 1,-4-3 50,5 4 0,-2-1-4,1 5 1,2-1 14,-1 0 0,1 1-8,2-1 1,0 5 35,0-1 1,0 4 6,0-4 1,2 5 229,1-1-249,-1-2 1,3 4 0,0-4 181,3 2-18,-3 3-137,5-10 0,-4 9 12,6-6 1,-5 4 5,1-4 0,-1 5-13,5-1 1,-5 2-23,1-2 1,-4 2-1,3-2 0,-4 3-110,1 1 0,-3-4 112,-1 0 0,0 0-170,0 4 1,0-4 83,0 0 1,-4-5-84,0 1 1,-3 1 55,3 0 0,-4-1 39,5-4 1,-5-3 12,4 0 1,-5-5-4,2 5 0,2-4 282,1 3-217,-3-4 1,2 3 195,-2-2-130,2-3-40,5 4-106,0-5-20,0 6 75,0-5-17,0 4 0,1-5 28,3 0 10,2 0 1,2 4 40,-1-1-61,1 1 4,3-4 0,0 2-2,-4 1 1,-2-1 11,0 8 1,-3-8-5,1 6 0,-1-4 128,-2 3-135,0 1 0,0 3 118,0 1 0,0-5 1,0 1 1,0 0-17,0 3 1,0 0-44,0 1 1,0 1 6,0 2 1,-2 1 59,-1 3 1,0 7-60,-5-3 1,5 3 8,-5 1 1,4-2-8,-3 6 1,0-2-81,0 1 0,2 2 4,5-5 1,0 1-139,0-2 1,0-2 107,0 3 0,0-3-136,0-1 1,1-4 78,3 0 1,-2-4 9,6 4 0,-2-3 85,2 3 1,1-5-55,-6 1 0,6 1 107,-1 0 1,-3-1-27,-1-4 1,-2 1 23,2-1 0,-3 4-98,3 0 0,-1-3 4,1-5 1,-3 1-24,3 4 1,-2-2-22,2-3 0,-3 3 74,3-2 0,1-2-24,-1 2 1,0-4-1,-4 3 1,0-4 118,5 2 1,-4 0-70,9-4 0,-3 8 10,4-5 1,-3 0-72,-1-4 0,1 0-20,3 0 1,1 0-565,-1 0 398,1 0 1,-1-4-609,0 0 0,1-5 831,-1 2 0,1-8 0,-1-3 0</inkml:trace>
  <inkml:trace contextRef="#ctx0" brushRef="#br0" timeOffset="51">20500 11843 7875,'-5'-6'-223,"4"0"264,-3 2 0,3 1 75,1-4 11,0 4 0,0-3 146,0 2 6,-5 3-14,4-9-109,-4 8 0,3-3 8,-1 5-57,1 0 0,-8 0-116,2 0 0,2 0 79,-1 0 0,-1 2-126,-3 1 1,-1 4 86,1 4 1,-1 2-129,1 2 1,1-1 7,2 5 0,-2-1 108,2 1 0,2 2-285,-2-2 116,6 3-5,-3-4 1,5 3-68,0-2 1,1-1 63,3 1 0,2-5-108,6 1 0,-1-2 184,0-1 1,2-2-15,2-3 1,-1 2 157,5-5-173,0 0 34,4-4 1,-4 0 182,0 0 58,-5-5-142,8 3 0,-10-8 126,4 3 1,-4-3-21,0-2 1,-2-3 155,-2 0 1,-3-4-135,-5 3 1,0-4 78,0 1 0,-5-3-154,-3 0 0,-6-2 26,-1-3 0,-2 3-100,2-3 0,1 4-7,-5 4 1,5 3-222,-1 4 1,6 2 84,1 3 0,5 1-510,-5 6 175,5 0 0,-2 6 52,5 1 425,0 8 0,10 3 0,3 5 0</inkml:trace>
  <inkml:trace contextRef="#ctx0" brushRef="#br0" timeOffset="52">20763 12186 7497,'0'-6'859,"0"1"-1243,0 5 1,-5 0 0,-1 0 0</inkml:trace>
  <inkml:trace contextRef="#ctx0" brushRef="#br0" timeOffset="53">21014 11798 7841,'0'-7'-64,"0"2"178,0 0 149,0 4-84,0-4 1,0 14-58,0 2 1,0 4-117,0 1 0,0-2 79,0 5 1,0-4-117,0 4 0,2 0 2,1 4 1,-1-4-68,2 0 0,-3-4 76,-1 4 0,0-4-14,0 4 0,4-5-127,-1 2 0,1-4 35,-4 0 1,4-1-218,0 1 116,0-1-130,-4 0 136,0 1 0,1-6-463,3-2 684,-3 2 0,4-4 0,-5 3 0</inkml:trace>
  <inkml:trace contextRef="#ctx0" brushRef="#br0" timeOffset="54">21231 11821 7851,'7'-12'-455,"-2"1"1465,0 4-280,-4 2-532,4 5 0,-5 2-58,0 1 0,0 5-150,0 7 0,4-1 69,0 5 1,0 2 61,-4 5 1,0-2-232,0 3 0,1-3 39,3-1 1,-3 0-202,3 0 1,1-2 58,-1-2 1,1-1-291,-1-3 310,-3-2 1,8 3 60,-5-4 0,-1-5-87,-3 1 0,2-4-252,1 3 471,-1-4 0,8 7 0,-4-4 0</inkml:trace>
  <inkml:trace contextRef="#ctx0" brushRef="#br0" timeOffset="55">21563 11763 7815,'6'-5'-34,"-1"4"47,-5-9 1,1 7 196,3-4-175,-3 4 1,4-3 314,-5 2-19,0 3-274,0-4-25,0 5 44,0 5 1,0 1-75,0 6 0,-1-1 39,-3 0 1,-1 5-141,-2-1 0,-2 5 46,5-1 0,-5 2-77,1-2 1,3 1 82,2-5 1,-2 4-122,1-4 0,0 1 69,4-5 0,-1 0 61,-3 1 0,3-4 15,-3-1-77,2 1 195,2-2-174,0-1 297,0 0-66,6-3-104,0 3 0,5-5 53,1 0-79,-1 0 0,2 0-16,2 0 0,-2-4 39,2 0-156,-2 0 0,-2 3-50,1-3 0,-1 3-139,0-3 1,-3 3-286,0 1 585,-6-5 0,8 3 0,-3-3 0</inkml:trace>
  <inkml:trace contextRef="#ctx0" brushRef="#br0" timeOffset="56">21654 11935 7852,'0'-12'-32,"0"5"58,0-1 0,1 6 423,3-2 8,-3 3-85,4 1-266,0 5 0,-3 1-224,2 5 0,-3 5 109,-1-1 1,0 1-121,0 0 1,0 0 81,0 3 1,0 1-246,0-4 0,0 3 86,0-4 0,4 0-2,-1-3 1,1-1-7,-4 0 0,0-3 50,0 0 1,0-5-333,0 5 167,0-5 329,5 7 0,-3-9 0,3 4 0</inkml:trace>
  <inkml:trace contextRef="#ctx0" brushRef="#br0" timeOffset="57">21962 11775 7904,'0'-12'-473,"0"1"0,0 3 579,0 1 355,0 4 1,-1-6 76,-3 6-312,-2-1 1,-6 4-172,1 0-33,0 0 0,-1 0 81,1 0 0,-1 5-170,1 2 1,0 4 68,-1 0 0,1 4 76,-1 1 0,2 3-191,3-4 1,-2 5 17,5-1 0,0-2-113,4-2 1,5-2 12,3-2 1,3 0 4,4 1 0,-1-5 148,5 1 0,0-5-3,4 0 1,0-1 45,0-2 0,-4 0-74,0 0 1,-4-4 209,4 0 0,-5-5-1,1 2 1,-2-4 130,-1 0 1,-5-4-136,1 0 1,-6-2 70,2 2 0,-3 1-185,-1-5 0,-5 1-129,-2-1 1,-3 2-113,-2 6 1,1 0 82,-1-1 1,1 5-291,-1-1 222,1 5 1,0 0-284,-1 6 0,1 4-22,-1 4 513,1 6 0,5-5 0,0 5 0</inkml:trace>
  <inkml:trace contextRef="#ctx0" brushRef="#br0" timeOffset="58">21917 11980 7904,'-12'0'-1167,"6"0"1444,-4 0 348,8 0-324,-3 0-80,5 0-42,-5 0-56,4 0 1,-5 2 38,2 2 77,3-3-154,-10 4 1,9-1 15,-6 0-15,6-1-33,-8 2 0,7 0-92,-5 3 1,6-2-96,-2-2 134,3 3 1,1 4-83,0 0 1,-4-3 56,0 0 1,0-1-98,4 5 1,0-1 95,0 1 0,2-5-10,2 1 1,-2-1-44,6 5 1,1-5-1,6 1 1,-3-2-49,4 2 0,-2 1 80,1-5 0,1 1-37,3-1 0,3-3 22,-3 3 1,-1-3 123,1-1 1,0-4-34,4 0 0,-6-5 129,-1 2 0,0-3 32,-1-2 1,-1 1 197,-6-1 1,-3-3-90,-5 0 1,-2-5-101,-6 1 0,-1-3-509,-10-1 1,-4 0-30,-4 0 0,-4 6-272,0 1 1,0 9 265,0 3 345,-2 3 0,9-4 0,-4-2 0</inkml:trace>
  <inkml:trace contextRef="#ctx0" brushRef="#br0" timeOffset="59">22899 11615 7778,'0'-11'574,"0"4"-434,0-3 186,0 9-175,0-4 0,0 15-178,0 5 1,0 4-63,0 0 1,0 3 122,0-3 1,0 6-108,0 2 1,0 5 81,0-2 0,0 3-210,0 1 1,0-3 75,0-1 0,0-4-9,0 0 1,0-2 34,0-1 0,0-1-61,0-3 0,0-1 140,0-3 1,4-3-4,-1 4 0,5-7 60,-4-2 1,1 0-53,-1 0 1,-2 2 113,6-5 0,-4 1-93,3-1 154,1-3-186,3 4 0,1-5-12,-1 0-55,-4 0 0,1-1-166,-4-3 0,0 1 83,-4-4 176,0 4 0,-5-7 0,-1 4 0</inkml:trace>
  <inkml:trace contextRef="#ctx0" brushRef="#br0" timeOffset="60">22796 11958 7683,'1'-8'-107,"3"0"1,-1 6 639,4-2 0,1 2-600,3-2 0,1 2 19,-1-1 1,4 1 183,1 2 0,0 0-35,-1 0 1,2 0-126,2 0 0,1-1-10,-5-3 1,1 3-226,-5-3 1,0 3 135,1 1 1,-1-1-317,1-3 439,-6 3 0,4-10 0,-3 5 0</inkml:trace>
  <inkml:trace contextRef="#ctx0" brushRef="#br0" timeOffset="61">23230 11889 7452,'5'-6'-205,"1"-1"542,6 4 0,-5 1-232,1-1 1,0 1-3,3 2 0,1-1-8,-1-3 1,2 3 4,2-3 1,-2 3-124,2 1 0,1 0 82,0 0 0,0 0-181,-1 0 1,-2 0-50,2 0 0,-6-1-356,-1-3 81,-1 3 0,1-5 72,0 6 374,-6 0 0,3 6 0,-5 0 0</inkml:trace>
  <inkml:trace contextRef="#ctx0" brushRef="#br0" timeOffset="62">23276 12015 7880,'11'0'82,"1"0"0,-5 0 66,1 0 0,-1 0 66,5 0 1,1 0-80,2 0 0,-3 0-17,4 0 0,0-4-173,-1 0 1,4 0-6,-3 4 0,-1-3-216,-4-1 1,1 0-869,-1 4 1144,1 0 0,-6-5 0,-1-2 0</inkml:trace>
  <inkml:trace contextRef="#ctx0" brushRef="#br0" timeOffset="63">23767 11661 7880,'0'-12'-121,"0"1"191,0-1 69,5 6 0,-3-3-89,6 5 382,-5 1-59,2 3 584,-5 0-688,0 5 0,0 1-126,0 5 0,0 6-118,0 2 0,0 3 168,0 0 0,0 2-160,0 3 1,0 1-87,0 3 0,0 2 20,0-3 0,0-1-244,0 2 0,0-6 152,0 2 1,3-7-154,1-1 0,1-5 49,-1 1 0,-1-2 149,4-2 1,-4 1-57,1-1 1,1-3-272,-1-1 260,-1-4 0,1 3-69,0-2-702,0-3 918,-4 4 0,0-5 0,0 0 0</inkml:trace>
  <inkml:trace contextRef="#ctx0" brushRef="#br0" timeOffset="64">23938 11706 7880,'0'-11'0,"0"3"176,0 1 142,0-1 0,0 1 264,0-1-126,0 5 133,0-2 59,0 5-527,0 5 0,0-2-44,0 5 1,0-1 26,0 5 1,0 0-231,0 3 1,0-2-40,0 2 0,0-2 102,0-2 0,0 1-194,0-1 171,5 1 0,-4-1 34,3 1 0,-2-5 26,-2 1 1,0-4-47,0 3 48,0-4 34,0 2 55,0-5-59,5 0-5,-4 0 42,9 0 0,-4 0 89,6 0 1,-5 0-72,1 0 1,0 0 11,3 0 1,4 0-147,1 0 1,-1 0 110,-4 0 1,4 4-141,1-1 0,0 5 122,-1-4 0,-2 4-186,2-5 1,2 6-26,-2-1 1,0 2 75,-3 1 0,-5-3-29,1 0 0,-4-1 66,3 5 1,-4-1-30,1 0 1,-4 1 14,-4-1 1,1 2 28,-4 2 0,-5-2-25,-3 2 1,-5-3-58,1-5 0,-2 3 108,2-2 1,-2 1-4,2-2 0,1 0 2,-1-3 1,5-3 111,-1 3 1,2-3-320,2-1 141,-1 0-169,1 0 0,1-5-70,2-3 0,3 2-318,5-2 661,0 1 0,-5-5 0,-1 1 0</inkml:trace>
  <inkml:trace contextRef="#ctx0" brushRef="#br0" timeOffset="65">23881 11684 7880,'0'-12'0,"0"5"26,0-1 1,5 2-5,3-2 0,6 2 222,1 2-227,0 3 0,-3-5 88,-1 6 1,5 0 147,4 0 1,2 0 301,5 0 0,-3 0-216,3 0 0,1 0-244,-2 0 0,-2 0-10,-1 0 0,-7 0-176,3 0 1,-6 0-183,-1 0-170,-1 0 0,-3 0-1277,0 0 1720,-6 0 0,3 6 0,-5 0 0</inkml:trace>
  <inkml:trace contextRef="#ctx0" brushRef="#br0" timeOffset="66">20580 12837 7880,'4'-8'-127,"0"1"-102,0 4 302,-4-7 0,0 8 184,0-6 111,0 5-134,-5-2 72,3 5-129,-8-5 1,4 4-81,-5-3 1,3 3 58,0 1 0,-1 5-161,-6 3 1,3 2 30,-4 1 0,0 4-68,1 1 0,-4 4 97,3-1 0,-3 3-136,4 0 0,0 0 1,3-3 0,5 3 4,-1-3 0,6 2-97,-2 2 0,3-4 106,1 0 1,0-5-40,0 1 1,6-2 48,5-2 0,2 1-40,6-1 0,-4-4 85,4-4 1,2-1 11,5-2 0,0 0 130,4 0 1,-3-5-97,3-3 0,-6-2 145,-1-2 0,0-3-45,-4 0 0,-4-4-44,-3 4 1,-2-6 10,-6 2 0,-1-2 120,-3-2 0,-1 0-187,-3 0 0,-3-5-118,-8-2 1,2 1-164,-2-2 0,-2 7 114,2 1 0,-4 2-207,4 5 1,-2 5 89,2 3 1,6 6-121,-2-2 0,2 4 8,-3 4 0,5 2 362,-1 6 0,6 9 0,-4 3 0</inkml:trace>
  <inkml:trace contextRef="#ctx0" brushRef="#br0" timeOffset="67">20889 13157 7778,'0'-7'1781,"0"2"-258,0 5-1519,0 5-308,0-3 285,0 8-734,0-4 1,0 2 173,0-1 579,0-4 0,5 7 0,1-3 0</inkml:trace>
  <inkml:trace contextRef="#ctx0" brushRef="#br0" timeOffset="68">21197 12780 7753,'-7'0'-119,"-1"0"1,4 1 178,-4 3 1,2-1 25,-1 4 0,-4 1-85,4 3 0,-3 1 52,-2-1 1,2 4 4,2 1 1,-2 3-26,3-4 0,-2 4-6,1-4 0,-1 4-107,5-4 0,-1 4 113,2-3 1,1 0-192,-1-1 1,1-2 103,2 2 0,2 2-119,1-2 0,2 0 63,3-3 0,2-5 30,-2 1 1,2-2 67,1 2 1,5-3 87,-1-5 0,1 0 20,0 0 0,-3 0-67,7 0 1,1-1 223,2-3 0,2-3 22,-6-4 1,2 0 17,-2-1 1,1 1-140,-5-1 0,-1 0-14,-6-4 1,-2 2-48,-2-5 1,-3 2-84,3-2 1,-4-3-65,-4 3 0,0-3 30,-7 0 1,2-1-65,-6 0 0,-2 4-93,2 0 1,-4 6-114,4 2 1,-5 1 77,1 6 1,3-1-49,5 1 1,-1 3-228,5-3-119,2 3 610,0 1 0,0 5 0,-2 1 0</inkml:trace>
  <inkml:trace contextRef="#ctx0" brushRef="#br0" timeOffset="69">21426 12780 7887,'0'-11'101,"0"3"323,0 0 58,0 6-159,-6-3 116,5 5 26,-4 0-375,5 0 15,0 5 1,0 1-71,0 6 1,0-1 62,0 0 1,0 5-237,0-1 0,0 1 78,0 0 1,0-2-10,0 5 1,0-5-117,0 1 0,1-3 133,3 0 1,-3-5-168,3 1 203,-2 0 0,-2-1-247,0 1 111,0-6 38,0 4 580,0-6-439,5 0 1,-3 0-8,6 0 0,-1 0 16,5 0 0,-1 0-4,1 0 1,3 0-24,0 0 0,4 0-4,-4 0 1,2 0-19,-2 0 0,-2 1 28,2 3 0,-4-2 86,-3 6 0,1-4-61,-5 3 0,3-3-23,-3 4 0,0-1-23,-4 5 1,0-1-81,0 0 1,-5 1-37,-3-1 1,-3 1 125,-4-1 1,1 1-251,-5-1 0,3-1 47,-3-2 1,4 2-9,-4-2 0,5-2 33,-1 1 1,2-3-305,2 4 69,-1-6 75,1 4 1,1-8-90,2-2 423,3 3 0,5-9 0,0 4 0</inkml:trace>
  <inkml:trace contextRef="#ctx0" brushRef="#br0" timeOffset="70">21403 12814 7819,'0'-11'-238,"0"4"0,-4-3 345,0 3 1,0 0 80,4 0 359,0 4-387,0-7 1,4 7 69,0-4 0,5 4-109,-2 0 0,4 0-30,0-1 0,4 3-4,0-3 0,4 3-129,-3 1 0,4-1-50,-1-3 0,1 2 71,-1-1 1,2 1-542,-6 2 0,4-3 272,-4-1 1,-3 0 289,-5 4 0,1-5 0,3-1 0</inkml:trace>
  <inkml:trace contextRef="#ctx0" brushRef="#br0" timeOffset="71">21837 12826 7819,'-7'-5'-849,"1"2"811,2-5 0,3 5 100,-3-5 0,3 4 325,1-3-175,0 4 59,0-7-14,0 4 4,5-6 1,-3 2 122,6 2 92,-5-2-96,7 4-123,-4-6 0,4 5-122,-2-1 1,2 6-83,-2-2 1,-2 3 182,2 1-272,-1 0 1,5 0 55,-1 0 0,-1 1 82,-2 3 1,2-2-175,-2 6 1,2-1 34,1 5 1,-3-5-58,-1 1 0,-4 0 23,1 3 0,-3 1-92,-1-1 0,0 0 122,0 1 1,-4-1-93,0 1 1,-4-1 107,0 0 1,-2 1-21,-2-1 0,1 1 79,-1-1 0,1-3-76,0-1 0,0-3 97,4 4 1,-2-4 0,5 3-15,0-4 1,4 3 6,0-2 7,0-3 67,0 4-110,0-5 1,5 4 82,3 0 0,2 0-69,2-4 1,3 1 94,0 3 1,4-3-103,-4 3 1,1 1 8,-5-1 1,0 1-30,1-1 1,-1-2-16,1 6-113,-6-1 1,-1 5 86,-5-1 0,-1-1-78,-3-2 1,-2 2 50,-6-2 0,-4 2-56,-3 1 1,-3-1 64,-1-2 0,0 2-34,1-2 1,0-2 38,3 2 0,-1-6 0,5 2 1,-1-3 56,5-1-94,5 0-347,0 0 99,6 0 57,0-5 1,6-1-115,1-5 397,3-1 0,7 1 0,1-1 0</inkml:trace>
  <inkml:trace contextRef="#ctx0" brushRef="#br0" timeOffset="72">22339 12791 7819,'0'-11'0,"0"0"-55,0-1 0,0 1 127,0-1 1,0 5 109,0-1 1,0 0 40,0-3 1,0 3 130,0 1 0,-1 4-218,-3-1 1,-2-1 61,-6 2 0,1-1-168,0 4 0,-1 0 104,1 0 1,-8 4-210,0-1 1,-2 6 25,6-1 1,2 6 15,-2 1 1,4 4-31,3-4 0,-1 4-174,5-3 0,1 3-142,3-4 0,5 0 164,2-4 0,3 0-79,2-4 1,8 0 51,3-4 1,-1-1 262,-3 1 0,-5-1-14,1-2 1,-2-2 137,-2-1 1,0 0-105,1-4 0,-6 3 195,-2-4 539,2 6-523,-4-9 0,3 9 479,-5-6-469,0 6 0,-4-2-264,0 8 0,-4 2 31,5 5 0,-5 2-94,4 2 1,-3 3 88,3 5 0,-1 0-84,1 0 1,3 2-26,-3-2 0,3 6 43,1-6 1,0-3-215,0-5 1,0-2 9,0-1 0,0-1-203,0 0-8,0-4-443,0 3 900,0-9 0,0 4 0,0-5 0</inkml:trace>
  <inkml:trace contextRef="#ctx0" brushRef="#br0" timeOffset="73">23127 12643 7819,'0'-8'-377,"0"1"-92,0 4 52,0-7 561,-5 9 1,3-4 102,-6 5-37,5-5 0,-3 3 59,2-2 103,3 3 30,-9 1-55,9 0 0,-8 1-39,5 3 1,-1 3-42,1 4 1,3 2-205,-3 2 0,3 3 102,1 5 0,0-1-119,0 1 1,0 4 67,0 0 1,0 3-164,0-3 1,0 3-5,0-3 0,0-1 21,0-3 1,0 0-29,0 0 0,4-4-172,-1 0 1,1-5-2,-4 1 0,4-2 34,0-2-15,0 1 144,-4-1 1,0-3 4,0-1-73,0-4 17,0 2 10,5-5 0,-3 0-403,6 0-87,-1 0 88,5 0-91,-1 0 140,1 0 464,-6-5 0,-1 2 0,-5-4 0,0 4 0,0-2 0</inkml:trace>
  <inkml:trace contextRef="#ctx0" brushRef="#br0" timeOffset="74">22956 12951 7819,'0'-7'-28,"0"-1"47,0 5 1,0-3 349,0 2-169,0 3 1,1-4-21,3 5 0,-1 0-63,4 0 0,1-4 38,3 0 0,4 1-42,1 3 1,0 0-116,-1 0 0,-1-4-69,5 0 1,-3-1-147,3 1 0,-5 3-39,1-3 1,-2-1-246,-2 1 1,0-1-540,1 1 1040,-1 3 0,1-9 0,-1 3 0</inkml:trace>
  <inkml:trace contextRef="#ctx0" brushRef="#br0" timeOffset="75">23367 12791 7836,'5'-6'70,"-2"1"-168,4 5 1,1-1 204,3-3 1,-3 3 15,0-3 1,-1 3-94,5 1 1,0 0 115,4 0 0,-4 0-222,3 0 1,2-4 120,-2 0 1,0 0-78,-3 4 0,-5 0-389,1 0-299,-5 0 127,2 0 593,-5 0 0,-10 0 0,-3 0 0</inkml:trace>
  <inkml:trace contextRef="#ctx0" brushRef="#br0" timeOffset="76">23390 12906 7819,'-6'5'-219,"1"-4"109,5 4 0,5-5-374,2 0 618,3 0 0,2 0-102,-1 0 0,4-1 70,1-3 1,0 3-109,-1-3 1,-1 3-166,5 1 0,-5-4 101,2 0 0,-4-1 70,0 1 0,-1-2 0,1-6 0</inkml:trace>
  <inkml:trace contextRef="#ctx0" brushRef="#br0" timeOffset="77">23870 12517 7819,'-7'0'0,"2"0"0,5 2 0,0 1 0,0 0 0,0 4 0,0 1 0,0 4 0,0 4 0,0 3 0,0 4 358,0 4 0,1 0 536,3 4 0,-2 1-620,1-6 0,0 6-319,1-2 0,-3-2-177,3-1 149,2-3 1,-5-2-116,3-3 0,1 1 91,-1-5 1,0 1-14,-4-5 0,0 0-33,0 1-142,5-1 0,-4-3-295,3-1-267,-3-4-20,-1 2 867,0-5 0,-5-5 0,-1-1 0</inkml:trace>
  <inkml:trace contextRef="#ctx0" brushRef="#br0" timeOffset="78">24269 12540 7819,'0'-8'-602,"0"1"421,0 4 1,-3-3 765,-1 2 1,-1 3-171,1-3 0,1 3-48,-4 1 1,-1 0-171,-3 0 0,-1 5 12,1 3 0,-4 2-94,-1 1 1,0 2 45,1 2 1,1 3-174,-5 5 1,3-1 87,-3 1 0,5 4-82,-1 0 1,-1-1 4,0-3 0,5 2-186,3-2 1,6 7-15,-2-8 0,3 0 83,1-3 0,0-1-59,0 1 0,5 1 22,3-5 1,2 1-46,1-5 1,0-1 49,1-2 1,4 2 47,3-3 0,-1-1 56,1-3 1,-4-1 14,5-2 1,-5 0 62,4 0 1,-1 0-109,1 0 0,-3-4 275,-5 0 0,1-5-63,-1 2 0,-4 0 289,-4 0 0,-1-1-136,-2-3 0,-2-5-15,-1 1 1,-5 0-141,-7 3 0,-8 1 19,-7 0 0,-1 3-334,-3 0 1,6 6 129,-6-2 1,7 4-532,0 4 0,5 2 266,2 6 1,4-1 315,5 0 0,-1 1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2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18605 10416 7670,'1'-7'-762,"3"4"927,-3 1-79,4 2 0,-5-1 77,0-3 7,0 3 6,0-4 224,0 5-268,0-5 32,0 4 30,0-4-3,0 5-98,0-6 91,0 5-41,0-4-157,0 5-137,5 0 157,-4 0-23,4 5 65,-5 2 0,2 4-35,2 0 1,-3-3 54,3 0 1,-3-1-40,-1 5 0,0-1 24,0 1 0,1 0-32,3 3 1,-3-2 11,3 2 0,-3-2-121,-1-2 0,2 5 115,1-1 0,-1 0-150,1-3 0,0-1 120,1 0 1,-3 1-47,3-1 1,1-3 17,-1-1 12,0 1 1,-3 0 22,3-1 24,-3-4-741,4 2 472,-5-5 0,-5 0 241,-3 0 0,-7-5 0,-3-1 0</inkml:trace>
  <inkml:trace contextRef="#ctx0" brushRef="#br0" timeOffset="1">17759 10713 7585,'7'0'345,"-2"0"-224,0 0-42,-4 0 0,9 0-7,-2 0 1,-2 0 19,2 0 0,-4 0-25,3 0 0,1 0 16,3 0 1,-3 0-20,0 0 0,-5 0 47,5 0-57,0 0 1,3 0 38,0 0-37,1 0 0,-1 0 6,1 0 0,-1 0-77,1 0 0,-1 0 66,0 0 1,1-1-56,-1-3 1,1 2 30,-1-1-14,1 1 0,-1 2 31,0 0-14,1 0-48,-1 0 37,1 0 1,-1 0-67,0 0 0,-3 0 74,0 0-161,-1 0 1,5 0 128,-1 0 0,1 0-92,-1 0 1,0 0 63,1 0 1,-5 0-44,1 0 45,0 0 18,3 0 91,1 0-98,-1 0 1,-3 0 55,-1 0 1,-3 0-39,4 0 1,-5 0 0,5 0 0,-4 0-51,3 0 1,1 0-7,3 0 0,1 0-17,-1 0 57,1 0 1,-1 0 11,1 0 1,-5 0-59,1 0 130,-6 0 1,9 0 9,-4 0-22,-2 0 0,5 0-45,-2 0 0,-2 0 4,2 0 0,-4 0-21,3 0 1,1 2 25,3 1 0,-3-1-78,0 2 1,-5-3 65,5-1-19,0 0 0,3 0 1,0 0 1,-3 0 148,0 0 0,-4 0-54,3 0 26,-4 0-77,7 0 8,-9 0-3,9 0 1,-7 0 38,4 0-52,-4 0 1,3 0 10,-2 0-20,-3 0 1,6 0-84,-3 0-5,-3 0-651,4 0 645,-5 0 0,0 5 0,0 1 1</inkml:trace>
  <inkml:trace contextRef="#ctx0" brushRef="#br1" timeOffset="2">18456 9182 8018,'0'-6'-526,"0"1"775,0 5-61,0-5 99,0 4-43,0-4 823,0 5-1044,0 5 0,0-3 10,0 6 1,0-4-5,0 3 0,0-3 30,0 4-111,0-1 73,0 5 1,0-1-54,0 0 0,0-3 70,0 0-92,5-1 52,-4 5-5,5-1 0,-6-3 25,0-1 17,0-4-27,0 2 2,0 0-454,0-4 144,0 4-1023,0-5 1323,0 6 0,0-5 0,0 4 0</inkml:trace>
  <inkml:trace contextRef="#ctx0" brushRef="#br1" timeOffset="3">18445 9594 8037,'-7'-7'-754,"2"1"1086,5 2 70,0 3-192,0-4 1,0 3 131,0-1 19,0 1 30,0-3 150,0 5 1,0 5-461,0 3-103,0 2 1,0 2 35,0-1 1,0 0-73,0 1 0,0-1 69,0 1 1,0 3 2,0 0 0,0 2-27,0-2 0,0-1-4,0 5 1,0-1-59,0 1 0,0 1 77,0-5 1,0 4-129,0-4 1,0 1 36,0-5 1,-4 4 22,1 1 0,-1 0 53,4-1 0,0-2-2,0 2 1,0-2 90,0-2-104,0 1 1,0-1 34,0 1 0,0-5-18,0 1 1,1-2 15,3 2 1,-2-3-8,6-5 0,-4 4 163,4-1 0,-5 1-97,5-4 1,0 0 107,3 0 1,-3 0-153,-1 0 74,1 0-351,3 0 1,-3-1-50,-1-3-40,-4 3 35,2-4-390,-5 5 1,-1-1 8,-3-3 692,3 2 0,-9-3 0,3 5 0</inkml:trace>
  <inkml:trace contextRef="#ctx0" brushRef="#br1" timeOffset="4">18353 9845 7898,'0'-7'-642,"0"2"1527,0 0-613,0 4 0,2-4 209,1 5-5,-1 0-384,3-5 0,-4 4 77,3-3 1,-2 3-126,6 1 1,-4 0 98,3 0 1,-3 0-137,4 0 1,-1 0 38,5 0 1,-1 0 51,1 0 1,-1 0-4,1 0 1,0 0 4,3 0 0,-1-4 12,5 0 0,-5 0 0,2 4 0,-2-4-41,1 0 1,-6 1 165,2 3-296,-2 0-133,-3-5-332,-1 3 100,-5-3 1,-5 5 199,-2 0 1,0 0 223,0 0 0,-6 5 0,-5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2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22785 13305 7434,'5'7'274,"2"-4"0,1-1-125,3-2 0,-2 0 7,6 0 1,3 0-7,1 0 0,3-2 23,1-1 0,-2 1-23,-2-1 0,7-2-18,-3 1 0,2 0-97,-2 4 1,3-4 47,1 0 1,1 0-120,-1 4 1,1 0 134,2 0 1,3 0-109,-3 0 0,3 0 70,2 0 1,-2 0-5,-3 0 0,2 0-36,-6 0 1,5 0 32,-4 0 1,-1 0-59,-3 0 1,1 0 89,3 0 0,-3 0-5,3 0 1,2 0-39,1 0 1,3 0-2,2 0 0,0-3-25,3-1 1,-2-1-66,2 1 1,-1 3-21,1-3 0,-2-1 61,6 1 0,-4-4-52,4 5 0,-2-1 18,-2 4 1,0 0-113,-8 0 0,-1 0 133,2 0 1,-8 0 0,3 0 0,-8 0 32,5 0 1,-7 0 3,3 0 1,-3 0 120,3 0 1,-5 0-89,1 0 1,-2 0 213,-2 0-119,0 0 36,1 0-196,-6 0-331,-1 0 34,-5 0 0,-6 0-955,-6 0 1267,-4-5 0,-12-2 0,-1-4 0</inkml:trace>
  <inkml:trace contextRef="#ctx0" brushRef="#br0" timeOffset="1">24475 12414 6869,'0'-6'1207,"0"-4"-972,5 9-14,-4-4 41,4 5-107,0 0 0,-2 0 132,5 0-50,-6 0-113,3 0 1,-4 0 58,3 0-110,-2 5 1,3 1 23,-5 5 0,0 1-120,0-1 1,0 1 20,0-1 1,0 1 91,0-1 0,0 4-157,0 0 1,0 4 161,0-3 0,0 3 5,0-4 1,0 5 8,0-1 1,0-1 13,0 1 0,0-1-56,0 1 0,3 2 2,1-1 0,0 0-97,-4-1 0,0 2 77,0-2 0,0-1-76,0 1 0,0 0 44,0 4 0,1-4-109,3 0 0,-3 0 85,3 4 1,-3-4-93,-1 0 0,-1 0 33,-3 4 0,2 0 8,-6 0 1,4-4 59,-3 0 1,4-1-28,-1 1 1,3 1 24,1-5 0,0 4-19,0-4 1,0 2-2,0-2 1,4-2-11,0 2 1,3-6-30,-3-1 76,5-1 0,-6 1-48,4-1-146,-4-4 1,3 2 3,-2-5-1355,-3 0 1528,4-5 0,-15-1 0,-3-6 0</inkml:trace>
  <inkml:trace contextRef="#ctx0" brushRef="#br0" timeOffset="2">22739 12494 7377,'0'-6'-98,"0"0"29,0 2 187,0 3 60,0-4 99,0 5-58,0-5 13,0 3-2,0-3-94,5 5 0,-2 0 103,4 0 14,-4 0-62,7 0-69,-9 0 5,4 5-1,-5 2-133,0 4 0,0 0 92,0 1 0,0 3-43,0 0 1,0 4 22,0-3 1,0 4-30,0-1 1,0 4-24,0 3 1,1-1-13,3 1 1,-1 0-1,4 0 1,-3-2-3,4 3 1,-4-7 17,3-1 0,-4 0-2,1 4 0,1 0 18,-1 0 0,-1-4-13,-3 0 0,2-1 51,1 1 0,-1 2-44,1-2 1,-1-1 0,-2 1 1,0-4-48,0 4 1,0-3-11,0 3 0,0-2 11,0 2 1,0 2-84,0-6 1,0 4 16,0-4 0,0 0 115,0-3 0,0 3 39,0 0-56,0 1 1,0-5 12,0 0 0,0 1 0,0-1 0,0-3 13,0-1 1,4-3-106,-1 4 110,1-6-604,-4 4 183,5-6-930,-4 0 1306,5 0 0,-12-11 0,0-1 0</inkml:trace>
  <inkml:trace contextRef="#ctx0" brushRef="#br0" timeOffset="3">22739 12472 7787,'6'0'-1,"4"0"1,-3-2 50,4-1 0,1 1 123,-1-2-153,0 3 0,1-3 27,-1 1 0,1-1 47,-1 4 1,-3 0-22,-1 0 1,1 0-129,3 0 0,1 0 132,-1 0 0,1-2-144,-1-1 1,2 1 36,2-1 0,-2 1 87,2 2 0,1 0-26,0 0 1,3 0 9,-4 0 1,1 0-2,0 0 0,-2 0 17,5 0 0,-5-3 2,1-1 1,1 0 10,0 4 0,3 0-7,-4 0 1,4 0-34,-4 0 0,2 0 29,-2 0 1,-3 0-86,4 0 1,-2 0 54,1 0 0,-1 0 0,5 0 1,-5-1-41,1-3 1,2 3-11,-2-3 0,4 2 8,-4 2 0,4 0-7,-4 0 0,2 0-5,-2 0 1,-2 0 27,2 0 1,-2 0 27,-2 0 0,1 0-32,-1 0 0,0 0 1,1 0 1,-1 0 2,1 0 0,3 0 0,0 0 1,4 0-4,-4 0 1,2 0-4,-2 0 1,-2 0-43,2 0 1,-1 0 42,1 0 0,-2 0-4,2 0 1,-2 0-2,-2 0 1,2 0 61,2 0 1,-2 0-55,2 0 0,-2 0 2,-2 0 1,4 0-52,1 0 1,0 0-5,-1 0 1,-1 0-7,5 0 0,-5 0 45,1 0 1,2 0-15,-2 0 1,2 0 11,-2 0 1,-2 0 21,2 0 0,-2 0 3,-2 0 0,0 0 79,1 0 0,-1 0-44,1 0 1,3 0 14,0 0 0,0-1 5,-3-3 0,-1 3-34,1-3 1,-1 3 50,0 1 0,1 0-76,-1 0 0,-3 0-5,0 0 57,-1 0-17,5 0 33,-1-5-12,0 4-119,1-4 76,-1 5 0,1-4-49,-1 0 1,-3 0 63,-1 4-5,1 0 1,3 0 14,1 0 1,-5 0 47,1 0-59,-5 0 12,7 0-105,-9 0 116,4 0-877,-5 0 821,-5 0 0,-6 5 0,-7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3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14356 14653 7641,'0'-6'-293,"0"-5"472,0 10 251,0-9-40,0 9-8,0-4 146,0 5-142,5 0-194,-4 0 1,8 1 18,-5 3 0,1 2-28,-1 6 0,-3 4-125,3 3 0,-3 4 137,-1 4 0,0-1-135,0 8 1,0-2 65,0 6 1,-4-1-194,1 1 1,-5-2-35,4 2 1,0-4-9,4-4 0,0 2 94,0-5 0,0-1 3,0-3 1,2-1 115,2-3 0,1-3-77,2-4 0,2-1-193,-5 1 153,5-1-288,-8 1-376,4-1-495,-5-5 182,0-1 990,0-5 0,-10-5 0,-3-1 0</inkml:trace>
  <inkml:trace contextRef="#ctx0" brushRef="#br0" timeOffset="1">14299 14813 7856,'0'-18'0,"0"0"234,0 3 1,0 2 1005,0-2-827,5 2 0,0 6 347,3-1-535,2 6 0,-4-2 226,6 8-370,-1 2 0,0 11 83,1 2 0,1 2 36,2 2 0,-3 0-43,4 0 0,-2 0-46,1-1 1,1 1-18,3 0 1,3 0-6,-3 0 0,3-2-123,0-2 1,1-1 108,0-3 1,-1-2-140,-3 2 0,2-2 40,-2-2 1,-2 1-19,-2-1 0,2 1-11,-2-1 0,-1-3-49,-7-1 0,4 0 32,-4 0 0,-1 2 62,2-5 0,-4 4 2,4-5 1,-6 2-11,2-1 115,-3-2 0,0 3-85,3-5 235,-3 0-25,5 0 83,-6 0 1,0-5-59,0-3 0,0-2-65,0-2 0,0-3-56,0 0 0,3-5-180,1 1 1,0-3-9,-4-1 1,0-4-141,0 1 1,0-6 126,0 2 1,0-3-69,0-2 1,-4 1-183,0 0 0,-3 0 109,3-1 1,0 5-135,4-1 1,-1 7 54,-3 1 1,3 2 18,-3 6 1,3-1-314,1 5-140,0 0-95,0-1 264,5 6 0,1 7 71,6 11 1,-5 0 126,1 7 1,-2 0 359,2 4 0,2 5 0,-4 1 0</inkml:trace>
  <inkml:trace contextRef="#ctx0" brushRef="#br0" timeOffset="2">15178 14721 7856,'-11'0'1526,"5"0"-1234,-5 0 1,9 0 185,-6 0-131,6 0 1,-8 2-61,2 2 1,2 3-19,-2 8 0,0-1-91,-3 5 0,0 0-70,-1 4 1,5 4-63,-1 0 1,4 3 94,-4-3 1,6 3-79,-2-3 1,3 3 53,1-3 1,0 0-202,0-5 1,5-3-62,3 0 0,6-5-50,1 2 1,5-4 75,-1 0 1,4-6-43,4-2 1,2-3 10,5-1 0,-2 0 112,2 0 0,-6-5 88,6-3 0,-2-5-50,2-3 0,-5 0 101,-2 1 1,-3 1-18,-1-5 0,-1 0 184,-3-4 1,1 4-9,-5 0 1,-5 0 206,-6-4 0,-3-1-166,-1-3 1,-5 3-85,-2-3 1,-10-1-518,-6 2 0,-5-1 95,-6 4 1,-6 7-59,-6 4 0,1 6-165,0 6 0,0 5-463,7 3 1,5 7 219,7 4 1,7-1-114,3 1 0,9-5 784,3 1 0,-2-2 0,-1-2 0</inkml:trace>
  <inkml:trace contextRef="#ctx0" brushRef="#br0" timeOffset="3">16503 14767 7856,'0'-11'-107,"0"3"50,0 1 118,0-1 0,0 0 364,0 1-24,0 4 99,0-7-174,0 9 0,-1-4 220,-3 5 81,3 0-534,-4 0 1,5 5 145,0 2 0,0 9-128,0 3 1,0 3 67,0 5 0,0 2-195,0 6 0,0-1 13,0 0 1,4 4-100,-1 0 0,2-1-81,-1-7 1,1 2-101,3-5 0,2-1 108,-2-3 0,2-5-46,1-3 0,-3 1 182,-1-5 1,0 3-41,0-6 1,0-2-3,-3 2-81,-3-6-332,4 3 1,-6-5-88,-3 0 0,1 0-193,-4 0 0,-1-4 774,-3 1 0,-1-11 0,1 1 0</inkml:trace>
  <inkml:trace contextRef="#ctx0" brushRef="#br0" timeOffset="4">16366 14744 7888,'4'-19'0,"0"0"0,1 4 681,-1-4 0,3 4-207,8-4 1,7 5-130,5-1 0,1 2-276,-2 1 0,3 2 94,6 3 0,-5 2-209,1 5 0,-6 0 88,2 0 1,4 5-203,0 2 0,-1 5 98,-7 3 0,-4-1-46,0 5 1,-9-1-75,2 1 1,-5 5-70,1-5 1,-3 5 160,-5-5 1,-6 3 4,-6 0 0,-4 0 137,-7-3 1,-5 3-108,-2-3 1,-9-3 73,-2-1 1,0-2-36,-1-2 0,7-4-87,0-3 1,4-3-68,8-1 0,-1 0-233,8 0 0,6-5 403,6-3 0,3-2 0,1-1 0</inkml:trace>
  <inkml:trace contextRef="#ctx0" brushRef="#br0" timeOffset="5">17040 14664 7889,'-6'-11'46,"-5"0"133,10-1 1,-4 5 351,5-1-46,0 5 152,0-2-387,0 5 0,0 7 31,0 4 1,1 7-121,3 8 1,-3 4-109,3 4 1,-1 0 76,1 0 1,-2 2-216,6 2 1,-4-2-31,3 2 1,-3-3 85,4-1 0,-5-4-291,5-4 1,0-2 151,3-1 0,-3-5-16,-1-3 1,-3-2-6,4-2 0,-5-3-34,5 0-177,-5-6-355,2 3 361,-5-5 1,-2 0 102,-1 0 0,0 0 291,-5 0 0,-4-10 0,-6-3 0</inkml:trace>
  <inkml:trace contextRef="#ctx0" brushRef="#br0" timeOffset="6">16960 14779 7889,'1'-17'245,"3"-2"0,-1-1-237,4 1 0,-2-3 3,7 3 1,-2 1 391,9-1 0,0 5-93,4-1 1,0 2-83,-1 2 0,5 3-85,0 1 1,8 4 5,0-1 0,1 3-62,-1 1 1,-2 5-118,-3 3 0,-3 2 68,-8 1 0,-3 6-189,-4 2 1,-6 3-87,-2 0 0,-4 1 101,-4 0 0,-4 4-120,-7-1 1,-3 5 32,-4-5 0,-5 1 14,0-4 0,-4 0 136,0 0 0,1-2-32,3-2 1,0 2 40,8-6 0,3 0 152,1-4 1,6 0 411,1-4-380,6 3 0,-2-5 148,8 3 0,-2-2-85,6-2 0,3-1 45,4 4 1,4-3-18,-3 4 1,4-6-47,-1 2 0,4 1-58,3-1 0,-1 4-123,1-5 1,2 2-74,-1-1 1,-2-2 106,-6 1 1,1 2-63,-4-1 84,4 0 1,-7 0-288,2 0 116,-7-1 1,0-1-314,-4 2 80,0-3 0,-5 4-1079,-3-5-1,3 0 1444,-4 0 0,0 0 0,-2 0 0</inkml:trace>
  <inkml:trace contextRef="#ctx0" brushRef="#br0" timeOffset="7">17702 14676 7889,'0'-7'-619,"0"-3"770,0 9 1,0-5 708,0 2-245,0 3-239,0-4 0,2 3 194,1-2-193,-1 3 94,3-4-1,-5 5 117,5 0-372,-4 5 1,4 2 25,-5 4 1,0 0-16,0 1 0,0 3-88,0 0 0,0 9 20,0-1 1,0 4-100,0 0 1,0 0 20,0 4 1,0 1-190,0-6 0,0 5 49,0-5 1,0 2 43,0-1 0,4-3-256,0 3 1,1-7 75,-1-1 0,-2-5-51,6 1 1,-4-2-37,3-2 85,-4 1 1,2-1-303,-5 1-466,0-6-210,0-1-1145,0-5 2321,-5 0 0,-2-5 0,-4-1 0</inkml:trace>
  <inkml:trace contextRef="#ctx0" brushRef="#br0" timeOffset="8">18125 14836 7832,'6'-5'-106,"-2"-3"1,-3-2 286,-1-2 0,0 1 396,0 0 0,0 3 211,0 0-516,0 6 0,-5-3-41,-2 5 0,-4 0 12,0 0 1,-2 5-123,-2 2 1,2 5 54,-2 3 0,-1 3-60,1 5 1,-1 3 23,5 1 1,3 3-142,1-3 1,4 5 51,-1-2 1,3-1-138,1 2 0,1-6 34,3 2 1,6-3-142,5-1 0,6-4-10,-2 0 1,2-6 89,2-2 0,5-1-37,3-6 1,0 0 2,0-4 1,4-1-49,-4-3 1,4-3 72,-4-4 0,-3-2-153,-2-2 1,2 2 290,-1-2 1,0-3-96,-5-1 0,-4 2 380,-3-2 1,2 0-166,-2-4 1,-3-4 302,-5 0 1,-4-1-175,0 2 0,-6 0-33,-5-4 1,-7 5-34,-4-2 1,-8-1-170,-3 1 0,-8 2-359,-4 6 0,-1 4 207,1 7 1,-1 3-420,5 5 1,1 0 35,6 0 72,3 5 0,7 1-1029,2 6 1462,2-1 0,6 6 0,-1 1 0</inkml:trace>
  <inkml:trace contextRef="#ctx0" brushRef="#br0" timeOffset="9">18650 14676 7864,'7'-5'231,"-2"3"0,0-6 576,2 4-491,-2 0 1,4 5-152,-5 3 1,4 2 12,-4 6 1,1 4 0,-2 3 0,-1 3-108,2 1 0,1 5 33,-2 2 0,1 3 66,-4 1 0,1 1-284,3-1 0,-2-4 89,1 1 1,-1-6-75,-2 2 0,3-1-12,1-3 0,0 1-20,-4-8 0,4 3 142,0-4 0,-1 0-27,-3-3 1,2-2-55,2-3-10,-3 4 4,4-10 0,-5 4-53,0-5 129,0-5 0,-5-2 0,-2-4 0</inkml:trace>
  <inkml:trace contextRef="#ctx0" brushRef="#br0" timeOffset="10">18582 14756 7817,'0'-18'2,"0"3"1,5 1 30,2-1 1,4 2 39,0-2 0,6 2 48,2 2 1,-2 0 153,2 4 1,0-3-82,4 2 0,4 3-20,0 1 1,-1 3-59,-3 1 1,0 0-13,0 0 0,0 5-124,-1 3 0,0 2 105,-3 1 0,-1 1-84,-3-1 1,-2 2-44,2 2 0,-2-2-85,-2 2 1,-3 1 23,-1 0 1,-4 3-79,1-4 1,-3 4 46,-1-4 0,-7 2 87,-4-2 0,-2-3 72,-6 4 1,0-2-74,-4 1 1,-1-2 171,-2 2 1,2-3-89,-3 0 1,4-1 95,4 1 1,3-1 8,4 1 1,1-5 284,-1 1-116,6-1-224,1 5 0,10-1 112,3 1 1,3-5-43,4 1 0,4 0-63,8 3 0,2-3-22,5-1 0,-3 1 7,-1 3 1,2 1-25,6-1 0,-4 2-103,1 2 0,-5-2-9,-3 2 1,-3-2 59,2-2 1,-3 0-77,-4 1 1,2-5 88,-6 1 0,0-4 251,-3 4-215,-1-6-191,0 3-42,-4-5-285,-2 0 467,-15 0 0,-3-5 0,-10-1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14710 8311,'2'8'459,"1"-1"1,-1-3-338,1 4 0,0-1-8,1 5 0,-3-1-33,3 1 0,-2 0-6,2 4 1,-2 0-130,1 3 1,-1 3 62,-2-3 0,0 2-95,0 2 1,0 0 10,0 0 1,0 3-60,0 1 1,1 0 107,3-4 1,-3-2-11,3-2 0,-2 3-24,2-3 1,-3-3 1,3-1 1,1 2-6,-1-2 0,0 0 29,-4-3 1,0-5 47,0 1 1,4 0 4,-1 3 0,1-3 231,-4-1-163,0 1 194,0 3-212,0 1 23,0-6-406,0 4 269,0-8-445,0 3-1596,0-5 2086,0-5 0,5-2 0,2-4 0</inkml:trace>
  <inkml:trace contextRef="#ctx0" brushRef="#br0" timeOffset="1">2273 14721 7944,'0'-11'0,"0"0"0,1-1 281,3 1 1,-3 3-9,3 1 0,2 3-12,2-4 1,-2 4-83,2-3 1,-1 3-85,5-4 1,-1 5 87,1-5 0,0 4-165,4-4 0,1 5 144,6-5 0,-4 6-8,0-2 1,0 2-237,4 2 0,0 0 82,0 0 0,0 0-104,0 0 1,-4 4 125,0 0 1,-5 5-135,1-1 1,-3 2 118,0 1 0,-4 2-121,-1 2 1,-4-1 110,0 5 0,-10 0-4,-5 4 1,-7 1-3,0 3 1,-3-7-59,-5 3 1,3-3-4,-3 3 1,4-5 13,4-3 0,-2-2-11,2-2 1,1-1 57,-1-2 0,5-3-19,-1-5-278,2 0 261,2 0 0,3 0-443,0 0-339,6 0 193,-3 0 1,6-1 93,3-3 540,-3 3 0,14-10 0,-2 5 0</inkml:trace>
  <inkml:trace contextRef="#ctx0" brushRef="#br0" timeOffset="2">3095 14470 8031,'0'-6'-128,"0"0"542,0 2 158,0 2-244,0-3-2,0 5 0,-1 4-178,-3 0 0,-1 5-7,-3-1 0,-2 5 13,3 3 0,-4 4-118,0-1 0,0 6 60,-1 2 1,1 5 33,-1-2 1,1-1-2,-1 2 1,5-1-63,-1 5 1,2-1-106,-2 0 0,-1 0 103,6 1 1,-3-1-103,3 0 0,1-3-83,-1-1 1,5-5 20,2 2 1,5-3-12,-2-1 0,7 0 59,2 0 0,-1-2-13,-4-2 1,1 2 111,-1-6 1,1 0 10,-1-3 0,0-1-34,1 0 1,-1 1 13,1-1 0,-1 1 100,0-1 0,1 0-67,-1 1 1,1-1 463,-1 1-31,1-1-71,-1 1-252,0-1 0,-3-1 244,0-2-289,-6-3-262,3-5-3769,-5 0 3894,0-5 0,-5-2 0,-1-4 0</inkml:trace>
  <inkml:trace contextRef="#ctx0" brushRef="#br0" timeOffset="3">3415 14824 7942,'0'-6'1110,"0"1"-440,0 5-523,0 5 0,1 0-80,3 3 0,-3 2-115,3-3 0,-3 7 106,-1 2 1,2 3-87,1-4 0,-1 5 0,1-1 1,-1-1-68,-2 1 1,0-1 95,0 1 1,1 1-26,3-5 1,-3 4-265,3-3 228,-3-1 0,0-4-317,3 1 179,-3-6-130,5 4 0,-5-9-559,3 3-248,-3-3 1135,4-1 0,-5 0 0</inkml:trace>
  <inkml:trace contextRef="#ctx0" brushRef="#br0" timeOffset="4">3426 15018 8031,'5'-6'901,"-3"-4"-728,8 9 0,-4-4 0,6 5 1,-1-2 17,0-1 1,1 1-166,-1-2 1,4 3-19,1 1 0,4-4 87,-1 1 0,-1-3-81,1 3 0,-4 0-20,4-4 0,-4 4-153,4-1 1,-5-1-390,2 1 151,-4 0 0,-4 1-451,-1-1-461,-4 0 827,-3 4 482,-6 0 0,-6-5 0,1-1 0</inkml:trace>
  <inkml:trace contextRef="#ctx0" brushRef="#br0" timeOffset="5">3426 14790 8031,'0'-11'0,"0"-1"0,2 5 408,1-1-152,-1 5 0,8-2 167,-3 5 1,4-3-119,0-1 1,5-1-144,3 1 0,3 3 49,1-3 1,5-1-1,2 1 0,2-4-104,-2 4 1,2-3-182,-5 3 1,-1 0 41,-3 4 1,-1-4-183,-3 1 0,1-1-433,-5 4 0,1 0 41,-5 0 606,1 0 0,-1-5 0,0-2 0</inkml:trace>
  <inkml:trace contextRef="#ctx0" brushRef="#br0" timeOffset="6">4112 14630 7747,'0'-6'223,"0"-1"181,0 4 82,0 1-91,0-3-313,0 5 1,0 5 54,0 3 0,0 3-105,0 5 1,-2-2 80,-2 5 1,2 1-137,-6 7 1,4-2 59,-3 5 0,3-4 56,-4 0 0,2 2-161,-2-1 0,0 3 39,4-3 0,-4 0-103,4-4 1,-1-4 42,1 0 0,3-5-277,-3 1 203,3 3-273,1-6-436,0 5 337,0-11-128,0-1 518,0-5 1,-5-10-1,-1-3 1</inkml:trace>
  <inkml:trace contextRef="#ctx0" brushRef="#br0" timeOffset="7">4089 14699 7795,'0'-12'-402,"1"1"503,3-1 0,-2 1 330,6 0 0,-4 0 133,3 4-323,-4 2 0,3 1-3,-2 0 1,-1 0 15,4 4 0,-3 0-86,4 0 1,-5 5-89,5 3 0,0 6 31,3 1 1,-3 5 76,-1-1 0,1 7-152,3 1 1,-1 3 78,-2-3 0,2 4-107,-2 0 0,2-3-48,1-2 0,1-2-201,-1-1 1,1 0 77,-1 0 1,-1-5-115,-2-3 0,2-2 75,-2-2 1,1-3 73,-2-1 1,2-3-186,-5 4 108,5-6-103,-8 3 0,4-3-231,-5 1 1,-5-1-816,-3 2 1354,-2-3 0,-1 4 0,-1 1 0</inkml:trace>
  <inkml:trace contextRef="#ctx0" brushRef="#br0" timeOffset="8">3974 15007 8201,'7'-5'794,"2"2"-636,-6-4 0,6 4-120,-1-1 1,2 3 99,2 1 1,4-5 0,2 4-77,5-3 1,0 1-190,-1 0 1,5 0-215,0-4 0,1 4 226,-2-1 0,-5-1-429,1 1 0,-5 0 238,2 4 1,-5-5 305,1-2 0,-2-3 0,-2-2 0</inkml:trace>
  <inkml:trace contextRef="#ctx0" brushRef="#br0" timeOffset="9">4534 14676 7900,'13'-12'29,"-7"1"-15,-10 0 1,1 3 155,3 0 389,0 6 220,0-3-433,0 5 1,0 5-127,0 2 1,0 5-41,0 3 1,0 3-73,0 5 0,-4 5 81,0 2 0,0-1-218,4 2 1,0-2-57,0 1 1,0 2-68,0-5 0,0 2 87,0-6 0,0 2-129,0-6 1,0-2 135,0-2 1,0-6 87,0-2 92,0 1-161,0-2 368,0-1 35,0-5-137,5 0 1,-2 0-185,4 0 1,1-1-2,3-3 1,2 2-161,2-6 1,-1 4 111,5-3 0,-1 4-215,1-1 0,1-1 69,-4 2 0,4-1-3,-1 4 1,3-4 60,0 0 1,-3-4-111,0 5 0,-3-1 3,3 4 1,-5-4-556,1 0 460,-2 0 296,-7 4 0,4-5 0,-4-1 0</inkml:trace>
  <inkml:trace contextRef="#ctx0" brushRef="#br0" timeOffset="10">5185 14562 7908,'-11'-12'816,"4"6"0,-3-1-350,3 4-512,-4 1 1,-3-1 5,3 6 1,-11 0 130,7 5 1,-3-1-7,7 5 0,-2-1-108,-2 0 1,2 2 89,-2 2 0,2-2-171,2 2 1,3-1 47,1 1 1,1-2 94,-2 2 0,3-2-108,5-2 1,0 1 98,0-1 1,0-3 1,0 0 1,5-2 21,3 2 1,3 2 4,4-3 0,-1 0 30,5 0 0,4-4 12,4 1 1,-1 1-99,-3-2 1,-1 5 54,-3-4 1,-1 4-139,-3-5 0,-3 6 0,4-1 1,-7-2-98,-2 2 1,-4-1 81,0 5 1,3 0-66,-3 4 0,1-4 23,-4 4 0,-5-4-118,-3 0 0,-2 0 228,-1 4 1,-4-4-45,-1 4 0,-3-4 116,4 0 0,-5-2-73,1-3 0,2 4 10,2-4 0,2-2-106,2-1-4,0 2-9,-1-4-13,6 3 1,1-10 149,5-3 0,0-2 0,0-1 0</inkml:trace>
  <inkml:trace contextRef="#ctx0" brushRef="#br0" timeOffset="11">5356 14676 7840,'0'-12'-37,"0"1"-25,0 0 228,0-1 343,0 6 108,0 1-163,0 5 0,0 5-245,0 2 0,0 7-49,0 2 0,0 4-4,0-1 0,0 2-87,0 2 0,0 1 85,0 3 0,0-3-231,0 3 0,0-3-107,0-1 1,0 0-100,0-1 1,0-2 122,0-1 0,0-5-237,0 1 322,0-3 28,5 0 1,-2-2 70,5-2-76,-6-3 0,4-5 71,-2 0 0,-1 0 0,4 0 0,-3 0 250,4 0-225,-1 0 0,5 0 51,-1 0-76,1 0 0,3-2 1,0-1 1,4 1-126,-4-1 1,2 1 122,-2 2 1,-1 0-123,5 0 0,-5-4 46,1 1 1,-2-1-144,-2 4 0,1 0 112,-1 0 0,1 0-144,-1 0 1,-3-4-214,-1 0-331,-4 0-140,2-1 917,-5-1 0,0-5 0,0-1 0</inkml:trace>
  <inkml:trace contextRef="#ctx0" brushRef="#br0" timeOffset="12">5356 14859 7914,'5'-12'-207,"2"5"241,4-1 1,1 5 8,-1 0 0,0 1 234,1 2-129,4 0 0,-2 0-4,5 0 1,0 0 174,4 0 0,-1 0-220,-3 0 1,2 0-128,-2 0 1,-2-4-214,-2 1 0,-2-1 119,-2 4 0,1-4-383,-1 0 0,-3-1 505,-1 1 0,1-2 0,3-5 0</inkml:trace>
  <inkml:trace contextRef="#ctx0" brushRef="#br0" timeOffset="13">5391 14642 7918,'20'-18'569,"-5"3"1,2-2-331,6 2 1,-4 3 74,3 5 1,0 3-35,5-4-206,-3 6 0,4-5-165,-6 4 0,-2 1-266,-1-1 1,-2 1 137,2 2 219,-7 0 0,3-5 0,-2-1 0</inkml:trace>
  <inkml:trace contextRef="#ctx0" brushRef="#br0" timeOffset="14">6316 14550 7907,'0'-6'481,"5"1"-290,-4 5 1,5 0-9,-2 0 1,-2 1 3,1 3 1,0 2-121,1 6 0,-3 0-41,3 4 1,-3 1 102,-1 6 0,0 0-179,0 0 0,0 0 33,0-1 1,0 1-53,0 0 0,0 0-46,0 0 1,0-4 96,0 0 0,1-5 17,3 1 1,-3-2-30,3-2-118,-3 1-196,-1-1-636,0 0 411,0-4-389,0-2 958,0-5 0,0 0 0</inkml:trace>
  <inkml:trace contextRef="#ctx0" brushRef="#br0" timeOffset="15">6339 14687 7907,'0'-11'0,"0"3"0,0 1 0,0-1 336,0-3 0,1 3 163,3 0-83,-3 6 1,5-3-154,-2 5 1,-1 0-221,4 0 0,1 1 100,3 3 0,2 3-150,2 9 0,-2-2 40,2 5 0,2-2 83,-2 2 1,4 3-187,-4-3 1,13 3 23,-1 0 0,2-4-123,-6-3 0,0 2 16,-1-2 0,0 0 0,-3-3 1,-3-2 189,-4-2 0,-1 2 18,1-3 129,-1-2-218,1 6 316,-6-10 52,4 4 256,-9-5-389,4 0 1,-5-5 92,0-3 0,-3-2-131,-1-1 1,0-2-32,4-2 1,-4 1-59,0-5 1,1 0-125,3-4 1,-2-4-28,-2 1 1,3-5-8,-3 4 1,2 1-159,-2 3 1,3 1 52,-3 3 0,1 2-60,0 1 0,1 4 33,-1-4 0,1 8-145,2 0 1,0 4-1202,0-3 646,0 4-281,0-2 1197,5 15 0,-3-7 0,3 7 0</inkml:trace>
  <inkml:trace contextRef="#ctx0" brushRef="#br0" timeOffset="16">6978 14550 8052,'6'-7'-184,"-2"-1"252,-2 0 332,-2-3-90,0 5 1,0-1 922,0 3-547,-6 3 17,5-4-572,-4 5 1,5 5 100,0 3 0,0 2-217,0 1 1,-4 6 115,1 2 1,-1 2-232,4 2 1,0 1 43,0 3 0,0-3-36,0 3 1,0 1-82,0-2 1,0 0-129,0-7 1,4 1 36,-1-5 1,1 1-133,-4-5 475,5 0 0,-2 0-58,4-4 0,0-1 103,0-2 0,7-2-129,-2 1 0,3-1 24,0-2 1,-2 0 90,2 0 0,-1 0 1,1 0 0,-2 0-59,2 0 1,2 0-10,-2 0 1,4-4-208,-4 0 0,2-1 112,-2 1 0,-2 3-414,2-3-195,-2-2 232,-2 4 0,-3-4-261,-1 2 284,-4 3 0,1-4-681,-8 5 1087,-3-5 0,-4-1 0,0-6 0</inkml:trace>
  <inkml:trace contextRef="#ctx0" brushRef="#br0" timeOffset="17">6921 14790 7858,'5'-10'201,"3"2"0,2-1-159,1 6 0,8-5-12,0 4 0,9-3 166,-5 3 1,3-4-124,-4 4 1,1 0 64,0 4 0,0-3-88,0-1 1,-4 0-113,0 4 0,-5-1 5,1-3 0,-2 3-187,-2-3 1,-3 3-391,-1 1-361,-4-5 995,2 3 0,0-8 0,1 4 0</inkml:trace>
  <inkml:trace contextRef="#ctx0" brushRef="#br0" timeOffset="18">6967 14539 7858,'6'-5'-848,"14"-2"1,-13-5 1116,12-4 1,-7 4 852,7-3 1,-3 3-707,3 4 1,0 0-187,4 4 1,-1-4-187,1 4 0,-4-1 72,0 1 1,-1 3-166,1-3 0,1 3-300,-4 1 1,-1 0-391,-4 0 0,1 0 739,-1 0 0,6 5 0,0 2 0</inkml:trace>
  <inkml:trace contextRef="#ctx0" brushRef="#br0" timeOffset="19">7778 14447 7950,'-7'0'1130,"2"0"-485,5 0-270,-5 0 0,3 0-107,-6 0 0,4 0-28,-3 0 1,-1 4-91,-3 0 1,-2 5-80,-2-1 1,1 5-67,-5 3 1,0 4 80,-4-1 1,0 4-97,0 4 0,4-2 4,0 5 1,5-4-69,-1 0 0,2 2 57,2-1 1,4 3-78,4-3 1,1-2-95,2-6 1,2 2 58,1-6 1,4 0-83,4-3 1,4-1 79,1 0 1,4-4 94,-1-3 1,0-3-45,4-1 0,-7 0 14,7 0 1,-3 0-15,3 0 1,-4-5 20,0-3 1,-5 2 4,1-2 0,2 1-10,-2-5 0,-3 5 168,-5-1 1,0 0-89,0-3 131,-2 0 1,-5-1 201,0 1-149,0-1 0,-5 2-182,-2 3 1,-4-2-168,0 5 1,-4 0 44,0 4 0,-1 0-189,5 0 0,0 0-1291,-1 0 1584,1 0 0,4 5 0,2 1 0</inkml:trace>
  <inkml:trace contextRef="#ctx0" brushRef="#br0" timeOffset="20">7960 14265 7946,'7'-2'134,"-4"-1"332,-1 1-176,-2-3-97,0 0 1,1 4 321,3-3-257,-3 3 0,4 2 5,-5 3 0,5-2-27,3 6 0,1 0 51,6 3 0,-5 1-38,9-1 0,-1 0-113,-3 1 0,4 3 85,-4 0 1,4 6-27,-3-2 1,3 2-74,-4 2 0,0 0-174,-3 0 1,3 3-63,0 1 1,0 3 78,-3-3 0,-1 5-228,1-2 1,-5 2 129,1-2 0,-2 2-279,2-5 0,1-1 134,-6-3 0,1 4-17,-4 0 0,0-5 107,0-3 0,-1-1 49,-3 1 0,-2 2 9,-6-6 0,1 0 212,0-4 1,-1 1-73,1-1 0,-1 1-95,1-1 1,-1-3-129,1-1 0,1-3-130,2 4-238,-2-6 237,9 3-284,-4-5 90,5 0 1,7-1 537,1-3 0,10-2 0,-6-5 0</inkml:trace>
  <inkml:trace contextRef="#ctx0" brushRef="#br0" timeOffset="21">8726 14653 7868,'-7'-5'334,"6"2"-239,5-4-30,5 4 1,-3-2 299,5 5-180,1 0 1,-1-4-33,1 1 0,4-1 147,3 4 0,1 0-190,0 0 1,6 0-145,1 0 0,-1-2-58,1-1 0,0 1 134,-4-1 0,1-3-348,-9 3 1,0-1-398,-3 4-395,-1 0 718,-5 0 380,-1 0 0,-10 5 0,-1 1 0</inkml:trace>
  <inkml:trace contextRef="#ctx0" brushRef="#br0" timeOffset="22">8817 14790 7868,'0'6'0,"1"-1"241,3-5 1,2 0 394,6 0 0,3-1-11,0-3-386,6 3 0,-2-8-108,7 5 1,2-4-120,3 0 1,-1 2-194,-7-2 1,5 5-454,-9 0 0,4-2 634,-8 1 0,5-5 0,-2 2 0</inkml:trace>
  <inkml:trace contextRef="#ctx0" brushRef="#br0" timeOffset="23">9719 14310 7885,'0'-7'-24,"0"-1"0,1 6 526,3-2 426,-2-3-266,3 6-392,-5-9 0,1 9-37,3-3 1,-3 4 233,3 4-358,-3 2 1,-1 11 119,0 2 0,1 0-105,3 3 0,-3-1 54,3 5 0,-3 5-280,-1 3 0,2-1-55,1 1 1,-1 4-21,2-3 0,1 2-26,-2-3 0,5 0-151,-4 0 1,3-4-46,-3-4 1,5-3 135,-1-4 1,1 1 117,-2-4 1,3-1 6,-2-4 0,-2-3 192,2-1 0,-4-3-44,3 4 90,-4-6 1,3 3-156,-2-5 1,-3 2-388,3 2-62,-3-3-760,-1 4 542,0-5 722,-5-5 0,-1-2 0,-5-4 0</inkml:trace>
  <inkml:trace contextRef="#ctx0" brushRef="#br0" timeOffset="24">9696 14425 7885,'0'-18'0,"2"-3"705,1 6 1,4 0 52,4 4-502,1-1-474,-1 1 1,0 1 438,1 2 0,4-1 84,3 5 1,0 1-48,4 3 1,-1-4-91,8 0 0,8 1-209,4 7 0,1-1 15,-5 4 0,-2 1 21,2 3 0,-8 1 48,-3-1 1,-4 1-269,-4-1 0,-8 6-9,-7 2 1,-4-2 29,-4 2 0,-4 0 86,-11 4 0,-8-4 17,-15 0 1,-1 0-72,-10 4 1,-1-5-196,-3-3 0,9-2 50,2-2 0,6-1 52,2-2 265,5-3 0,10-1 0,0 0 0,0 0 0</inkml:trace>
  <inkml:trace contextRef="#ctx0" brushRef="#br0" timeOffset="25">10679 14185 7885,'0'-7'-829,"0"-3"0,0 8 472,0-6 290,0 6 366,0-4-86,0 1 97,0 4-96,0-4 2262,0 5-2224,0 5 1,0-2-43,0 4 1,-4 1-58,0 3 0,-5 1-82,1-1 0,-2 2 39,-1 2 1,-1 3-6,1 5 1,-4 0-85,0-1 0,-5 6 63,5 3 1,0-2-16,4 1 0,-1 1 72,1 3 0,-1 0-3,1 1 1,3-1-88,1 0 1,4 0 5,-1 1 1,3-2-21,1-3 1,0-1-119,0-2 1,5-3 7,3 3 1,2-3 114,1-1 1,1-1-132,-1 1 0,4-4 99,1 0 0,3-3 27,-4 3 1,1-4 7,0 4 1,-7-5 17,2 1 1,-2-1-10,2 1 0,1-2 13,-1 2 1,-3-3 57,-1-5 1,1 3-69,3-2 1,1-2 22,-1 2 0,1-5-62,-1 0 1,-3 0-181,-1 1-82,-4-3-463,7 4-236,-9-5-737,4 0-348,-5 0 2028,-5-5 0,-1-1 0,-6-6 0</inkml:trace>
  <inkml:trace contextRef="#ctx0" brushRef="#br0" timeOffset="26">11033 14413 7885,'6'0'1456,"-1"0"-988,-5-5-336,0 4 1,0 6-80,0 10 0,4 2-99,0 2 1,1 1 158,-2 7 0,0-2-126,5 5 1,-6 1-1,2 3 1,1-3-86,-1-1 1,1-3 80,-1 3 1,-3-7-62,3 4 1,-2-10 70,2 6 0,-3-6-87,3 2 1,1-5-150,-1 1 1,1-6-121,-1-2-289,-3 1-212,4-2-166,-5 5 1030,0-10 0,0 4 0,-5-15 0,-1-3 0</inkml:trace>
  <inkml:trace contextRef="#ctx0" brushRef="#br0" timeOffset="27">10838 14607 7893,'0'-16'3,"4"3"-439,0-2 273,5-3 0,-7 5 285,6-2 0,0 2 341,3 2 0,1 3-210,-1 1 1,0 1-101,1-2 0,4-2-80,3 2 1,3 2 84,1-2 0,0 2-172,-1-2 1,1 2 32,0 2 1,0 3-65,0-3 0,0 3 100,-1 1 1,1 0-138,0 0 1,0 1 75,0 3 1,-5 2-135,-3 6 0,-3-4-136,0 4 1,-6-3 70,-2 6 0,-3-2 15,-1-2 1,-5 4 125,-2 1 1,-7 3 53,-2-4-130,-4 0 126,2 2 1,-4-4 79,-1 7 1,-4-7-57,0 3 0,2-4 139,6 0 1,-3-5 56,3 1 1,3-5-60,1 0 0,6 2 499,1-1-59,6 0-245,-3-4-73,5 0-134,10 0 1,1 0-34,8 0 0,7 0-18,-4 0 0,8 4-92,-4 0 0,6-1 58,-2-3 0,1 0-117,3 0 0,-6 4 42,6 0 0,-7 4-59,0-4 0,-7 4 76,-1 0 1,-5 2-110,1 2 0,-7-1 61,-4 0 0,-3 5-127,-1-1 0,-5 4-33,-3-4 1,-7 2 45,-4-2 0,-3-2 44,-1 2 0,-4-1 61,-4 1 0,-1-6-25,2 2 0,-2-3 30,6 0 0,-1-3 22,4-5 1,4 0-35,0 0 1,9 0-21,-2 0-511,9-5 377,-2-2 1,5-4 225,0-1 0,10 1 0,2-1 0</inkml:trace>
  <inkml:trace contextRef="#ctx0" brushRef="#br0" timeOffset="28">11581 14664 8075,'1'-10'706,"3"3"-462,-3 2 31,4 5 1,-4 1 229,3 3 0,-1 2-183,4 5 0,-4 2-106,1 2 0,-2 3-167,2 5 1,-3 1 135,3 3 1,-3-2-327,-1 6 1,0-6 84,0 2 1,0-7-24,0-1 1,0-5-130,0 1-57,0-2 117,0-2-298,6-4-309,-5-2 240,4-5 0,-4-2 515,3-1 0,-3-4 0,4-4 0</inkml:trace>
  <inkml:trace contextRef="#ctx0" brushRef="#br0" timeOffset="29">11626 14379 7929,'-6'-1'0,"2"-3"276,3-3 1,6 1-53,3 2 0,-2 3-717,2 1 1,-5 0 26,5 0 466,0 0 0,3 0 0,1 0 0</inkml:trace>
  <inkml:trace contextRef="#ctx0" brushRef="#br0" timeOffset="30">11763 14664 7897,'0'-11'161,"6"5"1,-4-3 1046,6 5-909,-6 0 0,3 9-52,-5 3 0,2 3-27,1 4 1,-1-1-37,1 5 1,3 0 27,-3 4 0,6 0-250,-1 0 0,1 0 43,-2 0 3,4-6 0,-9 5 0,4-4-94,-1 0 0,-1-2-105,-4-5 144,5 1 70,-3-1-126,3-4 32,-5-2-231,0-5 91,0-5 0,0-2 32,0-4 1,0-1 122,0 1 0,0-4 18,0 0 0,0-6 11,0 2 1,5-2-15,2-2 0,0 1 12,0 3 0,1-2 87,3 2 0,2-2-46,2 2 1,2 3 84,2 4 0,1 1-54,-5 0 0,4 3 192,-3 0-219,4 6 1,-7-3 0,2 5 87,-2 0-79,-2 0 0,-1 5-7,-2 2 1,-3 5-52,-5 3 0,0 3 74,0 5-50,0-1 0,0 5 0,-1 1 9,-3 1 0,1-3-152,-4 0 0,4-3 34,-1-4 1,3 1-72,1-4 0,0-1 116,0-4 0,0-3-19,0 0 1,4-5-451,0 5 311,4-5 0,-5 2 231,5-5 0,-1-5 0,5-2 0</inkml:trace>
  <inkml:trace contextRef="#ctx0" brushRef="#br0" timeOffset="31">12369 14790 7927,'6'-5'521,"-1"-1"1,-5-6-2,0 1-273,0-1 264,5 1-120,-3 5 159,3 0-460,-5 6 0,-4 9-125,0 3 0,-5 3 103,2 0 0,1 2-132,3 2 1,-2 2-29,1-2 0,0 2 58,4-2 0,0-2-141,0-1 126,5-4 1,5 5-128,5-6 1,4-4 72,-3-4 0,4-1 43,-1-2 1,3-5 49,0-3 0,0-2 8,-3-2 0,3 0 162,-3-3 0,-3 1-58,-1-5 1,-2 3 29,-2-3 0,0 0-52,-4-4 1,-2 4 30,-5 0 0,-1 0-100,-3-4 0,-3 4-62,-9 0 1,-1 2-24,-6-2 1,0 3-223,0 9 0,0 2-227,0 5 1,1 0 165,-1 0 0,5 5-202,3 2 1,2 7-42,2 2 600,4 4 0,-3-2 0,4 4 0</inkml:trace>
  <inkml:trace contextRef="#ctx0" brushRef="#br0" timeOffset="32">12700 14687 9708,'6'12'241,"-2"-1"1,-3 0-154,-1 1 0,4 3 50,0 0 1,1 4 27,-1-3 0,-2 4-10,6-1 0,-5-1-336,0 1 0,2-5 118,-1 1 0,0-6 54,-4-2 64,5 1 0,-4 0-211,3-1 21,-2-4-152,-2 2 127,0-5 46,0-5 0,0-2 81,0-4 0,0 0 25,0-1 1,3 1-4,1-1 1,1-4 19,-1-3 0,-1 1-14,4-1 0,0 0 12,0-4 0,3 2-31,-2 2 1,-2 2-1,2 6 1,-1-1 34,5 1 0,-4 4-22,-1 4 0,-3 1 41,4 2 0,-5 0 7,5 0 1,-5 5 7,0 3 0,2 2-33,-1 2 1,1-1 8,-1 0 1,-3 1 26,3-1-22,-3 1 1,3-1-10,0 1 1,0-5 3,-4 1 1,1-6-120,3 2 0,-2 1 3,6-1-247,-5 0 245,7-4-29,-4 0 84,6 0 1,-1-1-7,0-3 1,-3 1 43,0-4 0,-1-1-48,5-3 1,-5-1 129,1 1 0,-1-1-55,5 1 0,-1-1 109,1 1 1,-1-4-72,1 0 1,-1-4 134,0 3 1,0 1-97,-4 4 0,3 3 130,-2 0-184,-3 6 33,5-3 1,-9 11-73,3 6 0,-2 4 113,-2 7 1,0 0-11,0 0 0,0 5-85,0 2 1,0-2 5,0-1 1,0-2-114,0 2 1,0-7-188,0 3 0,1-8-86,3 0 0,-2-6 119,6-1 0,-6-4-13,2 3 0,-1-4-294,0 0 542,-1-1 0,8-7 0,-4-2 0</inkml:trace>
  <inkml:trace contextRef="#ctx0" brushRef="#br0" timeOffset="33">13488 14687 7826,'0'-11'67,"1"-1"134,3 1-200,-3 5 301,4 1 39,-5 5-195,6 0 1,-5 1 155,3 3 1,-3 6 95,-1 5 0,0 5-128,0-1 0,0 4 8,0 4 0,-4-3-135,0 3 0,0-5 19,4-3 1,0 2-30,0-6 0,0 0-181,0-3 1,4-5-1,0 1 1,1-6-408,-1 2-429,-3-3 374,4-1-450,-5 0 0,0-5 960,0-2 0,-5-8 0,-1-3 0</inkml:trace>
  <inkml:trace contextRef="#ctx0" brushRef="#br0" timeOffset="34">13431 14413 7930,'1'-11'571,"3"-1"0,1 1-919,3-1 1,1 5 20,-6-1 0,8 6 327,0-2 0,0 3 0,6 1 0</inkml:trace>
  <inkml:trace contextRef="#ctx0" brushRef="#br0" timeOffset="35">13956 14664 7827,'0'-11'4,"-4"3"155,1 1 0,-1-1 326,4-3 1,-4 3 342,0 0-525,-5 1 1,7-1-59,-6 1 0,4 3-21,-3-4 1,-1 6-133,-3-2 0,-1 3 124,1 1 1,-4 1-163,-1 3 0,0 3-61,1 9 1,-3-3-55,-5 7 1,0-1 20,0 3 0,4 1-93,0 0 1,5 4 29,-1-1 1,8 0-54,3-7 0,3 1-60,1-5 0,1 2 67,3-2 0,3-6-28,8 2 0,3-3 94,5 0 0,0-3-16,0-5 0,0 0 31,-1 0 1,1-4 7,0 0 1,-4-5 42,0 2 1,-5-4-60,1 0 1,-2 3 143,-2 1 0,-3-1-63,0-3 27,-6-1 1,3 1-26,-5-1 1,0 5 12,0-1 1,0 4 12,0-3 5,0 4-63,-5-2 0,4 10 2,-3 3 0,-1 2 113,1 1 0,-1 5-94,1-1 0,3 5 120,-3-1 1,3-1-41,1 1 0,0-5-23,0 1 0,4-2-109,0-2 0,5-3-177,-2 0 1,5-6 1,3 2 1,-3-3-604,4-1 834,-4 0 0,5 0 0,1 0 0</inkml:trace>
  <inkml:trace contextRef="#ctx0" brushRef="#br0" timeOffset="36">14242 14276 7937,'0'-8'1502,"0"1"-1009,0 4-160,0-2 46,0 5-189,0 5 0,0 2-121,0 4 1,1 6 41,3 2 0,-2 2 31,6 2 0,-4 0 99,3 0 0,-3 3 13,4 1 1,-4 1-43,3-1 0,-3-3 32,4 2 1,-6 2-88,2-1 0,-3 0-1,-1-5 1,0 6-389,0 3 0,0-2 178,0 1 0,0-4-224,0 0 1,0-1 118,0-3 0,0 0-41,0-3 1,2-3 47,1-4 0,-1-1-102,1 1 0,-1-5-91,-2 1-225,5-5-920,-4 2 1490,4-5 0,-5 0 0,0 0 0</inkml:trace>
  <inkml:trace contextRef="#ctx0" brushRef="#br0" timeOffset="37">14756 14082 7947,'6'-1'-163,"-2"-3"1,-2 3-470,2-3 438,-2 3 688,3 1 26,-5-6 370,0 5-236,0-4-353,0 5-99,-5 5 0,-1 2-1,-1 4 0,-3 2-15,2 2 1,-2 1 31,-2 3 0,0 7-45,-3-3 1,2 7 9,-2 1 0,3 2-94,5 1 1,-4-1 93,4-3 0,2 3-111,1-2 1,3 2 32,1 1 0,-4 0-13,0 0 0,0 1 52,4-1 0,0 1 2,0 4 0,0-8-144,0 4 0,0-5 114,0 0 0,0 2-124,0-5 0,5-1 68,3-3 1,2-4-65,2 0 0,4-1 42,3 1 1,-1 2-90,1-6 0,-1 0 87,1-4 1,1 1 23,-5-1 21,0-4 1,-3 1 2,-1-4 1,-3 0-558,0-4-428,-6 5-561,3-4 143,-5 4-779,0-5 2098,0-5 0,0-1 0,0-5 0</inkml:trace>
  <inkml:trace contextRef="#ctx0" brushRef="#br0" timeOffset="38">14927 14493 7889,'11'-5'0,"-3"-1"282,0-6 1,-2 5-42,2-1 0,2 2-27,-3-2 1,4-2-6,0 2 0,0 2 27,1-2 0,-1 5-68,1-5 4,-1 5 0,1-2-69,-1 5 1,0 0-64,1 0 1,-5 0-172,1 0 1,-2 2 131,2 1 1,1 5-151,-5 7 0,1-1 88,-1 5 1,-3 0-112,3 4 0,-8 0-2,-4 0 1,-2 0 48,-1-1 1,-2 1-83,-2 0 1,2 0 81,-2 0 1,1 0 30,-1-1 1,3 1 16,1 0 0,-1-5 30,5-3 1,2-2-31,1-2 136,-2 1 0,4-5 60,-2 1 1,4-6 41,4 2 1,-1-2 78,4-2 0,2 0-74,7 0 1,-3 0-8,7 0 0,-5 0-23,4 0 0,0 0-11,4 0 0,-1-4-71,1 0 1,-4-1-8,0 1 0,-5 3-304,2-3 0,-4-1 136,0 1 0,-5 0-379,1 4 0,-6-1-568,2-3 286,-2 3 0,-8-4 782,-1 5 0,-3-5 0,-2-2 0,1-4 0</inkml:trace>
  <inkml:trace contextRef="#ctx0" brushRef="#br0" timeOffset="39">15395 14356 7850,'-6'-5'268,"1"2"559,5-4-206,0 4-377,0-2 0,0 8-168,0 4 0,0 2 121,0 10 1,0 0-70,0 4-65,0 0 1,0 0 114,0 0 0,0-1-2,0 1 0,0 4-181,0 0 0,0-5-109,0-2 0,0-7-34,0 3 0,1-4 19,3 0 0,-1-6-88,4-2 158,-4 2-20,2-4 18,-5 3 15,0-5 41,0-5-4,0-2 1,0-4 108,0-1 1,1 2-104,3 3 0,-2-2 5,6 5 1,-4-4-49,3 5 0,1-5-6,3 4 1,1 0 44,-1 4 0,1 0-8,-1 0 1,4 0 17,1 0 0,-1 4-23,-4 0 1,1 5 109,-1-2 1,0 0-9,1 0 0,-1 1-14,1 3 0,-5 5-103,1-1 0,-4 1-112,3 0 0,-4-4 64,1 3 0,-3 3-180,-1 1 0,-5-2-2,-3-2 0,-3-1 116,-4 1 1,1-6 95,-5 3 0,5-5-86,-2 1 0,0-2-90,1-2 96,-6-3-78,4 4 0,-2-5-230,0 0 1,3-5 151,-3-2 0,8 0 289,-4 0 0,5-6 0,-7-5 0</inkml:trace>
  <inkml:trace contextRef="#ctx0" brushRef="#br0" timeOffset="40">15384 14345 7867,'0'-12'56,"0"1"1,0-1 270,0 1-141,0 0 1,4 3 18,0 0 0,1 6-35,-2-2 0,0-1 26,5 1 1,-1 0-92,5 4 1,-1 0-178,0 0 0,2 0 29,2 0 1,3 0-233,5 0 0,0 0-406,0 0 0,-2 0 343,-2 0 1,2 0 337,-6 0 0,0 0 0,-4 0 0</inkml:trace>
  <inkml:trace contextRef="#ctx0" brushRef="#br0" timeOffset="41">15806 14801 7790,'7'6'0,"-1"-5"717,-2 3-133,-3-3-81,4 4-34,0 1-169,-3 6 0,3-1 152,-5 1 0,0-1-234,0 0 1,-4 5-1,0-1 1,-5 4-520,2-4 0,-4 4-135,0-4 0,0 1-391,-1-5 0,2 0 827,2 1 0,-7-1 0,3 1 0</inkml:trace>
  <inkml:trace contextRef="#ctx0" brushRef="#br0" timeOffset="42">15966 14253 7286,'12'-11'-733,"-5"-1"1443,1 1 0,-4 3-362,3 1 1,1 4-144,3-1 0,-3-1 151,0 2-175,-1-1 0,5 4-10,-1 0 1,1 0-70,-1 0 0,0 0-81,1 0 1,3 0 125,0 0-139,1 0 1,-5 4-134,0-1 1,-4 6-106,-3-1 1,-3 2 55,-1 1 0,0-3-98,0 0 1,-1-1 140,-3 5 0,1-1 83,-4 1 1,-1-2 89,-3-3 1,3 3-149,0-2 322,1-3-56,0 5-58,-3-8 47,9 3 1,-4-5-47,5 0-65,5 0 0,0 1-73,3 3 0,2-3 100,-3 3-77,4 2 1,0-3 12,0 4 1,1-3-6,-1 4 0,-3-5 24,-1 5 1,-3-2 1,4 2 0,-6 2-25,2-2 0,-3 2 5,-1 1 1,-5 1-1,-2-1 0,-7 1 12,-1-1 0,-6 0-150,2 1 1,-1-2 28,1-2 0,-1 2-82,4-3 1,1-1 13,4-3 1,3-1-539,1-2 60,4 0-147,-2 0 800,15 0 0,-2-5 0,8-2 0</inkml:trace>
  <inkml:trace contextRef="#ctx0" brushRef="#br0" timeOffset="43">16492 14208 7803,'-7'-6'1020,"2"5"-370,5-4-155,5 5-235,-3 0 0,3 6 19,-5 6 0,-2 1-72,-1 6 0,0 1-119,-4 7 0,-1 0 16,-4 4 1,-3 6-92,0-3 0,-4 3-10,4-3 0,-4 0-182,3 1 0,1 1 58,4-1 1,-1 0-36,1-8 0,3-1-142,1-3 1,4-4 22,-1 0 1,3-5 25,1 2 0,-4-8 43,1 0 1,-1-4-404,4 4-89,0-6-348,0 3 782,5-5 0,-4-5 264,3-3 0,2-2 0,1-1 0</inkml:trace>
  <inkml:trace contextRef="#ctx0" brushRef="#br0" timeOffset="44">16549 14504 7985,'0'-11'1251,"0"5"-639,0 1-373,0 5 1,0 5 31,0 2 0,-4 3-130,0 2 0,-5 3-99,2 0 1,-3 6 55,-2-2 0,1-2-150,-1 3 0,2-1-22,3 3 0,-4 1-75,4 0 1,2-4-179,1 0 1,3-5 172,1 1 0,0-6-85,0-1 1,1-2 66,3 2 0,-2-3-30,6-5 1,1 0 77,6 0 1,-2 0 17,2 0 1,1-1-125,0-3 0,-1 1 54,-4-4 1,1 4-115,-1-1 0,-3-1-222,-1 1 292,-4-4 1,2 5 219,-5-5 0,0 5 0,0-5 0,0 5 0,-1-3 0,-3 2 147,3 3-102,-4-9 0,5 7 732,0-4-28,0 4 173,0-2 269,0 5-920,0 5 1,0 1-67,0 6 1,0-1-74,0 1 0,0 0-139,0 4 0,0-2-121,0 5 1,-2-5 98,-2 1 1,3 1-274,-3 0 1,3-1 1,1-4 1,0 1-488,0-1 326,-5 0-158,4 1 619,-4-6 0,10-1 0,1-5 0</inkml:trace>
  <inkml:trace contextRef="#ctx0" brushRef="#br0" timeOffset="45">16766 14036 7680,'0'-6'866,"0"0"-7,0 2-401,0 2-98,0-3 63,0 5-212,5 5 0,-4-2 85,3 5-90,2-1 0,1 8-52,4 1 1,-1-1 19,-2-4 1,3 6-48,1 2 1,-1-1-11,4 1 1,-1 0-99,2 4 0,-4-1 72,3 1 1,2 4-130,-2 0 1,2 0 60,-2 0 1,-2-2 37,2 6 1,-2-2-99,-2 2 0,-1 0 40,-2-4 0,-3 5-151,-5-2 1,0 2 73,0-2 0,0 2-111,0-5 1,0 1 123,0-2 1,-1-2-23,-3 3 1,-1-7 53,-3-1 1,-1-3 1,5 3 0,-5-4-45,2 4 1,-3-5 7,-2 1 0,1-1 9,-1 1 1,1-2 5,0 2 15,-1-2 0,2-2 5,2 1 1,-1-5-35,6 1-50,-6-6 1,6 7-105,-4-5-341,4 5 118,-2-8-203,0 4-333,4 0 976,-4-3 0,0 3 0,-2-5 0</inkml:trace>
  <inkml:trace contextRef="#ctx0" brushRef="#br0" timeOffset="46">17622 14367 8480,'-11'12'374,"0"-1"0,-1 1-189,1-1 0,-2 1 57,-2-1-129,2 0 1,-7 1 6,5-1 0,-2 1-108,2-1 1,1 0 73,-5 1 0,5-2-115,-1-2 0,2 2-78,2-3 0,3 2 123,0-1 0,5 1-140,-5-5 151,5 5 9,-7-8 22,9 9 16,-4-9-45,5 4 0,0-3 2,0 1 0,5-1 83,3 1 0,2-1-74,1-2 1,1 1 36,-1 3 0,5-3-38,4 3 1,-3-3 4,2-1 0,-3 0-15,3 0 0,-4 0-8,4 0 1,-4 4-23,4 0 1,-5 0-14,1-4 1,-2 0-294,-2 0 98,-4 0-1148,3 0 735,-9 0 0,3 0-166,-8 0 1,-2 3 787,-6 1 0,1 5 0,0-3 0</inkml:trace>
  <inkml:trace contextRef="#ctx0" brushRef="#br0" timeOffset="47">17360 14767 7723,'-12'0'656,"6"5"-375,1-3 171,5 3 24,0-5 65,0 5-283,0-4 0,1 4-46,3-5 0,-2 4-1,6 0 1,-4-1-76,4-3 1,-1 0 74,5 0 1,-1 2-117,0 2 0,5-3 47,-1 3 1,1-3-118,0-1 0,-2 0 85,5 0 1,-2 0-111,2 0 1,2 0 101,-6 0 0,4 0 117,-4 0-160,0 0 144,-3 0-873,-6 0-238,-1 5 121,-5-4 1,-5 4 71,-2-5 0,-4 0 715,0 0 0,0 0 0,-1 0 0</inkml:trace>
  <inkml:trace contextRef="#ctx0" brushRef="#br0" timeOffset="48">17885 14288 7723,'11'0'21,"-4"-6"139,3 0 0,-9-2 283,3 1 24,-3 4 50,-1-2 112,0 5 0,0 5-441,0 3 1,0 7-1,0 4 0,0 4-52,0 4 0,0 2 63,0 5 0,2-3-188,1-1 1,-1-3-23,1 3 0,-1-1-62,-2 2 0,1-3 58,3-5 0,-3 2-102,3-2 0,1 2-62,-1-6 0,3-1 83,-3 1 1,5-5 26,-1 1 0,-2-2 41,2-2 1,-5-1-372,5-2-215,-5 2-234,2-3-52,0-1-455,-4-1 686,4-5 669,-10-5 0,-1-7 0,-6-5 0</inkml:trace>
  <inkml:trace contextRef="#ctx0" brushRef="#br0" timeOffset="49">18365 14333 7723,'0'-11'-39,"1"4"427,3 4 646,-3-4-331,4 6-370,-5-4 1,-1 5-182,-3 0 0,-2 0-83,-6 0 0,-4 4-47,-3 0 1,-3 8 43,-1 0 0,-1 7-60,-2 0 1,2 2 11,-3 2 0,3 1 13,1 3 0,1-3-35,3 3 0,3-2-76,4 2 1,2-3 13,3 2 0,2 0-78,5 0 0,1-5-60,3 2 0,6-4 63,5 0 1,1 0-72,0-8 1,0 3 56,3-6 1,3-2 49,-3 2 0,2-6 4,2 2 1,0-3 8,0-1 1,0-4 97,0 1 0,-2-5-97,-2 4 0,-2-5 178,-6 2 1,-1-3-36,-2-2 1,-3 1 76,-5-1 0,-5 1-88,-3-1 1,-7 1-96,-4 0 1,-4 3 29,-3 0 1,0 5-84,-4-5 0,1 5 14,-2 0 0,-1 3-193,6 3 1,0 0 7,7 5 1,-1-5 57,5 5 1,0-4-481,3 3 700,6 1 0,-4 3 0,3 1 0</inkml:trace>
  <inkml:trace contextRef="#ctx0" brushRef="#br0" timeOffset="50">18456 13991 7723,'-6'0'-78,"1"0"1462,5 0-1122,5 0 51,-4 0-56,4 0-43,-5 5 0,0 1-1,0 5 0,0 1-35,0-1 0,4 1-22,0-1 1,5 1 139,-2-1 0,3 4-111,2 0 1,-1 4-33,1-3 0,-1 4 48,0-1 0,5 3-69,-1 0 1,0 1 7,-3 0 1,-1 1-68,0 3 0,1-3 28,-1 3 0,1 1-133,-1-2 1,-3 2-50,-1-1 0,0 2 62,0 5 1,3 0-149,-2 1 1,-3-1 53,-1 0 1,-3-1-11,-1-2 1,0 2-37,0-3 0,0-2-59,0-1 1,0-3 81,0-1 0,0-2 43,0-2 1,-1 2 136,-3-6 0,-1 0-123,-3-4 1,-2 1 143,3-1 0,0 1-14,0-1 0,-1-3-6,-3-1-104,-1 1 0,1 2-2,-1-2 0,2-2-284,3-2-504,-3-3-140,3 4-293,1-5 1282,1 0 0,5 0 0,0 0 0</inkml:trace>
  <inkml:trace contextRef="#ctx0" brushRef="#br0" timeOffset="51">19096 14573 7723,'0'-8'-19,"0"1"0,0 3 71,0-4 0,0 5 90,0-5 0,1 2 57,3-2 0,-2-1-23,6 5 0,-4-1-29,3 1 1,0 2-10,0-6 0,3 4 8,-2-3 1,-2 3-34,2-4 1,-4 6-2,3-2 1,1 2 1,3-2 1,1 2-92,-1-1 0,1 1 67,-1 2 1,8 0-70,0 0 1,0 0 20,-7 0 0,-1 2-119,1 1 1,-1 0 63,0 5 1,1-1-130,-1 5 0,-3-5 111,-1 1 0,-3-1-325,4 5 265,-1-1 0,5 1 61,-1-1 0,1-4 15,-1-4 0,-2 0 30,2 1 0,-5-3 104,5 3 0,-2-3-76,2-1 1,1-1 144,-1-3 0,1 1-141,-1-4 1,0 0 27,1 0 0,-2-3-133,-2 2 1,0 2 70,-4-2 0,1 2-254,-1-2 1,-3-2-5,3 2 0,-3 2-192,-1-2-125,0 6-242,0-8 386,0 8 0,-1-1-460,-3 6 878,-2-1 0,-5 13 0,-1-2 0</inkml:trace>
  <inkml:trace contextRef="#ctx0" brushRef="#br0" timeOffset="52">19119 14847 7986,'0'-7'1065,"0"-1"-277,0 5-442,0-7 1,3 4-99,1-6 1,1 5-7,-1-1 1,-3 4-96,3-3 0,1 3-79,-1-4 0,4 5 228,-5-5-249,6 5 1,-4-3 106,3 2-315,2 3 1,-4-4-111,6 5 0,-4 1 139,-1 3 0,-1-1-91,2 4 0,10 1 63,-3 3 0,3-3 118,-7-1 1,1 0-25,-1 0 0,2 4 7,2-4 0,-2-1-3,2 2 0,-2-4 8,-2 4 1,0-6 114,1 2 1,-1 1-88,1-1 0,-5 0 142,1-4-95,0 0 1,3 0 90,0 0 0,-3 0-70,0 0 0,-1 0 107,5 0 1,0-4-46,4 0 0,-4-5 4,4 1 0,-8 3 236,0 2-163,0-4-175,3 1-93,-5 0-331,5 0-349,-10 6-760,4 0 287,-5 0 1240,0 6 0,5-5 0,1 4 0</inkml:trace>
  <inkml:trace contextRef="#ctx0" brushRef="#br0" timeOffset="53">20124 14242 7884,'7'-4'-280,"1"0"191,-6 0 96,3-1 192,-5 4-16,0-4-111,0 5 1,-3 1 5,-1 3 1,0-1-1,4 4 0,0-3 34,0 4 1,0-1-25,0 5 0,0-1-7,0 1 1,0-1 14,0 0 0,0 2-31,0 2 0,0-1-3,0 5 1,0 0-10,0 4 1,0-1-13,0-3 0,0 2-88,0-2 0,4 2-15,0-2 0,-1 1 53,-3-5 1,4 4-62,0-4 0,1 5 37,-1-5 1,-2 0-96,6-4 0,-4 1 58,3-1 1,-4 1-14,1-1 1,1-3-17,-1-1 1,0-3-13,-4 4 0,0-4 173,0 3-179,0-4-229,0 7 166,0-9 0,-2 8-333,-2-5 44,3 0-61,-4-4 530,0 0 0,-1 0 0,-6 0 0</inkml:trace>
  <inkml:trace contextRef="#ctx0" brushRef="#br0" timeOffset="54">20489 14185 7884,'0'-7'-254,"0"1"281,0 2 295,0 3-122,0-4 1,1 5 194,3 0-274,-3 5 1,4 1 89,-5 6 1,0 0-42,0 4-102,0-4 1,0 10 64,0-3 0,-3-1-100,-1 1 0,-5-4 61,1 4 1,-2 0-106,-1 4 0,-1-2-83,1-2 1,0 3-49,-1-3 0,4-1-41,1 1 0,4-5 93,0 1 0,1-2-287,2-2 267,0 1 12,0-1 333,5-5-212,2-1 0,0-5 74,1 0 0,-4 0-59,3 0 0,-3-1 114,4-3 1,-1 2-104,5-6 1,-1 4 7,1-3 0,-1 3-33,0-4 0,5 6-9,-1-2 1,0-1-114,-3 1 125,-1 0 1,0 4-136,1 0 0,-5 0-18,1 0 1,-5 2-506,0 1 299,-1-1 0,-1 3-517,3-5 129,-3 0 720,4 0 0,-5 0 0,0 0 0</inkml:trace>
  <inkml:trace contextRef="#ctx0" brushRef="#br0" timeOffset="55">20558 14413 7884,'6'-5'-57,"4"-1"768,-4-1 1,2 2-201,0 5 0,-5 2-137,5 1 0,-5 4-203,0 4 0,-1 1-20,-2-1 1,0 4 13,0 0 0,1 6-20,3-2 0,-3 2-140,3 2 1,-3-1-23,-1-3 0,0 2-140,0-2 0,0-1-100,0 1 0,0-5 126,0 1 0,4-2-9,0-2 1,1 1 117,-1-1 1,-3-3-9,3 0 14,2-6 1,-3 4-3,4-2-78,-4-2 2,2 3-406,-5-5-1155,0 0 783,-5 0-269,3 0 613,-8 0 528,9 0 0,-9-5 0,4-2 0</inkml:trace>
  <inkml:trace contextRef="#ctx0" brushRef="#br0" timeOffset="56">20877 14790 7884,'8'-6'1402,"0"2"-911,-6-2-61,3 4-17,-5-3-143,0 5-363,0 5-280,0-3 0,0 4-530,0-2 447,-5-3-986,4 4 1442,-4-5 0,5 0 0,0 0 0</inkml:trace>
  <inkml:trace contextRef="#ctx0" brushRef="#br0" timeOffset="57">21300 14322 7884,'-6'-12'-263,"0"5"-66,6-1 1,0 1 334,0-5 1,0 1 97,0-1 1,0 1 120,0-1 1,-1 1 40,-3 0 1,3-1-72,-3 1 1,-1 3-69,1 0 0,-3 1-3,3-5 1,-6 6-33,-2 2 0,0-1-2,-7 1 1,0 1-3,-4 3 0,0 1-126,0 3 0,0 2 85,0 5 1,1 2-94,-1 2 0,5-1-14,3 5 1,2 0 102,2 4 0,4 0-182,4 0 1,1 0 51,2 0 1,0-6-33,0-1 0,9 0 5,3-1 0,3 1-164,0-5 1,3-1 55,5-2 0,-1-3 76,1-5 1,0 0 174,0 0 1,0 0-147,0 0 0,0-1 270,-1-3 0,-4-1 64,-3-3 0,1-2 86,-5 2 0,3-2-149,-6-1 1,-3-1 66,-2 1 0,3-1 53,-3 1 0,1 0-71,-4-1 0,-4 1 40,1-1 0,-3 2 87,3 3-275,1 2 25,-3-1 0,5 6-154,0 0 0,-3 3 120,-1 8 1,0 0 35,4 8 1,0-4-35,0 4 0,0 0 0,0 4 0,0 1-85,0 2 1,0-1 43,0 1 1,0-2-153,0-1 0,4-4 74,0 0 0,-1-4 44,-3 5 1,4-7 15,0 3 1,1-4-21,-1 0 0,-3-1 30,3 1 0,-2-5 39,2 1-128,-2-6 91,3 9-477,-5-10-318,0 4-390,0-5 631,-5 0 0,2 0 553,-5 0 0,6 5 0,-3 1 0</inkml:trace>
  <inkml:trace contextRef="#ctx0" brushRef="#br0" timeOffset="58">21974 14208 7884,'0'-7'-447,"0"-3"716,0 9 513,0-4 702,0 5-1413,-5 5 0,-2 1 122,-4 6 0,-1-1-187,1 0 1,0 6 102,-1 2 1,1 3-84,-1 0 0,1 1 5,0 0 1,-2 0-95,-2 0 0,2 3 16,-2 1 0,2-2-95,2-6 1,0 3 57,4-3 1,-2-1-76,5 1 1,0-5 79,4 1 0,-3-2 28,-1-2 1,0 1 23,4-1 1,0-3-7,0-1-38,0-4 13,0 2-1272,0-5 1047,-10 0 1,6-4-196,-7 0 0,7-1-28,0 1 506,3-2 0,-4-5 0,-2-1 0</inkml:trace>
  <inkml:trace contextRef="#ctx0" brushRef="#br0" timeOffset="59">21665 14116 7884,'0'-11'-58,"0"3"414,0 1-133,0 4 138,0-2-133,0 5-143,0 5 1,0-2-94,0 4 0,0-3 42,0 4 0,5-5-179,3 5 1,-3-4-14,-1 3-87,2 1 0,-4 3-930,1 1 1175,-1-6 0,3 4 0,1-3 0</inkml:trace>
  <inkml:trace contextRef="#ctx0" brushRef="#br0" timeOffset="60">21962 14642 9356,'5'6'1933,"-3"-1"-1598,3-5 1,-4 0 482,3 0-338,-3 0-26,4 0-342,-5 0-1769,0-5 438,0 4-50,0-4 1269,0 5 0,-5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1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1485 3518 8045,'0'-7'0,"-2"-2"0,-1 6 0,1-1 0,-3 4 0,5 0 0,4 1 0,0 3 0,0 2 0,-4 6 0,4 4 0,-1 3 0,2 8 0,-1 3 0,-1 3 0,4 2 0,-4 4 0,1 3 0,1-3 0,-1-1 0,1-2 0,-2-2 0,-1-1 0,2-3 0,-3-2 0,-1-5 0,0 0 0,0 0 0,0-2 0,0-2 0,0-2 0,0-6 0,0-3 0,0 0 0,0-1 0,0 0 0,0-2 0,0-5 0,0 0 0</inkml:trace>
  <inkml:trace contextRef="#ctx0" brushRef="#br0" timeOffset="1">1439 3620 7961,'0'-11'5,"0"0"1,1-1-5,3 1 1,-1-1-1,4 1 1,1 1-1,3 2 1,1-2-1,-1 2 0,4-1-1,1 2 1,4-2-1,-1 5 0,3-3 0,0 3 0,1 0 0,0 4 0,-1 1 0,-3 3 0,1-1 0,-5 4 0,4 1 0,-4 3 0,1 1 0,-5-1 0,0 0 0,1 1 0,-2-1 0,-2 1 0,1 0 0,-6 4 0,1 0 0,-4 3 0,-5 3 0,-3-3 0,-2 2 0,-1 2 0,-9 4 0,-3-1 0,-3 0 0,4-7 0,-1 1 0,0-5 0,0 1 0,0-5 0,5 1 0,3-1 0,3-5 0,0-2 0,6-1 0,2 0 0,3-1 0,1 3 0,1-5 0,3 0 0,2 0 0,6 0 0,4 0 0,3 0 0,3 0 0,0 0 0,3 0 0,1 0 0,0-4 0,4 0 0,-5 0 0,2 4 0,-4 0 0,-4 0 0,1 5 0,-5 3 0,-4-2 0,-8 2 0,-1 3 0,-2 5 0,-2 3 0,-1-4 0,-8 4 0,-4-4 0,-6 5 0,-2 0 0,-5-3 0,-6 2 0,-2-1 0,-2 1 0,3 1 0,-4-4 0,9-1 0,3-4 0,5-3 0,2 0 0,4-6 0,5 3 0,9-10 0,6-3 0,5-2 0,2-1 0,6-1 0,1-4 0,5-2 0</inkml:trace>
  <inkml:trace contextRef="#ctx0" brushRef="#br0" timeOffset="2">2136 3860 7964,'-7'5'0,"4"3"0,1 2 0,2 2 0,4 1 0,0 7 0,0-1 0,-4 7 0,0-2 0,0-1 0,4 0 0,-1 0 0,2-2 0,-1-2 0,-1-2 0,4-6 0,-3 1 0,4-1 0,-6-4 0,3-2 0,-5-5 0,-5 0 0,-1 0 0</inkml:trace>
  <inkml:trace contextRef="#ctx0" brushRef="#br0" timeOffset="3">2101 3586 7975,'0'-11'0,"0"-1"0,-5 1 0,5 3 0,0 1 0,0 4 0,9-1 0,-5 8 0,5 2 0,-3 11 0,6 1 0</inkml:trace>
  <inkml:trace contextRef="#ctx0" brushRef="#br0" timeOffset="4">2318 3929 7955,'-11'0'0,"3"0"0,1 0 0,3 0 0,-4 0 0,6 0 0,-8 0 0,3 0 0,1 5 1,2 2 0,3 4 0,1 0 0,0 6-1,0 2 0,1 3 0,3 5 0,-1-3 0,4 3 0,-1-1 0,2-3 0,1 1 0,-5-8 0,3 3 0,-3-4 0,4-4 0,-4-3 0,5-6 0,-7 4 0,6-6 0,-6 0 0,5-2 0,-4-2 0,-1-2 0,1-5 0,-1-2 0,-2-2 0,1 1 0,3-5 0,-3 0 0,3-4 0,2 0 0,2 0 0,2 0 0,1 1 0,2-1 0,2 0 0,-2 1 0,2 3 0,-1 4 0,1 7 0,-2 0 0,2 4 0,-2 0 0,-2 4 0,1 5 0,-1 3 0,1 3 0,-1 4 0,-3 2 0,-1 2 0,1 2 0,3-2 0,-3 3 0,0 1 0,-5 0 0,5 0 0,-5-4 0,0 0 0,2-5 0,-1 1 0,4 1 0,-4-1 0,5 1 0,-3-5 0,5 1 0,1-6 0,-1-1 0,1-5 0</inkml:trace>
  <inkml:trace contextRef="#ctx0" brushRef="#br0" timeOffset="5">2935 3986 8011,'-6'-12'0,"-3"5"0,5-1 0,0 1 0,3-4 0,-3 4 0,3 2 0,-9 5 0,3 5 0,-4 2 0,1 9 0,2 3 0,-1 6 0,6 2 0,-1 1 0,4-2 0,1-2 0,3 3 0,6-4 0,5-4 0,6-3 0,-2-4 0,3-2 0,5-2 0,-2-3 0,6-5 0,-4-5 0,3-3 0,-5-2 0,2-2 0,-3-3 0,-1 0 0,-5-1 0,-3 0 0,-7 0 0,-5-3 0,-1-2 0,-2 6 0,-7-5 0,-4 1 0,-7 2 0,-8 2 0,-13 4 0,-6 3 0,-3 3 0,2 5 0,3 1 0,5 3 0,1 2 0,10 6 0,1 4 0,3 2 0</inkml:trace>
  <inkml:trace contextRef="#ctx0" brushRef="#br0" timeOffset="6">3403 3940 7977,'-11'0'0,"0"-5"0,4 4 0,2-9 0,0 8 0,4 2 0,-3 8 0,3 2 0,1 2 0,0 4 0,0 3 0,4 3 0,-1 1 0,5-1 0,-4 1 0,5-1 0,-2-3 0,0 1 0,0-5 0,-4 1 0,1-5 0,2 0 0,-5 1 0,4-6 0,-5-1 0,0-5 0,0-5 0,0-2 0,0-4 0,0 0 0,4-2 0,0-2 0,1 1 0,-1-5 0,-2 1 0,6-1 0,-2-1 0,2 5 0,2 0 0,-7 4 0,4 4 0,-4 2 0,2 5 0,-4 5 0,3 2 0,-3 4 0,3 0 0,-3 2 0,-1 2 0,4-2 0,0 2 0,5-2 0,-2-2 0,3-1 0,2-2 0,-1 1 0,1-6 0,3 1 0,0-4 0,2 0 0,-2 0 0,-2-4 0,2 1 0,-1-6 0,1 1 0,-2-1 0,2 2 0,-2-4 0,-2 4 0,2-7 0,2-1 0,-2-2 0,2 2 0,-2 1 0,-2-5 0,0 5 0,1-1 0,-2 2 0,-2 2 0,-3-1 0,-2 5 0,1-1 0,0 5 0,-5 0 0,-3 6 0,3 4 0,-3 4 0,3 4 0,1 1 0,0 4 0,0-1 0,0 3 0,0 0 0,3 1 0,1 0 0,5 0 0,-1 0 0,-2-5 0,2-3 0,-1-3 0,5 0 0,-5-5 0,1 1 0,0-5 0,-2 2 0,4-5 0,-4 5 0,6 1 0</inkml:trace>
  <inkml:trace contextRef="#ctx0" brushRef="#br0" timeOffset="7">4112 3917 8011,'5'17'0,"-4"1"0,3 4 0,1 3 0,-1 1 0,3 0 0,-3 4 0,4-6 0,-5-1 0,6-1 0,-1-7 0,-2 0 0,2-4 0,-6-4 0,3-2 0,-5-5 0,6-5 0,0-2 0</inkml:trace>
  <inkml:trace contextRef="#ctx0" brushRef="#br0" timeOffset="8">4066 3746 8011,'11'-6'0,"1"2"0,3 4 0,0 4 0,5 7 0,-2 7 0</inkml:trace>
  <inkml:trace contextRef="#ctx0" brushRef="#br0" timeOffset="9">4568 4009 7970,'0'-12'0,"0"1"0,0-1 0,0 1 0,-3 0 0,-1-1 0,-5 1 0,1-1 0,-2-4 0,-1 3 0,-1-2 0,1 7 0,-1 5 0,1 1 0,0 2 0,-1 2 0,1 1 0,-1 5 0,1 7 0,-1 3 0,1 5 0,3 0 0,1-1 0,4-3 0,-1 1 0,3-1 0,1 3 0,0-3 0,0 0 0,1-5 0,3 2 0,-1-7 0,4-2 0,1-3 0,3 4 0,1-6 0,-1 2 0,1-3 0,-1-1 0,2-5 0,2-2 0,-6 0 0,2 0 0,-2-1 0,3-3 0,-2 3 0,-3 0 0,2 1 0,-5-5 0,0 1 0,1-1 0,-4 1 0,4 5 0,-5 1 0,-3 10 0,-1 2 0,0 5 0,4 3 0,0-1 0,0 5 0,0-4 0,0 4 0,0-4 0,0 4 0,4-1 0,0 1 0,4-4 0,0-7 0,2 2 0,2-2 0,-1-3 0,6 0 0,-5-5 0,3 0 0,-2-1 0,-1-3 0,-1-1 0,0-3 0,6-7 0,1 2 0</inkml:trace>
  <inkml:trace contextRef="#ctx0" brushRef="#br0" timeOffset="10">4865 3392 7951,'-6'-18'0,"2"3"0,4 6 0,4 2 0,2-1 0,6 2 0,-5 0 0,1 6 0,-4 2 0,3 2 0,1 3 0,3 8 0,5 7 0,-1 5 0,0 9 0,-4 2 0,0 9 0,-4 3 0,-2 4-150,-5 0 0,0-2 150,0 1 0,0-1 0,0 1 0,-1-2 0,-3-5 0,3-4 0,-3 0 0,3-7 0,1-1 0,0-4 0,0-8 0,1 0 0,3-3 0,-1-2-2,4-6-1,1 0 0,3 0 0,1-4 1,-5-2 150,1-5 1,-4 0-151,3 0 0,-3 0 0,4 0 2,-6 0 0,8-5 0,-3-1 0</inkml:trace>
  <inkml:trace contextRef="#ctx0" brushRef="#br0" timeOffset="11">5585 3415 8034,'0'-8'0,"0"1"0,0 4 0,0-2 0,-5 5 0,-2 0 0,-4 0 0,0 5 0,-1 3 0,-3 3 0,0 4 0,-6 4 0,2 8 0,2 3 0,-2 9 0,1 1 0,-1 6 0,2 5-296,6 2 0,1 7 296,2 0 0,3-2 0,5-5 0,0-2 0,0-2 0,1 1 0,3-9 0,6-2 0,5-5 0,2 0 0,-2-3 0,-1-7 0,5-2 0,-1-2 0,1-1 0,-3-4 0,-4-8 0,3 2 0,0-5 0,-3 4 592,-5-5-592,-4 1 0,7-4 0,-4 0 0</inkml:trace>
  <inkml:trace contextRef="#ctx0" brushRef="#br0" timeOffset="12">5665 3712 7959,'0'-18'0,"1"-4"0,3 3 0,3 3 0,9 1 0,-4 1 0,4-2 0,-4 8 0,0-4 0,0 5 0,4-1 0,-6-1 0,5 5 0,-9 0 0,6 4 0,-3 0 0,2 0 0,-3 0 0,-1 0 0,-3 4 0,4 0 0,-6 5 0,2-1 0,-3 6 0,-1 1 0,-5 1 0,-2-1 0,-4-2 0,0 2 0,0 2 0,-1-2 0,5 0 0,-1-3 0,4-5 0,-3 1 0,4 0 0,-1 3 0,-2-5 0,5 5 0,-4-9 0,5 6 0,5-6 0,2 2 0,1-3 0,3-1 0,-2 0 0,6 0 0,-1 4 0,2 0 0,1 0 0,6-4 0,-4 1 0,0 3 0,-4-2 0,4 6 0,-5-4 0,2 3 0,-4-3 0,0 4 0,-2-1 0,-2 5 0,0-1 0,-4 1 0,-1 0 0,-7 4 0,-2-2 0,-6 5 0,-6 0 0,-4 3 0,-5 0 0,-3-3 0,-3 3 0,2-3 0,-1-3 0,2-1 0,-1-2 0,9-1 0,1-2 0,10-3 0,3-2 0,1-5 0,4 0 0,-1-1 0,8-3 0,8-2 0,10-5 0,8-1 0</inkml:trace>
  <inkml:trace contextRef="#ctx0" brushRef="#br0" timeOffset="13">6304 4100 7864,'-6'-6'0,"1"-1"2,5 4 3,0 1-2,0-3 0,0 5-2,0 5 0,0 5-1,0 6 1,0 4-1,0-1 0,0 4 0,0 4 0,-4 2 0,0 5 0,-1-4 0,1 1 0,2-1 0,-6 5 0,4-6 0,-3-3 0,3-3 0,-4-4 0,6-2 0,-2-6 0,3 1 0,1-1 0,0 1 0</inkml:trace>
  <inkml:trace contextRef="#ctx0" brushRef="#br0" timeOffset="14">6578 3792 7974,'-5'-7'0,"4"2"0,-4 7 0,5 1 0,-4 9 0,0 7 0,-1 7 0,2 5 0,0 3 0,-5 4 0,6 4 0,-2 8 0,3-3 0,1 2 0,0 1 0,0-5 0,0 2 0,0-9 0,0 4 0,0-4 0,0-4 0,0-3 0,4-7 0,-1-1 0,5-2 0,-4-5 0,0-1 0,-4-4 0,0 1 0,0-1 0,0-4 0,0-2 0,-5 0 0,-2 1 0</inkml:trace>
  <inkml:trace contextRef="#ctx0" brushRef="#br0" timeOffset="15">6498 3906 7996,'0'-18'0,"0"3"0,2 2 0,2 2 0,6-4 0,5-1 0,4 5 0,-4 3 0,0 2 0,-3-2 0,1 3 0,2 5 0,1 0 0,3 0 0,3 0 0,-3 0 0,2 2 0,2 1 0,0 0 0,0 5 0,-4-1 0,0 5 0,-5-1 0,1 0 0,-6 1 0,-1-1 0,-6 4 0,2 1 0,-3 0 0,-1-1 0,-10-1 0,-5 5 0,-7-1 0,-4 1 0,0 2 0,-4-6 0,-1 4 0,-3-4 0,1-4 0,3-3 0,3-5 0,8 0 0,3-1 0,5-7 0,4-3 0,2-2 0,5-2 0</inkml:trace>
  <inkml:trace contextRef="#ctx0" brushRef="#br0" timeOffset="16">7058 3244 7906,'-11'-7'0,"4"-3"0,4 9 0,6-3 0,0 3 0,4 1 0,-3 5 0,4 2 0,3 5 0,5 3 0,4-1 0,-1 5 0,2 1 0,2 7 0,1 2 0,3 5 0,-3 1 0,3-1 0,-7 5 0,-1 3 0,-5-1 0,1 1 0,-3-2 0,-5 2 0,-2 1 0,-5-5 0,0 4 0,0-4 0,-5 4 0,-2-4 0,-3 4 0,-2-4 0,-4 4 0,-3-4 0,-3 0 0,-1-4 0,-5 1 0,-1-1 0</inkml:trace>
  <inkml:trace contextRef="#ctx0" brushRef="#br0" timeOffset="17">8463 3586 8066,'0'-6'0,"0"1"0,0 5 0,0 5 0,0 2 0,0 5 0,0 3 0,1-1 0,3 5 0,2 0 0,6 4 0,-1 0 0,1 0 0,-5 1 0,1 2 0,-2-2 0,2 3 0,-2-3 0,-2-1 0,-3-4 0,3 0 0,-3-4 0,-1 4 0,0-5 0,0 2 0,0-8 0,0 0 0,0 0 0,0 3 0,0-5 0,0 0 0,0-6 0,-5-6 0,-1 0 0</inkml:trace>
  <inkml:trace contextRef="#ctx0" brushRef="#br0" timeOffset="18">8417 3598 8066,'4'-18'0,"0"3"0,1 1 0,-1-2 0,1 4 0,2-4 0,5 8 0,-1 0 0,2 2 0,6-2 0,0 2 0,4 2 0,0 3 0,-1-3 0,1 4 0,0 4 0,0-1 0,0 9 0,-5-3 0,-3 6 0,-4 3 0,-3 1 0,-3 2 0,-5 2 0,-5 5 0,-3 3 0,-3-2 0,-4 1 0,-4 1 0,-8 3 0,3-5 0,-3-2 0,4-3 0,4-1 0,3-6 0,4-1 0,6 0 0,2-1 0,3-3 0,1-5 0,1 0 0,3 0 0,2 2 0,6-5 0,-1 0 0,1-4 0,4 0 0,3 0 0,-2 0 0,-2 0 0,1 0 0,0 0 0,-1 0 0,-4 0 0,1 0 0,-1 0 0,-5 0 0,5-5 0,-5-2 0</inkml:trace>
  <inkml:trace contextRef="#ctx0" brushRef="#br0" timeOffset="19">8931 4020 8011,'0'-6'0,"0"-4"0,-1 8 0,-3-1 0,3 3 0,-3 3 0,-2-1 0,3 4 0,-5-2 0,6-3 0,-3 5 0,5-2 0,0-3 0,5 5 0,1-6 0</inkml:trace>
  <inkml:trace contextRef="#ctx0" brushRef="#br0" timeOffset="20">9125 3620 7916,'-6'-11'16,"2"0"-12,3 4-3,1-3 0,1 9 1,3-3 0,-3 8-1,3 3 0,2 5-1,2 3 0,-2 3 0,2 5 0,0 1 0,3 2 0,-1 2 0,-2 3 0,2 2 0,-3-3 0,2-1 0,-1 2 0,2-6 0,-2 2 0,-2-3 0,2-1 0,-2-5 0,2-3 0,2-4 0,-3-3 0,0 1 0,0-5 0,-4-1 0,7-3 0,-7 0 0,4 0 0,-4-6 0,1-5 0,2-2 0,2-6 0,-2 0 0,1-4 0,1-1 0,4-3 0,-1-2 0,0-5 0,0-2 0,-4-2 0,7 3 0,-2-3 0,1 6 0,-1 1 0,-1 7 0,1 1 0,-2 2 0,-2 6 0,0-1 0,-4 5 0,5 5 0,-8-4 0,4 10 0,-5 0 0,-3 5 0,-1 6 0,-5 4 0,1 1 0,-7 9 0,-3-1 0</inkml:trace>
  <inkml:trace contextRef="#ctx0" brushRef="#br0" timeOffset="21">13728 3403 8084,'0'-6'0,"0"-4"0,0 4 0,0-2 0,0 0 0,0 6 0,0-5 0,0 4 0,0 1 0,0-3 0,0 5 0,0 5 0,0-2 0,0 5 0,0-5 0,0 5 0,0 0 0,0 3 0,0 0 0,0 1 0,4 4 0,-1 3 0,3 3 0,-3 1 0,-1 3 0,1 1 0,-1 1 0,-2-1 0,0-2 0,0 5 0,0-3 0,0 4 0,0-6 0,0 2 0,0 1 0,0-2 0,0 1 0,0-4 0,0 0 0,0-1 0,0-3 0,0 0 0,1-3 0,3 3 0,-3-5 0,3 1 0,-2-4 0,2-3 0,-3 2 0,3-2 0,-2-2 0,-2 2 0,0-6 0,0 8 0,0-8 0,0 3 0,-2-5 0,-2 0 0,3 0 0,-9 0 0,4-5 0,-6-2 0</inkml:trace>
  <inkml:trace contextRef="#ctx0" brushRef="#br0" timeOffset="22">13659 3472 8034,'0'-11'0,"0"-1"0,0 1 0,2 1 0,1 2 0,-1-2 0,7 7 0,-6-4 0,6 3 0,-1-4 0,-2 2 0,2-2 0,3-2 0,4 2 0,2 2 0,-2-1 0,-1 3 0,5-4 0,-4 6 0,4-2 0,-3 2 0,3 2 0,-5 0 0,1 0 0,-1 2 0,1 2 0,-2 2 0,2 5 0,-2 1 0,-2-1 0,1 4 0,-1 1 0,-1 0 0,-2-1 0,1-1 0,-6 5 0,1-3 0,-4 3 0,-1-4 0,-3 4 0,-3-4 0,-9 4 0,-1-4 0,-6 4 0,-1-3 0,-3 3 0,3-5 0,-3 1 0,1-2 0,3-2 0,2-1 0,10-2 0,0-3 0,-1-5 0,6 0 0,1 0 0,10-5 0,1-2 0</inkml:trace>
  <inkml:trace contextRef="#ctx0" brushRef="#br0" timeOffset="23">14390 3221 8016,'5'-7'0,"-3"2"0,3 4 0,-5-3 0,0 3 0,0-4 0,0 5 0,-5 0 0,-2 1 0,-4 3 0,-1 2 0,1 6 0,0 0 0,-1 4 0,1-2 0,-1 5 0,1 0 0,0 3 0,-1 5 0,1 0 0,3 4 0,0 0 0,1 2 0,-5 1 0,5 0 0,-1 1 0,6-4 0,-2 4 0,-1-6 0,1 9 0,0-5 0,4 5 0,0-6 0,0-2 0,1-3 0,3 3 0,3-4 0,4 0 0,0-2 0,1-1 0,1-4 0,2 0 0,-3-3 0,4 3 0,0-5 0,-1 1 0,1-2 0,-5-2 0,0 0 0,1 1 0,-1-5 0,1 1 0,-5-5 0,1 0 0,-4 2 0,3-1-1,-4 0 1,3-4-1,-2 0 1,-3 0 0,4 0 0,-5 0 0,-1-4 0,-3 0 0,-2-4 0,-5 1 0</inkml:trace>
  <inkml:trace contextRef="#ctx0" brushRef="#br0" timeOffset="24">14630 3483 8078,'-6'-7'0,"2"-1"0,3 6 0,1-5 0,0 3 0,0 3 0,0-4 0,0 15 0,0-1 0,0 10 0,0 0 0,0 4 0,0 0 0,0 0 0,0 3 0,0 1 0,0 3 0,0-3 0,0 4 0,0-5 0,-4 2 0,0-1 0,0-3 0,4 3 0,0-5-2,0-3 1,0 2-4,0-6 0,4 4 0,0-4 1,4 0 0,-5-3 0,5-5 0,-4 1 1,3-4 3,-3 4 0,5-1 0,-3 5 0</inkml:trace>
  <inkml:trace contextRef="#ctx0" brushRef="#br0" timeOffset="25">14893 3495 7947,'0'-14'0,"0"2"0,0 4 0,0 1 0,0-3 0,0 10 0,0 0 0,0 10 0,1 4 0,3 5 0,-3 5 0,3 7 0,-2-2 0,2 1 0,-2 1 0,1 3 0,-1-1 0,-2-2 0,0-2 0,0-3 0,0-3 0,0 0 0,0-1 0,0-7 0,0 4 0,0-4 0,0 0 0,0-3 0,0-1 0,0 1 0,0-1 0,5 0 0,-4 1 0,4-6 0,-10 4 0,-1-3 0</inkml:trace>
  <inkml:trace contextRef="#ctx0" brushRef="#br0" timeOffset="26">14619 3860 7905,'0'-7'0,"0"-1"0,0 5 0,5-2 0,2 5 0,4 0 0,0 0 0,5 0 0,3 0 0,3-1 0,1-3 0,4 3 0,-1-3 0,1 3 0,-4 1 0,2-4 0,-2 0 0,1-1 0,-9 1 0,6 3 0,-4-4 0</inkml:trace>
  <inkml:trace contextRef="#ctx0" brushRef="#br0" timeOffset="27">15155 3506 7912,'0'-11'0,"0"-1"0,0 1 0,0 0 0,4 3 0,0 0 0,0 6 0,-4-3 0,0 5 0,0 5 0,0 2 0,0 9 0,0 1 0,0 6 0,0 1 0,0 3 0,1 2 0,3 5 0,-3-2 0,3 2 0,-3-6 0,-1 7 0,0-8 0,0 4 0,4-6 0,0 2 0,1-7 0,-1-1 0,-3-3 0,3 3 0,-2-7 0,2 0 0,-2-1 0,1-3 0,-1 2 0,-2 1 0,0-4 0,0 3 0,0-9 0,0 9 0,0-3 0</inkml:trace>
  <inkml:trace contextRef="#ctx0" brushRef="#br0" timeOffset="28">15510 3506 7895,'0'-6'0,"0"-4"0,0 8 0,0-1 0,0 6 0,0 8 0,0 4 0,0 6 0,0 2 0,0 5 0,0 6 0,3-2 0,1 2 0,4-3 0,-4 3 0,-1 0 0,-3-3 0,4-3 0,0-2 0,0-1 0,-4-3 0,0-4 0,0-3 0,0 3 0,0-5 0,0 2 0,0-2 0,-4-6 0,0 1 0,-1-6 0,1 2 0,-2-2 0,-5-2 0,-1 0 0</inkml:trace>
  <inkml:trace contextRef="#ctx0" brushRef="#br0" timeOffset="29">15133 3883 7895,'5'-6'0,"5"-3"0,5 5 0,5 0 0,-1 4 0,4-4 0,4 1 0,2-2 0,5 1 0,1 2 0,-1-1 0,-1-2 0,-3 1 0,2-4 0,-5 4 0,-1-3 0,-3 3 0,-1-4 0,-3 5 0,2-6 0,-3 2 0</inkml:trace>
  <inkml:trace contextRef="#ctx0" brushRef="#br0" timeOffset="30">15829 3529 7861,'0'-11'0,"0"-1"0,0 6 0,0-4 0,0 8 0,0-3 0,4 12 0,0 4 0,0 2 0,-4 6 0,4 4 0,-1 3 0,5 6 0,-4-1 0,0-1 0,-4 4 0,3-2 0,1 6 0,0-6 0,-4-2 0,1-4 0,3 0 0,-3-2 0,3-1 0,-1-4 0,0 0 0,-1-5 0,2 1 0,-2-2 0,2-1 0,-3-5 0,3 1 0,-3-4 0,-1 3 0,0-4 0,0 7 0,-1-9 0,-3 3 0,2-3 0,-6-1 0,0 0 0,-3-5 0,0-1 0</inkml:trace>
  <inkml:trace contextRef="#ctx0" brushRef="#br0" timeOffset="31">15544 3609 7869,'0'-18'0,"-4"2"0,0 4 0,0 1 0,4-1 0,5 5 0,3-1 0,2 6 0,-2-7 0,-1 5 0,2 0 0,7 4 0,-2 0 0,5 0 0,3-4 0,5 1 0,5-1 0,-2 4 0,3-4 0,1 0 0,1 0 0,-1 4 0,-5 0 0,-2 0 0,-3 0 0,-1 0 0,5 0 0,1 0 0</inkml:trace>
  <inkml:trace contextRef="#ctx0" brushRef="#br0" timeOffset="32">16320 3301 7971,'0'-12'0,"0"1"0,0-1 0,0 5 0,0-1 0,0 6 0,5-3 0,-3-1 0,3 5 0,-5 1 0,0 8 0,0 3 0,0 4 0,0 3 0,0 5 0,0 5 0,0 2 0,4 7 0,-1 1 0,1 5 0,-4-1 0,4 3 0,0 0 0,1 1 0,-1 0 0,-3-2 0,3-2 0,-2 1 0,2-5 0,-3-1 0,3-6 0,-1 0 0,1-4 0,-3 0 0,3-5 0,-3 1 0,-1 0 0,0-1 0,0-3 0,0 1 0,0-5 0,0 0-2,0-3 0,0 3-2,0 0 0,0-3-3,0-5 2,0 1 3,5 3 0,-4-3 0,3 0 1,-1-6-1,0 2 0,-1-3 2,3-6 0,0-1 0,1-6 0</inkml:trace>
  <inkml:trace contextRef="#ctx0" brushRef="#br0" timeOffset="33">16674 3678 7865,'0'-18'0,"-1"5"0,-3 5 0,3 1 0,-4-1 0,5 1 0,0 4 0,1-1 0,3 8 0,-3 2 0,3 6 0,-1 4 0,1 3 0,-2 8 0,6 3 0,-6 3 0,2 2 0,1-1 0,-1 0 0,0 2 0,-4 2 0,0-3 0,0 3 0,0-1 0,0 1 0,0-3 0,0-1 0,0-5 0,0-6 0,0 2 0,0-2 0,0 2 0,0-5 0,0-4 0,0-1 0,0-2 0,0-2 0,5 1 0,-4-1 0,3 1 0,-2-6 0,2-2 0,-3 2 0,6-5 0,-3 3 0,-3-3 0,4-1 0,-10-5 0,-1-1 0</inkml:trace>
  <inkml:trace contextRef="#ctx0" brushRef="#br0" timeOffset="34">16629 3735 7862,'5'-18'0,"-4"5"0,3 6 0,2-1 0,2-3 0,2-1 0,1 2 0,1 2 0,-1-2 0,1 3 0,0 1 0,4 3 0,-2-2 0,5 1 0,-2 0 0,2 4 0,3 0 0,-3 0 0,-1 1 0,1 3 0,-5 1 0,1 3 0,-2 2 0,-2-2 0,-1 2 0,-2 1 0,-3 2 0,-5 2 0,-6-1 0,-6 5 0,-4-4 0,-7 4 0,-5-5 0,-2 1 0,0 2 0,0-2 0,3 0 0,-3-3 0,9-2 0,2-2 0,5 0 0,3-4 0,5 0 0,1-4 0</inkml:trace>
  <inkml:trace contextRef="#ctx0" brushRef="#br0" timeOffset="35">17086 3175 7900,'-4'-8'0,"0"1"0,0-1 0,4-3 0,0 3 0,0 1 4,0 4-2,0-2-2,0 5 1,0 5-1,0 3 0,4 2 0,0 1 0,5 1 0,-2-1 0,3 0 0,2 1 0,3 3 0,0 0 0,6 6 0,-2-2 0,1 2 0,-1 2 0,1 5 0,-4 2 0,3 0 0,-4 0 0,-4 1 0,-3 3 0,-2 4 0,2 0 0,-3 0 0,-5-4 0,0-3 0,0-1 0,0 1 0,0 3 0,-5 0 0,-3 0 0,-2 1 0,-1-1 0,-2 3 0,-2-3 0,2 3 0,-2-7 0,-2 2 0,2-2 0,0-2 0,3-5 0,1-5 0,0-3 0,3-2 0,0-2 0,1-4 0,-5 3 0,6-9 0,-3 3 0,5-8 0,0-2 0,4-6 0</inkml:trace>
  <inkml:trace contextRef="#ctx0" brushRef="#br0" timeOffset="36">17874 3689 8029,'5'-6'0,"-4"1"0,9 5 0,-4-6 0,6 5 0,-1-4 0,1 5 0,-1-1 0,1-3 0,-1 3 0,0-3 0,2 3 0,2 1 0,-2-4 0,2 0 0,2-1 0,-2 1 0,5 3 0,-1-3 0,-1 3 0,1 1 0,-5-1 0,1-3 0,-2 2 0,-2-1 0,-3 1 0,0 2 0,-6 0 0,8 0 0,-13 5 0,1 2 0</inkml:trace>
  <inkml:trace contextRef="#ctx0" brushRef="#br0" timeOffset="37">17908 3860 8003,'11'0'0,"2"-4"0,2 1 0,-1-1 0,5 4 0,-1-4 0,1 0 0,6 0 0,-2 4 0,3 0 0,-4 0 0,5 0 0,0 0 0,-1 0 0,-3 0 0,-1 0 0,-3 0 0,1 0 0,-5 0 0,1 0 0,-5 0 0,-5-5 0,-1-1 0</inkml:trace>
  <inkml:trace contextRef="#ctx0" brushRef="#br0" timeOffset="38">19004 3563 7891,'0'-6'8,"0"1"1,0 14-8,0 2 0,2 8-1,1 0 0,0 3 0,5 1 0,-5 1 0,5 2 0,-5 4 0,0 4 0,0-2 0,1 2 0,-3-2 0,3 6 0,-3-3 0,-1-1 0,0-2 0,0 2 0,0-2 0,0 6 0,-1-6 0,-3-2 0,3-3 0,-3 4 0,3-6 0,1 2 0,0-7 0,0-1 0,0-4 0,0 4 0,0-5 0,0 1 0,3-6 0,1-1 0,0-4 0,-4 3 0,5-4 0,-4 2 0,4-5 0,-5 0 0,0-5 0,0 2 0,0-4 0,0-1 0,0-3 0</inkml:trace>
  <inkml:trace contextRef="#ctx0" brushRef="#br0" timeOffset="39">18947 3712 8002,'12'-12'0,"-5"5"0,1-1 0,-1 4 0,5-3 0,-1 0 0,1 0 0,-1-2 0,1 5 0,0-1 0,3 1 0,-1 2 0,5-6 0,1 2 0,2-2 0,1 2 0,0 2 0,0 3 0,0-3 0,0 1 0,-1-1 0,-3 3 0,0-3 0,-5 4 0,2 4 0,-4-1 0,0 4 0,-5 1 0,1 3 0,-5 1 0,0-1 0,-1 6 0,-2 2 0,-3 2 0,-5 2 0,-2 0 0,-13 0 0,2 0 0,-10 0 0,5-1 0,-5 1 0,5 0 0,-5 0 0,2-5 0,-1-3 0,3-2 0,8-2 0,2-1 0,6-2 0,0-3 0,-1-5 0,6 0 0,6-5 0,6-2 0</inkml:trace>
  <inkml:trace contextRef="#ctx0" brushRef="#br0" timeOffset="40">19541 3312 8010,'1'-8'0,"3"1"0,-3-1 0,8-3 0,-5-1 0,5 1 0,-6 3 0,4 1 0,0 3 0,0-4 0,3 2 0,-2-2 0,2-2 0,1 8 0,1-6 0,-4 5 0,-1 0 0,1 1 0,-1 1 0,1-3 0,-6 3 0,7-3 0,-5 8 0,0-1 0,-4 4 0,0 1 0,0 3 0,-1 1 0,-3-1 0,-1 4 0,-3 1 0,-2 3 0,2-4 0,-2 4 0,-1-4 0,-1 0 0,1-3 0,1-1 0,2 1 0,-1-1 0,6 0 0,-1 1 0,4-1 0,0-4 0,0 3 0,5-9 0,2 3 0,1-3 0,4-1 0,-4 4 0,8 0 0,-4 0 0,0-4 0,3 0 0,0 0 0,0 0 0,-3 0 0,3 0 0,0 0 0,1 0 0,-5 0 0,0 0 0,-3 0 0,0 0 0,-6 0 0,3 0 0</inkml:trace>
  <inkml:trace contextRef="#ctx0" brushRef="#br0" timeOffset="41">20181 3232 7996,'0'-8'0,"0"1"0,0 4 0,0-7 0,0 9 0,0-4 0,-5 5 0,2 0 0,-5 0 0,5 0 0,-5 0 0,0 5 0,-3 3 0,0 2 0,-1 1 0,5 6 0,-1 2 0,0 2 0,-3 2 0,1 0 0,2 0 0,2 3 0,2 1 0,3 5 0,-3-2 0,3 3 0,1 1 0,0 2 0,0 2 0,0-5 0,0 5 0,0-6 0,0 2 0,5-1 0,2-6 0,0-1 0,0-3 0,0-1 0,0-3 0,3 1 0,-2-5 0,-2 1 0,2-5 0,-6 0 0,7 1 0,-5-1 0,4-3 0,-4 0 0,3-5 0,-3 5 0,5-6 0,-3 4 0,2-3 0,-1 1 0,1 0 0,0-4 0,-1 0 0,-4 0 0,2-5 0,-5-7 0,0-5 0</inkml:trace>
  <inkml:trace contextRef="#ctx0" brushRef="#br0" timeOffset="42">20421 3403 7950,'0'-11'0,"0"0"0,0-1 0,0 1 0,0 4 0,1-1 0,3 4 0,-3 0 0,4 4 0,-5 1 0,0 3 0,0 7 0,0 8 0,1 8 0,3 4 0,-1 3 0,4 4 0,-3-1 0,4 5 0,-6-4 0,2 3 0,1-8 0,-1 2 0,0-7 0,-4 2 0,3-8 0,1 1 0,0-8 0,-4 0 0,0-2 0,0-2 0,0 1 0,0-6 0,0 0 0,0-2 0,0-3 0,-5 4 0,-1-5 0</inkml:trace>
  <inkml:trace contextRef="#ctx0" brushRef="#br0" timeOffset="43">20683 3643 7913,'0'-7'0,"0"-1"0,0 0 0,1 2 0,3 2 0,-1 2 0,4-2 0,1 3 0,3-4 0,1 5 0,1-2 0,2-2 0,-1 3 0,5-3 0,-4 2 0,4-2 0,-1 3 0,1-3 0,1 3 0,-5 1 0,4-4 0,-3 0 0,-1 0 0,-4 4 0,1 0 0,-1-5 0,1-1 0</inkml:trace>
  <inkml:trace contextRef="#ctx0" brushRef="#br0" timeOffset="44">21266 3620 7958,'0'-11'0,"0"0"0,1-1 0,3 1 0,-3 3 0,3 1 0,-3 4 0,-1-2 0,0 5 0,0 10 0,0 3 0,0 10 0,0 6 0,0 5 0,0 2 0,0 5 0,0-3 0,0 4 0,4-1 0,0 1 0,-1 1 0,-3-5 0,4 0 0,0-4 0,1-3 0,-1-1 0,-1-4 0,4 0 0,-1-5 0,2-2 0,1-2 0,-5 2 0,1-2 0,-1-6 0,-3 1 0,3-1 0,-3 1 0,-1-1 0,0-3 0,0-1 0,0-3 0,0 4 0,0-6 0,-5 3 0,2-5 0,-4 0 0,4 0 0,-2 0 0,5 0 0</inkml:trace>
  <inkml:trace contextRef="#ctx0" brushRef="#br0" timeOffset="45">21186 3632 7901,'0'-12'0,"0"1"0,0 5 0,5-5 0,2 4 0,5 2 0,3 1 0,-2 3 0,2 1 1,-1-4 1,1 0 0,-1 0-1,5 4 1,-4 0-2,4 0 1,0 0-1,4 0 0,0 0 0,0 0 0,0 0 0,0 0 0,-1 0 0,1 0 0,-4 5 0,0 3 0,-5 2 0,2 2 0,-9-1 0,-3 0 0,-3 1 0,-1-1 0,-1 4 0,-3 1 0,-6 0 0,-5-1 0,-9-2 0,1 2 0,-8-2 0,1-2 0,2 1 0,1-1 0,-1-1 0,2-2 0,0-2 0,7-2 0,3-3 0,4 5 0,6-6 0,1-6 0,5 0 0</inkml:trace>
  <inkml:trace contextRef="#ctx0" brushRef="#br0" timeOffset="46">21665 3106 7987,'0'-11'0,"0"0"0,0 3 0,0 0 0,0 5 0,0-5 0,0 5 0,0-2 0,0 4 0,0-3 0,2 3 0,1-3 0,0 3 0,5 1 0,3 4 0,4 0 0,6 4 0,-2 0 0,2 6 0,2 1 0,4 6 0,-1-2 0,2 3 0,-1 5 0,-2 4 0,6 7 0,-6 1-161,2 3 1,-4 2 160,-4-2 0,-3-1 0,-4 1 0,-6-1 0,-2 5 0,-3-1 0,-1-4 0,-5 0 0,-3-3 0,-2-4 0,-1 1 0,-1-1 0,0-10 0,-4 3 0,-1-3 0,-11-6 0,5 4 0,-5-4 0,-1-1 0,2 2 0,2 1 0</inkml:trace>
  <inkml:trace contextRef="#ctx0" brushRef="#br0" timeOffset="47">1599 5985 8058,'0'-12'0,"5"6"0,-4-4 0,9 8 0,-8-3 0,3 5 0,-5 0 0,0 5 0,0 3 0,0 2 0,0 2 0,0 0 0,0 3 0,4 4 0,-1 8 0,5-1 0,-4 4 0,0 0 0,-1 5 0,1-1 0,4-1 0,-4-3 0,-1 2 0,-3-5 0,4 3 0,0-3 0,0 0 0,-4-5 0,0 1 0,0 0 0,0-5 0,0-2 0,0-4 0,0-1 0,0 1 0,0-1 0,0-3 0,0-1 0,0-4 0,-5 7 0,-2-4 0</inkml:trace>
  <inkml:trace contextRef="#ctx0" brushRef="#br0" timeOffset="48">1576 6133 8099,'-1'-18'0,"-3"3"0,3 2 0,-3 2 0,3-1 0,1 1 0,1 1 0,3 2 0,-3 3 0,9 6 0,-2 3 0,3 3 0,4 4 0,-2 0 0,2 1 0,2 4 0,-2 3 0,2-1 0,-2 1 0,-3-5 0,4 1 0,-4-2 0,0-1 0,-1-2 0,1-3 0,-1 3 0,0-4 0,1 1 0,-4-2 0,-1-5 0,1 0 0,3 0 0,1-5 0,-1 3 0,0-6 0,1 0 0,-1-3 0,1-4 0,-1-1 0,1 1 0,-1-1 0,-1 2 0,-2-5 0,2 0 0,-9 1 0,3 3 0,-2 2 0,2 2 0,-2-1 0,3 1 0,-5 4 0,0 4 0,0 6 0,0 4 0,1 9 0,3 3 0,-3 8 0,3 3 0,2 9 0,-5-4 0,6 8 0,-3-5 0,-2 4 0,6-4 0,-6-4 0,2-3 0,1-6 0,-1 2-6,0-8 2,-4 3 0,4-10-2,-1 3 1,1-6 0,-4-1 1,0-4-3,0 3 4,0-4-2,0 2-3,0-5 8,-5 0 0,-1 0 0,-6 0 0</inkml:trace>
  <inkml:trace contextRef="#ctx0" brushRef="#br0" timeOffset="49">2261 6007 7911,'-5'-6'0,"4"-4"0,-4 9 0,5-10 0,0 10 0,0-3 0,0 8 0,5 6 0,3 6 0,-2 5 0,2 2 0,-1 4 0,5 3 0,-2 7 0,-3-3 0,2 7 0,-5-3 0,1-1 0,-1-7 0,-3 2 0,3-6 0,-3 1 0,-1-4 0,0 0 0,0 0 0,0-6 0,0-1 0,0 0 0,0-1 0,-5 1 0,4-5 0,-4 0 0,5-4 0,0-2 0,0-5 0,5 0 0,3 0 0,2 0 0,1 0 0,1 0 0,-1 0 0,2 0 0,2 0 0,3-4 0,4 0 0,1-3 0,0 3 0,0-1 0,0 1 0,-2 3 0,-2-3 0,3-2 0,-8 3 0,5-5 0,-5 6 0,1-2 0,-2-1 0,-2 1 0,-4 0 0,2 3 0,-6-3 0,1 3 0,-4-4 0,0 0 0,0-2 0</inkml:trace>
  <inkml:trace contextRef="#ctx0" brushRef="#br0" timeOffset="50">2958 6042 7868,'-1'-14'0,"-3"2"0,3 3 0,-4-2 0,5 5 0,0 1 0,0 5 0,5 0 0,-4 5 0,5 0 0,-2 2 0,-1 3 0,4-2 0,-4 2 0,7 2 0,-9 4 0,4 2 0</inkml:trace>
  <inkml:trace contextRef="#ctx0" brushRef="#br0" timeOffset="51">3004 6339 7868,'6'11'0,"-1"-5"0,0 4 0,0-7 0,3 5 0,-3-6 0,-5 8 0,1-8 0,3 1 0,-3 0 0,3 1 0,-3-3 0,-1 9 0,0-9 0,0 5 0,0-6 0,-5 0 0,-1 5 0,-5 1 0</inkml:trace>
  <inkml:trace contextRef="#ctx0" brushRef="#br0" timeOffset="52">1485 7070 8022,'0'-12'0,"0"4"0,0 1 0,5 1 0,2-2 0,4-1 0,0 5 0,0-3 0,1 3 0,1 0 0,2 4 0,-3 0 0,10 0 0,-3 0 0,6 0 0,2 0 0,9 0 0,-2 0 0,5-4 0,3 0 0,0-3 0,7 3 0,2-5 0,-1 1 0,8 2-297,-1-2 0,3 5 297,-3-5 0,-5 4 0,-3-3 0,0 3 0,0-4 0,-7 1 0,6-1-7,-10 0 0,0 5-3,-3-5 1,-2 4 1,-3-3 0,-2 3 1,-5-4 1,-2 4 0,-2-3 1,2 4-2,-6-1 4,0-2 0,-3 5 593,-1-3-594,0 3 2,1 1 0,-2-2-1,-2-1 0,-3 1 0,0-3 1,-4 5 1,4 0 1,-6 0 0,-3 0 0,-2 5 0,-6 2 0</inkml:trace>
  <inkml:trace contextRef="#ctx0" brushRef="#br0" timeOffset="53">4249 6076 8052,'0'-12'0,"0"1"0,0 5 0,0-4 0,0 8 0,0-3 0,0 5 0,0 5 0,0 3 0,0 7 0,0 3 0,0 5 0,5 6 0,2 5 0,0 2 0,0 6 0,1-4 0,3 4 0,2 1 0,2 6 0,-6-3 0,2 0 0,-2 2 0,3-6 0,-6 5 0,-2-6 0,1-1 0,-1-2 0,0-4 0,-4-3 0,0-3 0,0-6 0,0 1 0,0 0 0,0-5 0,0-2 0,0-4 0,0-1 0,0 1-3,0-6 2,0-1 0,0-5 1,0-5 0,-5-7 0,-2-5 0</inkml:trace>
  <inkml:trace contextRef="#ctx0" brushRef="#br0" timeOffset="54">4260 6327 7921,'-4'-11'4,"0"-1"0,1 0 1,3-4 0,5 4-2,2-4 0,3 3 0,2-3-2,-1 4 0,1-5-1,4 6 1,-2-1-1,5 1 0,0-1 0,4 1 0,1 0 0,3-1 0,-3 6 0,3 2 0,-2-1 0,2 1 0,-6 0 0,6 4 0,-11 5 0,3 3 0,-2 0 0,-6 3 0,2-2 0,-9 6 0,3-1 0,-3 1 0,-1 2 0,-7 2 0,-2 2 0,-6-2 0,-6 3 0,-4 1 0,-1-4 0,-4 0 0,2-5 0,-2 1 0,3-2 0,-8-3 0,6-2 0,4-2 0,7-2 0,-3-3 0,9 4 0,-2-5 0,2-5 0,-3-1 0</inkml:trace>
  <inkml:trace contextRef="#ctx0" brushRef="#br0" timeOffset="55">4294 5870 8104,'-11'-5'0,"4"-1"0,2-6 0,10 6 0,-3-4 0,7 7 0,-6-4 0,6 0 0,-1 0 0,2-3 0,2 2 0,-1-2 0,0-1 0,1-1 0,-1 1 0,-3-2 0,-1-2 0,1 1 0,3-5 0,1 0 0,-2 1 0,-2 3 0,1-2 0,-6 2 0,5-4 0,-4 4 0,0-4 0,-4 4 0,0-1 0,0 5 0,0-1 0,0 1 0,0 0 0,0 4 0,0-3 0,0 9 0,5 6 0,0 4 0,2 10 0,7 0 0,-2 4 0,2 0 0,-2 3 0,4 1 0,-4 1 0,3-2 0,-2-1 0,-1 1 0,-1-2 0,0-1 0,1 0 0,-5-4 0,1 0 0,-4-5 0,4 1 0,-5-2 0,5-2 0,-6 1 0,2-1 0,-2-4 0,3 3 0,-4-9 0,4 4 0,0 0 0,1 1 0</inkml:trace>
  <inkml:trace contextRef="#ctx0" brushRef="#br0" timeOffset="56">6099 6007 8017,'0'-11'0,"0"3"0,0 1 0,0 3 0,0-4 0,0 1 0,0 0 0,0 1 0,0 2 0,0 3 0,0-4 0,0 5 0,0 5 0,0 3 0,0 7 0,0 3 0,0 4 0,0 5 0,0 0 0,4 8 0,-1-1 0,1-1 0,-4-2 0,4-2 0,0 2 0,1-4 0,-1-4 0,-3-1 0,3-3 0,1 1 0,-1-5 0,-1-3 0,-3-5 0,0 1 0,0 4 0,0-5 0,0 1 0,0-6 0,0 3 0</inkml:trace>
  <inkml:trace contextRef="#ctx0" brushRef="#br0" timeOffset="57">5825 6064 8017,'0'-17'0,"0"0"0,0 6 0,1 3 0,3 1 0,2 4 0,5-1 0,2-1 0,2 1 0,3-3 0,5 3 0,1-4 0,3 4 0,-2-3 0,6 3 0,-5 0 0,5 4 0,-6-4 0,2 1 0,-3-1 0,-1 4 0,-2 0 0,-2 0 0,2 0 0,-6 0 0,0 0 0,-4 0 0,1 0 0,-1 0 0,-1 1 0,-2 3 0,-3-2 0,-5 6 0,4 1 0,0 6 0,0-1 0,-4 5 0,0 4 0,0 4 0,3 4 0,1 0 0,1-2 0,-1 1 0,-1-4 0,4 1 0,-3-5 0,4-3 0,-1-2 0,1-4 0,-1 2 0,-3-6 0,4 2 0,-6-2 0,9 2 0,-10 1 0,4-6 0,0-1 0,-4-5 0,4 0 0,-5 0 0</inkml:trace>
  <inkml:trace contextRef="#ctx0" brushRef="#br0" timeOffset="58">6715 5950 7927,'0'-11'0,"-1"1"4,-3 2-1,3-2-2,-4 9-1,5-4 0,0 10 0,0 2 1,0 10-1,0 6 0,0 2 0,0 9 0,4-1 0,0 9 0,-1-4 0,-3 4 0,4-9 0,0 1 0,1-7 0,-1 0 0,-3-5 0,3-2 0,1-4 0,-1-5 0,1 0 0,-1-4 0,-3-2 0,4 0 0,-5-3 0,0 3 0</inkml:trace>
  <inkml:trace contextRef="#ctx0" brushRef="#br0" timeOffset="59">6361 6281 8193,'7'-5'-14,"-1"4"11,-2-3 0,6-1 1,5 1 0,2 1-2,-2 3 1,4 0-1,8 0 0,-2-4-1,6 0 1,-1-4-4,4 5 8,1-1 0,-1-6 0,0-3 0</inkml:trace>
  <inkml:trace contextRef="#ctx0" brushRef="#br0" timeOffset="60">6967 6419 8028,'7'-8'0,"1"0"0,-4 4 0,3-3 0,-4-1 0,6-3 0,-5-1 0,3-3 0,-3 0 0,5-5 0,-1 1 0,-3 1 0,-2-1 0,2-4 0,-1-4 0,0 1 0,-4 3 0,0-4 0,0 1 0,0-5 0,0 4 0,0-3 0,0 3 0,-4 2 0,0 6 0,1-3 0,3 3 0,0 3 0,0-1 0,0 11 0,1 2 0,3 8 0,-2 4 0,6 7 0,0 8 0,3 7 0,0 3 0,2 3 0,2 2 0,3-3 0,0 8 0,-3-5 0,2-1 0,-2-6 0,0 0 0,-4-4 0,-3 0 0,0-4 0,-2-2 0,2-2 0,-3-2 0,-5-6 0,5 6 0,-4-5 0,4 5-1,-5-6-2,0-4 1,0 3-2,0-9 4,0 9 0,0-4 0,0 6 0</inkml:trace>
  <inkml:trace contextRef="#ctx0" brushRef="#br0" timeOffset="61">6932 6441 7985,'-7'-7'0,"-1"-1"0,6 1 0,-3-5 0,10 1 0,1-1 0,11 1 0,0 3 0,6 1 0,4-1 0,-1-3 0,10 3 0,-2 0 0,3 1 0,2-5 0,2 1 0</inkml:trace>
  <inkml:trace contextRef="#ctx0" brushRef="#br0" timeOffset="62">7538 6007 7926,'-5'-6'0,"-2"-4"0,1 9 0,2-4 0,8 5 0,-3 5 0,3 2 0,-3 8 0,-1 4 0,4 8 0,0 4 0,4 2 0,-5 1 0,5 0 0,-4 0 0,1-3 0,-1-1 0,-3-4 0,3 0 0,-3-7 0,-1-3 0,4-4 0,0 0 0,-1-6 0,-3-1 0,0-5 0,-5-5 0,-1-1 0</inkml:trace>
  <inkml:trace contextRef="#ctx0" brushRef="#br0" timeOffset="63">7287 6064 7926,'0'-11'0,"5"1"0,2 2 0,5-2 0,3 3 0,8 1 0,3-4 0,9 3 0,-4 2 0,7 1 0,3-1 0,1 1 0,-3 0 0,-1 4 0,-6 0 0,-2 0 0,-4 0 0,2 0 0,-5 0 0</inkml:trace>
  <inkml:trace contextRef="#ctx0" brushRef="#br0" timeOffset="64">8783 5882 8115,'-7'-7'0,"2"2"0,5 5 0,0 2 0,0 1 0,0 9 0,0 7 0,0 6 0,0 2 0,4 8 0,0 0 0,1-2 0,-1-3 0,-2-1 0,6 2 0,-6-3 0,2-5 0,1-4 0,-1 0 0,0-5 0,-4 1 0,0-6 0,0-2 0,0-4 0,0 2 0,0-5 0,0-5 0,0-2 0,0-4 0,0-2 0,0-2 0,-4 1 0,0-5 0,0-1 0,4-7 0,-3 3 0,-1-3 0,0-2 0,4-1 0,0 2 0,0 1 0,0 4 0,0 4 0,0 3 0,0 4 0,0 1 0,1 5 0,3 2 0,2 3 0,6 1 0,-2 5 0,-2 2 0,3 3 0,1 2 0,-1-1 0,4 1 0,2-1 0,-2 1 0,4-5 0,-4 1 0,4-6 0,-4 2 0,2-3 0,-2-1 0,-2-1 0,2-3 0,-2 3 0,-2-9 0,4 4 0,1-6 0,-2 1 0,-7-1 0,3 0 0,-2-4 0,-3 4 0,-1-4 0,1 0 0,-1 1 0,0-1 0,-4 5 0,1 5 0,3 2 0,-3 3 0,4 6 0,-5 2 0,0 9 0,0 3 0,0 7 0,0 5 0,0 7 0,0 2 0,0 6 0,0-2 0,0-2 0,0-2-1,0-6 0,0-1 1,0-3 0,10-2 0,3-5 0</inkml:trace>
  <inkml:trace contextRef="#ctx0" brushRef="#br0" timeOffset="65">9377 6304 8039,'1'-10'0,"3"3"0,-3-4 0,4 5 0,-5-5 0,4-1 0,0 1 0,-1-1 0,-3 1 0,5-6 0,-3 0 0,7-2 0,-6 0 0,6 0 0,-6-6 0,4-1 0,-4 2 0,1-3 0,2-2 0,-5 5 0,3-3 0,-3 4 0,-1 4 0,0-1 0,0 5 0,0-1 0,0 5 0,0 5 0,0 1 0,2 5 0,2 0 0,-2 1 0,6 3 0,-4 6 0,3 5 0,2 7 0,6 1 0,-2 4 0,2 8 0,2-1 0,-2 0 0,0 3 0,-3-3 0,4 3 0,-3-13 0,2 3 0,-2-7 0,-2-1 0,-1-5 0,-2 1 0,2-2-5,-2-2-4,-3 1 3,5-1 3,-9 1 3,4-6 0,-5 4 0,0-3 0</inkml:trace>
  <inkml:trace contextRef="#ctx0" brushRef="#br0" timeOffset="66">9354 6259 7988,'0'-8'0,"0"0"0,6 6 0,5-2 0,2-1 0,6 1 0,0 0 0,4 4 0,4 0 0,-1 0 0,10-3 0,-2-1 0,-1-1 0,-2 1 0,-6 3 0,2-3 0,-3-3 0,-1 1 0,-1-5 0</inkml:trace>
  <inkml:trace contextRef="#ctx0" brushRef="#br0" timeOffset="67">9902 5916 8000,'0'-11'0,"0"-1"0,5 1 0,-4-1 0,14 6 0,-7 1 0,3 11 0,-7 6 0,3 4 0,0 7 0,3 5 0,2 1 0,-1 5 0,2 1 0,2-1 0,-1 0 0,5 0 0,-5-3 0,1-1 0,-2-6-1,-2-1 0,5-5-5,-1-7 1,-1 1-1,-7-1 1,4-3-5,-4 0 2,3-6 2,2 3 6,-1-5 0,1 0 0,-1 0 0</inkml:trace>
  <inkml:trace contextRef="#ctx0" brushRef="#br0" timeOffset="68">10256 5939 7864,'0'-18'0,"0"3"0,0-3 0,4 5 0,0-2 0,4 8 0,-6 1 0,3 6 0,-10 11 0,-3 1 0,-7 11 0,-4 6 0,-8 6 0,2 4 0,-6 7-288,1-1 1,-8 1 287,0 0 0,5-6 0,6-2 0,3-3 0,1-5 0,5 3 0,2-4 0</inkml:trace>
  <inkml:trace contextRef="#ctx0" brushRef="#br0" timeOffset="69">10462 5905 7963,'0'-12'0,"0"1"0,0 3 0,0 1 0,1 3 0,3-4 0,-3 6 0,4-4 0,-5 6 0,1 11 0,3 4 0,-3 6 0,3 6 0,-1 6 0,0 5 0,-1 1 0,2 0 0,-3-3 0,-1 6 0,4-6 0,-1-2 0,5-1 0,-4-6 0,0-4 0,-4-4 0,3-2 0,1 2 0,0-2 0,-4-6 0,1-1 0,3-2 0,-3 2 0,4-3 0,-5 4 0</inkml:trace>
  <inkml:trace contextRef="#ctx0" brushRef="#br0" timeOffset="70">10633 5905 8048,'0'-18'0,"0"1"0,0 6 0,0 3 0,0 1 0,0 4 0,0-2 0,0 6 0,0 3 0,0 6 0,0 6 0,0 9 0,0 2 0,4 4 0,-1 4 0,5-1 0,-4 0 0,3 4 0,-3 0 0,4-1 0,-4-7 0,3-2 0,-3-5 0,4-5 0,-4-3 0,-1-2 0,-3-2 0,4-3 0,0 0 0,0-6 0,-4 8 0,-5-8 0,-2 3 0,-3-10 0,3-3 0,-4 3 0,9-9 0,-6 2 0,6-3 0,-2 0 0,-1-3 0,1-5 0,0-1 0,4-2 0,-1 0 0,-3-4 0,3 4 0,-3 0 0,3 2 0,1 1 0,0 4 0,0 0 0,0 5 0,0-1 0,0 2 0,0 5 0,0 1 0,0 4 0,1-2 0,3 5 0,2 0 0,6 0 0,-1 1 0,1 3 0,0 2 0,3 6 0,-2-1 0,4 4 0,-6 1 0,0-1 0,1-4 0,3 0 0,0-4 0,1 2 0,-5-5 0,4 0 0,0-4 0,1 0 0,-5 0 0,1-4 0,-1 0 0,0-5 0,1 2 0,-1-4 0,1 0 0,-5 0 0,1-1 0,-6 1 0,2-1 0,-1 0 0,1-4 0,-3 4 0,3-4 0,-3-1 0,4 4 0,-3-2 0,6 7 0,-5 3 0,6 14 0,-6 2 0,1 13 0,-4-3 0,0 9 0,0 6 0,0 6 0,0-2 0,0 2 0,0 0 0,0 4 0,0-11 0,0 2 0,0-10 0,0-4 0,0-4 0,4-5-3,0 1-3,5-3 1,-3 0 5,0-6 0,4-1 0,-3-5 0</inkml:trace>
  <inkml:trace contextRef="#ctx0" brushRef="#br0" timeOffset="71">11284 5847 7992,'0'-11'0,"1"5"0,3 2 0,2 5 0,6 7 0,-6 4 0,-2 11 0,1 5 0,-1 3 0,-1 2 0,-3 5 0,0 0 0,0 4 0,0-4 0,4 0 0,0-4 0,0-5 0,-4-2 0,0-4 0,0-4 0,0-3 0,0-4 0,0-1 0,0 1 0,0-6 0,-5-1 0,-2-5 0</inkml:trace>
  <inkml:trace contextRef="#ctx0" brushRef="#br0" timeOffset="72">11501 5916 8051,'0'-11'0,"0"3"0,0 0 0,5 6 0,3-2 0,2 1 0,1 0 0,0 1 0,1-1 0,4 1 0,-2 2 0,5 0 0,0 0 0,4 2 0,0 1 0,0-1 0,0 1 0,-2-1 0,-2-2 0,3 0-1,-3 0 1,-2 0-2,-2 0 0,-3 0-1,0 0 2,-6 0 0,-1 1 0,-5 3 0,-2 6-1,-6 5 1,-1 11-2,-10 0 1,0 3-1,-4 6 0,-3-4-1,-1 7 1,0-2-1,5-2 0,0 1 0,3-1 0,2-5 0,6-2 1,3-5-2,1-2 3,4-4 0,-2-5-2,5 1 1,0-6 2,5-1 0,2-5-1,4 0 1,6 0-1,2 0 1,-2 0-1,2 0 0,0-1 0,4-3 0,-4 2 0,0-6 0,-1 5 0,1 0 1,-2-4 0,-5 6-1,4-3 1,-4-1 0,3 1 1,-7-4 0,2 1 0,-3-4 0</inkml:trace>
  <inkml:trace contextRef="#ctx0" brushRef="#br0" timeOffset="73">12106 5905 7857,'-6'-12'0,"1"1"0,5 4 0,0 4 0,0 6 0,0 5 0,0 7 0,0 3 0,0 5 0,-2 2 0,-1 6 0,1-1 0,-1 8 0,-3-2 0,3-2 0,-5 0 0,4 1 0,0-6 0,4-3 0,0-2 0,0-1 0,6-4 0,1 0 0,7-8 0,1 0 0,9-7 0,-1 0 0,4-3 0,0-1 0,-2 0 0,5 0 0,-5-4 0,-3 0 0,1-5 0,-4 2 0,2-3 0,-2-2 0,1 1 0,-5-1 0,0 1 0,-3-1 0,-2 1 0,-2 0 0,-3-1 0,-5 1 0,0-1 0</inkml:trace>
  <inkml:trace contextRef="#ctx0" brushRef="#br0" timeOffset="74">12129 6144 7857,'-11'0'0,"3"-1"0,0-3 0,6 3 0,-2-5 0,8 2 0,2 3 0,7-8 0,2 5 0,-1-1 0,5 1 0,0 3 0,4-3 0,-4-1 0,0 1 0,-1 0 0,1 4 0,1-3 0,-5-1 0,-5 0 0,6-1 0,-4-2 0</inkml:trace>
  <inkml:trace contextRef="#ctx0" brushRef="#br0" timeOffset="75">12118 5870 7908,'-7'-1'0,"3"-3"0,4-2 0,4-6 0,8 1 0,7 0 0,-2-1 0,2 1 0,0 3 0,4 1 0,0 3 0,0-4 0,0 6 0,1-3 0,3 5 0,-3 0 0,2 0 0,4 0 0,-1 0 0</inkml:trace>
  <inkml:trace contextRef="#ctx0" brushRef="#br0" timeOffset="76">12780 5790 7931,'-11'0'0,"3"0"0,0 0 0,-3 0 0,-4 0 0,-6 0 0,4 5 0,-6-2 0,0 5 0,4-5 0,0 5 0,5 0 0,-1 3 0,2 0 0,2 1 0,0 3 0,4 0 0,-2 4 0,5-3 0,0 3 0,4-4 0,2 4 0,1-4 0,4 2 0,4-2 0,4-2 0,1 2 0,4-6 0,-1-2 0,2 0 0,2 0 0,-1 2 0,-3-5 0,1 4 0,-5-5 0,4 5 0,-3-4 0,-1 5 0,-5-3 0,-2 5 0,-3 1-2,-5-1 0,0 1 0,0-1 1,-1 4-1,-3 1 1,-4 3-1,-7-4 1,-4 5 0,-8-1 0,-1-1 1,-2 1 0,-2-5 0,5 1 0,1-2 0,-2-2 0,9-4 0,-3-2 0</inkml:trace>
  <inkml:trace contextRef="#ctx0" brushRef="#br0" timeOffset="77">14059 5573 7934,'-4'-11'0,"0"0"0,-3-1 0,3 1 0,0-1 0,4 1 0,0-1 0,0 1 0,0 0 0,0-1 0,0 5 4,0-1 0,0 0-2,0 2-1,-5 1 1,-1 11-2,-6 6 1,5 5-1,-1 10 0,6 4 0,-2 7 0,3 2 0,-3 10-191,0-1 1,0 5 190,4-5 0,0 0 0,0-3 0,0 5 0,0 2-1238,5 3 1238,2-4 0,4-2 0,0-9-25,1 4 1,-1-11 24,1 0 0,3-4 0,0-8 0,0 1 0,-7-5 0,0-3 0,-6-2 0,2-2 166,-3 1 0,-6-6-166,-3-2 0,-7 2 0,-2 1 0</inkml:trace>
  <inkml:trace contextRef="#ctx0" brushRef="#br0" timeOffset="78">13796 6144 8098,'12'-11'0,"4"5"0,-3-4 0,12 3 0,-2-4 0,6 3 0,-2 1 0,0 4 0,-4-1 0,-2 3 0,-2 1 0,-2 0 0,-6 0 0,1 0 0,-1 0 0,0 5 0,1 1 0</inkml:trace>
  <inkml:trace contextRef="#ctx0" brushRef="#br0" timeOffset="79">14436 5516 8018,'0'-23'0,"4"6"0,0 1 0,4 0 0,0 1 0,-3 3 0,-1 5 0,-3-1 0,-1 0 0,0 1 0,0 4 0,0-1 0,0 8 0,-1 4 0,-3 7 0,-1 3 0,-3 5 0,-2 5 0,3 2 0,-3 3 0,-2 1 0,1 4 0,-1 1 0,2 2 0,3-3 0,-2 6 0,5-3 0,0 0 0,4 1 0,0 0 0,0 4 0,4-6 0,0-2 0,5-2 0,-2-2 0,-1-4 0,2 1 0,-4-6 0,4 2 0,-6-8 0,8 3 0,-7-10 0,4 3 0,-4-2 0,6-1 0,-5-1 0,3 0 0,-3 1 0,5-6 0,-7-1 0,6-5 0,-4 0 0,3 0 0,1 0 0,3-5 0,1-1 0</inkml:trace>
  <inkml:trace contextRef="#ctx0" brushRef="#br0" timeOffset="80">14676 6007 7905,'0'-11'0,"0"0"0,0-1 0,5 6 0,1 1 0,1 6 0,-4 3 0,-1 7 0,-2 8 0,0 4 0,0 4 0,0 3 0,0 8 0,0-1 0,0 5 0,0 0 0,0 3 0,0-3 0,0 0 0,0-4 0,0 4 0,0-10 0,0-2 0,5 0 0,2-4 0,0-3 0,0-4 0,0-4 0,0 4 0,3-5 0,-2 2 0,-3-4 0,4 0 0,-5-1 0,0-5 0,-4-1 0,0-5 0,-5-5 0,-2-1 0</inkml:trace>
  <inkml:trace contextRef="#ctx0" brushRef="#br0" timeOffset="81">14699 6053 7937,'-12'-11'0,"2"-1"0,2 1 0,3-1 0,5 5 0,0-1 0,5 4 0,3-3 0,2 3 0,2-4 0,4 4 0,3-3 0,8 3 0,3-4 0,-1 2 0,2-1 0,-4 1 0,3 6 0,-5 0 0,2 0 0,-7 0 0,-1 0 0,-5 6 0,2 1 0,-8 3 0,0 2 0,-5-1 0,0 1 0,-6 3 0,-5 0 0,-5 5 0,-6-1 0,-2 4 0,-14 4 0,-1-3 0,-5 4 0,3-5 0,2 0 0,2-1 0,5-4 0,2-3 0,8-6 0,4-1 0,7-6 0,-2 3 0,4-5 0</inkml:trace>
  <inkml:trace contextRef="#ctx0" brushRef="#br0" timeOffset="82">15064 5413 8023,'-7'-5'0,"-1"-2"0,5-3 0,0 2 0,6 0 0,0 1 0,5-5 0,-2 5 0,1-1 0,0 6 0,-3-2 0,-2 3 0,6 1 0,-4 0 0,3 0 0,1 1 0,3 3 0,1 3 0,-1 8 0,2 3 0,2 5 0,-1 1 0,5 3 0,-5 2 0,1 5 0,2 4 0,-2 0 0,4 6 0,-4-3 0,0 0 0,-3 1 0,-2-5 0,-2 1 0,0 2 0,-4 2 0,0-2 0,-4-2 0,-1-2 0,-3 3 0,1-3-1,-4 6 1,-1-5-5,-3 1 0,-1-2-1,1-2 0,0-5 1,-1-2 0,1-3-1,-1-1 2,1 0 2,-6-6 0,5 0-1,-4-6 3,4-4 0,0 3 0,1-4 0</inkml:trace>
  <inkml:trace contextRef="#ctx0" brushRef="#br0" timeOffset="83">15829 5927 7996,'2'-7'0,"1"-1"0,-1 6 0,7-5 0,-6 4 0,6 1 0,-1-2 0,2 3 0,1 1 0,6 0 0,2 0 0,1 0 0,-1 0 0,3 0 0,-3 0 0,2 0 0,2 0 0,-4 0 0,0 0 0,-3 0 0,3 0 0,-5 0 0,1 0 0,-6-4 0,-2 1 0,-4-1 0,7-1 0,-4-2 0</inkml:trace>
  <inkml:trace contextRef="#ctx0" brushRef="#br0" timeOffset="84">15932 6053 8150,'12'0'0,"0"0"0,3 0 0,-1 0 0,5 0 0,0 0 0,4 0 0,-2 0 0,1 0 0,-1 0 0,5 0 0,-1-4 0,-3 0 0,5-1 0,0 2 0,4 1 0,-1-8 0,4 4 0</inkml:trace>
  <inkml:trace contextRef="#ctx0" brushRef="#br0" timeOffset="85">16663 5859 8136,'-4'-8'0,"0"1"0,1 4 0,3-2 0,0 5 0,0 9 0,0 2 0,0 10 0,0 2 0,0 4 0,1 10 0,3 5 0,-2 0 0,6 7 0,-6 2-196,2-1 1,1 3 195,-1-3 0,1-1-1,-1-3 0,-3-2-8,3-2 0,1-3-2,-1-4 1,0-6-1,-4-3 1,0-1 0,0-3 1,0-4 0,0-3 1,0-2-5,0-2 8,0 1 0,0-4 389,0-1-389,0-4 4,0 2 1,0-7 0,0-1 0,0-4 0,-5-4 0,-2-1 0</inkml:trace>
  <inkml:trace contextRef="#ctx0" brushRef="#br0" timeOffset="86">16640 6019 8011,'7'-19'0,"-4"0"0,4 1 0,0-1 0,3-1 0,2 4 0,1 1 0,2 4 0,3-4 0,4-1 0,-3 2 0,0 7 0,2-2 0,5 5 0,-1 0 0,1 4 0,-2 0 0,-1 0 0,-1 1 0,-3 3 0,2 3 0,-8 5 0,2 4 0,-6-2 0,-1 5 0,-6 0 0,2 3 0,-9 6 0,-6 3 0,-7-2 0,-9 1 0,2-4 0,-6 0 0,-2-1 0,-1-3 0,-1-4 0,8-3 0,5-3 0,7-5 0,2-1 0,7-6 0,1-11 0,5-1 0</inkml:trace>
  <inkml:trace contextRef="#ctx0" brushRef="#br0" timeOffset="87">17211 5505 8070,'8'-22'0,"-1"3"0,-1-2 0,5 2 0,-1 1 0,9-1 0,-5 9 0,1-2 0,-7 3 0,2 3 0,-9 1 0,4 6 0,-5 3 0,-1 2 0,-3 6 0,-2 4 0,-5 1 0,-1 2 0,-1 2 0,-2-2 0,3 3 0,-4 1 0,5 0 0,3 0 0,2-4 0,2 0 0,3-5 0,-3 1 0,4-3 0,4 0 0,2-1 0,6 1 0,-1-2 0,1-2 0,0 0 0,3-4 0,2 0 0,2-4 0,3 0 0,-5 0 0,6 0 0,-1-4 0,-3 0 0,1 1 0,-5 3 0,1 0 0,-5 0 0,0 0 0,1 0 0,-1 0 0</inkml:trace>
  <inkml:trace contextRef="#ctx0" brushRef="#br0" timeOffset="88">17919 5345 8141,'0'-11'0,"0"-1"0,0 6 0,0 1 0,0 5 0,-5 5 0,0 2 0,-2 9 0,-5 1 0,1 6 0,-1 5 0,-3 3 0,-1 5 0,0 2 0,1 6 0,4-3 0,1 4 0,2 1 0,2-5 0,2 1 0,3-1 0,-3 1 0,4 1 0,4-5 0,1 3 0,2-7 0,3 7 0,-2-7 0,-2-1 0,2-3 0,0-4 0,3 0 0,0-2 0,1-1 0,-5-4 0,1 0 0,0-5 0,3 1 0,0-2-2,1-1 1,-1-1-4,1 0 0,-1 0 0,1-4 0,-2 0 0,-3-4 1,4-1 0,-4 1 0,-1-1 1,2-2 0,-4 0 0,4 0 3,-6 0 0,8-5 0,-3-2 0</inkml:trace>
  <inkml:trace contextRef="#ctx0" brushRef="#br0" timeOffset="89">18239 5665 8114,'6'-23'0,"0"0"0,-6 0 0,0 5 0,0 3 0,5 3 0,-4 5 0,5 2 0,-2 5 0,-3 1 0,3 3 0,-3 8 0,-1 7 0,0 11 0,0 4 0,0 4 0,0 1 0,4 1 0,0 6 0,0-1-128,-4 1 1,0 0 127,0 0 0,1-7 0,3-5 0,-3-1 0,3-6 0,-2-4 0,2-4 0,-2-5 0,1 1 0,2-6 0,-1-2 0,5-4 0,-3 2 0</inkml:trace>
  <inkml:trace contextRef="#ctx0" brushRef="#br0" timeOffset="90">18479 5962 7989,'0'-12'0,"0"5"0,0-1 0,6 6 0,6-2 0,0 1 0,7-1 0,0 3 0,4-4 0,0 5 0,5-4 0,3 0 0,0-1 0,0 2 0,0 1 0,-4-2 0,2 3 0,-6 1 0,3-4 0,-7 1 0,2-1 0,2 4 0</inkml:trace>
  <inkml:trace contextRef="#ctx0" brushRef="#br0" timeOffset="91">19073 5825 8123,'-8'-12'0,"1"1"0,5 1 0,2 2 0,2 3 0,5 5 0,-4 5 0,1 3 0,-3 3 0,-1 4 0,1 4 0,3 8 0,-3 5 0,3 10 0,-3 1 0,-1 10 0,0 0-160,0 4 0,0-3 159,0-1 1,-4-2-8,1-2 1,-1-1-2,4-9 0,0-1 0,0-4 1,0-1 0,0-3 0,1-6 0,3-5 1,-3-3 0,3 3 1,-1-5 0,0 1 1,-1-6-4,1-2 323,-1-4-318,-2 7 4,0-9 0,-5-1 0,-2-6 0</inkml:trace>
  <inkml:trace contextRef="#ctx0" brushRef="#br0" timeOffset="92">19027 6099 7904,'8'-23'4,"-1"0"-3,1 0 1,8 4 0,4 0 0,5 4-1,2-4 1,0 5 0,0-1 0,-3 2 0,8 3 0,-5 2 0,3 3-1,-3 5 1,-1 0-2,-3 0 1,-4 1-1,0 3 0,-6 3 0,-2 4 0,0 0 0,-8 1 0,1-1 0,-4 6 0,0 2 0,-10 0 0,-5 4 0,-8-3 0,-8 7 0,0-3 0,-11-1 0,5-1 0,-1 1 0,4-5 0,3-3 0,3-7 0,6 2 0,-1-4 0</inkml:trace>
  <inkml:trace contextRef="#ctx0" brushRef="#br0" timeOffset="93">19530 5334 8204,'-4'-14'0,"0"2"0,2 8 0,5 1 0,4 1 0,8 2 0,0 0 0,2 7 0,-2 4 0,3 2 0,4 6 0,3 5 0,1 6 0,3 5 0,6 3 0,-6 4-190,-2 7 1,-5-3 187,-3-1 1,-3 1-8,-9-4 0,-2-1-30,-5 0 1,0-4 26,0 1 0,-1-2 0,-3-2 1,-7 0 0,-8 1 0,-3-1-4,-1 0 15,-5 0 0,2 2 0,-6-1 0,0 0 0,2-4 0</inkml:trace>
  <inkml:trace contextRef="#ctx0" brushRef="#br0" timeOffset="94">4911 7721 8160,'0'-12'0,"0"4"0,0 1 0,0 3 0,0-4 0,0 5 0,0-5 0,0 4 0,0-3 0,-5 3 0,-3-4 0,-2 6 0,-1-2 0,-2-1 0,-2 1 0,1 0 0,-5 4 0,0 0 0,-4 0 0,-4 0 0,1 0 0,-1 5 0,4 3 0,0 2 0,0 1 0,2 1 0,2-1 0,-1 4 0,4 1 0,2 3 0,7-4 0,2 4 0,5-4 0,0 4 0,0-4 0,1 5 0,3-5 0,2-5 0,7 0 0,2-2 0,3-3 0,5-1 0,-1-3 0,3-2 0,1-3 0,-2-3 0,3-4 0,-3-2 0,-1-2 0,0-3 0,0-5 0,-6 1 0,5-1 0,-3 0 0,-3 0 0,0 0 0,-4-3 0,0-1 0,-2-5 0,-2 2 0,-3-3 0,-5-1 0,3-1 0,1 1 0,0-2 0,-4-2 0,0 3 0,0-3 0,-4 6 0,0 2 0,1 4 0,3 0 0,-2 1 0,-1 3 0,1 4 0,-3 1 0,5 11 0,0 6 0,0 8 0,0 7 0,0 4 0,0 6 0,0 2 0,5 8 0,3 0 0,2 3 0,1 0 0,1-1 0,-1 5 0,-1-4 0,-2 3 0,2-4 0,-2 1 0,-3-3 0,-1-5 0,-3 2 0,-1-6 0,4 1 0,0-4 0,-1 0 0,-3 0 0,0-4 0,0 0 0,0-5 0,0 2 0,0-4 0,0-1 0,0 0 0,-5 1 0,-1-1 0</inkml:trace>
  <inkml:trace contextRef="#ctx0" brushRef="#br0" timeOffset="95">5459 7207 8505,'-7'-16'-15,"-1"1"0,5 0 9,0 3 1,-2 1 1,1 0 1,-5 3 1,1 0 1,-1 5 0,2-5 1,-3 5 0,2 0 0,-3 3 0,-5 3 0,2 4 0,-5 4 0,5 7 0,-1 5 0,2 5-1,2 6 1,3 2-4,1 2 0,4 2-3,-1 6 0,4 0-3,4-1 0,3 1-2,4 0 0,2-6-1,2-2 0,1-7 0,3-5 1,-1-1 0,-3-3 1,-2 0 1,2-3 0,-2 1 2,-2-5 0,0-3 2,-4-4 1,0-1 1,-4 5 0,-1-5-1,1 1 5,-1-6 0,-7 8 0,-2-3 0</inkml:trace>
  <inkml:trace contextRef="#ctx0" brushRef="#br0" timeOffset="96">5117 7675 8319,'5'-7'0,"2"4"0,5 1 0,3 2 0,3 0 0,4 0 0,5 0 0,0 0 0,5 0 0,-3 0 0,5 0 0,-5 0 0,3 0-1,-5 0 0,-1 0-7,-3 0 8,0 0 0,0 0 0,0 0 0</inkml:trace>
  <inkml:trace contextRef="#ctx0" brushRef="#br0" timeOffset="97">5836 7104 8175,'0'-12'0,"0"5"0,0-1 0,0 1 0,0-5 0,-4 4 0,0 1 0,1 4 0,1-2 0,-1 5 0,1 0 0,-7 5 0,6 3 0,-5 6 0,4 1 0,-5 11 0,4-6 0,-2 10 0,-2 1 0,5 3 0,-4 4 0,5 0 0,-5 5 0,4-1 0,0-1 0,4 1 0,0 0 0,0 3 0,0-5 0,0-6 0,4-1 0,0-7 0,9 5 0,-2-4 0,3-6 0,-3-6 0,1 2 0,-1-2 0,-4 0 0,3-5 0,-3-2 0,3 2 0,2-9 0,-4 8 0,-1-5 0,1 0 0,-2-4 0,4 5 0,-3 1 0</inkml:trace>
  <inkml:trace contextRef="#ctx0" brushRef="#br0" timeOffset="98">5973 7526 8129,'-5'-12'0,"4"-9"0,-8 18 0,5-9 0,0 7 0,4-3 0,5 6 0,-2-1 0,4 11 0,-3 1 0,4 10 0,-4 5 0,3 6 0,1 5 0,3 3 0,-3-1 0,0 4 0,-2 1 0,2 4 0,-2-2 0,-2-2 0,-3 1 0,3-4 0,-3-5 0,-1-4 0,4-4 0,0 0 0,-1-5 0,-3-2 0,0-5 0,0 2 0,0-5 0,0-4 0,0-2 0,0-5 0,0-5 0,0-3 0,-5-7 0,-1-3 0</inkml:trace>
  <inkml:trace contextRef="#ctx0" brushRef="#br0" timeOffset="99">5950 7595 8129,'0'-23'0,"0"3"0,0-3 0,0 8 0,0-12 0,4 11 0,0-4 0,1 3 0,-1 1 0,-2 4 0,6-3 0,0 6 0,3 1 0,4 0 0,0-3 0,7 3 0,1 1 0,0 4 0,3-1 0,4 3 0,-6 2 0,2 3 0,-3 3 0,-4 4 0,-2 4 0,-6 0 0,-5 6 0,-2-2 0,-4 2 0,-4 2 0,-3 4 0,-8 0 0,-8 3 0,-8-3 0,2-1 0,-1-3 0,-1 0 0,2-1 0,2-3 0,4-4 0,4-8 0,7-1 0,4-6 0,6 0 0,-3-6 0,5 0 0</inkml:trace>
  <inkml:trace contextRef="#ctx0" brushRef="#br0" timeOffset="100">6224 7195 8128,'-5'-18'0,"4"-2"0,-3 5 0,3-4 0,1 4 0,0-1 0,0 5 0,0 0 0,0 4 0,1 1 0,3 2 0,-3 3 0,9-3 0,-2 8 0,-2 3 0,2 9 0,0 0 0,3 3 0,4 4 0,1 0 0,-1 0 0,-4 3 0,4 3 0,1 2 0,3 2 0,-4 1 0,4 0 0,-4 1 0,-1 3 0,-6 0 0,1 4 0,-6-4 0,1 0 0,-4-4 0,-1 2 0,-3 2-681,-2-3 681,-11 5 0,2-10-5,-8 1 0,3-2 5,-7 1 0,3-3 0,1-8 0,0-1 0,1-3 0,-1 4 0,0 2 0</inkml:trace>
  <inkml:trace contextRef="#ctx0" brushRef="#br0" timeOffset="101">4454 8234 8350,'1'-10'-6,"3"3"6,3-3 0,5 7-1,3-5 0,5 6 1,6-2 0,-6 3-2,3 1 1,4 0-2,7 0 0,2 0-2,6 0 0,5 0-2,6 0 0,9-4-228,-28 2 1,1 0-1,1-2 1,0 1 229,2 1 0,0 0 0,1-2 0,1 0 0,-2 2 0,0 0 0,0 0 0,0 0-1,2 2 1,0 0-1,-1 0 1,-1-1-1,4-1 1,0 0 0,1 2-1,-1-1 1,0-1 0,0 0 0,0 1 0,0 1 1,-2 0 0,0 0 0,-1-2 1,-1 0-1,-2 0 1,0 0 0,0 0 0,-2 1-174,23 1 0,2-2 170,-10-1 0,-4 1 0,-7-1 0,-3-3 1,-1 3 0,-4-2 1,-4 1 1,-3 2 0,-4-1 1,1 1 0,-4 2 1,-1 0 443,-4 0 1,-3 0-445,-1 0 375,-4 0-374,2 0-1,-5 0 3,-10 5 0,-3 2 0,-10 4 0</inkml:trace>
  <inkml:trace contextRef="#ctx0" brushRef="#br0" timeOffset="102">5002 8943 8093,'0'-12'0,"0"1"0,0 3 0,0 0 0,0 1 0,0-5 0,0 6 0,-5-4 0,4 4 0,-9-5 0,2 4 0,2 2 0,-2 5 0,-3 2 0,-4 6 0,-4 1 0,3 10 0,-3 0 0,4 4 0,-3 1 0,7 2 0,-2-1 0,9 1 0,1 1 0,3-4 0,5 1 0,2-9 0,3 0 0,2-3 0,4-6 0,3-2 0,3-3 0,1-1 0,3-1 0,1-3 0,5-7 0,-2-8 0,-1-3 0,2-1 0,-2-5 0,2-2 0,-4 1 0,-4-2 0,-4 6 0,0-2 0,-6-1 0,-1 2 0,-1-6 0,-6 3 0,3-6 0,-3 1 0,-5 2 0,0-2 0,0 1 0,0-9 0,0 4 0,0-4 0,-4 4 0,0-4 0,0 11 0,4 0 0,-4 7 0,1 5 0,-1 6 0,4 6 0,0 4 0,0-2 0,0 20 0,0 4 0,0 16 0,0 0 0,0 3 0,0 4 0,0 8 0,1-2-185,3 5 1,2-2 184,6-2 0,-5 0 0,1-11 0,-2 0 0,2-4 0,2-5 0,-9-6 0,6-1 0,-4-3 0,-1-3 0,2-1 0,-3-2 0,-1-2 0,0 1 0,0-1 0,0-4 92,0 3 0,5-9 0,1 4 1</inkml:trace>
  <inkml:trace contextRef="#ctx0" brushRef="#br0" timeOffset="103">5585 8771 8180,'-5'-11'0,"3"4"0,-3 2 0,10 5 0,-2 5 0,5 3 0,-6 7 0,2 4 0,2 4 0,2 4 0,-3 2 0,4 5 0,-5 1 0,3 3 0,-3 0 0,0 5 0,-4-1 0,0-3-5,0-1 1,0-7-4,0-5 1,0 1 0,0-4 1,0 1-5,0-9 6,0 0 1,1-5-3,3-2 3,-3-3 2,4-5 2,-5-5 0,5-1 0,2-6 0</inkml:trace>
  <inkml:trace contextRef="#ctx0" brushRef="#br0" timeOffset="104">5436 8874 8223,'2'-13'0,"1"-2"0,5 1 0,7-5 0,4 1 0,8-1 0,3-2 0,8 2 0,-1 1 0,5-1 0,-4 5 0,4-1 0,-5 6 0,1 1 0,-6 6 0,-2-2 0,-8 8-4,1 3 1,-8 3-4,0 2 1,-7 3 0,-5 0 1,-3 6 0,-3-2 1,-6-2 0,-10 2 1,-2 0 0,-9 4 1,-1 0 0,-3 0 2,5 0 0,-4-5 0,4-2 0</inkml:trace>
  <inkml:trace contextRef="#ctx0" brushRef="#br0" timeOffset="105">7127 8132 8143,'-7'0'0,"2"-2"0,5-1 0,5 1 0,2-3 0,4 5 0,0 0 0,1 0 0,-1 0 0,1 0 0,4 0 0,3 0 0,3 0 0,1 0 0,1-4 0,2 1 0,2-6 0,3 1 0,-2-1 0,-2 2 0,-5-4 0,1 4 0,-1 1 0,-7-2 0,0 5 0,-3 0 0,-5 1 0,1 2 0,-5-5 0,2-1 0</inkml:trace>
  <inkml:trace contextRef="#ctx0" brushRef="#br0" timeOffset="106">7218 8314 8111,'16'-5'0,"-3"4"0,9-4 0,-10 5 0,11-1 0,0-3 0,5 1 0,6-4 0,-1 3 0,-2-4 0,4 1 0,-4-5 0,-1 5 0,-7-1 0,0 6 0,-5-9 0,-2 5 0</inkml:trace>
  <inkml:trace contextRef="#ctx0" brushRef="#br0" timeOffset="107">8383 7800 8353,'0'-11'0,"1"0"0,3-1 0,2 1 0,7-1 0,2 1 0,-2 0 0,7 0 0,-5 4 0,5-3 0,-5 2 0,5 3 0,-1 1 0,-2-1 0,-2 1 0,1 0 0,0 4 0,-1 4 0,-4 0 0,-1 5 0,-2-1 0,1 5 0,-5 3 0,1 8 0,-1-1 0,-3 3-6,3 1 0,-8 1-5,-4 2 1,-3 7-6,-4-3 5,-3 8 3,-5-6 0,0 7-1,0-5 0,0-1 0,1-7 1,3-2 1,-1-5 0,7-1 1,-3-3 1,5 1-4,3-5 5,3 0 1,5-3-1,0-1 1,0-4 2,5-2 0,2-5-1,4 0 0,4 0-1,0 0 2,6 0 0,-3 0 0,4 0 0,1 0 0,0 0 0,0-4 0,0 0 0,-2-4-1,-2 5 1,2-2-1,-6 1 1,4 2-3,-4-1 2,0 1 0,-3-3 1,3 4-3,0-3 1,0 3 3,-3 1 0,-1-5 0,1-1 0</inkml:trace>
  <inkml:trace contextRef="#ctx0" brushRef="#br0" timeOffset="108">9057 8006 8049,'-2'-11'0,"-1"-1"0,1 1 0,-3-1 0,5 6 0,0 1 0,0 15 0,0-1 0,0 10 0,0 0 0,0 4 0,2 4 0,1-1 0,-1 6 0,1-2 0,-1 3 0,-2 2 0,4-1 0,-1 0 0,2-2 0,-1 2 0,-2-6 0,1 6 0,-1-6 0,-2 3 0,3-6 0,1 2 0,0-3 0,-4-1 0,0-2 0,0-2 0,0 2 0,0-6 0,0 4 0,0-4 0,0 0 0,0-3 0,-1 2 0,-3-3 0,3 3-1,-3-6 0,3-3 0,1 5 0,0-8 1,0 6-1,0-5 1,0 2 0,1-7 0,3-1 0,-3-4 0,3-4 0,2-1 0,-5-4 0,4-2 0</inkml:trace>
  <inkml:trace contextRef="#ctx0" brushRef="#br0" timeOffset="109">8977 8212 8081,'0'-18'0,"0"3"0,5-3 0,-3 5 0,6-2 0,0 6 0,3 1 0,0 2 0,1-2 0,1-2 0,2 3 0,1-3 0,3-2 0,3 6 0,-1-3 0,6 5 0,1-1 0,-1 1 0,-3 3 0,2-3 0,-3 4 0,-4 4 0,3-3 0,-9 9 0,2-2 0,-6 3 0,-2 5 0,-4-4 0,1 4 0,-3 0 0,-1-1 0,-6 4 0,-6-3 0,-1 0 0,-6-1 0,0-2 0,-3 2 0,-5 2 0,0-2 0,1 0 0,3-3 0,0-5 0,0 1 0,5-6 0,3 2 0,8-3 0,-4-1 0,10-5 0,-4-1 0</inkml:trace>
  <inkml:trace contextRef="#ctx0" brushRef="#br0" timeOffset="110">9776 7504 8077,'0'-7'0,"0"-3"0,0 9 0,0-9 0,0 8 0,-4 2 0,1 8 0,-2 3 0,1 5 0,-1 3 0,-3 7 0,-1 3 0,5 6 0,-3-1 0,3 0 0,-4 4 0,5 0 0,-5 2 0,4-2 0,0-1 0,4 4 0,0-2 0,0 2 0,0-4 0,0 1 0,0-2 0,0-2 0,4-1 0,0-2 0,5-4 0,-2-4 0,4 0 0,-1-5 0,-3-3 0,3 2 0,-2-2 0,2 0 0,2-4 0,-2 1 0,-3-1 0,4 1 0,-5-2 0,5-2-1,-4 2-2,3-9 1,-8 8-2,6-5 1,-4 3-1,3-3 1,-4 0 0,7 1 2,-9-4 1,10 4 0,-10-5 0,9-5 0,-4-1 0</inkml:trace>
  <inkml:trace contextRef="#ctx0" brushRef="#br0" timeOffset="111">10062 7812 7987,'0'-12'0,"0"1"0,0 0 0,0-1 0,0 1 0,0 4 0,5 2 0,-4 5 0,5 5 0,-2 3 0,-2 7 0,4 3 0,-2 5 0,-3 4 0,3-1 0,-2 6 0,2-2 0,-3 5 0,3 3 0,-3-7 0,-1 4 0,0-9 0,0 1 0,-1-3 0,-3-1 0,3-4 0,-3 0 0,3-5 0,1 2 0,5-9 0,1-2 0</inkml:trace>
  <inkml:trace contextRef="#ctx0" brushRef="#br0" timeOffset="112">10245 8097 7985,'0'-6'0,"3"-4"0,1 2 0,5 3 0,-3-4 0,6 6 0,-1-6 0,1 7 0,-1-1 0,0 0 0,1-1 0,4 3 0,3-3 0,-1 3 0,1 1 0,-4 0 0,4 0 0,-3 0 0,3 0 0,-5 0 0,1 0 0,-2 0 0,-2 0 0,0 0 0,1 0 0,4-5 0,2-2 0</inkml:trace>
  <inkml:trace contextRef="#ctx0" brushRef="#br0" timeOffset="113">10816 8017 8068,'0'-11'0,"0"0"0,0 4 0,0-3 0,0 4 0,0-1 0,0 2 0,5 15 0,-4 3 0,3 10 0,-2 1 0,2 3 0,-3 2 0,3 5 0,1 0 0,-1 1 0,0 4 0,-4 3 0,0-1 0,0 0 0,0-4 0,0 1 0,1 2 0,3-2 0,-2-4 0,6-4 0,-4-5 0,3-3 0,-3 0 0,4-7 0,-2 0 0,2-3 0,-2-1 0,-2 1 0,-3-5 0,3 1 0,-3-4-2,-1 3-1,0-4 2,0 2 1,-1-5 0,-3 0 0,-7-5 0,-7-1 0</inkml:trace>
  <inkml:trace contextRef="#ctx0" brushRef="#br0" timeOffset="114">10793 7926 8079,'1'-19'0,"3"0"0,-2 5 0,6-1 0,1 0 0,6 3 0,-2-1 0,2 10 0,-2-6 0,-6 8 0,1-3 0,0-1 0,3 1 0,0 0 0,1 4 0,3 0 0,0 0 0,6 0 0,-2 0 0,2 5 0,2 3 0,-4 3 0,0 4 0,-4-2 0,4 2 0,-5 3 0,1 1 0,-7-1 0,-4 1 0,-3-4 0,-1 4 0,-5-4 0,-3 4 0,-7-3 0,-4 3 0,-6-4 0,-2 4 0,-3-5 0,3 1 0,-3-2 0,3-2 0,0-4 0,10 3 0,0-9 0,6 3 0,4-3 0,-3-1 0,4 0 0</inkml:trace>
  <inkml:trace contextRef="#ctx0" brushRef="#br0" timeOffset="115">11215 7287 8208,'-4'-12'0,"1"1"0,-1 4 0,4-3 0,0 9 0,0-4 0,0 5 0,0 5 0,0 3 0,0 5 0,0 3 0,5 4 0,3-1 0,6 6 0,1 2 0,4 4 0,-4-5 0,4 6 0,-4-2 0,6 7 0,-2 1 0,1 2 0,-1-2 0,1-3 0,-5 3 0,5-2 0,-5-2 0,-1 0-6,-7 1 1,2-2-8,-5-3 6,0 3 1,-4-9-2,0 3 0,0-3 0,0-1 0,-7 0 0,-4-1 1,-2 1-2,-6 0 4,0-5-50,-4 3 0,1-8 0,-1 4 1</inkml:trace>
  <inkml:trace contextRef="#ctx0" brushRef="#br0" timeOffset="116">12026 7926 7932,'0'-6'19,"0"-1"-14,0 4 1,1 1 2,3-1-5,-2-4 1,8 6-3,-3-3 1,0 3-1,0 1 0,5 0-1,3 0 0,5 0 0,-1 0 0,3-1 0,1-3 0,1 2 0,2-1 0,0 0 0,4-1 0,-4 3 0,0-3 0,-3-1 0,-4 1 0,1 1 0,-4 3 0,-1-4 0,-4 0 0,-4 0 0,-2 4 0,-5 0 0,-10 0 0,-3 0 0,-10 0 0</inkml:trace>
  <inkml:trace contextRef="#ctx0" brushRef="#br0" timeOffset="117">12826 7743 8197,'0'-6'0,"0"-4"0,0 7 0,0-4 0,0 4 0,0-2 0,0 5 0,0 5 0,0-1 0,0 7 0,-2 3 0,-1 9 0,1 1 0,-2 3 0,3 2 0,1 5 0,0 2 0,0 2 0,0 3 0,0 4 0,4-4-9,0-3 1,3 0-3,-3-4 0,1 3-5,-1-6 9,-3-4 0,8 1-2,-5-5 1,0-1 0,-4-3 1,1 1 1,3-5 1,-3 1-3,3-5 5,-3 0 0,-1-3-1,0 0 1,-1-5-2,-3 5 2,3-5 1,-4 2 2,0-5 0,-2 0 0,-4 0 0</inkml:trace>
  <inkml:trace contextRef="#ctx0" brushRef="#br0" timeOffset="118">12769 7812 8019,'5'-18'0,"-4"-3"0,9 8 0,-2-2 0,2 2 0,1 2 0,1 0 0,-1 4 0,0-3 0,1 2 0,1 2 0,2-2 0,-1 4 0,5-3 0,-4 4 0,4-1 0,0 3 0,4 1 0,-4 0 0,0 0 0,-1 1 0,1 3 0,-3 2 0,-4 6 0,-1 1 0,1 2 0,-6 3 0,-2 4 0,-4 1 0,-4 0 0,-4 0 0,-7 0 0,-3 3 0,-5 1 0,-3-4 0,-1-4 0,1-5 0,3 1 0,1-2 0,3-2 0,3-4 0,4-4 0,1-1 0,4-2 0,2-11 0,5-1 0</inkml:trace>
  <inkml:trace contextRef="#ctx0" brushRef="#br0" timeOffset="119">13237 7412 8130,'5'-11'0,"-3"-1"0,6 1 0,0-1 0,3 1 0,-1 3 0,-2 1 0,2 3 0,-2-4 0,-2 2 0,2-2 0,-1-2 0,5 3 0,-1 2 0,0 1 0,1-1 0,-1 1 0,-3 0 0,-1 4 0,1 0 0,4 0 0,-2 1 0,-3 3 0,0 3 0,-4 4 0,-1 2 0,2 2 0,-3-1 0,-1 5 0,-5 0 0,-3 4 0,2 0 0,-2-1 0,-3 1 0,-5 0 0,3-1 0,5-3 0,-2-3 0,3 1 0,1-8 0,2 2 0,3-2 0,1-3 0,1 3 0,3-5 0,-1 0 0,4-4 0,5 0 0,3 0 0,0 0 0,-3 0 0,3 0 0,0 0 0,4 0 0,-4 0 0,0 0 0,-3 0 0,-1 0 0,6 0 0,1 0 0</inkml:trace>
  <inkml:trace contextRef="#ctx0" brushRef="#br0" timeOffset="120">14310 7789 8253,'-6'0'0,"1"0"0,15 0 0,-2 0 0,7 0 0,-2 0 0,-2 0 0,0 0 0,1 0 0,1 0 0,2 0 0,-1 0 0,5 0 0,0 0 0,4 0 0,-1 0 0,4 0 0,-3 0 0,5-4 0,-9 0 0,4-3 0,-8 3 0,4-1 0,-4 1 0,0 2-3,-3-6 0,-5 5-2,1 0 2,-6 1 1,3 1 2,-5-3 0,-5 3 0,-1-4 0</inkml:trace>
  <inkml:trace contextRef="#ctx0" brushRef="#br0" timeOffset="121">14356 7949 8118,'11'0'0,"1"0"0,-1 0 0,6-4 0,2 0 0,2 1 0,6 1 0,0-2 0,-1 3 0,-3-3 0,-1 2 0,-3-2 0,1 3 0,-5-3 0,4 1 0,-3 0 0,-1 1 0,-4-1 0,1 1 0,-1 2 0,0 0 0,1 0 0</inkml:trace>
  <inkml:trace contextRef="#ctx0" brushRef="#br0" timeOffset="122">15658 7675 8118,'0'-7'0,"0"1"0,0 2 0,-1 3 0,-3-3 0,3 3 0,-4 1 0,0 0 0,3 0 0,-3 5 0,5 3 0,0 2 0,0 1 0,0 1 0,0-1 0,0 6 0,0 2 0,0 2 0,0 2 0,-4 5 0,1 2 0,-5 5 0,4 3 0,-3-1 0,3 4 0,0 0 0,4 1 0,0-3 0,0-5 0,1 1 0,3-1 0,-1-5 0,4-2 0,-1 1 0,2-2 0,1 1-2,-5-4 1,3-4-10,-3 0 3,0-5 3,1 2 0,-4 0-5,3-1 6,-3 0 0,-1-7 0,0-1 0,0 1 0,0 3 1,0-3-2,0 0 1,0-6 3,0 3 0,0-5 1,6-5 0,0-1 0</inkml:trace>
  <inkml:trace contextRef="#ctx0" brushRef="#br0" timeOffset="123">15601 7789 7976,'0'-11'0,"0"-1"0,0 1 1,1 3 0,3 1 0,-1 4 0,4-1 1,1-1-1,3 1 0,1 1-1,-1 3 0,2-4 0,2 0 0,3 0 0,5 4 0,-1 0 0,1 0 0,0 0 0,0 0 0,0 0 0,-2 1 0,-2 3 0,-2 3 0,-6 4 0,-1-2 0,-2 2 0,-3-1 0,-5 9 0,-2-3 0,-6 3 0,-5 0 0,-10 4 0,-4-1 0,-4 1 0,-1 0 0,2 0 0,-2-5 0,5-3 0,6-2 0,6-2 0,7-5 0,-2 5 0,4-5 0</inkml:trace>
  <inkml:trace contextRef="#ctx0" brushRef="#br0" timeOffset="124">16560 7104 8162,'0'-7'0,"0"2"0,0 5 0,0 5 0,0-2 0,0 5 0,-4 0 0,1 8 0,-6-2 0,1 5 0,-2 0 0,-1 4 0,-2 3 0,-2 1 0,1 5 0,-5-2 0,5 4 0,-2 4 0,4-1 0,0 5 0,1-4 0,0 4 0,3-4 0,0 4 0,6-5 0,-3 2 0,5-5 0,0 1 0,0-1 0,1 0 0,3 0 0,2-4 0,6-4 0,-1-2 0,0-1 0,1 3 0,-1-4-2,-4 4 1,3-12-7,-3 5 1,2-5-4,-1 1 6,2-2 1,-7-2-1,4 0 0,-3 0-3,4-4 3,-6 3 2,8-3 1,-7-1 0,4-2 1,-4-3 0,2-1 0,-5 0 1,5-5 0,1-1 0</inkml:trace>
  <inkml:trace contextRef="#ctx0" brushRef="#br0" timeOffset="125">16812 7572 8167,'0'-11'0,"0"-1"0,0 1 0,0-1 0,0 1 0,3 0 0,1-1 0,1 4 0,-1 1 0,2-1 0,6-2 0,-1 2 0,1 0 0,-1 4 0,0 0 0,1 4 0,1 0 0,2 0 0,-3 0 0,5 5 0,-6 3 0,0 2 0,-4 1 0,2 6 0,-5 2 0,0 2 0,-4 2 0,0 0 0,0 0 0,-2 5 0,-1 2 0,-4-1 0,-4 2 0,-2-4 0,-2 3 0,1-5 0,-5 2-2,5-3 1,-3-1-4,6 0 1,1-5 0,2-3 0,-1-2-3,6-2 2,-1 0 2,4 1 1,1-5-1,3 1 0,2-5 0,6 0 0,0 2 0,4-1 0,-3 0-1,7-4 2,-7 0 1,8 0-2,-6 0 1,4 0-1,-4 0 1,4-4-2,-3 0 2,-1 1 1,-4 3-2,1 0 0,-1 0-2,0 0 5,1 0 0,-1 0 0,1 0 0</inkml:trace>
  <inkml:trace contextRef="#ctx0" brushRef="#br0" timeOffset="126">17531 7355 7995,'0'-8'0,"0"1"0,0 4 2,0-7 1,0 4 1,0-6 1,0 6-1,0 1-1,0 0 0,0 4-2,0-4 0,0 6-1,0 3 1,0-2-1,0 6 1,-4 4-1,0 7 0,-4-1 0,0 1 0,2 5 0,-2 7 0,0 2 0,-3 1 0,0 2 0,-1 2 0,4-2 0,1 6 0,-1-5 0,-3 1 0,4-2 0,-1-6 0,4 1 0,0-2 0,4 1 0,0 2 0,0-5 0,0-1 0,1 1 0,3 0 0,-1-2 0,4-6 0,1 3 0,3-3 0,1-3 0,-6 1 0,4-2 0,-2 0 0,2 0 0,1-3 0,-3-2 0,0-2 0,-1 2 0,0-4 0,3 0 0,-8 3 0,6-5 0,-6 0 0,3-4 0,-5 0 0,0-10 0,0-3 0</inkml:trace>
  <inkml:trace contextRef="#ctx0" brushRef="#br0" timeOffset="127">17714 7549 8055,'0'-24'0,"0"5"0,1 5 0,3 3 0,-2 1 0,6 2 0,-5-2 0,2 8 0,-5-3 0,1 5 0,3 0 0,-3 5 0,3 3 0,-3 7 0,-1 4 0,0 7 0,0 0 0,0 6 0,0-1 0,0 0 0,0 0 0,0 4 0,0-4 0,0 3 0,0-7 0,0-1 0,0-3 0,0 0 0,0 0 0,0-4 0,0 0 0,0-5 0,0 1 0,0-6 0,0-1 0,1-5 0,3 5 0,-3-5 0,10 2 0,-5-5 0,5 0 0</inkml:trace>
  <inkml:trace contextRef="#ctx0" brushRef="#br0" timeOffset="128">17954 7755 8008,'0'-8'0,"0"1"0,0 4 0,5-6 0,2 5 0,-2 1 0,6 3 0,-9 0 0,6 0 0,-1 0 0,5 0 0,-1 0 0,1 0 0,-1 0 0,0 0 0,1 0 0,3 0 0,0 0 0,4 0 0,-3 0 0,-1-4 0,-4 0 0,1 0 0,-1 4 0,0-1 0,1-3 0,-1 3 0,1-9 0,-1 3 0</inkml:trace>
  <inkml:trace contextRef="#ctx0" brushRef="#br0" timeOffset="129">18422 7652 7981,'0'-6'0,"0"-5"0,0 9 0,0-6 0,0 6 0,0-3 0,0 5 0,0 5 0,0 2 0,0 4 0,0 0 0,0 5 0,0 4 0,-1 5 0,-3 2 0,3 4 0,-3 0 0,-1 2 0,1 1 0,-4 4 0,4 0 0,1 0 0,3-4 0,0 1 0,0-1 0,0-5 0,0-2 0,0-1 0,0-3 0,1 1 0,3-8 0,-3 3 0,3-4 0,1 0 0,-1-3 0,-1-5 0,-3 1 0,0-1 0,0 0 0,0 3 0,0-9 0,0 4 0,0-5 0,-5-10 0,-1-3 0</inkml:trace>
  <inkml:trace contextRef="#ctx0" brushRef="#br0" timeOffset="130">18376 7812 7931,'0'-18'0,"0"2"0,0 4 0,0 1 0,0-6 0,5 10 0,2-9 0,4 9 0,0-2 0,1 1 0,-1 2 0,1 2 0,3 3 0,0-3 0,5 3 0,-1 1 0,2 0 0,-2 0 0,2 1 0,-2 3 0,-2-2 0,-2 6 0,2-2 0,-2 2 0,-4 2 0,-3-2 0,-6 3 0,2 4 0,-4-2 0,-4 2 0,-3 2 0,-8-2 0,-3 5 0,-5-1 0,0-2 0,0-2 0,0-2 0,1-2 0,0-1 0,3-2 0,3-3 0,9 0 0,-3-4 0,4 5 0,-6-6 0</inkml:trace>
  <inkml:trace contextRef="#ctx0" brushRef="#br0" timeOffset="131">18685 7241 8182,'0'-8'0,"0"1"0,0-1 0,0-3 0,0 4 0,0 1 0,0 2 0,1 3 0,3-3 0,-2 4 0,6 4 0,-1 2 0,5 6 0,-1 0 0,1 3 0,0-1 0,4 5 0,-2 2 0,5 5 0,-4 0 0,4 4 0,-5-1 0,1 2 0,-2 4 0,-2-4 0,1 4-2,-1-4 1,-1 2-6,-2 1 0,-2-3 0,-2-1 0,-3 1 0,3 3 0,-3-4 0,-1 1 1,-1-2-4,-3 1 3,-2 3 2,-6-9 0,5 8-2,-1-5 0,1-1 1,-5-3 0,1-5 0,-1-3 1,1-2 0,-1-2 1,2 1 0,3-1 1,-3-4 3,2-4 0,-2 4 0,-2-1 0</inkml:trace>
  <inkml:trace contextRef="#ctx0" brushRef="#br0" timeOffset="132">19440 7753 8066,'-7'0'0,"2"0"0,5 0 0,5 0 0,-3 0 0,3 0 0,0 0 0,1 0 0,9 0 0,0 0 0,2 0 0,-2 0 0,3-1 0,5-3 0,1 2 0,2-6 0,-2 5 0,3 0 0,-3-2 0,-1 1 0,-2-1 0,-2 1 0,-2 3 0,-6-3 0,1 3 0,-1 1 0,-3-2 0,-1-1 0,-4 1 0,2-3 0,-10 5 0,-1 0 0</inkml:trace>
  <inkml:trace contextRef="#ctx0" brushRef="#br0" timeOffset="133">20181 7651 8073,'0'-8'0,"0"0"0,0 6 0,0-8 0,0 3 0,0-4 0,0 5 0,0-5 0,0 10 0,0-9 0,0 9 0,5-4 0,-4 6 0,3 3 0,-3 2 0,-1 6 0,4 4 0,0 3 0,0 3 0,-4 0 0,0 6 0,0 3 0,0 2 0,0 1 0,0 4 0,0 0 0,0 0 0,0-4 0,3 1 0,1 3 0,0-7 0,-4 2 0,0-7 0,0 1 0,0-2 0,0-6 0,0 2 0,0-6 0,4 0 0,0-4 0,1 1 0,-2-1 0,-1 1 0,8-1 0,-9-3 0,3-1 0,-3-4 0,-1 2 0,0-5 0,-5-5 0,-1-2 0</inkml:trace>
  <inkml:trace contextRef="#ctx0" brushRef="#br0" timeOffset="134">20169 7582 8014,'7'-11'0,"3"-1"0,-8 6 0,6 2 0,0-1 0,3 1 0,4 1 0,0 3 0,1-4 0,-5 0 0,4 0 0,0 4 0,2 0 0,-2 0 0,-2 0 0,2 0 0,1 1 0,0 3 0,0 1 0,-1 3 0,-2 2 0,2-2 0,-3-2 0,-5 2 0,2-1 0,-5 5 0,0-1 0,-4 0 0,-2 1 0,-1-1 0,-4 4 0,-4 1 0,-4-1 0,-1-4 0,-4 4 0,1 1 0,3-1 0,-6-4 0,3 1 0,3-6 0,-1 4 0,6-9 0,-1 8 0,1-5 0,5 0 0,-4-4 0,3 0 0</inkml:trace>
  <inkml:trace contextRef="#ctx0" brushRef="#br0" timeOffset="135">20614 7023 8119,'0'-11'0,"-1"0"0,-3-1 0,3 6 0,-4-4 0,5 7 0,0-4 0,0 4 0,0-2 0,0 4 0,0-3 0,0 3 0,0-4 0,0 5 0,1 3 0,3 1 0,-2 5 0,6-1 0,-1 2 0,5 1 0,-1 1 0,1-1 0,0 4 0,3 0 0,-1 6 0,5-2 0,-3 2 0,3 2 0,-4 0 0,4 0 0,-4 5 0,4 2 0,-5 3 0,1 1 0,2 0 0,-2 1 0,0 3 0,-4 0 0,1 0 0,-2 0 0,-2 0 0,0 1 0,-4-1 0,0-3 0,-4 5 0,0-6 0,-5 0 0,-3 0 0,2-1 0,-2-2 0,1 0-3,-5-4 1,2 3-4,3-3 1,-3-1-4,2-3 4,-2 0 1,-2-5 1,0 2-2,-3-5 1,2 0 0,-2-3 1,2 1 0,2 2 0,-1-6 1,1 2 1,1-2-2,2 2 2,3 1 1,4-2-1,-3-3 0,3-2 1,-4 1 0,5-5 0,5 4 0,1-5 0</inkml:trace>
  <inkml:trace contextRef="#ctx0" brushRef="#br0" timeOffset="136">4481 10284 8206,'0'12'0,"0"-1"0,0 1 0,0 4 0,0 3 0,0 3 0,5 2 0,3 2 0,2-2 0,2 5 0,4-2 0,-4-2 0,4 6 0,-4-6 0,0 2 0,3-1 0,0-3 0,0 2 0,-3-6 0,-1-2 0,0-2 0,1-2 0,-1-2 0,-3 1 0,-1-1 0,-3-3-2,4-1-7,-6-4 0,3 2 3,0-5 3,-3 0 3,3-5 0,-5-2 0,0-4 0,0-6 0,0 0 0,0-6 0,4-1 0,-1-3 0,6-2 0,-1-5 0,2 0 0,1 0 0,1-4 0,-1 0 0,1-4 0,-1 4 0,0 0 0,1 4-308,-1 4 308,-4 3 0,3 9 0,-3 3 0,-2 2 0,0 7 0,-5 0 0,0 8 0,0 2 0,5 7 0,2 7 0</inkml:trace>
  <inkml:trace contextRef="#ctx0" brushRef="#br0" timeOffset="137">5165 10307 8029,'-6'-6'0,"-4"-4"0,7 5 0,-5-3 0,6 3 0,-3 5 0,0 0 0,4 5 0,-3 3 0,2 7 0,2 4 0,0 4 0,0 3 0,0 1 0,0 7 0,-3-2 0,-1 6 0,-4-3 0,4-1 0,-3 1 0,3-1 0,0-4 0,4 1 0,-4-7 0,1-2 0,-1 0 0,4-7 0,0 0 0,0-3 0,-4-5 0,0 1 0,0-5 0,4 7 0,0-9 0,-5-1 0,-1-6 0</inkml:trace>
  <inkml:trace contextRef="#ctx0" brushRef="#br0" timeOffset="138">5119 10330 8029,'0'-11'0,"0"-1"0,-3 1 0,-1-1 0,0 5 0,4-1 0,0 6 0,0-3 0,0 5 0,5 0 0,-1 6 0,7 5 0,-2 6 0,11 11 0,-4 2 0,4 8 0,-1 4 0,-1-2 0,1 2 0,-5-5 0,1 1 0,-3-4 0,0-4 0,-2-2 0,-2-5 0,2-1 0,-3-3 0,0 1 0,0-5 0,0 0 0,0-3 0,0-1 0,-4 1 0,-1-5 0,1 1 0,-1-6 0,-2 8 0,0-8 0,0 3 0</inkml:trace>
  <inkml:trace contextRef="#ctx0" brushRef="#br0" timeOffset="139">5085 10752 8028,'0'-8'0,"0"1"0,0 4 0,9-3 0,3 2 0,3 3 0,0-3 0,3 1 0,4-1 0,6 3 0,1-9 0,6 4 0,-1-6 0</inkml:trace>
  <inkml:trace contextRef="#ctx0" brushRef="#br0" timeOffset="140">5576 10364 7977,'-6'-11'0,"1"-2"0,-2-2 0,2 7 0,5-7 0,0 14 0,0-4 0,0 14 0,0 2 0,1 8 0,3 0 0,1 8 0,2 3 0,4 4 0,-4 4 0,3-2 0,2 2 0,-6-7 0,-2 0 0,1-6 0,-1 2 0,1-8 0,-1-4 0,-3-2 0,3-2 0,-3-5 0,-1 1 0,0-4 0,0-1 0,0 3 0,-5-10 0,-1-2 0,-5-4 0,4 0 0,-2-5 0,5 1 0,-3-4 0,3 4 0,-4-4 0,4 4 0,-3-4 0,3 4 0,0-1 0,4 9 0,0-1 0,0 6 0,5 2 0,3 7 0,2 3 0,3 6 0,2-1 0,3 5 0,4-2 0,1 5 0,0-1 0,0 1 0,1-5 0,2-3 0,-3-4 0,0-3 0,-1 1 0,-7-5 0,4 0 0,-4-4 0,4-2 0,-4-2 0,0-2 0,-3-5 0,-1-1 0,-1 1 0,-2 0 0,-2-2 0,-2-2 0,-3 2 0,4-7 0,-5 5 0,0-6 0,0 2 0,-3-2 0,-1-2 0,-5-5 0,3-1 0,-6-5 0,1 5 0,4-4 0,-3 5 0,3-3 0,2 4 0,0 4 0,5 0 0,0 5 0,0 3 0,0 2 0,0 7 0,0 6 0,0 6 0</inkml:trace>
  <inkml:trace contextRef="#ctx0" brushRef="#br0" timeOffset="141">6180 10284 8004,'0'-6'18,"0"1"-4,0 5-13,0 5 1,0 3-2,0 7 0,0 3 0,0 4 0,0 1 0,0 0 0,4 5 0,-1 2 0,5-1 0,-4 2 0,3-5 0,-3 5 0,4-6 0,-4 2 0,3-7 0,-3-1 0,0-5 0,-4 1 0,4-6 0,-1-1 0,1-1 0,1-1 0,-3 0 0,3-6 0,-5 0 0</inkml:trace>
  <inkml:trace contextRef="#ctx0" brushRef="#br0" timeOffset="142">6624 10193 8120,'7'-5'0,"-2"-1"0,-4-1 0,3 4 0,-3 1 0,4 2 0,-15 0 0,3 5 0,-9 3 0,-1 2 0,-2 1 0,1 2 0,-1 2 0,-4-1 0,-4 5 0,1-3 0,3 3 0,1-2 0,3 2 0,3 2 0,5-6 0,4 4 0,3-4 0,3-4 0,1-3 0,5 0 0,3 3 0,11-3 0,4-1 0,7-3 0,0 4 0,2-5 0,-1 5 0,0-6 0,-4 2 0,-1 1-4,-3-1 0,-1 4-15,-3-4 11,-3-1 1,-4 2-2,-1 3 7,0-3 2,-4 5 0,3-3 0,-9 4 0,4-5 0,-5 4 0,0-2 0,-5 2 0,-2 2 0,-5 3 0,-3 0 0,2 0-1,-13 2 0,7-5-7,-8 3 3,3-2 2,6-1 1,2-6-2,4-2 3,1 2 1,5-5 0,1 4 0,0-10 0,-2-1 0</inkml:trace>
  <inkml:trace contextRef="#ctx0" brushRef="#br0" timeOffset="143">6955 10182 8048,'-6'-8'0,"2"0"0,3 1 0,6 1 0,-4 6 0,3 7 0,-3 5 0,-1 3 0,4 4 0,0 7 0,3 5 0,-3 7 0,7 1 0,-3 3 0,3 0 0,-7-8 0,4 3 0,-4-7 0,-1-6 0,-3-1 0,4-7-6,0 3 1,0-5-2,-4 1 1,0-6 1,0-1 1,4-4-3,-1 3 2,1-4 2,-4 2 3,0-5 0,5-5 0,2-1 0</inkml:trace>
  <inkml:trace contextRef="#ctx0" brushRef="#br0" timeOffset="144">7206 10170 7881,'-6'-5'4,"1"5"-1,5 0 0,1 7-1,3 8 1,-3 8-1,3 7 1,1 3-3,-1 1 1,3 4-1,-3 0 0,5 0 0,-2-4 0,0-3 0,0-1 0,-4-5 0,1 2 0,1-8 0,-1-4 0,1-2 0,-2-2 0,-1-4 0,3-2 0,-5-5 0,-5-5 0,-2-2 0</inkml:trace>
  <inkml:trace contextRef="#ctx0" brushRef="#br0" timeOffset="145">6887 10581 7940,'11'0'0,"0"0"0,6-5 0,2-3 0,9-1 0,6 2 0,0-4 0,4 4 0,-2-3 0,-2-2 0,-1 1 0,-3 0 0,2 3 0,-5 0 0,-1 1 0,2-10 0,1 0 0</inkml:trace>
  <inkml:trace contextRef="#ctx0" brushRef="#br0" timeOffset="146">7514 10159 8061,'0'-8'0,"0"1"0,0 4 0,5-2 0,1 5 0,2 5 0,-1 3 0,-4 2 0,1 1 0,-3 7 0,-1 5 0,0 1 0,0 6 0,0 1 0,0 3 0,0 0 0,0 0 0,4-3 0,0-1 0,1-5 0,-2 2 0,2-7 0,3-1 0,2-5-6,-2 1 1,6-3-3,1-5 1,1 0 2,0-3 1,-4-3 2,4 3 0,0-3 1,-1-1 1,4-1 0,-4-3 0,1 1 0,-5-4 0,0 3 0,1-4 0,-5 5 0,1-5 0,-5 0 0,2-3 0</inkml:trace>
  <inkml:trace contextRef="#ctx0" brushRef="#br0" timeOffset="147">7594 10478 7889,'-4'-11'0,"0"-1"0,1 2 0,7 3 0,4-2 0,7 5 0,-2 0 0,2 4 0,-1-4 0,1 1 0,2-5 0,2 4 0,2-5 0,-2 2 0,3 0 0,0 0 0,1 3 0,0-4 0,-1 1 0,-3-5 0,1 5 0,-5-1 0,0 1 0,-3-5 0</inkml:trace>
  <inkml:trace contextRef="#ctx0" brushRef="#br0" timeOffset="148">7616 10216 7949,'-10'-6'0,"4"-8"0,-6 2 0,7-2 0,9 3 0,4-1 0,7 1 0,-1 0 0,5-1 0,-4 1 0,4-1 0,0 2 0,4 3 0,4-3 0,-1 2 0,6 3 0,-2 1 0,2-1 0,-2 1 0,3 0 0,-4 4 0</inkml:trace>
  <inkml:trace contextRef="#ctx0" brushRef="#br0" timeOffset="149">8232 10033 7949,'8'0'0,"-1"0"0,-3-1 0,4-3 0,-5 3 0,5-3 0,-5-2 0,2 5 0,-7-8 0,-1 5 0,-4 0 0,-4 4 0,-2 0 0,-2 0 0,-3 5 0,-5 3 0,1 6 0,-1 1 0,0 5 0,0-1 0,0-1 0,1 1 0,4-1 0,3 1 0,7 1 0,4-5 0,3 4 0,1-4 0,6 4 0,6-3 0,0-1 0,7-4 0,5-3 0,7 0 0,-2-5 0,1 5 0,-3-6 0,3 2 0,-4-1 0,0 1 0,-2-2 0,-1 6 0,-5-4 0,-3 3 0,-7 1 0,-4 3 0,-3 4 0,-1 1 0,-1 0 0,-3-1 0,-8 3 0,-7 5 0,-3 0-1,-5-1 1,-2 1-2,-5 0 0,3-2 0,1-2 1,4-2 0,0-6 1,2 1 0,-4-6 0,-1-1 0</inkml:trace>
  <inkml:trace contextRef="#ctx0" brushRef="#br0" timeOffset="150">9281 10512 7973,'1'8'0,"3"0"0,-3-5 0,3 5 0,-3-4 0,-1 3 0,0-4 0,0 2 0,-5-5 0,3 0 0,-6 0 0,6 0 0,-3-5 0,5-3 0,0-2 0,0-1 0,0-1 0,0 1 0,0-6 0,0-2 0,1-2 0,3-2 0,-2-5 0,6-2 0,-4-1 0,3-3 0,-3 3 1,4-7 0,-2 2 3,2 2 0,0 0-1,-4-1 0,0 5 0,-4 0 0,0 1-1,0-2 1,-1 7-1,-3 5 1,3 5 2,-3-1 0,-2 2-3,4 2 1,-3 6-2,5 5 0,4 10-1,0 9 0,6 4 0,1 3 0,1 5 0,3 7 0,1 1 0,0 3 0,-2 1 0,-7-5 0,3 4 0,-2-4 0,-2-2 0,2-5 0,-1 1 0,5-6 0,-5 1 0,1-4 0,0-1 0,3 1 0,-1-5 0,-2-3 0,2-2 0,-3-2 0,4 1 0,-4-2 0,1-3 0,-6-2 0,3-5 0,0 0 0,2 0 0</inkml:trace>
  <inkml:trace contextRef="#ctx0" brushRef="#br0" timeOffset="151">9258 10467 7989,'1'-7'0,"3"4"0,-1 1 0,4 2 0,5 0 0,3 0 0,1-3 0,0-1 0,1 0 0,6 4 0,0-1 0,0-3 0,3 3 0,1-3 0,0-3 0,0 1 0,3-5 0</inkml:trace>
  <inkml:trace contextRef="#ctx0" brushRef="#br0" timeOffset="152">9760 10136 8136,'-12'-5'0,"1"-1"0,5-2 0,2 0 0,3 6 0,1 2 0,0 8 0,0 5 0,0 3 0,0 5 0,0 2 0,1 5 0,3 6 0,-2-3 0,6-1 0,-2-3 0,2 3 0,1-6 0,-6-1 0,5-2 0,-4-5 0,0-1 0,-4-4 0,0 1 0,0-1 0,0-5 0,-5 4 0,-2-3 0</inkml:trace>
  <inkml:trace contextRef="#ctx0" brushRef="#br0" timeOffset="153">9566 10113 8239,'1'-14'0,"3"3"0,-1 7 0,4 0 0,5-1 0,3 1 0,1 1 0,-1 3 0,1 0 0,6 0 0,0 0 0,8 0 0,-3 0 0,3 0 0,1 0 0,3 0 0,0 0-4,0 0 4,-4 0 0,8 0 0,-3 0 0</inkml:trace>
  <inkml:trace contextRef="#ctx0" brushRef="#br0" timeOffset="154">10877 10193 8095,'-11'-11'0,"3"1"0,1 2 0,4-2 0,-2 9 0,4-5 0,-3 6 0,3 2 0,-3 2 0,-1 2 0,1 5 0,0 2 0,4 2 0,0 4 0,0 8 0,0 2 0,0 5 0,4 0 0,0 1 0,5 3 0,-2 0 0,-2 5 0,-1-2 0,2 0 0,2 1 0,-2-4 0,2 4 0,-2-6 0,2 2 0,2-3 0,-2-5 0,-2 2-3,2-6 1,-6 0-7,2-7 0,1 1 1,-1-5 0,0 0-5,-4-3 3,0-1 7,-5 0 0,-2-4 1,-4-3 2,-1-3 0,1-1 0,0 0 0,-1-5 0,1-3 0,-1-2 0,1-1 0</inkml:trace>
  <inkml:trace contextRef="#ctx0" brushRef="#br0" timeOffset="155">10866 10296 8088,'1'-18'0,"3"3"0,2-2 0,6 2 0,0 0 0,3 3 0,3 1 0,5 0 0,-4 4 0,0 4 0,0-3 0,4 3 0,0-1 0,-1 4 0,1 1 0,0 3 0,-1 2 0,-3 6 0,-3 0 0,-5 4 0,-4 0 0,-3 3 0,-8 6 0,-4-2 0,-8 3 0,-7-4 0,-5 1 0,-6 0 0,3-2 0,1-2 0,5-2 0,-2-6 0,8-3 0,4 0 0,2-6 0,2 3 0,-1-5 0</inkml:trace>
  <inkml:trace contextRef="#ctx0" brushRef="#br0" timeOffset="156">11584 10079 8021,'-11'0'0,"-1"0"0,1 0 0,5 0 0,0 0 0,6 0 0,6 0 0,0 0 0,5 0 0,1 0 0,-1 0 0,0 0 0,1 0 0,4 0 0,3 0 0,-1 0 0,1 0 0,0 0 0,4 0 0,0 0 0,-1 0 0,1-1 0,0-3 0,-5 3 0,-3-3 0,2-1 0,-2 1 0,-4 0 0,-3 4 0,-6-5 0,3-1 0</inkml:trace>
  <inkml:trace contextRef="#ctx0" brushRef="#br0" timeOffset="157">11516 10330 8019,'11'0'0,"0"-1"0,1-3 0,-1 3 0,1-3 0,0 3 0,4 1 0,1-4 0,6 0 0,0-5 0,0 1 0,1 2 0,2-1 0,-2 3 0,3-4 0,-4 4 0,-4-3 0,2 4 0,-8-7 0,4 4 0</inkml:trace>
  <inkml:trace contextRef="#ctx0" brushRef="#br0" timeOffset="158">12530 9965 8002,'-11'-11'0,"0"-1"0,0 5 0,4-1 0,1 6 0,2-2 0,-3 2 0,-5 8 0,-3 1 0,2 5 0,-2 3 0,2 2 0,2 6 0,-1 5 0,1 3 0,1-2 0,2 1 0,-1-1 0,5 2 0,1-4 0,3-4 0,5 0 0,2 0 0,8-2 0,4-2 0,4-2 0,4-6 0,2-1 0,5-2 0,-3-3 0,-1-5 0,0 0 0,5 0 0,-5-6 0,0-6 0,0 1 0,0-4 0,-2-3 0,-5-1 0,-6 1 0,-1-1 0,-5 0 0,-3-4 0,-3 1 0,-5-1 0,-2-5 0,-1-2 0,-9 0 0,-7 0 0,-4 0 0,-3-5 0,-3 5 0,-6 0 0,-3 6 0,0 1 0,-3 9 0,3 6 0,1 7 0,6 1 0,4 10 0,4 8 0</inkml:trace>
  <inkml:trace contextRef="#ctx0" brushRef="#br0" timeOffset="159">14070 10330 7925,'0'11'0,"0"-3"0,0 0 0,0-5 0,0 5 0,0-6 0,0 4 0,5-6 0,-3 0 0,6 0 0,-4 0 0,3 0 0,-4-6 0,1-1 0,1-3 0,-2-2 0,1 1 0,-4 0 0,0-1 0,0 1 0,0-2 0,0-2 0,0 1 0,0-5 0,0 0 0,0-4 1,0 0 1,0 0 0,0-3 1,0-1 0,0-3-1,0 3 1,0-4 0,0 0 0,0 3-1,0 2 1,0 3 0,0 4 0,1-1 0,3 4 1,-2 1-1,1 4 0,0 1-1,1 2 1,-3 2-1,3 2 1,-2 3-2,2-3 0,-1 8-1,4 3 1,-3 5-1,4 3 0,-1 4 0,5 8 0,-1-2 0,0 5 0,5 1 0,-1 3 0,0-4 0,-4 1 0,1-6 0,-1 2 0,1 0 0,-1 0 0,0-4 0,1-4 0,-1-4 0,1 4 0,-1-5 0,0 1 0,0-2 0,-4-2 0,2-3 0,-5 0 0,1-5 0,-1 5 0,-3-6 0,4 9 0,-10-10 0,-1 4 0</inkml:trace>
  <inkml:trace contextRef="#ctx0" brushRef="#br0" timeOffset="160">14035 10193 7988,'5'-8'0,"3"1"0,6 4 0,1 0 0,5 1 0,-1 2 0,3 0 0,1 0 0,-3-4 0,3 1 0,-3-1 0,7 4 0,-3 0 0,-1 0 0,-1 0 0,1-5 0,0-2 0</inkml:trace>
  <inkml:trace contextRef="#ctx0" brushRef="#br0" timeOffset="161">14640 9954 7945,'-8'-8'0,"0"0"0,6 1 0,-3 1 0,5 0 0,0 6 0,0 6 0,4 0 0,-1 5 0,5 6 0,-4 2 0,3 4 0,-3 3 0,4-2 0,-4 3 0,-1 1 0,-3-2 0,4 1 0,0-4 0,0-1 0,-4 1 0,1-1 0,3-3 0,-3 1 0,3-5 0,-3 1 0,-1-5 0,0-3 0,0-1 0,0-3 0,0 4 0,0-6 0,0 3 0,-5-5 0,3-5 0,-6-3 0,6-2 0,-2-1 0,2 0 0,2-1 0,-3-4 0,-1-3 0,-1-3 0,1-1 0,3-3 0,-3-1 0,-1-3 0,1 3 0,0 4 0,4 4 0,0 5 0,0-1 0,0 6 0,0 2 0,0 4 0,5-2 0,3 5 0,3 9 0,5 2 0,-3 7 0,6-3 0,0 9 0,4-1 0,-1 2 0,-3-2 0,2 3 0,-2-4 0,-2 4 0,-2-7 0,1-3 0,0-1 0,-1-3 0,-4-5 0,-3-1 0,-1-6 0,1 0 0,0 0 0,-1 0 0,-4-2 0,1-2 0,1-2 0,-1-5 0,1-1 0,-2 1 0,-1-2 0,1-2 0,-1-3 0,-2-5 0,0 1 0,0-1 0,0-4 0,0 1 0,-4-6 0,0 2 0,0-2 0,4 2 0,-1-2 0,-3 5 0,3 2 0,-3 6 0,-1 2 0,1 6 0,0 0 0,3 4 0,-3 4 0,3 6 0,-4 7 0,5 6 0,5 4 0,1-2 0</inkml:trace>
  <inkml:trace contextRef="#ctx0" brushRef="#br0" timeOffset="162">15084 9954 7867,'-1'-8'0,"-3"0"0,3 1 0,-3-3 0,8 2 0,-3 2 0,3 2 0,-3 3 0,3 1 0,0 7 0,0 5 0,-4 3 0,0 6 0,0 6 0,4 5 0,-1-2 0,1 3 0,-4 1 0,0 0 0,0 1 0,4-5 0,0 1 0,1-7 0,-1-2 0,-2 0 0,6-7 0,-6 0 0,8-3 0,-7-2 0,5-3 0,-6-1 0,3-8 0,-5-2 0,0-2 0,0-5 0,0-1 0,-5-4 0,-1-2 0</inkml:trace>
  <inkml:trace contextRef="#ctx0" brushRef="#br0" timeOffset="163">15039 9954 7867,'0'-19'0,"0"0"0,5 1 0,2-1 0,7 2 1,2 6 0,4 3 1,-1 1 1,2 4-2,2 0 0,1 3-1,3 3 0,-2 4 0,6 4 0,-2 6 0,1 2 0,-3 6 0,-8 1 0,-3 6 0,-4-1 0,-6 1 0,-2 3 0,-3-1 0,-1 0 0,-1-4 0,-3 1 0,-6-5 0,-5 5 0,-6-7 0,2-1 0,-6 0 0,-2-4 0,1-3 0,3-1 0,0-2 0,0-2 0,1 1 0</inkml:trace>
  <inkml:trace contextRef="#ctx0" brushRef="#br0" timeOffset="164">16498 10079 7993,'-8'-6'0,"1"2"2,-1-2 5,2-1 0,1 1-4,5 1 0,0 6-1,0 3 0,0 2-1,0 6 0,0 4-1,0 3 0,0 4 0,0 4 0,4 2 0,-1 5 0,1 5 0,-4 3 0,0 2 0,0 2 0,0-4 0,0 0 0,4-2 0,0 2 0,3-3 0,-3-5 0,1-1 0,-1-2 0,-3 0 0,3-4 0,-1-2 0,1-6 0,-3 2 0,3-6 0,-3 4 0,-1-4 0,0 0 0,0-3 0,-1-5 0,-3 1 0,3-4 0,-3 3 0,2-4 0,2 2 0,0-5 0,0-5 0,0 2 0,0-4 0,-5-6 0,-1-5 0</inkml:trace>
  <inkml:trace contextRef="#ctx0" brushRef="#br0" timeOffset="165">16441 10296 8021,'0'-18'0,"0"-2"0,0 4 0,0 1 0,0 4 0,5-1 0,3 1 0,2 3 0,1 1 0,1 3 0,-1-4 0,2 5 0,2-5 0,-1 6 0,5-2 0,0 2 0,4 2 0,0 0 0,-1 0 0,1 0 0,0 0 0,-2 2 0,-2 2 0,2 2 0,-6 5 0,0 1 0,-3-1 0,-5 4 0,1 0 0,-6 4 0,2-3 0,-8 4 0,-3-1 0,-9 3 0,-3 0 0,-3 2 0,-5 3 0,-2-7 0,-5 3 0,1-4 0,2 0 0,5-2 0,7-6 0,-3-5 0,10-1 0,0-5 0,10-1 0,9-3 0,1-2 0,8-5 0</inkml:trace>
  <inkml:trace contextRef="#ctx0" brushRef="#br0" timeOffset="166">17068 10159 8033,'0'-12'0,"0"1"0,0 3 0,0 1 0,1 4 0,3 0 0,-2 0 0,1-1 0,4 3 0,0-3 0,3 3 0,2 1 0,3-4 0,0 0 0,5 0 0,-1 4 0,-1-1 0,1-3 0,-4 3 0,4-3 0,-1-1 0,1 1 0,1-1 0,-4 2 0,0 1 0,-1-1 0,-2 1 0,3-2 0,-4 1 0,-6-1 0,4 4 0,-10 1 0,0 3 0,-5 2 0,-6 6 0</inkml:trace>
  <inkml:trace contextRef="#ctx0" brushRef="#br0" timeOffset="167">17125 10307 8033,'0'12'0,"0"-6"0,0-1 0,5-5 0,3 0 0,3 0 0,4 0 0,3-1 0,5-3 0,0-1 0,0-3 0,1-2 0,2 2 0,-2 2 0,3-1 0,-7 0 0,-1 0 0,-1-2 0,1 5 0,2-10 0,-3 1 0</inkml:trace>
  <inkml:trace contextRef="#ctx0" brushRef="#br0" timeOffset="168">17650 9999 8013,'0'-11'0,"3"-4"0,1-1 0,5 1 0,-1 4 0,2-1 0,1 1 0,-1 3 0,-2 1 0,2 1 0,-2-2 0,2-1 0,1 5 0,-2-3 0,3 3 0,-4 0 0,8 4 0,-4 0 0,0 0 0,3 0 0,0 0 0,0 4 0,-3 0 0,-5 5 0,1-2 0,-2 3 0,2 2 0,-3-1 0,-5 0 0,0 2 0,0 2 0,0-1 0,0 5 0,-5-4 0,-3 4 0,-6-3 0,-1 3 0,-1-4 0,0 4 0,0-5 0,-3 1 0,-1 1 0,4 0 0,3-1 0,5-4 0,-1-3 0,5-1 0,0 1 0,4 3 0,6-3 0,1 0 0,3-6 0,2 2 0,-1-3 0,0-1 0,5 0 0,-1 0 0,5 0 0,-1 0 0,-1-1 0,1-3 0,-5 3 0,1-3 0,-2-1 0,-2 1 0,0-1 0,1 1 0,-1-2 0,1-5 0</inkml:trace>
  <inkml:trace contextRef="#ctx0" brushRef="#br0" timeOffset="169">18220 9965 8012,'0'-23'0,"4"0"0,-1 1 0,7 4 0,2 3 0,-5 2 0,5 2 0,-5 3 0,1 0 0,-3 6 0,-5-3 0,0 5 0,0 10 0,-5-1 0,-3 10 0,2 0 0,-1 4 0,-1 1 0,-3 2 0,-1 0 0,1 4 0,-4 2 0,-1 6 0,0-3 0,1 3 0,2 1 0,-2-1 0,-2 1 0,2-5 0,0 0 0,3 0 0,1-3 0,0-1 0,-1-5 0,1 2 0,5-7 0,2-1 0,-1-5 0,1 1 0,0-2 0,4-2 0,0-3 0,0 0 0,0-6 0,0 3 0,0-5 0,0-5 0,5-1 0,1-11 0,6 0 0</inkml:trace>
  <inkml:trace contextRef="#ctx0" brushRef="#br0" timeOffset="170">18243 10227 7924,'5'-11'0,"2"-1"0,3-3 0,2 0 0,0 0 0,4 3 0,-4 2 0,3 3 0,-1-3 0,2 2 0,-4 3 0,3 1 0,2-1 0,-2 1 0,0 0 0,-3 4 0,-1 0 0,1 0 0,-1 0 0,0 0 0,1 4 0,-1 0 0,-3 4 0,-1-5 0,-3 6 0,4-1 0,-6-2 0,2 2 0,-3-1 0,-1 5 0,0-1 0,0 1 0,0-1 0,-5 0 0,-2 1 0,-3-2 0,-2-2 0,1 2 0,-1-3 0,5 0 0,-1 0 0,2-3 0,-2 4 0,3-6 0,0 8 0,4-8 0,-3 3 0,8-5 0,-2 4 0,6-1 0,0 2 0,3-1 0,2-1 0,2 4 0,-1-4 0,5 1 0,-2 2 0,2 2 0,3-3 0,-3-2 0,-1 4 0,1 0 0,-5 0 0,1 0 0,-2-3 0,-2 4 0,0-4 0,1 3 0,-5-3 0,1 4 0,-5-1 0,2 5 0,-5-1 0,-5 0 0,-3 1 0,-7-1 0,-4 1 0,-3 3 0,-1 0 0,-4 0 0,-4-3 0,2-1 0,-1 0 0,-1-4 0,-3-4 0,1-1 0,3-2 0,-2 0 0,5 0 0,2-5 0,6-3 0,-3-2 0,5-7 0,-6 0 0</inkml:trace>
  <inkml:trace contextRef="#ctx0" brushRef="#br1" timeOffset="171">18646 15098 7960,'-12'0'0,"5"4"0,-1 0 0,6-1 0,-4-3 5,6 0-4,6 0 0,0 0-1,5 0 0,1 0 0,-1 0 0,-3 0 0,-1 0 0,-4 0 0,7 0 0,-8 0 0,6 0 0,-4 0 0,3 0 0,-3 0 0,4 0 0,-4 0 0,3 0 0,-3 0 0,4 0 0,-1 0 0,5 0 0,-1 0 0,0-3 0,1-1 0,-1-1 0,1 1 0,-1 3 0,0-4 0,1 5 0,-5 0 0,1 0 0,-4 0 0,3 0 0,-3 0 0,4 0 0,-6 0 0,9 0 0,-5 0 0,5 0 0,1-2 0,-1-2 0,4 3 0,0-3 0,1-1 0,-5 2 0,4-1 0,1 4 0,-1-4 0,-4 0 0,4 0 0,1 4 0,-6-1 0,-7-3 0,0 3 0,1-3 0,19-1 0,7 1 0,-1 1 0,-10 3 0,0-4 0,4 0 0,-4-1 0,0 1 0,-5 3 0,1-3 0,-1-1 0,1 1 0,-2-1 0,2 1 0,-1 3 0,1-3 0,-2-1 0,2 1 0,-1 1 0,1 3 0,-2-4 0,2 0 0,-2 0 0,-2 4 0,4-4 0,1 1 0,-1-3 0,-4 3 0,4 1 0,1-1 0,3-2 0,-4 1 0,4-1 0,-4 1 0,4 3 0,-4-3 0,4-1 0,-4 1 0,4-1 0,-3 1 0,3 2 0,-4-6 0,5 5 0,-1 0 0,-1-2 0,1 1 0,-1-4 0,1 4 0,-3-1 0,-5 1 0,1 2 0,-1-6 0,2 5 0,2-5 0,-2 4 0,2-3 0,-2 3 0,-2-4 0,2 4 0,2-3 0,-2 0 0,2 0 0,1-3 0,-1 2 0,4-1 0,-3 2 0,3-4 0,-4 4 0,4-2 0,-4 1 0,4-2 0,-4 3 0,0 0 0,-3 0 0,3 0 0,0 0 0,4-3 0,-4 2 0,4-1 0,-3 2 0,3-4 0,-4 4 0,1-3 0,0-2 0,-4 1 0,3-1 0,-2 2 0,-2 3 0,1-3 0,-1 2 0,-1-2 0,-2-2 0,2 1 0,-3 0 0,4-1 0,-3 1 0,-1-1 0,-1 1 0,2 0 0,2 2 0,-2-3 0,6 6 0,1-9 0,1 5 0,0-5 0,-4 2 0,3 1 0,2 1 0,-2 0 0,0-1 0,-3 1 0,-2-1 0,-3 1 0,4 0 0,-6-1 0,2 1 0,3-1 0,-3 1 0,4 0 0,1-1 0,-1 1 0,0-1 0,1 1 0,0-2 0,4-2 0,-4 2 0,3-2 0,-1-1 0,2 1 0,-4-4 0,3 3 0,-2 0 0,-1 1 0,-2 2 0,-3-2 0,2 2 0,-5 2 0,5-1 0,-8 1 0,3 0 0,2-1 0,-5 1 0,3-1 0,-2 5 0,-2-1 0,3 1 0,1-5 0,5 1 0,-1-1 0,1 1 0,-2 0 0,3-1 0,-2 1 0,5-1 0,-2 1 0,4-4 0,-3 0 0,-5-2 0,5 2 0,-4 2 0,4-2 0,-2 2 0,-2 2 0,0 0 0,-4-1 0,4-3 0,-4 0 0,3 0 0,-3 3 0,1 1 0,-1-1 0,-2 1 0,6 0 0,0-2 0,3-2 0,-3 2 0,-1-2 0,1 1 0,3-1 0,1 2 0,-1-2 0,0-2 0,1 2 0,-1 0 0,1 4 0,-1-5 0,0 1 0,-3 0 0,0 4 0,-1-2 0,5-2 0,-5 2 0,1-2 0,-4 2 0,3 2 0,1-1 0,2 1 0,-2-1 0,-2 1 0,-2 0 0,-2 3 0,6 0 0,-6 1 0,2-5 0,1 1 0,-1 0 0,4 3 0,-5 0 0,6 1 0,-1-5 0,-2 1 0,2 0 0,-1-1 0,4 1 0,-4-1 0,0 2 0,-4 3 0,-1-3 0,4 5 0,-2-3 0,-3-2 0,9 3 0,-5 0 0,3-1 0,1 4 0,-6-3 0,6 4 0,-2-7 0,4 4 0,-5-2 0,-2 1 0,3 4 0,-6-3 0,3 2 0,2 3 0,-4-6 0,6 4 0,-4 1 0,3-1 0,1 0 0,3-1 0,1 3 0,-1-5 0,1 2 0,-5 3 0,1-3 0,-4 2 0,3 2 0,-3-3 0,4-1 0,-6 0 0,7 3 0,-5-3 0,5 3 0,-3-4 0,5 5 0,1 0 0,-1 0 0,-3 0 0,-1 0 0,1 0 0,3 0 0,-3 0 0,0 0 0,-6 0 0,5 0 0,-4 0 0,-1 0 0,8 0 0,-4 3 0,5 1 0,-3 0 0,0-4 0,-1 4 0,5 0 0,-1-1 0,-1-1 0,-2 2 0,2-3 0,-8 5 0,6-2 0,-5-3 0,3 6 0,-2-4 0,-3 0 0,3 4 0,-2-3 0,2 4 0,-3-1 0,3 5 0,1-5 0,-1 1 0,5-2 0,-1 2 0,-2 1 0,2-5 0,-1 5 0,5-3 0,-1 5 0,-3-1 0,-1-2 0,-4 2 0,0-2 0,0-2 0,1 2 0,-3-1 0,3 5 0,-3-1 0,-1 0 0,0 1 0,0-1 0,4 1 0,0-1 0,0-3 0,-4-1 0,1 1 0,3 3 0,-2 1 0,6-1 0,-4-1 0,3-2 0,-3 2 0,4-2 0,-1 2 0,5 1 0,-5-3 0,1-1 0,-1 1 0,5 3 0,-2 1 0,-3-1 0,4-3 0,-4-1 0,0 1 0,0 3 0,-1 1 0,2-1 0,2 4 0,-2 1 0,-2-1 0,2-4 0,-4 1 0,3-1 0,-3 0 0,4 1 0,-5-1 0,5 1 0,-4 3 0,3 0 0,-3 0 0,4-3 0,-4-1 0,3 0 0,-3 1 0,4-1 0,-6 1 0,2-1 0,1 0 0,-1 1 0,3-1 0,-3 1 0,1-2 0,-1-3 0,-3 3 0,3-2 0,1 2 0,-1 2 0,1-1 0,-1 0 0,-3-3 0,3 0 0,-2-1 0,2 5 0,-3-1 0,3 0 0,1 1 0,-1-1 0,1 1 0,-1-1 0,-3 0 0,3 1 0,1-1 0,-1 1 0,1-1 0,-1 0 0,-3 1 0,3-1 0,-3 1 0,-1-1 0,4 0 0,0 1 0,1 3 0,-1 0 0,-3 0 0,3-3 0,1 0 0,-1 4 0,1-4 0,-2 4 0,0-3 0,5 3 0,-5-4 0,5 4 0,-4-4 0,3 0 0,-4 0 0,1 3 0,1-2 0,-1 2 0,1-2 0,-2-2 0,-1 1 0,2-1 0,1 1 0,-2-1 0,2 0 0,-1 1 0,-2-1 0,1 1 0,2-1 0,-1 0 0,5 1 0,-6-1 0,4 1 0,-4-5 0,1 1 0,1-4 0,-2 3 0,1-3 0,-4 4 0,4-5 0,0 5 0,0-4 0,-4 3 0,3-3 0,1 4 0,0-1 0,-4 5 0,0-1 0,5 1 0,-2-1 0,4 0 0,-4 1 0,1-1 0,1 1 0,-2-1 0,5-3 0,-4-1 0,5 1 0,-8 3 0,3 1 0,1-5 0,-1 1 0,-1-1 0,-3 5 0,0-1 0,0 1 0,0-1 0,0 0 0,0 1 0,0-1 0,0 1 0,0-1 0,5 0 0,-3 1 0,2-1 0,-2-3 0,2-1 0,-2 0 0,6 0 0,-5 4 0,0-4 0,0 0 0,1 0 0,-3-3 0,3 4 0,-2-5 0,2 5 0,-3 0 0,4 3 0,-5 0 0,0 1 0,0-5 0,0 1 0,0 0 0,0 3 0,2-1 0,1-2 0,-1 2 0,3-4 0,-5 6 0,0-5 0,0 1 0,1-4 0,3 3 0,-3-3 0,3 4 0,-2-5 0,2 5 0,-2-4 0,1 3 0,-1 1 0,-2 3 0,0 1 0,0-1 0,3 1 0,1-1 0,0 0 0,-4 1 0,0-5 0,0 1 0,4 0 0,0 3 0,-1-3 0,-3-1 0,5 1 0,-2 2 0,5-3 0,-6 4 0,3-5 0,0 5 0,-3 1 0,3-5 0,-5 1 0,0-6 0,0 4 0,0-1 0,-2-4 0,-1 3 0,1-3 0,-3-1 0,1-5 0,1-3 0,-6-7 0,2-3 0</inkml:trace>
  <inkml:trace contextRef="#ctx0" brushRef="#br2" timeOffset="172">18714 15577 7826,'-6'-5'0,"-8"3"0,2-1 0,-2 1 0,3 2 0,0-1 0,-1-3 0,-3 3 0,0-3 0,0 3 0,3 1 0,1 0 0,-1 0 0,6 0 0,1 0 0,5 5 0,0 3 0,1 2 0,3 1 0,-3 6 0,3 2 0,-3 2 0,-1 2 0,0 0 0,0 0 0,4-4 0,0 0 0,5-5 0,-1 1 0,5-3 0,3 0 0,4-5 0,-1 1 0,4-5 0,3 0 0,-2-6 0,3-5 0,1-3 0,-2-5 0,0-1 0,-7-6 0,0 0 0,-8 0 0,2 0 0,-9 1 0,-2-5 0,-6 0 0,-3 1 0,-8 3 0,-3 0 0,-5 0 0,-1 1 0,-3-1 0,5 6 0,-1 6 0,0 0 0,12 11 0,-1 0 0,16 5 0,14 6 0,11 0 0</inkml:trace>
  <inkml:trace contextRef="#ctx0" brushRef="#br2" timeOffset="173">22955 15622 7740,'0'-7'0,"0"-1"0,0 6 0,0-3 0,0 5 0,0 5 0,0-3 0,0 6 0,0 3 0,0 4 0,0 6 0,0-2 0,0 0 0,0 3 0,0-3 0,0 4 0,4 0 0,0-4 0,5 1 0,-2-1 0,0 2 0,0-6 0,1 0 0,3-4 0,0 1 0,-4-1 0,3 1 0,-3-1 0,-1-5 0,-1-1 0,-6-5 0,-3 0 0,-1-5 0,-3-2 0,-2-2 0,3 1 0,-9-7 0,-1 2 0</inkml:trace>
  <inkml:trace contextRef="#ctx0" brushRef="#br0" timeOffset="174">10208 12574 8039,'0'-12'17,"0"1"-17,0-1 0,0 5 0,0-1 0,0 6 0,0-3 0,0 5 0,0 5 0,0 2 0,0 5 0,0 3 0,0 4 0,0 7 0,0 5 0,0 7 0,0 2 0,0 6 0,3 3 0,1 1 0,1 4-152,-1-1 0,-3-1 152,3 2 0,-1-5 0,0 4 0,-1-8 0,2 0 0,-2-6-26,2 3 1,-3-5 25,3 1 0,-3-8 0,-1-3 0,0-4 0,0-4 0,4-3 0,0-4 0,3-5 0,-3 1 302,5-6-302,-3 3 53,1-5-53,-2 0 0,-6 0 0,-3 0 0,1-3 0,-4-1 0,-1-5 0,-3 1 0,-1-7 0,-4-3 0,-2-4 0</inkml:trace>
  <inkml:trace contextRef="#ctx0" brushRef="#br0" timeOffset="175">10242 12836 8056,'-7'-17'0,"1"1"3,2-3 0,3-1 5,-3 4 0,7-3-3,1 4 0,4 0-3,0 4 1,2-1-2,2 1 0,3-1-1,0 1 0,5 5 0,-1 2 0,-1-1 0,1 1 0,4 0 0,3 4 0,2 5 0,-1 3 0,1 2 0,2 1 0,-2 2 0,-5 2 0,-2-2 0,-2 2 0,2 2 0,-6-2 0,0 1 0,-4-1 0,-4-1 0,-3 5 0,-3-3 0,-1 3 0,-10 0 0,-5 3 0,-7-3 0,-5 0 0,0-1 0,-4 1 0,-6 1 0,3-4 0,-1 1 0,4-5 0,0 2 0,4-7 0,-2-2 0,6-1 0,3-3 0,8-1 0,1 0 0,5-5 0,1-1 0</inkml:trace>
  <inkml:trace contextRef="#ctx0" brushRef="#br0" timeOffset="176">10333 12357 8192,'0'-6'0,"0"-5"0,0 5 0,0-1 0,0-1 0,0 0 0,0-3 0,0-4 0,0 0 0,5-4 0,3 3 0,-2-4 0,2 1 0,-1-3 0,5 0 0,-1-1 0,0 0 0,5 0 0,-1 0 0,0 1 0,-4-1 0,0 1 0,-4 3 0,2 3 0,-5 4 0,0 1 0,-4 0 0,0 3 0,0 0 0,0 6 0,0-3 0,-5 5 0,3 5 0,-2 3 0,3 3 0,1 4 0,0 3 0,0 5 0,5-1 0,3 1 0,-2 1 0,2 3 0,-2-3 0,2 3 0,1 0 0,-6 0 0,5 3 0,-4-3 0,3 0 0,-3-4 0,1-1 0,-1 1 0,1-5 0,3-3 0,-2-1 0,-2 1 0,-2-6 0,6 2 0,-5-2 0,5-1 0,-4 0 0,1-6 0,-1 2 0,-3-3 0,4-1 0,-5 0 0,0 0 0</inkml:trace>
  <inkml:trace contextRef="#ctx0" brushRef="#br0" timeOffset="177">11085 12562 8187,'-5'-6'0,"4"1"0,-4 0 0,0 3 0,4-3 0,-4 5 0,6 0 0,3 0 0,2 0 0,5 0 0,1 4 0,-1 0 0,2 1 0,2-1 0,-1-3 0,5 3 0,-4-2 0,4 2 0,0-3 0,4 3 0,0-2 0,0-2 0,-2-2 0,-2-2 0,3 3 0,-3-3 0,-1-2 0,1-2 0,-6 3 0,3 2 0,-4-2 0,0 1 0,-2-1 0,-3 1 0,4 3 0,-10-4 0,4 5 0,-10 0 0,-1 0 0,-6 0 0</inkml:trace>
  <inkml:trace contextRef="#ctx0" brushRef="#br0" timeOffset="178">11177 12756 8143,'6'5'0,"4"-4"0,-2 3 0,6-3-2,1-1 0,5 0-3,-1 0 1,3-3 0,1-1 1,-1-4 2,1 4 1,0-3 0,0 3 0,0-4 0,-1 5 0,-4-5 0,-3 4 0,-2 0 0,3-1 0,2-1 0</inkml:trace>
  <inkml:trace contextRef="#ctx0" brushRef="#br0" timeOffset="179">12043 12083 8219,'0'-17'0,"0"-1"0,0 3 0,4 2 0,0-2 0,5-2 0,-2 2 0,2 4 0,-1 3 0,2 2 0,-3-2 0,4-2 0,0 2 0,0 3 0,1 2 0,3 1 0,0 2 0,6 0 0,-2 0 0,-2 4 0,2 0 0,-4 5 0,4-2 0,-5 5 0,2 3 0,-4-1 0,0 5 0,-5-4 0,1 4 0,-6 0 0,2 4 0,-3 0 0,-1-1 0,-5 1 0,-2 0 0,-8 0-3,-4 0 1,1 0-11,-1-1 1,-4-3 1,-4 0 0,1-3 3,3 3 1,4-6 3,0 3 0,5-7 3,-1-2 0,6-1 1,1 2 0,6-3 0,2-1 0,7 0 0,7 0 0,2-4 0,4 0-2,-1 0 1,2 0-5,2 0 1,1 0 1,3 0 0,-3 0 2,3 0 1,-3-4 0,-2 0 1,1 0 0,0 4 0,-1-4 0,-3 1 0,1-1-1,-5 4 1,0-4-3,-3 0 0,-1 0 0,0 4 1,-4 0 2,-2 0 0,-15 0 0,-3 0 0</inkml:trace>
  <inkml:trace contextRef="#ctx0" brushRef="#br0" timeOffset="180">12089 12631 8095,'-12'0'0,"6"-6"0,6 5 0,6-4 0,7 5 0,2 0 0,0 0 0,8 0 0,-1 0 0,8 0 0,1-1 0,3-3 0,0 2 0,0-6 0,-1 5 0,-2 0 0,0-2 0,-4 1 0,-1-4 0,-3 4 0,0-5 0,0 2 0,0 1 0,-1-2 0,0 4-1,-3-3 1,1 3-4,-5-4-2,1 6 1,-5-3 5,-5 5 0,-6 0 0,-6 0 0</inkml:trace>
  <inkml:trace contextRef="#ctx0" brushRef="#br0" timeOffset="181">12237 12904 7900,'-11'0'0,"4"0"0,2-5 0,5-2 0,5 0 0,3 0 0,2-1 0,1-3 0,1-1 0,-1 1 0,2-1 0,2 1 1,3 1-1,5 2 0,-2-1 0,-2 6 0,5-2 0,-5 1 0,4 2 0,-8-1 0,2 3 0,-2 3 0,-2 0 0,2 5 0,-6-5 0,-2 5 0,0 0 0,0 3 0,2-3 0,-5-1 0,0 1 0,-4 3 0,-2 4 0,-1 1 0,-5-1 0,-7-4 0,2 4 0,-2 1 0,2-1 0,2-4 0,-1 1 0,1-1 0,0 0 0,-1 1 0,6-5 0,2 1 0,3-5 0,2 2 0,3-5 0,2 1 0,6 3 0,0-3 0,4 3 0,-4-2 0,3 2 0,3-3 0,1 3 0,-1 1 0,1-1 0,-1 5 0,1-2 0,1 4 0,-5 0 0,0 0 0,-3 1 0,-6 3 0,-2 0 0,-3 5 0,-1-1 0,-1-1 0,-3 1 0,-2-1 0,-6 1 0,-4 1 0,-3-5 0,-3 1 0,-1-5 0,-1 0 0,-2 1 0,-3-1 0,-6 1 0,1-5 0,0 1 0,5-6 0,2 2 0,3-3 0,1-1 0,6-6 0,2-5 0,2-6 0,1-6 0</inkml:trace>
  <inkml:trace contextRef="#ctx0" brushRef="#br0" timeOffset="182">2003 16816 7874,'-7'0'0,"2"0"0,4-2 5,-3-2-2,3 3 1,-5-3-2,2 8 1,1-1-1,-4 4 1,4 1-2,-1 3 1,-1 2-2,1 2 1,1 3-1,3 5 0,1 5 0,3 2 0,-3 2 0,3-2 0,1 8 0,-1 0 0,3 4 0,-3 0 0,4 2 0,-5-2 0,1 1 0,-4-1 0,4 1 0,0-5 0,0 0 0,-4-4 0,3 0 0,1 0 0,1-3 0,-1-1 0,-3-4 0,3 0 0,1-3 0,-1-4 0,0-1 0,-4-3 0,0-2 0,-1 3 0,-3-5 0,-3-4 0,-4 3 0,0-4 0</inkml:trace>
  <inkml:trace contextRef="#ctx0" brushRef="#br0" timeOffset="183">1957 17112 7847,'-6'-11'0,"2"-1"0,3 5 0,1-1 0,0 5 0,0-7 0,0 9 0,5-3 0,2 8 0,0-1 0,0 4 0,2 5 0,6 3 0,-1 1 0,5-1 0,-1 3 0,1 5 0,3 0 0,-3 0 0,1-1 0,-1 1 0,2-4 0,-2 0 0,-1-4 0,1 4 0,-5-5 0,1 2 0,-2-8 0,-2 0 0,1-2 0,-1 2 0,0-3 0,1 0 0,-1-4 0,-1 3 0,-2-8 0,1 2 0,-5-6 0,1 1 0,-1-5 0,-2-3 0,6 0 0,-5-5 0,5 1 0,-5-7 0,0 0 0,0-2 0,1 1 0,-3 2 0,3-6 0,-2 5 0,2-5 0,-3 6 0,3-2 0,1 7 0,-1 1 0,0 5 0,-4-1 0,1 6 0,3 2 0,-3 4 0,4-2 0,-5 5 0,4 5 0,0 3 0,1 3 0,-1 4 0,-2 3 0,6 5 0,-4 1 0,3 2 0,1 7 0,3 5 0,1 2 0,-1-2 0,-3-5 0,-1 5 0,-3-7 0,4 3 0,-4-1 0,3-6 0,-1 0 0,2-5 0,1 1 0,-5 0 0,3-1 0,-3-3 0,4-3 0,-4-5 0,1 5 0,-2-1 0,-1 0 0,3-4 0,-5 1 0,4-5 0,-1 1 0,1-4 0,-4 3 0,0-4 0,0 3 0,0-2 0,0-3 0,0 4 0,0-5 0</inkml:trace>
  <inkml:trace contextRef="#ctx0" brushRef="#br0" timeOffset="184">2926 16941 7809,'-6'-5'0,"2"-3"0,3-2 0,1-1 0,0 4 0,0 2 0,0 7 0,0 1 0,0 4 0,0 4 0,0 6 0,0 2 0,1 3 0,3 5 0,-2 2 0,6 5 0,-2 1 0,2-1 0,1 4 0,-5 0 0,-1 1 0,-3-1 0,0-4 0,0 0 0,2 1 0,1-5 0,-1-2 0,1-1 0,-1-3 0,-2-2 0,0-3 0,0 0 0,0-5 0,0 2 0,0-4 0,0 0 0,-4-1 0,0 0 0,-1 0 0,1-4 0,3 0 0,-3-4 0,3-1 0,1 3 0,0-5 0,0 5 0,1-4 0,3 3 0,2-3 0,6-1 0,3 0 0,0 0 0,4 0 0,-4 0 0,6 0 0,-2 0 0,2 0 0,2 0 0,4-1 0,-1-3 0,1 1 0,-4-4 0,-2 3 0,-2-4 0,1 5 0,-4-5 0,-1 6 0,-4-2 0,1 2 0,-6 2 0,-1 6 0,-10 0 0,-1 5 0</inkml:trace>
  <inkml:trace contextRef="#ctx0" brushRef="#br0" timeOffset="185">4534 17180 7936,'7'-3'0,"1"-1"0,0 0 0,3 4 0,0 0 0,1 0 0,-1 0 0,1 0 0,4 4 0,3 0 0,3-1 0,0-3 0,-1 0 0,1 0 0,-1 0 0,5 0 0,-3 0 0,-4 0 0,3-1 0,-3-3 0,2 2 0,2-6 0,-1 4 0,-3-3 0,-3 4 0,-5-1 0,-3 3 0,0 1 0,-6-1 0,2-3 0,-3 3 0,-1-4 0,0 5 0,-5 5 0,-1 1 0</inkml:trace>
  <inkml:trace contextRef="#ctx0" brushRef="#br0" timeOffset="186">4602 17420 8023,'1'6'0,"3"-2"0,3-3 0,4-1 0,2 0 0,2 0 0,3 0 0,4 0 0,2 0 0,3 0 0,-3 0 0,3 0 0,1-1 0,-2-3 0,1-1-2,-4-3 0,-1-2-1,1 3 1,-1 0-1,-3 0 0,-3 4 0,-4-1 1,-1 3-2,0 1 4,1 0 0,4-5 0,2-1 0</inkml:trace>
  <inkml:trace contextRef="#ctx0" brushRef="#br0" timeOffset="187">6324 16838 7856,'-7'-5'0,"2"-1"0,5 0 0,0-5 0,0 10 0,0-4 0,0 15 0,0 3 0,0 10 0,0 8 0,0 4 0,4 3 0,0 0 0,5 3 0,-2 9 0,0-2-108,0 5 1,0-5 107,0 2 0,2-3 0,-5-2 0,5-6 0,-2-4 0,0-1 0,0-4 0,0-2 0,0-1 0,2-7 0,-5-1 0,1-5 0,-1 1 0,-3-6 0,3-1 0,-2-6 0,2 2 215,-2-3-215,3-1 0,-10-10 0,-2-3 0</inkml:trace>
  <inkml:trace contextRef="#ctx0" brushRef="#br0" timeOffset="188">6278 17032 7836,'-4'-23'0,"1"1"0,-1 0 0,4 3 0,5-1 0,2 5 0,4 1 0,0 6 0,0-2 1,1 9 0,-1-3 0,-1 5-1,-2 7 1,2 1-1,-2 10 0,6 1 0,1 6 0,0-1 0,-4 1 0,5 2 0,-1-1 0,0 3 0,-4-3 0,5-5 0,-1-3 0,0-5 0,-4 2 0,1-5 0,-1-3 0,2 0 0,2-4 0,-2 0 0,2-4 0,-2-4 0,-2 0 0,-3-4 0,-1 0 0,1-3 0,3-5 0,-3 0 0,-1-3 0,0-4 0,0 0 0,0 0 0,-3-3 0,-2-3 0,6-2 0,-5 2 0,5-1 0,-4 3 0,3-3 0,-3 8 0,4-1 0,-6 8 0,7 3 0,-5 4 0,0 7 0,-4 1 0,4 6 0,-1 9 0,6 4 0,-1 8 0,-2 2 0,2 5 0,-1 5 0,5 3 0,-1 6-123,1 2 0,-2 3 123,-3-4 0,4 1 0,-4-5 0,2-2 0,-1-5 0,2-1 0,-3-10 0,3-1 0,2-3 0,-2-1 0,-2-3 0,2-3 0,-3-4 0,0-1 0,0 0 0,-3-3 0,4 0 123,-6-6 0,5 3-123,-4-5 0,-1 0 0,3 0 0</inkml:trace>
  <inkml:trace contextRef="#ctx0" brushRef="#br0" timeOffset="189">7179 17545 7840,'0'7'0,"0"-2"0,1-13 0,3 0 0,-2-5 0,6 1 0,0-1 0,3-6 0,-1 0 0,-2-3 0,6-6 0,-3-3 0,-1 1 0,-2-4 0,-4 1 0,3-9 0,-4 4 0,1-4 0,-3 0 0,-1-3 0,0-1 0,0 1 0,0 0 0,0 3 0,0-1 0,0 5 0,0 0 0,0 4 0,4 5 0,0 2 0,3 8 0,-3 4 0,0 3 0,-4 0 0,5 6 0,-3 2 0,6 8 0,-4 7 0,3 8 0,2 8 0,6 3 0,-1 3 0,5 1 0,0 6 0,4 1 0,-4 2-128,0-1 0,0-1 128,4-3 0,-4-1 0,0 4 0,-1-5 0,1-2 0,-2-4 0,-1-3 0,-4-3 0,3 3 0,-2-7 0,-1-1 0,-1-5 0,0 1 0,0-2 0,-4-2 0,2 1 0,-5-1 0,3 0 128,-3 1 0,0-5-128,-4 1 0,-1-4 0,-3 3 0,-2-4 0,-6 1 0,-4 2 0,-2 0 0</inkml:trace>
  <inkml:trace contextRef="#ctx0" brushRef="#br0" timeOffset="190">7327 17374 7837,'-11'-5'0,"4"-1"0,9-4 0,9 2 0,2-1 0,6 5 0,0-4 0,4 0 0,3 2 0,1-2 0,3 4 0,-3-3 0,1 3 0,-2-4 0,-2 4 0,3-3 0,-7 3 0,-1-4 0,0 1 0,4-5 0</inkml:trace>
  <inkml:trace contextRef="#ctx0" brushRef="#br0" timeOffset="191">8000 16827 7919,'-5'-11'0,"0"-2"0,-3-2 0,3 2 0,5-2 0,5 7 0,3 4 0,-3 2 0,-1-2 0,2 3 0,-1 2 0,3 10 0,-3 6 0,-5 6 0,3 10 0,1 5 0,4 5 0,-4 2 0,-1 5 0,-3-1 0,4 4-170,0-3 0,0-1 170,-4-3 0,4-6 0,-1-2 0,2-3 0,-1-5 0,1-2-3,3-5 1,2-2-1,-2-2 0,2 1 0,1-4 0,-3-5-1,-1-3 1,1-6 341,3 3-339,-4-5 1,-2-1 0,-5-3 0,-5-2 0,-2-6 0</inkml:trace>
  <inkml:trace contextRef="#ctx0" brushRef="#br0" timeOffset="192">7886 16895 7843,'10'-21'0,"-2"2"0,3-3 0,0 3 0,2-2 0,6-2 0,0 4 0,4 0 0,3 5 0,1-1 0,0 3 0,-5 5 0,1-2 0,0 5 0,4 0 0,-1 4 0,2 5 0,-1 3 0,-2 2 0,5 2 0,0-1 0,0 0 0,0 5 0,-7-1 0,1 5 0,-9-1 0,1 3 0,-5 0 0,-5 1 0,-2 0 0,-5 4 0,-7-1 0,-6 1 0,-12-4 0,-8 3 0,-8 1 0,-8-1-242,-3-3 0,-6-1 242,-2-3 0,0-3 0,4-4 0,6-6 0,6-2 0,3-2 0,6-3 0,2-4 0,3-1 0</inkml:trace>
  <inkml:trace contextRef="#ctx0" brushRef="#br0" timeOffset="193">9265 16998 7784,'-6'-5'0,"1"4"0,5-4 1,5 5 0,0 5-1,3 2 1,2 3-1,-3 2 0,5 6 0,3 4 0,-2 2 0,2 7 0,-1-1 0,1 4 0,-2 1 0,2-1 0,-2-1 0,-2-3 0,0 2 0,1-6 0,-1 1 0,1-4 0,-1-4 0,0 0 0,1-5 0,-1 1 0,-3-6 0,-1-2 0,-3-4 0,4 1 0,-6-3 0,3-1 0,-5-1 0,0-3 0,0-2 0,0-6 0,-3 0 0,-1-4 0,-4 0 0,4-3 0,-3-3 0,3 3 0,-4-2 0,5-2 0,-1 0 0,4 0 0,0 2 0,0 2 0,0 2 0,0 6 0,0 0 0,0-1 0,0 6 0,5 1 0,1 5 0,6 0 0,-1 5 0,0 2 0,5 5 0,-1 3 0,4 2 0,-4 2 0,5 2 0,-1-2 0,-1 3 0,1 0 0,0 0 0,4-3 0,-8-3 0,0-4 0,-5-6 0,6-2 0,-4 1 0,0-1 0,-1 0 0,0-4 0,-4-2 0,-3-1 0,1 0 0,-2-5 0,1 0 0,-4-8 0,0 2 0,0-5 0,0 2 0,0-2 0,-1-5 0,-3-3 0,-1-2 0,-2-9 0,-2 2 0,5 2 0,-4-3 0,4 3 0,-3-1 0,3 8 0,0 2 0,4 6 0,0-1 0,0 4 0,0 6 0,0 0 0,0 9 0,1 6 0,3 10 0,3 0 0,4 7 0,0-4 0</inkml:trace>
  <inkml:trace contextRef="#ctx0" brushRef="#br0" timeOffset="194">10177 16975 7772,'-11'-6'0,"3"-3"0,1 5 0,4 0 0,-2 4 0,5 2 0,0 1 0,0 0 0,0 5 0,0 4 0,0 7 0,2 0 0,1 4 0,0-3 0,4 7 0,0 2 0,0 1 0,-2 0 0,-5 0 0,0-3 0,0 3 0,2-5 0,2 2 0,-2-3 0,6-1 0,-5-4 0,5 0 0,-5-5 0,0 1 0,4-2 0,-6-2 0,4 0 0,-5-4 0,0 3 0,0-9 0,0-6 0,0-8 0</inkml:trace>
  <inkml:trace contextRef="#ctx0" brushRef="#br0" timeOffset="195">10508 17066 7804,'0'-11'0,"0"0"0,0-1 0,5 1 0,2 4 0,0 2 0,1 5 0,-6 5 0,2 3 0,-1 7 0,0 4 0,-1 5 0,1 7 0,-1-3 0,-2 10 0,2-4 0,-2 8 0,3-7 0,-7-1 0,3 0 0,1-3 0,0-5 0,0-3 0,4-1 0,-1-7 0,6 0 0,-2-3 0,0-6 0,1-2 0,-6-3 0,3-1 0,-6-1 0,-3-3 0,2-1 0,-6-3 0,1-7 0,-10 7 0,-1-8 0</inkml:trace>
  <inkml:trace contextRef="#ctx0" brushRef="#br0" timeOffset="196">10360 17055 7804,'-10'-11'0,"2"-1"0,3 1 0,5-1 0,1 5 0,3-1 0,3 4 0,4-3 0,4 3 0,0-4 0,6 6 0,-2-2 0,2 2 0,2-2 0,5 2 0,10-1 0,-12 1 0,9 2 0,-13 0 0,-6 0 0,3 0 0,7 0 0,-3-3 0,0-1 0,-5 0 0,-7 4 0,4-4 0,0 0 0,2-3 0,-2 3 0,-4-1 0,1 1 0,-1 3 0,-3-3 0,-1 3 0,5 1 0,-5 1 0,5 3 0,-6 2 0,-6 6 0,0 4 0,0 3 0,0 8 0,0 3 0,-4 3 0,1 1 0,-1 5 0,4 3 0,-1-1 0,-3 1 0,2-9 0,-1 1 0,3-4 0,3 1 0,-1-5 0,2-7 0,1-1 0,-2-3 0,2-4 0,-1 1 0,-2-1 0,1-3 0,4-3 0,-6 5 0,5-9 0,-2 3 0,-3-3 0,4-6 0,-5-1 0,0-5 0,0-6 0,0-1 0,0-4 0</inkml:trace>
  <inkml:trace contextRef="#ctx0" brushRef="#br0" timeOffset="197">11226 16941 7782,'-6'-11'0,"1"3"0,5 0 0,0 6 0,5-3 0,3 5 0,-2 0 0,2 0 0,-6 6 0,2 5 0,1 7 0,-1 9 0,0 3 0,-4 8 0,0 3 0,0 4 0,0 1 0,0 0 0,0-6 0,0-2 0,0-4 0,0-3 0,3-3 0,1-6 0,4 0 0,-4-3 0,3-3 0,-3-4 0,1-5 0,-1 1 0,-3-5 0,4 2 0,-5-5 0,0-5 0,-10-7 0,-3-6 0</inkml:trace>
  <inkml:trace contextRef="#ctx0" brushRef="#br0" timeOffset="198">10850 17294 7813,'-18'5'0,"2"-3"0,10 3 0,11-5 0,10 0 0,6 0 0,6 0 0,3 0 0,8 0 0,3-4 0,5 0 0,-2-3 0,-2 3 0,1-5 0,-5 1 0,0-2 0,-4-1 0</inkml:trace>
  <inkml:trace contextRef="#ctx0" brushRef="#br0" timeOffset="199">12344 16724 7866,'0'-11'0,"0"0"0,0 3 0,0 0 0,0 1 0,0-5 0,0 6 0,0 2 0,0 8 0,0 4 0,0 7 0,0 4 0,0 7 0,0 6 0,0 10 0,0 0 0,0 7 0,0 3-147,0 1 0,1-1 147,3 1 0,-2-1 0,6 2 0,0-9 0,3-7 0,5-4 0,3-3 0,3-3 0,1-6 0,1-4 0,2-3 0,4-7 0,4-4 0,0-3 0,0-1 0,0-3 0,1-4 0,-1-2 0,0-10 0,-5-1 0,-2-7 0,-3 2 0,-1-6 0,-6 1 0,-1-4 0,-9-4 0,-3 0 0,-3-5 0,-1 1 0,-1 0 0,-3-3 0,-2 1-34,-6-5 1,1 1 33,0-2 0,-1 7 0,1-2 0,3 8 0,1 3 0,4 5 0,-1 6 0,3 5 0,1 3 0,0 2 0,1 7 0,3 2 0,-1 8 0,4 4 0,2 3 180,6 4 1,-2 4-181,2 8 0,3 2 0,0 5 0</inkml:trace>
  <inkml:trace contextRef="#ctx0" brushRef="#br0" timeOffset="200">13153 16987 7797,'-5'6'0,"4"-1"0,-4 0 0,5 3 0,4 3 0,-1 4 0,6 3 0,-1 5 0,-2 1 0,2 2 0,-4 0 0,3 4 0,-3-3 0,4 3 0,-2-4 0,2 0 0,2 1 0,-3-4 0,3-2 0,2-6 0,-5-3 0,1-1 0,-4 0 0,3-3 0,-4-3 0,2 0 0,-5-5 0,0 0 0,1-5 0,3-2 0,-3-5 0,3-3 0,-1 1 0,1-5 0,1-1 0,2-7 0,3 2 0,-2-6 0,-2 6 0,2-2 0,-1 0 0,5 0 0,-1 2 0,1 6 0,-1-2 0,0 6 0,0 0 0,-4 4 0,3 4 0,-2 3 0,-2-1 0,2 2 0,-1-1 0,4 10 0,-4 6 0,3 0 0,-2 7 0,-3 1 0,-1 7 0,1 1 0,-1 2 0,0 3 0,-4-2 0,0-3 0,0-2 0,0 2 0,0-1 0,0-5 0,0-3 0,1-5 0,3 2 0,-3-4 0,3 0 0,-3-5 0,-1 1 0,0-6 0,0 3 0,0-5 0,5-5 0,1-1 0</inkml:trace>
  <inkml:trace contextRef="#ctx0" brushRef="#br0" timeOffset="201">13723 17021 7757,'-5'-7'0,"4"-3"0,-4 4 0,10 0 0,3 2 0,2 4 0,1 4 0,-3 6 0,-1 5 0,-3 5 0,4-1 0,-4 8 0,3 3 0,-4 3 0,0 1 0,-1-1 0,-2-2 0,0-1 0,0-7 0,-4 1 0,0-9 0,0 0 0,4-3 0,0-6 0,0-2 0,0-8 0,0-2 0,0-11 0,0 0 0</inkml:trace>
  <inkml:trace contextRef="#ctx0" brushRef="#br0" timeOffset="202">13644 16690 7782,'-12'-16'0,"1"2"0,-1-5 0,6 1 0,2-1 0,8 4 0,4 7 0,2-1 0,1 6 0,1-6 0,4 2 0,2-4 0</inkml:trace>
  <inkml:trace contextRef="#ctx0" brushRef="#br0" timeOffset="203">14305 16599 7818,'-5'-18'0,"-3"3"0,3-5 0,1 1 0,3 0 0,1 7 0,0 1 0,0 5 0,-5 2 0,-3 8 0,-3 7 0,-4 8 0,2 13 0,-2 6 0,6 7 0,1 8 0,6 1-316,-2 6 1,3 3 315,1-3 0,0 5 0,0-4 0,3-29 0,3 0 0,5 29 0,3-5 0,-3-7 0,1-4-26,-1-7 0,1 0 26,-1-8 0,-1-2 0,-2-1 0,1-7 0,-6-1 0,1-5 0,-4 1 0,0-2 313,-5-2 1,-1-5-314,-6-2 14,-4-3 0,-2-6 0,-5-1 0</inkml:trace>
  <inkml:trace contextRef="#ctx0" brushRef="#br0" timeOffset="204">14065 17192 7818,'2'-18'0,"1"3"0,4 2 0,4 2 0,7-1 0,5 1 0,1 0 0,6-1 0,1 5 0,3-1 0,-4 5 0,1 0 0,-2 1 0,1 2 0,-2 0 0,-5 0 0,-2 0 0,-2 0 0,-2 0 0,-6 0 0,-4 0 0,-2 0 0,-5 5 0,-2 2 0,-1 4 0,0-2 0,-5 2 0,5 0 0,-5 8 0,4-4 0,-3 4 0,4 0 0,-1 4 0,3-1 0,1 1 0,0 4 0,0-1 0,0-3 0,0-4 0,5-5 0,3 1 0,2-3 0,1-5 0,6-2 0,2-5 0,2 0 0,2 0 0,0-1 0,0-3 0,3-3 0,1-8 0,-2 1 0,-6-5 0,1 5 0,-4-2 0,-5-1 0,-3-2 0,-6 1 0,2-1 0,-8-1 0,-3-7 0,-9 3 0,-3-3 0,-3 3 0,-5 2 0,3 4 0,-3 3 0,-1 2 0,2 2 0,3 4 0,4 3 0,5 3 0,-1 1 0,3 1 0,5 3 0,-3 3 0,3 4 0</inkml:trace>
  <inkml:trace contextRef="#ctx0" brushRef="#br0" timeOffset="205">14841 17112 7813,'-7'0'0,"2"0"0,10 4 0,3 0 0,3 4 0,5 0 0,-4 2 0,3 2 0,2 3 0,-2 0 0,0 0 0,-3-3 0,-5 3 0,1 0 0,-6 0 0,3-3 0,-5-1 0,-5-5 0,-1-1 0,-5-5 0,1-5 0,2-2 0,-1-3 0,5-2 0,0-4 0,4-3 0,0-3 0,0-1 0,0-1 0,0-2 0,6 0 0,1-4 0,3 3 0,2-3 0,0 5 0,4-2 0,-3 8 0,6 4 0,0 2 0,4 2 0,-4 4 0,0 4 0,0 3 0,4 3 0,-4 4 0,0 4 0,-5 4 0,1 1 0,-2 4 0,-2-2 0,1 4 0</inkml:trace>
  <inkml:trace contextRef="#ctx0" brushRef="#br0" timeOffset="206">15342 17101 7789,'-10'-7'0,"3"-3"0,-9 3 0,9-4 0,3 0 0,3 0 0,5 3 0,-1 0 0,1 6 0,1-3 0,-4 5 0,8 9 0,-5 2 0,0 4 0,-4 0 0,4 3 0,0 5 0,1-4 0,-2 0 0,-1-4 0,1 4 0,3-5 0,-3 1 0,6-7 0,-1-4 0,-2 1 0,2-1 0,-1-1 0,5-3 0,-1-3 0,1-1 0,-1-8 0,0 5 0,3-10 0,-2 6 0,2-3 0,-7 3 0,2-1 0,-1 1 0,1-1 0,-6 1 0,1 0 0,-4-1 0,0 1 0,0-1 0,0 6 0,0 1 0,0 6 0,0 3 0,4-1 0,0 4 0,5 1 0,-2 3 0,5 4 0,3 1 0,-1-1 0,5-4 0,-4-1 0,4-2 0,0 1 0,4-5 0,-4-1 0,0-3 0,-1 0 0,1 0 0,1-5 0,-5-2 0,4 0 0,-4 0 0,4-1 0,-4-3 0,1-1 0,-5 1 0,-1 0 0,-2-1 0,2 1 0,-8-1 0,6 1 0,-5 0 0,2 4 0,-5-3 0,0 10 0,0 0 0,0 6 0,0 10 0,0-2 0,0 5 0,0 0 0,0 3 0,0 2 0,0 3 0,5-3 0,1 4 0</inkml:trace>
  <inkml:trace contextRef="#ctx0" brushRef="#br0" timeOffset="207">16619 16439 7830,'-6'-11'0,"-3"3"0,5 1 0,0-1 0,4 2 0,-1 1 0,-3 5 0,-2 6 0,-5 5 0,-2 6 0,-2 6 0,-4 7 0,-8 8 0,3 4 0,-2 11 0,0 2-203,13-25 1,0 0 0,-11 30 202,10-28 0,1 1 0,-6 26 0,4 2 0,2-4 0,2-4 0,4-2-137,4-6 1,6 1 136,5 0 0,7-6 0,4-2 0,0-6 0,4-2 0,-3-4 0,7 0 0,-3-3 0,-1-4 0,-2-1 0,-2-3 0,1-6 294,-4 2 1,-1-3-295,-4-1 0,1 2 145,-1-5 1,0 0-146,1-4 0,-1 0 0,1 0 0,-6-5 0,4-2 0,-3-4 0</inkml:trace>
  <inkml:trace contextRef="#ctx0" brushRef="#br0" timeOffset="208">16688 17146 7764,'-5'-18'0,"0"-3"0,-3 2 0,-1 1 0,5-1 0,1 5 0,3-1 0,1 4 0,3 3 0,-3-2 0,4 4 0,0-1 0,-4 3 0,3 8 0,-3 8 0,-1 7 0,0 2 0,0 2 0,0 4 0,0-1 0,0 5 0,0-5 0,5 1 0,3-4 0,3-6 0,5-1 0,1-4 0,6 0 0,0-6 0,0-2 0,5-8 0,2-4 0,-2-3 0,-2-4 0,2-3 0,-1-5 0,-4 0 0,-4 1 0,-7-6 0,0-3 0,-2 2 0,-6-1 0,0-1 0,-4-3 0,-7 0 0,-4 0 0,-7 0 0,-9-1 0,-3 6 0,-8 3 0,3 8 0,-3 6 0,-2 6 0,2 6 0,4 6 0,4 6 0,6 8 0,1 7 0,5 4 0,7-1 0,-1 4 0</inkml:trace>
  <inkml:trace contextRef="#ctx0" brushRef="#br0" timeOffset="209">17144 17294 7763,'-12'0'0,"6"0"0,2-3 0,8-1 0,7 0 0,8 4 0,-2 5 0,-2 3 0,-3 2 0,-5 1 0,2 2 0,-5 2 0,0 4 0,-4 8 0,0-2 0,0 5 0,-4 0 0,0 0 0,-5-2 0,2-5 0,-5-6 0,-3-1 0,2-8 0,-2 0 0,2-5 0,7 7 0,1-4 0</inkml:trace>
  <inkml:trace contextRef="#ctx0" brushRef="#br0" timeOffset="210">17383 16759 7844,'-11'0'0,"-1"0"0,1 0 0,5 6 0,2 5 0,3 7 0,1 9 0,0-1 0,0 8 0,3-1 0,1 9 0,4 0 0,-4 4 0,1-2 0,-2-2 0,-1 0 0,2-8 0,1 1 0,-2-8 0,2-2 0,-1-6 0,-2-2 0,1-6 0,4 0 0,-6-4 0,4-2 0,-5-5 0</inkml:trace>
  <inkml:trace contextRef="#ctx0" brushRef="#br0" timeOffset="211">17634 16508 7798,'0'-12'0,"0"-3"0,0 0 0,1 1 0,3 6 0,6 3 0,5 5 0,2 0 0,-2 0 0,-1 7 0,5 4 0,-4 7 0,4 8 0,-1 9 0,1 6 0,3 9 0,-3 3 0,-3 3-159,-1 1 0,-2-5 159,-2-3 0,-1 3 0,-2 1 0,-3-1 0,-5 1 0,0 1 0,0 3 0,-9-3 0,-2-5 0,-7 0 0,3-11 0,-5 3 0,1-3 0,-3 0 0,-1-2 0,0-1 0,1 0 0,-1-4 0</inkml:trace>
  <inkml:trace contextRef="#ctx0" brushRef="#br0" timeOffset="212">18922 16838 7777,'0'7'0,"0"3"0,0-3 0,2 5 0,1 3 0,0 4 0,5 8 0,-6 3 0,2 8 0,2-5 0,2 5 0,-2-4 0,2 8 0,-1-7 0,5 0 0,-1-2 0,1-7 0,-1 5 0,0-5 0,0 0 0,-4-7 0,3-2 0,-2-2 0,-3-2 0,4 4 0,-5-6 0,-1-5 0,-8-1 0,-1 0 0,-5 2 0</inkml:trace>
  <inkml:trace contextRef="#ctx0" brushRef="#br0" timeOffset="213">18786 16952 7830,'5'-17'0,"1"-4"0,5 6 0,6 0 0,2 4 0,7 0 0,5 4 0,-2-2 0,1 5 0,-3-1 0,3 1 0,1 3 0,3-3 0,0 3 0,0 1 0,3 0 0,-3 0 0,2 1 0,-10 3 0,0-1 0,-7 4 0,-4 1 0,-7 3 0,-3 2 0,-5 2 0,-3-1 0,-4 5 0,-7 4 0,-13 3 0,-3 5 0,-8-5 0,2 5 0,-2-5 0,-1 1 0,1-4 0,5-5 0,6-3 0,8-4 0,4-3 0,2 2 0,7-9 0,6-6 0,6-8 0</inkml:trace>
  <inkml:trace contextRef="#ctx0" brushRef="#br0" timeOffset="214">19458 16884 7813,'0'-8'0,"0"1"0,0-1 0,5 1 0,3-1 0,2 5 0,1 0 0,1 6 0,-5 9 0,1 7 0,-5 7 0,0 5 0,-1 7 0,-2 4 0,0 2 0,0 2 0,0-1 0,0 1 0,-2-4 0,-1-1 0,1-8 0,-1 2 0,1-10 0,2-2 0,0-2 0,0-6 0,0-3 0,0-5 0,5-4 0,2 2 0,4-15 0,0-3 0,1-10 0</inkml:trace>
  <inkml:trace contextRef="#ctx0" brushRef="#br0" timeOffset="215">19515 16838 7809,'-6'-5'0,"0"0"0,2-2 0,4-2 0,0 5 0,6-4 0,9 5 0,3-1 0,5 4 0,0 4 0,-1-1 0,3 2 0,1-1 0,-6-1 0,3 4 0,-6 1 0,2 3 0,-7 1 0,0-1 0,-2 1 0,-6-1 0,0 0 0,-4 1 0,-3 3 0,-5 0 0,0 5 0,-12-1 0,1 3 0,-3 1 0,-1 1 0,0 2 0,0-1 0,0 1 0,6-2 0,2-1 0,3-1 0,5-3 0,1 2 0,6-2 0,0-2 0,0-2 0,2 1 0,2-1 0,2 1 0,5-5 0,6 0 0,2 1 0,-2-5 0,2 1 0,0-4 0,4 3 0,0-4 0,0 1 0,-4-3 0,0-1 0,-5 1 0,1 3 0,-2-3 0,-2 3 0,1-8 0,-1-2 0</inkml:trace>
  <inkml:trace contextRef="#ctx0" brushRef="#br0" timeOffset="216">20154 16952 7837,'-5'-17'0,"3"-1"0,-1 3 0,1 2 0,2-2 0,0 2 0,0 7 0,0 1 0,0 6 0,0 3 0,0 7 0,0 8 0,4 9 0,0 6 0,1 3 0,-1 9 0,-3-3 0,3 6 0,-3-2 0,-1-1 0,0-3 0,0-5 0,0-2 0,0-9 0,0-2 0,0-6 0,1 2 0,3-6 0,-1-1 0,4-7 0,-3 2 0,4-5 0,-6 0 0,8-4 0,-8 0 0,3 0 0</inkml:trace>
  <inkml:trace contextRef="#ctx0" brushRef="#br0" timeOffset="217">20439 17101 7743,'-10'-12'0,"2"1"0,3 4 1,10 2-1,1 5 1,1 5-1,-3 3 0,-3 7 0,-1 4 0,-5 8 0,-3 3 0,2 3 0,-2 1 0,2 1 0,-2-1 0,3-5 0,5-2 0,3-3 0,4-2 0,2-4 0,10-3 0,1-3 0,7-5 0,2-2 0,5-5 0,-2-1 0,2-3 0,-2-3 0,6-8 0,-3 1 0,0-5 0,-2-2 0,-3-5 0,-3 2 0,-8-3 0,0-1 0,-8 2 0,2-6 0,-10 2 0,0-3 0,-7-2 0,-7 5 0,-8 0 0,-9 4 0,-6 0 0,-2 7 0,-6 3 0,1 5 0,-5 3 0,7 5 0,5 6 0,1 4 0,6 4 0,2 2 0,6 2 0,2 3 0,6 5 0,4-1 0,2 1 0</inkml:trace>
  <inkml:trace contextRef="#ctx0" brushRef="#br0" timeOffset="218">21305 17032 7765,'-10'-15'0,"3"0"0,3 0 0,8 3 0,2 6 0,0 1 0,-1 6 0,-5 3 0,0 7 0,0 8 0,-1 4 0,-3 4 0,2 2 0,-6 5 0,4 4 0,-3 0 0,4 0 0,-1-4 0,3-1 0,1-2 0,0 1 0,0-1 0,0-3 0,0-2 0,0-2 0,0-1 0,1-4 0,3 0 0,-1-6 0,4-2 0,-4 1 0,7-6 0,-9 0 0,4-6 0,-5-7 0,0-5 0,0-3 0,-5 1 0,-2-5 0,-4 0 0,0-4 0,0 1 0,-11-6 0,-2-1 0</inkml:trace>
  <inkml:trace contextRef="#ctx0" brushRef="#br0" timeOffset="219">21134 17237 7765,'0'-27'0,"0"1"0,0-4 0,0-1 0,0-3 0,7 1 0,4 3 0,2-2 0,6 6 0,0 0 0,3 7 0,1 3 0,0 4 0,4 6 0,-1 2 0,1 3 0,-4 1 0,1 5 0,2 3 0,-2 3 0,3 4 0,-3-1 0,-1 5 0,-2-5 0,-2 1 0,2 2 0,-6-2 0,-1 0 0,-7-3 0,-1 0 0,-6 3 0,-3-1 0,-5 5 0,-6-1 0,-12 1 0,-3 3 0,-5-3 0,-6 3 0,-2 5 0,-1-3-151,2 3 0,-3-3 151,6-1 0,6-1 0,5 1 0,8-1 0,4-3 0,7 1 0,4-5 0,6 2 0,5-2 0,7-1 0,13 5 0,6-5 0,5 1 0,10-6 0,1-2 0,4-4-63,1 1 1,0-3 62,-4-1 0,-10 0 0,-6 0 0,-7 0 0,-3 0 0,-5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4:05:06.3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12860 9651 8168,'-6'0'-981,"0"0"1207,1 0 262,4 0-204,-4 0 29,5 0-167,5 0 1,0-5 94,3-3 0,6-2-79,-3-2 0,7 1 19,-3 0 1,5-5-105,0 1 1,1-4 78,2 4 1,-3-5-122,3 0 1,-3-1 110,7-2 1,2 0-182,2 0 1,2-1 96,1-2 0,4 2-104,0-3 0,5 1-164,-1 0 1,4 2 94,3-3 1,-2-1 19,3 1 1,0-3 109,0 3 0,1-3-152,-2 3 0,3-3 119,5 3 0,0-3-437,1 3 0,-3 0 382,-1 5 1,0-1-47,-4 0 0,3-4 100,-3 1 0,4-1-16,-1 4 1,-2-1 114,-1-3 0,2 3-124,1-2 1,-4 3-5,-3 4 1,-5-3 28,-7 3 0,0 1 11,1-1 1,-2 5 0,-3-1 0,-2 2 41,-5 2 1,3 0 164,1-1 0,-4 6-205,-4 2 1,-5-1 297,1 1 1,-2 0-311,-2 4 84,1 0 1,-1 0-71,0 0 280,-4 0-269,3 0 8,-9 0 0,8-1 15,-5-3 48,0 3-78,-4-4 52,0 5-87,-5 0 0,-2 0 48,-4 0 0,-1 0-49,1 0 1,0 0 31,-1 0 1,0 0 37,-4 0 1,4 0-24,-4 0 1,2 0-11,-1 0 1,3 0 121,-4 0 1,4 0-108,0 0 1,5 0 407,-1 0-206,5 0-118,-2 0 58,5 0-234,5 0 0,7 0 151,7 0 0,2-4 1,2 0 0,1-3-40,3 3 0,-2-4 0,6 4 0,-6-3 24,2 3 1,-4-1-28,-4 1 0,1 3 29,-5-3 1,1-1 66,-5 1 363,0 0-399,-4 4 0,-3 0-50,-8 0 1,-8 5-282,-7 3 1,-6 3 112,-2 5 0,-4 1-1447,0 6 1568,3-5 0,-5 9 0,4-3 0</inkml:trace>
  <inkml:trace contextRef="#ctx0" brushRef="#br0" timeOffset="1">17303 9708 8234,'0'-8'317,"0"1"-289,5-1 1,1-4 84,5 1 0,-3 0 42,0-1 1,3-3-37,4 0 0,2-6 70,-2 2 1,-1-2-134,5-2 0,-1-1 103,1-3 1,2 3-46,-2-3 1,7-2-9,0-1 1,2-3-10,-1-1 0,2-4-14,5-1 1,5-4-412,-1 1 0,4 2 280,-4-2 0,2 5 86,-6-1 1,7-1-43,-7 1 1,3 3 17,-3 5 1,-1 3 8,-2-3 1,1 3-38,-6-3 0,1 6-5,-4 1 0,0 0-34,-1 4 0,-3 1-139,0-1 0,-3 5 2,3-1 1,-5-2 382,1 2 0,-2 0-378,-2 4 1,-1-1 125,-2 1-256,2-1 178,-4 1-40,1-1 169,-2 6-65,-5 1 0,-5 5-6,-3 0 1,-2 0 8,-2 0 0,1 0 57,0 0 0,-5 4-53,1 0 1,0 1 131,3-1-86,1-3 1,0 4-2,-1-5 1,1 4 122,-1-1 1,1 1-148,0-4 269,-1 5 0,1-3-126,-1 1 0,5 3 116,-1-3 1,4 1 48,-3-4-6,4 0-154,-2 0-175,5 5 118,0-4 0,5 5-17,3-6 1,7 0 13,4 0 0,0-4-7,4 0 0,-5-4 30,8 5 0,-4-6-30,4 1 1,-3 2 45,-4-2 1,3 4-17,-3-3 1,-1 3 9,1-4 1,-5 6 29,1-2 0,-4 1 22,-3 0-120,-3 1 114,0-3 19,-4 5-79,-6 0 0,-2 4-138,-9 0 0,4 3 69,0-3 0,5 5-8,-1-1 1,2 2-94,-2 1 1,-1 2 72,6 2 0,-5-2-36,4 2 0,-4-1 57,5 1 0,-5-2-304,4 2 1,-1-2-171,1-2-145,3 1 1,-8-1-31,5 1 663,1-1 0,3 0 0,0 1 0</inkml:trace>
  <inkml:trace contextRef="#ctx0" brushRef="#br1" timeOffset="2">9856 14162 8115,'7'-8'-7,"-4"1"0,4-1 129,0-3 1,9 3 101,3 0 0,1 6-38,-1-2 1,2-1-146,-1 1 1,1 0 3,2 4 0,0 0-125,0 0 0,-1 0 165,1 0 0,0 0-4,0 0 1,5 0 22,2 0 1,5 0-19,3 0 1,0 0-34,7 0 1,2-3 25,7-1 0,-6-4-225,-2 4 0,7-3 232,-21 5 1,1 0 0,30-6-19,-31 6 0,1 0 0,3 0 0,0-1-4,2 1 0,0 1 0,1 0 0,-2-1 5,-2-2 0,-1 0 0,1 3 0,1 0-72,-2-1 1,1 0 0,2 1 0,0 1 53,-2 0 0,-1 0 0,3-2 0,1 0-60,-2 0 0,0 0 0,2 0 0,-1 0 42,-3 2 0,1 0 0,4 0 1,1 0-236,-1 0 0,-1 0 1,0 0-1,1 0 194,-1 1 1,0-2 0,1 0 0,1-1 1,0 0 0,0 0 0,1-2 0,0-1 4,-2 1 1,-2 0 0,0 2 0,0-1-2,-1 1 1,0 0 0,-2 0 0,-2-1-55,1 2 0,-1-1 0,29-6 85,-29 6 0,1 0 0,25-6 126,-1 5 0,-4-6-100,-3 1 0,-8 2 202,0-2 0,-11 6-49,-4-2 0,-4-1 463,-4 1-735,-3 0 0,-5 3 187,-4-3-1264,-2 3 1,-10-4 1286,-2 5 0,-9 0 1,-1 0-1</inkml:trace>
  <inkml:trace contextRef="#ctx0" brushRef="#br1" timeOffset="3">9639 11786 8284,'0'-6'64,"1"1"193,3 5 0,-1-4 548,4 0-707,-4 0 71,2 4 0,-1 2 67,0 2 0,-1-2-51,-3 6 0,2-4 23,2 3 1,-3 1-16,3 3 1,-3 2-12,-1 2 0,4-2-69,0 2 0,-1 3-116,-3 1 0,4 2 87,0 2 1,1 0 80,-1 0 1,-3 0-72,3 0 0,1-1 32,-1 1 0,0 0-7,-4 0 1,3 4-23,1-1 0,0 5 3,-4-5 0,0 6 66,0-1-45,0 2-35,0 6 0,0-5 118,0 0 0,4 1-60,0-5 0,-1 2-224,-3-2 0,4 2 121,0-5 1,1 4-105,-1 0 1,-3-2 54,3 1 0,1-4 39,-1 1 0,1-3 56,-1-2 0,-3 1-11,3 0 1,1 0 52,-1 0 1,0 0-56,-4 0 0,0-4-128,0 0 1,0 0 95,0 3 0,0 1-5,0 0 0,0 0 52,0 0 0,0-4-8,0 0 1,1-4-58,3 4 1,2-1-8,5 1 0,1 1-92,-1-4 1,1 4 105,-1-1 0,-3-1-109,-1 1 0,0 0 96,0 4 1,0 3-137,-4 1 1,-1 3 35,1-3 0,-3 1 39,-3-2 1,1-1 65,-1 1 0,1 2 7,2-1 1,-3-1 79,-1-3 0,0 4-116,4 0 1,0-1 84,0-3 0,0 4-64,0-1 0,4 0 165,0-7 1,4 2-89,0-2 1,-2 3-37,2 1 0,-6 0-70,2 0 0,1 3-13,-1 1 0,0-1-215,-4-3 0,0 0 76,0 0 0,0 0-70,0 0 0,0-4 17,0 0 0,0-4-63,0 4 1,1-6-288,3-2 249,-3 1 1,6-7-419,-4 2-549,-1-2 608,3-5 0,-1-5 679,-1-2 0,6-9 0,-2-1 0</inkml:trace>
  <inkml:trace contextRef="#ctx0" brushRef="#br1" timeOffset="4">9662 11855 8245,'-5'-12'-1518,"4"1"1805,-4 0 1,10 3 8,2 0 0,0 6-349,0-2 155,1 3 1,5-3 157,2 0 0,-1 0-45,5 4 0,5 0 162,6 0 0,3-3 4,2-1 1,4-4-153,3 4 0,4-5 74,3 2 0,3 0-309,5 0 0,3-1 118,-28 3 1,1-1-1,-1 0 1,1 2-234,5 0 1,1 0 0,-1-1 0,0 0 145,2 1 0,0 0 1,1-1-1,1 0 21,0-1 1,0 1 0,2 1-1,0 0-75,-2 0 0,0 0 1,0 3-1,-1-1-38,0-2 0,-2 0 1,-1 2-1,0 0 39,0-2 0,1 1 0,-2 1 0,0 1 3,2-1 1,-1 0-1,-1 0 1,-1-1 69,-1 1 0,-1 0 1,0 0-1,1 1 0,1 0 1,1 2-1,0-2 1,1 0-26,2-1 1,0 1 0,-3 0-1,0 0 2,0-1 0,-1 0 1,-1 2-1,0-1-169,-1 1 1,0 0 0,31 0 203,0 0 0,-31 0 0,0 0 18,2 0 0,0 0 0,-2 0 0,0-1 120,27-3 0,1 3 11,-1-3 0,-3-1-69,-8 1 1,-2-3-208,-10 3 1,-4-4-411,-3 4 1,-11-3 1013,-1 3-338,0-5 316,-6 3 0,-2-2-890,-7 0 1,-4 6 510,-4-2 0,1-1-2098,-4 1 282,-6 0-6,0 4 1689,2 0 0,-4 5 0,2 2 0</inkml:trace>
  <inkml:trace contextRef="#ctx0" brushRef="#br1" timeOffset="5">13008 11524 8489,'0'-8'28,"0"0"197,5 6 1,-2-7 45,5 5 1,-6-1-94,2 1 231,-3 3 91,4-4-306,-3 5 168,3 0-166,-5 5 1,0 1-114,0 6 0,0-1 104,0 1 1,0-1-77,0 0 0,0 2 16,0 2 0,1-1-18,3 5 1,-3-1 67,3 1 1,1 3-11,-1-3 0,3 2-27,-3 2 1,4 1 1,-4 3 0,-1-3-134,-3 3 1,4 2 105,0 1 0,0 3-58,-4 2 0,1-1-6,3 0 0,-3 0-19,3 1 1,-3 3 53,-1 0 1,0 4-15,0-4 0,1 5 55,3-1 0,-3-2 34,3 2 0,-2 0-38,-2 4 0,0 0-156,0-1 1,0 1-65,0 0 0,-2-5 77,-2 1 0,3-1 47,-3 1 1,3 1 31,1-5 1,0-2-4,0-2 0,1-6-50,3 6 1,1-2 7,3 2 1,1 0-1,-5 1 1,4-1 36,0 0 0,-2-3 139,2-1 1,-2-1 100,2 2 1,2 2-60,-2-3 0,2 3-189,1 1 0,1-3-84,-1-1 1,-3-1 77,-1 2 0,-3 2-125,4-3 0,-6-2 60,2-1 1,-3 1 53,-1-2 0,0 1-131,0-4 1,0-4 11,0 0 0,0-1 46,0 1 0,0-3 3,0-4 1,0-1-5,0 1 0,0-1-71,0 0 0,0-3 63,0 0-297,0-6 145,0 3-975,0-5 615,-5 0 120,4-5 0,-4 3-1468,5-6 1329,0 5 0,-1-5 588,-3 4 0,-2-5 0,-6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3.xml"/><Relationship Id="rId5" Type="http://schemas.openxmlformats.org/officeDocument/2006/relationships/image" Target="../media/image24.png"/><Relationship Id="rId4" Type="http://schemas.openxmlformats.org/officeDocument/2006/relationships/customXml" Target="../ink/ink22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5" Type="http://schemas.openxmlformats.org/officeDocument/2006/relationships/image" Target="../media/image28.png"/><Relationship Id="rId4" Type="http://schemas.openxmlformats.org/officeDocument/2006/relationships/customXml" Target="../ink/ink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30.png"/><Relationship Id="rId4" Type="http://schemas.openxmlformats.org/officeDocument/2006/relationships/customXml" Target="../ink/ink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0.png"/><Relationship Id="rId18" Type="http://schemas.openxmlformats.org/officeDocument/2006/relationships/customXml" Target="../ink/ink44.xml"/><Relationship Id="rId3" Type="http://schemas.openxmlformats.org/officeDocument/2006/relationships/image" Target="../media/image350.png"/><Relationship Id="rId21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customXml" Target="../ink/ink41.xml"/><Relationship Id="rId17" Type="http://schemas.openxmlformats.org/officeDocument/2006/relationships/image" Target="../media/image42.png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8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customXml" Target="../ink/ink40.xml"/><Relationship Id="rId19" Type="http://schemas.openxmlformats.org/officeDocument/2006/relationships/image" Target="../media/image43.png"/><Relationship Id="rId4" Type="http://schemas.openxmlformats.org/officeDocument/2006/relationships/customXml" Target="../ink/ink37.xml"/><Relationship Id="rId9" Type="http://schemas.openxmlformats.org/officeDocument/2006/relationships/image" Target="../media/image38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customXml" Target="../ink/ink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customXml" Target="../ink/ink54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1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customXml" Target="../ink/ink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customXml" Target="../ink/ink5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customXml" Target="../ink/ink65.xml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8.xm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customXml" Target="../ink/ink70.xml"/><Relationship Id="rId4" Type="http://schemas.openxmlformats.org/officeDocument/2006/relationships/customXml" Target="../ink/ink67.xml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10.png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5" Type="http://schemas.openxmlformats.org/officeDocument/2006/relationships/image" Target="../media/image13.png"/><Relationship Id="rId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ustomXml" Target="../ink/ink15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customXml" Target="../ink/ink1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822"/>
            <a:ext cx="7772400" cy="76635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GB" dirty="0"/>
              <a:t>1</a:t>
            </a:r>
            <a:r>
              <a:rPr lang="en-US" dirty="0"/>
              <a:t>. Classical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790-D164-5C4A-86A7-BF493E1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US" dirty="0">
                <a:latin typeface="Garamond" panose="02020404030301010803" pitchFamily="18" charset="0"/>
              </a:rPr>
              <a:t>Exponential(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>
                <a:latin typeface="Garamond" panose="02020404030301010803" pitchFamily="18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FF0F44-9D15-DF4C-A89D-6A3FDCD41E6B}"/>
                  </a:ext>
                </a:extLst>
              </p14:cNvPr>
              <p14:cNvContentPartPr/>
              <p14:nvPr/>
            </p14:nvContentPartPr>
            <p14:xfrm>
              <a:off x="608400" y="1212840"/>
              <a:ext cx="5384880" cy="2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FF0F44-9D15-DF4C-A89D-6A3FDCD41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1196640"/>
                <a:ext cx="54172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D81C20-4AA2-2F4C-A752-E20B0882167F}"/>
                  </a:ext>
                </a:extLst>
              </p14:cNvPr>
              <p14:cNvContentPartPr/>
              <p14:nvPr/>
            </p14:nvContentPartPr>
            <p14:xfrm>
              <a:off x="666000" y="1171800"/>
              <a:ext cx="8182440" cy="295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D81C20-4AA2-2F4C-A752-E20B088216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800" y="1155600"/>
                <a:ext cx="821484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93055C-DE12-B340-84C2-93789776BBC5}"/>
                  </a:ext>
                </a:extLst>
              </p14:cNvPr>
              <p14:cNvContentPartPr/>
              <p14:nvPr/>
            </p14:nvContentPartPr>
            <p14:xfrm>
              <a:off x="7926840" y="2360160"/>
              <a:ext cx="1076040" cy="185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93055C-DE12-B340-84C2-93789776BB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0640" y="2343960"/>
                <a:ext cx="1108440" cy="18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B6FB0C-860A-354E-810F-9BB7258710D1}"/>
                  </a:ext>
                </a:extLst>
              </p14:cNvPr>
              <p14:cNvContentPartPr/>
              <p14:nvPr/>
            </p14:nvContentPartPr>
            <p14:xfrm>
              <a:off x="715680" y="4740480"/>
              <a:ext cx="7215840" cy="71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B6FB0C-860A-354E-810F-9BB7258710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9480" y="4724280"/>
                <a:ext cx="7248240" cy="7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10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DA9E0-B0AB-2044-B980-22312F82F1EE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2.9, 3.3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What is the ML estimate for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1E9A9A-52EB-6742-9426-128B1D31DDBD}"/>
                  </a:ext>
                </a:extLst>
              </p14:cNvPr>
              <p14:cNvContentPartPr/>
              <p14:nvPr/>
            </p14:nvContentPartPr>
            <p14:xfrm>
              <a:off x="522000" y="1381320"/>
              <a:ext cx="8486640" cy="509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1E9A9A-52EB-6742-9426-128B1D31D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1365120"/>
                <a:ext cx="8519040" cy="51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230E37-1308-E441-BED5-FE20C3AEC4D8}"/>
                  </a:ext>
                </a:extLst>
              </p14:cNvPr>
              <p14:cNvContentPartPr/>
              <p14:nvPr/>
            </p14:nvContentPartPr>
            <p14:xfrm>
              <a:off x="793440" y="5649120"/>
              <a:ext cx="6873120" cy="88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230E37-1308-E441-BED5-FE20C3AEC4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240" y="5632920"/>
                <a:ext cx="690552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824B1D-E8C3-0D49-BB8B-791D3F494720}"/>
                  </a:ext>
                </a:extLst>
              </p14:cNvPr>
              <p14:cNvContentPartPr/>
              <p14:nvPr/>
            </p14:nvContentPartPr>
            <p14:xfrm>
              <a:off x="5439600" y="2684880"/>
              <a:ext cx="152280" cy="21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824B1D-E8C3-0D49-BB8B-791D3F4947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3400" y="2668680"/>
                <a:ext cx="18468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88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1A80F-9DAF-6147-BA67-27CBF7DBF2AA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2.9, 3.3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What is the ML estimate for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baseline="30000" dirty="0">
                <a:latin typeface="Symbol" pitchFamily="2" charset="2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F7798E-B07B-AD4A-B1FF-855CE52CB134}"/>
                  </a:ext>
                </a:extLst>
              </p14:cNvPr>
              <p14:cNvContentPartPr/>
              <p14:nvPr/>
            </p14:nvContentPartPr>
            <p14:xfrm>
              <a:off x="522000" y="1381320"/>
              <a:ext cx="8268840" cy="83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F7798E-B07B-AD4A-B1FF-855CE52CB1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1365120"/>
                <a:ext cx="83012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AE5D67-7B22-5046-9345-685D54DAFF65}"/>
                  </a:ext>
                </a:extLst>
              </p14:cNvPr>
              <p14:cNvContentPartPr/>
              <p14:nvPr/>
            </p14:nvContentPartPr>
            <p14:xfrm>
              <a:off x="624960" y="1550160"/>
              <a:ext cx="8390880" cy="372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AE5D67-7B22-5046-9345-685D54DAFF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60" y="1533960"/>
                <a:ext cx="8423280" cy="37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84049C-644F-6644-85A9-C41D03B56F12}"/>
                  </a:ext>
                </a:extLst>
              </p14:cNvPr>
              <p14:cNvContentPartPr/>
              <p14:nvPr/>
            </p14:nvContentPartPr>
            <p14:xfrm>
              <a:off x="720000" y="4789800"/>
              <a:ext cx="7980120" cy="183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84049C-644F-6644-85A9-C41D03B56F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800" y="4773600"/>
                <a:ext cx="8012520" cy="18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64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790-D164-5C4A-86A7-BF493E1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C2572-A973-3D43-839C-4A74611E5CB6}"/>
              </a:ext>
            </a:extLst>
          </p:cNvPr>
          <p:cNvSpPr/>
          <p:nvPr/>
        </p:nvSpPr>
        <p:spPr>
          <a:xfrm>
            <a:off x="457200" y="1372936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3200" dirty="0">
                <a:latin typeface="Garamond" panose="02020404030301010803" pitchFamily="18" charset="0"/>
              </a:rPr>
              <a:t>Normal(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77E13-BD57-7C41-A849-C4BD7E83A77E}"/>
              </a:ext>
            </a:extLst>
          </p:cNvPr>
          <p:cNvSpPr/>
          <p:nvPr/>
        </p:nvSpPr>
        <p:spPr>
          <a:xfrm>
            <a:off x="457200" y="2360179"/>
            <a:ext cx="37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ML estimate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Franklin Gothic Medium" panose="020B0603020102020204" pitchFamily="34" charset="0"/>
              </a:rPr>
              <a:t>: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8A463-F6A1-3844-A677-D5ECE2279BEF}"/>
              </a:ext>
            </a:extLst>
          </p:cNvPr>
          <p:cNvSpPr txBox="1"/>
          <p:nvPr/>
        </p:nvSpPr>
        <p:spPr>
          <a:xfrm>
            <a:off x="2869204" y="22131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BAE91-6F7C-D84E-95E9-42AE548D9EF1}"/>
              </a:ext>
            </a:extLst>
          </p:cNvPr>
          <p:cNvGrpSpPr/>
          <p:nvPr/>
        </p:nvGrpSpPr>
        <p:grpSpPr>
          <a:xfrm>
            <a:off x="4200738" y="2161690"/>
            <a:ext cx="3365345" cy="1081179"/>
            <a:chOff x="4162638" y="2161690"/>
            <a:chExt cx="3365345" cy="10811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67A8E8-7523-B345-804C-DAF5D0D692BE}"/>
                </a:ext>
              </a:extLst>
            </p:cNvPr>
            <p:cNvGrpSpPr/>
            <p:nvPr/>
          </p:nvGrpSpPr>
          <p:grpSpPr>
            <a:xfrm>
              <a:off x="4162638" y="2161690"/>
              <a:ext cx="3365345" cy="1081179"/>
              <a:chOff x="511280" y="2338647"/>
              <a:chExt cx="3365345" cy="108117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B8506F-8E45-C243-8DD5-CC39E5D60B79}"/>
                  </a:ext>
                </a:extLst>
              </p:cNvPr>
              <p:cNvSpPr/>
              <p:nvPr/>
            </p:nvSpPr>
            <p:spPr>
              <a:xfrm>
                <a:off x="1505463" y="2338647"/>
                <a:ext cx="23711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1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+ … +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i="1" baseline="-25000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n</a:t>
                </a:r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4EADE9-8692-284B-917F-A6C66F6BDC0A}"/>
                  </a:ext>
                </a:extLst>
              </p:cNvPr>
              <p:cNvSpPr/>
              <p:nvPr/>
            </p:nvSpPr>
            <p:spPr>
              <a:xfrm>
                <a:off x="2499646" y="2835051"/>
                <a:ext cx="359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n</a:t>
                </a:r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F68140-5C4D-6A4D-BBDD-52A83D1D06DE}"/>
                  </a:ext>
                </a:extLst>
              </p:cNvPr>
              <p:cNvSpPr/>
              <p:nvPr/>
            </p:nvSpPr>
            <p:spPr>
              <a:xfrm>
                <a:off x="511280" y="2580805"/>
                <a:ext cx="9348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M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=</a:t>
                </a:r>
                <a:endParaRPr lang="en-US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A13454C-ABF2-484B-84C5-5B49350BC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1294" y="2923422"/>
                <a:ext cx="21850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1CAAB7-2EA3-CC4C-A79C-972AD3ACF2FE}"/>
                </a:ext>
              </a:extLst>
            </p:cNvPr>
            <p:cNvSpPr txBox="1"/>
            <p:nvPr/>
          </p:nvSpPr>
          <p:spPr>
            <a:xfrm>
              <a:off x="4282741" y="228000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08B8FD-EB4A-6A49-9940-7123A798E1F8}"/>
                  </a:ext>
                </a:extLst>
              </p14:cNvPr>
              <p14:cNvContentPartPr/>
              <p14:nvPr/>
            </p14:nvContentPartPr>
            <p14:xfrm>
              <a:off x="4320841" y="3149172"/>
              <a:ext cx="396288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08B8FD-EB4A-6A49-9940-7123A798E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4641" y="3132972"/>
                <a:ext cx="39952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ADEE68-06A2-E744-A9AD-8EEAA6428A74}"/>
                  </a:ext>
                </a:extLst>
              </p14:cNvPr>
              <p14:cNvContentPartPr/>
              <p14:nvPr/>
            </p14:nvContentPartPr>
            <p14:xfrm>
              <a:off x="6166020" y="5938340"/>
              <a:ext cx="131760" cy="39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ADEE68-06A2-E744-A9AD-8EEAA6428A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9820" y="5922140"/>
                <a:ext cx="164160" cy="4273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26D0BB6-0E14-3841-9879-A9F0502D039A}"/>
              </a:ext>
            </a:extLst>
          </p:cNvPr>
          <p:cNvSpPr/>
          <p:nvPr/>
        </p:nvSpPr>
        <p:spPr>
          <a:xfrm>
            <a:off x="457200" y="3716556"/>
            <a:ext cx="6208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ML estimate of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Franklin Gothic Medium" panose="020B0603020102020204" pitchFamily="34" charset="0"/>
              </a:rPr>
              <a:t> for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known 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sz="3200" dirty="0">
                <a:latin typeface="Franklin Gothic Medium" panose="020B0603020102020204" pitchFamily="34" charset="0"/>
              </a:rPr>
              <a:t>: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E4ED4-3725-1A41-812A-D121E2F5671B}"/>
              </a:ext>
            </a:extLst>
          </p:cNvPr>
          <p:cNvGrpSpPr/>
          <p:nvPr/>
        </p:nvGrpSpPr>
        <p:grpSpPr>
          <a:xfrm>
            <a:off x="1476783" y="4391868"/>
            <a:ext cx="4403770" cy="1081179"/>
            <a:chOff x="1505463" y="2338647"/>
            <a:chExt cx="4403770" cy="10811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517F9C-54D6-6C42-83E9-C0B6902C1B43}"/>
                </a:ext>
              </a:extLst>
            </p:cNvPr>
            <p:cNvSpPr/>
            <p:nvPr/>
          </p:nvSpPr>
          <p:spPr>
            <a:xfrm>
              <a:off x="1505463" y="2338647"/>
              <a:ext cx="44037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dirty="0">
                  <a:latin typeface="Symbol" pitchFamily="2" charset="2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 … + (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dirty="0">
                  <a:latin typeface="Symbol" pitchFamily="2" charset="2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endParaRPr lang="en-US" sz="3200" baseline="30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4FF798-D19C-6C45-929E-479BB5ACC12B}"/>
                </a:ext>
              </a:extLst>
            </p:cNvPr>
            <p:cNvSpPr/>
            <p:nvPr/>
          </p:nvSpPr>
          <p:spPr>
            <a:xfrm>
              <a:off x="3523375" y="2835051"/>
              <a:ext cx="359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AA5028-A66E-044A-8E70-890DE141EAF8}"/>
                </a:ext>
              </a:extLst>
            </p:cNvPr>
            <p:cNvCxnSpPr>
              <a:cxnSpLocks/>
            </p:cNvCxnSpPr>
            <p:nvPr/>
          </p:nvCxnSpPr>
          <p:spPr>
            <a:xfrm>
              <a:off x="1591294" y="2923422"/>
              <a:ext cx="4133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4B18A1-73E1-DF40-AF3E-A9A8DC921A55}"/>
              </a:ext>
            </a:extLst>
          </p:cNvPr>
          <p:cNvGrpSpPr/>
          <p:nvPr/>
        </p:nvGrpSpPr>
        <p:grpSpPr>
          <a:xfrm>
            <a:off x="457200" y="5446182"/>
            <a:ext cx="5664051" cy="1195265"/>
            <a:chOff x="457200" y="5509682"/>
            <a:chExt cx="5664051" cy="11952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B38345-2DF7-F440-855A-C6BCA00039AB}"/>
                </a:ext>
              </a:extLst>
            </p:cNvPr>
            <p:cNvGrpSpPr/>
            <p:nvPr/>
          </p:nvGrpSpPr>
          <p:grpSpPr>
            <a:xfrm>
              <a:off x="457200" y="5623768"/>
              <a:ext cx="5664051" cy="1081179"/>
              <a:chOff x="511280" y="2338647"/>
              <a:chExt cx="5664051" cy="10811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58BF44-AEDA-D142-B43A-CFD46E8AE1A0}"/>
                  </a:ext>
                </a:extLst>
              </p:cNvPr>
              <p:cNvSpPr/>
              <p:nvPr/>
            </p:nvSpPr>
            <p:spPr>
              <a:xfrm>
                <a:off x="1505463" y="2338647"/>
                <a:ext cx="46698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(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1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– 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M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)</a:t>
                </a:r>
                <a:r>
                  <a:rPr lang="en-US" sz="3200" baseline="30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2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+ … + (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i="1" baseline="-25000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n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– 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M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)</a:t>
                </a:r>
                <a:r>
                  <a:rPr lang="en-US" sz="3200" baseline="30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2</a:t>
                </a:r>
                <a:endParaRPr lang="en-US" sz="3200" baseline="300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C11D26-3BE7-5D4D-B1A1-8807C24CD7D6}"/>
                  </a:ext>
                </a:extLst>
              </p:cNvPr>
              <p:cNvSpPr/>
              <p:nvPr/>
            </p:nvSpPr>
            <p:spPr>
              <a:xfrm>
                <a:off x="3523375" y="2835051"/>
                <a:ext cx="359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n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796E14-362C-574A-AB98-F6FFF4B4C38A}"/>
                  </a:ext>
                </a:extLst>
              </p:cNvPr>
              <p:cNvSpPr/>
              <p:nvPr/>
            </p:nvSpPr>
            <p:spPr>
              <a:xfrm>
                <a:off x="511280" y="2580805"/>
                <a:ext cx="8659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V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=</a:t>
                </a:r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CCDBF1-D21C-5C4F-83C8-81F8DA46D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1294" y="2923422"/>
                <a:ext cx="44173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DA39CE-D848-7147-B3F1-051A9254DD2E}"/>
                </a:ext>
              </a:extLst>
            </p:cNvPr>
            <p:cNvSpPr txBox="1"/>
            <p:nvPr/>
          </p:nvSpPr>
          <p:spPr>
            <a:xfrm>
              <a:off x="2481375" y="55096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1E78F0-A42B-574E-B41D-F0E0117F9226}"/>
                </a:ext>
              </a:extLst>
            </p:cNvPr>
            <p:cNvSpPr txBox="1"/>
            <p:nvPr/>
          </p:nvSpPr>
          <p:spPr>
            <a:xfrm>
              <a:off x="5357097" y="55356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9DDC1C-A081-5F49-B586-AC7DF4BA635B}"/>
                </a:ext>
              </a:extLst>
            </p:cNvPr>
            <p:cNvSpPr txBox="1"/>
            <p:nvPr/>
          </p:nvSpPr>
          <p:spPr>
            <a:xfrm>
              <a:off x="601775" y="57255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28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3812EF-5963-124F-82D6-4A1D3D029D7D}"/>
              </a:ext>
            </a:extLst>
          </p:cNvPr>
          <p:cNvSpPr/>
          <p:nvPr/>
        </p:nvSpPr>
        <p:spPr>
          <a:xfrm>
            <a:off x="647650" y="736319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2BA1A-28F8-A24B-8000-6960320AC487}"/>
              </a:ext>
            </a:extLst>
          </p:cNvPr>
          <p:cNvSpPr txBox="1"/>
          <p:nvPr/>
        </p:nvSpPr>
        <p:spPr>
          <a:xfrm>
            <a:off x="1169555" y="619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7EA23-8FCC-CE4C-ABAD-EE7818C0053E}"/>
                  </a:ext>
                </a:extLst>
              </p14:cNvPr>
              <p14:cNvContentPartPr/>
              <p14:nvPr/>
            </p14:nvContentPartPr>
            <p14:xfrm>
              <a:off x="1764000" y="345240"/>
              <a:ext cx="6368400" cy="586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7EA23-8FCC-CE4C-ABAD-EE7818C005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7800" y="329040"/>
                <a:ext cx="6400800" cy="59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5B7AD5-368B-8A4C-B3DE-5E8A61C32F81}"/>
              </a:ext>
            </a:extLst>
          </p:cNvPr>
          <p:cNvSpPr/>
          <p:nvPr/>
        </p:nvSpPr>
        <p:spPr>
          <a:xfrm>
            <a:off x="0" y="5041900"/>
            <a:ext cx="9144000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CA654-A9E1-E748-9042-2D755F987208}"/>
              </a:ext>
            </a:extLst>
          </p:cNvPr>
          <p:cNvGrpSpPr/>
          <p:nvPr/>
        </p:nvGrpSpPr>
        <p:grpSpPr>
          <a:xfrm>
            <a:off x="457200" y="2371122"/>
            <a:ext cx="6429364" cy="1215143"/>
            <a:chOff x="457200" y="3958622"/>
            <a:chExt cx="6429364" cy="12151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58A3BB-AF30-5848-BEF3-31AD429F3D67}"/>
                </a:ext>
              </a:extLst>
            </p:cNvPr>
            <p:cNvGrpSpPr/>
            <p:nvPr/>
          </p:nvGrpSpPr>
          <p:grpSpPr>
            <a:xfrm>
              <a:off x="1222513" y="4072708"/>
              <a:ext cx="5664051" cy="1101057"/>
              <a:chOff x="511280" y="2338647"/>
              <a:chExt cx="5664051" cy="110105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F90595-B219-A345-8E73-A7210EEB8091}"/>
                  </a:ext>
                </a:extLst>
              </p:cNvPr>
              <p:cNvSpPr/>
              <p:nvPr/>
            </p:nvSpPr>
            <p:spPr>
              <a:xfrm>
                <a:off x="1505463" y="2338647"/>
                <a:ext cx="46698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(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1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– 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M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)</a:t>
                </a:r>
                <a:r>
                  <a:rPr lang="en-US" sz="3200" baseline="30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2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+ … + (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200" i="1" baseline="-25000" dirty="0" err="1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n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– </a:t>
                </a:r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M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)</a:t>
                </a:r>
                <a:r>
                  <a:rPr lang="en-US" sz="3200" baseline="300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2</a:t>
                </a:r>
                <a:endParaRPr lang="en-US" sz="3200" baseline="30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EAF0B1-B6DA-C548-A217-BB8707895BE8}"/>
                  </a:ext>
                </a:extLst>
              </p:cNvPr>
              <p:cNvSpPr/>
              <p:nvPr/>
            </p:nvSpPr>
            <p:spPr>
              <a:xfrm>
                <a:off x="3284837" y="2854929"/>
                <a:ext cx="9621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latin typeface="Garamond" panose="02020404030301010803" pitchFamily="18" charset="0"/>
                    <a:cs typeface="Franklin Gothic Medium"/>
                  </a:rPr>
                  <a:t>n</a:t>
                </a:r>
                <a:r>
                  <a:rPr lang="en-US" sz="3200" dirty="0">
                    <a:latin typeface="Garamond" panose="02020404030301010803" pitchFamily="18" charset="0"/>
                    <a:cs typeface="Franklin Gothic Medium"/>
                  </a:rPr>
                  <a:t> – 1</a:t>
                </a:r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5A72B8-1850-1741-8CC1-610F6D321250}"/>
                  </a:ext>
                </a:extLst>
              </p:cNvPr>
              <p:cNvSpPr/>
              <p:nvPr/>
            </p:nvSpPr>
            <p:spPr>
              <a:xfrm>
                <a:off x="511280" y="2580805"/>
                <a:ext cx="8899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V</a:t>
                </a:r>
                <a:r>
                  <a:rPr lang="en-US" sz="32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 =</a:t>
                </a:r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9A818B-55AC-9541-AB6B-FFA47DD7C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1294" y="2923422"/>
                <a:ext cx="44173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729910-5940-1745-AB0A-587F0FDB25B4}"/>
                </a:ext>
              </a:extLst>
            </p:cNvPr>
            <p:cNvSpPr txBox="1"/>
            <p:nvPr/>
          </p:nvSpPr>
          <p:spPr>
            <a:xfrm>
              <a:off x="1354766" y="420575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C16D07-0BF1-A646-B967-2B786E348F48}"/>
                </a:ext>
              </a:extLst>
            </p:cNvPr>
            <p:cNvSpPr txBox="1"/>
            <p:nvPr/>
          </p:nvSpPr>
          <p:spPr>
            <a:xfrm>
              <a:off x="3246688" y="395862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A1FCC9-21B6-0F44-857F-AA738085524C}"/>
                </a:ext>
              </a:extLst>
            </p:cNvPr>
            <p:cNvSpPr txBox="1"/>
            <p:nvPr/>
          </p:nvSpPr>
          <p:spPr>
            <a:xfrm>
              <a:off x="6122410" y="39845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80A2D8-81FF-C248-AF86-14BF4E2E03DA}"/>
                </a:ext>
              </a:extLst>
            </p:cNvPr>
            <p:cNvSpPr/>
            <p:nvPr/>
          </p:nvSpPr>
          <p:spPr>
            <a:xfrm>
              <a:off x="457200" y="4540600"/>
              <a:ext cx="962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 –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96EA8E-381C-BC4F-94B1-C6782D87C5E8}"/>
                </a:ext>
              </a:extLst>
            </p:cNvPr>
            <p:cNvCxnSpPr>
              <a:cxnSpLocks/>
            </p:cNvCxnSpPr>
            <p:nvPr/>
          </p:nvCxnSpPr>
          <p:spPr>
            <a:xfrm>
              <a:off x="549723" y="4613656"/>
              <a:ext cx="72640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30E065-24A1-9B4A-9440-D75D9DA40DB4}"/>
                </a:ext>
              </a:extLst>
            </p:cNvPr>
            <p:cNvSpPr/>
            <p:nvPr/>
          </p:nvSpPr>
          <p:spPr>
            <a:xfrm>
              <a:off x="723288" y="4061580"/>
              <a:ext cx="359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D7CCA0-30A9-B947-9C70-B4F2555E1519}"/>
              </a:ext>
            </a:extLst>
          </p:cNvPr>
          <p:cNvSpPr/>
          <p:nvPr/>
        </p:nvSpPr>
        <p:spPr>
          <a:xfrm>
            <a:off x="457200" y="512300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3200" dirty="0">
                <a:latin typeface="Garamond" panose="02020404030301010803" pitchFamily="18" charset="0"/>
              </a:rPr>
              <a:t>Normal(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8B02D8-33AE-9347-B085-D891EB54E07D}"/>
                  </a:ext>
                </a:extLst>
              </p14:cNvPr>
              <p14:cNvContentPartPr/>
              <p14:nvPr/>
            </p14:nvContentPartPr>
            <p14:xfrm>
              <a:off x="530280" y="3834000"/>
              <a:ext cx="7236720" cy="243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8B02D8-33AE-9347-B085-D891EB54E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3817800"/>
                <a:ext cx="7269120" cy="246672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90D84EF5-FD4E-2F45-8BA7-CBCABAFB421F}"/>
              </a:ext>
            </a:extLst>
          </p:cNvPr>
          <p:cNvSpPr/>
          <p:nvPr/>
        </p:nvSpPr>
        <p:spPr>
          <a:xfrm>
            <a:off x="457200" y="1684556"/>
            <a:ext cx="5797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Estimate of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Franklin Gothic Medium" panose="020B0603020102020204" pitchFamily="34" charset="0"/>
              </a:rPr>
              <a:t> for </a:t>
            </a:r>
            <a:r>
              <a:rPr lang="en-US" sz="3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uknown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sz="3200" dirty="0">
                <a:latin typeface="Franklin Gothic Medium" panose="020B0603020102020204" pitchFamily="34" charset="0"/>
              </a:rPr>
              <a:t>: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A277E7-509A-3C4D-9155-ACB8A0E59044}"/>
                  </a:ext>
                </a:extLst>
              </p14:cNvPr>
              <p14:cNvContentPartPr/>
              <p14:nvPr/>
            </p14:nvContentPartPr>
            <p14:xfrm>
              <a:off x="1702150" y="3814241"/>
              <a:ext cx="2293920" cy="378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A277E7-509A-3C4D-9155-ACB8A0E590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5950" y="3798041"/>
                <a:ext cx="232632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53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78D410-FE05-8340-A456-8448ED131AFE}"/>
              </a:ext>
            </a:extLst>
          </p:cNvPr>
          <p:cNvSpPr txBox="1"/>
          <p:nvPr/>
        </p:nvSpPr>
        <p:spPr>
          <a:xfrm>
            <a:off x="331076" y="43883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1)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You estimate the mean by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= (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)/2.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What is the probability that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 – 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 &gt; </a:t>
            </a:r>
            <a:r>
              <a:rPr lang="en-GB" sz="28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D72A3-F8C1-0345-87DF-4FCAD91F5E41}"/>
              </a:ext>
            </a:extLst>
          </p:cNvPr>
          <p:cNvSpPr txBox="1"/>
          <p:nvPr/>
        </p:nvSpPr>
        <p:spPr>
          <a:xfrm>
            <a:off x="2445782" y="755031"/>
            <a:ext cx="34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76956-8D1D-784A-B418-5F3BFA654CC1}"/>
              </a:ext>
            </a:extLst>
          </p:cNvPr>
          <p:cNvSpPr txBox="1"/>
          <p:nvPr/>
        </p:nvSpPr>
        <p:spPr>
          <a:xfrm>
            <a:off x="1312217" y="1164142"/>
            <a:ext cx="38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AE6ADA-1704-0544-9FC2-D6573D67D88B}"/>
                  </a:ext>
                </a:extLst>
              </p14:cNvPr>
              <p14:cNvContentPartPr/>
              <p14:nvPr/>
            </p14:nvContentPartPr>
            <p14:xfrm>
              <a:off x="5056502" y="2828880"/>
              <a:ext cx="365760" cy="24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AE6ADA-1704-0544-9FC2-D6573D67D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302" y="2812680"/>
                <a:ext cx="3981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947A33-51D5-7145-8D0A-5307DF42EEC1}"/>
                  </a:ext>
                </a:extLst>
              </p14:cNvPr>
              <p14:cNvContentPartPr/>
              <p14:nvPr/>
            </p14:nvContentPartPr>
            <p14:xfrm>
              <a:off x="8107920" y="1944720"/>
              <a:ext cx="378720" cy="28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947A33-51D5-7145-8D0A-5307DF42EE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1720" y="1928520"/>
                <a:ext cx="4111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F3FF3D-C2C0-FE4F-A816-1A0DDAD6BDEF}"/>
                  </a:ext>
                </a:extLst>
              </p14:cNvPr>
              <p14:cNvContentPartPr/>
              <p14:nvPr/>
            </p14:nvContentPartPr>
            <p14:xfrm>
              <a:off x="6200280" y="5373720"/>
              <a:ext cx="2417760" cy="678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F3FF3D-C2C0-FE4F-A816-1A0DDAD6BD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4080" y="5357520"/>
                <a:ext cx="245016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FFA9F0-6DAF-6A48-BD1E-75C3690C7C33}"/>
                  </a:ext>
                </a:extLst>
              </p14:cNvPr>
              <p14:cNvContentPartPr/>
              <p14:nvPr/>
            </p14:nvContentPartPr>
            <p14:xfrm>
              <a:off x="4650120" y="4674960"/>
              <a:ext cx="1389960" cy="48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FFA9F0-6DAF-6A48-BD1E-75C3690C7C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3920" y="4658760"/>
                <a:ext cx="14223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674BDC-62F9-6344-87E1-352388D54BC2}"/>
                  </a:ext>
                </a:extLst>
              </p14:cNvPr>
              <p14:cNvContentPartPr/>
              <p14:nvPr/>
            </p14:nvContentPartPr>
            <p14:xfrm>
              <a:off x="5003640" y="3562560"/>
              <a:ext cx="107280" cy="245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674BDC-62F9-6344-87E1-352388D54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7440" y="3546360"/>
                <a:ext cx="1396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654BDAF-168B-EF46-9EA0-77FB9EB79A25}"/>
                  </a:ext>
                </a:extLst>
              </p14:cNvPr>
              <p14:cNvContentPartPr/>
              <p14:nvPr/>
            </p14:nvContentPartPr>
            <p14:xfrm>
              <a:off x="501480" y="1874880"/>
              <a:ext cx="8465400" cy="397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654BDAF-168B-EF46-9EA0-77FB9EB79A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280" y="1858680"/>
                <a:ext cx="8497800" cy="40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93EDEB-BEA4-0F4D-A940-CA1CDD1407E9}"/>
                  </a:ext>
                </a:extLst>
              </p14:cNvPr>
              <p14:cNvContentPartPr/>
              <p14:nvPr/>
            </p14:nvContentPartPr>
            <p14:xfrm>
              <a:off x="5830200" y="3297600"/>
              <a:ext cx="1389960" cy="60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93EDEB-BEA4-0F4D-A940-CA1CDD1407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4000" y="3281400"/>
                <a:ext cx="14223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96521C1-9338-E647-AD8B-F8C31036D83C}"/>
                  </a:ext>
                </a:extLst>
              </p14:cNvPr>
              <p14:cNvContentPartPr/>
              <p14:nvPr/>
            </p14:nvContentPartPr>
            <p14:xfrm>
              <a:off x="7351560" y="5669640"/>
              <a:ext cx="164520" cy="300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96521C1-9338-E647-AD8B-F8C31036D8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5360" y="5653440"/>
                <a:ext cx="1969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90BAEA-6179-CA41-B79E-1A1438E8E068}"/>
                  </a:ext>
                </a:extLst>
              </p14:cNvPr>
              <p14:cNvContentPartPr/>
              <p14:nvPr/>
            </p14:nvContentPartPr>
            <p14:xfrm>
              <a:off x="604440" y="5599800"/>
              <a:ext cx="5345280" cy="563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90BAEA-6179-CA41-B79E-1A1438E8E0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240" y="5583600"/>
                <a:ext cx="537768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15B908-0D24-1F42-8548-C17AAB2F0398}"/>
                  </a:ext>
                </a:extLst>
              </p14:cNvPr>
              <p14:cNvContentPartPr/>
              <p14:nvPr/>
            </p14:nvContentPartPr>
            <p14:xfrm>
              <a:off x="1620000" y="2092680"/>
              <a:ext cx="5571360" cy="192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15B908-0D24-1F42-8548-C17AAB2F03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3800" y="2076480"/>
                <a:ext cx="5603760" cy="19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7A1E1A-3733-AB41-A138-433A9F4A135B}"/>
                  </a:ext>
                </a:extLst>
              </p14:cNvPr>
              <p14:cNvContentPartPr/>
              <p14:nvPr/>
            </p14:nvContentPartPr>
            <p14:xfrm>
              <a:off x="4983120" y="4149000"/>
              <a:ext cx="147960" cy="18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7A1E1A-3733-AB41-A138-433A9F4A13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66920" y="4132800"/>
                <a:ext cx="18036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71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4815-EB55-AE4D-95D6-360AC2BA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8EA4-B1E5-CF44-B012-0329E87BE1F5}"/>
              </a:ext>
            </a:extLst>
          </p:cNvPr>
          <p:cNvSpPr txBox="1"/>
          <p:nvPr/>
        </p:nvSpPr>
        <p:spPr>
          <a:xfrm>
            <a:off x="545580" y="1550354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-confidence interval</a:t>
            </a:r>
            <a:r>
              <a:rPr lang="en-US" sz="3200" dirty="0">
                <a:latin typeface="Franklin Gothic Medium"/>
                <a:cs typeface="Franklin Gothic Medium"/>
              </a:rPr>
              <a:t> is a pair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CEF92-87E8-BC45-97D8-48C0B8346F76}"/>
              </a:ext>
            </a:extLst>
          </p:cNvPr>
          <p:cNvSpPr txBox="1"/>
          <p:nvPr/>
        </p:nvSpPr>
        <p:spPr>
          <a:xfrm>
            <a:off x="6113388" y="14285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B4C45-02EB-044D-819C-23E5BCBEA202}"/>
              </a:ext>
            </a:extLst>
          </p:cNvPr>
          <p:cNvSpPr txBox="1"/>
          <p:nvPr/>
        </p:nvSpPr>
        <p:spPr>
          <a:xfrm>
            <a:off x="6693302" y="14306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9B30A-679E-0546-921D-48A20829955D}"/>
              </a:ext>
            </a:extLst>
          </p:cNvPr>
          <p:cNvSpPr/>
          <p:nvPr/>
        </p:nvSpPr>
        <p:spPr>
          <a:xfrm>
            <a:off x="1818903" y="2496189"/>
            <a:ext cx="548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is between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FB9F-F542-D244-96FF-72BD34892526}"/>
              </a:ext>
            </a:extLst>
          </p:cNvPr>
          <p:cNvSpPr txBox="1"/>
          <p:nvPr/>
        </p:nvSpPr>
        <p:spPr>
          <a:xfrm>
            <a:off x="4531994" y="23820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F4F10-C39C-7842-938C-486993DCEBC4}"/>
              </a:ext>
            </a:extLst>
          </p:cNvPr>
          <p:cNvSpPr txBox="1"/>
          <p:nvPr/>
        </p:nvSpPr>
        <p:spPr>
          <a:xfrm>
            <a:off x="5800677" y="23841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26AA5D-3674-2F4A-A272-A3055859DDE2}"/>
                  </a:ext>
                </a:extLst>
              </p14:cNvPr>
              <p14:cNvContentPartPr/>
              <p14:nvPr/>
            </p14:nvContentPartPr>
            <p14:xfrm>
              <a:off x="545400" y="4722840"/>
              <a:ext cx="3326760" cy="82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26AA5D-3674-2F4A-A272-A3055859D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00" y="4706640"/>
                <a:ext cx="335916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3CBEB4-A32A-9B4B-91E2-51CCA6237A20}"/>
                  </a:ext>
                </a:extLst>
              </p14:cNvPr>
              <p14:cNvContentPartPr/>
              <p14:nvPr/>
            </p14:nvContentPartPr>
            <p14:xfrm>
              <a:off x="4305600" y="4695480"/>
              <a:ext cx="4293000" cy="73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3CBEB4-A32A-9B4B-91E2-51CCA6237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9400" y="4679280"/>
                <a:ext cx="4325400" cy="7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2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A3371-1C51-814C-BF73-8DE94921B36E}"/>
              </a:ext>
            </a:extLst>
          </p:cNvPr>
          <p:cNvSpPr txBox="1"/>
          <p:nvPr/>
        </p:nvSpPr>
        <p:spPr>
          <a:xfrm>
            <a:off x="350574" y="42172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For which value of </a:t>
            </a:r>
            <a:r>
              <a:rPr lang="en-GB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t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can we guarantee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 – 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 ≤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t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with 95% probability?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973B7-982A-2243-B510-38C991830DE5}"/>
              </a:ext>
            </a:extLst>
          </p:cNvPr>
          <p:cNvSpPr txBox="1"/>
          <p:nvPr/>
        </p:nvSpPr>
        <p:spPr>
          <a:xfrm>
            <a:off x="6438693" y="308267"/>
            <a:ext cx="2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06ED8C-8BE7-124D-B64F-FBEFDD0D1CF7}"/>
                  </a:ext>
                </a:extLst>
              </p14:cNvPr>
              <p14:cNvContentPartPr/>
              <p14:nvPr/>
            </p14:nvContentPartPr>
            <p14:xfrm>
              <a:off x="674280" y="3083040"/>
              <a:ext cx="5551920" cy="260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06ED8C-8BE7-124D-B64F-FBEFDD0D1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3066840"/>
                <a:ext cx="5584320" cy="26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EBBBBA-0DBA-4544-A436-2A2FF824D67D}"/>
                  </a:ext>
                </a:extLst>
              </p14:cNvPr>
              <p14:cNvContentPartPr/>
              <p14:nvPr/>
            </p14:nvContentPartPr>
            <p14:xfrm>
              <a:off x="674280" y="1315800"/>
              <a:ext cx="6813000" cy="123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EBBBBA-0DBA-4544-A436-2A2FF824D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080" y="1299600"/>
                <a:ext cx="6845400" cy="12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D66EBB-FED7-844C-B680-A90864B3A332}"/>
                  </a:ext>
                </a:extLst>
              </p14:cNvPr>
              <p14:cNvContentPartPr/>
              <p14:nvPr/>
            </p14:nvContentPartPr>
            <p14:xfrm>
              <a:off x="4918705" y="3649946"/>
              <a:ext cx="756720" cy="37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D66EBB-FED7-844C-B680-A90864B3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2505" y="3633746"/>
                <a:ext cx="789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A224A6-EDEF-C545-8916-4592C699A93D}"/>
                  </a:ext>
                </a:extLst>
              </p14:cNvPr>
              <p14:cNvContentPartPr/>
              <p14:nvPr/>
            </p14:nvContentPartPr>
            <p14:xfrm>
              <a:off x="5003125" y="2797740"/>
              <a:ext cx="1961640" cy="1028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A224A6-EDEF-C545-8916-4592C699A9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6925" y="2781540"/>
                <a:ext cx="199404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7D7E2F-CE7F-3049-A51F-F232A2FB7D98}"/>
                  </a:ext>
                </a:extLst>
              </p14:cNvPr>
              <p14:cNvContentPartPr/>
              <p14:nvPr/>
            </p14:nvContentPartPr>
            <p14:xfrm>
              <a:off x="4954320" y="3474360"/>
              <a:ext cx="2540880" cy="79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7D7E2F-CE7F-3049-A51F-F232A2FB7D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120" y="3458160"/>
                <a:ext cx="257328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F6E949-DBAA-E147-8AC5-EA21A6B66009}"/>
                  </a:ext>
                </a:extLst>
              </p14:cNvPr>
              <p14:cNvContentPartPr/>
              <p14:nvPr/>
            </p14:nvContentPartPr>
            <p14:xfrm>
              <a:off x="5155920" y="5100120"/>
              <a:ext cx="390204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F6E949-DBAA-E147-8AC5-EA21A6B660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9720" y="5083920"/>
                <a:ext cx="393444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96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0BF1-E489-184C-BDC1-0A1ADD8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14:cNvPr>
              <p14:cNvContentPartPr/>
              <p14:nvPr/>
            </p14:nvContentPartPr>
            <p14:xfrm>
              <a:off x="1640520" y="1961280"/>
              <a:ext cx="6508800" cy="409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20" y="1945080"/>
                <a:ext cx="654120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F588E-0005-F245-9BDD-80FED26C10CE}"/>
              </a:ext>
            </a:extLst>
          </p:cNvPr>
          <p:cNvSpPr/>
          <p:nvPr/>
        </p:nvSpPr>
        <p:spPr>
          <a:xfrm>
            <a:off x="1306052" y="42881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🌧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4F51E-7085-4E47-83D4-1BC2860A7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t="25024" r="32112"/>
          <a:stretch/>
        </p:blipFill>
        <p:spPr>
          <a:xfrm>
            <a:off x="609295" y="2266682"/>
            <a:ext cx="2809287" cy="195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C20D6-9E06-1340-A032-16CA352164E8}"/>
              </a:ext>
            </a:extLst>
          </p:cNvPr>
          <p:cNvSpPr txBox="1"/>
          <p:nvPr/>
        </p:nvSpPr>
        <p:spPr>
          <a:xfrm>
            <a:off x="4250029" y="669701"/>
            <a:ext cx="273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l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A821-24DA-A846-9A50-432CB482726E}"/>
              </a:ext>
            </a:extLst>
          </p:cNvPr>
          <p:cNvSpPr txBox="1"/>
          <p:nvPr/>
        </p:nvSpPr>
        <p:spPr>
          <a:xfrm>
            <a:off x="4250029" y="2830930"/>
            <a:ext cx="345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EA7FD-61D4-8649-B759-EDB6CA40F568}"/>
              </a:ext>
            </a:extLst>
          </p:cNvPr>
          <p:cNvSpPr txBox="1"/>
          <p:nvPr/>
        </p:nvSpPr>
        <p:spPr>
          <a:xfrm>
            <a:off x="986828" y="4888871"/>
            <a:ext cx="2279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Alice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Bob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Charlie	FAIL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0676A-CE2E-9048-80C0-9ED023750119}"/>
              </a:ext>
            </a:extLst>
          </p:cNvPr>
          <p:cNvSpPr txBox="1"/>
          <p:nvPr/>
        </p:nvSpPr>
        <p:spPr>
          <a:xfrm>
            <a:off x="4250029" y="4992159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Binomial(150, </a:t>
            </a:r>
            <a:r>
              <a:rPr lang="en-US" sz="48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A8C046-4D91-5340-9038-B8FC33D6A187}"/>
                  </a:ext>
                </a:extLst>
              </p14:cNvPr>
              <p14:cNvContentPartPr/>
              <p14:nvPr/>
            </p14:nvContentPartPr>
            <p14:xfrm>
              <a:off x="1048320" y="203400"/>
              <a:ext cx="6537240" cy="31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A8C046-4D91-5340-9038-B8FC33D6A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120" y="187200"/>
                <a:ext cx="656964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33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31691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car-jack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detector</a:t>
            </a:r>
            <a:r>
              <a:rPr lang="en-US" sz="2800" dirty="0">
                <a:latin typeface="Franklin Gothic Medium"/>
                <a:cs typeface="Franklin Gothic Medium"/>
              </a:rPr>
              <a:t> outputs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 </a:t>
            </a:r>
            <a:r>
              <a:rPr lang="en-US" sz="2800" dirty="0">
                <a:latin typeface="Franklin Gothic Medium"/>
                <a:cs typeface="Franklin Gothic Medium"/>
              </a:rPr>
              <a:t>if there is no intruder and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Normal(1, 1) </a:t>
            </a:r>
            <a:r>
              <a:rPr lang="en-US" sz="2800" dirty="0">
                <a:latin typeface="Franklin Gothic Medium"/>
                <a:cs typeface="Franklin Gothic Medium"/>
              </a:rPr>
              <a:t>if there is.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FA547-5B28-4140-B28A-A30C8E6C1C46}"/>
              </a:ext>
            </a:extLst>
          </p:cNvPr>
          <p:cNvSpPr txBox="1"/>
          <p:nvPr/>
        </p:nvSpPr>
        <p:spPr>
          <a:xfrm>
            <a:off x="331076" y="12870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want to catch 95% of intrusions. What is the probability of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22468D-843B-BB42-A667-26DD6D09482A}"/>
                  </a:ext>
                </a:extLst>
              </p14:cNvPr>
              <p14:cNvContentPartPr/>
              <p14:nvPr/>
            </p14:nvContentPartPr>
            <p14:xfrm>
              <a:off x="694800" y="2461680"/>
              <a:ext cx="8145000" cy="375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22468D-843B-BB42-A667-26DD6D0948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600" y="2445480"/>
                <a:ext cx="8177400" cy="37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0424E0-7517-A448-B547-9F395E37B1A5}"/>
                  </a:ext>
                </a:extLst>
              </p14:cNvPr>
              <p14:cNvContentPartPr/>
              <p14:nvPr/>
            </p14:nvContentPartPr>
            <p14:xfrm>
              <a:off x="785160" y="2320920"/>
              <a:ext cx="2635920" cy="18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0424E0-7517-A448-B547-9F395E37B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960" y="2304720"/>
                <a:ext cx="2668320" cy="19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8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FE17A4-A99D-4F49-A3DC-CD194F68FF53}"/>
              </a:ext>
            </a:extLst>
          </p:cNvPr>
          <p:cNvSpPr/>
          <p:nvPr/>
        </p:nvSpPr>
        <p:spPr>
          <a:xfrm>
            <a:off x="0" y="5041900"/>
            <a:ext cx="9144000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AA8A5-71A4-354A-B2DB-1A9EB7B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19102-DD25-4947-9892-68D5C607E5B6}"/>
              </a:ext>
            </a:extLst>
          </p:cNvPr>
          <p:cNvSpPr txBox="1"/>
          <p:nvPr/>
        </p:nvSpPr>
        <p:spPr>
          <a:xfrm>
            <a:off x="545580" y="1232854"/>
            <a:ext cx="8141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Among all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Franklin Gothic Medium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 dirty="0">
                <a:latin typeface="Franklin Gothic Medium"/>
                <a:cs typeface="Franklin Gothic Medium"/>
              </a:rPr>
              <a:t> tests with given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</a:t>
            </a:r>
            <a:r>
              <a:rPr lang="en-US" sz="3200" dirty="0">
                <a:latin typeface="Franklin Gothic Medium"/>
                <a:cs typeface="Franklin Gothic Medium"/>
              </a:rPr>
              <a:t>probability,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</a:t>
            </a:r>
            <a:r>
              <a:rPr lang="en-US" sz="3200" dirty="0">
                <a:latin typeface="Franklin Gothic Medium"/>
                <a:cs typeface="Franklin Gothic Medium"/>
              </a:rPr>
              <a:t>is minimized by the one that picks samples with largest likelihood ratio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9AFA3-8521-F84A-BA39-DBAAC2D7E414}"/>
              </a:ext>
            </a:extLst>
          </p:cNvPr>
          <p:cNvGrpSpPr/>
          <p:nvPr/>
        </p:nvGrpSpPr>
        <p:grpSpPr>
          <a:xfrm>
            <a:off x="3975217" y="3502144"/>
            <a:ext cx="990978" cy="1217050"/>
            <a:chOff x="3975217" y="3819644"/>
            <a:chExt cx="990978" cy="1217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F128C6-C7B0-4F45-82D7-0E54AEADD2EE}"/>
                </a:ext>
              </a:extLst>
            </p:cNvPr>
            <p:cNvSpPr/>
            <p:nvPr/>
          </p:nvSpPr>
          <p:spPr>
            <a:xfrm>
              <a:off x="3975218" y="3819644"/>
              <a:ext cx="9909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326516-6562-2C40-A1C6-43E55BE653FC}"/>
                </a:ext>
              </a:extLst>
            </p:cNvPr>
            <p:cNvSpPr/>
            <p:nvPr/>
          </p:nvSpPr>
          <p:spPr>
            <a:xfrm>
              <a:off x="3975217" y="4428169"/>
              <a:ext cx="9909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32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6930E0-D1FD-8F42-BE1D-363B71B3EDB3}"/>
                </a:ext>
              </a:extLst>
            </p:cNvPr>
            <p:cNvCxnSpPr>
              <a:cxnSpLocks/>
            </p:cNvCxnSpPr>
            <p:nvPr/>
          </p:nvCxnSpPr>
          <p:spPr>
            <a:xfrm>
              <a:off x="3975217" y="4475669"/>
              <a:ext cx="934713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32412C-E8D1-3D42-9A87-206D2959F292}"/>
                </a:ext>
              </a:extLst>
            </p:cNvPr>
            <p:cNvSpPr/>
            <p:nvPr/>
          </p:nvSpPr>
          <p:spPr>
            <a:xfrm>
              <a:off x="4283316" y="4667362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A1F42-69A3-A84D-B4BD-8C3B0BAB0C96}"/>
                </a:ext>
              </a:extLst>
            </p:cNvPr>
            <p:cNvSpPr/>
            <p:nvPr/>
          </p:nvSpPr>
          <p:spPr>
            <a:xfrm>
              <a:off x="4273377" y="4056901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6A0CAB-273E-C44C-866E-D1A1E8F5F88B}"/>
                  </a:ext>
                </a:extLst>
              </p14:cNvPr>
              <p14:cNvContentPartPr/>
              <p14:nvPr/>
            </p14:nvContentPartPr>
            <p14:xfrm>
              <a:off x="5595840" y="2113200"/>
              <a:ext cx="2504160" cy="2368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6A0CAB-273E-C44C-866E-D1A1E8F5F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9640" y="2097000"/>
                <a:ext cx="2536560" cy="24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B26DA1-8E0A-E241-A6D2-3B17DC53A000}"/>
                  </a:ext>
                </a:extLst>
              </p14:cNvPr>
              <p14:cNvContentPartPr/>
              <p14:nvPr/>
            </p14:nvContentPartPr>
            <p14:xfrm>
              <a:off x="652816" y="5601912"/>
              <a:ext cx="7092720" cy="111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B26DA1-8E0A-E241-A6D2-3B17DC53A0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16" y="5585712"/>
                <a:ext cx="7125120" cy="11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77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6C908-583A-7E4F-BCBA-CACB8793F631}"/>
              </a:ext>
            </a:extLst>
          </p:cNvPr>
          <p:cNvSpPr txBox="1"/>
          <p:nvPr/>
        </p:nvSpPr>
        <p:spPr>
          <a:xfrm>
            <a:off x="545580" y="445949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Rain usually falls at 1 drop/sec. You want to test today’s rate is 5/sec based on first drop. How to set up test with 5% false negative?</a:t>
            </a:r>
            <a:endParaRPr lang="en-US" sz="32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316F65-7C34-F343-924C-AFA85DD8CE5C}"/>
                  </a:ext>
                </a:extLst>
              </p14:cNvPr>
              <p14:cNvContentPartPr/>
              <p14:nvPr/>
            </p14:nvContentPartPr>
            <p14:xfrm>
              <a:off x="700200" y="2284560"/>
              <a:ext cx="294408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316F65-7C34-F343-924C-AFA85DD8CE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00" y="2268360"/>
                <a:ext cx="297648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597D1B-9842-5C4B-BB05-F7BEBDA28FFE}"/>
                  </a:ext>
                </a:extLst>
              </p14:cNvPr>
              <p14:cNvContentPartPr/>
              <p14:nvPr/>
            </p14:nvContentPartPr>
            <p14:xfrm>
              <a:off x="1537560" y="90360"/>
              <a:ext cx="6148800" cy="309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597D1B-9842-5C4B-BB05-F7BEBDA28F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1360" y="68760"/>
                <a:ext cx="6181200" cy="31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01D57F-EF22-DA4B-98DA-EF4E8B52E49D}"/>
                  </a:ext>
                </a:extLst>
              </p14:cNvPr>
              <p14:cNvContentPartPr/>
              <p14:nvPr/>
            </p14:nvContentPartPr>
            <p14:xfrm>
              <a:off x="5789160" y="2224440"/>
              <a:ext cx="904680" cy="84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01D57F-EF22-DA4B-98DA-EF4E8B52E4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2960" y="2208240"/>
                <a:ext cx="937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6E08C6-CC9E-BD48-9B8F-E711D64B8BE4}"/>
                  </a:ext>
                </a:extLst>
              </p14:cNvPr>
              <p14:cNvContentPartPr/>
              <p14:nvPr/>
            </p14:nvContentPartPr>
            <p14:xfrm>
              <a:off x="723600" y="2479320"/>
              <a:ext cx="7113240" cy="221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6E08C6-CC9E-BD48-9B8F-E711D64B8B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400" y="2463120"/>
                <a:ext cx="7145640" cy="2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7011B1-0C00-B945-925F-F91FC4EFDC4D}"/>
                  </a:ext>
                </a:extLst>
              </p14:cNvPr>
              <p14:cNvContentPartPr/>
              <p14:nvPr/>
            </p14:nvContentPartPr>
            <p14:xfrm>
              <a:off x="657720" y="4802400"/>
              <a:ext cx="8350920" cy="60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7011B1-0C00-B945-925F-F91FC4EFDC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520" y="4786200"/>
                <a:ext cx="83833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A4C2A8B-94E4-024B-85EA-DC4371296EC7}"/>
                  </a:ext>
                </a:extLst>
              </p14:cNvPr>
              <p14:cNvContentPartPr/>
              <p14:nvPr/>
            </p14:nvContentPartPr>
            <p14:xfrm>
              <a:off x="707040" y="5344920"/>
              <a:ext cx="7401240" cy="58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A4C2A8B-94E4-024B-85EA-DC4371296E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840" y="5328720"/>
                <a:ext cx="743364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7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C0642-3A1E-1E45-861F-BD43482CC1CA}"/>
              </a:ext>
            </a:extLst>
          </p:cNvPr>
          <p:cNvSpPr txBox="1"/>
          <p:nvPr/>
        </p:nvSpPr>
        <p:spPr>
          <a:xfrm>
            <a:off x="545580" y="407849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A drug is claimed effective on ¾ of patients. The null hypothesis is ½. How to set up a trial for 25 subjects with 10% </a:t>
            </a:r>
            <a:r>
              <a:rPr lang="en-GB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GB" sz="3200" dirty="0">
                <a:latin typeface="Franklin Gothic Medium"/>
                <a:cs typeface="Franklin Gothic Medium"/>
              </a:rPr>
              <a:t>? </a:t>
            </a:r>
            <a:endParaRPr lang="en-US" sz="32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41A8F6-C0A9-E04F-A89F-F3A0692FFBD5}"/>
                  </a:ext>
                </a:extLst>
              </p14:cNvPr>
              <p14:cNvContentPartPr/>
              <p14:nvPr/>
            </p14:nvContentPartPr>
            <p14:xfrm>
              <a:off x="756360" y="1985760"/>
              <a:ext cx="7602840" cy="206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41A8F6-C0A9-E04F-A89F-F3A0692FF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969560"/>
                <a:ext cx="7635240" cy="20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5EEEEC-5920-E14E-8A12-B4E8F02F0181}"/>
                  </a:ext>
                </a:extLst>
              </p14:cNvPr>
              <p14:cNvContentPartPr/>
              <p14:nvPr/>
            </p14:nvContentPartPr>
            <p14:xfrm>
              <a:off x="740160" y="4169160"/>
              <a:ext cx="8005320" cy="69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5EEEEC-5920-E14E-8A12-B4E8F02F0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4152960"/>
                <a:ext cx="80377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C2EDC1-C5CD-5C49-89C6-717994A6C06D}"/>
                  </a:ext>
                </a:extLst>
              </p14:cNvPr>
              <p14:cNvContentPartPr/>
              <p14:nvPr/>
            </p14:nvContentPartPr>
            <p14:xfrm>
              <a:off x="6393240" y="3297600"/>
              <a:ext cx="337680" cy="56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C2EDC1-C5CD-5C49-89C6-717994A6C0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7040" y="3281400"/>
                <a:ext cx="3700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BDCA4-A4B4-4443-BAB8-FFEF9585C0BB}"/>
                  </a:ext>
                </a:extLst>
              </p14:cNvPr>
              <p14:cNvContentPartPr/>
              <p14:nvPr/>
            </p14:nvContentPartPr>
            <p14:xfrm>
              <a:off x="8186040" y="4456800"/>
              <a:ext cx="686880" cy="37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BDCA4-A4B4-4443-BAB8-FFEF9585C0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9840" y="4440600"/>
                <a:ext cx="7192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96AB2D-3165-DA49-8C89-8075CB6BE8DC}"/>
                  </a:ext>
                </a:extLst>
              </p14:cNvPr>
              <p14:cNvContentPartPr/>
              <p14:nvPr/>
            </p14:nvContentPartPr>
            <p14:xfrm>
              <a:off x="813960" y="5036760"/>
              <a:ext cx="7101000" cy="53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96AB2D-3165-DA49-8C89-8075CB6BE8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760" y="5020560"/>
                <a:ext cx="713340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67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46BE-A3CB-EC44-86AF-6AB05833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59685-F75C-4D42-80C9-B388D5E71A32}"/>
              </a:ext>
            </a:extLst>
          </p:cNvPr>
          <p:cNvSpPr txBox="1"/>
          <p:nvPr/>
        </p:nvSpPr>
        <p:spPr>
          <a:xfrm>
            <a:off x="545580" y="1491003"/>
            <a:ext cx="798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independent samples </a:t>
            </a:r>
            <a:endParaRPr lang="en-US" sz="3200" i="1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D25B8-1D03-AB4B-A8F6-E4A3BD4C3D10}"/>
              </a:ext>
            </a:extLst>
          </p:cNvPr>
          <p:cNvSpPr txBox="1"/>
          <p:nvPr/>
        </p:nvSpPr>
        <p:spPr>
          <a:xfrm>
            <a:off x="545580" y="2788892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Unbiased: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]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 = q 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DF984-BD55-C141-9212-3489B74D320F}"/>
              </a:ext>
            </a:extLst>
          </p:cNvPr>
          <p:cNvSpPr txBox="1"/>
          <p:nvPr/>
        </p:nvSpPr>
        <p:spPr>
          <a:xfrm>
            <a:off x="547507" y="4052009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Consistent: </a:t>
            </a:r>
            <a:r>
              <a:rPr lang="en-US" sz="32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converges to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latin typeface="Franklin Gothic Medium"/>
                <a:cs typeface="Franklin Gothic Medium"/>
              </a:rPr>
              <a:t>in probability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7F2A2-0B41-9341-9542-729EEB3C4136}"/>
              </a:ext>
            </a:extLst>
          </p:cNvPr>
          <p:cNvSpPr txBox="1"/>
          <p:nvPr/>
        </p:nvSpPr>
        <p:spPr>
          <a:xfrm>
            <a:off x="2829641" y="26810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32CAA-2BCB-FF4D-804C-DF31F01F9AD0}"/>
              </a:ext>
            </a:extLst>
          </p:cNvPr>
          <p:cNvSpPr txBox="1"/>
          <p:nvPr/>
        </p:nvSpPr>
        <p:spPr>
          <a:xfrm>
            <a:off x="2636614" y="39625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5F0F15-EA56-8740-9127-1F1E9ECE4274}"/>
                  </a:ext>
                </a:extLst>
              </p14:cNvPr>
              <p14:cNvContentPartPr/>
              <p14:nvPr/>
            </p14:nvContentPartPr>
            <p14:xfrm>
              <a:off x="9057600" y="785160"/>
              <a:ext cx="4680" cy="1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5F0F15-EA56-8740-9127-1F1E9ECE42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1400" y="768960"/>
                <a:ext cx="37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E61946-BF1F-5546-81A3-FA199F060C64}"/>
                  </a:ext>
                </a:extLst>
              </p14:cNvPr>
              <p14:cNvContentPartPr/>
              <p14:nvPr/>
            </p14:nvContentPartPr>
            <p14:xfrm>
              <a:off x="1240461" y="4836318"/>
              <a:ext cx="6595200" cy="42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E61946-BF1F-5546-81A3-FA199F060C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4261" y="4820118"/>
                <a:ext cx="662760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37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AB47-20BE-7245-9936-5C3C2967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mean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5321E-7EAF-BB45-BEFB-EAEDF708AB9E}"/>
              </a:ext>
            </a:extLst>
          </p:cNvPr>
          <p:cNvSpPr/>
          <p:nvPr/>
        </p:nvSpPr>
        <p:spPr>
          <a:xfrm>
            <a:off x="457200" y="1461836"/>
            <a:ext cx="762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samples of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90FCF-4E8A-0949-A85C-EABE4C6BE981}"/>
              </a:ext>
            </a:extLst>
          </p:cNvPr>
          <p:cNvSpPr/>
          <p:nvPr/>
        </p:nvSpPr>
        <p:spPr>
          <a:xfrm>
            <a:off x="457200" y="2540208"/>
            <a:ext cx="4095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/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E48CD-7B13-2E41-9E59-BE41B7D8EC51}"/>
              </a:ext>
            </a:extLst>
          </p:cNvPr>
          <p:cNvSpPr/>
          <p:nvPr/>
        </p:nvSpPr>
        <p:spPr>
          <a:xfrm>
            <a:off x="457200" y="3865158"/>
            <a:ext cx="212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Unbiased?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F3ED9-BA0A-524B-8A83-71B464B22153}"/>
              </a:ext>
            </a:extLst>
          </p:cNvPr>
          <p:cNvSpPr/>
          <p:nvPr/>
        </p:nvSpPr>
        <p:spPr>
          <a:xfrm>
            <a:off x="457200" y="4811389"/>
            <a:ext cx="2339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Consistent?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23570-E8FC-8643-B839-01CA2B981130}"/>
              </a:ext>
            </a:extLst>
          </p:cNvPr>
          <p:cNvSpPr txBox="1"/>
          <p:nvPr/>
        </p:nvSpPr>
        <p:spPr>
          <a:xfrm>
            <a:off x="588382" y="2441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91036-40CF-744F-8DA5-C67FD4F1F10E}"/>
                  </a:ext>
                </a:extLst>
              </p14:cNvPr>
              <p14:cNvContentPartPr/>
              <p14:nvPr/>
            </p14:nvContentPartPr>
            <p14:xfrm>
              <a:off x="3194640" y="2577960"/>
              <a:ext cx="5788800" cy="27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91036-40CF-744F-8DA5-C67FD4F1F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8440" y="2561760"/>
                <a:ext cx="5821200" cy="27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29713E-E14B-2B49-B89F-098F998B76AC}"/>
                  </a:ext>
                </a:extLst>
              </p14:cNvPr>
              <p14:cNvContentPartPr/>
              <p14:nvPr/>
            </p14:nvContentPartPr>
            <p14:xfrm>
              <a:off x="3938760" y="5505480"/>
              <a:ext cx="4375080" cy="118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29713E-E14B-2B49-B89F-098F998B76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2560" y="5489280"/>
                <a:ext cx="4407480" cy="12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8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DD70E-8054-7C40-8180-0C6C75B72131}"/>
              </a:ext>
            </a:extLst>
          </p:cNvPr>
          <p:cNvSpPr txBox="1"/>
          <p:nvPr/>
        </p:nvSpPr>
        <p:spPr>
          <a:xfrm>
            <a:off x="568729" y="2490551"/>
            <a:ext cx="753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maximize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latin typeface="Garamond"/>
                <a:cs typeface="Garamond"/>
              </a:rPr>
              <a:t>|</a:t>
            </a:r>
            <a:r>
              <a:rPr lang="en-US" sz="3200" b="1" i="1" baseline="-25000" dirty="0" err="1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latin typeface="Garamond"/>
                <a:cs typeface="Garamond"/>
              </a:rPr>
              <a:t>|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b="1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∝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="1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b="1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18985-10A7-8941-9C2F-5C134B8DF55C}"/>
              </a:ext>
            </a:extLst>
          </p:cNvPr>
          <p:cNvSpPr txBox="1"/>
          <p:nvPr/>
        </p:nvSpPr>
        <p:spPr>
          <a:xfrm>
            <a:off x="568731" y="1585076"/>
            <a:ext cx="544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Bayesian MAP </a:t>
            </a:r>
            <a:r>
              <a:rPr lang="en-US" sz="3200" dirty="0">
                <a:latin typeface="Franklin Gothic Medium"/>
                <a:cs typeface="Franklin Gothic Medium"/>
              </a:rPr>
              <a:t>estimate: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9B80-44CC-084E-AFF9-6D81FBC971BD}"/>
              </a:ext>
            </a:extLst>
          </p:cNvPr>
          <p:cNvSpPr txBox="1"/>
          <p:nvPr/>
        </p:nvSpPr>
        <p:spPr>
          <a:xfrm>
            <a:off x="568730" y="4179735"/>
            <a:ext cx="805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Classical ML </a:t>
            </a:r>
            <a:r>
              <a:rPr lang="en-US" sz="3200">
                <a:latin typeface="Franklin Gothic Medium"/>
                <a:cs typeface="Franklin Gothic Medium"/>
              </a:rPr>
              <a:t>(maximum likelihood) estimate:</a:t>
            </a:r>
            <a:endParaRPr lang="en-US" sz="3200" i="1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74459-91CC-F946-9251-E389A9038412}"/>
              </a:ext>
            </a:extLst>
          </p:cNvPr>
          <p:cNvSpPr txBox="1"/>
          <p:nvPr/>
        </p:nvSpPr>
        <p:spPr>
          <a:xfrm>
            <a:off x="568730" y="5004185"/>
            <a:ext cx="753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maximize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="1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b="1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21BB52-7203-4C42-BB80-6782AAAA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C310A8-27E4-4749-BED8-D88088D32887}"/>
                  </a:ext>
                </a:extLst>
              </p14:cNvPr>
              <p14:cNvContentPartPr/>
              <p14:nvPr/>
            </p14:nvContentPartPr>
            <p14:xfrm>
              <a:off x="6336000" y="2841120"/>
              <a:ext cx="1656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C310A8-27E4-4749-BED8-D88088D328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9800" y="28249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AD9328-A116-2749-94C5-C1EF2A31584B}"/>
                  </a:ext>
                </a:extLst>
              </p14:cNvPr>
              <p14:cNvContentPartPr/>
              <p14:nvPr/>
            </p14:nvContentPartPr>
            <p14:xfrm>
              <a:off x="5147640" y="5235840"/>
              <a:ext cx="1825920" cy="27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AD9328-A116-2749-94C5-C1EF2A3158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1440" y="5219640"/>
                <a:ext cx="1858320" cy="3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58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2A029-EBE5-2548-A7D4-452231F24793}"/>
              </a:ext>
            </a:extLst>
          </p:cNvPr>
          <p:cNvSpPr txBox="1"/>
          <p:nvPr/>
        </p:nvSpPr>
        <p:spPr>
          <a:xfrm>
            <a:off x="331076" y="43883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Coin flip sequence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HHT.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What is ML bias estimate?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93DE76-A18D-2A45-88BA-1635DC0F4AA5}"/>
                  </a:ext>
                </a:extLst>
              </p14:cNvPr>
              <p14:cNvContentPartPr/>
              <p14:nvPr/>
            </p14:nvContentPartPr>
            <p14:xfrm>
              <a:off x="518040" y="1093680"/>
              <a:ext cx="7783200" cy="532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93DE76-A18D-2A45-88BA-1635DC0F4A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1077480"/>
                <a:ext cx="7815600" cy="53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B72EE8-90C9-4845-ADA0-BCFD205F62AA}"/>
                  </a:ext>
                </a:extLst>
              </p14:cNvPr>
              <p14:cNvContentPartPr/>
              <p14:nvPr/>
            </p14:nvContentPartPr>
            <p14:xfrm>
              <a:off x="3470040" y="2993040"/>
              <a:ext cx="3205440" cy="218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B72EE8-90C9-4845-ADA0-BCFD205F62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3840" y="2976840"/>
                <a:ext cx="32378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709EF1-2B1A-0F46-9432-B436215B009A}"/>
                  </a:ext>
                </a:extLst>
              </p14:cNvPr>
              <p14:cNvContentPartPr/>
              <p14:nvPr/>
            </p14:nvContentPartPr>
            <p14:xfrm>
              <a:off x="6578156" y="3942006"/>
              <a:ext cx="2195280" cy="185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709EF1-2B1A-0F46-9432-B436215B00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1956" y="3925806"/>
                <a:ext cx="2227680" cy="18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4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B82E-B318-A944-A2C4-229BF3A8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GB" dirty="0">
                <a:latin typeface="Garamond" panose="02020404030301010803" pitchFamily="18" charset="0"/>
              </a:rPr>
              <a:t>Indicator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p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2737F-E3C2-2644-94DD-AABF34CF3CB0}"/>
              </a:ext>
            </a:extLst>
          </p:cNvPr>
          <p:cNvSpPr/>
          <p:nvPr/>
        </p:nvSpPr>
        <p:spPr>
          <a:xfrm>
            <a:off x="457200" y="1313290"/>
            <a:ext cx="6945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heads,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tails. </a:t>
            </a:r>
            <a:r>
              <a:rPr lang="en-US" sz="3200" dirty="0">
                <a:latin typeface="Franklin Gothic Medium"/>
                <a:cs typeface="Courier New" panose="02070309020205020404" pitchFamily="49" charset="0"/>
              </a:rPr>
              <a:t>ML bias estimate?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90733B-D506-5C4D-A69F-770572C5E4D6}"/>
                  </a:ext>
                </a:extLst>
              </p14:cNvPr>
              <p14:cNvContentPartPr/>
              <p14:nvPr/>
            </p14:nvContentPartPr>
            <p14:xfrm>
              <a:off x="612720" y="2109600"/>
              <a:ext cx="7635240" cy="259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90733B-D506-5C4D-A69F-770572C5E4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2093400"/>
                <a:ext cx="7667640" cy="26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F66C97-F1B1-E147-AFF0-28C5F41CB8AB}"/>
                  </a:ext>
                </a:extLst>
              </p14:cNvPr>
              <p14:cNvContentPartPr/>
              <p14:nvPr/>
            </p14:nvContentPartPr>
            <p14:xfrm>
              <a:off x="1730880" y="4572000"/>
              <a:ext cx="5711400" cy="178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F66C97-F1B1-E147-AFF0-28C5F41CB8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4680" y="4555800"/>
                <a:ext cx="5743800" cy="18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2978E4-7B83-D143-A932-7A9CD10C38CA}"/>
                  </a:ext>
                </a:extLst>
              </p14:cNvPr>
              <p14:cNvContentPartPr/>
              <p14:nvPr/>
            </p14:nvContentPartPr>
            <p14:xfrm>
              <a:off x="2265480" y="1961280"/>
              <a:ext cx="3984480" cy="793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2978E4-7B83-D143-A932-7A9CD10C38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9280" y="1945080"/>
                <a:ext cx="4016880" cy="8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03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738351-37AA-9F4F-B37C-9F63AEEBDB90}"/>
              </a:ext>
            </a:extLst>
          </p:cNvPr>
          <p:cNvCxnSpPr>
            <a:cxnSpLocks/>
          </p:cNvCxnSpPr>
          <p:nvPr/>
        </p:nvCxnSpPr>
        <p:spPr>
          <a:xfrm>
            <a:off x="2253096" y="2046925"/>
            <a:ext cx="44169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FDF456-B6E2-894C-8BAC-90C1D3796AC1}"/>
              </a:ext>
            </a:extLst>
          </p:cNvPr>
          <p:cNvCxnSpPr/>
          <p:nvPr/>
        </p:nvCxnSpPr>
        <p:spPr>
          <a:xfrm>
            <a:off x="22530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35A56-64D4-B249-A11A-33782F4D005E}"/>
              </a:ext>
            </a:extLst>
          </p:cNvPr>
          <p:cNvCxnSpPr/>
          <p:nvPr/>
        </p:nvCxnSpPr>
        <p:spPr>
          <a:xfrm>
            <a:off x="37262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D2B2C-B9D2-964A-8387-B49E00EE998E}"/>
              </a:ext>
            </a:extLst>
          </p:cNvPr>
          <p:cNvCxnSpPr/>
          <p:nvPr/>
        </p:nvCxnSpPr>
        <p:spPr>
          <a:xfrm>
            <a:off x="51994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9CD27B-F86E-ED43-B948-F34FB7C581AB}"/>
              </a:ext>
            </a:extLst>
          </p:cNvPr>
          <p:cNvSpPr txBox="1"/>
          <p:nvPr/>
        </p:nvSpPr>
        <p:spPr>
          <a:xfrm>
            <a:off x="2114165" y="1537893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pic>
        <p:nvPicPr>
          <p:cNvPr id="23" name="Picture 22" descr="raemi_Drop.jpeg">
            <a:extLst>
              <a:ext uri="{FF2B5EF4-FFF2-40B4-BE49-F238E27FC236}">
                <a16:creationId xmlns:a16="http://schemas.microsoft.com/office/drawing/2014/main" id="{66777B14-C3BF-A741-82DD-B173FE04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82" y="1597150"/>
            <a:ext cx="133350" cy="266700"/>
          </a:xfrm>
          <a:prstGeom prst="rect">
            <a:avLst/>
          </a:prstGeom>
        </p:spPr>
      </p:pic>
      <p:pic>
        <p:nvPicPr>
          <p:cNvPr id="24" name="Picture 23" descr="raemi_Drop.jpeg">
            <a:extLst>
              <a:ext uri="{FF2B5EF4-FFF2-40B4-BE49-F238E27FC236}">
                <a16:creationId xmlns:a16="http://schemas.microsoft.com/office/drawing/2014/main" id="{833F1951-A76F-7849-BA61-64E5E2B5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74" y="1597150"/>
            <a:ext cx="133350" cy="266700"/>
          </a:xfrm>
          <a:prstGeom prst="rect">
            <a:avLst/>
          </a:prstGeom>
        </p:spPr>
      </p:pic>
      <p:pic>
        <p:nvPicPr>
          <p:cNvPr id="25" name="Picture 24" descr="raemi_Drop.jpeg">
            <a:extLst>
              <a:ext uri="{FF2B5EF4-FFF2-40B4-BE49-F238E27FC236}">
                <a16:creationId xmlns:a16="http://schemas.microsoft.com/office/drawing/2014/main" id="{54CB440D-45CE-0546-8D6E-2D0235F8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61" y="1597150"/>
            <a:ext cx="133350" cy="266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860158-D481-7B48-8102-F55F4D995388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Within the first 3 seconds, raindrops arrive at times 1.2, 1.9, and 2.5. What is the estimated rate?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5E7310-F2BB-AD4D-852D-6495CB765F0C}"/>
              </a:ext>
            </a:extLst>
          </p:cNvPr>
          <p:cNvCxnSpPr/>
          <p:nvPr/>
        </p:nvCxnSpPr>
        <p:spPr>
          <a:xfrm>
            <a:off x="6670060" y="1893373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43AE40-45B2-3749-9A19-0745ED4D8268}"/>
              </a:ext>
            </a:extLst>
          </p:cNvPr>
          <p:cNvSpPr txBox="1"/>
          <p:nvPr/>
        </p:nvSpPr>
        <p:spPr>
          <a:xfrm>
            <a:off x="6523625" y="1537585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6CD28E-8B38-1040-8EAE-FC0191FE6209}"/>
                  </a:ext>
                </a:extLst>
              </p14:cNvPr>
              <p14:cNvContentPartPr/>
              <p14:nvPr/>
            </p14:nvContentPartPr>
            <p14:xfrm>
              <a:off x="448200" y="2097000"/>
              <a:ext cx="5920200" cy="353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6CD28E-8B38-1040-8EAE-FC0191FE62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00" y="2080800"/>
                <a:ext cx="5952240" cy="35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74087D-68BA-9748-A40A-20B5EC2703C7}"/>
                  </a:ext>
                </a:extLst>
              </p14:cNvPr>
              <p14:cNvContentPartPr/>
              <p14:nvPr/>
            </p14:nvContentPartPr>
            <p14:xfrm>
              <a:off x="1480320" y="5937120"/>
              <a:ext cx="3922560" cy="64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74087D-68BA-9748-A40A-20B5EC2703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4120" y="5920920"/>
                <a:ext cx="395496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00840E-5842-4C46-943A-2E2BA41DCCF3}"/>
                  </a:ext>
                </a:extLst>
              </p14:cNvPr>
              <p14:cNvContentPartPr/>
              <p14:nvPr/>
            </p14:nvContentPartPr>
            <p14:xfrm>
              <a:off x="6261840" y="2409480"/>
              <a:ext cx="2237040" cy="42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00840E-5842-4C46-943A-2E2BA41DCC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5640" y="2393280"/>
                <a:ext cx="22694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4869A2-6162-6541-8D20-896591BEE659}"/>
                  </a:ext>
                </a:extLst>
              </p14:cNvPr>
              <p14:cNvContentPartPr/>
              <p14:nvPr/>
            </p14:nvContentPartPr>
            <p14:xfrm>
              <a:off x="1430640" y="5225760"/>
              <a:ext cx="5752440" cy="1344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4869A2-6162-6541-8D20-896591BEE6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4440" y="5209560"/>
                <a:ext cx="5784840" cy="13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7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738351-37AA-9F4F-B37C-9F63AEEBDB90}"/>
              </a:ext>
            </a:extLst>
          </p:cNvPr>
          <p:cNvCxnSpPr>
            <a:cxnSpLocks/>
          </p:cNvCxnSpPr>
          <p:nvPr/>
        </p:nvCxnSpPr>
        <p:spPr>
          <a:xfrm>
            <a:off x="2514353" y="2046925"/>
            <a:ext cx="38864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FDF456-B6E2-894C-8BAC-90C1D3796AC1}"/>
              </a:ext>
            </a:extLst>
          </p:cNvPr>
          <p:cNvCxnSpPr/>
          <p:nvPr/>
        </p:nvCxnSpPr>
        <p:spPr>
          <a:xfrm>
            <a:off x="25143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35A56-64D4-B249-A11A-33782F4D005E}"/>
              </a:ext>
            </a:extLst>
          </p:cNvPr>
          <p:cNvCxnSpPr/>
          <p:nvPr/>
        </p:nvCxnSpPr>
        <p:spPr>
          <a:xfrm>
            <a:off x="39875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D2B2C-B9D2-964A-8387-B49E00EE998E}"/>
              </a:ext>
            </a:extLst>
          </p:cNvPr>
          <p:cNvCxnSpPr/>
          <p:nvPr/>
        </p:nvCxnSpPr>
        <p:spPr>
          <a:xfrm>
            <a:off x="54607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9CD27B-F86E-ED43-B948-F34FB7C581AB}"/>
              </a:ext>
            </a:extLst>
          </p:cNvPr>
          <p:cNvSpPr txBox="1"/>
          <p:nvPr/>
        </p:nvSpPr>
        <p:spPr>
          <a:xfrm>
            <a:off x="2375422" y="1537893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pic>
        <p:nvPicPr>
          <p:cNvPr id="23" name="Picture 22" descr="raemi_Drop.jpeg">
            <a:extLst>
              <a:ext uri="{FF2B5EF4-FFF2-40B4-BE49-F238E27FC236}">
                <a16:creationId xmlns:a16="http://schemas.microsoft.com/office/drawing/2014/main" id="{66777B14-C3BF-A741-82DD-B173FE04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39" y="1609025"/>
            <a:ext cx="133350" cy="266700"/>
          </a:xfrm>
          <a:prstGeom prst="rect">
            <a:avLst/>
          </a:prstGeom>
        </p:spPr>
      </p:pic>
      <p:pic>
        <p:nvPicPr>
          <p:cNvPr id="24" name="Picture 23" descr="raemi_Drop.jpeg">
            <a:extLst>
              <a:ext uri="{FF2B5EF4-FFF2-40B4-BE49-F238E27FC236}">
                <a16:creationId xmlns:a16="http://schemas.microsoft.com/office/drawing/2014/main" id="{833F1951-A76F-7849-BA61-64E5E2B5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1" y="1609025"/>
            <a:ext cx="133350" cy="266700"/>
          </a:xfrm>
          <a:prstGeom prst="rect">
            <a:avLst/>
          </a:prstGeom>
        </p:spPr>
      </p:pic>
      <p:pic>
        <p:nvPicPr>
          <p:cNvPr id="25" name="Picture 24" descr="raemi_Drop.jpeg">
            <a:extLst>
              <a:ext uri="{FF2B5EF4-FFF2-40B4-BE49-F238E27FC236}">
                <a16:creationId xmlns:a16="http://schemas.microsoft.com/office/drawing/2014/main" id="{54CB440D-45CE-0546-8D6E-2D0235F8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18" y="1609025"/>
            <a:ext cx="133350" cy="266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860158-D481-7B48-8102-F55F4D995388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Courier New" panose="02070309020205020404" pitchFamily="49" charset="0"/>
              </a:rPr>
              <a:t>first 3 raindrops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arrive at 1.2, 1.9, and 2.5 sec. What is the estimated rate?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B6E1A1-0601-4542-913F-0DC09D7FD987}"/>
                  </a:ext>
                </a:extLst>
              </p14:cNvPr>
              <p14:cNvContentPartPr/>
              <p14:nvPr/>
            </p14:nvContentPartPr>
            <p14:xfrm>
              <a:off x="546120" y="2914200"/>
              <a:ext cx="7413480" cy="252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B6E1A1-0601-4542-913F-0DC09D7FD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" y="2898000"/>
                <a:ext cx="7445880" cy="25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035ADE-6A59-1B4B-9FA0-247CA39A4D48}"/>
                  </a:ext>
                </a:extLst>
              </p14:cNvPr>
              <p14:cNvContentPartPr/>
              <p14:nvPr/>
            </p14:nvContentPartPr>
            <p14:xfrm>
              <a:off x="567360" y="1640520"/>
              <a:ext cx="6743160" cy="110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035ADE-6A59-1B4B-9FA0-247CA39A4D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160" y="1624320"/>
                <a:ext cx="677556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2D4A12-CC0A-E14E-96EF-8E3F18493DCD}"/>
                  </a:ext>
                </a:extLst>
              </p14:cNvPr>
              <p14:cNvContentPartPr/>
              <p14:nvPr/>
            </p14:nvContentPartPr>
            <p14:xfrm>
              <a:off x="2282040" y="5410800"/>
              <a:ext cx="4260960" cy="1167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2D4A12-CC0A-E14E-96EF-8E3F18493D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5840" y="5394600"/>
                <a:ext cx="429336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45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648</Words>
  <Application>Microsoft Macintosh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11. Classical statistics</vt:lpstr>
      <vt:lpstr>PowerPoint Presentation</vt:lpstr>
      <vt:lpstr>Estimators</vt:lpstr>
      <vt:lpstr>Estimating the mean</vt:lpstr>
      <vt:lpstr>Maximum likelihood</vt:lpstr>
      <vt:lpstr>PowerPoint Presentation</vt:lpstr>
      <vt:lpstr>Maximum likelihood for Indicator(p)</vt:lpstr>
      <vt:lpstr>PowerPoint Presentation</vt:lpstr>
      <vt:lpstr>PowerPoint Presentation</vt:lpstr>
      <vt:lpstr>Maximum likelihood for Exponential(l)</vt:lpstr>
      <vt:lpstr>PowerPoint Presentation</vt:lpstr>
      <vt:lpstr>PowerPoint Presentation</vt:lpstr>
      <vt:lpstr>Maximum likelihood for Normal(m, s)</vt:lpstr>
      <vt:lpstr>PowerPoint Presentation</vt:lpstr>
      <vt:lpstr>PowerPoint Presentation</vt:lpstr>
      <vt:lpstr>PowerPoint Presentation</vt:lpstr>
      <vt:lpstr>Confidence intervals</vt:lpstr>
      <vt:lpstr>PowerPoint Presentation</vt:lpstr>
      <vt:lpstr>Hypothesis testing</vt:lpstr>
      <vt:lpstr>PowerPoint Presentation</vt:lpstr>
      <vt:lpstr>Neyman-Pearson Lemma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375</cp:revision>
  <cp:lastPrinted>2020-04-21T07:08:44Z</cp:lastPrinted>
  <dcterms:created xsi:type="dcterms:W3CDTF">2013-01-07T07:20:47Z</dcterms:created>
  <dcterms:modified xsi:type="dcterms:W3CDTF">2020-04-29T03:42:52Z</dcterms:modified>
</cp:coreProperties>
</file>